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59" r:id="rId4"/>
    <p:sldId id="273" r:id="rId5"/>
    <p:sldId id="340" r:id="rId6"/>
    <p:sldId id="268" r:id="rId7"/>
    <p:sldId id="313" r:id="rId8"/>
    <p:sldId id="319" r:id="rId9"/>
    <p:sldId id="321" r:id="rId10"/>
    <p:sldId id="325" r:id="rId11"/>
    <p:sldId id="328" r:id="rId12"/>
    <p:sldId id="329" r:id="rId13"/>
    <p:sldId id="341" r:id="rId14"/>
    <p:sldId id="334" r:id="rId15"/>
    <p:sldId id="335" r:id="rId16"/>
    <p:sldId id="284" r:id="rId17"/>
  </p:sldIdLst>
  <p:sldSz cx="9144000" cy="5143500" type="screen16x9"/>
  <p:notesSz cx="6858000" cy="9144000"/>
  <p:embeddedFontLst>
    <p:embeddedFont>
      <p:font typeface="Berkshire Swash" panose="020B0604020202020204" charset="0"/>
      <p:regular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Livvic" pitchFamily="2" charset="0"/>
      <p:regular r:id="rId25"/>
      <p:bold r:id="rId26"/>
      <p:italic r:id="rId27"/>
      <p:boldItalic r:id="rId28"/>
    </p:embeddedFont>
    <p:embeddedFont>
      <p:font typeface="Merriweather" panose="00000500000000000000" pitchFamily="2" charset="0"/>
      <p:regular r:id="rId29"/>
      <p:bold r:id="rId30"/>
      <p:italic r:id="rId31"/>
      <p:boldItalic r:id="rId32"/>
    </p:embeddedFont>
    <p:embeddedFont>
      <p:font typeface="Oswald" panose="00000500000000000000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FF2"/>
    <a:srgbClr val="7FC2D7"/>
    <a:srgbClr val="000000"/>
    <a:srgbClr val="56AECA"/>
    <a:srgbClr val="3997B5"/>
    <a:srgbClr val="DAE8FC"/>
    <a:srgbClr val="0096A2"/>
    <a:srgbClr val="E9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2499D8-2536-4D3F-B1E1-EDD0162C1184}">
  <a:tblStyle styleId="{682499D8-2536-4D3F-B1E1-EDD0162C1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7" autoAdjust="0"/>
  </p:normalViewPr>
  <p:slideViewPr>
    <p:cSldViewPr snapToGrid="0">
      <p:cViewPr varScale="1">
        <p:scale>
          <a:sx n="133" d="100"/>
          <a:sy n="133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72CACE-CA03-7016-1D0D-F07C6D57D9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98BCC-B9B0-06B7-5C26-A6AEB8B32E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50402-DF75-49C3-9DFC-FD96D8A7910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7925C-3C1B-A844-5004-E2C1155828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E33BA-EEA5-017C-BCE2-A71D19F869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9F4A4-0649-4BB7-9FDB-BD83F61947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10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723fac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1723fac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1723facd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1723facd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1723facdc_0_5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1723facdc_0_5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6" name="Google Shape;13496;gb1a8945be4_0_3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7" name="Google Shape;13497;gb1a8945be4_0_3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0" name="Google Shape;10080;gb1a8945be4_0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1" name="Google Shape;10081;gb1a8945be4_0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0" name="Google Shape;10080;gb1a8945be4_0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1" name="Google Shape;10081;gb1a8945be4_0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972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0" name="Google Shape;10080;gb1a8945be4_0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1" name="Google Shape;10081;gb1a8945be4_0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538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5" name="Google Shape;17185;gb1a8945be4_0_10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6" name="Google Shape;17186;gb1a8945be4_0_10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28250" y="1542475"/>
            <a:ext cx="4687500" cy="15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76100" y="3164550"/>
            <a:ext cx="279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1312500" y="548650"/>
            <a:ext cx="65190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2820650" y="3354900"/>
            <a:ext cx="35031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CREDITS:</a:t>
            </a:r>
            <a:endParaRPr sz="1200" dirty="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200" dirty="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0" y="2671658"/>
            <a:ext cx="3792900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29738"/>
            <a:ext cx="3792900" cy="11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72000" y="3297463"/>
            <a:ext cx="3792900" cy="5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ubTitle" idx="1"/>
          </p:nvPr>
        </p:nvSpPr>
        <p:spPr>
          <a:xfrm>
            <a:off x="713213" y="1709220"/>
            <a:ext cx="2196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title" idx="2" hasCustomPrompt="1"/>
          </p:nvPr>
        </p:nvSpPr>
        <p:spPr>
          <a:xfrm>
            <a:off x="713213" y="1294513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3"/>
          </p:nvPr>
        </p:nvSpPr>
        <p:spPr>
          <a:xfrm>
            <a:off x="713213" y="2078613"/>
            <a:ext cx="2196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4"/>
          </p:nvPr>
        </p:nvSpPr>
        <p:spPr>
          <a:xfrm>
            <a:off x="3030913" y="1709220"/>
            <a:ext cx="2196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title" idx="5" hasCustomPrompt="1"/>
          </p:nvPr>
        </p:nvSpPr>
        <p:spPr>
          <a:xfrm>
            <a:off x="3030913" y="1294513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6"/>
          </p:nvPr>
        </p:nvSpPr>
        <p:spPr>
          <a:xfrm>
            <a:off x="3030913" y="2078613"/>
            <a:ext cx="2196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7"/>
          </p:nvPr>
        </p:nvSpPr>
        <p:spPr>
          <a:xfrm>
            <a:off x="713213" y="3303710"/>
            <a:ext cx="2196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8" hasCustomPrompt="1"/>
          </p:nvPr>
        </p:nvSpPr>
        <p:spPr>
          <a:xfrm>
            <a:off x="713213" y="2889000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9"/>
          </p:nvPr>
        </p:nvSpPr>
        <p:spPr>
          <a:xfrm>
            <a:off x="713213" y="3673107"/>
            <a:ext cx="2196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3"/>
          </p:nvPr>
        </p:nvSpPr>
        <p:spPr>
          <a:xfrm>
            <a:off x="3030913" y="3303710"/>
            <a:ext cx="2196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14" hasCustomPrompt="1"/>
          </p:nvPr>
        </p:nvSpPr>
        <p:spPr>
          <a:xfrm>
            <a:off x="3030913" y="2889000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15"/>
          </p:nvPr>
        </p:nvSpPr>
        <p:spPr>
          <a:xfrm>
            <a:off x="3030913" y="3673107"/>
            <a:ext cx="2196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"/>
          </p:nvPr>
        </p:nvSpPr>
        <p:spPr>
          <a:xfrm>
            <a:off x="699100" y="23499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2"/>
          </p:nvPr>
        </p:nvSpPr>
        <p:spPr>
          <a:xfrm>
            <a:off x="699100" y="2739885"/>
            <a:ext cx="25335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3"/>
          </p:nvPr>
        </p:nvSpPr>
        <p:spPr>
          <a:xfrm>
            <a:off x="3305250" y="23499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4"/>
          </p:nvPr>
        </p:nvSpPr>
        <p:spPr>
          <a:xfrm>
            <a:off x="3305250" y="2739885"/>
            <a:ext cx="25335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5"/>
          </p:nvPr>
        </p:nvSpPr>
        <p:spPr>
          <a:xfrm>
            <a:off x="5911400" y="23499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6"/>
          </p:nvPr>
        </p:nvSpPr>
        <p:spPr>
          <a:xfrm>
            <a:off x="5911400" y="2739885"/>
            <a:ext cx="25335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713225" y="2671646"/>
            <a:ext cx="3792900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29725"/>
            <a:ext cx="3792900" cy="11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1"/>
          </p:nvPr>
        </p:nvSpPr>
        <p:spPr>
          <a:xfrm>
            <a:off x="713225" y="3297450"/>
            <a:ext cx="3792900" cy="5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9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1"/>
          </p:nvPr>
        </p:nvSpPr>
        <p:spPr>
          <a:xfrm>
            <a:off x="699100" y="15117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2"/>
          </p:nvPr>
        </p:nvSpPr>
        <p:spPr>
          <a:xfrm>
            <a:off x="699100" y="1901672"/>
            <a:ext cx="25335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3"/>
          </p:nvPr>
        </p:nvSpPr>
        <p:spPr>
          <a:xfrm>
            <a:off x="3305250" y="15117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4"/>
          </p:nvPr>
        </p:nvSpPr>
        <p:spPr>
          <a:xfrm>
            <a:off x="3305250" y="1901672"/>
            <a:ext cx="25335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5"/>
          </p:nvPr>
        </p:nvSpPr>
        <p:spPr>
          <a:xfrm>
            <a:off x="5911400" y="15117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6"/>
          </p:nvPr>
        </p:nvSpPr>
        <p:spPr>
          <a:xfrm>
            <a:off x="5911400" y="1901672"/>
            <a:ext cx="25335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7"/>
          </p:nvPr>
        </p:nvSpPr>
        <p:spPr>
          <a:xfrm>
            <a:off x="699075" y="295146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8"/>
          </p:nvPr>
        </p:nvSpPr>
        <p:spPr>
          <a:xfrm>
            <a:off x="699075" y="3341422"/>
            <a:ext cx="25335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9"/>
          </p:nvPr>
        </p:nvSpPr>
        <p:spPr>
          <a:xfrm>
            <a:off x="3305225" y="295146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13"/>
          </p:nvPr>
        </p:nvSpPr>
        <p:spPr>
          <a:xfrm>
            <a:off x="3305225" y="3341422"/>
            <a:ext cx="25335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4"/>
          </p:nvPr>
        </p:nvSpPr>
        <p:spPr>
          <a:xfrm>
            <a:off x="5911375" y="295146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5"/>
          </p:nvPr>
        </p:nvSpPr>
        <p:spPr>
          <a:xfrm>
            <a:off x="5911375" y="3341422"/>
            <a:ext cx="25335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0" r:id="rId6"/>
    <p:sldLayoutId id="2147483662" r:id="rId7"/>
    <p:sldLayoutId id="2147483665" r:id="rId8"/>
    <p:sldLayoutId id="2147483669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1"/>
          <p:cNvGrpSpPr/>
          <p:nvPr/>
        </p:nvGrpSpPr>
        <p:grpSpPr>
          <a:xfrm rot="-1985458">
            <a:off x="-512319" y="-928453"/>
            <a:ext cx="3236603" cy="2992665"/>
            <a:chOff x="2483025" y="1774950"/>
            <a:chExt cx="1815750" cy="1678900"/>
          </a:xfrm>
        </p:grpSpPr>
        <p:sp>
          <p:nvSpPr>
            <p:cNvPr id="131" name="Google Shape;131;p31"/>
            <p:cNvSpPr/>
            <p:nvPr/>
          </p:nvSpPr>
          <p:spPr>
            <a:xfrm>
              <a:off x="2546425" y="1800350"/>
              <a:ext cx="1653525" cy="1653500"/>
            </a:xfrm>
            <a:custGeom>
              <a:avLst/>
              <a:gdLst/>
              <a:ahLst/>
              <a:cxnLst/>
              <a:rect l="l" t="t" r="r" b="b"/>
              <a:pathLst>
                <a:path w="66141" h="66140" extrusionOk="0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31"/>
            <p:cNvSpPr/>
            <p:nvPr/>
          </p:nvSpPr>
          <p:spPr>
            <a:xfrm>
              <a:off x="3422725" y="3171350"/>
              <a:ext cx="425675" cy="206900"/>
            </a:xfrm>
            <a:custGeom>
              <a:avLst/>
              <a:gdLst/>
              <a:ahLst/>
              <a:cxnLst/>
              <a:rect l="l" t="t" r="r" b="b"/>
              <a:pathLst>
                <a:path w="17027" h="8276" extrusionOk="0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31"/>
            <p:cNvSpPr/>
            <p:nvPr/>
          </p:nvSpPr>
          <p:spPr>
            <a:xfrm>
              <a:off x="3488525" y="3212725"/>
              <a:ext cx="233375" cy="116700"/>
            </a:xfrm>
            <a:custGeom>
              <a:avLst/>
              <a:gdLst/>
              <a:ahLst/>
              <a:cxnLst/>
              <a:rect l="l" t="t" r="r" b="b"/>
              <a:pathLst>
                <a:path w="9335" h="4668" extrusionOk="0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31"/>
            <p:cNvSpPr/>
            <p:nvPr/>
          </p:nvSpPr>
          <p:spPr>
            <a:xfrm>
              <a:off x="3550725" y="3216000"/>
              <a:ext cx="75050" cy="50925"/>
            </a:xfrm>
            <a:custGeom>
              <a:avLst/>
              <a:gdLst/>
              <a:ahLst/>
              <a:cxnLst/>
              <a:rect l="l" t="t" r="r" b="b"/>
              <a:pathLst>
                <a:path w="3002" h="2037" extrusionOk="0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31"/>
            <p:cNvSpPr/>
            <p:nvPr/>
          </p:nvSpPr>
          <p:spPr>
            <a:xfrm>
              <a:off x="3539125" y="3190600"/>
              <a:ext cx="61925" cy="30250"/>
            </a:xfrm>
            <a:custGeom>
              <a:avLst/>
              <a:gdLst/>
              <a:ahLst/>
              <a:cxnLst/>
              <a:rect l="l" t="t" r="r" b="b"/>
              <a:pathLst>
                <a:path w="2477" h="1210" extrusionOk="0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31"/>
            <p:cNvSpPr/>
            <p:nvPr/>
          </p:nvSpPr>
          <p:spPr>
            <a:xfrm>
              <a:off x="2764025" y="1887850"/>
              <a:ext cx="393825" cy="307225"/>
            </a:xfrm>
            <a:custGeom>
              <a:avLst/>
              <a:gdLst/>
              <a:ahLst/>
              <a:cxnLst/>
              <a:rect l="l" t="t" r="r" b="b"/>
              <a:pathLst>
                <a:path w="15753" h="12289" extrusionOk="0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31"/>
            <p:cNvSpPr/>
            <p:nvPr/>
          </p:nvSpPr>
          <p:spPr>
            <a:xfrm>
              <a:off x="2832175" y="1989650"/>
              <a:ext cx="202450" cy="180125"/>
            </a:xfrm>
            <a:custGeom>
              <a:avLst/>
              <a:gdLst/>
              <a:ahLst/>
              <a:cxnLst/>
              <a:rect l="l" t="t" r="r" b="b"/>
              <a:pathLst>
                <a:path w="8098" h="7205" extrusionOk="0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31"/>
            <p:cNvSpPr/>
            <p:nvPr/>
          </p:nvSpPr>
          <p:spPr>
            <a:xfrm>
              <a:off x="2904825" y="2081625"/>
              <a:ext cx="61325" cy="47950"/>
            </a:xfrm>
            <a:custGeom>
              <a:avLst/>
              <a:gdLst/>
              <a:ahLst/>
              <a:cxnLst/>
              <a:rect l="l" t="t" r="r" b="b"/>
              <a:pathLst>
                <a:path w="2453" h="1918" extrusionOk="0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31"/>
            <p:cNvSpPr/>
            <p:nvPr/>
          </p:nvSpPr>
          <p:spPr>
            <a:xfrm>
              <a:off x="4110925" y="2429900"/>
              <a:ext cx="29200" cy="310775"/>
            </a:xfrm>
            <a:custGeom>
              <a:avLst/>
              <a:gdLst/>
              <a:ahLst/>
              <a:cxnLst/>
              <a:rect l="l" t="t" r="r" b="b"/>
              <a:pathLst>
                <a:path w="1168" h="12431" extrusionOk="0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31"/>
            <p:cNvSpPr/>
            <p:nvPr/>
          </p:nvSpPr>
          <p:spPr>
            <a:xfrm>
              <a:off x="4076400" y="2491200"/>
              <a:ext cx="20250" cy="146775"/>
            </a:xfrm>
            <a:custGeom>
              <a:avLst/>
              <a:gdLst/>
              <a:ahLst/>
              <a:cxnLst/>
              <a:rect l="l" t="t" r="r" b="b"/>
              <a:pathLst>
                <a:path w="810" h="5871" extrusionOk="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31"/>
            <p:cNvSpPr/>
            <p:nvPr/>
          </p:nvSpPr>
          <p:spPr>
            <a:xfrm>
              <a:off x="4038875" y="2531700"/>
              <a:ext cx="19975" cy="78900"/>
            </a:xfrm>
            <a:custGeom>
              <a:avLst/>
              <a:gdLst/>
              <a:ahLst/>
              <a:cxnLst/>
              <a:rect l="l" t="t" r="r" b="b"/>
              <a:pathLst>
                <a:path w="799" h="3156" extrusionOk="0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31"/>
            <p:cNvSpPr/>
            <p:nvPr/>
          </p:nvSpPr>
          <p:spPr>
            <a:xfrm>
              <a:off x="2709850" y="2941850"/>
              <a:ext cx="126525" cy="184275"/>
            </a:xfrm>
            <a:custGeom>
              <a:avLst/>
              <a:gdLst/>
              <a:ahLst/>
              <a:cxnLst/>
              <a:rect l="l" t="t" r="r" b="b"/>
              <a:pathLst>
                <a:path w="5061" h="7371" extrusionOk="0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31"/>
            <p:cNvSpPr/>
            <p:nvPr/>
          </p:nvSpPr>
          <p:spPr>
            <a:xfrm>
              <a:off x="2758975" y="2976675"/>
              <a:ext cx="50900" cy="73850"/>
            </a:xfrm>
            <a:custGeom>
              <a:avLst/>
              <a:gdLst/>
              <a:ahLst/>
              <a:cxnLst/>
              <a:rect l="l" t="t" r="r" b="b"/>
              <a:pathLst>
                <a:path w="2036" h="2954" extrusionOk="0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31"/>
            <p:cNvSpPr/>
            <p:nvPr/>
          </p:nvSpPr>
          <p:spPr>
            <a:xfrm>
              <a:off x="3598350" y="2251900"/>
              <a:ext cx="106000" cy="102425"/>
            </a:xfrm>
            <a:custGeom>
              <a:avLst/>
              <a:gdLst/>
              <a:ahLst/>
              <a:cxnLst/>
              <a:rect l="l" t="t" r="r" b="b"/>
              <a:pathLst>
                <a:path w="4240" h="4097" extrusionOk="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3577525" y="23534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3592700" y="2398650"/>
              <a:ext cx="19375" cy="25900"/>
            </a:xfrm>
            <a:custGeom>
              <a:avLst/>
              <a:gdLst/>
              <a:ahLst/>
              <a:cxnLst/>
              <a:rect l="l" t="t" r="r" b="b"/>
              <a:pathLst>
                <a:path w="775" h="1036" extrusionOk="0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3617100" y="2548050"/>
              <a:ext cx="181000" cy="62325"/>
            </a:xfrm>
            <a:custGeom>
              <a:avLst/>
              <a:gdLst/>
              <a:ahLst/>
              <a:cxnLst/>
              <a:rect l="l" t="t" r="r" b="b"/>
              <a:pathLst>
                <a:path w="7240" h="2493" extrusionOk="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3842425" y="2585875"/>
              <a:ext cx="60150" cy="15200"/>
            </a:xfrm>
            <a:custGeom>
              <a:avLst/>
              <a:gdLst/>
              <a:ahLst/>
              <a:cxnLst/>
              <a:rect l="l" t="t" r="r" b="b"/>
              <a:pathLst>
                <a:path w="2406" h="608" extrusionOk="0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31"/>
            <p:cNvSpPr/>
            <p:nvPr/>
          </p:nvSpPr>
          <p:spPr>
            <a:xfrm>
              <a:off x="3942750" y="2738550"/>
              <a:ext cx="32175" cy="103625"/>
            </a:xfrm>
            <a:custGeom>
              <a:avLst/>
              <a:gdLst/>
              <a:ahLst/>
              <a:cxnLst/>
              <a:rect l="l" t="t" r="r" b="b"/>
              <a:pathLst>
                <a:path w="1287" h="4145" extrusionOk="0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31"/>
            <p:cNvSpPr/>
            <p:nvPr/>
          </p:nvSpPr>
          <p:spPr>
            <a:xfrm>
              <a:off x="3953150" y="2856125"/>
              <a:ext cx="24450" cy="94400"/>
            </a:xfrm>
            <a:custGeom>
              <a:avLst/>
              <a:gdLst/>
              <a:ahLst/>
              <a:cxnLst/>
              <a:rect l="l" t="t" r="r" b="b"/>
              <a:pathLst>
                <a:path w="978" h="3776" extrusionOk="0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31"/>
            <p:cNvSpPr/>
            <p:nvPr/>
          </p:nvSpPr>
          <p:spPr>
            <a:xfrm>
              <a:off x="3961800" y="2979375"/>
              <a:ext cx="15800" cy="52400"/>
            </a:xfrm>
            <a:custGeom>
              <a:avLst/>
              <a:gdLst/>
              <a:ahLst/>
              <a:cxnLst/>
              <a:rect l="l" t="t" r="r" b="b"/>
              <a:pathLst>
                <a:path w="632" h="2096" extrusionOk="0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3812375" y="2229200"/>
              <a:ext cx="46750" cy="9325"/>
            </a:xfrm>
            <a:custGeom>
              <a:avLst/>
              <a:gdLst/>
              <a:ahLst/>
              <a:cxnLst/>
              <a:rect l="l" t="t" r="r" b="b"/>
              <a:pathLst>
                <a:path w="1870" h="373" extrusionOk="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3881125" y="2265300"/>
              <a:ext cx="18175" cy="7450"/>
            </a:xfrm>
            <a:custGeom>
              <a:avLst/>
              <a:gdLst/>
              <a:ahLst/>
              <a:cxnLst/>
              <a:rect l="l" t="t" r="r" b="b"/>
              <a:pathLst>
                <a:path w="727" h="298" extrusionOk="0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2925650" y="2532000"/>
              <a:ext cx="24425" cy="7450"/>
            </a:xfrm>
            <a:custGeom>
              <a:avLst/>
              <a:gdLst/>
              <a:ahLst/>
              <a:cxnLst/>
              <a:rect l="l" t="t" r="r" b="b"/>
              <a:pathLst>
                <a:path w="977" h="298" extrusionOk="0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2970600" y="2549150"/>
              <a:ext cx="138125" cy="62050"/>
            </a:xfrm>
            <a:custGeom>
              <a:avLst/>
              <a:gdLst/>
              <a:ahLst/>
              <a:cxnLst/>
              <a:rect l="l" t="t" r="r" b="b"/>
              <a:pathLst>
                <a:path w="5525" h="2482" extrusionOk="0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3293250" y="2759100"/>
              <a:ext cx="10150" cy="50625"/>
            </a:xfrm>
            <a:custGeom>
              <a:avLst/>
              <a:gdLst/>
              <a:ahLst/>
              <a:cxnLst/>
              <a:rect l="l" t="t" r="r" b="b"/>
              <a:pathLst>
                <a:path w="406" h="2025" extrusionOk="0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31"/>
            <p:cNvSpPr/>
            <p:nvPr/>
          </p:nvSpPr>
          <p:spPr>
            <a:xfrm>
              <a:off x="3281950" y="2821900"/>
              <a:ext cx="14900" cy="58975"/>
            </a:xfrm>
            <a:custGeom>
              <a:avLst/>
              <a:gdLst/>
              <a:ahLst/>
              <a:cxnLst/>
              <a:rect l="l" t="t" r="r" b="b"/>
              <a:pathLst>
                <a:path w="596" h="2359" extrusionOk="0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31"/>
            <p:cNvSpPr/>
            <p:nvPr/>
          </p:nvSpPr>
          <p:spPr>
            <a:xfrm>
              <a:off x="3220925" y="2921025"/>
              <a:ext cx="33950" cy="29500"/>
            </a:xfrm>
            <a:custGeom>
              <a:avLst/>
              <a:gdLst/>
              <a:ahLst/>
              <a:cxnLst/>
              <a:rect l="l" t="t" r="r" b="b"/>
              <a:pathLst>
                <a:path w="1358" h="1180" extrusionOk="0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31"/>
            <p:cNvSpPr/>
            <p:nvPr/>
          </p:nvSpPr>
          <p:spPr>
            <a:xfrm>
              <a:off x="3182225" y="2972225"/>
              <a:ext cx="17600" cy="43175"/>
            </a:xfrm>
            <a:custGeom>
              <a:avLst/>
              <a:gdLst/>
              <a:ahLst/>
              <a:cxnLst/>
              <a:rect l="l" t="t" r="r" b="b"/>
              <a:pathLst>
                <a:path w="704" h="1727" extrusionOk="0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3149500" y="3058250"/>
              <a:ext cx="11925" cy="38725"/>
            </a:xfrm>
            <a:custGeom>
              <a:avLst/>
              <a:gdLst/>
              <a:ahLst/>
              <a:cxnLst/>
              <a:rect l="l" t="t" r="r" b="b"/>
              <a:pathLst>
                <a:path w="477" h="1549" extrusionOk="0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2819975" y="22575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2892025" y="2280175"/>
              <a:ext cx="9850" cy="16100"/>
            </a:xfrm>
            <a:custGeom>
              <a:avLst/>
              <a:gdLst/>
              <a:ahLst/>
              <a:cxnLst/>
              <a:rect l="l" t="t" r="r" b="b"/>
              <a:pathLst>
                <a:path w="394" h="644" extrusionOk="0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2883675" y="2218850"/>
              <a:ext cx="9250" cy="42900"/>
            </a:xfrm>
            <a:custGeom>
              <a:avLst/>
              <a:gdLst/>
              <a:ahLst/>
              <a:cxnLst/>
              <a:rect l="l" t="t" r="r" b="b"/>
              <a:pathLst>
                <a:path w="370" h="1716" extrusionOk="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3017025" y="1898575"/>
              <a:ext cx="325075" cy="144975"/>
            </a:xfrm>
            <a:custGeom>
              <a:avLst/>
              <a:gdLst/>
              <a:ahLst/>
              <a:cxnLst/>
              <a:rect l="l" t="t" r="r" b="b"/>
              <a:pathLst>
                <a:path w="13003" h="5799" extrusionOk="0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3341475" y="1874775"/>
              <a:ext cx="20275" cy="12225"/>
            </a:xfrm>
            <a:custGeom>
              <a:avLst/>
              <a:gdLst/>
              <a:ahLst/>
              <a:cxnLst/>
              <a:rect l="l" t="t" r="r" b="b"/>
              <a:pathLst>
                <a:path w="811" h="489" extrusionOk="0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3360525" y="1852150"/>
              <a:ext cx="8975" cy="14300"/>
            </a:xfrm>
            <a:custGeom>
              <a:avLst/>
              <a:gdLst/>
              <a:ahLst/>
              <a:cxnLst/>
              <a:rect l="l" t="t" r="r" b="b"/>
              <a:pathLst>
                <a:path w="359" h="572" extrusionOk="0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3643300" y="1914050"/>
              <a:ext cx="105100" cy="200950"/>
            </a:xfrm>
            <a:custGeom>
              <a:avLst/>
              <a:gdLst/>
              <a:ahLst/>
              <a:cxnLst/>
              <a:rect l="l" t="t" r="r" b="b"/>
              <a:pathLst>
                <a:path w="4204" h="803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3786175" y="2089575"/>
              <a:ext cx="178625" cy="76025"/>
            </a:xfrm>
            <a:custGeom>
              <a:avLst/>
              <a:gdLst/>
              <a:ahLst/>
              <a:cxnLst/>
              <a:rect l="l" t="t" r="r" b="b"/>
              <a:pathLst>
                <a:path w="7145" h="3041" extrusionOk="0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3989475" y="2177475"/>
              <a:ext cx="39200" cy="67600"/>
            </a:xfrm>
            <a:custGeom>
              <a:avLst/>
              <a:gdLst/>
              <a:ahLst/>
              <a:cxnLst/>
              <a:rect l="l" t="t" r="r" b="b"/>
              <a:pathLst>
                <a:path w="1568" h="2704" extrusionOk="0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3973100" y="2259050"/>
              <a:ext cx="40500" cy="10550"/>
            </a:xfrm>
            <a:custGeom>
              <a:avLst/>
              <a:gdLst/>
              <a:ahLst/>
              <a:cxnLst/>
              <a:rect l="l" t="t" r="r" b="b"/>
              <a:pathLst>
                <a:path w="1620" h="422" extrusionOk="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2862850" y="2550450"/>
              <a:ext cx="45275" cy="6275"/>
            </a:xfrm>
            <a:custGeom>
              <a:avLst/>
              <a:gdLst/>
              <a:ahLst/>
              <a:cxnLst/>
              <a:rect l="l" t="t" r="r" b="b"/>
              <a:pathLst>
                <a:path w="1811" h="251" extrusionOk="0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2828025" y="2538825"/>
              <a:ext cx="20250" cy="17800"/>
            </a:xfrm>
            <a:custGeom>
              <a:avLst/>
              <a:gdLst/>
              <a:ahLst/>
              <a:cxnLst/>
              <a:rect l="l" t="t" r="r" b="b"/>
              <a:pathLst>
                <a:path w="810" h="712" extrusionOk="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2681575" y="2253975"/>
              <a:ext cx="80975" cy="205400"/>
            </a:xfrm>
            <a:custGeom>
              <a:avLst/>
              <a:gdLst/>
              <a:ahLst/>
              <a:cxnLst/>
              <a:rect l="l" t="t" r="r" b="b"/>
              <a:pathLst>
                <a:path w="3239" h="8216" extrusionOk="0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2775025" y="2251850"/>
              <a:ext cx="36350" cy="10200"/>
            </a:xfrm>
            <a:custGeom>
              <a:avLst/>
              <a:gdLst/>
              <a:ahLst/>
              <a:cxnLst/>
              <a:rect l="l" t="t" r="r" b="b"/>
              <a:pathLst>
                <a:path w="1454" h="408" extrusionOk="0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2835450" y="2655825"/>
              <a:ext cx="167625" cy="327425"/>
            </a:xfrm>
            <a:custGeom>
              <a:avLst/>
              <a:gdLst/>
              <a:ahLst/>
              <a:cxnLst/>
              <a:rect l="l" t="t" r="r" b="b"/>
              <a:pathLst>
                <a:path w="6705" h="13097" extrusionOk="0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2991725" y="2989475"/>
              <a:ext cx="34850" cy="190525"/>
            </a:xfrm>
            <a:custGeom>
              <a:avLst/>
              <a:gdLst/>
              <a:ahLst/>
              <a:cxnLst/>
              <a:rect l="l" t="t" r="r" b="b"/>
              <a:pathLst>
                <a:path w="1394" h="7621" extrusionOk="0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3134600" y="2622475"/>
              <a:ext cx="119700" cy="101225"/>
            </a:xfrm>
            <a:custGeom>
              <a:avLst/>
              <a:gdLst/>
              <a:ahLst/>
              <a:cxnLst/>
              <a:rect l="l" t="t" r="r" b="b"/>
              <a:pathLst>
                <a:path w="4788" h="40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3231350" y="2851075"/>
              <a:ext cx="103300" cy="133075"/>
            </a:xfrm>
            <a:custGeom>
              <a:avLst/>
              <a:gdLst/>
              <a:ahLst/>
              <a:cxnLst/>
              <a:rect l="l" t="t" r="r" b="b"/>
              <a:pathLst>
                <a:path w="4132" h="5323" extrusionOk="0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3301900" y="2895725"/>
              <a:ext cx="39600" cy="58650"/>
            </a:xfrm>
            <a:custGeom>
              <a:avLst/>
              <a:gdLst/>
              <a:ahLst/>
              <a:cxnLst/>
              <a:rect l="l" t="t" r="r" b="b"/>
              <a:pathLst>
                <a:path w="1584" h="2346" extrusionOk="0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3531375" y="2505800"/>
              <a:ext cx="61350" cy="90875"/>
            </a:xfrm>
            <a:custGeom>
              <a:avLst/>
              <a:gdLst/>
              <a:ahLst/>
              <a:cxnLst/>
              <a:rect l="l" t="t" r="r" b="b"/>
              <a:pathLst>
                <a:path w="2454" h="3635" extrusionOk="0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3501325" y="2521275"/>
              <a:ext cx="39000" cy="64900"/>
            </a:xfrm>
            <a:custGeom>
              <a:avLst/>
              <a:gdLst/>
              <a:ahLst/>
              <a:cxnLst/>
              <a:rect l="l" t="t" r="r" b="b"/>
              <a:pathLst>
                <a:path w="1560" h="2596" extrusionOk="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2866425" y="2238200"/>
              <a:ext cx="101225" cy="116500"/>
            </a:xfrm>
            <a:custGeom>
              <a:avLst/>
              <a:gdLst/>
              <a:ahLst/>
              <a:cxnLst/>
              <a:rect l="l" t="t" r="r" b="b"/>
              <a:pathLst>
                <a:path w="4049" h="4660" extrusionOk="0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961975" y="2262900"/>
              <a:ext cx="25325" cy="52850"/>
            </a:xfrm>
            <a:custGeom>
              <a:avLst/>
              <a:gdLst/>
              <a:ahLst/>
              <a:cxnLst/>
              <a:rect l="l" t="t" r="r" b="b"/>
              <a:pathLst>
                <a:path w="1013" h="2114" extrusionOk="0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3109000" y="1947700"/>
              <a:ext cx="270900" cy="134400"/>
            </a:xfrm>
            <a:custGeom>
              <a:avLst/>
              <a:gdLst/>
              <a:ahLst/>
              <a:cxnLst/>
              <a:rect l="l" t="t" r="r" b="b"/>
              <a:pathLst>
                <a:path w="10836" h="5376" extrusionOk="0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3293850" y="1989950"/>
              <a:ext cx="95875" cy="39625"/>
            </a:xfrm>
            <a:custGeom>
              <a:avLst/>
              <a:gdLst/>
              <a:ahLst/>
              <a:cxnLst/>
              <a:rect l="l" t="t" r="r" b="b"/>
              <a:pathLst>
                <a:path w="3835" h="1585" extrusionOk="0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3836475" y="1876850"/>
              <a:ext cx="347400" cy="375075"/>
            </a:xfrm>
            <a:custGeom>
              <a:avLst/>
              <a:gdLst/>
              <a:ahLst/>
              <a:cxnLst/>
              <a:rect l="l" t="t" r="r" b="b"/>
              <a:pathLst>
                <a:path w="13896" h="15003" extrusionOk="0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4055550" y="1968825"/>
              <a:ext cx="92000" cy="101525"/>
            </a:xfrm>
            <a:custGeom>
              <a:avLst/>
              <a:gdLst/>
              <a:ahLst/>
              <a:cxnLst/>
              <a:rect l="l" t="t" r="r" b="b"/>
              <a:pathLst>
                <a:path w="3680" h="4061" extrusionOk="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4118050" y="1960500"/>
              <a:ext cx="47075" cy="58950"/>
            </a:xfrm>
            <a:custGeom>
              <a:avLst/>
              <a:gdLst/>
              <a:ahLst/>
              <a:cxnLst/>
              <a:rect l="l" t="t" r="r" b="b"/>
              <a:pathLst>
                <a:path w="1883" h="2358" extrusionOk="0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2483025" y="1774950"/>
              <a:ext cx="1815750" cy="1529175"/>
            </a:xfrm>
            <a:custGeom>
              <a:avLst/>
              <a:gdLst/>
              <a:ahLst/>
              <a:cxnLst/>
              <a:rect l="l" t="t" r="r" b="b"/>
              <a:pathLst>
                <a:path w="72630" h="61167" extrusionOk="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0" name="Google Shape;190;p31"/>
          <p:cNvGrpSpPr/>
          <p:nvPr/>
        </p:nvGrpSpPr>
        <p:grpSpPr>
          <a:xfrm>
            <a:off x="6981011" y="1736299"/>
            <a:ext cx="3317106" cy="2634668"/>
            <a:chOff x="3275400" y="1702825"/>
            <a:chExt cx="1966625" cy="1562025"/>
          </a:xfrm>
        </p:grpSpPr>
        <p:sp>
          <p:nvSpPr>
            <p:cNvPr id="191" name="Google Shape;191;p31"/>
            <p:cNvSpPr/>
            <p:nvPr/>
          </p:nvSpPr>
          <p:spPr>
            <a:xfrm>
              <a:off x="3420000" y="1702825"/>
              <a:ext cx="1599675" cy="1562025"/>
            </a:xfrm>
            <a:custGeom>
              <a:avLst/>
              <a:gdLst/>
              <a:ahLst/>
              <a:cxnLst/>
              <a:rect l="l" t="t" r="r" b="b"/>
              <a:pathLst>
                <a:path w="63987" h="62481" extrusionOk="0">
                  <a:moveTo>
                    <a:pt x="24024" y="12626"/>
                  </a:moveTo>
                  <a:cubicBezTo>
                    <a:pt x="23911" y="12764"/>
                    <a:pt x="23798" y="12922"/>
                    <a:pt x="23684" y="13069"/>
                  </a:cubicBezTo>
                  <a:cubicBezTo>
                    <a:pt x="23684" y="13057"/>
                    <a:pt x="23696" y="13022"/>
                    <a:pt x="23708" y="12986"/>
                  </a:cubicBezTo>
                  <a:cubicBezTo>
                    <a:pt x="23810" y="12862"/>
                    <a:pt x="23922" y="12749"/>
                    <a:pt x="24024" y="12626"/>
                  </a:cubicBezTo>
                  <a:close/>
                  <a:moveTo>
                    <a:pt x="22077" y="21892"/>
                  </a:moveTo>
                  <a:lnTo>
                    <a:pt x="22077" y="21892"/>
                  </a:lnTo>
                  <a:cubicBezTo>
                    <a:pt x="21791" y="22416"/>
                    <a:pt x="21529" y="22952"/>
                    <a:pt x="21315" y="23487"/>
                  </a:cubicBezTo>
                  <a:cubicBezTo>
                    <a:pt x="21375" y="23094"/>
                    <a:pt x="21446" y="22713"/>
                    <a:pt x="21529" y="22309"/>
                  </a:cubicBezTo>
                  <a:cubicBezTo>
                    <a:pt x="21560" y="22357"/>
                    <a:pt x="21612" y="22388"/>
                    <a:pt x="21669" y="22388"/>
                  </a:cubicBezTo>
                  <a:cubicBezTo>
                    <a:pt x="21723" y="22388"/>
                    <a:pt x="21781" y="22360"/>
                    <a:pt x="21827" y="22297"/>
                  </a:cubicBezTo>
                  <a:cubicBezTo>
                    <a:pt x="21910" y="22166"/>
                    <a:pt x="21982" y="22023"/>
                    <a:pt x="22077" y="21892"/>
                  </a:cubicBezTo>
                  <a:close/>
                  <a:moveTo>
                    <a:pt x="20279" y="12522"/>
                  </a:moveTo>
                  <a:cubicBezTo>
                    <a:pt x="20708" y="13974"/>
                    <a:pt x="21148" y="15522"/>
                    <a:pt x="21779" y="16927"/>
                  </a:cubicBezTo>
                  <a:cubicBezTo>
                    <a:pt x="21267" y="19153"/>
                    <a:pt x="20851" y="21404"/>
                    <a:pt x="20529" y="23666"/>
                  </a:cubicBezTo>
                  <a:cubicBezTo>
                    <a:pt x="19946" y="21773"/>
                    <a:pt x="19231" y="19939"/>
                    <a:pt x="18731" y="18022"/>
                  </a:cubicBezTo>
                  <a:cubicBezTo>
                    <a:pt x="18731" y="18010"/>
                    <a:pt x="18731" y="18010"/>
                    <a:pt x="18708" y="18010"/>
                  </a:cubicBezTo>
                  <a:cubicBezTo>
                    <a:pt x="19089" y="16153"/>
                    <a:pt x="19624" y="14308"/>
                    <a:pt x="20279" y="12522"/>
                  </a:cubicBezTo>
                  <a:close/>
                  <a:moveTo>
                    <a:pt x="18588" y="18689"/>
                  </a:moveTo>
                  <a:cubicBezTo>
                    <a:pt x="19029" y="20558"/>
                    <a:pt x="19517" y="22440"/>
                    <a:pt x="20363" y="24154"/>
                  </a:cubicBezTo>
                  <a:cubicBezTo>
                    <a:pt x="20374" y="24202"/>
                    <a:pt x="20410" y="24214"/>
                    <a:pt x="20434" y="24225"/>
                  </a:cubicBezTo>
                  <a:cubicBezTo>
                    <a:pt x="20410" y="24452"/>
                    <a:pt x="20374" y="24690"/>
                    <a:pt x="20351" y="24916"/>
                  </a:cubicBezTo>
                  <a:cubicBezTo>
                    <a:pt x="19767" y="23475"/>
                    <a:pt x="19053" y="22070"/>
                    <a:pt x="18410" y="20677"/>
                  </a:cubicBezTo>
                  <a:cubicBezTo>
                    <a:pt x="18386" y="20618"/>
                    <a:pt x="18338" y="20582"/>
                    <a:pt x="18291" y="20582"/>
                  </a:cubicBezTo>
                  <a:cubicBezTo>
                    <a:pt x="18386" y="19939"/>
                    <a:pt x="18469" y="19320"/>
                    <a:pt x="18588" y="18689"/>
                  </a:cubicBezTo>
                  <a:close/>
                  <a:moveTo>
                    <a:pt x="19898" y="26357"/>
                  </a:moveTo>
                  <a:lnTo>
                    <a:pt x="19898" y="26357"/>
                  </a:lnTo>
                  <a:cubicBezTo>
                    <a:pt x="19958" y="26511"/>
                    <a:pt x="20041" y="26654"/>
                    <a:pt x="20124" y="26785"/>
                  </a:cubicBezTo>
                  <a:cubicBezTo>
                    <a:pt x="20112" y="26928"/>
                    <a:pt x="20101" y="27047"/>
                    <a:pt x="20077" y="27142"/>
                  </a:cubicBezTo>
                  <a:cubicBezTo>
                    <a:pt x="20017" y="26881"/>
                    <a:pt x="19958" y="26631"/>
                    <a:pt x="19898" y="26357"/>
                  </a:cubicBezTo>
                  <a:close/>
                  <a:moveTo>
                    <a:pt x="18231" y="21094"/>
                  </a:moveTo>
                  <a:cubicBezTo>
                    <a:pt x="18886" y="22606"/>
                    <a:pt x="19505" y="24166"/>
                    <a:pt x="20279" y="25630"/>
                  </a:cubicBezTo>
                  <a:cubicBezTo>
                    <a:pt x="20255" y="25773"/>
                    <a:pt x="20232" y="25928"/>
                    <a:pt x="20220" y="26071"/>
                  </a:cubicBezTo>
                  <a:cubicBezTo>
                    <a:pt x="20053" y="25714"/>
                    <a:pt x="19874" y="25357"/>
                    <a:pt x="19720" y="24999"/>
                  </a:cubicBezTo>
                  <a:cubicBezTo>
                    <a:pt x="19398" y="24261"/>
                    <a:pt x="19065" y="23499"/>
                    <a:pt x="18743" y="22761"/>
                  </a:cubicBezTo>
                  <a:cubicBezTo>
                    <a:pt x="18719" y="22708"/>
                    <a:pt x="18671" y="22686"/>
                    <a:pt x="18622" y="22686"/>
                  </a:cubicBezTo>
                  <a:cubicBezTo>
                    <a:pt x="18525" y="22686"/>
                    <a:pt x="18422" y="22770"/>
                    <a:pt x="18469" y="22880"/>
                  </a:cubicBezTo>
                  <a:cubicBezTo>
                    <a:pt x="18791" y="23630"/>
                    <a:pt x="19100" y="24380"/>
                    <a:pt x="19410" y="25142"/>
                  </a:cubicBezTo>
                  <a:cubicBezTo>
                    <a:pt x="19577" y="25916"/>
                    <a:pt x="19755" y="26690"/>
                    <a:pt x="19922" y="27464"/>
                  </a:cubicBezTo>
                  <a:cubicBezTo>
                    <a:pt x="19931" y="27518"/>
                    <a:pt x="19973" y="27544"/>
                    <a:pt x="20019" y="27544"/>
                  </a:cubicBezTo>
                  <a:cubicBezTo>
                    <a:pt x="20034" y="27544"/>
                    <a:pt x="20050" y="27541"/>
                    <a:pt x="20065" y="27535"/>
                  </a:cubicBezTo>
                  <a:lnTo>
                    <a:pt x="20065" y="27535"/>
                  </a:lnTo>
                  <a:cubicBezTo>
                    <a:pt x="19958" y="28547"/>
                    <a:pt x="19874" y="29559"/>
                    <a:pt x="19803" y="30571"/>
                  </a:cubicBezTo>
                  <a:cubicBezTo>
                    <a:pt x="19410" y="29559"/>
                    <a:pt x="18946" y="28595"/>
                    <a:pt x="18505" y="27595"/>
                  </a:cubicBezTo>
                  <a:cubicBezTo>
                    <a:pt x="18481" y="27535"/>
                    <a:pt x="18427" y="27510"/>
                    <a:pt x="18370" y="27510"/>
                  </a:cubicBezTo>
                  <a:cubicBezTo>
                    <a:pt x="18255" y="27510"/>
                    <a:pt x="18124" y="27607"/>
                    <a:pt x="18172" y="27726"/>
                  </a:cubicBezTo>
                  <a:cubicBezTo>
                    <a:pt x="18648" y="28857"/>
                    <a:pt x="19089" y="30000"/>
                    <a:pt x="19648" y="31095"/>
                  </a:cubicBezTo>
                  <a:cubicBezTo>
                    <a:pt x="19684" y="31131"/>
                    <a:pt x="19708" y="31167"/>
                    <a:pt x="19755" y="31167"/>
                  </a:cubicBezTo>
                  <a:cubicBezTo>
                    <a:pt x="19720" y="31512"/>
                    <a:pt x="19708" y="31845"/>
                    <a:pt x="19696" y="32203"/>
                  </a:cubicBezTo>
                  <a:cubicBezTo>
                    <a:pt x="19291" y="31155"/>
                    <a:pt x="18803" y="30107"/>
                    <a:pt x="18350" y="29071"/>
                  </a:cubicBezTo>
                  <a:cubicBezTo>
                    <a:pt x="18333" y="29027"/>
                    <a:pt x="18295" y="29003"/>
                    <a:pt x="18253" y="29003"/>
                  </a:cubicBezTo>
                  <a:cubicBezTo>
                    <a:pt x="18238" y="29003"/>
                    <a:pt x="18223" y="29006"/>
                    <a:pt x="18207" y="29012"/>
                  </a:cubicBezTo>
                  <a:cubicBezTo>
                    <a:pt x="17910" y="26357"/>
                    <a:pt x="17934" y="23714"/>
                    <a:pt x="18231" y="21094"/>
                  </a:cubicBezTo>
                  <a:close/>
                  <a:moveTo>
                    <a:pt x="18565" y="31572"/>
                  </a:moveTo>
                  <a:lnTo>
                    <a:pt x="18565" y="31572"/>
                  </a:lnTo>
                  <a:cubicBezTo>
                    <a:pt x="18684" y="31881"/>
                    <a:pt x="18803" y="32179"/>
                    <a:pt x="18922" y="32488"/>
                  </a:cubicBezTo>
                  <a:cubicBezTo>
                    <a:pt x="18862" y="32369"/>
                    <a:pt x="18815" y="32250"/>
                    <a:pt x="18755" y="32131"/>
                  </a:cubicBezTo>
                  <a:cubicBezTo>
                    <a:pt x="18743" y="32072"/>
                    <a:pt x="18696" y="32048"/>
                    <a:pt x="18648" y="32024"/>
                  </a:cubicBezTo>
                  <a:cubicBezTo>
                    <a:pt x="18624" y="31881"/>
                    <a:pt x="18588" y="31714"/>
                    <a:pt x="18565" y="31572"/>
                  </a:cubicBezTo>
                  <a:close/>
                  <a:moveTo>
                    <a:pt x="18279" y="29571"/>
                  </a:moveTo>
                  <a:lnTo>
                    <a:pt x="18279" y="29571"/>
                  </a:lnTo>
                  <a:cubicBezTo>
                    <a:pt x="18731" y="30679"/>
                    <a:pt x="19148" y="31786"/>
                    <a:pt x="19684" y="32857"/>
                  </a:cubicBezTo>
                  <a:cubicBezTo>
                    <a:pt x="19648" y="32917"/>
                    <a:pt x="19648" y="32977"/>
                    <a:pt x="19648" y="33060"/>
                  </a:cubicBezTo>
                  <a:cubicBezTo>
                    <a:pt x="19303" y="32286"/>
                    <a:pt x="18910" y="31512"/>
                    <a:pt x="18565" y="30750"/>
                  </a:cubicBezTo>
                  <a:cubicBezTo>
                    <a:pt x="18529" y="30691"/>
                    <a:pt x="18469" y="30679"/>
                    <a:pt x="18434" y="30679"/>
                  </a:cubicBezTo>
                  <a:cubicBezTo>
                    <a:pt x="18374" y="30298"/>
                    <a:pt x="18327" y="29929"/>
                    <a:pt x="18279" y="29571"/>
                  </a:cubicBezTo>
                  <a:close/>
                  <a:moveTo>
                    <a:pt x="27863" y="973"/>
                  </a:moveTo>
                  <a:lnTo>
                    <a:pt x="27863" y="973"/>
                  </a:lnTo>
                  <a:cubicBezTo>
                    <a:pt x="28995" y="4425"/>
                    <a:pt x="29292" y="7676"/>
                    <a:pt x="27792" y="11117"/>
                  </a:cubicBezTo>
                  <a:cubicBezTo>
                    <a:pt x="27756" y="11117"/>
                    <a:pt x="27744" y="11129"/>
                    <a:pt x="27732" y="11152"/>
                  </a:cubicBezTo>
                  <a:cubicBezTo>
                    <a:pt x="27387" y="11581"/>
                    <a:pt x="27078" y="11986"/>
                    <a:pt x="26744" y="12426"/>
                  </a:cubicBezTo>
                  <a:cubicBezTo>
                    <a:pt x="26638" y="12574"/>
                    <a:pt x="26786" y="12770"/>
                    <a:pt x="26946" y="12770"/>
                  </a:cubicBezTo>
                  <a:cubicBezTo>
                    <a:pt x="26966" y="12770"/>
                    <a:pt x="26986" y="12766"/>
                    <a:pt x="27006" y="12760"/>
                  </a:cubicBezTo>
                  <a:lnTo>
                    <a:pt x="27006" y="12760"/>
                  </a:lnTo>
                  <a:cubicBezTo>
                    <a:pt x="27256" y="13319"/>
                    <a:pt x="27090" y="13843"/>
                    <a:pt x="26506" y="14308"/>
                  </a:cubicBezTo>
                  <a:cubicBezTo>
                    <a:pt x="26408" y="14486"/>
                    <a:pt x="26577" y="14698"/>
                    <a:pt x="26748" y="14698"/>
                  </a:cubicBezTo>
                  <a:cubicBezTo>
                    <a:pt x="26806" y="14698"/>
                    <a:pt x="26863" y="14674"/>
                    <a:pt x="26911" y="14617"/>
                  </a:cubicBezTo>
                  <a:lnTo>
                    <a:pt x="26911" y="14617"/>
                  </a:lnTo>
                  <a:cubicBezTo>
                    <a:pt x="25292" y="16605"/>
                    <a:pt x="24482" y="19975"/>
                    <a:pt x="23792" y="22523"/>
                  </a:cubicBezTo>
                  <a:cubicBezTo>
                    <a:pt x="22994" y="25333"/>
                    <a:pt x="22279" y="28297"/>
                    <a:pt x="22148" y="31226"/>
                  </a:cubicBezTo>
                  <a:cubicBezTo>
                    <a:pt x="21887" y="31488"/>
                    <a:pt x="21732" y="31953"/>
                    <a:pt x="21660" y="32488"/>
                  </a:cubicBezTo>
                  <a:cubicBezTo>
                    <a:pt x="21077" y="33715"/>
                    <a:pt x="20422" y="34989"/>
                    <a:pt x="20041" y="36286"/>
                  </a:cubicBezTo>
                  <a:cubicBezTo>
                    <a:pt x="20053" y="35894"/>
                    <a:pt x="20077" y="35513"/>
                    <a:pt x="20101" y="35120"/>
                  </a:cubicBezTo>
                  <a:cubicBezTo>
                    <a:pt x="20874" y="33691"/>
                    <a:pt x="21482" y="32131"/>
                    <a:pt x="22148" y="30655"/>
                  </a:cubicBezTo>
                  <a:cubicBezTo>
                    <a:pt x="22213" y="30526"/>
                    <a:pt x="22103" y="30408"/>
                    <a:pt x="21995" y="30408"/>
                  </a:cubicBezTo>
                  <a:cubicBezTo>
                    <a:pt x="21944" y="30408"/>
                    <a:pt x="21893" y="30435"/>
                    <a:pt x="21863" y="30500"/>
                  </a:cubicBezTo>
                  <a:cubicBezTo>
                    <a:pt x="21315" y="31607"/>
                    <a:pt x="20708" y="32715"/>
                    <a:pt x="20172" y="33846"/>
                  </a:cubicBezTo>
                  <a:cubicBezTo>
                    <a:pt x="20398" y="30405"/>
                    <a:pt x="20755" y="27000"/>
                    <a:pt x="21291" y="23606"/>
                  </a:cubicBezTo>
                  <a:cubicBezTo>
                    <a:pt x="21298" y="23686"/>
                    <a:pt x="21385" y="23739"/>
                    <a:pt x="21470" y="23739"/>
                  </a:cubicBezTo>
                  <a:cubicBezTo>
                    <a:pt x="21525" y="23739"/>
                    <a:pt x="21580" y="23717"/>
                    <a:pt x="21613" y="23666"/>
                  </a:cubicBezTo>
                  <a:cubicBezTo>
                    <a:pt x="21698" y="23520"/>
                    <a:pt x="21784" y="23381"/>
                    <a:pt x="21865" y="23243"/>
                  </a:cubicBezTo>
                  <a:lnTo>
                    <a:pt x="21865" y="23243"/>
                  </a:lnTo>
                  <a:cubicBezTo>
                    <a:pt x="21670" y="23580"/>
                    <a:pt x="21478" y="23912"/>
                    <a:pt x="21303" y="24261"/>
                  </a:cubicBezTo>
                  <a:cubicBezTo>
                    <a:pt x="21267" y="24333"/>
                    <a:pt x="21333" y="24425"/>
                    <a:pt x="21403" y="24425"/>
                  </a:cubicBezTo>
                  <a:cubicBezTo>
                    <a:pt x="21426" y="24425"/>
                    <a:pt x="21449" y="24416"/>
                    <a:pt x="21470" y="24392"/>
                  </a:cubicBezTo>
                  <a:cubicBezTo>
                    <a:pt x="21982" y="23785"/>
                    <a:pt x="22327" y="23035"/>
                    <a:pt x="22660" y="22309"/>
                  </a:cubicBezTo>
                  <a:cubicBezTo>
                    <a:pt x="22691" y="22205"/>
                    <a:pt x="22624" y="22111"/>
                    <a:pt x="22543" y="22111"/>
                  </a:cubicBezTo>
                  <a:cubicBezTo>
                    <a:pt x="22531" y="22111"/>
                    <a:pt x="22518" y="22113"/>
                    <a:pt x="22506" y="22118"/>
                  </a:cubicBezTo>
                  <a:cubicBezTo>
                    <a:pt x="22982" y="21249"/>
                    <a:pt x="23446" y="20392"/>
                    <a:pt x="23970" y="19558"/>
                  </a:cubicBezTo>
                  <a:cubicBezTo>
                    <a:pt x="24061" y="19402"/>
                    <a:pt x="23923" y="19262"/>
                    <a:pt x="23787" y="19262"/>
                  </a:cubicBezTo>
                  <a:cubicBezTo>
                    <a:pt x="23726" y="19262"/>
                    <a:pt x="23665" y="19290"/>
                    <a:pt x="23625" y="19356"/>
                  </a:cubicBezTo>
                  <a:cubicBezTo>
                    <a:pt x="23411" y="19677"/>
                    <a:pt x="23220" y="19999"/>
                    <a:pt x="23018" y="20332"/>
                  </a:cubicBezTo>
                  <a:cubicBezTo>
                    <a:pt x="23637" y="19272"/>
                    <a:pt x="24232" y="18201"/>
                    <a:pt x="24863" y="17129"/>
                  </a:cubicBezTo>
                  <a:cubicBezTo>
                    <a:pt x="24945" y="16982"/>
                    <a:pt x="24812" y="16840"/>
                    <a:pt x="24683" y="16840"/>
                  </a:cubicBezTo>
                  <a:cubicBezTo>
                    <a:pt x="24624" y="16840"/>
                    <a:pt x="24567" y="16869"/>
                    <a:pt x="24530" y="16939"/>
                  </a:cubicBezTo>
                  <a:cubicBezTo>
                    <a:pt x="23530" y="18630"/>
                    <a:pt x="22506" y="20296"/>
                    <a:pt x="21565" y="22023"/>
                  </a:cubicBezTo>
                  <a:cubicBezTo>
                    <a:pt x="21648" y="21618"/>
                    <a:pt x="21720" y="21201"/>
                    <a:pt x="21791" y="20808"/>
                  </a:cubicBezTo>
                  <a:cubicBezTo>
                    <a:pt x="23041" y="18868"/>
                    <a:pt x="24280" y="16939"/>
                    <a:pt x="25530" y="14998"/>
                  </a:cubicBezTo>
                  <a:cubicBezTo>
                    <a:pt x="25630" y="14831"/>
                    <a:pt x="25478" y="14681"/>
                    <a:pt x="25329" y="14681"/>
                  </a:cubicBezTo>
                  <a:cubicBezTo>
                    <a:pt x="25266" y="14681"/>
                    <a:pt x="25203" y="14708"/>
                    <a:pt x="25161" y="14772"/>
                  </a:cubicBezTo>
                  <a:cubicBezTo>
                    <a:pt x="24113" y="16355"/>
                    <a:pt x="23089" y="17951"/>
                    <a:pt x="22041" y="19523"/>
                  </a:cubicBezTo>
                  <a:cubicBezTo>
                    <a:pt x="22101" y="19261"/>
                    <a:pt x="22148" y="18975"/>
                    <a:pt x="22208" y="18701"/>
                  </a:cubicBezTo>
                  <a:cubicBezTo>
                    <a:pt x="22375" y="17975"/>
                    <a:pt x="22541" y="17260"/>
                    <a:pt x="22732" y="16534"/>
                  </a:cubicBezTo>
                  <a:cubicBezTo>
                    <a:pt x="22756" y="16522"/>
                    <a:pt x="22791" y="16498"/>
                    <a:pt x="22815" y="16475"/>
                  </a:cubicBezTo>
                  <a:cubicBezTo>
                    <a:pt x="23934" y="15105"/>
                    <a:pt x="24839" y="13522"/>
                    <a:pt x="25935" y="12129"/>
                  </a:cubicBezTo>
                  <a:cubicBezTo>
                    <a:pt x="26034" y="11993"/>
                    <a:pt x="25921" y="11817"/>
                    <a:pt x="25794" y="11817"/>
                  </a:cubicBezTo>
                  <a:cubicBezTo>
                    <a:pt x="25753" y="11817"/>
                    <a:pt x="25710" y="11835"/>
                    <a:pt x="25673" y="11879"/>
                  </a:cubicBezTo>
                  <a:cubicBezTo>
                    <a:pt x="24815" y="12915"/>
                    <a:pt x="23863" y="13998"/>
                    <a:pt x="23101" y="15165"/>
                  </a:cubicBezTo>
                  <a:cubicBezTo>
                    <a:pt x="23172" y="14879"/>
                    <a:pt x="23256" y="14581"/>
                    <a:pt x="23339" y="14296"/>
                  </a:cubicBezTo>
                  <a:cubicBezTo>
                    <a:pt x="24530" y="12891"/>
                    <a:pt x="25530" y="11200"/>
                    <a:pt x="26613" y="9712"/>
                  </a:cubicBezTo>
                  <a:cubicBezTo>
                    <a:pt x="26656" y="9652"/>
                    <a:pt x="26601" y="9599"/>
                    <a:pt x="26541" y="9599"/>
                  </a:cubicBezTo>
                  <a:cubicBezTo>
                    <a:pt x="26517" y="9599"/>
                    <a:pt x="26491" y="9608"/>
                    <a:pt x="26470" y="9628"/>
                  </a:cubicBezTo>
                  <a:cubicBezTo>
                    <a:pt x="25881" y="10377"/>
                    <a:pt x="25259" y="11114"/>
                    <a:pt x="24656" y="11882"/>
                  </a:cubicBezTo>
                  <a:lnTo>
                    <a:pt x="24656" y="11882"/>
                  </a:lnTo>
                  <a:cubicBezTo>
                    <a:pt x="25575" y="10704"/>
                    <a:pt x="26452" y="9495"/>
                    <a:pt x="27340" y="8331"/>
                  </a:cubicBezTo>
                  <a:cubicBezTo>
                    <a:pt x="27430" y="8204"/>
                    <a:pt x="27329" y="8051"/>
                    <a:pt x="27223" y="8051"/>
                  </a:cubicBezTo>
                  <a:cubicBezTo>
                    <a:pt x="27189" y="8051"/>
                    <a:pt x="27154" y="8067"/>
                    <a:pt x="27125" y="8104"/>
                  </a:cubicBezTo>
                  <a:cubicBezTo>
                    <a:pt x="26125" y="9355"/>
                    <a:pt x="25065" y="10581"/>
                    <a:pt x="24065" y="11843"/>
                  </a:cubicBezTo>
                  <a:cubicBezTo>
                    <a:pt x="25208" y="8152"/>
                    <a:pt x="26554" y="4580"/>
                    <a:pt x="27863" y="973"/>
                  </a:cubicBezTo>
                  <a:close/>
                  <a:moveTo>
                    <a:pt x="21589" y="33262"/>
                  </a:moveTo>
                  <a:lnTo>
                    <a:pt x="21589" y="33262"/>
                  </a:lnTo>
                  <a:cubicBezTo>
                    <a:pt x="21541" y="34048"/>
                    <a:pt x="21553" y="34846"/>
                    <a:pt x="21434" y="35298"/>
                  </a:cubicBezTo>
                  <a:cubicBezTo>
                    <a:pt x="21148" y="36429"/>
                    <a:pt x="20196" y="37465"/>
                    <a:pt x="20232" y="38596"/>
                  </a:cubicBezTo>
                  <a:cubicBezTo>
                    <a:pt x="20136" y="38608"/>
                    <a:pt x="20041" y="38620"/>
                    <a:pt x="19946" y="38620"/>
                  </a:cubicBezTo>
                  <a:cubicBezTo>
                    <a:pt x="19958" y="38037"/>
                    <a:pt x="19993" y="37441"/>
                    <a:pt x="20017" y="36870"/>
                  </a:cubicBezTo>
                  <a:cubicBezTo>
                    <a:pt x="20028" y="36873"/>
                    <a:pt x="20039" y="36874"/>
                    <a:pt x="20051" y="36874"/>
                  </a:cubicBezTo>
                  <a:cubicBezTo>
                    <a:pt x="20090" y="36874"/>
                    <a:pt x="20132" y="36857"/>
                    <a:pt x="20160" y="36810"/>
                  </a:cubicBezTo>
                  <a:cubicBezTo>
                    <a:pt x="20172" y="36763"/>
                    <a:pt x="20196" y="36715"/>
                    <a:pt x="20220" y="36691"/>
                  </a:cubicBezTo>
                  <a:lnTo>
                    <a:pt x="20220" y="36691"/>
                  </a:lnTo>
                  <a:cubicBezTo>
                    <a:pt x="20184" y="36822"/>
                    <a:pt x="20160" y="36965"/>
                    <a:pt x="20136" y="37108"/>
                  </a:cubicBezTo>
                  <a:cubicBezTo>
                    <a:pt x="20129" y="37205"/>
                    <a:pt x="20224" y="37274"/>
                    <a:pt x="20317" y="37274"/>
                  </a:cubicBezTo>
                  <a:cubicBezTo>
                    <a:pt x="20372" y="37274"/>
                    <a:pt x="20427" y="37249"/>
                    <a:pt x="20458" y="37191"/>
                  </a:cubicBezTo>
                  <a:cubicBezTo>
                    <a:pt x="20613" y="36882"/>
                    <a:pt x="20672" y="36525"/>
                    <a:pt x="20779" y="36191"/>
                  </a:cubicBezTo>
                  <a:cubicBezTo>
                    <a:pt x="20910" y="35798"/>
                    <a:pt x="21077" y="35405"/>
                    <a:pt x="21244" y="35024"/>
                  </a:cubicBezTo>
                  <a:cubicBezTo>
                    <a:pt x="21293" y="34910"/>
                    <a:pt x="21201" y="34813"/>
                    <a:pt x="21113" y="34813"/>
                  </a:cubicBezTo>
                  <a:cubicBezTo>
                    <a:pt x="21072" y="34813"/>
                    <a:pt x="21032" y="34833"/>
                    <a:pt x="21005" y="34882"/>
                  </a:cubicBezTo>
                  <a:cubicBezTo>
                    <a:pt x="20994" y="34917"/>
                    <a:pt x="20958" y="34965"/>
                    <a:pt x="20946" y="34989"/>
                  </a:cubicBezTo>
                  <a:cubicBezTo>
                    <a:pt x="21172" y="34429"/>
                    <a:pt x="21363" y="33846"/>
                    <a:pt x="21589" y="33262"/>
                  </a:cubicBezTo>
                  <a:close/>
                  <a:moveTo>
                    <a:pt x="19005" y="33608"/>
                  </a:moveTo>
                  <a:cubicBezTo>
                    <a:pt x="19148" y="33881"/>
                    <a:pt x="19291" y="34155"/>
                    <a:pt x="19470" y="34393"/>
                  </a:cubicBezTo>
                  <a:cubicBezTo>
                    <a:pt x="19505" y="34441"/>
                    <a:pt x="19541" y="34453"/>
                    <a:pt x="19589" y="34453"/>
                  </a:cubicBezTo>
                  <a:cubicBezTo>
                    <a:pt x="19589" y="34691"/>
                    <a:pt x="19577" y="34929"/>
                    <a:pt x="19577" y="35167"/>
                  </a:cubicBezTo>
                  <a:cubicBezTo>
                    <a:pt x="19553" y="35215"/>
                    <a:pt x="19553" y="35263"/>
                    <a:pt x="19577" y="35286"/>
                  </a:cubicBezTo>
                  <a:cubicBezTo>
                    <a:pt x="19541" y="36417"/>
                    <a:pt x="19541" y="37549"/>
                    <a:pt x="19553" y="38668"/>
                  </a:cubicBezTo>
                  <a:cubicBezTo>
                    <a:pt x="19517" y="38668"/>
                    <a:pt x="19458" y="38680"/>
                    <a:pt x="19410" y="38680"/>
                  </a:cubicBezTo>
                  <a:cubicBezTo>
                    <a:pt x="19410" y="38680"/>
                    <a:pt x="19410" y="38668"/>
                    <a:pt x="19398" y="38632"/>
                  </a:cubicBezTo>
                  <a:cubicBezTo>
                    <a:pt x="18946" y="37441"/>
                    <a:pt x="18410" y="36310"/>
                    <a:pt x="17969" y="35143"/>
                  </a:cubicBezTo>
                  <a:lnTo>
                    <a:pt x="17969" y="35143"/>
                  </a:lnTo>
                  <a:cubicBezTo>
                    <a:pt x="18017" y="35198"/>
                    <a:pt x="18077" y="35221"/>
                    <a:pt x="18136" y="35221"/>
                  </a:cubicBezTo>
                  <a:cubicBezTo>
                    <a:pt x="18283" y="35221"/>
                    <a:pt x="18420" y="35075"/>
                    <a:pt x="18327" y="34905"/>
                  </a:cubicBezTo>
                  <a:cubicBezTo>
                    <a:pt x="17849" y="34068"/>
                    <a:pt x="17758" y="33910"/>
                    <a:pt x="18045" y="33910"/>
                  </a:cubicBezTo>
                  <a:cubicBezTo>
                    <a:pt x="18195" y="33910"/>
                    <a:pt x="18448" y="33953"/>
                    <a:pt x="18803" y="33965"/>
                  </a:cubicBezTo>
                  <a:cubicBezTo>
                    <a:pt x="18946" y="33965"/>
                    <a:pt x="19065" y="33810"/>
                    <a:pt x="19029" y="33667"/>
                  </a:cubicBezTo>
                  <a:cubicBezTo>
                    <a:pt x="19029" y="33643"/>
                    <a:pt x="19005" y="33619"/>
                    <a:pt x="19005" y="33608"/>
                  </a:cubicBezTo>
                  <a:close/>
                  <a:moveTo>
                    <a:pt x="53236" y="38513"/>
                  </a:moveTo>
                  <a:lnTo>
                    <a:pt x="53236" y="38513"/>
                  </a:lnTo>
                  <a:cubicBezTo>
                    <a:pt x="53224" y="38596"/>
                    <a:pt x="53212" y="38680"/>
                    <a:pt x="53200" y="38751"/>
                  </a:cubicBezTo>
                  <a:cubicBezTo>
                    <a:pt x="53164" y="38811"/>
                    <a:pt x="53152" y="38894"/>
                    <a:pt x="53140" y="38977"/>
                  </a:cubicBezTo>
                  <a:lnTo>
                    <a:pt x="53140" y="39013"/>
                  </a:lnTo>
                  <a:cubicBezTo>
                    <a:pt x="53117" y="39073"/>
                    <a:pt x="53105" y="39132"/>
                    <a:pt x="53081" y="39192"/>
                  </a:cubicBezTo>
                  <a:cubicBezTo>
                    <a:pt x="53057" y="39215"/>
                    <a:pt x="53081" y="39227"/>
                    <a:pt x="53057" y="39239"/>
                  </a:cubicBezTo>
                  <a:lnTo>
                    <a:pt x="53057" y="39263"/>
                  </a:lnTo>
                  <a:cubicBezTo>
                    <a:pt x="52998" y="39275"/>
                    <a:pt x="52926" y="39287"/>
                    <a:pt x="52867" y="39311"/>
                  </a:cubicBezTo>
                  <a:cubicBezTo>
                    <a:pt x="52828" y="39234"/>
                    <a:pt x="52760" y="39181"/>
                    <a:pt x="52673" y="39181"/>
                  </a:cubicBezTo>
                  <a:cubicBezTo>
                    <a:pt x="52651" y="39181"/>
                    <a:pt x="52628" y="39184"/>
                    <a:pt x="52605" y="39192"/>
                  </a:cubicBezTo>
                  <a:cubicBezTo>
                    <a:pt x="52557" y="39204"/>
                    <a:pt x="52521" y="39204"/>
                    <a:pt x="52486" y="39215"/>
                  </a:cubicBezTo>
                  <a:cubicBezTo>
                    <a:pt x="52509" y="39168"/>
                    <a:pt x="52497" y="39108"/>
                    <a:pt x="52450" y="39084"/>
                  </a:cubicBezTo>
                  <a:lnTo>
                    <a:pt x="52188" y="38953"/>
                  </a:lnTo>
                  <a:cubicBezTo>
                    <a:pt x="52171" y="38945"/>
                    <a:pt x="52155" y="38941"/>
                    <a:pt x="52140" y="38941"/>
                  </a:cubicBezTo>
                  <a:cubicBezTo>
                    <a:pt x="52046" y="38941"/>
                    <a:pt x="51989" y="39081"/>
                    <a:pt x="52081" y="39132"/>
                  </a:cubicBezTo>
                  <a:cubicBezTo>
                    <a:pt x="52164" y="39168"/>
                    <a:pt x="52247" y="39215"/>
                    <a:pt x="52331" y="39263"/>
                  </a:cubicBezTo>
                  <a:cubicBezTo>
                    <a:pt x="52212" y="39287"/>
                    <a:pt x="52105" y="39323"/>
                    <a:pt x="51986" y="39334"/>
                  </a:cubicBezTo>
                  <a:cubicBezTo>
                    <a:pt x="51914" y="39204"/>
                    <a:pt x="51795" y="39084"/>
                    <a:pt x="51676" y="38977"/>
                  </a:cubicBezTo>
                  <a:cubicBezTo>
                    <a:pt x="52200" y="38834"/>
                    <a:pt x="52724" y="38680"/>
                    <a:pt x="53236" y="38513"/>
                  </a:cubicBezTo>
                  <a:close/>
                  <a:moveTo>
                    <a:pt x="51176" y="39132"/>
                  </a:moveTo>
                  <a:lnTo>
                    <a:pt x="51188" y="39144"/>
                  </a:lnTo>
                  <a:cubicBezTo>
                    <a:pt x="51307" y="39227"/>
                    <a:pt x="51366" y="39346"/>
                    <a:pt x="51426" y="39454"/>
                  </a:cubicBezTo>
                  <a:cubicBezTo>
                    <a:pt x="51200" y="39513"/>
                    <a:pt x="50985" y="39573"/>
                    <a:pt x="50771" y="39632"/>
                  </a:cubicBezTo>
                  <a:cubicBezTo>
                    <a:pt x="50831" y="39513"/>
                    <a:pt x="50843" y="39370"/>
                    <a:pt x="50843" y="39215"/>
                  </a:cubicBezTo>
                  <a:cubicBezTo>
                    <a:pt x="50950" y="39192"/>
                    <a:pt x="51069" y="39156"/>
                    <a:pt x="51176" y="39132"/>
                  </a:cubicBezTo>
                  <a:close/>
                  <a:moveTo>
                    <a:pt x="49426" y="39585"/>
                  </a:moveTo>
                  <a:cubicBezTo>
                    <a:pt x="49485" y="39739"/>
                    <a:pt x="49580" y="39858"/>
                    <a:pt x="49688" y="39966"/>
                  </a:cubicBezTo>
                  <a:cubicBezTo>
                    <a:pt x="49592" y="39989"/>
                    <a:pt x="49485" y="40025"/>
                    <a:pt x="49402" y="40049"/>
                  </a:cubicBezTo>
                  <a:cubicBezTo>
                    <a:pt x="49426" y="39966"/>
                    <a:pt x="49438" y="39870"/>
                    <a:pt x="49414" y="39763"/>
                  </a:cubicBezTo>
                  <a:cubicBezTo>
                    <a:pt x="49402" y="39704"/>
                    <a:pt x="49342" y="39644"/>
                    <a:pt x="49283" y="39620"/>
                  </a:cubicBezTo>
                  <a:cubicBezTo>
                    <a:pt x="49307" y="39620"/>
                    <a:pt x="49366" y="39608"/>
                    <a:pt x="49426" y="39585"/>
                  </a:cubicBezTo>
                  <a:close/>
                  <a:moveTo>
                    <a:pt x="47271" y="40096"/>
                  </a:moveTo>
                  <a:cubicBezTo>
                    <a:pt x="47306" y="40156"/>
                    <a:pt x="47330" y="40239"/>
                    <a:pt x="47342" y="40335"/>
                  </a:cubicBezTo>
                  <a:cubicBezTo>
                    <a:pt x="47326" y="40326"/>
                    <a:pt x="47304" y="40312"/>
                    <a:pt x="47284" y="40312"/>
                  </a:cubicBezTo>
                  <a:cubicBezTo>
                    <a:pt x="47275" y="40312"/>
                    <a:pt x="47266" y="40315"/>
                    <a:pt x="47259" y="40323"/>
                  </a:cubicBezTo>
                  <a:cubicBezTo>
                    <a:pt x="47244" y="40324"/>
                    <a:pt x="47229" y="40324"/>
                    <a:pt x="47215" y="40324"/>
                  </a:cubicBezTo>
                  <a:cubicBezTo>
                    <a:pt x="47064" y="40324"/>
                    <a:pt x="46980" y="40266"/>
                    <a:pt x="46925" y="40168"/>
                  </a:cubicBezTo>
                  <a:cubicBezTo>
                    <a:pt x="47033" y="40144"/>
                    <a:pt x="47152" y="40108"/>
                    <a:pt x="47271" y="40096"/>
                  </a:cubicBezTo>
                  <a:close/>
                  <a:moveTo>
                    <a:pt x="48390" y="39846"/>
                  </a:moveTo>
                  <a:cubicBezTo>
                    <a:pt x="48426" y="40037"/>
                    <a:pt x="48521" y="40204"/>
                    <a:pt x="48699" y="40287"/>
                  </a:cubicBezTo>
                  <a:cubicBezTo>
                    <a:pt x="48616" y="40323"/>
                    <a:pt x="48509" y="40347"/>
                    <a:pt x="48414" y="40382"/>
                  </a:cubicBezTo>
                  <a:cubicBezTo>
                    <a:pt x="48402" y="40323"/>
                    <a:pt x="48366" y="40239"/>
                    <a:pt x="48330" y="40180"/>
                  </a:cubicBezTo>
                  <a:cubicBezTo>
                    <a:pt x="48287" y="40130"/>
                    <a:pt x="48228" y="40110"/>
                    <a:pt x="48166" y="40110"/>
                  </a:cubicBezTo>
                  <a:cubicBezTo>
                    <a:pt x="48108" y="40110"/>
                    <a:pt x="48048" y="40127"/>
                    <a:pt x="47997" y="40156"/>
                  </a:cubicBezTo>
                  <a:cubicBezTo>
                    <a:pt x="47985" y="40120"/>
                    <a:pt x="47985" y="40096"/>
                    <a:pt x="47973" y="40061"/>
                  </a:cubicBezTo>
                  <a:cubicBezTo>
                    <a:pt x="47949" y="40037"/>
                    <a:pt x="47937" y="39989"/>
                    <a:pt x="47925" y="39966"/>
                  </a:cubicBezTo>
                  <a:cubicBezTo>
                    <a:pt x="48080" y="39918"/>
                    <a:pt x="48235" y="39870"/>
                    <a:pt x="48390" y="39846"/>
                  </a:cubicBezTo>
                  <a:close/>
                  <a:moveTo>
                    <a:pt x="47449" y="40692"/>
                  </a:moveTo>
                  <a:cubicBezTo>
                    <a:pt x="47449" y="40692"/>
                    <a:pt x="47449" y="40704"/>
                    <a:pt x="47461" y="40704"/>
                  </a:cubicBezTo>
                  <a:cubicBezTo>
                    <a:pt x="47449" y="40704"/>
                    <a:pt x="47449" y="40704"/>
                    <a:pt x="47437" y="40716"/>
                  </a:cubicBezTo>
                  <a:cubicBezTo>
                    <a:pt x="47437" y="40704"/>
                    <a:pt x="47449" y="40704"/>
                    <a:pt x="47449" y="40692"/>
                  </a:cubicBezTo>
                  <a:close/>
                  <a:moveTo>
                    <a:pt x="46294" y="40299"/>
                  </a:moveTo>
                  <a:cubicBezTo>
                    <a:pt x="46354" y="40537"/>
                    <a:pt x="46473" y="40763"/>
                    <a:pt x="46687" y="40882"/>
                  </a:cubicBezTo>
                  <a:cubicBezTo>
                    <a:pt x="46735" y="40906"/>
                    <a:pt x="46782" y="40906"/>
                    <a:pt x="46830" y="40930"/>
                  </a:cubicBezTo>
                  <a:cubicBezTo>
                    <a:pt x="46675" y="40989"/>
                    <a:pt x="46532" y="41025"/>
                    <a:pt x="46366" y="41097"/>
                  </a:cubicBezTo>
                  <a:cubicBezTo>
                    <a:pt x="46330" y="40989"/>
                    <a:pt x="46271" y="40894"/>
                    <a:pt x="46151" y="40858"/>
                  </a:cubicBezTo>
                  <a:cubicBezTo>
                    <a:pt x="46140" y="40835"/>
                    <a:pt x="46140" y="40835"/>
                    <a:pt x="46140" y="40823"/>
                  </a:cubicBezTo>
                  <a:cubicBezTo>
                    <a:pt x="46092" y="40751"/>
                    <a:pt x="46068" y="40692"/>
                    <a:pt x="46032" y="40620"/>
                  </a:cubicBezTo>
                  <a:cubicBezTo>
                    <a:pt x="45997" y="40537"/>
                    <a:pt x="45961" y="40454"/>
                    <a:pt x="45937" y="40358"/>
                  </a:cubicBezTo>
                  <a:cubicBezTo>
                    <a:pt x="46044" y="40347"/>
                    <a:pt x="46175" y="40323"/>
                    <a:pt x="46294" y="40299"/>
                  </a:cubicBezTo>
                  <a:close/>
                  <a:moveTo>
                    <a:pt x="45294" y="40501"/>
                  </a:moveTo>
                  <a:cubicBezTo>
                    <a:pt x="45354" y="40775"/>
                    <a:pt x="45425" y="41168"/>
                    <a:pt x="45604" y="41359"/>
                  </a:cubicBezTo>
                  <a:cubicBezTo>
                    <a:pt x="45544" y="41394"/>
                    <a:pt x="45473" y="41406"/>
                    <a:pt x="45413" y="41430"/>
                  </a:cubicBezTo>
                  <a:cubicBezTo>
                    <a:pt x="45401" y="41406"/>
                    <a:pt x="45378" y="41359"/>
                    <a:pt x="45366" y="41335"/>
                  </a:cubicBezTo>
                  <a:cubicBezTo>
                    <a:pt x="45342" y="41287"/>
                    <a:pt x="45306" y="41251"/>
                    <a:pt x="45258" y="41228"/>
                  </a:cubicBezTo>
                  <a:cubicBezTo>
                    <a:pt x="45175" y="41013"/>
                    <a:pt x="45104" y="40799"/>
                    <a:pt x="45044" y="40573"/>
                  </a:cubicBezTo>
                  <a:cubicBezTo>
                    <a:pt x="45044" y="40573"/>
                    <a:pt x="45044" y="40561"/>
                    <a:pt x="45020" y="40561"/>
                  </a:cubicBezTo>
                  <a:cubicBezTo>
                    <a:pt x="45116" y="40525"/>
                    <a:pt x="45199" y="40513"/>
                    <a:pt x="45294" y="40501"/>
                  </a:cubicBezTo>
                  <a:close/>
                  <a:moveTo>
                    <a:pt x="34340" y="37739"/>
                  </a:moveTo>
                  <a:cubicBezTo>
                    <a:pt x="37386" y="38305"/>
                    <a:pt x="40571" y="38507"/>
                    <a:pt x="43764" y="38507"/>
                  </a:cubicBezTo>
                  <a:cubicBezTo>
                    <a:pt x="45613" y="38507"/>
                    <a:pt x="47465" y="38439"/>
                    <a:pt x="49295" y="38334"/>
                  </a:cubicBezTo>
                  <a:lnTo>
                    <a:pt x="49295" y="38334"/>
                  </a:lnTo>
                  <a:cubicBezTo>
                    <a:pt x="43568" y="39489"/>
                    <a:pt x="37865" y="40739"/>
                    <a:pt x="32078" y="41609"/>
                  </a:cubicBezTo>
                  <a:cubicBezTo>
                    <a:pt x="32043" y="41597"/>
                    <a:pt x="32007" y="41585"/>
                    <a:pt x="31959" y="41585"/>
                  </a:cubicBezTo>
                  <a:cubicBezTo>
                    <a:pt x="26328" y="41573"/>
                    <a:pt x="20672" y="41239"/>
                    <a:pt x="15017" y="41108"/>
                  </a:cubicBezTo>
                  <a:cubicBezTo>
                    <a:pt x="13877" y="41049"/>
                    <a:pt x="12723" y="40993"/>
                    <a:pt x="11576" y="40993"/>
                  </a:cubicBezTo>
                  <a:cubicBezTo>
                    <a:pt x="10902" y="40993"/>
                    <a:pt x="10229" y="41012"/>
                    <a:pt x="9564" y="41061"/>
                  </a:cubicBezTo>
                  <a:lnTo>
                    <a:pt x="9147" y="41061"/>
                  </a:lnTo>
                  <a:cubicBezTo>
                    <a:pt x="17553" y="40168"/>
                    <a:pt x="25935" y="38692"/>
                    <a:pt x="34340" y="37739"/>
                  </a:cubicBezTo>
                  <a:close/>
                  <a:moveTo>
                    <a:pt x="6135" y="41537"/>
                  </a:moveTo>
                  <a:cubicBezTo>
                    <a:pt x="6182" y="41537"/>
                    <a:pt x="6242" y="41549"/>
                    <a:pt x="6289" y="41549"/>
                  </a:cubicBezTo>
                  <a:cubicBezTo>
                    <a:pt x="6123" y="41597"/>
                    <a:pt x="5944" y="41644"/>
                    <a:pt x="5777" y="41704"/>
                  </a:cubicBezTo>
                  <a:cubicBezTo>
                    <a:pt x="5777" y="41704"/>
                    <a:pt x="5777" y="41692"/>
                    <a:pt x="5765" y="41656"/>
                  </a:cubicBezTo>
                  <a:cubicBezTo>
                    <a:pt x="5754" y="41632"/>
                    <a:pt x="5754" y="41597"/>
                    <a:pt x="5730" y="41573"/>
                  </a:cubicBezTo>
                  <a:cubicBezTo>
                    <a:pt x="5849" y="41573"/>
                    <a:pt x="5992" y="41573"/>
                    <a:pt x="6111" y="41549"/>
                  </a:cubicBezTo>
                  <a:cubicBezTo>
                    <a:pt x="6123" y="41549"/>
                    <a:pt x="6123" y="41537"/>
                    <a:pt x="6135" y="41537"/>
                  </a:cubicBezTo>
                  <a:close/>
                  <a:moveTo>
                    <a:pt x="44449" y="40644"/>
                  </a:moveTo>
                  <a:cubicBezTo>
                    <a:pt x="44473" y="41001"/>
                    <a:pt x="44544" y="41347"/>
                    <a:pt x="44675" y="41692"/>
                  </a:cubicBezTo>
                  <a:cubicBezTo>
                    <a:pt x="44616" y="41704"/>
                    <a:pt x="44580" y="41716"/>
                    <a:pt x="44520" y="41751"/>
                  </a:cubicBezTo>
                  <a:cubicBezTo>
                    <a:pt x="44449" y="41466"/>
                    <a:pt x="44163" y="41251"/>
                    <a:pt x="44068" y="40978"/>
                  </a:cubicBezTo>
                  <a:cubicBezTo>
                    <a:pt x="44032" y="40835"/>
                    <a:pt x="43937" y="40775"/>
                    <a:pt x="43830" y="40763"/>
                  </a:cubicBezTo>
                  <a:cubicBezTo>
                    <a:pt x="44044" y="40716"/>
                    <a:pt x="44246" y="40692"/>
                    <a:pt x="44449" y="40644"/>
                  </a:cubicBezTo>
                  <a:close/>
                  <a:moveTo>
                    <a:pt x="43663" y="40763"/>
                  </a:moveTo>
                  <a:cubicBezTo>
                    <a:pt x="43568" y="40835"/>
                    <a:pt x="43461" y="40954"/>
                    <a:pt x="43508" y="41120"/>
                  </a:cubicBezTo>
                  <a:cubicBezTo>
                    <a:pt x="43568" y="41370"/>
                    <a:pt x="43711" y="41751"/>
                    <a:pt x="43949" y="41942"/>
                  </a:cubicBezTo>
                  <a:cubicBezTo>
                    <a:pt x="43830" y="41978"/>
                    <a:pt x="43699" y="42013"/>
                    <a:pt x="43580" y="42061"/>
                  </a:cubicBezTo>
                  <a:cubicBezTo>
                    <a:pt x="43532" y="41894"/>
                    <a:pt x="43401" y="41799"/>
                    <a:pt x="43294" y="41656"/>
                  </a:cubicBezTo>
                  <a:cubicBezTo>
                    <a:pt x="43163" y="41478"/>
                    <a:pt x="43068" y="41251"/>
                    <a:pt x="43044" y="41025"/>
                  </a:cubicBezTo>
                  <a:cubicBezTo>
                    <a:pt x="43044" y="40978"/>
                    <a:pt x="43008" y="40930"/>
                    <a:pt x="42984" y="40882"/>
                  </a:cubicBezTo>
                  <a:cubicBezTo>
                    <a:pt x="43211" y="40835"/>
                    <a:pt x="43449" y="40811"/>
                    <a:pt x="43663" y="40763"/>
                  </a:cubicBezTo>
                  <a:close/>
                  <a:moveTo>
                    <a:pt x="42461" y="40989"/>
                  </a:moveTo>
                  <a:cubicBezTo>
                    <a:pt x="42461" y="41001"/>
                    <a:pt x="42449" y="41013"/>
                    <a:pt x="42461" y="41049"/>
                  </a:cubicBezTo>
                  <a:cubicBezTo>
                    <a:pt x="42472" y="41406"/>
                    <a:pt x="42627" y="41990"/>
                    <a:pt x="42937" y="42287"/>
                  </a:cubicBezTo>
                  <a:cubicBezTo>
                    <a:pt x="42782" y="42347"/>
                    <a:pt x="42615" y="42382"/>
                    <a:pt x="42449" y="42430"/>
                  </a:cubicBezTo>
                  <a:cubicBezTo>
                    <a:pt x="42389" y="42347"/>
                    <a:pt x="42318" y="42263"/>
                    <a:pt x="42258" y="42144"/>
                  </a:cubicBezTo>
                  <a:cubicBezTo>
                    <a:pt x="42091" y="41906"/>
                    <a:pt x="42020" y="41644"/>
                    <a:pt x="41960" y="41359"/>
                  </a:cubicBezTo>
                  <a:cubicBezTo>
                    <a:pt x="41934" y="41208"/>
                    <a:pt x="41806" y="41139"/>
                    <a:pt x="41674" y="41139"/>
                  </a:cubicBezTo>
                  <a:cubicBezTo>
                    <a:pt x="41503" y="41139"/>
                    <a:pt x="41326" y="41253"/>
                    <a:pt x="41353" y="41454"/>
                  </a:cubicBezTo>
                  <a:cubicBezTo>
                    <a:pt x="41389" y="41751"/>
                    <a:pt x="41508" y="42299"/>
                    <a:pt x="41746" y="42644"/>
                  </a:cubicBezTo>
                  <a:cubicBezTo>
                    <a:pt x="41568" y="42704"/>
                    <a:pt x="41389" y="42740"/>
                    <a:pt x="41210" y="42799"/>
                  </a:cubicBezTo>
                  <a:lnTo>
                    <a:pt x="41198" y="42799"/>
                  </a:lnTo>
                  <a:cubicBezTo>
                    <a:pt x="41175" y="42644"/>
                    <a:pt x="41079" y="42478"/>
                    <a:pt x="41008" y="42299"/>
                  </a:cubicBezTo>
                  <a:cubicBezTo>
                    <a:pt x="40877" y="41954"/>
                    <a:pt x="40722" y="41609"/>
                    <a:pt x="40591" y="41275"/>
                  </a:cubicBezTo>
                  <a:cubicBezTo>
                    <a:pt x="41210" y="41180"/>
                    <a:pt x="41841" y="41097"/>
                    <a:pt x="42461" y="40989"/>
                  </a:cubicBezTo>
                  <a:close/>
                  <a:moveTo>
                    <a:pt x="38293" y="42966"/>
                  </a:moveTo>
                  <a:lnTo>
                    <a:pt x="38293" y="42966"/>
                  </a:lnTo>
                  <a:cubicBezTo>
                    <a:pt x="38299" y="42972"/>
                    <a:pt x="38299" y="42975"/>
                    <a:pt x="38298" y="42975"/>
                  </a:cubicBezTo>
                  <a:cubicBezTo>
                    <a:pt x="38296" y="42975"/>
                    <a:pt x="38293" y="42972"/>
                    <a:pt x="38293" y="42966"/>
                  </a:cubicBezTo>
                  <a:close/>
                  <a:moveTo>
                    <a:pt x="39996" y="41347"/>
                  </a:moveTo>
                  <a:lnTo>
                    <a:pt x="39996" y="41394"/>
                  </a:lnTo>
                  <a:cubicBezTo>
                    <a:pt x="40127" y="41763"/>
                    <a:pt x="40258" y="42144"/>
                    <a:pt x="40401" y="42513"/>
                  </a:cubicBezTo>
                  <a:cubicBezTo>
                    <a:pt x="40436" y="42668"/>
                    <a:pt x="40484" y="42811"/>
                    <a:pt x="40556" y="42954"/>
                  </a:cubicBezTo>
                  <a:cubicBezTo>
                    <a:pt x="40341" y="43013"/>
                    <a:pt x="40127" y="43073"/>
                    <a:pt x="39901" y="43109"/>
                  </a:cubicBezTo>
                  <a:cubicBezTo>
                    <a:pt x="40020" y="42954"/>
                    <a:pt x="39913" y="42680"/>
                    <a:pt x="39794" y="42502"/>
                  </a:cubicBezTo>
                  <a:cubicBezTo>
                    <a:pt x="39567" y="42168"/>
                    <a:pt x="39413" y="41799"/>
                    <a:pt x="39305" y="41406"/>
                  </a:cubicBezTo>
                  <a:cubicBezTo>
                    <a:pt x="39532" y="41406"/>
                    <a:pt x="39758" y="41370"/>
                    <a:pt x="39996" y="41347"/>
                  </a:cubicBezTo>
                  <a:close/>
                  <a:moveTo>
                    <a:pt x="54164" y="42835"/>
                  </a:moveTo>
                  <a:lnTo>
                    <a:pt x="54164" y="42835"/>
                  </a:lnTo>
                  <a:cubicBezTo>
                    <a:pt x="54129" y="42918"/>
                    <a:pt x="54129" y="43013"/>
                    <a:pt x="54224" y="43061"/>
                  </a:cubicBezTo>
                  <a:lnTo>
                    <a:pt x="54355" y="43144"/>
                  </a:lnTo>
                  <a:lnTo>
                    <a:pt x="53950" y="42918"/>
                  </a:lnTo>
                  <a:cubicBezTo>
                    <a:pt x="54033" y="42894"/>
                    <a:pt x="54093" y="42859"/>
                    <a:pt x="54164" y="42835"/>
                  </a:cubicBezTo>
                  <a:close/>
                  <a:moveTo>
                    <a:pt x="38686" y="41513"/>
                  </a:moveTo>
                  <a:cubicBezTo>
                    <a:pt x="38722" y="41882"/>
                    <a:pt x="38829" y="42251"/>
                    <a:pt x="38984" y="42597"/>
                  </a:cubicBezTo>
                  <a:cubicBezTo>
                    <a:pt x="39091" y="42811"/>
                    <a:pt x="39234" y="43144"/>
                    <a:pt x="39472" y="43228"/>
                  </a:cubicBezTo>
                  <a:cubicBezTo>
                    <a:pt x="39186" y="43311"/>
                    <a:pt x="38901" y="43383"/>
                    <a:pt x="38627" y="43442"/>
                  </a:cubicBezTo>
                  <a:cubicBezTo>
                    <a:pt x="38651" y="43383"/>
                    <a:pt x="38686" y="43323"/>
                    <a:pt x="38686" y="43228"/>
                  </a:cubicBezTo>
                  <a:cubicBezTo>
                    <a:pt x="38686" y="43109"/>
                    <a:pt x="38603" y="43013"/>
                    <a:pt x="38520" y="42966"/>
                  </a:cubicBezTo>
                  <a:lnTo>
                    <a:pt x="38508" y="42954"/>
                  </a:lnTo>
                  <a:cubicBezTo>
                    <a:pt x="38460" y="42930"/>
                    <a:pt x="38436" y="42894"/>
                    <a:pt x="38436" y="42811"/>
                  </a:cubicBezTo>
                  <a:cubicBezTo>
                    <a:pt x="38341" y="42668"/>
                    <a:pt x="38281" y="42502"/>
                    <a:pt x="38210" y="42335"/>
                  </a:cubicBezTo>
                  <a:cubicBezTo>
                    <a:pt x="38091" y="42085"/>
                    <a:pt x="37972" y="41835"/>
                    <a:pt x="37841" y="41585"/>
                  </a:cubicBezTo>
                  <a:cubicBezTo>
                    <a:pt x="38115" y="41585"/>
                    <a:pt x="38400" y="41549"/>
                    <a:pt x="38686" y="41513"/>
                  </a:cubicBezTo>
                  <a:close/>
                  <a:moveTo>
                    <a:pt x="37150" y="41692"/>
                  </a:moveTo>
                  <a:cubicBezTo>
                    <a:pt x="37269" y="42013"/>
                    <a:pt x="37388" y="42323"/>
                    <a:pt x="37508" y="42656"/>
                  </a:cubicBezTo>
                  <a:cubicBezTo>
                    <a:pt x="37603" y="42906"/>
                    <a:pt x="37662" y="43252"/>
                    <a:pt x="37841" y="43454"/>
                  </a:cubicBezTo>
                  <a:cubicBezTo>
                    <a:pt x="37900" y="43514"/>
                    <a:pt x="37972" y="43561"/>
                    <a:pt x="38055" y="43597"/>
                  </a:cubicBezTo>
                  <a:cubicBezTo>
                    <a:pt x="37865" y="43633"/>
                    <a:pt x="37686" y="43680"/>
                    <a:pt x="37496" y="43728"/>
                  </a:cubicBezTo>
                  <a:cubicBezTo>
                    <a:pt x="37579" y="43514"/>
                    <a:pt x="37519" y="43275"/>
                    <a:pt x="37257" y="43240"/>
                  </a:cubicBezTo>
                  <a:cubicBezTo>
                    <a:pt x="37150" y="43025"/>
                    <a:pt x="37103" y="42716"/>
                    <a:pt x="37043" y="42537"/>
                  </a:cubicBezTo>
                  <a:cubicBezTo>
                    <a:pt x="36960" y="42263"/>
                    <a:pt x="36865" y="42001"/>
                    <a:pt x="36781" y="41716"/>
                  </a:cubicBezTo>
                  <a:cubicBezTo>
                    <a:pt x="36900" y="41716"/>
                    <a:pt x="37031" y="41704"/>
                    <a:pt x="37150" y="41692"/>
                  </a:cubicBezTo>
                  <a:close/>
                  <a:moveTo>
                    <a:pt x="54251" y="40194"/>
                  </a:moveTo>
                  <a:cubicBezTo>
                    <a:pt x="54540" y="40194"/>
                    <a:pt x="54758" y="40253"/>
                    <a:pt x="54867" y="40394"/>
                  </a:cubicBezTo>
                  <a:cubicBezTo>
                    <a:pt x="54819" y="40525"/>
                    <a:pt x="54795" y="40680"/>
                    <a:pt x="54783" y="40835"/>
                  </a:cubicBezTo>
                  <a:cubicBezTo>
                    <a:pt x="54760" y="41097"/>
                    <a:pt x="54700" y="41394"/>
                    <a:pt x="54783" y="41632"/>
                  </a:cubicBezTo>
                  <a:cubicBezTo>
                    <a:pt x="54795" y="41668"/>
                    <a:pt x="54831" y="41716"/>
                    <a:pt x="54879" y="41728"/>
                  </a:cubicBezTo>
                  <a:cubicBezTo>
                    <a:pt x="54879" y="41763"/>
                    <a:pt x="54867" y="41775"/>
                    <a:pt x="54867" y="41811"/>
                  </a:cubicBezTo>
                  <a:lnTo>
                    <a:pt x="54867" y="41835"/>
                  </a:lnTo>
                  <a:cubicBezTo>
                    <a:pt x="54831" y="41847"/>
                    <a:pt x="54819" y="41882"/>
                    <a:pt x="54819" y="41906"/>
                  </a:cubicBezTo>
                  <a:cubicBezTo>
                    <a:pt x="53629" y="42263"/>
                    <a:pt x="52462" y="42621"/>
                    <a:pt x="51307" y="43002"/>
                  </a:cubicBezTo>
                  <a:cubicBezTo>
                    <a:pt x="51319" y="42966"/>
                    <a:pt x="51331" y="42942"/>
                    <a:pt x="51319" y="42894"/>
                  </a:cubicBezTo>
                  <a:cubicBezTo>
                    <a:pt x="51295" y="42740"/>
                    <a:pt x="51259" y="42621"/>
                    <a:pt x="51212" y="42478"/>
                  </a:cubicBezTo>
                  <a:cubicBezTo>
                    <a:pt x="51183" y="42388"/>
                    <a:pt x="51110" y="42349"/>
                    <a:pt x="51037" y="42349"/>
                  </a:cubicBezTo>
                  <a:cubicBezTo>
                    <a:pt x="50925" y="42349"/>
                    <a:pt x="50811" y="42441"/>
                    <a:pt x="50854" y="42585"/>
                  </a:cubicBezTo>
                  <a:cubicBezTo>
                    <a:pt x="50902" y="42740"/>
                    <a:pt x="50962" y="42859"/>
                    <a:pt x="51033" y="43013"/>
                  </a:cubicBezTo>
                  <a:cubicBezTo>
                    <a:pt x="51045" y="43037"/>
                    <a:pt x="51069" y="43037"/>
                    <a:pt x="51093" y="43061"/>
                  </a:cubicBezTo>
                  <a:cubicBezTo>
                    <a:pt x="50164" y="43359"/>
                    <a:pt x="49223" y="43668"/>
                    <a:pt x="48283" y="43978"/>
                  </a:cubicBezTo>
                  <a:cubicBezTo>
                    <a:pt x="48199" y="43716"/>
                    <a:pt x="48045" y="43454"/>
                    <a:pt x="47937" y="43192"/>
                  </a:cubicBezTo>
                  <a:cubicBezTo>
                    <a:pt x="47830" y="42894"/>
                    <a:pt x="47747" y="42597"/>
                    <a:pt x="47675" y="42299"/>
                  </a:cubicBezTo>
                  <a:lnTo>
                    <a:pt x="49188" y="41811"/>
                  </a:lnTo>
                  <a:cubicBezTo>
                    <a:pt x="49584" y="41672"/>
                    <a:pt x="52808" y="40194"/>
                    <a:pt x="54251" y="40194"/>
                  </a:cubicBezTo>
                  <a:close/>
                  <a:moveTo>
                    <a:pt x="36031" y="41811"/>
                  </a:moveTo>
                  <a:cubicBezTo>
                    <a:pt x="36138" y="42216"/>
                    <a:pt x="36257" y="42621"/>
                    <a:pt x="36365" y="43037"/>
                  </a:cubicBezTo>
                  <a:cubicBezTo>
                    <a:pt x="36436" y="43323"/>
                    <a:pt x="36484" y="43740"/>
                    <a:pt x="36734" y="43930"/>
                  </a:cubicBezTo>
                  <a:cubicBezTo>
                    <a:pt x="36543" y="43978"/>
                    <a:pt x="36353" y="44037"/>
                    <a:pt x="36138" y="44085"/>
                  </a:cubicBezTo>
                  <a:cubicBezTo>
                    <a:pt x="36150" y="44061"/>
                    <a:pt x="36186" y="44049"/>
                    <a:pt x="36198" y="44026"/>
                  </a:cubicBezTo>
                  <a:cubicBezTo>
                    <a:pt x="36412" y="43728"/>
                    <a:pt x="36210" y="43406"/>
                    <a:pt x="36114" y="43097"/>
                  </a:cubicBezTo>
                  <a:lnTo>
                    <a:pt x="35757" y="42025"/>
                  </a:lnTo>
                  <a:cubicBezTo>
                    <a:pt x="35722" y="41942"/>
                    <a:pt x="35662" y="41882"/>
                    <a:pt x="35603" y="41835"/>
                  </a:cubicBezTo>
                  <a:cubicBezTo>
                    <a:pt x="35757" y="41835"/>
                    <a:pt x="35888" y="41823"/>
                    <a:pt x="36031" y="41811"/>
                  </a:cubicBezTo>
                  <a:close/>
                  <a:moveTo>
                    <a:pt x="35222" y="41882"/>
                  </a:moveTo>
                  <a:lnTo>
                    <a:pt x="35222" y="41882"/>
                  </a:lnTo>
                  <a:cubicBezTo>
                    <a:pt x="35126" y="41954"/>
                    <a:pt x="35079" y="42061"/>
                    <a:pt x="35114" y="42204"/>
                  </a:cubicBezTo>
                  <a:cubicBezTo>
                    <a:pt x="35198" y="42561"/>
                    <a:pt x="35305" y="42942"/>
                    <a:pt x="35400" y="43299"/>
                  </a:cubicBezTo>
                  <a:cubicBezTo>
                    <a:pt x="35472" y="43609"/>
                    <a:pt x="35483" y="43978"/>
                    <a:pt x="35817" y="44109"/>
                  </a:cubicBezTo>
                  <a:cubicBezTo>
                    <a:pt x="35841" y="44133"/>
                    <a:pt x="35876" y="44133"/>
                    <a:pt x="35900" y="44145"/>
                  </a:cubicBezTo>
                  <a:cubicBezTo>
                    <a:pt x="35769" y="44168"/>
                    <a:pt x="35626" y="44216"/>
                    <a:pt x="35495" y="44252"/>
                  </a:cubicBezTo>
                  <a:cubicBezTo>
                    <a:pt x="35579" y="43918"/>
                    <a:pt x="35352" y="43597"/>
                    <a:pt x="35222" y="43275"/>
                  </a:cubicBezTo>
                  <a:cubicBezTo>
                    <a:pt x="35031" y="42871"/>
                    <a:pt x="34876" y="42478"/>
                    <a:pt x="34698" y="42073"/>
                  </a:cubicBezTo>
                  <a:cubicBezTo>
                    <a:pt x="34662" y="42013"/>
                    <a:pt x="34626" y="41966"/>
                    <a:pt x="34579" y="41942"/>
                  </a:cubicBezTo>
                  <a:cubicBezTo>
                    <a:pt x="34781" y="41918"/>
                    <a:pt x="35007" y="41894"/>
                    <a:pt x="35222" y="41882"/>
                  </a:cubicBezTo>
                  <a:close/>
                  <a:moveTo>
                    <a:pt x="47342" y="42406"/>
                  </a:moveTo>
                  <a:cubicBezTo>
                    <a:pt x="47402" y="42728"/>
                    <a:pt x="47485" y="43061"/>
                    <a:pt x="47580" y="43371"/>
                  </a:cubicBezTo>
                  <a:cubicBezTo>
                    <a:pt x="47664" y="43609"/>
                    <a:pt x="47735" y="43895"/>
                    <a:pt x="47866" y="44109"/>
                  </a:cubicBezTo>
                  <a:cubicBezTo>
                    <a:pt x="47735" y="44168"/>
                    <a:pt x="47580" y="44228"/>
                    <a:pt x="47437" y="44276"/>
                  </a:cubicBezTo>
                  <a:cubicBezTo>
                    <a:pt x="47342" y="43692"/>
                    <a:pt x="47092" y="43097"/>
                    <a:pt x="46866" y="42549"/>
                  </a:cubicBezTo>
                  <a:cubicBezTo>
                    <a:pt x="47033" y="42502"/>
                    <a:pt x="47199" y="42466"/>
                    <a:pt x="47342" y="42406"/>
                  </a:cubicBezTo>
                  <a:close/>
                  <a:moveTo>
                    <a:pt x="54772" y="42597"/>
                  </a:moveTo>
                  <a:cubicBezTo>
                    <a:pt x="54724" y="42680"/>
                    <a:pt x="54724" y="42799"/>
                    <a:pt x="54843" y="42859"/>
                  </a:cubicBezTo>
                  <a:lnTo>
                    <a:pt x="55117" y="43002"/>
                  </a:lnTo>
                  <a:cubicBezTo>
                    <a:pt x="55145" y="43013"/>
                    <a:pt x="55175" y="43019"/>
                    <a:pt x="55205" y="43019"/>
                  </a:cubicBezTo>
                  <a:cubicBezTo>
                    <a:pt x="55266" y="43019"/>
                    <a:pt x="55327" y="42998"/>
                    <a:pt x="55367" y="42966"/>
                  </a:cubicBezTo>
                  <a:lnTo>
                    <a:pt x="55379" y="42978"/>
                  </a:lnTo>
                  <a:cubicBezTo>
                    <a:pt x="56153" y="43502"/>
                    <a:pt x="57224" y="43609"/>
                    <a:pt x="58141" y="43764"/>
                  </a:cubicBezTo>
                  <a:cubicBezTo>
                    <a:pt x="58439" y="43823"/>
                    <a:pt x="58748" y="43883"/>
                    <a:pt x="59070" y="43930"/>
                  </a:cubicBezTo>
                  <a:cubicBezTo>
                    <a:pt x="59010" y="44002"/>
                    <a:pt x="58998" y="44109"/>
                    <a:pt x="59046" y="44192"/>
                  </a:cubicBezTo>
                  <a:lnTo>
                    <a:pt x="59058" y="44204"/>
                  </a:lnTo>
                  <a:cubicBezTo>
                    <a:pt x="58986" y="44168"/>
                    <a:pt x="58879" y="44145"/>
                    <a:pt x="58879" y="44145"/>
                  </a:cubicBezTo>
                  <a:cubicBezTo>
                    <a:pt x="58849" y="44134"/>
                    <a:pt x="58820" y="44130"/>
                    <a:pt x="58794" y="44130"/>
                  </a:cubicBezTo>
                  <a:cubicBezTo>
                    <a:pt x="58631" y="44130"/>
                    <a:pt x="58541" y="44301"/>
                    <a:pt x="58582" y="44454"/>
                  </a:cubicBezTo>
                  <a:lnTo>
                    <a:pt x="58510" y="44454"/>
                  </a:lnTo>
                  <a:cubicBezTo>
                    <a:pt x="58474" y="44442"/>
                    <a:pt x="58451" y="44407"/>
                    <a:pt x="58415" y="44395"/>
                  </a:cubicBezTo>
                  <a:cubicBezTo>
                    <a:pt x="58343" y="44347"/>
                    <a:pt x="58272" y="44323"/>
                    <a:pt x="58177" y="44276"/>
                  </a:cubicBezTo>
                  <a:cubicBezTo>
                    <a:pt x="58034" y="44204"/>
                    <a:pt x="57867" y="44109"/>
                    <a:pt x="57724" y="44037"/>
                  </a:cubicBezTo>
                  <a:cubicBezTo>
                    <a:pt x="57708" y="44029"/>
                    <a:pt x="57691" y="44025"/>
                    <a:pt x="57676" y="44025"/>
                  </a:cubicBezTo>
                  <a:cubicBezTo>
                    <a:pt x="57580" y="44025"/>
                    <a:pt x="57515" y="44165"/>
                    <a:pt x="57617" y="44216"/>
                  </a:cubicBezTo>
                  <a:cubicBezTo>
                    <a:pt x="57748" y="44287"/>
                    <a:pt x="57879" y="44371"/>
                    <a:pt x="57998" y="44442"/>
                  </a:cubicBezTo>
                  <a:cubicBezTo>
                    <a:pt x="57879" y="44442"/>
                    <a:pt x="57748" y="44442"/>
                    <a:pt x="57629" y="44454"/>
                  </a:cubicBezTo>
                  <a:cubicBezTo>
                    <a:pt x="57224" y="44252"/>
                    <a:pt x="56796" y="44073"/>
                    <a:pt x="56379" y="43871"/>
                  </a:cubicBezTo>
                  <a:cubicBezTo>
                    <a:pt x="55688" y="43549"/>
                    <a:pt x="55034" y="43180"/>
                    <a:pt x="54379" y="42775"/>
                  </a:cubicBezTo>
                  <a:cubicBezTo>
                    <a:pt x="54367" y="42775"/>
                    <a:pt x="54367" y="42775"/>
                    <a:pt x="54355" y="42763"/>
                  </a:cubicBezTo>
                  <a:cubicBezTo>
                    <a:pt x="54486" y="42704"/>
                    <a:pt x="54617" y="42656"/>
                    <a:pt x="54772" y="42597"/>
                  </a:cubicBezTo>
                  <a:close/>
                  <a:moveTo>
                    <a:pt x="56610" y="44517"/>
                  </a:moveTo>
                  <a:cubicBezTo>
                    <a:pt x="56611" y="44517"/>
                    <a:pt x="56611" y="44520"/>
                    <a:pt x="56605" y="44526"/>
                  </a:cubicBezTo>
                  <a:cubicBezTo>
                    <a:pt x="56605" y="44520"/>
                    <a:pt x="56608" y="44517"/>
                    <a:pt x="56610" y="44517"/>
                  </a:cubicBezTo>
                  <a:close/>
                  <a:moveTo>
                    <a:pt x="34233" y="41990"/>
                  </a:moveTo>
                  <a:lnTo>
                    <a:pt x="34233" y="41990"/>
                  </a:lnTo>
                  <a:cubicBezTo>
                    <a:pt x="34114" y="42061"/>
                    <a:pt x="34043" y="42192"/>
                    <a:pt x="34090" y="42347"/>
                  </a:cubicBezTo>
                  <a:cubicBezTo>
                    <a:pt x="34221" y="42763"/>
                    <a:pt x="34364" y="43180"/>
                    <a:pt x="34507" y="43597"/>
                  </a:cubicBezTo>
                  <a:cubicBezTo>
                    <a:pt x="34602" y="43895"/>
                    <a:pt x="34662" y="44228"/>
                    <a:pt x="34888" y="44442"/>
                  </a:cubicBezTo>
                  <a:cubicBezTo>
                    <a:pt x="34769" y="44466"/>
                    <a:pt x="34650" y="44514"/>
                    <a:pt x="34531" y="44549"/>
                  </a:cubicBezTo>
                  <a:cubicBezTo>
                    <a:pt x="34519" y="44514"/>
                    <a:pt x="34519" y="44466"/>
                    <a:pt x="34483" y="44430"/>
                  </a:cubicBezTo>
                  <a:cubicBezTo>
                    <a:pt x="34448" y="44287"/>
                    <a:pt x="34412" y="44156"/>
                    <a:pt x="34364" y="44026"/>
                  </a:cubicBezTo>
                  <a:cubicBezTo>
                    <a:pt x="34305" y="43835"/>
                    <a:pt x="34245" y="43621"/>
                    <a:pt x="34209" y="43430"/>
                  </a:cubicBezTo>
                  <a:cubicBezTo>
                    <a:pt x="34067" y="42966"/>
                    <a:pt x="33936" y="42490"/>
                    <a:pt x="33805" y="42025"/>
                  </a:cubicBezTo>
                  <a:cubicBezTo>
                    <a:pt x="33948" y="42013"/>
                    <a:pt x="34090" y="42001"/>
                    <a:pt x="34233" y="41990"/>
                  </a:cubicBezTo>
                  <a:close/>
                  <a:moveTo>
                    <a:pt x="53605" y="43073"/>
                  </a:moveTo>
                  <a:cubicBezTo>
                    <a:pt x="53629" y="43109"/>
                    <a:pt x="53640" y="43144"/>
                    <a:pt x="53688" y="43180"/>
                  </a:cubicBezTo>
                  <a:cubicBezTo>
                    <a:pt x="54141" y="43490"/>
                    <a:pt x="54605" y="43799"/>
                    <a:pt x="55081" y="44097"/>
                  </a:cubicBezTo>
                  <a:cubicBezTo>
                    <a:pt x="55343" y="44264"/>
                    <a:pt x="55569" y="44442"/>
                    <a:pt x="55843" y="44585"/>
                  </a:cubicBezTo>
                  <a:cubicBezTo>
                    <a:pt x="55724" y="44609"/>
                    <a:pt x="55617" y="44621"/>
                    <a:pt x="55498" y="44633"/>
                  </a:cubicBezTo>
                  <a:cubicBezTo>
                    <a:pt x="55545" y="44561"/>
                    <a:pt x="55545" y="44442"/>
                    <a:pt x="55462" y="44383"/>
                  </a:cubicBezTo>
                  <a:cubicBezTo>
                    <a:pt x="54783" y="43918"/>
                    <a:pt x="54010" y="43561"/>
                    <a:pt x="53271" y="43204"/>
                  </a:cubicBezTo>
                  <a:cubicBezTo>
                    <a:pt x="53390" y="43156"/>
                    <a:pt x="53486" y="43109"/>
                    <a:pt x="53605" y="43073"/>
                  </a:cubicBezTo>
                  <a:close/>
                  <a:moveTo>
                    <a:pt x="52902" y="43359"/>
                  </a:moveTo>
                  <a:cubicBezTo>
                    <a:pt x="53676" y="43811"/>
                    <a:pt x="54450" y="44311"/>
                    <a:pt x="55284" y="44668"/>
                  </a:cubicBezTo>
                  <a:lnTo>
                    <a:pt x="54926" y="44704"/>
                  </a:lnTo>
                  <a:cubicBezTo>
                    <a:pt x="54236" y="44192"/>
                    <a:pt x="53402" y="43835"/>
                    <a:pt x="52605" y="43478"/>
                  </a:cubicBezTo>
                  <a:cubicBezTo>
                    <a:pt x="52700" y="43430"/>
                    <a:pt x="52795" y="43394"/>
                    <a:pt x="52902" y="43359"/>
                  </a:cubicBezTo>
                  <a:close/>
                  <a:moveTo>
                    <a:pt x="33162" y="42073"/>
                  </a:moveTo>
                  <a:lnTo>
                    <a:pt x="33162" y="42192"/>
                  </a:lnTo>
                  <a:lnTo>
                    <a:pt x="33650" y="44109"/>
                  </a:lnTo>
                  <a:cubicBezTo>
                    <a:pt x="33709" y="44323"/>
                    <a:pt x="33745" y="44561"/>
                    <a:pt x="33817" y="44764"/>
                  </a:cubicBezTo>
                  <a:cubicBezTo>
                    <a:pt x="33745" y="44799"/>
                    <a:pt x="33638" y="44823"/>
                    <a:pt x="33531" y="44859"/>
                  </a:cubicBezTo>
                  <a:cubicBezTo>
                    <a:pt x="33495" y="44490"/>
                    <a:pt x="33352" y="44109"/>
                    <a:pt x="33245" y="43752"/>
                  </a:cubicBezTo>
                  <a:cubicBezTo>
                    <a:pt x="33090" y="43240"/>
                    <a:pt x="32936" y="42704"/>
                    <a:pt x="32769" y="42180"/>
                  </a:cubicBezTo>
                  <a:cubicBezTo>
                    <a:pt x="32757" y="42144"/>
                    <a:pt x="32745" y="42132"/>
                    <a:pt x="32733" y="42109"/>
                  </a:cubicBezTo>
                  <a:cubicBezTo>
                    <a:pt x="32876" y="42085"/>
                    <a:pt x="33031" y="42073"/>
                    <a:pt x="33162" y="42073"/>
                  </a:cubicBezTo>
                  <a:close/>
                  <a:moveTo>
                    <a:pt x="52045" y="43692"/>
                  </a:moveTo>
                  <a:cubicBezTo>
                    <a:pt x="52712" y="44085"/>
                    <a:pt x="53402" y="44514"/>
                    <a:pt x="54117" y="44823"/>
                  </a:cubicBezTo>
                  <a:cubicBezTo>
                    <a:pt x="53950" y="44859"/>
                    <a:pt x="53807" y="44883"/>
                    <a:pt x="53640" y="44918"/>
                  </a:cubicBezTo>
                  <a:cubicBezTo>
                    <a:pt x="52926" y="44561"/>
                    <a:pt x="52188" y="44252"/>
                    <a:pt x="51450" y="43930"/>
                  </a:cubicBezTo>
                  <a:cubicBezTo>
                    <a:pt x="51640" y="43859"/>
                    <a:pt x="51855" y="43787"/>
                    <a:pt x="52045" y="43692"/>
                  </a:cubicBezTo>
                  <a:close/>
                  <a:moveTo>
                    <a:pt x="46521" y="42656"/>
                  </a:moveTo>
                  <a:cubicBezTo>
                    <a:pt x="46675" y="43240"/>
                    <a:pt x="46818" y="43871"/>
                    <a:pt x="47104" y="44395"/>
                  </a:cubicBezTo>
                  <a:cubicBezTo>
                    <a:pt x="46925" y="44454"/>
                    <a:pt x="46782" y="44502"/>
                    <a:pt x="46628" y="44561"/>
                  </a:cubicBezTo>
                  <a:cubicBezTo>
                    <a:pt x="46568" y="44371"/>
                    <a:pt x="46485" y="44168"/>
                    <a:pt x="46425" y="43990"/>
                  </a:cubicBezTo>
                  <a:cubicBezTo>
                    <a:pt x="46306" y="43633"/>
                    <a:pt x="46151" y="43311"/>
                    <a:pt x="46009" y="42966"/>
                  </a:cubicBezTo>
                  <a:cubicBezTo>
                    <a:pt x="45984" y="42909"/>
                    <a:pt x="45941" y="42886"/>
                    <a:pt x="45895" y="42886"/>
                  </a:cubicBezTo>
                  <a:cubicBezTo>
                    <a:pt x="45806" y="42886"/>
                    <a:pt x="45707" y="42975"/>
                    <a:pt x="45723" y="43085"/>
                  </a:cubicBezTo>
                  <a:cubicBezTo>
                    <a:pt x="45806" y="43490"/>
                    <a:pt x="45901" y="43871"/>
                    <a:pt x="46020" y="44264"/>
                  </a:cubicBezTo>
                  <a:cubicBezTo>
                    <a:pt x="46068" y="44407"/>
                    <a:pt x="46092" y="44573"/>
                    <a:pt x="46140" y="44728"/>
                  </a:cubicBezTo>
                  <a:cubicBezTo>
                    <a:pt x="45890" y="44811"/>
                    <a:pt x="45628" y="44907"/>
                    <a:pt x="45389" y="44978"/>
                  </a:cubicBezTo>
                  <a:cubicBezTo>
                    <a:pt x="45294" y="44347"/>
                    <a:pt x="45008" y="43692"/>
                    <a:pt x="44770" y="43156"/>
                  </a:cubicBezTo>
                  <a:cubicBezTo>
                    <a:pt x="45366" y="43002"/>
                    <a:pt x="45949" y="42823"/>
                    <a:pt x="46521" y="42656"/>
                  </a:cubicBezTo>
                  <a:close/>
                  <a:moveTo>
                    <a:pt x="32586" y="45187"/>
                  </a:moveTo>
                  <a:cubicBezTo>
                    <a:pt x="32589" y="45187"/>
                    <a:pt x="32594" y="45188"/>
                    <a:pt x="32602" y="45192"/>
                  </a:cubicBezTo>
                  <a:cubicBezTo>
                    <a:pt x="32586" y="45192"/>
                    <a:pt x="32581" y="45187"/>
                    <a:pt x="32586" y="45187"/>
                  </a:cubicBezTo>
                  <a:close/>
                  <a:moveTo>
                    <a:pt x="32257" y="42323"/>
                  </a:moveTo>
                  <a:lnTo>
                    <a:pt x="32257" y="42359"/>
                  </a:lnTo>
                  <a:cubicBezTo>
                    <a:pt x="32388" y="42894"/>
                    <a:pt x="32507" y="43430"/>
                    <a:pt x="32638" y="43966"/>
                  </a:cubicBezTo>
                  <a:cubicBezTo>
                    <a:pt x="32733" y="44335"/>
                    <a:pt x="32793" y="44752"/>
                    <a:pt x="32971" y="45097"/>
                  </a:cubicBezTo>
                  <a:cubicBezTo>
                    <a:pt x="32840" y="45109"/>
                    <a:pt x="32721" y="45157"/>
                    <a:pt x="32602" y="45192"/>
                  </a:cubicBezTo>
                  <a:cubicBezTo>
                    <a:pt x="32578" y="45180"/>
                    <a:pt x="32566" y="45169"/>
                    <a:pt x="32555" y="45169"/>
                  </a:cubicBezTo>
                  <a:cubicBezTo>
                    <a:pt x="32543" y="45157"/>
                    <a:pt x="32507" y="45157"/>
                    <a:pt x="32495" y="45157"/>
                  </a:cubicBezTo>
                  <a:cubicBezTo>
                    <a:pt x="32495" y="45109"/>
                    <a:pt x="32483" y="45061"/>
                    <a:pt x="32447" y="45002"/>
                  </a:cubicBezTo>
                  <a:lnTo>
                    <a:pt x="32400" y="44823"/>
                  </a:lnTo>
                  <a:cubicBezTo>
                    <a:pt x="32364" y="44597"/>
                    <a:pt x="32316" y="44395"/>
                    <a:pt x="32281" y="44168"/>
                  </a:cubicBezTo>
                  <a:cubicBezTo>
                    <a:pt x="32209" y="43728"/>
                    <a:pt x="32138" y="43264"/>
                    <a:pt x="32090" y="42799"/>
                  </a:cubicBezTo>
                  <a:cubicBezTo>
                    <a:pt x="32090" y="42740"/>
                    <a:pt x="32043" y="42716"/>
                    <a:pt x="32007" y="42692"/>
                  </a:cubicBezTo>
                  <a:cubicBezTo>
                    <a:pt x="32150" y="42621"/>
                    <a:pt x="32245" y="42478"/>
                    <a:pt x="32245" y="42323"/>
                  </a:cubicBezTo>
                  <a:close/>
                  <a:moveTo>
                    <a:pt x="1348" y="45109"/>
                  </a:moveTo>
                  <a:cubicBezTo>
                    <a:pt x="1360" y="45109"/>
                    <a:pt x="1384" y="45109"/>
                    <a:pt x="1408" y="45121"/>
                  </a:cubicBezTo>
                  <a:cubicBezTo>
                    <a:pt x="1324" y="45157"/>
                    <a:pt x="1265" y="45192"/>
                    <a:pt x="1193" y="45228"/>
                  </a:cubicBezTo>
                  <a:cubicBezTo>
                    <a:pt x="1205" y="45180"/>
                    <a:pt x="1241" y="45157"/>
                    <a:pt x="1313" y="45121"/>
                  </a:cubicBezTo>
                  <a:cubicBezTo>
                    <a:pt x="1324" y="45121"/>
                    <a:pt x="1324" y="45109"/>
                    <a:pt x="1348" y="45109"/>
                  </a:cubicBezTo>
                  <a:close/>
                  <a:moveTo>
                    <a:pt x="8313" y="41823"/>
                  </a:moveTo>
                  <a:cubicBezTo>
                    <a:pt x="13546" y="42364"/>
                    <a:pt x="18920" y="42432"/>
                    <a:pt x="24234" y="42432"/>
                  </a:cubicBezTo>
                  <a:cubicBezTo>
                    <a:pt x="24881" y="42432"/>
                    <a:pt x="25528" y="42431"/>
                    <a:pt x="26173" y="42430"/>
                  </a:cubicBezTo>
                  <a:cubicBezTo>
                    <a:pt x="27911" y="42549"/>
                    <a:pt x="29649" y="42656"/>
                    <a:pt x="31364" y="42716"/>
                  </a:cubicBezTo>
                  <a:cubicBezTo>
                    <a:pt x="31328" y="42990"/>
                    <a:pt x="31328" y="43264"/>
                    <a:pt x="31316" y="43549"/>
                  </a:cubicBezTo>
                  <a:cubicBezTo>
                    <a:pt x="31316" y="43787"/>
                    <a:pt x="31292" y="44026"/>
                    <a:pt x="31316" y="44264"/>
                  </a:cubicBezTo>
                  <a:lnTo>
                    <a:pt x="31316" y="44347"/>
                  </a:lnTo>
                  <a:cubicBezTo>
                    <a:pt x="31388" y="44633"/>
                    <a:pt x="31435" y="44930"/>
                    <a:pt x="31435" y="45228"/>
                  </a:cubicBezTo>
                  <a:lnTo>
                    <a:pt x="31435" y="45335"/>
                  </a:lnTo>
                  <a:cubicBezTo>
                    <a:pt x="31352" y="45228"/>
                    <a:pt x="31257" y="45204"/>
                    <a:pt x="31138" y="45169"/>
                  </a:cubicBezTo>
                  <a:cubicBezTo>
                    <a:pt x="31078" y="45109"/>
                    <a:pt x="30995" y="45061"/>
                    <a:pt x="30888" y="45061"/>
                  </a:cubicBezTo>
                  <a:cubicBezTo>
                    <a:pt x="22696" y="44430"/>
                    <a:pt x="14409" y="44145"/>
                    <a:pt x="6206" y="43668"/>
                  </a:cubicBezTo>
                  <a:cubicBezTo>
                    <a:pt x="6266" y="43633"/>
                    <a:pt x="6313" y="43597"/>
                    <a:pt x="6349" y="43537"/>
                  </a:cubicBezTo>
                  <a:cubicBezTo>
                    <a:pt x="6385" y="43394"/>
                    <a:pt x="6385" y="43264"/>
                    <a:pt x="6373" y="43133"/>
                  </a:cubicBezTo>
                  <a:cubicBezTo>
                    <a:pt x="6432" y="43073"/>
                    <a:pt x="6492" y="43013"/>
                    <a:pt x="6551" y="42942"/>
                  </a:cubicBezTo>
                  <a:cubicBezTo>
                    <a:pt x="6679" y="42804"/>
                    <a:pt x="6563" y="42618"/>
                    <a:pt x="6411" y="42618"/>
                  </a:cubicBezTo>
                  <a:cubicBezTo>
                    <a:pt x="6380" y="42618"/>
                    <a:pt x="6346" y="42626"/>
                    <a:pt x="6313" y="42644"/>
                  </a:cubicBezTo>
                  <a:cubicBezTo>
                    <a:pt x="6289" y="42656"/>
                    <a:pt x="6254" y="42668"/>
                    <a:pt x="6206" y="42680"/>
                  </a:cubicBezTo>
                  <a:cubicBezTo>
                    <a:pt x="6182" y="42609"/>
                    <a:pt x="6135" y="42537"/>
                    <a:pt x="6111" y="42466"/>
                  </a:cubicBezTo>
                  <a:cubicBezTo>
                    <a:pt x="6051" y="42323"/>
                    <a:pt x="6004" y="42204"/>
                    <a:pt x="5944" y="42073"/>
                  </a:cubicBezTo>
                  <a:cubicBezTo>
                    <a:pt x="6730" y="41966"/>
                    <a:pt x="7516" y="41882"/>
                    <a:pt x="8313" y="41823"/>
                  </a:cubicBezTo>
                  <a:close/>
                  <a:moveTo>
                    <a:pt x="32019" y="44407"/>
                  </a:moveTo>
                  <a:cubicBezTo>
                    <a:pt x="32043" y="44692"/>
                    <a:pt x="32054" y="45085"/>
                    <a:pt x="32209" y="45347"/>
                  </a:cubicBezTo>
                  <a:cubicBezTo>
                    <a:pt x="32126" y="45383"/>
                    <a:pt x="32043" y="45419"/>
                    <a:pt x="31959" y="45454"/>
                  </a:cubicBezTo>
                  <a:cubicBezTo>
                    <a:pt x="31983" y="45228"/>
                    <a:pt x="31947" y="44966"/>
                    <a:pt x="31900" y="44728"/>
                  </a:cubicBezTo>
                  <a:cubicBezTo>
                    <a:pt x="31959" y="44621"/>
                    <a:pt x="32007" y="44514"/>
                    <a:pt x="32019" y="44407"/>
                  </a:cubicBezTo>
                  <a:close/>
                  <a:moveTo>
                    <a:pt x="9706" y="46538"/>
                  </a:moveTo>
                  <a:lnTo>
                    <a:pt x="9706" y="46538"/>
                  </a:lnTo>
                  <a:cubicBezTo>
                    <a:pt x="11028" y="46585"/>
                    <a:pt x="12362" y="46645"/>
                    <a:pt x="13683" y="46716"/>
                  </a:cubicBezTo>
                  <a:cubicBezTo>
                    <a:pt x="14814" y="46776"/>
                    <a:pt x="15945" y="46883"/>
                    <a:pt x="17076" y="47014"/>
                  </a:cubicBezTo>
                  <a:cubicBezTo>
                    <a:pt x="16207" y="46954"/>
                    <a:pt x="15350" y="46907"/>
                    <a:pt x="14469" y="46895"/>
                  </a:cubicBezTo>
                  <a:cubicBezTo>
                    <a:pt x="12814" y="46847"/>
                    <a:pt x="11242" y="46728"/>
                    <a:pt x="9706" y="46538"/>
                  </a:cubicBezTo>
                  <a:close/>
                  <a:moveTo>
                    <a:pt x="6885" y="44133"/>
                  </a:moveTo>
                  <a:cubicBezTo>
                    <a:pt x="13087" y="45285"/>
                    <a:pt x="19709" y="46027"/>
                    <a:pt x="26127" y="46027"/>
                  </a:cubicBezTo>
                  <a:cubicBezTo>
                    <a:pt x="27730" y="46027"/>
                    <a:pt x="29320" y="45980"/>
                    <a:pt x="30888" y="45883"/>
                  </a:cubicBezTo>
                  <a:cubicBezTo>
                    <a:pt x="31054" y="45871"/>
                    <a:pt x="31150" y="45788"/>
                    <a:pt x="31209" y="45692"/>
                  </a:cubicBezTo>
                  <a:cubicBezTo>
                    <a:pt x="31245" y="45692"/>
                    <a:pt x="31257" y="45704"/>
                    <a:pt x="31292" y="45704"/>
                  </a:cubicBezTo>
                  <a:cubicBezTo>
                    <a:pt x="31376" y="45704"/>
                    <a:pt x="31435" y="45657"/>
                    <a:pt x="31471" y="45597"/>
                  </a:cubicBezTo>
                  <a:cubicBezTo>
                    <a:pt x="31471" y="45621"/>
                    <a:pt x="31471" y="45645"/>
                    <a:pt x="31483" y="45657"/>
                  </a:cubicBezTo>
                  <a:cubicBezTo>
                    <a:pt x="31412" y="45692"/>
                    <a:pt x="31352" y="45716"/>
                    <a:pt x="31269" y="45752"/>
                  </a:cubicBezTo>
                  <a:cubicBezTo>
                    <a:pt x="31076" y="45848"/>
                    <a:pt x="31181" y="46145"/>
                    <a:pt x="31368" y="46145"/>
                  </a:cubicBezTo>
                  <a:cubicBezTo>
                    <a:pt x="31390" y="46145"/>
                    <a:pt x="31412" y="46142"/>
                    <a:pt x="31435" y="46133"/>
                  </a:cubicBezTo>
                  <a:cubicBezTo>
                    <a:pt x="32816" y="45704"/>
                    <a:pt x="34257" y="45347"/>
                    <a:pt x="35722" y="45002"/>
                  </a:cubicBezTo>
                  <a:lnTo>
                    <a:pt x="35722" y="45002"/>
                  </a:lnTo>
                  <a:cubicBezTo>
                    <a:pt x="33686" y="45752"/>
                    <a:pt x="31673" y="46585"/>
                    <a:pt x="29721" y="47562"/>
                  </a:cubicBezTo>
                  <a:cubicBezTo>
                    <a:pt x="29733" y="47502"/>
                    <a:pt x="29768" y="47443"/>
                    <a:pt x="29780" y="47383"/>
                  </a:cubicBezTo>
                  <a:cubicBezTo>
                    <a:pt x="29836" y="47210"/>
                    <a:pt x="29682" y="47073"/>
                    <a:pt x="29530" y="47073"/>
                  </a:cubicBezTo>
                  <a:cubicBezTo>
                    <a:pt x="29453" y="47073"/>
                    <a:pt x="29376" y="47108"/>
                    <a:pt x="29328" y="47193"/>
                  </a:cubicBezTo>
                  <a:cubicBezTo>
                    <a:pt x="28875" y="47978"/>
                    <a:pt x="27852" y="48074"/>
                    <a:pt x="27066" y="48490"/>
                  </a:cubicBezTo>
                  <a:cubicBezTo>
                    <a:pt x="26994" y="48455"/>
                    <a:pt x="26947" y="48443"/>
                    <a:pt x="26887" y="48431"/>
                  </a:cubicBezTo>
                  <a:cubicBezTo>
                    <a:pt x="26863" y="48276"/>
                    <a:pt x="26768" y="48193"/>
                    <a:pt x="26649" y="48157"/>
                  </a:cubicBezTo>
                  <a:cubicBezTo>
                    <a:pt x="26613" y="48145"/>
                    <a:pt x="26589" y="48133"/>
                    <a:pt x="26554" y="48133"/>
                  </a:cubicBezTo>
                  <a:cubicBezTo>
                    <a:pt x="24708" y="47847"/>
                    <a:pt x="22851" y="47585"/>
                    <a:pt x="21005" y="47371"/>
                  </a:cubicBezTo>
                  <a:cubicBezTo>
                    <a:pt x="17103" y="46323"/>
                    <a:pt x="12897" y="46226"/>
                    <a:pt x="8788" y="46226"/>
                  </a:cubicBezTo>
                  <a:cubicBezTo>
                    <a:pt x="8371" y="46226"/>
                    <a:pt x="7954" y="46227"/>
                    <a:pt x="7539" y="46228"/>
                  </a:cubicBezTo>
                  <a:cubicBezTo>
                    <a:pt x="5992" y="45954"/>
                    <a:pt x="4444" y="45597"/>
                    <a:pt x="2872" y="45169"/>
                  </a:cubicBezTo>
                  <a:cubicBezTo>
                    <a:pt x="3218" y="45061"/>
                    <a:pt x="3575" y="44966"/>
                    <a:pt x="3932" y="44871"/>
                  </a:cubicBezTo>
                  <a:cubicBezTo>
                    <a:pt x="4861" y="44645"/>
                    <a:pt x="5849" y="44609"/>
                    <a:pt x="6730" y="44252"/>
                  </a:cubicBezTo>
                  <a:cubicBezTo>
                    <a:pt x="6789" y="44216"/>
                    <a:pt x="6849" y="44168"/>
                    <a:pt x="6885" y="44133"/>
                  </a:cubicBezTo>
                  <a:close/>
                  <a:moveTo>
                    <a:pt x="24292" y="48490"/>
                  </a:moveTo>
                  <a:lnTo>
                    <a:pt x="24292" y="48490"/>
                  </a:lnTo>
                  <a:cubicBezTo>
                    <a:pt x="24518" y="48526"/>
                    <a:pt x="24744" y="48574"/>
                    <a:pt x="24982" y="48609"/>
                  </a:cubicBezTo>
                  <a:cubicBezTo>
                    <a:pt x="24804" y="48609"/>
                    <a:pt x="24625" y="48574"/>
                    <a:pt x="24458" y="48562"/>
                  </a:cubicBezTo>
                  <a:cubicBezTo>
                    <a:pt x="24399" y="48526"/>
                    <a:pt x="24351" y="48514"/>
                    <a:pt x="24292" y="48490"/>
                  </a:cubicBezTo>
                  <a:close/>
                  <a:moveTo>
                    <a:pt x="2182" y="45359"/>
                  </a:moveTo>
                  <a:cubicBezTo>
                    <a:pt x="3277" y="45704"/>
                    <a:pt x="4372" y="45990"/>
                    <a:pt x="5480" y="46216"/>
                  </a:cubicBezTo>
                  <a:cubicBezTo>
                    <a:pt x="4825" y="46216"/>
                    <a:pt x="4182" y="46216"/>
                    <a:pt x="3551" y="46192"/>
                  </a:cubicBezTo>
                  <a:cubicBezTo>
                    <a:pt x="3491" y="46192"/>
                    <a:pt x="3491" y="46300"/>
                    <a:pt x="3551" y="46300"/>
                  </a:cubicBezTo>
                  <a:cubicBezTo>
                    <a:pt x="4527" y="46347"/>
                    <a:pt x="5527" y="46371"/>
                    <a:pt x="6504" y="46407"/>
                  </a:cubicBezTo>
                  <a:cubicBezTo>
                    <a:pt x="11719" y="47359"/>
                    <a:pt x="16981" y="47407"/>
                    <a:pt x="22268" y="48145"/>
                  </a:cubicBezTo>
                  <a:cubicBezTo>
                    <a:pt x="22660" y="48312"/>
                    <a:pt x="23375" y="48633"/>
                    <a:pt x="24042" y="49038"/>
                  </a:cubicBezTo>
                  <a:cubicBezTo>
                    <a:pt x="17100" y="47776"/>
                    <a:pt x="9992" y="48157"/>
                    <a:pt x="3098" y="46395"/>
                  </a:cubicBezTo>
                  <a:cubicBezTo>
                    <a:pt x="3051" y="46252"/>
                    <a:pt x="3015" y="46121"/>
                    <a:pt x="2967" y="46014"/>
                  </a:cubicBezTo>
                  <a:cubicBezTo>
                    <a:pt x="2908" y="45895"/>
                    <a:pt x="2789" y="45800"/>
                    <a:pt x="2658" y="45752"/>
                  </a:cubicBezTo>
                  <a:cubicBezTo>
                    <a:pt x="2617" y="45671"/>
                    <a:pt x="2542" y="45616"/>
                    <a:pt x="2448" y="45616"/>
                  </a:cubicBezTo>
                  <a:cubicBezTo>
                    <a:pt x="2431" y="45616"/>
                    <a:pt x="2414" y="45617"/>
                    <a:pt x="2396" y="45621"/>
                  </a:cubicBezTo>
                  <a:cubicBezTo>
                    <a:pt x="2216" y="45666"/>
                    <a:pt x="2015" y="45725"/>
                    <a:pt x="1825" y="45725"/>
                  </a:cubicBezTo>
                  <a:cubicBezTo>
                    <a:pt x="1764" y="45725"/>
                    <a:pt x="1704" y="45719"/>
                    <a:pt x="1646" y="45704"/>
                  </a:cubicBezTo>
                  <a:cubicBezTo>
                    <a:pt x="1598" y="45692"/>
                    <a:pt x="1539" y="45657"/>
                    <a:pt x="1467" y="45597"/>
                  </a:cubicBezTo>
                  <a:cubicBezTo>
                    <a:pt x="1705" y="45514"/>
                    <a:pt x="1944" y="45442"/>
                    <a:pt x="2182" y="45359"/>
                  </a:cubicBezTo>
                  <a:close/>
                  <a:moveTo>
                    <a:pt x="24601" y="49419"/>
                  </a:moveTo>
                  <a:cubicBezTo>
                    <a:pt x="24625" y="49443"/>
                    <a:pt x="24649" y="49455"/>
                    <a:pt x="24661" y="49467"/>
                  </a:cubicBezTo>
                  <a:cubicBezTo>
                    <a:pt x="24637" y="49467"/>
                    <a:pt x="24625" y="49467"/>
                    <a:pt x="24589" y="49455"/>
                  </a:cubicBezTo>
                  <a:cubicBezTo>
                    <a:pt x="24589" y="49443"/>
                    <a:pt x="24601" y="49443"/>
                    <a:pt x="24601" y="49419"/>
                  </a:cubicBezTo>
                  <a:close/>
                  <a:moveTo>
                    <a:pt x="27697" y="49729"/>
                  </a:moveTo>
                  <a:cubicBezTo>
                    <a:pt x="27697" y="49741"/>
                    <a:pt x="27709" y="49752"/>
                    <a:pt x="27709" y="49764"/>
                  </a:cubicBezTo>
                  <a:cubicBezTo>
                    <a:pt x="27697" y="49752"/>
                    <a:pt x="27685" y="49741"/>
                    <a:pt x="27673" y="49741"/>
                  </a:cubicBezTo>
                  <a:cubicBezTo>
                    <a:pt x="27673" y="49729"/>
                    <a:pt x="27685" y="49729"/>
                    <a:pt x="27697" y="49729"/>
                  </a:cubicBezTo>
                  <a:close/>
                  <a:moveTo>
                    <a:pt x="25542" y="49229"/>
                  </a:moveTo>
                  <a:cubicBezTo>
                    <a:pt x="25613" y="49229"/>
                    <a:pt x="25697" y="49252"/>
                    <a:pt x="25756" y="49252"/>
                  </a:cubicBezTo>
                  <a:cubicBezTo>
                    <a:pt x="26089" y="49467"/>
                    <a:pt x="26423" y="49681"/>
                    <a:pt x="26768" y="49907"/>
                  </a:cubicBezTo>
                  <a:cubicBezTo>
                    <a:pt x="26994" y="50062"/>
                    <a:pt x="27256" y="50229"/>
                    <a:pt x="27506" y="50360"/>
                  </a:cubicBezTo>
                  <a:cubicBezTo>
                    <a:pt x="27435" y="50336"/>
                    <a:pt x="27375" y="50324"/>
                    <a:pt x="27316" y="50288"/>
                  </a:cubicBezTo>
                  <a:cubicBezTo>
                    <a:pt x="26887" y="50110"/>
                    <a:pt x="26447" y="49919"/>
                    <a:pt x="26030" y="49693"/>
                  </a:cubicBezTo>
                  <a:cubicBezTo>
                    <a:pt x="25994" y="49681"/>
                    <a:pt x="25958" y="49657"/>
                    <a:pt x="25911" y="49657"/>
                  </a:cubicBezTo>
                  <a:cubicBezTo>
                    <a:pt x="25816" y="49502"/>
                    <a:pt x="25697" y="49360"/>
                    <a:pt x="25542" y="49229"/>
                  </a:cubicBezTo>
                  <a:close/>
                  <a:moveTo>
                    <a:pt x="4003" y="47931"/>
                  </a:moveTo>
                  <a:cubicBezTo>
                    <a:pt x="11028" y="48681"/>
                    <a:pt x="18041" y="49705"/>
                    <a:pt x="25077" y="50145"/>
                  </a:cubicBezTo>
                  <a:lnTo>
                    <a:pt x="25101" y="50145"/>
                  </a:lnTo>
                  <a:cubicBezTo>
                    <a:pt x="25077" y="50252"/>
                    <a:pt x="25006" y="50383"/>
                    <a:pt x="24935" y="50514"/>
                  </a:cubicBezTo>
                  <a:cubicBezTo>
                    <a:pt x="24899" y="50503"/>
                    <a:pt x="24863" y="50479"/>
                    <a:pt x="24815" y="50479"/>
                  </a:cubicBezTo>
                  <a:cubicBezTo>
                    <a:pt x="17838" y="50157"/>
                    <a:pt x="10897" y="49026"/>
                    <a:pt x="4003" y="47931"/>
                  </a:cubicBezTo>
                  <a:close/>
                  <a:moveTo>
                    <a:pt x="26137" y="50360"/>
                  </a:moveTo>
                  <a:cubicBezTo>
                    <a:pt x="26423" y="50538"/>
                    <a:pt x="26697" y="50705"/>
                    <a:pt x="26982" y="50848"/>
                  </a:cubicBezTo>
                  <a:cubicBezTo>
                    <a:pt x="27185" y="50955"/>
                    <a:pt x="27387" y="51074"/>
                    <a:pt x="27613" y="51134"/>
                  </a:cubicBezTo>
                  <a:lnTo>
                    <a:pt x="27602" y="51145"/>
                  </a:lnTo>
                  <a:cubicBezTo>
                    <a:pt x="27423" y="51062"/>
                    <a:pt x="27221" y="51003"/>
                    <a:pt x="27042" y="50907"/>
                  </a:cubicBezTo>
                  <a:cubicBezTo>
                    <a:pt x="26744" y="50776"/>
                    <a:pt x="26435" y="50645"/>
                    <a:pt x="26137" y="50514"/>
                  </a:cubicBezTo>
                  <a:lnTo>
                    <a:pt x="26137" y="50360"/>
                  </a:lnTo>
                  <a:close/>
                  <a:moveTo>
                    <a:pt x="3206" y="46812"/>
                  </a:moveTo>
                  <a:lnTo>
                    <a:pt x="3206" y="46812"/>
                  </a:lnTo>
                  <a:cubicBezTo>
                    <a:pt x="4420" y="47193"/>
                    <a:pt x="5694" y="47538"/>
                    <a:pt x="7004" y="47847"/>
                  </a:cubicBezTo>
                  <a:cubicBezTo>
                    <a:pt x="5896" y="47764"/>
                    <a:pt x="4801" y="47669"/>
                    <a:pt x="3706" y="47562"/>
                  </a:cubicBezTo>
                  <a:cubicBezTo>
                    <a:pt x="3702" y="47561"/>
                    <a:pt x="3698" y="47561"/>
                    <a:pt x="3694" y="47561"/>
                  </a:cubicBezTo>
                  <a:cubicBezTo>
                    <a:pt x="3480" y="47561"/>
                    <a:pt x="3483" y="47884"/>
                    <a:pt x="3706" y="47907"/>
                  </a:cubicBezTo>
                  <a:cubicBezTo>
                    <a:pt x="3753" y="47907"/>
                    <a:pt x="3813" y="47919"/>
                    <a:pt x="3860" y="47919"/>
                  </a:cubicBezTo>
                  <a:cubicBezTo>
                    <a:pt x="3753" y="47943"/>
                    <a:pt x="3729" y="48074"/>
                    <a:pt x="3825" y="48097"/>
                  </a:cubicBezTo>
                  <a:cubicBezTo>
                    <a:pt x="10647" y="49633"/>
                    <a:pt x="17529" y="50360"/>
                    <a:pt x="24470" y="51098"/>
                  </a:cubicBezTo>
                  <a:cubicBezTo>
                    <a:pt x="24434" y="51169"/>
                    <a:pt x="24470" y="51253"/>
                    <a:pt x="24530" y="51300"/>
                  </a:cubicBezTo>
                  <a:cubicBezTo>
                    <a:pt x="24601" y="51372"/>
                    <a:pt x="24673" y="51395"/>
                    <a:pt x="24756" y="51407"/>
                  </a:cubicBezTo>
                  <a:cubicBezTo>
                    <a:pt x="24601" y="51467"/>
                    <a:pt x="24458" y="51526"/>
                    <a:pt x="24268" y="51574"/>
                  </a:cubicBezTo>
                  <a:cubicBezTo>
                    <a:pt x="24220" y="51586"/>
                    <a:pt x="24184" y="51598"/>
                    <a:pt x="24161" y="51634"/>
                  </a:cubicBezTo>
                  <a:cubicBezTo>
                    <a:pt x="24101" y="51610"/>
                    <a:pt x="24042" y="51610"/>
                    <a:pt x="23982" y="51598"/>
                  </a:cubicBezTo>
                  <a:cubicBezTo>
                    <a:pt x="23934" y="51538"/>
                    <a:pt x="23863" y="51515"/>
                    <a:pt x="23768" y="51515"/>
                  </a:cubicBezTo>
                  <a:cubicBezTo>
                    <a:pt x="23661" y="51515"/>
                    <a:pt x="23589" y="51526"/>
                    <a:pt x="23506" y="51550"/>
                  </a:cubicBezTo>
                  <a:cubicBezTo>
                    <a:pt x="23113" y="51532"/>
                    <a:pt x="22714" y="51529"/>
                    <a:pt x="22333" y="51529"/>
                  </a:cubicBezTo>
                  <a:cubicBezTo>
                    <a:pt x="22142" y="51529"/>
                    <a:pt x="21956" y="51530"/>
                    <a:pt x="21778" y="51530"/>
                  </a:cubicBezTo>
                  <a:cubicBezTo>
                    <a:pt x="21599" y="51530"/>
                    <a:pt x="21428" y="51529"/>
                    <a:pt x="21267" y="51526"/>
                  </a:cubicBezTo>
                  <a:cubicBezTo>
                    <a:pt x="21089" y="51526"/>
                    <a:pt x="20970" y="51634"/>
                    <a:pt x="20910" y="51765"/>
                  </a:cubicBezTo>
                  <a:cubicBezTo>
                    <a:pt x="20660" y="51729"/>
                    <a:pt x="20398" y="51717"/>
                    <a:pt x="20136" y="51717"/>
                  </a:cubicBezTo>
                  <a:lnTo>
                    <a:pt x="20124" y="51717"/>
                  </a:lnTo>
                  <a:cubicBezTo>
                    <a:pt x="20089" y="51705"/>
                    <a:pt x="20053" y="51705"/>
                    <a:pt x="20017" y="51693"/>
                  </a:cubicBezTo>
                  <a:cubicBezTo>
                    <a:pt x="19874" y="51657"/>
                    <a:pt x="19720" y="51574"/>
                    <a:pt x="19577" y="51574"/>
                  </a:cubicBezTo>
                  <a:cubicBezTo>
                    <a:pt x="19543" y="51569"/>
                    <a:pt x="19510" y="51566"/>
                    <a:pt x="19477" y="51566"/>
                  </a:cubicBezTo>
                  <a:cubicBezTo>
                    <a:pt x="19368" y="51566"/>
                    <a:pt x="19261" y="51592"/>
                    <a:pt x="19160" y="51610"/>
                  </a:cubicBezTo>
                  <a:cubicBezTo>
                    <a:pt x="19124" y="51550"/>
                    <a:pt x="19077" y="51526"/>
                    <a:pt x="19005" y="51503"/>
                  </a:cubicBezTo>
                  <a:cubicBezTo>
                    <a:pt x="14528" y="50764"/>
                    <a:pt x="10076" y="50217"/>
                    <a:pt x="5646" y="49383"/>
                  </a:cubicBezTo>
                  <a:cubicBezTo>
                    <a:pt x="5623" y="49360"/>
                    <a:pt x="5611" y="49348"/>
                    <a:pt x="5587" y="49336"/>
                  </a:cubicBezTo>
                  <a:cubicBezTo>
                    <a:pt x="4753" y="48967"/>
                    <a:pt x="3706" y="48871"/>
                    <a:pt x="2777" y="48740"/>
                  </a:cubicBezTo>
                  <a:cubicBezTo>
                    <a:pt x="2265" y="48633"/>
                    <a:pt x="1777" y="48538"/>
                    <a:pt x="1289" y="48431"/>
                  </a:cubicBezTo>
                  <a:lnTo>
                    <a:pt x="1289" y="48324"/>
                  </a:lnTo>
                  <a:cubicBezTo>
                    <a:pt x="1289" y="48276"/>
                    <a:pt x="1265" y="48228"/>
                    <a:pt x="1253" y="48205"/>
                  </a:cubicBezTo>
                  <a:cubicBezTo>
                    <a:pt x="1324" y="48145"/>
                    <a:pt x="1432" y="48097"/>
                    <a:pt x="1515" y="48086"/>
                  </a:cubicBezTo>
                  <a:cubicBezTo>
                    <a:pt x="1545" y="48082"/>
                    <a:pt x="1576" y="48080"/>
                    <a:pt x="1608" y="48080"/>
                  </a:cubicBezTo>
                  <a:cubicBezTo>
                    <a:pt x="1774" y="48080"/>
                    <a:pt x="1954" y="48127"/>
                    <a:pt x="2134" y="48157"/>
                  </a:cubicBezTo>
                  <a:cubicBezTo>
                    <a:pt x="2301" y="48193"/>
                    <a:pt x="2456" y="48240"/>
                    <a:pt x="2622" y="48252"/>
                  </a:cubicBezTo>
                  <a:cubicBezTo>
                    <a:pt x="2668" y="48283"/>
                    <a:pt x="2721" y="48298"/>
                    <a:pt x="2773" y="48298"/>
                  </a:cubicBezTo>
                  <a:cubicBezTo>
                    <a:pt x="2843" y="48298"/>
                    <a:pt x="2913" y="48271"/>
                    <a:pt x="2967" y="48217"/>
                  </a:cubicBezTo>
                  <a:cubicBezTo>
                    <a:pt x="3003" y="48205"/>
                    <a:pt x="3075" y="48193"/>
                    <a:pt x="3110" y="48157"/>
                  </a:cubicBezTo>
                  <a:cubicBezTo>
                    <a:pt x="3229" y="48097"/>
                    <a:pt x="3218" y="47943"/>
                    <a:pt x="3134" y="47859"/>
                  </a:cubicBezTo>
                  <a:cubicBezTo>
                    <a:pt x="3229" y="47538"/>
                    <a:pt x="3241" y="47169"/>
                    <a:pt x="3206" y="46812"/>
                  </a:cubicBezTo>
                  <a:close/>
                  <a:moveTo>
                    <a:pt x="25899" y="51467"/>
                  </a:moveTo>
                  <a:cubicBezTo>
                    <a:pt x="26101" y="51598"/>
                    <a:pt x="26328" y="51729"/>
                    <a:pt x="26542" y="51872"/>
                  </a:cubicBezTo>
                  <a:cubicBezTo>
                    <a:pt x="26720" y="51967"/>
                    <a:pt x="26899" y="52110"/>
                    <a:pt x="27078" y="52181"/>
                  </a:cubicBezTo>
                  <a:cubicBezTo>
                    <a:pt x="27090" y="52205"/>
                    <a:pt x="27113" y="52241"/>
                    <a:pt x="27149" y="52253"/>
                  </a:cubicBezTo>
                  <a:cubicBezTo>
                    <a:pt x="27137" y="52253"/>
                    <a:pt x="27090" y="52288"/>
                    <a:pt x="27042" y="52288"/>
                  </a:cubicBezTo>
                  <a:cubicBezTo>
                    <a:pt x="27030" y="52288"/>
                    <a:pt x="27006" y="52300"/>
                    <a:pt x="26982" y="52300"/>
                  </a:cubicBezTo>
                  <a:cubicBezTo>
                    <a:pt x="26804" y="52134"/>
                    <a:pt x="26554" y="52027"/>
                    <a:pt x="26316" y="51943"/>
                  </a:cubicBezTo>
                  <a:cubicBezTo>
                    <a:pt x="26101" y="51848"/>
                    <a:pt x="25887" y="51776"/>
                    <a:pt x="25661" y="51705"/>
                  </a:cubicBezTo>
                  <a:cubicBezTo>
                    <a:pt x="25744" y="51634"/>
                    <a:pt x="25827" y="51550"/>
                    <a:pt x="25899" y="51467"/>
                  </a:cubicBezTo>
                  <a:close/>
                  <a:moveTo>
                    <a:pt x="4563" y="53551"/>
                  </a:moveTo>
                  <a:lnTo>
                    <a:pt x="4563" y="53551"/>
                  </a:lnTo>
                  <a:cubicBezTo>
                    <a:pt x="4515" y="53670"/>
                    <a:pt x="4468" y="53777"/>
                    <a:pt x="4408" y="53896"/>
                  </a:cubicBezTo>
                  <a:lnTo>
                    <a:pt x="4408" y="53908"/>
                  </a:lnTo>
                  <a:cubicBezTo>
                    <a:pt x="4396" y="53908"/>
                    <a:pt x="4372" y="53896"/>
                    <a:pt x="4372" y="53896"/>
                  </a:cubicBezTo>
                  <a:cubicBezTo>
                    <a:pt x="4396" y="53860"/>
                    <a:pt x="4408" y="53848"/>
                    <a:pt x="4420" y="53812"/>
                  </a:cubicBezTo>
                  <a:cubicBezTo>
                    <a:pt x="4480" y="53729"/>
                    <a:pt x="4515" y="53634"/>
                    <a:pt x="4563" y="53551"/>
                  </a:cubicBezTo>
                  <a:close/>
                  <a:moveTo>
                    <a:pt x="22779" y="52550"/>
                  </a:moveTo>
                  <a:cubicBezTo>
                    <a:pt x="22863" y="52562"/>
                    <a:pt x="22970" y="52562"/>
                    <a:pt x="23077" y="52562"/>
                  </a:cubicBezTo>
                  <a:cubicBezTo>
                    <a:pt x="23208" y="52848"/>
                    <a:pt x="23315" y="53122"/>
                    <a:pt x="23411" y="53384"/>
                  </a:cubicBezTo>
                  <a:cubicBezTo>
                    <a:pt x="23399" y="53396"/>
                    <a:pt x="23399" y="53420"/>
                    <a:pt x="23399" y="53443"/>
                  </a:cubicBezTo>
                  <a:cubicBezTo>
                    <a:pt x="23446" y="53622"/>
                    <a:pt x="23494" y="53812"/>
                    <a:pt x="23530" y="53991"/>
                  </a:cubicBezTo>
                  <a:cubicBezTo>
                    <a:pt x="23315" y="53479"/>
                    <a:pt x="23041" y="52967"/>
                    <a:pt x="22779" y="52550"/>
                  </a:cubicBezTo>
                  <a:close/>
                  <a:moveTo>
                    <a:pt x="19458" y="52122"/>
                  </a:moveTo>
                  <a:cubicBezTo>
                    <a:pt x="19470" y="52122"/>
                    <a:pt x="19470" y="52122"/>
                    <a:pt x="19481" y="52134"/>
                  </a:cubicBezTo>
                  <a:cubicBezTo>
                    <a:pt x="19624" y="52169"/>
                    <a:pt x="19755" y="52146"/>
                    <a:pt x="19874" y="52181"/>
                  </a:cubicBezTo>
                  <a:cubicBezTo>
                    <a:pt x="20077" y="52217"/>
                    <a:pt x="20279" y="52324"/>
                    <a:pt x="20482" y="52419"/>
                  </a:cubicBezTo>
                  <a:cubicBezTo>
                    <a:pt x="20470" y="52443"/>
                    <a:pt x="20470" y="52491"/>
                    <a:pt x="20482" y="52550"/>
                  </a:cubicBezTo>
                  <a:cubicBezTo>
                    <a:pt x="20672" y="53098"/>
                    <a:pt x="20851" y="53634"/>
                    <a:pt x="21017" y="54170"/>
                  </a:cubicBezTo>
                  <a:cubicBezTo>
                    <a:pt x="20973" y="54131"/>
                    <a:pt x="20928" y="54114"/>
                    <a:pt x="20887" y="54114"/>
                  </a:cubicBezTo>
                  <a:cubicBezTo>
                    <a:pt x="20829" y="54114"/>
                    <a:pt x="20781" y="54149"/>
                    <a:pt x="20767" y="54205"/>
                  </a:cubicBezTo>
                  <a:cubicBezTo>
                    <a:pt x="20577" y="53372"/>
                    <a:pt x="20160" y="52634"/>
                    <a:pt x="19458" y="52122"/>
                  </a:cubicBezTo>
                  <a:close/>
                  <a:moveTo>
                    <a:pt x="4932" y="54146"/>
                  </a:moveTo>
                  <a:cubicBezTo>
                    <a:pt x="5099" y="54253"/>
                    <a:pt x="5265" y="54336"/>
                    <a:pt x="5432" y="54443"/>
                  </a:cubicBezTo>
                  <a:cubicBezTo>
                    <a:pt x="5349" y="54396"/>
                    <a:pt x="5253" y="54372"/>
                    <a:pt x="5158" y="54324"/>
                  </a:cubicBezTo>
                  <a:cubicBezTo>
                    <a:pt x="5063" y="54277"/>
                    <a:pt x="4968" y="54229"/>
                    <a:pt x="4896" y="54170"/>
                  </a:cubicBezTo>
                  <a:cubicBezTo>
                    <a:pt x="4920" y="54170"/>
                    <a:pt x="4932" y="54158"/>
                    <a:pt x="4932" y="54146"/>
                  </a:cubicBezTo>
                  <a:close/>
                  <a:moveTo>
                    <a:pt x="21184" y="54967"/>
                  </a:moveTo>
                  <a:cubicBezTo>
                    <a:pt x="21255" y="55289"/>
                    <a:pt x="21315" y="55634"/>
                    <a:pt x="21363" y="55967"/>
                  </a:cubicBezTo>
                  <a:cubicBezTo>
                    <a:pt x="21327" y="55944"/>
                    <a:pt x="21255" y="55908"/>
                    <a:pt x="21172" y="55908"/>
                  </a:cubicBezTo>
                  <a:cubicBezTo>
                    <a:pt x="21089" y="55908"/>
                    <a:pt x="21017" y="55956"/>
                    <a:pt x="20970" y="56015"/>
                  </a:cubicBezTo>
                  <a:cubicBezTo>
                    <a:pt x="20934" y="56003"/>
                    <a:pt x="20898" y="56003"/>
                    <a:pt x="20851" y="55991"/>
                  </a:cubicBezTo>
                  <a:cubicBezTo>
                    <a:pt x="20874" y="55801"/>
                    <a:pt x="20874" y="55610"/>
                    <a:pt x="20874" y="55420"/>
                  </a:cubicBezTo>
                  <a:cubicBezTo>
                    <a:pt x="21029" y="55301"/>
                    <a:pt x="21136" y="55146"/>
                    <a:pt x="21184" y="54967"/>
                  </a:cubicBezTo>
                  <a:close/>
                  <a:moveTo>
                    <a:pt x="4682" y="50002"/>
                  </a:moveTo>
                  <a:cubicBezTo>
                    <a:pt x="5301" y="50133"/>
                    <a:pt x="5908" y="50229"/>
                    <a:pt x="6527" y="50241"/>
                  </a:cubicBezTo>
                  <a:cubicBezTo>
                    <a:pt x="6587" y="50241"/>
                    <a:pt x="6611" y="50217"/>
                    <a:pt x="6647" y="50169"/>
                  </a:cubicBezTo>
                  <a:cubicBezTo>
                    <a:pt x="9623" y="50907"/>
                    <a:pt x="12683" y="51526"/>
                    <a:pt x="15719" y="51824"/>
                  </a:cubicBezTo>
                  <a:cubicBezTo>
                    <a:pt x="15612" y="51896"/>
                    <a:pt x="15612" y="52062"/>
                    <a:pt x="15767" y="52110"/>
                  </a:cubicBezTo>
                  <a:cubicBezTo>
                    <a:pt x="16922" y="52527"/>
                    <a:pt x="17993" y="53122"/>
                    <a:pt x="19148" y="53539"/>
                  </a:cubicBezTo>
                  <a:cubicBezTo>
                    <a:pt x="19164" y="53545"/>
                    <a:pt x="19180" y="53548"/>
                    <a:pt x="19194" y="53548"/>
                  </a:cubicBezTo>
                  <a:cubicBezTo>
                    <a:pt x="19305" y="53548"/>
                    <a:pt x="19349" y="53364"/>
                    <a:pt x="19243" y="53300"/>
                  </a:cubicBezTo>
                  <a:cubicBezTo>
                    <a:pt x="18315" y="52622"/>
                    <a:pt x="17124" y="52229"/>
                    <a:pt x="16029" y="51848"/>
                  </a:cubicBezTo>
                  <a:lnTo>
                    <a:pt x="16029" y="51848"/>
                  </a:lnTo>
                  <a:cubicBezTo>
                    <a:pt x="16981" y="51943"/>
                    <a:pt x="17957" y="52003"/>
                    <a:pt x="18886" y="52015"/>
                  </a:cubicBezTo>
                  <a:cubicBezTo>
                    <a:pt x="18886" y="52062"/>
                    <a:pt x="18886" y="52110"/>
                    <a:pt x="18934" y="52134"/>
                  </a:cubicBezTo>
                  <a:cubicBezTo>
                    <a:pt x="19862" y="52896"/>
                    <a:pt x="20279" y="53979"/>
                    <a:pt x="20339" y="55158"/>
                  </a:cubicBezTo>
                  <a:cubicBezTo>
                    <a:pt x="17029" y="53860"/>
                    <a:pt x="13874" y="52300"/>
                    <a:pt x="10480" y="51205"/>
                  </a:cubicBezTo>
                  <a:cubicBezTo>
                    <a:pt x="10470" y="51202"/>
                    <a:pt x="10460" y="51201"/>
                    <a:pt x="10450" y="51201"/>
                  </a:cubicBezTo>
                  <a:cubicBezTo>
                    <a:pt x="10336" y="51201"/>
                    <a:pt x="10266" y="51376"/>
                    <a:pt x="10397" y="51431"/>
                  </a:cubicBezTo>
                  <a:cubicBezTo>
                    <a:pt x="13624" y="52955"/>
                    <a:pt x="17029" y="53979"/>
                    <a:pt x="20351" y="55277"/>
                  </a:cubicBezTo>
                  <a:lnTo>
                    <a:pt x="20351" y="55872"/>
                  </a:lnTo>
                  <a:cubicBezTo>
                    <a:pt x="20220" y="55896"/>
                    <a:pt x="20136" y="56027"/>
                    <a:pt x="20136" y="56146"/>
                  </a:cubicBezTo>
                  <a:cubicBezTo>
                    <a:pt x="20124" y="56146"/>
                    <a:pt x="20124" y="56134"/>
                    <a:pt x="20112" y="56134"/>
                  </a:cubicBezTo>
                  <a:cubicBezTo>
                    <a:pt x="15255" y="53789"/>
                    <a:pt x="9897" y="51943"/>
                    <a:pt x="4813" y="50181"/>
                  </a:cubicBezTo>
                  <a:lnTo>
                    <a:pt x="4765" y="50181"/>
                  </a:lnTo>
                  <a:lnTo>
                    <a:pt x="4682" y="50002"/>
                  </a:lnTo>
                  <a:close/>
                  <a:moveTo>
                    <a:pt x="21446" y="56598"/>
                  </a:moveTo>
                  <a:cubicBezTo>
                    <a:pt x="21446" y="56670"/>
                    <a:pt x="21470" y="56753"/>
                    <a:pt x="21470" y="56837"/>
                  </a:cubicBezTo>
                  <a:cubicBezTo>
                    <a:pt x="21482" y="57146"/>
                    <a:pt x="21482" y="57527"/>
                    <a:pt x="21482" y="57896"/>
                  </a:cubicBezTo>
                  <a:cubicBezTo>
                    <a:pt x="21305" y="57720"/>
                    <a:pt x="21008" y="57648"/>
                    <a:pt x="20743" y="57648"/>
                  </a:cubicBezTo>
                  <a:cubicBezTo>
                    <a:pt x="20686" y="57648"/>
                    <a:pt x="20630" y="57652"/>
                    <a:pt x="20577" y="57658"/>
                  </a:cubicBezTo>
                  <a:cubicBezTo>
                    <a:pt x="20601" y="57551"/>
                    <a:pt x="20636" y="57444"/>
                    <a:pt x="20648" y="57349"/>
                  </a:cubicBezTo>
                  <a:cubicBezTo>
                    <a:pt x="20814" y="57448"/>
                    <a:pt x="20986" y="57536"/>
                    <a:pt x="21139" y="57536"/>
                  </a:cubicBezTo>
                  <a:cubicBezTo>
                    <a:pt x="21206" y="57536"/>
                    <a:pt x="21269" y="57519"/>
                    <a:pt x="21327" y="57480"/>
                  </a:cubicBezTo>
                  <a:cubicBezTo>
                    <a:pt x="21422" y="57396"/>
                    <a:pt x="21470" y="57313"/>
                    <a:pt x="21446" y="57194"/>
                  </a:cubicBezTo>
                  <a:cubicBezTo>
                    <a:pt x="21434" y="57099"/>
                    <a:pt x="21363" y="57051"/>
                    <a:pt x="21267" y="57015"/>
                  </a:cubicBezTo>
                  <a:cubicBezTo>
                    <a:pt x="21244" y="57003"/>
                    <a:pt x="21196" y="56979"/>
                    <a:pt x="21148" y="56968"/>
                  </a:cubicBezTo>
                  <a:cubicBezTo>
                    <a:pt x="21077" y="56944"/>
                    <a:pt x="21005" y="56932"/>
                    <a:pt x="20934" y="56896"/>
                  </a:cubicBezTo>
                  <a:cubicBezTo>
                    <a:pt x="20874" y="56884"/>
                    <a:pt x="20815" y="56849"/>
                    <a:pt x="20767" y="56837"/>
                  </a:cubicBezTo>
                  <a:cubicBezTo>
                    <a:pt x="20779" y="56765"/>
                    <a:pt x="20791" y="56670"/>
                    <a:pt x="20803" y="56598"/>
                  </a:cubicBezTo>
                  <a:cubicBezTo>
                    <a:pt x="20928" y="56658"/>
                    <a:pt x="21064" y="56702"/>
                    <a:pt x="21187" y="56702"/>
                  </a:cubicBezTo>
                  <a:cubicBezTo>
                    <a:pt x="21286" y="56702"/>
                    <a:pt x="21377" y="56673"/>
                    <a:pt x="21446" y="56598"/>
                  </a:cubicBezTo>
                  <a:close/>
                  <a:moveTo>
                    <a:pt x="15653" y="58483"/>
                  </a:moveTo>
                  <a:cubicBezTo>
                    <a:pt x="15626" y="58483"/>
                    <a:pt x="15608" y="58541"/>
                    <a:pt x="15648" y="58551"/>
                  </a:cubicBezTo>
                  <a:cubicBezTo>
                    <a:pt x="15804" y="58622"/>
                    <a:pt x="15956" y="58696"/>
                    <a:pt x="16104" y="58775"/>
                  </a:cubicBezTo>
                  <a:lnTo>
                    <a:pt x="16104" y="58775"/>
                  </a:lnTo>
                  <a:cubicBezTo>
                    <a:pt x="15958" y="58685"/>
                    <a:pt x="15814" y="58591"/>
                    <a:pt x="15671" y="58492"/>
                  </a:cubicBezTo>
                  <a:cubicBezTo>
                    <a:pt x="15665" y="58485"/>
                    <a:pt x="15659" y="58483"/>
                    <a:pt x="15653" y="58483"/>
                  </a:cubicBezTo>
                  <a:close/>
                  <a:moveTo>
                    <a:pt x="20589" y="58087"/>
                  </a:moveTo>
                  <a:cubicBezTo>
                    <a:pt x="20770" y="58278"/>
                    <a:pt x="21037" y="58454"/>
                    <a:pt x="21270" y="58454"/>
                  </a:cubicBezTo>
                  <a:cubicBezTo>
                    <a:pt x="21327" y="58454"/>
                    <a:pt x="21383" y="58444"/>
                    <a:pt x="21434" y="58420"/>
                  </a:cubicBezTo>
                  <a:lnTo>
                    <a:pt x="21434" y="58420"/>
                  </a:lnTo>
                  <a:cubicBezTo>
                    <a:pt x="21434" y="58515"/>
                    <a:pt x="21422" y="58658"/>
                    <a:pt x="21410" y="58777"/>
                  </a:cubicBezTo>
                  <a:cubicBezTo>
                    <a:pt x="21184" y="58515"/>
                    <a:pt x="20672" y="58444"/>
                    <a:pt x="20351" y="58373"/>
                  </a:cubicBezTo>
                  <a:cubicBezTo>
                    <a:pt x="20363" y="58337"/>
                    <a:pt x="20363" y="58313"/>
                    <a:pt x="20374" y="58277"/>
                  </a:cubicBezTo>
                  <a:cubicBezTo>
                    <a:pt x="20493" y="58277"/>
                    <a:pt x="20577" y="58206"/>
                    <a:pt x="20589" y="58087"/>
                  </a:cubicBezTo>
                  <a:close/>
                  <a:moveTo>
                    <a:pt x="4884" y="50538"/>
                  </a:moveTo>
                  <a:lnTo>
                    <a:pt x="4884" y="50538"/>
                  </a:lnTo>
                  <a:cubicBezTo>
                    <a:pt x="9873" y="52527"/>
                    <a:pt x="14874" y="54741"/>
                    <a:pt x="19934" y="56515"/>
                  </a:cubicBezTo>
                  <a:cubicBezTo>
                    <a:pt x="19950" y="56519"/>
                    <a:pt x="19966" y="56521"/>
                    <a:pt x="19981" y="56521"/>
                  </a:cubicBezTo>
                  <a:cubicBezTo>
                    <a:pt x="20100" y="56521"/>
                    <a:pt x="20184" y="56406"/>
                    <a:pt x="20184" y="56301"/>
                  </a:cubicBezTo>
                  <a:cubicBezTo>
                    <a:pt x="20196" y="56313"/>
                    <a:pt x="20220" y="56337"/>
                    <a:pt x="20243" y="56348"/>
                  </a:cubicBezTo>
                  <a:cubicBezTo>
                    <a:pt x="20255" y="56348"/>
                    <a:pt x="20279" y="56360"/>
                    <a:pt x="20291" y="56360"/>
                  </a:cubicBezTo>
                  <a:cubicBezTo>
                    <a:pt x="20279" y="56491"/>
                    <a:pt x="20255" y="56634"/>
                    <a:pt x="20232" y="56777"/>
                  </a:cubicBezTo>
                  <a:cubicBezTo>
                    <a:pt x="20172" y="56837"/>
                    <a:pt x="20160" y="56932"/>
                    <a:pt x="20184" y="57015"/>
                  </a:cubicBezTo>
                  <a:cubicBezTo>
                    <a:pt x="20160" y="57182"/>
                    <a:pt x="20112" y="57360"/>
                    <a:pt x="20065" y="57527"/>
                  </a:cubicBezTo>
                  <a:cubicBezTo>
                    <a:pt x="18446" y="56527"/>
                    <a:pt x="16374" y="55956"/>
                    <a:pt x="14588" y="55420"/>
                  </a:cubicBezTo>
                  <a:cubicBezTo>
                    <a:pt x="14583" y="55419"/>
                    <a:pt x="14579" y="55418"/>
                    <a:pt x="14575" y="55418"/>
                  </a:cubicBezTo>
                  <a:cubicBezTo>
                    <a:pt x="14527" y="55418"/>
                    <a:pt x="14520" y="55482"/>
                    <a:pt x="14564" y="55515"/>
                  </a:cubicBezTo>
                  <a:cubicBezTo>
                    <a:pt x="16422" y="56217"/>
                    <a:pt x="18088" y="57289"/>
                    <a:pt x="19898" y="58075"/>
                  </a:cubicBezTo>
                  <a:cubicBezTo>
                    <a:pt x="19827" y="58313"/>
                    <a:pt x="19743" y="58551"/>
                    <a:pt x="19636" y="58789"/>
                  </a:cubicBezTo>
                  <a:cubicBezTo>
                    <a:pt x="14755" y="56777"/>
                    <a:pt x="9992" y="54515"/>
                    <a:pt x="5158" y="52419"/>
                  </a:cubicBezTo>
                  <a:lnTo>
                    <a:pt x="5158" y="52205"/>
                  </a:lnTo>
                  <a:cubicBezTo>
                    <a:pt x="5158" y="51955"/>
                    <a:pt x="5123" y="51705"/>
                    <a:pt x="5099" y="51455"/>
                  </a:cubicBezTo>
                  <a:lnTo>
                    <a:pt x="5099" y="51455"/>
                  </a:lnTo>
                  <a:cubicBezTo>
                    <a:pt x="7397" y="52550"/>
                    <a:pt x="9718" y="53610"/>
                    <a:pt x="12135" y="54467"/>
                  </a:cubicBezTo>
                  <a:cubicBezTo>
                    <a:pt x="12148" y="54472"/>
                    <a:pt x="12161" y="54475"/>
                    <a:pt x="12172" y="54475"/>
                  </a:cubicBezTo>
                  <a:cubicBezTo>
                    <a:pt x="12268" y="54475"/>
                    <a:pt x="12314" y="54318"/>
                    <a:pt x="12219" y="54265"/>
                  </a:cubicBezTo>
                  <a:cubicBezTo>
                    <a:pt x="9897" y="53039"/>
                    <a:pt x="7480" y="52027"/>
                    <a:pt x="5039" y="51062"/>
                  </a:cubicBezTo>
                  <a:cubicBezTo>
                    <a:pt x="5003" y="50884"/>
                    <a:pt x="4944" y="50705"/>
                    <a:pt x="4884" y="50538"/>
                  </a:cubicBezTo>
                  <a:close/>
                  <a:moveTo>
                    <a:pt x="16104" y="58775"/>
                  </a:moveTo>
                  <a:lnTo>
                    <a:pt x="16104" y="58775"/>
                  </a:lnTo>
                  <a:cubicBezTo>
                    <a:pt x="16288" y="58887"/>
                    <a:pt x="16477" y="58993"/>
                    <a:pt x="16671" y="59096"/>
                  </a:cubicBezTo>
                  <a:lnTo>
                    <a:pt x="16671" y="59096"/>
                  </a:lnTo>
                  <a:cubicBezTo>
                    <a:pt x="16486" y="58984"/>
                    <a:pt x="16298" y="58877"/>
                    <a:pt x="16104" y="58775"/>
                  </a:cubicBezTo>
                  <a:close/>
                  <a:moveTo>
                    <a:pt x="20220" y="58777"/>
                  </a:moveTo>
                  <a:cubicBezTo>
                    <a:pt x="20484" y="58950"/>
                    <a:pt x="20845" y="59245"/>
                    <a:pt x="21167" y="59245"/>
                  </a:cubicBezTo>
                  <a:cubicBezTo>
                    <a:pt x="21222" y="59245"/>
                    <a:pt x="21275" y="59237"/>
                    <a:pt x="21327" y="59218"/>
                  </a:cubicBezTo>
                  <a:lnTo>
                    <a:pt x="21327" y="59218"/>
                  </a:lnTo>
                  <a:cubicBezTo>
                    <a:pt x="21315" y="59313"/>
                    <a:pt x="21303" y="59396"/>
                    <a:pt x="21267" y="59480"/>
                  </a:cubicBezTo>
                  <a:cubicBezTo>
                    <a:pt x="21136" y="59396"/>
                    <a:pt x="20970" y="59337"/>
                    <a:pt x="20827" y="59277"/>
                  </a:cubicBezTo>
                  <a:cubicBezTo>
                    <a:pt x="20589" y="59182"/>
                    <a:pt x="20363" y="59087"/>
                    <a:pt x="20124" y="58992"/>
                  </a:cubicBezTo>
                  <a:lnTo>
                    <a:pt x="20220" y="58777"/>
                  </a:lnTo>
                  <a:close/>
                  <a:moveTo>
                    <a:pt x="11838" y="58194"/>
                  </a:moveTo>
                  <a:lnTo>
                    <a:pt x="11838" y="58194"/>
                  </a:lnTo>
                  <a:cubicBezTo>
                    <a:pt x="12159" y="58325"/>
                    <a:pt x="12504" y="58456"/>
                    <a:pt x="12838" y="58575"/>
                  </a:cubicBezTo>
                  <a:cubicBezTo>
                    <a:pt x="12873" y="58611"/>
                    <a:pt x="12921" y="58623"/>
                    <a:pt x="12969" y="58658"/>
                  </a:cubicBezTo>
                  <a:cubicBezTo>
                    <a:pt x="12933" y="58658"/>
                    <a:pt x="12921" y="58694"/>
                    <a:pt x="12969" y="58718"/>
                  </a:cubicBezTo>
                  <a:cubicBezTo>
                    <a:pt x="13159" y="58789"/>
                    <a:pt x="13338" y="58861"/>
                    <a:pt x="13516" y="58932"/>
                  </a:cubicBezTo>
                  <a:cubicBezTo>
                    <a:pt x="13979" y="59173"/>
                    <a:pt x="14426" y="59406"/>
                    <a:pt x="14877" y="59638"/>
                  </a:cubicBezTo>
                  <a:lnTo>
                    <a:pt x="14877" y="59638"/>
                  </a:lnTo>
                  <a:cubicBezTo>
                    <a:pt x="13858" y="59146"/>
                    <a:pt x="12859" y="58664"/>
                    <a:pt x="11838" y="58194"/>
                  </a:cubicBezTo>
                  <a:close/>
                  <a:moveTo>
                    <a:pt x="15166" y="59786"/>
                  </a:moveTo>
                  <a:cubicBezTo>
                    <a:pt x="15176" y="59791"/>
                    <a:pt x="15185" y="59796"/>
                    <a:pt x="15195" y="59801"/>
                  </a:cubicBezTo>
                  <a:cubicBezTo>
                    <a:pt x="15185" y="59796"/>
                    <a:pt x="15175" y="59791"/>
                    <a:pt x="15166" y="59786"/>
                  </a:cubicBezTo>
                  <a:close/>
                  <a:moveTo>
                    <a:pt x="7456" y="56229"/>
                  </a:moveTo>
                  <a:cubicBezTo>
                    <a:pt x="7837" y="56396"/>
                    <a:pt x="8194" y="56551"/>
                    <a:pt x="8563" y="56718"/>
                  </a:cubicBezTo>
                  <a:cubicBezTo>
                    <a:pt x="9290" y="57075"/>
                    <a:pt x="10016" y="57432"/>
                    <a:pt x="10766" y="57741"/>
                  </a:cubicBezTo>
                  <a:cubicBezTo>
                    <a:pt x="10659" y="57789"/>
                    <a:pt x="10611" y="57956"/>
                    <a:pt x="10730" y="58015"/>
                  </a:cubicBezTo>
                  <a:cubicBezTo>
                    <a:pt x="11981" y="58634"/>
                    <a:pt x="13243" y="59265"/>
                    <a:pt x="14493" y="59885"/>
                  </a:cubicBezTo>
                  <a:cubicBezTo>
                    <a:pt x="13088" y="59254"/>
                    <a:pt x="11766" y="58539"/>
                    <a:pt x="10838" y="58087"/>
                  </a:cubicBezTo>
                  <a:cubicBezTo>
                    <a:pt x="9683" y="57527"/>
                    <a:pt x="8563" y="56884"/>
                    <a:pt x="7456" y="56229"/>
                  </a:cubicBezTo>
                  <a:close/>
                  <a:moveTo>
                    <a:pt x="5158" y="52729"/>
                  </a:moveTo>
                  <a:cubicBezTo>
                    <a:pt x="9897" y="54932"/>
                    <a:pt x="14719" y="56944"/>
                    <a:pt x="19446" y="59218"/>
                  </a:cubicBezTo>
                  <a:cubicBezTo>
                    <a:pt x="19458" y="59254"/>
                    <a:pt x="19458" y="59254"/>
                    <a:pt x="19446" y="59254"/>
                  </a:cubicBezTo>
                  <a:cubicBezTo>
                    <a:pt x="19403" y="59235"/>
                    <a:pt x="19361" y="59226"/>
                    <a:pt x="19321" y="59226"/>
                  </a:cubicBezTo>
                  <a:cubicBezTo>
                    <a:pt x="19062" y="59226"/>
                    <a:pt x="18893" y="59582"/>
                    <a:pt x="19172" y="59706"/>
                  </a:cubicBezTo>
                  <a:cubicBezTo>
                    <a:pt x="19184" y="59706"/>
                    <a:pt x="19208" y="59730"/>
                    <a:pt x="19220" y="59730"/>
                  </a:cubicBezTo>
                  <a:cubicBezTo>
                    <a:pt x="19184" y="59766"/>
                    <a:pt x="19172" y="59813"/>
                    <a:pt x="19148" y="59861"/>
                  </a:cubicBezTo>
                  <a:lnTo>
                    <a:pt x="19124" y="59861"/>
                  </a:lnTo>
                  <a:cubicBezTo>
                    <a:pt x="19091" y="59842"/>
                    <a:pt x="19058" y="59834"/>
                    <a:pt x="19027" y="59834"/>
                  </a:cubicBezTo>
                  <a:cubicBezTo>
                    <a:pt x="18881" y="59834"/>
                    <a:pt x="18776" y="60019"/>
                    <a:pt x="18874" y="60147"/>
                  </a:cubicBezTo>
                  <a:cubicBezTo>
                    <a:pt x="18648" y="60039"/>
                    <a:pt x="18422" y="59932"/>
                    <a:pt x="18184" y="59825"/>
                  </a:cubicBezTo>
                  <a:cubicBezTo>
                    <a:pt x="18173" y="59794"/>
                    <a:pt x="18154" y="59763"/>
                    <a:pt x="18110" y="59763"/>
                  </a:cubicBezTo>
                  <a:cubicBezTo>
                    <a:pt x="18104" y="59763"/>
                    <a:pt x="18096" y="59764"/>
                    <a:pt x="18088" y="59766"/>
                  </a:cubicBezTo>
                  <a:lnTo>
                    <a:pt x="18041" y="59766"/>
                  </a:lnTo>
                  <a:cubicBezTo>
                    <a:pt x="17707" y="59623"/>
                    <a:pt x="17398" y="59456"/>
                    <a:pt x="17076" y="59313"/>
                  </a:cubicBezTo>
                  <a:cubicBezTo>
                    <a:pt x="16981" y="59265"/>
                    <a:pt x="16898" y="59206"/>
                    <a:pt x="16791" y="59158"/>
                  </a:cubicBezTo>
                  <a:cubicBezTo>
                    <a:pt x="16750" y="59138"/>
                    <a:pt x="16711" y="59117"/>
                    <a:pt x="16671" y="59096"/>
                  </a:cubicBezTo>
                  <a:lnTo>
                    <a:pt x="16671" y="59096"/>
                  </a:lnTo>
                  <a:cubicBezTo>
                    <a:pt x="16679" y="59101"/>
                    <a:pt x="16687" y="59106"/>
                    <a:pt x="16695" y="59111"/>
                  </a:cubicBezTo>
                  <a:cubicBezTo>
                    <a:pt x="15660" y="58623"/>
                    <a:pt x="14481" y="58325"/>
                    <a:pt x="13350" y="58099"/>
                  </a:cubicBezTo>
                  <a:cubicBezTo>
                    <a:pt x="12457" y="57694"/>
                    <a:pt x="11576" y="57313"/>
                    <a:pt x="10683" y="56908"/>
                  </a:cubicBezTo>
                  <a:cubicBezTo>
                    <a:pt x="8802" y="55896"/>
                    <a:pt x="6908" y="54908"/>
                    <a:pt x="4992" y="53955"/>
                  </a:cubicBezTo>
                  <a:cubicBezTo>
                    <a:pt x="5063" y="53753"/>
                    <a:pt x="5111" y="53515"/>
                    <a:pt x="5123" y="53277"/>
                  </a:cubicBezTo>
                  <a:cubicBezTo>
                    <a:pt x="6373" y="54277"/>
                    <a:pt x="7742" y="55086"/>
                    <a:pt x="9290" y="55539"/>
                  </a:cubicBezTo>
                  <a:cubicBezTo>
                    <a:pt x="9303" y="55544"/>
                    <a:pt x="9316" y="55546"/>
                    <a:pt x="9329" y="55546"/>
                  </a:cubicBezTo>
                  <a:cubicBezTo>
                    <a:pt x="9438" y="55546"/>
                    <a:pt x="9504" y="55375"/>
                    <a:pt x="9397" y="55301"/>
                  </a:cubicBezTo>
                  <a:cubicBezTo>
                    <a:pt x="7920" y="54610"/>
                    <a:pt x="6492" y="53860"/>
                    <a:pt x="5158" y="52955"/>
                  </a:cubicBezTo>
                  <a:lnTo>
                    <a:pt x="5158" y="52729"/>
                  </a:lnTo>
                  <a:close/>
                  <a:moveTo>
                    <a:pt x="15171" y="58908"/>
                  </a:moveTo>
                  <a:lnTo>
                    <a:pt x="15171" y="58908"/>
                  </a:lnTo>
                  <a:cubicBezTo>
                    <a:pt x="15850" y="59170"/>
                    <a:pt x="16541" y="59456"/>
                    <a:pt x="17243" y="59730"/>
                  </a:cubicBezTo>
                  <a:cubicBezTo>
                    <a:pt x="17264" y="59736"/>
                    <a:pt x="17284" y="59738"/>
                    <a:pt x="17301" y="59738"/>
                  </a:cubicBezTo>
                  <a:cubicBezTo>
                    <a:pt x="17395" y="59738"/>
                    <a:pt x="17445" y="59665"/>
                    <a:pt x="17445" y="59575"/>
                  </a:cubicBezTo>
                  <a:lnTo>
                    <a:pt x="17850" y="59837"/>
                  </a:lnTo>
                  <a:cubicBezTo>
                    <a:pt x="17838" y="59897"/>
                    <a:pt x="17862" y="59992"/>
                    <a:pt x="17957" y="59992"/>
                  </a:cubicBezTo>
                  <a:lnTo>
                    <a:pt x="18077" y="59992"/>
                  </a:lnTo>
                  <a:cubicBezTo>
                    <a:pt x="18291" y="60158"/>
                    <a:pt x="18529" y="60301"/>
                    <a:pt x="18755" y="60456"/>
                  </a:cubicBezTo>
                  <a:cubicBezTo>
                    <a:pt x="18755" y="60456"/>
                    <a:pt x="18755" y="60468"/>
                    <a:pt x="18743" y="60468"/>
                  </a:cubicBezTo>
                  <a:cubicBezTo>
                    <a:pt x="18731" y="60468"/>
                    <a:pt x="18708" y="60468"/>
                    <a:pt x="18696" y="60480"/>
                  </a:cubicBezTo>
                  <a:cubicBezTo>
                    <a:pt x="17517" y="59968"/>
                    <a:pt x="16350" y="59432"/>
                    <a:pt x="15171" y="58908"/>
                  </a:cubicBezTo>
                  <a:close/>
                  <a:moveTo>
                    <a:pt x="19958" y="59361"/>
                  </a:moveTo>
                  <a:cubicBezTo>
                    <a:pt x="20184" y="59480"/>
                    <a:pt x="20410" y="59623"/>
                    <a:pt x="20636" y="59742"/>
                  </a:cubicBezTo>
                  <a:cubicBezTo>
                    <a:pt x="20791" y="59825"/>
                    <a:pt x="20958" y="59932"/>
                    <a:pt x="21136" y="59956"/>
                  </a:cubicBezTo>
                  <a:cubicBezTo>
                    <a:pt x="21017" y="60278"/>
                    <a:pt x="20874" y="60563"/>
                    <a:pt x="20672" y="60813"/>
                  </a:cubicBezTo>
                  <a:cubicBezTo>
                    <a:pt x="20660" y="60778"/>
                    <a:pt x="20660" y="60754"/>
                    <a:pt x="20636" y="60718"/>
                  </a:cubicBezTo>
                  <a:cubicBezTo>
                    <a:pt x="20458" y="60516"/>
                    <a:pt x="20172" y="60408"/>
                    <a:pt x="19934" y="60289"/>
                  </a:cubicBezTo>
                  <a:cubicBezTo>
                    <a:pt x="19815" y="60230"/>
                    <a:pt x="19708" y="60170"/>
                    <a:pt x="19589" y="60111"/>
                  </a:cubicBezTo>
                  <a:cubicBezTo>
                    <a:pt x="19624" y="60063"/>
                    <a:pt x="19636" y="60004"/>
                    <a:pt x="19660" y="59968"/>
                  </a:cubicBezTo>
                  <a:cubicBezTo>
                    <a:pt x="19803" y="60027"/>
                    <a:pt x="19934" y="60099"/>
                    <a:pt x="20065" y="60158"/>
                  </a:cubicBezTo>
                  <a:cubicBezTo>
                    <a:pt x="20266" y="60254"/>
                    <a:pt x="20451" y="60373"/>
                    <a:pt x="20664" y="60373"/>
                  </a:cubicBezTo>
                  <a:cubicBezTo>
                    <a:pt x="20716" y="60373"/>
                    <a:pt x="20770" y="60365"/>
                    <a:pt x="20827" y="60349"/>
                  </a:cubicBezTo>
                  <a:cubicBezTo>
                    <a:pt x="20958" y="60313"/>
                    <a:pt x="21005" y="60170"/>
                    <a:pt x="20946" y="60051"/>
                  </a:cubicBezTo>
                  <a:cubicBezTo>
                    <a:pt x="20827" y="59801"/>
                    <a:pt x="20541" y="59742"/>
                    <a:pt x="20303" y="59623"/>
                  </a:cubicBezTo>
                  <a:cubicBezTo>
                    <a:pt x="20172" y="59563"/>
                    <a:pt x="20053" y="59504"/>
                    <a:pt x="19922" y="59456"/>
                  </a:cubicBezTo>
                  <a:lnTo>
                    <a:pt x="19958" y="59361"/>
                  </a:lnTo>
                  <a:close/>
                  <a:moveTo>
                    <a:pt x="44425" y="43216"/>
                  </a:moveTo>
                  <a:lnTo>
                    <a:pt x="44425" y="43252"/>
                  </a:lnTo>
                  <a:cubicBezTo>
                    <a:pt x="44592" y="43621"/>
                    <a:pt x="44735" y="44014"/>
                    <a:pt x="44842" y="44407"/>
                  </a:cubicBezTo>
                  <a:cubicBezTo>
                    <a:pt x="44901" y="44633"/>
                    <a:pt x="44949" y="44859"/>
                    <a:pt x="44997" y="45085"/>
                  </a:cubicBezTo>
                  <a:cubicBezTo>
                    <a:pt x="42341" y="46014"/>
                    <a:pt x="39710" y="47014"/>
                    <a:pt x="37091" y="48014"/>
                  </a:cubicBezTo>
                  <a:cubicBezTo>
                    <a:pt x="37055" y="47907"/>
                    <a:pt x="37031" y="47824"/>
                    <a:pt x="36996" y="47716"/>
                  </a:cubicBezTo>
                  <a:cubicBezTo>
                    <a:pt x="36982" y="47665"/>
                    <a:pt x="36938" y="47643"/>
                    <a:pt x="36895" y="47643"/>
                  </a:cubicBezTo>
                  <a:cubicBezTo>
                    <a:pt x="36826" y="47643"/>
                    <a:pt x="36757" y="47696"/>
                    <a:pt x="36793" y="47776"/>
                  </a:cubicBezTo>
                  <a:cubicBezTo>
                    <a:pt x="36841" y="47883"/>
                    <a:pt x="36865" y="47978"/>
                    <a:pt x="36912" y="48086"/>
                  </a:cubicBezTo>
                  <a:cubicBezTo>
                    <a:pt x="36781" y="48133"/>
                    <a:pt x="36662" y="48181"/>
                    <a:pt x="36543" y="48240"/>
                  </a:cubicBezTo>
                  <a:cubicBezTo>
                    <a:pt x="36484" y="48014"/>
                    <a:pt x="36376" y="47800"/>
                    <a:pt x="36305" y="47597"/>
                  </a:cubicBezTo>
                  <a:cubicBezTo>
                    <a:pt x="36290" y="47567"/>
                    <a:pt x="36258" y="47554"/>
                    <a:pt x="36228" y="47554"/>
                  </a:cubicBezTo>
                  <a:cubicBezTo>
                    <a:pt x="36187" y="47554"/>
                    <a:pt x="36148" y="47580"/>
                    <a:pt x="36162" y="47621"/>
                  </a:cubicBezTo>
                  <a:cubicBezTo>
                    <a:pt x="36257" y="47836"/>
                    <a:pt x="36329" y="48062"/>
                    <a:pt x="36436" y="48264"/>
                  </a:cubicBezTo>
                  <a:cubicBezTo>
                    <a:pt x="36329" y="48312"/>
                    <a:pt x="36210" y="48359"/>
                    <a:pt x="36103" y="48383"/>
                  </a:cubicBezTo>
                  <a:cubicBezTo>
                    <a:pt x="36103" y="48074"/>
                    <a:pt x="36019" y="47740"/>
                    <a:pt x="35972" y="47431"/>
                  </a:cubicBezTo>
                  <a:cubicBezTo>
                    <a:pt x="35961" y="47353"/>
                    <a:pt x="35895" y="47318"/>
                    <a:pt x="35826" y="47318"/>
                  </a:cubicBezTo>
                  <a:cubicBezTo>
                    <a:pt x="35736" y="47318"/>
                    <a:pt x="35642" y="47377"/>
                    <a:pt x="35662" y="47478"/>
                  </a:cubicBezTo>
                  <a:cubicBezTo>
                    <a:pt x="35710" y="47800"/>
                    <a:pt x="35710" y="48181"/>
                    <a:pt x="35793" y="48502"/>
                  </a:cubicBezTo>
                  <a:cubicBezTo>
                    <a:pt x="33340" y="49455"/>
                    <a:pt x="30888" y="50407"/>
                    <a:pt x="28447" y="51348"/>
                  </a:cubicBezTo>
                  <a:cubicBezTo>
                    <a:pt x="28252" y="51413"/>
                    <a:pt x="28313" y="51703"/>
                    <a:pt x="28477" y="51703"/>
                  </a:cubicBezTo>
                  <a:cubicBezTo>
                    <a:pt x="28494" y="51703"/>
                    <a:pt x="28511" y="51700"/>
                    <a:pt x="28530" y="51693"/>
                  </a:cubicBezTo>
                  <a:cubicBezTo>
                    <a:pt x="35984" y="49276"/>
                    <a:pt x="43592" y="46907"/>
                    <a:pt x="50950" y="44085"/>
                  </a:cubicBezTo>
                  <a:cubicBezTo>
                    <a:pt x="51605" y="44395"/>
                    <a:pt x="52236" y="44728"/>
                    <a:pt x="52890" y="45026"/>
                  </a:cubicBezTo>
                  <a:cubicBezTo>
                    <a:pt x="51271" y="45335"/>
                    <a:pt x="49676" y="45704"/>
                    <a:pt x="48152" y="46050"/>
                  </a:cubicBezTo>
                  <a:cubicBezTo>
                    <a:pt x="47952" y="46083"/>
                    <a:pt x="48021" y="46364"/>
                    <a:pt x="48195" y="46364"/>
                  </a:cubicBezTo>
                  <a:cubicBezTo>
                    <a:pt x="48208" y="46364"/>
                    <a:pt x="48221" y="46362"/>
                    <a:pt x="48235" y="46359"/>
                  </a:cubicBezTo>
                  <a:cubicBezTo>
                    <a:pt x="51855" y="45645"/>
                    <a:pt x="55545" y="45597"/>
                    <a:pt x="59141" y="44966"/>
                  </a:cubicBezTo>
                  <a:cubicBezTo>
                    <a:pt x="59308" y="44930"/>
                    <a:pt x="59367" y="44788"/>
                    <a:pt x="59344" y="44668"/>
                  </a:cubicBezTo>
                  <a:cubicBezTo>
                    <a:pt x="59367" y="44645"/>
                    <a:pt x="59403" y="44633"/>
                    <a:pt x="59415" y="44621"/>
                  </a:cubicBezTo>
                  <a:cubicBezTo>
                    <a:pt x="59439" y="44692"/>
                    <a:pt x="59522" y="44752"/>
                    <a:pt x="59617" y="44752"/>
                  </a:cubicBezTo>
                  <a:cubicBezTo>
                    <a:pt x="59665" y="44752"/>
                    <a:pt x="59713" y="44740"/>
                    <a:pt x="59736" y="44704"/>
                  </a:cubicBezTo>
                  <a:lnTo>
                    <a:pt x="59796" y="44704"/>
                  </a:lnTo>
                  <a:cubicBezTo>
                    <a:pt x="59844" y="44692"/>
                    <a:pt x="59891" y="44692"/>
                    <a:pt x="59915" y="44680"/>
                  </a:cubicBezTo>
                  <a:cubicBezTo>
                    <a:pt x="60082" y="44633"/>
                    <a:pt x="60082" y="44395"/>
                    <a:pt x="59915" y="44371"/>
                  </a:cubicBezTo>
                  <a:cubicBezTo>
                    <a:pt x="59879" y="44347"/>
                    <a:pt x="59832" y="44347"/>
                    <a:pt x="59796" y="44335"/>
                  </a:cubicBezTo>
                  <a:lnTo>
                    <a:pt x="59736" y="44335"/>
                  </a:lnTo>
                  <a:cubicBezTo>
                    <a:pt x="59713" y="44323"/>
                    <a:pt x="59665" y="44287"/>
                    <a:pt x="59617" y="44287"/>
                  </a:cubicBezTo>
                  <a:lnTo>
                    <a:pt x="59606" y="44287"/>
                  </a:lnTo>
                  <a:cubicBezTo>
                    <a:pt x="59617" y="44192"/>
                    <a:pt x="59606" y="44073"/>
                    <a:pt x="59546" y="43978"/>
                  </a:cubicBezTo>
                  <a:lnTo>
                    <a:pt x="59546" y="43978"/>
                  </a:lnTo>
                  <a:cubicBezTo>
                    <a:pt x="59719" y="44002"/>
                    <a:pt x="59876" y="44014"/>
                    <a:pt x="60024" y="44014"/>
                  </a:cubicBezTo>
                  <a:cubicBezTo>
                    <a:pt x="60171" y="44014"/>
                    <a:pt x="60308" y="44002"/>
                    <a:pt x="60439" y="43978"/>
                  </a:cubicBezTo>
                  <a:lnTo>
                    <a:pt x="60439" y="43978"/>
                  </a:lnTo>
                  <a:cubicBezTo>
                    <a:pt x="63499" y="47562"/>
                    <a:pt x="61689" y="52193"/>
                    <a:pt x="60403" y="56170"/>
                  </a:cubicBezTo>
                  <a:cubicBezTo>
                    <a:pt x="60308" y="56122"/>
                    <a:pt x="60201" y="56098"/>
                    <a:pt x="60070" y="56098"/>
                  </a:cubicBezTo>
                  <a:cubicBezTo>
                    <a:pt x="59725" y="56098"/>
                    <a:pt x="59510" y="56301"/>
                    <a:pt x="59427" y="56551"/>
                  </a:cubicBezTo>
                  <a:cubicBezTo>
                    <a:pt x="58355" y="56825"/>
                    <a:pt x="57272" y="57063"/>
                    <a:pt x="56200" y="57301"/>
                  </a:cubicBezTo>
                  <a:lnTo>
                    <a:pt x="56200" y="57194"/>
                  </a:lnTo>
                  <a:cubicBezTo>
                    <a:pt x="56200" y="57093"/>
                    <a:pt x="56117" y="57042"/>
                    <a:pt x="56034" y="57042"/>
                  </a:cubicBezTo>
                  <a:cubicBezTo>
                    <a:pt x="55950" y="57042"/>
                    <a:pt x="55867" y="57093"/>
                    <a:pt x="55867" y="57194"/>
                  </a:cubicBezTo>
                  <a:lnTo>
                    <a:pt x="55867" y="57325"/>
                  </a:lnTo>
                  <a:cubicBezTo>
                    <a:pt x="55867" y="57349"/>
                    <a:pt x="55867" y="57360"/>
                    <a:pt x="55891" y="57372"/>
                  </a:cubicBezTo>
                  <a:cubicBezTo>
                    <a:pt x="55593" y="57432"/>
                    <a:pt x="55295" y="57503"/>
                    <a:pt x="54998" y="57563"/>
                  </a:cubicBezTo>
                  <a:cubicBezTo>
                    <a:pt x="54998" y="57360"/>
                    <a:pt x="54974" y="57134"/>
                    <a:pt x="54974" y="56920"/>
                  </a:cubicBezTo>
                  <a:cubicBezTo>
                    <a:pt x="54974" y="56825"/>
                    <a:pt x="54900" y="56777"/>
                    <a:pt x="54825" y="56777"/>
                  </a:cubicBezTo>
                  <a:cubicBezTo>
                    <a:pt x="54751" y="56777"/>
                    <a:pt x="54676" y="56825"/>
                    <a:pt x="54676" y="56920"/>
                  </a:cubicBezTo>
                  <a:cubicBezTo>
                    <a:pt x="54676" y="57146"/>
                    <a:pt x="54664" y="57384"/>
                    <a:pt x="54664" y="57622"/>
                  </a:cubicBezTo>
                  <a:cubicBezTo>
                    <a:pt x="54569" y="57658"/>
                    <a:pt x="54450" y="57670"/>
                    <a:pt x="54343" y="57682"/>
                  </a:cubicBezTo>
                  <a:cubicBezTo>
                    <a:pt x="54426" y="57087"/>
                    <a:pt x="54248" y="56360"/>
                    <a:pt x="54129" y="55789"/>
                  </a:cubicBezTo>
                  <a:cubicBezTo>
                    <a:pt x="54110" y="55715"/>
                    <a:pt x="54060" y="55684"/>
                    <a:pt x="54006" y="55684"/>
                  </a:cubicBezTo>
                  <a:cubicBezTo>
                    <a:pt x="53921" y="55684"/>
                    <a:pt x="53828" y="55763"/>
                    <a:pt x="53843" y="55872"/>
                  </a:cubicBezTo>
                  <a:cubicBezTo>
                    <a:pt x="53902" y="56241"/>
                    <a:pt x="53950" y="56610"/>
                    <a:pt x="53962" y="56979"/>
                  </a:cubicBezTo>
                  <a:cubicBezTo>
                    <a:pt x="53986" y="57241"/>
                    <a:pt x="53950" y="57491"/>
                    <a:pt x="53986" y="57741"/>
                  </a:cubicBezTo>
                  <a:cubicBezTo>
                    <a:pt x="53664" y="57801"/>
                    <a:pt x="53343" y="57861"/>
                    <a:pt x="53033" y="57920"/>
                  </a:cubicBezTo>
                  <a:cubicBezTo>
                    <a:pt x="53093" y="57313"/>
                    <a:pt x="53045" y="56670"/>
                    <a:pt x="52986" y="56098"/>
                  </a:cubicBezTo>
                  <a:cubicBezTo>
                    <a:pt x="52980" y="56051"/>
                    <a:pt x="52947" y="56027"/>
                    <a:pt x="52916" y="56027"/>
                  </a:cubicBezTo>
                  <a:cubicBezTo>
                    <a:pt x="52884" y="56027"/>
                    <a:pt x="52855" y="56051"/>
                    <a:pt x="52855" y="56098"/>
                  </a:cubicBezTo>
                  <a:cubicBezTo>
                    <a:pt x="52878" y="56729"/>
                    <a:pt x="52807" y="57360"/>
                    <a:pt x="52748" y="57980"/>
                  </a:cubicBezTo>
                  <a:cubicBezTo>
                    <a:pt x="52557" y="58015"/>
                    <a:pt x="52355" y="58063"/>
                    <a:pt x="52152" y="58099"/>
                  </a:cubicBezTo>
                  <a:cubicBezTo>
                    <a:pt x="52557" y="54789"/>
                    <a:pt x="52200" y="51360"/>
                    <a:pt x="51462" y="48121"/>
                  </a:cubicBezTo>
                  <a:cubicBezTo>
                    <a:pt x="51447" y="48045"/>
                    <a:pt x="51395" y="48013"/>
                    <a:pt x="51340" y="48013"/>
                  </a:cubicBezTo>
                  <a:cubicBezTo>
                    <a:pt x="51256" y="48013"/>
                    <a:pt x="51166" y="48086"/>
                    <a:pt x="51188" y="48193"/>
                  </a:cubicBezTo>
                  <a:cubicBezTo>
                    <a:pt x="51843" y="51574"/>
                    <a:pt x="51878" y="54801"/>
                    <a:pt x="51735" y="58182"/>
                  </a:cubicBezTo>
                  <a:cubicBezTo>
                    <a:pt x="47866" y="58873"/>
                    <a:pt x="43985" y="59396"/>
                    <a:pt x="40020" y="59777"/>
                  </a:cubicBezTo>
                  <a:lnTo>
                    <a:pt x="40020" y="59468"/>
                  </a:lnTo>
                  <a:cubicBezTo>
                    <a:pt x="40020" y="59379"/>
                    <a:pt x="39948" y="59334"/>
                    <a:pt x="39877" y="59334"/>
                  </a:cubicBezTo>
                  <a:cubicBezTo>
                    <a:pt x="39805" y="59334"/>
                    <a:pt x="39734" y="59379"/>
                    <a:pt x="39734" y="59468"/>
                  </a:cubicBezTo>
                  <a:lnTo>
                    <a:pt x="39734" y="59813"/>
                  </a:lnTo>
                  <a:cubicBezTo>
                    <a:pt x="39555" y="59825"/>
                    <a:pt x="39401" y="59837"/>
                    <a:pt x="39222" y="59861"/>
                  </a:cubicBezTo>
                  <a:cubicBezTo>
                    <a:pt x="39115" y="59873"/>
                    <a:pt x="39020" y="59873"/>
                    <a:pt x="38924" y="59885"/>
                  </a:cubicBezTo>
                  <a:cubicBezTo>
                    <a:pt x="38889" y="59742"/>
                    <a:pt x="38865" y="59575"/>
                    <a:pt x="38829" y="59420"/>
                  </a:cubicBezTo>
                  <a:cubicBezTo>
                    <a:pt x="38819" y="59343"/>
                    <a:pt x="38752" y="59308"/>
                    <a:pt x="38683" y="59308"/>
                  </a:cubicBezTo>
                  <a:cubicBezTo>
                    <a:pt x="38593" y="59308"/>
                    <a:pt x="38499" y="59367"/>
                    <a:pt x="38520" y="59468"/>
                  </a:cubicBezTo>
                  <a:lnTo>
                    <a:pt x="38567" y="59920"/>
                  </a:lnTo>
                  <a:cubicBezTo>
                    <a:pt x="38293" y="59944"/>
                    <a:pt x="38031" y="59956"/>
                    <a:pt x="37758" y="59980"/>
                  </a:cubicBezTo>
                  <a:cubicBezTo>
                    <a:pt x="37746" y="59885"/>
                    <a:pt x="37710" y="59777"/>
                    <a:pt x="37698" y="59694"/>
                  </a:cubicBezTo>
                  <a:cubicBezTo>
                    <a:pt x="37689" y="59628"/>
                    <a:pt x="37645" y="59599"/>
                    <a:pt x="37598" y="59599"/>
                  </a:cubicBezTo>
                  <a:cubicBezTo>
                    <a:pt x="37526" y="59599"/>
                    <a:pt x="37446" y="59665"/>
                    <a:pt x="37460" y="59766"/>
                  </a:cubicBezTo>
                  <a:cubicBezTo>
                    <a:pt x="37472" y="59837"/>
                    <a:pt x="37472" y="59920"/>
                    <a:pt x="37496" y="60004"/>
                  </a:cubicBezTo>
                  <a:cubicBezTo>
                    <a:pt x="37341" y="60016"/>
                    <a:pt x="37198" y="60039"/>
                    <a:pt x="37043" y="60039"/>
                  </a:cubicBezTo>
                  <a:cubicBezTo>
                    <a:pt x="37019" y="59825"/>
                    <a:pt x="36972" y="59623"/>
                    <a:pt x="36924" y="59420"/>
                  </a:cubicBezTo>
                  <a:cubicBezTo>
                    <a:pt x="36914" y="59353"/>
                    <a:pt x="36856" y="59322"/>
                    <a:pt x="36795" y="59322"/>
                  </a:cubicBezTo>
                  <a:cubicBezTo>
                    <a:pt x="36716" y="59322"/>
                    <a:pt x="36632" y="59374"/>
                    <a:pt x="36638" y="59468"/>
                  </a:cubicBezTo>
                  <a:cubicBezTo>
                    <a:pt x="36674" y="59658"/>
                    <a:pt x="36674" y="59873"/>
                    <a:pt x="36698" y="60075"/>
                  </a:cubicBezTo>
                  <a:cubicBezTo>
                    <a:pt x="36555" y="60099"/>
                    <a:pt x="36424" y="60099"/>
                    <a:pt x="36269" y="60111"/>
                  </a:cubicBezTo>
                  <a:lnTo>
                    <a:pt x="36269" y="58670"/>
                  </a:lnTo>
                  <a:cubicBezTo>
                    <a:pt x="36269" y="58646"/>
                    <a:pt x="36251" y="58634"/>
                    <a:pt x="36234" y="58634"/>
                  </a:cubicBezTo>
                  <a:cubicBezTo>
                    <a:pt x="36216" y="58634"/>
                    <a:pt x="36198" y="58646"/>
                    <a:pt x="36198" y="58670"/>
                  </a:cubicBezTo>
                  <a:lnTo>
                    <a:pt x="36198" y="60111"/>
                  </a:lnTo>
                  <a:cubicBezTo>
                    <a:pt x="36031" y="60123"/>
                    <a:pt x="35864" y="60135"/>
                    <a:pt x="35710" y="60135"/>
                  </a:cubicBezTo>
                  <a:cubicBezTo>
                    <a:pt x="35626" y="57980"/>
                    <a:pt x="35555" y="55836"/>
                    <a:pt x="35591" y="53681"/>
                  </a:cubicBezTo>
                  <a:cubicBezTo>
                    <a:pt x="35591" y="53586"/>
                    <a:pt x="35516" y="53539"/>
                    <a:pt x="35442" y="53539"/>
                  </a:cubicBezTo>
                  <a:cubicBezTo>
                    <a:pt x="35367" y="53539"/>
                    <a:pt x="35293" y="53586"/>
                    <a:pt x="35293" y="53681"/>
                  </a:cubicBezTo>
                  <a:cubicBezTo>
                    <a:pt x="35210" y="55836"/>
                    <a:pt x="35174" y="58015"/>
                    <a:pt x="35245" y="60170"/>
                  </a:cubicBezTo>
                  <a:cubicBezTo>
                    <a:pt x="31626" y="60420"/>
                    <a:pt x="27971" y="60647"/>
                    <a:pt x="24363" y="61075"/>
                  </a:cubicBezTo>
                  <a:cubicBezTo>
                    <a:pt x="24375" y="61051"/>
                    <a:pt x="24399" y="61016"/>
                    <a:pt x="24411" y="61004"/>
                  </a:cubicBezTo>
                  <a:cubicBezTo>
                    <a:pt x="24470" y="60968"/>
                    <a:pt x="24530" y="60944"/>
                    <a:pt x="24577" y="60873"/>
                  </a:cubicBezTo>
                  <a:cubicBezTo>
                    <a:pt x="24792" y="60420"/>
                    <a:pt x="24946" y="59980"/>
                    <a:pt x="25006" y="59551"/>
                  </a:cubicBezTo>
                  <a:cubicBezTo>
                    <a:pt x="25423" y="57968"/>
                    <a:pt x="25530" y="56337"/>
                    <a:pt x="25268" y="54694"/>
                  </a:cubicBezTo>
                  <a:cubicBezTo>
                    <a:pt x="25196" y="54193"/>
                    <a:pt x="25089" y="53420"/>
                    <a:pt x="24827" y="52789"/>
                  </a:cubicBezTo>
                  <a:lnTo>
                    <a:pt x="24827" y="52789"/>
                  </a:lnTo>
                  <a:cubicBezTo>
                    <a:pt x="25490" y="52882"/>
                    <a:pt x="26144" y="52948"/>
                    <a:pt x="26788" y="52948"/>
                  </a:cubicBezTo>
                  <a:cubicBezTo>
                    <a:pt x="26885" y="52948"/>
                    <a:pt x="26981" y="52946"/>
                    <a:pt x="27078" y="52943"/>
                  </a:cubicBezTo>
                  <a:cubicBezTo>
                    <a:pt x="27101" y="52943"/>
                    <a:pt x="27113" y="52919"/>
                    <a:pt x="27137" y="52908"/>
                  </a:cubicBezTo>
                  <a:cubicBezTo>
                    <a:pt x="27613" y="52860"/>
                    <a:pt x="28042" y="52658"/>
                    <a:pt x="28233" y="52205"/>
                  </a:cubicBezTo>
                  <a:cubicBezTo>
                    <a:pt x="28294" y="52061"/>
                    <a:pt x="28205" y="51855"/>
                    <a:pt x="28049" y="51855"/>
                  </a:cubicBezTo>
                  <a:cubicBezTo>
                    <a:pt x="28025" y="51855"/>
                    <a:pt x="27998" y="51860"/>
                    <a:pt x="27971" y="51872"/>
                  </a:cubicBezTo>
                  <a:cubicBezTo>
                    <a:pt x="27887" y="51896"/>
                    <a:pt x="27816" y="51931"/>
                    <a:pt x="27756" y="51955"/>
                  </a:cubicBezTo>
                  <a:cubicBezTo>
                    <a:pt x="27804" y="51907"/>
                    <a:pt x="27852" y="51884"/>
                    <a:pt x="27875" y="51836"/>
                  </a:cubicBezTo>
                  <a:lnTo>
                    <a:pt x="27911" y="51836"/>
                  </a:lnTo>
                  <a:cubicBezTo>
                    <a:pt x="27916" y="51836"/>
                    <a:pt x="27921" y="51837"/>
                    <a:pt x="27926" y="51837"/>
                  </a:cubicBezTo>
                  <a:cubicBezTo>
                    <a:pt x="28071" y="51837"/>
                    <a:pt x="28148" y="51665"/>
                    <a:pt x="28102" y="51538"/>
                  </a:cubicBezTo>
                  <a:cubicBezTo>
                    <a:pt x="28364" y="51074"/>
                    <a:pt x="28459" y="50479"/>
                    <a:pt x="28340" y="49979"/>
                  </a:cubicBezTo>
                  <a:cubicBezTo>
                    <a:pt x="28233" y="49490"/>
                    <a:pt x="27947" y="49086"/>
                    <a:pt x="27578" y="48788"/>
                  </a:cubicBezTo>
                  <a:cubicBezTo>
                    <a:pt x="28268" y="48609"/>
                    <a:pt x="29006" y="48478"/>
                    <a:pt x="29435" y="47966"/>
                  </a:cubicBezTo>
                  <a:cubicBezTo>
                    <a:pt x="29459" y="47972"/>
                    <a:pt x="29483" y="47975"/>
                    <a:pt x="29507" y="47975"/>
                  </a:cubicBezTo>
                  <a:cubicBezTo>
                    <a:pt x="29530" y="47975"/>
                    <a:pt x="29554" y="47972"/>
                    <a:pt x="29578" y="47966"/>
                  </a:cubicBezTo>
                  <a:cubicBezTo>
                    <a:pt x="33948" y="46002"/>
                    <a:pt x="38543" y="44847"/>
                    <a:pt x="43163" y="43573"/>
                  </a:cubicBezTo>
                  <a:cubicBezTo>
                    <a:pt x="43580" y="43454"/>
                    <a:pt x="44008" y="43335"/>
                    <a:pt x="44425" y="43216"/>
                  </a:cubicBezTo>
                  <a:close/>
                  <a:moveTo>
                    <a:pt x="17838" y="60861"/>
                  </a:moveTo>
                  <a:cubicBezTo>
                    <a:pt x="17993" y="60932"/>
                    <a:pt x="18172" y="61004"/>
                    <a:pt x="18338" y="61075"/>
                  </a:cubicBezTo>
                  <a:cubicBezTo>
                    <a:pt x="18315" y="61111"/>
                    <a:pt x="18279" y="61159"/>
                    <a:pt x="18255" y="61182"/>
                  </a:cubicBezTo>
                  <a:lnTo>
                    <a:pt x="18065" y="61135"/>
                  </a:lnTo>
                  <a:cubicBezTo>
                    <a:pt x="17957" y="61099"/>
                    <a:pt x="17850" y="61051"/>
                    <a:pt x="17731" y="61004"/>
                  </a:cubicBezTo>
                  <a:cubicBezTo>
                    <a:pt x="17803" y="60992"/>
                    <a:pt x="17838" y="60920"/>
                    <a:pt x="17838" y="60861"/>
                  </a:cubicBezTo>
                  <a:close/>
                  <a:moveTo>
                    <a:pt x="24184" y="59277"/>
                  </a:moveTo>
                  <a:cubicBezTo>
                    <a:pt x="24232" y="59325"/>
                    <a:pt x="24292" y="59349"/>
                    <a:pt x="24351" y="59349"/>
                  </a:cubicBezTo>
                  <a:cubicBezTo>
                    <a:pt x="24244" y="59766"/>
                    <a:pt x="24125" y="60182"/>
                    <a:pt x="23982" y="60599"/>
                  </a:cubicBezTo>
                  <a:cubicBezTo>
                    <a:pt x="23934" y="60718"/>
                    <a:pt x="23982" y="60825"/>
                    <a:pt x="24053" y="60897"/>
                  </a:cubicBezTo>
                  <a:cubicBezTo>
                    <a:pt x="24030" y="60968"/>
                    <a:pt x="24006" y="61063"/>
                    <a:pt x="23982" y="61135"/>
                  </a:cubicBezTo>
                  <a:cubicBezTo>
                    <a:pt x="23792" y="61170"/>
                    <a:pt x="23613" y="61182"/>
                    <a:pt x="23411" y="61218"/>
                  </a:cubicBezTo>
                  <a:cubicBezTo>
                    <a:pt x="23744" y="60647"/>
                    <a:pt x="23994" y="59968"/>
                    <a:pt x="24184" y="59277"/>
                  </a:cubicBezTo>
                  <a:close/>
                  <a:moveTo>
                    <a:pt x="20017" y="60885"/>
                  </a:moveTo>
                  <a:cubicBezTo>
                    <a:pt x="20160" y="60956"/>
                    <a:pt x="20291" y="61028"/>
                    <a:pt x="20434" y="61063"/>
                  </a:cubicBezTo>
                  <a:lnTo>
                    <a:pt x="20458" y="61063"/>
                  </a:lnTo>
                  <a:cubicBezTo>
                    <a:pt x="20351" y="61159"/>
                    <a:pt x="20243" y="61242"/>
                    <a:pt x="20112" y="61313"/>
                  </a:cubicBezTo>
                  <a:cubicBezTo>
                    <a:pt x="20136" y="61230"/>
                    <a:pt x="20112" y="61123"/>
                    <a:pt x="19993" y="61075"/>
                  </a:cubicBezTo>
                  <a:cubicBezTo>
                    <a:pt x="19982" y="61063"/>
                    <a:pt x="19946" y="61063"/>
                    <a:pt x="19934" y="61051"/>
                  </a:cubicBezTo>
                  <a:cubicBezTo>
                    <a:pt x="19982" y="61004"/>
                    <a:pt x="20005" y="60944"/>
                    <a:pt x="20017" y="60885"/>
                  </a:cubicBezTo>
                  <a:close/>
                  <a:moveTo>
                    <a:pt x="21017" y="52300"/>
                  </a:moveTo>
                  <a:cubicBezTo>
                    <a:pt x="21053" y="52312"/>
                    <a:pt x="21077" y="52324"/>
                    <a:pt x="21125" y="52336"/>
                  </a:cubicBezTo>
                  <a:cubicBezTo>
                    <a:pt x="21529" y="52431"/>
                    <a:pt x="21910" y="52479"/>
                    <a:pt x="22315" y="52515"/>
                  </a:cubicBezTo>
                  <a:cubicBezTo>
                    <a:pt x="22315" y="52538"/>
                    <a:pt x="22327" y="52562"/>
                    <a:pt x="22327" y="52598"/>
                  </a:cubicBezTo>
                  <a:cubicBezTo>
                    <a:pt x="22684" y="53229"/>
                    <a:pt x="22970" y="53920"/>
                    <a:pt x="23196" y="54622"/>
                  </a:cubicBezTo>
                  <a:cubicBezTo>
                    <a:pt x="23351" y="55182"/>
                    <a:pt x="23387" y="55789"/>
                    <a:pt x="23625" y="56325"/>
                  </a:cubicBezTo>
                  <a:cubicBezTo>
                    <a:pt x="23637" y="56372"/>
                    <a:pt x="23684" y="56384"/>
                    <a:pt x="23732" y="56408"/>
                  </a:cubicBezTo>
                  <a:cubicBezTo>
                    <a:pt x="23744" y="56646"/>
                    <a:pt x="23756" y="56884"/>
                    <a:pt x="23744" y="57134"/>
                  </a:cubicBezTo>
                  <a:cubicBezTo>
                    <a:pt x="23637" y="57849"/>
                    <a:pt x="23434" y="58551"/>
                    <a:pt x="23172" y="59265"/>
                  </a:cubicBezTo>
                  <a:cubicBezTo>
                    <a:pt x="22875" y="59718"/>
                    <a:pt x="22494" y="60123"/>
                    <a:pt x="22041" y="60551"/>
                  </a:cubicBezTo>
                  <a:cubicBezTo>
                    <a:pt x="22017" y="60587"/>
                    <a:pt x="21982" y="60635"/>
                    <a:pt x="21982" y="60694"/>
                  </a:cubicBezTo>
                  <a:cubicBezTo>
                    <a:pt x="21744" y="60825"/>
                    <a:pt x="21506" y="60944"/>
                    <a:pt x="21327" y="61135"/>
                  </a:cubicBezTo>
                  <a:cubicBezTo>
                    <a:pt x="21255" y="61206"/>
                    <a:pt x="21244" y="61325"/>
                    <a:pt x="21255" y="61432"/>
                  </a:cubicBezTo>
                  <a:cubicBezTo>
                    <a:pt x="21196" y="61480"/>
                    <a:pt x="21136" y="61528"/>
                    <a:pt x="21077" y="61587"/>
                  </a:cubicBezTo>
                  <a:cubicBezTo>
                    <a:pt x="20958" y="61599"/>
                    <a:pt x="20839" y="61623"/>
                    <a:pt x="20720" y="61647"/>
                  </a:cubicBezTo>
                  <a:cubicBezTo>
                    <a:pt x="20827" y="61587"/>
                    <a:pt x="20886" y="61551"/>
                    <a:pt x="20946" y="61492"/>
                  </a:cubicBezTo>
                  <a:cubicBezTo>
                    <a:pt x="21005" y="61456"/>
                    <a:pt x="21005" y="61373"/>
                    <a:pt x="20970" y="61313"/>
                  </a:cubicBezTo>
                  <a:cubicBezTo>
                    <a:pt x="23339" y="59813"/>
                    <a:pt x="22089" y="54324"/>
                    <a:pt x="20874" y="52455"/>
                  </a:cubicBezTo>
                  <a:cubicBezTo>
                    <a:pt x="20946" y="52431"/>
                    <a:pt x="20994" y="52372"/>
                    <a:pt x="21017" y="52300"/>
                  </a:cubicBezTo>
                  <a:close/>
                  <a:moveTo>
                    <a:pt x="27875" y="0"/>
                  </a:moveTo>
                  <a:cubicBezTo>
                    <a:pt x="27799" y="0"/>
                    <a:pt x="27725" y="34"/>
                    <a:pt x="27685" y="115"/>
                  </a:cubicBezTo>
                  <a:cubicBezTo>
                    <a:pt x="25970" y="3509"/>
                    <a:pt x="24565" y="7140"/>
                    <a:pt x="23399" y="10891"/>
                  </a:cubicBezTo>
                  <a:cubicBezTo>
                    <a:pt x="23137" y="9974"/>
                    <a:pt x="22815" y="9081"/>
                    <a:pt x="22518" y="8164"/>
                  </a:cubicBezTo>
                  <a:cubicBezTo>
                    <a:pt x="22494" y="8094"/>
                    <a:pt x="22439" y="8065"/>
                    <a:pt x="22383" y="8065"/>
                  </a:cubicBezTo>
                  <a:cubicBezTo>
                    <a:pt x="22295" y="8065"/>
                    <a:pt x="22207" y="8138"/>
                    <a:pt x="22244" y="8247"/>
                  </a:cubicBezTo>
                  <a:cubicBezTo>
                    <a:pt x="22577" y="9224"/>
                    <a:pt x="22922" y="10224"/>
                    <a:pt x="23315" y="11188"/>
                  </a:cubicBezTo>
                  <a:cubicBezTo>
                    <a:pt x="23101" y="11891"/>
                    <a:pt x="22899" y="12593"/>
                    <a:pt x="22696" y="13284"/>
                  </a:cubicBezTo>
                  <a:cubicBezTo>
                    <a:pt x="22482" y="12295"/>
                    <a:pt x="22137" y="11295"/>
                    <a:pt x="21863" y="10331"/>
                  </a:cubicBezTo>
                  <a:cubicBezTo>
                    <a:pt x="21848" y="10268"/>
                    <a:pt x="21800" y="10240"/>
                    <a:pt x="21751" y="10240"/>
                  </a:cubicBezTo>
                  <a:cubicBezTo>
                    <a:pt x="21678" y="10240"/>
                    <a:pt x="21603" y="10299"/>
                    <a:pt x="21625" y="10390"/>
                  </a:cubicBezTo>
                  <a:cubicBezTo>
                    <a:pt x="21946" y="11486"/>
                    <a:pt x="22184" y="12641"/>
                    <a:pt x="22577" y="13712"/>
                  </a:cubicBezTo>
                  <a:cubicBezTo>
                    <a:pt x="22518" y="13950"/>
                    <a:pt x="22446" y="14177"/>
                    <a:pt x="22387" y="14427"/>
                  </a:cubicBezTo>
                  <a:cubicBezTo>
                    <a:pt x="22148" y="13534"/>
                    <a:pt x="21791" y="12665"/>
                    <a:pt x="21601" y="11760"/>
                  </a:cubicBezTo>
                  <a:cubicBezTo>
                    <a:pt x="21586" y="11697"/>
                    <a:pt x="21538" y="11669"/>
                    <a:pt x="21489" y="11669"/>
                  </a:cubicBezTo>
                  <a:cubicBezTo>
                    <a:pt x="21417" y="11669"/>
                    <a:pt x="21341" y="11727"/>
                    <a:pt x="21363" y="11819"/>
                  </a:cubicBezTo>
                  <a:cubicBezTo>
                    <a:pt x="21565" y="12819"/>
                    <a:pt x="21791" y="13950"/>
                    <a:pt x="22279" y="14855"/>
                  </a:cubicBezTo>
                  <a:cubicBezTo>
                    <a:pt x="22220" y="15058"/>
                    <a:pt x="22184" y="15272"/>
                    <a:pt x="22137" y="15474"/>
                  </a:cubicBezTo>
                  <a:cubicBezTo>
                    <a:pt x="21922" y="14522"/>
                    <a:pt x="21613" y="13569"/>
                    <a:pt x="21363" y="12629"/>
                  </a:cubicBezTo>
                  <a:cubicBezTo>
                    <a:pt x="21344" y="12569"/>
                    <a:pt x="21298" y="12543"/>
                    <a:pt x="21250" y="12543"/>
                  </a:cubicBezTo>
                  <a:cubicBezTo>
                    <a:pt x="21174" y="12543"/>
                    <a:pt x="21095" y="12610"/>
                    <a:pt x="21125" y="12712"/>
                  </a:cubicBezTo>
                  <a:cubicBezTo>
                    <a:pt x="21255" y="13343"/>
                    <a:pt x="21363" y="14022"/>
                    <a:pt x="21494" y="14677"/>
                  </a:cubicBezTo>
                  <a:cubicBezTo>
                    <a:pt x="21196" y="13879"/>
                    <a:pt x="20886" y="13105"/>
                    <a:pt x="20577" y="12367"/>
                  </a:cubicBezTo>
                  <a:cubicBezTo>
                    <a:pt x="20547" y="12286"/>
                    <a:pt x="20482" y="12257"/>
                    <a:pt x="20413" y="12257"/>
                  </a:cubicBezTo>
                  <a:cubicBezTo>
                    <a:pt x="20400" y="12257"/>
                    <a:pt x="20387" y="12258"/>
                    <a:pt x="20374" y="12260"/>
                  </a:cubicBezTo>
                  <a:cubicBezTo>
                    <a:pt x="21982" y="7950"/>
                    <a:pt x="24387" y="3902"/>
                    <a:pt x="27423" y="389"/>
                  </a:cubicBezTo>
                  <a:cubicBezTo>
                    <a:pt x="27478" y="315"/>
                    <a:pt x="27419" y="220"/>
                    <a:pt x="27345" y="220"/>
                  </a:cubicBezTo>
                  <a:cubicBezTo>
                    <a:pt x="27324" y="220"/>
                    <a:pt x="27301" y="228"/>
                    <a:pt x="27280" y="246"/>
                  </a:cubicBezTo>
                  <a:cubicBezTo>
                    <a:pt x="23101" y="4675"/>
                    <a:pt x="20184" y="9998"/>
                    <a:pt x="18636" y="15891"/>
                  </a:cubicBezTo>
                  <a:cubicBezTo>
                    <a:pt x="17898" y="18737"/>
                    <a:pt x="17493" y="21654"/>
                    <a:pt x="17434" y="24583"/>
                  </a:cubicBezTo>
                  <a:cubicBezTo>
                    <a:pt x="17398" y="26202"/>
                    <a:pt x="17445" y="27857"/>
                    <a:pt x="17672" y="29464"/>
                  </a:cubicBezTo>
                  <a:cubicBezTo>
                    <a:pt x="17748" y="30054"/>
                    <a:pt x="18575" y="33226"/>
                    <a:pt x="17712" y="33226"/>
                  </a:cubicBezTo>
                  <a:cubicBezTo>
                    <a:pt x="17634" y="33226"/>
                    <a:pt x="17541" y="33200"/>
                    <a:pt x="17434" y="33143"/>
                  </a:cubicBezTo>
                  <a:cubicBezTo>
                    <a:pt x="17397" y="33124"/>
                    <a:pt x="17356" y="33115"/>
                    <a:pt x="17315" y="33115"/>
                  </a:cubicBezTo>
                  <a:cubicBezTo>
                    <a:pt x="17157" y="33115"/>
                    <a:pt x="16998" y="33249"/>
                    <a:pt x="17064" y="33429"/>
                  </a:cubicBezTo>
                  <a:cubicBezTo>
                    <a:pt x="17362" y="34215"/>
                    <a:pt x="17326" y="34239"/>
                    <a:pt x="17517" y="34524"/>
                  </a:cubicBezTo>
                  <a:cubicBezTo>
                    <a:pt x="17612" y="34953"/>
                    <a:pt x="17719" y="35405"/>
                    <a:pt x="17815" y="35846"/>
                  </a:cubicBezTo>
                  <a:cubicBezTo>
                    <a:pt x="17815" y="35894"/>
                    <a:pt x="17815" y="35941"/>
                    <a:pt x="17850" y="35965"/>
                  </a:cubicBezTo>
                  <a:cubicBezTo>
                    <a:pt x="18100" y="36953"/>
                    <a:pt x="18434" y="37906"/>
                    <a:pt x="18886" y="38787"/>
                  </a:cubicBezTo>
                  <a:cubicBezTo>
                    <a:pt x="14409" y="39382"/>
                    <a:pt x="9956" y="40120"/>
                    <a:pt x="5634" y="41144"/>
                  </a:cubicBezTo>
                  <a:lnTo>
                    <a:pt x="5515" y="41144"/>
                  </a:lnTo>
                  <a:cubicBezTo>
                    <a:pt x="5450" y="41079"/>
                    <a:pt x="5362" y="41048"/>
                    <a:pt x="5276" y="41048"/>
                  </a:cubicBezTo>
                  <a:cubicBezTo>
                    <a:pt x="5098" y="41048"/>
                    <a:pt x="4931" y="41181"/>
                    <a:pt x="5003" y="41406"/>
                  </a:cubicBezTo>
                  <a:cubicBezTo>
                    <a:pt x="5158" y="41847"/>
                    <a:pt x="5301" y="42275"/>
                    <a:pt x="5456" y="42728"/>
                  </a:cubicBezTo>
                  <a:cubicBezTo>
                    <a:pt x="5468" y="42787"/>
                    <a:pt x="5480" y="42835"/>
                    <a:pt x="5492" y="42894"/>
                  </a:cubicBezTo>
                  <a:cubicBezTo>
                    <a:pt x="5492" y="43025"/>
                    <a:pt x="5515" y="43144"/>
                    <a:pt x="5575" y="43275"/>
                  </a:cubicBezTo>
                  <a:cubicBezTo>
                    <a:pt x="5587" y="43311"/>
                    <a:pt x="5634" y="43335"/>
                    <a:pt x="5670" y="43335"/>
                  </a:cubicBezTo>
                  <a:cubicBezTo>
                    <a:pt x="5754" y="43466"/>
                    <a:pt x="5837" y="43609"/>
                    <a:pt x="5992" y="43680"/>
                  </a:cubicBezTo>
                  <a:cubicBezTo>
                    <a:pt x="6004" y="43692"/>
                    <a:pt x="6027" y="43692"/>
                    <a:pt x="6051" y="43692"/>
                  </a:cubicBezTo>
                  <a:cubicBezTo>
                    <a:pt x="4658" y="43704"/>
                    <a:pt x="3170" y="44287"/>
                    <a:pt x="1884" y="44895"/>
                  </a:cubicBezTo>
                  <a:cubicBezTo>
                    <a:pt x="1563" y="44811"/>
                    <a:pt x="1265" y="44716"/>
                    <a:pt x="955" y="44633"/>
                  </a:cubicBezTo>
                  <a:cubicBezTo>
                    <a:pt x="934" y="44626"/>
                    <a:pt x="913" y="44623"/>
                    <a:pt x="894" y="44623"/>
                  </a:cubicBezTo>
                  <a:cubicBezTo>
                    <a:pt x="716" y="44623"/>
                    <a:pt x="667" y="44903"/>
                    <a:pt x="872" y="44978"/>
                  </a:cubicBezTo>
                  <a:cubicBezTo>
                    <a:pt x="932" y="44990"/>
                    <a:pt x="991" y="45014"/>
                    <a:pt x="1051" y="45038"/>
                  </a:cubicBezTo>
                  <a:cubicBezTo>
                    <a:pt x="848" y="45169"/>
                    <a:pt x="848" y="45550"/>
                    <a:pt x="991" y="45764"/>
                  </a:cubicBezTo>
                  <a:cubicBezTo>
                    <a:pt x="1171" y="46081"/>
                    <a:pt x="1510" y="46173"/>
                    <a:pt x="1842" y="46173"/>
                  </a:cubicBezTo>
                  <a:cubicBezTo>
                    <a:pt x="1884" y="46173"/>
                    <a:pt x="1926" y="46171"/>
                    <a:pt x="1967" y="46169"/>
                  </a:cubicBezTo>
                  <a:cubicBezTo>
                    <a:pt x="1967" y="46301"/>
                    <a:pt x="2026" y="46440"/>
                    <a:pt x="2154" y="46440"/>
                  </a:cubicBezTo>
                  <a:cubicBezTo>
                    <a:pt x="2198" y="46440"/>
                    <a:pt x="2251" y="46423"/>
                    <a:pt x="2313" y="46383"/>
                  </a:cubicBezTo>
                  <a:cubicBezTo>
                    <a:pt x="2336" y="46371"/>
                    <a:pt x="2372" y="46347"/>
                    <a:pt x="2420" y="46323"/>
                  </a:cubicBezTo>
                  <a:lnTo>
                    <a:pt x="2444" y="46300"/>
                  </a:lnTo>
                  <a:cubicBezTo>
                    <a:pt x="2456" y="46312"/>
                    <a:pt x="2456" y="46323"/>
                    <a:pt x="2491" y="46359"/>
                  </a:cubicBezTo>
                  <a:cubicBezTo>
                    <a:pt x="2515" y="46442"/>
                    <a:pt x="2539" y="46538"/>
                    <a:pt x="2551" y="46621"/>
                  </a:cubicBezTo>
                  <a:cubicBezTo>
                    <a:pt x="2575" y="46788"/>
                    <a:pt x="2598" y="46943"/>
                    <a:pt x="2575" y="47097"/>
                  </a:cubicBezTo>
                  <a:cubicBezTo>
                    <a:pt x="2575" y="47324"/>
                    <a:pt x="2539" y="47550"/>
                    <a:pt x="2503" y="47776"/>
                  </a:cubicBezTo>
                  <a:cubicBezTo>
                    <a:pt x="2479" y="47776"/>
                    <a:pt x="2456" y="47776"/>
                    <a:pt x="2432" y="47752"/>
                  </a:cubicBezTo>
                  <a:cubicBezTo>
                    <a:pt x="2253" y="47728"/>
                    <a:pt x="2086" y="47669"/>
                    <a:pt x="1908" y="47633"/>
                  </a:cubicBezTo>
                  <a:cubicBezTo>
                    <a:pt x="1790" y="47619"/>
                    <a:pt x="1670" y="47607"/>
                    <a:pt x="1550" y="47607"/>
                  </a:cubicBezTo>
                  <a:cubicBezTo>
                    <a:pt x="1368" y="47607"/>
                    <a:pt x="1187" y="47635"/>
                    <a:pt x="1015" y="47728"/>
                  </a:cubicBezTo>
                  <a:cubicBezTo>
                    <a:pt x="812" y="47847"/>
                    <a:pt x="658" y="48050"/>
                    <a:pt x="610" y="48288"/>
                  </a:cubicBezTo>
                  <a:cubicBezTo>
                    <a:pt x="527" y="48276"/>
                    <a:pt x="431" y="48252"/>
                    <a:pt x="348" y="48228"/>
                  </a:cubicBezTo>
                  <a:cubicBezTo>
                    <a:pt x="326" y="48223"/>
                    <a:pt x="305" y="48220"/>
                    <a:pt x="286" y="48220"/>
                  </a:cubicBezTo>
                  <a:cubicBezTo>
                    <a:pt x="61" y="48220"/>
                    <a:pt x="0" y="48568"/>
                    <a:pt x="241" y="48633"/>
                  </a:cubicBezTo>
                  <a:cubicBezTo>
                    <a:pt x="408" y="48681"/>
                    <a:pt x="551" y="48740"/>
                    <a:pt x="717" y="48800"/>
                  </a:cubicBezTo>
                  <a:cubicBezTo>
                    <a:pt x="753" y="48848"/>
                    <a:pt x="789" y="48883"/>
                    <a:pt x="836" y="48931"/>
                  </a:cubicBezTo>
                  <a:cubicBezTo>
                    <a:pt x="884" y="48967"/>
                    <a:pt x="937" y="48984"/>
                    <a:pt x="988" y="48984"/>
                  </a:cubicBezTo>
                  <a:cubicBezTo>
                    <a:pt x="1039" y="48984"/>
                    <a:pt x="1086" y="48967"/>
                    <a:pt x="1122" y="48931"/>
                  </a:cubicBezTo>
                  <a:cubicBezTo>
                    <a:pt x="2027" y="49240"/>
                    <a:pt x="2991" y="49586"/>
                    <a:pt x="3944" y="49860"/>
                  </a:cubicBezTo>
                  <a:cubicBezTo>
                    <a:pt x="3932" y="49883"/>
                    <a:pt x="3920" y="49931"/>
                    <a:pt x="3932" y="49979"/>
                  </a:cubicBezTo>
                  <a:cubicBezTo>
                    <a:pt x="4099" y="50586"/>
                    <a:pt x="4301" y="51169"/>
                    <a:pt x="4301" y="51800"/>
                  </a:cubicBezTo>
                  <a:cubicBezTo>
                    <a:pt x="4301" y="51919"/>
                    <a:pt x="4289" y="52062"/>
                    <a:pt x="4289" y="52181"/>
                  </a:cubicBezTo>
                  <a:cubicBezTo>
                    <a:pt x="4241" y="52217"/>
                    <a:pt x="4230" y="52277"/>
                    <a:pt x="4277" y="52336"/>
                  </a:cubicBezTo>
                  <a:cubicBezTo>
                    <a:pt x="4218" y="52789"/>
                    <a:pt x="4099" y="53217"/>
                    <a:pt x="3968" y="53646"/>
                  </a:cubicBezTo>
                  <a:lnTo>
                    <a:pt x="3968" y="53681"/>
                  </a:lnTo>
                  <a:cubicBezTo>
                    <a:pt x="3622" y="53467"/>
                    <a:pt x="3265" y="53277"/>
                    <a:pt x="2920" y="53050"/>
                  </a:cubicBezTo>
                  <a:cubicBezTo>
                    <a:pt x="2898" y="53038"/>
                    <a:pt x="2877" y="53032"/>
                    <a:pt x="2856" y="53032"/>
                  </a:cubicBezTo>
                  <a:cubicBezTo>
                    <a:pt x="2741" y="53032"/>
                    <a:pt x="2658" y="53206"/>
                    <a:pt x="2789" y="53277"/>
                  </a:cubicBezTo>
                  <a:cubicBezTo>
                    <a:pt x="2801" y="53289"/>
                    <a:pt x="2837" y="53312"/>
                    <a:pt x="2848" y="53324"/>
                  </a:cubicBezTo>
                  <a:cubicBezTo>
                    <a:pt x="2753" y="53336"/>
                    <a:pt x="2694" y="53467"/>
                    <a:pt x="2801" y="53527"/>
                  </a:cubicBezTo>
                  <a:cubicBezTo>
                    <a:pt x="2813" y="53551"/>
                    <a:pt x="2837" y="53551"/>
                    <a:pt x="2848" y="53562"/>
                  </a:cubicBezTo>
                  <a:cubicBezTo>
                    <a:pt x="2777" y="53586"/>
                    <a:pt x="2717" y="53693"/>
                    <a:pt x="2801" y="53765"/>
                  </a:cubicBezTo>
                  <a:cubicBezTo>
                    <a:pt x="6015" y="56479"/>
                    <a:pt x="10016" y="58408"/>
                    <a:pt x="13862" y="60051"/>
                  </a:cubicBezTo>
                  <a:cubicBezTo>
                    <a:pt x="15314" y="60674"/>
                    <a:pt x="17492" y="62044"/>
                    <a:pt x="19293" y="62044"/>
                  </a:cubicBezTo>
                  <a:cubicBezTo>
                    <a:pt x="19353" y="62044"/>
                    <a:pt x="19411" y="62043"/>
                    <a:pt x="19470" y="62040"/>
                  </a:cubicBezTo>
                  <a:cubicBezTo>
                    <a:pt x="19481" y="62075"/>
                    <a:pt x="19517" y="62099"/>
                    <a:pt x="19565" y="62099"/>
                  </a:cubicBezTo>
                  <a:lnTo>
                    <a:pt x="20541" y="62099"/>
                  </a:lnTo>
                  <a:cubicBezTo>
                    <a:pt x="20493" y="62282"/>
                    <a:pt x="20624" y="62481"/>
                    <a:pt x="20821" y="62481"/>
                  </a:cubicBezTo>
                  <a:cubicBezTo>
                    <a:pt x="20867" y="62481"/>
                    <a:pt x="20917" y="62470"/>
                    <a:pt x="20970" y="62444"/>
                  </a:cubicBezTo>
                  <a:cubicBezTo>
                    <a:pt x="21077" y="62397"/>
                    <a:pt x="21172" y="62337"/>
                    <a:pt x="21267" y="62278"/>
                  </a:cubicBezTo>
                  <a:cubicBezTo>
                    <a:pt x="22089" y="62206"/>
                    <a:pt x="22910" y="62123"/>
                    <a:pt x="23732" y="62040"/>
                  </a:cubicBezTo>
                  <a:cubicBezTo>
                    <a:pt x="23743" y="62050"/>
                    <a:pt x="23758" y="62056"/>
                    <a:pt x="23774" y="62056"/>
                  </a:cubicBezTo>
                  <a:cubicBezTo>
                    <a:pt x="23794" y="62056"/>
                    <a:pt x="23814" y="62047"/>
                    <a:pt x="23827" y="62028"/>
                  </a:cubicBezTo>
                  <a:cubicBezTo>
                    <a:pt x="23994" y="62016"/>
                    <a:pt x="24161" y="62004"/>
                    <a:pt x="24339" y="61980"/>
                  </a:cubicBezTo>
                  <a:cubicBezTo>
                    <a:pt x="26851" y="61849"/>
                    <a:pt x="29399" y="61611"/>
                    <a:pt x="31923" y="61349"/>
                  </a:cubicBezTo>
                  <a:cubicBezTo>
                    <a:pt x="38555" y="60789"/>
                    <a:pt x="45128" y="60230"/>
                    <a:pt x="51688" y="59146"/>
                  </a:cubicBezTo>
                  <a:lnTo>
                    <a:pt x="51688" y="59146"/>
                  </a:lnTo>
                  <a:cubicBezTo>
                    <a:pt x="51688" y="59218"/>
                    <a:pt x="51676" y="59301"/>
                    <a:pt x="51676" y="59385"/>
                  </a:cubicBezTo>
                  <a:cubicBezTo>
                    <a:pt x="51669" y="59472"/>
                    <a:pt x="51757" y="59525"/>
                    <a:pt x="51839" y="59525"/>
                  </a:cubicBezTo>
                  <a:cubicBezTo>
                    <a:pt x="51903" y="59525"/>
                    <a:pt x="51963" y="59493"/>
                    <a:pt x="51974" y="59420"/>
                  </a:cubicBezTo>
                  <a:cubicBezTo>
                    <a:pt x="51986" y="59301"/>
                    <a:pt x="52009" y="59206"/>
                    <a:pt x="52021" y="59087"/>
                  </a:cubicBezTo>
                  <a:cubicBezTo>
                    <a:pt x="54641" y="58634"/>
                    <a:pt x="57248" y="58111"/>
                    <a:pt x="59844" y="57480"/>
                  </a:cubicBezTo>
                  <a:cubicBezTo>
                    <a:pt x="59903" y="57491"/>
                    <a:pt x="59987" y="57503"/>
                    <a:pt x="60058" y="57503"/>
                  </a:cubicBezTo>
                  <a:cubicBezTo>
                    <a:pt x="60260" y="57503"/>
                    <a:pt x="60427" y="57432"/>
                    <a:pt x="60546" y="57301"/>
                  </a:cubicBezTo>
                  <a:cubicBezTo>
                    <a:pt x="60582" y="57277"/>
                    <a:pt x="60618" y="57277"/>
                    <a:pt x="60653" y="57265"/>
                  </a:cubicBezTo>
                  <a:cubicBezTo>
                    <a:pt x="60975" y="57194"/>
                    <a:pt x="60975" y="56825"/>
                    <a:pt x="60796" y="56646"/>
                  </a:cubicBezTo>
                  <a:cubicBezTo>
                    <a:pt x="62796" y="53062"/>
                    <a:pt x="63987" y="46550"/>
                    <a:pt x="60796" y="43549"/>
                  </a:cubicBezTo>
                  <a:cubicBezTo>
                    <a:pt x="60736" y="43493"/>
                    <a:pt x="60672" y="43469"/>
                    <a:pt x="60611" y="43469"/>
                  </a:cubicBezTo>
                  <a:cubicBezTo>
                    <a:pt x="60492" y="43469"/>
                    <a:pt x="60387" y="43562"/>
                    <a:pt x="60356" y="43680"/>
                  </a:cubicBezTo>
                  <a:cubicBezTo>
                    <a:pt x="59665" y="43371"/>
                    <a:pt x="58855" y="43264"/>
                    <a:pt x="58141" y="43085"/>
                  </a:cubicBezTo>
                  <a:cubicBezTo>
                    <a:pt x="57297" y="42862"/>
                    <a:pt x="56418" y="42489"/>
                    <a:pt x="55562" y="42489"/>
                  </a:cubicBezTo>
                  <a:cubicBezTo>
                    <a:pt x="55548" y="42489"/>
                    <a:pt x="55535" y="42489"/>
                    <a:pt x="55522" y="42490"/>
                  </a:cubicBezTo>
                  <a:cubicBezTo>
                    <a:pt x="55415" y="42490"/>
                    <a:pt x="55355" y="42537"/>
                    <a:pt x="55307" y="42609"/>
                  </a:cubicBezTo>
                  <a:cubicBezTo>
                    <a:pt x="55236" y="42561"/>
                    <a:pt x="55141" y="42537"/>
                    <a:pt x="55069" y="42490"/>
                  </a:cubicBezTo>
                  <a:lnTo>
                    <a:pt x="55057" y="42490"/>
                  </a:lnTo>
                  <a:cubicBezTo>
                    <a:pt x="55069" y="42478"/>
                    <a:pt x="55105" y="42478"/>
                    <a:pt x="55117" y="42466"/>
                  </a:cubicBezTo>
                  <a:cubicBezTo>
                    <a:pt x="55379" y="42347"/>
                    <a:pt x="55367" y="41978"/>
                    <a:pt x="55141" y="41894"/>
                  </a:cubicBezTo>
                  <a:cubicBezTo>
                    <a:pt x="55498" y="41466"/>
                    <a:pt x="55522" y="40894"/>
                    <a:pt x="55343" y="40347"/>
                  </a:cubicBezTo>
                  <a:cubicBezTo>
                    <a:pt x="55355" y="39787"/>
                    <a:pt x="55105" y="39454"/>
                    <a:pt x="54700" y="39287"/>
                  </a:cubicBezTo>
                  <a:cubicBezTo>
                    <a:pt x="54581" y="39168"/>
                    <a:pt x="54450" y="39049"/>
                    <a:pt x="54331" y="38977"/>
                  </a:cubicBezTo>
                  <a:cubicBezTo>
                    <a:pt x="54318" y="38970"/>
                    <a:pt x="54304" y="38966"/>
                    <a:pt x="54292" y="38966"/>
                  </a:cubicBezTo>
                  <a:cubicBezTo>
                    <a:pt x="54228" y="38966"/>
                    <a:pt x="54188" y="39056"/>
                    <a:pt x="54248" y="39096"/>
                  </a:cubicBezTo>
                  <a:cubicBezTo>
                    <a:pt x="54200" y="39084"/>
                    <a:pt x="54149" y="39078"/>
                    <a:pt x="54097" y="39078"/>
                  </a:cubicBezTo>
                  <a:cubicBezTo>
                    <a:pt x="54045" y="39078"/>
                    <a:pt x="53992" y="39084"/>
                    <a:pt x="53938" y="39096"/>
                  </a:cubicBezTo>
                  <a:cubicBezTo>
                    <a:pt x="53974" y="38775"/>
                    <a:pt x="53950" y="38453"/>
                    <a:pt x="53891" y="38132"/>
                  </a:cubicBezTo>
                  <a:cubicBezTo>
                    <a:pt x="53926" y="38037"/>
                    <a:pt x="53926" y="37918"/>
                    <a:pt x="53891" y="37834"/>
                  </a:cubicBezTo>
                  <a:cubicBezTo>
                    <a:pt x="53914" y="37727"/>
                    <a:pt x="53867" y="37632"/>
                    <a:pt x="53795" y="37584"/>
                  </a:cubicBezTo>
                  <a:cubicBezTo>
                    <a:pt x="53760" y="37537"/>
                    <a:pt x="53736" y="37501"/>
                    <a:pt x="53688" y="37477"/>
                  </a:cubicBezTo>
                  <a:cubicBezTo>
                    <a:pt x="53677" y="37256"/>
                    <a:pt x="53543" y="37045"/>
                    <a:pt x="53275" y="37045"/>
                  </a:cubicBezTo>
                  <a:cubicBezTo>
                    <a:pt x="53255" y="37045"/>
                    <a:pt x="53234" y="37046"/>
                    <a:pt x="53212" y="37048"/>
                  </a:cubicBezTo>
                  <a:cubicBezTo>
                    <a:pt x="50735" y="37194"/>
                    <a:pt x="48265" y="37227"/>
                    <a:pt x="45796" y="37227"/>
                  </a:cubicBezTo>
                  <a:cubicBezTo>
                    <a:pt x="43750" y="37227"/>
                    <a:pt x="41704" y="37204"/>
                    <a:pt x="39658" y="37204"/>
                  </a:cubicBezTo>
                  <a:cubicBezTo>
                    <a:pt x="38109" y="37204"/>
                    <a:pt x="36559" y="37217"/>
                    <a:pt x="35007" y="37263"/>
                  </a:cubicBezTo>
                  <a:cubicBezTo>
                    <a:pt x="35007" y="37096"/>
                    <a:pt x="34904" y="36951"/>
                    <a:pt x="34697" y="36951"/>
                  </a:cubicBezTo>
                  <a:cubicBezTo>
                    <a:pt x="34682" y="36951"/>
                    <a:pt x="34666" y="36952"/>
                    <a:pt x="34650" y="36953"/>
                  </a:cubicBezTo>
                  <a:cubicBezTo>
                    <a:pt x="30114" y="37453"/>
                    <a:pt x="25518" y="37918"/>
                    <a:pt x="20934" y="38501"/>
                  </a:cubicBezTo>
                  <a:cubicBezTo>
                    <a:pt x="21113" y="37441"/>
                    <a:pt x="21779" y="36477"/>
                    <a:pt x="21946" y="35405"/>
                  </a:cubicBezTo>
                  <a:cubicBezTo>
                    <a:pt x="22029" y="34858"/>
                    <a:pt x="22017" y="34286"/>
                    <a:pt x="22029" y="33739"/>
                  </a:cubicBezTo>
                  <a:cubicBezTo>
                    <a:pt x="22029" y="33369"/>
                    <a:pt x="22029" y="32988"/>
                    <a:pt x="22041" y="32643"/>
                  </a:cubicBezTo>
                  <a:cubicBezTo>
                    <a:pt x="22006" y="32536"/>
                    <a:pt x="21982" y="32429"/>
                    <a:pt x="21958" y="32322"/>
                  </a:cubicBezTo>
                  <a:cubicBezTo>
                    <a:pt x="21982" y="32262"/>
                    <a:pt x="22017" y="32191"/>
                    <a:pt x="22029" y="32131"/>
                  </a:cubicBezTo>
                  <a:cubicBezTo>
                    <a:pt x="22065" y="32060"/>
                    <a:pt x="21982" y="32012"/>
                    <a:pt x="21922" y="32012"/>
                  </a:cubicBezTo>
                  <a:cubicBezTo>
                    <a:pt x="21946" y="31834"/>
                    <a:pt x="22017" y="31703"/>
                    <a:pt x="22137" y="31595"/>
                  </a:cubicBezTo>
                  <a:lnTo>
                    <a:pt x="22137" y="31595"/>
                  </a:lnTo>
                  <a:cubicBezTo>
                    <a:pt x="22137" y="31667"/>
                    <a:pt x="22125" y="31738"/>
                    <a:pt x="22125" y="31798"/>
                  </a:cubicBezTo>
                  <a:cubicBezTo>
                    <a:pt x="22125" y="31926"/>
                    <a:pt x="22231" y="32000"/>
                    <a:pt x="22334" y="32000"/>
                  </a:cubicBezTo>
                  <a:cubicBezTo>
                    <a:pt x="22414" y="32000"/>
                    <a:pt x="22492" y="31956"/>
                    <a:pt x="22518" y="31857"/>
                  </a:cubicBezTo>
                  <a:lnTo>
                    <a:pt x="22613" y="31464"/>
                  </a:lnTo>
                  <a:lnTo>
                    <a:pt x="22613" y="31643"/>
                  </a:lnTo>
                  <a:cubicBezTo>
                    <a:pt x="22613" y="31673"/>
                    <a:pt x="22640" y="31688"/>
                    <a:pt x="22666" y="31688"/>
                  </a:cubicBezTo>
                  <a:cubicBezTo>
                    <a:pt x="22693" y="31688"/>
                    <a:pt x="22720" y="31673"/>
                    <a:pt x="22720" y="31643"/>
                  </a:cubicBezTo>
                  <a:lnTo>
                    <a:pt x="22720" y="31441"/>
                  </a:lnTo>
                  <a:cubicBezTo>
                    <a:pt x="22720" y="31409"/>
                    <a:pt x="22697" y="31394"/>
                    <a:pt x="22673" y="31394"/>
                  </a:cubicBezTo>
                  <a:cubicBezTo>
                    <a:pt x="22652" y="31394"/>
                    <a:pt x="22630" y="31406"/>
                    <a:pt x="22625" y="31429"/>
                  </a:cubicBezTo>
                  <a:cubicBezTo>
                    <a:pt x="23994" y="25416"/>
                    <a:pt x="24958" y="19689"/>
                    <a:pt x="27482" y="13938"/>
                  </a:cubicBezTo>
                  <a:cubicBezTo>
                    <a:pt x="27542" y="13796"/>
                    <a:pt x="27447" y="13629"/>
                    <a:pt x="27328" y="13569"/>
                  </a:cubicBezTo>
                  <a:cubicBezTo>
                    <a:pt x="27792" y="13403"/>
                    <a:pt x="28054" y="13022"/>
                    <a:pt x="28113" y="12379"/>
                  </a:cubicBezTo>
                  <a:cubicBezTo>
                    <a:pt x="28198" y="12232"/>
                    <a:pt x="28087" y="12047"/>
                    <a:pt x="27928" y="12047"/>
                  </a:cubicBezTo>
                  <a:cubicBezTo>
                    <a:pt x="27907" y="12047"/>
                    <a:pt x="27886" y="12050"/>
                    <a:pt x="27863" y="12057"/>
                  </a:cubicBezTo>
                  <a:cubicBezTo>
                    <a:pt x="27840" y="12058"/>
                    <a:pt x="27817" y="12059"/>
                    <a:pt x="27795" y="12059"/>
                  </a:cubicBezTo>
                  <a:cubicBezTo>
                    <a:pt x="27366" y="12059"/>
                    <a:pt x="27399" y="11833"/>
                    <a:pt x="27863" y="11402"/>
                  </a:cubicBezTo>
                  <a:cubicBezTo>
                    <a:pt x="27904" y="11433"/>
                    <a:pt x="27951" y="11450"/>
                    <a:pt x="27996" y="11450"/>
                  </a:cubicBezTo>
                  <a:cubicBezTo>
                    <a:pt x="28057" y="11450"/>
                    <a:pt x="28115" y="11418"/>
                    <a:pt x="28149" y="11343"/>
                  </a:cubicBezTo>
                  <a:cubicBezTo>
                    <a:pt x="29602" y="8021"/>
                    <a:pt x="29840" y="3937"/>
                    <a:pt x="27959" y="746"/>
                  </a:cubicBezTo>
                  <a:cubicBezTo>
                    <a:pt x="28018" y="592"/>
                    <a:pt x="28054" y="449"/>
                    <a:pt x="28113" y="294"/>
                  </a:cubicBezTo>
                  <a:cubicBezTo>
                    <a:pt x="28176" y="129"/>
                    <a:pt x="28021" y="0"/>
                    <a:pt x="27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3584700" y="2761450"/>
              <a:ext cx="577725" cy="51075"/>
            </a:xfrm>
            <a:custGeom>
              <a:avLst/>
              <a:gdLst/>
              <a:ahLst/>
              <a:cxnLst/>
              <a:rect l="l" t="t" r="r" b="b"/>
              <a:pathLst>
                <a:path w="23109" h="2043" extrusionOk="0">
                  <a:moveTo>
                    <a:pt x="179" y="0"/>
                  </a:moveTo>
                  <a:cubicBezTo>
                    <a:pt x="0" y="0"/>
                    <a:pt x="18" y="277"/>
                    <a:pt x="201" y="311"/>
                  </a:cubicBezTo>
                  <a:cubicBezTo>
                    <a:pt x="7047" y="1182"/>
                    <a:pt x="14209" y="2043"/>
                    <a:pt x="21149" y="2043"/>
                  </a:cubicBezTo>
                  <a:cubicBezTo>
                    <a:pt x="21704" y="2043"/>
                    <a:pt x="22259" y="2037"/>
                    <a:pt x="22811" y="2026"/>
                  </a:cubicBezTo>
                  <a:cubicBezTo>
                    <a:pt x="23109" y="2002"/>
                    <a:pt x="23085" y="1609"/>
                    <a:pt x="22811" y="1561"/>
                  </a:cubicBezTo>
                  <a:cubicBezTo>
                    <a:pt x="15370" y="633"/>
                    <a:pt x="7702" y="442"/>
                    <a:pt x="201" y="2"/>
                  </a:cubicBezTo>
                  <a:cubicBezTo>
                    <a:pt x="194" y="1"/>
                    <a:pt x="1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4170400" y="2793300"/>
              <a:ext cx="22100" cy="12600"/>
            </a:xfrm>
            <a:custGeom>
              <a:avLst/>
              <a:gdLst/>
              <a:ahLst/>
              <a:cxnLst/>
              <a:rect l="l" t="t" r="r" b="b"/>
              <a:pathLst>
                <a:path w="884" h="504" extrusionOk="0">
                  <a:moveTo>
                    <a:pt x="295" y="0"/>
                  </a:moveTo>
                  <a:cubicBezTo>
                    <a:pt x="0" y="0"/>
                    <a:pt x="0" y="503"/>
                    <a:pt x="295" y="503"/>
                  </a:cubicBezTo>
                  <a:cubicBezTo>
                    <a:pt x="304" y="503"/>
                    <a:pt x="314" y="503"/>
                    <a:pt x="324" y="502"/>
                  </a:cubicBezTo>
                  <a:cubicBezTo>
                    <a:pt x="407" y="490"/>
                    <a:pt x="503" y="490"/>
                    <a:pt x="586" y="478"/>
                  </a:cubicBezTo>
                  <a:cubicBezTo>
                    <a:pt x="884" y="454"/>
                    <a:pt x="884" y="61"/>
                    <a:pt x="586" y="37"/>
                  </a:cubicBezTo>
                  <a:cubicBezTo>
                    <a:pt x="503" y="14"/>
                    <a:pt x="407" y="14"/>
                    <a:pt x="324" y="2"/>
                  </a:cubicBezTo>
                  <a:cubicBezTo>
                    <a:pt x="314" y="1"/>
                    <a:pt x="304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4802975" y="3135050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0" y="12"/>
                    <a:pt x="0" y="71"/>
                    <a:pt x="48" y="71"/>
                  </a:cubicBezTo>
                  <a:cubicBezTo>
                    <a:pt x="96" y="71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4680025" y="281715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8" y="0"/>
                  </a:moveTo>
                  <a:cubicBezTo>
                    <a:pt x="1" y="12"/>
                    <a:pt x="1" y="191"/>
                    <a:pt x="108" y="191"/>
                  </a:cubicBezTo>
                  <a:cubicBezTo>
                    <a:pt x="227" y="191"/>
                    <a:pt x="227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4280400" y="2872400"/>
              <a:ext cx="21825" cy="48850"/>
            </a:xfrm>
            <a:custGeom>
              <a:avLst/>
              <a:gdLst/>
              <a:ahLst/>
              <a:cxnLst/>
              <a:rect l="l" t="t" r="r" b="b"/>
              <a:pathLst>
                <a:path w="873" h="1954" extrusionOk="0">
                  <a:moveTo>
                    <a:pt x="225" y="0"/>
                  </a:moveTo>
                  <a:cubicBezTo>
                    <a:pt x="113" y="0"/>
                    <a:pt x="1" y="88"/>
                    <a:pt x="44" y="231"/>
                  </a:cubicBezTo>
                  <a:cubicBezTo>
                    <a:pt x="210" y="791"/>
                    <a:pt x="317" y="1374"/>
                    <a:pt x="591" y="1886"/>
                  </a:cubicBezTo>
                  <a:cubicBezTo>
                    <a:pt x="614" y="1932"/>
                    <a:pt x="663" y="1953"/>
                    <a:pt x="713" y="1953"/>
                  </a:cubicBezTo>
                  <a:cubicBezTo>
                    <a:pt x="791" y="1953"/>
                    <a:pt x="872" y="1902"/>
                    <a:pt x="865" y="1815"/>
                  </a:cubicBezTo>
                  <a:cubicBezTo>
                    <a:pt x="782" y="1231"/>
                    <a:pt x="579" y="683"/>
                    <a:pt x="401" y="124"/>
                  </a:cubicBezTo>
                  <a:cubicBezTo>
                    <a:pt x="372" y="39"/>
                    <a:pt x="299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4710100" y="2747200"/>
              <a:ext cx="13425" cy="10425"/>
            </a:xfrm>
            <a:custGeom>
              <a:avLst/>
              <a:gdLst/>
              <a:ahLst/>
              <a:cxnLst/>
              <a:rect l="l" t="t" r="r" b="b"/>
              <a:pathLst>
                <a:path w="537" h="417" extrusionOk="0">
                  <a:moveTo>
                    <a:pt x="262" y="0"/>
                  </a:moveTo>
                  <a:cubicBezTo>
                    <a:pt x="1" y="0"/>
                    <a:pt x="1" y="417"/>
                    <a:pt x="262" y="417"/>
                  </a:cubicBezTo>
                  <a:cubicBezTo>
                    <a:pt x="536" y="417"/>
                    <a:pt x="536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3963375" y="1930425"/>
              <a:ext cx="21775" cy="51650"/>
            </a:xfrm>
            <a:custGeom>
              <a:avLst/>
              <a:gdLst/>
              <a:ahLst/>
              <a:cxnLst/>
              <a:rect l="l" t="t" r="r" b="b"/>
              <a:pathLst>
                <a:path w="871" h="2066" extrusionOk="0">
                  <a:moveTo>
                    <a:pt x="203" y="1"/>
                  </a:moveTo>
                  <a:cubicBezTo>
                    <a:pt x="103" y="1"/>
                    <a:pt x="1" y="80"/>
                    <a:pt x="44" y="203"/>
                  </a:cubicBezTo>
                  <a:cubicBezTo>
                    <a:pt x="235" y="798"/>
                    <a:pt x="413" y="1394"/>
                    <a:pt x="628" y="1989"/>
                  </a:cubicBezTo>
                  <a:cubicBezTo>
                    <a:pt x="642" y="2042"/>
                    <a:pt x="688" y="2066"/>
                    <a:pt x="734" y="2066"/>
                  </a:cubicBezTo>
                  <a:cubicBezTo>
                    <a:pt x="802" y="2066"/>
                    <a:pt x="870" y="2014"/>
                    <a:pt x="842" y="1929"/>
                  </a:cubicBezTo>
                  <a:cubicBezTo>
                    <a:pt x="699" y="1310"/>
                    <a:pt x="521" y="715"/>
                    <a:pt x="354" y="108"/>
                  </a:cubicBezTo>
                  <a:cubicBezTo>
                    <a:pt x="331" y="33"/>
                    <a:pt x="26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3990425" y="1905225"/>
              <a:ext cx="19450" cy="42700"/>
            </a:xfrm>
            <a:custGeom>
              <a:avLst/>
              <a:gdLst/>
              <a:ahLst/>
              <a:cxnLst/>
              <a:rect l="l" t="t" r="r" b="b"/>
              <a:pathLst>
                <a:path w="778" h="1708" extrusionOk="0">
                  <a:moveTo>
                    <a:pt x="102" y="1"/>
                  </a:moveTo>
                  <a:cubicBezTo>
                    <a:pt x="52" y="1"/>
                    <a:pt x="1" y="39"/>
                    <a:pt x="22" y="104"/>
                  </a:cubicBezTo>
                  <a:cubicBezTo>
                    <a:pt x="201" y="604"/>
                    <a:pt x="379" y="1116"/>
                    <a:pt x="558" y="1640"/>
                  </a:cubicBezTo>
                  <a:cubicBezTo>
                    <a:pt x="572" y="1687"/>
                    <a:pt x="612" y="1708"/>
                    <a:pt x="653" y="1708"/>
                  </a:cubicBezTo>
                  <a:cubicBezTo>
                    <a:pt x="715" y="1708"/>
                    <a:pt x="777" y="1659"/>
                    <a:pt x="748" y="1580"/>
                  </a:cubicBezTo>
                  <a:cubicBezTo>
                    <a:pt x="558" y="1068"/>
                    <a:pt x="379" y="568"/>
                    <a:pt x="177" y="56"/>
                  </a:cubicBezTo>
                  <a:cubicBezTo>
                    <a:pt x="167" y="18"/>
                    <a:pt x="13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3958525" y="2306950"/>
              <a:ext cx="5975" cy="5100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0" y="1"/>
                    <a:pt x="0" y="203"/>
                    <a:pt x="119" y="203"/>
                  </a:cubicBezTo>
                  <a:cubicBezTo>
                    <a:pt x="238" y="203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4028125" y="1867250"/>
              <a:ext cx="87800" cy="113250"/>
            </a:xfrm>
            <a:custGeom>
              <a:avLst/>
              <a:gdLst/>
              <a:ahLst/>
              <a:cxnLst/>
              <a:rect l="l" t="t" r="r" b="b"/>
              <a:pathLst>
                <a:path w="3512" h="4530" extrusionOk="0">
                  <a:moveTo>
                    <a:pt x="3255" y="1"/>
                  </a:moveTo>
                  <a:cubicBezTo>
                    <a:pt x="3202" y="1"/>
                    <a:pt x="3148" y="23"/>
                    <a:pt x="3110" y="75"/>
                  </a:cubicBezTo>
                  <a:cubicBezTo>
                    <a:pt x="2074" y="1480"/>
                    <a:pt x="979" y="2849"/>
                    <a:pt x="62" y="4302"/>
                  </a:cubicBezTo>
                  <a:cubicBezTo>
                    <a:pt x="0" y="4416"/>
                    <a:pt x="100" y="4529"/>
                    <a:pt x="200" y="4529"/>
                  </a:cubicBezTo>
                  <a:cubicBezTo>
                    <a:pt x="236" y="4529"/>
                    <a:pt x="272" y="4515"/>
                    <a:pt x="300" y="4480"/>
                  </a:cubicBezTo>
                  <a:cubicBezTo>
                    <a:pt x="1407" y="3135"/>
                    <a:pt x="2395" y="1670"/>
                    <a:pt x="3419" y="253"/>
                  </a:cubicBezTo>
                  <a:cubicBezTo>
                    <a:pt x="3512" y="127"/>
                    <a:pt x="3384" y="1"/>
                    <a:pt x="3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3896000" y="2230750"/>
              <a:ext cx="2125" cy="1825"/>
            </a:xfrm>
            <a:custGeom>
              <a:avLst/>
              <a:gdLst/>
              <a:ahLst/>
              <a:cxnLst/>
              <a:rect l="l" t="t" r="r" b="b"/>
              <a:pathLst>
                <a:path w="85" h="73" extrusionOk="0">
                  <a:moveTo>
                    <a:pt x="49" y="1"/>
                  </a:moveTo>
                  <a:cubicBezTo>
                    <a:pt x="1" y="1"/>
                    <a:pt x="1" y="72"/>
                    <a:pt x="49" y="72"/>
                  </a:cubicBezTo>
                  <a:cubicBezTo>
                    <a:pt x="84" y="72"/>
                    <a:pt x="84" y="1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3423025" y="3226125"/>
              <a:ext cx="436100" cy="19075"/>
            </a:xfrm>
            <a:custGeom>
              <a:avLst/>
              <a:gdLst/>
              <a:ahLst/>
              <a:cxnLst/>
              <a:rect l="l" t="t" r="r" b="b"/>
              <a:pathLst>
                <a:path w="17444" h="763" extrusionOk="0">
                  <a:moveTo>
                    <a:pt x="15634" y="0"/>
                  </a:moveTo>
                  <a:cubicBezTo>
                    <a:pt x="10419" y="60"/>
                    <a:pt x="5216" y="179"/>
                    <a:pt x="1" y="358"/>
                  </a:cubicBezTo>
                  <a:cubicBezTo>
                    <a:pt x="5823" y="548"/>
                    <a:pt x="11621" y="679"/>
                    <a:pt x="17444" y="762"/>
                  </a:cubicBezTo>
                  <a:cubicBezTo>
                    <a:pt x="16836" y="548"/>
                    <a:pt x="16205" y="286"/>
                    <a:pt x="15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4103175" y="3221950"/>
              <a:ext cx="1064150" cy="25625"/>
            </a:xfrm>
            <a:custGeom>
              <a:avLst/>
              <a:gdLst/>
              <a:ahLst/>
              <a:cxnLst/>
              <a:rect l="l" t="t" r="r" b="b"/>
              <a:pathLst>
                <a:path w="42566" h="1025" extrusionOk="0">
                  <a:moveTo>
                    <a:pt x="10943" y="1"/>
                  </a:moveTo>
                  <a:cubicBezTo>
                    <a:pt x="8847" y="191"/>
                    <a:pt x="6728" y="370"/>
                    <a:pt x="4620" y="548"/>
                  </a:cubicBezTo>
                  <a:cubicBezTo>
                    <a:pt x="3084" y="727"/>
                    <a:pt x="1537" y="882"/>
                    <a:pt x="1" y="1001"/>
                  </a:cubicBezTo>
                  <a:cubicBezTo>
                    <a:pt x="2561" y="1013"/>
                    <a:pt x="5120" y="1013"/>
                    <a:pt x="7680" y="1025"/>
                  </a:cubicBezTo>
                  <a:cubicBezTo>
                    <a:pt x="13502" y="1013"/>
                    <a:pt x="19301" y="1001"/>
                    <a:pt x="25123" y="906"/>
                  </a:cubicBezTo>
                  <a:cubicBezTo>
                    <a:pt x="30945" y="846"/>
                    <a:pt x="36743" y="715"/>
                    <a:pt x="42566" y="513"/>
                  </a:cubicBezTo>
                  <a:cubicBezTo>
                    <a:pt x="36743" y="310"/>
                    <a:pt x="30945" y="179"/>
                    <a:pt x="25123" y="108"/>
                  </a:cubicBezTo>
                  <a:cubicBezTo>
                    <a:pt x="20396" y="48"/>
                    <a:pt x="15657" y="13"/>
                    <a:pt x="10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4391300" y="3197250"/>
              <a:ext cx="786450" cy="23825"/>
            </a:xfrm>
            <a:custGeom>
              <a:avLst/>
              <a:gdLst/>
              <a:ahLst/>
              <a:cxnLst/>
              <a:rect l="l" t="t" r="r" b="b"/>
              <a:pathLst>
                <a:path w="31458" h="953" extrusionOk="0">
                  <a:moveTo>
                    <a:pt x="8478" y="0"/>
                  </a:moveTo>
                  <a:cubicBezTo>
                    <a:pt x="5668" y="381"/>
                    <a:pt x="2835" y="691"/>
                    <a:pt x="1" y="953"/>
                  </a:cubicBezTo>
                  <a:cubicBezTo>
                    <a:pt x="2918" y="941"/>
                    <a:pt x="5811" y="929"/>
                    <a:pt x="8716" y="893"/>
                  </a:cubicBezTo>
                  <a:cubicBezTo>
                    <a:pt x="10383" y="882"/>
                    <a:pt x="13443" y="858"/>
                    <a:pt x="15098" y="822"/>
                  </a:cubicBezTo>
                  <a:cubicBezTo>
                    <a:pt x="20551" y="751"/>
                    <a:pt x="26016" y="631"/>
                    <a:pt x="31457" y="453"/>
                  </a:cubicBezTo>
                  <a:cubicBezTo>
                    <a:pt x="26016" y="262"/>
                    <a:pt x="20551" y="143"/>
                    <a:pt x="15098" y="84"/>
                  </a:cubicBezTo>
                  <a:cubicBezTo>
                    <a:pt x="13431" y="48"/>
                    <a:pt x="10371" y="24"/>
                    <a:pt x="8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3401900" y="3199925"/>
              <a:ext cx="395025" cy="17875"/>
            </a:xfrm>
            <a:custGeom>
              <a:avLst/>
              <a:gdLst/>
              <a:ahLst/>
              <a:cxnLst/>
              <a:rect l="l" t="t" r="r" b="b"/>
              <a:pathLst>
                <a:path w="15801" h="715" extrusionOk="0">
                  <a:moveTo>
                    <a:pt x="14288" y="1"/>
                  </a:moveTo>
                  <a:cubicBezTo>
                    <a:pt x="9526" y="84"/>
                    <a:pt x="4763" y="179"/>
                    <a:pt x="1" y="346"/>
                  </a:cubicBezTo>
                  <a:cubicBezTo>
                    <a:pt x="5263" y="524"/>
                    <a:pt x="10538" y="644"/>
                    <a:pt x="15800" y="715"/>
                  </a:cubicBezTo>
                  <a:cubicBezTo>
                    <a:pt x="15372" y="513"/>
                    <a:pt x="14967" y="298"/>
                    <a:pt x="14598" y="155"/>
                  </a:cubicBezTo>
                  <a:cubicBezTo>
                    <a:pt x="14514" y="96"/>
                    <a:pt x="14407" y="48"/>
                    <a:pt x="14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3381075" y="3174325"/>
              <a:ext cx="356300" cy="16400"/>
            </a:xfrm>
            <a:custGeom>
              <a:avLst/>
              <a:gdLst/>
              <a:ahLst/>
              <a:cxnLst/>
              <a:rect l="l" t="t" r="r" b="b"/>
              <a:pathLst>
                <a:path w="14252" h="656" extrusionOk="0">
                  <a:moveTo>
                    <a:pt x="12823" y="1"/>
                  </a:moveTo>
                  <a:cubicBezTo>
                    <a:pt x="8537" y="72"/>
                    <a:pt x="4274" y="167"/>
                    <a:pt x="0" y="310"/>
                  </a:cubicBezTo>
                  <a:cubicBezTo>
                    <a:pt x="4751" y="477"/>
                    <a:pt x="9513" y="584"/>
                    <a:pt x="14252" y="656"/>
                  </a:cubicBezTo>
                  <a:cubicBezTo>
                    <a:pt x="13776" y="453"/>
                    <a:pt x="13299" y="227"/>
                    <a:pt x="12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4631825" y="3172250"/>
              <a:ext cx="556925" cy="20850"/>
            </a:xfrm>
            <a:custGeom>
              <a:avLst/>
              <a:gdLst/>
              <a:ahLst/>
              <a:cxnLst/>
              <a:rect l="l" t="t" r="r" b="b"/>
              <a:pathLst>
                <a:path w="22277" h="834" extrusionOk="0">
                  <a:moveTo>
                    <a:pt x="5132" y="0"/>
                  </a:moveTo>
                  <a:cubicBezTo>
                    <a:pt x="4620" y="84"/>
                    <a:pt x="4084" y="191"/>
                    <a:pt x="3560" y="274"/>
                  </a:cubicBezTo>
                  <a:cubicBezTo>
                    <a:pt x="3548" y="393"/>
                    <a:pt x="3524" y="512"/>
                    <a:pt x="3513" y="619"/>
                  </a:cubicBezTo>
                  <a:cubicBezTo>
                    <a:pt x="3502" y="691"/>
                    <a:pt x="3446" y="723"/>
                    <a:pt x="3385" y="723"/>
                  </a:cubicBezTo>
                  <a:cubicBezTo>
                    <a:pt x="3304" y="723"/>
                    <a:pt x="3215" y="667"/>
                    <a:pt x="3215" y="572"/>
                  </a:cubicBezTo>
                  <a:cubicBezTo>
                    <a:pt x="3215" y="500"/>
                    <a:pt x="3227" y="417"/>
                    <a:pt x="3227" y="334"/>
                  </a:cubicBezTo>
                  <a:lnTo>
                    <a:pt x="3227" y="334"/>
                  </a:lnTo>
                  <a:cubicBezTo>
                    <a:pt x="2155" y="512"/>
                    <a:pt x="1072" y="679"/>
                    <a:pt x="0" y="834"/>
                  </a:cubicBezTo>
                  <a:lnTo>
                    <a:pt x="48" y="834"/>
                  </a:lnTo>
                  <a:cubicBezTo>
                    <a:pt x="1429" y="810"/>
                    <a:pt x="5632" y="774"/>
                    <a:pt x="7013" y="739"/>
                  </a:cubicBezTo>
                  <a:cubicBezTo>
                    <a:pt x="12097" y="667"/>
                    <a:pt x="17193" y="560"/>
                    <a:pt x="22277" y="381"/>
                  </a:cubicBezTo>
                  <a:cubicBezTo>
                    <a:pt x="17193" y="203"/>
                    <a:pt x="12097" y="96"/>
                    <a:pt x="7013" y="24"/>
                  </a:cubicBezTo>
                  <a:cubicBezTo>
                    <a:pt x="6596" y="24"/>
                    <a:pt x="5906" y="12"/>
                    <a:pt x="5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3359925" y="3148725"/>
              <a:ext cx="318825" cy="14925"/>
            </a:xfrm>
            <a:custGeom>
              <a:avLst/>
              <a:gdLst/>
              <a:ahLst/>
              <a:cxnLst/>
              <a:rect l="l" t="t" r="r" b="b"/>
              <a:pathLst>
                <a:path w="12753" h="597" extrusionOk="0">
                  <a:moveTo>
                    <a:pt x="11562" y="1"/>
                  </a:moveTo>
                  <a:cubicBezTo>
                    <a:pt x="7704" y="60"/>
                    <a:pt x="3846" y="144"/>
                    <a:pt x="1" y="286"/>
                  </a:cubicBezTo>
                  <a:cubicBezTo>
                    <a:pt x="4251" y="429"/>
                    <a:pt x="8490" y="525"/>
                    <a:pt x="12752" y="596"/>
                  </a:cubicBezTo>
                  <a:cubicBezTo>
                    <a:pt x="12348" y="406"/>
                    <a:pt x="11967" y="203"/>
                    <a:pt x="1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801475" y="3147550"/>
              <a:ext cx="398000" cy="16675"/>
            </a:xfrm>
            <a:custGeom>
              <a:avLst/>
              <a:gdLst/>
              <a:ahLst/>
              <a:cxnLst/>
              <a:rect l="l" t="t" r="r" b="b"/>
              <a:pathLst>
                <a:path w="15920" h="667" extrusionOk="0">
                  <a:moveTo>
                    <a:pt x="3144" y="0"/>
                  </a:moveTo>
                  <a:cubicBezTo>
                    <a:pt x="2096" y="238"/>
                    <a:pt x="1048" y="464"/>
                    <a:pt x="1" y="667"/>
                  </a:cubicBezTo>
                  <a:cubicBezTo>
                    <a:pt x="775" y="667"/>
                    <a:pt x="1418" y="667"/>
                    <a:pt x="1727" y="655"/>
                  </a:cubicBezTo>
                  <a:cubicBezTo>
                    <a:pt x="6466" y="584"/>
                    <a:pt x="11181" y="476"/>
                    <a:pt x="15919" y="310"/>
                  </a:cubicBezTo>
                  <a:cubicBezTo>
                    <a:pt x="11657" y="167"/>
                    <a:pt x="7395" y="72"/>
                    <a:pt x="3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3338500" y="3122525"/>
              <a:ext cx="286675" cy="14025"/>
            </a:xfrm>
            <a:custGeom>
              <a:avLst/>
              <a:gdLst/>
              <a:ahLst/>
              <a:cxnLst/>
              <a:rect l="l" t="t" r="r" b="b"/>
              <a:pathLst>
                <a:path w="11467" h="561" extrusionOk="0">
                  <a:moveTo>
                    <a:pt x="10502" y="1"/>
                  </a:moveTo>
                  <a:cubicBezTo>
                    <a:pt x="7013" y="84"/>
                    <a:pt x="3513" y="156"/>
                    <a:pt x="1" y="275"/>
                  </a:cubicBezTo>
                  <a:cubicBezTo>
                    <a:pt x="3834" y="406"/>
                    <a:pt x="7656" y="477"/>
                    <a:pt x="11466" y="561"/>
                  </a:cubicBezTo>
                  <a:cubicBezTo>
                    <a:pt x="11133" y="370"/>
                    <a:pt x="10823" y="203"/>
                    <a:pt x="10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4933050" y="3123125"/>
              <a:ext cx="276850" cy="13425"/>
            </a:xfrm>
            <a:custGeom>
              <a:avLst/>
              <a:gdLst/>
              <a:ahLst/>
              <a:cxnLst/>
              <a:rect l="l" t="t" r="r" b="b"/>
              <a:pathLst>
                <a:path w="11074" h="537" extrusionOk="0">
                  <a:moveTo>
                    <a:pt x="381" y="1"/>
                  </a:moveTo>
                  <a:lnTo>
                    <a:pt x="381" y="1"/>
                  </a:lnTo>
                  <a:cubicBezTo>
                    <a:pt x="453" y="156"/>
                    <a:pt x="393" y="394"/>
                    <a:pt x="143" y="453"/>
                  </a:cubicBezTo>
                  <a:cubicBezTo>
                    <a:pt x="107" y="477"/>
                    <a:pt x="72" y="477"/>
                    <a:pt x="36" y="489"/>
                  </a:cubicBezTo>
                  <a:lnTo>
                    <a:pt x="0" y="537"/>
                  </a:lnTo>
                  <a:cubicBezTo>
                    <a:pt x="3679" y="453"/>
                    <a:pt x="7382" y="382"/>
                    <a:pt x="11073" y="263"/>
                  </a:cubicBezTo>
                  <a:cubicBezTo>
                    <a:pt x="7513" y="144"/>
                    <a:pt x="3941" y="72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3317675" y="3096650"/>
              <a:ext cx="261350" cy="12525"/>
            </a:xfrm>
            <a:custGeom>
              <a:avLst/>
              <a:gdLst/>
              <a:ahLst/>
              <a:cxnLst/>
              <a:rect l="l" t="t" r="r" b="b"/>
              <a:pathLst>
                <a:path w="10454" h="501" extrusionOk="0">
                  <a:moveTo>
                    <a:pt x="9644" y="0"/>
                  </a:moveTo>
                  <a:cubicBezTo>
                    <a:pt x="6429" y="72"/>
                    <a:pt x="3215" y="131"/>
                    <a:pt x="0" y="250"/>
                  </a:cubicBezTo>
                  <a:cubicBezTo>
                    <a:pt x="3489" y="369"/>
                    <a:pt x="6965" y="441"/>
                    <a:pt x="10454" y="500"/>
                  </a:cubicBezTo>
                  <a:cubicBezTo>
                    <a:pt x="10180" y="345"/>
                    <a:pt x="9918" y="179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4944950" y="3096350"/>
              <a:ext cx="275650" cy="13425"/>
            </a:xfrm>
            <a:custGeom>
              <a:avLst/>
              <a:gdLst/>
              <a:ahLst/>
              <a:cxnLst/>
              <a:rect l="l" t="t" r="r" b="b"/>
              <a:pathLst>
                <a:path w="11026" h="537" extrusionOk="0">
                  <a:moveTo>
                    <a:pt x="262" y="0"/>
                  </a:moveTo>
                  <a:cubicBezTo>
                    <a:pt x="179" y="191"/>
                    <a:pt x="84" y="369"/>
                    <a:pt x="1" y="536"/>
                  </a:cubicBezTo>
                  <a:cubicBezTo>
                    <a:pt x="3691" y="453"/>
                    <a:pt x="7359" y="381"/>
                    <a:pt x="11026" y="262"/>
                  </a:cubicBezTo>
                  <a:cubicBezTo>
                    <a:pt x="7442" y="143"/>
                    <a:pt x="3846" y="72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957450" y="3069850"/>
              <a:ext cx="273875" cy="13425"/>
            </a:xfrm>
            <a:custGeom>
              <a:avLst/>
              <a:gdLst/>
              <a:ahLst/>
              <a:cxnLst/>
              <a:rect l="l" t="t" r="r" b="b"/>
              <a:pathLst>
                <a:path w="10955" h="537" extrusionOk="0">
                  <a:moveTo>
                    <a:pt x="215" y="1"/>
                  </a:moveTo>
                  <a:cubicBezTo>
                    <a:pt x="132" y="179"/>
                    <a:pt x="72" y="370"/>
                    <a:pt x="1" y="536"/>
                  </a:cubicBezTo>
                  <a:lnTo>
                    <a:pt x="24" y="536"/>
                  </a:lnTo>
                  <a:cubicBezTo>
                    <a:pt x="3680" y="441"/>
                    <a:pt x="7311" y="382"/>
                    <a:pt x="10954" y="263"/>
                  </a:cubicBezTo>
                  <a:cubicBezTo>
                    <a:pt x="7371" y="143"/>
                    <a:pt x="3787" y="72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3296525" y="3070450"/>
              <a:ext cx="241425" cy="11925"/>
            </a:xfrm>
            <a:custGeom>
              <a:avLst/>
              <a:gdLst/>
              <a:ahLst/>
              <a:cxnLst/>
              <a:rect l="l" t="t" r="r" b="b"/>
              <a:pathLst>
                <a:path w="9657" h="477" extrusionOk="0">
                  <a:moveTo>
                    <a:pt x="8990" y="0"/>
                  </a:moveTo>
                  <a:cubicBezTo>
                    <a:pt x="6001" y="84"/>
                    <a:pt x="2989" y="143"/>
                    <a:pt x="1" y="239"/>
                  </a:cubicBezTo>
                  <a:cubicBezTo>
                    <a:pt x="3215" y="358"/>
                    <a:pt x="6442" y="417"/>
                    <a:pt x="9657" y="477"/>
                  </a:cubicBezTo>
                  <a:cubicBezTo>
                    <a:pt x="9442" y="310"/>
                    <a:pt x="9216" y="167"/>
                    <a:pt x="8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275400" y="3044550"/>
              <a:ext cx="226825" cy="11625"/>
            </a:xfrm>
            <a:custGeom>
              <a:avLst/>
              <a:gdLst/>
              <a:ahLst/>
              <a:cxnLst/>
              <a:rect l="l" t="t" r="r" b="b"/>
              <a:pathLst>
                <a:path w="9073" h="465" extrusionOk="0">
                  <a:moveTo>
                    <a:pt x="8573" y="1"/>
                  </a:moveTo>
                  <a:cubicBezTo>
                    <a:pt x="5715" y="72"/>
                    <a:pt x="2858" y="120"/>
                    <a:pt x="0" y="227"/>
                  </a:cubicBezTo>
                  <a:cubicBezTo>
                    <a:pt x="3013" y="322"/>
                    <a:pt x="6061" y="382"/>
                    <a:pt x="9073" y="465"/>
                  </a:cubicBezTo>
                  <a:cubicBezTo>
                    <a:pt x="8918" y="346"/>
                    <a:pt x="8751" y="227"/>
                    <a:pt x="8597" y="84"/>
                  </a:cubicBezTo>
                  <a:cubicBezTo>
                    <a:pt x="8585" y="60"/>
                    <a:pt x="8573" y="24"/>
                    <a:pt x="8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967575" y="3043350"/>
              <a:ext cx="274450" cy="13425"/>
            </a:xfrm>
            <a:custGeom>
              <a:avLst/>
              <a:gdLst/>
              <a:ahLst/>
              <a:cxnLst/>
              <a:rect l="l" t="t" r="r" b="b"/>
              <a:pathLst>
                <a:path w="10978" h="537" extrusionOk="0">
                  <a:moveTo>
                    <a:pt x="167" y="1"/>
                  </a:moveTo>
                  <a:cubicBezTo>
                    <a:pt x="108" y="180"/>
                    <a:pt x="48" y="358"/>
                    <a:pt x="0" y="537"/>
                  </a:cubicBezTo>
                  <a:lnTo>
                    <a:pt x="1143" y="525"/>
                  </a:lnTo>
                  <a:cubicBezTo>
                    <a:pt x="4418" y="430"/>
                    <a:pt x="7692" y="394"/>
                    <a:pt x="10978" y="263"/>
                  </a:cubicBezTo>
                  <a:cubicBezTo>
                    <a:pt x="7704" y="156"/>
                    <a:pt x="4430" y="108"/>
                    <a:pt x="1143" y="1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3519175" y="3043650"/>
              <a:ext cx="625" cy="475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1" y="1"/>
                  </a:moveTo>
                  <a:cubicBezTo>
                    <a:pt x="7" y="13"/>
                    <a:pt x="13" y="19"/>
                    <a:pt x="17" y="19"/>
                  </a:cubicBezTo>
                  <a:cubicBezTo>
                    <a:pt x="21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0" name="Google Shape;220;p31"/>
          <p:cNvSpPr txBox="1">
            <a:spLocks noGrp="1"/>
          </p:cNvSpPr>
          <p:nvPr>
            <p:ph type="ctrTitle"/>
          </p:nvPr>
        </p:nvSpPr>
        <p:spPr>
          <a:xfrm>
            <a:off x="2228250" y="1542475"/>
            <a:ext cx="4687500" cy="1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DEEP-AGORA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1"/>
          </p:nvPr>
        </p:nvSpPr>
        <p:spPr>
          <a:xfrm>
            <a:off x="2777711" y="3139216"/>
            <a:ext cx="3588561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Planification et suivi de projet</a:t>
            </a:r>
            <a:endParaRPr lang="en-US" sz="2000" dirty="0"/>
          </a:p>
        </p:txBody>
      </p:sp>
      <p:grpSp>
        <p:nvGrpSpPr>
          <p:cNvPr id="222" name="Google Shape;222;p31"/>
          <p:cNvGrpSpPr/>
          <p:nvPr/>
        </p:nvGrpSpPr>
        <p:grpSpPr>
          <a:xfrm>
            <a:off x="3445893" y="4063605"/>
            <a:ext cx="2252199" cy="93989"/>
            <a:chOff x="3445893" y="4053330"/>
            <a:chExt cx="2252199" cy="93989"/>
          </a:xfrm>
        </p:grpSpPr>
        <p:sp>
          <p:nvSpPr>
            <p:cNvPr id="223" name="Google Shape;223;p31"/>
            <p:cNvSpPr/>
            <p:nvPr/>
          </p:nvSpPr>
          <p:spPr>
            <a:xfrm>
              <a:off x="3445893" y="408875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3445893" y="405333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1"/>
          <p:cNvGrpSpPr/>
          <p:nvPr/>
        </p:nvGrpSpPr>
        <p:grpSpPr>
          <a:xfrm>
            <a:off x="3445893" y="996205"/>
            <a:ext cx="2252199" cy="93989"/>
            <a:chOff x="3445893" y="996180"/>
            <a:chExt cx="2252199" cy="93989"/>
          </a:xfrm>
        </p:grpSpPr>
        <p:sp>
          <p:nvSpPr>
            <p:cNvPr id="226" name="Google Shape;226;p31"/>
            <p:cNvSpPr/>
            <p:nvPr/>
          </p:nvSpPr>
          <p:spPr>
            <a:xfrm rot="10800000" flipH="1">
              <a:off x="3445893" y="99618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 rot="10800000" flipH="1">
              <a:off x="3445893" y="103160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6904811" y="1736299"/>
            <a:ext cx="3317106" cy="2634668"/>
            <a:chOff x="3275400" y="1702825"/>
            <a:chExt cx="1966625" cy="1562025"/>
          </a:xfrm>
        </p:grpSpPr>
        <p:sp>
          <p:nvSpPr>
            <p:cNvPr id="229" name="Google Shape;229;p31"/>
            <p:cNvSpPr/>
            <p:nvPr/>
          </p:nvSpPr>
          <p:spPr>
            <a:xfrm>
              <a:off x="3420000" y="1702825"/>
              <a:ext cx="1599675" cy="1562025"/>
            </a:xfrm>
            <a:custGeom>
              <a:avLst/>
              <a:gdLst/>
              <a:ahLst/>
              <a:cxnLst/>
              <a:rect l="l" t="t" r="r" b="b"/>
              <a:pathLst>
                <a:path w="63987" h="62481" extrusionOk="0">
                  <a:moveTo>
                    <a:pt x="24024" y="12626"/>
                  </a:moveTo>
                  <a:cubicBezTo>
                    <a:pt x="23911" y="12764"/>
                    <a:pt x="23798" y="12922"/>
                    <a:pt x="23684" y="13069"/>
                  </a:cubicBezTo>
                  <a:cubicBezTo>
                    <a:pt x="23684" y="13057"/>
                    <a:pt x="23696" y="13022"/>
                    <a:pt x="23708" y="12986"/>
                  </a:cubicBezTo>
                  <a:cubicBezTo>
                    <a:pt x="23810" y="12862"/>
                    <a:pt x="23922" y="12749"/>
                    <a:pt x="24024" y="12626"/>
                  </a:cubicBezTo>
                  <a:close/>
                  <a:moveTo>
                    <a:pt x="22077" y="21892"/>
                  </a:moveTo>
                  <a:lnTo>
                    <a:pt x="22077" y="21892"/>
                  </a:lnTo>
                  <a:cubicBezTo>
                    <a:pt x="21791" y="22416"/>
                    <a:pt x="21529" y="22952"/>
                    <a:pt x="21315" y="23487"/>
                  </a:cubicBezTo>
                  <a:cubicBezTo>
                    <a:pt x="21375" y="23094"/>
                    <a:pt x="21446" y="22713"/>
                    <a:pt x="21529" y="22309"/>
                  </a:cubicBezTo>
                  <a:cubicBezTo>
                    <a:pt x="21560" y="22357"/>
                    <a:pt x="21612" y="22388"/>
                    <a:pt x="21669" y="22388"/>
                  </a:cubicBezTo>
                  <a:cubicBezTo>
                    <a:pt x="21723" y="22388"/>
                    <a:pt x="21781" y="22360"/>
                    <a:pt x="21827" y="22297"/>
                  </a:cubicBezTo>
                  <a:cubicBezTo>
                    <a:pt x="21910" y="22166"/>
                    <a:pt x="21982" y="22023"/>
                    <a:pt x="22077" y="21892"/>
                  </a:cubicBezTo>
                  <a:close/>
                  <a:moveTo>
                    <a:pt x="20279" y="12522"/>
                  </a:moveTo>
                  <a:cubicBezTo>
                    <a:pt x="20708" y="13974"/>
                    <a:pt x="21148" y="15522"/>
                    <a:pt x="21779" y="16927"/>
                  </a:cubicBezTo>
                  <a:cubicBezTo>
                    <a:pt x="21267" y="19153"/>
                    <a:pt x="20851" y="21404"/>
                    <a:pt x="20529" y="23666"/>
                  </a:cubicBezTo>
                  <a:cubicBezTo>
                    <a:pt x="19946" y="21773"/>
                    <a:pt x="19231" y="19939"/>
                    <a:pt x="18731" y="18022"/>
                  </a:cubicBezTo>
                  <a:cubicBezTo>
                    <a:pt x="18731" y="18010"/>
                    <a:pt x="18731" y="18010"/>
                    <a:pt x="18708" y="18010"/>
                  </a:cubicBezTo>
                  <a:cubicBezTo>
                    <a:pt x="19089" y="16153"/>
                    <a:pt x="19624" y="14308"/>
                    <a:pt x="20279" y="12522"/>
                  </a:cubicBezTo>
                  <a:close/>
                  <a:moveTo>
                    <a:pt x="18588" y="18689"/>
                  </a:moveTo>
                  <a:cubicBezTo>
                    <a:pt x="19029" y="20558"/>
                    <a:pt x="19517" y="22440"/>
                    <a:pt x="20363" y="24154"/>
                  </a:cubicBezTo>
                  <a:cubicBezTo>
                    <a:pt x="20374" y="24202"/>
                    <a:pt x="20410" y="24214"/>
                    <a:pt x="20434" y="24225"/>
                  </a:cubicBezTo>
                  <a:cubicBezTo>
                    <a:pt x="20410" y="24452"/>
                    <a:pt x="20374" y="24690"/>
                    <a:pt x="20351" y="24916"/>
                  </a:cubicBezTo>
                  <a:cubicBezTo>
                    <a:pt x="19767" y="23475"/>
                    <a:pt x="19053" y="22070"/>
                    <a:pt x="18410" y="20677"/>
                  </a:cubicBezTo>
                  <a:cubicBezTo>
                    <a:pt x="18386" y="20618"/>
                    <a:pt x="18338" y="20582"/>
                    <a:pt x="18291" y="20582"/>
                  </a:cubicBezTo>
                  <a:cubicBezTo>
                    <a:pt x="18386" y="19939"/>
                    <a:pt x="18469" y="19320"/>
                    <a:pt x="18588" y="18689"/>
                  </a:cubicBezTo>
                  <a:close/>
                  <a:moveTo>
                    <a:pt x="19898" y="26357"/>
                  </a:moveTo>
                  <a:lnTo>
                    <a:pt x="19898" y="26357"/>
                  </a:lnTo>
                  <a:cubicBezTo>
                    <a:pt x="19958" y="26511"/>
                    <a:pt x="20041" y="26654"/>
                    <a:pt x="20124" y="26785"/>
                  </a:cubicBezTo>
                  <a:cubicBezTo>
                    <a:pt x="20112" y="26928"/>
                    <a:pt x="20101" y="27047"/>
                    <a:pt x="20077" y="27142"/>
                  </a:cubicBezTo>
                  <a:cubicBezTo>
                    <a:pt x="20017" y="26881"/>
                    <a:pt x="19958" y="26631"/>
                    <a:pt x="19898" y="26357"/>
                  </a:cubicBezTo>
                  <a:close/>
                  <a:moveTo>
                    <a:pt x="18231" y="21094"/>
                  </a:moveTo>
                  <a:cubicBezTo>
                    <a:pt x="18886" y="22606"/>
                    <a:pt x="19505" y="24166"/>
                    <a:pt x="20279" y="25630"/>
                  </a:cubicBezTo>
                  <a:cubicBezTo>
                    <a:pt x="20255" y="25773"/>
                    <a:pt x="20232" y="25928"/>
                    <a:pt x="20220" y="26071"/>
                  </a:cubicBezTo>
                  <a:cubicBezTo>
                    <a:pt x="20053" y="25714"/>
                    <a:pt x="19874" y="25357"/>
                    <a:pt x="19720" y="24999"/>
                  </a:cubicBezTo>
                  <a:cubicBezTo>
                    <a:pt x="19398" y="24261"/>
                    <a:pt x="19065" y="23499"/>
                    <a:pt x="18743" y="22761"/>
                  </a:cubicBezTo>
                  <a:cubicBezTo>
                    <a:pt x="18719" y="22708"/>
                    <a:pt x="18671" y="22686"/>
                    <a:pt x="18622" y="22686"/>
                  </a:cubicBezTo>
                  <a:cubicBezTo>
                    <a:pt x="18525" y="22686"/>
                    <a:pt x="18422" y="22770"/>
                    <a:pt x="18469" y="22880"/>
                  </a:cubicBezTo>
                  <a:cubicBezTo>
                    <a:pt x="18791" y="23630"/>
                    <a:pt x="19100" y="24380"/>
                    <a:pt x="19410" y="25142"/>
                  </a:cubicBezTo>
                  <a:cubicBezTo>
                    <a:pt x="19577" y="25916"/>
                    <a:pt x="19755" y="26690"/>
                    <a:pt x="19922" y="27464"/>
                  </a:cubicBezTo>
                  <a:cubicBezTo>
                    <a:pt x="19931" y="27518"/>
                    <a:pt x="19973" y="27544"/>
                    <a:pt x="20019" y="27544"/>
                  </a:cubicBezTo>
                  <a:cubicBezTo>
                    <a:pt x="20034" y="27544"/>
                    <a:pt x="20050" y="27541"/>
                    <a:pt x="20065" y="27535"/>
                  </a:cubicBezTo>
                  <a:lnTo>
                    <a:pt x="20065" y="27535"/>
                  </a:lnTo>
                  <a:cubicBezTo>
                    <a:pt x="19958" y="28547"/>
                    <a:pt x="19874" y="29559"/>
                    <a:pt x="19803" y="30571"/>
                  </a:cubicBezTo>
                  <a:cubicBezTo>
                    <a:pt x="19410" y="29559"/>
                    <a:pt x="18946" y="28595"/>
                    <a:pt x="18505" y="27595"/>
                  </a:cubicBezTo>
                  <a:cubicBezTo>
                    <a:pt x="18481" y="27535"/>
                    <a:pt x="18427" y="27510"/>
                    <a:pt x="18370" y="27510"/>
                  </a:cubicBezTo>
                  <a:cubicBezTo>
                    <a:pt x="18255" y="27510"/>
                    <a:pt x="18124" y="27607"/>
                    <a:pt x="18172" y="27726"/>
                  </a:cubicBezTo>
                  <a:cubicBezTo>
                    <a:pt x="18648" y="28857"/>
                    <a:pt x="19089" y="30000"/>
                    <a:pt x="19648" y="31095"/>
                  </a:cubicBezTo>
                  <a:cubicBezTo>
                    <a:pt x="19684" y="31131"/>
                    <a:pt x="19708" y="31167"/>
                    <a:pt x="19755" y="31167"/>
                  </a:cubicBezTo>
                  <a:cubicBezTo>
                    <a:pt x="19720" y="31512"/>
                    <a:pt x="19708" y="31845"/>
                    <a:pt x="19696" y="32203"/>
                  </a:cubicBezTo>
                  <a:cubicBezTo>
                    <a:pt x="19291" y="31155"/>
                    <a:pt x="18803" y="30107"/>
                    <a:pt x="18350" y="29071"/>
                  </a:cubicBezTo>
                  <a:cubicBezTo>
                    <a:pt x="18333" y="29027"/>
                    <a:pt x="18295" y="29003"/>
                    <a:pt x="18253" y="29003"/>
                  </a:cubicBezTo>
                  <a:cubicBezTo>
                    <a:pt x="18238" y="29003"/>
                    <a:pt x="18223" y="29006"/>
                    <a:pt x="18207" y="29012"/>
                  </a:cubicBezTo>
                  <a:cubicBezTo>
                    <a:pt x="17910" y="26357"/>
                    <a:pt x="17934" y="23714"/>
                    <a:pt x="18231" y="21094"/>
                  </a:cubicBezTo>
                  <a:close/>
                  <a:moveTo>
                    <a:pt x="18565" y="31572"/>
                  </a:moveTo>
                  <a:lnTo>
                    <a:pt x="18565" y="31572"/>
                  </a:lnTo>
                  <a:cubicBezTo>
                    <a:pt x="18684" y="31881"/>
                    <a:pt x="18803" y="32179"/>
                    <a:pt x="18922" y="32488"/>
                  </a:cubicBezTo>
                  <a:cubicBezTo>
                    <a:pt x="18862" y="32369"/>
                    <a:pt x="18815" y="32250"/>
                    <a:pt x="18755" y="32131"/>
                  </a:cubicBezTo>
                  <a:cubicBezTo>
                    <a:pt x="18743" y="32072"/>
                    <a:pt x="18696" y="32048"/>
                    <a:pt x="18648" y="32024"/>
                  </a:cubicBezTo>
                  <a:cubicBezTo>
                    <a:pt x="18624" y="31881"/>
                    <a:pt x="18588" y="31714"/>
                    <a:pt x="18565" y="31572"/>
                  </a:cubicBezTo>
                  <a:close/>
                  <a:moveTo>
                    <a:pt x="18279" y="29571"/>
                  </a:moveTo>
                  <a:lnTo>
                    <a:pt x="18279" y="29571"/>
                  </a:lnTo>
                  <a:cubicBezTo>
                    <a:pt x="18731" y="30679"/>
                    <a:pt x="19148" y="31786"/>
                    <a:pt x="19684" y="32857"/>
                  </a:cubicBezTo>
                  <a:cubicBezTo>
                    <a:pt x="19648" y="32917"/>
                    <a:pt x="19648" y="32977"/>
                    <a:pt x="19648" y="33060"/>
                  </a:cubicBezTo>
                  <a:cubicBezTo>
                    <a:pt x="19303" y="32286"/>
                    <a:pt x="18910" y="31512"/>
                    <a:pt x="18565" y="30750"/>
                  </a:cubicBezTo>
                  <a:cubicBezTo>
                    <a:pt x="18529" y="30691"/>
                    <a:pt x="18469" y="30679"/>
                    <a:pt x="18434" y="30679"/>
                  </a:cubicBezTo>
                  <a:cubicBezTo>
                    <a:pt x="18374" y="30298"/>
                    <a:pt x="18327" y="29929"/>
                    <a:pt x="18279" y="29571"/>
                  </a:cubicBezTo>
                  <a:close/>
                  <a:moveTo>
                    <a:pt x="27863" y="973"/>
                  </a:moveTo>
                  <a:lnTo>
                    <a:pt x="27863" y="973"/>
                  </a:lnTo>
                  <a:cubicBezTo>
                    <a:pt x="28995" y="4425"/>
                    <a:pt x="29292" y="7676"/>
                    <a:pt x="27792" y="11117"/>
                  </a:cubicBezTo>
                  <a:cubicBezTo>
                    <a:pt x="27756" y="11117"/>
                    <a:pt x="27744" y="11129"/>
                    <a:pt x="27732" y="11152"/>
                  </a:cubicBezTo>
                  <a:cubicBezTo>
                    <a:pt x="27387" y="11581"/>
                    <a:pt x="27078" y="11986"/>
                    <a:pt x="26744" y="12426"/>
                  </a:cubicBezTo>
                  <a:cubicBezTo>
                    <a:pt x="26638" y="12574"/>
                    <a:pt x="26786" y="12770"/>
                    <a:pt x="26946" y="12770"/>
                  </a:cubicBezTo>
                  <a:cubicBezTo>
                    <a:pt x="26966" y="12770"/>
                    <a:pt x="26986" y="12766"/>
                    <a:pt x="27006" y="12760"/>
                  </a:cubicBezTo>
                  <a:lnTo>
                    <a:pt x="27006" y="12760"/>
                  </a:lnTo>
                  <a:cubicBezTo>
                    <a:pt x="27256" y="13319"/>
                    <a:pt x="27090" y="13843"/>
                    <a:pt x="26506" y="14308"/>
                  </a:cubicBezTo>
                  <a:cubicBezTo>
                    <a:pt x="26408" y="14486"/>
                    <a:pt x="26577" y="14698"/>
                    <a:pt x="26748" y="14698"/>
                  </a:cubicBezTo>
                  <a:cubicBezTo>
                    <a:pt x="26806" y="14698"/>
                    <a:pt x="26863" y="14674"/>
                    <a:pt x="26911" y="14617"/>
                  </a:cubicBezTo>
                  <a:lnTo>
                    <a:pt x="26911" y="14617"/>
                  </a:lnTo>
                  <a:cubicBezTo>
                    <a:pt x="25292" y="16605"/>
                    <a:pt x="24482" y="19975"/>
                    <a:pt x="23792" y="22523"/>
                  </a:cubicBezTo>
                  <a:cubicBezTo>
                    <a:pt x="22994" y="25333"/>
                    <a:pt x="22279" y="28297"/>
                    <a:pt x="22148" y="31226"/>
                  </a:cubicBezTo>
                  <a:cubicBezTo>
                    <a:pt x="21887" y="31488"/>
                    <a:pt x="21732" y="31953"/>
                    <a:pt x="21660" y="32488"/>
                  </a:cubicBezTo>
                  <a:cubicBezTo>
                    <a:pt x="21077" y="33715"/>
                    <a:pt x="20422" y="34989"/>
                    <a:pt x="20041" y="36286"/>
                  </a:cubicBezTo>
                  <a:cubicBezTo>
                    <a:pt x="20053" y="35894"/>
                    <a:pt x="20077" y="35513"/>
                    <a:pt x="20101" y="35120"/>
                  </a:cubicBezTo>
                  <a:cubicBezTo>
                    <a:pt x="20874" y="33691"/>
                    <a:pt x="21482" y="32131"/>
                    <a:pt x="22148" y="30655"/>
                  </a:cubicBezTo>
                  <a:cubicBezTo>
                    <a:pt x="22213" y="30526"/>
                    <a:pt x="22103" y="30408"/>
                    <a:pt x="21995" y="30408"/>
                  </a:cubicBezTo>
                  <a:cubicBezTo>
                    <a:pt x="21944" y="30408"/>
                    <a:pt x="21893" y="30435"/>
                    <a:pt x="21863" y="30500"/>
                  </a:cubicBezTo>
                  <a:cubicBezTo>
                    <a:pt x="21315" y="31607"/>
                    <a:pt x="20708" y="32715"/>
                    <a:pt x="20172" y="33846"/>
                  </a:cubicBezTo>
                  <a:cubicBezTo>
                    <a:pt x="20398" y="30405"/>
                    <a:pt x="20755" y="27000"/>
                    <a:pt x="21291" y="23606"/>
                  </a:cubicBezTo>
                  <a:cubicBezTo>
                    <a:pt x="21298" y="23686"/>
                    <a:pt x="21385" y="23739"/>
                    <a:pt x="21470" y="23739"/>
                  </a:cubicBezTo>
                  <a:cubicBezTo>
                    <a:pt x="21525" y="23739"/>
                    <a:pt x="21580" y="23717"/>
                    <a:pt x="21613" y="23666"/>
                  </a:cubicBezTo>
                  <a:cubicBezTo>
                    <a:pt x="21698" y="23520"/>
                    <a:pt x="21784" y="23381"/>
                    <a:pt x="21865" y="23243"/>
                  </a:cubicBezTo>
                  <a:lnTo>
                    <a:pt x="21865" y="23243"/>
                  </a:lnTo>
                  <a:cubicBezTo>
                    <a:pt x="21670" y="23580"/>
                    <a:pt x="21478" y="23912"/>
                    <a:pt x="21303" y="24261"/>
                  </a:cubicBezTo>
                  <a:cubicBezTo>
                    <a:pt x="21267" y="24333"/>
                    <a:pt x="21333" y="24425"/>
                    <a:pt x="21403" y="24425"/>
                  </a:cubicBezTo>
                  <a:cubicBezTo>
                    <a:pt x="21426" y="24425"/>
                    <a:pt x="21449" y="24416"/>
                    <a:pt x="21470" y="24392"/>
                  </a:cubicBezTo>
                  <a:cubicBezTo>
                    <a:pt x="21982" y="23785"/>
                    <a:pt x="22327" y="23035"/>
                    <a:pt x="22660" y="22309"/>
                  </a:cubicBezTo>
                  <a:cubicBezTo>
                    <a:pt x="22691" y="22205"/>
                    <a:pt x="22624" y="22111"/>
                    <a:pt x="22543" y="22111"/>
                  </a:cubicBezTo>
                  <a:cubicBezTo>
                    <a:pt x="22531" y="22111"/>
                    <a:pt x="22518" y="22113"/>
                    <a:pt x="22506" y="22118"/>
                  </a:cubicBezTo>
                  <a:cubicBezTo>
                    <a:pt x="22982" y="21249"/>
                    <a:pt x="23446" y="20392"/>
                    <a:pt x="23970" y="19558"/>
                  </a:cubicBezTo>
                  <a:cubicBezTo>
                    <a:pt x="24061" y="19402"/>
                    <a:pt x="23923" y="19262"/>
                    <a:pt x="23787" y="19262"/>
                  </a:cubicBezTo>
                  <a:cubicBezTo>
                    <a:pt x="23726" y="19262"/>
                    <a:pt x="23665" y="19290"/>
                    <a:pt x="23625" y="19356"/>
                  </a:cubicBezTo>
                  <a:cubicBezTo>
                    <a:pt x="23411" y="19677"/>
                    <a:pt x="23220" y="19999"/>
                    <a:pt x="23018" y="20332"/>
                  </a:cubicBezTo>
                  <a:cubicBezTo>
                    <a:pt x="23637" y="19272"/>
                    <a:pt x="24232" y="18201"/>
                    <a:pt x="24863" y="17129"/>
                  </a:cubicBezTo>
                  <a:cubicBezTo>
                    <a:pt x="24945" y="16982"/>
                    <a:pt x="24812" y="16840"/>
                    <a:pt x="24683" y="16840"/>
                  </a:cubicBezTo>
                  <a:cubicBezTo>
                    <a:pt x="24624" y="16840"/>
                    <a:pt x="24567" y="16869"/>
                    <a:pt x="24530" y="16939"/>
                  </a:cubicBezTo>
                  <a:cubicBezTo>
                    <a:pt x="23530" y="18630"/>
                    <a:pt x="22506" y="20296"/>
                    <a:pt x="21565" y="22023"/>
                  </a:cubicBezTo>
                  <a:cubicBezTo>
                    <a:pt x="21648" y="21618"/>
                    <a:pt x="21720" y="21201"/>
                    <a:pt x="21791" y="20808"/>
                  </a:cubicBezTo>
                  <a:cubicBezTo>
                    <a:pt x="23041" y="18868"/>
                    <a:pt x="24280" y="16939"/>
                    <a:pt x="25530" y="14998"/>
                  </a:cubicBezTo>
                  <a:cubicBezTo>
                    <a:pt x="25630" y="14831"/>
                    <a:pt x="25478" y="14681"/>
                    <a:pt x="25329" y="14681"/>
                  </a:cubicBezTo>
                  <a:cubicBezTo>
                    <a:pt x="25266" y="14681"/>
                    <a:pt x="25203" y="14708"/>
                    <a:pt x="25161" y="14772"/>
                  </a:cubicBezTo>
                  <a:cubicBezTo>
                    <a:pt x="24113" y="16355"/>
                    <a:pt x="23089" y="17951"/>
                    <a:pt x="22041" y="19523"/>
                  </a:cubicBezTo>
                  <a:cubicBezTo>
                    <a:pt x="22101" y="19261"/>
                    <a:pt x="22148" y="18975"/>
                    <a:pt x="22208" y="18701"/>
                  </a:cubicBezTo>
                  <a:cubicBezTo>
                    <a:pt x="22375" y="17975"/>
                    <a:pt x="22541" y="17260"/>
                    <a:pt x="22732" y="16534"/>
                  </a:cubicBezTo>
                  <a:cubicBezTo>
                    <a:pt x="22756" y="16522"/>
                    <a:pt x="22791" y="16498"/>
                    <a:pt x="22815" y="16475"/>
                  </a:cubicBezTo>
                  <a:cubicBezTo>
                    <a:pt x="23934" y="15105"/>
                    <a:pt x="24839" y="13522"/>
                    <a:pt x="25935" y="12129"/>
                  </a:cubicBezTo>
                  <a:cubicBezTo>
                    <a:pt x="26034" y="11993"/>
                    <a:pt x="25921" y="11817"/>
                    <a:pt x="25794" y="11817"/>
                  </a:cubicBezTo>
                  <a:cubicBezTo>
                    <a:pt x="25753" y="11817"/>
                    <a:pt x="25710" y="11835"/>
                    <a:pt x="25673" y="11879"/>
                  </a:cubicBezTo>
                  <a:cubicBezTo>
                    <a:pt x="24815" y="12915"/>
                    <a:pt x="23863" y="13998"/>
                    <a:pt x="23101" y="15165"/>
                  </a:cubicBezTo>
                  <a:cubicBezTo>
                    <a:pt x="23172" y="14879"/>
                    <a:pt x="23256" y="14581"/>
                    <a:pt x="23339" y="14296"/>
                  </a:cubicBezTo>
                  <a:cubicBezTo>
                    <a:pt x="24530" y="12891"/>
                    <a:pt x="25530" y="11200"/>
                    <a:pt x="26613" y="9712"/>
                  </a:cubicBezTo>
                  <a:cubicBezTo>
                    <a:pt x="26656" y="9652"/>
                    <a:pt x="26601" y="9599"/>
                    <a:pt x="26541" y="9599"/>
                  </a:cubicBezTo>
                  <a:cubicBezTo>
                    <a:pt x="26517" y="9599"/>
                    <a:pt x="26491" y="9608"/>
                    <a:pt x="26470" y="9628"/>
                  </a:cubicBezTo>
                  <a:cubicBezTo>
                    <a:pt x="25881" y="10377"/>
                    <a:pt x="25259" y="11114"/>
                    <a:pt x="24656" y="11882"/>
                  </a:cubicBezTo>
                  <a:lnTo>
                    <a:pt x="24656" y="11882"/>
                  </a:lnTo>
                  <a:cubicBezTo>
                    <a:pt x="25575" y="10704"/>
                    <a:pt x="26452" y="9495"/>
                    <a:pt x="27340" y="8331"/>
                  </a:cubicBezTo>
                  <a:cubicBezTo>
                    <a:pt x="27430" y="8204"/>
                    <a:pt x="27329" y="8051"/>
                    <a:pt x="27223" y="8051"/>
                  </a:cubicBezTo>
                  <a:cubicBezTo>
                    <a:pt x="27189" y="8051"/>
                    <a:pt x="27154" y="8067"/>
                    <a:pt x="27125" y="8104"/>
                  </a:cubicBezTo>
                  <a:cubicBezTo>
                    <a:pt x="26125" y="9355"/>
                    <a:pt x="25065" y="10581"/>
                    <a:pt x="24065" y="11843"/>
                  </a:cubicBezTo>
                  <a:cubicBezTo>
                    <a:pt x="25208" y="8152"/>
                    <a:pt x="26554" y="4580"/>
                    <a:pt x="27863" y="973"/>
                  </a:cubicBezTo>
                  <a:close/>
                  <a:moveTo>
                    <a:pt x="21589" y="33262"/>
                  </a:moveTo>
                  <a:lnTo>
                    <a:pt x="21589" y="33262"/>
                  </a:lnTo>
                  <a:cubicBezTo>
                    <a:pt x="21541" y="34048"/>
                    <a:pt x="21553" y="34846"/>
                    <a:pt x="21434" y="35298"/>
                  </a:cubicBezTo>
                  <a:cubicBezTo>
                    <a:pt x="21148" y="36429"/>
                    <a:pt x="20196" y="37465"/>
                    <a:pt x="20232" y="38596"/>
                  </a:cubicBezTo>
                  <a:cubicBezTo>
                    <a:pt x="20136" y="38608"/>
                    <a:pt x="20041" y="38620"/>
                    <a:pt x="19946" y="38620"/>
                  </a:cubicBezTo>
                  <a:cubicBezTo>
                    <a:pt x="19958" y="38037"/>
                    <a:pt x="19993" y="37441"/>
                    <a:pt x="20017" y="36870"/>
                  </a:cubicBezTo>
                  <a:cubicBezTo>
                    <a:pt x="20028" y="36873"/>
                    <a:pt x="20039" y="36874"/>
                    <a:pt x="20051" y="36874"/>
                  </a:cubicBezTo>
                  <a:cubicBezTo>
                    <a:pt x="20090" y="36874"/>
                    <a:pt x="20132" y="36857"/>
                    <a:pt x="20160" y="36810"/>
                  </a:cubicBezTo>
                  <a:cubicBezTo>
                    <a:pt x="20172" y="36763"/>
                    <a:pt x="20196" y="36715"/>
                    <a:pt x="20220" y="36691"/>
                  </a:cubicBezTo>
                  <a:lnTo>
                    <a:pt x="20220" y="36691"/>
                  </a:lnTo>
                  <a:cubicBezTo>
                    <a:pt x="20184" y="36822"/>
                    <a:pt x="20160" y="36965"/>
                    <a:pt x="20136" y="37108"/>
                  </a:cubicBezTo>
                  <a:cubicBezTo>
                    <a:pt x="20129" y="37205"/>
                    <a:pt x="20224" y="37274"/>
                    <a:pt x="20317" y="37274"/>
                  </a:cubicBezTo>
                  <a:cubicBezTo>
                    <a:pt x="20372" y="37274"/>
                    <a:pt x="20427" y="37249"/>
                    <a:pt x="20458" y="37191"/>
                  </a:cubicBezTo>
                  <a:cubicBezTo>
                    <a:pt x="20613" y="36882"/>
                    <a:pt x="20672" y="36525"/>
                    <a:pt x="20779" y="36191"/>
                  </a:cubicBezTo>
                  <a:cubicBezTo>
                    <a:pt x="20910" y="35798"/>
                    <a:pt x="21077" y="35405"/>
                    <a:pt x="21244" y="35024"/>
                  </a:cubicBezTo>
                  <a:cubicBezTo>
                    <a:pt x="21293" y="34910"/>
                    <a:pt x="21201" y="34813"/>
                    <a:pt x="21113" y="34813"/>
                  </a:cubicBezTo>
                  <a:cubicBezTo>
                    <a:pt x="21072" y="34813"/>
                    <a:pt x="21032" y="34833"/>
                    <a:pt x="21005" y="34882"/>
                  </a:cubicBezTo>
                  <a:cubicBezTo>
                    <a:pt x="20994" y="34917"/>
                    <a:pt x="20958" y="34965"/>
                    <a:pt x="20946" y="34989"/>
                  </a:cubicBezTo>
                  <a:cubicBezTo>
                    <a:pt x="21172" y="34429"/>
                    <a:pt x="21363" y="33846"/>
                    <a:pt x="21589" y="33262"/>
                  </a:cubicBezTo>
                  <a:close/>
                  <a:moveTo>
                    <a:pt x="19005" y="33608"/>
                  </a:moveTo>
                  <a:cubicBezTo>
                    <a:pt x="19148" y="33881"/>
                    <a:pt x="19291" y="34155"/>
                    <a:pt x="19470" y="34393"/>
                  </a:cubicBezTo>
                  <a:cubicBezTo>
                    <a:pt x="19505" y="34441"/>
                    <a:pt x="19541" y="34453"/>
                    <a:pt x="19589" y="34453"/>
                  </a:cubicBezTo>
                  <a:cubicBezTo>
                    <a:pt x="19589" y="34691"/>
                    <a:pt x="19577" y="34929"/>
                    <a:pt x="19577" y="35167"/>
                  </a:cubicBezTo>
                  <a:cubicBezTo>
                    <a:pt x="19553" y="35215"/>
                    <a:pt x="19553" y="35263"/>
                    <a:pt x="19577" y="35286"/>
                  </a:cubicBezTo>
                  <a:cubicBezTo>
                    <a:pt x="19541" y="36417"/>
                    <a:pt x="19541" y="37549"/>
                    <a:pt x="19553" y="38668"/>
                  </a:cubicBezTo>
                  <a:cubicBezTo>
                    <a:pt x="19517" y="38668"/>
                    <a:pt x="19458" y="38680"/>
                    <a:pt x="19410" y="38680"/>
                  </a:cubicBezTo>
                  <a:cubicBezTo>
                    <a:pt x="19410" y="38680"/>
                    <a:pt x="19410" y="38668"/>
                    <a:pt x="19398" y="38632"/>
                  </a:cubicBezTo>
                  <a:cubicBezTo>
                    <a:pt x="18946" y="37441"/>
                    <a:pt x="18410" y="36310"/>
                    <a:pt x="17969" y="35143"/>
                  </a:cubicBezTo>
                  <a:lnTo>
                    <a:pt x="17969" y="35143"/>
                  </a:lnTo>
                  <a:cubicBezTo>
                    <a:pt x="18017" y="35198"/>
                    <a:pt x="18077" y="35221"/>
                    <a:pt x="18136" y="35221"/>
                  </a:cubicBezTo>
                  <a:cubicBezTo>
                    <a:pt x="18283" y="35221"/>
                    <a:pt x="18420" y="35075"/>
                    <a:pt x="18327" y="34905"/>
                  </a:cubicBezTo>
                  <a:cubicBezTo>
                    <a:pt x="17849" y="34068"/>
                    <a:pt x="17758" y="33910"/>
                    <a:pt x="18045" y="33910"/>
                  </a:cubicBezTo>
                  <a:cubicBezTo>
                    <a:pt x="18195" y="33910"/>
                    <a:pt x="18448" y="33953"/>
                    <a:pt x="18803" y="33965"/>
                  </a:cubicBezTo>
                  <a:cubicBezTo>
                    <a:pt x="18946" y="33965"/>
                    <a:pt x="19065" y="33810"/>
                    <a:pt x="19029" y="33667"/>
                  </a:cubicBezTo>
                  <a:cubicBezTo>
                    <a:pt x="19029" y="33643"/>
                    <a:pt x="19005" y="33619"/>
                    <a:pt x="19005" y="33608"/>
                  </a:cubicBezTo>
                  <a:close/>
                  <a:moveTo>
                    <a:pt x="53236" y="38513"/>
                  </a:moveTo>
                  <a:lnTo>
                    <a:pt x="53236" y="38513"/>
                  </a:lnTo>
                  <a:cubicBezTo>
                    <a:pt x="53224" y="38596"/>
                    <a:pt x="53212" y="38680"/>
                    <a:pt x="53200" y="38751"/>
                  </a:cubicBezTo>
                  <a:cubicBezTo>
                    <a:pt x="53164" y="38811"/>
                    <a:pt x="53152" y="38894"/>
                    <a:pt x="53140" y="38977"/>
                  </a:cubicBezTo>
                  <a:lnTo>
                    <a:pt x="53140" y="39013"/>
                  </a:lnTo>
                  <a:cubicBezTo>
                    <a:pt x="53117" y="39073"/>
                    <a:pt x="53105" y="39132"/>
                    <a:pt x="53081" y="39192"/>
                  </a:cubicBezTo>
                  <a:cubicBezTo>
                    <a:pt x="53057" y="39215"/>
                    <a:pt x="53081" y="39227"/>
                    <a:pt x="53057" y="39239"/>
                  </a:cubicBezTo>
                  <a:lnTo>
                    <a:pt x="53057" y="39263"/>
                  </a:lnTo>
                  <a:cubicBezTo>
                    <a:pt x="52998" y="39275"/>
                    <a:pt x="52926" y="39287"/>
                    <a:pt x="52867" y="39311"/>
                  </a:cubicBezTo>
                  <a:cubicBezTo>
                    <a:pt x="52828" y="39234"/>
                    <a:pt x="52760" y="39181"/>
                    <a:pt x="52673" y="39181"/>
                  </a:cubicBezTo>
                  <a:cubicBezTo>
                    <a:pt x="52651" y="39181"/>
                    <a:pt x="52628" y="39184"/>
                    <a:pt x="52605" y="39192"/>
                  </a:cubicBezTo>
                  <a:cubicBezTo>
                    <a:pt x="52557" y="39204"/>
                    <a:pt x="52521" y="39204"/>
                    <a:pt x="52486" y="39215"/>
                  </a:cubicBezTo>
                  <a:cubicBezTo>
                    <a:pt x="52509" y="39168"/>
                    <a:pt x="52497" y="39108"/>
                    <a:pt x="52450" y="39084"/>
                  </a:cubicBezTo>
                  <a:lnTo>
                    <a:pt x="52188" y="38953"/>
                  </a:lnTo>
                  <a:cubicBezTo>
                    <a:pt x="52171" y="38945"/>
                    <a:pt x="52155" y="38941"/>
                    <a:pt x="52140" y="38941"/>
                  </a:cubicBezTo>
                  <a:cubicBezTo>
                    <a:pt x="52046" y="38941"/>
                    <a:pt x="51989" y="39081"/>
                    <a:pt x="52081" y="39132"/>
                  </a:cubicBezTo>
                  <a:cubicBezTo>
                    <a:pt x="52164" y="39168"/>
                    <a:pt x="52247" y="39215"/>
                    <a:pt x="52331" y="39263"/>
                  </a:cubicBezTo>
                  <a:cubicBezTo>
                    <a:pt x="52212" y="39287"/>
                    <a:pt x="52105" y="39323"/>
                    <a:pt x="51986" y="39334"/>
                  </a:cubicBezTo>
                  <a:cubicBezTo>
                    <a:pt x="51914" y="39204"/>
                    <a:pt x="51795" y="39084"/>
                    <a:pt x="51676" y="38977"/>
                  </a:cubicBezTo>
                  <a:cubicBezTo>
                    <a:pt x="52200" y="38834"/>
                    <a:pt x="52724" y="38680"/>
                    <a:pt x="53236" y="38513"/>
                  </a:cubicBezTo>
                  <a:close/>
                  <a:moveTo>
                    <a:pt x="51176" y="39132"/>
                  </a:moveTo>
                  <a:lnTo>
                    <a:pt x="51188" y="39144"/>
                  </a:lnTo>
                  <a:cubicBezTo>
                    <a:pt x="51307" y="39227"/>
                    <a:pt x="51366" y="39346"/>
                    <a:pt x="51426" y="39454"/>
                  </a:cubicBezTo>
                  <a:cubicBezTo>
                    <a:pt x="51200" y="39513"/>
                    <a:pt x="50985" y="39573"/>
                    <a:pt x="50771" y="39632"/>
                  </a:cubicBezTo>
                  <a:cubicBezTo>
                    <a:pt x="50831" y="39513"/>
                    <a:pt x="50843" y="39370"/>
                    <a:pt x="50843" y="39215"/>
                  </a:cubicBezTo>
                  <a:cubicBezTo>
                    <a:pt x="50950" y="39192"/>
                    <a:pt x="51069" y="39156"/>
                    <a:pt x="51176" y="39132"/>
                  </a:cubicBezTo>
                  <a:close/>
                  <a:moveTo>
                    <a:pt x="49426" y="39585"/>
                  </a:moveTo>
                  <a:cubicBezTo>
                    <a:pt x="49485" y="39739"/>
                    <a:pt x="49580" y="39858"/>
                    <a:pt x="49688" y="39966"/>
                  </a:cubicBezTo>
                  <a:cubicBezTo>
                    <a:pt x="49592" y="39989"/>
                    <a:pt x="49485" y="40025"/>
                    <a:pt x="49402" y="40049"/>
                  </a:cubicBezTo>
                  <a:cubicBezTo>
                    <a:pt x="49426" y="39966"/>
                    <a:pt x="49438" y="39870"/>
                    <a:pt x="49414" y="39763"/>
                  </a:cubicBezTo>
                  <a:cubicBezTo>
                    <a:pt x="49402" y="39704"/>
                    <a:pt x="49342" y="39644"/>
                    <a:pt x="49283" y="39620"/>
                  </a:cubicBezTo>
                  <a:cubicBezTo>
                    <a:pt x="49307" y="39620"/>
                    <a:pt x="49366" y="39608"/>
                    <a:pt x="49426" y="39585"/>
                  </a:cubicBezTo>
                  <a:close/>
                  <a:moveTo>
                    <a:pt x="47271" y="40096"/>
                  </a:moveTo>
                  <a:cubicBezTo>
                    <a:pt x="47306" y="40156"/>
                    <a:pt x="47330" y="40239"/>
                    <a:pt x="47342" y="40335"/>
                  </a:cubicBezTo>
                  <a:cubicBezTo>
                    <a:pt x="47326" y="40326"/>
                    <a:pt x="47304" y="40312"/>
                    <a:pt x="47284" y="40312"/>
                  </a:cubicBezTo>
                  <a:cubicBezTo>
                    <a:pt x="47275" y="40312"/>
                    <a:pt x="47266" y="40315"/>
                    <a:pt x="47259" y="40323"/>
                  </a:cubicBezTo>
                  <a:cubicBezTo>
                    <a:pt x="47244" y="40324"/>
                    <a:pt x="47229" y="40324"/>
                    <a:pt x="47215" y="40324"/>
                  </a:cubicBezTo>
                  <a:cubicBezTo>
                    <a:pt x="47064" y="40324"/>
                    <a:pt x="46980" y="40266"/>
                    <a:pt x="46925" y="40168"/>
                  </a:cubicBezTo>
                  <a:cubicBezTo>
                    <a:pt x="47033" y="40144"/>
                    <a:pt x="47152" y="40108"/>
                    <a:pt x="47271" y="40096"/>
                  </a:cubicBezTo>
                  <a:close/>
                  <a:moveTo>
                    <a:pt x="48390" y="39846"/>
                  </a:moveTo>
                  <a:cubicBezTo>
                    <a:pt x="48426" y="40037"/>
                    <a:pt x="48521" y="40204"/>
                    <a:pt x="48699" y="40287"/>
                  </a:cubicBezTo>
                  <a:cubicBezTo>
                    <a:pt x="48616" y="40323"/>
                    <a:pt x="48509" y="40347"/>
                    <a:pt x="48414" y="40382"/>
                  </a:cubicBezTo>
                  <a:cubicBezTo>
                    <a:pt x="48402" y="40323"/>
                    <a:pt x="48366" y="40239"/>
                    <a:pt x="48330" y="40180"/>
                  </a:cubicBezTo>
                  <a:cubicBezTo>
                    <a:pt x="48287" y="40130"/>
                    <a:pt x="48228" y="40110"/>
                    <a:pt x="48166" y="40110"/>
                  </a:cubicBezTo>
                  <a:cubicBezTo>
                    <a:pt x="48108" y="40110"/>
                    <a:pt x="48048" y="40127"/>
                    <a:pt x="47997" y="40156"/>
                  </a:cubicBezTo>
                  <a:cubicBezTo>
                    <a:pt x="47985" y="40120"/>
                    <a:pt x="47985" y="40096"/>
                    <a:pt x="47973" y="40061"/>
                  </a:cubicBezTo>
                  <a:cubicBezTo>
                    <a:pt x="47949" y="40037"/>
                    <a:pt x="47937" y="39989"/>
                    <a:pt x="47925" y="39966"/>
                  </a:cubicBezTo>
                  <a:cubicBezTo>
                    <a:pt x="48080" y="39918"/>
                    <a:pt x="48235" y="39870"/>
                    <a:pt x="48390" y="39846"/>
                  </a:cubicBezTo>
                  <a:close/>
                  <a:moveTo>
                    <a:pt x="47449" y="40692"/>
                  </a:moveTo>
                  <a:cubicBezTo>
                    <a:pt x="47449" y="40692"/>
                    <a:pt x="47449" y="40704"/>
                    <a:pt x="47461" y="40704"/>
                  </a:cubicBezTo>
                  <a:cubicBezTo>
                    <a:pt x="47449" y="40704"/>
                    <a:pt x="47449" y="40704"/>
                    <a:pt x="47437" y="40716"/>
                  </a:cubicBezTo>
                  <a:cubicBezTo>
                    <a:pt x="47437" y="40704"/>
                    <a:pt x="47449" y="40704"/>
                    <a:pt x="47449" y="40692"/>
                  </a:cubicBezTo>
                  <a:close/>
                  <a:moveTo>
                    <a:pt x="46294" y="40299"/>
                  </a:moveTo>
                  <a:cubicBezTo>
                    <a:pt x="46354" y="40537"/>
                    <a:pt x="46473" y="40763"/>
                    <a:pt x="46687" y="40882"/>
                  </a:cubicBezTo>
                  <a:cubicBezTo>
                    <a:pt x="46735" y="40906"/>
                    <a:pt x="46782" y="40906"/>
                    <a:pt x="46830" y="40930"/>
                  </a:cubicBezTo>
                  <a:cubicBezTo>
                    <a:pt x="46675" y="40989"/>
                    <a:pt x="46532" y="41025"/>
                    <a:pt x="46366" y="41097"/>
                  </a:cubicBezTo>
                  <a:cubicBezTo>
                    <a:pt x="46330" y="40989"/>
                    <a:pt x="46271" y="40894"/>
                    <a:pt x="46151" y="40858"/>
                  </a:cubicBezTo>
                  <a:cubicBezTo>
                    <a:pt x="46140" y="40835"/>
                    <a:pt x="46140" y="40835"/>
                    <a:pt x="46140" y="40823"/>
                  </a:cubicBezTo>
                  <a:cubicBezTo>
                    <a:pt x="46092" y="40751"/>
                    <a:pt x="46068" y="40692"/>
                    <a:pt x="46032" y="40620"/>
                  </a:cubicBezTo>
                  <a:cubicBezTo>
                    <a:pt x="45997" y="40537"/>
                    <a:pt x="45961" y="40454"/>
                    <a:pt x="45937" y="40358"/>
                  </a:cubicBezTo>
                  <a:cubicBezTo>
                    <a:pt x="46044" y="40347"/>
                    <a:pt x="46175" y="40323"/>
                    <a:pt x="46294" y="40299"/>
                  </a:cubicBezTo>
                  <a:close/>
                  <a:moveTo>
                    <a:pt x="45294" y="40501"/>
                  </a:moveTo>
                  <a:cubicBezTo>
                    <a:pt x="45354" y="40775"/>
                    <a:pt x="45425" y="41168"/>
                    <a:pt x="45604" y="41359"/>
                  </a:cubicBezTo>
                  <a:cubicBezTo>
                    <a:pt x="45544" y="41394"/>
                    <a:pt x="45473" y="41406"/>
                    <a:pt x="45413" y="41430"/>
                  </a:cubicBezTo>
                  <a:cubicBezTo>
                    <a:pt x="45401" y="41406"/>
                    <a:pt x="45378" y="41359"/>
                    <a:pt x="45366" y="41335"/>
                  </a:cubicBezTo>
                  <a:cubicBezTo>
                    <a:pt x="45342" y="41287"/>
                    <a:pt x="45306" y="41251"/>
                    <a:pt x="45258" y="41228"/>
                  </a:cubicBezTo>
                  <a:cubicBezTo>
                    <a:pt x="45175" y="41013"/>
                    <a:pt x="45104" y="40799"/>
                    <a:pt x="45044" y="40573"/>
                  </a:cubicBezTo>
                  <a:cubicBezTo>
                    <a:pt x="45044" y="40573"/>
                    <a:pt x="45044" y="40561"/>
                    <a:pt x="45020" y="40561"/>
                  </a:cubicBezTo>
                  <a:cubicBezTo>
                    <a:pt x="45116" y="40525"/>
                    <a:pt x="45199" y="40513"/>
                    <a:pt x="45294" y="40501"/>
                  </a:cubicBezTo>
                  <a:close/>
                  <a:moveTo>
                    <a:pt x="34340" y="37739"/>
                  </a:moveTo>
                  <a:cubicBezTo>
                    <a:pt x="37386" y="38305"/>
                    <a:pt x="40571" y="38507"/>
                    <a:pt x="43764" y="38507"/>
                  </a:cubicBezTo>
                  <a:cubicBezTo>
                    <a:pt x="45613" y="38507"/>
                    <a:pt x="47465" y="38439"/>
                    <a:pt x="49295" y="38334"/>
                  </a:cubicBezTo>
                  <a:lnTo>
                    <a:pt x="49295" y="38334"/>
                  </a:lnTo>
                  <a:cubicBezTo>
                    <a:pt x="43568" y="39489"/>
                    <a:pt x="37865" y="40739"/>
                    <a:pt x="32078" y="41609"/>
                  </a:cubicBezTo>
                  <a:cubicBezTo>
                    <a:pt x="32043" y="41597"/>
                    <a:pt x="32007" y="41585"/>
                    <a:pt x="31959" y="41585"/>
                  </a:cubicBezTo>
                  <a:cubicBezTo>
                    <a:pt x="26328" y="41573"/>
                    <a:pt x="20672" y="41239"/>
                    <a:pt x="15017" y="41108"/>
                  </a:cubicBezTo>
                  <a:cubicBezTo>
                    <a:pt x="13877" y="41049"/>
                    <a:pt x="12723" y="40993"/>
                    <a:pt x="11576" y="40993"/>
                  </a:cubicBezTo>
                  <a:cubicBezTo>
                    <a:pt x="10902" y="40993"/>
                    <a:pt x="10229" y="41012"/>
                    <a:pt x="9564" y="41061"/>
                  </a:cubicBezTo>
                  <a:lnTo>
                    <a:pt x="9147" y="41061"/>
                  </a:lnTo>
                  <a:cubicBezTo>
                    <a:pt x="17553" y="40168"/>
                    <a:pt x="25935" y="38692"/>
                    <a:pt x="34340" y="37739"/>
                  </a:cubicBezTo>
                  <a:close/>
                  <a:moveTo>
                    <a:pt x="6135" y="41537"/>
                  </a:moveTo>
                  <a:cubicBezTo>
                    <a:pt x="6182" y="41537"/>
                    <a:pt x="6242" y="41549"/>
                    <a:pt x="6289" y="41549"/>
                  </a:cubicBezTo>
                  <a:cubicBezTo>
                    <a:pt x="6123" y="41597"/>
                    <a:pt x="5944" y="41644"/>
                    <a:pt x="5777" y="41704"/>
                  </a:cubicBezTo>
                  <a:cubicBezTo>
                    <a:pt x="5777" y="41704"/>
                    <a:pt x="5777" y="41692"/>
                    <a:pt x="5765" y="41656"/>
                  </a:cubicBezTo>
                  <a:cubicBezTo>
                    <a:pt x="5754" y="41632"/>
                    <a:pt x="5754" y="41597"/>
                    <a:pt x="5730" y="41573"/>
                  </a:cubicBezTo>
                  <a:cubicBezTo>
                    <a:pt x="5849" y="41573"/>
                    <a:pt x="5992" y="41573"/>
                    <a:pt x="6111" y="41549"/>
                  </a:cubicBezTo>
                  <a:cubicBezTo>
                    <a:pt x="6123" y="41549"/>
                    <a:pt x="6123" y="41537"/>
                    <a:pt x="6135" y="41537"/>
                  </a:cubicBezTo>
                  <a:close/>
                  <a:moveTo>
                    <a:pt x="44449" y="40644"/>
                  </a:moveTo>
                  <a:cubicBezTo>
                    <a:pt x="44473" y="41001"/>
                    <a:pt x="44544" y="41347"/>
                    <a:pt x="44675" y="41692"/>
                  </a:cubicBezTo>
                  <a:cubicBezTo>
                    <a:pt x="44616" y="41704"/>
                    <a:pt x="44580" y="41716"/>
                    <a:pt x="44520" y="41751"/>
                  </a:cubicBezTo>
                  <a:cubicBezTo>
                    <a:pt x="44449" y="41466"/>
                    <a:pt x="44163" y="41251"/>
                    <a:pt x="44068" y="40978"/>
                  </a:cubicBezTo>
                  <a:cubicBezTo>
                    <a:pt x="44032" y="40835"/>
                    <a:pt x="43937" y="40775"/>
                    <a:pt x="43830" y="40763"/>
                  </a:cubicBezTo>
                  <a:cubicBezTo>
                    <a:pt x="44044" y="40716"/>
                    <a:pt x="44246" y="40692"/>
                    <a:pt x="44449" y="40644"/>
                  </a:cubicBezTo>
                  <a:close/>
                  <a:moveTo>
                    <a:pt x="43663" y="40763"/>
                  </a:moveTo>
                  <a:cubicBezTo>
                    <a:pt x="43568" y="40835"/>
                    <a:pt x="43461" y="40954"/>
                    <a:pt x="43508" y="41120"/>
                  </a:cubicBezTo>
                  <a:cubicBezTo>
                    <a:pt x="43568" y="41370"/>
                    <a:pt x="43711" y="41751"/>
                    <a:pt x="43949" y="41942"/>
                  </a:cubicBezTo>
                  <a:cubicBezTo>
                    <a:pt x="43830" y="41978"/>
                    <a:pt x="43699" y="42013"/>
                    <a:pt x="43580" y="42061"/>
                  </a:cubicBezTo>
                  <a:cubicBezTo>
                    <a:pt x="43532" y="41894"/>
                    <a:pt x="43401" y="41799"/>
                    <a:pt x="43294" y="41656"/>
                  </a:cubicBezTo>
                  <a:cubicBezTo>
                    <a:pt x="43163" y="41478"/>
                    <a:pt x="43068" y="41251"/>
                    <a:pt x="43044" y="41025"/>
                  </a:cubicBezTo>
                  <a:cubicBezTo>
                    <a:pt x="43044" y="40978"/>
                    <a:pt x="43008" y="40930"/>
                    <a:pt x="42984" y="40882"/>
                  </a:cubicBezTo>
                  <a:cubicBezTo>
                    <a:pt x="43211" y="40835"/>
                    <a:pt x="43449" y="40811"/>
                    <a:pt x="43663" y="40763"/>
                  </a:cubicBezTo>
                  <a:close/>
                  <a:moveTo>
                    <a:pt x="42461" y="40989"/>
                  </a:moveTo>
                  <a:cubicBezTo>
                    <a:pt x="42461" y="41001"/>
                    <a:pt x="42449" y="41013"/>
                    <a:pt x="42461" y="41049"/>
                  </a:cubicBezTo>
                  <a:cubicBezTo>
                    <a:pt x="42472" y="41406"/>
                    <a:pt x="42627" y="41990"/>
                    <a:pt x="42937" y="42287"/>
                  </a:cubicBezTo>
                  <a:cubicBezTo>
                    <a:pt x="42782" y="42347"/>
                    <a:pt x="42615" y="42382"/>
                    <a:pt x="42449" y="42430"/>
                  </a:cubicBezTo>
                  <a:cubicBezTo>
                    <a:pt x="42389" y="42347"/>
                    <a:pt x="42318" y="42263"/>
                    <a:pt x="42258" y="42144"/>
                  </a:cubicBezTo>
                  <a:cubicBezTo>
                    <a:pt x="42091" y="41906"/>
                    <a:pt x="42020" y="41644"/>
                    <a:pt x="41960" y="41359"/>
                  </a:cubicBezTo>
                  <a:cubicBezTo>
                    <a:pt x="41934" y="41208"/>
                    <a:pt x="41806" y="41139"/>
                    <a:pt x="41674" y="41139"/>
                  </a:cubicBezTo>
                  <a:cubicBezTo>
                    <a:pt x="41503" y="41139"/>
                    <a:pt x="41326" y="41253"/>
                    <a:pt x="41353" y="41454"/>
                  </a:cubicBezTo>
                  <a:cubicBezTo>
                    <a:pt x="41389" y="41751"/>
                    <a:pt x="41508" y="42299"/>
                    <a:pt x="41746" y="42644"/>
                  </a:cubicBezTo>
                  <a:cubicBezTo>
                    <a:pt x="41568" y="42704"/>
                    <a:pt x="41389" y="42740"/>
                    <a:pt x="41210" y="42799"/>
                  </a:cubicBezTo>
                  <a:lnTo>
                    <a:pt x="41198" y="42799"/>
                  </a:lnTo>
                  <a:cubicBezTo>
                    <a:pt x="41175" y="42644"/>
                    <a:pt x="41079" y="42478"/>
                    <a:pt x="41008" y="42299"/>
                  </a:cubicBezTo>
                  <a:cubicBezTo>
                    <a:pt x="40877" y="41954"/>
                    <a:pt x="40722" y="41609"/>
                    <a:pt x="40591" y="41275"/>
                  </a:cubicBezTo>
                  <a:cubicBezTo>
                    <a:pt x="41210" y="41180"/>
                    <a:pt x="41841" y="41097"/>
                    <a:pt x="42461" y="40989"/>
                  </a:cubicBezTo>
                  <a:close/>
                  <a:moveTo>
                    <a:pt x="38293" y="42966"/>
                  </a:moveTo>
                  <a:lnTo>
                    <a:pt x="38293" y="42966"/>
                  </a:lnTo>
                  <a:cubicBezTo>
                    <a:pt x="38299" y="42972"/>
                    <a:pt x="38299" y="42975"/>
                    <a:pt x="38298" y="42975"/>
                  </a:cubicBezTo>
                  <a:cubicBezTo>
                    <a:pt x="38296" y="42975"/>
                    <a:pt x="38293" y="42972"/>
                    <a:pt x="38293" y="42966"/>
                  </a:cubicBezTo>
                  <a:close/>
                  <a:moveTo>
                    <a:pt x="39996" y="41347"/>
                  </a:moveTo>
                  <a:lnTo>
                    <a:pt x="39996" y="41394"/>
                  </a:lnTo>
                  <a:cubicBezTo>
                    <a:pt x="40127" y="41763"/>
                    <a:pt x="40258" y="42144"/>
                    <a:pt x="40401" y="42513"/>
                  </a:cubicBezTo>
                  <a:cubicBezTo>
                    <a:pt x="40436" y="42668"/>
                    <a:pt x="40484" y="42811"/>
                    <a:pt x="40556" y="42954"/>
                  </a:cubicBezTo>
                  <a:cubicBezTo>
                    <a:pt x="40341" y="43013"/>
                    <a:pt x="40127" y="43073"/>
                    <a:pt x="39901" y="43109"/>
                  </a:cubicBezTo>
                  <a:cubicBezTo>
                    <a:pt x="40020" y="42954"/>
                    <a:pt x="39913" y="42680"/>
                    <a:pt x="39794" y="42502"/>
                  </a:cubicBezTo>
                  <a:cubicBezTo>
                    <a:pt x="39567" y="42168"/>
                    <a:pt x="39413" y="41799"/>
                    <a:pt x="39305" y="41406"/>
                  </a:cubicBezTo>
                  <a:cubicBezTo>
                    <a:pt x="39532" y="41406"/>
                    <a:pt x="39758" y="41370"/>
                    <a:pt x="39996" y="41347"/>
                  </a:cubicBezTo>
                  <a:close/>
                  <a:moveTo>
                    <a:pt x="54164" y="42835"/>
                  </a:moveTo>
                  <a:lnTo>
                    <a:pt x="54164" y="42835"/>
                  </a:lnTo>
                  <a:cubicBezTo>
                    <a:pt x="54129" y="42918"/>
                    <a:pt x="54129" y="43013"/>
                    <a:pt x="54224" y="43061"/>
                  </a:cubicBezTo>
                  <a:lnTo>
                    <a:pt x="54355" y="43144"/>
                  </a:lnTo>
                  <a:lnTo>
                    <a:pt x="53950" y="42918"/>
                  </a:lnTo>
                  <a:cubicBezTo>
                    <a:pt x="54033" y="42894"/>
                    <a:pt x="54093" y="42859"/>
                    <a:pt x="54164" y="42835"/>
                  </a:cubicBezTo>
                  <a:close/>
                  <a:moveTo>
                    <a:pt x="38686" y="41513"/>
                  </a:moveTo>
                  <a:cubicBezTo>
                    <a:pt x="38722" y="41882"/>
                    <a:pt x="38829" y="42251"/>
                    <a:pt x="38984" y="42597"/>
                  </a:cubicBezTo>
                  <a:cubicBezTo>
                    <a:pt x="39091" y="42811"/>
                    <a:pt x="39234" y="43144"/>
                    <a:pt x="39472" y="43228"/>
                  </a:cubicBezTo>
                  <a:cubicBezTo>
                    <a:pt x="39186" y="43311"/>
                    <a:pt x="38901" y="43383"/>
                    <a:pt x="38627" y="43442"/>
                  </a:cubicBezTo>
                  <a:cubicBezTo>
                    <a:pt x="38651" y="43383"/>
                    <a:pt x="38686" y="43323"/>
                    <a:pt x="38686" y="43228"/>
                  </a:cubicBezTo>
                  <a:cubicBezTo>
                    <a:pt x="38686" y="43109"/>
                    <a:pt x="38603" y="43013"/>
                    <a:pt x="38520" y="42966"/>
                  </a:cubicBezTo>
                  <a:lnTo>
                    <a:pt x="38508" y="42954"/>
                  </a:lnTo>
                  <a:cubicBezTo>
                    <a:pt x="38460" y="42930"/>
                    <a:pt x="38436" y="42894"/>
                    <a:pt x="38436" y="42811"/>
                  </a:cubicBezTo>
                  <a:cubicBezTo>
                    <a:pt x="38341" y="42668"/>
                    <a:pt x="38281" y="42502"/>
                    <a:pt x="38210" y="42335"/>
                  </a:cubicBezTo>
                  <a:cubicBezTo>
                    <a:pt x="38091" y="42085"/>
                    <a:pt x="37972" y="41835"/>
                    <a:pt x="37841" y="41585"/>
                  </a:cubicBezTo>
                  <a:cubicBezTo>
                    <a:pt x="38115" y="41585"/>
                    <a:pt x="38400" y="41549"/>
                    <a:pt x="38686" y="41513"/>
                  </a:cubicBezTo>
                  <a:close/>
                  <a:moveTo>
                    <a:pt x="37150" y="41692"/>
                  </a:moveTo>
                  <a:cubicBezTo>
                    <a:pt x="37269" y="42013"/>
                    <a:pt x="37388" y="42323"/>
                    <a:pt x="37508" y="42656"/>
                  </a:cubicBezTo>
                  <a:cubicBezTo>
                    <a:pt x="37603" y="42906"/>
                    <a:pt x="37662" y="43252"/>
                    <a:pt x="37841" y="43454"/>
                  </a:cubicBezTo>
                  <a:cubicBezTo>
                    <a:pt x="37900" y="43514"/>
                    <a:pt x="37972" y="43561"/>
                    <a:pt x="38055" y="43597"/>
                  </a:cubicBezTo>
                  <a:cubicBezTo>
                    <a:pt x="37865" y="43633"/>
                    <a:pt x="37686" y="43680"/>
                    <a:pt x="37496" y="43728"/>
                  </a:cubicBezTo>
                  <a:cubicBezTo>
                    <a:pt x="37579" y="43514"/>
                    <a:pt x="37519" y="43275"/>
                    <a:pt x="37257" y="43240"/>
                  </a:cubicBezTo>
                  <a:cubicBezTo>
                    <a:pt x="37150" y="43025"/>
                    <a:pt x="37103" y="42716"/>
                    <a:pt x="37043" y="42537"/>
                  </a:cubicBezTo>
                  <a:cubicBezTo>
                    <a:pt x="36960" y="42263"/>
                    <a:pt x="36865" y="42001"/>
                    <a:pt x="36781" y="41716"/>
                  </a:cubicBezTo>
                  <a:cubicBezTo>
                    <a:pt x="36900" y="41716"/>
                    <a:pt x="37031" y="41704"/>
                    <a:pt x="37150" y="41692"/>
                  </a:cubicBezTo>
                  <a:close/>
                  <a:moveTo>
                    <a:pt x="54251" y="40194"/>
                  </a:moveTo>
                  <a:cubicBezTo>
                    <a:pt x="54540" y="40194"/>
                    <a:pt x="54758" y="40253"/>
                    <a:pt x="54867" y="40394"/>
                  </a:cubicBezTo>
                  <a:cubicBezTo>
                    <a:pt x="54819" y="40525"/>
                    <a:pt x="54795" y="40680"/>
                    <a:pt x="54783" y="40835"/>
                  </a:cubicBezTo>
                  <a:cubicBezTo>
                    <a:pt x="54760" y="41097"/>
                    <a:pt x="54700" y="41394"/>
                    <a:pt x="54783" y="41632"/>
                  </a:cubicBezTo>
                  <a:cubicBezTo>
                    <a:pt x="54795" y="41668"/>
                    <a:pt x="54831" y="41716"/>
                    <a:pt x="54879" y="41728"/>
                  </a:cubicBezTo>
                  <a:cubicBezTo>
                    <a:pt x="54879" y="41763"/>
                    <a:pt x="54867" y="41775"/>
                    <a:pt x="54867" y="41811"/>
                  </a:cubicBezTo>
                  <a:lnTo>
                    <a:pt x="54867" y="41835"/>
                  </a:lnTo>
                  <a:cubicBezTo>
                    <a:pt x="54831" y="41847"/>
                    <a:pt x="54819" y="41882"/>
                    <a:pt x="54819" y="41906"/>
                  </a:cubicBezTo>
                  <a:cubicBezTo>
                    <a:pt x="53629" y="42263"/>
                    <a:pt x="52462" y="42621"/>
                    <a:pt x="51307" y="43002"/>
                  </a:cubicBezTo>
                  <a:cubicBezTo>
                    <a:pt x="51319" y="42966"/>
                    <a:pt x="51331" y="42942"/>
                    <a:pt x="51319" y="42894"/>
                  </a:cubicBezTo>
                  <a:cubicBezTo>
                    <a:pt x="51295" y="42740"/>
                    <a:pt x="51259" y="42621"/>
                    <a:pt x="51212" y="42478"/>
                  </a:cubicBezTo>
                  <a:cubicBezTo>
                    <a:pt x="51183" y="42388"/>
                    <a:pt x="51110" y="42349"/>
                    <a:pt x="51037" y="42349"/>
                  </a:cubicBezTo>
                  <a:cubicBezTo>
                    <a:pt x="50925" y="42349"/>
                    <a:pt x="50811" y="42441"/>
                    <a:pt x="50854" y="42585"/>
                  </a:cubicBezTo>
                  <a:cubicBezTo>
                    <a:pt x="50902" y="42740"/>
                    <a:pt x="50962" y="42859"/>
                    <a:pt x="51033" y="43013"/>
                  </a:cubicBezTo>
                  <a:cubicBezTo>
                    <a:pt x="51045" y="43037"/>
                    <a:pt x="51069" y="43037"/>
                    <a:pt x="51093" y="43061"/>
                  </a:cubicBezTo>
                  <a:cubicBezTo>
                    <a:pt x="50164" y="43359"/>
                    <a:pt x="49223" y="43668"/>
                    <a:pt x="48283" y="43978"/>
                  </a:cubicBezTo>
                  <a:cubicBezTo>
                    <a:pt x="48199" y="43716"/>
                    <a:pt x="48045" y="43454"/>
                    <a:pt x="47937" y="43192"/>
                  </a:cubicBezTo>
                  <a:cubicBezTo>
                    <a:pt x="47830" y="42894"/>
                    <a:pt x="47747" y="42597"/>
                    <a:pt x="47675" y="42299"/>
                  </a:cubicBezTo>
                  <a:lnTo>
                    <a:pt x="49188" y="41811"/>
                  </a:lnTo>
                  <a:cubicBezTo>
                    <a:pt x="49584" y="41672"/>
                    <a:pt x="52808" y="40194"/>
                    <a:pt x="54251" y="40194"/>
                  </a:cubicBezTo>
                  <a:close/>
                  <a:moveTo>
                    <a:pt x="36031" y="41811"/>
                  </a:moveTo>
                  <a:cubicBezTo>
                    <a:pt x="36138" y="42216"/>
                    <a:pt x="36257" y="42621"/>
                    <a:pt x="36365" y="43037"/>
                  </a:cubicBezTo>
                  <a:cubicBezTo>
                    <a:pt x="36436" y="43323"/>
                    <a:pt x="36484" y="43740"/>
                    <a:pt x="36734" y="43930"/>
                  </a:cubicBezTo>
                  <a:cubicBezTo>
                    <a:pt x="36543" y="43978"/>
                    <a:pt x="36353" y="44037"/>
                    <a:pt x="36138" y="44085"/>
                  </a:cubicBezTo>
                  <a:cubicBezTo>
                    <a:pt x="36150" y="44061"/>
                    <a:pt x="36186" y="44049"/>
                    <a:pt x="36198" y="44026"/>
                  </a:cubicBezTo>
                  <a:cubicBezTo>
                    <a:pt x="36412" y="43728"/>
                    <a:pt x="36210" y="43406"/>
                    <a:pt x="36114" y="43097"/>
                  </a:cubicBezTo>
                  <a:lnTo>
                    <a:pt x="35757" y="42025"/>
                  </a:lnTo>
                  <a:cubicBezTo>
                    <a:pt x="35722" y="41942"/>
                    <a:pt x="35662" y="41882"/>
                    <a:pt x="35603" y="41835"/>
                  </a:cubicBezTo>
                  <a:cubicBezTo>
                    <a:pt x="35757" y="41835"/>
                    <a:pt x="35888" y="41823"/>
                    <a:pt x="36031" y="41811"/>
                  </a:cubicBezTo>
                  <a:close/>
                  <a:moveTo>
                    <a:pt x="35222" y="41882"/>
                  </a:moveTo>
                  <a:lnTo>
                    <a:pt x="35222" y="41882"/>
                  </a:lnTo>
                  <a:cubicBezTo>
                    <a:pt x="35126" y="41954"/>
                    <a:pt x="35079" y="42061"/>
                    <a:pt x="35114" y="42204"/>
                  </a:cubicBezTo>
                  <a:cubicBezTo>
                    <a:pt x="35198" y="42561"/>
                    <a:pt x="35305" y="42942"/>
                    <a:pt x="35400" y="43299"/>
                  </a:cubicBezTo>
                  <a:cubicBezTo>
                    <a:pt x="35472" y="43609"/>
                    <a:pt x="35483" y="43978"/>
                    <a:pt x="35817" y="44109"/>
                  </a:cubicBezTo>
                  <a:cubicBezTo>
                    <a:pt x="35841" y="44133"/>
                    <a:pt x="35876" y="44133"/>
                    <a:pt x="35900" y="44145"/>
                  </a:cubicBezTo>
                  <a:cubicBezTo>
                    <a:pt x="35769" y="44168"/>
                    <a:pt x="35626" y="44216"/>
                    <a:pt x="35495" y="44252"/>
                  </a:cubicBezTo>
                  <a:cubicBezTo>
                    <a:pt x="35579" y="43918"/>
                    <a:pt x="35352" y="43597"/>
                    <a:pt x="35222" y="43275"/>
                  </a:cubicBezTo>
                  <a:cubicBezTo>
                    <a:pt x="35031" y="42871"/>
                    <a:pt x="34876" y="42478"/>
                    <a:pt x="34698" y="42073"/>
                  </a:cubicBezTo>
                  <a:cubicBezTo>
                    <a:pt x="34662" y="42013"/>
                    <a:pt x="34626" y="41966"/>
                    <a:pt x="34579" y="41942"/>
                  </a:cubicBezTo>
                  <a:cubicBezTo>
                    <a:pt x="34781" y="41918"/>
                    <a:pt x="35007" y="41894"/>
                    <a:pt x="35222" y="41882"/>
                  </a:cubicBezTo>
                  <a:close/>
                  <a:moveTo>
                    <a:pt x="47342" y="42406"/>
                  </a:moveTo>
                  <a:cubicBezTo>
                    <a:pt x="47402" y="42728"/>
                    <a:pt x="47485" y="43061"/>
                    <a:pt x="47580" y="43371"/>
                  </a:cubicBezTo>
                  <a:cubicBezTo>
                    <a:pt x="47664" y="43609"/>
                    <a:pt x="47735" y="43895"/>
                    <a:pt x="47866" y="44109"/>
                  </a:cubicBezTo>
                  <a:cubicBezTo>
                    <a:pt x="47735" y="44168"/>
                    <a:pt x="47580" y="44228"/>
                    <a:pt x="47437" y="44276"/>
                  </a:cubicBezTo>
                  <a:cubicBezTo>
                    <a:pt x="47342" y="43692"/>
                    <a:pt x="47092" y="43097"/>
                    <a:pt x="46866" y="42549"/>
                  </a:cubicBezTo>
                  <a:cubicBezTo>
                    <a:pt x="47033" y="42502"/>
                    <a:pt x="47199" y="42466"/>
                    <a:pt x="47342" y="42406"/>
                  </a:cubicBezTo>
                  <a:close/>
                  <a:moveTo>
                    <a:pt x="54772" y="42597"/>
                  </a:moveTo>
                  <a:cubicBezTo>
                    <a:pt x="54724" y="42680"/>
                    <a:pt x="54724" y="42799"/>
                    <a:pt x="54843" y="42859"/>
                  </a:cubicBezTo>
                  <a:lnTo>
                    <a:pt x="55117" y="43002"/>
                  </a:lnTo>
                  <a:cubicBezTo>
                    <a:pt x="55145" y="43013"/>
                    <a:pt x="55175" y="43019"/>
                    <a:pt x="55205" y="43019"/>
                  </a:cubicBezTo>
                  <a:cubicBezTo>
                    <a:pt x="55266" y="43019"/>
                    <a:pt x="55327" y="42998"/>
                    <a:pt x="55367" y="42966"/>
                  </a:cubicBezTo>
                  <a:lnTo>
                    <a:pt x="55379" y="42978"/>
                  </a:lnTo>
                  <a:cubicBezTo>
                    <a:pt x="56153" y="43502"/>
                    <a:pt x="57224" y="43609"/>
                    <a:pt x="58141" y="43764"/>
                  </a:cubicBezTo>
                  <a:cubicBezTo>
                    <a:pt x="58439" y="43823"/>
                    <a:pt x="58748" y="43883"/>
                    <a:pt x="59070" y="43930"/>
                  </a:cubicBezTo>
                  <a:cubicBezTo>
                    <a:pt x="59010" y="44002"/>
                    <a:pt x="58998" y="44109"/>
                    <a:pt x="59046" y="44192"/>
                  </a:cubicBezTo>
                  <a:lnTo>
                    <a:pt x="59058" y="44204"/>
                  </a:lnTo>
                  <a:cubicBezTo>
                    <a:pt x="58986" y="44168"/>
                    <a:pt x="58879" y="44145"/>
                    <a:pt x="58879" y="44145"/>
                  </a:cubicBezTo>
                  <a:cubicBezTo>
                    <a:pt x="58849" y="44134"/>
                    <a:pt x="58820" y="44130"/>
                    <a:pt x="58794" y="44130"/>
                  </a:cubicBezTo>
                  <a:cubicBezTo>
                    <a:pt x="58631" y="44130"/>
                    <a:pt x="58541" y="44301"/>
                    <a:pt x="58582" y="44454"/>
                  </a:cubicBezTo>
                  <a:lnTo>
                    <a:pt x="58510" y="44454"/>
                  </a:lnTo>
                  <a:cubicBezTo>
                    <a:pt x="58474" y="44442"/>
                    <a:pt x="58451" y="44407"/>
                    <a:pt x="58415" y="44395"/>
                  </a:cubicBezTo>
                  <a:cubicBezTo>
                    <a:pt x="58343" y="44347"/>
                    <a:pt x="58272" y="44323"/>
                    <a:pt x="58177" y="44276"/>
                  </a:cubicBezTo>
                  <a:cubicBezTo>
                    <a:pt x="58034" y="44204"/>
                    <a:pt x="57867" y="44109"/>
                    <a:pt x="57724" y="44037"/>
                  </a:cubicBezTo>
                  <a:cubicBezTo>
                    <a:pt x="57708" y="44029"/>
                    <a:pt x="57691" y="44025"/>
                    <a:pt x="57676" y="44025"/>
                  </a:cubicBezTo>
                  <a:cubicBezTo>
                    <a:pt x="57580" y="44025"/>
                    <a:pt x="57515" y="44165"/>
                    <a:pt x="57617" y="44216"/>
                  </a:cubicBezTo>
                  <a:cubicBezTo>
                    <a:pt x="57748" y="44287"/>
                    <a:pt x="57879" y="44371"/>
                    <a:pt x="57998" y="44442"/>
                  </a:cubicBezTo>
                  <a:cubicBezTo>
                    <a:pt x="57879" y="44442"/>
                    <a:pt x="57748" y="44442"/>
                    <a:pt x="57629" y="44454"/>
                  </a:cubicBezTo>
                  <a:cubicBezTo>
                    <a:pt x="57224" y="44252"/>
                    <a:pt x="56796" y="44073"/>
                    <a:pt x="56379" y="43871"/>
                  </a:cubicBezTo>
                  <a:cubicBezTo>
                    <a:pt x="55688" y="43549"/>
                    <a:pt x="55034" y="43180"/>
                    <a:pt x="54379" y="42775"/>
                  </a:cubicBezTo>
                  <a:cubicBezTo>
                    <a:pt x="54367" y="42775"/>
                    <a:pt x="54367" y="42775"/>
                    <a:pt x="54355" y="42763"/>
                  </a:cubicBezTo>
                  <a:cubicBezTo>
                    <a:pt x="54486" y="42704"/>
                    <a:pt x="54617" y="42656"/>
                    <a:pt x="54772" y="42597"/>
                  </a:cubicBezTo>
                  <a:close/>
                  <a:moveTo>
                    <a:pt x="56610" y="44517"/>
                  </a:moveTo>
                  <a:cubicBezTo>
                    <a:pt x="56611" y="44517"/>
                    <a:pt x="56611" y="44520"/>
                    <a:pt x="56605" y="44526"/>
                  </a:cubicBezTo>
                  <a:cubicBezTo>
                    <a:pt x="56605" y="44520"/>
                    <a:pt x="56608" y="44517"/>
                    <a:pt x="56610" y="44517"/>
                  </a:cubicBezTo>
                  <a:close/>
                  <a:moveTo>
                    <a:pt x="34233" y="41990"/>
                  </a:moveTo>
                  <a:lnTo>
                    <a:pt x="34233" y="41990"/>
                  </a:lnTo>
                  <a:cubicBezTo>
                    <a:pt x="34114" y="42061"/>
                    <a:pt x="34043" y="42192"/>
                    <a:pt x="34090" y="42347"/>
                  </a:cubicBezTo>
                  <a:cubicBezTo>
                    <a:pt x="34221" y="42763"/>
                    <a:pt x="34364" y="43180"/>
                    <a:pt x="34507" y="43597"/>
                  </a:cubicBezTo>
                  <a:cubicBezTo>
                    <a:pt x="34602" y="43895"/>
                    <a:pt x="34662" y="44228"/>
                    <a:pt x="34888" y="44442"/>
                  </a:cubicBezTo>
                  <a:cubicBezTo>
                    <a:pt x="34769" y="44466"/>
                    <a:pt x="34650" y="44514"/>
                    <a:pt x="34531" y="44549"/>
                  </a:cubicBezTo>
                  <a:cubicBezTo>
                    <a:pt x="34519" y="44514"/>
                    <a:pt x="34519" y="44466"/>
                    <a:pt x="34483" y="44430"/>
                  </a:cubicBezTo>
                  <a:cubicBezTo>
                    <a:pt x="34448" y="44287"/>
                    <a:pt x="34412" y="44156"/>
                    <a:pt x="34364" y="44026"/>
                  </a:cubicBezTo>
                  <a:cubicBezTo>
                    <a:pt x="34305" y="43835"/>
                    <a:pt x="34245" y="43621"/>
                    <a:pt x="34209" y="43430"/>
                  </a:cubicBezTo>
                  <a:cubicBezTo>
                    <a:pt x="34067" y="42966"/>
                    <a:pt x="33936" y="42490"/>
                    <a:pt x="33805" y="42025"/>
                  </a:cubicBezTo>
                  <a:cubicBezTo>
                    <a:pt x="33948" y="42013"/>
                    <a:pt x="34090" y="42001"/>
                    <a:pt x="34233" y="41990"/>
                  </a:cubicBezTo>
                  <a:close/>
                  <a:moveTo>
                    <a:pt x="53605" y="43073"/>
                  </a:moveTo>
                  <a:cubicBezTo>
                    <a:pt x="53629" y="43109"/>
                    <a:pt x="53640" y="43144"/>
                    <a:pt x="53688" y="43180"/>
                  </a:cubicBezTo>
                  <a:cubicBezTo>
                    <a:pt x="54141" y="43490"/>
                    <a:pt x="54605" y="43799"/>
                    <a:pt x="55081" y="44097"/>
                  </a:cubicBezTo>
                  <a:cubicBezTo>
                    <a:pt x="55343" y="44264"/>
                    <a:pt x="55569" y="44442"/>
                    <a:pt x="55843" y="44585"/>
                  </a:cubicBezTo>
                  <a:cubicBezTo>
                    <a:pt x="55724" y="44609"/>
                    <a:pt x="55617" y="44621"/>
                    <a:pt x="55498" y="44633"/>
                  </a:cubicBezTo>
                  <a:cubicBezTo>
                    <a:pt x="55545" y="44561"/>
                    <a:pt x="55545" y="44442"/>
                    <a:pt x="55462" y="44383"/>
                  </a:cubicBezTo>
                  <a:cubicBezTo>
                    <a:pt x="54783" y="43918"/>
                    <a:pt x="54010" y="43561"/>
                    <a:pt x="53271" y="43204"/>
                  </a:cubicBezTo>
                  <a:cubicBezTo>
                    <a:pt x="53390" y="43156"/>
                    <a:pt x="53486" y="43109"/>
                    <a:pt x="53605" y="43073"/>
                  </a:cubicBezTo>
                  <a:close/>
                  <a:moveTo>
                    <a:pt x="52902" y="43359"/>
                  </a:moveTo>
                  <a:cubicBezTo>
                    <a:pt x="53676" y="43811"/>
                    <a:pt x="54450" y="44311"/>
                    <a:pt x="55284" y="44668"/>
                  </a:cubicBezTo>
                  <a:lnTo>
                    <a:pt x="54926" y="44704"/>
                  </a:lnTo>
                  <a:cubicBezTo>
                    <a:pt x="54236" y="44192"/>
                    <a:pt x="53402" y="43835"/>
                    <a:pt x="52605" y="43478"/>
                  </a:cubicBezTo>
                  <a:cubicBezTo>
                    <a:pt x="52700" y="43430"/>
                    <a:pt x="52795" y="43394"/>
                    <a:pt x="52902" y="43359"/>
                  </a:cubicBezTo>
                  <a:close/>
                  <a:moveTo>
                    <a:pt x="33162" y="42073"/>
                  </a:moveTo>
                  <a:lnTo>
                    <a:pt x="33162" y="42192"/>
                  </a:lnTo>
                  <a:lnTo>
                    <a:pt x="33650" y="44109"/>
                  </a:lnTo>
                  <a:cubicBezTo>
                    <a:pt x="33709" y="44323"/>
                    <a:pt x="33745" y="44561"/>
                    <a:pt x="33817" y="44764"/>
                  </a:cubicBezTo>
                  <a:cubicBezTo>
                    <a:pt x="33745" y="44799"/>
                    <a:pt x="33638" y="44823"/>
                    <a:pt x="33531" y="44859"/>
                  </a:cubicBezTo>
                  <a:cubicBezTo>
                    <a:pt x="33495" y="44490"/>
                    <a:pt x="33352" y="44109"/>
                    <a:pt x="33245" y="43752"/>
                  </a:cubicBezTo>
                  <a:cubicBezTo>
                    <a:pt x="33090" y="43240"/>
                    <a:pt x="32936" y="42704"/>
                    <a:pt x="32769" y="42180"/>
                  </a:cubicBezTo>
                  <a:cubicBezTo>
                    <a:pt x="32757" y="42144"/>
                    <a:pt x="32745" y="42132"/>
                    <a:pt x="32733" y="42109"/>
                  </a:cubicBezTo>
                  <a:cubicBezTo>
                    <a:pt x="32876" y="42085"/>
                    <a:pt x="33031" y="42073"/>
                    <a:pt x="33162" y="42073"/>
                  </a:cubicBezTo>
                  <a:close/>
                  <a:moveTo>
                    <a:pt x="52045" y="43692"/>
                  </a:moveTo>
                  <a:cubicBezTo>
                    <a:pt x="52712" y="44085"/>
                    <a:pt x="53402" y="44514"/>
                    <a:pt x="54117" y="44823"/>
                  </a:cubicBezTo>
                  <a:cubicBezTo>
                    <a:pt x="53950" y="44859"/>
                    <a:pt x="53807" y="44883"/>
                    <a:pt x="53640" y="44918"/>
                  </a:cubicBezTo>
                  <a:cubicBezTo>
                    <a:pt x="52926" y="44561"/>
                    <a:pt x="52188" y="44252"/>
                    <a:pt x="51450" y="43930"/>
                  </a:cubicBezTo>
                  <a:cubicBezTo>
                    <a:pt x="51640" y="43859"/>
                    <a:pt x="51855" y="43787"/>
                    <a:pt x="52045" y="43692"/>
                  </a:cubicBezTo>
                  <a:close/>
                  <a:moveTo>
                    <a:pt x="46521" y="42656"/>
                  </a:moveTo>
                  <a:cubicBezTo>
                    <a:pt x="46675" y="43240"/>
                    <a:pt x="46818" y="43871"/>
                    <a:pt x="47104" y="44395"/>
                  </a:cubicBezTo>
                  <a:cubicBezTo>
                    <a:pt x="46925" y="44454"/>
                    <a:pt x="46782" y="44502"/>
                    <a:pt x="46628" y="44561"/>
                  </a:cubicBezTo>
                  <a:cubicBezTo>
                    <a:pt x="46568" y="44371"/>
                    <a:pt x="46485" y="44168"/>
                    <a:pt x="46425" y="43990"/>
                  </a:cubicBezTo>
                  <a:cubicBezTo>
                    <a:pt x="46306" y="43633"/>
                    <a:pt x="46151" y="43311"/>
                    <a:pt x="46009" y="42966"/>
                  </a:cubicBezTo>
                  <a:cubicBezTo>
                    <a:pt x="45984" y="42909"/>
                    <a:pt x="45941" y="42886"/>
                    <a:pt x="45895" y="42886"/>
                  </a:cubicBezTo>
                  <a:cubicBezTo>
                    <a:pt x="45806" y="42886"/>
                    <a:pt x="45707" y="42975"/>
                    <a:pt x="45723" y="43085"/>
                  </a:cubicBezTo>
                  <a:cubicBezTo>
                    <a:pt x="45806" y="43490"/>
                    <a:pt x="45901" y="43871"/>
                    <a:pt x="46020" y="44264"/>
                  </a:cubicBezTo>
                  <a:cubicBezTo>
                    <a:pt x="46068" y="44407"/>
                    <a:pt x="46092" y="44573"/>
                    <a:pt x="46140" y="44728"/>
                  </a:cubicBezTo>
                  <a:cubicBezTo>
                    <a:pt x="45890" y="44811"/>
                    <a:pt x="45628" y="44907"/>
                    <a:pt x="45389" y="44978"/>
                  </a:cubicBezTo>
                  <a:cubicBezTo>
                    <a:pt x="45294" y="44347"/>
                    <a:pt x="45008" y="43692"/>
                    <a:pt x="44770" y="43156"/>
                  </a:cubicBezTo>
                  <a:cubicBezTo>
                    <a:pt x="45366" y="43002"/>
                    <a:pt x="45949" y="42823"/>
                    <a:pt x="46521" y="42656"/>
                  </a:cubicBezTo>
                  <a:close/>
                  <a:moveTo>
                    <a:pt x="32586" y="45187"/>
                  </a:moveTo>
                  <a:cubicBezTo>
                    <a:pt x="32589" y="45187"/>
                    <a:pt x="32594" y="45188"/>
                    <a:pt x="32602" y="45192"/>
                  </a:cubicBezTo>
                  <a:cubicBezTo>
                    <a:pt x="32586" y="45192"/>
                    <a:pt x="32581" y="45187"/>
                    <a:pt x="32586" y="45187"/>
                  </a:cubicBezTo>
                  <a:close/>
                  <a:moveTo>
                    <a:pt x="32257" y="42323"/>
                  </a:moveTo>
                  <a:lnTo>
                    <a:pt x="32257" y="42359"/>
                  </a:lnTo>
                  <a:cubicBezTo>
                    <a:pt x="32388" y="42894"/>
                    <a:pt x="32507" y="43430"/>
                    <a:pt x="32638" y="43966"/>
                  </a:cubicBezTo>
                  <a:cubicBezTo>
                    <a:pt x="32733" y="44335"/>
                    <a:pt x="32793" y="44752"/>
                    <a:pt x="32971" y="45097"/>
                  </a:cubicBezTo>
                  <a:cubicBezTo>
                    <a:pt x="32840" y="45109"/>
                    <a:pt x="32721" y="45157"/>
                    <a:pt x="32602" y="45192"/>
                  </a:cubicBezTo>
                  <a:cubicBezTo>
                    <a:pt x="32578" y="45180"/>
                    <a:pt x="32566" y="45169"/>
                    <a:pt x="32555" y="45169"/>
                  </a:cubicBezTo>
                  <a:cubicBezTo>
                    <a:pt x="32543" y="45157"/>
                    <a:pt x="32507" y="45157"/>
                    <a:pt x="32495" y="45157"/>
                  </a:cubicBezTo>
                  <a:cubicBezTo>
                    <a:pt x="32495" y="45109"/>
                    <a:pt x="32483" y="45061"/>
                    <a:pt x="32447" y="45002"/>
                  </a:cubicBezTo>
                  <a:lnTo>
                    <a:pt x="32400" y="44823"/>
                  </a:lnTo>
                  <a:cubicBezTo>
                    <a:pt x="32364" y="44597"/>
                    <a:pt x="32316" y="44395"/>
                    <a:pt x="32281" y="44168"/>
                  </a:cubicBezTo>
                  <a:cubicBezTo>
                    <a:pt x="32209" y="43728"/>
                    <a:pt x="32138" y="43264"/>
                    <a:pt x="32090" y="42799"/>
                  </a:cubicBezTo>
                  <a:cubicBezTo>
                    <a:pt x="32090" y="42740"/>
                    <a:pt x="32043" y="42716"/>
                    <a:pt x="32007" y="42692"/>
                  </a:cubicBezTo>
                  <a:cubicBezTo>
                    <a:pt x="32150" y="42621"/>
                    <a:pt x="32245" y="42478"/>
                    <a:pt x="32245" y="42323"/>
                  </a:cubicBezTo>
                  <a:close/>
                  <a:moveTo>
                    <a:pt x="1348" y="45109"/>
                  </a:moveTo>
                  <a:cubicBezTo>
                    <a:pt x="1360" y="45109"/>
                    <a:pt x="1384" y="45109"/>
                    <a:pt x="1408" y="45121"/>
                  </a:cubicBezTo>
                  <a:cubicBezTo>
                    <a:pt x="1324" y="45157"/>
                    <a:pt x="1265" y="45192"/>
                    <a:pt x="1193" y="45228"/>
                  </a:cubicBezTo>
                  <a:cubicBezTo>
                    <a:pt x="1205" y="45180"/>
                    <a:pt x="1241" y="45157"/>
                    <a:pt x="1313" y="45121"/>
                  </a:cubicBezTo>
                  <a:cubicBezTo>
                    <a:pt x="1324" y="45121"/>
                    <a:pt x="1324" y="45109"/>
                    <a:pt x="1348" y="45109"/>
                  </a:cubicBezTo>
                  <a:close/>
                  <a:moveTo>
                    <a:pt x="8313" y="41823"/>
                  </a:moveTo>
                  <a:cubicBezTo>
                    <a:pt x="13546" y="42364"/>
                    <a:pt x="18920" y="42432"/>
                    <a:pt x="24234" y="42432"/>
                  </a:cubicBezTo>
                  <a:cubicBezTo>
                    <a:pt x="24881" y="42432"/>
                    <a:pt x="25528" y="42431"/>
                    <a:pt x="26173" y="42430"/>
                  </a:cubicBezTo>
                  <a:cubicBezTo>
                    <a:pt x="27911" y="42549"/>
                    <a:pt x="29649" y="42656"/>
                    <a:pt x="31364" y="42716"/>
                  </a:cubicBezTo>
                  <a:cubicBezTo>
                    <a:pt x="31328" y="42990"/>
                    <a:pt x="31328" y="43264"/>
                    <a:pt x="31316" y="43549"/>
                  </a:cubicBezTo>
                  <a:cubicBezTo>
                    <a:pt x="31316" y="43787"/>
                    <a:pt x="31292" y="44026"/>
                    <a:pt x="31316" y="44264"/>
                  </a:cubicBezTo>
                  <a:lnTo>
                    <a:pt x="31316" y="44347"/>
                  </a:lnTo>
                  <a:cubicBezTo>
                    <a:pt x="31388" y="44633"/>
                    <a:pt x="31435" y="44930"/>
                    <a:pt x="31435" y="45228"/>
                  </a:cubicBezTo>
                  <a:lnTo>
                    <a:pt x="31435" y="45335"/>
                  </a:lnTo>
                  <a:cubicBezTo>
                    <a:pt x="31352" y="45228"/>
                    <a:pt x="31257" y="45204"/>
                    <a:pt x="31138" y="45169"/>
                  </a:cubicBezTo>
                  <a:cubicBezTo>
                    <a:pt x="31078" y="45109"/>
                    <a:pt x="30995" y="45061"/>
                    <a:pt x="30888" y="45061"/>
                  </a:cubicBezTo>
                  <a:cubicBezTo>
                    <a:pt x="22696" y="44430"/>
                    <a:pt x="14409" y="44145"/>
                    <a:pt x="6206" y="43668"/>
                  </a:cubicBezTo>
                  <a:cubicBezTo>
                    <a:pt x="6266" y="43633"/>
                    <a:pt x="6313" y="43597"/>
                    <a:pt x="6349" y="43537"/>
                  </a:cubicBezTo>
                  <a:cubicBezTo>
                    <a:pt x="6385" y="43394"/>
                    <a:pt x="6385" y="43264"/>
                    <a:pt x="6373" y="43133"/>
                  </a:cubicBezTo>
                  <a:cubicBezTo>
                    <a:pt x="6432" y="43073"/>
                    <a:pt x="6492" y="43013"/>
                    <a:pt x="6551" y="42942"/>
                  </a:cubicBezTo>
                  <a:cubicBezTo>
                    <a:pt x="6679" y="42804"/>
                    <a:pt x="6563" y="42618"/>
                    <a:pt x="6411" y="42618"/>
                  </a:cubicBezTo>
                  <a:cubicBezTo>
                    <a:pt x="6380" y="42618"/>
                    <a:pt x="6346" y="42626"/>
                    <a:pt x="6313" y="42644"/>
                  </a:cubicBezTo>
                  <a:cubicBezTo>
                    <a:pt x="6289" y="42656"/>
                    <a:pt x="6254" y="42668"/>
                    <a:pt x="6206" y="42680"/>
                  </a:cubicBezTo>
                  <a:cubicBezTo>
                    <a:pt x="6182" y="42609"/>
                    <a:pt x="6135" y="42537"/>
                    <a:pt x="6111" y="42466"/>
                  </a:cubicBezTo>
                  <a:cubicBezTo>
                    <a:pt x="6051" y="42323"/>
                    <a:pt x="6004" y="42204"/>
                    <a:pt x="5944" y="42073"/>
                  </a:cubicBezTo>
                  <a:cubicBezTo>
                    <a:pt x="6730" y="41966"/>
                    <a:pt x="7516" y="41882"/>
                    <a:pt x="8313" y="41823"/>
                  </a:cubicBezTo>
                  <a:close/>
                  <a:moveTo>
                    <a:pt x="32019" y="44407"/>
                  </a:moveTo>
                  <a:cubicBezTo>
                    <a:pt x="32043" y="44692"/>
                    <a:pt x="32054" y="45085"/>
                    <a:pt x="32209" y="45347"/>
                  </a:cubicBezTo>
                  <a:cubicBezTo>
                    <a:pt x="32126" y="45383"/>
                    <a:pt x="32043" y="45419"/>
                    <a:pt x="31959" y="45454"/>
                  </a:cubicBezTo>
                  <a:cubicBezTo>
                    <a:pt x="31983" y="45228"/>
                    <a:pt x="31947" y="44966"/>
                    <a:pt x="31900" y="44728"/>
                  </a:cubicBezTo>
                  <a:cubicBezTo>
                    <a:pt x="31959" y="44621"/>
                    <a:pt x="32007" y="44514"/>
                    <a:pt x="32019" y="44407"/>
                  </a:cubicBezTo>
                  <a:close/>
                  <a:moveTo>
                    <a:pt x="9706" y="46538"/>
                  </a:moveTo>
                  <a:lnTo>
                    <a:pt x="9706" y="46538"/>
                  </a:lnTo>
                  <a:cubicBezTo>
                    <a:pt x="11028" y="46585"/>
                    <a:pt x="12362" y="46645"/>
                    <a:pt x="13683" y="46716"/>
                  </a:cubicBezTo>
                  <a:cubicBezTo>
                    <a:pt x="14814" y="46776"/>
                    <a:pt x="15945" y="46883"/>
                    <a:pt x="17076" y="47014"/>
                  </a:cubicBezTo>
                  <a:cubicBezTo>
                    <a:pt x="16207" y="46954"/>
                    <a:pt x="15350" y="46907"/>
                    <a:pt x="14469" y="46895"/>
                  </a:cubicBezTo>
                  <a:cubicBezTo>
                    <a:pt x="12814" y="46847"/>
                    <a:pt x="11242" y="46728"/>
                    <a:pt x="9706" y="46538"/>
                  </a:cubicBezTo>
                  <a:close/>
                  <a:moveTo>
                    <a:pt x="6885" y="44133"/>
                  </a:moveTo>
                  <a:cubicBezTo>
                    <a:pt x="13087" y="45285"/>
                    <a:pt x="19709" y="46027"/>
                    <a:pt x="26127" y="46027"/>
                  </a:cubicBezTo>
                  <a:cubicBezTo>
                    <a:pt x="27730" y="46027"/>
                    <a:pt x="29320" y="45980"/>
                    <a:pt x="30888" y="45883"/>
                  </a:cubicBezTo>
                  <a:cubicBezTo>
                    <a:pt x="31054" y="45871"/>
                    <a:pt x="31150" y="45788"/>
                    <a:pt x="31209" y="45692"/>
                  </a:cubicBezTo>
                  <a:cubicBezTo>
                    <a:pt x="31245" y="45692"/>
                    <a:pt x="31257" y="45704"/>
                    <a:pt x="31292" y="45704"/>
                  </a:cubicBezTo>
                  <a:cubicBezTo>
                    <a:pt x="31376" y="45704"/>
                    <a:pt x="31435" y="45657"/>
                    <a:pt x="31471" y="45597"/>
                  </a:cubicBezTo>
                  <a:cubicBezTo>
                    <a:pt x="31471" y="45621"/>
                    <a:pt x="31471" y="45645"/>
                    <a:pt x="31483" y="45657"/>
                  </a:cubicBezTo>
                  <a:cubicBezTo>
                    <a:pt x="31412" y="45692"/>
                    <a:pt x="31352" y="45716"/>
                    <a:pt x="31269" y="45752"/>
                  </a:cubicBezTo>
                  <a:cubicBezTo>
                    <a:pt x="31076" y="45848"/>
                    <a:pt x="31181" y="46145"/>
                    <a:pt x="31368" y="46145"/>
                  </a:cubicBezTo>
                  <a:cubicBezTo>
                    <a:pt x="31390" y="46145"/>
                    <a:pt x="31412" y="46142"/>
                    <a:pt x="31435" y="46133"/>
                  </a:cubicBezTo>
                  <a:cubicBezTo>
                    <a:pt x="32816" y="45704"/>
                    <a:pt x="34257" y="45347"/>
                    <a:pt x="35722" y="45002"/>
                  </a:cubicBezTo>
                  <a:lnTo>
                    <a:pt x="35722" y="45002"/>
                  </a:lnTo>
                  <a:cubicBezTo>
                    <a:pt x="33686" y="45752"/>
                    <a:pt x="31673" y="46585"/>
                    <a:pt x="29721" y="47562"/>
                  </a:cubicBezTo>
                  <a:cubicBezTo>
                    <a:pt x="29733" y="47502"/>
                    <a:pt x="29768" y="47443"/>
                    <a:pt x="29780" y="47383"/>
                  </a:cubicBezTo>
                  <a:cubicBezTo>
                    <a:pt x="29836" y="47210"/>
                    <a:pt x="29682" y="47073"/>
                    <a:pt x="29530" y="47073"/>
                  </a:cubicBezTo>
                  <a:cubicBezTo>
                    <a:pt x="29453" y="47073"/>
                    <a:pt x="29376" y="47108"/>
                    <a:pt x="29328" y="47193"/>
                  </a:cubicBezTo>
                  <a:cubicBezTo>
                    <a:pt x="28875" y="47978"/>
                    <a:pt x="27852" y="48074"/>
                    <a:pt x="27066" y="48490"/>
                  </a:cubicBezTo>
                  <a:cubicBezTo>
                    <a:pt x="26994" y="48455"/>
                    <a:pt x="26947" y="48443"/>
                    <a:pt x="26887" y="48431"/>
                  </a:cubicBezTo>
                  <a:cubicBezTo>
                    <a:pt x="26863" y="48276"/>
                    <a:pt x="26768" y="48193"/>
                    <a:pt x="26649" y="48157"/>
                  </a:cubicBezTo>
                  <a:cubicBezTo>
                    <a:pt x="26613" y="48145"/>
                    <a:pt x="26589" y="48133"/>
                    <a:pt x="26554" y="48133"/>
                  </a:cubicBezTo>
                  <a:cubicBezTo>
                    <a:pt x="24708" y="47847"/>
                    <a:pt x="22851" y="47585"/>
                    <a:pt x="21005" y="47371"/>
                  </a:cubicBezTo>
                  <a:cubicBezTo>
                    <a:pt x="17103" y="46323"/>
                    <a:pt x="12897" y="46226"/>
                    <a:pt x="8788" y="46226"/>
                  </a:cubicBezTo>
                  <a:cubicBezTo>
                    <a:pt x="8371" y="46226"/>
                    <a:pt x="7954" y="46227"/>
                    <a:pt x="7539" y="46228"/>
                  </a:cubicBezTo>
                  <a:cubicBezTo>
                    <a:pt x="5992" y="45954"/>
                    <a:pt x="4444" y="45597"/>
                    <a:pt x="2872" y="45169"/>
                  </a:cubicBezTo>
                  <a:cubicBezTo>
                    <a:pt x="3218" y="45061"/>
                    <a:pt x="3575" y="44966"/>
                    <a:pt x="3932" y="44871"/>
                  </a:cubicBezTo>
                  <a:cubicBezTo>
                    <a:pt x="4861" y="44645"/>
                    <a:pt x="5849" y="44609"/>
                    <a:pt x="6730" y="44252"/>
                  </a:cubicBezTo>
                  <a:cubicBezTo>
                    <a:pt x="6789" y="44216"/>
                    <a:pt x="6849" y="44168"/>
                    <a:pt x="6885" y="44133"/>
                  </a:cubicBezTo>
                  <a:close/>
                  <a:moveTo>
                    <a:pt x="24292" y="48490"/>
                  </a:moveTo>
                  <a:lnTo>
                    <a:pt x="24292" y="48490"/>
                  </a:lnTo>
                  <a:cubicBezTo>
                    <a:pt x="24518" y="48526"/>
                    <a:pt x="24744" y="48574"/>
                    <a:pt x="24982" y="48609"/>
                  </a:cubicBezTo>
                  <a:cubicBezTo>
                    <a:pt x="24804" y="48609"/>
                    <a:pt x="24625" y="48574"/>
                    <a:pt x="24458" y="48562"/>
                  </a:cubicBezTo>
                  <a:cubicBezTo>
                    <a:pt x="24399" y="48526"/>
                    <a:pt x="24351" y="48514"/>
                    <a:pt x="24292" y="48490"/>
                  </a:cubicBezTo>
                  <a:close/>
                  <a:moveTo>
                    <a:pt x="2182" y="45359"/>
                  </a:moveTo>
                  <a:cubicBezTo>
                    <a:pt x="3277" y="45704"/>
                    <a:pt x="4372" y="45990"/>
                    <a:pt x="5480" y="46216"/>
                  </a:cubicBezTo>
                  <a:cubicBezTo>
                    <a:pt x="4825" y="46216"/>
                    <a:pt x="4182" y="46216"/>
                    <a:pt x="3551" y="46192"/>
                  </a:cubicBezTo>
                  <a:cubicBezTo>
                    <a:pt x="3491" y="46192"/>
                    <a:pt x="3491" y="46300"/>
                    <a:pt x="3551" y="46300"/>
                  </a:cubicBezTo>
                  <a:cubicBezTo>
                    <a:pt x="4527" y="46347"/>
                    <a:pt x="5527" y="46371"/>
                    <a:pt x="6504" y="46407"/>
                  </a:cubicBezTo>
                  <a:cubicBezTo>
                    <a:pt x="11719" y="47359"/>
                    <a:pt x="16981" y="47407"/>
                    <a:pt x="22268" y="48145"/>
                  </a:cubicBezTo>
                  <a:cubicBezTo>
                    <a:pt x="22660" y="48312"/>
                    <a:pt x="23375" y="48633"/>
                    <a:pt x="24042" y="49038"/>
                  </a:cubicBezTo>
                  <a:cubicBezTo>
                    <a:pt x="17100" y="47776"/>
                    <a:pt x="9992" y="48157"/>
                    <a:pt x="3098" y="46395"/>
                  </a:cubicBezTo>
                  <a:cubicBezTo>
                    <a:pt x="3051" y="46252"/>
                    <a:pt x="3015" y="46121"/>
                    <a:pt x="2967" y="46014"/>
                  </a:cubicBezTo>
                  <a:cubicBezTo>
                    <a:pt x="2908" y="45895"/>
                    <a:pt x="2789" y="45800"/>
                    <a:pt x="2658" y="45752"/>
                  </a:cubicBezTo>
                  <a:cubicBezTo>
                    <a:pt x="2617" y="45671"/>
                    <a:pt x="2542" y="45616"/>
                    <a:pt x="2448" y="45616"/>
                  </a:cubicBezTo>
                  <a:cubicBezTo>
                    <a:pt x="2431" y="45616"/>
                    <a:pt x="2414" y="45617"/>
                    <a:pt x="2396" y="45621"/>
                  </a:cubicBezTo>
                  <a:cubicBezTo>
                    <a:pt x="2216" y="45666"/>
                    <a:pt x="2015" y="45725"/>
                    <a:pt x="1825" y="45725"/>
                  </a:cubicBezTo>
                  <a:cubicBezTo>
                    <a:pt x="1764" y="45725"/>
                    <a:pt x="1704" y="45719"/>
                    <a:pt x="1646" y="45704"/>
                  </a:cubicBezTo>
                  <a:cubicBezTo>
                    <a:pt x="1598" y="45692"/>
                    <a:pt x="1539" y="45657"/>
                    <a:pt x="1467" y="45597"/>
                  </a:cubicBezTo>
                  <a:cubicBezTo>
                    <a:pt x="1705" y="45514"/>
                    <a:pt x="1944" y="45442"/>
                    <a:pt x="2182" y="45359"/>
                  </a:cubicBezTo>
                  <a:close/>
                  <a:moveTo>
                    <a:pt x="24601" y="49419"/>
                  </a:moveTo>
                  <a:cubicBezTo>
                    <a:pt x="24625" y="49443"/>
                    <a:pt x="24649" y="49455"/>
                    <a:pt x="24661" y="49467"/>
                  </a:cubicBezTo>
                  <a:cubicBezTo>
                    <a:pt x="24637" y="49467"/>
                    <a:pt x="24625" y="49467"/>
                    <a:pt x="24589" y="49455"/>
                  </a:cubicBezTo>
                  <a:cubicBezTo>
                    <a:pt x="24589" y="49443"/>
                    <a:pt x="24601" y="49443"/>
                    <a:pt x="24601" y="49419"/>
                  </a:cubicBezTo>
                  <a:close/>
                  <a:moveTo>
                    <a:pt x="27697" y="49729"/>
                  </a:moveTo>
                  <a:cubicBezTo>
                    <a:pt x="27697" y="49741"/>
                    <a:pt x="27709" y="49752"/>
                    <a:pt x="27709" y="49764"/>
                  </a:cubicBezTo>
                  <a:cubicBezTo>
                    <a:pt x="27697" y="49752"/>
                    <a:pt x="27685" y="49741"/>
                    <a:pt x="27673" y="49741"/>
                  </a:cubicBezTo>
                  <a:cubicBezTo>
                    <a:pt x="27673" y="49729"/>
                    <a:pt x="27685" y="49729"/>
                    <a:pt x="27697" y="49729"/>
                  </a:cubicBezTo>
                  <a:close/>
                  <a:moveTo>
                    <a:pt x="25542" y="49229"/>
                  </a:moveTo>
                  <a:cubicBezTo>
                    <a:pt x="25613" y="49229"/>
                    <a:pt x="25697" y="49252"/>
                    <a:pt x="25756" y="49252"/>
                  </a:cubicBezTo>
                  <a:cubicBezTo>
                    <a:pt x="26089" y="49467"/>
                    <a:pt x="26423" y="49681"/>
                    <a:pt x="26768" y="49907"/>
                  </a:cubicBezTo>
                  <a:cubicBezTo>
                    <a:pt x="26994" y="50062"/>
                    <a:pt x="27256" y="50229"/>
                    <a:pt x="27506" y="50360"/>
                  </a:cubicBezTo>
                  <a:cubicBezTo>
                    <a:pt x="27435" y="50336"/>
                    <a:pt x="27375" y="50324"/>
                    <a:pt x="27316" y="50288"/>
                  </a:cubicBezTo>
                  <a:cubicBezTo>
                    <a:pt x="26887" y="50110"/>
                    <a:pt x="26447" y="49919"/>
                    <a:pt x="26030" y="49693"/>
                  </a:cubicBezTo>
                  <a:cubicBezTo>
                    <a:pt x="25994" y="49681"/>
                    <a:pt x="25958" y="49657"/>
                    <a:pt x="25911" y="49657"/>
                  </a:cubicBezTo>
                  <a:cubicBezTo>
                    <a:pt x="25816" y="49502"/>
                    <a:pt x="25697" y="49360"/>
                    <a:pt x="25542" y="49229"/>
                  </a:cubicBezTo>
                  <a:close/>
                  <a:moveTo>
                    <a:pt x="4003" y="47931"/>
                  </a:moveTo>
                  <a:cubicBezTo>
                    <a:pt x="11028" y="48681"/>
                    <a:pt x="18041" y="49705"/>
                    <a:pt x="25077" y="50145"/>
                  </a:cubicBezTo>
                  <a:lnTo>
                    <a:pt x="25101" y="50145"/>
                  </a:lnTo>
                  <a:cubicBezTo>
                    <a:pt x="25077" y="50252"/>
                    <a:pt x="25006" y="50383"/>
                    <a:pt x="24935" y="50514"/>
                  </a:cubicBezTo>
                  <a:cubicBezTo>
                    <a:pt x="24899" y="50503"/>
                    <a:pt x="24863" y="50479"/>
                    <a:pt x="24815" y="50479"/>
                  </a:cubicBezTo>
                  <a:cubicBezTo>
                    <a:pt x="17838" y="50157"/>
                    <a:pt x="10897" y="49026"/>
                    <a:pt x="4003" y="47931"/>
                  </a:cubicBezTo>
                  <a:close/>
                  <a:moveTo>
                    <a:pt x="26137" y="50360"/>
                  </a:moveTo>
                  <a:cubicBezTo>
                    <a:pt x="26423" y="50538"/>
                    <a:pt x="26697" y="50705"/>
                    <a:pt x="26982" y="50848"/>
                  </a:cubicBezTo>
                  <a:cubicBezTo>
                    <a:pt x="27185" y="50955"/>
                    <a:pt x="27387" y="51074"/>
                    <a:pt x="27613" y="51134"/>
                  </a:cubicBezTo>
                  <a:lnTo>
                    <a:pt x="27602" y="51145"/>
                  </a:lnTo>
                  <a:cubicBezTo>
                    <a:pt x="27423" y="51062"/>
                    <a:pt x="27221" y="51003"/>
                    <a:pt x="27042" y="50907"/>
                  </a:cubicBezTo>
                  <a:cubicBezTo>
                    <a:pt x="26744" y="50776"/>
                    <a:pt x="26435" y="50645"/>
                    <a:pt x="26137" y="50514"/>
                  </a:cubicBezTo>
                  <a:lnTo>
                    <a:pt x="26137" y="50360"/>
                  </a:lnTo>
                  <a:close/>
                  <a:moveTo>
                    <a:pt x="3206" y="46812"/>
                  </a:moveTo>
                  <a:lnTo>
                    <a:pt x="3206" y="46812"/>
                  </a:lnTo>
                  <a:cubicBezTo>
                    <a:pt x="4420" y="47193"/>
                    <a:pt x="5694" y="47538"/>
                    <a:pt x="7004" y="47847"/>
                  </a:cubicBezTo>
                  <a:cubicBezTo>
                    <a:pt x="5896" y="47764"/>
                    <a:pt x="4801" y="47669"/>
                    <a:pt x="3706" y="47562"/>
                  </a:cubicBezTo>
                  <a:cubicBezTo>
                    <a:pt x="3702" y="47561"/>
                    <a:pt x="3698" y="47561"/>
                    <a:pt x="3694" y="47561"/>
                  </a:cubicBezTo>
                  <a:cubicBezTo>
                    <a:pt x="3480" y="47561"/>
                    <a:pt x="3483" y="47884"/>
                    <a:pt x="3706" y="47907"/>
                  </a:cubicBezTo>
                  <a:cubicBezTo>
                    <a:pt x="3753" y="47907"/>
                    <a:pt x="3813" y="47919"/>
                    <a:pt x="3860" y="47919"/>
                  </a:cubicBezTo>
                  <a:cubicBezTo>
                    <a:pt x="3753" y="47943"/>
                    <a:pt x="3729" y="48074"/>
                    <a:pt x="3825" y="48097"/>
                  </a:cubicBezTo>
                  <a:cubicBezTo>
                    <a:pt x="10647" y="49633"/>
                    <a:pt x="17529" y="50360"/>
                    <a:pt x="24470" y="51098"/>
                  </a:cubicBezTo>
                  <a:cubicBezTo>
                    <a:pt x="24434" y="51169"/>
                    <a:pt x="24470" y="51253"/>
                    <a:pt x="24530" y="51300"/>
                  </a:cubicBezTo>
                  <a:cubicBezTo>
                    <a:pt x="24601" y="51372"/>
                    <a:pt x="24673" y="51395"/>
                    <a:pt x="24756" y="51407"/>
                  </a:cubicBezTo>
                  <a:cubicBezTo>
                    <a:pt x="24601" y="51467"/>
                    <a:pt x="24458" y="51526"/>
                    <a:pt x="24268" y="51574"/>
                  </a:cubicBezTo>
                  <a:cubicBezTo>
                    <a:pt x="24220" y="51586"/>
                    <a:pt x="24184" y="51598"/>
                    <a:pt x="24161" y="51634"/>
                  </a:cubicBezTo>
                  <a:cubicBezTo>
                    <a:pt x="24101" y="51610"/>
                    <a:pt x="24042" y="51610"/>
                    <a:pt x="23982" y="51598"/>
                  </a:cubicBezTo>
                  <a:cubicBezTo>
                    <a:pt x="23934" y="51538"/>
                    <a:pt x="23863" y="51515"/>
                    <a:pt x="23768" y="51515"/>
                  </a:cubicBezTo>
                  <a:cubicBezTo>
                    <a:pt x="23661" y="51515"/>
                    <a:pt x="23589" y="51526"/>
                    <a:pt x="23506" y="51550"/>
                  </a:cubicBezTo>
                  <a:cubicBezTo>
                    <a:pt x="23113" y="51532"/>
                    <a:pt x="22714" y="51529"/>
                    <a:pt x="22333" y="51529"/>
                  </a:cubicBezTo>
                  <a:cubicBezTo>
                    <a:pt x="22142" y="51529"/>
                    <a:pt x="21956" y="51530"/>
                    <a:pt x="21778" y="51530"/>
                  </a:cubicBezTo>
                  <a:cubicBezTo>
                    <a:pt x="21599" y="51530"/>
                    <a:pt x="21428" y="51529"/>
                    <a:pt x="21267" y="51526"/>
                  </a:cubicBezTo>
                  <a:cubicBezTo>
                    <a:pt x="21089" y="51526"/>
                    <a:pt x="20970" y="51634"/>
                    <a:pt x="20910" y="51765"/>
                  </a:cubicBezTo>
                  <a:cubicBezTo>
                    <a:pt x="20660" y="51729"/>
                    <a:pt x="20398" y="51717"/>
                    <a:pt x="20136" y="51717"/>
                  </a:cubicBezTo>
                  <a:lnTo>
                    <a:pt x="20124" y="51717"/>
                  </a:lnTo>
                  <a:cubicBezTo>
                    <a:pt x="20089" y="51705"/>
                    <a:pt x="20053" y="51705"/>
                    <a:pt x="20017" y="51693"/>
                  </a:cubicBezTo>
                  <a:cubicBezTo>
                    <a:pt x="19874" y="51657"/>
                    <a:pt x="19720" y="51574"/>
                    <a:pt x="19577" y="51574"/>
                  </a:cubicBezTo>
                  <a:cubicBezTo>
                    <a:pt x="19543" y="51569"/>
                    <a:pt x="19510" y="51566"/>
                    <a:pt x="19477" y="51566"/>
                  </a:cubicBezTo>
                  <a:cubicBezTo>
                    <a:pt x="19368" y="51566"/>
                    <a:pt x="19261" y="51592"/>
                    <a:pt x="19160" y="51610"/>
                  </a:cubicBezTo>
                  <a:cubicBezTo>
                    <a:pt x="19124" y="51550"/>
                    <a:pt x="19077" y="51526"/>
                    <a:pt x="19005" y="51503"/>
                  </a:cubicBezTo>
                  <a:cubicBezTo>
                    <a:pt x="14528" y="50764"/>
                    <a:pt x="10076" y="50217"/>
                    <a:pt x="5646" y="49383"/>
                  </a:cubicBezTo>
                  <a:cubicBezTo>
                    <a:pt x="5623" y="49360"/>
                    <a:pt x="5611" y="49348"/>
                    <a:pt x="5587" y="49336"/>
                  </a:cubicBezTo>
                  <a:cubicBezTo>
                    <a:pt x="4753" y="48967"/>
                    <a:pt x="3706" y="48871"/>
                    <a:pt x="2777" y="48740"/>
                  </a:cubicBezTo>
                  <a:cubicBezTo>
                    <a:pt x="2265" y="48633"/>
                    <a:pt x="1777" y="48538"/>
                    <a:pt x="1289" y="48431"/>
                  </a:cubicBezTo>
                  <a:lnTo>
                    <a:pt x="1289" y="48324"/>
                  </a:lnTo>
                  <a:cubicBezTo>
                    <a:pt x="1289" y="48276"/>
                    <a:pt x="1265" y="48228"/>
                    <a:pt x="1253" y="48205"/>
                  </a:cubicBezTo>
                  <a:cubicBezTo>
                    <a:pt x="1324" y="48145"/>
                    <a:pt x="1432" y="48097"/>
                    <a:pt x="1515" y="48086"/>
                  </a:cubicBezTo>
                  <a:cubicBezTo>
                    <a:pt x="1545" y="48082"/>
                    <a:pt x="1576" y="48080"/>
                    <a:pt x="1608" y="48080"/>
                  </a:cubicBezTo>
                  <a:cubicBezTo>
                    <a:pt x="1774" y="48080"/>
                    <a:pt x="1954" y="48127"/>
                    <a:pt x="2134" y="48157"/>
                  </a:cubicBezTo>
                  <a:cubicBezTo>
                    <a:pt x="2301" y="48193"/>
                    <a:pt x="2456" y="48240"/>
                    <a:pt x="2622" y="48252"/>
                  </a:cubicBezTo>
                  <a:cubicBezTo>
                    <a:pt x="2668" y="48283"/>
                    <a:pt x="2721" y="48298"/>
                    <a:pt x="2773" y="48298"/>
                  </a:cubicBezTo>
                  <a:cubicBezTo>
                    <a:pt x="2843" y="48298"/>
                    <a:pt x="2913" y="48271"/>
                    <a:pt x="2967" y="48217"/>
                  </a:cubicBezTo>
                  <a:cubicBezTo>
                    <a:pt x="3003" y="48205"/>
                    <a:pt x="3075" y="48193"/>
                    <a:pt x="3110" y="48157"/>
                  </a:cubicBezTo>
                  <a:cubicBezTo>
                    <a:pt x="3229" y="48097"/>
                    <a:pt x="3218" y="47943"/>
                    <a:pt x="3134" y="47859"/>
                  </a:cubicBezTo>
                  <a:cubicBezTo>
                    <a:pt x="3229" y="47538"/>
                    <a:pt x="3241" y="47169"/>
                    <a:pt x="3206" y="46812"/>
                  </a:cubicBezTo>
                  <a:close/>
                  <a:moveTo>
                    <a:pt x="25899" y="51467"/>
                  </a:moveTo>
                  <a:cubicBezTo>
                    <a:pt x="26101" y="51598"/>
                    <a:pt x="26328" y="51729"/>
                    <a:pt x="26542" y="51872"/>
                  </a:cubicBezTo>
                  <a:cubicBezTo>
                    <a:pt x="26720" y="51967"/>
                    <a:pt x="26899" y="52110"/>
                    <a:pt x="27078" y="52181"/>
                  </a:cubicBezTo>
                  <a:cubicBezTo>
                    <a:pt x="27090" y="52205"/>
                    <a:pt x="27113" y="52241"/>
                    <a:pt x="27149" y="52253"/>
                  </a:cubicBezTo>
                  <a:cubicBezTo>
                    <a:pt x="27137" y="52253"/>
                    <a:pt x="27090" y="52288"/>
                    <a:pt x="27042" y="52288"/>
                  </a:cubicBezTo>
                  <a:cubicBezTo>
                    <a:pt x="27030" y="52288"/>
                    <a:pt x="27006" y="52300"/>
                    <a:pt x="26982" y="52300"/>
                  </a:cubicBezTo>
                  <a:cubicBezTo>
                    <a:pt x="26804" y="52134"/>
                    <a:pt x="26554" y="52027"/>
                    <a:pt x="26316" y="51943"/>
                  </a:cubicBezTo>
                  <a:cubicBezTo>
                    <a:pt x="26101" y="51848"/>
                    <a:pt x="25887" y="51776"/>
                    <a:pt x="25661" y="51705"/>
                  </a:cubicBezTo>
                  <a:cubicBezTo>
                    <a:pt x="25744" y="51634"/>
                    <a:pt x="25827" y="51550"/>
                    <a:pt x="25899" y="51467"/>
                  </a:cubicBezTo>
                  <a:close/>
                  <a:moveTo>
                    <a:pt x="4563" y="53551"/>
                  </a:moveTo>
                  <a:lnTo>
                    <a:pt x="4563" y="53551"/>
                  </a:lnTo>
                  <a:cubicBezTo>
                    <a:pt x="4515" y="53670"/>
                    <a:pt x="4468" y="53777"/>
                    <a:pt x="4408" y="53896"/>
                  </a:cubicBezTo>
                  <a:lnTo>
                    <a:pt x="4408" y="53908"/>
                  </a:lnTo>
                  <a:cubicBezTo>
                    <a:pt x="4396" y="53908"/>
                    <a:pt x="4372" y="53896"/>
                    <a:pt x="4372" y="53896"/>
                  </a:cubicBezTo>
                  <a:cubicBezTo>
                    <a:pt x="4396" y="53860"/>
                    <a:pt x="4408" y="53848"/>
                    <a:pt x="4420" y="53812"/>
                  </a:cubicBezTo>
                  <a:cubicBezTo>
                    <a:pt x="4480" y="53729"/>
                    <a:pt x="4515" y="53634"/>
                    <a:pt x="4563" y="53551"/>
                  </a:cubicBezTo>
                  <a:close/>
                  <a:moveTo>
                    <a:pt x="22779" y="52550"/>
                  </a:moveTo>
                  <a:cubicBezTo>
                    <a:pt x="22863" y="52562"/>
                    <a:pt x="22970" y="52562"/>
                    <a:pt x="23077" y="52562"/>
                  </a:cubicBezTo>
                  <a:cubicBezTo>
                    <a:pt x="23208" y="52848"/>
                    <a:pt x="23315" y="53122"/>
                    <a:pt x="23411" y="53384"/>
                  </a:cubicBezTo>
                  <a:cubicBezTo>
                    <a:pt x="23399" y="53396"/>
                    <a:pt x="23399" y="53420"/>
                    <a:pt x="23399" y="53443"/>
                  </a:cubicBezTo>
                  <a:cubicBezTo>
                    <a:pt x="23446" y="53622"/>
                    <a:pt x="23494" y="53812"/>
                    <a:pt x="23530" y="53991"/>
                  </a:cubicBezTo>
                  <a:cubicBezTo>
                    <a:pt x="23315" y="53479"/>
                    <a:pt x="23041" y="52967"/>
                    <a:pt x="22779" y="52550"/>
                  </a:cubicBezTo>
                  <a:close/>
                  <a:moveTo>
                    <a:pt x="19458" y="52122"/>
                  </a:moveTo>
                  <a:cubicBezTo>
                    <a:pt x="19470" y="52122"/>
                    <a:pt x="19470" y="52122"/>
                    <a:pt x="19481" y="52134"/>
                  </a:cubicBezTo>
                  <a:cubicBezTo>
                    <a:pt x="19624" y="52169"/>
                    <a:pt x="19755" y="52146"/>
                    <a:pt x="19874" y="52181"/>
                  </a:cubicBezTo>
                  <a:cubicBezTo>
                    <a:pt x="20077" y="52217"/>
                    <a:pt x="20279" y="52324"/>
                    <a:pt x="20482" y="52419"/>
                  </a:cubicBezTo>
                  <a:cubicBezTo>
                    <a:pt x="20470" y="52443"/>
                    <a:pt x="20470" y="52491"/>
                    <a:pt x="20482" y="52550"/>
                  </a:cubicBezTo>
                  <a:cubicBezTo>
                    <a:pt x="20672" y="53098"/>
                    <a:pt x="20851" y="53634"/>
                    <a:pt x="21017" y="54170"/>
                  </a:cubicBezTo>
                  <a:cubicBezTo>
                    <a:pt x="20973" y="54131"/>
                    <a:pt x="20928" y="54114"/>
                    <a:pt x="20887" y="54114"/>
                  </a:cubicBezTo>
                  <a:cubicBezTo>
                    <a:pt x="20829" y="54114"/>
                    <a:pt x="20781" y="54149"/>
                    <a:pt x="20767" y="54205"/>
                  </a:cubicBezTo>
                  <a:cubicBezTo>
                    <a:pt x="20577" y="53372"/>
                    <a:pt x="20160" y="52634"/>
                    <a:pt x="19458" y="52122"/>
                  </a:cubicBezTo>
                  <a:close/>
                  <a:moveTo>
                    <a:pt x="4932" y="54146"/>
                  </a:moveTo>
                  <a:cubicBezTo>
                    <a:pt x="5099" y="54253"/>
                    <a:pt x="5265" y="54336"/>
                    <a:pt x="5432" y="54443"/>
                  </a:cubicBezTo>
                  <a:cubicBezTo>
                    <a:pt x="5349" y="54396"/>
                    <a:pt x="5253" y="54372"/>
                    <a:pt x="5158" y="54324"/>
                  </a:cubicBezTo>
                  <a:cubicBezTo>
                    <a:pt x="5063" y="54277"/>
                    <a:pt x="4968" y="54229"/>
                    <a:pt x="4896" y="54170"/>
                  </a:cubicBezTo>
                  <a:cubicBezTo>
                    <a:pt x="4920" y="54170"/>
                    <a:pt x="4932" y="54158"/>
                    <a:pt x="4932" y="54146"/>
                  </a:cubicBezTo>
                  <a:close/>
                  <a:moveTo>
                    <a:pt x="21184" y="54967"/>
                  </a:moveTo>
                  <a:cubicBezTo>
                    <a:pt x="21255" y="55289"/>
                    <a:pt x="21315" y="55634"/>
                    <a:pt x="21363" y="55967"/>
                  </a:cubicBezTo>
                  <a:cubicBezTo>
                    <a:pt x="21327" y="55944"/>
                    <a:pt x="21255" y="55908"/>
                    <a:pt x="21172" y="55908"/>
                  </a:cubicBezTo>
                  <a:cubicBezTo>
                    <a:pt x="21089" y="55908"/>
                    <a:pt x="21017" y="55956"/>
                    <a:pt x="20970" y="56015"/>
                  </a:cubicBezTo>
                  <a:cubicBezTo>
                    <a:pt x="20934" y="56003"/>
                    <a:pt x="20898" y="56003"/>
                    <a:pt x="20851" y="55991"/>
                  </a:cubicBezTo>
                  <a:cubicBezTo>
                    <a:pt x="20874" y="55801"/>
                    <a:pt x="20874" y="55610"/>
                    <a:pt x="20874" y="55420"/>
                  </a:cubicBezTo>
                  <a:cubicBezTo>
                    <a:pt x="21029" y="55301"/>
                    <a:pt x="21136" y="55146"/>
                    <a:pt x="21184" y="54967"/>
                  </a:cubicBezTo>
                  <a:close/>
                  <a:moveTo>
                    <a:pt x="4682" y="50002"/>
                  </a:moveTo>
                  <a:cubicBezTo>
                    <a:pt x="5301" y="50133"/>
                    <a:pt x="5908" y="50229"/>
                    <a:pt x="6527" y="50241"/>
                  </a:cubicBezTo>
                  <a:cubicBezTo>
                    <a:pt x="6587" y="50241"/>
                    <a:pt x="6611" y="50217"/>
                    <a:pt x="6647" y="50169"/>
                  </a:cubicBezTo>
                  <a:cubicBezTo>
                    <a:pt x="9623" y="50907"/>
                    <a:pt x="12683" y="51526"/>
                    <a:pt x="15719" y="51824"/>
                  </a:cubicBezTo>
                  <a:cubicBezTo>
                    <a:pt x="15612" y="51896"/>
                    <a:pt x="15612" y="52062"/>
                    <a:pt x="15767" y="52110"/>
                  </a:cubicBezTo>
                  <a:cubicBezTo>
                    <a:pt x="16922" y="52527"/>
                    <a:pt x="17993" y="53122"/>
                    <a:pt x="19148" y="53539"/>
                  </a:cubicBezTo>
                  <a:cubicBezTo>
                    <a:pt x="19164" y="53545"/>
                    <a:pt x="19180" y="53548"/>
                    <a:pt x="19194" y="53548"/>
                  </a:cubicBezTo>
                  <a:cubicBezTo>
                    <a:pt x="19305" y="53548"/>
                    <a:pt x="19349" y="53364"/>
                    <a:pt x="19243" y="53300"/>
                  </a:cubicBezTo>
                  <a:cubicBezTo>
                    <a:pt x="18315" y="52622"/>
                    <a:pt x="17124" y="52229"/>
                    <a:pt x="16029" y="51848"/>
                  </a:cubicBezTo>
                  <a:lnTo>
                    <a:pt x="16029" y="51848"/>
                  </a:lnTo>
                  <a:cubicBezTo>
                    <a:pt x="16981" y="51943"/>
                    <a:pt x="17957" y="52003"/>
                    <a:pt x="18886" y="52015"/>
                  </a:cubicBezTo>
                  <a:cubicBezTo>
                    <a:pt x="18886" y="52062"/>
                    <a:pt x="18886" y="52110"/>
                    <a:pt x="18934" y="52134"/>
                  </a:cubicBezTo>
                  <a:cubicBezTo>
                    <a:pt x="19862" y="52896"/>
                    <a:pt x="20279" y="53979"/>
                    <a:pt x="20339" y="55158"/>
                  </a:cubicBezTo>
                  <a:cubicBezTo>
                    <a:pt x="17029" y="53860"/>
                    <a:pt x="13874" y="52300"/>
                    <a:pt x="10480" y="51205"/>
                  </a:cubicBezTo>
                  <a:cubicBezTo>
                    <a:pt x="10470" y="51202"/>
                    <a:pt x="10460" y="51201"/>
                    <a:pt x="10450" y="51201"/>
                  </a:cubicBezTo>
                  <a:cubicBezTo>
                    <a:pt x="10336" y="51201"/>
                    <a:pt x="10266" y="51376"/>
                    <a:pt x="10397" y="51431"/>
                  </a:cubicBezTo>
                  <a:cubicBezTo>
                    <a:pt x="13624" y="52955"/>
                    <a:pt x="17029" y="53979"/>
                    <a:pt x="20351" y="55277"/>
                  </a:cubicBezTo>
                  <a:lnTo>
                    <a:pt x="20351" y="55872"/>
                  </a:lnTo>
                  <a:cubicBezTo>
                    <a:pt x="20220" y="55896"/>
                    <a:pt x="20136" y="56027"/>
                    <a:pt x="20136" y="56146"/>
                  </a:cubicBezTo>
                  <a:cubicBezTo>
                    <a:pt x="20124" y="56146"/>
                    <a:pt x="20124" y="56134"/>
                    <a:pt x="20112" y="56134"/>
                  </a:cubicBezTo>
                  <a:cubicBezTo>
                    <a:pt x="15255" y="53789"/>
                    <a:pt x="9897" y="51943"/>
                    <a:pt x="4813" y="50181"/>
                  </a:cubicBezTo>
                  <a:lnTo>
                    <a:pt x="4765" y="50181"/>
                  </a:lnTo>
                  <a:lnTo>
                    <a:pt x="4682" y="50002"/>
                  </a:lnTo>
                  <a:close/>
                  <a:moveTo>
                    <a:pt x="21446" y="56598"/>
                  </a:moveTo>
                  <a:cubicBezTo>
                    <a:pt x="21446" y="56670"/>
                    <a:pt x="21470" y="56753"/>
                    <a:pt x="21470" y="56837"/>
                  </a:cubicBezTo>
                  <a:cubicBezTo>
                    <a:pt x="21482" y="57146"/>
                    <a:pt x="21482" y="57527"/>
                    <a:pt x="21482" y="57896"/>
                  </a:cubicBezTo>
                  <a:cubicBezTo>
                    <a:pt x="21305" y="57720"/>
                    <a:pt x="21008" y="57648"/>
                    <a:pt x="20743" y="57648"/>
                  </a:cubicBezTo>
                  <a:cubicBezTo>
                    <a:pt x="20686" y="57648"/>
                    <a:pt x="20630" y="57652"/>
                    <a:pt x="20577" y="57658"/>
                  </a:cubicBezTo>
                  <a:cubicBezTo>
                    <a:pt x="20601" y="57551"/>
                    <a:pt x="20636" y="57444"/>
                    <a:pt x="20648" y="57349"/>
                  </a:cubicBezTo>
                  <a:cubicBezTo>
                    <a:pt x="20814" y="57448"/>
                    <a:pt x="20986" y="57536"/>
                    <a:pt x="21139" y="57536"/>
                  </a:cubicBezTo>
                  <a:cubicBezTo>
                    <a:pt x="21206" y="57536"/>
                    <a:pt x="21269" y="57519"/>
                    <a:pt x="21327" y="57480"/>
                  </a:cubicBezTo>
                  <a:cubicBezTo>
                    <a:pt x="21422" y="57396"/>
                    <a:pt x="21470" y="57313"/>
                    <a:pt x="21446" y="57194"/>
                  </a:cubicBezTo>
                  <a:cubicBezTo>
                    <a:pt x="21434" y="57099"/>
                    <a:pt x="21363" y="57051"/>
                    <a:pt x="21267" y="57015"/>
                  </a:cubicBezTo>
                  <a:cubicBezTo>
                    <a:pt x="21244" y="57003"/>
                    <a:pt x="21196" y="56979"/>
                    <a:pt x="21148" y="56968"/>
                  </a:cubicBezTo>
                  <a:cubicBezTo>
                    <a:pt x="21077" y="56944"/>
                    <a:pt x="21005" y="56932"/>
                    <a:pt x="20934" y="56896"/>
                  </a:cubicBezTo>
                  <a:cubicBezTo>
                    <a:pt x="20874" y="56884"/>
                    <a:pt x="20815" y="56849"/>
                    <a:pt x="20767" y="56837"/>
                  </a:cubicBezTo>
                  <a:cubicBezTo>
                    <a:pt x="20779" y="56765"/>
                    <a:pt x="20791" y="56670"/>
                    <a:pt x="20803" y="56598"/>
                  </a:cubicBezTo>
                  <a:cubicBezTo>
                    <a:pt x="20928" y="56658"/>
                    <a:pt x="21064" y="56702"/>
                    <a:pt x="21187" y="56702"/>
                  </a:cubicBezTo>
                  <a:cubicBezTo>
                    <a:pt x="21286" y="56702"/>
                    <a:pt x="21377" y="56673"/>
                    <a:pt x="21446" y="56598"/>
                  </a:cubicBezTo>
                  <a:close/>
                  <a:moveTo>
                    <a:pt x="15653" y="58483"/>
                  </a:moveTo>
                  <a:cubicBezTo>
                    <a:pt x="15626" y="58483"/>
                    <a:pt x="15608" y="58541"/>
                    <a:pt x="15648" y="58551"/>
                  </a:cubicBezTo>
                  <a:cubicBezTo>
                    <a:pt x="15804" y="58622"/>
                    <a:pt x="15956" y="58696"/>
                    <a:pt x="16104" y="58775"/>
                  </a:cubicBezTo>
                  <a:lnTo>
                    <a:pt x="16104" y="58775"/>
                  </a:lnTo>
                  <a:cubicBezTo>
                    <a:pt x="15958" y="58685"/>
                    <a:pt x="15814" y="58591"/>
                    <a:pt x="15671" y="58492"/>
                  </a:cubicBezTo>
                  <a:cubicBezTo>
                    <a:pt x="15665" y="58485"/>
                    <a:pt x="15659" y="58483"/>
                    <a:pt x="15653" y="58483"/>
                  </a:cubicBezTo>
                  <a:close/>
                  <a:moveTo>
                    <a:pt x="20589" y="58087"/>
                  </a:moveTo>
                  <a:cubicBezTo>
                    <a:pt x="20770" y="58278"/>
                    <a:pt x="21037" y="58454"/>
                    <a:pt x="21270" y="58454"/>
                  </a:cubicBezTo>
                  <a:cubicBezTo>
                    <a:pt x="21327" y="58454"/>
                    <a:pt x="21383" y="58444"/>
                    <a:pt x="21434" y="58420"/>
                  </a:cubicBezTo>
                  <a:lnTo>
                    <a:pt x="21434" y="58420"/>
                  </a:lnTo>
                  <a:cubicBezTo>
                    <a:pt x="21434" y="58515"/>
                    <a:pt x="21422" y="58658"/>
                    <a:pt x="21410" y="58777"/>
                  </a:cubicBezTo>
                  <a:cubicBezTo>
                    <a:pt x="21184" y="58515"/>
                    <a:pt x="20672" y="58444"/>
                    <a:pt x="20351" y="58373"/>
                  </a:cubicBezTo>
                  <a:cubicBezTo>
                    <a:pt x="20363" y="58337"/>
                    <a:pt x="20363" y="58313"/>
                    <a:pt x="20374" y="58277"/>
                  </a:cubicBezTo>
                  <a:cubicBezTo>
                    <a:pt x="20493" y="58277"/>
                    <a:pt x="20577" y="58206"/>
                    <a:pt x="20589" y="58087"/>
                  </a:cubicBezTo>
                  <a:close/>
                  <a:moveTo>
                    <a:pt x="4884" y="50538"/>
                  </a:moveTo>
                  <a:lnTo>
                    <a:pt x="4884" y="50538"/>
                  </a:lnTo>
                  <a:cubicBezTo>
                    <a:pt x="9873" y="52527"/>
                    <a:pt x="14874" y="54741"/>
                    <a:pt x="19934" y="56515"/>
                  </a:cubicBezTo>
                  <a:cubicBezTo>
                    <a:pt x="19950" y="56519"/>
                    <a:pt x="19966" y="56521"/>
                    <a:pt x="19981" y="56521"/>
                  </a:cubicBezTo>
                  <a:cubicBezTo>
                    <a:pt x="20100" y="56521"/>
                    <a:pt x="20184" y="56406"/>
                    <a:pt x="20184" y="56301"/>
                  </a:cubicBezTo>
                  <a:cubicBezTo>
                    <a:pt x="20196" y="56313"/>
                    <a:pt x="20220" y="56337"/>
                    <a:pt x="20243" y="56348"/>
                  </a:cubicBezTo>
                  <a:cubicBezTo>
                    <a:pt x="20255" y="56348"/>
                    <a:pt x="20279" y="56360"/>
                    <a:pt x="20291" y="56360"/>
                  </a:cubicBezTo>
                  <a:cubicBezTo>
                    <a:pt x="20279" y="56491"/>
                    <a:pt x="20255" y="56634"/>
                    <a:pt x="20232" y="56777"/>
                  </a:cubicBezTo>
                  <a:cubicBezTo>
                    <a:pt x="20172" y="56837"/>
                    <a:pt x="20160" y="56932"/>
                    <a:pt x="20184" y="57015"/>
                  </a:cubicBezTo>
                  <a:cubicBezTo>
                    <a:pt x="20160" y="57182"/>
                    <a:pt x="20112" y="57360"/>
                    <a:pt x="20065" y="57527"/>
                  </a:cubicBezTo>
                  <a:cubicBezTo>
                    <a:pt x="18446" y="56527"/>
                    <a:pt x="16374" y="55956"/>
                    <a:pt x="14588" y="55420"/>
                  </a:cubicBezTo>
                  <a:cubicBezTo>
                    <a:pt x="14583" y="55419"/>
                    <a:pt x="14579" y="55418"/>
                    <a:pt x="14575" y="55418"/>
                  </a:cubicBezTo>
                  <a:cubicBezTo>
                    <a:pt x="14527" y="55418"/>
                    <a:pt x="14520" y="55482"/>
                    <a:pt x="14564" y="55515"/>
                  </a:cubicBezTo>
                  <a:cubicBezTo>
                    <a:pt x="16422" y="56217"/>
                    <a:pt x="18088" y="57289"/>
                    <a:pt x="19898" y="58075"/>
                  </a:cubicBezTo>
                  <a:cubicBezTo>
                    <a:pt x="19827" y="58313"/>
                    <a:pt x="19743" y="58551"/>
                    <a:pt x="19636" y="58789"/>
                  </a:cubicBezTo>
                  <a:cubicBezTo>
                    <a:pt x="14755" y="56777"/>
                    <a:pt x="9992" y="54515"/>
                    <a:pt x="5158" y="52419"/>
                  </a:cubicBezTo>
                  <a:lnTo>
                    <a:pt x="5158" y="52205"/>
                  </a:lnTo>
                  <a:cubicBezTo>
                    <a:pt x="5158" y="51955"/>
                    <a:pt x="5123" y="51705"/>
                    <a:pt x="5099" y="51455"/>
                  </a:cubicBezTo>
                  <a:lnTo>
                    <a:pt x="5099" y="51455"/>
                  </a:lnTo>
                  <a:cubicBezTo>
                    <a:pt x="7397" y="52550"/>
                    <a:pt x="9718" y="53610"/>
                    <a:pt x="12135" y="54467"/>
                  </a:cubicBezTo>
                  <a:cubicBezTo>
                    <a:pt x="12148" y="54472"/>
                    <a:pt x="12161" y="54475"/>
                    <a:pt x="12172" y="54475"/>
                  </a:cubicBezTo>
                  <a:cubicBezTo>
                    <a:pt x="12268" y="54475"/>
                    <a:pt x="12314" y="54318"/>
                    <a:pt x="12219" y="54265"/>
                  </a:cubicBezTo>
                  <a:cubicBezTo>
                    <a:pt x="9897" y="53039"/>
                    <a:pt x="7480" y="52027"/>
                    <a:pt x="5039" y="51062"/>
                  </a:cubicBezTo>
                  <a:cubicBezTo>
                    <a:pt x="5003" y="50884"/>
                    <a:pt x="4944" y="50705"/>
                    <a:pt x="4884" y="50538"/>
                  </a:cubicBezTo>
                  <a:close/>
                  <a:moveTo>
                    <a:pt x="16104" y="58775"/>
                  </a:moveTo>
                  <a:lnTo>
                    <a:pt x="16104" y="58775"/>
                  </a:lnTo>
                  <a:cubicBezTo>
                    <a:pt x="16288" y="58887"/>
                    <a:pt x="16477" y="58993"/>
                    <a:pt x="16671" y="59096"/>
                  </a:cubicBezTo>
                  <a:lnTo>
                    <a:pt x="16671" y="59096"/>
                  </a:lnTo>
                  <a:cubicBezTo>
                    <a:pt x="16486" y="58984"/>
                    <a:pt x="16298" y="58877"/>
                    <a:pt x="16104" y="58775"/>
                  </a:cubicBezTo>
                  <a:close/>
                  <a:moveTo>
                    <a:pt x="20220" y="58777"/>
                  </a:moveTo>
                  <a:cubicBezTo>
                    <a:pt x="20484" y="58950"/>
                    <a:pt x="20845" y="59245"/>
                    <a:pt x="21167" y="59245"/>
                  </a:cubicBezTo>
                  <a:cubicBezTo>
                    <a:pt x="21222" y="59245"/>
                    <a:pt x="21275" y="59237"/>
                    <a:pt x="21327" y="59218"/>
                  </a:cubicBezTo>
                  <a:lnTo>
                    <a:pt x="21327" y="59218"/>
                  </a:lnTo>
                  <a:cubicBezTo>
                    <a:pt x="21315" y="59313"/>
                    <a:pt x="21303" y="59396"/>
                    <a:pt x="21267" y="59480"/>
                  </a:cubicBezTo>
                  <a:cubicBezTo>
                    <a:pt x="21136" y="59396"/>
                    <a:pt x="20970" y="59337"/>
                    <a:pt x="20827" y="59277"/>
                  </a:cubicBezTo>
                  <a:cubicBezTo>
                    <a:pt x="20589" y="59182"/>
                    <a:pt x="20363" y="59087"/>
                    <a:pt x="20124" y="58992"/>
                  </a:cubicBezTo>
                  <a:lnTo>
                    <a:pt x="20220" y="58777"/>
                  </a:lnTo>
                  <a:close/>
                  <a:moveTo>
                    <a:pt x="11838" y="58194"/>
                  </a:moveTo>
                  <a:lnTo>
                    <a:pt x="11838" y="58194"/>
                  </a:lnTo>
                  <a:cubicBezTo>
                    <a:pt x="12159" y="58325"/>
                    <a:pt x="12504" y="58456"/>
                    <a:pt x="12838" y="58575"/>
                  </a:cubicBezTo>
                  <a:cubicBezTo>
                    <a:pt x="12873" y="58611"/>
                    <a:pt x="12921" y="58623"/>
                    <a:pt x="12969" y="58658"/>
                  </a:cubicBezTo>
                  <a:cubicBezTo>
                    <a:pt x="12933" y="58658"/>
                    <a:pt x="12921" y="58694"/>
                    <a:pt x="12969" y="58718"/>
                  </a:cubicBezTo>
                  <a:cubicBezTo>
                    <a:pt x="13159" y="58789"/>
                    <a:pt x="13338" y="58861"/>
                    <a:pt x="13516" y="58932"/>
                  </a:cubicBezTo>
                  <a:cubicBezTo>
                    <a:pt x="13979" y="59173"/>
                    <a:pt x="14426" y="59406"/>
                    <a:pt x="14877" y="59638"/>
                  </a:cubicBezTo>
                  <a:lnTo>
                    <a:pt x="14877" y="59638"/>
                  </a:lnTo>
                  <a:cubicBezTo>
                    <a:pt x="13858" y="59146"/>
                    <a:pt x="12859" y="58664"/>
                    <a:pt x="11838" y="58194"/>
                  </a:cubicBezTo>
                  <a:close/>
                  <a:moveTo>
                    <a:pt x="15166" y="59786"/>
                  </a:moveTo>
                  <a:cubicBezTo>
                    <a:pt x="15176" y="59791"/>
                    <a:pt x="15185" y="59796"/>
                    <a:pt x="15195" y="59801"/>
                  </a:cubicBezTo>
                  <a:cubicBezTo>
                    <a:pt x="15185" y="59796"/>
                    <a:pt x="15175" y="59791"/>
                    <a:pt x="15166" y="59786"/>
                  </a:cubicBezTo>
                  <a:close/>
                  <a:moveTo>
                    <a:pt x="7456" y="56229"/>
                  </a:moveTo>
                  <a:cubicBezTo>
                    <a:pt x="7837" y="56396"/>
                    <a:pt x="8194" y="56551"/>
                    <a:pt x="8563" y="56718"/>
                  </a:cubicBezTo>
                  <a:cubicBezTo>
                    <a:pt x="9290" y="57075"/>
                    <a:pt x="10016" y="57432"/>
                    <a:pt x="10766" y="57741"/>
                  </a:cubicBezTo>
                  <a:cubicBezTo>
                    <a:pt x="10659" y="57789"/>
                    <a:pt x="10611" y="57956"/>
                    <a:pt x="10730" y="58015"/>
                  </a:cubicBezTo>
                  <a:cubicBezTo>
                    <a:pt x="11981" y="58634"/>
                    <a:pt x="13243" y="59265"/>
                    <a:pt x="14493" y="59885"/>
                  </a:cubicBezTo>
                  <a:cubicBezTo>
                    <a:pt x="13088" y="59254"/>
                    <a:pt x="11766" y="58539"/>
                    <a:pt x="10838" y="58087"/>
                  </a:cubicBezTo>
                  <a:cubicBezTo>
                    <a:pt x="9683" y="57527"/>
                    <a:pt x="8563" y="56884"/>
                    <a:pt x="7456" y="56229"/>
                  </a:cubicBezTo>
                  <a:close/>
                  <a:moveTo>
                    <a:pt x="5158" y="52729"/>
                  </a:moveTo>
                  <a:cubicBezTo>
                    <a:pt x="9897" y="54932"/>
                    <a:pt x="14719" y="56944"/>
                    <a:pt x="19446" y="59218"/>
                  </a:cubicBezTo>
                  <a:cubicBezTo>
                    <a:pt x="19458" y="59254"/>
                    <a:pt x="19458" y="59254"/>
                    <a:pt x="19446" y="59254"/>
                  </a:cubicBezTo>
                  <a:cubicBezTo>
                    <a:pt x="19403" y="59235"/>
                    <a:pt x="19361" y="59226"/>
                    <a:pt x="19321" y="59226"/>
                  </a:cubicBezTo>
                  <a:cubicBezTo>
                    <a:pt x="19062" y="59226"/>
                    <a:pt x="18893" y="59582"/>
                    <a:pt x="19172" y="59706"/>
                  </a:cubicBezTo>
                  <a:cubicBezTo>
                    <a:pt x="19184" y="59706"/>
                    <a:pt x="19208" y="59730"/>
                    <a:pt x="19220" y="59730"/>
                  </a:cubicBezTo>
                  <a:cubicBezTo>
                    <a:pt x="19184" y="59766"/>
                    <a:pt x="19172" y="59813"/>
                    <a:pt x="19148" y="59861"/>
                  </a:cubicBezTo>
                  <a:lnTo>
                    <a:pt x="19124" y="59861"/>
                  </a:lnTo>
                  <a:cubicBezTo>
                    <a:pt x="19091" y="59842"/>
                    <a:pt x="19058" y="59834"/>
                    <a:pt x="19027" y="59834"/>
                  </a:cubicBezTo>
                  <a:cubicBezTo>
                    <a:pt x="18881" y="59834"/>
                    <a:pt x="18776" y="60019"/>
                    <a:pt x="18874" y="60147"/>
                  </a:cubicBezTo>
                  <a:cubicBezTo>
                    <a:pt x="18648" y="60039"/>
                    <a:pt x="18422" y="59932"/>
                    <a:pt x="18184" y="59825"/>
                  </a:cubicBezTo>
                  <a:cubicBezTo>
                    <a:pt x="18173" y="59794"/>
                    <a:pt x="18154" y="59763"/>
                    <a:pt x="18110" y="59763"/>
                  </a:cubicBezTo>
                  <a:cubicBezTo>
                    <a:pt x="18104" y="59763"/>
                    <a:pt x="18096" y="59764"/>
                    <a:pt x="18088" y="59766"/>
                  </a:cubicBezTo>
                  <a:lnTo>
                    <a:pt x="18041" y="59766"/>
                  </a:lnTo>
                  <a:cubicBezTo>
                    <a:pt x="17707" y="59623"/>
                    <a:pt x="17398" y="59456"/>
                    <a:pt x="17076" y="59313"/>
                  </a:cubicBezTo>
                  <a:cubicBezTo>
                    <a:pt x="16981" y="59265"/>
                    <a:pt x="16898" y="59206"/>
                    <a:pt x="16791" y="59158"/>
                  </a:cubicBezTo>
                  <a:cubicBezTo>
                    <a:pt x="16750" y="59138"/>
                    <a:pt x="16711" y="59117"/>
                    <a:pt x="16671" y="59096"/>
                  </a:cubicBezTo>
                  <a:lnTo>
                    <a:pt x="16671" y="59096"/>
                  </a:lnTo>
                  <a:cubicBezTo>
                    <a:pt x="16679" y="59101"/>
                    <a:pt x="16687" y="59106"/>
                    <a:pt x="16695" y="59111"/>
                  </a:cubicBezTo>
                  <a:cubicBezTo>
                    <a:pt x="15660" y="58623"/>
                    <a:pt x="14481" y="58325"/>
                    <a:pt x="13350" y="58099"/>
                  </a:cubicBezTo>
                  <a:cubicBezTo>
                    <a:pt x="12457" y="57694"/>
                    <a:pt x="11576" y="57313"/>
                    <a:pt x="10683" y="56908"/>
                  </a:cubicBezTo>
                  <a:cubicBezTo>
                    <a:pt x="8802" y="55896"/>
                    <a:pt x="6908" y="54908"/>
                    <a:pt x="4992" y="53955"/>
                  </a:cubicBezTo>
                  <a:cubicBezTo>
                    <a:pt x="5063" y="53753"/>
                    <a:pt x="5111" y="53515"/>
                    <a:pt x="5123" y="53277"/>
                  </a:cubicBezTo>
                  <a:cubicBezTo>
                    <a:pt x="6373" y="54277"/>
                    <a:pt x="7742" y="55086"/>
                    <a:pt x="9290" y="55539"/>
                  </a:cubicBezTo>
                  <a:cubicBezTo>
                    <a:pt x="9303" y="55544"/>
                    <a:pt x="9316" y="55546"/>
                    <a:pt x="9329" y="55546"/>
                  </a:cubicBezTo>
                  <a:cubicBezTo>
                    <a:pt x="9438" y="55546"/>
                    <a:pt x="9504" y="55375"/>
                    <a:pt x="9397" y="55301"/>
                  </a:cubicBezTo>
                  <a:cubicBezTo>
                    <a:pt x="7920" y="54610"/>
                    <a:pt x="6492" y="53860"/>
                    <a:pt x="5158" y="52955"/>
                  </a:cubicBezTo>
                  <a:lnTo>
                    <a:pt x="5158" y="52729"/>
                  </a:lnTo>
                  <a:close/>
                  <a:moveTo>
                    <a:pt x="15171" y="58908"/>
                  </a:moveTo>
                  <a:lnTo>
                    <a:pt x="15171" y="58908"/>
                  </a:lnTo>
                  <a:cubicBezTo>
                    <a:pt x="15850" y="59170"/>
                    <a:pt x="16541" y="59456"/>
                    <a:pt x="17243" y="59730"/>
                  </a:cubicBezTo>
                  <a:cubicBezTo>
                    <a:pt x="17264" y="59736"/>
                    <a:pt x="17284" y="59738"/>
                    <a:pt x="17301" y="59738"/>
                  </a:cubicBezTo>
                  <a:cubicBezTo>
                    <a:pt x="17395" y="59738"/>
                    <a:pt x="17445" y="59665"/>
                    <a:pt x="17445" y="59575"/>
                  </a:cubicBezTo>
                  <a:lnTo>
                    <a:pt x="17850" y="59837"/>
                  </a:lnTo>
                  <a:cubicBezTo>
                    <a:pt x="17838" y="59897"/>
                    <a:pt x="17862" y="59992"/>
                    <a:pt x="17957" y="59992"/>
                  </a:cubicBezTo>
                  <a:lnTo>
                    <a:pt x="18077" y="59992"/>
                  </a:lnTo>
                  <a:cubicBezTo>
                    <a:pt x="18291" y="60158"/>
                    <a:pt x="18529" y="60301"/>
                    <a:pt x="18755" y="60456"/>
                  </a:cubicBezTo>
                  <a:cubicBezTo>
                    <a:pt x="18755" y="60456"/>
                    <a:pt x="18755" y="60468"/>
                    <a:pt x="18743" y="60468"/>
                  </a:cubicBezTo>
                  <a:cubicBezTo>
                    <a:pt x="18731" y="60468"/>
                    <a:pt x="18708" y="60468"/>
                    <a:pt x="18696" y="60480"/>
                  </a:cubicBezTo>
                  <a:cubicBezTo>
                    <a:pt x="17517" y="59968"/>
                    <a:pt x="16350" y="59432"/>
                    <a:pt x="15171" y="58908"/>
                  </a:cubicBezTo>
                  <a:close/>
                  <a:moveTo>
                    <a:pt x="19958" y="59361"/>
                  </a:moveTo>
                  <a:cubicBezTo>
                    <a:pt x="20184" y="59480"/>
                    <a:pt x="20410" y="59623"/>
                    <a:pt x="20636" y="59742"/>
                  </a:cubicBezTo>
                  <a:cubicBezTo>
                    <a:pt x="20791" y="59825"/>
                    <a:pt x="20958" y="59932"/>
                    <a:pt x="21136" y="59956"/>
                  </a:cubicBezTo>
                  <a:cubicBezTo>
                    <a:pt x="21017" y="60278"/>
                    <a:pt x="20874" y="60563"/>
                    <a:pt x="20672" y="60813"/>
                  </a:cubicBezTo>
                  <a:cubicBezTo>
                    <a:pt x="20660" y="60778"/>
                    <a:pt x="20660" y="60754"/>
                    <a:pt x="20636" y="60718"/>
                  </a:cubicBezTo>
                  <a:cubicBezTo>
                    <a:pt x="20458" y="60516"/>
                    <a:pt x="20172" y="60408"/>
                    <a:pt x="19934" y="60289"/>
                  </a:cubicBezTo>
                  <a:cubicBezTo>
                    <a:pt x="19815" y="60230"/>
                    <a:pt x="19708" y="60170"/>
                    <a:pt x="19589" y="60111"/>
                  </a:cubicBezTo>
                  <a:cubicBezTo>
                    <a:pt x="19624" y="60063"/>
                    <a:pt x="19636" y="60004"/>
                    <a:pt x="19660" y="59968"/>
                  </a:cubicBezTo>
                  <a:cubicBezTo>
                    <a:pt x="19803" y="60027"/>
                    <a:pt x="19934" y="60099"/>
                    <a:pt x="20065" y="60158"/>
                  </a:cubicBezTo>
                  <a:cubicBezTo>
                    <a:pt x="20266" y="60254"/>
                    <a:pt x="20451" y="60373"/>
                    <a:pt x="20664" y="60373"/>
                  </a:cubicBezTo>
                  <a:cubicBezTo>
                    <a:pt x="20716" y="60373"/>
                    <a:pt x="20770" y="60365"/>
                    <a:pt x="20827" y="60349"/>
                  </a:cubicBezTo>
                  <a:cubicBezTo>
                    <a:pt x="20958" y="60313"/>
                    <a:pt x="21005" y="60170"/>
                    <a:pt x="20946" y="60051"/>
                  </a:cubicBezTo>
                  <a:cubicBezTo>
                    <a:pt x="20827" y="59801"/>
                    <a:pt x="20541" y="59742"/>
                    <a:pt x="20303" y="59623"/>
                  </a:cubicBezTo>
                  <a:cubicBezTo>
                    <a:pt x="20172" y="59563"/>
                    <a:pt x="20053" y="59504"/>
                    <a:pt x="19922" y="59456"/>
                  </a:cubicBezTo>
                  <a:lnTo>
                    <a:pt x="19958" y="59361"/>
                  </a:lnTo>
                  <a:close/>
                  <a:moveTo>
                    <a:pt x="44425" y="43216"/>
                  </a:moveTo>
                  <a:lnTo>
                    <a:pt x="44425" y="43252"/>
                  </a:lnTo>
                  <a:cubicBezTo>
                    <a:pt x="44592" y="43621"/>
                    <a:pt x="44735" y="44014"/>
                    <a:pt x="44842" y="44407"/>
                  </a:cubicBezTo>
                  <a:cubicBezTo>
                    <a:pt x="44901" y="44633"/>
                    <a:pt x="44949" y="44859"/>
                    <a:pt x="44997" y="45085"/>
                  </a:cubicBezTo>
                  <a:cubicBezTo>
                    <a:pt x="42341" y="46014"/>
                    <a:pt x="39710" y="47014"/>
                    <a:pt x="37091" y="48014"/>
                  </a:cubicBezTo>
                  <a:cubicBezTo>
                    <a:pt x="37055" y="47907"/>
                    <a:pt x="37031" y="47824"/>
                    <a:pt x="36996" y="47716"/>
                  </a:cubicBezTo>
                  <a:cubicBezTo>
                    <a:pt x="36982" y="47665"/>
                    <a:pt x="36938" y="47643"/>
                    <a:pt x="36895" y="47643"/>
                  </a:cubicBezTo>
                  <a:cubicBezTo>
                    <a:pt x="36826" y="47643"/>
                    <a:pt x="36757" y="47696"/>
                    <a:pt x="36793" y="47776"/>
                  </a:cubicBezTo>
                  <a:cubicBezTo>
                    <a:pt x="36841" y="47883"/>
                    <a:pt x="36865" y="47978"/>
                    <a:pt x="36912" y="48086"/>
                  </a:cubicBezTo>
                  <a:cubicBezTo>
                    <a:pt x="36781" y="48133"/>
                    <a:pt x="36662" y="48181"/>
                    <a:pt x="36543" y="48240"/>
                  </a:cubicBezTo>
                  <a:cubicBezTo>
                    <a:pt x="36484" y="48014"/>
                    <a:pt x="36376" y="47800"/>
                    <a:pt x="36305" y="47597"/>
                  </a:cubicBezTo>
                  <a:cubicBezTo>
                    <a:pt x="36290" y="47567"/>
                    <a:pt x="36258" y="47554"/>
                    <a:pt x="36228" y="47554"/>
                  </a:cubicBezTo>
                  <a:cubicBezTo>
                    <a:pt x="36187" y="47554"/>
                    <a:pt x="36148" y="47580"/>
                    <a:pt x="36162" y="47621"/>
                  </a:cubicBezTo>
                  <a:cubicBezTo>
                    <a:pt x="36257" y="47836"/>
                    <a:pt x="36329" y="48062"/>
                    <a:pt x="36436" y="48264"/>
                  </a:cubicBezTo>
                  <a:cubicBezTo>
                    <a:pt x="36329" y="48312"/>
                    <a:pt x="36210" y="48359"/>
                    <a:pt x="36103" y="48383"/>
                  </a:cubicBezTo>
                  <a:cubicBezTo>
                    <a:pt x="36103" y="48074"/>
                    <a:pt x="36019" y="47740"/>
                    <a:pt x="35972" y="47431"/>
                  </a:cubicBezTo>
                  <a:cubicBezTo>
                    <a:pt x="35961" y="47353"/>
                    <a:pt x="35895" y="47318"/>
                    <a:pt x="35826" y="47318"/>
                  </a:cubicBezTo>
                  <a:cubicBezTo>
                    <a:pt x="35736" y="47318"/>
                    <a:pt x="35642" y="47377"/>
                    <a:pt x="35662" y="47478"/>
                  </a:cubicBezTo>
                  <a:cubicBezTo>
                    <a:pt x="35710" y="47800"/>
                    <a:pt x="35710" y="48181"/>
                    <a:pt x="35793" y="48502"/>
                  </a:cubicBezTo>
                  <a:cubicBezTo>
                    <a:pt x="33340" y="49455"/>
                    <a:pt x="30888" y="50407"/>
                    <a:pt x="28447" y="51348"/>
                  </a:cubicBezTo>
                  <a:cubicBezTo>
                    <a:pt x="28252" y="51413"/>
                    <a:pt x="28313" y="51703"/>
                    <a:pt x="28477" y="51703"/>
                  </a:cubicBezTo>
                  <a:cubicBezTo>
                    <a:pt x="28494" y="51703"/>
                    <a:pt x="28511" y="51700"/>
                    <a:pt x="28530" y="51693"/>
                  </a:cubicBezTo>
                  <a:cubicBezTo>
                    <a:pt x="35984" y="49276"/>
                    <a:pt x="43592" y="46907"/>
                    <a:pt x="50950" y="44085"/>
                  </a:cubicBezTo>
                  <a:cubicBezTo>
                    <a:pt x="51605" y="44395"/>
                    <a:pt x="52236" y="44728"/>
                    <a:pt x="52890" y="45026"/>
                  </a:cubicBezTo>
                  <a:cubicBezTo>
                    <a:pt x="51271" y="45335"/>
                    <a:pt x="49676" y="45704"/>
                    <a:pt x="48152" y="46050"/>
                  </a:cubicBezTo>
                  <a:cubicBezTo>
                    <a:pt x="47952" y="46083"/>
                    <a:pt x="48021" y="46364"/>
                    <a:pt x="48195" y="46364"/>
                  </a:cubicBezTo>
                  <a:cubicBezTo>
                    <a:pt x="48208" y="46364"/>
                    <a:pt x="48221" y="46362"/>
                    <a:pt x="48235" y="46359"/>
                  </a:cubicBezTo>
                  <a:cubicBezTo>
                    <a:pt x="51855" y="45645"/>
                    <a:pt x="55545" y="45597"/>
                    <a:pt x="59141" y="44966"/>
                  </a:cubicBezTo>
                  <a:cubicBezTo>
                    <a:pt x="59308" y="44930"/>
                    <a:pt x="59367" y="44788"/>
                    <a:pt x="59344" y="44668"/>
                  </a:cubicBezTo>
                  <a:cubicBezTo>
                    <a:pt x="59367" y="44645"/>
                    <a:pt x="59403" y="44633"/>
                    <a:pt x="59415" y="44621"/>
                  </a:cubicBezTo>
                  <a:cubicBezTo>
                    <a:pt x="59439" y="44692"/>
                    <a:pt x="59522" y="44752"/>
                    <a:pt x="59617" y="44752"/>
                  </a:cubicBezTo>
                  <a:cubicBezTo>
                    <a:pt x="59665" y="44752"/>
                    <a:pt x="59713" y="44740"/>
                    <a:pt x="59736" y="44704"/>
                  </a:cubicBezTo>
                  <a:lnTo>
                    <a:pt x="59796" y="44704"/>
                  </a:lnTo>
                  <a:cubicBezTo>
                    <a:pt x="59844" y="44692"/>
                    <a:pt x="59891" y="44692"/>
                    <a:pt x="59915" y="44680"/>
                  </a:cubicBezTo>
                  <a:cubicBezTo>
                    <a:pt x="60082" y="44633"/>
                    <a:pt x="60082" y="44395"/>
                    <a:pt x="59915" y="44371"/>
                  </a:cubicBezTo>
                  <a:cubicBezTo>
                    <a:pt x="59879" y="44347"/>
                    <a:pt x="59832" y="44347"/>
                    <a:pt x="59796" y="44335"/>
                  </a:cubicBezTo>
                  <a:lnTo>
                    <a:pt x="59736" y="44335"/>
                  </a:lnTo>
                  <a:cubicBezTo>
                    <a:pt x="59713" y="44323"/>
                    <a:pt x="59665" y="44287"/>
                    <a:pt x="59617" y="44287"/>
                  </a:cubicBezTo>
                  <a:lnTo>
                    <a:pt x="59606" y="44287"/>
                  </a:lnTo>
                  <a:cubicBezTo>
                    <a:pt x="59617" y="44192"/>
                    <a:pt x="59606" y="44073"/>
                    <a:pt x="59546" y="43978"/>
                  </a:cubicBezTo>
                  <a:lnTo>
                    <a:pt x="59546" y="43978"/>
                  </a:lnTo>
                  <a:cubicBezTo>
                    <a:pt x="59719" y="44002"/>
                    <a:pt x="59876" y="44014"/>
                    <a:pt x="60024" y="44014"/>
                  </a:cubicBezTo>
                  <a:cubicBezTo>
                    <a:pt x="60171" y="44014"/>
                    <a:pt x="60308" y="44002"/>
                    <a:pt x="60439" y="43978"/>
                  </a:cubicBezTo>
                  <a:lnTo>
                    <a:pt x="60439" y="43978"/>
                  </a:lnTo>
                  <a:cubicBezTo>
                    <a:pt x="63499" y="47562"/>
                    <a:pt x="61689" y="52193"/>
                    <a:pt x="60403" y="56170"/>
                  </a:cubicBezTo>
                  <a:cubicBezTo>
                    <a:pt x="60308" y="56122"/>
                    <a:pt x="60201" y="56098"/>
                    <a:pt x="60070" y="56098"/>
                  </a:cubicBezTo>
                  <a:cubicBezTo>
                    <a:pt x="59725" y="56098"/>
                    <a:pt x="59510" y="56301"/>
                    <a:pt x="59427" y="56551"/>
                  </a:cubicBezTo>
                  <a:cubicBezTo>
                    <a:pt x="58355" y="56825"/>
                    <a:pt x="57272" y="57063"/>
                    <a:pt x="56200" y="57301"/>
                  </a:cubicBezTo>
                  <a:lnTo>
                    <a:pt x="56200" y="57194"/>
                  </a:lnTo>
                  <a:cubicBezTo>
                    <a:pt x="56200" y="57093"/>
                    <a:pt x="56117" y="57042"/>
                    <a:pt x="56034" y="57042"/>
                  </a:cubicBezTo>
                  <a:cubicBezTo>
                    <a:pt x="55950" y="57042"/>
                    <a:pt x="55867" y="57093"/>
                    <a:pt x="55867" y="57194"/>
                  </a:cubicBezTo>
                  <a:lnTo>
                    <a:pt x="55867" y="57325"/>
                  </a:lnTo>
                  <a:cubicBezTo>
                    <a:pt x="55867" y="57349"/>
                    <a:pt x="55867" y="57360"/>
                    <a:pt x="55891" y="57372"/>
                  </a:cubicBezTo>
                  <a:cubicBezTo>
                    <a:pt x="55593" y="57432"/>
                    <a:pt x="55295" y="57503"/>
                    <a:pt x="54998" y="57563"/>
                  </a:cubicBezTo>
                  <a:cubicBezTo>
                    <a:pt x="54998" y="57360"/>
                    <a:pt x="54974" y="57134"/>
                    <a:pt x="54974" y="56920"/>
                  </a:cubicBezTo>
                  <a:cubicBezTo>
                    <a:pt x="54974" y="56825"/>
                    <a:pt x="54900" y="56777"/>
                    <a:pt x="54825" y="56777"/>
                  </a:cubicBezTo>
                  <a:cubicBezTo>
                    <a:pt x="54751" y="56777"/>
                    <a:pt x="54676" y="56825"/>
                    <a:pt x="54676" y="56920"/>
                  </a:cubicBezTo>
                  <a:cubicBezTo>
                    <a:pt x="54676" y="57146"/>
                    <a:pt x="54664" y="57384"/>
                    <a:pt x="54664" y="57622"/>
                  </a:cubicBezTo>
                  <a:cubicBezTo>
                    <a:pt x="54569" y="57658"/>
                    <a:pt x="54450" y="57670"/>
                    <a:pt x="54343" y="57682"/>
                  </a:cubicBezTo>
                  <a:cubicBezTo>
                    <a:pt x="54426" y="57087"/>
                    <a:pt x="54248" y="56360"/>
                    <a:pt x="54129" y="55789"/>
                  </a:cubicBezTo>
                  <a:cubicBezTo>
                    <a:pt x="54110" y="55715"/>
                    <a:pt x="54060" y="55684"/>
                    <a:pt x="54006" y="55684"/>
                  </a:cubicBezTo>
                  <a:cubicBezTo>
                    <a:pt x="53921" y="55684"/>
                    <a:pt x="53828" y="55763"/>
                    <a:pt x="53843" y="55872"/>
                  </a:cubicBezTo>
                  <a:cubicBezTo>
                    <a:pt x="53902" y="56241"/>
                    <a:pt x="53950" y="56610"/>
                    <a:pt x="53962" y="56979"/>
                  </a:cubicBezTo>
                  <a:cubicBezTo>
                    <a:pt x="53986" y="57241"/>
                    <a:pt x="53950" y="57491"/>
                    <a:pt x="53986" y="57741"/>
                  </a:cubicBezTo>
                  <a:cubicBezTo>
                    <a:pt x="53664" y="57801"/>
                    <a:pt x="53343" y="57861"/>
                    <a:pt x="53033" y="57920"/>
                  </a:cubicBezTo>
                  <a:cubicBezTo>
                    <a:pt x="53093" y="57313"/>
                    <a:pt x="53045" y="56670"/>
                    <a:pt x="52986" y="56098"/>
                  </a:cubicBezTo>
                  <a:cubicBezTo>
                    <a:pt x="52980" y="56051"/>
                    <a:pt x="52947" y="56027"/>
                    <a:pt x="52916" y="56027"/>
                  </a:cubicBezTo>
                  <a:cubicBezTo>
                    <a:pt x="52884" y="56027"/>
                    <a:pt x="52855" y="56051"/>
                    <a:pt x="52855" y="56098"/>
                  </a:cubicBezTo>
                  <a:cubicBezTo>
                    <a:pt x="52878" y="56729"/>
                    <a:pt x="52807" y="57360"/>
                    <a:pt x="52748" y="57980"/>
                  </a:cubicBezTo>
                  <a:cubicBezTo>
                    <a:pt x="52557" y="58015"/>
                    <a:pt x="52355" y="58063"/>
                    <a:pt x="52152" y="58099"/>
                  </a:cubicBezTo>
                  <a:cubicBezTo>
                    <a:pt x="52557" y="54789"/>
                    <a:pt x="52200" y="51360"/>
                    <a:pt x="51462" y="48121"/>
                  </a:cubicBezTo>
                  <a:cubicBezTo>
                    <a:pt x="51447" y="48045"/>
                    <a:pt x="51395" y="48013"/>
                    <a:pt x="51340" y="48013"/>
                  </a:cubicBezTo>
                  <a:cubicBezTo>
                    <a:pt x="51256" y="48013"/>
                    <a:pt x="51166" y="48086"/>
                    <a:pt x="51188" y="48193"/>
                  </a:cubicBezTo>
                  <a:cubicBezTo>
                    <a:pt x="51843" y="51574"/>
                    <a:pt x="51878" y="54801"/>
                    <a:pt x="51735" y="58182"/>
                  </a:cubicBezTo>
                  <a:cubicBezTo>
                    <a:pt x="47866" y="58873"/>
                    <a:pt x="43985" y="59396"/>
                    <a:pt x="40020" y="59777"/>
                  </a:cubicBezTo>
                  <a:lnTo>
                    <a:pt x="40020" y="59468"/>
                  </a:lnTo>
                  <a:cubicBezTo>
                    <a:pt x="40020" y="59379"/>
                    <a:pt x="39948" y="59334"/>
                    <a:pt x="39877" y="59334"/>
                  </a:cubicBezTo>
                  <a:cubicBezTo>
                    <a:pt x="39805" y="59334"/>
                    <a:pt x="39734" y="59379"/>
                    <a:pt x="39734" y="59468"/>
                  </a:cubicBezTo>
                  <a:lnTo>
                    <a:pt x="39734" y="59813"/>
                  </a:lnTo>
                  <a:cubicBezTo>
                    <a:pt x="39555" y="59825"/>
                    <a:pt x="39401" y="59837"/>
                    <a:pt x="39222" y="59861"/>
                  </a:cubicBezTo>
                  <a:cubicBezTo>
                    <a:pt x="39115" y="59873"/>
                    <a:pt x="39020" y="59873"/>
                    <a:pt x="38924" y="59885"/>
                  </a:cubicBezTo>
                  <a:cubicBezTo>
                    <a:pt x="38889" y="59742"/>
                    <a:pt x="38865" y="59575"/>
                    <a:pt x="38829" y="59420"/>
                  </a:cubicBezTo>
                  <a:cubicBezTo>
                    <a:pt x="38819" y="59343"/>
                    <a:pt x="38752" y="59308"/>
                    <a:pt x="38683" y="59308"/>
                  </a:cubicBezTo>
                  <a:cubicBezTo>
                    <a:pt x="38593" y="59308"/>
                    <a:pt x="38499" y="59367"/>
                    <a:pt x="38520" y="59468"/>
                  </a:cubicBezTo>
                  <a:lnTo>
                    <a:pt x="38567" y="59920"/>
                  </a:lnTo>
                  <a:cubicBezTo>
                    <a:pt x="38293" y="59944"/>
                    <a:pt x="38031" y="59956"/>
                    <a:pt x="37758" y="59980"/>
                  </a:cubicBezTo>
                  <a:cubicBezTo>
                    <a:pt x="37746" y="59885"/>
                    <a:pt x="37710" y="59777"/>
                    <a:pt x="37698" y="59694"/>
                  </a:cubicBezTo>
                  <a:cubicBezTo>
                    <a:pt x="37689" y="59628"/>
                    <a:pt x="37645" y="59599"/>
                    <a:pt x="37598" y="59599"/>
                  </a:cubicBezTo>
                  <a:cubicBezTo>
                    <a:pt x="37526" y="59599"/>
                    <a:pt x="37446" y="59665"/>
                    <a:pt x="37460" y="59766"/>
                  </a:cubicBezTo>
                  <a:cubicBezTo>
                    <a:pt x="37472" y="59837"/>
                    <a:pt x="37472" y="59920"/>
                    <a:pt x="37496" y="60004"/>
                  </a:cubicBezTo>
                  <a:cubicBezTo>
                    <a:pt x="37341" y="60016"/>
                    <a:pt x="37198" y="60039"/>
                    <a:pt x="37043" y="60039"/>
                  </a:cubicBezTo>
                  <a:cubicBezTo>
                    <a:pt x="37019" y="59825"/>
                    <a:pt x="36972" y="59623"/>
                    <a:pt x="36924" y="59420"/>
                  </a:cubicBezTo>
                  <a:cubicBezTo>
                    <a:pt x="36914" y="59353"/>
                    <a:pt x="36856" y="59322"/>
                    <a:pt x="36795" y="59322"/>
                  </a:cubicBezTo>
                  <a:cubicBezTo>
                    <a:pt x="36716" y="59322"/>
                    <a:pt x="36632" y="59374"/>
                    <a:pt x="36638" y="59468"/>
                  </a:cubicBezTo>
                  <a:cubicBezTo>
                    <a:pt x="36674" y="59658"/>
                    <a:pt x="36674" y="59873"/>
                    <a:pt x="36698" y="60075"/>
                  </a:cubicBezTo>
                  <a:cubicBezTo>
                    <a:pt x="36555" y="60099"/>
                    <a:pt x="36424" y="60099"/>
                    <a:pt x="36269" y="60111"/>
                  </a:cubicBezTo>
                  <a:lnTo>
                    <a:pt x="36269" y="58670"/>
                  </a:lnTo>
                  <a:cubicBezTo>
                    <a:pt x="36269" y="58646"/>
                    <a:pt x="36251" y="58634"/>
                    <a:pt x="36234" y="58634"/>
                  </a:cubicBezTo>
                  <a:cubicBezTo>
                    <a:pt x="36216" y="58634"/>
                    <a:pt x="36198" y="58646"/>
                    <a:pt x="36198" y="58670"/>
                  </a:cubicBezTo>
                  <a:lnTo>
                    <a:pt x="36198" y="60111"/>
                  </a:lnTo>
                  <a:cubicBezTo>
                    <a:pt x="36031" y="60123"/>
                    <a:pt x="35864" y="60135"/>
                    <a:pt x="35710" y="60135"/>
                  </a:cubicBezTo>
                  <a:cubicBezTo>
                    <a:pt x="35626" y="57980"/>
                    <a:pt x="35555" y="55836"/>
                    <a:pt x="35591" y="53681"/>
                  </a:cubicBezTo>
                  <a:cubicBezTo>
                    <a:pt x="35591" y="53586"/>
                    <a:pt x="35516" y="53539"/>
                    <a:pt x="35442" y="53539"/>
                  </a:cubicBezTo>
                  <a:cubicBezTo>
                    <a:pt x="35367" y="53539"/>
                    <a:pt x="35293" y="53586"/>
                    <a:pt x="35293" y="53681"/>
                  </a:cubicBezTo>
                  <a:cubicBezTo>
                    <a:pt x="35210" y="55836"/>
                    <a:pt x="35174" y="58015"/>
                    <a:pt x="35245" y="60170"/>
                  </a:cubicBezTo>
                  <a:cubicBezTo>
                    <a:pt x="31626" y="60420"/>
                    <a:pt x="27971" y="60647"/>
                    <a:pt x="24363" y="61075"/>
                  </a:cubicBezTo>
                  <a:cubicBezTo>
                    <a:pt x="24375" y="61051"/>
                    <a:pt x="24399" y="61016"/>
                    <a:pt x="24411" y="61004"/>
                  </a:cubicBezTo>
                  <a:cubicBezTo>
                    <a:pt x="24470" y="60968"/>
                    <a:pt x="24530" y="60944"/>
                    <a:pt x="24577" y="60873"/>
                  </a:cubicBezTo>
                  <a:cubicBezTo>
                    <a:pt x="24792" y="60420"/>
                    <a:pt x="24946" y="59980"/>
                    <a:pt x="25006" y="59551"/>
                  </a:cubicBezTo>
                  <a:cubicBezTo>
                    <a:pt x="25423" y="57968"/>
                    <a:pt x="25530" y="56337"/>
                    <a:pt x="25268" y="54694"/>
                  </a:cubicBezTo>
                  <a:cubicBezTo>
                    <a:pt x="25196" y="54193"/>
                    <a:pt x="25089" y="53420"/>
                    <a:pt x="24827" y="52789"/>
                  </a:cubicBezTo>
                  <a:lnTo>
                    <a:pt x="24827" y="52789"/>
                  </a:lnTo>
                  <a:cubicBezTo>
                    <a:pt x="25490" y="52882"/>
                    <a:pt x="26144" y="52948"/>
                    <a:pt x="26788" y="52948"/>
                  </a:cubicBezTo>
                  <a:cubicBezTo>
                    <a:pt x="26885" y="52948"/>
                    <a:pt x="26981" y="52946"/>
                    <a:pt x="27078" y="52943"/>
                  </a:cubicBezTo>
                  <a:cubicBezTo>
                    <a:pt x="27101" y="52943"/>
                    <a:pt x="27113" y="52919"/>
                    <a:pt x="27137" y="52908"/>
                  </a:cubicBezTo>
                  <a:cubicBezTo>
                    <a:pt x="27613" y="52860"/>
                    <a:pt x="28042" y="52658"/>
                    <a:pt x="28233" y="52205"/>
                  </a:cubicBezTo>
                  <a:cubicBezTo>
                    <a:pt x="28294" y="52061"/>
                    <a:pt x="28205" y="51855"/>
                    <a:pt x="28049" y="51855"/>
                  </a:cubicBezTo>
                  <a:cubicBezTo>
                    <a:pt x="28025" y="51855"/>
                    <a:pt x="27998" y="51860"/>
                    <a:pt x="27971" y="51872"/>
                  </a:cubicBezTo>
                  <a:cubicBezTo>
                    <a:pt x="27887" y="51896"/>
                    <a:pt x="27816" y="51931"/>
                    <a:pt x="27756" y="51955"/>
                  </a:cubicBezTo>
                  <a:cubicBezTo>
                    <a:pt x="27804" y="51907"/>
                    <a:pt x="27852" y="51884"/>
                    <a:pt x="27875" y="51836"/>
                  </a:cubicBezTo>
                  <a:lnTo>
                    <a:pt x="27911" y="51836"/>
                  </a:lnTo>
                  <a:cubicBezTo>
                    <a:pt x="27916" y="51836"/>
                    <a:pt x="27921" y="51837"/>
                    <a:pt x="27926" y="51837"/>
                  </a:cubicBezTo>
                  <a:cubicBezTo>
                    <a:pt x="28071" y="51837"/>
                    <a:pt x="28148" y="51665"/>
                    <a:pt x="28102" y="51538"/>
                  </a:cubicBezTo>
                  <a:cubicBezTo>
                    <a:pt x="28364" y="51074"/>
                    <a:pt x="28459" y="50479"/>
                    <a:pt x="28340" y="49979"/>
                  </a:cubicBezTo>
                  <a:cubicBezTo>
                    <a:pt x="28233" y="49490"/>
                    <a:pt x="27947" y="49086"/>
                    <a:pt x="27578" y="48788"/>
                  </a:cubicBezTo>
                  <a:cubicBezTo>
                    <a:pt x="28268" y="48609"/>
                    <a:pt x="29006" y="48478"/>
                    <a:pt x="29435" y="47966"/>
                  </a:cubicBezTo>
                  <a:cubicBezTo>
                    <a:pt x="29459" y="47972"/>
                    <a:pt x="29483" y="47975"/>
                    <a:pt x="29507" y="47975"/>
                  </a:cubicBezTo>
                  <a:cubicBezTo>
                    <a:pt x="29530" y="47975"/>
                    <a:pt x="29554" y="47972"/>
                    <a:pt x="29578" y="47966"/>
                  </a:cubicBezTo>
                  <a:cubicBezTo>
                    <a:pt x="33948" y="46002"/>
                    <a:pt x="38543" y="44847"/>
                    <a:pt x="43163" y="43573"/>
                  </a:cubicBezTo>
                  <a:cubicBezTo>
                    <a:pt x="43580" y="43454"/>
                    <a:pt x="44008" y="43335"/>
                    <a:pt x="44425" y="43216"/>
                  </a:cubicBezTo>
                  <a:close/>
                  <a:moveTo>
                    <a:pt x="17838" y="60861"/>
                  </a:moveTo>
                  <a:cubicBezTo>
                    <a:pt x="17993" y="60932"/>
                    <a:pt x="18172" y="61004"/>
                    <a:pt x="18338" y="61075"/>
                  </a:cubicBezTo>
                  <a:cubicBezTo>
                    <a:pt x="18315" y="61111"/>
                    <a:pt x="18279" y="61159"/>
                    <a:pt x="18255" y="61182"/>
                  </a:cubicBezTo>
                  <a:lnTo>
                    <a:pt x="18065" y="61135"/>
                  </a:lnTo>
                  <a:cubicBezTo>
                    <a:pt x="17957" y="61099"/>
                    <a:pt x="17850" y="61051"/>
                    <a:pt x="17731" y="61004"/>
                  </a:cubicBezTo>
                  <a:cubicBezTo>
                    <a:pt x="17803" y="60992"/>
                    <a:pt x="17838" y="60920"/>
                    <a:pt x="17838" y="60861"/>
                  </a:cubicBezTo>
                  <a:close/>
                  <a:moveTo>
                    <a:pt x="24184" y="59277"/>
                  </a:moveTo>
                  <a:cubicBezTo>
                    <a:pt x="24232" y="59325"/>
                    <a:pt x="24292" y="59349"/>
                    <a:pt x="24351" y="59349"/>
                  </a:cubicBezTo>
                  <a:cubicBezTo>
                    <a:pt x="24244" y="59766"/>
                    <a:pt x="24125" y="60182"/>
                    <a:pt x="23982" y="60599"/>
                  </a:cubicBezTo>
                  <a:cubicBezTo>
                    <a:pt x="23934" y="60718"/>
                    <a:pt x="23982" y="60825"/>
                    <a:pt x="24053" y="60897"/>
                  </a:cubicBezTo>
                  <a:cubicBezTo>
                    <a:pt x="24030" y="60968"/>
                    <a:pt x="24006" y="61063"/>
                    <a:pt x="23982" y="61135"/>
                  </a:cubicBezTo>
                  <a:cubicBezTo>
                    <a:pt x="23792" y="61170"/>
                    <a:pt x="23613" y="61182"/>
                    <a:pt x="23411" y="61218"/>
                  </a:cubicBezTo>
                  <a:cubicBezTo>
                    <a:pt x="23744" y="60647"/>
                    <a:pt x="23994" y="59968"/>
                    <a:pt x="24184" y="59277"/>
                  </a:cubicBezTo>
                  <a:close/>
                  <a:moveTo>
                    <a:pt x="20017" y="60885"/>
                  </a:moveTo>
                  <a:cubicBezTo>
                    <a:pt x="20160" y="60956"/>
                    <a:pt x="20291" y="61028"/>
                    <a:pt x="20434" y="61063"/>
                  </a:cubicBezTo>
                  <a:lnTo>
                    <a:pt x="20458" y="61063"/>
                  </a:lnTo>
                  <a:cubicBezTo>
                    <a:pt x="20351" y="61159"/>
                    <a:pt x="20243" y="61242"/>
                    <a:pt x="20112" y="61313"/>
                  </a:cubicBezTo>
                  <a:cubicBezTo>
                    <a:pt x="20136" y="61230"/>
                    <a:pt x="20112" y="61123"/>
                    <a:pt x="19993" y="61075"/>
                  </a:cubicBezTo>
                  <a:cubicBezTo>
                    <a:pt x="19982" y="61063"/>
                    <a:pt x="19946" y="61063"/>
                    <a:pt x="19934" y="61051"/>
                  </a:cubicBezTo>
                  <a:cubicBezTo>
                    <a:pt x="19982" y="61004"/>
                    <a:pt x="20005" y="60944"/>
                    <a:pt x="20017" y="60885"/>
                  </a:cubicBezTo>
                  <a:close/>
                  <a:moveTo>
                    <a:pt x="21017" y="52300"/>
                  </a:moveTo>
                  <a:cubicBezTo>
                    <a:pt x="21053" y="52312"/>
                    <a:pt x="21077" y="52324"/>
                    <a:pt x="21125" y="52336"/>
                  </a:cubicBezTo>
                  <a:cubicBezTo>
                    <a:pt x="21529" y="52431"/>
                    <a:pt x="21910" y="52479"/>
                    <a:pt x="22315" y="52515"/>
                  </a:cubicBezTo>
                  <a:cubicBezTo>
                    <a:pt x="22315" y="52538"/>
                    <a:pt x="22327" y="52562"/>
                    <a:pt x="22327" y="52598"/>
                  </a:cubicBezTo>
                  <a:cubicBezTo>
                    <a:pt x="22684" y="53229"/>
                    <a:pt x="22970" y="53920"/>
                    <a:pt x="23196" y="54622"/>
                  </a:cubicBezTo>
                  <a:cubicBezTo>
                    <a:pt x="23351" y="55182"/>
                    <a:pt x="23387" y="55789"/>
                    <a:pt x="23625" y="56325"/>
                  </a:cubicBezTo>
                  <a:cubicBezTo>
                    <a:pt x="23637" y="56372"/>
                    <a:pt x="23684" y="56384"/>
                    <a:pt x="23732" y="56408"/>
                  </a:cubicBezTo>
                  <a:cubicBezTo>
                    <a:pt x="23744" y="56646"/>
                    <a:pt x="23756" y="56884"/>
                    <a:pt x="23744" y="57134"/>
                  </a:cubicBezTo>
                  <a:cubicBezTo>
                    <a:pt x="23637" y="57849"/>
                    <a:pt x="23434" y="58551"/>
                    <a:pt x="23172" y="59265"/>
                  </a:cubicBezTo>
                  <a:cubicBezTo>
                    <a:pt x="22875" y="59718"/>
                    <a:pt x="22494" y="60123"/>
                    <a:pt x="22041" y="60551"/>
                  </a:cubicBezTo>
                  <a:cubicBezTo>
                    <a:pt x="22017" y="60587"/>
                    <a:pt x="21982" y="60635"/>
                    <a:pt x="21982" y="60694"/>
                  </a:cubicBezTo>
                  <a:cubicBezTo>
                    <a:pt x="21744" y="60825"/>
                    <a:pt x="21506" y="60944"/>
                    <a:pt x="21327" y="61135"/>
                  </a:cubicBezTo>
                  <a:cubicBezTo>
                    <a:pt x="21255" y="61206"/>
                    <a:pt x="21244" y="61325"/>
                    <a:pt x="21255" y="61432"/>
                  </a:cubicBezTo>
                  <a:cubicBezTo>
                    <a:pt x="21196" y="61480"/>
                    <a:pt x="21136" y="61528"/>
                    <a:pt x="21077" y="61587"/>
                  </a:cubicBezTo>
                  <a:cubicBezTo>
                    <a:pt x="20958" y="61599"/>
                    <a:pt x="20839" y="61623"/>
                    <a:pt x="20720" y="61647"/>
                  </a:cubicBezTo>
                  <a:cubicBezTo>
                    <a:pt x="20827" y="61587"/>
                    <a:pt x="20886" y="61551"/>
                    <a:pt x="20946" y="61492"/>
                  </a:cubicBezTo>
                  <a:cubicBezTo>
                    <a:pt x="21005" y="61456"/>
                    <a:pt x="21005" y="61373"/>
                    <a:pt x="20970" y="61313"/>
                  </a:cubicBezTo>
                  <a:cubicBezTo>
                    <a:pt x="23339" y="59813"/>
                    <a:pt x="22089" y="54324"/>
                    <a:pt x="20874" y="52455"/>
                  </a:cubicBezTo>
                  <a:cubicBezTo>
                    <a:pt x="20946" y="52431"/>
                    <a:pt x="20994" y="52372"/>
                    <a:pt x="21017" y="52300"/>
                  </a:cubicBezTo>
                  <a:close/>
                  <a:moveTo>
                    <a:pt x="27875" y="0"/>
                  </a:moveTo>
                  <a:cubicBezTo>
                    <a:pt x="27799" y="0"/>
                    <a:pt x="27725" y="34"/>
                    <a:pt x="27685" y="115"/>
                  </a:cubicBezTo>
                  <a:cubicBezTo>
                    <a:pt x="25970" y="3509"/>
                    <a:pt x="24565" y="7140"/>
                    <a:pt x="23399" y="10891"/>
                  </a:cubicBezTo>
                  <a:cubicBezTo>
                    <a:pt x="23137" y="9974"/>
                    <a:pt x="22815" y="9081"/>
                    <a:pt x="22518" y="8164"/>
                  </a:cubicBezTo>
                  <a:cubicBezTo>
                    <a:pt x="22494" y="8094"/>
                    <a:pt x="22439" y="8065"/>
                    <a:pt x="22383" y="8065"/>
                  </a:cubicBezTo>
                  <a:cubicBezTo>
                    <a:pt x="22295" y="8065"/>
                    <a:pt x="22207" y="8138"/>
                    <a:pt x="22244" y="8247"/>
                  </a:cubicBezTo>
                  <a:cubicBezTo>
                    <a:pt x="22577" y="9224"/>
                    <a:pt x="22922" y="10224"/>
                    <a:pt x="23315" y="11188"/>
                  </a:cubicBezTo>
                  <a:cubicBezTo>
                    <a:pt x="23101" y="11891"/>
                    <a:pt x="22899" y="12593"/>
                    <a:pt x="22696" y="13284"/>
                  </a:cubicBezTo>
                  <a:cubicBezTo>
                    <a:pt x="22482" y="12295"/>
                    <a:pt x="22137" y="11295"/>
                    <a:pt x="21863" y="10331"/>
                  </a:cubicBezTo>
                  <a:cubicBezTo>
                    <a:pt x="21848" y="10268"/>
                    <a:pt x="21800" y="10240"/>
                    <a:pt x="21751" y="10240"/>
                  </a:cubicBezTo>
                  <a:cubicBezTo>
                    <a:pt x="21678" y="10240"/>
                    <a:pt x="21603" y="10299"/>
                    <a:pt x="21625" y="10390"/>
                  </a:cubicBezTo>
                  <a:cubicBezTo>
                    <a:pt x="21946" y="11486"/>
                    <a:pt x="22184" y="12641"/>
                    <a:pt x="22577" y="13712"/>
                  </a:cubicBezTo>
                  <a:cubicBezTo>
                    <a:pt x="22518" y="13950"/>
                    <a:pt x="22446" y="14177"/>
                    <a:pt x="22387" y="14427"/>
                  </a:cubicBezTo>
                  <a:cubicBezTo>
                    <a:pt x="22148" y="13534"/>
                    <a:pt x="21791" y="12665"/>
                    <a:pt x="21601" y="11760"/>
                  </a:cubicBezTo>
                  <a:cubicBezTo>
                    <a:pt x="21586" y="11697"/>
                    <a:pt x="21538" y="11669"/>
                    <a:pt x="21489" y="11669"/>
                  </a:cubicBezTo>
                  <a:cubicBezTo>
                    <a:pt x="21417" y="11669"/>
                    <a:pt x="21341" y="11727"/>
                    <a:pt x="21363" y="11819"/>
                  </a:cubicBezTo>
                  <a:cubicBezTo>
                    <a:pt x="21565" y="12819"/>
                    <a:pt x="21791" y="13950"/>
                    <a:pt x="22279" y="14855"/>
                  </a:cubicBezTo>
                  <a:cubicBezTo>
                    <a:pt x="22220" y="15058"/>
                    <a:pt x="22184" y="15272"/>
                    <a:pt x="22137" y="15474"/>
                  </a:cubicBezTo>
                  <a:cubicBezTo>
                    <a:pt x="21922" y="14522"/>
                    <a:pt x="21613" y="13569"/>
                    <a:pt x="21363" y="12629"/>
                  </a:cubicBezTo>
                  <a:cubicBezTo>
                    <a:pt x="21344" y="12569"/>
                    <a:pt x="21298" y="12543"/>
                    <a:pt x="21250" y="12543"/>
                  </a:cubicBezTo>
                  <a:cubicBezTo>
                    <a:pt x="21174" y="12543"/>
                    <a:pt x="21095" y="12610"/>
                    <a:pt x="21125" y="12712"/>
                  </a:cubicBezTo>
                  <a:cubicBezTo>
                    <a:pt x="21255" y="13343"/>
                    <a:pt x="21363" y="14022"/>
                    <a:pt x="21494" y="14677"/>
                  </a:cubicBezTo>
                  <a:cubicBezTo>
                    <a:pt x="21196" y="13879"/>
                    <a:pt x="20886" y="13105"/>
                    <a:pt x="20577" y="12367"/>
                  </a:cubicBezTo>
                  <a:cubicBezTo>
                    <a:pt x="20547" y="12286"/>
                    <a:pt x="20482" y="12257"/>
                    <a:pt x="20413" y="12257"/>
                  </a:cubicBezTo>
                  <a:cubicBezTo>
                    <a:pt x="20400" y="12257"/>
                    <a:pt x="20387" y="12258"/>
                    <a:pt x="20374" y="12260"/>
                  </a:cubicBezTo>
                  <a:cubicBezTo>
                    <a:pt x="21982" y="7950"/>
                    <a:pt x="24387" y="3902"/>
                    <a:pt x="27423" y="389"/>
                  </a:cubicBezTo>
                  <a:cubicBezTo>
                    <a:pt x="27478" y="315"/>
                    <a:pt x="27419" y="220"/>
                    <a:pt x="27345" y="220"/>
                  </a:cubicBezTo>
                  <a:cubicBezTo>
                    <a:pt x="27324" y="220"/>
                    <a:pt x="27301" y="228"/>
                    <a:pt x="27280" y="246"/>
                  </a:cubicBezTo>
                  <a:cubicBezTo>
                    <a:pt x="23101" y="4675"/>
                    <a:pt x="20184" y="9998"/>
                    <a:pt x="18636" y="15891"/>
                  </a:cubicBezTo>
                  <a:cubicBezTo>
                    <a:pt x="17898" y="18737"/>
                    <a:pt x="17493" y="21654"/>
                    <a:pt x="17434" y="24583"/>
                  </a:cubicBezTo>
                  <a:cubicBezTo>
                    <a:pt x="17398" y="26202"/>
                    <a:pt x="17445" y="27857"/>
                    <a:pt x="17672" y="29464"/>
                  </a:cubicBezTo>
                  <a:cubicBezTo>
                    <a:pt x="17748" y="30054"/>
                    <a:pt x="18575" y="33226"/>
                    <a:pt x="17712" y="33226"/>
                  </a:cubicBezTo>
                  <a:cubicBezTo>
                    <a:pt x="17634" y="33226"/>
                    <a:pt x="17541" y="33200"/>
                    <a:pt x="17434" y="33143"/>
                  </a:cubicBezTo>
                  <a:cubicBezTo>
                    <a:pt x="17397" y="33124"/>
                    <a:pt x="17356" y="33115"/>
                    <a:pt x="17315" y="33115"/>
                  </a:cubicBezTo>
                  <a:cubicBezTo>
                    <a:pt x="17157" y="33115"/>
                    <a:pt x="16998" y="33249"/>
                    <a:pt x="17064" y="33429"/>
                  </a:cubicBezTo>
                  <a:cubicBezTo>
                    <a:pt x="17362" y="34215"/>
                    <a:pt x="17326" y="34239"/>
                    <a:pt x="17517" y="34524"/>
                  </a:cubicBezTo>
                  <a:cubicBezTo>
                    <a:pt x="17612" y="34953"/>
                    <a:pt x="17719" y="35405"/>
                    <a:pt x="17815" y="35846"/>
                  </a:cubicBezTo>
                  <a:cubicBezTo>
                    <a:pt x="17815" y="35894"/>
                    <a:pt x="17815" y="35941"/>
                    <a:pt x="17850" y="35965"/>
                  </a:cubicBezTo>
                  <a:cubicBezTo>
                    <a:pt x="18100" y="36953"/>
                    <a:pt x="18434" y="37906"/>
                    <a:pt x="18886" y="38787"/>
                  </a:cubicBezTo>
                  <a:cubicBezTo>
                    <a:pt x="14409" y="39382"/>
                    <a:pt x="9956" y="40120"/>
                    <a:pt x="5634" y="41144"/>
                  </a:cubicBezTo>
                  <a:lnTo>
                    <a:pt x="5515" y="41144"/>
                  </a:lnTo>
                  <a:cubicBezTo>
                    <a:pt x="5450" y="41079"/>
                    <a:pt x="5362" y="41048"/>
                    <a:pt x="5276" y="41048"/>
                  </a:cubicBezTo>
                  <a:cubicBezTo>
                    <a:pt x="5098" y="41048"/>
                    <a:pt x="4931" y="41181"/>
                    <a:pt x="5003" y="41406"/>
                  </a:cubicBezTo>
                  <a:cubicBezTo>
                    <a:pt x="5158" y="41847"/>
                    <a:pt x="5301" y="42275"/>
                    <a:pt x="5456" y="42728"/>
                  </a:cubicBezTo>
                  <a:cubicBezTo>
                    <a:pt x="5468" y="42787"/>
                    <a:pt x="5480" y="42835"/>
                    <a:pt x="5492" y="42894"/>
                  </a:cubicBezTo>
                  <a:cubicBezTo>
                    <a:pt x="5492" y="43025"/>
                    <a:pt x="5515" y="43144"/>
                    <a:pt x="5575" y="43275"/>
                  </a:cubicBezTo>
                  <a:cubicBezTo>
                    <a:pt x="5587" y="43311"/>
                    <a:pt x="5634" y="43335"/>
                    <a:pt x="5670" y="43335"/>
                  </a:cubicBezTo>
                  <a:cubicBezTo>
                    <a:pt x="5754" y="43466"/>
                    <a:pt x="5837" y="43609"/>
                    <a:pt x="5992" y="43680"/>
                  </a:cubicBezTo>
                  <a:cubicBezTo>
                    <a:pt x="6004" y="43692"/>
                    <a:pt x="6027" y="43692"/>
                    <a:pt x="6051" y="43692"/>
                  </a:cubicBezTo>
                  <a:cubicBezTo>
                    <a:pt x="4658" y="43704"/>
                    <a:pt x="3170" y="44287"/>
                    <a:pt x="1884" y="44895"/>
                  </a:cubicBezTo>
                  <a:cubicBezTo>
                    <a:pt x="1563" y="44811"/>
                    <a:pt x="1265" y="44716"/>
                    <a:pt x="955" y="44633"/>
                  </a:cubicBezTo>
                  <a:cubicBezTo>
                    <a:pt x="934" y="44626"/>
                    <a:pt x="913" y="44623"/>
                    <a:pt x="894" y="44623"/>
                  </a:cubicBezTo>
                  <a:cubicBezTo>
                    <a:pt x="716" y="44623"/>
                    <a:pt x="667" y="44903"/>
                    <a:pt x="872" y="44978"/>
                  </a:cubicBezTo>
                  <a:cubicBezTo>
                    <a:pt x="932" y="44990"/>
                    <a:pt x="991" y="45014"/>
                    <a:pt x="1051" y="45038"/>
                  </a:cubicBezTo>
                  <a:cubicBezTo>
                    <a:pt x="848" y="45169"/>
                    <a:pt x="848" y="45550"/>
                    <a:pt x="991" y="45764"/>
                  </a:cubicBezTo>
                  <a:cubicBezTo>
                    <a:pt x="1171" y="46081"/>
                    <a:pt x="1510" y="46173"/>
                    <a:pt x="1842" y="46173"/>
                  </a:cubicBezTo>
                  <a:cubicBezTo>
                    <a:pt x="1884" y="46173"/>
                    <a:pt x="1926" y="46171"/>
                    <a:pt x="1967" y="46169"/>
                  </a:cubicBezTo>
                  <a:cubicBezTo>
                    <a:pt x="1967" y="46301"/>
                    <a:pt x="2026" y="46440"/>
                    <a:pt x="2154" y="46440"/>
                  </a:cubicBezTo>
                  <a:cubicBezTo>
                    <a:pt x="2198" y="46440"/>
                    <a:pt x="2251" y="46423"/>
                    <a:pt x="2313" y="46383"/>
                  </a:cubicBezTo>
                  <a:cubicBezTo>
                    <a:pt x="2336" y="46371"/>
                    <a:pt x="2372" y="46347"/>
                    <a:pt x="2420" y="46323"/>
                  </a:cubicBezTo>
                  <a:lnTo>
                    <a:pt x="2444" y="46300"/>
                  </a:lnTo>
                  <a:cubicBezTo>
                    <a:pt x="2456" y="46312"/>
                    <a:pt x="2456" y="46323"/>
                    <a:pt x="2491" y="46359"/>
                  </a:cubicBezTo>
                  <a:cubicBezTo>
                    <a:pt x="2515" y="46442"/>
                    <a:pt x="2539" y="46538"/>
                    <a:pt x="2551" y="46621"/>
                  </a:cubicBezTo>
                  <a:cubicBezTo>
                    <a:pt x="2575" y="46788"/>
                    <a:pt x="2598" y="46943"/>
                    <a:pt x="2575" y="47097"/>
                  </a:cubicBezTo>
                  <a:cubicBezTo>
                    <a:pt x="2575" y="47324"/>
                    <a:pt x="2539" y="47550"/>
                    <a:pt x="2503" y="47776"/>
                  </a:cubicBezTo>
                  <a:cubicBezTo>
                    <a:pt x="2479" y="47776"/>
                    <a:pt x="2456" y="47776"/>
                    <a:pt x="2432" y="47752"/>
                  </a:cubicBezTo>
                  <a:cubicBezTo>
                    <a:pt x="2253" y="47728"/>
                    <a:pt x="2086" y="47669"/>
                    <a:pt x="1908" y="47633"/>
                  </a:cubicBezTo>
                  <a:cubicBezTo>
                    <a:pt x="1790" y="47619"/>
                    <a:pt x="1670" y="47607"/>
                    <a:pt x="1550" y="47607"/>
                  </a:cubicBezTo>
                  <a:cubicBezTo>
                    <a:pt x="1368" y="47607"/>
                    <a:pt x="1187" y="47635"/>
                    <a:pt x="1015" y="47728"/>
                  </a:cubicBezTo>
                  <a:cubicBezTo>
                    <a:pt x="812" y="47847"/>
                    <a:pt x="658" y="48050"/>
                    <a:pt x="610" y="48288"/>
                  </a:cubicBezTo>
                  <a:cubicBezTo>
                    <a:pt x="527" y="48276"/>
                    <a:pt x="431" y="48252"/>
                    <a:pt x="348" y="48228"/>
                  </a:cubicBezTo>
                  <a:cubicBezTo>
                    <a:pt x="326" y="48223"/>
                    <a:pt x="305" y="48220"/>
                    <a:pt x="286" y="48220"/>
                  </a:cubicBezTo>
                  <a:cubicBezTo>
                    <a:pt x="61" y="48220"/>
                    <a:pt x="0" y="48568"/>
                    <a:pt x="241" y="48633"/>
                  </a:cubicBezTo>
                  <a:cubicBezTo>
                    <a:pt x="408" y="48681"/>
                    <a:pt x="551" y="48740"/>
                    <a:pt x="717" y="48800"/>
                  </a:cubicBezTo>
                  <a:cubicBezTo>
                    <a:pt x="753" y="48848"/>
                    <a:pt x="789" y="48883"/>
                    <a:pt x="836" y="48931"/>
                  </a:cubicBezTo>
                  <a:cubicBezTo>
                    <a:pt x="884" y="48967"/>
                    <a:pt x="937" y="48984"/>
                    <a:pt x="988" y="48984"/>
                  </a:cubicBezTo>
                  <a:cubicBezTo>
                    <a:pt x="1039" y="48984"/>
                    <a:pt x="1086" y="48967"/>
                    <a:pt x="1122" y="48931"/>
                  </a:cubicBezTo>
                  <a:cubicBezTo>
                    <a:pt x="2027" y="49240"/>
                    <a:pt x="2991" y="49586"/>
                    <a:pt x="3944" y="49860"/>
                  </a:cubicBezTo>
                  <a:cubicBezTo>
                    <a:pt x="3932" y="49883"/>
                    <a:pt x="3920" y="49931"/>
                    <a:pt x="3932" y="49979"/>
                  </a:cubicBezTo>
                  <a:cubicBezTo>
                    <a:pt x="4099" y="50586"/>
                    <a:pt x="4301" y="51169"/>
                    <a:pt x="4301" y="51800"/>
                  </a:cubicBezTo>
                  <a:cubicBezTo>
                    <a:pt x="4301" y="51919"/>
                    <a:pt x="4289" y="52062"/>
                    <a:pt x="4289" y="52181"/>
                  </a:cubicBezTo>
                  <a:cubicBezTo>
                    <a:pt x="4241" y="52217"/>
                    <a:pt x="4230" y="52277"/>
                    <a:pt x="4277" y="52336"/>
                  </a:cubicBezTo>
                  <a:cubicBezTo>
                    <a:pt x="4218" y="52789"/>
                    <a:pt x="4099" y="53217"/>
                    <a:pt x="3968" y="53646"/>
                  </a:cubicBezTo>
                  <a:lnTo>
                    <a:pt x="3968" y="53681"/>
                  </a:lnTo>
                  <a:cubicBezTo>
                    <a:pt x="3622" y="53467"/>
                    <a:pt x="3265" y="53277"/>
                    <a:pt x="2920" y="53050"/>
                  </a:cubicBezTo>
                  <a:cubicBezTo>
                    <a:pt x="2898" y="53038"/>
                    <a:pt x="2877" y="53032"/>
                    <a:pt x="2856" y="53032"/>
                  </a:cubicBezTo>
                  <a:cubicBezTo>
                    <a:pt x="2741" y="53032"/>
                    <a:pt x="2658" y="53206"/>
                    <a:pt x="2789" y="53277"/>
                  </a:cubicBezTo>
                  <a:cubicBezTo>
                    <a:pt x="2801" y="53289"/>
                    <a:pt x="2837" y="53312"/>
                    <a:pt x="2848" y="53324"/>
                  </a:cubicBezTo>
                  <a:cubicBezTo>
                    <a:pt x="2753" y="53336"/>
                    <a:pt x="2694" y="53467"/>
                    <a:pt x="2801" y="53527"/>
                  </a:cubicBezTo>
                  <a:cubicBezTo>
                    <a:pt x="2813" y="53551"/>
                    <a:pt x="2837" y="53551"/>
                    <a:pt x="2848" y="53562"/>
                  </a:cubicBezTo>
                  <a:cubicBezTo>
                    <a:pt x="2777" y="53586"/>
                    <a:pt x="2717" y="53693"/>
                    <a:pt x="2801" y="53765"/>
                  </a:cubicBezTo>
                  <a:cubicBezTo>
                    <a:pt x="6015" y="56479"/>
                    <a:pt x="10016" y="58408"/>
                    <a:pt x="13862" y="60051"/>
                  </a:cubicBezTo>
                  <a:cubicBezTo>
                    <a:pt x="15314" y="60674"/>
                    <a:pt x="17492" y="62044"/>
                    <a:pt x="19293" y="62044"/>
                  </a:cubicBezTo>
                  <a:cubicBezTo>
                    <a:pt x="19353" y="62044"/>
                    <a:pt x="19411" y="62043"/>
                    <a:pt x="19470" y="62040"/>
                  </a:cubicBezTo>
                  <a:cubicBezTo>
                    <a:pt x="19481" y="62075"/>
                    <a:pt x="19517" y="62099"/>
                    <a:pt x="19565" y="62099"/>
                  </a:cubicBezTo>
                  <a:lnTo>
                    <a:pt x="20541" y="62099"/>
                  </a:lnTo>
                  <a:cubicBezTo>
                    <a:pt x="20493" y="62282"/>
                    <a:pt x="20624" y="62481"/>
                    <a:pt x="20821" y="62481"/>
                  </a:cubicBezTo>
                  <a:cubicBezTo>
                    <a:pt x="20867" y="62481"/>
                    <a:pt x="20917" y="62470"/>
                    <a:pt x="20970" y="62444"/>
                  </a:cubicBezTo>
                  <a:cubicBezTo>
                    <a:pt x="21077" y="62397"/>
                    <a:pt x="21172" y="62337"/>
                    <a:pt x="21267" y="62278"/>
                  </a:cubicBezTo>
                  <a:cubicBezTo>
                    <a:pt x="22089" y="62206"/>
                    <a:pt x="22910" y="62123"/>
                    <a:pt x="23732" y="62040"/>
                  </a:cubicBezTo>
                  <a:cubicBezTo>
                    <a:pt x="23743" y="62050"/>
                    <a:pt x="23758" y="62056"/>
                    <a:pt x="23774" y="62056"/>
                  </a:cubicBezTo>
                  <a:cubicBezTo>
                    <a:pt x="23794" y="62056"/>
                    <a:pt x="23814" y="62047"/>
                    <a:pt x="23827" y="62028"/>
                  </a:cubicBezTo>
                  <a:cubicBezTo>
                    <a:pt x="23994" y="62016"/>
                    <a:pt x="24161" y="62004"/>
                    <a:pt x="24339" y="61980"/>
                  </a:cubicBezTo>
                  <a:cubicBezTo>
                    <a:pt x="26851" y="61849"/>
                    <a:pt x="29399" y="61611"/>
                    <a:pt x="31923" y="61349"/>
                  </a:cubicBezTo>
                  <a:cubicBezTo>
                    <a:pt x="38555" y="60789"/>
                    <a:pt x="45128" y="60230"/>
                    <a:pt x="51688" y="59146"/>
                  </a:cubicBezTo>
                  <a:lnTo>
                    <a:pt x="51688" y="59146"/>
                  </a:lnTo>
                  <a:cubicBezTo>
                    <a:pt x="51688" y="59218"/>
                    <a:pt x="51676" y="59301"/>
                    <a:pt x="51676" y="59385"/>
                  </a:cubicBezTo>
                  <a:cubicBezTo>
                    <a:pt x="51669" y="59472"/>
                    <a:pt x="51757" y="59525"/>
                    <a:pt x="51839" y="59525"/>
                  </a:cubicBezTo>
                  <a:cubicBezTo>
                    <a:pt x="51903" y="59525"/>
                    <a:pt x="51963" y="59493"/>
                    <a:pt x="51974" y="59420"/>
                  </a:cubicBezTo>
                  <a:cubicBezTo>
                    <a:pt x="51986" y="59301"/>
                    <a:pt x="52009" y="59206"/>
                    <a:pt x="52021" y="59087"/>
                  </a:cubicBezTo>
                  <a:cubicBezTo>
                    <a:pt x="54641" y="58634"/>
                    <a:pt x="57248" y="58111"/>
                    <a:pt x="59844" y="57480"/>
                  </a:cubicBezTo>
                  <a:cubicBezTo>
                    <a:pt x="59903" y="57491"/>
                    <a:pt x="59987" y="57503"/>
                    <a:pt x="60058" y="57503"/>
                  </a:cubicBezTo>
                  <a:cubicBezTo>
                    <a:pt x="60260" y="57503"/>
                    <a:pt x="60427" y="57432"/>
                    <a:pt x="60546" y="57301"/>
                  </a:cubicBezTo>
                  <a:cubicBezTo>
                    <a:pt x="60582" y="57277"/>
                    <a:pt x="60618" y="57277"/>
                    <a:pt x="60653" y="57265"/>
                  </a:cubicBezTo>
                  <a:cubicBezTo>
                    <a:pt x="60975" y="57194"/>
                    <a:pt x="60975" y="56825"/>
                    <a:pt x="60796" y="56646"/>
                  </a:cubicBezTo>
                  <a:cubicBezTo>
                    <a:pt x="62796" y="53062"/>
                    <a:pt x="63987" y="46550"/>
                    <a:pt x="60796" y="43549"/>
                  </a:cubicBezTo>
                  <a:cubicBezTo>
                    <a:pt x="60736" y="43493"/>
                    <a:pt x="60672" y="43469"/>
                    <a:pt x="60611" y="43469"/>
                  </a:cubicBezTo>
                  <a:cubicBezTo>
                    <a:pt x="60492" y="43469"/>
                    <a:pt x="60387" y="43562"/>
                    <a:pt x="60356" y="43680"/>
                  </a:cubicBezTo>
                  <a:cubicBezTo>
                    <a:pt x="59665" y="43371"/>
                    <a:pt x="58855" y="43264"/>
                    <a:pt x="58141" y="43085"/>
                  </a:cubicBezTo>
                  <a:cubicBezTo>
                    <a:pt x="57297" y="42862"/>
                    <a:pt x="56418" y="42489"/>
                    <a:pt x="55562" y="42489"/>
                  </a:cubicBezTo>
                  <a:cubicBezTo>
                    <a:pt x="55548" y="42489"/>
                    <a:pt x="55535" y="42489"/>
                    <a:pt x="55522" y="42490"/>
                  </a:cubicBezTo>
                  <a:cubicBezTo>
                    <a:pt x="55415" y="42490"/>
                    <a:pt x="55355" y="42537"/>
                    <a:pt x="55307" y="42609"/>
                  </a:cubicBezTo>
                  <a:cubicBezTo>
                    <a:pt x="55236" y="42561"/>
                    <a:pt x="55141" y="42537"/>
                    <a:pt x="55069" y="42490"/>
                  </a:cubicBezTo>
                  <a:lnTo>
                    <a:pt x="55057" y="42490"/>
                  </a:lnTo>
                  <a:cubicBezTo>
                    <a:pt x="55069" y="42478"/>
                    <a:pt x="55105" y="42478"/>
                    <a:pt x="55117" y="42466"/>
                  </a:cubicBezTo>
                  <a:cubicBezTo>
                    <a:pt x="55379" y="42347"/>
                    <a:pt x="55367" y="41978"/>
                    <a:pt x="55141" y="41894"/>
                  </a:cubicBezTo>
                  <a:cubicBezTo>
                    <a:pt x="55498" y="41466"/>
                    <a:pt x="55522" y="40894"/>
                    <a:pt x="55343" y="40347"/>
                  </a:cubicBezTo>
                  <a:cubicBezTo>
                    <a:pt x="55355" y="39787"/>
                    <a:pt x="55105" y="39454"/>
                    <a:pt x="54700" y="39287"/>
                  </a:cubicBezTo>
                  <a:cubicBezTo>
                    <a:pt x="54581" y="39168"/>
                    <a:pt x="54450" y="39049"/>
                    <a:pt x="54331" y="38977"/>
                  </a:cubicBezTo>
                  <a:cubicBezTo>
                    <a:pt x="54318" y="38970"/>
                    <a:pt x="54304" y="38966"/>
                    <a:pt x="54292" y="38966"/>
                  </a:cubicBezTo>
                  <a:cubicBezTo>
                    <a:pt x="54228" y="38966"/>
                    <a:pt x="54188" y="39056"/>
                    <a:pt x="54248" y="39096"/>
                  </a:cubicBezTo>
                  <a:cubicBezTo>
                    <a:pt x="54200" y="39084"/>
                    <a:pt x="54149" y="39078"/>
                    <a:pt x="54097" y="39078"/>
                  </a:cubicBezTo>
                  <a:cubicBezTo>
                    <a:pt x="54045" y="39078"/>
                    <a:pt x="53992" y="39084"/>
                    <a:pt x="53938" y="39096"/>
                  </a:cubicBezTo>
                  <a:cubicBezTo>
                    <a:pt x="53974" y="38775"/>
                    <a:pt x="53950" y="38453"/>
                    <a:pt x="53891" y="38132"/>
                  </a:cubicBezTo>
                  <a:cubicBezTo>
                    <a:pt x="53926" y="38037"/>
                    <a:pt x="53926" y="37918"/>
                    <a:pt x="53891" y="37834"/>
                  </a:cubicBezTo>
                  <a:cubicBezTo>
                    <a:pt x="53914" y="37727"/>
                    <a:pt x="53867" y="37632"/>
                    <a:pt x="53795" y="37584"/>
                  </a:cubicBezTo>
                  <a:cubicBezTo>
                    <a:pt x="53760" y="37537"/>
                    <a:pt x="53736" y="37501"/>
                    <a:pt x="53688" y="37477"/>
                  </a:cubicBezTo>
                  <a:cubicBezTo>
                    <a:pt x="53677" y="37256"/>
                    <a:pt x="53543" y="37045"/>
                    <a:pt x="53275" y="37045"/>
                  </a:cubicBezTo>
                  <a:cubicBezTo>
                    <a:pt x="53255" y="37045"/>
                    <a:pt x="53234" y="37046"/>
                    <a:pt x="53212" y="37048"/>
                  </a:cubicBezTo>
                  <a:cubicBezTo>
                    <a:pt x="50735" y="37194"/>
                    <a:pt x="48265" y="37227"/>
                    <a:pt x="45796" y="37227"/>
                  </a:cubicBezTo>
                  <a:cubicBezTo>
                    <a:pt x="43750" y="37227"/>
                    <a:pt x="41704" y="37204"/>
                    <a:pt x="39658" y="37204"/>
                  </a:cubicBezTo>
                  <a:cubicBezTo>
                    <a:pt x="38109" y="37204"/>
                    <a:pt x="36559" y="37217"/>
                    <a:pt x="35007" y="37263"/>
                  </a:cubicBezTo>
                  <a:cubicBezTo>
                    <a:pt x="35007" y="37096"/>
                    <a:pt x="34904" y="36951"/>
                    <a:pt x="34697" y="36951"/>
                  </a:cubicBezTo>
                  <a:cubicBezTo>
                    <a:pt x="34682" y="36951"/>
                    <a:pt x="34666" y="36952"/>
                    <a:pt x="34650" y="36953"/>
                  </a:cubicBezTo>
                  <a:cubicBezTo>
                    <a:pt x="30114" y="37453"/>
                    <a:pt x="25518" y="37918"/>
                    <a:pt x="20934" y="38501"/>
                  </a:cubicBezTo>
                  <a:cubicBezTo>
                    <a:pt x="21113" y="37441"/>
                    <a:pt x="21779" y="36477"/>
                    <a:pt x="21946" y="35405"/>
                  </a:cubicBezTo>
                  <a:cubicBezTo>
                    <a:pt x="22029" y="34858"/>
                    <a:pt x="22017" y="34286"/>
                    <a:pt x="22029" y="33739"/>
                  </a:cubicBezTo>
                  <a:cubicBezTo>
                    <a:pt x="22029" y="33369"/>
                    <a:pt x="22029" y="32988"/>
                    <a:pt x="22041" y="32643"/>
                  </a:cubicBezTo>
                  <a:cubicBezTo>
                    <a:pt x="22006" y="32536"/>
                    <a:pt x="21982" y="32429"/>
                    <a:pt x="21958" y="32322"/>
                  </a:cubicBezTo>
                  <a:cubicBezTo>
                    <a:pt x="21982" y="32262"/>
                    <a:pt x="22017" y="32191"/>
                    <a:pt x="22029" y="32131"/>
                  </a:cubicBezTo>
                  <a:cubicBezTo>
                    <a:pt x="22065" y="32060"/>
                    <a:pt x="21982" y="32012"/>
                    <a:pt x="21922" y="32012"/>
                  </a:cubicBezTo>
                  <a:cubicBezTo>
                    <a:pt x="21946" y="31834"/>
                    <a:pt x="22017" y="31703"/>
                    <a:pt x="22137" y="31595"/>
                  </a:cubicBezTo>
                  <a:lnTo>
                    <a:pt x="22137" y="31595"/>
                  </a:lnTo>
                  <a:cubicBezTo>
                    <a:pt x="22137" y="31667"/>
                    <a:pt x="22125" y="31738"/>
                    <a:pt x="22125" y="31798"/>
                  </a:cubicBezTo>
                  <a:cubicBezTo>
                    <a:pt x="22125" y="31926"/>
                    <a:pt x="22231" y="32000"/>
                    <a:pt x="22334" y="32000"/>
                  </a:cubicBezTo>
                  <a:cubicBezTo>
                    <a:pt x="22414" y="32000"/>
                    <a:pt x="22492" y="31956"/>
                    <a:pt x="22518" y="31857"/>
                  </a:cubicBezTo>
                  <a:lnTo>
                    <a:pt x="22613" y="31464"/>
                  </a:lnTo>
                  <a:lnTo>
                    <a:pt x="22613" y="31643"/>
                  </a:lnTo>
                  <a:cubicBezTo>
                    <a:pt x="22613" y="31673"/>
                    <a:pt x="22640" y="31688"/>
                    <a:pt x="22666" y="31688"/>
                  </a:cubicBezTo>
                  <a:cubicBezTo>
                    <a:pt x="22693" y="31688"/>
                    <a:pt x="22720" y="31673"/>
                    <a:pt x="22720" y="31643"/>
                  </a:cubicBezTo>
                  <a:lnTo>
                    <a:pt x="22720" y="31441"/>
                  </a:lnTo>
                  <a:cubicBezTo>
                    <a:pt x="22720" y="31409"/>
                    <a:pt x="22697" y="31394"/>
                    <a:pt x="22673" y="31394"/>
                  </a:cubicBezTo>
                  <a:cubicBezTo>
                    <a:pt x="22652" y="31394"/>
                    <a:pt x="22630" y="31406"/>
                    <a:pt x="22625" y="31429"/>
                  </a:cubicBezTo>
                  <a:cubicBezTo>
                    <a:pt x="23994" y="25416"/>
                    <a:pt x="24958" y="19689"/>
                    <a:pt x="27482" y="13938"/>
                  </a:cubicBezTo>
                  <a:cubicBezTo>
                    <a:pt x="27542" y="13796"/>
                    <a:pt x="27447" y="13629"/>
                    <a:pt x="27328" y="13569"/>
                  </a:cubicBezTo>
                  <a:cubicBezTo>
                    <a:pt x="27792" y="13403"/>
                    <a:pt x="28054" y="13022"/>
                    <a:pt x="28113" y="12379"/>
                  </a:cubicBezTo>
                  <a:cubicBezTo>
                    <a:pt x="28198" y="12232"/>
                    <a:pt x="28087" y="12047"/>
                    <a:pt x="27928" y="12047"/>
                  </a:cubicBezTo>
                  <a:cubicBezTo>
                    <a:pt x="27907" y="12047"/>
                    <a:pt x="27886" y="12050"/>
                    <a:pt x="27863" y="12057"/>
                  </a:cubicBezTo>
                  <a:cubicBezTo>
                    <a:pt x="27840" y="12058"/>
                    <a:pt x="27817" y="12059"/>
                    <a:pt x="27795" y="12059"/>
                  </a:cubicBezTo>
                  <a:cubicBezTo>
                    <a:pt x="27366" y="12059"/>
                    <a:pt x="27399" y="11833"/>
                    <a:pt x="27863" y="11402"/>
                  </a:cubicBezTo>
                  <a:cubicBezTo>
                    <a:pt x="27904" y="11433"/>
                    <a:pt x="27951" y="11450"/>
                    <a:pt x="27996" y="11450"/>
                  </a:cubicBezTo>
                  <a:cubicBezTo>
                    <a:pt x="28057" y="11450"/>
                    <a:pt x="28115" y="11418"/>
                    <a:pt x="28149" y="11343"/>
                  </a:cubicBezTo>
                  <a:cubicBezTo>
                    <a:pt x="29602" y="8021"/>
                    <a:pt x="29840" y="3937"/>
                    <a:pt x="27959" y="746"/>
                  </a:cubicBezTo>
                  <a:cubicBezTo>
                    <a:pt x="28018" y="592"/>
                    <a:pt x="28054" y="449"/>
                    <a:pt x="28113" y="294"/>
                  </a:cubicBezTo>
                  <a:cubicBezTo>
                    <a:pt x="28176" y="129"/>
                    <a:pt x="28021" y="0"/>
                    <a:pt x="27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3584700" y="2761450"/>
              <a:ext cx="577725" cy="51075"/>
            </a:xfrm>
            <a:custGeom>
              <a:avLst/>
              <a:gdLst/>
              <a:ahLst/>
              <a:cxnLst/>
              <a:rect l="l" t="t" r="r" b="b"/>
              <a:pathLst>
                <a:path w="23109" h="2043" extrusionOk="0">
                  <a:moveTo>
                    <a:pt x="179" y="0"/>
                  </a:moveTo>
                  <a:cubicBezTo>
                    <a:pt x="0" y="0"/>
                    <a:pt x="18" y="277"/>
                    <a:pt x="201" y="311"/>
                  </a:cubicBezTo>
                  <a:cubicBezTo>
                    <a:pt x="7047" y="1182"/>
                    <a:pt x="14209" y="2043"/>
                    <a:pt x="21149" y="2043"/>
                  </a:cubicBezTo>
                  <a:cubicBezTo>
                    <a:pt x="21704" y="2043"/>
                    <a:pt x="22259" y="2037"/>
                    <a:pt x="22811" y="2026"/>
                  </a:cubicBezTo>
                  <a:cubicBezTo>
                    <a:pt x="23109" y="2002"/>
                    <a:pt x="23085" y="1609"/>
                    <a:pt x="22811" y="1561"/>
                  </a:cubicBezTo>
                  <a:cubicBezTo>
                    <a:pt x="15370" y="633"/>
                    <a:pt x="7702" y="442"/>
                    <a:pt x="201" y="2"/>
                  </a:cubicBezTo>
                  <a:cubicBezTo>
                    <a:pt x="194" y="1"/>
                    <a:pt x="1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4170400" y="2793300"/>
              <a:ext cx="22100" cy="12600"/>
            </a:xfrm>
            <a:custGeom>
              <a:avLst/>
              <a:gdLst/>
              <a:ahLst/>
              <a:cxnLst/>
              <a:rect l="l" t="t" r="r" b="b"/>
              <a:pathLst>
                <a:path w="884" h="504" extrusionOk="0">
                  <a:moveTo>
                    <a:pt x="295" y="0"/>
                  </a:moveTo>
                  <a:cubicBezTo>
                    <a:pt x="0" y="0"/>
                    <a:pt x="0" y="503"/>
                    <a:pt x="295" y="503"/>
                  </a:cubicBezTo>
                  <a:cubicBezTo>
                    <a:pt x="304" y="503"/>
                    <a:pt x="314" y="503"/>
                    <a:pt x="324" y="502"/>
                  </a:cubicBezTo>
                  <a:cubicBezTo>
                    <a:pt x="407" y="490"/>
                    <a:pt x="503" y="490"/>
                    <a:pt x="586" y="478"/>
                  </a:cubicBezTo>
                  <a:cubicBezTo>
                    <a:pt x="884" y="454"/>
                    <a:pt x="884" y="61"/>
                    <a:pt x="586" y="37"/>
                  </a:cubicBezTo>
                  <a:cubicBezTo>
                    <a:pt x="503" y="14"/>
                    <a:pt x="407" y="14"/>
                    <a:pt x="324" y="2"/>
                  </a:cubicBezTo>
                  <a:cubicBezTo>
                    <a:pt x="314" y="1"/>
                    <a:pt x="304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802975" y="3135050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0" y="12"/>
                    <a:pt x="0" y="71"/>
                    <a:pt x="48" y="71"/>
                  </a:cubicBezTo>
                  <a:cubicBezTo>
                    <a:pt x="96" y="71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4680025" y="281715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8" y="0"/>
                  </a:moveTo>
                  <a:cubicBezTo>
                    <a:pt x="1" y="12"/>
                    <a:pt x="1" y="191"/>
                    <a:pt x="108" y="191"/>
                  </a:cubicBezTo>
                  <a:cubicBezTo>
                    <a:pt x="227" y="191"/>
                    <a:pt x="22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280400" y="2872400"/>
              <a:ext cx="21825" cy="48850"/>
            </a:xfrm>
            <a:custGeom>
              <a:avLst/>
              <a:gdLst/>
              <a:ahLst/>
              <a:cxnLst/>
              <a:rect l="l" t="t" r="r" b="b"/>
              <a:pathLst>
                <a:path w="873" h="1954" extrusionOk="0">
                  <a:moveTo>
                    <a:pt x="225" y="0"/>
                  </a:moveTo>
                  <a:cubicBezTo>
                    <a:pt x="113" y="0"/>
                    <a:pt x="1" y="88"/>
                    <a:pt x="44" y="231"/>
                  </a:cubicBezTo>
                  <a:cubicBezTo>
                    <a:pt x="210" y="791"/>
                    <a:pt x="317" y="1374"/>
                    <a:pt x="591" y="1886"/>
                  </a:cubicBezTo>
                  <a:cubicBezTo>
                    <a:pt x="614" y="1932"/>
                    <a:pt x="663" y="1953"/>
                    <a:pt x="713" y="1953"/>
                  </a:cubicBezTo>
                  <a:cubicBezTo>
                    <a:pt x="791" y="1953"/>
                    <a:pt x="872" y="1902"/>
                    <a:pt x="865" y="1815"/>
                  </a:cubicBezTo>
                  <a:cubicBezTo>
                    <a:pt x="782" y="1231"/>
                    <a:pt x="579" y="683"/>
                    <a:pt x="401" y="124"/>
                  </a:cubicBezTo>
                  <a:cubicBezTo>
                    <a:pt x="372" y="39"/>
                    <a:pt x="299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4710100" y="2747200"/>
              <a:ext cx="13425" cy="10425"/>
            </a:xfrm>
            <a:custGeom>
              <a:avLst/>
              <a:gdLst/>
              <a:ahLst/>
              <a:cxnLst/>
              <a:rect l="l" t="t" r="r" b="b"/>
              <a:pathLst>
                <a:path w="537" h="417" extrusionOk="0">
                  <a:moveTo>
                    <a:pt x="262" y="0"/>
                  </a:moveTo>
                  <a:cubicBezTo>
                    <a:pt x="1" y="0"/>
                    <a:pt x="1" y="417"/>
                    <a:pt x="262" y="417"/>
                  </a:cubicBezTo>
                  <a:cubicBezTo>
                    <a:pt x="536" y="417"/>
                    <a:pt x="536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3963375" y="1930425"/>
              <a:ext cx="21775" cy="51650"/>
            </a:xfrm>
            <a:custGeom>
              <a:avLst/>
              <a:gdLst/>
              <a:ahLst/>
              <a:cxnLst/>
              <a:rect l="l" t="t" r="r" b="b"/>
              <a:pathLst>
                <a:path w="871" h="2066" extrusionOk="0">
                  <a:moveTo>
                    <a:pt x="203" y="1"/>
                  </a:moveTo>
                  <a:cubicBezTo>
                    <a:pt x="103" y="1"/>
                    <a:pt x="1" y="80"/>
                    <a:pt x="44" y="203"/>
                  </a:cubicBezTo>
                  <a:cubicBezTo>
                    <a:pt x="235" y="798"/>
                    <a:pt x="413" y="1394"/>
                    <a:pt x="628" y="1989"/>
                  </a:cubicBezTo>
                  <a:cubicBezTo>
                    <a:pt x="642" y="2042"/>
                    <a:pt x="688" y="2066"/>
                    <a:pt x="734" y="2066"/>
                  </a:cubicBezTo>
                  <a:cubicBezTo>
                    <a:pt x="802" y="2066"/>
                    <a:pt x="870" y="2014"/>
                    <a:pt x="842" y="1929"/>
                  </a:cubicBezTo>
                  <a:cubicBezTo>
                    <a:pt x="699" y="1310"/>
                    <a:pt x="521" y="715"/>
                    <a:pt x="354" y="108"/>
                  </a:cubicBezTo>
                  <a:cubicBezTo>
                    <a:pt x="331" y="33"/>
                    <a:pt x="267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3990425" y="1905225"/>
              <a:ext cx="19450" cy="42700"/>
            </a:xfrm>
            <a:custGeom>
              <a:avLst/>
              <a:gdLst/>
              <a:ahLst/>
              <a:cxnLst/>
              <a:rect l="l" t="t" r="r" b="b"/>
              <a:pathLst>
                <a:path w="778" h="1708" extrusionOk="0">
                  <a:moveTo>
                    <a:pt x="102" y="1"/>
                  </a:moveTo>
                  <a:cubicBezTo>
                    <a:pt x="52" y="1"/>
                    <a:pt x="1" y="39"/>
                    <a:pt x="22" y="104"/>
                  </a:cubicBezTo>
                  <a:cubicBezTo>
                    <a:pt x="201" y="604"/>
                    <a:pt x="379" y="1116"/>
                    <a:pt x="558" y="1640"/>
                  </a:cubicBezTo>
                  <a:cubicBezTo>
                    <a:pt x="572" y="1687"/>
                    <a:pt x="612" y="1708"/>
                    <a:pt x="653" y="1708"/>
                  </a:cubicBezTo>
                  <a:cubicBezTo>
                    <a:pt x="715" y="1708"/>
                    <a:pt x="777" y="1659"/>
                    <a:pt x="748" y="1580"/>
                  </a:cubicBezTo>
                  <a:cubicBezTo>
                    <a:pt x="558" y="1068"/>
                    <a:pt x="379" y="568"/>
                    <a:pt x="177" y="56"/>
                  </a:cubicBezTo>
                  <a:cubicBezTo>
                    <a:pt x="167" y="18"/>
                    <a:pt x="13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3958525" y="2306950"/>
              <a:ext cx="5975" cy="5100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0" y="1"/>
                    <a:pt x="0" y="203"/>
                    <a:pt x="119" y="203"/>
                  </a:cubicBezTo>
                  <a:cubicBezTo>
                    <a:pt x="238" y="203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4028125" y="1867250"/>
              <a:ext cx="87800" cy="113250"/>
            </a:xfrm>
            <a:custGeom>
              <a:avLst/>
              <a:gdLst/>
              <a:ahLst/>
              <a:cxnLst/>
              <a:rect l="l" t="t" r="r" b="b"/>
              <a:pathLst>
                <a:path w="3512" h="4530" extrusionOk="0">
                  <a:moveTo>
                    <a:pt x="3255" y="1"/>
                  </a:moveTo>
                  <a:cubicBezTo>
                    <a:pt x="3202" y="1"/>
                    <a:pt x="3148" y="23"/>
                    <a:pt x="3110" y="75"/>
                  </a:cubicBezTo>
                  <a:cubicBezTo>
                    <a:pt x="2074" y="1480"/>
                    <a:pt x="979" y="2849"/>
                    <a:pt x="62" y="4302"/>
                  </a:cubicBezTo>
                  <a:cubicBezTo>
                    <a:pt x="0" y="4416"/>
                    <a:pt x="100" y="4529"/>
                    <a:pt x="200" y="4529"/>
                  </a:cubicBezTo>
                  <a:cubicBezTo>
                    <a:pt x="236" y="4529"/>
                    <a:pt x="272" y="4515"/>
                    <a:pt x="300" y="4480"/>
                  </a:cubicBezTo>
                  <a:cubicBezTo>
                    <a:pt x="1407" y="3135"/>
                    <a:pt x="2395" y="1670"/>
                    <a:pt x="3419" y="253"/>
                  </a:cubicBezTo>
                  <a:cubicBezTo>
                    <a:pt x="3512" y="127"/>
                    <a:pt x="3384" y="1"/>
                    <a:pt x="3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3896000" y="2230750"/>
              <a:ext cx="2125" cy="1825"/>
            </a:xfrm>
            <a:custGeom>
              <a:avLst/>
              <a:gdLst/>
              <a:ahLst/>
              <a:cxnLst/>
              <a:rect l="l" t="t" r="r" b="b"/>
              <a:pathLst>
                <a:path w="85" h="73" extrusionOk="0">
                  <a:moveTo>
                    <a:pt x="49" y="1"/>
                  </a:moveTo>
                  <a:cubicBezTo>
                    <a:pt x="1" y="1"/>
                    <a:pt x="1" y="72"/>
                    <a:pt x="49" y="72"/>
                  </a:cubicBezTo>
                  <a:cubicBezTo>
                    <a:pt x="84" y="72"/>
                    <a:pt x="8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3423025" y="3226125"/>
              <a:ext cx="436100" cy="19075"/>
            </a:xfrm>
            <a:custGeom>
              <a:avLst/>
              <a:gdLst/>
              <a:ahLst/>
              <a:cxnLst/>
              <a:rect l="l" t="t" r="r" b="b"/>
              <a:pathLst>
                <a:path w="17444" h="763" extrusionOk="0">
                  <a:moveTo>
                    <a:pt x="15634" y="0"/>
                  </a:moveTo>
                  <a:cubicBezTo>
                    <a:pt x="10419" y="60"/>
                    <a:pt x="5216" y="179"/>
                    <a:pt x="1" y="358"/>
                  </a:cubicBezTo>
                  <a:cubicBezTo>
                    <a:pt x="5823" y="548"/>
                    <a:pt x="11621" y="679"/>
                    <a:pt x="17444" y="762"/>
                  </a:cubicBezTo>
                  <a:cubicBezTo>
                    <a:pt x="16836" y="548"/>
                    <a:pt x="16205" y="286"/>
                    <a:pt x="15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4103175" y="3221950"/>
              <a:ext cx="1064150" cy="25625"/>
            </a:xfrm>
            <a:custGeom>
              <a:avLst/>
              <a:gdLst/>
              <a:ahLst/>
              <a:cxnLst/>
              <a:rect l="l" t="t" r="r" b="b"/>
              <a:pathLst>
                <a:path w="42566" h="1025" extrusionOk="0">
                  <a:moveTo>
                    <a:pt x="10943" y="1"/>
                  </a:moveTo>
                  <a:cubicBezTo>
                    <a:pt x="8847" y="191"/>
                    <a:pt x="6728" y="370"/>
                    <a:pt x="4620" y="548"/>
                  </a:cubicBezTo>
                  <a:cubicBezTo>
                    <a:pt x="3084" y="727"/>
                    <a:pt x="1537" y="882"/>
                    <a:pt x="1" y="1001"/>
                  </a:cubicBezTo>
                  <a:cubicBezTo>
                    <a:pt x="2561" y="1013"/>
                    <a:pt x="5120" y="1013"/>
                    <a:pt x="7680" y="1025"/>
                  </a:cubicBezTo>
                  <a:cubicBezTo>
                    <a:pt x="13502" y="1013"/>
                    <a:pt x="19301" y="1001"/>
                    <a:pt x="25123" y="906"/>
                  </a:cubicBezTo>
                  <a:cubicBezTo>
                    <a:pt x="30945" y="846"/>
                    <a:pt x="36743" y="715"/>
                    <a:pt x="42566" y="513"/>
                  </a:cubicBezTo>
                  <a:cubicBezTo>
                    <a:pt x="36743" y="310"/>
                    <a:pt x="30945" y="179"/>
                    <a:pt x="25123" y="108"/>
                  </a:cubicBezTo>
                  <a:cubicBezTo>
                    <a:pt x="20396" y="48"/>
                    <a:pt x="15657" y="13"/>
                    <a:pt x="10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4391300" y="3197250"/>
              <a:ext cx="786450" cy="23825"/>
            </a:xfrm>
            <a:custGeom>
              <a:avLst/>
              <a:gdLst/>
              <a:ahLst/>
              <a:cxnLst/>
              <a:rect l="l" t="t" r="r" b="b"/>
              <a:pathLst>
                <a:path w="31458" h="953" extrusionOk="0">
                  <a:moveTo>
                    <a:pt x="8478" y="0"/>
                  </a:moveTo>
                  <a:cubicBezTo>
                    <a:pt x="5668" y="381"/>
                    <a:pt x="2835" y="691"/>
                    <a:pt x="1" y="953"/>
                  </a:cubicBezTo>
                  <a:cubicBezTo>
                    <a:pt x="2918" y="941"/>
                    <a:pt x="5811" y="929"/>
                    <a:pt x="8716" y="893"/>
                  </a:cubicBezTo>
                  <a:cubicBezTo>
                    <a:pt x="10383" y="882"/>
                    <a:pt x="13443" y="858"/>
                    <a:pt x="15098" y="822"/>
                  </a:cubicBezTo>
                  <a:cubicBezTo>
                    <a:pt x="20551" y="751"/>
                    <a:pt x="26016" y="631"/>
                    <a:pt x="31457" y="453"/>
                  </a:cubicBezTo>
                  <a:cubicBezTo>
                    <a:pt x="26016" y="262"/>
                    <a:pt x="20551" y="143"/>
                    <a:pt x="15098" y="84"/>
                  </a:cubicBezTo>
                  <a:cubicBezTo>
                    <a:pt x="13431" y="48"/>
                    <a:pt x="10371" y="24"/>
                    <a:pt x="8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3401900" y="3199925"/>
              <a:ext cx="395025" cy="17875"/>
            </a:xfrm>
            <a:custGeom>
              <a:avLst/>
              <a:gdLst/>
              <a:ahLst/>
              <a:cxnLst/>
              <a:rect l="l" t="t" r="r" b="b"/>
              <a:pathLst>
                <a:path w="15801" h="715" extrusionOk="0">
                  <a:moveTo>
                    <a:pt x="14288" y="1"/>
                  </a:moveTo>
                  <a:cubicBezTo>
                    <a:pt x="9526" y="84"/>
                    <a:pt x="4763" y="179"/>
                    <a:pt x="1" y="346"/>
                  </a:cubicBezTo>
                  <a:cubicBezTo>
                    <a:pt x="5263" y="524"/>
                    <a:pt x="10538" y="644"/>
                    <a:pt x="15800" y="715"/>
                  </a:cubicBezTo>
                  <a:cubicBezTo>
                    <a:pt x="15372" y="513"/>
                    <a:pt x="14967" y="298"/>
                    <a:pt x="14598" y="155"/>
                  </a:cubicBezTo>
                  <a:cubicBezTo>
                    <a:pt x="14514" y="96"/>
                    <a:pt x="14407" y="48"/>
                    <a:pt x="14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3381075" y="3174325"/>
              <a:ext cx="356300" cy="16400"/>
            </a:xfrm>
            <a:custGeom>
              <a:avLst/>
              <a:gdLst/>
              <a:ahLst/>
              <a:cxnLst/>
              <a:rect l="l" t="t" r="r" b="b"/>
              <a:pathLst>
                <a:path w="14252" h="656" extrusionOk="0">
                  <a:moveTo>
                    <a:pt x="12823" y="1"/>
                  </a:moveTo>
                  <a:cubicBezTo>
                    <a:pt x="8537" y="72"/>
                    <a:pt x="4274" y="167"/>
                    <a:pt x="0" y="310"/>
                  </a:cubicBezTo>
                  <a:cubicBezTo>
                    <a:pt x="4751" y="477"/>
                    <a:pt x="9513" y="584"/>
                    <a:pt x="14252" y="656"/>
                  </a:cubicBezTo>
                  <a:cubicBezTo>
                    <a:pt x="13776" y="453"/>
                    <a:pt x="13299" y="227"/>
                    <a:pt x="12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4631825" y="3172250"/>
              <a:ext cx="556925" cy="20850"/>
            </a:xfrm>
            <a:custGeom>
              <a:avLst/>
              <a:gdLst/>
              <a:ahLst/>
              <a:cxnLst/>
              <a:rect l="l" t="t" r="r" b="b"/>
              <a:pathLst>
                <a:path w="22277" h="834" extrusionOk="0">
                  <a:moveTo>
                    <a:pt x="5132" y="0"/>
                  </a:moveTo>
                  <a:cubicBezTo>
                    <a:pt x="4620" y="84"/>
                    <a:pt x="4084" y="191"/>
                    <a:pt x="3560" y="274"/>
                  </a:cubicBezTo>
                  <a:cubicBezTo>
                    <a:pt x="3548" y="393"/>
                    <a:pt x="3524" y="512"/>
                    <a:pt x="3513" y="619"/>
                  </a:cubicBezTo>
                  <a:cubicBezTo>
                    <a:pt x="3502" y="691"/>
                    <a:pt x="3446" y="723"/>
                    <a:pt x="3385" y="723"/>
                  </a:cubicBezTo>
                  <a:cubicBezTo>
                    <a:pt x="3304" y="723"/>
                    <a:pt x="3215" y="667"/>
                    <a:pt x="3215" y="572"/>
                  </a:cubicBezTo>
                  <a:cubicBezTo>
                    <a:pt x="3215" y="500"/>
                    <a:pt x="3227" y="417"/>
                    <a:pt x="3227" y="334"/>
                  </a:cubicBezTo>
                  <a:lnTo>
                    <a:pt x="3227" y="334"/>
                  </a:lnTo>
                  <a:cubicBezTo>
                    <a:pt x="2155" y="512"/>
                    <a:pt x="1072" y="679"/>
                    <a:pt x="0" y="834"/>
                  </a:cubicBezTo>
                  <a:lnTo>
                    <a:pt x="48" y="834"/>
                  </a:lnTo>
                  <a:cubicBezTo>
                    <a:pt x="1429" y="810"/>
                    <a:pt x="5632" y="774"/>
                    <a:pt x="7013" y="739"/>
                  </a:cubicBezTo>
                  <a:cubicBezTo>
                    <a:pt x="12097" y="667"/>
                    <a:pt x="17193" y="560"/>
                    <a:pt x="22277" y="381"/>
                  </a:cubicBezTo>
                  <a:cubicBezTo>
                    <a:pt x="17193" y="203"/>
                    <a:pt x="12097" y="96"/>
                    <a:pt x="7013" y="24"/>
                  </a:cubicBezTo>
                  <a:cubicBezTo>
                    <a:pt x="6596" y="24"/>
                    <a:pt x="5906" y="12"/>
                    <a:pt x="5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359925" y="3148725"/>
              <a:ext cx="318825" cy="14925"/>
            </a:xfrm>
            <a:custGeom>
              <a:avLst/>
              <a:gdLst/>
              <a:ahLst/>
              <a:cxnLst/>
              <a:rect l="l" t="t" r="r" b="b"/>
              <a:pathLst>
                <a:path w="12753" h="597" extrusionOk="0">
                  <a:moveTo>
                    <a:pt x="11562" y="1"/>
                  </a:moveTo>
                  <a:cubicBezTo>
                    <a:pt x="7704" y="60"/>
                    <a:pt x="3846" y="144"/>
                    <a:pt x="1" y="286"/>
                  </a:cubicBezTo>
                  <a:cubicBezTo>
                    <a:pt x="4251" y="429"/>
                    <a:pt x="8490" y="525"/>
                    <a:pt x="12752" y="596"/>
                  </a:cubicBezTo>
                  <a:cubicBezTo>
                    <a:pt x="12348" y="406"/>
                    <a:pt x="11967" y="203"/>
                    <a:pt x="11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801475" y="3147550"/>
              <a:ext cx="398000" cy="16675"/>
            </a:xfrm>
            <a:custGeom>
              <a:avLst/>
              <a:gdLst/>
              <a:ahLst/>
              <a:cxnLst/>
              <a:rect l="l" t="t" r="r" b="b"/>
              <a:pathLst>
                <a:path w="15920" h="667" extrusionOk="0">
                  <a:moveTo>
                    <a:pt x="3144" y="0"/>
                  </a:moveTo>
                  <a:cubicBezTo>
                    <a:pt x="2096" y="238"/>
                    <a:pt x="1048" y="464"/>
                    <a:pt x="1" y="667"/>
                  </a:cubicBezTo>
                  <a:cubicBezTo>
                    <a:pt x="775" y="667"/>
                    <a:pt x="1418" y="667"/>
                    <a:pt x="1727" y="655"/>
                  </a:cubicBezTo>
                  <a:cubicBezTo>
                    <a:pt x="6466" y="584"/>
                    <a:pt x="11181" y="476"/>
                    <a:pt x="15919" y="310"/>
                  </a:cubicBezTo>
                  <a:cubicBezTo>
                    <a:pt x="11657" y="167"/>
                    <a:pt x="7395" y="72"/>
                    <a:pt x="3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338500" y="3122525"/>
              <a:ext cx="286675" cy="14025"/>
            </a:xfrm>
            <a:custGeom>
              <a:avLst/>
              <a:gdLst/>
              <a:ahLst/>
              <a:cxnLst/>
              <a:rect l="l" t="t" r="r" b="b"/>
              <a:pathLst>
                <a:path w="11467" h="561" extrusionOk="0">
                  <a:moveTo>
                    <a:pt x="10502" y="1"/>
                  </a:moveTo>
                  <a:cubicBezTo>
                    <a:pt x="7013" y="84"/>
                    <a:pt x="3513" y="156"/>
                    <a:pt x="1" y="275"/>
                  </a:cubicBezTo>
                  <a:cubicBezTo>
                    <a:pt x="3834" y="406"/>
                    <a:pt x="7656" y="477"/>
                    <a:pt x="11466" y="561"/>
                  </a:cubicBezTo>
                  <a:cubicBezTo>
                    <a:pt x="11133" y="370"/>
                    <a:pt x="10823" y="203"/>
                    <a:pt x="10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4933050" y="3123125"/>
              <a:ext cx="276850" cy="13425"/>
            </a:xfrm>
            <a:custGeom>
              <a:avLst/>
              <a:gdLst/>
              <a:ahLst/>
              <a:cxnLst/>
              <a:rect l="l" t="t" r="r" b="b"/>
              <a:pathLst>
                <a:path w="11074" h="537" extrusionOk="0">
                  <a:moveTo>
                    <a:pt x="381" y="1"/>
                  </a:moveTo>
                  <a:lnTo>
                    <a:pt x="381" y="1"/>
                  </a:lnTo>
                  <a:cubicBezTo>
                    <a:pt x="453" y="156"/>
                    <a:pt x="393" y="394"/>
                    <a:pt x="143" y="453"/>
                  </a:cubicBezTo>
                  <a:cubicBezTo>
                    <a:pt x="107" y="477"/>
                    <a:pt x="72" y="477"/>
                    <a:pt x="36" y="489"/>
                  </a:cubicBezTo>
                  <a:lnTo>
                    <a:pt x="0" y="537"/>
                  </a:lnTo>
                  <a:cubicBezTo>
                    <a:pt x="3679" y="453"/>
                    <a:pt x="7382" y="382"/>
                    <a:pt x="11073" y="263"/>
                  </a:cubicBezTo>
                  <a:cubicBezTo>
                    <a:pt x="7513" y="144"/>
                    <a:pt x="3941" y="72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3317675" y="3096650"/>
              <a:ext cx="261350" cy="12525"/>
            </a:xfrm>
            <a:custGeom>
              <a:avLst/>
              <a:gdLst/>
              <a:ahLst/>
              <a:cxnLst/>
              <a:rect l="l" t="t" r="r" b="b"/>
              <a:pathLst>
                <a:path w="10454" h="501" extrusionOk="0">
                  <a:moveTo>
                    <a:pt x="9644" y="0"/>
                  </a:moveTo>
                  <a:cubicBezTo>
                    <a:pt x="6429" y="72"/>
                    <a:pt x="3215" y="131"/>
                    <a:pt x="0" y="250"/>
                  </a:cubicBezTo>
                  <a:cubicBezTo>
                    <a:pt x="3489" y="369"/>
                    <a:pt x="6965" y="441"/>
                    <a:pt x="10454" y="500"/>
                  </a:cubicBezTo>
                  <a:cubicBezTo>
                    <a:pt x="10180" y="345"/>
                    <a:pt x="9918" y="179"/>
                    <a:pt x="9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944950" y="3096350"/>
              <a:ext cx="275650" cy="13425"/>
            </a:xfrm>
            <a:custGeom>
              <a:avLst/>
              <a:gdLst/>
              <a:ahLst/>
              <a:cxnLst/>
              <a:rect l="l" t="t" r="r" b="b"/>
              <a:pathLst>
                <a:path w="11026" h="537" extrusionOk="0">
                  <a:moveTo>
                    <a:pt x="262" y="0"/>
                  </a:moveTo>
                  <a:cubicBezTo>
                    <a:pt x="179" y="191"/>
                    <a:pt x="84" y="369"/>
                    <a:pt x="1" y="536"/>
                  </a:cubicBezTo>
                  <a:cubicBezTo>
                    <a:pt x="3691" y="453"/>
                    <a:pt x="7359" y="381"/>
                    <a:pt x="11026" y="262"/>
                  </a:cubicBezTo>
                  <a:cubicBezTo>
                    <a:pt x="7442" y="143"/>
                    <a:pt x="3846" y="72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957450" y="3069850"/>
              <a:ext cx="273875" cy="13425"/>
            </a:xfrm>
            <a:custGeom>
              <a:avLst/>
              <a:gdLst/>
              <a:ahLst/>
              <a:cxnLst/>
              <a:rect l="l" t="t" r="r" b="b"/>
              <a:pathLst>
                <a:path w="10955" h="537" extrusionOk="0">
                  <a:moveTo>
                    <a:pt x="215" y="1"/>
                  </a:moveTo>
                  <a:cubicBezTo>
                    <a:pt x="132" y="179"/>
                    <a:pt x="72" y="370"/>
                    <a:pt x="1" y="536"/>
                  </a:cubicBezTo>
                  <a:lnTo>
                    <a:pt x="24" y="536"/>
                  </a:lnTo>
                  <a:cubicBezTo>
                    <a:pt x="3680" y="441"/>
                    <a:pt x="7311" y="382"/>
                    <a:pt x="10954" y="263"/>
                  </a:cubicBezTo>
                  <a:cubicBezTo>
                    <a:pt x="7371" y="143"/>
                    <a:pt x="3787" y="72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3296525" y="3070450"/>
              <a:ext cx="241425" cy="11925"/>
            </a:xfrm>
            <a:custGeom>
              <a:avLst/>
              <a:gdLst/>
              <a:ahLst/>
              <a:cxnLst/>
              <a:rect l="l" t="t" r="r" b="b"/>
              <a:pathLst>
                <a:path w="9657" h="477" extrusionOk="0">
                  <a:moveTo>
                    <a:pt x="8990" y="0"/>
                  </a:moveTo>
                  <a:cubicBezTo>
                    <a:pt x="6001" y="84"/>
                    <a:pt x="2989" y="143"/>
                    <a:pt x="1" y="239"/>
                  </a:cubicBezTo>
                  <a:cubicBezTo>
                    <a:pt x="3215" y="358"/>
                    <a:pt x="6442" y="417"/>
                    <a:pt x="9657" y="477"/>
                  </a:cubicBezTo>
                  <a:cubicBezTo>
                    <a:pt x="9442" y="310"/>
                    <a:pt x="9216" y="167"/>
                    <a:pt x="8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3275400" y="3044550"/>
              <a:ext cx="226825" cy="11625"/>
            </a:xfrm>
            <a:custGeom>
              <a:avLst/>
              <a:gdLst/>
              <a:ahLst/>
              <a:cxnLst/>
              <a:rect l="l" t="t" r="r" b="b"/>
              <a:pathLst>
                <a:path w="9073" h="465" extrusionOk="0">
                  <a:moveTo>
                    <a:pt x="8573" y="1"/>
                  </a:moveTo>
                  <a:cubicBezTo>
                    <a:pt x="5715" y="72"/>
                    <a:pt x="2858" y="120"/>
                    <a:pt x="0" y="227"/>
                  </a:cubicBezTo>
                  <a:cubicBezTo>
                    <a:pt x="3013" y="322"/>
                    <a:pt x="6061" y="382"/>
                    <a:pt x="9073" y="465"/>
                  </a:cubicBezTo>
                  <a:cubicBezTo>
                    <a:pt x="8918" y="346"/>
                    <a:pt x="8751" y="227"/>
                    <a:pt x="8597" y="84"/>
                  </a:cubicBezTo>
                  <a:cubicBezTo>
                    <a:pt x="8585" y="60"/>
                    <a:pt x="8573" y="24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4967575" y="3043350"/>
              <a:ext cx="274450" cy="13425"/>
            </a:xfrm>
            <a:custGeom>
              <a:avLst/>
              <a:gdLst/>
              <a:ahLst/>
              <a:cxnLst/>
              <a:rect l="l" t="t" r="r" b="b"/>
              <a:pathLst>
                <a:path w="10978" h="537" extrusionOk="0">
                  <a:moveTo>
                    <a:pt x="167" y="1"/>
                  </a:moveTo>
                  <a:cubicBezTo>
                    <a:pt x="108" y="180"/>
                    <a:pt x="48" y="358"/>
                    <a:pt x="0" y="537"/>
                  </a:cubicBezTo>
                  <a:lnTo>
                    <a:pt x="1143" y="525"/>
                  </a:lnTo>
                  <a:cubicBezTo>
                    <a:pt x="4418" y="430"/>
                    <a:pt x="7692" y="394"/>
                    <a:pt x="10978" y="263"/>
                  </a:cubicBezTo>
                  <a:cubicBezTo>
                    <a:pt x="7704" y="156"/>
                    <a:pt x="4430" y="108"/>
                    <a:pt x="1143" y="1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3519175" y="3043650"/>
              <a:ext cx="625" cy="475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1" y="1"/>
                  </a:moveTo>
                  <a:cubicBezTo>
                    <a:pt x="7" y="13"/>
                    <a:pt x="13" y="19"/>
                    <a:pt x="17" y="19"/>
                  </a:cubicBezTo>
                  <a:cubicBezTo>
                    <a:pt x="21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31"/>
          <p:cNvGrpSpPr/>
          <p:nvPr/>
        </p:nvGrpSpPr>
        <p:grpSpPr>
          <a:xfrm rot="-1985458">
            <a:off x="-512319" y="-1004653"/>
            <a:ext cx="3236603" cy="2992665"/>
            <a:chOff x="2483025" y="1774950"/>
            <a:chExt cx="1815750" cy="1678900"/>
          </a:xfrm>
        </p:grpSpPr>
        <p:sp>
          <p:nvSpPr>
            <p:cNvPr id="259" name="Google Shape;259;p31"/>
            <p:cNvSpPr/>
            <p:nvPr/>
          </p:nvSpPr>
          <p:spPr>
            <a:xfrm>
              <a:off x="2546425" y="1800350"/>
              <a:ext cx="1653525" cy="1653500"/>
            </a:xfrm>
            <a:custGeom>
              <a:avLst/>
              <a:gdLst/>
              <a:ahLst/>
              <a:cxnLst/>
              <a:rect l="l" t="t" r="r" b="b"/>
              <a:pathLst>
                <a:path w="66141" h="66140" extrusionOk="0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422725" y="3171350"/>
              <a:ext cx="425675" cy="206900"/>
            </a:xfrm>
            <a:custGeom>
              <a:avLst/>
              <a:gdLst/>
              <a:ahLst/>
              <a:cxnLst/>
              <a:rect l="l" t="t" r="r" b="b"/>
              <a:pathLst>
                <a:path w="17027" h="8276" extrusionOk="0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488525" y="3212725"/>
              <a:ext cx="233375" cy="116700"/>
            </a:xfrm>
            <a:custGeom>
              <a:avLst/>
              <a:gdLst/>
              <a:ahLst/>
              <a:cxnLst/>
              <a:rect l="l" t="t" r="r" b="b"/>
              <a:pathLst>
                <a:path w="9335" h="4668" extrusionOk="0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3550725" y="3216000"/>
              <a:ext cx="75050" cy="50925"/>
            </a:xfrm>
            <a:custGeom>
              <a:avLst/>
              <a:gdLst/>
              <a:ahLst/>
              <a:cxnLst/>
              <a:rect l="l" t="t" r="r" b="b"/>
              <a:pathLst>
                <a:path w="3002" h="2037" extrusionOk="0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3539125" y="3190600"/>
              <a:ext cx="61925" cy="30250"/>
            </a:xfrm>
            <a:custGeom>
              <a:avLst/>
              <a:gdLst/>
              <a:ahLst/>
              <a:cxnLst/>
              <a:rect l="l" t="t" r="r" b="b"/>
              <a:pathLst>
                <a:path w="2477" h="1210" extrusionOk="0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2764025" y="1887850"/>
              <a:ext cx="393825" cy="307225"/>
            </a:xfrm>
            <a:custGeom>
              <a:avLst/>
              <a:gdLst/>
              <a:ahLst/>
              <a:cxnLst/>
              <a:rect l="l" t="t" r="r" b="b"/>
              <a:pathLst>
                <a:path w="15753" h="12289" extrusionOk="0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832175" y="1989650"/>
              <a:ext cx="202450" cy="180125"/>
            </a:xfrm>
            <a:custGeom>
              <a:avLst/>
              <a:gdLst/>
              <a:ahLst/>
              <a:cxnLst/>
              <a:rect l="l" t="t" r="r" b="b"/>
              <a:pathLst>
                <a:path w="8098" h="7205" extrusionOk="0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904825" y="2081625"/>
              <a:ext cx="61325" cy="47950"/>
            </a:xfrm>
            <a:custGeom>
              <a:avLst/>
              <a:gdLst/>
              <a:ahLst/>
              <a:cxnLst/>
              <a:rect l="l" t="t" r="r" b="b"/>
              <a:pathLst>
                <a:path w="2453" h="1918" extrusionOk="0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4110925" y="2429900"/>
              <a:ext cx="29200" cy="310775"/>
            </a:xfrm>
            <a:custGeom>
              <a:avLst/>
              <a:gdLst/>
              <a:ahLst/>
              <a:cxnLst/>
              <a:rect l="l" t="t" r="r" b="b"/>
              <a:pathLst>
                <a:path w="1168" h="12431" extrusionOk="0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4076400" y="2491200"/>
              <a:ext cx="20250" cy="146775"/>
            </a:xfrm>
            <a:custGeom>
              <a:avLst/>
              <a:gdLst/>
              <a:ahLst/>
              <a:cxnLst/>
              <a:rect l="l" t="t" r="r" b="b"/>
              <a:pathLst>
                <a:path w="810" h="5871" extrusionOk="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4038875" y="2531700"/>
              <a:ext cx="19975" cy="78900"/>
            </a:xfrm>
            <a:custGeom>
              <a:avLst/>
              <a:gdLst/>
              <a:ahLst/>
              <a:cxnLst/>
              <a:rect l="l" t="t" r="r" b="b"/>
              <a:pathLst>
                <a:path w="799" h="3156" extrusionOk="0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2709850" y="2941850"/>
              <a:ext cx="126525" cy="184275"/>
            </a:xfrm>
            <a:custGeom>
              <a:avLst/>
              <a:gdLst/>
              <a:ahLst/>
              <a:cxnLst/>
              <a:rect l="l" t="t" r="r" b="b"/>
              <a:pathLst>
                <a:path w="5061" h="7371" extrusionOk="0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2758975" y="2976675"/>
              <a:ext cx="50900" cy="73850"/>
            </a:xfrm>
            <a:custGeom>
              <a:avLst/>
              <a:gdLst/>
              <a:ahLst/>
              <a:cxnLst/>
              <a:rect l="l" t="t" r="r" b="b"/>
              <a:pathLst>
                <a:path w="2036" h="2954" extrusionOk="0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3598350" y="2251900"/>
              <a:ext cx="106000" cy="102425"/>
            </a:xfrm>
            <a:custGeom>
              <a:avLst/>
              <a:gdLst/>
              <a:ahLst/>
              <a:cxnLst/>
              <a:rect l="l" t="t" r="r" b="b"/>
              <a:pathLst>
                <a:path w="4240" h="4097" extrusionOk="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3577525" y="23534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3592700" y="2398650"/>
              <a:ext cx="19375" cy="25900"/>
            </a:xfrm>
            <a:custGeom>
              <a:avLst/>
              <a:gdLst/>
              <a:ahLst/>
              <a:cxnLst/>
              <a:rect l="l" t="t" r="r" b="b"/>
              <a:pathLst>
                <a:path w="775" h="1036" extrusionOk="0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617100" y="2548050"/>
              <a:ext cx="181000" cy="62325"/>
            </a:xfrm>
            <a:custGeom>
              <a:avLst/>
              <a:gdLst/>
              <a:ahLst/>
              <a:cxnLst/>
              <a:rect l="l" t="t" r="r" b="b"/>
              <a:pathLst>
                <a:path w="7240" h="2493" extrusionOk="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842425" y="2585875"/>
              <a:ext cx="60150" cy="15200"/>
            </a:xfrm>
            <a:custGeom>
              <a:avLst/>
              <a:gdLst/>
              <a:ahLst/>
              <a:cxnLst/>
              <a:rect l="l" t="t" r="r" b="b"/>
              <a:pathLst>
                <a:path w="2406" h="608" extrusionOk="0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942750" y="2738550"/>
              <a:ext cx="32175" cy="103625"/>
            </a:xfrm>
            <a:custGeom>
              <a:avLst/>
              <a:gdLst/>
              <a:ahLst/>
              <a:cxnLst/>
              <a:rect l="l" t="t" r="r" b="b"/>
              <a:pathLst>
                <a:path w="1287" h="4145" extrusionOk="0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3953150" y="2856125"/>
              <a:ext cx="24450" cy="94400"/>
            </a:xfrm>
            <a:custGeom>
              <a:avLst/>
              <a:gdLst/>
              <a:ahLst/>
              <a:cxnLst/>
              <a:rect l="l" t="t" r="r" b="b"/>
              <a:pathLst>
                <a:path w="978" h="3776" extrusionOk="0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61800" y="2979375"/>
              <a:ext cx="15800" cy="52400"/>
            </a:xfrm>
            <a:custGeom>
              <a:avLst/>
              <a:gdLst/>
              <a:ahLst/>
              <a:cxnLst/>
              <a:rect l="l" t="t" r="r" b="b"/>
              <a:pathLst>
                <a:path w="632" h="2096" extrusionOk="0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3812375" y="2229200"/>
              <a:ext cx="46750" cy="9325"/>
            </a:xfrm>
            <a:custGeom>
              <a:avLst/>
              <a:gdLst/>
              <a:ahLst/>
              <a:cxnLst/>
              <a:rect l="l" t="t" r="r" b="b"/>
              <a:pathLst>
                <a:path w="1870" h="373" extrusionOk="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3881125" y="2265300"/>
              <a:ext cx="18175" cy="7450"/>
            </a:xfrm>
            <a:custGeom>
              <a:avLst/>
              <a:gdLst/>
              <a:ahLst/>
              <a:cxnLst/>
              <a:rect l="l" t="t" r="r" b="b"/>
              <a:pathLst>
                <a:path w="727" h="298" extrusionOk="0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925650" y="2532000"/>
              <a:ext cx="24425" cy="7450"/>
            </a:xfrm>
            <a:custGeom>
              <a:avLst/>
              <a:gdLst/>
              <a:ahLst/>
              <a:cxnLst/>
              <a:rect l="l" t="t" r="r" b="b"/>
              <a:pathLst>
                <a:path w="977" h="298" extrusionOk="0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970600" y="2549150"/>
              <a:ext cx="138125" cy="62050"/>
            </a:xfrm>
            <a:custGeom>
              <a:avLst/>
              <a:gdLst/>
              <a:ahLst/>
              <a:cxnLst/>
              <a:rect l="l" t="t" r="r" b="b"/>
              <a:pathLst>
                <a:path w="5525" h="2482" extrusionOk="0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293250" y="2759100"/>
              <a:ext cx="10150" cy="50625"/>
            </a:xfrm>
            <a:custGeom>
              <a:avLst/>
              <a:gdLst/>
              <a:ahLst/>
              <a:cxnLst/>
              <a:rect l="l" t="t" r="r" b="b"/>
              <a:pathLst>
                <a:path w="406" h="2025" extrusionOk="0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3281950" y="2821900"/>
              <a:ext cx="14900" cy="58975"/>
            </a:xfrm>
            <a:custGeom>
              <a:avLst/>
              <a:gdLst/>
              <a:ahLst/>
              <a:cxnLst/>
              <a:rect l="l" t="t" r="r" b="b"/>
              <a:pathLst>
                <a:path w="596" h="2359" extrusionOk="0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3220925" y="2921025"/>
              <a:ext cx="33950" cy="29500"/>
            </a:xfrm>
            <a:custGeom>
              <a:avLst/>
              <a:gdLst/>
              <a:ahLst/>
              <a:cxnLst/>
              <a:rect l="l" t="t" r="r" b="b"/>
              <a:pathLst>
                <a:path w="1358" h="1180" extrusionOk="0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3182225" y="2972225"/>
              <a:ext cx="17600" cy="43175"/>
            </a:xfrm>
            <a:custGeom>
              <a:avLst/>
              <a:gdLst/>
              <a:ahLst/>
              <a:cxnLst/>
              <a:rect l="l" t="t" r="r" b="b"/>
              <a:pathLst>
                <a:path w="704" h="1727" extrusionOk="0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3149500" y="3058250"/>
              <a:ext cx="11925" cy="38725"/>
            </a:xfrm>
            <a:custGeom>
              <a:avLst/>
              <a:gdLst/>
              <a:ahLst/>
              <a:cxnLst/>
              <a:rect l="l" t="t" r="r" b="b"/>
              <a:pathLst>
                <a:path w="477" h="1549" extrusionOk="0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819975" y="22575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2892025" y="2280175"/>
              <a:ext cx="9850" cy="16100"/>
            </a:xfrm>
            <a:custGeom>
              <a:avLst/>
              <a:gdLst/>
              <a:ahLst/>
              <a:cxnLst/>
              <a:rect l="l" t="t" r="r" b="b"/>
              <a:pathLst>
                <a:path w="394" h="644" extrusionOk="0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883675" y="2218850"/>
              <a:ext cx="9250" cy="42900"/>
            </a:xfrm>
            <a:custGeom>
              <a:avLst/>
              <a:gdLst/>
              <a:ahLst/>
              <a:cxnLst/>
              <a:rect l="l" t="t" r="r" b="b"/>
              <a:pathLst>
                <a:path w="370" h="1716" extrusionOk="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3017025" y="1898575"/>
              <a:ext cx="325075" cy="144975"/>
            </a:xfrm>
            <a:custGeom>
              <a:avLst/>
              <a:gdLst/>
              <a:ahLst/>
              <a:cxnLst/>
              <a:rect l="l" t="t" r="r" b="b"/>
              <a:pathLst>
                <a:path w="13003" h="5799" extrusionOk="0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3341475" y="1874775"/>
              <a:ext cx="20275" cy="12225"/>
            </a:xfrm>
            <a:custGeom>
              <a:avLst/>
              <a:gdLst/>
              <a:ahLst/>
              <a:cxnLst/>
              <a:rect l="l" t="t" r="r" b="b"/>
              <a:pathLst>
                <a:path w="811" h="489" extrusionOk="0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3360525" y="1852150"/>
              <a:ext cx="8975" cy="14300"/>
            </a:xfrm>
            <a:custGeom>
              <a:avLst/>
              <a:gdLst/>
              <a:ahLst/>
              <a:cxnLst/>
              <a:rect l="l" t="t" r="r" b="b"/>
              <a:pathLst>
                <a:path w="359" h="572" extrusionOk="0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3643300" y="1914050"/>
              <a:ext cx="105100" cy="200950"/>
            </a:xfrm>
            <a:custGeom>
              <a:avLst/>
              <a:gdLst/>
              <a:ahLst/>
              <a:cxnLst/>
              <a:rect l="l" t="t" r="r" b="b"/>
              <a:pathLst>
                <a:path w="4204" h="803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786175" y="2089575"/>
              <a:ext cx="178625" cy="76025"/>
            </a:xfrm>
            <a:custGeom>
              <a:avLst/>
              <a:gdLst/>
              <a:ahLst/>
              <a:cxnLst/>
              <a:rect l="l" t="t" r="r" b="b"/>
              <a:pathLst>
                <a:path w="7145" h="3041" extrusionOk="0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989475" y="2177475"/>
              <a:ext cx="39200" cy="67600"/>
            </a:xfrm>
            <a:custGeom>
              <a:avLst/>
              <a:gdLst/>
              <a:ahLst/>
              <a:cxnLst/>
              <a:rect l="l" t="t" r="r" b="b"/>
              <a:pathLst>
                <a:path w="1568" h="2704" extrusionOk="0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973100" y="2259050"/>
              <a:ext cx="40500" cy="10550"/>
            </a:xfrm>
            <a:custGeom>
              <a:avLst/>
              <a:gdLst/>
              <a:ahLst/>
              <a:cxnLst/>
              <a:rect l="l" t="t" r="r" b="b"/>
              <a:pathLst>
                <a:path w="1620" h="422" extrusionOk="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2862850" y="2550450"/>
              <a:ext cx="45275" cy="6275"/>
            </a:xfrm>
            <a:custGeom>
              <a:avLst/>
              <a:gdLst/>
              <a:ahLst/>
              <a:cxnLst/>
              <a:rect l="l" t="t" r="r" b="b"/>
              <a:pathLst>
                <a:path w="1811" h="251" extrusionOk="0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828025" y="2538825"/>
              <a:ext cx="20250" cy="17800"/>
            </a:xfrm>
            <a:custGeom>
              <a:avLst/>
              <a:gdLst/>
              <a:ahLst/>
              <a:cxnLst/>
              <a:rect l="l" t="t" r="r" b="b"/>
              <a:pathLst>
                <a:path w="810" h="712" extrusionOk="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681575" y="2253975"/>
              <a:ext cx="80975" cy="205400"/>
            </a:xfrm>
            <a:custGeom>
              <a:avLst/>
              <a:gdLst/>
              <a:ahLst/>
              <a:cxnLst/>
              <a:rect l="l" t="t" r="r" b="b"/>
              <a:pathLst>
                <a:path w="3239" h="8216" extrusionOk="0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2775025" y="2251850"/>
              <a:ext cx="36350" cy="10200"/>
            </a:xfrm>
            <a:custGeom>
              <a:avLst/>
              <a:gdLst/>
              <a:ahLst/>
              <a:cxnLst/>
              <a:rect l="l" t="t" r="r" b="b"/>
              <a:pathLst>
                <a:path w="1454" h="408" extrusionOk="0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2835450" y="2655825"/>
              <a:ext cx="167625" cy="327425"/>
            </a:xfrm>
            <a:custGeom>
              <a:avLst/>
              <a:gdLst/>
              <a:ahLst/>
              <a:cxnLst/>
              <a:rect l="l" t="t" r="r" b="b"/>
              <a:pathLst>
                <a:path w="6705" h="13097" extrusionOk="0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991725" y="2989475"/>
              <a:ext cx="34850" cy="190525"/>
            </a:xfrm>
            <a:custGeom>
              <a:avLst/>
              <a:gdLst/>
              <a:ahLst/>
              <a:cxnLst/>
              <a:rect l="l" t="t" r="r" b="b"/>
              <a:pathLst>
                <a:path w="1394" h="7621" extrusionOk="0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34600" y="2622475"/>
              <a:ext cx="119700" cy="101225"/>
            </a:xfrm>
            <a:custGeom>
              <a:avLst/>
              <a:gdLst/>
              <a:ahLst/>
              <a:cxnLst/>
              <a:rect l="l" t="t" r="r" b="b"/>
              <a:pathLst>
                <a:path w="4788" h="40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231350" y="2851075"/>
              <a:ext cx="103300" cy="133075"/>
            </a:xfrm>
            <a:custGeom>
              <a:avLst/>
              <a:gdLst/>
              <a:ahLst/>
              <a:cxnLst/>
              <a:rect l="l" t="t" r="r" b="b"/>
              <a:pathLst>
                <a:path w="4132" h="5323" extrusionOk="0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301900" y="2895725"/>
              <a:ext cx="39600" cy="58650"/>
            </a:xfrm>
            <a:custGeom>
              <a:avLst/>
              <a:gdLst/>
              <a:ahLst/>
              <a:cxnLst/>
              <a:rect l="l" t="t" r="r" b="b"/>
              <a:pathLst>
                <a:path w="1584" h="2346" extrusionOk="0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531375" y="2505800"/>
              <a:ext cx="61350" cy="90875"/>
            </a:xfrm>
            <a:custGeom>
              <a:avLst/>
              <a:gdLst/>
              <a:ahLst/>
              <a:cxnLst/>
              <a:rect l="l" t="t" r="r" b="b"/>
              <a:pathLst>
                <a:path w="2454" h="3635" extrusionOk="0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3501325" y="2521275"/>
              <a:ext cx="39000" cy="64900"/>
            </a:xfrm>
            <a:custGeom>
              <a:avLst/>
              <a:gdLst/>
              <a:ahLst/>
              <a:cxnLst/>
              <a:rect l="l" t="t" r="r" b="b"/>
              <a:pathLst>
                <a:path w="1560" h="2596" extrusionOk="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866425" y="2238200"/>
              <a:ext cx="101225" cy="116500"/>
            </a:xfrm>
            <a:custGeom>
              <a:avLst/>
              <a:gdLst/>
              <a:ahLst/>
              <a:cxnLst/>
              <a:rect l="l" t="t" r="r" b="b"/>
              <a:pathLst>
                <a:path w="4049" h="4660" extrusionOk="0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961975" y="2262900"/>
              <a:ext cx="25325" cy="52850"/>
            </a:xfrm>
            <a:custGeom>
              <a:avLst/>
              <a:gdLst/>
              <a:ahLst/>
              <a:cxnLst/>
              <a:rect l="l" t="t" r="r" b="b"/>
              <a:pathLst>
                <a:path w="1013" h="2114" extrusionOk="0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109000" y="1947700"/>
              <a:ext cx="270900" cy="134400"/>
            </a:xfrm>
            <a:custGeom>
              <a:avLst/>
              <a:gdLst/>
              <a:ahLst/>
              <a:cxnLst/>
              <a:rect l="l" t="t" r="r" b="b"/>
              <a:pathLst>
                <a:path w="10836" h="5376" extrusionOk="0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293850" y="1989950"/>
              <a:ext cx="95875" cy="39625"/>
            </a:xfrm>
            <a:custGeom>
              <a:avLst/>
              <a:gdLst/>
              <a:ahLst/>
              <a:cxnLst/>
              <a:rect l="l" t="t" r="r" b="b"/>
              <a:pathLst>
                <a:path w="3835" h="1585" extrusionOk="0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3836475" y="1876850"/>
              <a:ext cx="347400" cy="375075"/>
            </a:xfrm>
            <a:custGeom>
              <a:avLst/>
              <a:gdLst/>
              <a:ahLst/>
              <a:cxnLst/>
              <a:rect l="l" t="t" r="r" b="b"/>
              <a:pathLst>
                <a:path w="13896" h="15003" extrusionOk="0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055550" y="1968825"/>
              <a:ext cx="92000" cy="101525"/>
            </a:xfrm>
            <a:custGeom>
              <a:avLst/>
              <a:gdLst/>
              <a:ahLst/>
              <a:cxnLst/>
              <a:rect l="l" t="t" r="r" b="b"/>
              <a:pathLst>
                <a:path w="3680" h="4061" extrusionOk="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118050" y="1960500"/>
              <a:ext cx="47075" cy="58950"/>
            </a:xfrm>
            <a:custGeom>
              <a:avLst/>
              <a:gdLst/>
              <a:ahLst/>
              <a:cxnLst/>
              <a:rect l="l" t="t" r="r" b="b"/>
              <a:pathLst>
                <a:path w="1883" h="2358" extrusionOk="0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2483025" y="1774950"/>
              <a:ext cx="1815750" cy="1529175"/>
            </a:xfrm>
            <a:custGeom>
              <a:avLst/>
              <a:gdLst/>
              <a:ahLst/>
              <a:cxnLst/>
              <a:rect l="l" t="t" r="r" b="b"/>
              <a:pathLst>
                <a:path w="72630" h="61167" extrusionOk="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9" name="Google Shape;10369;p43"/>
          <p:cNvSpPr txBox="1">
            <a:spLocks noGrp="1"/>
          </p:cNvSpPr>
          <p:nvPr>
            <p:ph type="title"/>
          </p:nvPr>
        </p:nvSpPr>
        <p:spPr>
          <a:xfrm>
            <a:off x="988810" y="3165418"/>
            <a:ext cx="3792900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Problèmes rencontrés</a:t>
            </a:r>
            <a:endParaRPr dirty="0"/>
          </a:p>
        </p:txBody>
      </p:sp>
      <p:sp>
        <p:nvSpPr>
          <p:cNvPr id="10370" name="Google Shape;10370;p43"/>
          <p:cNvSpPr txBox="1">
            <a:spLocks noGrp="1"/>
          </p:cNvSpPr>
          <p:nvPr>
            <p:ph type="title" idx="2"/>
          </p:nvPr>
        </p:nvSpPr>
        <p:spPr>
          <a:xfrm>
            <a:off x="988810" y="1325409"/>
            <a:ext cx="3792900" cy="11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368" name="Google Shape;488;p34">
            <a:extLst>
              <a:ext uri="{FF2B5EF4-FFF2-40B4-BE49-F238E27FC236}">
                <a16:creationId xmlns:a16="http://schemas.microsoft.com/office/drawing/2014/main" id="{D8C09F2C-A8C1-7879-374A-8181FE4D0F33}"/>
              </a:ext>
            </a:extLst>
          </p:cNvPr>
          <p:cNvSpPr>
            <a:spLocks noChangeAspect="1"/>
          </p:cNvSpPr>
          <p:nvPr/>
        </p:nvSpPr>
        <p:spPr>
          <a:xfrm rot="526103">
            <a:off x="5275165" y="795826"/>
            <a:ext cx="2596102" cy="3600000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2" name="Google Shape;493;p34">
            <a:extLst>
              <a:ext uri="{FF2B5EF4-FFF2-40B4-BE49-F238E27FC236}">
                <a16:creationId xmlns:a16="http://schemas.microsoft.com/office/drawing/2014/main" id="{7BE12189-D66C-59B9-5058-19F6639343BF}"/>
              </a:ext>
            </a:extLst>
          </p:cNvPr>
          <p:cNvSpPr>
            <a:spLocks noChangeAspect="1"/>
          </p:cNvSpPr>
          <p:nvPr/>
        </p:nvSpPr>
        <p:spPr>
          <a:xfrm rot="526103">
            <a:off x="5275165" y="720789"/>
            <a:ext cx="2596102" cy="3600000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52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1C29FC-635D-2FF0-FA7A-C563195A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PROBLÈMES</a:t>
            </a:r>
          </a:p>
        </p:txBody>
      </p:sp>
      <p:grpSp>
        <p:nvGrpSpPr>
          <p:cNvPr id="4960" name="Google Shape;14571;p55">
            <a:extLst>
              <a:ext uri="{FF2B5EF4-FFF2-40B4-BE49-F238E27FC236}">
                <a16:creationId xmlns:a16="http://schemas.microsoft.com/office/drawing/2014/main" id="{DF0CD073-E387-F0F3-7516-7C7F156A3D4A}"/>
              </a:ext>
            </a:extLst>
          </p:cNvPr>
          <p:cNvGrpSpPr/>
          <p:nvPr/>
        </p:nvGrpSpPr>
        <p:grpSpPr>
          <a:xfrm>
            <a:off x="7907625" y="2673135"/>
            <a:ext cx="2203087" cy="2256802"/>
            <a:chOff x="3119125" y="1476475"/>
            <a:chExt cx="2063975" cy="2114100"/>
          </a:xfrm>
          <a:scene3d>
            <a:camera prst="orthographicFront">
              <a:rot lat="0" lon="11400000" rev="0"/>
            </a:camera>
            <a:lightRig rig="threePt" dir="t"/>
          </a:scene3d>
        </p:grpSpPr>
        <p:sp>
          <p:nvSpPr>
            <p:cNvPr id="4961" name="Google Shape;14572;p55">
              <a:extLst>
                <a:ext uri="{FF2B5EF4-FFF2-40B4-BE49-F238E27FC236}">
                  <a16:creationId xmlns:a16="http://schemas.microsoft.com/office/drawing/2014/main" id="{5FA965D7-BEAB-E890-F250-D7EA649757C8}"/>
                </a:ext>
              </a:extLst>
            </p:cNvPr>
            <p:cNvSpPr/>
            <p:nvPr/>
          </p:nvSpPr>
          <p:spPr>
            <a:xfrm>
              <a:off x="3247200" y="1557975"/>
              <a:ext cx="251175" cy="456400"/>
            </a:xfrm>
            <a:custGeom>
              <a:avLst/>
              <a:gdLst/>
              <a:ahLst/>
              <a:cxnLst/>
              <a:rect l="l" t="t" r="r" b="b"/>
              <a:pathLst>
                <a:path w="10047" h="18256" extrusionOk="0">
                  <a:moveTo>
                    <a:pt x="2306" y="1"/>
                  </a:moveTo>
                  <a:cubicBezTo>
                    <a:pt x="1500" y="1"/>
                    <a:pt x="717" y="171"/>
                    <a:pt x="57" y="575"/>
                  </a:cubicBezTo>
                  <a:cubicBezTo>
                    <a:pt x="1" y="609"/>
                    <a:pt x="40" y="695"/>
                    <a:pt x="104" y="695"/>
                  </a:cubicBezTo>
                  <a:cubicBezTo>
                    <a:pt x="108" y="695"/>
                    <a:pt x="112" y="695"/>
                    <a:pt x="116" y="694"/>
                  </a:cubicBezTo>
                  <a:cubicBezTo>
                    <a:pt x="940" y="544"/>
                    <a:pt x="1700" y="373"/>
                    <a:pt x="2485" y="373"/>
                  </a:cubicBezTo>
                  <a:cubicBezTo>
                    <a:pt x="2880" y="373"/>
                    <a:pt x="3281" y="416"/>
                    <a:pt x="3700" y="528"/>
                  </a:cubicBezTo>
                  <a:cubicBezTo>
                    <a:pt x="4760" y="790"/>
                    <a:pt x="5724" y="1373"/>
                    <a:pt x="6498" y="2135"/>
                  </a:cubicBezTo>
                  <a:cubicBezTo>
                    <a:pt x="8117" y="3731"/>
                    <a:pt x="8701" y="5957"/>
                    <a:pt x="8867" y="8172"/>
                  </a:cubicBezTo>
                  <a:cubicBezTo>
                    <a:pt x="9034" y="10410"/>
                    <a:pt x="8748" y="12791"/>
                    <a:pt x="7570" y="14744"/>
                  </a:cubicBezTo>
                  <a:cubicBezTo>
                    <a:pt x="6986" y="15720"/>
                    <a:pt x="6189" y="16554"/>
                    <a:pt x="5153" y="17077"/>
                  </a:cubicBezTo>
                  <a:cubicBezTo>
                    <a:pt x="4188" y="17566"/>
                    <a:pt x="3105" y="17637"/>
                    <a:pt x="2045" y="17804"/>
                  </a:cubicBezTo>
                  <a:cubicBezTo>
                    <a:pt x="1878" y="17839"/>
                    <a:pt x="1902" y="18089"/>
                    <a:pt x="2045" y="18113"/>
                  </a:cubicBezTo>
                  <a:cubicBezTo>
                    <a:pt x="2488" y="18208"/>
                    <a:pt x="2924" y="18255"/>
                    <a:pt x="3349" y="18255"/>
                  </a:cubicBezTo>
                  <a:cubicBezTo>
                    <a:pt x="4695" y="18255"/>
                    <a:pt x="5937" y="17778"/>
                    <a:pt x="6986" y="16792"/>
                  </a:cubicBezTo>
                  <a:cubicBezTo>
                    <a:pt x="8463" y="15422"/>
                    <a:pt x="9260" y="13434"/>
                    <a:pt x="9534" y="11481"/>
                  </a:cubicBezTo>
                  <a:cubicBezTo>
                    <a:pt x="10046" y="7802"/>
                    <a:pt x="9284" y="3076"/>
                    <a:pt x="5855" y="1004"/>
                  </a:cubicBezTo>
                  <a:cubicBezTo>
                    <a:pt x="4875" y="416"/>
                    <a:pt x="3564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2" name="Google Shape;14573;p55">
              <a:extLst>
                <a:ext uri="{FF2B5EF4-FFF2-40B4-BE49-F238E27FC236}">
                  <a16:creationId xmlns:a16="http://schemas.microsoft.com/office/drawing/2014/main" id="{243EEE3E-63ED-B40E-F267-F3C4B5DC0B8C}"/>
                </a:ext>
              </a:extLst>
            </p:cNvPr>
            <p:cNvSpPr/>
            <p:nvPr/>
          </p:nvSpPr>
          <p:spPr>
            <a:xfrm>
              <a:off x="3320350" y="1915375"/>
              <a:ext cx="1397250" cy="94025"/>
            </a:xfrm>
            <a:custGeom>
              <a:avLst/>
              <a:gdLst/>
              <a:ahLst/>
              <a:cxnLst/>
              <a:rect l="l" t="t" r="r" b="b"/>
              <a:pathLst>
                <a:path w="55890" h="3761" extrusionOk="0">
                  <a:moveTo>
                    <a:pt x="45780" y="1"/>
                  </a:moveTo>
                  <a:cubicBezTo>
                    <a:pt x="45129" y="1"/>
                    <a:pt x="44478" y="7"/>
                    <a:pt x="43827" y="19"/>
                  </a:cubicBezTo>
                  <a:cubicBezTo>
                    <a:pt x="39338" y="103"/>
                    <a:pt x="34838" y="269"/>
                    <a:pt x="30349" y="460"/>
                  </a:cubicBezTo>
                  <a:cubicBezTo>
                    <a:pt x="23920" y="734"/>
                    <a:pt x="17491" y="1186"/>
                    <a:pt x="11085" y="1841"/>
                  </a:cubicBezTo>
                  <a:cubicBezTo>
                    <a:pt x="9120" y="2031"/>
                    <a:pt x="7156" y="2258"/>
                    <a:pt x="5191" y="2531"/>
                  </a:cubicBezTo>
                  <a:cubicBezTo>
                    <a:pt x="3501" y="2770"/>
                    <a:pt x="1703" y="3031"/>
                    <a:pt x="72" y="3579"/>
                  </a:cubicBezTo>
                  <a:cubicBezTo>
                    <a:pt x="5" y="3612"/>
                    <a:pt x="1" y="3760"/>
                    <a:pt x="88" y="3760"/>
                  </a:cubicBezTo>
                  <a:cubicBezTo>
                    <a:pt x="94" y="3760"/>
                    <a:pt x="100" y="3759"/>
                    <a:pt x="107" y="3758"/>
                  </a:cubicBezTo>
                  <a:cubicBezTo>
                    <a:pt x="3334" y="3543"/>
                    <a:pt x="6549" y="2984"/>
                    <a:pt x="9763" y="2662"/>
                  </a:cubicBezTo>
                  <a:cubicBezTo>
                    <a:pt x="13466" y="2293"/>
                    <a:pt x="17181" y="2008"/>
                    <a:pt x="20884" y="1757"/>
                  </a:cubicBezTo>
                  <a:cubicBezTo>
                    <a:pt x="27980" y="1281"/>
                    <a:pt x="35076" y="984"/>
                    <a:pt x="42196" y="817"/>
                  </a:cubicBezTo>
                  <a:cubicBezTo>
                    <a:pt x="43355" y="788"/>
                    <a:pt x="44513" y="770"/>
                    <a:pt x="45670" y="770"/>
                  </a:cubicBezTo>
                  <a:cubicBezTo>
                    <a:pt x="48864" y="770"/>
                    <a:pt x="52052" y="910"/>
                    <a:pt x="55233" y="1365"/>
                  </a:cubicBezTo>
                  <a:cubicBezTo>
                    <a:pt x="55256" y="1368"/>
                    <a:pt x="55277" y="1370"/>
                    <a:pt x="55298" y="1370"/>
                  </a:cubicBezTo>
                  <a:cubicBezTo>
                    <a:pt x="55727" y="1370"/>
                    <a:pt x="55889" y="706"/>
                    <a:pt x="55424" y="638"/>
                  </a:cubicBezTo>
                  <a:cubicBezTo>
                    <a:pt x="52234" y="163"/>
                    <a:pt x="49004" y="1"/>
                    <a:pt x="457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3" name="Google Shape;14574;p55">
              <a:extLst>
                <a:ext uri="{FF2B5EF4-FFF2-40B4-BE49-F238E27FC236}">
                  <a16:creationId xmlns:a16="http://schemas.microsoft.com/office/drawing/2014/main" id="{F2CFB6AA-AE93-C70E-07DD-365465821952}"/>
                </a:ext>
              </a:extLst>
            </p:cNvPr>
            <p:cNvSpPr/>
            <p:nvPr/>
          </p:nvSpPr>
          <p:spPr>
            <a:xfrm>
              <a:off x="4637775" y="1480075"/>
              <a:ext cx="200650" cy="468000"/>
            </a:xfrm>
            <a:custGeom>
              <a:avLst/>
              <a:gdLst/>
              <a:ahLst/>
              <a:cxnLst/>
              <a:rect l="l" t="t" r="r" b="b"/>
              <a:pathLst>
                <a:path w="8026" h="18720" extrusionOk="0">
                  <a:moveTo>
                    <a:pt x="107" y="0"/>
                  </a:moveTo>
                  <a:cubicBezTo>
                    <a:pt x="12" y="0"/>
                    <a:pt x="0" y="155"/>
                    <a:pt x="96" y="179"/>
                  </a:cubicBezTo>
                  <a:cubicBezTo>
                    <a:pt x="5656" y="1941"/>
                    <a:pt x="8025" y="9323"/>
                    <a:pt x="6001" y="14490"/>
                  </a:cubicBezTo>
                  <a:cubicBezTo>
                    <a:pt x="5739" y="15193"/>
                    <a:pt x="5346" y="15860"/>
                    <a:pt x="4870" y="16443"/>
                  </a:cubicBezTo>
                  <a:cubicBezTo>
                    <a:pt x="4501" y="16883"/>
                    <a:pt x="4072" y="17300"/>
                    <a:pt x="3572" y="17622"/>
                  </a:cubicBezTo>
                  <a:cubicBezTo>
                    <a:pt x="3144" y="17896"/>
                    <a:pt x="2536" y="18015"/>
                    <a:pt x="2203" y="18431"/>
                  </a:cubicBezTo>
                  <a:cubicBezTo>
                    <a:pt x="2179" y="18479"/>
                    <a:pt x="2179" y="18538"/>
                    <a:pt x="2215" y="18574"/>
                  </a:cubicBezTo>
                  <a:cubicBezTo>
                    <a:pt x="2373" y="18676"/>
                    <a:pt x="2547" y="18719"/>
                    <a:pt x="2728" y="18719"/>
                  </a:cubicBezTo>
                  <a:cubicBezTo>
                    <a:pt x="3393" y="18719"/>
                    <a:pt x="4154" y="18141"/>
                    <a:pt x="4584" y="17776"/>
                  </a:cubicBezTo>
                  <a:cubicBezTo>
                    <a:pt x="5263" y="17217"/>
                    <a:pt x="5811" y="16502"/>
                    <a:pt x="6227" y="15740"/>
                  </a:cubicBezTo>
                  <a:cubicBezTo>
                    <a:pt x="6954" y="14371"/>
                    <a:pt x="7299" y="12823"/>
                    <a:pt x="7370" y="11276"/>
                  </a:cubicBezTo>
                  <a:cubicBezTo>
                    <a:pt x="7525" y="8109"/>
                    <a:pt x="6549" y="4668"/>
                    <a:pt x="4394" y="2286"/>
                  </a:cubicBezTo>
                  <a:cubicBezTo>
                    <a:pt x="3263" y="1036"/>
                    <a:pt x="1822" y="143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4" name="Google Shape;14575;p55">
              <a:extLst>
                <a:ext uri="{FF2B5EF4-FFF2-40B4-BE49-F238E27FC236}">
                  <a16:creationId xmlns:a16="http://schemas.microsoft.com/office/drawing/2014/main" id="{9D58B972-EC2F-20DD-EFAE-E9337480BFD6}"/>
                </a:ext>
              </a:extLst>
            </p:cNvPr>
            <p:cNvSpPr/>
            <p:nvPr/>
          </p:nvSpPr>
          <p:spPr>
            <a:xfrm>
              <a:off x="3298625" y="1476475"/>
              <a:ext cx="1348500" cy="96500"/>
            </a:xfrm>
            <a:custGeom>
              <a:avLst/>
              <a:gdLst/>
              <a:ahLst/>
              <a:cxnLst/>
              <a:rect l="l" t="t" r="r" b="b"/>
              <a:pathLst>
                <a:path w="53940" h="3860" extrusionOk="0">
                  <a:moveTo>
                    <a:pt x="53010" y="1"/>
                  </a:moveTo>
                  <a:cubicBezTo>
                    <a:pt x="52572" y="1"/>
                    <a:pt x="52114" y="67"/>
                    <a:pt x="51721" y="97"/>
                  </a:cubicBezTo>
                  <a:cubicBezTo>
                    <a:pt x="50459" y="204"/>
                    <a:pt x="49197" y="394"/>
                    <a:pt x="47947" y="585"/>
                  </a:cubicBezTo>
                  <a:cubicBezTo>
                    <a:pt x="45458" y="978"/>
                    <a:pt x="42970" y="1430"/>
                    <a:pt x="40481" y="1764"/>
                  </a:cubicBezTo>
                  <a:cubicBezTo>
                    <a:pt x="36981" y="2228"/>
                    <a:pt x="33433" y="2430"/>
                    <a:pt x="29885" y="2609"/>
                  </a:cubicBezTo>
                  <a:cubicBezTo>
                    <a:pt x="25348" y="2835"/>
                    <a:pt x="20824" y="3121"/>
                    <a:pt x="16288" y="3264"/>
                  </a:cubicBezTo>
                  <a:cubicBezTo>
                    <a:pt x="13949" y="3347"/>
                    <a:pt x="11629" y="3385"/>
                    <a:pt x="9295" y="3385"/>
                  </a:cubicBezTo>
                  <a:cubicBezTo>
                    <a:pt x="8967" y="3385"/>
                    <a:pt x="8639" y="3384"/>
                    <a:pt x="8311" y="3383"/>
                  </a:cubicBezTo>
                  <a:cubicBezTo>
                    <a:pt x="5823" y="3372"/>
                    <a:pt x="3334" y="3238"/>
                    <a:pt x="846" y="3238"/>
                  </a:cubicBezTo>
                  <a:cubicBezTo>
                    <a:pt x="656" y="3238"/>
                    <a:pt x="465" y="3238"/>
                    <a:pt x="274" y="3240"/>
                  </a:cubicBezTo>
                  <a:cubicBezTo>
                    <a:pt x="0" y="3240"/>
                    <a:pt x="24" y="3621"/>
                    <a:pt x="274" y="3657"/>
                  </a:cubicBezTo>
                  <a:cubicBezTo>
                    <a:pt x="2655" y="3859"/>
                    <a:pt x="5084" y="3835"/>
                    <a:pt x="7465" y="3847"/>
                  </a:cubicBezTo>
                  <a:cubicBezTo>
                    <a:pt x="7976" y="3850"/>
                    <a:pt x="8487" y="3851"/>
                    <a:pt x="8999" y="3851"/>
                  </a:cubicBezTo>
                  <a:cubicBezTo>
                    <a:pt x="10762" y="3851"/>
                    <a:pt x="12525" y="3834"/>
                    <a:pt x="14288" y="3788"/>
                  </a:cubicBezTo>
                  <a:cubicBezTo>
                    <a:pt x="18931" y="3669"/>
                    <a:pt x="23563" y="3335"/>
                    <a:pt x="28206" y="3061"/>
                  </a:cubicBezTo>
                  <a:cubicBezTo>
                    <a:pt x="31849" y="2847"/>
                    <a:pt x="35528" y="2680"/>
                    <a:pt x="39160" y="2311"/>
                  </a:cubicBezTo>
                  <a:cubicBezTo>
                    <a:pt x="41612" y="2061"/>
                    <a:pt x="44077" y="1645"/>
                    <a:pt x="46518" y="1287"/>
                  </a:cubicBezTo>
                  <a:cubicBezTo>
                    <a:pt x="48030" y="1061"/>
                    <a:pt x="49530" y="823"/>
                    <a:pt x="51054" y="633"/>
                  </a:cubicBezTo>
                  <a:cubicBezTo>
                    <a:pt x="51657" y="549"/>
                    <a:pt x="52441" y="335"/>
                    <a:pt x="53130" y="335"/>
                  </a:cubicBezTo>
                  <a:cubicBezTo>
                    <a:pt x="53325" y="335"/>
                    <a:pt x="53512" y="352"/>
                    <a:pt x="53685" y="394"/>
                  </a:cubicBezTo>
                  <a:cubicBezTo>
                    <a:pt x="53693" y="396"/>
                    <a:pt x="53701" y="396"/>
                    <a:pt x="53708" y="396"/>
                  </a:cubicBezTo>
                  <a:cubicBezTo>
                    <a:pt x="53871" y="396"/>
                    <a:pt x="53940" y="154"/>
                    <a:pt x="53769" y="97"/>
                  </a:cubicBezTo>
                  <a:cubicBezTo>
                    <a:pt x="53535" y="25"/>
                    <a:pt x="53276" y="1"/>
                    <a:pt x="530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5" name="Google Shape;14576;p55">
              <a:extLst>
                <a:ext uri="{FF2B5EF4-FFF2-40B4-BE49-F238E27FC236}">
                  <a16:creationId xmlns:a16="http://schemas.microsoft.com/office/drawing/2014/main" id="{9817FF88-CCB2-E757-CB81-708B8CA9DABE}"/>
                </a:ext>
              </a:extLst>
            </p:cNvPr>
            <p:cNvSpPr/>
            <p:nvPr/>
          </p:nvSpPr>
          <p:spPr>
            <a:xfrm>
              <a:off x="3119125" y="1566175"/>
              <a:ext cx="544450" cy="2024400"/>
            </a:xfrm>
            <a:custGeom>
              <a:avLst/>
              <a:gdLst/>
              <a:ahLst/>
              <a:cxnLst/>
              <a:rect l="l" t="t" r="r" b="b"/>
              <a:pathLst>
                <a:path w="21778" h="80976" extrusionOk="0">
                  <a:moveTo>
                    <a:pt x="6856" y="0"/>
                  </a:moveTo>
                  <a:cubicBezTo>
                    <a:pt x="4179" y="0"/>
                    <a:pt x="2406" y="2144"/>
                    <a:pt x="1441" y="4486"/>
                  </a:cubicBezTo>
                  <a:cubicBezTo>
                    <a:pt x="322" y="7224"/>
                    <a:pt x="1" y="10391"/>
                    <a:pt x="405" y="13309"/>
                  </a:cubicBezTo>
                  <a:cubicBezTo>
                    <a:pt x="655" y="15202"/>
                    <a:pt x="1441" y="16988"/>
                    <a:pt x="2215" y="18714"/>
                  </a:cubicBezTo>
                  <a:cubicBezTo>
                    <a:pt x="3287" y="21083"/>
                    <a:pt x="4585" y="23345"/>
                    <a:pt x="5954" y="25524"/>
                  </a:cubicBezTo>
                  <a:cubicBezTo>
                    <a:pt x="8621" y="29787"/>
                    <a:pt x="11633" y="33823"/>
                    <a:pt x="14050" y="38240"/>
                  </a:cubicBezTo>
                  <a:cubicBezTo>
                    <a:pt x="18634" y="46622"/>
                    <a:pt x="21777" y="56576"/>
                    <a:pt x="20265" y="66208"/>
                  </a:cubicBezTo>
                  <a:cubicBezTo>
                    <a:pt x="19694" y="69911"/>
                    <a:pt x="18562" y="73590"/>
                    <a:pt x="16038" y="76447"/>
                  </a:cubicBezTo>
                  <a:cubicBezTo>
                    <a:pt x="14656" y="78030"/>
                    <a:pt x="12356" y="80128"/>
                    <a:pt x="10044" y="80128"/>
                  </a:cubicBezTo>
                  <a:cubicBezTo>
                    <a:pt x="9748" y="80128"/>
                    <a:pt x="9451" y="80093"/>
                    <a:pt x="9157" y="80019"/>
                  </a:cubicBezTo>
                  <a:cubicBezTo>
                    <a:pt x="7787" y="79674"/>
                    <a:pt x="6990" y="78424"/>
                    <a:pt x="6549" y="77174"/>
                  </a:cubicBezTo>
                  <a:cubicBezTo>
                    <a:pt x="5823" y="75114"/>
                    <a:pt x="5644" y="72816"/>
                    <a:pt x="5858" y="70649"/>
                  </a:cubicBezTo>
                  <a:cubicBezTo>
                    <a:pt x="5978" y="69434"/>
                    <a:pt x="6251" y="68208"/>
                    <a:pt x="6692" y="67065"/>
                  </a:cubicBezTo>
                  <a:cubicBezTo>
                    <a:pt x="7049" y="66136"/>
                    <a:pt x="7585" y="64803"/>
                    <a:pt x="8561" y="64350"/>
                  </a:cubicBezTo>
                  <a:cubicBezTo>
                    <a:pt x="8751" y="64264"/>
                    <a:pt x="8927" y="64225"/>
                    <a:pt x="9089" y="64225"/>
                  </a:cubicBezTo>
                  <a:cubicBezTo>
                    <a:pt x="10423" y="64225"/>
                    <a:pt x="10855" y="66882"/>
                    <a:pt x="10823" y="67827"/>
                  </a:cubicBezTo>
                  <a:cubicBezTo>
                    <a:pt x="10764" y="69149"/>
                    <a:pt x="10300" y="70339"/>
                    <a:pt x="9657" y="71482"/>
                  </a:cubicBezTo>
                  <a:cubicBezTo>
                    <a:pt x="9476" y="71803"/>
                    <a:pt x="9766" y="72107"/>
                    <a:pt x="10046" y="72107"/>
                  </a:cubicBezTo>
                  <a:cubicBezTo>
                    <a:pt x="10171" y="72107"/>
                    <a:pt x="10294" y="72046"/>
                    <a:pt x="10371" y="71899"/>
                  </a:cubicBezTo>
                  <a:cubicBezTo>
                    <a:pt x="11431" y="70006"/>
                    <a:pt x="12074" y="67720"/>
                    <a:pt x="11323" y="65589"/>
                  </a:cubicBezTo>
                  <a:cubicBezTo>
                    <a:pt x="10966" y="64546"/>
                    <a:pt x="10120" y="63421"/>
                    <a:pt x="9000" y="63421"/>
                  </a:cubicBezTo>
                  <a:cubicBezTo>
                    <a:pt x="8777" y="63421"/>
                    <a:pt x="8543" y="63466"/>
                    <a:pt x="8299" y="63565"/>
                  </a:cubicBezTo>
                  <a:cubicBezTo>
                    <a:pt x="7454" y="63910"/>
                    <a:pt x="6894" y="64743"/>
                    <a:pt x="6490" y="65517"/>
                  </a:cubicBezTo>
                  <a:cubicBezTo>
                    <a:pt x="5918" y="66589"/>
                    <a:pt x="5525" y="67768"/>
                    <a:pt x="5263" y="68970"/>
                  </a:cubicBezTo>
                  <a:cubicBezTo>
                    <a:pt x="4775" y="71339"/>
                    <a:pt x="4846" y="73745"/>
                    <a:pt x="5358" y="76102"/>
                  </a:cubicBezTo>
                  <a:cubicBezTo>
                    <a:pt x="5680" y="77602"/>
                    <a:pt x="6275" y="79221"/>
                    <a:pt x="7549" y="80198"/>
                  </a:cubicBezTo>
                  <a:cubicBezTo>
                    <a:pt x="8250" y="80734"/>
                    <a:pt x="9084" y="80975"/>
                    <a:pt x="9944" y="80975"/>
                  </a:cubicBezTo>
                  <a:cubicBezTo>
                    <a:pt x="10267" y="80975"/>
                    <a:pt x="10594" y="80941"/>
                    <a:pt x="10919" y="80876"/>
                  </a:cubicBezTo>
                  <a:cubicBezTo>
                    <a:pt x="13859" y="80293"/>
                    <a:pt x="16324" y="77757"/>
                    <a:pt x="17931" y="75388"/>
                  </a:cubicBezTo>
                  <a:cubicBezTo>
                    <a:pt x="20289" y="71923"/>
                    <a:pt x="21098" y="67387"/>
                    <a:pt x="21325" y="63267"/>
                  </a:cubicBezTo>
                  <a:cubicBezTo>
                    <a:pt x="21599" y="58326"/>
                    <a:pt x="20777" y="53337"/>
                    <a:pt x="19301" y="48622"/>
                  </a:cubicBezTo>
                  <a:cubicBezTo>
                    <a:pt x="17741" y="43622"/>
                    <a:pt x="15443" y="38883"/>
                    <a:pt x="12669" y="34442"/>
                  </a:cubicBezTo>
                  <a:cubicBezTo>
                    <a:pt x="9776" y="29846"/>
                    <a:pt x="6513" y="25500"/>
                    <a:pt x="3953" y="20690"/>
                  </a:cubicBezTo>
                  <a:cubicBezTo>
                    <a:pt x="2822" y="18559"/>
                    <a:pt x="1632" y="16273"/>
                    <a:pt x="1132" y="13892"/>
                  </a:cubicBezTo>
                  <a:cubicBezTo>
                    <a:pt x="822" y="12380"/>
                    <a:pt x="786" y="10820"/>
                    <a:pt x="905" y="9308"/>
                  </a:cubicBezTo>
                  <a:cubicBezTo>
                    <a:pt x="1144" y="6296"/>
                    <a:pt x="1989" y="2319"/>
                    <a:pt x="4882" y="747"/>
                  </a:cubicBezTo>
                  <a:cubicBezTo>
                    <a:pt x="5585" y="366"/>
                    <a:pt x="6370" y="176"/>
                    <a:pt x="7156" y="152"/>
                  </a:cubicBezTo>
                  <a:cubicBezTo>
                    <a:pt x="7160" y="153"/>
                    <a:pt x="7164" y="153"/>
                    <a:pt x="7168" y="153"/>
                  </a:cubicBezTo>
                  <a:cubicBezTo>
                    <a:pt x="7263" y="153"/>
                    <a:pt x="7259" y="9"/>
                    <a:pt x="7156" y="9"/>
                  </a:cubicBezTo>
                  <a:cubicBezTo>
                    <a:pt x="7055" y="3"/>
                    <a:pt x="6955" y="0"/>
                    <a:pt x="68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6" name="Google Shape;14577;p55">
              <a:extLst>
                <a:ext uri="{FF2B5EF4-FFF2-40B4-BE49-F238E27FC236}">
                  <a16:creationId xmlns:a16="http://schemas.microsoft.com/office/drawing/2014/main" id="{97C7C446-4990-322F-4E4F-4E09C9B05487}"/>
                </a:ext>
              </a:extLst>
            </p:cNvPr>
            <p:cNvSpPr/>
            <p:nvPr/>
          </p:nvSpPr>
          <p:spPr>
            <a:xfrm>
              <a:off x="4644875" y="1927300"/>
              <a:ext cx="538225" cy="1618975"/>
            </a:xfrm>
            <a:custGeom>
              <a:avLst/>
              <a:gdLst/>
              <a:ahLst/>
              <a:cxnLst/>
              <a:rect l="l" t="t" r="r" b="b"/>
              <a:pathLst>
                <a:path w="21529" h="64759" extrusionOk="0">
                  <a:moveTo>
                    <a:pt x="120" y="1"/>
                  </a:moveTo>
                  <a:cubicBezTo>
                    <a:pt x="57" y="1"/>
                    <a:pt x="0" y="55"/>
                    <a:pt x="14" y="137"/>
                  </a:cubicBezTo>
                  <a:cubicBezTo>
                    <a:pt x="1907" y="10103"/>
                    <a:pt x="9551" y="17652"/>
                    <a:pt x="14516" y="26164"/>
                  </a:cubicBezTo>
                  <a:cubicBezTo>
                    <a:pt x="15814" y="28379"/>
                    <a:pt x="16957" y="30689"/>
                    <a:pt x="17790" y="33106"/>
                  </a:cubicBezTo>
                  <a:cubicBezTo>
                    <a:pt x="18552" y="35308"/>
                    <a:pt x="19100" y="37606"/>
                    <a:pt x="19540" y="39880"/>
                  </a:cubicBezTo>
                  <a:cubicBezTo>
                    <a:pt x="20421" y="44310"/>
                    <a:pt x="20850" y="48989"/>
                    <a:pt x="20016" y="53465"/>
                  </a:cubicBezTo>
                  <a:cubicBezTo>
                    <a:pt x="19600" y="55704"/>
                    <a:pt x="18850" y="57871"/>
                    <a:pt x="17576" y="59752"/>
                  </a:cubicBezTo>
                  <a:cubicBezTo>
                    <a:pt x="16242" y="61728"/>
                    <a:pt x="14421" y="62955"/>
                    <a:pt x="12420" y="64157"/>
                  </a:cubicBezTo>
                  <a:cubicBezTo>
                    <a:pt x="12152" y="64318"/>
                    <a:pt x="12280" y="64758"/>
                    <a:pt x="12568" y="64758"/>
                  </a:cubicBezTo>
                  <a:cubicBezTo>
                    <a:pt x="12600" y="64758"/>
                    <a:pt x="12634" y="64753"/>
                    <a:pt x="12670" y="64741"/>
                  </a:cubicBezTo>
                  <a:cubicBezTo>
                    <a:pt x="16504" y="63467"/>
                    <a:pt x="19088" y="59681"/>
                    <a:pt x="20231" y="55966"/>
                  </a:cubicBezTo>
                  <a:cubicBezTo>
                    <a:pt x="21529" y="51715"/>
                    <a:pt x="21386" y="47096"/>
                    <a:pt x="20778" y="42750"/>
                  </a:cubicBezTo>
                  <a:cubicBezTo>
                    <a:pt x="20112" y="37952"/>
                    <a:pt x="18873" y="33142"/>
                    <a:pt x="16695" y="28760"/>
                  </a:cubicBezTo>
                  <a:cubicBezTo>
                    <a:pt x="14385" y="24081"/>
                    <a:pt x="11230" y="19878"/>
                    <a:pt x="8265" y="15592"/>
                  </a:cubicBezTo>
                  <a:cubicBezTo>
                    <a:pt x="4955" y="10817"/>
                    <a:pt x="1800" y="5757"/>
                    <a:pt x="240" y="102"/>
                  </a:cubicBezTo>
                  <a:cubicBezTo>
                    <a:pt x="215" y="31"/>
                    <a:pt x="166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7" name="Google Shape;14578;p55">
              <a:extLst>
                <a:ext uri="{FF2B5EF4-FFF2-40B4-BE49-F238E27FC236}">
                  <a16:creationId xmlns:a16="http://schemas.microsoft.com/office/drawing/2014/main" id="{1CBEF209-FCDA-F88F-D8AB-796F6715F232}"/>
                </a:ext>
              </a:extLst>
            </p:cNvPr>
            <p:cNvSpPr/>
            <p:nvPr/>
          </p:nvSpPr>
          <p:spPr>
            <a:xfrm>
              <a:off x="3372425" y="3586875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37" y="1"/>
                  </a:moveTo>
                  <a:cubicBezTo>
                    <a:pt x="1" y="25"/>
                    <a:pt x="1" y="48"/>
                    <a:pt x="37" y="48"/>
                  </a:cubicBezTo>
                  <a:cubicBezTo>
                    <a:pt x="60" y="48"/>
                    <a:pt x="60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8" name="Google Shape;14579;p55">
              <a:extLst>
                <a:ext uri="{FF2B5EF4-FFF2-40B4-BE49-F238E27FC236}">
                  <a16:creationId xmlns:a16="http://schemas.microsoft.com/office/drawing/2014/main" id="{4B175670-0A1C-689C-F956-4A5B77C620A6}"/>
                </a:ext>
              </a:extLst>
            </p:cNvPr>
            <p:cNvSpPr/>
            <p:nvPr/>
          </p:nvSpPr>
          <p:spPr>
            <a:xfrm>
              <a:off x="3355775" y="3522200"/>
              <a:ext cx="1611225" cy="59950"/>
            </a:xfrm>
            <a:custGeom>
              <a:avLst/>
              <a:gdLst/>
              <a:ahLst/>
              <a:cxnLst/>
              <a:rect l="l" t="t" r="r" b="b"/>
              <a:pathLst>
                <a:path w="64449" h="2398" extrusionOk="0">
                  <a:moveTo>
                    <a:pt x="60968" y="0"/>
                  </a:moveTo>
                  <a:cubicBezTo>
                    <a:pt x="59574" y="0"/>
                    <a:pt x="58176" y="52"/>
                    <a:pt x="56793" y="52"/>
                  </a:cubicBezTo>
                  <a:cubicBezTo>
                    <a:pt x="53161" y="64"/>
                    <a:pt x="49506" y="111"/>
                    <a:pt x="45875" y="171"/>
                  </a:cubicBezTo>
                  <a:cubicBezTo>
                    <a:pt x="36350" y="314"/>
                    <a:pt x="26849" y="576"/>
                    <a:pt x="17336" y="1028"/>
                  </a:cubicBezTo>
                  <a:cubicBezTo>
                    <a:pt x="14442" y="1159"/>
                    <a:pt x="11561" y="1373"/>
                    <a:pt x="8668" y="1552"/>
                  </a:cubicBezTo>
                  <a:cubicBezTo>
                    <a:pt x="5810" y="1730"/>
                    <a:pt x="2989" y="2028"/>
                    <a:pt x="131" y="2219"/>
                  </a:cubicBezTo>
                  <a:cubicBezTo>
                    <a:pt x="4" y="2219"/>
                    <a:pt x="0" y="2398"/>
                    <a:pt x="119" y="2398"/>
                  </a:cubicBezTo>
                  <a:cubicBezTo>
                    <a:pt x="123" y="2398"/>
                    <a:pt x="127" y="2398"/>
                    <a:pt x="131" y="2397"/>
                  </a:cubicBezTo>
                  <a:cubicBezTo>
                    <a:pt x="2667" y="2231"/>
                    <a:pt x="5227" y="2207"/>
                    <a:pt x="7763" y="2088"/>
                  </a:cubicBezTo>
                  <a:cubicBezTo>
                    <a:pt x="10311" y="1969"/>
                    <a:pt x="12859" y="1921"/>
                    <a:pt x="15383" y="1814"/>
                  </a:cubicBezTo>
                  <a:cubicBezTo>
                    <a:pt x="20384" y="1611"/>
                    <a:pt x="25396" y="1445"/>
                    <a:pt x="30421" y="1302"/>
                  </a:cubicBezTo>
                  <a:cubicBezTo>
                    <a:pt x="38791" y="1040"/>
                    <a:pt x="47196" y="885"/>
                    <a:pt x="55578" y="837"/>
                  </a:cubicBezTo>
                  <a:cubicBezTo>
                    <a:pt x="55693" y="837"/>
                    <a:pt x="55807" y="837"/>
                    <a:pt x="55921" y="837"/>
                  </a:cubicBezTo>
                  <a:cubicBezTo>
                    <a:pt x="57661" y="837"/>
                    <a:pt x="59413" y="890"/>
                    <a:pt x="61160" y="890"/>
                  </a:cubicBezTo>
                  <a:cubicBezTo>
                    <a:pt x="62112" y="890"/>
                    <a:pt x="63062" y="874"/>
                    <a:pt x="64008" y="826"/>
                  </a:cubicBezTo>
                  <a:cubicBezTo>
                    <a:pt x="64449" y="790"/>
                    <a:pt x="64449" y="171"/>
                    <a:pt x="64008" y="123"/>
                  </a:cubicBezTo>
                  <a:cubicBezTo>
                    <a:pt x="63003" y="28"/>
                    <a:pt x="61987" y="0"/>
                    <a:pt x="6096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9" name="Google Shape;14580;p55">
              <a:extLst>
                <a:ext uri="{FF2B5EF4-FFF2-40B4-BE49-F238E27FC236}">
                  <a16:creationId xmlns:a16="http://schemas.microsoft.com/office/drawing/2014/main" id="{80EE3C9B-7961-9A35-A265-CD07C3F622F8}"/>
                </a:ext>
              </a:extLst>
            </p:cNvPr>
            <p:cNvSpPr/>
            <p:nvPr/>
          </p:nvSpPr>
          <p:spPr>
            <a:xfrm>
              <a:off x="3348625" y="3154975"/>
              <a:ext cx="303025" cy="43975"/>
            </a:xfrm>
            <a:custGeom>
              <a:avLst/>
              <a:gdLst/>
              <a:ahLst/>
              <a:cxnLst/>
              <a:rect l="l" t="t" r="r" b="b"/>
              <a:pathLst>
                <a:path w="12121" h="1759" extrusionOk="0">
                  <a:moveTo>
                    <a:pt x="155" y="1"/>
                  </a:moveTo>
                  <a:cubicBezTo>
                    <a:pt x="60" y="1"/>
                    <a:pt x="0" y="132"/>
                    <a:pt x="72" y="191"/>
                  </a:cubicBezTo>
                  <a:cubicBezTo>
                    <a:pt x="596" y="656"/>
                    <a:pt x="1358" y="810"/>
                    <a:pt x="2024" y="953"/>
                  </a:cubicBezTo>
                  <a:cubicBezTo>
                    <a:pt x="2965" y="1168"/>
                    <a:pt x="3917" y="1322"/>
                    <a:pt x="4870" y="1441"/>
                  </a:cubicBezTo>
                  <a:cubicBezTo>
                    <a:pt x="6025" y="1596"/>
                    <a:pt x="7204" y="1680"/>
                    <a:pt x="8370" y="1727"/>
                  </a:cubicBezTo>
                  <a:cubicBezTo>
                    <a:pt x="8779" y="1743"/>
                    <a:pt x="9191" y="1759"/>
                    <a:pt x="9602" y="1759"/>
                  </a:cubicBezTo>
                  <a:cubicBezTo>
                    <a:pt x="10424" y="1759"/>
                    <a:pt x="11244" y="1695"/>
                    <a:pt x="12038" y="1441"/>
                  </a:cubicBezTo>
                  <a:cubicBezTo>
                    <a:pt x="12121" y="1418"/>
                    <a:pt x="12121" y="1310"/>
                    <a:pt x="12038" y="1299"/>
                  </a:cubicBezTo>
                  <a:cubicBezTo>
                    <a:pt x="10930" y="1001"/>
                    <a:pt x="9775" y="989"/>
                    <a:pt x="8632" y="929"/>
                  </a:cubicBezTo>
                  <a:cubicBezTo>
                    <a:pt x="7501" y="870"/>
                    <a:pt x="6358" y="787"/>
                    <a:pt x="5227" y="691"/>
                  </a:cubicBezTo>
                  <a:cubicBezTo>
                    <a:pt x="4215" y="596"/>
                    <a:pt x="3203" y="489"/>
                    <a:pt x="2191" y="334"/>
                  </a:cubicBezTo>
                  <a:cubicBezTo>
                    <a:pt x="1524" y="215"/>
                    <a:pt x="834" y="13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0" name="Google Shape;14581;p55">
              <a:extLst>
                <a:ext uri="{FF2B5EF4-FFF2-40B4-BE49-F238E27FC236}">
                  <a16:creationId xmlns:a16="http://schemas.microsoft.com/office/drawing/2014/main" id="{01302EBD-3303-AEB5-86AA-2E5A7B555A40}"/>
                </a:ext>
              </a:extLst>
            </p:cNvPr>
            <p:cNvSpPr/>
            <p:nvPr/>
          </p:nvSpPr>
          <p:spPr>
            <a:xfrm>
              <a:off x="3361725" y="3355375"/>
              <a:ext cx="248250" cy="23900"/>
            </a:xfrm>
            <a:custGeom>
              <a:avLst/>
              <a:gdLst/>
              <a:ahLst/>
              <a:cxnLst/>
              <a:rect l="l" t="t" r="r" b="b"/>
              <a:pathLst>
                <a:path w="9930" h="956" extrusionOk="0">
                  <a:moveTo>
                    <a:pt x="720" y="1"/>
                  </a:moveTo>
                  <a:cubicBezTo>
                    <a:pt x="500" y="1"/>
                    <a:pt x="286" y="23"/>
                    <a:pt x="84" y="81"/>
                  </a:cubicBezTo>
                  <a:cubicBezTo>
                    <a:pt x="0" y="93"/>
                    <a:pt x="0" y="200"/>
                    <a:pt x="72" y="260"/>
                  </a:cubicBezTo>
                  <a:cubicBezTo>
                    <a:pt x="643" y="653"/>
                    <a:pt x="1429" y="653"/>
                    <a:pt x="2096" y="736"/>
                  </a:cubicBezTo>
                  <a:cubicBezTo>
                    <a:pt x="2977" y="843"/>
                    <a:pt x="3858" y="903"/>
                    <a:pt x="4727" y="926"/>
                  </a:cubicBezTo>
                  <a:cubicBezTo>
                    <a:pt x="5248" y="938"/>
                    <a:pt x="5794" y="955"/>
                    <a:pt x="6346" y="955"/>
                  </a:cubicBezTo>
                  <a:cubicBezTo>
                    <a:pt x="7471" y="955"/>
                    <a:pt x="8622" y="885"/>
                    <a:pt x="9644" y="557"/>
                  </a:cubicBezTo>
                  <a:cubicBezTo>
                    <a:pt x="9930" y="474"/>
                    <a:pt x="9894" y="10"/>
                    <a:pt x="9573" y="10"/>
                  </a:cubicBezTo>
                  <a:cubicBezTo>
                    <a:pt x="8799" y="33"/>
                    <a:pt x="8025" y="200"/>
                    <a:pt x="7227" y="248"/>
                  </a:cubicBezTo>
                  <a:cubicBezTo>
                    <a:pt x="6581" y="294"/>
                    <a:pt x="5935" y="311"/>
                    <a:pt x="5283" y="311"/>
                  </a:cubicBezTo>
                  <a:cubicBezTo>
                    <a:pt x="5094" y="311"/>
                    <a:pt x="4905" y="310"/>
                    <a:pt x="4715" y="307"/>
                  </a:cubicBezTo>
                  <a:cubicBezTo>
                    <a:pt x="3929" y="295"/>
                    <a:pt x="3143" y="236"/>
                    <a:pt x="2370" y="176"/>
                  </a:cubicBezTo>
                  <a:cubicBezTo>
                    <a:pt x="1844" y="134"/>
                    <a:pt x="1264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1" name="Google Shape;14582;p55">
              <a:extLst>
                <a:ext uri="{FF2B5EF4-FFF2-40B4-BE49-F238E27FC236}">
                  <a16:creationId xmlns:a16="http://schemas.microsoft.com/office/drawing/2014/main" id="{6D336A69-D09B-2C56-BFDF-5B96A2209317}"/>
                </a:ext>
              </a:extLst>
            </p:cNvPr>
            <p:cNvSpPr/>
            <p:nvPr/>
          </p:nvSpPr>
          <p:spPr>
            <a:xfrm>
              <a:off x="3665325" y="1969800"/>
              <a:ext cx="26525" cy="35825"/>
            </a:xfrm>
            <a:custGeom>
              <a:avLst/>
              <a:gdLst/>
              <a:ahLst/>
              <a:cxnLst/>
              <a:rect l="l" t="t" r="r" b="b"/>
              <a:pathLst>
                <a:path w="1061" h="1433" extrusionOk="0">
                  <a:moveTo>
                    <a:pt x="109" y="1"/>
                  </a:moveTo>
                  <a:cubicBezTo>
                    <a:pt x="89" y="1"/>
                    <a:pt x="69" y="3"/>
                    <a:pt x="48" y="9"/>
                  </a:cubicBezTo>
                  <a:cubicBezTo>
                    <a:pt x="12" y="9"/>
                    <a:pt x="1" y="33"/>
                    <a:pt x="1" y="69"/>
                  </a:cubicBezTo>
                  <a:cubicBezTo>
                    <a:pt x="12" y="176"/>
                    <a:pt x="108" y="247"/>
                    <a:pt x="179" y="331"/>
                  </a:cubicBezTo>
                  <a:cubicBezTo>
                    <a:pt x="263" y="473"/>
                    <a:pt x="358" y="593"/>
                    <a:pt x="429" y="735"/>
                  </a:cubicBezTo>
                  <a:cubicBezTo>
                    <a:pt x="536" y="926"/>
                    <a:pt x="596" y="1331"/>
                    <a:pt x="822" y="1426"/>
                  </a:cubicBezTo>
                  <a:cubicBezTo>
                    <a:pt x="834" y="1430"/>
                    <a:pt x="849" y="1433"/>
                    <a:pt x="864" y="1433"/>
                  </a:cubicBezTo>
                  <a:cubicBezTo>
                    <a:pt x="894" y="1433"/>
                    <a:pt x="925" y="1422"/>
                    <a:pt x="941" y="1390"/>
                  </a:cubicBezTo>
                  <a:cubicBezTo>
                    <a:pt x="1060" y="1128"/>
                    <a:pt x="786" y="735"/>
                    <a:pt x="655" y="509"/>
                  </a:cubicBezTo>
                  <a:cubicBezTo>
                    <a:pt x="557" y="345"/>
                    <a:pt x="338" y="1"/>
                    <a:pt x="1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2" name="Google Shape;14583;p55">
              <a:extLst>
                <a:ext uri="{FF2B5EF4-FFF2-40B4-BE49-F238E27FC236}">
                  <a16:creationId xmlns:a16="http://schemas.microsoft.com/office/drawing/2014/main" id="{1782399B-5E33-3B3B-B489-2426B92AA25C}"/>
                </a:ext>
              </a:extLst>
            </p:cNvPr>
            <p:cNvSpPr/>
            <p:nvPr/>
          </p:nvSpPr>
          <p:spPr>
            <a:xfrm>
              <a:off x="3562225" y="2015250"/>
              <a:ext cx="137350" cy="114000"/>
            </a:xfrm>
            <a:custGeom>
              <a:avLst/>
              <a:gdLst/>
              <a:ahLst/>
              <a:cxnLst/>
              <a:rect l="l" t="t" r="r" b="b"/>
              <a:pathLst>
                <a:path w="5494" h="4560" extrusionOk="0">
                  <a:moveTo>
                    <a:pt x="5041" y="1"/>
                  </a:moveTo>
                  <a:cubicBezTo>
                    <a:pt x="4863" y="108"/>
                    <a:pt x="4839" y="263"/>
                    <a:pt x="4732" y="453"/>
                  </a:cubicBezTo>
                  <a:cubicBezTo>
                    <a:pt x="4565" y="739"/>
                    <a:pt x="4363" y="977"/>
                    <a:pt x="4101" y="1168"/>
                  </a:cubicBezTo>
                  <a:cubicBezTo>
                    <a:pt x="3601" y="1584"/>
                    <a:pt x="3005" y="1894"/>
                    <a:pt x="2422" y="2203"/>
                  </a:cubicBezTo>
                  <a:cubicBezTo>
                    <a:pt x="1660" y="2644"/>
                    <a:pt x="148" y="3477"/>
                    <a:pt x="17" y="4442"/>
                  </a:cubicBezTo>
                  <a:cubicBezTo>
                    <a:pt x="0" y="4501"/>
                    <a:pt x="49" y="4560"/>
                    <a:pt x="104" y="4560"/>
                  </a:cubicBezTo>
                  <a:cubicBezTo>
                    <a:pt x="127" y="4560"/>
                    <a:pt x="151" y="4550"/>
                    <a:pt x="172" y="4525"/>
                  </a:cubicBezTo>
                  <a:cubicBezTo>
                    <a:pt x="434" y="4311"/>
                    <a:pt x="565" y="4013"/>
                    <a:pt x="803" y="3775"/>
                  </a:cubicBezTo>
                  <a:cubicBezTo>
                    <a:pt x="1065" y="3501"/>
                    <a:pt x="1362" y="3299"/>
                    <a:pt x="1708" y="3120"/>
                  </a:cubicBezTo>
                  <a:cubicBezTo>
                    <a:pt x="2291" y="2823"/>
                    <a:pt x="2874" y="2501"/>
                    <a:pt x="3422" y="2168"/>
                  </a:cubicBezTo>
                  <a:cubicBezTo>
                    <a:pt x="3934" y="1846"/>
                    <a:pt x="5494" y="763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3" name="Google Shape;14584;p55">
              <a:extLst>
                <a:ext uri="{FF2B5EF4-FFF2-40B4-BE49-F238E27FC236}">
                  <a16:creationId xmlns:a16="http://schemas.microsoft.com/office/drawing/2014/main" id="{A8C14239-50E6-717A-A1C5-158D174E8DCF}"/>
                </a:ext>
              </a:extLst>
            </p:cNvPr>
            <p:cNvSpPr/>
            <p:nvPr/>
          </p:nvSpPr>
          <p:spPr>
            <a:xfrm>
              <a:off x="3548950" y="2137825"/>
              <a:ext cx="19375" cy="209950"/>
            </a:xfrm>
            <a:custGeom>
              <a:avLst/>
              <a:gdLst/>
              <a:ahLst/>
              <a:cxnLst/>
              <a:rect l="l" t="t" r="r" b="b"/>
              <a:pathLst>
                <a:path w="775" h="8398" extrusionOk="0">
                  <a:moveTo>
                    <a:pt x="570" y="0"/>
                  </a:moveTo>
                  <a:cubicBezTo>
                    <a:pt x="555" y="0"/>
                    <a:pt x="541" y="8"/>
                    <a:pt x="536" y="27"/>
                  </a:cubicBezTo>
                  <a:cubicBezTo>
                    <a:pt x="0" y="1230"/>
                    <a:pt x="72" y="2873"/>
                    <a:pt x="24" y="4170"/>
                  </a:cubicBezTo>
                  <a:cubicBezTo>
                    <a:pt x="12" y="4920"/>
                    <a:pt x="12" y="5682"/>
                    <a:pt x="60" y="6444"/>
                  </a:cubicBezTo>
                  <a:cubicBezTo>
                    <a:pt x="84" y="7052"/>
                    <a:pt x="12" y="7814"/>
                    <a:pt x="357" y="8338"/>
                  </a:cubicBezTo>
                  <a:cubicBezTo>
                    <a:pt x="383" y="8378"/>
                    <a:pt x="424" y="8397"/>
                    <a:pt x="465" y="8397"/>
                  </a:cubicBezTo>
                  <a:cubicBezTo>
                    <a:pt x="520" y="8397"/>
                    <a:pt x="575" y="8363"/>
                    <a:pt x="596" y="8302"/>
                  </a:cubicBezTo>
                  <a:cubicBezTo>
                    <a:pt x="774" y="7742"/>
                    <a:pt x="548" y="7040"/>
                    <a:pt x="500" y="6444"/>
                  </a:cubicBezTo>
                  <a:cubicBezTo>
                    <a:pt x="441" y="5682"/>
                    <a:pt x="429" y="4920"/>
                    <a:pt x="441" y="4170"/>
                  </a:cubicBezTo>
                  <a:cubicBezTo>
                    <a:pt x="453" y="3456"/>
                    <a:pt x="488" y="2742"/>
                    <a:pt x="536" y="2003"/>
                  </a:cubicBezTo>
                  <a:cubicBezTo>
                    <a:pt x="572" y="1349"/>
                    <a:pt x="691" y="682"/>
                    <a:pt x="607" y="39"/>
                  </a:cubicBezTo>
                  <a:cubicBezTo>
                    <a:pt x="615" y="17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4" name="Google Shape;14585;p55">
              <a:extLst>
                <a:ext uri="{FF2B5EF4-FFF2-40B4-BE49-F238E27FC236}">
                  <a16:creationId xmlns:a16="http://schemas.microsoft.com/office/drawing/2014/main" id="{ACF76B2C-F688-DB1C-D0AF-CDA15598F5A6}"/>
                </a:ext>
              </a:extLst>
            </p:cNvPr>
            <p:cNvSpPr/>
            <p:nvPr/>
          </p:nvSpPr>
          <p:spPr>
            <a:xfrm>
              <a:off x="3564125" y="2357275"/>
              <a:ext cx="114625" cy="33675"/>
            </a:xfrm>
            <a:custGeom>
              <a:avLst/>
              <a:gdLst/>
              <a:ahLst/>
              <a:cxnLst/>
              <a:rect l="l" t="t" r="r" b="b"/>
              <a:pathLst>
                <a:path w="4585" h="1347" extrusionOk="0">
                  <a:moveTo>
                    <a:pt x="200" y="1"/>
                  </a:moveTo>
                  <a:cubicBezTo>
                    <a:pt x="100" y="1"/>
                    <a:pt x="0" y="66"/>
                    <a:pt x="0" y="179"/>
                  </a:cubicBezTo>
                  <a:cubicBezTo>
                    <a:pt x="12" y="941"/>
                    <a:pt x="1179" y="1191"/>
                    <a:pt x="1751" y="1262"/>
                  </a:cubicBezTo>
                  <a:cubicBezTo>
                    <a:pt x="2109" y="1306"/>
                    <a:pt x="2562" y="1347"/>
                    <a:pt x="3020" y="1347"/>
                  </a:cubicBezTo>
                  <a:cubicBezTo>
                    <a:pt x="3565" y="1347"/>
                    <a:pt x="4117" y="1289"/>
                    <a:pt x="4525" y="1107"/>
                  </a:cubicBezTo>
                  <a:cubicBezTo>
                    <a:pt x="4584" y="1072"/>
                    <a:pt x="4561" y="988"/>
                    <a:pt x="4513" y="964"/>
                  </a:cubicBezTo>
                  <a:cubicBezTo>
                    <a:pt x="4335" y="926"/>
                    <a:pt x="4147" y="912"/>
                    <a:pt x="3955" y="912"/>
                  </a:cubicBezTo>
                  <a:cubicBezTo>
                    <a:pt x="3535" y="912"/>
                    <a:pt x="3093" y="976"/>
                    <a:pt x="2681" y="976"/>
                  </a:cubicBezTo>
                  <a:cubicBezTo>
                    <a:pt x="2587" y="976"/>
                    <a:pt x="2495" y="973"/>
                    <a:pt x="2406" y="964"/>
                  </a:cubicBezTo>
                  <a:cubicBezTo>
                    <a:pt x="1977" y="941"/>
                    <a:pt x="1501" y="905"/>
                    <a:pt x="1084" y="750"/>
                  </a:cubicBezTo>
                  <a:cubicBezTo>
                    <a:pt x="679" y="595"/>
                    <a:pt x="560" y="417"/>
                    <a:pt x="358" y="72"/>
                  </a:cubicBezTo>
                  <a:cubicBezTo>
                    <a:pt x="318" y="23"/>
                    <a:pt x="259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5" name="Google Shape;14586;p55">
              <a:extLst>
                <a:ext uri="{FF2B5EF4-FFF2-40B4-BE49-F238E27FC236}">
                  <a16:creationId xmlns:a16="http://schemas.microsoft.com/office/drawing/2014/main" id="{59DFAA97-89B4-1012-ABB5-A5AF82DD7088}"/>
                </a:ext>
              </a:extLst>
            </p:cNvPr>
            <p:cNvSpPr/>
            <p:nvPr/>
          </p:nvSpPr>
          <p:spPr>
            <a:xfrm>
              <a:off x="3662350" y="2378400"/>
              <a:ext cx="140525" cy="19050"/>
            </a:xfrm>
            <a:custGeom>
              <a:avLst/>
              <a:gdLst/>
              <a:ahLst/>
              <a:cxnLst/>
              <a:rect l="l" t="t" r="r" b="b"/>
              <a:pathLst>
                <a:path w="5621" h="762" extrusionOk="0">
                  <a:moveTo>
                    <a:pt x="2081" y="21"/>
                  </a:moveTo>
                  <a:cubicBezTo>
                    <a:pt x="1360" y="21"/>
                    <a:pt x="598" y="76"/>
                    <a:pt x="1" y="358"/>
                  </a:cubicBezTo>
                  <a:cubicBezTo>
                    <a:pt x="1" y="358"/>
                    <a:pt x="12" y="358"/>
                    <a:pt x="12" y="381"/>
                  </a:cubicBezTo>
                  <a:cubicBezTo>
                    <a:pt x="402" y="534"/>
                    <a:pt x="847" y="574"/>
                    <a:pt x="1301" y="574"/>
                  </a:cubicBezTo>
                  <a:cubicBezTo>
                    <a:pt x="1806" y="574"/>
                    <a:pt x="2323" y="524"/>
                    <a:pt x="2787" y="524"/>
                  </a:cubicBezTo>
                  <a:cubicBezTo>
                    <a:pt x="3239" y="524"/>
                    <a:pt x="3703" y="536"/>
                    <a:pt x="4156" y="596"/>
                  </a:cubicBezTo>
                  <a:cubicBezTo>
                    <a:pt x="4540" y="644"/>
                    <a:pt x="4893" y="762"/>
                    <a:pt x="5259" y="762"/>
                  </a:cubicBezTo>
                  <a:cubicBezTo>
                    <a:pt x="5347" y="762"/>
                    <a:pt x="5435" y="755"/>
                    <a:pt x="5525" y="739"/>
                  </a:cubicBezTo>
                  <a:cubicBezTo>
                    <a:pt x="5596" y="715"/>
                    <a:pt x="5620" y="596"/>
                    <a:pt x="5561" y="560"/>
                  </a:cubicBezTo>
                  <a:cubicBezTo>
                    <a:pt x="4942" y="0"/>
                    <a:pt x="3703" y="48"/>
                    <a:pt x="2906" y="36"/>
                  </a:cubicBezTo>
                  <a:cubicBezTo>
                    <a:pt x="2646" y="29"/>
                    <a:pt x="2367" y="21"/>
                    <a:pt x="2081" y="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6" name="Google Shape;14587;p55">
              <a:extLst>
                <a:ext uri="{FF2B5EF4-FFF2-40B4-BE49-F238E27FC236}">
                  <a16:creationId xmlns:a16="http://schemas.microsoft.com/office/drawing/2014/main" id="{73F580DC-0A3B-CE5B-0B7A-6E9F126FA33D}"/>
                </a:ext>
              </a:extLst>
            </p:cNvPr>
            <p:cNvSpPr/>
            <p:nvPr/>
          </p:nvSpPr>
          <p:spPr>
            <a:xfrm>
              <a:off x="3811175" y="2396100"/>
              <a:ext cx="35450" cy="14475"/>
            </a:xfrm>
            <a:custGeom>
              <a:avLst/>
              <a:gdLst/>
              <a:ahLst/>
              <a:cxnLst/>
              <a:rect l="l" t="t" r="r" b="b"/>
              <a:pathLst>
                <a:path w="1418" h="579" extrusionOk="0">
                  <a:moveTo>
                    <a:pt x="204" y="1"/>
                  </a:moveTo>
                  <a:cubicBezTo>
                    <a:pt x="161" y="1"/>
                    <a:pt x="117" y="3"/>
                    <a:pt x="72" y="7"/>
                  </a:cubicBezTo>
                  <a:cubicBezTo>
                    <a:pt x="24" y="31"/>
                    <a:pt x="1" y="126"/>
                    <a:pt x="60" y="126"/>
                  </a:cubicBezTo>
                  <a:cubicBezTo>
                    <a:pt x="310" y="173"/>
                    <a:pt x="548" y="245"/>
                    <a:pt x="786" y="352"/>
                  </a:cubicBezTo>
                  <a:cubicBezTo>
                    <a:pt x="965" y="424"/>
                    <a:pt x="1120" y="566"/>
                    <a:pt x="1310" y="578"/>
                  </a:cubicBezTo>
                  <a:cubicBezTo>
                    <a:pt x="1370" y="578"/>
                    <a:pt x="1417" y="507"/>
                    <a:pt x="1370" y="459"/>
                  </a:cubicBezTo>
                  <a:cubicBezTo>
                    <a:pt x="1251" y="281"/>
                    <a:pt x="1013" y="209"/>
                    <a:pt x="822" y="126"/>
                  </a:cubicBezTo>
                  <a:cubicBezTo>
                    <a:pt x="605" y="47"/>
                    <a:pt x="413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7" name="Google Shape;14588;p55">
              <a:extLst>
                <a:ext uri="{FF2B5EF4-FFF2-40B4-BE49-F238E27FC236}">
                  <a16:creationId xmlns:a16="http://schemas.microsoft.com/office/drawing/2014/main" id="{692229A1-2D2A-94AC-241D-5B016773103E}"/>
                </a:ext>
              </a:extLst>
            </p:cNvPr>
            <p:cNvSpPr/>
            <p:nvPr/>
          </p:nvSpPr>
          <p:spPr>
            <a:xfrm>
              <a:off x="3830825" y="2422775"/>
              <a:ext cx="27100" cy="157075"/>
            </a:xfrm>
            <a:custGeom>
              <a:avLst/>
              <a:gdLst/>
              <a:ahLst/>
              <a:cxnLst/>
              <a:rect l="l" t="t" r="r" b="b"/>
              <a:pathLst>
                <a:path w="1084" h="6283" extrusionOk="0">
                  <a:moveTo>
                    <a:pt x="906" y="1"/>
                  </a:moveTo>
                  <a:cubicBezTo>
                    <a:pt x="891" y="1"/>
                    <a:pt x="875" y="13"/>
                    <a:pt x="870" y="35"/>
                  </a:cubicBezTo>
                  <a:cubicBezTo>
                    <a:pt x="751" y="1107"/>
                    <a:pt x="691" y="2190"/>
                    <a:pt x="548" y="3262"/>
                  </a:cubicBezTo>
                  <a:cubicBezTo>
                    <a:pt x="477" y="3857"/>
                    <a:pt x="393" y="4452"/>
                    <a:pt x="239" y="5036"/>
                  </a:cubicBezTo>
                  <a:cubicBezTo>
                    <a:pt x="131" y="5453"/>
                    <a:pt x="0" y="5774"/>
                    <a:pt x="72" y="6191"/>
                  </a:cubicBezTo>
                  <a:cubicBezTo>
                    <a:pt x="87" y="6251"/>
                    <a:pt x="145" y="6283"/>
                    <a:pt x="201" y="6283"/>
                  </a:cubicBezTo>
                  <a:cubicBezTo>
                    <a:pt x="233" y="6283"/>
                    <a:pt x="264" y="6272"/>
                    <a:pt x="286" y="6250"/>
                  </a:cubicBezTo>
                  <a:cubicBezTo>
                    <a:pt x="882" y="5631"/>
                    <a:pt x="893" y="4357"/>
                    <a:pt x="965" y="3548"/>
                  </a:cubicBezTo>
                  <a:cubicBezTo>
                    <a:pt x="1084" y="2381"/>
                    <a:pt x="1036" y="1202"/>
                    <a:pt x="929" y="47"/>
                  </a:cubicBezTo>
                  <a:cubicBezTo>
                    <a:pt x="935" y="16"/>
                    <a:pt x="922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8" name="Google Shape;14589;p55">
              <a:extLst>
                <a:ext uri="{FF2B5EF4-FFF2-40B4-BE49-F238E27FC236}">
                  <a16:creationId xmlns:a16="http://schemas.microsoft.com/office/drawing/2014/main" id="{7316A2DD-F03E-E111-E784-3D3C3718A876}"/>
                </a:ext>
              </a:extLst>
            </p:cNvPr>
            <p:cNvSpPr/>
            <p:nvPr/>
          </p:nvSpPr>
          <p:spPr>
            <a:xfrm>
              <a:off x="3818925" y="2591425"/>
              <a:ext cx="113300" cy="179150"/>
            </a:xfrm>
            <a:custGeom>
              <a:avLst/>
              <a:gdLst/>
              <a:ahLst/>
              <a:cxnLst/>
              <a:rect l="l" t="t" r="r" b="b"/>
              <a:pathLst>
                <a:path w="4532" h="7166" extrusionOk="0">
                  <a:moveTo>
                    <a:pt x="675" y="1"/>
                  </a:moveTo>
                  <a:cubicBezTo>
                    <a:pt x="659" y="1"/>
                    <a:pt x="643" y="9"/>
                    <a:pt x="631" y="28"/>
                  </a:cubicBezTo>
                  <a:cubicBezTo>
                    <a:pt x="0" y="1207"/>
                    <a:pt x="191" y="2933"/>
                    <a:pt x="691" y="4136"/>
                  </a:cubicBezTo>
                  <a:cubicBezTo>
                    <a:pt x="965" y="4814"/>
                    <a:pt x="1381" y="5279"/>
                    <a:pt x="2012" y="5672"/>
                  </a:cubicBezTo>
                  <a:cubicBezTo>
                    <a:pt x="2370" y="5886"/>
                    <a:pt x="2810" y="5945"/>
                    <a:pt x="3155" y="6207"/>
                  </a:cubicBezTo>
                  <a:cubicBezTo>
                    <a:pt x="3584" y="6529"/>
                    <a:pt x="3882" y="6898"/>
                    <a:pt x="4394" y="7160"/>
                  </a:cubicBezTo>
                  <a:cubicBezTo>
                    <a:pt x="4403" y="7164"/>
                    <a:pt x="4412" y="7165"/>
                    <a:pt x="4422" y="7165"/>
                  </a:cubicBezTo>
                  <a:cubicBezTo>
                    <a:pt x="4476" y="7165"/>
                    <a:pt x="4531" y="7113"/>
                    <a:pt x="4501" y="7053"/>
                  </a:cubicBezTo>
                  <a:cubicBezTo>
                    <a:pt x="4048" y="6350"/>
                    <a:pt x="3227" y="6219"/>
                    <a:pt x="2679" y="5648"/>
                  </a:cubicBezTo>
                  <a:cubicBezTo>
                    <a:pt x="2191" y="5148"/>
                    <a:pt x="1560" y="4791"/>
                    <a:pt x="1203" y="4160"/>
                  </a:cubicBezTo>
                  <a:cubicBezTo>
                    <a:pt x="524" y="2957"/>
                    <a:pt x="512" y="1409"/>
                    <a:pt x="715" y="76"/>
                  </a:cubicBezTo>
                  <a:cubicBezTo>
                    <a:pt x="739" y="36"/>
                    <a:pt x="70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9" name="Google Shape;14590;p55">
              <a:extLst>
                <a:ext uri="{FF2B5EF4-FFF2-40B4-BE49-F238E27FC236}">
                  <a16:creationId xmlns:a16="http://schemas.microsoft.com/office/drawing/2014/main" id="{A7EF4C59-8850-09D8-D6ED-CC412CBCB2D5}"/>
                </a:ext>
              </a:extLst>
            </p:cNvPr>
            <p:cNvSpPr/>
            <p:nvPr/>
          </p:nvSpPr>
          <p:spPr>
            <a:xfrm>
              <a:off x="3934250" y="2776550"/>
              <a:ext cx="99000" cy="71400"/>
            </a:xfrm>
            <a:custGeom>
              <a:avLst/>
              <a:gdLst/>
              <a:ahLst/>
              <a:cxnLst/>
              <a:rect l="l" t="t" r="r" b="b"/>
              <a:pathLst>
                <a:path w="3960" h="2856" extrusionOk="0">
                  <a:moveTo>
                    <a:pt x="217" y="0"/>
                  </a:moveTo>
                  <a:cubicBezTo>
                    <a:pt x="101" y="0"/>
                    <a:pt x="1" y="107"/>
                    <a:pt x="43" y="207"/>
                  </a:cubicBezTo>
                  <a:cubicBezTo>
                    <a:pt x="257" y="838"/>
                    <a:pt x="864" y="1338"/>
                    <a:pt x="1388" y="1731"/>
                  </a:cubicBezTo>
                  <a:cubicBezTo>
                    <a:pt x="2031" y="2208"/>
                    <a:pt x="2757" y="2672"/>
                    <a:pt x="3555" y="2851"/>
                  </a:cubicBezTo>
                  <a:cubicBezTo>
                    <a:pt x="3576" y="2854"/>
                    <a:pt x="3597" y="2856"/>
                    <a:pt x="3617" y="2856"/>
                  </a:cubicBezTo>
                  <a:cubicBezTo>
                    <a:pt x="3732" y="2856"/>
                    <a:pt x="3829" y="2799"/>
                    <a:pt x="3900" y="2708"/>
                  </a:cubicBezTo>
                  <a:cubicBezTo>
                    <a:pt x="3960" y="2636"/>
                    <a:pt x="3948" y="2577"/>
                    <a:pt x="3936" y="2493"/>
                  </a:cubicBezTo>
                  <a:cubicBezTo>
                    <a:pt x="3912" y="2386"/>
                    <a:pt x="3817" y="2315"/>
                    <a:pt x="3722" y="2279"/>
                  </a:cubicBezTo>
                  <a:cubicBezTo>
                    <a:pt x="2424" y="1839"/>
                    <a:pt x="1233" y="1124"/>
                    <a:pt x="364" y="64"/>
                  </a:cubicBezTo>
                  <a:cubicBezTo>
                    <a:pt x="318" y="19"/>
                    <a:pt x="266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0" name="Google Shape;14591;p55">
              <a:extLst>
                <a:ext uri="{FF2B5EF4-FFF2-40B4-BE49-F238E27FC236}">
                  <a16:creationId xmlns:a16="http://schemas.microsoft.com/office/drawing/2014/main" id="{57346D0E-8DC7-A405-F11F-B83280C843BD}"/>
                </a:ext>
              </a:extLst>
            </p:cNvPr>
            <p:cNvSpPr/>
            <p:nvPr/>
          </p:nvSpPr>
          <p:spPr>
            <a:xfrm>
              <a:off x="4013275" y="2829675"/>
              <a:ext cx="110475" cy="50300"/>
            </a:xfrm>
            <a:custGeom>
              <a:avLst/>
              <a:gdLst/>
              <a:ahLst/>
              <a:cxnLst/>
              <a:rect l="l" t="t" r="r" b="b"/>
              <a:pathLst>
                <a:path w="4419" h="2012" extrusionOk="0">
                  <a:moveTo>
                    <a:pt x="574" y="0"/>
                  </a:moveTo>
                  <a:cubicBezTo>
                    <a:pt x="399" y="0"/>
                    <a:pt x="243" y="35"/>
                    <a:pt x="120" y="118"/>
                  </a:cubicBezTo>
                  <a:cubicBezTo>
                    <a:pt x="1" y="225"/>
                    <a:pt x="13" y="380"/>
                    <a:pt x="144" y="440"/>
                  </a:cubicBezTo>
                  <a:cubicBezTo>
                    <a:pt x="442" y="559"/>
                    <a:pt x="811" y="547"/>
                    <a:pt x="1132" y="630"/>
                  </a:cubicBezTo>
                  <a:cubicBezTo>
                    <a:pt x="1573" y="749"/>
                    <a:pt x="1989" y="916"/>
                    <a:pt x="2418" y="1095"/>
                  </a:cubicBezTo>
                  <a:cubicBezTo>
                    <a:pt x="2823" y="1273"/>
                    <a:pt x="3228" y="1452"/>
                    <a:pt x="3609" y="1666"/>
                  </a:cubicBezTo>
                  <a:cubicBezTo>
                    <a:pt x="3818" y="1782"/>
                    <a:pt x="4038" y="2012"/>
                    <a:pt x="4281" y="2012"/>
                  </a:cubicBezTo>
                  <a:cubicBezTo>
                    <a:pt x="4287" y="2012"/>
                    <a:pt x="4293" y="2012"/>
                    <a:pt x="4299" y="2011"/>
                  </a:cubicBezTo>
                  <a:cubicBezTo>
                    <a:pt x="4359" y="2011"/>
                    <a:pt x="4418" y="1964"/>
                    <a:pt x="4418" y="1892"/>
                  </a:cubicBezTo>
                  <a:cubicBezTo>
                    <a:pt x="4359" y="1297"/>
                    <a:pt x="2930" y="809"/>
                    <a:pt x="2466" y="618"/>
                  </a:cubicBezTo>
                  <a:cubicBezTo>
                    <a:pt x="2048" y="433"/>
                    <a:pt x="1195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1" name="Google Shape;14592;p55">
              <a:extLst>
                <a:ext uri="{FF2B5EF4-FFF2-40B4-BE49-F238E27FC236}">
                  <a16:creationId xmlns:a16="http://schemas.microsoft.com/office/drawing/2014/main" id="{17FCC92F-0266-87E8-D7B7-FE17167BBEA2}"/>
                </a:ext>
              </a:extLst>
            </p:cNvPr>
            <p:cNvSpPr/>
            <p:nvPr/>
          </p:nvSpPr>
          <p:spPr>
            <a:xfrm>
              <a:off x="4125800" y="28844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60" y="0"/>
                  </a:moveTo>
                  <a:cubicBezTo>
                    <a:pt x="1" y="0"/>
                    <a:pt x="1" y="95"/>
                    <a:pt x="60" y="95"/>
                  </a:cubicBezTo>
                  <a:cubicBezTo>
                    <a:pt x="120" y="95"/>
                    <a:pt x="120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2" name="Google Shape;14593;p55">
              <a:extLst>
                <a:ext uri="{FF2B5EF4-FFF2-40B4-BE49-F238E27FC236}">
                  <a16:creationId xmlns:a16="http://schemas.microsoft.com/office/drawing/2014/main" id="{94FC53C5-2B7B-6665-CF45-39D3BE83A982}"/>
                </a:ext>
              </a:extLst>
            </p:cNvPr>
            <p:cNvSpPr/>
            <p:nvPr/>
          </p:nvSpPr>
          <p:spPr>
            <a:xfrm>
              <a:off x="4127000" y="2885375"/>
              <a:ext cx="36925" cy="65650"/>
            </a:xfrm>
            <a:custGeom>
              <a:avLst/>
              <a:gdLst/>
              <a:ahLst/>
              <a:cxnLst/>
              <a:rect l="l" t="t" r="r" b="b"/>
              <a:pathLst>
                <a:path w="1477" h="2626" extrusionOk="0">
                  <a:moveTo>
                    <a:pt x="5" y="1"/>
                  </a:moveTo>
                  <a:cubicBezTo>
                    <a:pt x="3" y="1"/>
                    <a:pt x="0" y="4"/>
                    <a:pt x="0" y="10"/>
                  </a:cubicBezTo>
                  <a:cubicBezTo>
                    <a:pt x="6" y="4"/>
                    <a:pt x="6" y="1"/>
                    <a:pt x="5" y="1"/>
                  </a:cubicBezTo>
                  <a:close/>
                  <a:moveTo>
                    <a:pt x="0" y="10"/>
                  </a:moveTo>
                  <a:cubicBezTo>
                    <a:pt x="48" y="260"/>
                    <a:pt x="36" y="486"/>
                    <a:pt x="107" y="724"/>
                  </a:cubicBezTo>
                  <a:cubicBezTo>
                    <a:pt x="191" y="962"/>
                    <a:pt x="334" y="1165"/>
                    <a:pt x="465" y="1379"/>
                  </a:cubicBezTo>
                  <a:cubicBezTo>
                    <a:pt x="584" y="1581"/>
                    <a:pt x="715" y="1784"/>
                    <a:pt x="822" y="1986"/>
                  </a:cubicBezTo>
                  <a:cubicBezTo>
                    <a:pt x="929" y="2200"/>
                    <a:pt x="953" y="2439"/>
                    <a:pt x="1119" y="2605"/>
                  </a:cubicBezTo>
                  <a:cubicBezTo>
                    <a:pt x="1138" y="2619"/>
                    <a:pt x="1159" y="2626"/>
                    <a:pt x="1178" y="2626"/>
                  </a:cubicBezTo>
                  <a:cubicBezTo>
                    <a:pt x="1208" y="2626"/>
                    <a:pt x="1236" y="2610"/>
                    <a:pt x="1250" y="2581"/>
                  </a:cubicBezTo>
                  <a:cubicBezTo>
                    <a:pt x="1477" y="2224"/>
                    <a:pt x="1167" y="1724"/>
                    <a:pt x="965" y="1415"/>
                  </a:cubicBezTo>
                  <a:cubicBezTo>
                    <a:pt x="810" y="1165"/>
                    <a:pt x="631" y="926"/>
                    <a:pt x="465" y="700"/>
                  </a:cubicBezTo>
                  <a:cubicBezTo>
                    <a:pt x="310" y="486"/>
                    <a:pt x="60" y="236"/>
                    <a:pt x="0" y="1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3" name="Google Shape;14594;p55">
              <a:extLst>
                <a:ext uri="{FF2B5EF4-FFF2-40B4-BE49-F238E27FC236}">
                  <a16:creationId xmlns:a16="http://schemas.microsoft.com/office/drawing/2014/main" id="{A29EAC91-200B-275F-E649-19EE141680E4}"/>
                </a:ext>
              </a:extLst>
            </p:cNvPr>
            <p:cNvSpPr/>
            <p:nvPr/>
          </p:nvSpPr>
          <p:spPr>
            <a:xfrm>
              <a:off x="4111800" y="2960275"/>
              <a:ext cx="64325" cy="160850"/>
            </a:xfrm>
            <a:custGeom>
              <a:avLst/>
              <a:gdLst/>
              <a:ahLst/>
              <a:cxnLst/>
              <a:rect l="l" t="t" r="r" b="b"/>
              <a:pathLst>
                <a:path w="2573" h="6434" extrusionOk="0">
                  <a:moveTo>
                    <a:pt x="2024" y="1"/>
                  </a:moveTo>
                  <a:cubicBezTo>
                    <a:pt x="1992" y="1"/>
                    <a:pt x="1961" y="24"/>
                    <a:pt x="1954" y="62"/>
                  </a:cubicBezTo>
                  <a:cubicBezTo>
                    <a:pt x="1858" y="812"/>
                    <a:pt x="1894" y="1550"/>
                    <a:pt x="1715" y="2288"/>
                  </a:cubicBezTo>
                  <a:cubicBezTo>
                    <a:pt x="1549" y="2979"/>
                    <a:pt x="1251" y="3431"/>
                    <a:pt x="787" y="3955"/>
                  </a:cubicBezTo>
                  <a:cubicBezTo>
                    <a:pt x="191" y="4622"/>
                    <a:pt x="1" y="5443"/>
                    <a:pt x="227" y="6336"/>
                  </a:cubicBezTo>
                  <a:cubicBezTo>
                    <a:pt x="240" y="6400"/>
                    <a:pt x="294" y="6433"/>
                    <a:pt x="349" y="6433"/>
                  </a:cubicBezTo>
                  <a:cubicBezTo>
                    <a:pt x="396" y="6433"/>
                    <a:pt x="443" y="6409"/>
                    <a:pt x="465" y="6360"/>
                  </a:cubicBezTo>
                  <a:cubicBezTo>
                    <a:pt x="763" y="5872"/>
                    <a:pt x="549" y="5241"/>
                    <a:pt x="846" y="4741"/>
                  </a:cubicBezTo>
                  <a:cubicBezTo>
                    <a:pt x="1144" y="4265"/>
                    <a:pt x="1620" y="3931"/>
                    <a:pt x="1870" y="3419"/>
                  </a:cubicBezTo>
                  <a:cubicBezTo>
                    <a:pt x="2335" y="2491"/>
                    <a:pt x="2573" y="978"/>
                    <a:pt x="2073" y="26"/>
                  </a:cubicBezTo>
                  <a:cubicBezTo>
                    <a:pt x="2060" y="8"/>
                    <a:pt x="2042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4" name="Google Shape;14595;p55">
              <a:extLst>
                <a:ext uri="{FF2B5EF4-FFF2-40B4-BE49-F238E27FC236}">
                  <a16:creationId xmlns:a16="http://schemas.microsoft.com/office/drawing/2014/main" id="{2A1D2B28-5BE1-C62D-A7BD-ADCAD12154AB}"/>
                </a:ext>
              </a:extLst>
            </p:cNvPr>
            <p:cNvSpPr/>
            <p:nvPr/>
          </p:nvSpPr>
          <p:spPr>
            <a:xfrm>
              <a:off x="4117775" y="3134550"/>
              <a:ext cx="45650" cy="92075"/>
            </a:xfrm>
            <a:custGeom>
              <a:avLst/>
              <a:gdLst/>
              <a:ahLst/>
              <a:cxnLst/>
              <a:rect l="l" t="t" r="r" b="b"/>
              <a:pathLst>
                <a:path w="1826" h="3683" extrusionOk="0">
                  <a:moveTo>
                    <a:pt x="105" y="1"/>
                  </a:moveTo>
                  <a:cubicBezTo>
                    <a:pt x="63" y="1"/>
                    <a:pt x="24" y="27"/>
                    <a:pt x="24" y="80"/>
                  </a:cubicBezTo>
                  <a:cubicBezTo>
                    <a:pt x="0" y="1354"/>
                    <a:pt x="143" y="3199"/>
                    <a:pt x="1655" y="3675"/>
                  </a:cubicBezTo>
                  <a:cubicBezTo>
                    <a:pt x="1666" y="3680"/>
                    <a:pt x="1678" y="3682"/>
                    <a:pt x="1689" y="3682"/>
                  </a:cubicBezTo>
                  <a:cubicBezTo>
                    <a:pt x="1761" y="3682"/>
                    <a:pt x="1826" y="3591"/>
                    <a:pt x="1774" y="3509"/>
                  </a:cubicBezTo>
                  <a:cubicBezTo>
                    <a:pt x="1429" y="2997"/>
                    <a:pt x="893" y="2675"/>
                    <a:pt x="619" y="2104"/>
                  </a:cubicBezTo>
                  <a:cubicBezTo>
                    <a:pt x="322" y="1485"/>
                    <a:pt x="238" y="746"/>
                    <a:pt x="202" y="91"/>
                  </a:cubicBezTo>
                  <a:cubicBezTo>
                    <a:pt x="196" y="30"/>
                    <a:pt x="149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5" name="Google Shape;14596;p55">
              <a:extLst>
                <a:ext uri="{FF2B5EF4-FFF2-40B4-BE49-F238E27FC236}">
                  <a16:creationId xmlns:a16="http://schemas.microsoft.com/office/drawing/2014/main" id="{EDFFCC9C-8328-A903-C637-244B4ABCB8DB}"/>
                </a:ext>
              </a:extLst>
            </p:cNvPr>
            <p:cNvSpPr/>
            <p:nvPr/>
          </p:nvSpPr>
          <p:spPr>
            <a:xfrm>
              <a:off x="4170150" y="3230875"/>
              <a:ext cx="130250" cy="82325"/>
            </a:xfrm>
            <a:custGeom>
              <a:avLst/>
              <a:gdLst/>
              <a:ahLst/>
              <a:cxnLst/>
              <a:rect l="l" t="t" r="r" b="b"/>
              <a:pathLst>
                <a:path w="5210" h="3293" extrusionOk="0">
                  <a:moveTo>
                    <a:pt x="60" y="1"/>
                  </a:moveTo>
                  <a:cubicBezTo>
                    <a:pt x="48" y="1"/>
                    <a:pt x="1" y="37"/>
                    <a:pt x="36" y="60"/>
                  </a:cubicBezTo>
                  <a:cubicBezTo>
                    <a:pt x="786" y="715"/>
                    <a:pt x="1656" y="1263"/>
                    <a:pt x="2501" y="1799"/>
                  </a:cubicBezTo>
                  <a:cubicBezTo>
                    <a:pt x="3346" y="2334"/>
                    <a:pt x="4203" y="2954"/>
                    <a:pt x="5132" y="3287"/>
                  </a:cubicBezTo>
                  <a:cubicBezTo>
                    <a:pt x="5140" y="3291"/>
                    <a:pt x="5147" y="3292"/>
                    <a:pt x="5154" y="3292"/>
                  </a:cubicBezTo>
                  <a:cubicBezTo>
                    <a:pt x="5189" y="3292"/>
                    <a:pt x="5210" y="3246"/>
                    <a:pt x="5180" y="3216"/>
                  </a:cubicBezTo>
                  <a:cubicBezTo>
                    <a:pt x="4430" y="2596"/>
                    <a:pt x="3572" y="2132"/>
                    <a:pt x="2763" y="1596"/>
                  </a:cubicBezTo>
                  <a:cubicBezTo>
                    <a:pt x="1894" y="1013"/>
                    <a:pt x="1025" y="418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6" name="Google Shape;14597;p55">
              <a:extLst>
                <a:ext uri="{FF2B5EF4-FFF2-40B4-BE49-F238E27FC236}">
                  <a16:creationId xmlns:a16="http://schemas.microsoft.com/office/drawing/2014/main" id="{DDC2F7F3-3232-7952-C6E7-732659FE1592}"/>
                </a:ext>
              </a:extLst>
            </p:cNvPr>
            <p:cNvSpPr/>
            <p:nvPr/>
          </p:nvSpPr>
          <p:spPr>
            <a:xfrm>
              <a:off x="4316000" y="3320175"/>
              <a:ext cx="7775" cy="925"/>
            </a:xfrm>
            <a:custGeom>
              <a:avLst/>
              <a:gdLst/>
              <a:ahLst/>
              <a:cxnLst/>
              <a:rect l="l" t="t" r="r" b="b"/>
              <a:pathLst>
                <a:path w="311" h="37" extrusionOk="0">
                  <a:moveTo>
                    <a:pt x="36" y="1"/>
                  </a:moveTo>
                  <a:cubicBezTo>
                    <a:pt x="1" y="1"/>
                    <a:pt x="1" y="36"/>
                    <a:pt x="36" y="36"/>
                  </a:cubicBezTo>
                  <a:lnTo>
                    <a:pt x="298" y="36"/>
                  </a:lnTo>
                  <a:cubicBezTo>
                    <a:pt x="310" y="36"/>
                    <a:pt x="310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7" name="Google Shape;14598;p55">
              <a:extLst>
                <a:ext uri="{FF2B5EF4-FFF2-40B4-BE49-F238E27FC236}">
                  <a16:creationId xmlns:a16="http://schemas.microsoft.com/office/drawing/2014/main" id="{C1910EB7-3C64-F134-3A4C-A6FC76105E47}"/>
                </a:ext>
              </a:extLst>
            </p:cNvPr>
            <p:cNvSpPr/>
            <p:nvPr/>
          </p:nvSpPr>
          <p:spPr>
            <a:xfrm>
              <a:off x="4315500" y="3319850"/>
              <a:ext cx="18675" cy="6125"/>
            </a:xfrm>
            <a:custGeom>
              <a:avLst/>
              <a:gdLst/>
              <a:ahLst/>
              <a:cxnLst/>
              <a:rect l="l" t="t" r="r" b="b"/>
              <a:pathLst>
                <a:path w="747" h="245" extrusionOk="0">
                  <a:moveTo>
                    <a:pt x="53" y="0"/>
                  </a:moveTo>
                  <a:cubicBezTo>
                    <a:pt x="7" y="0"/>
                    <a:pt x="0" y="51"/>
                    <a:pt x="33" y="61"/>
                  </a:cubicBezTo>
                  <a:cubicBezTo>
                    <a:pt x="152" y="85"/>
                    <a:pt x="294" y="121"/>
                    <a:pt x="402" y="169"/>
                  </a:cubicBezTo>
                  <a:cubicBezTo>
                    <a:pt x="473" y="180"/>
                    <a:pt x="509" y="228"/>
                    <a:pt x="568" y="240"/>
                  </a:cubicBezTo>
                  <a:cubicBezTo>
                    <a:pt x="582" y="243"/>
                    <a:pt x="596" y="245"/>
                    <a:pt x="610" y="245"/>
                  </a:cubicBezTo>
                  <a:cubicBezTo>
                    <a:pt x="643" y="245"/>
                    <a:pt x="674" y="236"/>
                    <a:pt x="699" y="228"/>
                  </a:cubicBezTo>
                  <a:cubicBezTo>
                    <a:pt x="735" y="228"/>
                    <a:pt x="747" y="169"/>
                    <a:pt x="723" y="145"/>
                  </a:cubicBezTo>
                  <a:cubicBezTo>
                    <a:pt x="687" y="121"/>
                    <a:pt x="640" y="85"/>
                    <a:pt x="616" y="73"/>
                  </a:cubicBezTo>
                  <a:cubicBezTo>
                    <a:pt x="596" y="69"/>
                    <a:pt x="576" y="68"/>
                    <a:pt x="556" y="68"/>
                  </a:cubicBezTo>
                  <a:cubicBezTo>
                    <a:pt x="517" y="68"/>
                    <a:pt x="477" y="73"/>
                    <a:pt x="437" y="73"/>
                  </a:cubicBezTo>
                  <a:cubicBezTo>
                    <a:pt x="318" y="61"/>
                    <a:pt x="187" y="14"/>
                    <a:pt x="68" y="2"/>
                  </a:cubicBezTo>
                  <a:cubicBezTo>
                    <a:pt x="63" y="1"/>
                    <a:pt x="58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8" name="Google Shape;14599;p55">
              <a:extLst>
                <a:ext uri="{FF2B5EF4-FFF2-40B4-BE49-F238E27FC236}">
                  <a16:creationId xmlns:a16="http://schemas.microsoft.com/office/drawing/2014/main" id="{22AC3714-1F81-0269-CC6C-09BEEB735395}"/>
                </a:ext>
              </a:extLst>
            </p:cNvPr>
            <p:cNvSpPr/>
            <p:nvPr/>
          </p:nvSpPr>
          <p:spPr>
            <a:xfrm>
              <a:off x="4336650" y="3327300"/>
              <a:ext cx="147250" cy="28825"/>
            </a:xfrm>
            <a:custGeom>
              <a:avLst/>
              <a:gdLst/>
              <a:ahLst/>
              <a:cxnLst/>
              <a:rect l="l" t="t" r="r" b="b"/>
              <a:pathLst>
                <a:path w="5890" h="1153" extrusionOk="0">
                  <a:moveTo>
                    <a:pt x="174" y="1"/>
                  </a:moveTo>
                  <a:cubicBezTo>
                    <a:pt x="73" y="1"/>
                    <a:pt x="1" y="135"/>
                    <a:pt x="115" y="192"/>
                  </a:cubicBezTo>
                  <a:cubicBezTo>
                    <a:pt x="1032" y="716"/>
                    <a:pt x="2318" y="1073"/>
                    <a:pt x="3378" y="1144"/>
                  </a:cubicBezTo>
                  <a:cubicBezTo>
                    <a:pt x="3463" y="1149"/>
                    <a:pt x="3555" y="1152"/>
                    <a:pt x="3650" y="1152"/>
                  </a:cubicBezTo>
                  <a:cubicBezTo>
                    <a:pt x="4482" y="1152"/>
                    <a:pt x="5611" y="943"/>
                    <a:pt x="5878" y="121"/>
                  </a:cubicBezTo>
                  <a:cubicBezTo>
                    <a:pt x="5890" y="73"/>
                    <a:pt x="5842" y="25"/>
                    <a:pt x="5795" y="25"/>
                  </a:cubicBezTo>
                  <a:cubicBezTo>
                    <a:pt x="5354" y="61"/>
                    <a:pt x="5056" y="311"/>
                    <a:pt x="4640" y="466"/>
                  </a:cubicBezTo>
                  <a:cubicBezTo>
                    <a:pt x="4241" y="612"/>
                    <a:pt x="3826" y="678"/>
                    <a:pt x="3415" y="678"/>
                  </a:cubicBezTo>
                  <a:cubicBezTo>
                    <a:pt x="3323" y="678"/>
                    <a:pt x="3231" y="675"/>
                    <a:pt x="3139" y="668"/>
                  </a:cubicBezTo>
                  <a:cubicBezTo>
                    <a:pt x="2092" y="621"/>
                    <a:pt x="1199" y="144"/>
                    <a:pt x="187" y="1"/>
                  </a:cubicBezTo>
                  <a:cubicBezTo>
                    <a:pt x="182" y="1"/>
                    <a:pt x="178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9" name="Google Shape;14600;p55">
              <a:extLst>
                <a:ext uri="{FF2B5EF4-FFF2-40B4-BE49-F238E27FC236}">
                  <a16:creationId xmlns:a16="http://schemas.microsoft.com/office/drawing/2014/main" id="{A51E467A-0BAF-AA80-DD25-C8F396FAA878}"/>
                </a:ext>
              </a:extLst>
            </p:cNvPr>
            <p:cNvSpPr/>
            <p:nvPr/>
          </p:nvSpPr>
          <p:spPr>
            <a:xfrm>
              <a:off x="4493400" y="3309600"/>
              <a:ext cx="38275" cy="16000"/>
            </a:xfrm>
            <a:custGeom>
              <a:avLst/>
              <a:gdLst/>
              <a:ahLst/>
              <a:cxnLst/>
              <a:rect l="l" t="t" r="r" b="b"/>
              <a:pathLst>
                <a:path w="1531" h="640" extrusionOk="0">
                  <a:moveTo>
                    <a:pt x="1254" y="1"/>
                  </a:moveTo>
                  <a:cubicBezTo>
                    <a:pt x="1238" y="1"/>
                    <a:pt x="1221" y="3"/>
                    <a:pt x="1203" y="7"/>
                  </a:cubicBezTo>
                  <a:cubicBezTo>
                    <a:pt x="1001" y="67"/>
                    <a:pt x="810" y="162"/>
                    <a:pt x="608" y="245"/>
                  </a:cubicBezTo>
                  <a:cubicBezTo>
                    <a:pt x="406" y="340"/>
                    <a:pt x="215" y="519"/>
                    <a:pt x="1" y="590"/>
                  </a:cubicBezTo>
                  <a:cubicBezTo>
                    <a:pt x="1" y="590"/>
                    <a:pt x="1" y="602"/>
                    <a:pt x="25" y="614"/>
                  </a:cubicBezTo>
                  <a:cubicBezTo>
                    <a:pt x="139" y="627"/>
                    <a:pt x="240" y="640"/>
                    <a:pt x="344" y="640"/>
                  </a:cubicBezTo>
                  <a:cubicBezTo>
                    <a:pt x="434" y="640"/>
                    <a:pt x="526" y="630"/>
                    <a:pt x="632" y="602"/>
                  </a:cubicBezTo>
                  <a:cubicBezTo>
                    <a:pt x="870" y="543"/>
                    <a:pt x="1084" y="436"/>
                    <a:pt x="1310" y="376"/>
                  </a:cubicBezTo>
                  <a:cubicBezTo>
                    <a:pt x="1531" y="321"/>
                    <a:pt x="1455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0" name="Google Shape;14601;p55">
              <a:extLst>
                <a:ext uri="{FF2B5EF4-FFF2-40B4-BE49-F238E27FC236}">
                  <a16:creationId xmlns:a16="http://schemas.microsoft.com/office/drawing/2014/main" id="{4E1D62F2-3137-8594-D5BA-2D6FAE784FB9}"/>
                </a:ext>
              </a:extLst>
            </p:cNvPr>
            <p:cNvSpPr/>
            <p:nvPr/>
          </p:nvSpPr>
          <p:spPr>
            <a:xfrm>
              <a:off x="4554050" y="3130275"/>
              <a:ext cx="213225" cy="170125"/>
            </a:xfrm>
            <a:custGeom>
              <a:avLst/>
              <a:gdLst/>
              <a:ahLst/>
              <a:cxnLst/>
              <a:rect l="l" t="t" r="r" b="b"/>
              <a:pathLst>
                <a:path w="8529" h="6805" extrusionOk="0">
                  <a:moveTo>
                    <a:pt x="8445" y="1"/>
                  </a:moveTo>
                  <a:cubicBezTo>
                    <a:pt x="7802" y="24"/>
                    <a:pt x="7255" y="489"/>
                    <a:pt x="6778" y="882"/>
                  </a:cubicBezTo>
                  <a:cubicBezTo>
                    <a:pt x="6088" y="1453"/>
                    <a:pt x="5481" y="2120"/>
                    <a:pt x="4778" y="2679"/>
                  </a:cubicBezTo>
                  <a:cubicBezTo>
                    <a:pt x="3183" y="3989"/>
                    <a:pt x="1540" y="5144"/>
                    <a:pt x="75" y="6597"/>
                  </a:cubicBezTo>
                  <a:cubicBezTo>
                    <a:pt x="1" y="6690"/>
                    <a:pt x="79" y="6805"/>
                    <a:pt x="174" y="6805"/>
                  </a:cubicBezTo>
                  <a:cubicBezTo>
                    <a:pt x="200" y="6805"/>
                    <a:pt x="228" y="6796"/>
                    <a:pt x="254" y="6775"/>
                  </a:cubicBezTo>
                  <a:cubicBezTo>
                    <a:pt x="1790" y="5585"/>
                    <a:pt x="3314" y="4382"/>
                    <a:pt x="4826" y="3191"/>
                  </a:cubicBezTo>
                  <a:cubicBezTo>
                    <a:pt x="5433" y="2715"/>
                    <a:pt x="5969" y="2167"/>
                    <a:pt x="6540" y="1644"/>
                  </a:cubicBezTo>
                  <a:cubicBezTo>
                    <a:pt x="7147" y="1096"/>
                    <a:pt x="7909" y="703"/>
                    <a:pt x="8493" y="120"/>
                  </a:cubicBezTo>
                  <a:cubicBezTo>
                    <a:pt x="8529" y="84"/>
                    <a:pt x="8505" y="1"/>
                    <a:pt x="844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1" name="Google Shape;14602;p55">
              <a:extLst>
                <a:ext uri="{FF2B5EF4-FFF2-40B4-BE49-F238E27FC236}">
                  <a16:creationId xmlns:a16="http://schemas.microsoft.com/office/drawing/2014/main" id="{A4343AEB-7743-BE4A-4393-9B1147B9DF9C}"/>
                </a:ext>
              </a:extLst>
            </p:cNvPr>
            <p:cNvSpPr/>
            <p:nvPr/>
          </p:nvSpPr>
          <p:spPr>
            <a:xfrm>
              <a:off x="4780650" y="3094200"/>
              <a:ext cx="29475" cy="28075"/>
            </a:xfrm>
            <a:custGeom>
              <a:avLst/>
              <a:gdLst/>
              <a:ahLst/>
              <a:cxnLst/>
              <a:rect l="l" t="t" r="r" b="b"/>
              <a:pathLst>
                <a:path w="1179" h="1123" extrusionOk="0">
                  <a:moveTo>
                    <a:pt x="907" y="1"/>
                  </a:moveTo>
                  <a:cubicBezTo>
                    <a:pt x="854" y="1"/>
                    <a:pt x="797" y="37"/>
                    <a:pt x="774" y="98"/>
                  </a:cubicBezTo>
                  <a:cubicBezTo>
                    <a:pt x="750" y="181"/>
                    <a:pt x="750" y="277"/>
                    <a:pt x="715" y="360"/>
                  </a:cubicBezTo>
                  <a:cubicBezTo>
                    <a:pt x="691" y="467"/>
                    <a:pt x="596" y="551"/>
                    <a:pt x="524" y="646"/>
                  </a:cubicBezTo>
                  <a:cubicBezTo>
                    <a:pt x="453" y="741"/>
                    <a:pt x="346" y="801"/>
                    <a:pt x="250" y="872"/>
                  </a:cubicBezTo>
                  <a:cubicBezTo>
                    <a:pt x="167" y="943"/>
                    <a:pt x="96" y="1015"/>
                    <a:pt x="0" y="1098"/>
                  </a:cubicBezTo>
                  <a:cubicBezTo>
                    <a:pt x="0" y="1098"/>
                    <a:pt x="0" y="1122"/>
                    <a:pt x="24" y="1122"/>
                  </a:cubicBezTo>
                  <a:cubicBezTo>
                    <a:pt x="155" y="1110"/>
                    <a:pt x="286" y="1110"/>
                    <a:pt x="405" y="1051"/>
                  </a:cubicBezTo>
                  <a:cubicBezTo>
                    <a:pt x="548" y="979"/>
                    <a:pt x="703" y="896"/>
                    <a:pt x="822" y="777"/>
                  </a:cubicBezTo>
                  <a:cubicBezTo>
                    <a:pt x="1000" y="598"/>
                    <a:pt x="1179" y="265"/>
                    <a:pt x="989" y="39"/>
                  </a:cubicBezTo>
                  <a:cubicBezTo>
                    <a:pt x="967" y="13"/>
                    <a:pt x="938" y="1"/>
                    <a:pt x="9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2" name="Google Shape;14603;p55">
              <a:extLst>
                <a:ext uri="{FF2B5EF4-FFF2-40B4-BE49-F238E27FC236}">
                  <a16:creationId xmlns:a16="http://schemas.microsoft.com/office/drawing/2014/main" id="{D3908690-B39F-B571-11F4-3DB2CC02950F}"/>
                </a:ext>
              </a:extLst>
            </p:cNvPr>
            <p:cNvSpPr/>
            <p:nvPr/>
          </p:nvSpPr>
          <p:spPr>
            <a:xfrm>
              <a:off x="4750875" y="2940425"/>
              <a:ext cx="52125" cy="152975"/>
            </a:xfrm>
            <a:custGeom>
              <a:avLst/>
              <a:gdLst/>
              <a:ahLst/>
              <a:cxnLst/>
              <a:rect l="l" t="t" r="r" b="b"/>
              <a:pathLst>
                <a:path w="2085" h="6119" extrusionOk="0">
                  <a:moveTo>
                    <a:pt x="154" y="1"/>
                  </a:moveTo>
                  <a:cubicBezTo>
                    <a:pt x="127" y="1"/>
                    <a:pt x="93" y="23"/>
                    <a:pt x="84" y="58"/>
                  </a:cubicBezTo>
                  <a:cubicBezTo>
                    <a:pt x="1" y="558"/>
                    <a:pt x="263" y="1082"/>
                    <a:pt x="334" y="1570"/>
                  </a:cubicBezTo>
                  <a:cubicBezTo>
                    <a:pt x="417" y="2142"/>
                    <a:pt x="477" y="2725"/>
                    <a:pt x="632" y="3285"/>
                  </a:cubicBezTo>
                  <a:cubicBezTo>
                    <a:pt x="751" y="3773"/>
                    <a:pt x="977" y="4213"/>
                    <a:pt x="1191" y="4654"/>
                  </a:cubicBezTo>
                  <a:cubicBezTo>
                    <a:pt x="1429" y="5130"/>
                    <a:pt x="1572" y="5701"/>
                    <a:pt x="1906" y="6118"/>
                  </a:cubicBezTo>
                  <a:cubicBezTo>
                    <a:pt x="1906" y="6106"/>
                    <a:pt x="1941" y="6094"/>
                    <a:pt x="1941" y="6082"/>
                  </a:cubicBezTo>
                  <a:cubicBezTo>
                    <a:pt x="2084" y="5666"/>
                    <a:pt x="1882" y="5285"/>
                    <a:pt x="1727" y="4892"/>
                  </a:cubicBezTo>
                  <a:cubicBezTo>
                    <a:pt x="1477" y="4285"/>
                    <a:pt x="1167" y="3689"/>
                    <a:pt x="1013" y="3046"/>
                  </a:cubicBezTo>
                  <a:cubicBezTo>
                    <a:pt x="822" y="2189"/>
                    <a:pt x="941" y="594"/>
                    <a:pt x="179" y="10"/>
                  </a:cubicBezTo>
                  <a:cubicBezTo>
                    <a:pt x="173" y="4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3" name="Google Shape;14604;p55">
              <a:extLst>
                <a:ext uri="{FF2B5EF4-FFF2-40B4-BE49-F238E27FC236}">
                  <a16:creationId xmlns:a16="http://schemas.microsoft.com/office/drawing/2014/main" id="{04621CF7-FF5D-178E-9B42-F5BE9109A166}"/>
                </a:ext>
              </a:extLst>
            </p:cNvPr>
            <p:cNvSpPr/>
            <p:nvPr/>
          </p:nvSpPr>
          <p:spPr>
            <a:xfrm>
              <a:off x="4722000" y="2866500"/>
              <a:ext cx="33675" cy="56775"/>
            </a:xfrm>
            <a:custGeom>
              <a:avLst/>
              <a:gdLst/>
              <a:ahLst/>
              <a:cxnLst/>
              <a:rect l="l" t="t" r="r" b="b"/>
              <a:pathLst>
                <a:path w="1347" h="2271" extrusionOk="0">
                  <a:moveTo>
                    <a:pt x="79" y="1"/>
                  </a:moveTo>
                  <a:cubicBezTo>
                    <a:pt x="65" y="1"/>
                    <a:pt x="51" y="1"/>
                    <a:pt x="36" y="3"/>
                  </a:cubicBezTo>
                  <a:cubicBezTo>
                    <a:pt x="13" y="3"/>
                    <a:pt x="1" y="38"/>
                    <a:pt x="13" y="62"/>
                  </a:cubicBezTo>
                  <a:cubicBezTo>
                    <a:pt x="132" y="419"/>
                    <a:pt x="453" y="693"/>
                    <a:pt x="620" y="1027"/>
                  </a:cubicBezTo>
                  <a:cubicBezTo>
                    <a:pt x="798" y="1408"/>
                    <a:pt x="846" y="1896"/>
                    <a:pt x="1072" y="2217"/>
                  </a:cubicBezTo>
                  <a:cubicBezTo>
                    <a:pt x="1090" y="2253"/>
                    <a:pt x="1117" y="2271"/>
                    <a:pt x="1141" y="2271"/>
                  </a:cubicBezTo>
                  <a:cubicBezTo>
                    <a:pt x="1165" y="2271"/>
                    <a:pt x="1185" y="2253"/>
                    <a:pt x="1191" y="2217"/>
                  </a:cubicBezTo>
                  <a:cubicBezTo>
                    <a:pt x="1346" y="1824"/>
                    <a:pt x="1049" y="1193"/>
                    <a:pt x="894" y="824"/>
                  </a:cubicBezTo>
                  <a:cubicBezTo>
                    <a:pt x="744" y="502"/>
                    <a:pt x="494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4" name="Google Shape;14605;p55">
              <a:extLst>
                <a:ext uri="{FF2B5EF4-FFF2-40B4-BE49-F238E27FC236}">
                  <a16:creationId xmlns:a16="http://schemas.microsoft.com/office/drawing/2014/main" id="{5F97E0AA-298E-D192-1F18-CBA2C651981F}"/>
                </a:ext>
              </a:extLst>
            </p:cNvPr>
            <p:cNvSpPr/>
            <p:nvPr/>
          </p:nvSpPr>
          <p:spPr>
            <a:xfrm>
              <a:off x="4615950" y="2802400"/>
              <a:ext cx="95950" cy="62050"/>
            </a:xfrm>
            <a:custGeom>
              <a:avLst/>
              <a:gdLst/>
              <a:ahLst/>
              <a:cxnLst/>
              <a:rect l="l" t="t" r="r" b="b"/>
              <a:pathLst>
                <a:path w="3838" h="2482" extrusionOk="0">
                  <a:moveTo>
                    <a:pt x="234" y="0"/>
                  </a:moveTo>
                  <a:cubicBezTo>
                    <a:pt x="110" y="0"/>
                    <a:pt x="0" y="148"/>
                    <a:pt x="123" y="245"/>
                  </a:cubicBezTo>
                  <a:cubicBezTo>
                    <a:pt x="1219" y="1221"/>
                    <a:pt x="2754" y="1424"/>
                    <a:pt x="3814" y="2471"/>
                  </a:cubicBezTo>
                  <a:cubicBezTo>
                    <a:pt x="3818" y="2478"/>
                    <a:pt x="3821" y="2481"/>
                    <a:pt x="3824" y="2481"/>
                  </a:cubicBezTo>
                  <a:cubicBezTo>
                    <a:pt x="3832" y="2481"/>
                    <a:pt x="3838" y="2464"/>
                    <a:pt x="3838" y="2448"/>
                  </a:cubicBezTo>
                  <a:cubicBezTo>
                    <a:pt x="2993" y="1221"/>
                    <a:pt x="1230" y="1245"/>
                    <a:pt x="361" y="66"/>
                  </a:cubicBezTo>
                  <a:cubicBezTo>
                    <a:pt x="324" y="19"/>
                    <a:pt x="278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5" name="Google Shape;14606;p55">
              <a:extLst>
                <a:ext uri="{FF2B5EF4-FFF2-40B4-BE49-F238E27FC236}">
                  <a16:creationId xmlns:a16="http://schemas.microsoft.com/office/drawing/2014/main" id="{615494B8-8F68-71B2-D94A-BD054B6E041A}"/>
                </a:ext>
              </a:extLst>
            </p:cNvPr>
            <p:cNvSpPr/>
            <p:nvPr/>
          </p:nvSpPr>
          <p:spPr>
            <a:xfrm>
              <a:off x="4613950" y="2755800"/>
              <a:ext cx="14625" cy="47325"/>
            </a:xfrm>
            <a:custGeom>
              <a:avLst/>
              <a:gdLst/>
              <a:ahLst/>
              <a:cxnLst/>
              <a:rect l="l" t="t" r="r" b="b"/>
              <a:pathLst>
                <a:path w="585" h="1893" extrusionOk="0">
                  <a:moveTo>
                    <a:pt x="486" y="0"/>
                  </a:moveTo>
                  <a:cubicBezTo>
                    <a:pt x="478" y="0"/>
                    <a:pt x="470" y="4"/>
                    <a:pt x="465" y="13"/>
                  </a:cubicBezTo>
                  <a:cubicBezTo>
                    <a:pt x="418" y="204"/>
                    <a:pt x="275" y="323"/>
                    <a:pt x="203" y="502"/>
                  </a:cubicBezTo>
                  <a:cubicBezTo>
                    <a:pt x="120" y="656"/>
                    <a:pt x="108" y="811"/>
                    <a:pt x="96" y="978"/>
                  </a:cubicBezTo>
                  <a:cubicBezTo>
                    <a:pt x="48" y="1311"/>
                    <a:pt x="1" y="1633"/>
                    <a:pt x="263" y="1871"/>
                  </a:cubicBezTo>
                  <a:cubicBezTo>
                    <a:pt x="279" y="1879"/>
                    <a:pt x="301" y="1893"/>
                    <a:pt x="313" y="1893"/>
                  </a:cubicBezTo>
                  <a:cubicBezTo>
                    <a:pt x="319" y="1893"/>
                    <a:pt x="322" y="1890"/>
                    <a:pt x="322" y="1883"/>
                  </a:cubicBezTo>
                  <a:cubicBezTo>
                    <a:pt x="501" y="1668"/>
                    <a:pt x="501" y="1430"/>
                    <a:pt x="525" y="1145"/>
                  </a:cubicBezTo>
                  <a:cubicBezTo>
                    <a:pt x="537" y="978"/>
                    <a:pt x="584" y="835"/>
                    <a:pt x="584" y="668"/>
                  </a:cubicBezTo>
                  <a:cubicBezTo>
                    <a:pt x="584" y="454"/>
                    <a:pt x="477" y="216"/>
                    <a:pt x="513" y="25"/>
                  </a:cubicBezTo>
                  <a:cubicBezTo>
                    <a:pt x="513" y="11"/>
                    <a:pt x="499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6" name="Google Shape;14607;p55">
              <a:extLst>
                <a:ext uri="{FF2B5EF4-FFF2-40B4-BE49-F238E27FC236}">
                  <a16:creationId xmlns:a16="http://schemas.microsoft.com/office/drawing/2014/main" id="{97D7024A-EA4C-19F6-8211-B5604689AEA8}"/>
                </a:ext>
              </a:extLst>
            </p:cNvPr>
            <p:cNvSpPr/>
            <p:nvPr/>
          </p:nvSpPr>
          <p:spPr>
            <a:xfrm>
              <a:off x="4626450" y="2662050"/>
              <a:ext cx="97950" cy="81600"/>
            </a:xfrm>
            <a:custGeom>
              <a:avLst/>
              <a:gdLst/>
              <a:ahLst/>
              <a:cxnLst/>
              <a:rect l="l" t="t" r="r" b="b"/>
              <a:pathLst>
                <a:path w="3918" h="3264" extrusionOk="0">
                  <a:moveTo>
                    <a:pt x="3585" y="1"/>
                  </a:moveTo>
                  <a:cubicBezTo>
                    <a:pt x="3329" y="1"/>
                    <a:pt x="3054" y="149"/>
                    <a:pt x="2811" y="227"/>
                  </a:cubicBezTo>
                  <a:cubicBezTo>
                    <a:pt x="2287" y="382"/>
                    <a:pt x="1751" y="561"/>
                    <a:pt x="1275" y="835"/>
                  </a:cubicBezTo>
                  <a:cubicBezTo>
                    <a:pt x="251" y="1394"/>
                    <a:pt x="191" y="2204"/>
                    <a:pt x="1" y="3263"/>
                  </a:cubicBezTo>
                  <a:lnTo>
                    <a:pt x="25" y="3263"/>
                  </a:lnTo>
                  <a:cubicBezTo>
                    <a:pt x="263" y="2859"/>
                    <a:pt x="334" y="2382"/>
                    <a:pt x="584" y="1978"/>
                  </a:cubicBezTo>
                  <a:cubicBezTo>
                    <a:pt x="918" y="1442"/>
                    <a:pt x="1442" y="1156"/>
                    <a:pt x="2013" y="954"/>
                  </a:cubicBezTo>
                  <a:cubicBezTo>
                    <a:pt x="2513" y="775"/>
                    <a:pt x="3704" y="704"/>
                    <a:pt x="3906" y="168"/>
                  </a:cubicBezTo>
                  <a:cubicBezTo>
                    <a:pt x="3918" y="132"/>
                    <a:pt x="3894" y="84"/>
                    <a:pt x="3858" y="73"/>
                  </a:cubicBezTo>
                  <a:cubicBezTo>
                    <a:pt x="3772" y="21"/>
                    <a:pt x="3680" y="1"/>
                    <a:pt x="35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7" name="Google Shape;14608;p55">
              <a:extLst>
                <a:ext uri="{FF2B5EF4-FFF2-40B4-BE49-F238E27FC236}">
                  <a16:creationId xmlns:a16="http://schemas.microsoft.com/office/drawing/2014/main" id="{D01DB569-15A9-EA47-F8A9-D3D412FE962A}"/>
                </a:ext>
              </a:extLst>
            </p:cNvPr>
            <p:cNvSpPr/>
            <p:nvPr/>
          </p:nvSpPr>
          <p:spPr>
            <a:xfrm>
              <a:off x="4728250" y="2666525"/>
              <a:ext cx="24925" cy="11975"/>
            </a:xfrm>
            <a:custGeom>
              <a:avLst/>
              <a:gdLst/>
              <a:ahLst/>
              <a:cxnLst/>
              <a:rect l="l" t="t" r="r" b="b"/>
              <a:pathLst>
                <a:path w="997" h="479" extrusionOk="0">
                  <a:moveTo>
                    <a:pt x="72" y="1"/>
                  </a:moveTo>
                  <a:cubicBezTo>
                    <a:pt x="37" y="1"/>
                    <a:pt x="1" y="72"/>
                    <a:pt x="48" y="108"/>
                  </a:cubicBezTo>
                  <a:cubicBezTo>
                    <a:pt x="191" y="167"/>
                    <a:pt x="346" y="239"/>
                    <a:pt x="489" y="298"/>
                  </a:cubicBezTo>
                  <a:cubicBezTo>
                    <a:pt x="632" y="358"/>
                    <a:pt x="763" y="441"/>
                    <a:pt x="906" y="477"/>
                  </a:cubicBezTo>
                  <a:cubicBezTo>
                    <a:pt x="910" y="478"/>
                    <a:pt x="914" y="478"/>
                    <a:pt x="918" y="478"/>
                  </a:cubicBezTo>
                  <a:cubicBezTo>
                    <a:pt x="961" y="478"/>
                    <a:pt x="997" y="425"/>
                    <a:pt x="953" y="382"/>
                  </a:cubicBezTo>
                  <a:cubicBezTo>
                    <a:pt x="727" y="167"/>
                    <a:pt x="358" y="108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8" name="Google Shape;14609;p55">
              <a:extLst>
                <a:ext uri="{FF2B5EF4-FFF2-40B4-BE49-F238E27FC236}">
                  <a16:creationId xmlns:a16="http://schemas.microsoft.com/office/drawing/2014/main" id="{EA83452F-B1BE-2D65-8C29-2568948E9C2E}"/>
                </a:ext>
              </a:extLst>
            </p:cNvPr>
            <p:cNvSpPr/>
            <p:nvPr/>
          </p:nvSpPr>
          <p:spPr>
            <a:xfrm>
              <a:off x="4767850" y="2680875"/>
              <a:ext cx="73750" cy="17925"/>
            </a:xfrm>
            <a:custGeom>
              <a:avLst/>
              <a:gdLst/>
              <a:ahLst/>
              <a:cxnLst/>
              <a:rect l="l" t="t" r="r" b="b"/>
              <a:pathLst>
                <a:path w="2950" h="717" extrusionOk="0">
                  <a:moveTo>
                    <a:pt x="385" y="1"/>
                  </a:moveTo>
                  <a:cubicBezTo>
                    <a:pt x="266" y="1"/>
                    <a:pt x="150" y="14"/>
                    <a:pt x="36" y="46"/>
                  </a:cubicBezTo>
                  <a:cubicBezTo>
                    <a:pt x="0" y="46"/>
                    <a:pt x="0" y="105"/>
                    <a:pt x="36" y="129"/>
                  </a:cubicBezTo>
                  <a:cubicBezTo>
                    <a:pt x="631" y="284"/>
                    <a:pt x="1227" y="582"/>
                    <a:pt x="1822" y="689"/>
                  </a:cubicBezTo>
                  <a:cubicBezTo>
                    <a:pt x="1922" y="707"/>
                    <a:pt x="2012" y="716"/>
                    <a:pt x="2094" y="716"/>
                  </a:cubicBezTo>
                  <a:cubicBezTo>
                    <a:pt x="2435" y="716"/>
                    <a:pt x="2651" y="562"/>
                    <a:pt x="2929" y="284"/>
                  </a:cubicBezTo>
                  <a:cubicBezTo>
                    <a:pt x="2949" y="254"/>
                    <a:pt x="2927" y="207"/>
                    <a:pt x="2891" y="207"/>
                  </a:cubicBezTo>
                  <a:cubicBezTo>
                    <a:pt x="2885" y="207"/>
                    <a:pt x="2877" y="209"/>
                    <a:pt x="2870" y="212"/>
                  </a:cubicBezTo>
                  <a:cubicBezTo>
                    <a:pt x="2681" y="316"/>
                    <a:pt x="2483" y="355"/>
                    <a:pt x="2279" y="355"/>
                  </a:cubicBezTo>
                  <a:cubicBezTo>
                    <a:pt x="1663" y="355"/>
                    <a:pt x="99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9" name="Google Shape;14610;p55">
              <a:extLst>
                <a:ext uri="{FF2B5EF4-FFF2-40B4-BE49-F238E27FC236}">
                  <a16:creationId xmlns:a16="http://schemas.microsoft.com/office/drawing/2014/main" id="{5B7C978B-53D1-9D77-86F9-85FA71EA68A1}"/>
                </a:ext>
              </a:extLst>
            </p:cNvPr>
            <p:cNvSpPr/>
            <p:nvPr/>
          </p:nvSpPr>
          <p:spPr>
            <a:xfrm>
              <a:off x="4827675" y="2587325"/>
              <a:ext cx="30375" cy="96350"/>
            </a:xfrm>
            <a:custGeom>
              <a:avLst/>
              <a:gdLst/>
              <a:ahLst/>
              <a:cxnLst/>
              <a:rect l="l" t="t" r="r" b="b"/>
              <a:pathLst>
                <a:path w="1215" h="3854" extrusionOk="0">
                  <a:moveTo>
                    <a:pt x="107" y="1"/>
                  </a:moveTo>
                  <a:cubicBezTo>
                    <a:pt x="95" y="1"/>
                    <a:pt x="84" y="1"/>
                    <a:pt x="72" y="2"/>
                  </a:cubicBezTo>
                  <a:cubicBezTo>
                    <a:pt x="24" y="2"/>
                    <a:pt x="0" y="37"/>
                    <a:pt x="12" y="85"/>
                  </a:cubicBezTo>
                  <a:cubicBezTo>
                    <a:pt x="143" y="335"/>
                    <a:pt x="346" y="514"/>
                    <a:pt x="477" y="776"/>
                  </a:cubicBezTo>
                  <a:cubicBezTo>
                    <a:pt x="655" y="1109"/>
                    <a:pt x="727" y="1514"/>
                    <a:pt x="751" y="1883"/>
                  </a:cubicBezTo>
                  <a:cubicBezTo>
                    <a:pt x="798" y="2478"/>
                    <a:pt x="774" y="3252"/>
                    <a:pt x="560" y="3812"/>
                  </a:cubicBezTo>
                  <a:cubicBezTo>
                    <a:pt x="560" y="3835"/>
                    <a:pt x="585" y="3853"/>
                    <a:pt x="610" y="3853"/>
                  </a:cubicBezTo>
                  <a:cubicBezTo>
                    <a:pt x="622" y="3853"/>
                    <a:pt x="635" y="3848"/>
                    <a:pt x="643" y="3835"/>
                  </a:cubicBezTo>
                  <a:cubicBezTo>
                    <a:pt x="1132" y="3157"/>
                    <a:pt x="1215" y="2395"/>
                    <a:pt x="1120" y="1573"/>
                  </a:cubicBezTo>
                  <a:cubicBezTo>
                    <a:pt x="1038" y="1035"/>
                    <a:pt x="79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0" name="Google Shape;14611;p55">
              <a:extLst>
                <a:ext uri="{FF2B5EF4-FFF2-40B4-BE49-F238E27FC236}">
                  <a16:creationId xmlns:a16="http://schemas.microsoft.com/office/drawing/2014/main" id="{2EF505A5-20D7-FFBE-C782-11BEE7895DF8}"/>
                </a:ext>
              </a:extLst>
            </p:cNvPr>
            <p:cNvSpPr/>
            <p:nvPr/>
          </p:nvSpPr>
          <p:spPr>
            <a:xfrm>
              <a:off x="4771725" y="2516800"/>
              <a:ext cx="52125" cy="71150"/>
            </a:xfrm>
            <a:custGeom>
              <a:avLst/>
              <a:gdLst/>
              <a:ahLst/>
              <a:cxnLst/>
              <a:rect l="l" t="t" r="r" b="b"/>
              <a:pathLst>
                <a:path w="2085" h="2846" extrusionOk="0">
                  <a:moveTo>
                    <a:pt x="691" y="1"/>
                  </a:moveTo>
                  <a:cubicBezTo>
                    <a:pt x="441" y="1"/>
                    <a:pt x="0" y="132"/>
                    <a:pt x="60" y="465"/>
                  </a:cubicBezTo>
                  <a:cubicBezTo>
                    <a:pt x="60" y="501"/>
                    <a:pt x="107" y="513"/>
                    <a:pt x="143" y="513"/>
                  </a:cubicBezTo>
                  <a:cubicBezTo>
                    <a:pt x="322" y="477"/>
                    <a:pt x="441" y="322"/>
                    <a:pt x="619" y="239"/>
                  </a:cubicBezTo>
                  <a:cubicBezTo>
                    <a:pt x="711" y="195"/>
                    <a:pt x="807" y="174"/>
                    <a:pt x="903" y="174"/>
                  </a:cubicBezTo>
                  <a:cubicBezTo>
                    <a:pt x="1069" y="174"/>
                    <a:pt x="1234" y="237"/>
                    <a:pt x="1369" y="358"/>
                  </a:cubicBezTo>
                  <a:cubicBezTo>
                    <a:pt x="1774" y="739"/>
                    <a:pt x="1655" y="1251"/>
                    <a:pt x="1476" y="1692"/>
                  </a:cubicBezTo>
                  <a:cubicBezTo>
                    <a:pt x="1405" y="1882"/>
                    <a:pt x="1274" y="2168"/>
                    <a:pt x="1310" y="2370"/>
                  </a:cubicBezTo>
                  <a:cubicBezTo>
                    <a:pt x="1393" y="2644"/>
                    <a:pt x="1750" y="2787"/>
                    <a:pt x="1988" y="2835"/>
                  </a:cubicBezTo>
                  <a:cubicBezTo>
                    <a:pt x="2000" y="2842"/>
                    <a:pt x="2010" y="2845"/>
                    <a:pt x="2020" y="2845"/>
                  </a:cubicBezTo>
                  <a:cubicBezTo>
                    <a:pt x="2069" y="2845"/>
                    <a:pt x="2084" y="2754"/>
                    <a:pt x="2024" y="2704"/>
                  </a:cubicBezTo>
                  <a:cubicBezTo>
                    <a:pt x="1798" y="2561"/>
                    <a:pt x="1429" y="2406"/>
                    <a:pt x="1465" y="2084"/>
                  </a:cubicBezTo>
                  <a:cubicBezTo>
                    <a:pt x="1476" y="1906"/>
                    <a:pt x="1643" y="1715"/>
                    <a:pt x="1715" y="1549"/>
                  </a:cubicBezTo>
                  <a:cubicBezTo>
                    <a:pt x="1869" y="1227"/>
                    <a:pt x="1941" y="834"/>
                    <a:pt x="1750" y="513"/>
                  </a:cubicBezTo>
                  <a:cubicBezTo>
                    <a:pt x="1536" y="132"/>
                    <a:pt x="1095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1" name="Google Shape;14612;p55">
              <a:extLst>
                <a:ext uri="{FF2B5EF4-FFF2-40B4-BE49-F238E27FC236}">
                  <a16:creationId xmlns:a16="http://schemas.microsoft.com/office/drawing/2014/main" id="{19694212-49D3-5EA2-CD43-74CADB1D5186}"/>
                </a:ext>
              </a:extLst>
            </p:cNvPr>
            <p:cNvSpPr/>
            <p:nvPr/>
          </p:nvSpPr>
          <p:spPr>
            <a:xfrm>
              <a:off x="4743450" y="2520675"/>
              <a:ext cx="28000" cy="13275"/>
            </a:xfrm>
            <a:custGeom>
              <a:avLst/>
              <a:gdLst/>
              <a:ahLst/>
              <a:cxnLst/>
              <a:rect l="l" t="t" r="r" b="b"/>
              <a:pathLst>
                <a:path w="1120" h="531" extrusionOk="0">
                  <a:moveTo>
                    <a:pt x="107" y="1"/>
                  </a:moveTo>
                  <a:cubicBezTo>
                    <a:pt x="36" y="1"/>
                    <a:pt x="0" y="60"/>
                    <a:pt x="24" y="120"/>
                  </a:cubicBezTo>
                  <a:cubicBezTo>
                    <a:pt x="49" y="377"/>
                    <a:pt x="434" y="531"/>
                    <a:pt x="753" y="531"/>
                  </a:cubicBezTo>
                  <a:cubicBezTo>
                    <a:pt x="891" y="531"/>
                    <a:pt x="1016" y="502"/>
                    <a:pt x="1095" y="441"/>
                  </a:cubicBezTo>
                  <a:cubicBezTo>
                    <a:pt x="1119" y="429"/>
                    <a:pt x="1119" y="405"/>
                    <a:pt x="1095" y="382"/>
                  </a:cubicBezTo>
                  <a:cubicBezTo>
                    <a:pt x="1000" y="358"/>
                    <a:pt x="929" y="358"/>
                    <a:pt x="833" y="346"/>
                  </a:cubicBezTo>
                  <a:cubicBezTo>
                    <a:pt x="738" y="322"/>
                    <a:pt x="643" y="286"/>
                    <a:pt x="536" y="239"/>
                  </a:cubicBezTo>
                  <a:cubicBezTo>
                    <a:pt x="393" y="167"/>
                    <a:pt x="286" y="13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2" name="Google Shape;14613;p55">
              <a:extLst>
                <a:ext uri="{FF2B5EF4-FFF2-40B4-BE49-F238E27FC236}">
                  <a16:creationId xmlns:a16="http://schemas.microsoft.com/office/drawing/2014/main" id="{73EF10D6-62F3-E7C7-C3FD-322BD363D853}"/>
                </a:ext>
              </a:extLst>
            </p:cNvPr>
            <p:cNvSpPr/>
            <p:nvPr/>
          </p:nvSpPr>
          <p:spPr>
            <a:xfrm>
              <a:off x="4521950" y="2329975"/>
              <a:ext cx="235800" cy="198175"/>
            </a:xfrm>
            <a:custGeom>
              <a:avLst/>
              <a:gdLst/>
              <a:ahLst/>
              <a:cxnLst/>
              <a:rect l="l" t="t" r="r" b="b"/>
              <a:pathLst>
                <a:path w="9432" h="7927" extrusionOk="0">
                  <a:moveTo>
                    <a:pt x="60" y="1"/>
                  </a:moveTo>
                  <a:cubicBezTo>
                    <a:pt x="29" y="1"/>
                    <a:pt x="0" y="34"/>
                    <a:pt x="26" y="68"/>
                  </a:cubicBezTo>
                  <a:cubicBezTo>
                    <a:pt x="1169" y="1961"/>
                    <a:pt x="2883" y="3247"/>
                    <a:pt x="4407" y="4783"/>
                  </a:cubicBezTo>
                  <a:cubicBezTo>
                    <a:pt x="5633" y="6009"/>
                    <a:pt x="7419" y="7914"/>
                    <a:pt x="9289" y="7926"/>
                  </a:cubicBezTo>
                  <a:cubicBezTo>
                    <a:pt x="9396" y="7926"/>
                    <a:pt x="9432" y="7795"/>
                    <a:pt x="9336" y="7748"/>
                  </a:cubicBezTo>
                  <a:cubicBezTo>
                    <a:pt x="8503" y="7295"/>
                    <a:pt x="7646" y="7021"/>
                    <a:pt x="6848" y="6450"/>
                  </a:cubicBezTo>
                  <a:cubicBezTo>
                    <a:pt x="6003" y="5831"/>
                    <a:pt x="5264" y="5081"/>
                    <a:pt x="4514" y="4342"/>
                  </a:cubicBezTo>
                  <a:cubicBezTo>
                    <a:pt x="3038" y="2878"/>
                    <a:pt x="1252" y="1759"/>
                    <a:pt x="97" y="21"/>
                  </a:cubicBezTo>
                  <a:cubicBezTo>
                    <a:pt x="87" y="7"/>
                    <a:pt x="73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3" name="Google Shape;14614;p55">
              <a:extLst>
                <a:ext uri="{FF2B5EF4-FFF2-40B4-BE49-F238E27FC236}">
                  <a16:creationId xmlns:a16="http://schemas.microsoft.com/office/drawing/2014/main" id="{88C45EA3-C7EC-EC25-DDFE-35A84A3B2330}"/>
                </a:ext>
              </a:extLst>
            </p:cNvPr>
            <p:cNvSpPr/>
            <p:nvPr/>
          </p:nvSpPr>
          <p:spPr>
            <a:xfrm>
              <a:off x="4458975" y="2227950"/>
              <a:ext cx="55875" cy="93325"/>
            </a:xfrm>
            <a:custGeom>
              <a:avLst/>
              <a:gdLst/>
              <a:ahLst/>
              <a:cxnLst/>
              <a:rect l="l" t="t" r="r" b="b"/>
              <a:pathLst>
                <a:path w="2235" h="3733" extrusionOk="0">
                  <a:moveTo>
                    <a:pt x="112" y="1"/>
                  </a:moveTo>
                  <a:cubicBezTo>
                    <a:pt x="56" y="1"/>
                    <a:pt x="1" y="38"/>
                    <a:pt x="9" y="101"/>
                  </a:cubicBezTo>
                  <a:cubicBezTo>
                    <a:pt x="68" y="780"/>
                    <a:pt x="580" y="1470"/>
                    <a:pt x="913" y="2054"/>
                  </a:cubicBezTo>
                  <a:cubicBezTo>
                    <a:pt x="1259" y="2625"/>
                    <a:pt x="1628" y="3316"/>
                    <a:pt x="2199" y="3732"/>
                  </a:cubicBezTo>
                  <a:cubicBezTo>
                    <a:pt x="2199" y="3732"/>
                    <a:pt x="2235" y="3697"/>
                    <a:pt x="2235" y="3685"/>
                  </a:cubicBezTo>
                  <a:cubicBezTo>
                    <a:pt x="1973" y="3042"/>
                    <a:pt x="1521" y="2482"/>
                    <a:pt x="1199" y="1875"/>
                  </a:cubicBezTo>
                  <a:cubicBezTo>
                    <a:pt x="890" y="1280"/>
                    <a:pt x="663" y="482"/>
                    <a:pt x="187" y="30"/>
                  </a:cubicBezTo>
                  <a:cubicBezTo>
                    <a:pt x="167" y="10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4" name="Google Shape;14615;p55">
              <a:extLst>
                <a:ext uri="{FF2B5EF4-FFF2-40B4-BE49-F238E27FC236}">
                  <a16:creationId xmlns:a16="http://schemas.microsoft.com/office/drawing/2014/main" id="{8FBB5EDA-59E0-74AA-8DB4-1978EA862995}"/>
                </a:ext>
              </a:extLst>
            </p:cNvPr>
            <p:cNvSpPr/>
            <p:nvPr/>
          </p:nvSpPr>
          <p:spPr>
            <a:xfrm>
              <a:off x="4455900" y="2204200"/>
              <a:ext cx="5675" cy="19700"/>
            </a:xfrm>
            <a:custGeom>
              <a:avLst/>
              <a:gdLst/>
              <a:ahLst/>
              <a:cxnLst/>
              <a:rect l="l" t="t" r="r" b="b"/>
              <a:pathLst>
                <a:path w="227" h="788" extrusionOk="0">
                  <a:moveTo>
                    <a:pt x="84" y="0"/>
                  </a:moveTo>
                  <a:cubicBezTo>
                    <a:pt x="72" y="0"/>
                    <a:pt x="60" y="9"/>
                    <a:pt x="60" y="27"/>
                  </a:cubicBezTo>
                  <a:cubicBezTo>
                    <a:pt x="48" y="110"/>
                    <a:pt x="1" y="158"/>
                    <a:pt x="1" y="241"/>
                  </a:cubicBezTo>
                  <a:cubicBezTo>
                    <a:pt x="1" y="301"/>
                    <a:pt x="12" y="384"/>
                    <a:pt x="12" y="444"/>
                  </a:cubicBezTo>
                  <a:cubicBezTo>
                    <a:pt x="24" y="563"/>
                    <a:pt x="120" y="658"/>
                    <a:pt x="167" y="777"/>
                  </a:cubicBezTo>
                  <a:cubicBezTo>
                    <a:pt x="167" y="785"/>
                    <a:pt x="170" y="788"/>
                    <a:pt x="173" y="788"/>
                  </a:cubicBezTo>
                  <a:cubicBezTo>
                    <a:pt x="180" y="788"/>
                    <a:pt x="191" y="777"/>
                    <a:pt x="191" y="777"/>
                  </a:cubicBezTo>
                  <a:cubicBezTo>
                    <a:pt x="191" y="658"/>
                    <a:pt x="227" y="539"/>
                    <a:pt x="215" y="420"/>
                  </a:cubicBezTo>
                  <a:cubicBezTo>
                    <a:pt x="215" y="360"/>
                    <a:pt x="191" y="289"/>
                    <a:pt x="179" y="230"/>
                  </a:cubicBezTo>
                  <a:cubicBezTo>
                    <a:pt x="167" y="158"/>
                    <a:pt x="108" y="110"/>
                    <a:pt x="108" y="27"/>
                  </a:cubicBezTo>
                  <a:cubicBezTo>
                    <a:pt x="108" y="9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5" name="Google Shape;14616;p55">
              <a:extLst>
                <a:ext uri="{FF2B5EF4-FFF2-40B4-BE49-F238E27FC236}">
                  <a16:creationId xmlns:a16="http://schemas.microsoft.com/office/drawing/2014/main" id="{8A3BE06B-B7CE-CDF5-A6D3-8C2D1D293652}"/>
                </a:ext>
              </a:extLst>
            </p:cNvPr>
            <p:cNvSpPr/>
            <p:nvPr/>
          </p:nvSpPr>
          <p:spPr>
            <a:xfrm>
              <a:off x="4448175" y="2100200"/>
              <a:ext cx="67550" cy="94450"/>
            </a:xfrm>
            <a:custGeom>
              <a:avLst/>
              <a:gdLst/>
              <a:ahLst/>
              <a:cxnLst/>
              <a:rect l="l" t="t" r="r" b="b"/>
              <a:pathLst>
                <a:path w="2702" h="3778" extrusionOk="0">
                  <a:moveTo>
                    <a:pt x="1368" y="1"/>
                  </a:moveTo>
                  <a:cubicBezTo>
                    <a:pt x="1052" y="1"/>
                    <a:pt x="757" y="116"/>
                    <a:pt x="583" y="389"/>
                  </a:cubicBezTo>
                  <a:cubicBezTo>
                    <a:pt x="298" y="830"/>
                    <a:pt x="226" y="1449"/>
                    <a:pt x="179" y="1961"/>
                  </a:cubicBezTo>
                  <a:cubicBezTo>
                    <a:pt x="131" y="2485"/>
                    <a:pt x="0" y="3270"/>
                    <a:pt x="250" y="3747"/>
                  </a:cubicBezTo>
                  <a:cubicBezTo>
                    <a:pt x="258" y="3769"/>
                    <a:pt x="270" y="3778"/>
                    <a:pt x="281" y="3778"/>
                  </a:cubicBezTo>
                  <a:cubicBezTo>
                    <a:pt x="287" y="3778"/>
                    <a:pt x="293" y="3775"/>
                    <a:pt x="298" y="3770"/>
                  </a:cubicBezTo>
                  <a:cubicBezTo>
                    <a:pt x="524" y="3473"/>
                    <a:pt x="488" y="3080"/>
                    <a:pt x="500" y="2723"/>
                  </a:cubicBezTo>
                  <a:cubicBezTo>
                    <a:pt x="536" y="2223"/>
                    <a:pt x="560" y="1699"/>
                    <a:pt x="702" y="1211"/>
                  </a:cubicBezTo>
                  <a:cubicBezTo>
                    <a:pt x="774" y="925"/>
                    <a:pt x="857" y="389"/>
                    <a:pt x="1179" y="294"/>
                  </a:cubicBezTo>
                  <a:cubicBezTo>
                    <a:pt x="1218" y="283"/>
                    <a:pt x="1259" y="278"/>
                    <a:pt x="1301" y="278"/>
                  </a:cubicBezTo>
                  <a:cubicBezTo>
                    <a:pt x="1725" y="278"/>
                    <a:pt x="2251" y="783"/>
                    <a:pt x="2619" y="913"/>
                  </a:cubicBezTo>
                  <a:cubicBezTo>
                    <a:pt x="2624" y="914"/>
                    <a:pt x="2629" y="915"/>
                    <a:pt x="2634" y="915"/>
                  </a:cubicBezTo>
                  <a:cubicBezTo>
                    <a:pt x="2674" y="915"/>
                    <a:pt x="2701" y="872"/>
                    <a:pt x="2691" y="830"/>
                  </a:cubicBezTo>
                  <a:cubicBezTo>
                    <a:pt x="2539" y="353"/>
                    <a:pt x="1921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6" name="Google Shape;14617;p55">
              <a:extLst>
                <a:ext uri="{FF2B5EF4-FFF2-40B4-BE49-F238E27FC236}">
                  <a16:creationId xmlns:a16="http://schemas.microsoft.com/office/drawing/2014/main" id="{4C42A6D7-31BF-4253-B7CA-CE0B60B57604}"/>
                </a:ext>
              </a:extLst>
            </p:cNvPr>
            <p:cNvSpPr/>
            <p:nvPr/>
          </p:nvSpPr>
          <p:spPr>
            <a:xfrm>
              <a:off x="4520200" y="212657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1"/>
                  </a:moveTo>
                  <a:cubicBezTo>
                    <a:pt x="0" y="1"/>
                    <a:pt x="0" y="36"/>
                    <a:pt x="24" y="36"/>
                  </a:cubicBezTo>
                  <a:cubicBezTo>
                    <a:pt x="36" y="36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7" name="Google Shape;14618;p55">
              <a:extLst>
                <a:ext uri="{FF2B5EF4-FFF2-40B4-BE49-F238E27FC236}">
                  <a16:creationId xmlns:a16="http://schemas.microsoft.com/office/drawing/2014/main" id="{C897E9EB-AB1A-CE45-DA74-79292B98972F}"/>
                </a:ext>
              </a:extLst>
            </p:cNvPr>
            <p:cNvSpPr/>
            <p:nvPr/>
          </p:nvSpPr>
          <p:spPr>
            <a:xfrm>
              <a:off x="4520200" y="2126525"/>
              <a:ext cx="25325" cy="77825"/>
            </a:xfrm>
            <a:custGeom>
              <a:avLst/>
              <a:gdLst/>
              <a:ahLst/>
              <a:cxnLst/>
              <a:rect l="l" t="t" r="r" b="b"/>
              <a:pathLst>
                <a:path w="1013" h="3113" extrusionOk="0">
                  <a:moveTo>
                    <a:pt x="15" y="1"/>
                  </a:moveTo>
                  <a:cubicBezTo>
                    <a:pt x="8" y="1"/>
                    <a:pt x="0" y="8"/>
                    <a:pt x="0" y="15"/>
                  </a:cubicBezTo>
                  <a:cubicBezTo>
                    <a:pt x="334" y="717"/>
                    <a:pt x="655" y="1193"/>
                    <a:pt x="596" y="2015"/>
                  </a:cubicBezTo>
                  <a:cubicBezTo>
                    <a:pt x="572" y="2420"/>
                    <a:pt x="465" y="2848"/>
                    <a:pt x="822" y="3098"/>
                  </a:cubicBezTo>
                  <a:cubicBezTo>
                    <a:pt x="835" y="3109"/>
                    <a:pt x="850" y="3113"/>
                    <a:pt x="864" y="3113"/>
                  </a:cubicBezTo>
                  <a:cubicBezTo>
                    <a:pt x="899" y="3113"/>
                    <a:pt x="932" y="3085"/>
                    <a:pt x="941" y="3051"/>
                  </a:cubicBezTo>
                  <a:cubicBezTo>
                    <a:pt x="1012" y="2789"/>
                    <a:pt x="953" y="2539"/>
                    <a:pt x="929" y="2253"/>
                  </a:cubicBezTo>
                  <a:cubicBezTo>
                    <a:pt x="917" y="1967"/>
                    <a:pt x="917" y="1682"/>
                    <a:pt x="822" y="1408"/>
                  </a:cubicBezTo>
                  <a:cubicBezTo>
                    <a:pt x="655" y="896"/>
                    <a:pt x="262" y="479"/>
                    <a:pt x="24" y="15"/>
                  </a:cubicBezTo>
                  <a:cubicBezTo>
                    <a:pt x="24" y="5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8" name="Google Shape;14619;p55">
              <a:extLst>
                <a:ext uri="{FF2B5EF4-FFF2-40B4-BE49-F238E27FC236}">
                  <a16:creationId xmlns:a16="http://schemas.microsoft.com/office/drawing/2014/main" id="{F2FD22C9-9276-17AC-9595-5F4B22D2D6DD}"/>
                </a:ext>
              </a:extLst>
            </p:cNvPr>
            <p:cNvSpPr/>
            <p:nvPr/>
          </p:nvSpPr>
          <p:spPr>
            <a:xfrm>
              <a:off x="4538375" y="2199125"/>
              <a:ext cx="36625" cy="14300"/>
            </a:xfrm>
            <a:custGeom>
              <a:avLst/>
              <a:gdLst/>
              <a:ahLst/>
              <a:cxnLst/>
              <a:rect l="l" t="t" r="r" b="b"/>
              <a:pathLst>
                <a:path w="1465" h="572" extrusionOk="0">
                  <a:moveTo>
                    <a:pt x="273" y="0"/>
                  </a:moveTo>
                  <a:cubicBezTo>
                    <a:pt x="115" y="0"/>
                    <a:pt x="0" y="222"/>
                    <a:pt x="166" y="325"/>
                  </a:cubicBezTo>
                  <a:cubicBezTo>
                    <a:pt x="373" y="466"/>
                    <a:pt x="660" y="572"/>
                    <a:pt x="931" y="572"/>
                  </a:cubicBezTo>
                  <a:cubicBezTo>
                    <a:pt x="1051" y="572"/>
                    <a:pt x="1168" y="551"/>
                    <a:pt x="1274" y="504"/>
                  </a:cubicBezTo>
                  <a:cubicBezTo>
                    <a:pt x="1464" y="433"/>
                    <a:pt x="1440" y="171"/>
                    <a:pt x="1226" y="147"/>
                  </a:cubicBezTo>
                  <a:cubicBezTo>
                    <a:pt x="916" y="123"/>
                    <a:pt x="631" y="171"/>
                    <a:pt x="345" y="16"/>
                  </a:cubicBezTo>
                  <a:cubicBezTo>
                    <a:pt x="320" y="5"/>
                    <a:pt x="296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9" name="Google Shape;14620;p55">
              <a:extLst>
                <a:ext uri="{FF2B5EF4-FFF2-40B4-BE49-F238E27FC236}">
                  <a16:creationId xmlns:a16="http://schemas.microsoft.com/office/drawing/2014/main" id="{5C10521E-25B7-77EC-2A99-39D10EFD557B}"/>
                </a:ext>
              </a:extLst>
            </p:cNvPr>
            <p:cNvSpPr/>
            <p:nvPr/>
          </p:nvSpPr>
          <p:spPr>
            <a:xfrm>
              <a:off x="4572075" y="2168125"/>
              <a:ext cx="16300" cy="34775"/>
            </a:xfrm>
            <a:custGeom>
              <a:avLst/>
              <a:gdLst/>
              <a:ahLst/>
              <a:cxnLst/>
              <a:rect l="l" t="t" r="r" b="b"/>
              <a:pathLst>
                <a:path w="652" h="1391" extrusionOk="0">
                  <a:moveTo>
                    <a:pt x="622" y="1"/>
                  </a:moveTo>
                  <a:cubicBezTo>
                    <a:pt x="617" y="1"/>
                    <a:pt x="611" y="2"/>
                    <a:pt x="604" y="6"/>
                  </a:cubicBezTo>
                  <a:cubicBezTo>
                    <a:pt x="545" y="101"/>
                    <a:pt x="449" y="137"/>
                    <a:pt x="378" y="232"/>
                  </a:cubicBezTo>
                  <a:cubicBezTo>
                    <a:pt x="318" y="315"/>
                    <a:pt x="283" y="422"/>
                    <a:pt x="247" y="518"/>
                  </a:cubicBezTo>
                  <a:cubicBezTo>
                    <a:pt x="140" y="768"/>
                    <a:pt x="80" y="1018"/>
                    <a:pt x="9" y="1268"/>
                  </a:cubicBezTo>
                  <a:cubicBezTo>
                    <a:pt x="1" y="1340"/>
                    <a:pt x="52" y="1390"/>
                    <a:pt x="101" y="1390"/>
                  </a:cubicBezTo>
                  <a:cubicBezTo>
                    <a:pt x="125" y="1390"/>
                    <a:pt x="148" y="1378"/>
                    <a:pt x="164" y="1351"/>
                  </a:cubicBezTo>
                  <a:cubicBezTo>
                    <a:pt x="283" y="1125"/>
                    <a:pt x="402" y="899"/>
                    <a:pt x="509" y="672"/>
                  </a:cubicBezTo>
                  <a:cubicBezTo>
                    <a:pt x="545" y="589"/>
                    <a:pt x="592" y="494"/>
                    <a:pt x="628" y="399"/>
                  </a:cubicBezTo>
                  <a:cubicBezTo>
                    <a:pt x="652" y="279"/>
                    <a:pt x="604" y="137"/>
                    <a:pt x="640" y="18"/>
                  </a:cubicBezTo>
                  <a:cubicBezTo>
                    <a:pt x="640" y="9"/>
                    <a:pt x="634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0" name="Google Shape;14621;p55">
              <a:extLst>
                <a:ext uri="{FF2B5EF4-FFF2-40B4-BE49-F238E27FC236}">
                  <a16:creationId xmlns:a16="http://schemas.microsoft.com/office/drawing/2014/main" id="{23A1252C-8114-621F-47A0-491B538821B2}"/>
                </a:ext>
              </a:extLst>
            </p:cNvPr>
            <p:cNvSpPr/>
            <p:nvPr/>
          </p:nvSpPr>
          <p:spPr>
            <a:xfrm>
              <a:off x="4580650" y="2081775"/>
              <a:ext cx="16375" cy="76375"/>
            </a:xfrm>
            <a:custGeom>
              <a:avLst/>
              <a:gdLst/>
              <a:ahLst/>
              <a:cxnLst/>
              <a:rect l="l" t="t" r="r" b="b"/>
              <a:pathLst>
                <a:path w="655" h="3055" extrusionOk="0">
                  <a:moveTo>
                    <a:pt x="137" y="0"/>
                  </a:moveTo>
                  <a:cubicBezTo>
                    <a:pt x="70" y="0"/>
                    <a:pt x="0" y="73"/>
                    <a:pt x="47" y="138"/>
                  </a:cubicBezTo>
                  <a:cubicBezTo>
                    <a:pt x="309" y="495"/>
                    <a:pt x="285" y="1138"/>
                    <a:pt x="261" y="1555"/>
                  </a:cubicBezTo>
                  <a:cubicBezTo>
                    <a:pt x="261" y="1805"/>
                    <a:pt x="237" y="2079"/>
                    <a:pt x="226" y="2329"/>
                  </a:cubicBezTo>
                  <a:cubicBezTo>
                    <a:pt x="202" y="2602"/>
                    <a:pt x="297" y="2793"/>
                    <a:pt x="321" y="3055"/>
                  </a:cubicBezTo>
                  <a:cubicBezTo>
                    <a:pt x="321" y="3055"/>
                    <a:pt x="356" y="3055"/>
                    <a:pt x="356" y="3043"/>
                  </a:cubicBezTo>
                  <a:cubicBezTo>
                    <a:pt x="404" y="2757"/>
                    <a:pt x="535" y="2519"/>
                    <a:pt x="583" y="2245"/>
                  </a:cubicBezTo>
                  <a:cubicBezTo>
                    <a:pt x="618" y="1912"/>
                    <a:pt x="654" y="1567"/>
                    <a:pt x="654" y="1233"/>
                  </a:cubicBezTo>
                  <a:cubicBezTo>
                    <a:pt x="654" y="721"/>
                    <a:pt x="583" y="340"/>
                    <a:pt x="190" y="19"/>
                  </a:cubicBezTo>
                  <a:cubicBezTo>
                    <a:pt x="174" y="6"/>
                    <a:pt x="156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1" name="Google Shape;14622;p55">
              <a:extLst>
                <a:ext uri="{FF2B5EF4-FFF2-40B4-BE49-F238E27FC236}">
                  <a16:creationId xmlns:a16="http://schemas.microsoft.com/office/drawing/2014/main" id="{053CCFE6-105C-128B-3C7F-BD07389867E1}"/>
                </a:ext>
              </a:extLst>
            </p:cNvPr>
            <p:cNvSpPr/>
            <p:nvPr/>
          </p:nvSpPr>
          <p:spPr>
            <a:xfrm>
              <a:off x="4501825" y="2038750"/>
              <a:ext cx="72400" cy="37375"/>
            </a:xfrm>
            <a:custGeom>
              <a:avLst/>
              <a:gdLst/>
              <a:ahLst/>
              <a:cxnLst/>
              <a:rect l="l" t="t" r="r" b="b"/>
              <a:pathLst>
                <a:path w="2896" h="1495" extrusionOk="0">
                  <a:moveTo>
                    <a:pt x="104" y="1"/>
                  </a:moveTo>
                  <a:cubicBezTo>
                    <a:pt x="19" y="1"/>
                    <a:pt x="0" y="123"/>
                    <a:pt x="69" y="168"/>
                  </a:cubicBezTo>
                  <a:cubicBezTo>
                    <a:pt x="485" y="418"/>
                    <a:pt x="997" y="537"/>
                    <a:pt x="1426" y="740"/>
                  </a:cubicBezTo>
                  <a:cubicBezTo>
                    <a:pt x="1866" y="954"/>
                    <a:pt x="2283" y="1192"/>
                    <a:pt x="2688" y="1478"/>
                  </a:cubicBezTo>
                  <a:cubicBezTo>
                    <a:pt x="2707" y="1489"/>
                    <a:pt x="2726" y="1494"/>
                    <a:pt x="2744" y="1494"/>
                  </a:cubicBezTo>
                  <a:cubicBezTo>
                    <a:pt x="2836" y="1494"/>
                    <a:pt x="2895" y="1357"/>
                    <a:pt x="2795" y="1287"/>
                  </a:cubicBezTo>
                  <a:cubicBezTo>
                    <a:pt x="2366" y="954"/>
                    <a:pt x="1890" y="692"/>
                    <a:pt x="1390" y="442"/>
                  </a:cubicBezTo>
                  <a:cubicBezTo>
                    <a:pt x="985" y="275"/>
                    <a:pt x="545" y="25"/>
                    <a:pt x="116" y="1"/>
                  </a:cubicBezTo>
                  <a:cubicBezTo>
                    <a:pt x="112" y="1"/>
                    <a:pt x="108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2" name="Google Shape;14623;p55">
              <a:extLst>
                <a:ext uri="{FF2B5EF4-FFF2-40B4-BE49-F238E27FC236}">
                  <a16:creationId xmlns:a16="http://schemas.microsoft.com/office/drawing/2014/main" id="{7BFC7379-AEC7-20D4-0CDD-E8987CC92965}"/>
                </a:ext>
              </a:extLst>
            </p:cNvPr>
            <p:cNvSpPr/>
            <p:nvPr/>
          </p:nvSpPr>
          <p:spPr>
            <a:xfrm>
              <a:off x="4414825" y="2026875"/>
              <a:ext cx="79800" cy="16075"/>
            </a:xfrm>
            <a:custGeom>
              <a:avLst/>
              <a:gdLst/>
              <a:ahLst/>
              <a:cxnLst/>
              <a:rect l="l" t="t" r="r" b="b"/>
              <a:pathLst>
                <a:path w="3192" h="643" extrusionOk="0">
                  <a:moveTo>
                    <a:pt x="108" y="0"/>
                  </a:moveTo>
                  <a:cubicBezTo>
                    <a:pt x="24" y="0"/>
                    <a:pt x="1" y="107"/>
                    <a:pt x="72" y="167"/>
                  </a:cubicBezTo>
                  <a:cubicBezTo>
                    <a:pt x="465" y="465"/>
                    <a:pt x="1048" y="488"/>
                    <a:pt x="1536" y="548"/>
                  </a:cubicBezTo>
                  <a:cubicBezTo>
                    <a:pt x="1855" y="584"/>
                    <a:pt x="2213" y="642"/>
                    <a:pt x="2554" y="642"/>
                  </a:cubicBezTo>
                  <a:cubicBezTo>
                    <a:pt x="2774" y="642"/>
                    <a:pt x="2988" y="618"/>
                    <a:pt x="3179" y="548"/>
                  </a:cubicBezTo>
                  <a:cubicBezTo>
                    <a:pt x="3179" y="524"/>
                    <a:pt x="3191" y="512"/>
                    <a:pt x="3179" y="488"/>
                  </a:cubicBezTo>
                  <a:cubicBezTo>
                    <a:pt x="2787" y="238"/>
                    <a:pt x="2287" y="298"/>
                    <a:pt x="1858" y="274"/>
                  </a:cubicBezTo>
                  <a:cubicBezTo>
                    <a:pt x="1274" y="226"/>
                    <a:pt x="691" y="12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3" name="Google Shape;14624;p55">
              <a:extLst>
                <a:ext uri="{FF2B5EF4-FFF2-40B4-BE49-F238E27FC236}">
                  <a16:creationId xmlns:a16="http://schemas.microsoft.com/office/drawing/2014/main" id="{50C3AE9A-A49D-4F2C-304B-16609968C22F}"/>
                </a:ext>
              </a:extLst>
            </p:cNvPr>
            <p:cNvSpPr/>
            <p:nvPr/>
          </p:nvSpPr>
          <p:spPr>
            <a:xfrm>
              <a:off x="4381500" y="1989075"/>
              <a:ext cx="25025" cy="33400"/>
            </a:xfrm>
            <a:custGeom>
              <a:avLst/>
              <a:gdLst/>
              <a:ahLst/>
              <a:cxnLst/>
              <a:rect l="l" t="t" r="r" b="b"/>
              <a:pathLst>
                <a:path w="1001" h="1336" extrusionOk="0">
                  <a:moveTo>
                    <a:pt x="964" y="1322"/>
                  </a:moveTo>
                  <a:cubicBezTo>
                    <a:pt x="958" y="1328"/>
                    <a:pt x="958" y="1331"/>
                    <a:pt x="960" y="1331"/>
                  </a:cubicBezTo>
                  <a:cubicBezTo>
                    <a:pt x="961" y="1331"/>
                    <a:pt x="964" y="1328"/>
                    <a:pt x="964" y="1322"/>
                  </a:cubicBezTo>
                  <a:close/>
                  <a:moveTo>
                    <a:pt x="137" y="1"/>
                  </a:moveTo>
                  <a:cubicBezTo>
                    <a:pt x="102" y="1"/>
                    <a:pt x="71" y="24"/>
                    <a:pt x="71" y="48"/>
                  </a:cubicBezTo>
                  <a:cubicBezTo>
                    <a:pt x="0" y="345"/>
                    <a:pt x="214" y="667"/>
                    <a:pt x="369" y="905"/>
                  </a:cubicBezTo>
                  <a:cubicBezTo>
                    <a:pt x="475" y="1064"/>
                    <a:pt x="665" y="1335"/>
                    <a:pt x="882" y="1335"/>
                  </a:cubicBezTo>
                  <a:cubicBezTo>
                    <a:pt x="909" y="1335"/>
                    <a:pt x="937" y="1331"/>
                    <a:pt x="964" y="1322"/>
                  </a:cubicBezTo>
                  <a:cubicBezTo>
                    <a:pt x="1000" y="1095"/>
                    <a:pt x="738" y="893"/>
                    <a:pt x="631" y="703"/>
                  </a:cubicBezTo>
                  <a:cubicBezTo>
                    <a:pt x="488" y="488"/>
                    <a:pt x="393" y="214"/>
                    <a:pt x="191" y="24"/>
                  </a:cubicBezTo>
                  <a:cubicBezTo>
                    <a:pt x="174" y="7"/>
                    <a:pt x="155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4" name="Google Shape;14625;p55">
              <a:extLst>
                <a:ext uri="{FF2B5EF4-FFF2-40B4-BE49-F238E27FC236}">
                  <a16:creationId xmlns:a16="http://schemas.microsoft.com/office/drawing/2014/main" id="{D7202F59-F395-015E-FC3A-464070F15CE4}"/>
                </a:ext>
              </a:extLst>
            </p:cNvPr>
            <p:cNvSpPr/>
            <p:nvPr/>
          </p:nvSpPr>
          <p:spPr>
            <a:xfrm>
              <a:off x="4384475" y="1968625"/>
              <a:ext cx="20425" cy="15100"/>
            </a:xfrm>
            <a:custGeom>
              <a:avLst/>
              <a:gdLst/>
              <a:ahLst/>
              <a:cxnLst/>
              <a:rect l="l" t="t" r="r" b="b"/>
              <a:pathLst>
                <a:path w="817" h="604" extrusionOk="0">
                  <a:moveTo>
                    <a:pt x="575" y="0"/>
                  </a:moveTo>
                  <a:cubicBezTo>
                    <a:pt x="559" y="0"/>
                    <a:pt x="542" y="3"/>
                    <a:pt x="524" y="8"/>
                  </a:cubicBezTo>
                  <a:cubicBezTo>
                    <a:pt x="369" y="56"/>
                    <a:pt x="238" y="139"/>
                    <a:pt x="119" y="247"/>
                  </a:cubicBezTo>
                  <a:cubicBezTo>
                    <a:pt x="60" y="294"/>
                    <a:pt x="24" y="354"/>
                    <a:pt x="12" y="413"/>
                  </a:cubicBezTo>
                  <a:cubicBezTo>
                    <a:pt x="0" y="473"/>
                    <a:pt x="24" y="532"/>
                    <a:pt x="12" y="592"/>
                  </a:cubicBezTo>
                  <a:cubicBezTo>
                    <a:pt x="0" y="592"/>
                    <a:pt x="12" y="604"/>
                    <a:pt x="24" y="604"/>
                  </a:cubicBezTo>
                  <a:cubicBezTo>
                    <a:pt x="42" y="592"/>
                    <a:pt x="69" y="589"/>
                    <a:pt x="95" y="589"/>
                  </a:cubicBezTo>
                  <a:cubicBezTo>
                    <a:pt x="122" y="589"/>
                    <a:pt x="149" y="592"/>
                    <a:pt x="167" y="592"/>
                  </a:cubicBezTo>
                  <a:cubicBezTo>
                    <a:pt x="226" y="568"/>
                    <a:pt x="274" y="556"/>
                    <a:pt x="322" y="532"/>
                  </a:cubicBezTo>
                  <a:cubicBezTo>
                    <a:pt x="429" y="461"/>
                    <a:pt x="548" y="413"/>
                    <a:pt x="655" y="342"/>
                  </a:cubicBezTo>
                  <a:cubicBezTo>
                    <a:pt x="817" y="245"/>
                    <a:pt x="734" y="0"/>
                    <a:pt x="57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5" name="Google Shape;14626;p55">
              <a:extLst>
                <a:ext uri="{FF2B5EF4-FFF2-40B4-BE49-F238E27FC236}">
                  <a16:creationId xmlns:a16="http://schemas.microsoft.com/office/drawing/2014/main" id="{E53E300E-59A4-E8E5-8A73-58EB3D4A57C3}"/>
                </a:ext>
              </a:extLst>
            </p:cNvPr>
            <p:cNvSpPr/>
            <p:nvPr/>
          </p:nvSpPr>
          <p:spPr>
            <a:xfrm>
              <a:off x="4406875" y="1922600"/>
              <a:ext cx="25525" cy="39725"/>
            </a:xfrm>
            <a:custGeom>
              <a:avLst/>
              <a:gdLst/>
              <a:ahLst/>
              <a:cxnLst/>
              <a:rect l="l" t="t" r="r" b="b"/>
              <a:pathLst>
                <a:path w="1021" h="1589" extrusionOk="0">
                  <a:moveTo>
                    <a:pt x="765" y="0"/>
                  </a:moveTo>
                  <a:cubicBezTo>
                    <a:pt x="647" y="0"/>
                    <a:pt x="521" y="89"/>
                    <a:pt x="521" y="230"/>
                  </a:cubicBezTo>
                  <a:cubicBezTo>
                    <a:pt x="521" y="468"/>
                    <a:pt x="509" y="671"/>
                    <a:pt x="378" y="885"/>
                  </a:cubicBezTo>
                  <a:cubicBezTo>
                    <a:pt x="295" y="1076"/>
                    <a:pt x="176" y="1302"/>
                    <a:pt x="45" y="1457"/>
                  </a:cubicBezTo>
                  <a:cubicBezTo>
                    <a:pt x="0" y="1512"/>
                    <a:pt x="39" y="1589"/>
                    <a:pt x="102" y="1589"/>
                  </a:cubicBezTo>
                  <a:cubicBezTo>
                    <a:pt x="107" y="1589"/>
                    <a:pt x="111" y="1588"/>
                    <a:pt x="116" y="1588"/>
                  </a:cubicBezTo>
                  <a:cubicBezTo>
                    <a:pt x="414" y="1504"/>
                    <a:pt x="652" y="1373"/>
                    <a:pt x="807" y="1087"/>
                  </a:cubicBezTo>
                  <a:cubicBezTo>
                    <a:pt x="950" y="814"/>
                    <a:pt x="1021" y="480"/>
                    <a:pt x="961" y="171"/>
                  </a:cubicBezTo>
                  <a:cubicBezTo>
                    <a:pt x="941" y="52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6" name="Google Shape;14627;p55">
              <a:extLst>
                <a:ext uri="{FF2B5EF4-FFF2-40B4-BE49-F238E27FC236}">
                  <a16:creationId xmlns:a16="http://schemas.microsoft.com/office/drawing/2014/main" id="{742F4EE2-E4C0-DFF7-DEB4-8894299447D2}"/>
                </a:ext>
              </a:extLst>
            </p:cNvPr>
            <p:cNvSpPr/>
            <p:nvPr/>
          </p:nvSpPr>
          <p:spPr>
            <a:xfrm>
              <a:off x="3403975" y="1737400"/>
              <a:ext cx="77425" cy="11300"/>
            </a:xfrm>
            <a:custGeom>
              <a:avLst/>
              <a:gdLst/>
              <a:ahLst/>
              <a:cxnLst/>
              <a:rect l="l" t="t" r="r" b="b"/>
              <a:pathLst>
                <a:path w="3097" h="452" extrusionOk="0">
                  <a:moveTo>
                    <a:pt x="1112" y="1"/>
                  </a:moveTo>
                  <a:cubicBezTo>
                    <a:pt x="734" y="1"/>
                    <a:pt x="340" y="60"/>
                    <a:pt x="60" y="304"/>
                  </a:cubicBezTo>
                  <a:cubicBezTo>
                    <a:pt x="1" y="340"/>
                    <a:pt x="49" y="435"/>
                    <a:pt x="120" y="447"/>
                  </a:cubicBezTo>
                  <a:cubicBezTo>
                    <a:pt x="171" y="450"/>
                    <a:pt x="222" y="452"/>
                    <a:pt x="273" y="452"/>
                  </a:cubicBezTo>
                  <a:cubicBezTo>
                    <a:pt x="711" y="452"/>
                    <a:pt x="1149" y="337"/>
                    <a:pt x="1596" y="337"/>
                  </a:cubicBezTo>
                  <a:cubicBezTo>
                    <a:pt x="1632" y="337"/>
                    <a:pt x="1667" y="338"/>
                    <a:pt x="1703" y="340"/>
                  </a:cubicBezTo>
                  <a:cubicBezTo>
                    <a:pt x="1971" y="355"/>
                    <a:pt x="2278" y="419"/>
                    <a:pt x="2570" y="419"/>
                  </a:cubicBezTo>
                  <a:cubicBezTo>
                    <a:pt x="2733" y="419"/>
                    <a:pt x="2892" y="399"/>
                    <a:pt x="3037" y="340"/>
                  </a:cubicBezTo>
                  <a:cubicBezTo>
                    <a:pt x="3085" y="328"/>
                    <a:pt x="3097" y="268"/>
                    <a:pt x="3061" y="256"/>
                  </a:cubicBezTo>
                  <a:cubicBezTo>
                    <a:pt x="2620" y="42"/>
                    <a:pt x="1989" y="42"/>
                    <a:pt x="1513" y="18"/>
                  </a:cubicBezTo>
                  <a:cubicBezTo>
                    <a:pt x="1386" y="9"/>
                    <a:pt x="1250" y="1"/>
                    <a:pt x="11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7" name="Google Shape;14628;p55">
              <a:extLst>
                <a:ext uri="{FF2B5EF4-FFF2-40B4-BE49-F238E27FC236}">
                  <a16:creationId xmlns:a16="http://schemas.microsoft.com/office/drawing/2014/main" id="{C42E1112-4791-8FA0-6F87-0D570303243D}"/>
                </a:ext>
              </a:extLst>
            </p:cNvPr>
            <p:cNvSpPr/>
            <p:nvPr/>
          </p:nvSpPr>
          <p:spPr>
            <a:xfrm>
              <a:off x="3360525" y="1752100"/>
              <a:ext cx="44300" cy="109100"/>
            </a:xfrm>
            <a:custGeom>
              <a:avLst/>
              <a:gdLst/>
              <a:ahLst/>
              <a:cxnLst/>
              <a:rect l="l" t="t" r="r" b="b"/>
              <a:pathLst>
                <a:path w="1772" h="4364" extrusionOk="0">
                  <a:moveTo>
                    <a:pt x="1735" y="1"/>
                  </a:moveTo>
                  <a:cubicBezTo>
                    <a:pt x="1728" y="1"/>
                    <a:pt x="1721" y="4"/>
                    <a:pt x="1715" y="14"/>
                  </a:cubicBezTo>
                  <a:cubicBezTo>
                    <a:pt x="465" y="764"/>
                    <a:pt x="1" y="2788"/>
                    <a:pt x="155" y="4145"/>
                  </a:cubicBezTo>
                  <a:cubicBezTo>
                    <a:pt x="167" y="4289"/>
                    <a:pt x="283" y="4364"/>
                    <a:pt x="392" y="4364"/>
                  </a:cubicBezTo>
                  <a:cubicBezTo>
                    <a:pt x="500" y="4364"/>
                    <a:pt x="602" y="4292"/>
                    <a:pt x="596" y="4145"/>
                  </a:cubicBezTo>
                  <a:cubicBezTo>
                    <a:pt x="548" y="2716"/>
                    <a:pt x="727" y="1145"/>
                    <a:pt x="1763" y="49"/>
                  </a:cubicBezTo>
                  <a:cubicBezTo>
                    <a:pt x="1772" y="32"/>
                    <a:pt x="1754" y="1"/>
                    <a:pt x="17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8" name="Google Shape;14629;p55">
              <a:extLst>
                <a:ext uri="{FF2B5EF4-FFF2-40B4-BE49-F238E27FC236}">
                  <a16:creationId xmlns:a16="http://schemas.microsoft.com/office/drawing/2014/main" id="{89197FEC-2250-6D76-58DE-A300E66F04B3}"/>
                </a:ext>
              </a:extLst>
            </p:cNvPr>
            <p:cNvSpPr/>
            <p:nvPr/>
          </p:nvSpPr>
          <p:spPr>
            <a:xfrm>
              <a:off x="3369450" y="1860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9" name="Google Shape;14630;p55">
              <a:extLst>
                <a:ext uri="{FF2B5EF4-FFF2-40B4-BE49-F238E27FC236}">
                  <a16:creationId xmlns:a16="http://schemas.microsoft.com/office/drawing/2014/main" id="{9FD0188F-120F-ED00-860F-D2DB429220BB}"/>
                </a:ext>
              </a:extLst>
            </p:cNvPr>
            <p:cNvSpPr/>
            <p:nvPr/>
          </p:nvSpPr>
          <p:spPr>
            <a:xfrm>
              <a:off x="3368275" y="1867525"/>
              <a:ext cx="35425" cy="91125"/>
            </a:xfrm>
            <a:custGeom>
              <a:avLst/>
              <a:gdLst/>
              <a:ahLst/>
              <a:cxnLst/>
              <a:rect l="l" t="t" r="r" b="b"/>
              <a:pathLst>
                <a:path w="1417" h="3645" extrusionOk="0">
                  <a:moveTo>
                    <a:pt x="110" y="0"/>
                  </a:moveTo>
                  <a:cubicBezTo>
                    <a:pt x="72" y="0"/>
                    <a:pt x="36" y="18"/>
                    <a:pt x="36" y="64"/>
                  </a:cubicBezTo>
                  <a:cubicBezTo>
                    <a:pt x="0" y="719"/>
                    <a:pt x="334" y="1552"/>
                    <a:pt x="512" y="2195"/>
                  </a:cubicBezTo>
                  <a:cubicBezTo>
                    <a:pt x="643" y="2683"/>
                    <a:pt x="822" y="3433"/>
                    <a:pt x="1334" y="3636"/>
                  </a:cubicBezTo>
                  <a:cubicBezTo>
                    <a:pt x="1344" y="3642"/>
                    <a:pt x="1353" y="3644"/>
                    <a:pt x="1361" y="3644"/>
                  </a:cubicBezTo>
                  <a:cubicBezTo>
                    <a:pt x="1401" y="3644"/>
                    <a:pt x="1417" y="3582"/>
                    <a:pt x="1417" y="3552"/>
                  </a:cubicBezTo>
                  <a:cubicBezTo>
                    <a:pt x="1357" y="3219"/>
                    <a:pt x="1155" y="2957"/>
                    <a:pt x="1036" y="2636"/>
                  </a:cubicBezTo>
                  <a:cubicBezTo>
                    <a:pt x="917" y="2290"/>
                    <a:pt x="822" y="1957"/>
                    <a:pt x="750" y="1600"/>
                  </a:cubicBezTo>
                  <a:cubicBezTo>
                    <a:pt x="631" y="1076"/>
                    <a:pt x="584" y="350"/>
                    <a:pt x="143" y="4"/>
                  </a:cubicBezTo>
                  <a:cubicBezTo>
                    <a:pt x="132" y="2"/>
                    <a:pt x="121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0" name="Google Shape;14631;p55">
              <a:extLst>
                <a:ext uri="{FF2B5EF4-FFF2-40B4-BE49-F238E27FC236}">
                  <a16:creationId xmlns:a16="http://schemas.microsoft.com/office/drawing/2014/main" id="{555220B8-A90C-9C13-DA78-22B67F2B399C}"/>
                </a:ext>
              </a:extLst>
            </p:cNvPr>
            <p:cNvSpPr/>
            <p:nvPr/>
          </p:nvSpPr>
          <p:spPr>
            <a:xfrm>
              <a:off x="3403975" y="1956925"/>
              <a:ext cx="18500" cy="11275"/>
            </a:xfrm>
            <a:custGeom>
              <a:avLst/>
              <a:gdLst/>
              <a:ahLst/>
              <a:cxnLst/>
              <a:rect l="l" t="t" r="r" b="b"/>
              <a:pathLst>
                <a:path w="740" h="451" extrusionOk="0">
                  <a:moveTo>
                    <a:pt x="84" y="0"/>
                  </a:moveTo>
                  <a:cubicBezTo>
                    <a:pt x="25" y="12"/>
                    <a:pt x="1" y="60"/>
                    <a:pt x="25" y="95"/>
                  </a:cubicBezTo>
                  <a:cubicBezTo>
                    <a:pt x="60" y="191"/>
                    <a:pt x="108" y="310"/>
                    <a:pt x="227" y="357"/>
                  </a:cubicBezTo>
                  <a:cubicBezTo>
                    <a:pt x="287" y="393"/>
                    <a:pt x="346" y="405"/>
                    <a:pt x="406" y="429"/>
                  </a:cubicBezTo>
                  <a:cubicBezTo>
                    <a:pt x="446" y="444"/>
                    <a:pt x="475" y="450"/>
                    <a:pt x="503" y="450"/>
                  </a:cubicBezTo>
                  <a:cubicBezTo>
                    <a:pt x="541" y="450"/>
                    <a:pt x="577" y="438"/>
                    <a:pt x="632" y="417"/>
                  </a:cubicBezTo>
                  <a:cubicBezTo>
                    <a:pt x="739" y="369"/>
                    <a:pt x="715" y="226"/>
                    <a:pt x="656" y="143"/>
                  </a:cubicBezTo>
                  <a:cubicBezTo>
                    <a:pt x="596" y="72"/>
                    <a:pt x="453" y="48"/>
                    <a:pt x="358" y="12"/>
                  </a:cubicBezTo>
                  <a:cubicBezTo>
                    <a:pt x="327" y="3"/>
                    <a:pt x="293" y="1"/>
                    <a:pt x="258" y="1"/>
                  </a:cubicBezTo>
                  <a:cubicBezTo>
                    <a:pt x="220" y="1"/>
                    <a:pt x="181" y="4"/>
                    <a:pt x="144" y="4"/>
                  </a:cubicBezTo>
                  <a:cubicBezTo>
                    <a:pt x="123" y="4"/>
                    <a:pt x="103" y="3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1" name="Google Shape;14632;p55">
              <a:extLst>
                <a:ext uri="{FF2B5EF4-FFF2-40B4-BE49-F238E27FC236}">
                  <a16:creationId xmlns:a16="http://schemas.microsoft.com/office/drawing/2014/main" id="{863A7207-2B2F-39BA-FE35-6148240877B3}"/>
                </a:ext>
              </a:extLst>
            </p:cNvPr>
            <p:cNvSpPr/>
            <p:nvPr/>
          </p:nvSpPr>
          <p:spPr>
            <a:xfrm>
              <a:off x="4227925" y="2134100"/>
              <a:ext cx="43150" cy="156000"/>
            </a:xfrm>
            <a:custGeom>
              <a:avLst/>
              <a:gdLst/>
              <a:ahLst/>
              <a:cxnLst/>
              <a:rect l="l" t="t" r="r" b="b"/>
              <a:pathLst>
                <a:path w="1726" h="6240" extrusionOk="0">
                  <a:moveTo>
                    <a:pt x="237" y="0"/>
                  </a:moveTo>
                  <a:cubicBezTo>
                    <a:pt x="110" y="0"/>
                    <a:pt x="1" y="168"/>
                    <a:pt x="118" y="295"/>
                  </a:cubicBezTo>
                  <a:cubicBezTo>
                    <a:pt x="1452" y="1795"/>
                    <a:pt x="1547" y="4284"/>
                    <a:pt x="1333" y="6189"/>
                  </a:cubicBezTo>
                  <a:cubicBezTo>
                    <a:pt x="1318" y="6225"/>
                    <a:pt x="1339" y="6239"/>
                    <a:pt x="1366" y="6239"/>
                  </a:cubicBezTo>
                  <a:cubicBezTo>
                    <a:pt x="1383" y="6239"/>
                    <a:pt x="1402" y="6234"/>
                    <a:pt x="1416" y="6224"/>
                  </a:cubicBezTo>
                  <a:cubicBezTo>
                    <a:pt x="1726" y="5808"/>
                    <a:pt x="1666" y="5343"/>
                    <a:pt x="1678" y="4831"/>
                  </a:cubicBezTo>
                  <a:cubicBezTo>
                    <a:pt x="1690" y="4177"/>
                    <a:pt x="1678" y="3522"/>
                    <a:pt x="1595" y="2867"/>
                  </a:cubicBezTo>
                  <a:cubicBezTo>
                    <a:pt x="1440" y="1843"/>
                    <a:pt x="1083" y="819"/>
                    <a:pt x="357" y="57"/>
                  </a:cubicBezTo>
                  <a:cubicBezTo>
                    <a:pt x="319" y="17"/>
                    <a:pt x="278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2" name="Google Shape;14633;p55">
              <a:extLst>
                <a:ext uri="{FF2B5EF4-FFF2-40B4-BE49-F238E27FC236}">
                  <a16:creationId xmlns:a16="http://schemas.microsoft.com/office/drawing/2014/main" id="{954D650A-0768-4071-5857-E2810EEC5CAC}"/>
                </a:ext>
              </a:extLst>
            </p:cNvPr>
            <p:cNvSpPr/>
            <p:nvPr/>
          </p:nvSpPr>
          <p:spPr>
            <a:xfrm>
              <a:off x="4221950" y="2139975"/>
              <a:ext cx="27700" cy="142925"/>
            </a:xfrm>
            <a:custGeom>
              <a:avLst/>
              <a:gdLst/>
              <a:ahLst/>
              <a:cxnLst/>
              <a:rect l="l" t="t" r="r" b="b"/>
              <a:pathLst>
                <a:path w="1108" h="5717" extrusionOk="0">
                  <a:moveTo>
                    <a:pt x="119" y="1"/>
                  </a:moveTo>
                  <a:cubicBezTo>
                    <a:pt x="107" y="1"/>
                    <a:pt x="60" y="1"/>
                    <a:pt x="60" y="36"/>
                  </a:cubicBezTo>
                  <a:cubicBezTo>
                    <a:pt x="0" y="929"/>
                    <a:pt x="262" y="1858"/>
                    <a:pt x="274" y="2751"/>
                  </a:cubicBezTo>
                  <a:cubicBezTo>
                    <a:pt x="298" y="3727"/>
                    <a:pt x="24" y="4692"/>
                    <a:pt x="72" y="5644"/>
                  </a:cubicBezTo>
                  <a:cubicBezTo>
                    <a:pt x="72" y="5686"/>
                    <a:pt x="109" y="5716"/>
                    <a:pt x="145" y="5716"/>
                  </a:cubicBezTo>
                  <a:cubicBezTo>
                    <a:pt x="169" y="5716"/>
                    <a:pt x="193" y="5702"/>
                    <a:pt x="203" y="5668"/>
                  </a:cubicBezTo>
                  <a:cubicBezTo>
                    <a:pt x="1108" y="4025"/>
                    <a:pt x="738" y="1679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3" name="Google Shape;14634;p55">
              <a:extLst>
                <a:ext uri="{FF2B5EF4-FFF2-40B4-BE49-F238E27FC236}">
                  <a16:creationId xmlns:a16="http://schemas.microsoft.com/office/drawing/2014/main" id="{1872E48D-4FD6-8178-3785-ADFF8E7BEFBA}"/>
                </a:ext>
              </a:extLst>
            </p:cNvPr>
            <p:cNvSpPr/>
            <p:nvPr/>
          </p:nvSpPr>
          <p:spPr>
            <a:xfrm>
              <a:off x="4221350" y="2268225"/>
              <a:ext cx="47225" cy="28325"/>
            </a:xfrm>
            <a:custGeom>
              <a:avLst/>
              <a:gdLst/>
              <a:ahLst/>
              <a:cxnLst/>
              <a:rect l="l" t="t" r="r" b="b"/>
              <a:pathLst>
                <a:path w="1889" h="1133" extrusionOk="0">
                  <a:moveTo>
                    <a:pt x="301" y="0"/>
                  </a:moveTo>
                  <a:cubicBezTo>
                    <a:pt x="276" y="0"/>
                    <a:pt x="248" y="12"/>
                    <a:pt x="227" y="38"/>
                  </a:cubicBezTo>
                  <a:cubicBezTo>
                    <a:pt x="0" y="395"/>
                    <a:pt x="36" y="812"/>
                    <a:pt x="441" y="1002"/>
                  </a:cubicBezTo>
                  <a:cubicBezTo>
                    <a:pt x="613" y="1085"/>
                    <a:pt x="834" y="1132"/>
                    <a:pt x="1055" y="1132"/>
                  </a:cubicBezTo>
                  <a:cubicBezTo>
                    <a:pt x="1308" y="1132"/>
                    <a:pt x="1561" y="1071"/>
                    <a:pt x="1739" y="931"/>
                  </a:cubicBezTo>
                  <a:cubicBezTo>
                    <a:pt x="1889" y="800"/>
                    <a:pt x="1744" y="595"/>
                    <a:pt x="1582" y="595"/>
                  </a:cubicBezTo>
                  <a:cubicBezTo>
                    <a:pt x="1538" y="595"/>
                    <a:pt x="1494" y="610"/>
                    <a:pt x="1453" y="645"/>
                  </a:cubicBezTo>
                  <a:cubicBezTo>
                    <a:pt x="1333" y="749"/>
                    <a:pt x="1109" y="789"/>
                    <a:pt x="907" y="789"/>
                  </a:cubicBezTo>
                  <a:cubicBezTo>
                    <a:pt x="810" y="789"/>
                    <a:pt x="717" y="780"/>
                    <a:pt x="643" y="764"/>
                  </a:cubicBezTo>
                  <a:cubicBezTo>
                    <a:pt x="262" y="693"/>
                    <a:pt x="286" y="407"/>
                    <a:pt x="358" y="97"/>
                  </a:cubicBezTo>
                  <a:cubicBezTo>
                    <a:pt x="380" y="37"/>
                    <a:pt x="345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4" name="Google Shape;14635;p55">
              <a:extLst>
                <a:ext uri="{FF2B5EF4-FFF2-40B4-BE49-F238E27FC236}">
                  <a16:creationId xmlns:a16="http://schemas.microsoft.com/office/drawing/2014/main" id="{7130668E-145A-7CBB-9A96-E31B6856C1A6}"/>
                </a:ext>
              </a:extLst>
            </p:cNvPr>
            <p:cNvSpPr/>
            <p:nvPr/>
          </p:nvSpPr>
          <p:spPr>
            <a:xfrm>
              <a:off x="4173125" y="2103925"/>
              <a:ext cx="55100" cy="25350"/>
            </a:xfrm>
            <a:custGeom>
              <a:avLst/>
              <a:gdLst/>
              <a:ahLst/>
              <a:cxnLst/>
              <a:rect l="l" t="t" r="r" b="b"/>
              <a:pathLst>
                <a:path w="2204" h="1014" extrusionOk="0">
                  <a:moveTo>
                    <a:pt x="404" y="1"/>
                  </a:moveTo>
                  <a:cubicBezTo>
                    <a:pt x="271" y="1"/>
                    <a:pt x="144" y="31"/>
                    <a:pt x="36" y="109"/>
                  </a:cubicBezTo>
                  <a:cubicBezTo>
                    <a:pt x="1" y="121"/>
                    <a:pt x="1" y="145"/>
                    <a:pt x="36" y="169"/>
                  </a:cubicBezTo>
                  <a:cubicBezTo>
                    <a:pt x="310" y="347"/>
                    <a:pt x="715" y="371"/>
                    <a:pt x="1036" y="478"/>
                  </a:cubicBezTo>
                  <a:cubicBezTo>
                    <a:pt x="1417" y="609"/>
                    <a:pt x="1870" y="776"/>
                    <a:pt x="2203" y="1014"/>
                  </a:cubicBezTo>
                  <a:lnTo>
                    <a:pt x="2203" y="1002"/>
                  </a:lnTo>
                  <a:cubicBezTo>
                    <a:pt x="1894" y="621"/>
                    <a:pt x="1596" y="371"/>
                    <a:pt x="1132" y="192"/>
                  </a:cubicBezTo>
                  <a:cubicBezTo>
                    <a:pt x="929" y="107"/>
                    <a:pt x="656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5" name="Google Shape;14636;p55">
              <a:extLst>
                <a:ext uri="{FF2B5EF4-FFF2-40B4-BE49-F238E27FC236}">
                  <a16:creationId xmlns:a16="http://schemas.microsoft.com/office/drawing/2014/main" id="{85320779-725E-E98A-BEB0-2815EAF00E15}"/>
                </a:ext>
              </a:extLst>
            </p:cNvPr>
            <p:cNvSpPr/>
            <p:nvPr/>
          </p:nvSpPr>
          <p:spPr>
            <a:xfrm>
              <a:off x="4129975" y="2105525"/>
              <a:ext cx="50025" cy="85225"/>
            </a:xfrm>
            <a:custGeom>
              <a:avLst/>
              <a:gdLst/>
              <a:ahLst/>
              <a:cxnLst/>
              <a:rect l="l" t="t" r="r" b="b"/>
              <a:pathLst>
                <a:path w="2001" h="3409" extrusionOk="0">
                  <a:moveTo>
                    <a:pt x="1763" y="1"/>
                  </a:moveTo>
                  <a:cubicBezTo>
                    <a:pt x="1407" y="1"/>
                    <a:pt x="1053" y="573"/>
                    <a:pt x="893" y="783"/>
                  </a:cubicBezTo>
                  <a:cubicBezTo>
                    <a:pt x="357" y="1510"/>
                    <a:pt x="12" y="2391"/>
                    <a:pt x="0" y="3319"/>
                  </a:cubicBezTo>
                  <a:cubicBezTo>
                    <a:pt x="0" y="3374"/>
                    <a:pt x="59" y="3409"/>
                    <a:pt x="111" y="3409"/>
                  </a:cubicBezTo>
                  <a:cubicBezTo>
                    <a:pt x="150" y="3409"/>
                    <a:pt x="186" y="3389"/>
                    <a:pt x="191" y="3343"/>
                  </a:cubicBezTo>
                  <a:cubicBezTo>
                    <a:pt x="298" y="2617"/>
                    <a:pt x="524" y="1914"/>
                    <a:pt x="893" y="1295"/>
                  </a:cubicBezTo>
                  <a:cubicBezTo>
                    <a:pt x="1043" y="1064"/>
                    <a:pt x="1529" y="161"/>
                    <a:pt x="1884" y="161"/>
                  </a:cubicBezTo>
                  <a:cubicBezTo>
                    <a:pt x="1895" y="161"/>
                    <a:pt x="1906" y="162"/>
                    <a:pt x="1917" y="164"/>
                  </a:cubicBezTo>
                  <a:cubicBezTo>
                    <a:pt x="1977" y="164"/>
                    <a:pt x="2000" y="105"/>
                    <a:pt x="1965" y="69"/>
                  </a:cubicBezTo>
                  <a:cubicBezTo>
                    <a:pt x="1898" y="21"/>
                    <a:pt x="1831" y="1"/>
                    <a:pt x="17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6" name="Google Shape;14637;p55">
              <a:extLst>
                <a:ext uri="{FF2B5EF4-FFF2-40B4-BE49-F238E27FC236}">
                  <a16:creationId xmlns:a16="http://schemas.microsoft.com/office/drawing/2014/main" id="{CAFEB9BA-F69D-8D7B-D611-25C4569C3A1B}"/>
                </a:ext>
              </a:extLst>
            </p:cNvPr>
            <p:cNvSpPr/>
            <p:nvPr/>
          </p:nvSpPr>
          <p:spPr>
            <a:xfrm>
              <a:off x="4133350" y="2141500"/>
              <a:ext cx="96350" cy="47700"/>
            </a:xfrm>
            <a:custGeom>
              <a:avLst/>
              <a:gdLst/>
              <a:ahLst/>
              <a:cxnLst/>
              <a:rect l="l" t="t" r="r" b="b"/>
              <a:pathLst>
                <a:path w="3854" h="1908" extrusionOk="0">
                  <a:moveTo>
                    <a:pt x="3518" y="0"/>
                  </a:moveTo>
                  <a:cubicBezTo>
                    <a:pt x="2931" y="0"/>
                    <a:pt x="2290" y="368"/>
                    <a:pt x="1758" y="606"/>
                  </a:cubicBezTo>
                  <a:cubicBezTo>
                    <a:pt x="1103" y="928"/>
                    <a:pt x="508" y="1309"/>
                    <a:pt x="20" y="1856"/>
                  </a:cubicBezTo>
                  <a:cubicBezTo>
                    <a:pt x="0" y="1886"/>
                    <a:pt x="13" y="1907"/>
                    <a:pt x="31" y="1907"/>
                  </a:cubicBezTo>
                  <a:cubicBezTo>
                    <a:pt x="35" y="1907"/>
                    <a:pt x="40" y="1906"/>
                    <a:pt x="44" y="1904"/>
                  </a:cubicBezTo>
                  <a:cubicBezTo>
                    <a:pt x="592" y="1523"/>
                    <a:pt x="1211" y="1249"/>
                    <a:pt x="1830" y="963"/>
                  </a:cubicBezTo>
                  <a:cubicBezTo>
                    <a:pt x="2437" y="690"/>
                    <a:pt x="3175" y="571"/>
                    <a:pt x="3747" y="225"/>
                  </a:cubicBezTo>
                  <a:cubicBezTo>
                    <a:pt x="3854" y="166"/>
                    <a:pt x="3794" y="35"/>
                    <a:pt x="3687" y="11"/>
                  </a:cubicBezTo>
                  <a:cubicBezTo>
                    <a:pt x="3631" y="4"/>
                    <a:pt x="3575" y="0"/>
                    <a:pt x="351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7" name="Google Shape;14638;p55">
              <a:extLst>
                <a:ext uri="{FF2B5EF4-FFF2-40B4-BE49-F238E27FC236}">
                  <a16:creationId xmlns:a16="http://schemas.microsoft.com/office/drawing/2014/main" id="{29D5095E-F5EC-BFCE-790A-F668D887F058}"/>
                </a:ext>
              </a:extLst>
            </p:cNvPr>
            <p:cNvSpPr/>
            <p:nvPr/>
          </p:nvSpPr>
          <p:spPr>
            <a:xfrm>
              <a:off x="4220875" y="2106725"/>
              <a:ext cx="37400" cy="22750"/>
            </a:xfrm>
            <a:custGeom>
              <a:avLst/>
              <a:gdLst/>
              <a:ahLst/>
              <a:cxnLst/>
              <a:rect l="l" t="t" r="r" b="b"/>
              <a:pathLst>
                <a:path w="1496" h="910" extrusionOk="0">
                  <a:moveTo>
                    <a:pt x="1304" y="1"/>
                  </a:moveTo>
                  <a:cubicBezTo>
                    <a:pt x="1091" y="1"/>
                    <a:pt x="835" y="202"/>
                    <a:pt x="686" y="295"/>
                  </a:cubicBezTo>
                  <a:cubicBezTo>
                    <a:pt x="460" y="426"/>
                    <a:pt x="150" y="592"/>
                    <a:pt x="19" y="830"/>
                  </a:cubicBezTo>
                  <a:cubicBezTo>
                    <a:pt x="1" y="877"/>
                    <a:pt x="34" y="909"/>
                    <a:pt x="72" y="909"/>
                  </a:cubicBezTo>
                  <a:cubicBezTo>
                    <a:pt x="82" y="909"/>
                    <a:pt x="93" y="907"/>
                    <a:pt x="103" y="902"/>
                  </a:cubicBezTo>
                  <a:cubicBezTo>
                    <a:pt x="305" y="735"/>
                    <a:pt x="543" y="569"/>
                    <a:pt x="805" y="449"/>
                  </a:cubicBezTo>
                  <a:cubicBezTo>
                    <a:pt x="1008" y="354"/>
                    <a:pt x="1329" y="319"/>
                    <a:pt x="1484" y="116"/>
                  </a:cubicBezTo>
                  <a:cubicBezTo>
                    <a:pt x="1496" y="92"/>
                    <a:pt x="1484" y="68"/>
                    <a:pt x="1472" y="57"/>
                  </a:cubicBezTo>
                  <a:cubicBezTo>
                    <a:pt x="1422" y="17"/>
                    <a:pt x="1365" y="1"/>
                    <a:pt x="13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8" name="Google Shape;14639;p55">
              <a:extLst>
                <a:ext uri="{FF2B5EF4-FFF2-40B4-BE49-F238E27FC236}">
                  <a16:creationId xmlns:a16="http://schemas.microsoft.com/office/drawing/2014/main" id="{70EA3F32-164F-EE69-1F08-35CA41C1EB41}"/>
                </a:ext>
              </a:extLst>
            </p:cNvPr>
            <p:cNvSpPr/>
            <p:nvPr/>
          </p:nvSpPr>
          <p:spPr>
            <a:xfrm>
              <a:off x="4249925" y="2104725"/>
              <a:ext cx="68950" cy="63625"/>
            </a:xfrm>
            <a:custGeom>
              <a:avLst/>
              <a:gdLst/>
              <a:ahLst/>
              <a:cxnLst/>
              <a:rect l="l" t="t" r="r" b="b"/>
              <a:pathLst>
                <a:path w="2758" h="2545" extrusionOk="0">
                  <a:moveTo>
                    <a:pt x="400" y="0"/>
                  </a:moveTo>
                  <a:cubicBezTo>
                    <a:pt x="222" y="0"/>
                    <a:pt x="75" y="60"/>
                    <a:pt x="0" y="220"/>
                  </a:cubicBezTo>
                  <a:cubicBezTo>
                    <a:pt x="12" y="220"/>
                    <a:pt x="12" y="232"/>
                    <a:pt x="24" y="256"/>
                  </a:cubicBezTo>
                  <a:cubicBezTo>
                    <a:pt x="179" y="399"/>
                    <a:pt x="370" y="339"/>
                    <a:pt x="560" y="387"/>
                  </a:cubicBezTo>
                  <a:cubicBezTo>
                    <a:pt x="905" y="458"/>
                    <a:pt x="1203" y="625"/>
                    <a:pt x="1453" y="851"/>
                  </a:cubicBezTo>
                  <a:cubicBezTo>
                    <a:pt x="1941" y="1244"/>
                    <a:pt x="2275" y="1780"/>
                    <a:pt x="2394" y="2411"/>
                  </a:cubicBezTo>
                  <a:cubicBezTo>
                    <a:pt x="2410" y="2502"/>
                    <a:pt x="2486" y="2545"/>
                    <a:pt x="2564" y="2545"/>
                  </a:cubicBezTo>
                  <a:cubicBezTo>
                    <a:pt x="2660" y="2545"/>
                    <a:pt x="2757" y="2481"/>
                    <a:pt x="2751" y="2363"/>
                  </a:cubicBezTo>
                  <a:cubicBezTo>
                    <a:pt x="2703" y="1625"/>
                    <a:pt x="2215" y="922"/>
                    <a:pt x="1620" y="494"/>
                  </a:cubicBezTo>
                  <a:cubicBezTo>
                    <a:pt x="1411" y="335"/>
                    <a:pt x="820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9" name="Google Shape;14640;p55">
              <a:extLst>
                <a:ext uri="{FF2B5EF4-FFF2-40B4-BE49-F238E27FC236}">
                  <a16:creationId xmlns:a16="http://schemas.microsoft.com/office/drawing/2014/main" id="{A1164AE3-B5EA-03FC-484C-E6F67F0A9D64}"/>
                </a:ext>
              </a:extLst>
            </p:cNvPr>
            <p:cNvSpPr/>
            <p:nvPr/>
          </p:nvSpPr>
          <p:spPr>
            <a:xfrm>
              <a:off x="4226100" y="2135525"/>
              <a:ext cx="92200" cy="32625"/>
            </a:xfrm>
            <a:custGeom>
              <a:avLst/>
              <a:gdLst/>
              <a:ahLst/>
              <a:cxnLst/>
              <a:rect l="l" t="t" r="r" b="b"/>
              <a:pathLst>
                <a:path w="3688" h="1305" extrusionOk="0">
                  <a:moveTo>
                    <a:pt x="878" y="1"/>
                  </a:moveTo>
                  <a:cubicBezTo>
                    <a:pt x="565" y="1"/>
                    <a:pt x="267" y="62"/>
                    <a:pt x="25" y="226"/>
                  </a:cubicBezTo>
                  <a:cubicBezTo>
                    <a:pt x="1" y="250"/>
                    <a:pt x="1" y="310"/>
                    <a:pt x="37" y="333"/>
                  </a:cubicBezTo>
                  <a:cubicBezTo>
                    <a:pt x="644" y="488"/>
                    <a:pt x="1299" y="381"/>
                    <a:pt x="1930" y="548"/>
                  </a:cubicBezTo>
                  <a:cubicBezTo>
                    <a:pt x="2442" y="679"/>
                    <a:pt x="3156" y="833"/>
                    <a:pt x="3478" y="1262"/>
                  </a:cubicBezTo>
                  <a:cubicBezTo>
                    <a:pt x="3503" y="1291"/>
                    <a:pt x="3538" y="1304"/>
                    <a:pt x="3572" y="1304"/>
                  </a:cubicBezTo>
                  <a:cubicBezTo>
                    <a:pt x="3633" y="1304"/>
                    <a:pt x="3687" y="1260"/>
                    <a:pt x="3656" y="1191"/>
                  </a:cubicBezTo>
                  <a:cubicBezTo>
                    <a:pt x="3466" y="667"/>
                    <a:pt x="2823" y="464"/>
                    <a:pt x="2335" y="298"/>
                  </a:cubicBezTo>
                  <a:cubicBezTo>
                    <a:pt x="1924" y="158"/>
                    <a:pt x="1382" y="1"/>
                    <a:pt x="8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0" name="Google Shape;14641;p55">
              <a:extLst>
                <a:ext uri="{FF2B5EF4-FFF2-40B4-BE49-F238E27FC236}">
                  <a16:creationId xmlns:a16="http://schemas.microsoft.com/office/drawing/2014/main" id="{B18F313C-CF87-06EB-772D-58482AEEF0B2}"/>
                </a:ext>
              </a:extLst>
            </p:cNvPr>
            <p:cNvSpPr/>
            <p:nvPr/>
          </p:nvSpPr>
          <p:spPr>
            <a:xfrm>
              <a:off x="4147225" y="2058025"/>
              <a:ext cx="90225" cy="64100"/>
            </a:xfrm>
            <a:custGeom>
              <a:avLst/>
              <a:gdLst/>
              <a:ahLst/>
              <a:cxnLst/>
              <a:rect l="l" t="t" r="r" b="b"/>
              <a:pathLst>
                <a:path w="3609" h="2564" extrusionOk="0">
                  <a:moveTo>
                    <a:pt x="890" y="1"/>
                  </a:moveTo>
                  <a:cubicBezTo>
                    <a:pt x="574" y="1"/>
                    <a:pt x="279" y="75"/>
                    <a:pt x="60" y="254"/>
                  </a:cubicBezTo>
                  <a:cubicBezTo>
                    <a:pt x="1" y="302"/>
                    <a:pt x="60" y="397"/>
                    <a:pt x="120" y="409"/>
                  </a:cubicBezTo>
                  <a:cubicBezTo>
                    <a:pt x="156" y="412"/>
                    <a:pt x="192" y="413"/>
                    <a:pt x="228" y="413"/>
                  </a:cubicBezTo>
                  <a:cubicBezTo>
                    <a:pt x="473" y="413"/>
                    <a:pt x="708" y="358"/>
                    <a:pt x="961" y="358"/>
                  </a:cubicBezTo>
                  <a:cubicBezTo>
                    <a:pt x="998" y="358"/>
                    <a:pt x="1035" y="359"/>
                    <a:pt x="1072" y="362"/>
                  </a:cubicBezTo>
                  <a:cubicBezTo>
                    <a:pt x="1501" y="397"/>
                    <a:pt x="1977" y="540"/>
                    <a:pt x="2323" y="826"/>
                  </a:cubicBezTo>
                  <a:cubicBezTo>
                    <a:pt x="2751" y="1183"/>
                    <a:pt x="3275" y="1897"/>
                    <a:pt x="3239" y="2481"/>
                  </a:cubicBezTo>
                  <a:cubicBezTo>
                    <a:pt x="3239" y="2533"/>
                    <a:pt x="3289" y="2563"/>
                    <a:pt x="3337" y="2563"/>
                  </a:cubicBezTo>
                  <a:cubicBezTo>
                    <a:pt x="3378" y="2563"/>
                    <a:pt x="3419" y="2542"/>
                    <a:pt x="3430" y="2493"/>
                  </a:cubicBezTo>
                  <a:cubicBezTo>
                    <a:pt x="3608" y="1766"/>
                    <a:pt x="3037" y="933"/>
                    <a:pt x="2453" y="516"/>
                  </a:cubicBezTo>
                  <a:cubicBezTo>
                    <a:pt x="2080" y="234"/>
                    <a:pt x="1452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1" name="Google Shape;14642;p55">
              <a:extLst>
                <a:ext uri="{FF2B5EF4-FFF2-40B4-BE49-F238E27FC236}">
                  <a16:creationId xmlns:a16="http://schemas.microsoft.com/office/drawing/2014/main" id="{F4A269FB-9F4D-BEF3-E7C2-8879117790F1}"/>
                </a:ext>
              </a:extLst>
            </p:cNvPr>
            <p:cNvSpPr/>
            <p:nvPr/>
          </p:nvSpPr>
          <p:spPr>
            <a:xfrm>
              <a:off x="4149325" y="2064375"/>
              <a:ext cx="69925" cy="54575"/>
            </a:xfrm>
            <a:custGeom>
              <a:avLst/>
              <a:gdLst/>
              <a:ahLst/>
              <a:cxnLst/>
              <a:rect l="l" t="t" r="r" b="b"/>
              <a:pathLst>
                <a:path w="2797" h="2183" extrusionOk="0">
                  <a:moveTo>
                    <a:pt x="271" y="0"/>
                  </a:moveTo>
                  <a:cubicBezTo>
                    <a:pt x="175" y="0"/>
                    <a:pt x="86" y="31"/>
                    <a:pt x="12" y="108"/>
                  </a:cubicBezTo>
                  <a:cubicBezTo>
                    <a:pt x="12" y="108"/>
                    <a:pt x="0" y="119"/>
                    <a:pt x="12" y="143"/>
                  </a:cubicBezTo>
                  <a:cubicBezTo>
                    <a:pt x="119" y="286"/>
                    <a:pt x="274" y="346"/>
                    <a:pt x="429" y="441"/>
                  </a:cubicBezTo>
                  <a:cubicBezTo>
                    <a:pt x="703" y="596"/>
                    <a:pt x="941" y="798"/>
                    <a:pt x="1191" y="977"/>
                  </a:cubicBezTo>
                  <a:cubicBezTo>
                    <a:pt x="1477" y="1167"/>
                    <a:pt x="1786" y="1334"/>
                    <a:pt x="2036" y="1572"/>
                  </a:cubicBezTo>
                  <a:cubicBezTo>
                    <a:pt x="2262" y="1774"/>
                    <a:pt x="2441" y="2048"/>
                    <a:pt x="2703" y="2179"/>
                  </a:cubicBezTo>
                  <a:cubicBezTo>
                    <a:pt x="2711" y="2181"/>
                    <a:pt x="2719" y="2182"/>
                    <a:pt x="2727" y="2182"/>
                  </a:cubicBezTo>
                  <a:cubicBezTo>
                    <a:pt x="2765" y="2182"/>
                    <a:pt x="2796" y="2159"/>
                    <a:pt x="2786" y="2120"/>
                  </a:cubicBezTo>
                  <a:cubicBezTo>
                    <a:pt x="2620" y="1489"/>
                    <a:pt x="1798" y="977"/>
                    <a:pt x="1310" y="584"/>
                  </a:cubicBezTo>
                  <a:cubicBezTo>
                    <a:pt x="1094" y="425"/>
                    <a:pt x="628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2" name="Google Shape;14643;p55">
              <a:extLst>
                <a:ext uri="{FF2B5EF4-FFF2-40B4-BE49-F238E27FC236}">
                  <a16:creationId xmlns:a16="http://schemas.microsoft.com/office/drawing/2014/main" id="{BDFD9F62-6C10-4CCB-3650-9749447AE9E0}"/>
                </a:ext>
              </a:extLst>
            </p:cNvPr>
            <p:cNvSpPr/>
            <p:nvPr/>
          </p:nvSpPr>
          <p:spPr>
            <a:xfrm>
              <a:off x="4226100" y="2070225"/>
              <a:ext cx="36350" cy="51875"/>
            </a:xfrm>
            <a:custGeom>
              <a:avLst/>
              <a:gdLst/>
              <a:ahLst/>
              <a:cxnLst/>
              <a:rect l="l" t="t" r="r" b="b"/>
              <a:pathLst>
                <a:path w="1454" h="2075" extrusionOk="0">
                  <a:moveTo>
                    <a:pt x="1056" y="1"/>
                  </a:moveTo>
                  <a:cubicBezTo>
                    <a:pt x="753" y="1"/>
                    <a:pt x="390" y="610"/>
                    <a:pt x="299" y="826"/>
                  </a:cubicBezTo>
                  <a:cubicBezTo>
                    <a:pt x="108" y="1195"/>
                    <a:pt x="1" y="1648"/>
                    <a:pt x="132" y="2052"/>
                  </a:cubicBezTo>
                  <a:cubicBezTo>
                    <a:pt x="137" y="2068"/>
                    <a:pt x="150" y="2075"/>
                    <a:pt x="162" y="2075"/>
                  </a:cubicBezTo>
                  <a:cubicBezTo>
                    <a:pt x="177" y="2075"/>
                    <a:pt x="191" y="2065"/>
                    <a:pt x="191" y="2052"/>
                  </a:cubicBezTo>
                  <a:cubicBezTo>
                    <a:pt x="108" y="1493"/>
                    <a:pt x="489" y="933"/>
                    <a:pt x="846" y="540"/>
                  </a:cubicBezTo>
                  <a:cubicBezTo>
                    <a:pt x="906" y="469"/>
                    <a:pt x="1454" y="88"/>
                    <a:pt x="1096" y="4"/>
                  </a:cubicBezTo>
                  <a:cubicBezTo>
                    <a:pt x="1083" y="2"/>
                    <a:pt x="1069" y="1"/>
                    <a:pt x="10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3" name="Google Shape;14644;p55">
              <a:extLst>
                <a:ext uri="{FF2B5EF4-FFF2-40B4-BE49-F238E27FC236}">
                  <a16:creationId xmlns:a16="http://schemas.microsoft.com/office/drawing/2014/main" id="{B3AE0CAE-30ED-E975-4DD0-1E2A8796CE71}"/>
                </a:ext>
              </a:extLst>
            </p:cNvPr>
            <p:cNvSpPr/>
            <p:nvPr/>
          </p:nvSpPr>
          <p:spPr>
            <a:xfrm>
              <a:off x="4249325" y="2067500"/>
              <a:ext cx="57300" cy="15850"/>
            </a:xfrm>
            <a:custGeom>
              <a:avLst/>
              <a:gdLst/>
              <a:ahLst/>
              <a:cxnLst/>
              <a:rect l="l" t="t" r="r" b="b"/>
              <a:pathLst>
                <a:path w="2292" h="634" extrusionOk="0">
                  <a:moveTo>
                    <a:pt x="1022" y="1"/>
                  </a:moveTo>
                  <a:cubicBezTo>
                    <a:pt x="627" y="1"/>
                    <a:pt x="246" y="102"/>
                    <a:pt x="48" y="316"/>
                  </a:cubicBezTo>
                  <a:cubicBezTo>
                    <a:pt x="1" y="340"/>
                    <a:pt x="24" y="375"/>
                    <a:pt x="60" y="387"/>
                  </a:cubicBezTo>
                  <a:cubicBezTo>
                    <a:pt x="83" y="388"/>
                    <a:pt x="106" y="389"/>
                    <a:pt x="129" y="389"/>
                  </a:cubicBezTo>
                  <a:cubicBezTo>
                    <a:pt x="424" y="389"/>
                    <a:pt x="697" y="327"/>
                    <a:pt x="1001" y="327"/>
                  </a:cubicBezTo>
                  <a:cubicBezTo>
                    <a:pt x="1025" y="327"/>
                    <a:pt x="1048" y="327"/>
                    <a:pt x="1072" y="328"/>
                  </a:cubicBezTo>
                  <a:cubicBezTo>
                    <a:pt x="1465" y="352"/>
                    <a:pt x="1751" y="506"/>
                    <a:pt x="2120" y="625"/>
                  </a:cubicBezTo>
                  <a:cubicBezTo>
                    <a:pt x="2134" y="631"/>
                    <a:pt x="2148" y="634"/>
                    <a:pt x="2161" y="634"/>
                  </a:cubicBezTo>
                  <a:cubicBezTo>
                    <a:pt x="2252" y="634"/>
                    <a:pt x="2291" y="498"/>
                    <a:pt x="2239" y="435"/>
                  </a:cubicBezTo>
                  <a:cubicBezTo>
                    <a:pt x="2016" y="153"/>
                    <a:pt x="1508" y="1"/>
                    <a:pt x="10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4" name="Google Shape;14645;p55">
              <a:extLst>
                <a:ext uri="{FF2B5EF4-FFF2-40B4-BE49-F238E27FC236}">
                  <a16:creationId xmlns:a16="http://schemas.microsoft.com/office/drawing/2014/main" id="{F7B4466B-93DC-A7E0-FA82-3C381DA9FB40}"/>
                </a:ext>
              </a:extLst>
            </p:cNvPr>
            <p:cNvSpPr/>
            <p:nvPr/>
          </p:nvSpPr>
          <p:spPr>
            <a:xfrm>
              <a:off x="4224025" y="2080750"/>
              <a:ext cx="79800" cy="41225"/>
            </a:xfrm>
            <a:custGeom>
              <a:avLst/>
              <a:gdLst/>
              <a:ahLst/>
              <a:cxnLst/>
              <a:rect l="l" t="t" r="r" b="b"/>
              <a:pathLst>
                <a:path w="3192" h="1649" extrusionOk="0">
                  <a:moveTo>
                    <a:pt x="3156" y="0"/>
                  </a:moveTo>
                  <a:cubicBezTo>
                    <a:pt x="1977" y="322"/>
                    <a:pt x="870" y="405"/>
                    <a:pt x="60" y="1429"/>
                  </a:cubicBezTo>
                  <a:cubicBezTo>
                    <a:pt x="1" y="1518"/>
                    <a:pt x="57" y="1649"/>
                    <a:pt x="153" y="1649"/>
                  </a:cubicBezTo>
                  <a:cubicBezTo>
                    <a:pt x="172" y="1649"/>
                    <a:pt x="193" y="1643"/>
                    <a:pt x="215" y="1631"/>
                  </a:cubicBezTo>
                  <a:cubicBezTo>
                    <a:pt x="441" y="1512"/>
                    <a:pt x="560" y="1334"/>
                    <a:pt x="739" y="1167"/>
                  </a:cubicBezTo>
                  <a:cubicBezTo>
                    <a:pt x="1013" y="929"/>
                    <a:pt x="1406" y="762"/>
                    <a:pt x="1763" y="643"/>
                  </a:cubicBezTo>
                  <a:cubicBezTo>
                    <a:pt x="2287" y="476"/>
                    <a:pt x="2763" y="405"/>
                    <a:pt x="3156" y="24"/>
                  </a:cubicBezTo>
                  <a:cubicBezTo>
                    <a:pt x="3191" y="24"/>
                    <a:pt x="3168" y="0"/>
                    <a:pt x="3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5" name="Google Shape;14646;p55">
              <a:extLst>
                <a:ext uri="{FF2B5EF4-FFF2-40B4-BE49-F238E27FC236}">
                  <a16:creationId xmlns:a16="http://schemas.microsoft.com/office/drawing/2014/main" id="{0B15FE3E-3108-595E-A95B-B75C5DF4F50C}"/>
                </a:ext>
              </a:extLst>
            </p:cNvPr>
            <p:cNvSpPr/>
            <p:nvPr/>
          </p:nvSpPr>
          <p:spPr>
            <a:xfrm>
              <a:off x="4266600" y="2153025"/>
              <a:ext cx="38600" cy="74300"/>
            </a:xfrm>
            <a:custGeom>
              <a:avLst/>
              <a:gdLst/>
              <a:ahLst/>
              <a:cxnLst/>
              <a:rect l="l" t="t" r="r" b="b"/>
              <a:pathLst>
                <a:path w="1544" h="2972" extrusionOk="0">
                  <a:moveTo>
                    <a:pt x="1506" y="0"/>
                  </a:moveTo>
                  <a:cubicBezTo>
                    <a:pt x="1501" y="0"/>
                    <a:pt x="1495" y="1"/>
                    <a:pt x="1488" y="2"/>
                  </a:cubicBezTo>
                  <a:cubicBezTo>
                    <a:pt x="1060" y="169"/>
                    <a:pt x="822" y="657"/>
                    <a:pt x="619" y="1038"/>
                  </a:cubicBezTo>
                  <a:cubicBezTo>
                    <a:pt x="310" y="1657"/>
                    <a:pt x="24" y="2205"/>
                    <a:pt x="0" y="2908"/>
                  </a:cubicBezTo>
                  <a:cubicBezTo>
                    <a:pt x="0" y="2951"/>
                    <a:pt x="32" y="2972"/>
                    <a:pt x="65" y="2972"/>
                  </a:cubicBezTo>
                  <a:cubicBezTo>
                    <a:pt x="95" y="2972"/>
                    <a:pt x="125" y="2954"/>
                    <a:pt x="131" y="2919"/>
                  </a:cubicBezTo>
                  <a:cubicBezTo>
                    <a:pt x="322" y="2336"/>
                    <a:pt x="596" y="1800"/>
                    <a:pt x="857" y="1253"/>
                  </a:cubicBezTo>
                  <a:cubicBezTo>
                    <a:pt x="1060" y="848"/>
                    <a:pt x="1203" y="372"/>
                    <a:pt x="1512" y="62"/>
                  </a:cubicBezTo>
                  <a:cubicBezTo>
                    <a:pt x="1543" y="31"/>
                    <a:pt x="1538" y="0"/>
                    <a:pt x="15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6" name="Google Shape;14647;p55">
              <a:extLst>
                <a:ext uri="{FF2B5EF4-FFF2-40B4-BE49-F238E27FC236}">
                  <a16:creationId xmlns:a16="http://schemas.microsoft.com/office/drawing/2014/main" id="{C68F36B9-11D1-1A9F-0761-72AB9FCFB820}"/>
                </a:ext>
              </a:extLst>
            </p:cNvPr>
            <p:cNvSpPr/>
            <p:nvPr/>
          </p:nvSpPr>
          <p:spPr>
            <a:xfrm>
              <a:off x="4281775" y="2158575"/>
              <a:ext cx="29800" cy="119875"/>
            </a:xfrm>
            <a:custGeom>
              <a:avLst/>
              <a:gdLst/>
              <a:ahLst/>
              <a:cxnLst/>
              <a:rect l="l" t="t" r="r" b="b"/>
              <a:pathLst>
                <a:path w="1192" h="4795" extrusionOk="0">
                  <a:moveTo>
                    <a:pt x="1140" y="0"/>
                  </a:moveTo>
                  <a:cubicBezTo>
                    <a:pt x="1134" y="0"/>
                    <a:pt x="1127" y="2"/>
                    <a:pt x="1120" y="7"/>
                  </a:cubicBezTo>
                  <a:cubicBezTo>
                    <a:pt x="596" y="328"/>
                    <a:pt x="417" y="1352"/>
                    <a:pt x="310" y="1888"/>
                  </a:cubicBezTo>
                  <a:cubicBezTo>
                    <a:pt x="155" y="2781"/>
                    <a:pt x="0" y="3900"/>
                    <a:pt x="381" y="4745"/>
                  </a:cubicBezTo>
                  <a:cubicBezTo>
                    <a:pt x="399" y="4781"/>
                    <a:pt x="425" y="4795"/>
                    <a:pt x="451" y="4795"/>
                  </a:cubicBezTo>
                  <a:cubicBezTo>
                    <a:pt x="495" y="4795"/>
                    <a:pt x="541" y="4755"/>
                    <a:pt x="548" y="4710"/>
                  </a:cubicBezTo>
                  <a:cubicBezTo>
                    <a:pt x="643" y="3840"/>
                    <a:pt x="524" y="2947"/>
                    <a:pt x="643" y="2066"/>
                  </a:cubicBezTo>
                  <a:cubicBezTo>
                    <a:pt x="727" y="1400"/>
                    <a:pt x="893" y="661"/>
                    <a:pt x="1191" y="42"/>
                  </a:cubicBezTo>
                  <a:cubicBezTo>
                    <a:pt x="1191" y="33"/>
                    <a:pt x="1168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7" name="Google Shape;14648;p55">
              <a:extLst>
                <a:ext uri="{FF2B5EF4-FFF2-40B4-BE49-F238E27FC236}">
                  <a16:creationId xmlns:a16="http://schemas.microsoft.com/office/drawing/2014/main" id="{764D4A52-CAD0-A9C7-BC97-06F33EB5B585}"/>
                </a:ext>
              </a:extLst>
            </p:cNvPr>
            <p:cNvSpPr/>
            <p:nvPr/>
          </p:nvSpPr>
          <p:spPr>
            <a:xfrm>
              <a:off x="4264800" y="2273500"/>
              <a:ext cx="33375" cy="18750"/>
            </a:xfrm>
            <a:custGeom>
              <a:avLst/>
              <a:gdLst/>
              <a:ahLst/>
              <a:cxnLst/>
              <a:rect l="l" t="t" r="r" b="b"/>
              <a:pathLst>
                <a:path w="1335" h="750" extrusionOk="0">
                  <a:moveTo>
                    <a:pt x="1147" y="0"/>
                  </a:moveTo>
                  <a:cubicBezTo>
                    <a:pt x="1123" y="0"/>
                    <a:pt x="1101" y="16"/>
                    <a:pt x="1096" y="53"/>
                  </a:cubicBezTo>
                  <a:cubicBezTo>
                    <a:pt x="1049" y="315"/>
                    <a:pt x="918" y="434"/>
                    <a:pt x="644" y="434"/>
                  </a:cubicBezTo>
                  <a:cubicBezTo>
                    <a:pt x="537" y="434"/>
                    <a:pt x="429" y="422"/>
                    <a:pt x="310" y="422"/>
                  </a:cubicBezTo>
                  <a:cubicBezTo>
                    <a:pt x="266" y="422"/>
                    <a:pt x="204" y="404"/>
                    <a:pt x="144" y="404"/>
                  </a:cubicBezTo>
                  <a:cubicBezTo>
                    <a:pt x="106" y="404"/>
                    <a:pt x="69" y="411"/>
                    <a:pt x="36" y="434"/>
                  </a:cubicBezTo>
                  <a:cubicBezTo>
                    <a:pt x="13" y="470"/>
                    <a:pt x="1" y="494"/>
                    <a:pt x="1" y="541"/>
                  </a:cubicBezTo>
                  <a:cubicBezTo>
                    <a:pt x="25" y="672"/>
                    <a:pt x="239" y="720"/>
                    <a:pt x="334" y="732"/>
                  </a:cubicBezTo>
                  <a:cubicBezTo>
                    <a:pt x="392" y="744"/>
                    <a:pt x="450" y="749"/>
                    <a:pt x="507" y="749"/>
                  </a:cubicBezTo>
                  <a:cubicBezTo>
                    <a:pt x="614" y="749"/>
                    <a:pt x="717" y="731"/>
                    <a:pt x="810" y="708"/>
                  </a:cubicBezTo>
                  <a:cubicBezTo>
                    <a:pt x="1096" y="613"/>
                    <a:pt x="1334" y="363"/>
                    <a:pt x="1215" y="65"/>
                  </a:cubicBezTo>
                  <a:cubicBezTo>
                    <a:pt x="1209" y="25"/>
                    <a:pt x="1176" y="0"/>
                    <a:pt x="11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8" name="Google Shape;14649;p55">
              <a:extLst>
                <a:ext uri="{FF2B5EF4-FFF2-40B4-BE49-F238E27FC236}">
                  <a16:creationId xmlns:a16="http://schemas.microsoft.com/office/drawing/2014/main" id="{52D795F7-1F23-6C45-0BF1-4A2AADE98D4C}"/>
                </a:ext>
              </a:extLst>
            </p:cNvPr>
            <p:cNvSpPr/>
            <p:nvPr/>
          </p:nvSpPr>
          <p:spPr>
            <a:xfrm>
              <a:off x="4313250" y="2136150"/>
              <a:ext cx="84625" cy="56650"/>
            </a:xfrm>
            <a:custGeom>
              <a:avLst/>
              <a:gdLst/>
              <a:ahLst/>
              <a:cxnLst/>
              <a:rect l="l" t="t" r="r" b="b"/>
              <a:pathLst>
                <a:path w="3385" h="2266" extrusionOk="0">
                  <a:moveTo>
                    <a:pt x="27" y="689"/>
                  </a:moveTo>
                  <a:cubicBezTo>
                    <a:pt x="3" y="689"/>
                    <a:pt x="1" y="695"/>
                    <a:pt x="9" y="695"/>
                  </a:cubicBezTo>
                  <a:cubicBezTo>
                    <a:pt x="13" y="695"/>
                    <a:pt x="19" y="693"/>
                    <a:pt x="27" y="689"/>
                  </a:cubicBezTo>
                  <a:close/>
                  <a:moveTo>
                    <a:pt x="1443" y="1"/>
                  </a:moveTo>
                  <a:cubicBezTo>
                    <a:pt x="888" y="1"/>
                    <a:pt x="327" y="232"/>
                    <a:pt x="27" y="689"/>
                  </a:cubicBezTo>
                  <a:cubicBezTo>
                    <a:pt x="341" y="432"/>
                    <a:pt x="837" y="292"/>
                    <a:pt x="1317" y="292"/>
                  </a:cubicBezTo>
                  <a:cubicBezTo>
                    <a:pt x="1658" y="292"/>
                    <a:pt x="1990" y="362"/>
                    <a:pt x="2242" y="511"/>
                  </a:cubicBezTo>
                  <a:cubicBezTo>
                    <a:pt x="2921" y="916"/>
                    <a:pt x="2861" y="1618"/>
                    <a:pt x="3182" y="2237"/>
                  </a:cubicBezTo>
                  <a:cubicBezTo>
                    <a:pt x="3191" y="2258"/>
                    <a:pt x="3203" y="2265"/>
                    <a:pt x="3216" y="2265"/>
                  </a:cubicBezTo>
                  <a:cubicBezTo>
                    <a:pt x="3242" y="2265"/>
                    <a:pt x="3270" y="2237"/>
                    <a:pt x="3278" y="2213"/>
                  </a:cubicBezTo>
                  <a:cubicBezTo>
                    <a:pt x="3385" y="1380"/>
                    <a:pt x="2944" y="427"/>
                    <a:pt x="2135" y="130"/>
                  </a:cubicBezTo>
                  <a:cubicBezTo>
                    <a:pt x="1920" y="44"/>
                    <a:pt x="1682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9" name="Google Shape;14650;p55">
              <a:extLst>
                <a:ext uri="{FF2B5EF4-FFF2-40B4-BE49-F238E27FC236}">
                  <a16:creationId xmlns:a16="http://schemas.microsoft.com/office/drawing/2014/main" id="{5CE3D6F4-DE5D-2F06-3EB6-255726E5291E}"/>
                </a:ext>
              </a:extLst>
            </p:cNvPr>
            <p:cNvSpPr/>
            <p:nvPr/>
          </p:nvSpPr>
          <p:spPr>
            <a:xfrm>
              <a:off x="4308550" y="2152425"/>
              <a:ext cx="87400" cy="40950"/>
            </a:xfrm>
            <a:custGeom>
              <a:avLst/>
              <a:gdLst/>
              <a:ahLst/>
              <a:cxnLst/>
              <a:rect l="l" t="t" r="r" b="b"/>
              <a:pathLst>
                <a:path w="3496" h="1638" extrusionOk="0">
                  <a:moveTo>
                    <a:pt x="620" y="0"/>
                  </a:moveTo>
                  <a:cubicBezTo>
                    <a:pt x="472" y="0"/>
                    <a:pt x="324" y="22"/>
                    <a:pt x="180" y="74"/>
                  </a:cubicBezTo>
                  <a:cubicBezTo>
                    <a:pt x="1" y="134"/>
                    <a:pt x="37" y="384"/>
                    <a:pt x="227" y="396"/>
                  </a:cubicBezTo>
                  <a:cubicBezTo>
                    <a:pt x="1382" y="503"/>
                    <a:pt x="2358" y="1050"/>
                    <a:pt x="3335" y="1634"/>
                  </a:cubicBezTo>
                  <a:cubicBezTo>
                    <a:pt x="3346" y="1637"/>
                    <a:pt x="3357" y="1638"/>
                    <a:pt x="3368" y="1638"/>
                  </a:cubicBezTo>
                  <a:cubicBezTo>
                    <a:pt x="3445" y="1638"/>
                    <a:pt x="3496" y="1566"/>
                    <a:pt x="3454" y="1503"/>
                  </a:cubicBezTo>
                  <a:cubicBezTo>
                    <a:pt x="3204" y="991"/>
                    <a:pt x="2573" y="634"/>
                    <a:pt x="2073" y="431"/>
                  </a:cubicBezTo>
                  <a:cubicBezTo>
                    <a:pt x="1632" y="248"/>
                    <a:pt x="1121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0" name="Google Shape;14651;p55">
              <a:extLst>
                <a:ext uri="{FF2B5EF4-FFF2-40B4-BE49-F238E27FC236}">
                  <a16:creationId xmlns:a16="http://schemas.microsoft.com/office/drawing/2014/main" id="{C98A1BB2-684E-7C10-A932-C394311DDA0A}"/>
                </a:ext>
              </a:extLst>
            </p:cNvPr>
            <p:cNvSpPr/>
            <p:nvPr/>
          </p:nvSpPr>
          <p:spPr>
            <a:xfrm>
              <a:off x="4314975" y="2099475"/>
              <a:ext cx="84850" cy="51375"/>
            </a:xfrm>
            <a:custGeom>
              <a:avLst/>
              <a:gdLst/>
              <a:ahLst/>
              <a:cxnLst/>
              <a:rect l="l" t="t" r="r" b="b"/>
              <a:pathLst>
                <a:path w="3394" h="2055" extrusionOk="0">
                  <a:moveTo>
                    <a:pt x="2307" y="0"/>
                  </a:moveTo>
                  <a:cubicBezTo>
                    <a:pt x="1281" y="0"/>
                    <a:pt x="150" y="1005"/>
                    <a:pt x="18" y="1978"/>
                  </a:cubicBezTo>
                  <a:cubicBezTo>
                    <a:pt x="0" y="2013"/>
                    <a:pt x="41" y="2055"/>
                    <a:pt x="73" y="2055"/>
                  </a:cubicBezTo>
                  <a:cubicBezTo>
                    <a:pt x="85" y="2055"/>
                    <a:pt x="95" y="2050"/>
                    <a:pt x="101" y="2037"/>
                  </a:cubicBezTo>
                  <a:cubicBezTo>
                    <a:pt x="620" y="1397"/>
                    <a:pt x="1400" y="310"/>
                    <a:pt x="2293" y="310"/>
                  </a:cubicBezTo>
                  <a:cubicBezTo>
                    <a:pt x="2546" y="310"/>
                    <a:pt x="2809" y="398"/>
                    <a:pt x="3078" y="609"/>
                  </a:cubicBezTo>
                  <a:cubicBezTo>
                    <a:pt x="3112" y="635"/>
                    <a:pt x="3148" y="646"/>
                    <a:pt x="3182" y="646"/>
                  </a:cubicBezTo>
                  <a:cubicBezTo>
                    <a:pt x="3301" y="646"/>
                    <a:pt x="3394" y="508"/>
                    <a:pt x="3292" y="406"/>
                  </a:cubicBezTo>
                  <a:cubicBezTo>
                    <a:pt x="3007" y="121"/>
                    <a:pt x="2663" y="0"/>
                    <a:pt x="23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1" name="Google Shape;14652;p55">
              <a:extLst>
                <a:ext uri="{FF2B5EF4-FFF2-40B4-BE49-F238E27FC236}">
                  <a16:creationId xmlns:a16="http://schemas.microsoft.com/office/drawing/2014/main" id="{9761CDE7-98D4-D0A5-F850-57A6E6D70181}"/>
                </a:ext>
              </a:extLst>
            </p:cNvPr>
            <p:cNvSpPr/>
            <p:nvPr/>
          </p:nvSpPr>
          <p:spPr>
            <a:xfrm>
              <a:off x="4330375" y="2109325"/>
              <a:ext cx="66025" cy="32550"/>
            </a:xfrm>
            <a:custGeom>
              <a:avLst/>
              <a:gdLst/>
              <a:ahLst/>
              <a:cxnLst/>
              <a:rect l="l" t="t" r="r" b="b"/>
              <a:pathLst>
                <a:path w="2641" h="1302" extrusionOk="0">
                  <a:moveTo>
                    <a:pt x="2316" y="1"/>
                  </a:moveTo>
                  <a:cubicBezTo>
                    <a:pt x="1639" y="1"/>
                    <a:pt x="166" y="907"/>
                    <a:pt x="33" y="1155"/>
                  </a:cubicBezTo>
                  <a:cubicBezTo>
                    <a:pt x="1" y="1219"/>
                    <a:pt x="55" y="1302"/>
                    <a:pt x="117" y="1302"/>
                  </a:cubicBezTo>
                  <a:cubicBezTo>
                    <a:pt x="125" y="1302"/>
                    <a:pt x="132" y="1301"/>
                    <a:pt x="140" y="1298"/>
                  </a:cubicBezTo>
                  <a:cubicBezTo>
                    <a:pt x="604" y="1179"/>
                    <a:pt x="1081" y="822"/>
                    <a:pt x="1509" y="619"/>
                  </a:cubicBezTo>
                  <a:cubicBezTo>
                    <a:pt x="1724" y="512"/>
                    <a:pt x="1938" y="405"/>
                    <a:pt x="2164" y="334"/>
                  </a:cubicBezTo>
                  <a:cubicBezTo>
                    <a:pt x="2319" y="286"/>
                    <a:pt x="2474" y="310"/>
                    <a:pt x="2617" y="250"/>
                  </a:cubicBezTo>
                  <a:cubicBezTo>
                    <a:pt x="2640" y="250"/>
                    <a:pt x="2640" y="215"/>
                    <a:pt x="2640" y="191"/>
                  </a:cubicBezTo>
                  <a:cubicBezTo>
                    <a:pt x="2603" y="56"/>
                    <a:pt x="2484" y="1"/>
                    <a:pt x="23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2" name="Google Shape;14653;p55">
              <a:extLst>
                <a:ext uri="{FF2B5EF4-FFF2-40B4-BE49-F238E27FC236}">
                  <a16:creationId xmlns:a16="http://schemas.microsoft.com/office/drawing/2014/main" id="{E3C24167-4110-7161-ED5B-50C0DE6083B8}"/>
                </a:ext>
              </a:extLst>
            </p:cNvPr>
            <p:cNvSpPr/>
            <p:nvPr/>
          </p:nvSpPr>
          <p:spPr>
            <a:xfrm>
              <a:off x="4277350" y="2085175"/>
              <a:ext cx="50875" cy="60800"/>
            </a:xfrm>
            <a:custGeom>
              <a:avLst/>
              <a:gdLst/>
              <a:ahLst/>
              <a:cxnLst/>
              <a:rect l="l" t="t" r="r" b="b"/>
              <a:pathLst>
                <a:path w="2035" h="2432" extrusionOk="0">
                  <a:moveTo>
                    <a:pt x="548" y="1"/>
                  </a:moveTo>
                  <a:cubicBezTo>
                    <a:pt x="417" y="1"/>
                    <a:pt x="288" y="30"/>
                    <a:pt x="166" y="97"/>
                  </a:cubicBezTo>
                  <a:cubicBezTo>
                    <a:pt x="0" y="190"/>
                    <a:pt x="95" y="399"/>
                    <a:pt x="254" y="399"/>
                  </a:cubicBezTo>
                  <a:cubicBezTo>
                    <a:pt x="279" y="399"/>
                    <a:pt x="305" y="394"/>
                    <a:pt x="332" y="383"/>
                  </a:cubicBezTo>
                  <a:cubicBezTo>
                    <a:pt x="390" y="356"/>
                    <a:pt x="453" y="345"/>
                    <a:pt x="517" y="345"/>
                  </a:cubicBezTo>
                  <a:cubicBezTo>
                    <a:pt x="862" y="345"/>
                    <a:pt x="1267" y="680"/>
                    <a:pt x="1428" y="930"/>
                  </a:cubicBezTo>
                  <a:cubicBezTo>
                    <a:pt x="1701" y="1359"/>
                    <a:pt x="1820" y="1907"/>
                    <a:pt x="1642" y="2395"/>
                  </a:cubicBezTo>
                  <a:cubicBezTo>
                    <a:pt x="1627" y="2418"/>
                    <a:pt x="1641" y="2431"/>
                    <a:pt x="1656" y="2431"/>
                  </a:cubicBezTo>
                  <a:cubicBezTo>
                    <a:pt x="1665" y="2431"/>
                    <a:pt x="1673" y="2427"/>
                    <a:pt x="1678" y="2419"/>
                  </a:cubicBezTo>
                  <a:cubicBezTo>
                    <a:pt x="2011" y="1847"/>
                    <a:pt x="2035" y="1109"/>
                    <a:pt x="1606" y="585"/>
                  </a:cubicBezTo>
                  <a:cubicBezTo>
                    <a:pt x="1363" y="279"/>
                    <a:pt x="951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3" name="Google Shape;14654;p55">
              <a:extLst>
                <a:ext uri="{FF2B5EF4-FFF2-40B4-BE49-F238E27FC236}">
                  <a16:creationId xmlns:a16="http://schemas.microsoft.com/office/drawing/2014/main" id="{9EC5D79B-FB51-A4F8-0911-AB98146BE548}"/>
                </a:ext>
              </a:extLst>
            </p:cNvPr>
            <p:cNvSpPr/>
            <p:nvPr/>
          </p:nvSpPr>
          <p:spPr>
            <a:xfrm>
              <a:off x="4279975" y="2090575"/>
              <a:ext cx="26525" cy="45175"/>
            </a:xfrm>
            <a:custGeom>
              <a:avLst/>
              <a:gdLst/>
              <a:ahLst/>
              <a:cxnLst/>
              <a:rect l="l" t="t" r="r" b="b"/>
              <a:pathLst>
                <a:path w="1061" h="1807" extrusionOk="0">
                  <a:moveTo>
                    <a:pt x="84" y="0"/>
                  </a:moveTo>
                  <a:cubicBezTo>
                    <a:pt x="37" y="12"/>
                    <a:pt x="1" y="83"/>
                    <a:pt x="37" y="119"/>
                  </a:cubicBezTo>
                  <a:cubicBezTo>
                    <a:pt x="263" y="322"/>
                    <a:pt x="406" y="607"/>
                    <a:pt x="477" y="893"/>
                  </a:cubicBezTo>
                  <a:cubicBezTo>
                    <a:pt x="537" y="1131"/>
                    <a:pt x="501" y="1512"/>
                    <a:pt x="656" y="1727"/>
                  </a:cubicBezTo>
                  <a:cubicBezTo>
                    <a:pt x="693" y="1780"/>
                    <a:pt x="744" y="1807"/>
                    <a:pt x="795" y="1807"/>
                  </a:cubicBezTo>
                  <a:cubicBezTo>
                    <a:pt x="858" y="1807"/>
                    <a:pt x="920" y="1765"/>
                    <a:pt x="953" y="1679"/>
                  </a:cubicBezTo>
                  <a:cubicBezTo>
                    <a:pt x="1061" y="1381"/>
                    <a:pt x="858" y="845"/>
                    <a:pt x="739" y="584"/>
                  </a:cubicBezTo>
                  <a:cubicBezTo>
                    <a:pt x="620" y="286"/>
                    <a:pt x="430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4" name="Google Shape;14655;p55">
              <a:extLst>
                <a:ext uri="{FF2B5EF4-FFF2-40B4-BE49-F238E27FC236}">
                  <a16:creationId xmlns:a16="http://schemas.microsoft.com/office/drawing/2014/main" id="{7B155985-DBCE-3AE5-6232-348675658F01}"/>
                </a:ext>
              </a:extLst>
            </p:cNvPr>
            <p:cNvSpPr/>
            <p:nvPr/>
          </p:nvSpPr>
          <p:spPr>
            <a:xfrm>
              <a:off x="3741525" y="2496550"/>
              <a:ext cx="13425" cy="28925"/>
            </a:xfrm>
            <a:custGeom>
              <a:avLst/>
              <a:gdLst/>
              <a:ahLst/>
              <a:cxnLst/>
              <a:rect l="l" t="t" r="r" b="b"/>
              <a:pathLst>
                <a:path w="537" h="1157" extrusionOk="0">
                  <a:moveTo>
                    <a:pt x="372" y="0"/>
                  </a:moveTo>
                  <a:cubicBezTo>
                    <a:pt x="367" y="0"/>
                    <a:pt x="363" y="1"/>
                    <a:pt x="358" y="1"/>
                  </a:cubicBezTo>
                  <a:cubicBezTo>
                    <a:pt x="227" y="13"/>
                    <a:pt x="274" y="299"/>
                    <a:pt x="227" y="394"/>
                  </a:cubicBezTo>
                  <a:cubicBezTo>
                    <a:pt x="167" y="573"/>
                    <a:pt x="1" y="918"/>
                    <a:pt x="120" y="1108"/>
                  </a:cubicBezTo>
                  <a:cubicBezTo>
                    <a:pt x="143" y="1140"/>
                    <a:pt x="188" y="1156"/>
                    <a:pt x="237" y="1156"/>
                  </a:cubicBezTo>
                  <a:cubicBezTo>
                    <a:pt x="261" y="1156"/>
                    <a:pt x="286" y="1152"/>
                    <a:pt x="310" y="1144"/>
                  </a:cubicBezTo>
                  <a:cubicBezTo>
                    <a:pt x="489" y="1037"/>
                    <a:pt x="536" y="656"/>
                    <a:pt x="513" y="489"/>
                  </a:cubicBezTo>
                  <a:cubicBezTo>
                    <a:pt x="489" y="397"/>
                    <a:pt x="534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5" name="Google Shape;14656;p55">
              <a:extLst>
                <a:ext uri="{FF2B5EF4-FFF2-40B4-BE49-F238E27FC236}">
                  <a16:creationId xmlns:a16="http://schemas.microsoft.com/office/drawing/2014/main" id="{8B13E703-B0F1-B197-AAD0-356A803635AE}"/>
                </a:ext>
              </a:extLst>
            </p:cNvPr>
            <p:cNvSpPr/>
            <p:nvPr/>
          </p:nvSpPr>
          <p:spPr>
            <a:xfrm>
              <a:off x="3681400" y="2464425"/>
              <a:ext cx="73850" cy="34000"/>
            </a:xfrm>
            <a:custGeom>
              <a:avLst/>
              <a:gdLst/>
              <a:ahLst/>
              <a:cxnLst/>
              <a:rect l="l" t="t" r="r" b="b"/>
              <a:pathLst>
                <a:path w="2954" h="1360" extrusionOk="0">
                  <a:moveTo>
                    <a:pt x="72" y="0"/>
                  </a:moveTo>
                  <a:cubicBezTo>
                    <a:pt x="24" y="0"/>
                    <a:pt x="1" y="72"/>
                    <a:pt x="24" y="107"/>
                  </a:cubicBezTo>
                  <a:cubicBezTo>
                    <a:pt x="429" y="477"/>
                    <a:pt x="1013" y="667"/>
                    <a:pt x="1525" y="822"/>
                  </a:cubicBezTo>
                  <a:cubicBezTo>
                    <a:pt x="1917" y="917"/>
                    <a:pt x="2417" y="989"/>
                    <a:pt x="2656" y="1334"/>
                  </a:cubicBezTo>
                  <a:cubicBezTo>
                    <a:pt x="2667" y="1350"/>
                    <a:pt x="2688" y="1359"/>
                    <a:pt x="2710" y="1359"/>
                  </a:cubicBezTo>
                  <a:cubicBezTo>
                    <a:pt x="2735" y="1359"/>
                    <a:pt x="2762" y="1347"/>
                    <a:pt x="2775" y="1322"/>
                  </a:cubicBezTo>
                  <a:cubicBezTo>
                    <a:pt x="2953" y="953"/>
                    <a:pt x="2382" y="727"/>
                    <a:pt x="2120" y="643"/>
                  </a:cubicBezTo>
                  <a:cubicBezTo>
                    <a:pt x="1846" y="536"/>
                    <a:pt x="1525" y="488"/>
                    <a:pt x="1227" y="393"/>
                  </a:cubicBezTo>
                  <a:cubicBezTo>
                    <a:pt x="846" y="250"/>
                    <a:pt x="477" y="48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6" name="Google Shape;14657;p55">
              <a:extLst>
                <a:ext uri="{FF2B5EF4-FFF2-40B4-BE49-F238E27FC236}">
                  <a16:creationId xmlns:a16="http://schemas.microsoft.com/office/drawing/2014/main" id="{D9B05C1A-E793-161C-5194-E2E0BBB17A1E}"/>
                </a:ext>
              </a:extLst>
            </p:cNvPr>
            <p:cNvSpPr/>
            <p:nvPr/>
          </p:nvSpPr>
          <p:spPr>
            <a:xfrm>
              <a:off x="3679025" y="24641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36" y="0"/>
                  </a:moveTo>
                  <a:cubicBezTo>
                    <a:pt x="0" y="12"/>
                    <a:pt x="0" y="48"/>
                    <a:pt x="36" y="48"/>
                  </a:cubicBezTo>
                  <a:cubicBezTo>
                    <a:pt x="60" y="48"/>
                    <a:pt x="60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7" name="Google Shape;14658;p55">
              <a:extLst>
                <a:ext uri="{FF2B5EF4-FFF2-40B4-BE49-F238E27FC236}">
                  <a16:creationId xmlns:a16="http://schemas.microsoft.com/office/drawing/2014/main" id="{F6930DFD-A370-62A0-52E0-DC580B035F2C}"/>
                </a:ext>
              </a:extLst>
            </p:cNvPr>
            <p:cNvSpPr/>
            <p:nvPr/>
          </p:nvSpPr>
          <p:spPr>
            <a:xfrm>
              <a:off x="3620375" y="2457775"/>
              <a:ext cx="62825" cy="97100"/>
            </a:xfrm>
            <a:custGeom>
              <a:avLst/>
              <a:gdLst/>
              <a:ahLst/>
              <a:cxnLst/>
              <a:rect l="l" t="t" r="r" b="b"/>
              <a:pathLst>
                <a:path w="2513" h="3884" extrusionOk="0">
                  <a:moveTo>
                    <a:pt x="1979" y="0"/>
                  </a:moveTo>
                  <a:cubicBezTo>
                    <a:pt x="1566" y="0"/>
                    <a:pt x="1172" y="452"/>
                    <a:pt x="929" y="790"/>
                  </a:cubicBezTo>
                  <a:cubicBezTo>
                    <a:pt x="310" y="1683"/>
                    <a:pt x="13" y="2743"/>
                    <a:pt x="1" y="3814"/>
                  </a:cubicBezTo>
                  <a:cubicBezTo>
                    <a:pt x="1" y="3859"/>
                    <a:pt x="38" y="3883"/>
                    <a:pt x="77" y="3883"/>
                  </a:cubicBezTo>
                  <a:cubicBezTo>
                    <a:pt x="110" y="3883"/>
                    <a:pt x="144" y="3865"/>
                    <a:pt x="156" y="3826"/>
                  </a:cubicBezTo>
                  <a:cubicBezTo>
                    <a:pt x="287" y="3157"/>
                    <a:pt x="924" y="296"/>
                    <a:pt x="2038" y="296"/>
                  </a:cubicBezTo>
                  <a:cubicBezTo>
                    <a:pt x="2133" y="296"/>
                    <a:pt x="2232" y="317"/>
                    <a:pt x="2334" y="362"/>
                  </a:cubicBezTo>
                  <a:cubicBezTo>
                    <a:pt x="2347" y="367"/>
                    <a:pt x="2360" y="369"/>
                    <a:pt x="2372" y="369"/>
                  </a:cubicBezTo>
                  <a:cubicBezTo>
                    <a:pt x="2445" y="369"/>
                    <a:pt x="2512" y="290"/>
                    <a:pt x="2442" y="219"/>
                  </a:cubicBezTo>
                  <a:cubicBezTo>
                    <a:pt x="2289" y="63"/>
                    <a:pt x="2133" y="0"/>
                    <a:pt x="19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8" name="Google Shape;14659;p55">
              <a:extLst>
                <a:ext uri="{FF2B5EF4-FFF2-40B4-BE49-F238E27FC236}">
                  <a16:creationId xmlns:a16="http://schemas.microsoft.com/office/drawing/2014/main" id="{92A5F3DF-8CD6-6346-3271-A178D29BCC4B}"/>
                </a:ext>
              </a:extLst>
            </p:cNvPr>
            <p:cNvSpPr/>
            <p:nvPr/>
          </p:nvSpPr>
          <p:spPr>
            <a:xfrm>
              <a:off x="3619775" y="2555600"/>
              <a:ext cx="29200" cy="38025"/>
            </a:xfrm>
            <a:custGeom>
              <a:avLst/>
              <a:gdLst/>
              <a:ahLst/>
              <a:cxnLst/>
              <a:rect l="l" t="t" r="r" b="b"/>
              <a:pathLst>
                <a:path w="1168" h="1521" extrusionOk="0">
                  <a:moveTo>
                    <a:pt x="109" y="1"/>
                  </a:moveTo>
                  <a:cubicBezTo>
                    <a:pt x="94" y="1"/>
                    <a:pt x="84" y="13"/>
                    <a:pt x="84" y="32"/>
                  </a:cubicBezTo>
                  <a:cubicBezTo>
                    <a:pt x="1" y="199"/>
                    <a:pt x="37" y="282"/>
                    <a:pt x="96" y="437"/>
                  </a:cubicBezTo>
                  <a:cubicBezTo>
                    <a:pt x="168" y="628"/>
                    <a:pt x="156" y="866"/>
                    <a:pt x="275" y="1044"/>
                  </a:cubicBezTo>
                  <a:cubicBezTo>
                    <a:pt x="418" y="1235"/>
                    <a:pt x="811" y="1485"/>
                    <a:pt x="1061" y="1521"/>
                  </a:cubicBezTo>
                  <a:cubicBezTo>
                    <a:pt x="1132" y="1521"/>
                    <a:pt x="1168" y="1461"/>
                    <a:pt x="1156" y="1402"/>
                  </a:cubicBezTo>
                  <a:cubicBezTo>
                    <a:pt x="1108" y="1128"/>
                    <a:pt x="763" y="1032"/>
                    <a:pt x="572" y="866"/>
                  </a:cubicBezTo>
                  <a:cubicBezTo>
                    <a:pt x="406" y="735"/>
                    <a:pt x="263" y="640"/>
                    <a:pt x="239" y="401"/>
                  </a:cubicBezTo>
                  <a:cubicBezTo>
                    <a:pt x="227" y="223"/>
                    <a:pt x="263" y="175"/>
                    <a:pt x="156" y="32"/>
                  </a:cubicBezTo>
                  <a:cubicBezTo>
                    <a:pt x="139" y="10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9" name="Google Shape;14660;p55">
              <a:extLst>
                <a:ext uri="{FF2B5EF4-FFF2-40B4-BE49-F238E27FC236}">
                  <a16:creationId xmlns:a16="http://schemas.microsoft.com/office/drawing/2014/main" id="{2F975F08-F0B3-1FA6-DFAF-FD1A74F9F474}"/>
                </a:ext>
              </a:extLst>
            </p:cNvPr>
            <p:cNvSpPr/>
            <p:nvPr/>
          </p:nvSpPr>
          <p:spPr>
            <a:xfrm>
              <a:off x="3641625" y="2588150"/>
              <a:ext cx="20000" cy="35975"/>
            </a:xfrm>
            <a:custGeom>
              <a:avLst/>
              <a:gdLst/>
              <a:ahLst/>
              <a:cxnLst/>
              <a:rect l="l" t="t" r="r" b="b"/>
              <a:pathLst>
                <a:path w="800" h="1439" extrusionOk="0">
                  <a:moveTo>
                    <a:pt x="162" y="1"/>
                  </a:moveTo>
                  <a:cubicBezTo>
                    <a:pt x="84" y="1"/>
                    <a:pt x="1" y="96"/>
                    <a:pt x="44" y="171"/>
                  </a:cubicBezTo>
                  <a:cubicBezTo>
                    <a:pt x="115" y="385"/>
                    <a:pt x="246" y="540"/>
                    <a:pt x="294" y="766"/>
                  </a:cubicBezTo>
                  <a:cubicBezTo>
                    <a:pt x="341" y="981"/>
                    <a:pt x="365" y="1159"/>
                    <a:pt x="437" y="1350"/>
                  </a:cubicBezTo>
                  <a:cubicBezTo>
                    <a:pt x="466" y="1413"/>
                    <a:pt x="515" y="1439"/>
                    <a:pt x="566" y="1439"/>
                  </a:cubicBezTo>
                  <a:cubicBezTo>
                    <a:pt x="679" y="1439"/>
                    <a:pt x="800" y="1311"/>
                    <a:pt x="734" y="1171"/>
                  </a:cubicBezTo>
                  <a:cubicBezTo>
                    <a:pt x="579" y="778"/>
                    <a:pt x="651" y="207"/>
                    <a:pt x="187" y="4"/>
                  </a:cubicBezTo>
                  <a:cubicBezTo>
                    <a:pt x="179" y="2"/>
                    <a:pt x="170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0" name="Google Shape;14661;p55">
              <a:extLst>
                <a:ext uri="{FF2B5EF4-FFF2-40B4-BE49-F238E27FC236}">
                  <a16:creationId xmlns:a16="http://schemas.microsoft.com/office/drawing/2014/main" id="{F0F980D8-5BC3-8C8E-B392-41CEB196F6E9}"/>
                </a:ext>
              </a:extLst>
            </p:cNvPr>
            <p:cNvSpPr/>
            <p:nvPr/>
          </p:nvSpPr>
          <p:spPr>
            <a:xfrm>
              <a:off x="3656700" y="2558625"/>
              <a:ext cx="109850" cy="70225"/>
            </a:xfrm>
            <a:custGeom>
              <a:avLst/>
              <a:gdLst/>
              <a:ahLst/>
              <a:cxnLst/>
              <a:rect l="l" t="t" r="r" b="b"/>
              <a:pathLst>
                <a:path w="4394" h="2809" extrusionOk="0">
                  <a:moveTo>
                    <a:pt x="4340" y="1"/>
                  </a:moveTo>
                  <a:cubicBezTo>
                    <a:pt x="4334" y="1"/>
                    <a:pt x="4328" y="7"/>
                    <a:pt x="4322" y="19"/>
                  </a:cubicBezTo>
                  <a:cubicBezTo>
                    <a:pt x="3703" y="459"/>
                    <a:pt x="3215" y="1090"/>
                    <a:pt x="2572" y="1519"/>
                  </a:cubicBezTo>
                  <a:cubicBezTo>
                    <a:pt x="2239" y="1757"/>
                    <a:pt x="1870" y="2043"/>
                    <a:pt x="1500" y="2233"/>
                  </a:cubicBezTo>
                  <a:cubicBezTo>
                    <a:pt x="1036" y="2483"/>
                    <a:pt x="548" y="2412"/>
                    <a:pt x="72" y="2555"/>
                  </a:cubicBezTo>
                  <a:cubicBezTo>
                    <a:pt x="0" y="2590"/>
                    <a:pt x="12" y="2697"/>
                    <a:pt x="72" y="2709"/>
                  </a:cubicBezTo>
                  <a:cubicBezTo>
                    <a:pt x="281" y="2778"/>
                    <a:pt x="468" y="2809"/>
                    <a:pt x="639" y="2809"/>
                  </a:cubicBezTo>
                  <a:cubicBezTo>
                    <a:pt x="1384" y="2809"/>
                    <a:pt x="1828" y="2234"/>
                    <a:pt x="2477" y="1769"/>
                  </a:cubicBezTo>
                  <a:cubicBezTo>
                    <a:pt x="3215" y="1233"/>
                    <a:pt x="4167" y="1102"/>
                    <a:pt x="4394" y="78"/>
                  </a:cubicBezTo>
                  <a:cubicBezTo>
                    <a:pt x="4394" y="42"/>
                    <a:pt x="4394" y="30"/>
                    <a:pt x="4358" y="19"/>
                  </a:cubicBezTo>
                  <a:cubicBezTo>
                    <a:pt x="4352" y="7"/>
                    <a:pt x="4346" y="1"/>
                    <a:pt x="43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1" name="Google Shape;14662;p55">
              <a:extLst>
                <a:ext uri="{FF2B5EF4-FFF2-40B4-BE49-F238E27FC236}">
                  <a16:creationId xmlns:a16="http://schemas.microsoft.com/office/drawing/2014/main" id="{AED26314-C144-07A8-54E5-65B5F02D0A5D}"/>
                </a:ext>
              </a:extLst>
            </p:cNvPr>
            <p:cNvSpPr/>
            <p:nvPr/>
          </p:nvSpPr>
          <p:spPr>
            <a:xfrm>
              <a:off x="3742725" y="2511075"/>
              <a:ext cx="27100" cy="61000"/>
            </a:xfrm>
            <a:custGeom>
              <a:avLst/>
              <a:gdLst/>
              <a:ahLst/>
              <a:cxnLst/>
              <a:rect l="l" t="t" r="r" b="b"/>
              <a:pathLst>
                <a:path w="1084" h="2440" extrusionOk="0">
                  <a:moveTo>
                    <a:pt x="269" y="0"/>
                  </a:moveTo>
                  <a:cubicBezTo>
                    <a:pt x="261" y="0"/>
                    <a:pt x="254" y="4"/>
                    <a:pt x="250" y="16"/>
                  </a:cubicBezTo>
                  <a:cubicBezTo>
                    <a:pt x="84" y="289"/>
                    <a:pt x="0" y="575"/>
                    <a:pt x="167" y="873"/>
                  </a:cubicBezTo>
                  <a:cubicBezTo>
                    <a:pt x="262" y="1063"/>
                    <a:pt x="429" y="1159"/>
                    <a:pt x="560" y="1301"/>
                  </a:cubicBezTo>
                  <a:cubicBezTo>
                    <a:pt x="857" y="1682"/>
                    <a:pt x="596" y="1980"/>
                    <a:pt x="524" y="2349"/>
                  </a:cubicBezTo>
                  <a:cubicBezTo>
                    <a:pt x="507" y="2401"/>
                    <a:pt x="545" y="2440"/>
                    <a:pt x="591" y="2440"/>
                  </a:cubicBezTo>
                  <a:cubicBezTo>
                    <a:pt x="608" y="2440"/>
                    <a:pt x="627" y="2434"/>
                    <a:pt x="643" y="2421"/>
                  </a:cubicBezTo>
                  <a:cubicBezTo>
                    <a:pt x="917" y="2194"/>
                    <a:pt x="1084" y="1730"/>
                    <a:pt x="941" y="1385"/>
                  </a:cubicBezTo>
                  <a:cubicBezTo>
                    <a:pt x="846" y="1170"/>
                    <a:pt x="679" y="1063"/>
                    <a:pt x="524" y="932"/>
                  </a:cubicBezTo>
                  <a:cubicBezTo>
                    <a:pt x="191" y="647"/>
                    <a:pt x="143" y="444"/>
                    <a:pt x="286" y="27"/>
                  </a:cubicBezTo>
                  <a:cubicBezTo>
                    <a:pt x="302" y="19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2" name="Google Shape;14663;p55">
              <a:extLst>
                <a:ext uri="{FF2B5EF4-FFF2-40B4-BE49-F238E27FC236}">
                  <a16:creationId xmlns:a16="http://schemas.microsoft.com/office/drawing/2014/main" id="{807973C9-2BF8-53A5-9096-76FEC3C47574}"/>
                </a:ext>
              </a:extLst>
            </p:cNvPr>
            <p:cNvSpPr/>
            <p:nvPr/>
          </p:nvSpPr>
          <p:spPr>
            <a:xfrm>
              <a:off x="3923675" y="3498475"/>
              <a:ext cx="70300" cy="54875"/>
            </a:xfrm>
            <a:custGeom>
              <a:avLst/>
              <a:gdLst/>
              <a:ahLst/>
              <a:cxnLst/>
              <a:rect l="l" t="t" r="r" b="b"/>
              <a:pathLst>
                <a:path w="2812" h="2195" extrusionOk="0">
                  <a:moveTo>
                    <a:pt x="2609" y="1"/>
                  </a:moveTo>
                  <a:cubicBezTo>
                    <a:pt x="2430" y="12"/>
                    <a:pt x="2359" y="143"/>
                    <a:pt x="2251" y="262"/>
                  </a:cubicBezTo>
                  <a:cubicBezTo>
                    <a:pt x="2061" y="477"/>
                    <a:pt x="1847" y="667"/>
                    <a:pt x="1644" y="858"/>
                  </a:cubicBezTo>
                  <a:cubicBezTo>
                    <a:pt x="1228" y="1227"/>
                    <a:pt x="704" y="1691"/>
                    <a:pt x="168" y="1870"/>
                  </a:cubicBezTo>
                  <a:cubicBezTo>
                    <a:pt x="0" y="1948"/>
                    <a:pt x="63" y="2195"/>
                    <a:pt x="230" y="2195"/>
                  </a:cubicBezTo>
                  <a:cubicBezTo>
                    <a:pt x="240" y="2195"/>
                    <a:pt x="252" y="2193"/>
                    <a:pt x="263" y="2191"/>
                  </a:cubicBezTo>
                  <a:cubicBezTo>
                    <a:pt x="858" y="2048"/>
                    <a:pt x="1323" y="1667"/>
                    <a:pt x="1763" y="1263"/>
                  </a:cubicBezTo>
                  <a:cubicBezTo>
                    <a:pt x="2013" y="1036"/>
                    <a:pt x="2811" y="465"/>
                    <a:pt x="2716" y="72"/>
                  </a:cubicBezTo>
                  <a:cubicBezTo>
                    <a:pt x="2704" y="24"/>
                    <a:pt x="2656" y="1"/>
                    <a:pt x="26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3" name="Google Shape;14664;p55">
              <a:extLst>
                <a:ext uri="{FF2B5EF4-FFF2-40B4-BE49-F238E27FC236}">
                  <a16:creationId xmlns:a16="http://schemas.microsoft.com/office/drawing/2014/main" id="{A2CC6ADC-AA69-4657-CBF3-C69325005670}"/>
                </a:ext>
              </a:extLst>
            </p:cNvPr>
            <p:cNvSpPr/>
            <p:nvPr/>
          </p:nvSpPr>
          <p:spPr>
            <a:xfrm>
              <a:off x="3979350" y="3424950"/>
              <a:ext cx="24075" cy="79000"/>
            </a:xfrm>
            <a:custGeom>
              <a:avLst/>
              <a:gdLst/>
              <a:ahLst/>
              <a:cxnLst/>
              <a:rect l="l" t="t" r="r" b="b"/>
              <a:pathLst>
                <a:path w="963" h="3160" extrusionOk="0">
                  <a:moveTo>
                    <a:pt x="888" y="0"/>
                  </a:moveTo>
                  <a:cubicBezTo>
                    <a:pt x="874" y="0"/>
                    <a:pt x="860" y="4"/>
                    <a:pt x="846" y="13"/>
                  </a:cubicBezTo>
                  <a:cubicBezTo>
                    <a:pt x="417" y="215"/>
                    <a:pt x="191" y="703"/>
                    <a:pt x="120" y="1156"/>
                  </a:cubicBezTo>
                  <a:cubicBezTo>
                    <a:pt x="1" y="1834"/>
                    <a:pt x="536" y="2370"/>
                    <a:pt x="263" y="3049"/>
                  </a:cubicBezTo>
                  <a:cubicBezTo>
                    <a:pt x="239" y="3112"/>
                    <a:pt x="300" y="3160"/>
                    <a:pt x="357" y="3160"/>
                  </a:cubicBezTo>
                  <a:cubicBezTo>
                    <a:pt x="386" y="3160"/>
                    <a:pt x="413" y="3148"/>
                    <a:pt x="429" y="3120"/>
                  </a:cubicBezTo>
                  <a:cubicBezTo>
                    <a:pt x="656" y="2715"/>
                    <a:pt x="608" y="2370"/>
                    <a:pt x="536" y="1930"/>
                  </a:cubicBezTo>
                  <a:cubicBezTo>
                    <a:pt x="465" y="1513"/>
                    <a:pt x="441" y="1156"/>
                    <a:pt x="644" y="751"/>
                  </a:cubicBezTo>
                  <a:cubicBezTo>
                    <a:pt x="739" y="525"/>
                    <a:pt x="894" y="322"/>
                    <a:pt x="953" y="84"/>
                  </a:cubicBezTo>
                  <a:cubicBezTo>
                    <a:pt x="962" y="39"/>
                    <a:pt x="930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4" name="Google Shape;14665;p55">
              <a:extLst>
                <a:ext uri="{FF2B5EF4-FFF2-40B4-BE49-F238E27FC236}">
                  <a16:creationId xmlns:a16="http://schemas.microsoft.com/office/drawing/2014/main" id="{A376AE17-1648-542E-02E5-7212CE936999}"/>
                </a:ext>
              </a:extLst>
            </p:cNvPr>
            <p:cNvSpPr/>
            <p:nvPr/>
          </p:nvSpPr>
          <p:spPr>
            <a:xfrm>
              <a:off x="3999300" y="3359375"/>
              <a:ext cx="80100" cy="67825"/>
            </a:xfrm>
            <a:custGeom>
              <a:avLst/>
              <a:gdLst/>
              <a:ahLst/>
              <a:cxnLst/>
              <a:rect l="l" t="t" r="r" b="b"/>
              <a:pathLst>
                <a:path w="3204" h="2713" extrusionOk="0">
                  <a:moveTo>
                    <a:pt x="2914" y="1"/>
                  </a:moveTo>
                  <a:cubicBezTo>
                    <a:pt x="2405" y="1"/>
                    <a:pt x="1657" y="595"/>
                    <a:pt x="1358" y="814"/>
                  </a:cubicBezTo>
                  <a:cubicBezTo>
                    <a:pt x="834" y="1219"/>
                    <a:pt x="0" y="1921"/>
                    <a:pt x="48" y="2659"/>
                  </a:cubicBezTo>
                  <a:cubicBezTo>
                    <a:pt x="56" y="2691"/>
                    <a:pt x="96" y="2712"/>
                    <a:pt x="128" y="2712"/>
                  </a:cubicBezTo>
                  <a:cubicBezTo>
                    <a:pt x="145" y="2712"/>
                    <a:pt x="159" y="2707"/>
                    <a:pt x="167" y="2695"/>
                  </a:cubicBezTo>
                  <a:cubicBezTo>
                    <a:pt x="679" y="2136"/>
                    <a:pt x="989" y="1528"/>
                    <a:pt x="1596" y="1064"/>
                  </a:cubicBezTo>
                  <a:cubicBezTo>
                    <a:pt x="1929" y="826"/>
                    <a:pt x="2263" y="623"/>
                    <a:pt x="2620" y="469"/>
                  </a:cubicBezTo>
                  <a:cubicBezTo>
                    <a:pt x="2846" y="385"/>
                    <a:pt x="3072" y="350"/>
                    <a:pt x="3191" y="135"/>
                  </a:cubicBezTo>
                  <a:cubicBezTo>
                    <a:pt x="3203" y="100"/>
                    <a:pt x="3191" y="88"/>
                    <a:pt x="3179" y="76"/>
                  </a:cubicBezTo>
                  <a:cubicBezTo>
                    <a:pt x="3104" y="23"/>
                    <a:pt x="3013" y="1"/>
                    <a:pt x="29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5" name="Google Shape;14666;p55">
              <a:extLst>
                <a:ext uri="{FF2B5EF4-FFF2-40B4-BE49-F238E27FC236}">
                  <a16:creationId xmlns:a16="http://schemas.microsoft.com/office/drawing/2014/main" id="{F19CA250-A9E2-7F4E-3339-3D9A28944114}"/>
                </a:ext>
              </a:extLst>
            </p:cNvPr>
            <p:cNvSpPr/>
            <p:nvPr/>
          </p:nvSpPr>
          <p:spPr>
            <a:xfrm>
              <a:off x="4068050" y="3361925"/>
              <a:ext cx="124150" cy="38950"/>
            </a:xfrm>
            <a:custGeom>
              <a:avLst/>
              <a:gdLst/>
              <a:ahLst/>
              <a:cxnLst/>
              <a:rect l="l" t="t" r="r" b="b"/>
              <a:pathLst>
                <a:path w="4966" h="1558" extrusionOk="0">
                  <a:moveTo>
                    <a:pt x="1229" y="0"/>
                  </a:moveTo>
                  <a:cubicBezTo>
                    <a:pt x="823" y="0"/>
                    <a:pt x="415" y="72"/>
                    <a:pt x="1" y="212"/>
                  </a:cubicBezTo>
                  <a:cubicBezTo>
                    <a:pt x="13" y="212"/>
                    <a:pt x="13" y="236"/>
                    <a:pt x="25" y="236"/>
                  </a:cubicBezTo>
                  <a:cubicBezTo>
                    <a:pt x="906" y="283"/>
                    <a:pt x="1668" y="331"/>
                    <a:pt x="2513" y="664"/>
                  </a:cubicBezTo>
                  <a:cubicBezTo>
                    <a:pt x="3239" y="950"/>
                    <a:pt x="4096" y="1545"/>
                    <a:pt x="4894" y="1557"/>
                  </a:cubicBezTo>
                  <a:cubicBezTo>
                    <a:pt x="4918" y="1557"/>
                    <a:pt x="4966" y="1522"/>
                    <a:pt x="4930" y="1486"/>
                  </a:cubicBezTo>
                  <a:cubicBezTo>
                    <a:pt x="4430" y="831"/>
                    <a:pt x="3251" y="521"/>
                    <a:pt x="2489" y="236"/>
                  </a:cubicBezTo>
                  <a:cubicBezTo>
                    <a:pt x="2070" y="78"/>
                    <a:pt x="1651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6" name="Google Shape;14667;p55">
              <a:extLst>
                <a:ext uri="{FF2B5EF4-FFF2-40B4-BE49-F238E27FC236}">
                  <a16:creationId xmlns:a16="http://schemas.microsoft.com/office/drawing/2014/main" id="{55E12AEA-C0E3-A135-CC91-1247BA7F8783}"/>
                </a:ext>
              </a:extLst>
            </p:cNvPr>
            <p:cNvSpPr/>
            <p:nvPr/>
          </p:nvSpPr>
          <p:spPr>
            <a:xfrm>
              <a:off x="4180625" y="3396650"/>
              <a:ext cx="132000" cy="106525"/>
            </a:xfrm>
            <a:custGeom>
              <a:avLst/>
              <a:gdLst/>
              <a:ahLst/>
              <a:cxnLst/>
              <a:rect l="l" t="t" r="r" b="b"/>
              <a:pathLst>
                <a:path w="5280" h="4261" extrusionOk="0">
                  <a:moveTo>
                    <a:pt x="95" y="1"/>
                  </a:moveTo>
                  <a:cubicBezTo>
                    <a:pt x="31" y="1"/>
                    <a:pt x="1" y="99"/>
                    <a:pt x="46" y="145"/>
                  </a:cubicBezTo>
                  <a:cubicBezTo>
                    <a:pt x="451" y="478"/>
                    <a:pt x="760" y="907"/>
                    <a:pt x="1177" y="1228"/>
                  </a:cubicBezTo>
                  <a:cubicBezTo>
                    <a:pt x="1558" y="1526"/>
                    <a:pt x="2022" y="1752"/>
                    <a:pt x="2475" y="1954"/>
                  </a:cubicBezTo>
                  <a:cubicBezTo>
                    <a:pt x="3606" y="2490"/>
                    <a:pt x="4558" y="2859"/>
                    <a:pt x="4951" y="4145"/>
                  </a:cubicBezTo>
                  <a:cubicBezTo>
                    <a:pt x="4979" y="4222"/>
                    <a:pt x="5051" y="4260"/>
                    <a:pt x="5121" y="4260"/>
                  </a:cubicBezTo>
                  <a:cubicBezTo>
                    <a:pt x="5202" y="4260"/>
                    <a:pt x="5279" y="4207"/>
                    <a:pt x="5273" y="4097"/>
                  </a:cubicBezTo>
                  <a:cubicBezTo>
                    <a:pt x="5189" y="2907"/>
                    <a:pt x="4154" y="2300"/>
                    <a:pt x="3189" y="1859"/>
                  </a:cubicBezTo>
                  <a:cubicBezTo>
                    <a:pt x="2594" y="1585"/>
                    <a:pt x="1951" y="1335"/>
                    <a:pt x="1439" y="930"/>
                  </a:cubicBezTo>
                  <a:cubicBezTo>
                    <a:pt x="998" y="585"/>
                    <a:pt x="701" y="73"/>
                    <a:pt x="105" y="2"/>
                  </a:cubicBezTo>
                  <a:cubicBezTo>
                    <a:pt x="102" y="1"/>
                    <a:pt x="98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7" name="Google Shape;14668;p55">
              <a:extLst>
                <a:ext uri="{FF2B5EF4-FFF2-40B4-BE49-F238E27FC236}">
                  <a16:creationId xmlns:a16="http://schemas.microsoft.com/office/drawing/2014/main" id="{D8A1BA85-4DA7-D903-458C-886BCE57B855}"/>
                </a:ext>
              </a:extLst>
            </p:cNvPr>
            <p:cNvSpPr/>
            <p:nvPr/>
          </p:nvSpPr>
          <p:spPr>
            <a:xfrm>
              <a:off x="4305300" y="3496100"/>
              <a:ext cx="95125" cy="38775"/>
            </a:xfrm>
            <a:custGeom>
              <a:avLst/>
              <a:gdLst/>
              <a:ahLst/>
              <a:cxnLst/>
              <a:rect l="l" t="t" r="r" b="b"/>
              <a:pathLst>
                <a:path w="3805" h="1551" extrusionOk="0">
                  <a:moveTo>
                    <a:pt x="83" y="0"/>
                  </a:moveTo>
                  <a:lnTo>
                    <a:pt x="83" y="0"/>
                  </a:lnTo>
                  <a:cubicBezTo>
                    <a:pt x="0" y="500"/>
                    <a:pt x="405" y="631"/>
                    <a:pt x="833" y="631"/>
                  </a:cubicBezTo>
                  <a:cubicBezTo>
                    <a:pt x="1322" y="643"/>
                    <a:pt x="1691" y="596"/>
                    <a:pt x="2167" y="810"/>
                  </a:cubicBezTo>
                  <a:cubicBezTo>
                    <a:pt x="2667" y="1012"/>
                    <a:pt x="3084" y="1477"/>
                    <a:pt x="3596" y="1548"/>
                  </a:cubicBezTo>
                  <a:cubicBezTo>
                    <a:pt x="3606" y="1550"/>
                    <a:pt x="3617" y="1551"/>
                    <a:pt x="3627" y="1551"/>
                  </a:cubicBezTo>
                  <a:cubicBezTo>
                    <a:pt x="3748" y="1551"/>
                    <a:pt x="3805" y="1422"/>
                    <a:pt x="3739" y="1334"/>
                  </a:cubicBezTo>
                  <a:cubicBezTo>
                    <a:pt x="3334" y="858"/>
                    <a:pt x="2465" y="465"/>
                    <a:pt x="1869" y="286"/>
                  </a:cubicBezTo>
                  <a:cubicBezTo>
                    <a:pt x="1793" y="268"/>
                    <a:pt x="1701" y="262"/>
                    <a:pt x="1601" y="262"/>
                  </a:cubicBezTo>
                  <a:cubicBezTo>
                    <a:pt x="1382" y="262"/>
                    <a:pt x="1118" y="291"/>
                    <a:pt x="869" y="291"/>
                  </a:cubicBezTo>
                  <a:cubicBezTo>
                    <a:pt x="535" y="291"/>
                    <a:pt x="226" y="24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8" name="Google Shape;14669;p55">
              <a:extLst>
                <a:ext uri="{FF2B5EF4-FFF2-40B4-BE49-F238E27FC236}">
                  <a16:creationId xmlns:a16="http://schemas.microsoft.com/office/drawing/2014/main" id="{6DC4DACD-2449-2433-8E27-6D5FD86E2284}"/>
                </a:ext>
              </a:extLst>
            </p:cNvPr>
            <p:cNvSpPr/>
            <p:nvPr/>
          </p:nvSpPr>
          <p:spPr>
            <a:xfrm>
              <a:off x="3889425" y="2500025"/>
              <a:ext cx="34600" cy="53125"/>
            </a:xfrm>
            <a:custGeom>
              <a:avLst/>
              <a:gdLst/>
              <a:ahLst/>
              <a:cxnLst/>
              <a:rect l="l" t="t" r="r" b="b"/>
              <a:pathLst>
                <a:path w="1384" h="2125" extrusionOk="0">
                  <a:moveTo>
                    <a:pt x="1285" y="1"/>
                  </a:moveTo>
                  <a:cubicBezTo>
                    <a:pt x="1277" y="1"/>
                    <a:pt x="1270" y="2"/>
                    <a:pt x="1264" y="5"/>
                  </a:cubicBezTo>
                  <a:cubicBezTo>
                    <a:pt x="1109" y="77"/>
                    <a:pt x="1109" y="160"/>
                    <a:pt x="1038" y="303"/>
                  </a:cubicBezTo>
                  <a:cubicBezTo>
                    <a:pt x="931" y="493"/>
                    <a:pt x="812" y="696"/>
                    <a:pt x="704" y="886"/>
                  </a:cubicBezTo>
                  <a:cubicBezTo>
                    <a:pt x="514" y="1243"/>
                    <a:pt x="323" y="1577"/>
                    <a:pt x="73" y="1910"/>
                  </a:cubicBezTo>
                  <a:cubicBezTo>
                    <a:pt x="1" y="2010"/>
                    <a:pt x="123" y="2125"/>
                    <a:pt x="238" y="2125"/>
                  </a:cubicBezTo>
                  <a:cubicBezTo>
                    <a:pt x="273" y="2125"/>
                    <a:pt x="307" y="2114"/>
                    <a:pt x="335" y="2089"/>
                  </a:cubicBezTo>
                  <a:cubicBezTo>
                    <a:pt x="645" y="1827"/>
                    <a:pt x="847" y="1446"/>
                    <a:pt x="990" y="1077"/>
                  </a:cubicBezTo>
                  <a:lnTo>
                    <a:pt x="1216" y="493"/>
                  </a:lnTo>
                  <a:cubicBezTo>
                    <a:pt x="1276" y="315"/>
                    <a:pt x="1383" y="219"/>
                    <a:pt x="1335" y="41"/>
                  </a:cubicBezTo>
                  <a:cubicBezTo>
                    <a:pt x="1335" y="14"/>
                    <a:pt x="1309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9" name="Google Shape;14670;p55">
              <a:extLst>
                <a:ext uri="{FF2B5EF4-FFF2-40B4-BE49-F238E27FC236}">
                  <a16:creationId xmlns:a16="http://schemas.microsoft.com/office/drawing/2014/main" id="{EEE3026A-109D-3E15-8328-E1359561BB3D}"/>
                </a:ext>
              </a:extLst>
            </p:cNvPr>
            <p:cNvSpPr/>
            <p:nvPr/>
          </p:nvSpPr>
          <p:spPr>
            <a:xfrm>
              <a:off x="3922575" y="2394600"/>
              <a:ext cx="80300" cy="116750"/>
            </a:xfrm>
            <a:custGeom>
              <a:avLst/>
              <a:gdLst/>
              <a:ahLst/>
              <a:cxnLst/>
              <a:rect l="l" t="t" r="r" b="b"/>
              <a:pathLst>
                <a:path w="3212" h="4670" extrusionOk="0">
                  <a:moveTo>
                    <a:pt x="3084" y="0"/>
                  </a:moveTo>
                  <a:cubicBezTo>
                    <a:pt x="3048" y="0"/>
                    <a:pt x="3011" y="17"/>
                    <a:pt x="2986" y="55"/>
                  </a:cubicBezTo>
                  <a:cubicBezTo>
                    <a:pt x="2403" y="900"/>
                    <a:pt x="1903" y="1912"/>
                    <a:pt x="1510" y="2865"/>
                  </a:cubicBezTo>
                  <a:lnTo>
                    <a:pt x="1105" y="3853"/>
                  </a:lnTo>
                  <a:cubicBezTo>
                    <a:pt x="1069" y="3936"/>
                    <a:pt x="950" y="4294"/>
                    <a:pt x="902" y="4329"/>
                  </a:cubicBezTo>
                  <a:cubicBezTo>
                    <a:pt x="880" y="4339"/>
                    <a:pt x="854" y="4344"/>
                    <a:pt x="826" y="4344"/>
                  </a:cubicBezTo>
                  <a:cubicBezTo>
                    <a:pt x="640" y="4344"/>
                    <a:pt x="351" y="4155"/>
                    <a:pt x="112" y="4155"/>
                  </a:cubicBezTo>
                  <a:cubicBezTo>
                    <a:pt x="85" y="4155"/>
                    <a:pt x="59" y="4157"/>
                    <a:pt x="33" y="4163"/>
                  </a:cubicBezTo>
                  <a:cubicBezTo>
                    <a:pt x="31" y="4161"/>
                    <a:pt x="28" y="4161"/>
                    <a:pt x="26" y="4161"/>
                  </a:cubicBezTo>
                  <a:cubicBezTo>
                    <a:pt x="7" y="4161"/>
                    <a:pt x="0" y="4201"/>
                    <a:pt x="21" y="4222"/>
                  </a:cubicBezTo>
                  <a:cubicBezTo>
                    <a:pt x="171" y="4412"/>
                    <a:pt x="489" y="4669"/>
                    <a:pt x="771" y="4669"/>
                  </a:cubicBezTo>
                  <a:cubicBezTo>
                    <a:pt x="824" y="4669"/>
                    <a:pt x="877" y="4660"/>
                    <a:pt x="926" y="4639"/>
                  </a:cubicBezTo>
                  <a:cubicBezTo>
                    <a:pt x="1272" y="4496"/>
                    <a:pt x="1450" y="3853"/>
                    <a:pt x="1581" y="3555"/>
                  </a:cubicBezTo>
                  <a:cubicBezTo>
                    <a:pt x="1855" y="2960"/>
                    <a:pt x="2117" y="2365"/>
                    <a:pt x="2438" y="1781"/>
                  </a:cubicBezTo>
                  <a:cubicBezTo>
                    <a:pt x="2712" y="1257"/>
                    <a:pt x="3057" y="745"/>
                    <a:pt x="3188" y="150"/>
                  </a:cubicBezTo>
                  <a:cubicBezTo>
                    <a:pt x="3212" y="58"/>
                    <a:pt x="3150" y="0"/>
                    <a:pt x="30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0" name="Google Shape;14671;p55">
              <a:extLst>
                <a:ext uri="{FF2B5EF4-FFF2-40B4-BE49-F238E27FC236}">
                  <a16:creationId xmlns:a16="http://schemas.microsoft.com/office/drawing/2014/main" id="{89A8FB82-621A-AEC2-6F4F-F5B9E6AC07BB}"/>
                </a:ext>
              </a:extLst>
            </p:cNvPr>
            <p:cNvSpPr/>
            <p:nvPr/>
          </p:nvSpPr>
          <p:spPr>
            <a:xfrm>
              <a:off x="4001975" y="2389150"/>
              <a:ext cx="1725" cy="1175"/>
            </a:xfrm>
            <a:custGeom>
              <a:avLst/>
              <a:gdLst/>
              <a:ahLst/>
              <a:cxnLst/>
              <a:rect l="l" t="t" r="r" b="b"/>
              <a:pathLst>
                <a:path w="69" h="47" extrusionOk="0">
                  <a:moveTo>
                    <a:pt x="59" y="1"/>
                  </a:moveTo>
                  <a:cubicBezTo>
                    <a:pt x="56" y="1"/>
                    <a:pt x="52" y="4"/>
                    <a:pt x="48" y="11"/>
                  </a:cubicBezTo>
                  <a:lnTo>
                    <a:pt x="12" y="35"/>
                  </a:lnTo>
                  <a:cubicBezTo>
                    <a:pt x="1" y="35"/>
                    <a:pt x="12" y="47"/>
                    <a:pt x="36" y="47"/>
                  </a:cubicBezTo>
                  <a:lnTo>
                    <a:pt x="60" y="23"/>
                  </a:lnTo>
                  <a:cubicBezTo>
                    <a:pt x="68" y="15"/>
                    <a:pt x="65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1" name="Google Shape;14672;p55">
              <a:extLst>
                <a:ext uri="{FF2B5EF4-FFF2-40B4-BE49-F238E27FC236}">
                  <a16:creationId xmlns:a16="http://schemas.microsoft.com/office/drawing/2014/main" id="{E9F05760-1290-1578-EC66-5FB19D9B505D}"/>
                </a:ext>
              </a:extLst>
            </p:cNvPr>
            <p:cNvSpPr/>
            <p:nvPr/>
          </p:nvSpPr>
          <p:spPr>
            <a:xfrm>
              <a:off x="4001550" y="2377800"/>
              <a:ext cx="45100" cy="45575"/>
            </a:xfrm>
            <a:custGeom>
              <a:avLst/>
              <a:gdLst/>
              <a:ahLst/>
              <a:cxnLst/>
              <a:rect l="l" t="t" r="r" b="b"/>
              <a:pathLst>
                <a:path w="1804" h="1823" extrusionOk="0">
                  <a:moveTo>
                    <a:pt x="482" y="1"/>
                  </a:moveTo>
                  <a:cubicBezTo>
                    <a:pt x="184" y="13"/>
                    <a:pt x="137" y="239"/>
                    <a:pt x="18" y="465"/>
                  </a:cubicBezTo>
                  <a:cubicBezTo>
                    <a:pt x="1" y="490"/>
                    <a:pt x="14" y="515"/>
                    <a:pt x="35" y="515"/>
                  </a:cubicBezTo>
                  <a:cubicBezTo>
                    <a:pt x="44" y="515"/>
                    <a:pt x="55" y="511"/>
                    <a:pt x="65" y="501"/>
                  </a:cubicBezTo>
                  <a:cubicBezTo>
                    <a:pt x="181" y="346"/>
                    <a:pt x="304" y="285"/>
                    <a:pt x="425" y="285"/>
                  </a:cubicBezTo>
                  <a:cubicBezTo>
                    <a:pt x="704" y="285"/>
                    <a:pt x="975" y="609"/>
                    <a:pt x="1125" y="858"/>
                  </a:cubicBezTo>
                  <a:cubicBezTo>
                    <a:pt x="1303" y="1144"/>
                    <a:pt x="1434" y="1632"/>
                    <a:pt x="1732" y="1810"/>
                  </a:cubicBezTo>
                  <a:cubicBezTo>
                    <a:pt x="1744" y="1819"/>
                    <a:pt x="1754" y="1823"/>
                    <a:pt x="1763" y="1823"/>
                  </a:cubicBezTo>
                  <a:cubicBezTo>
                    <a:pt x="1790" y="1823"/>
                    <a:pt x="1803" y="1787"/>
                    <a:pt x="1803" y="1751"/>
                  </a:cubicBezTo>
                  <a:cubicBezTo>
                    <a:pt x="1780" y="1513"/>
                    <a:pt x="1601" y="1275"/>
                    <a:pt x="1494" y="1072"/>
                  </a:cubicBezTo>
                  <a:cubicBezTo>
                    <a:pt x="1363" y="798"/>
                    <a:pt x="1208" y="536"/>
                    <a:pt x="1006" y="298"/>
                  </a:cubicBezTo>
                  <a:cubicBezTo>
                    <a:pt x="863" y="132"/>
                    <a:pt x="708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2" name="Google Shape;14673;p55">
              <a:extLst>
                <a:ext uri="{FF2B5EF4-FFF2-40B4-BE49-F238E27FC236}">
                  <a16:creationId xmlns:a16="http://schemas.microsoft.com/office/drawing/2014/main" id="{91D9B60B-C471-AA3C-F38F-1444C73C26D9}"/>
                </a:ext>
              </a:extLst>
            </p:cNvPr>
            <p:cNvSpPr/>
            <p:nvPr/>
          </p:nvSpPr>
          <p:spPr>
            <a:xfrm>
              <a:off x="4053850" y="2441425"/>
              <a:ext cx="1975" cy="1950"/>
            </a:xfrm>
            <a:custGeom>
              <a:avLst/>
              <a:gdLst/>
              <a:ahLst/>
              <a:cxnLst/>
              <a:rect l="l" t="t" r="r" b="b"/>
              <a:pathLst>
                <a:path w="79" h="78" extrusionOk="0">
                  <a:moveTo>
                    <a:pt x="24" y="0"/>
                  </a:moveTo>
                  <a:cubicBezTo>
                    <a:pt x="10" y="0"/>
                    <a:pt x="1" y="23"/>
                    <a:pt x="9" y="39"/>
                  </a:cubicBezTo>
                  <a:lnTo>
                    <a:pt x="45" y="75"/>
                  </a:lnTo>
                  <a:cubicBezTo>
                    <a:pt x="47" y="77"/>
                    <a:pt x="48" y="77"/>
                    <a:pt x="50" y="77"/>
                  </a:cubicBezTo>
                  <a:cubicBezTo>
                    <a:pt x="63" y="77"/>
                    <a:pt x="79" y="50"/>
                    <a:pt x="69" y="39"/>
                  </a:cubicBezTo>
                  <a:lnTo>
                    <a:pt x="45" y="15"/>
                  </a:lnTo>
                  <a:cubicBezTo>
                    <a:pt x="38" y="5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3" name="Google Shape;14674;p55">
              <a:extLst>
                <a:ext uri="{FF2B5EF4-FFF2-40B4-BE49-F238E27FC236}">
                  <a16:creationId xmlns:a16="http://schemas.microsoft.com/office/drawing/2014/main" id="{6E880F0B-88E5-6988-2DCC-CDBFD181618C}"/>
                </a:ext>
              </a:extLst>
            </p:cNvPr>
            <p:cNvSpPr/>
            <p:nvPr/>
          </p:nvSpPr>
          <p:spPr>
            <a:xfrm>
              <a:off x="4039850" y="2422150"/>
              <a:ext cx="27175" cy="29150"/>
            </a:xfrm>
            <a:custGeom>
              <a:avLst/>
              <a:gdLst/>
              <a:ahLst/>
              <a:cxnLst/>
              <a:rect l="l" t="t" r="r" b="b"/>
              <a:pathLst>
                <a:path w="1087" h="1166" extrusionOk="0">
                  <a:moveTo>
                    <a:pt x="114" y="1"/>
                  </a:moveTo>
                  <a:cubicBezTo>
                    <a:pt x="53" y="1"/>
                    <a:pt x="0" y="82"/>
                    <a:pt x="69" y="132"/>
                  </a:cubicBezTo>
                  <a:cubicBezTo>
                    <a:pt x="260" y="274"/>
                    <a:pt x="367" y="501"/>
                    <a:pt x="498" y="691"/>
                  </a:cubicBezTo>
                  <a:cubicBezTo>
                    <a:pt x="605" y="858"/>
                    <a:pt x="724" y="1084"/>
                    <a:pt x="914" y="1156"/>
                  </a:cubicBezTo>
                  <a:cubicBezTo>
                    <a:pt x="930" y="1163"/>
                    <a:pt x="945" y="1166"/>
                    <a:pt x="959" y="1166"/>
                  </a:cubicBezTo>
                  <a:cubicBezTo>
                    <a:pt x="1040" y="1166"/>
                    <a:pt x="1086" y="1058"/>
                    <a:pt x="1045" y="977"/>
                  </a:cubicBezTo>
                  <a:cubicBezTo>
                    <a:pt x="998" y="894"/>
                    <a:pt x="914" y="810"/>
                    <a:pt x="855" y="739"/>
                  </a:cubicBezTo>
                  <a:cubicBezTo>
                    <a:pt x="783" y="655"/>
                    <a:pt x="700" y="548"/>
                    <a:pt x="629" y="453"/>
                  </a:cubicBezTo>
                  <a:cubicBezTo>
                    <a:pt x="498" y="298"/>
                    <a:pt x="343" y="120"/>
                    <a:pt x="152" y="13"/>
                  </a:cubicBezTo>
                  <a:cubicBezTo>
                    <a:pt x="140" y="4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4" name="Google Shape;14675;p55">
              <a:extLst>
                <a:ext uri="{FF2B5EF4-FFF2-40B4-BE49-F238E27FC236}">
                  <a16:creationId xmlns:a16="http://schemas.microsoft.com/office/drawing/2014/main" id="{6728459E-D43B-8FF3-263A-BEA4F10D2941}"/>
                </a:ext>
              </a:extLst>
            </p:cNvPr>
            <p:cNvSpPr/>
            <p:nvPr/>
          </p:nvSpPr>
          <p:spPr>
            <a:xfrm>
              <a:off x="4064900" y="2448325"/>
              <a:ext cx="4975" cy="3925"/>
            </a:xfrm>
            <a:custGeom>
              <a:avLst/>
              <a:gdLst/>
              <a:ahLst/>
              <a:cxnLst/>
              <a:rect l="l" t="t" r="r" b="b"/>
              <a:pathLst>
                <a:path w="199" h="157" extrusionOk="0">
                  <a:moveTo>
                    <a:pt x="67" y="1"/>
                  </a:moveTo>
                  <a:cubicBezTo>
                    <a:pt x="63" y="1"/>
                    <a:pt x="59" y="1"/>
                    <a:pt x="55" y="1"/>
                  </a:cubicBezTo>
                  <a:cubicBezTo>
                    <a:pt x="15" y="13"/>
                    <a:pt x="0" y="49"/>
                    <a:pt x="5" y="82"/>
                  </a:cubicBezTo>
                  <a:lnTo>
                    <a:pt x="5" y="82"/>
                  </a:lnTo>
                  <a:cubicBezTo>
                    <a:pt x="0" y="115"/>
                    <a:pt x="15" y="150"/>
                    <a:pt x="55" y="156"/>
                  </a:cubicBezTo>
                  <a:lnTo>
                    <a:pt x="79" y="156"/>
                  </a:lnTo>
                  <a:cubicBezTo>
                    <a:pt x="95" y="156"/>
                    <a:pt x="108" y="152"/>
                    <a:pt x="118" y="144"/>
                  </a:cubicBezTo>
                  <a:lnTo>
                    <a:pt x="139" y="144"/>
                  </a:lnTo>
                  <a:cubicBezTo>
                    <a:pt x="198" y="120"/>
                    <a:pt x="198" y="37"/>
                    <a:pt x="139" y="25"/>
                  </a:cubicBezTo>
                  <a:lnTo>
                    <a:pt x="127" y="25"/>
                  </a:lnTo>
                  <a:cubicBezTo>
                    <a:pt x="114" y="11"/>
                    <a:pt x="94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5" name="Google Shape;14676;p55">
              <a:extLst>
                <a:ext uri="{FF2B5EF4-FFF2-40B4-BE49-F238E27FC236}">
                  <a16:creationId xmlns:a16="http://schemas.microsoft.com/office/drawing/2014/main" id="{49951E44-E037-3B80-DBC5-31F822559DAA}"/>
                </a:ext>
              </a:extLst>
            </p:cNvPr>
            <p:cNvSpPr/>
            <p:nvPr/>
          </p:nvSpPr>
          <p:spPr>
            <a:xfrm>
              <a:off x="4065275" y="2432700"/>
              <a:ext cx="16500" cy="18625"/>
            </a:xfrm>
            <a:custGeom>
              <a:avLst/>
              <a:gdLst/>
              <a:ahLst/>
              <a:cxnLst/>
              <a:rect l="l" t="t" r="r" b="b"/>
              <a:pathLst>
                <a:path w="660" h="745" extrusionOk="0">
                  <a:moveTo>
                    <a:pt x="480" y="0"/>
                  </a:moveTo>
                  <a:cubicBezTo>
                    <a:pt x="461" y="0"/>
                    <a:pt x="441" y="6"/>
                    <a:pt x="421" y="19"/>
                  </a:cubicBezTo>
                  <a:cubicBezTo>
                    <a:pt x="314" y="79"/>
                    <a:pt x="267" y="222"/>
                    <a:pt x="207" y="329"/>
                  </a:cubicBezTo>
                  <a:cubicBezTo>
                    <a:pt x="147" y="448"/>
                    <a:pt x="100" y="567"/>
                    <a:pt x="28" y="674"/>
                  </a:cubicBezTo>
                  <a:cubicBezTo>
                    <a:pt x="0" y="702"/>
                    <a:pt x="38" y="745"/>
                    <a:pt x="67" y="745"/>
                  </a:cubicBezTo>
                  <a:cubicBezTo>
                    <a:pt x="75" y="745"/>
                    <a:pt x="83" y="741"/>
                    <a:pt x="88" y="734"/>
                  </a:cubicBezTo>
                  <a:cubicBezTo>
                    <a:pt x="207" y="650"/>
                    <a:pt x="338" y="603"/>
                    <a:pt x="445" y="495"/>
                  </a:cubicBezTo>
                  <a:cubicBezTo>
                    <a:pt x="540" y="388"/>
                    <a:pt x="659" y="222"/>
                    <a:pt x="600" y="91"/>
                  </a:cubicBezTo>
                  <a:cubicBezTo>
                    <a:pt x="574" y="39"/>
                    <a:pt x="530" y="0"/>
                    <a:pt x="4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6" name="Google Shape;14677;p55">
              <a:extLst>
                <a:ext uri="{FF2B5EF4-FFF2-40B4-BE49-F238E27FC236}">
                  <a16:creationId xmlns:a16="http://schemas.microsoft.com/office/drawing/2014/main" id="{EFAF3A56-94B9-4165-7F9F-CAD27DE719DE}"/>
                </a:ext>
              </a:extLst>
            </p:cNvPr>
            <p:cNvSpPr/>
            <p:nvPr/>
          </p:nvSpPr>
          <p:spPr>
            <a:xfrm>
              <a:off x="4080025" y="2371775"/>
              <a:ext cx="59800" cy="58750"/>
            </a:xfrm>
            <a:custGeom>
              <a:avLst/>
              <a:gdLst/>
              <a:ahLst/>
              <a:cxnLst/>
              <a:rect l="l" t="t" r="r" b="b"/>
              <a:pathLst>
                <a:path w="2392" h="2350" extrusionOk="0">
                  <a:moveTo>
                    <a:pt x="6" y="2344"/>
                  </a:moveTo>
                  <a:cubicBezTo>
                    <a:pt x="1" y="2344"/>
                    <a:pt x="6" y="2349"/>
                    <a:pt x="22" y="2349"/>
                  </a:cubicBezTo>
                  <a:cubicBezTo>
                    <a:pt x="14" y="2345"/>
                    <a:pt x="9" y="2344"/>
                    <a:pt x="6" y="2344"/>
                  </a:cubicBezTo>
                  <a:close/>
                  <a:moveTo>
                    <a:pt x="2166" y="1"/>
                  </a:moveTo>
                  <a:cubicBezTo>
                    <a:pt x="1860" y="1"/>
                    <a:pt x="1345" y="478"/>
                    <a:pt x="1224" y="599"/>
                  </a:cubicBezTo>
                  <a:cubicBezTo>
                    <a:pt x="748" y="1123"/>
                    <a:pt x="284" y="1718"/>
                    <a:pt x="22" y="2349"/>
                  </a:cubicBezTo>
                  <a:cubicBezTo>
                    <a:pt x="450" y="2194"/>
                    <a:pt x="736" y="1635"/>
                    <a:pt x="1034" y="1277"/>
                  </a:cubicBezTo>
                  <a:cubicBezTo>
                    <a:pt x="1236" y="1039"/>
                    <a:pt x="1451" y="789"/>
                    <a:pt x="1689" y="587"/>
                  </a:cubicBezTo>
                  <a:cubicBezTo>
                    <a:pt x="1891" y="408"/>
                    <a:pt x="2034" y="384"/>
                    <a:pt x="2284" y="361"/>
                  </a:cubicBezTo>
                  <a:cubicBezTo>
                    <a:pt x="2332" y="361"/>
                    <a:pt x="2391" y="313"/>
                    <a:pt x="2391" y="254"/>
                  </a:cubicBezTo>
                  <a:cubicBezTo>
                    <a:pt x="2368" y="70"/>
                    <a:pt x="2282" y="1"/>
                    <a:pt x="21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7" name="Google Shape;14678;p55">
              <a:extLst>
                <a:ext uri="{FF2B5EF4-FFF2-40B4-BE49-F238E27FC236}">
                  <a16:creationId xmlns:a16="http://schemas.microsoft.com/office/drawing/2014/main" id="{274BC678-04CA-33F8-C61D-7EE7A2B16AD3}"/>
                </a:ext>
              </a:extLst>
            </p:cNvPr>
            <p:cNvSpPr/>
            <p:nvPr/>
          </p:nvSpPr>
          <p:spPr>
            <a:xfrm>
              <a:off x="4132175" y="2374575"/>
              <a:ext cx="54850" cy="43300"/>
            </a:xfrm>
            <a:custGeom>
              <a:avLst/>
              <a:gdLst/>
              <a:ahLst/>
              <a:cxnLst/>
              <a:rect l="l" t="t" r="r" b="b"/>
              <a:pathLst>
                <a:path w="2194" h="1732" extrusionOk="0">
                  <a:moveTo>
                    <a:pt x="356" y="0"/>
                  </a:moveTo>
                  <a:cubicBezTo>
                    <a:pt x="268" y="0"/>
                    <a:pt x="176" y="6"/>
                    <a:pt x="67" y="11"/>
                  </a:cubicBezTo>
                  <a:cubicBezTo>
                    <a:pt x="64" y="10"/>
                    <a:pt x="61" y="9"/>
                    <a:pt x="58" y="9"/>
                  </a:cubicBezTo>
                  <a:cubicBezTo>
                    <a:pt x="17" y="9"/>
                    <a:pt x="0" y="83"/>
                    <a:pt x="67" y="94"/>
                  </a:cubicBezTo>
                  <a:cubicBezTo>
                    <a:pt x="924" y="392"/>
                    <a:pt x="1555" y="1034"/>
                    <a:pt x="2115" y="1725"/>
                  </a:cubicBezTo>
                  <a:cubicBezTo>
                    <a:pt x="2122" y="1730"/>
                    <a:pt x="2129" y="1732"/>
                    <a:pt x="2136" y="1732"/>
                  </a:cubicBezTo>
                  <a:cubicBezTo>
                    <a:pt x="2166" y="1732"/>
                    <a:pt x="2194" y="1697"/>
                    <a:pt x="2174" y="1677"/>
                  </a:cubicBezTo>
                  <a:cubicBezTo>
                    <a:pt x="1889" y="1249"/>
                    <a:pt x="1746" y="796"/>
                    <a:pt x="1341" y="439"/>
                  </a:cubicBezTo>
                  <a:cubicBezTo>
                    <a:pt x="1174" y="308"/>
                    <a:pt x="1020" y="165"/>
                    <a:pt x="817" y="94"/>
                  </a:cubicBezTo>
                  <a:cubicBezTo>
                    <a:pt x="643" y="18"/>
                    <a:pt x="508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8" name="Google Shape;14679;p55">
              <a:extLst>
                <a:ext uri="{FF2B5EF4-FFF2-40B4-BE49-F238E27FC236}">
                  <a16:creationId xmlns:a16="http://schemas.microsoft.com/office/drawing/2014/main" id="{6B433391-680E-FF57-D5AE-1E7E27FCD373}"/>
                </a:ext>
              </a:extLst>
            </p:cNvPr>
            <p:cNvSpPr/>
            <p:nvPr/>
          </p:nvSpPr>
          <p:spPr>
            <a:xfrm>
              <a:off x="4186475" y="2428475"/>
              <a:ext cx="50875" cy="86225"/>
            </a:xfrm>
            <a:custGeom>
              <a:avLst/>
              <a:gdLst/>
              <a:ahLst/>
              <a:cxnLst/>
              <a:rect l="l" t="t" r="r" b="b"/>
              <a:pathLst>
                <a:path w="2035" h="3449" extrusionOk="0">
                  <a:moveTo>
                    <a:pt x="161" y="0"/>
                  </a:moveTo>
                  <a:cubicBezTo>
                    <a:pt x="83" y="0"/>
                    <a:pt x="1" y="85"/>
                    <a:pt x="50" y="176"/>
                  </a:cubicBezTo>
                  <a:cubicBezTo>
                    <a:pt x="395" y="760"/>
                    <a:pt x="610" y="1426"/>
                    <a:pt x="895" y="2034"/>
                  </a:cubicBezTo>
                  <a:cubicBezTo>
                    <a:pt x="1110" y="2498"/>
                    <a:pt x="1372" y="3177"/>
                    <a:pt x="1848" y="3439"/>
                  </a:cubicBezTo>
                  <a:cubicBezTo>
                    <a:pt x="1861" y="3445"/>
                    <a:pt x="1875" y="3448"/>
                    <a:pt x="1890" y="3448"/>
                  </a:cubicBezTo>
                  <a:cubicBezTo>
                    <a:pt x="1958" y="3448"/>
                    <a:pt x="2034" y="3388"/>
                    <a:pt x="2015" y="3320"/>
                  </a:cubicBezTo>
                  <a:cubicBezTo>
                    <a:pt x="1824" y="2772"/>
                    <a:pt x="1384" y="2319"/>
                    <a:pt x="1145" y="1784"/>
                  </a:cubicBezTo>
                  <a:cubicBezTo>
                    <a:pt x="872" y="1188"/>
                    <a:pt x="598" y="605"/>
                    <a:pt x="252" y="57"/>
                  </a:cubicBezTo>
                  <a:cubicBezTo>
                    <a:pt x="231" y="17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9" name="Google Shape;14680;p55">
              <a:extLst>
                <a:ext uri="{FF2B5EF4-FFF2-40B4-BE49-F238E27FC236}">
                  <a16:creationId xmlns:a16="http://schemas.microsoft.com/office/drawing/2014/main" id="{86BC2D49-A35E-B565-BB8D-33E5553717DB}"/>
                </a:ext>
              </a:extLst>
            </p:cNvPr>
            <p:cNvSpPr/>
            <p:nvPr/>
          </p:nvSpPr>
          <p:spPr>
            <a:xfrm>
              <a:off x="4235125" y="2507850"/>
              <a:ext cx="41900" cy="19475"/>
            </a:xfrm>
            <a:custGeom>
              <a:avLst/>
              <a:gdLst/>
              <a:ahLst/>
              <a:cxnLst/>
              <a:rect l="l" t="t" r="r" b="b"/>
              <a:pathLst>
                <a:path w="1676" h="779" extrusionOk="0">
                  <a:moveTo>
                    <a:pt x="114" y="1"/>
                  </a:moveTo>
                  <a:cubicBezTo>
                    <a:pt x="19" y="1"/>
                    <a:pt x="0" y="112"/>
                    <a:pt x="69" y="168"/>
                  </a:cubicBezTo>
                  <a:cubicBezTo>
                    <a:pt x="331" y="347"/>
                    <a:pt x="569" y="418"/>
                    <a:pt x="866" y="537"/>
                  </a:cubicBezTo>
                  <a:cubicBezTo>
                    <a:pt x="1070" y="619"/>
                    <a:pt x="1300" y="779"/>
                    <a:pt x="1518" y="779"/>
                  </a:cubicBezTo>
                  <a:cubicBezTo>
                    <a:pt x="1555" y="779"/>
                    <a:pt x="1592" y="774"/>
                    <a:pt x="1628" y="764"/>
                  </a:cubicBezTo>
                  <a:cubicBezTo>
                    <a:pt x="1664" y="752"/>
                    <a:pt x="1676" y="716"/>
                    <a:pt x="1676" y="692"/>
                  </a:cubicBezTo>
                  <a:cubicBezTo>
                    <a:pt x="1628" y="406"/>
                    <a:pt x="1307" y="287"/>
                    <a:pt x="1069" y="180"/>
                  </a:cubicBezTo>
                  <a:cubicBezTo>
                    <a:pt x="735" y="61"/>
                    <a:pt x="473" y="2"/>
                    <a:pt x="128" y="2"/>
                  </a:cubicBezTo>
                  <a:cubicBezTo>
                    <a:pt x="123" y="1"/>
                    <a:pt x="118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0" name="Google Shape;14681;p55">
              <a:extLst>
                <a:ext uri="{FF2B5EF4-FFF2-40B4-BE49-F238E27FC236}">
                  <a16:creationId xmlns:a16="http://schemas.microsoft.com/office/drawing/2014/main" id="{33E182B9-BB99-2BCF-9CD4-340442CBAE98}"/>
                </a:ext>
              </a:extLst>
            </p:cNvPr>
            <p:cNvSpPr/>
            <p:nvPr/>
          </p:nvSpPr>
          <p:spPr>
            <a:xfrm>
              <a:off x="4275650" y="2525950"/>
              <a:ext cx="25500" cy="12000"/>
            </a:xfrm>
            <a:custGeom>
              <a:avLst/>
              <a:gdLst/>
              <a:ahLst/>
              <a:cxnLst/>
              <a:rect l="l" t="t" r="r" b="b"/>
              <a:pathLst>
                <a:path w="1020" h="480" extrusionOk="0">
                  <a:moveTo>
                    <a:pt x="53" y="0"/>
                  </a:moveTo>
                  <a:cubicBezTo>
                    <a:pt x="25" y="0"/>
                    <a:pt x="1" y="51"/>
                    <a:pt x="19" y="87"/>
                  </a:cubicBezTo>
                  <a:cubicBezTo>
                    <a:pt x="138" y="206"/>
                    <a:pt x="198" y="325"/>
                    <a:pt x="364" y="385"/>
                  </a:cubicBezTo>
                  <a:cubicBezTo>
                    <a:pt x="477" y="432"/>
                    <a:pt x="620" y="479"/>
                    <a:pt x="746" y="479"/>
                  </a:cubicBezTo>
                  <a:cubicBezTo>
                    <a:pt x="779" y="479"/>
                    <a:pt x="811" y="476"/>
                    <a:pt x="841" y="468"/>
                  </a:cubicBezTo>
                  <a:cubicBezTo>
                    <a:pt x="1019" y="433"/>
                    <a:pt x="996" y="194"/>
                    <a:pt x="841" y="135"/>
                  </a:cubicBezTo>
                  <a:cubicBezTo>
                    <a:pt x="710" y="87"/>
                    <a:pt x="579" y="111"/>
                    <a:pt x="436" y="87"/>
                  </a:cubicBezTo>
                  <a:cubicBezTo>
                    <a:pt x="305" y="52"/>
                    <a:pt x="198" y="63"/>
                    <a:pt x="79" y="16"/>
                  </a:cubicBezTo>
                  <a:cubicBezTo>
                    <a:pt x="70" y="5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1" name="Google Shape;14682;p55">
              <a:extLst>
                <a:ext uri="{FF2B5EF4-FFF2-40B4-BE49-F238E27FC236}">
                  <a16:creationId xmlns:a16="http://schemas.microsoft.com/office/drawing/2014/main" id="{1EB2C7DB-2CCE-AA7F-61B5-D5B178E4BAB2}"/>
                </a:ext>
              </a:extLst>
            </p:cNvPr>
            <p:cNvSpPr/>
            <p:nvPr/>
          </p:nvSpPr>
          <p:spPr>
            <a:xfrm>
              <a:off x="4052375" y="2440575"/>
              <a:ext cx="44275" cy="31450"/>
            </a:xfrm>
            <a:custGeom>
              <a:avLst/>
              <a:gdLst/>
              <a:ahLst/>
              <a:cxnLst/>
              <a:rect l="l" t="t" r="r" b="b"/>
              <a:pathLst>
                <a:path w="1771" h="1258" extrusionOk="0">
                  <a:moveTo>
                    <a:pt x="109" y="0"/>
                  </a:moveTo>
                  <a:cubicBezTo>
                    <a:pt x="47" y="0"/>
                    <a:pt x="1" y="54"/>
                    <a:pt x="44" y="97"/>
                  </a:cubicBezTo>
                  <a:cubicBezTo>
                    <a:pt x="306" y="347"/>
                    <a:pt x="521" y="657"/>
                    <a:pt x="830" y="883"/>
                  </a:cubicBezTo>
                  <a:cubicBezTo>
                    <a:pt x="1015" y="1035"/>
                    <a:pt x="1360" y="1258"/>
                    <a:pt x="1618" y="1258"/>
                  </a:cubicBezTo>
                  <a:cubicBezTo>
                    <a:pt x="1642" y="1258"/>
                    <a:pt x="1665" y="1256"/>
                    <a:pt x="1687" y="1252"/>
                  </a:cubicBezTo>
                  <a:cubicBezTo>
                    <a:pt x="1747" y="1240"/>
                    <a:pt x="1771" y="1181"/>
                    <a:pt x="1771" y="1133"/>
                  </a:cubicBezTo>
                  <a:cubicBezTo>
                    <a:pt x="1699" y="835"/>
                    <a:pt x="1259" y="752"/>
                    <a:pt x="1021" y="609"/>
                  </a:cubicBezTo>
                  <a:cubicBezTo>
                    <a:pt x="699" y="430"/>
                    <a:pt x="473" y="157"/>
                    <a:pt x="128" y="2"/>
                  </a:cubicBezTo>
                  <a:cubicBezTo>
                    <a:pt x="121" y="1"/>
                    <a:pt x="115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2" name="Google Shape;14683;p55">
              <a:extLst>
                <a:ext uri="{FF2B5EF4-FFF2-40B4-BE49-F238E27FC236}">
                  <a16:creationId xmlns:a16="http://schemas.microsoft.com/office/drawing/2014/main" id="{A1DFC0A7-9CC1-933F-70C0-0D6F33A37C60}"/>
                </a:ext>
              </a:extLst>
            </p:cNvPr>
            <p:cNvSpPr/>
            <p:nvPr/>
          </p:nvSpPr>
          <p:spPr>
            <a:xfrm>
              <a:off x="4097700" y="2476900"/>
              <a:ext cx="29575" cy="36700"/>
            </a:xfrm>
            <a:custGeom>
              <a:avLst/>
              <a:gdLst/>
              <a:ahLst/>
              <a:cxnLst/>
              <a:rect l="l" t="t" r="r" b="b"/>
              <a:pathLst>
                <a:path w="1183" h="1468" extrusionOk="0">
                  <a:moveTo>
                    <a:pt x="74" y="1"/>
                  </a:moveTo>
                  <a:cubicBezTo>
                    <a:pt x="38" y="1"/>
                    <a:pt x="0" y="46"/>
                    <a:pt x="17" y="97"/>
                  </a:cubicBezTo>
                  <a:cubicBezTo>
                    <a:pt x="53" y="228"/>
                    <a:pt x="160" y="335"/>
                    <a:pt x="232" y="454"/>
                  </a:cubicBezTo>
                  <a:cubicBezTo>
                    <a:pt x="327" y="585"/>
                    <a:pt x="386" y="740"/>
                    <a:pt x="458" y="871"/>
                  </a:cubicBezTo>
                  <a:cubicBezTo>
                    <a:pt x="613" y="1085"/>
                    <a:pt x="803" y="1394"/>
                    <a:pt x="1053" y="1466"/>
                  </a:cubicBezTo>
                  <a:cubicBezTo>
                    <a:pt x="1060" y="1467"/>
                    <a:pt x="1067" y="1467"/>
                    <a:pt x="1073" y="1467"/>
                  </a:cubicBezTo>
                  <a:cubicBezTo>
                    <a:pt x="1153" y="1467"/>
                    <a:pt x="1182" y="1401"/>
                    <a:pt x="1160" y="1335"/>
                  </a:cubicBezTo>
                  <a:cubicBezTo>
                    <a:pt x="1101" y="1204"/>
                    <a:pt x="982" y="1121"/>
                    <a:pt x="875" y="1002"/>
                  </a:cubicBezTo>
                  <a:cubicBezTo>
                    <a:pt x="767" y="882"/>
                    <a:pt x="684" y="740"/>
                    <a:pt x="589" y="621"/>
                  </a:cubicBezTo>
                  <a:cubicBezTo>
                    <a:pt x="458" y="430"/>
                    <a:pt x="327" y="144"/>
                    <a:pt x="113" y="25"/>
                  </a:cubicBezTo>
                  <a:cubicBezTo>
                    <a:pt x="102" y="8"/>
                    <a:pt x="88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3" name="Google Shape;14684;p55">
              <a:extLst>
                <a:ext uri="{FF2B5EF4-FFF2-40B4-BE49-F238E27FC236}">
                  <a16:creationId xmlns:a16="http://schemas.microsoft.com/office/drawing/2014/main" id="{4C3C78DA-6A54-0981-B62D-D5DB9B2E41B3}"/>
                </a:ext>
              </a:extLst>
            </p:cNvPr>
            <p:cNvSpPr/>
            <p:nvPr/>
          </p:nvSpPr>
          <p:spPr>
            <a:xfrm>
              <a:off x="4103450" y="2683425"/>
              <a:ext cx="79175" cy="64725"/>
            </a:xfrm>
            <a:custGeom>
              <a:avLst/>
              <a:gdLst/>
              <a:ahLst/>
              <a:cxnLst/>
              <a:rect l="l" t="t" r="r" b="b"/>
              <a:pathLst>
                <a:path w="3167" h="2589" extrusionOk="0">
                  <a:moveTo>
                    <a:pt x="2636" y="1"/>
                  </a:moveTo>
                  <a:cubicBezTo>
                    <a:pt x="2414" y="1"/>
                    <a:pt x="2192" y="145"/>
                    <a:pt x="1966" y="337"/>
                  </a:cubicBezTo>
                  <a:cubicBezTo>
                    <a:pt x="1657" y="599"/>
                    <a:pt x="1407" y="944"/>
                    <a:pt x="1133" y="1253"/>
                  </a:cubicBezTo>
                  <a:cubicBezTo>
                    <a:pt x="811" y="1646"/>
                    <a:pt x="418" y="1968"/>
                    <a:pt x="97" y="2337"/>
                  </a:cubicBezTo>
                  <a:cubicBezTo>
                    <a:pt x="0" y="2443"/>
                    <a:pt x="68" y="2589"/>
                    <a:pt x="174" y="2589"/>
                  </a:cubicBezTo>
                  <a:cubicBezTo>
                    <a:pt x="198" y="2589"/>
                    <a:pt x="225" y="2581"/>
                    <a:pt x="252" y="2563"/>
                  </a:cubicBezTo>
                  <a:cubicBezTo>
                    <a:pt x="847" y="2230"/>
                    <a:pt x="1311" y="1646"/>
                    <a:pt x="1740" y="1123"/>
                  </a:cubicBezTo>
                  <a:cubicBezTo>
                    <a:pt x="1942" y="896"/>
                    <a:pt x="2085" y="694"/>
                    <a:pt x="2252" y="444"/>
                  </a:cubicBezTo>
                  <a:cubicBezTo>
                    <a:pt x="2344" y="306"/>
                    <a:pt x="2441" y="262"/>
                    <a:pt x="2544" y="262"/>
                  </a:cubicBezTo>
                  <a:cubicBezTo>
                    <a:pt x="2708" y="262"/>
                    <a:pt x="2888" y="374"/>
                    <a:pt x="3085" y="396"/>
                  </a:cubicBezTo>
                  <a:cubicBezTo>
                    <a:pt x="3089" y="397"/>
                    <a:pt x="3093" y="397"/>
                    <a:pt x="3097" y="397"/>
                  </a:cubicBezTo>
                  <a:cubicBezTo>
                    <a:pt x="3158" y="397"/>
                    <a:pt x="3167" y="311"/>
                    <a:pt x="3133" y="277"/>
                  </a:cubicBezTo>
                  <a:cubicBezTo>
                    <a:pt x="2966" y="80"/>
                    <a:pt x="2801" y="1"/>
                    <a:pt x="26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4" name="Google Shape;14685;p55">
              <a:extLst>
                <a:ext uri="{FF2B5EF4-FFF2-40B4-BE49-F238E27FC236}">
                  <a16:creationId xmlns:a16="http://schemas.microsoft.com/office/drawing/2014/main" id="{8DC3A20A-1455-7E11-877F-D3CA50155684}"/>
                </a:ext>
              </a:extLst>
            </p:cNvPr>
            <p:cNvSpPr/>
            <p:nvPr/>
          </p:nvSpPr>
          <p:spPr>
            <a:xfrm>
              <a:off x="4186225" y="2692725"/>
              <a:ext cx="69525" cy="43875"/>
            </a:xfrm>
            <a:custGeom>
              <a:avLst/>
              <a:gdLst/>
              <a:ahLst/>
              <a:cxnLst/>
              <a:rect l="l" t="t" r="r" b="b"/>
              <a:pathLst>
                <a:path w="2781" h="1755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1" y="24"/>
                    <a:pt x="12" y="36"/>
                  </a:cubicBezTo>
                  <a:cubicBezTo>
                    <a:pt x="405" y="393"/>
                    <a:pt x="501" y="989"/>
                    <a:pt x="977" y="1274"/>
                  </a:cubicBezTo>
                  <a:cubicBezTo>
                    <a:pt x="1191" y="1393"/>
                    <a:pt x="1417" y="1441"/>
                    <a:pt x="1632" y="1477"/>
                  </a:cubicBezTo>
                  <a:cubicBezTo>
                    <a:pt x="1989" y="1536"/>
                    <a:pt x="2263" y="1655"/>
                    <a:pt x="2608" y="1751"/>
                  </a:cubicBezTo>
                  <a:cubicBezTo>
                    <a:pt x="2617" y="1753"/>
                    <a:pt x="2626" y="1754"/>
                    <a:pt x="2635" y="1754"/>
                  </a:cubicBezTo>
                  <a:cubicBezTo>
                    <a:pt x="2710" y="1754"/>
                    <a:pt x="2780" y="1669"/>
                    <a:pt x="2727" y="1584"/>
                  </a:cubicBezTo>
                  <a:cubicBezTo>
                    <a:pt x="2465" y="1155"/>
                    <a:pt x="1953" y="1167"/>
                    <a:pt x="1501" y="1096"/>
                  </a:cubicBezTo>
                  <a:cubicBezTo>
                    <a:pt x="893" y="989"/>
                    <a:pt x="465" y="405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5" name="Google Shape;14686;p55">
              <a:extLst>
                <a:ext uri="{FF2B5EF4-FFF2-40B4-BE49-F238E27FC236}">
                  <a16:creationId xmlns:a16="http://schemas.microsoft.com/office/drawing/2014/main" id="{E74BEAAC-54C9-E361-6EAD-98B7B6354C6E}"/>
                </a:ext>
              </a:extLst>
            </p:cNvPr>
            <p:cNvSpPr/>
            <p:nvPr/>
          </p:nvSpPr>
          <p:spPr>
            <a:xfrm>
              <a:off x="4256175" y="2737425"/>
              <a:ext cx="9550" cy="7425"/>
            </a:xfrm>
            <a:custGeom>
              <a:avLst/>
              <a:gdLst/>
              <a:ahLst/>
              <a:cxnLst/>
              <a:rect l="l" t="t" r="r" b="b"/>
              <a:pathLst>
                <a:path w="382" h="297" extrusionOk="0">
                  <a:moveTo>
                    <a:pt x="83" y="0"/>
                  </a:moveTo>
                  <a:cubicBezTo>
                    <a:pt x="65" y="0"/>
                    <a:pt x="48" y="14"/>
                    <a:pt x="48" y="22"/>
                  </a:cubicBezTo>
                  <a:cubicBezTo>
                    <a:pt x="0" y="105"/>
                    <a:pt x="12" y="201"/>
                    <a:pt x="84" y="260"/>
                  </a:cubicBezTo>
                  <a:cubicBezTo>
                    <a:pt x="122" y="282"/>
                    <a:pt x="170" y="296"/>
                    <a:pt x="216" y="296"/>
                  </a:cubicBezTo>
                  <a:cubicBezTo>
                    <a:pt x="270" y="296"/>
                    <a:pt x="320" y="276"/>
                    <a:pt x="346" y="225"/>
                  </a:cubicBezTo>
                  <a:cubicBezTo>
                    <a:pt x="381" y="153"/>
                    <a:pt x="322" y="46"/>
                    <a:pt x="251" y="22"/>
                  </a:cubicBezTo>
                  <a:cubicBezTo>
                    <a:pt x="218" y="14"/>
                    <a:pt x="179" y="0"/>
                    <a:pt x="147" y="0"/>
                  </a:cubicBezTo>
                  <a:cubicBezTo>
                    <a:pt x="132" y="0"/>
                    <a:pt x="119" y="3"/>
                    <a:pt x="108" y="10"/>
                  </a:cubicBezTo>
                  <a:cubicBezTo>
                    <a:pt x="100" y="3"/>
                    <a:pt x="92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6" name="Google Shape;14687;p55">
              <a:extLst>
                <a:ext uri="{FF2B5EF4-FFF2-40B4-BE49-F238E27FC236}">
                  <a16:creationId xmlns:a16="http://schemas.microsoft.com/office/drawing/2014/main" id="{9050B031-F2E9-B014-B543-C298292950C6}"/>
                </a:ext>
              </a:extLst>
            </p:cNvPr>
            <p:cNvSpPr/>
            <p:nvPr/>
          </p:nvSpPr>
          <p:spPr>
            <a:xfrm>
              <a:off x="4495650" y="2491725"/>
              <a:ext cx="64325" cy="77275"/>
            </a:xfrm>
            <a:custGeom>
              <a:avLst/>
              <a:gdLst/>
              <a:ahLst/>
              <a:cxnLst/>
              <a:rect l="l" t="t" r="r" b="b"/>
              <a:pathLst>
                <a:path w="2573" h="3091" extrusionOk="0">
                  <a:moveTo>
                    <a:pt x="2492" y="0"/>
                  </a:moveTo>
                  <a:cubicBezTo>
                    <a:pt x="2478" y="0"/>
                    <a:pt x="2463" y="5"/>
                    <a:pt x="2447" y="16"/>
                  </a:cubicBezTo>
                  <a:cubicBezTo>
                    <a:pt x="1911" y="325"/>
                    <a:pt x="1518" y="968"/>
                    <a:pt x="1149" y="1444"/>
                  </a:cubicBezTo>
                  <a:cubicBezTo>
                    <a:pt x="744" y="1956"/>
                    <a:pt x="387" y="2492"/>
                    <a:pt x="18" y="3028"/>
                  </a:cubicBezTo>
                  <a:cubicBezTo>
                    <a:pt x="1" y="3062"/>
                    <a:pt x="14" y="3090"/>
                    <a:pt x="37" y="3090"/>
                  </a:cubicBezTo>
                  <a:cubicBezTo>
                    <a:pt x="45" y="3090"/>
                    <a:pt x="55" y="3086"/>
                    <a:pt x="66" y="3076"/>
                  </a:cubicBezTo>
                  <a:cubicBezTo>
                    <a:pt x="506" y="2575"/>
                    <a:pt x="959" y="2063"/>
                    <a:pt x="1387" y="1528"/>
                  </a:cubicBezTo>
                  <a:cubicBezTo>
                    <a:pt x="1756" y="1087"/>
                    <a:pt x="2280" y="635"/>
                    <a:pt x="2554" y="111"/>
                  </a:cubicBezTo>
                  <a:cubicBezTo>
                    <a:pt x="2572" y="56"/>
                    <a:pt x="2541" y="0"/>
                    <a:pt x="24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7" name="Google Shape;14688;p55">
              <a:extLst>
                <a:ext uri="{FF2B5EF4-FFF2-40B4-BE49-F238E27FC236}">
                  <a16:creationId xmlns:a16="http://schemas.microsoft.com/office/drawing/2014/main" id="{B11BD451-F50B-5C17-99FA-D1B7998A73AD}"/>
                </a:ext>
              </a:extLst>
            </p:cNvPr>
            <p:cNvSpPr/>
            <p:nvPr/>
          </p:nvSpPr>
          <p:spPr>
            <a:xfrm>
              <a:off x="4558900" y="2491500"/>
              <a:ext cx="55900" cy="52325"/>
            </a:xfrm>
            <a:custGeom>
              <a:avLst/>
              <a:gdLst/>
              <a:ahLst/>
              <a:cxnLst/>
              <a:rect l="l" t="t" r="r" b="b"/>
              <a:pathLst>
                <a:path w="2236" h="2093" extrusionOk="0">
                  <a:moveTo>
                    <a:pt x="260" y="0"/>
                  </a:moveTo>
                  <a:cubicBezTo>
                    <a:pt x="180" y="0"/>
                    <a:pt x="101" y="18"/>
                    <a:pt x="24" y="60"/>
                  </a:cubicBezTo>
                  <a:cubicBezTo>
                    <a:pt x="0" y="84"/>
                    <a:pt x="0" y="108"/>
                    <a:pt x="36" y="120"/>
                  </a:cubicBezTo>
                  <a:cubicBezTo>
                    <a:pt x="262" y="251"/>
                    <a:pt x="488" y="287"/>
                    <a:pt x="703" y="453"/>
                  </a:cubicBezTo>
                  <a:cubicBezTo>
                    <a:pt x="917" y="632"/>
                    <a:pt x="1072" y="870"/>
                    <a:pt x="1226" y="1108"/>
                  </a:cubicBezTo>
                  <a:cubicBezTo>
                    <a:pt x="1357" y="1310"/>
                    <a:pt x="1488" y="1525"/>
                    <a:pt x="1643" y="1715"/>
                  </a:cubicBezTo>
                  <a:cubicBezTo>
                    <a:pt x="1786" y="1906"/>
                    <a:pt x="1965" y="1953"/>
                    <a:pt x="2191" y="2084"/>
                  </a:cubicBezTo>
                  <a:cubicBezTo>
                    <a:pt x="2194" y="2090"/>
                    <a:pt x="2198" y="2092"/>
                    <a:pt x="2203" y="2092"/>
                  </a:cubicBezTo>
                  <a:cubicBezTo>
                    <a:pt x="2217" y="2092"/>
                    <a:pt x="2236" y="2070"/>
                    <a:pt x="2227" y="2061"/>
                  </a:cubicBezTo>
                  <a:cubicBezTo>
                    <a:pt x="2108" y="1953"/>
                    <a:pt x="2060" y="1822"/>
                    <a:pt x="1965" y="1691"/>
                  </a:cubicBezTo>
                  <a:cubicBezTo>
                    <a:pt x="1881" y="1549"/>
                    <a:pt x="1762" y="1441"/>
                    <a:pt x="1667" y="1310"/>
                  </a:cubicBezTo>
                  <a:cubicBezTo>
                    <a:pt x="1488" y="1072"/>
                    <a:pt x="1346" y="822"/>
                    <a:pt x="1155" y="596"/>
                  </a:cubicBezTo>
                  <a:cubicBezTo>
                    <a:pt x="961" y="354"/>
                    <a:pt x="609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8" name="Google Shape;14689;p55">
              <a:extLst>
                <a:ext uri="{FF2B5EF4-FFF2-40B4-BE49-F238E27FC236}">
                  <a16:creationId xmlns:a16="http://schemas.microsoft.com/office/drawing/2014/main" id="{DF6FF1AA-8D83-E1F6-1470-71B507702A2C}"/>
                </a:ext>
              </a:extLst>
            </p:cNvPr>
            <p:cNvSpPr/>
            <p:nvPr/>
          </p:nvSpPr>
          <p:spPr>
            <a:xfrm>
              <a:off x="4613350" y="2537125"/>
              <a:ext cx="21250" cy="10450"/>
            </a:xfrm>
            <a:custGeom>
              <a:avLst/>
              <a:gdLst/>
              <a:ahLst/>
              <a:cxnLst/>
              <a:rect l="l" t="t" r="r" b="b"/>
              <a:pathLst>
                <a:path w="850" h="418" extrusionOk="0">
                  <a:moveTo>
                    <a:pt x="712" y="1"/>
                  </a:moveTo>
                  <a:cubicBezTo>
                    <a:pt x="698" y="1"/>
                    <a:pt x="684" y="4"/>
                    <a:pt x="668" y="9"/>
                  </a:cubicBezTo>
                  <a:cubicBezTo>
                    <a:pt x="584" y="45"/>
                    <a:pt x="465" y="81"/>
                    <a:pt x="370" y="128"/>
                  </a:cubicBezTo>
                  <a:cubicBezTo>
                    <a:pt x="322" y="164"/>
                    <a:pt x="287" y="200"/>
                    <a:pt x="227" y="224"/>
                  </a:cubicBezTo>
                  <a:cubicBezTo>
                    <a:pt x="180" y="236"/>
                    <a:pt x="120" y="247"/>
                    <a:pt x="72" y="247"/>
                  </a:cubicBezTo>
                  <a:cubicBezTo>
                    <a:pt x="1" y="259"/>
                    <a:pt x="25" y="367"/>
                    <a:pt x="84" y="378"/>
                  </a:cubicBezTo>
                  <a:cubicBezTo>
                    <a:pt x="144" y="402"/>
                    <a:pt x="203" y="402"/>
                    <a:pt x="263" y="402"/>
                  </a:cubicBezTo>
                  <a:cubicBezTo>
                    <a:pt x="311" y="402"/>
                    <a:pt x="373" y="418"/>
                    <a:pt x="427" y="418"/>
                  </a:cubicBezTo>
                  <a:cubicBezTo>
                    <a:pt x="441" y="418"/>
                    <a:pt x="453" y="417"/>
                    <a:pt x="465" y="414"/>
                  </a:cubicBezTo>
                  <a:cubicBezTo>
                    <a:pt x="561" y="402"/>
                    <a:pt x="715" y="307"/>
                    <a:pt x="787" y="224"/>
                  </a:cubicBezTo>
                  <a:cubicBezTo>
                    <a:pt x="850" y="140"/>
                    <a:pt x="81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9" name="Google Shape;14690;p55">
              <a:extLst>
                <a:ext uri="{FF2B5EF4-FFF2-40B4-BE49-F238E27FC236}">
                  <a16:creationId xmlns:a16="http://schemas.microsoft.com/office/drawing/2014/main" id="{FB0A6FAC-7EA7-4355-1C24-6B3E85ADF2DB}"/>
                </a:ext>
              </a:extLst>
            </p:cNvPr>
            <p:cNvSpPr/>
            <p:nvPr/>
          </p:nvSpPr>
          <p:spPr>
            <a:xfrm>
              <a:off x="4634125" y="2538350"/>
              <a:ext cx="17075" cy="11625"/>
            </a:xfrm>
            <a:custGeom>
              <a:avLst/>
              <a:gdLst/>
              <a:ahLst/>
              <a:cxnLst/>
              <a:rect l="l" t="t" r="r" b="b"/>
              <a:pathLst>
                <a:path w="683" h="465" extrusionOk="0">
                  <a:moveTo>
                    <a:pt x="54" y="0"/>
                  </a:moveTo>
                  <a:cubicBezTo>
                    <a:pt x="19" y="0"/>
                    <a:pt x="1" y="75"/>
                    <a:pt x="51" y="115"/>
                  </a:cubicBezTo>
                  <a:cubicBezTo>
                    <a:pt x="158" y="163"/>
                    <a:pt x="265" y="246"/>
                    <a:pt x="373" y="329"/>
                  </a:cubicBezTo>
                  <a:cubicBezTo>
                    <a:pt x="447" y="383"/>
                    <a:pt x="521" y="464"/>
                    <a:pt x="621" y="464"/>
                  </a:cubicBezTo>
                  <a:cubicBezTo>
                    <a:pt x="633" y="464"/>
                    <a:pt x="645" y="463"/>
                    <a:pt x="658" y="460"/>
                  </a:cubicBezTo>
                  <a:cubicBezTo>
                    <a:pt x="670" y="460"/>
                    <a:pt x="682" y="437"/>
                    <a:pt x="682" y="425"/>
                  </a:cubicBezTo>
                  <a:cubicBezTo>
                    <a:pt x="682" y="294"/>
                    <a:pt x="563" y="222"/>
                    <a:pt x="468" y="163"/>
                  </a:cubicBezTo>
                  <a:cubicBezTo>
                    <a:pt x="349" y="91"/>
                    <a:pt x="230" y="32"/>
                    <a:pt x="75" y="8"/>
                  </a:cubicBezTo>
                  <a:cubicBezTo>
                    <a:pt x="68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0" name="Google Shape;14691;p55">
              <a:extLst>
                <a:ext uri="{FF2B5EF4-FFF2-40B4-BE49-F238E27FC236}">
                  <a16:creationId xmlns:a16="http://schemas.microsoft.com/office/drawing/2014/main" id="{A580B791-EADE-FF08-E6F0-EF6FBA2FDABB}"/>
                </a:ext>
              </a:extLst>
            </p:cNvPr>
            <p:cNvSpPr/>
            <p:nvPr/>
          </p:nvSpPr>
          <p:spPr>
            <a:xfrm>
              <a:off x="4655025" y="2550750"/>
              <a:ext cx="25100" cy="12450"/>
            </a:xfrm>
            <a:custGeom>
              <a:avLst/>
              <a:gdLst/>
              <a:ahLst/>
              <a:cxnLst/>
              <a:rect l="l" t="t" r="r" b="b"/>
              <a:pathLst>
                <a:path w="1004" h="498" extrusionOk="0">
                  <a:moveTo>
                    <a:pt x="84" y="0"/>
                  </a:moveTo>
                  <a:cubicBezTo>
                    <a:pt x="25" y="0"/>
                    <a:pt x="1" y="107"/>
                    <a:pt x="48" y="155"/>
                  </a:cubicBezTo>
                  <a:cubicBezTo>
                    <a:pt x="132" y="238"/>
                    <a:pt x="227" y="310"/>
                    <a:pt x="322" y="357"/>
                  </a:cubicBezTo>
                  <a:cubicBezTo>
                    <a:pt x="441" y="417"/>
                    <a:pt x="584" y="453"/>
                    <a:pt x="715" y="488"/>
                  </a:cubicBezTo>
                  <a:cubicBezTo>
                    <a:pt x="734" y="495"/>
                    <a:pt x="752" y="498"/>
                    <a:pt x="769" y="498"/>
                  </a:cubicBezTo>
                  <a:cubicBezTo>
                    <a:pt x="935" y="498"/>
                    <a:pt x="1004" y="208"/>
                    <a:pt x="799" y="143"/>
                  </a:cubicBezTo>
                  <a:cubicBezTo>
                    <a:pt x="680" y="119"/>
                    <a:pt x="549" y="95"/>
                    <a:pt x="429" y="48"/>
                  </a:cubicBezTo>
                  <a:cubicBezTo>
                    <a:pt x="322" y="12"/>
                    <a:pt x="203" y="12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1" name="Google Shape;14692;p55">
              <a:extLst>
                <a:ext uri="{FF2B5EF4-FFF2-40B4-BE49-F238E27FC236}">
                  <a16:creationId xmlns:a16="http://schemas.microsoft.com/office/drawing/2014/main" id="{2A4F562B-95CF-B765-D149-C38193FC5A13}"/>
                </a:ext>
              </a:extLst>
            </p:cNvPr>
            <p:cNvSpPr/>
            <p:nvPr/>
          </p:nvSpPr>
          <p:spPr>
            <a:xfrm>
              <a:off x="4677950" y="2556700"/>
              <a:ext cx="26525" cy="9025"/>
            </a:xfrm>
            <a:custGeom>
              <a:avLst/>
              <a:gdLst/>
              <a:ahLst/>
              <a:cxnLst/>
              <a:rect l="l" t="t" r="r" b="b"/>
              <a:pathLst>
                <a:path w="1061" h="361" extrusionOk="0">
                  <a:moveTo>
                    <a:pt x="882" y="0"/>
                  </a:moveTo>
                  <a:cubicBezTo>
                    <a:pt x="632" y="12"/>
                    <a:pt x="382" y="107"/>
                    <a:pt x="120" y="119"/>
                  </a:cubicBezTo>
                  <a:cubicBezTo>
                    <a:pt x="1" y="131"/>
                    <a:pt x="1" y="298"/>
                    <a:pt x="120" y="298"/>
                  </a:cubicBezTo>
                  <a:cubicBezTo>
                    <a:pt x="343" y="307"/>
                    <a:pt x="544" y="360"/>
                    <a:pt x="752" y="360"/>
                  </a:cubicBezTo>
                  <a:cubicBezTo>
                    <a:pt x="811" y="360"/>
                    <a:pt x="869" y="356"/>
                    <a:pt x="929" y="346"/>
                  </a:cubicBezTo>
                  <a:cubicBezTo>
                    <a:pt x="989" y="334"/>
                    <a:pt x="1036" y="274"/>
                    <a:pt x="1048" y="226"/>
                  </a:cubicBezTo>
                  <a:cubicBezTo>
                    <a:pt x="1060" y="167"/>
                    <a:pt x="1048" y="131"/>
                    <a:pt x="1036" y="96"/>
                  </a:cubicBezTo>
                  <a:cubicBezTo>
                    <a:pt x="1001" y="48"/>
                    <a:pt x="941" y="0"/>
                    <a:pt x="8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2" name="Google Shape;14693;p55">
              <a:extLst>
                <a:ext uri="{FF2B5EF4-FFF2-40B4-BE49-F238E27FC236}">
                  <a16:creationId xmlns:a16="http://schemas.microsoft.com/office/drawing/2014/main" id="{206136D1-06D3-565B-6569-9FF860449F15}"/>
                </a:ext>
              </a:extLst>
            </p:cNvPr>
            <p:cNvSpPr/>
            <p:nvPr/>
          </p:nvSpPr>
          <p:spPr>
            <a:xfrm>
              <a:off x="4402475" y="2739275"/>
              <a:ext cx="65050" cy="48100"/>
            </a:xfrm>
            <a:custGeom>
              <a:avLst/>
              <a:gdLst/>
              <a:ahLst/>
              <a:cxnLst/>
              <a:rect l="l" t="t" r="r" b="b"/>
              <a:pathLst>
                <a:path w="2602" h="1924" extrusionOk="0">
                  <a:moveTo>
                    <a:pt x="2414" y="1"/>
                  </a:moveTo>
                  <a:cubicBezTo>
                    <a:pt x="2060" y="1"/>
                    <a:pt x="1650" y="319"/>
                    <a:pt x="1387" y="508"/>
                  </a:cubicBezTo>
                  <a:cubicBezTo>
                    <a:pt x="983" y="841"/>
                    <a:pt x="661" y="1389"/>
                    <a:pt x="161" y="1603"/>
                  </a:cubicBezTo>
                  <a:cubicBezTo>
                    <a:pt x="1" y="1667"/>
                    <a:pt x="42" y="1923"/>
                    <a:pt x="207" y="1923"/>
                  </a:cubicBezTo>
                  <a:cubicBezTo>
                    <a:pt x="226" y="1923"/>
                    <a:pt x="246" y="1920"/>
                    <a:pt x="268" y="1913"/>
                  </a:cubicBezTo>
                  <a:cubicBezTo>
                    <a:pt x="721" y="1758"/>
                    <a:pt x="1018" y="1389"/>
                    <a:pt x="1352" y="1044"/>
                  </a:cubicBezTo>
                  <a:cubicBezTo>
                    <a:pt x="1554" y="829"/>
                    <a:pt x="1768" y="663"/>
                    <a:pt x="2019" y="508"/>
                  </a:cubicBezTo>
                  <a:cubicBezTo>
                    <a:pt x="2233" y="377"/>
                    <a:pt x="2447" y="305"/>
                    <a:pt x="2578" y="91"/>
                  </a:cubicBezTo>
                  <a:cubicBezTo>
                    <a:pt x="2602" y="67"/>
                    <a:pt x="2578" y="31"/>
                    <a:pt x="2554" y="20"/>
                  </a:cubicBezTo>
                  <a:cubicBezTo>
                    <a:pt x="2509" y="7"/>
                    <a:pt x="2462" y="1"/>
                    <a:pt x="24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3" name="Google Shape;14694;p55">
              <a:extLst>
                <a:ext uri="{FF2B5EF4-FFF2-40B4-BE49-F238E27FC236}">
                  <a16:creationId xmlns:a16="http://schemas.microsoft.com/office/drawing/2014/main" id="{09849766-1058-385C-F80F-FC5354873EC7}"/>
                </a:ext>
              </a:extLst>
            </p:cNvPr>
            <p:cNvSpPr/>
            <p:nvPr/>
          </p:nvSpPr>
          <p:spPr>
            <a:xfrm>
              <a:off x="4469300" y="274155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2" y="0"/>
                  </a:moveTo>
                  <a:cubicBezTo>
                    <a:pt x="0" y="0"/>
                    <a:pt x="0" y="24"/>
                    <a:pt x="12" y="24"/>
                  </a:cubicBezTo>
                  <a:cubicBezTo>
                    <a:pt x="60" y="24"/>
                    <a:pt x="96" y="48"/>
                    <a:pt x="119" y="48"/>
                  </a:cubicBezTo>
                  <a:cubicBezTo>
                    <a:pt x="131" y="48"/>
                    <a:pt x="131" y="36"/>
                    <a:pt x="119" y="36"/>
                  </a:cubicBezTo>
                  <a:cubicBezTo>
                    <a:pt x="72" y="36"/>
                    <a:pt x="48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4" name="Google Shape;14695;p55">
              <a:extLst>
                <a:ext uri="{FF2B5EF4-FFF2-40B4-BE49-F238E27FC236}">
                  <a16:creationId xmlns:a16="http://schemas.microsoft.com/office/drawing/2014/main" id="{99CD632A-472A-6810-523F-1FCA5997F3DE}"/>
                </a:ext>
              </a:extLst>
            </p:cNvPr>
            <p:cNvSpPr/>
            <p:nvPr/>
          </p:nvSpPr>
          <p:spPr>
            <a:xfrm>
              <a:off x="4468075" y="2740550"/>
              <a:ext cx="35175" cy="23050"/>
            </a:xfrm>
            <a:custGeom>
              <a:avLst/>
              <a:gdLst/>
              <a:ahLst/>
              <a:cxnLst/>
              <a:rect l="l" t="t" r="r" b="b"/>
              <a:pathLst>
                <a:path w="1407" h="922" extrusionOk="0">
                  <a:moveTo>
                    <a:pt x="69" y="1"/>
                  </a:moveTo>
                  <a:cubicBezTo>
                    <a:pt x="27" y="1"/>
                    <a:pt x="1" y="51"/>
                    <a:pt x="37" y="88"/>
                  </a:cubicBezTo>
                  <a:cubicBezTo>
                    <a:pt x="345" y="373"/>
                    <a:pt x="743" y="921"/>
                    <a:pt x="1223" y="921"/>
                  </a:cubicBezTo>
                  <a:cubicBezTo>
                    <a:pt x="1264" y="921"/>
                    <a:pt x="1305" y="918"/>
                    <a:pt x="1347" y="909"/>
                  </a:cubicBezTo>
                  <a:cubicBezTo>
                    <a:pt x="1407" y="897"/>
                    <a:pt x="1407" y="814"/>
                    <a:pt x="1371" y="790"/>
                  </a:cubicBezTo>
                  <a:cubicBezTo>
                    <a:pt x="1216" y="612"/>
                    <a:pt x="966" y="516"/>
                    <a:pt x="764" y="421"/>
                  </a:cubicBezTo>
                  <a:cubicBezTo>
                    <a:pt x="538" y="302"/>
                    <a:pt x="323" y="159"/>
                    <a:pt x="109" y="16"/>
                  </a:cubicBezTo>
                  <a:cubicBezTo>
                    <a:pt x="95" y="5"/>
                    <a:pt x="81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5" name="Google Shape;14696;p55">
              <a:extLst>
                <a:ext uri="{FF2B5EF4-FFF2-40B4-BE49-F238E27FC236}">
                  <a16:creationId xmlns:a16="http://schemas.microsoft.com/office/drawing/2014/main" id="{F3E1CC1C-70F2-14BB-9CCB-0E5A0044F445}"/>
                </a:ext>
              </a:extLst>
            </p:cNvPr>
            <p:cNvSpPr/>
            <p:nvPr/>
          </p:nvSpPr>
          <p:spPr>
            <a:xfrm>
              <a:off x="4504725" y="2759775"/>
              <a:ext cx="50925" cy="15075"/>
            </a:xfrm>
            <a:custGeom>
              <a:avLst/>
              <a:gdLst/>
              <a:ahLst/>
              <a:cxnLst/>
              <a:rect l="l" t="t" r="r" b="b"/>
              <a:pathLst>
                <a:path w="2037" h="603" extrusionOk="0">
                  <a:moveTo>
                    <a:pt x="364" y="1"/>
                  </a:moveTo>
                  <a:cubicBezTo>
                    <a:pt x="245" y="1"/>
                    <a:pt x="128" y="22"/>
                    <a:pt x="24" y="81"/>
                  </a:cubicBezTo>
                  <a:cubicBezTo>
                    <a:pt x="0" y="104"/>
                    <a:pt x="0" y="200"/>
                    <a:pt x="60" y="200"/>
                  </a:cubicBezTo>
                  <a:cubicBezTo>
                    <a:pt x="93" y="204"/>
                    <a:pt x="127" y="206"/>
                    <a:pt x="160" y="206"/>
                  </a:cubicBezTo>
                  <a:cubicBezTo>
                    <a:pt x="271" y="206"/>
                    <a:pt x="381" y="188"/>
                    <a:pt x="487" y="188"/>
                  </a:cubicBezTo>
                  <a:cubicBezTo>
                    <a:pt x="532" y="188"/>
                    <a:pt x="576" y="191"/>
                    <a:pt x="619" y="200"/>
                  </a:cubicBezTo>
                  <a:cubicBezTo>
                    <a:pt x="810" y="235"/>
                    <a:pt x="977" y="366"/>
                    <a:pt x="1143" y="438"/>
                  </a:cubicBezTo>
                  <a:cubicBezTo>
                    <a:pt x="1316" y="520"/>
                    <a:pt x="1517" y="602"/>
                    <a:pt x="1715" y="602"/>
                  </a:cubicBezTo>
                  <a:cubicBezTo>
                    <a:pt x="1803" y="602"/>
                    <a:pt x="1892" y="586"/>
                    <a:pt x="1977" y="545"/>
                  </a:cubicBezTo>
                  <a:cubicBezTo>
                    <a:pt x="2036" y="509"/>
                    <a:pt x="2036" y="426"/>
                    <a:pt x="1977" y="378"/>
                  </a:cubicBezTo>
                  <a:cubicBezTo>
                    <a:pt x="1703" y="200"/>
                    <a:pt x="1262" y="152"/>
                    <a:pt x="929" y="93"/>
                  </a:cubicBezTo>
                  <a:cubicBezTo>
                    <a:pt x="759" y="56"/>
                    <a:pt x="558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6" name="Google Shape;14697;p55">
              <a:extLst>
                <a:ext uri="{FF2B5EF4-FFF2-40B4-BE49-F238E27FC236}">
                  <a16:creationId xmlns:a16="http://schemas.microsoft.com/office/drawing/2014/main" id="{823E7DFD-19A5-D72E-14D6-F440D8CAA7A7}"/>
                </a:ext>
              </a:extLst>
            </p:cNvPr>
            <p:cNvSpPr/>
            <p:nvPr/>
          </p:nvSpPr>
          <p:spPr>
            <a:xfrm>
              <a:off x="4203950" y="3071200"/>
              <a:ext cx="107325" cy="53250"/>
            </a:xfrm>
            <a:custGeom>
              <a:avLst/>
              <a:gdLst/>
              <a:ahLst/>
              <a:cxnLst/>
              <a:rect l="l" t="t" r="r" b="b"/>
              <a:pathLst>
                <a:path w="4293" h="2130" extrusionOk="0">
                  <a:moveTo>
                    <a:pt x="2453" y="0"/>
                  </a:moveTo>
                  <a:cubicBezTo>
                    <a:pt x="2385" y="0"/>
                    <a:pt x="2319" y="6"/>
                    <a:pt x="2256" y="18"/>
                  </a:cubicBezTo>
                  <a:cubicBezTo>
                    <a:pt x="1399" y="185"/>
                    <a:pt x="565" y="1197"/>
                    <a:pt x="101" y="1863"/>
                  </a:cubicBezTo>
                  <a:cubicBezTo>
                    <a:pt x="1" y="2005"/>
                    <a:pt x="123" y="2130"/>
                    <a:pt x="251" y="2130"/>
                  </a:cubicBezTo>
                  <a:cubicBezTo>
                    <a:pt x="305" y="2130"/>
                    <a:pt x="360" y="2107"/>
                    <a:pt x="399" y="2054"/>
                  </a:cubicBezTo>
                  <a:cubicBezTo>
                    <a:pt x="911" y="1399"/>
                    <a:pt x="1661" y="649"/>
                    <a:pt x="2470" y="423"/>
                  </a:cubicBezTo>
                  <a:cubicBezTo>
                    <a:pt x="2567" y="397"/>
                    <a:pt x="2654" y="386"/>
                    <a:pt x="2733" y="386"/>
                  </a:cubicBezTo>
                  <a:cubicBezTo>
                    <a:pt x="3405" y="386"/>
                    <a:pt x="3486" y="1212"/>
                    <a:pt x="4125" y="1212"/>
                  </a:cubicBezTo>
                  <a:cubicBezTo>
                    <a:pt x="4148" y="1212"/>
                    <a:pt x="4172" y="1211"/>
                    <a:pt x="4197" y="1209"/>
                  </a:cubicBezTo>
                  <a:cubicBezTo>
                    <a:pt x="4256" y="1209"/>
                    <a:pt x="4292" y="1149"/>
                    <a:pt x="4256" y="1090"/>
                  </a:cubicBezTo>
                  <a:cubicBezTo>
                    <a:pt x="3965" y="550"/>
                    <a:pt x="3115" y="0"/>
                    <a:pt x="24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7" name="Google Shape;14698;p55">
              <a:extLst>
                <a:ext uri="{FF2B5EF4-FFF2-40B4-BE49-F238E27FC236}">
                  <a16:creationId xmlns:a16="http://schemas.microsoft.com/office/drawing/2014/main" id="{EAB7A263-3270-0484-A806-74100FA4511B}"/>
                </a:ext>
              </a:extLst>
            </p:cNvPr>
            <p:cNvSpPr/>
            <p:nvPr/>
          </p:nvSpPr>
          <p:spPr>
            <a:xfrm>
              <a:off x="4312575" y="3097450"/>
              <a:ext cx="1375" cy="2200"/>
            </a:xfrm>
            <a:custGeom>
              <a:avLst/>
              <a:gdLst/>
              <a:ahLst/>
              <a:cxnLst/>
              <a:rect l="l" t="t" r="r" b="b"/>
              <a:pathLst>
                <a:path w="55" h="88" extrusionOk="0">
                  <a:moveTo>
                    <a:pt x="30" y="1"/>
                  </a:moveTo>
                  <a:cubicBezTo>
                    <a:pt x="19" y="1"/>
                    <a:pt x="7" y="10"/>
                    <a:pt x="7" y="28"/>
                  </a:cubicBezTo>
                  <a:lnTo>
                    <a:pt x="7" y="51"/>
                  </a:lnTo>
                  <a:cubicBezTo>
                    <a:pt x="1" y="75"/>
                    <a:pt x="13" y="87"/>
                    <a:pt x="26" y="87"/>
                  </a:cubicBezTo>
                  <a:cubicBezTo>
                    <a:pt x="39" y="87"/>
                    <a:pt x="54" y="75"/>
                    <a:pt x="54" y="51"/>
                  </a:cubicBezTo>
                  <a:lnTo>
                    <a:pt x="54" y="28"/>
                  </a:lnTo>
                  <a:cubicBezTo>
                    <a:pt x="54" y="10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8" name="Google Shape;14699;p55">
              <a:extLst>
                <a:ext uri="{FF2B5EF4-FFF2-40B4-BE49-F238E27FC236}">
                  <a16:creationId xmlns:a16="http://schemas.microsoft.com/office/drawing/2014/main" id="{267D4160-9B15-5577-3A1D-A0765AB6010F}"/>
                </a:ext>
              </a:extLst>
            </p:cNvPr>
            <p:cNvSpPr/>
            <p:nvPr/>
          </p:nvSpPr>
          <p:spPr>
            <a:xfrm>
              <a:off x="4311600" y="3093375"/>
              <a:ext cx="36275" cy="16750"/>
            </a:xfrm>
            <a:custGeom>
              <a:avLst/>
              <a:gdLst/>
              <a:ahLst/>
              <a:cxnLst/>
              <a:rect l="l" t="t" r="r" b="b"/>
              <a:pathLst>
                <a:path w="1451" h="670" extrusionOk="0">
                  <a:moveTo>
                    <a:pt x="581" y="1"/>
                  </a:moveTo>
                  <a:cubicBezTo>
                    <a:pt x="376" y="1"/>
                    <a:pt x="242" y="93"/>
                    <a:pt x="34" y="203"/>
                  </a:cubicBezTo>
                  <a:cubicBezTo>
                    <a:pt x="1" y="203"/>
                    <a:pt x="29" y="263"/>
                    <a:pt x="61" y="263"/>
                  </a:cubicBezTo>
                  <a:cubicBezTo>
                    <a:pt x="64" y="263"/>
                    <a:pt x="67" y="263"/>
                    <a:pt x="69" y="262"/>
                  </a:cubicBezTo>
                  <a:cubicBezTo>
                    <a:pt x="146" y="236"/>
                    <a:pt x="224" y="225"/>
                    <a:pt x="300" y="225"/>
                  </a:cubicBezTo>
                  <a:cubicBezTo>
                    <a:pt x="612" y="225"/>
                    <a:pt x="909" y="418"/>
                    <a:pt x="1129" y="619"/>
                  </a:cubicBezTo>
                  <a:cubicBezTo>
                    <a:pt x="1173" y="656"/>
                    <a:pt x="1212" y="670"/>
                    <a:pt x="1258" y="670"/>
                  </a:cubicBezTo>
                  <a:cubicBezTo>
                    <a:pt x="1287" y="670"/>
                    <a:pt x="1318" y="664"/>
                    <a:pt x="1355" y="655"/>
                  </a:cubicBezTo>
                  <a:cubicBezTo>
                    <a:pt x="1379" y="631"/>
                    <a:pt x="1391" y="619"/>
                    <a:pt x="1415" y="595"/>
                  </a:cubicBezTo>
                  <a:cubicBezTo>
                    <a:pt x="1451" y="512"/>
                    <a:pt x="1439" y="429"/>
                    <a:pt x="1379" y="369"/>
                  </a:cubicBezTo>
                  <a:cubicBezTo>
                    <a:pt x="1224" y="179"/>
                    <a:pt x="974" y="36"/>
                    <a:pt x="712" y="12"/>
                  </a:cubicBezTo>
                  <a:cubicBezTo>
                    <a:pt x="665" y="4"/>
                    <a:pt x="622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9" name="Google Shape;14700;p55">
              <a:extLst>
                <a:ext uri="{FF2B5EF4-FFF2-40B4-BE49-F238E27FC236}">
                  <a16:creationId xmlns:a16="http://schemas.microsoft.com/office/drawing/2014/main" id="{8D11ECAC-9682-41F2-5FCD-CB6D46B0FC81}"/>
                </a:ext>
              </a:extLst>
            </p:cNvPr>
            <p:cNvSpPr/>
            <p:nvPr/>
          </p:nvSpPr>
          <p:spPr>
            <a:xfrm>
              <a:off x="4370075" y="2339550"/>
              <a:ext cx="60250" cy="84150"/>
            </a:xfrm>
            <a:custGeom>
              <a:avLst/>
              <a:gdLst/>
              <a:ahLst/>
              <a:cxnLst/>
              <a:rect l="l" t="t" r="r" b="b"/>
              <a:pathLst>
                <a:path w="2410" h="3366" extrusionOk="0">
                  <a:moveTo>
                    <a:pt x="2106" y="0"/>
                  </a:moveTo>
                  <a:cubicBezTo>
                    <a:pt x="1714" y="0"/>
                    <a:pt x="1557" y="338"/>
                    <a:pt x="1374" y="745"/>
                  </a:cubicBezTo>
                  <a:cubicBezTo>
                    <a:pt x="993" y="1590"/>
                    <a:pt x="397" y="2328"/>
                    <a:pt x="52" y="3197"/>
                  </a:cubicBezTo>
                  <a:cubicBezTo>
                    <a:pt x="0" y="3284"/>
                    <a:pt x="81" y="3365"/>
                    <a:pt x="166" y="3365"/>
                  </a:cubicBezTo>
                  <a:cubicBezTo>
                    <a:pt x="197" y="3365"/>
                    <a:pt x="229" y="3354"/>
                    <a:pt x="255" y="3328"/>
                  </a:cubicBezTo>
                  <a:cubicBezTo>
                    <a:pt x="695" y="2769"/>
                    <a:pt x="1064" y="2078"/>
                    <a:pt x="1410" y="1435"/>
                  </a:cubicBezTo>
                  <a:cubicBezTo>
                    <a:pt x="1588" y="1102"/>
                    <a:pt x="1862" y="185"/>
                    <a:pt x="2314" y="150"/>
                  </a:cubicBezTo>
                  <a:cubicBezTo>
                    <a:pt x="2374" y="150"/>
                    <a:pt x="2410" y="42"/>
                    <a:pt x="2326" y="30"/>
                  </a:cubicBezTo>
                  <a:cubicBezTo>
                    <a:pt x="2245" y="10"/>
                    <a:pt x="2172" y="0"/>
                    <a:pt x="2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0" name="Google Shape;14701;p55">
              <a:extLst>
                <a:ext uri="{FF2B5EF4-FFF2-40B4-BE49-F238E27FC236}">
                  <a16:creationId xmlns:a16="http://schemas.microsoft.com/office/drawing/2014/main" id="{B8F4F12E-6C2E-BD17-42D3-A8A68CD27CD5}"/>
                </a:ext>
              </a:extLst>
            </p:cNvPr>
            <p:cNvSpPr/>
            <p:nvPr/>
          </p:nvSpPr>
          <p:spPr>
            <a:xfrm>
              <a:off x="4432375" y="2341200"/>
              <a:ext cx="51525" cy="50400"/>
            </a:xfrm>
            <a:custGeom>
              <a:avLst/>
              <a:gdLst/>
              <a:ahLst/>
              <a:cxnLst/>
              <a:rect l="l" t="t" r="r" b="b"/>
              <a:pathLst>
                <a:path w="2061" h="2016" extrusionOk="0">
                  <a:moveTo>
                    <a:pt x="120" y="0"/>
                  </a:moveTo>
                  <a:cubicBezTo>
                    <a:pt x="37" y="24"/>
                    <a:pt x="1" y="119"/>
                    <a:pt x="84" y="155"/>
                  </a:cubicBezTo>
                  <a:cubicBezTo>
                    <a:pt x="572" y="357"/>
                    <a:pt x="775" y="881"/>
                    <a:pt x="1073" y="1286"/>
                  </a:cubicBezTo>
                  <a:cubicBezTo>
                    <a:pt x="1244" y="1514"/>
                    <a:pt x="1557" y="2015"/>
                    <a:pt x="1886" y="2015"/>
                  </a:cubicBezTo>
                  <a:cubicBezTo>
                    <a:pt x="1901" y="2015"/>
                    <a:pt x="1915" y="2014"/>
                    <a:pt x="1930" y="2012"/>
                  </a:cubicBezTo>
                  <a:cubicBezTo>
                    <a:pt x="2001" y="2000"/>
                    <a:pt x="2061" y="1941"/>
                    <a:pt x="2013" y="1846"/>
                  </a:cubicBezTo>
                  <a:cubicBezTo>
                    <a:pt x="1930" y="1667"/>
                    <a:pt x="1704" y="1572"/>
                    <a:pt x="1573" y="1405"/>
                  </a:cubicBezTo>
                  <a:cubicBezTo>
                    <a:pt x="1406" y="1203"/>
                    <a:pt x="1251" y="1000"/>
                    <a:pt x="1108" y="786"/>
                  </a:cubicBezTo>
                  <a:cubicBezTo>
                    <a:pt x="834" y="465"/>
                    <a:pt x="561" y="119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1" name="Google Shape;14702;p55">
              <a:extLst>
                <a:ext uri="{FF2B5EF4-FFF2-40B4-BE49-F238E27FC236}">
                  <a16:creationId xmlns:a16="http://schemas.microsoft.com/office/drawing/2014/main" id="{8F3BF78D-1163-27BB-11AE-2B15DFC2AC72}"/>
                </a:ext>
              </a:extLst>
            </p:cNvPr>
            <p:cNvSpPr/>
            <p:nvPr/>
          </p:nvSpPr>
          <p:spPr>
            <a:xfrm>
              <a:off x="4488400" y="2388475"/>
              <a:ext cx="34350" cy="26850"/>
            </a:xfrm>
            <a:custGeom>
              <a:avLst/>
              <a:gdLst/>
              <a:ahLst/>
              <a:cxnLst/>
              <a:rect l="l" t="t" r="r" b="b"/>
              <a:pathLst>
                <a:path w="1374" h="1074" extrusionOk="0">
                  <a:moveTo>
                    <a:pt x="69" y="1"/>
                  </a:moveTo>
                  <a:cubicBezTo>
                    <a:pt x="19" y="1"/>
                    <a:pt x="0" y="65"/>
                    <a:pt x="22" y="109"/>
                  </a:cubicBezTo>
                  <a:cubicBezTo>
                    <a:pt x="308" y="431"/>
                    <a:pt x="653" y="705"/>
                    <a:pt x="951" y="1014"/>
                  </a:cubicBezTo>
                  <a:cubicBezTo>
                    <a:pt x="993" y="1056"/>
                    <a:pt x="1040" y="1074"/>
                    <a:pt x="1086" y="1074"/>
                  </a:cubicBezTo>
                  <a:cubicBezTo>
                    <a:pt x="1238" y="1074"/>
                    <a:pt x="1373" y="884"/>
                    <a:pt x="1237" y="729"/>
                  </a:cubicBezTo>
                  <a:cubicBezTo>
                    <a:pt x="915" y="395"/>
                    <a:pt x="522" y="109"/>
                    <a:pt x="82" y="2"/>
                  </a:cubicBez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2" name="Google Shape;14703;p55">
              <a:extLst>
                <a:ext uri="{FF2B5EF4-FFF2-40B4-BE49-F238E27FC236}">
                  <a16:creationId xmlns:a16="http://schemas.microsoft.com/office/drawing/2014/main" id="{800072F4-3177-BBC0-7001-EF73ADF6612F}"/>
                </a:ext>
              </a:extLst>
            </p:cNvPr>
            <p:cNvSpPr/>
            <p:nvPr/>
          </p:nvSpPr>
          <p:spPr>
            <a:xfrm>
              <a:off x="4215500" y="1953925"/>
              <a:ext cx="62675" cy="55300"/>
            </a:xfrm>
            <a:custGeom>
              <a:avLst/>
              <a:gdLst/>
              <a:ahLst/>
              <a:cxnLst/>
              <a:rect l="l" t="t" r="r" b="b"/>
              <a:pathLst>
                <a:path w="2507" h="2212" extrusionOk="0">
                  <a:moveTo>
                    <a:pt x="138" y="0"/>
                  </a:moveTo>
                  <a:cubicBezTo>
                    <a:pt x="40" y="0"/>
                    <a:pt x="1" y="122"/>
                    <a:pt x="103" y="168"/>
                  </a:cubicBezTo>
                  <a:cubicBezTo>
                    <a:pt x="330" y="251"/>
                    <a:pt x="639" y="477"/>
                    <a:pt x="854" y="608"/>
                  </a:cubicBezTo>
                  <a:cubicBezTo>
                    <a:pt x="1056" y="763"/>
                    <a:pt x="1235" y="942"/>
                    <a:pt x="1413" y="1132"/>
                  </a:cubicBezTo>
                  <a:cubicBezTo>
                    <a:pt x="1747" y="1489"/>
                    <a:pt x="2044" y="1859"/>
                    <a:pt x="2378" y="2192"/>
                  </a:cubicBezTo>
                  <a:cubicBezTo>
                    <a:pt x="2398" y="2206"/>
                    <a:pt x="2418" y="2211"/>
                    <a:pt x="2436" y="2211"/>
                  </a:cubicBezTo>
                  <a:cubicBezTo>
                    <a:pt x="2480" y="2211"/>
                    <a:pt x="2507" y="2175"/>
                    <a:pt x="2473" y="2132"/>
                  </a:cubicBezTo>
                  <a:cubicBezTo>
                    <a:pt x="2163" y="1668"/>
                    <a:pt x="1889" y="1192"/>
                    <a:pt x="1508" y="775"/>
                  </a:cubicBezTo>
                  <a:cubicBezTo>
                    <a:pt x="1330" y="585"/>
                    <a:pt x="1127" y="406"/>
                    <a:pt x="925" y="251"/>
                  </a:cubicBezTo>
                  <a:cubicBezTo>
                    <a:pt x="639" y="61"/>
                    <a:pt x="473" y="61"/>
                    <a:pt x="151" y="1"/>
                  </a:cubicBezTo>
                  <a:cubicBezTo>
                    <a:pt x="146" y="1"/>
                    <a:pt x="142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3" name="Google Shape;14704;p55">
              <a:extLst>
                <a:ext uri="{FF2B5EF4-FFF2-40B4-BE49-F238E27FC236}">
                  <a16:creationId xmlns:a16="http://schemas.microsoft.com/office/drawing/2014/main" id="{708337DD-E94A-C7AB-CA1F-4D590B608283}"/>
                </a:ext>
              </a:extLst>
            </p:cNvPr>
            <p:cNvSpPr/>
            <p:nvPr/>
          </p:nvSpPr>
          <p:spPr>
            <a:xfrm>
              <a:off x="4176700" y="1956125"/>
              <a:ext cx="39100" cy="37600"/>
            </a:xfrm>
            <a:custGeom>
              <a:avLst/>
              <a:gdLst/>
              <a:ahLst/>
              <a:cxnLst/>
              <a:rect l="l" t="t" r="r" b="b"/>
              <a:pathLst>
                <a:path w="1564" h="1504" extrusionOk="0">
                  <a:moveTo>
                    <a:pt x="1514" y="1"/>
                  </a:moveTo>
                  <a:cubicBezTo>
                    <a:pt x="1506" y="1"/>
                    <a:pt x="1497" y="3"/>
                    <a:pt x="1489" y="8"/>
                  </a:cubicBezTo>
                  <a:cubicBezTo>
                    <a:pt x="1108" y="163"/>
                    <a:pt x="893" y="556"/>
                    <a:pt x="632" y="854"/>
                  </a:cubicBezTo>
                  <a:cubicBezTo>
                    <a:pt x="501" y="997"/>
                    <a:pt x="370" y="1116"/>
                    <a:pt x="203" y="1223"/>
                  </a:cubicBezTo>
                  <a:cubicBezTo>
                    <a:pt x="120" y="1270"/>
                    <a:pt x="1" y="1294"/>
                    <a:pt x="60" y="1413"/>
                  </a:cubicBezTo>
                  <a:cubicBezTo>
                    <a:pt x="96" y="1478"/>
                    <a:pt x="187" y="1503"/>
                    <a:pt x="278" y="1503"/>
                  </a:cubicBezTo>
                  <a:cubicBezTo>
                    <a:pt x="338" y="1503"/>
                    <a:pt x="398" y="1492"/>
                    <a:pt x="441" y="1473"/>
                  </a:cubicBezTo>
                  <a:cubicBezTo>
                    <a:pt x="596" y="1413"/>
                    <a:pt x="751" y="1270"/>
                    <a:pt x="858" y="1128"/>
                  </a:cubicBezTo>
                  <a:cubicBezTo>
                    <a:pt x="1120" y="794"/>
                    <a:pt x="1286" y="389"/>
                    <a:pt x="1536" y="44"/>
                  </a:cubicBezTo>
                  <a:cubicBezTo>
                    <a:pt x="1564" y="26"/>
                    <a:pt x="1542" y="1"/>
                    <a:pt x="15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4" name="Google Shape;14705;p55">
              <a:extLst>
                <a:ext uri="{FF2B5EF4-FFF2-40B4-BE49-F238E27FC236}">
                  <a16:creationId xmlns:a16="http://schemas.microsoft.com/office/drawing/2014/main" id="{5B9EA1C1-6657-4055-DBE9-347BCBA160AE}"/>
                </a:ext>
              </a:extLst>
            </p:cNvPr>
            <p:cNvSpPr/>
            <p:nvPr/>
          </p:nvSpPr>
          <p:spPr>
            <a:xfrm>
              <a:off x="4142625" y="1992675"/>
              <a:ext cx="31725" cy="31825"/>
            </a:xfrm>
            <a:custGeom>
              <a:avLst/>
              <a:gdLst/>
              <a:ahLst/>
              <a:cxnLst/>
              <a:rect l="l" t="t" r="r" b="b"/>
              <a:pathLst>
                <a:path w="1269" h="1273" extrusionOk="0">
                  <a:moveTo>
                    <a:pt x="1116" y="1"/>
                  </a:moveTo>
                  <a:cubicBezTo>
                    <a:pt x="935" y="1"/>
                    <a:pt x="746" y="196"/>
                    <a:pt x="661" y="309"/>
                  </a:cubicBezTo>
                  <a:cubicBezTo>
                    <a:pt x="459" y="535"/>
                    <a:pt x="280" y="785"/>
                    <a:pt x="90" y="1011"/>
                  </a:cubicBezTo>
                  <a:cubicBezTo>
                    <a:pt x="1" y="1109"/>
                    <a:pt x="83" y="1273"/>
                    <a:pt x="195" y="1273"/>
                  </a:cubicBezTo>
                  <a:cubicBezTo>
                    <a:pt x="219" y="1273"/>
                    <a:pt x="243" y="1266"/>
                    <a:pt x="268" y="1249"/>
                  </a:cubicBezTo>
                  <a:cubicBezTo>
                    <a:pt x="494" y="1118"/>
                    <a:pt x="625" y="844"/>
                    <a:pt x="756" y="630"/>
                  </a:cubicBezTo>
                  <a:cubicBezTo>
                    <a:pt x="840" y="511"/>
                    <a:pt x="911" y="392"/>
                    <a:pt x="1030" y="297"/>
                  </a:cubicBezTo>
                  <a:cubicBezTo>
                    <a:pt x="1102" y="237"/>
                    <a:pt x="1209" y="178"/>
                    <a:pt x="1268" y="94"/>
                  </a:cubicBezTo>
                  <a:cubicBezTo>
                    <a:pt x="1268" y="70"/>
                    <a:pt x="1268" y="58"/>
                    <a:pt x="1256" y="47"/>
                  </a:cubicBezTo>
                  <a:cubicBezTo>
                    <a:pt x="1212" y="14"/>
                    <a:pt x="1164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5" name="Google Shape;14706;p55">
              <a:extLst>
                <a:ext uri="{FF2B5EF4-FFF2-40B4-BE49-F238E27FC236}">
                  <a16:creationId xmlns:a16="http://schemas.microsoft.com/office/drawing/2014/main" id="{FCC57678-C078-088E-0536-4FB8192FEB69}"/>
                </a:ext>
              </a:extLst>
            </p:cNvPr>
            <p:cNvSpPr/>
            <p:nvPr/>
          </p:nvSpPr>
          <p:spPr>
            <a:xfrm>
              <a:off x="3755325" y="2020050"/>
              <a:ext cx="147850" cy="87400"/>
            </a:xfrm>
            <a:custGeom>
              <a:avLst/>
              <a:gdLst/>
              <a:ahLst/>
              <a:cxnLst/>
              <a:rect l="l" t="t" r="r" b="b"/>
              <a:pathLst>
                <a:path w="5914" h="3496" extrusionOk="0">
                  <a:moveTo>
                    <a:pt x="2465" y="1"/>
                  </a:moveTo>
                  <a:cubicBezTo>
                    <a:pt x="2222" y="1"/>
                    <a:pt x="1983" y="90"/>
                    <a:pt x="1770" y="285"/>
                  </a:cubicBezTo>
                  <a:cubicBezTo>
                    <a:pt x="1413" y="618"/>
                    <a:pt x="1223" y="1154"/>
                    <a:pt x="1032" y="1583"/>
                  </a:cubicBezTo>
                  <a:cubicBezTo>
                    <a:pt x="746" y="2190"/>
                    <a:pt x="484" y="2773"/>
                    <a:pt x="56" y="3309"/>
                  </a:cubicBezTo>
                  <a:cubicBezTo>
                    <a:pt x="1" y="3392"/>
                    <a:pt x="80" y="3495"/>
                    <a:pt x="157" y="3495"/>
                  </a:cubicBezTo>
                  <a:cubicBezTo>
                    <a:pt x="180" y="3495"/>
                    <a:pt x="203" y="3486"/>
                    <a:pt x="222" y="3464"/>
                  </a:cubicBezTo>
                  <a:cubicBezTo>
                    <a:pt x="925" y="2702"/>
                    <a:pt x="1342" y="1797"/>
                    <a:pt x="1889" y="928"/>
                  </a:cubicBezTo>
                  <a:cubicBezTo>
                    <a:pt x="1985" y="797"/>
                    <a:pt x="2116" y="523"/>
                    <a:pt x="2247" y="440"/>
                  </a:cubicBezTo>
                  <a:cubicBezTo>
                    <a:pt x="2355" y="375"/>
                    <a:pt x="2458" y="348"/>
                    <a:pt x="2555" y="348"/>
                  </a:cubicBezTo>
                  <a:cubicBezTo>
                    <a:pt x="2831" y="348"/>
                    <a:pt x="3062" y="568"/>
                    <a:pt x="3247" y="761"/>
                  </a:cubicBezTo>
                  <a:cubicBezTo>
                    <a:pt x="3449" y="988"/>
                    <a:pt x="3592" y="1261"/>
                    <a:pt x="3747" y="1523"/>
                  </a:cubicBezTo>
                  <a:cubicBezTo>
                    <a:pt x="3968" y="1876"/>
                    <a:pt x="4878" y="3342"/>
                    <a:pt x="5536" y="3342"/>
                  </a:cubicBezTo>
                  <a:cubicBezTo>
                    <a:pt x="5656" y="3342"/>
                    <a:pt x="5768" y="3293"/>
                    <a:pt x="5866" y="3178"/>
                  </a:cubicBezTo>
                  <a:cubicBezTo>
                    <a:pt x="5914" y="3131"/>
                    <a:pt x="5914" y="3059"/>
                    <a:pt x="5854" y="3024"/>
                  </a:cubicBezTo>
                  <a:cubicBezTo>
                    <a:pt x="5580" y="2893"/>
                    <a:pt x="5283" y="2952"/>
                    <a:pt x="5021" y="2785"/>
                  </a:cubicBezTo>
                  <a:cubicBezTo>
                    <a:pt x="4604" y="2547"/>
                    <a:pt x="4437" y="2107"/>
                    <a:pt x="4247" y="1690"/>
                  </a:cubicBezTo>
                  <a:cubicBezTo>
                    <a:pt x="3985" y="1166"/>
                    <a:pt x="3687" y="618"/>
                    <a:pt x="3199" y="261"/>
                  </a:cubicBezTo>
                  <a:cubicBezTo>
                    <a:pt x="2965" y="93"/>
                    <a:pt x="2713" y="1"/>
                    <a:pt x="24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6" name="Google Shape;14707;p55">
              <a:extLst>
                <a:ext uri="{FF2B5EF4-FFF2-40B4-BE49-F238E27FC236}">
                  <a16:creationId xmlns:a16="http://schemas.microsoft.com/office/drawing/2014/main" id="{59F27BB9-FA55-3A6E-E3F8-9CE3982553E7}"/>
                </a:ext>
              </a:extLst>
            </p:cNvPr>
            <p:cNvSpPr/>
            <p:nvPr/>
          </p:nvSpPr>
          <p:spPr>
            <a:xfrm>
              <a:off x="3903575" y="2099025"/>
              <a:ext cx="10625" cy="14150"/>
            </a:xfrm>
            <a:custGeom>
              <a:avLst/>
              <a:gdLst/>
              <a:ahLst/>
              <a:cxnLst/>
              <a:rect l="l" t="t" r="r" b="b"/>
              <a:pathLst>
                <a:path w="425" h="566" extrusionOk="0">
                  <a:moveTo>
                    <a:pt x="17" y="0"/>
                  </a:moveTo>
                  <a:cubicBezTo>
                    <a:pt x="6" y="0"/>
                    <a:pt x="0" y="12"/>
                    <a:pt x="7" y="19"/>
                  </a:cubicBezTo>
                  <a:cubicBezTo>
                    <a:pt x="43" y="43"/>
                    <a:pt x="55" y="91"/>
                    <a:pt x="79" y="138"/>
                  </a:cubicBezTo>
                  <a:cubicBezTo>
                    <a:pt x="115" y="162"/>
                    <a:pt x="115" y="150"/>
                    <a:pt x="103" y="186"/>
                  </a:cubicBezTo>
                  <a:cubicBezTo>
                    <a:pt x="103" y="198"/>
                    <a:pt x="79" y="210"/>
                    <a:pt x="79" y="246"/>
                  </a:cubicBezTo>
                  <a:cubicBezTo>
                    <a:pt x="67" y="329"/>
                    <a:pt x="115" y="460"/>
                    <a:pt x="174" y="519"/>
                  </a:cubicBezTo>
                  <a:cubicBezTo>
                    <a:pt x="201" y="551"/>
                    <a:pt x="235" y="565"/>
                    <a:pt x="269" y="565"/>
                  </a:cubicBezTo>
                  <a:cubicBezTo>
                    <a:pt x="324" y="565"/>
                    <a:pt x="378" y="526"/>
                    <a:pt x="400" y="460"/>
                  </a:cubicBezTo>
                  <a:cubicBezTo>
                    <a:pt x="424" y="365"/>
                    <a:pt x="365" y="210"/>
                    <a:pt x="258" y="162"/>
                  </a:cubicBezTo>
                  <a:cubicBezTo>
                    <a:pt x="222" y="138"/>
                    <a:pt x="174" y="150"/>
                    <a:pt x="138" y="138"/>
                  </a:cubicBezTo>
                  <a:cubicBezTo>
                    <a:pt x="103" y="126"/>
                    <a:pt x="67" y="43"/>
                    <a:pt x="43" y="19"/>
                  </a:cubicBezTo>
                  <a:cubicBezTo>
                    <a:pt x="34" y="5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7" name="Google Shape;14708;p55">
              <a:extLst>
                <a:ext uri="{FF2B5EF4-FFF2-40B4-BE49-F238E27FC236}">
                  <a16:creationId xmlns:a16="http://schemas.microsoft.com/office/drawing/2014/main" id="{164B925D-A7FF-5C5A-77CA-885D7F7FB363}"/>
                </a:ext>
              </a:extLst>
            </p:cNvPr>
            <p:cNvSpPr/>
            <p:nvPr/>
          </p:nvSpPr>
          <p:spPr>
            <a:xfrm>
              <a:off x="3623125" y="2151125"/>
              <a:ext cx="108175" cy="76975"/>
            </a:xfrm>
            <a:custGeom>
              <a:avLst/>
              <a:gdLst/>
              <a:ahLst/>
              <a:cxnLst/>
              <a:rect l="l" t="t" r="r" b="b"/>
              <a:pathLst>
                <a:path w="4327" h="3079" extrusionOk="0">
                  <a:moveTo>
                    <a:pt x="2412" y="0"/>
                  </a:moveTo>
                  <a:cubicBezTo>
                    <a:pt x="2234" y="0"/>
                    <a:pt x="2055" y="28"/>
                    <a:pt x="1879" y="78"/>
                  </a:cubicBezTo>
                  <a:cubicBezTo>
                    <a:pt x="736" y="448"/>
                    <a:pt x="450" y="1888"/>
                    <a:pt x="34" y="2853"/>
                  </a:cubicBezTo>
                  <a:cubicBezTo>
                    <a:pt x="0" y="2969"/>
                    <a:pt x="94" y="3079"/>
                    <a:pt x="182" y="3079"/>
                  </a:cubicBezTo>
                  <a:cubicBezTo>
                    <a:pt x="221" y="3079"/>
                    <a:pt x="258" y="3058"/>
                    <a:pt x="284" y="3007"/>
                  </a:cubicBezTo>
                  <a:cubicBezTo>
                    <a:pt x="700" y="2245"/>
                    <a:pt x="1117" y="1448"/>
                    <a:pt x="1700" y="805"/>
                  </a:cubicBezTo>
                  <a:cubicBezTo>
                    <a:pt x="1978" y="502"/>
                    <a:pt x="2237" y="330"/>
                    <a:pt x="2574" y="330"/>
                  </a:cubicBezTo>
                  <a:cubicBezTo>
                    <a:pt x="2716" y="330"/>
                    <a:pt x="2870" y="361"/>
                    <a:pt x="3046" y="424"/>
                  </a:cubicBezTo>
                  <a:cubicBezTo>
                    <a:pt x="3617" y="626"/>
                    <a:pt x="3736" y="1031"/>
                    <a:pt x="4153" y="1340"/>
                  </a:cubicBezTo>
                  <a:cubicBezTo>
                    <a:pt x="4173" y="1354"/>
                    <a:pt x="4193" y="1360"/>
                    <a:pt x="4212" y="1360"/>
                  </a:cubicBezTo>
                  <a:cubicBezTo>
                    <a:pt x="4274" y="1360"/>
                    <a:pt x="4326" y="1294"/>
                    <a:pt x="4308" y="1221"/>
                  </a:cubicBezTo>
                  <a:cubicBezTo>
                    <a:pt x="4153" y="793"/>
                    <a:pt x="3594" y="448"/>
                    <a:pt x="3224" y="221"/>
                  </a:cubicBezTo>
                  <a:cubicBezTo>
                    <a:pt x="2970" y="68"/>
                    <a:pt x="2692" y="0"/>
                    <a:pt x="24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8" name="Google Shape;14709;p55">
              <a:extLst>
                <a:ext uri="{FF2B5EF4-FFF2-40B4-BE49-F238E27FC236}">
                  <a16:creationId xmlns:a16="http://schemas.microsoft.com/office/drawing/2014/main" id="{5243EB71-EF20-CB4E-69E4-1B3AC777A3AA}"/>
                </a:ext>
              </a:extLst>
            </p:cNvPr>
            <p:cNvSpPr/>
            <p:nvPr/>
          </p:nvSpPr>
          <p:spPr>
            <a:xfrm>
              <a:off x="3733800" y="2192150"/>
              <a:ext cx="4050" cy="3875"/>
            </a:xfrm>
            <a:custGeom>
              <a:avLst/>
              <a:gdLst/>
              <a:ahLst/>
              <a:cxnLst/>
              <a:rect l="l" t="t" r="r" b="b"/>
              <a:pathLst>
                <a:path w="162" h="155" extrusionOk="0">
                  <a:moveTo>
                    <a:pt x="47" y="0"/>
                  </a:moveTo>
                  <a:cubicBezTo>
                    <a:pt x="26" y="0"/>
                    <a:pt x="0" y="16"/>
                    <a:pt x="0" y="45"/>
                  </a:cubicBezTo>
                  <a:cubicBezTo>
                    <a:pt x="0" y="104"/>
                    <a:pt x="48" y="116"/>
                    <a:pt x="83" y="152"/>
                  </a:cubicBezTo>
                  <a:cubicBezTo>
                    <a:pt x="88" y="154"/>
                    <a:pt x="93" y="154"/>
                    <a:pt x="98" y="154"/>
                  </a:cubicBezTo>
                  <a:cubicBezTo>
                    <a:pt x="131" y="154"/>
                    <a:pt x="162" y="125"/>
                    <a:pt x="131" y="104"/>
                  </a:cubicBezTo>
                  <a:cubicBezTo>
                    <a:pt x="119" y="80"/>
                    <a:pt x="119" y="69"/>
                    <a:pt x="107" y="57"/>
                  </a:cubicBezTo>
                  <a:cubicBezTo>
                    <a:pt x="83" y="57"/>
                    <a:pt x="71" y="45"/>
                    <a:pt x="71" y="21"/>
                  </a:cubicBezTo>
                  <a:cubicBezTo>
                    <a:pt x="71" y="7"/>
                    <a:pt x="60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9" name="Google Shape;14710;p55">
              <a:extLst>
                <a:ext uri="{FF2B5EF4-FFF2-40B4-BE49-F238E27FC236}">
                  <a16:creationId xmlns:a16="http://schemas.microsoft.com/office/drawing/2014/main" id="{1B7145CD-FAB8-BC12-0B4E-9233A65F6D0A}"/>
                </a:ext>
              </a:extLst>
            </p:cNvPr>
            <p:cNvSpPr/>
            <p:nvPr/>
          </p:nvSpPr>
          <p:spPr>
            <a:xfrm>
              <a:off x="3738275" y="2199175"/>
              <a:ext cx="38700" cy="13350"/>
            </a:xfrm>
            <a:custGeom>
              <a:avLst/>
              <a:gdLst/>
              <a:ahLst/>
              <a:cxnLst/>
              <a:rect l="l" t="t" r="r" b="b"/>
              <a:pathLst>
                <a:path w="1548" h="534" extrusionOk="0">
                  <a:moveTo>
                    <a:pt x="550" y="0"/>
                  </a:moveTo>
                  <a:cubicBezTo>
                    <a:pt x="474" y="0"/>
                    <a:pt x="403" y="10"/>
                    <a:pt x="343" y="49"/>
                  </a:cubicBezTo>
                  <a:lnTo>
                    <a:pt x="343" y="49"/>
                  </a:lnTo>
                  <a:lnTo>
                    <a:pt x="178" y="14"/>
                  </a:lnTo>
                  <a:cubicBezTo>
                    <a:pt x="165" y="9"/>
                    <a:pt x="153" y="7"/>
                    <a:pt x="142" y="7"/>
                  </a:cubicBezTo>
                  <a:cubicBezTo>
                    <a:pt x="37" y="7"/>
                    <a:pt x="1" y="185"/>
                    <a:pt x="119" y="228"/>
                  </a:cubicBezTo>
                  <a:cubicBezTo>
                    <a:pt x="190" y="252"/>
                    <a:pt x="262" y="288"/>
                    <a:pt x="321" y="311"/>
                  </a:cubicBezTo>
                  <a:cubicBezTo>
                    <a:pt x="404" y="347"/>
                    <a:pt x="440" y="359"/>
                    <a:pt x="535" y="371"/>
                  </a:cubicBezTo>
                  <a:cubicBezTo>
                    <a:pt x="774" y="407"/>
                    <a:pt x="1000" y="419"/>
                    <a:pt x="1214" y="502"/>
                  </a:cubicBezTo>
                  <a:cubicBezTo>
                    <a:pt x="1246" y="521"/>
                    <a:pt x="1288" y="533"/>
                    <a:pt x="1329" y="533"/>
                  </a:cubicBezTo>
                  <a:cubicBezTo>
                    <a:pt x="1365" y="533"/>
                    <a:pt x="1401" y="524"/>
                    <a:pt x="1428" y="502"/>
                  </a:cubicBezTo>
                  <a:cubicBezTo>
                    <a:pt x="1500" y="442"/>
                    <a:pt x="1512" y="419"/>
                    <a:pt x="1536" y="323"/>
                  </a:cubicBezTo>
                  <a:cubicBezTo>
                    <a:pt x="1547" y="264"/>
                    <a:pt x="1488" y="180"/>
                    <a:pt x="1428" y="145"/>
                  </a:cubicBezTo>
                  <a:cubicBezTo>
                    <a:pt x="1238" y="61"/>
                    <a:pt x="1024" y="26"/>
                    <a:pt x="821" y="14"/>
                  </a:cubicBezTo>
                  <a:cubicBezTo>
                    <a:pt x="730" y="14"/>
                    <a:pt x="637" y="0"/>
                    <a:pt x="5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0" name="Google Shape;14711;p55">
              <a:extLst>
                <a:ext uri="{FF2B5EF4-FFF2-40B4-BE49-F238E27FC236}">
                  <a16:creationId xmlns:a16="http://schemas.microsoft.com/office/drawing/2014/main" id="{FD9DDD6D-3D75-FDE8-C261-9A8546E164EE}"/>
                </a:ext>
              </a:extLst>
            </p:cNvPr>
            <p:cNvSpPr/>
            <p:nvPr/>
          </p:nvSpPr>
          <p:spPr>
            <a:xfrm>
              <a:off x="3721300" y="2219225"/>
              <a:ext cx="76800" cy="73850"/>
            </a:xfrm>
            <a:custGeom>
              <a:avLst/>
              <a:gdLst/>
              <a:ahLst/>
              <a:cxnLst/>
              <a:rect l="l" t="t" r="r" b="b"/>
              <a:pathLst>
                <a:path w="3072" h="2954" extrusionOk="0">
                  <a:moveTo>
                    <a:pt x="2555" y="0"/>
                  </a:moveTo>
                  <a:cubicBezTo>
                    <a:pt x="1485" y="0"/>
                    <a:pt x="622" y="2092"/>
                    <a:pt x="83" y="2724"/>
                  </a:cubicBezTo>
                  <a:cubicBezTo>
                    <a:pt x="1" y="2825"/>
                    <a:pt x="95" y="2954"/>
                    <a:pt x="191" y="2954"/>
                  </a:cubicBezTo>
                  <a:cubicBezTo>
                    <a:pt x="220" y="2954"/>
                    <a:pt x="249" y="2942"/>
                    <a:pt x="274" y="2915"/>
                  </a:cubicBezTo>
                  <a:cubicBezTo>
                    <a:pt x="679" y="2462"/>
                    <a:pt x="1000" y="1926"/>
                    <a:pt x="1381" y="1450"/>
                  </a:cubicBezTo>
                  <a:cubicBezTo>
                    <a:pt x="1698" y="1020"/>
                    <a:pt x="2294" y="193"/>
                    <a:pt x="2924" y="193"/>
                  </a:cubicBezTo>
                  <a:cubicBezTo>
                    <a:pt x="2958" y="193"/>
                    <a:pt x="2991" y="195"/>
                    <a:pt x="3024" y="200"/>
                  </a:cubicBezTo>
                  <a:cubicBezTo>
                    <a:pt x="3060" y="200"/>
                    <a:pt x="3072" y="164"/>
                    <a:pt x="3048" y="152"/>
                  </a:cubicBezTo>
                  <a:cubicBezTo>
                    <a:pt x="2879" y="47"/>
                    <a:pt x="2715" y="0"/>
                    <a:pt x="255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1" name="Google Shape;14712;p55">
              <a:extLst>
                <a:ext uri="{FF2B5EF4-FFF2-40B4-BE49-F238E27FC236}">
                  <a16:creationId xmlns:a16="http://schemas.microsoft.com/office/drawing/2014/main" id="{F94C5AB4-C842-B108-03C4-06F0232E5D68}"/>
                </a:ext>
              </a:extLst>
            </p:cNvPr>
            <p:cNvSpPr/>
            <p:nvPr/>
          </p:nvSpPr>
          <p:spPr>
            <a:xfrm>
              <a:off x="3804325" y="2227775"/>
              <a:ext cx="47825" cy="54325"/>
            </a:xfrm>
            <a:custGeom>
              <a:avLst/>
              <a:gdLst/>
              <a:ahLst/>
              <a:cxnLst/>
              <a:rect l="l" t="t" r="r" b="b"/>
              <a:pathLst>
                <a:path w="1913" h="2173" extrusionOk="0">
                  <a:moveTo>
                    <a:pt x="103" y="1"/>
                  </a:moveTo>
                  <a:cubicBezTo>
                    <a:pt x="69" y="1"/>
                    <a:pt x="35" y="5"/>
                    <a:pt x="1" y="13"/>
                  </a:cubicBezTo>
                  <a:cubicBezTo>
                    <a:pt x="84" y="191"/>
                    <a:pt x="203" y="275"/>
                    <a:pt x="334" y="406"/>
                  </a:cubicBezTo>
                  <a:cubicBezTo>
                    <a:pt x="525" y="596"/>
                    <a:pt x="691" y="822"/>
                    <a:pt x="858" y="1061"/>
                  </a:cubicBezTo>
                  <a:cubicBezTo>
                    <a:pt x="1096" y="1418"/>
                    <a:pt x="1299" y="1894"/>
                    <a:pt x="1656" y="2144"/>
                  </a:cubicBezTo>
                  <a:cubicBezTo>
                    <a:pt x="1680" y="2164"/>
                    <a:pt x="1706" y="2172"/>
                    <a:pt x="1731" y="2172"/>
                  </a:cubicBezTo>
                  <a:cubicBezTo>
                    <a:pt x="1828" y="2172"/>
                    <a:pt x="1912" y="2046"/>
                    <a:pt x="1846" y="1942"/>
                  </a:cubicBezTo>
                  <a:cubicBezTo>
                    <a:pt x="1608" y="1501"/>
                    <a:pt x="1251" y="1072"/>
                    <a:pt x="953" y="691"/>
                  </a:cubicBezTo>
                  <a:cubicBezTo>
                    <a:pt x="779" y="441"/>
                    <a:pt x="465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2" name="Google Shape;14713;p55">
              <a:extLst>
                <a:ext uri="{FF2B5EF4-FFF2-40B4-BE49-F238E27FC236}">
                  <a16:creationId xmlns:a16="http://schemas.microsoft.com/office/drawing/2014/main" id="{2075FA13-5BED-4F13-94EC-2050D71C476C}"/>
                </a:ext>
              </a:extLst>
            </p:cNvPr>
            <p:cNvSpPr/>
            <p:nvPr/>
          </p:nvSpPr>
          <p:spPr>
            <a:xfrm>
              <a:off x="3851825" y="2274900"/>
              <a:ext cx="34975" cy="10700"/>
            </a:xfrm>
            <a:custGeom>
              <a:avLst/>
              <a:gdLst/>
              <a:ahLst/>
              <a:cxnLst/>
              <a:rect l="l" t="t" r="r" b="b"/>
              <a:pathLst>
                <a:path w="1399" h="428" extrusionOk="0">
                  <a:moveTo>
                    <a:pt x="461" y="0"/>
                  </a:moveTo>
                  <a:cubicBezTo>
                    <a:pt x="312" y="0"/>
                    <a:pt x="156" y="40"/>
                    <a:pt x="30" y="116"/>
                  </a:cubicBezTo>
                  <a:cubicBezTo>
                    <a:pt x="1" y="126"/>
                    <a:pt x="18" y="158"/>
                    <a:pt x="45" y="158"/>
                  </a:cubicBezTo>
                  <a:cubicBezTo>
                    <a:pt x="51" y="158"/>
                    <a:pt x="58" y="156"/>
                    <a:pt x="65" y="152"/>
                  </a:cubicBezTo>
                  <a:cubicBezTo>
                    <a:pt x="136" y="110"/>
                    <a:pt x="206" y="93"/>
                    <a:pt x="274" y="93"/>
                  </a:cubicBezTo>
                  <a:cubicBezTo>
                    <a:pt x="576" y="93"/>
                    <a:pt x="853" y="428"/>
                    <a:pt x="1142" y="428"/>
                  </a:cubicBezTo>
                  <a:cubicBezTo>
                    <a:pt x="1215" y="428"/>
                    <a:pt x="1288" y="407"/>
                    <a:pt x="1363" y="354"/>
                  </a:cubicBezTo>
                  <a:cubicBezTo>
                    <a:pt x="1399" y="330"/>
                    <a:pt x="1399" y="295"/>
                    <a:pt x="1363" y="271"/>
                  </a:cubicBezTo>
                  <a:cubicBezTo>
                    <a:pt x="1137" y="128"/>
                    <a:pt x="887" y="80"/>
                    <a:pt x="637" y="21"/>
                  </a:cubicBezTo>
                  <a:cubicBezTo>
                    <a:pt x="581" y="7"/>
                    <a:pt x="522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3" name="Google Shape;14714;p55">
              <a:extLst>
                <a:ext uri="{FF2B5EF4-FFF2-40B4-BE49-F238E27FC236}">
                  <a16:creationId xmlns:a16="http://schemas.microsoft.com/office/drawing/2014/main" id="{881CC022-1284-D861-B821-40B951D87DDF}"/>
                </a:ext>
              </a:extLst>
            </p:cNvPr>
            <p:cNvSpPr/>
            <p:nvPr/>
          </p:nvSpPr>
          <p:spPr>
            <a:xfrm>
              <a:off x="3461600" y="1649850"/>
              <a:ext cx="46600" cy="234525"/>
            </a:xfrm>
            <a:custGeom>
              <a:avLst/>
              <a:gdLst/>
              <a:ahLst/>
              <a:cxnLst/>
              <a:rect l="l" t="t" r="r" b="b"/>
              <a:pathLst>
                <a:path w="1864" h="9381" extrusionOk="0">
                  <a:moveTo>
                    <a:pt x="45" y="0"/>
                  </a:moveTo>
                  <a:cubicBezTo>
                    <a:pt x="20" y="0"/>
                    <a:pt x="1" y="34"/>
                    <a:pt x="18" y="67"/>
                  </a:cubicBezTo>
                  <a:cubicBezTo>
                    <a:pt x="1006" y="1341"/>
                    <a:pt x="1351" y="3068"/>
                    <a:pt x="1446" y="4651"/>
                  </a:cubicBezTo>
                  <a:cubicBezTo>
                    <a:pt x="1506" y="5437"/>
                    <a:pt x="1649" y="6187"/>
                    <a:pt x="1554" y="6985"/>
                  </a:cubicBezTo>
                  <a:cubicBezTo>
                    <a:pt x="1470" y="7759"/>
                    <a:pt x="1232" y="8485"/>
                    <a:pt x="1089" y="9247"/>
                  </a:cubicBezTo>
                  <a:cubicBezTo>
                    <a:pt x="1075" y="9327"/>
                    <a:pt x="1139" y="9380"/>
                    <a:pt x="1203" y="9380"/>
                  </a:cubicBezTo>
                  <a:cubicBezTo>
                    <a:pt x="1244" y="9380"/>
                    <a:pt x="1285" y="9358"/>
                    <a:pt x="1303" y="9307"/>
                  </a:cubicBezTo>
                  <a:cubicBezTo>
                    <a:pt x="1565" y="8557"/>
                    <a:pt x="1589" y="7759"/>
                    <a:pt x="1649" y="6985"/>
                  </a:cubicBezTo>
                  <a:cubicBezTo>
                    <a:pt x="1720" y="6056"/>
                    <a:pt x="1863" y="5163"/>
                    <a:pt x="1780" y="4247"/>
                  </a:cubicBezTo>
                  <a:cubicBezTo>
                    <a:pt x="1649" y="2711"/>
                    <a:pt x="1256" y="1091"/>
                    <a:pt x="77" y="20"/>
                  </a:cubicBezTo>
                  <a:cubicBezTo>
                    <a:pt x="67" y="6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4" name="Google Shape;14715;p55">
              <a:extLst>
                <a:ext uri="{FF2B5EF4-FFF2-40B4-BE49-F238E27FC236}">
                  <a16:creationId xmlns:a16="http://schemas.microsoft.com/office/drawing/2014/main" id="{D3CDF022-79DF-C1A2-04A1-326A0D8E4F9D}"/>
                </a:ext>
              </a:extLst>
            </p:cNvPr>
            <p:cNvSpPr/>
            <p:nvPr/>
          </p:nvSpPr>
          <p:spPr>
            <a:xfrm>
              <a:off x="3457575" y="1902825"/>
              <a:ext cx="27100" cy="71525"/>
            </a:xfrm>
            <a:custGeom>
              <a:avLst/>
              <a:gdLst/>
              <a:ahLst/>
              <a:cxnLst/>
              <a:rect l="l" t="t" r="r" b="b"/>
              <a:pathLst>
                <a:path w="1084" h="2861" extrusionOk="0">
                  <a:moveTo>
                    <a:pt x="1069" y="0"/>
                  </a:moveTo>
                  <a:cubicBezTo>
                    <a:pt x="1060" y="0"/>
                    <a:pt x="1048" y="3"/>
                    <a:pt x="1048" y="9"/>
                  </a:cubicBezTo>
                  <a:cubicBezTo>
                    <a:pt x="988" y="1045"/>
                    <a:pt x="83" y="1771"/>
                    <a:pt x="0" y="2807"/>
                  </a:cubicBezTo>
                  <a:cubicBezTo>
                    <a:pt x="0" y="2842"/>
                    <a:pt x="28" y="2860"/>
                    <a:pt x="57" y="2860"/>
                  </a:cubicBezTo>
                  <a:cubicBezTo>
                    <a:pt x="77" y="2860"/>
                    <a:pt x="97" y="2851"/>
                    <a:pt x="107" y="2831"/>
                  </a:cubicBezTo>
                  <a:cubicBezTo>
                    <a:pt x="714" y="2009"/>
                    <a:pt x="1060" y="1033"/>
                    <a:pt x="1072" y="9"/>
                  </a:cubicBezTo>
                  <a:cubicBezTo>
                    <a:pt x="1083" y="3"/>
                    <a:pt x="1078" y="0"/>
                    <a:pt x="10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5" name="Google Shape;14716;p55">
              <a:extLst>
                <a:ext uri="{FF2B5EF4-FFF2-40B4-BE49-F238E27FC236}">
                  <a16:creationId xmlns:a16="http://schemas.microsoft.com/office/drawing/2014/main" id="{98F857D3-26F1-4E3C-F99E-7E5A026AD637}"/>
                </a:ext>
              </a:extLst>
            </p:cNvPr>
            <p:cNvSpPr/>
            <p:nvPr/>
          </p:nvSpPr>
          <p:spPr>
            <a:xfrm>
              <a:off x="3434950" y="1988125"/>
              <a:ext cx="11525" cy="10600"/>
            </a:xfrm>
            <a:custGeom>
              <a:avLst/>
              <a:gdLst/>
              <a:ahLst/>
              <a:cxnLst/>
              <a:rect l="l" t="t" r="r" b="b"/>
              <a:pathLst>
                <a:path w="461" h="424" extrusionOk="0">
                  <a:moveTo>
                    <a:pt x="382" y="1"/>
                  </a:moveTo>
                  <a:cubicBezTo>
                    <a:pt x="378" y="1"/>
                    <a:pt x="373" y="1"/>
                    <a:pt x="369" y="2"/>
                  </a:cubicBezTo>
                  <a:cubicBezTo>
                    <a:pt x="226" y="62"/>
                    <a:pt x="0" y="217"/>
                    <a:pt x="0" y="395"/>
                  </a:cubicBezTo>
                  <a:cubicBezTo>
                    <a:pt x="0" y="413"/>
                    <a:pt x="19" y="424"/>
                    <a:pt x="34" y="424"/>
                  </a:cubicBezTo>
                  <a:cubicBezTo>
                    <a:pt x="40" y="424"/>
                    <a:pt x="45" y="422"/>
                    <a:pt x="48" y="419"/>
                  </a:cubicBezTo>
                  <a:cubicBezTo>
                    <a:pt x="107" y="371"/>
                    <a:pt x="167" y="312"/>
                    <a:pt x="214" y="252"/>
                  </a:cubicBezTo>
                  <a:cubicBezTo>
                    <a:pt x="274" y="181"/>
                    <a:pt x="334" y="121"/>
                    <a:pt x="417" y="74"/>
                  </a:cubicBezTo>
                  <a:cubicBezTo>
                    <a:pt x="460" y="52"/>
                    <a:pt x="425" y="1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6" name="Google Shape;14717;p55">
              <a:extLst>
                <a:ext uri="{FF2B5EF4-FFF2-40B4-BE49-F238E27FC236}">
                  <a16:creationId xmlns:a16="http://schemas.microsoft.com/office/drawing/2014/main" id="{3C0EFA0A-EB36-EC84-D783-0C43B95AD649}"/>
                </a:ext>
              </a:extLst>
            </p:cNvPr>
            <p:cNvSpPr/>
            <p:nvPr/>
          </p:nvSpPr>
          <p:spPr>
            <a:xfrm>
              <a:off x="3512650" y="1720875"/>
              <a:ext cx="21725" cy="119600"/>
            </a:xfrm>
            <a:custGeom>
              <a:avLst/>
              <a:gdLst/>
              <a:ahLst/>
              <a:cxnLst/>
              <a:rect l="l" t="t" r="r" b="b"/>
              <a:pathLst>
                <a:path w="869" h="4784" extrusionOk="0">
                  <a:moveTo>
                    <a:pt x="78" y="1"/>
                  </a:moveTo>
                  <a:cubicBezTo>
                    <a:pt x="43" y="1"/>
                    <a:pt x="0" y="37"/>
                    <a:pt x="23" y="84"/>
                  </a:cubicBezTo>
                  <a:cubicBezTo>
                    <a:pt x="631" y="1644"/>
                    <a:pt x="47" y="3144"/>
                    <a:pt x="226" y="4727"/>
                  </a:cubicBezTo>
                  <a:cubicBezTo>
                    <a:pt x="233" y="4761"/>
                    <a:pt x="266" y="4783"/>
                    <a:pt x="296" y="4783"/>
                  </a:cubicBezTo>
                  <a:cubicBezTo>
                    <a:pt x="319" y="4783"/>
                    <a:pt x="340" y="4770"/>
                    <a:pt x="345" y="4739"/>
                  </a:cubicBezTo>
                  <a:cubicBezTo>
                    <a:pt x="702" y="3239"/>
                    <a:pt x="869" y="1441"/>
                    <a:pt x="119" y="36"/>
                  </a:cubicBezTo>
                  <a:cubicBezTo>
                    <a:pt x="115" y="11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7" name="Google Shape;14718;p55">
              <a:extLst>
                <a:ext uri="{FF2B5EF4-FFF2-40B4-BE49-F238E27FC236}">
                  <a16:creationId xmlns:a16="http://schemas.microsoft.com/office/drawing/2014/main" id="{4F142197-C8CD-5155-8406-1BB2E81B0845}"/>
                </a:ext>
              </a:extLst>
            </p:cNvPr>
            <p:cNvSpPr/>
            <p:nvPr/>
          </p:nvSpPr>
          <p:spPr>
            <a:xfrm>
              <a:off x="3494475" y="1862825"/>
              <a:ext cx="19250" cy="74050"/>
            </a:xfrm>
            <a:custGeom>
              <a:avLst/>
              <a:gdLst/>
              <a:ahLst/>
              <a:cxnLst/>
              <a:rect l="l" t="t" r="r" b="b"/>
              <a:pathLst>
                <a:path w="770" h="2962" extrusionOk="0">
                  <a:moveTo>
                    <a:pt x="731" y="1"/>
                  </a:moveTo>
                  <a:cubicBezTo>
                    <a:pt x="719" y="1"/>
                    <a:pt x="707" y="5"/>
                    <a:pt x="703" y="14"/>
                  </a:cubicBezTo>
                  <a:cubicBezTo>
                    <a:pt x="512" y="466"/>
                    <a:pt x="405" y="954"/>
                    <a:pt x="286" y="1431"/>
                  </a:cubicBezTo>
                  <a:cubicBezTo>
                    <a:pt x="167" y="1907"/>
                    <a:pt x="0" y="2407"/>
                    <a:pt x="36" y="2895"/>
                  </a:cubicBezTo>
                  <a:cubicBezTo>
                    <a:pt x="36" y="2933"/>
                    <a:pt x="65" y="2961"/>
                    <a:pt x="92" y="2961"/>
                  </a:cubicBezTo>
                  <a:cubicBezTo>
                    <a:pt x="108" y="2961"/>
                    <a:pt x="123" y="2952"/>
                    <a:pt x="131" y="2931"/>
                  </a:cubicBezTo>
                  <a:cubicBezTo>
                    <a:pt x="369" y="2514"/>
                    <a:pt x="429" y="1978"/>
                    <a:pt x="536" y="1502"/>
                  </a:cubicBezTo>
                  <a:cubicBezTo>
                    <a:pt x="643" y="1014"/>
                    <a:pt x="750" y="538"/>
                    <a:pt x="762" y="26"/>
                  </a:cubicBezTo>
                  <a:cubicBezTo>
                    <a:pt x="770" y="11"/>
                    <a:pt x="750" y="1"/>
                    <a:pt x="7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8" name="Google Shape;14719;p55">
              <a:extLst>
                <a:ext uri="{FF2B5EF4-FFF2-40B4-BE49-F238E27FC236}">
                  <a16:creationId xmlns:a16="http://schemas.microsoft.com/office/drawing/2014/main" id="{DD812871-39A2-B57D-BE59-A879CF3D6059}"/>
                </a:ext>
              </a:extLst>
            </p:cNvPr>
            <p:cNvSpPr/>
            <p:nvPr/>
          </p:nvSpPr>
          <p:spPr>
            <a:xfrm>
              <a:off x="3471675" y="1945100"/>
              <a:ext cx="22825" cy="34700"/>
            </a:xfrm>
            <a:custGeom>
              <a:avLst/>
              <a:gdLst/>
              <a:ahLst/>
              <a:cxnLst/>
              <a:rect l="l" t="t" r="r" b="b"/>
              <a:pathLst>
                <a:path w="913" h="1388" extrusionOk="0">
                  <a:moveTo>
                    <a:pt x="863" y="0"/>
                  </a:moveTo>
                  <a:cubicBezTo>
                    <a:pt x="848" y="0"/>
                    <a:pt x="834" y="7"/>
                    <a:pt x="829" y="21"/>
                  </a:cubicBezTo>
                  <a:cubicBezTo>
                    <a:pt x="734" y="271"/>
                    <a:pt x="627" y="497"/>
                    <a:pt x="472" y="711"/>
                  </a:cubicBezTo>
                  <a:cubicBezTo>
                    <a:pt x="317" y="914"/>
                    <a:pt x="138" y="1069"/>
                    <a:pt x="19" y="1295"/>
                  </a:cubicBezTo>
                  <a:cubicBezTo>
                    <a:pt x="0" y="1333"/>
                    <a:pt x="20" y="1388"/>
                    <a:pt x="60" y="1388"/>
                  </a:cubicBezTo>
                  <a:cubicBezTo>
                    <a:pt x="69" y="1388"/>
                    <a:pt x="80" y="1385"/>
                    <a:pt x="91" y="1378"/>
                  </a:cubicBezTo>
                  <a:cubicBezTo>
                    <a:pt x="603" y="1200"/>
                    <a:pt x="793" y="521"/>
                    <a:pt x="912" y="45"/>
                  </a:cubicBezTo>
                  <a:cubicBezTo>
                    <a:pt x="912" y="16"/>
                    <a:pt x="886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9" name="Google Shape;14720;p55">
              <a:extLst>
                <a:ext uri="{FF2B5EF4-FFF2-40B4-BE49-F238E27FC236}">
                  <a16:creationId xmlns:a16="http://schemas.microsoft.com/office/drawing/2014/main" id="{EAB5ED85-B1F7-F1FC-FB89-DC24ED782984}"/>
                </a:ext>
              </a:extLst>
            </p:cNvPr>
            <p:cNvSpPr/>
            <p:nvPr/>
          </p:nvSpPr>
          <p:spPr>
            <a:xfrm>
              <a:off x="3492975" y="1781075"/>
              <a:ext cx="57475" cy="193125"/>
            </a:xfrm>
            <a:custGeom>
              <a:avLst/>
              <a:gdLst/>
              <a:ahLst/>
              <a:cxnLst/>
              <a:rect l="l" t="t" r="r" b="b"/>
              <a:pathLst>
                <a:path w="2299" h="7725" extrusionOk="0">
                  <a:moveTo>
                    <a:pt x="2019" y="0"/>
                  </a:moveTo>
                  <a:cubicBezTo>
                    <a:pt x="1971" y="0"/>
                    <a:pt x="1911" y="46"/>
                    <a:pt x="1918" y="117"/>
                  </a:cubicBezTo>
                  <a:cubicBezTo>
                    <a:pt x="2120" y="1438"/>
                    <a:pt x="1942" y="2855"/>
                    <a:pt x="1656" y="4153"/>
                  </a:cubicBezTo>
                  <a:cubicBezTo>
                    <a:pt x="1501" y="4867"/>
                    <a:pt x="1299" y="5594"/>
                    <a:pt x="965" y="6248"/>
                  </a:cubicBezTo>
                  <a:cubicBezTo>
                    <a:pt x="846" y="6498"/>
                    <a:pt x="703" y="6748"/>
                    <a:pt x="525" y="6975"/>
                  </a:cubicBezTo>
                  <a:cubicBezTo>
                    <a:pt x="370" y="7165"/>
                    <a:pt x="132" y="7332"/>
                    <a:pt x="37" y="7558"/>
                  </a:cubicBezTo>
                  <a:cubicBezTo>
                    <a:pt x="1" y="7630"/>
                    <a:pt x="37" y="7725"/>
                    <a:pt x="120" y="7725"/>
                  </a:cubicBezTo>
                  <a:cubicBezTo>
                    <a:pt x="632" y="7677"/>
                    <a:pt x="989" y="6951"/>
                    <a:pt x="1180" y="6558"/>
                  </a:cubicBezTo>
                  <a:cubicBezTo>
                    <a:pt x="1501" y="5867"/>
                    <a:pt x="1703" y="5129"/>
                    <a:pt x="1846" y="4403"/>
                  </a:cubicBezTo>
                  <a:cubicBezTo>
                    <a:pt x="2132" y="2998"/>
                    <a:pt x="2299" y="1486"/>
                    <a:pt x="2073" y="69"/>
                  </a:cubicBezTo>
                  <a:cubicBezTo>
                    <a:pt x="2077" y="21"/>
                    <a:pt x="2051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0" name="Google Shape;14721;p55">
              <a:extLst>
                <a:ext uri="{FF2B5EF4-FFF2-40B4-BE49-F238E27FC236}">
                  <a16:creationId xmlns:a16="http://schemas.microsoft.com/office/drawing/2014/main" id="{254C2B5F-1B9C-1C54-F2D0-4CF758F4FB19}"/>
                </a:ext>
              </a:extLst>
            </p:cNvPr>
            <p:cNvSpPr/>
            <p:nvPr/>
          </p:nvSpPr>
          <p:spPr>
            <a:xfrm>
              <a:off x="3525900" y="1816575"/>
              <a:ext cx="40625" cy="171250"/>
            </a:xfrm>
            <a:custGeom>
              <a:avLst/>
              <a:gdLst/>
              <a:ahLst/>
              <a:cxnLst/>
              <a:rect l="l" t="t" r="r" b="b"/>
              <a:pathLst>
                <a:path w="1625" h="6850" extrusionOk="0">
                  <a:moveTo>
                    <a:pt x="1559" y="0"/>
                  </a:moveTo>
                  <a:cubicBezTo>
                    <a:pt x="1544" y="0"/>
                    <a:pt x="1529" y="6"/>
                    <a:pt x="1529" y="18"/>
                  </a:cubicBezTo>
                  <a:cubicBezTo>
                    <a:pt x="1518" y="1221"/>
                    <a:pt x="1434" y="2411"/>
                    <a:pt x="1220" y="3590"/>
                  </a:cubicBezTo>
                  <a:cubicBezTo>
                    <a:pt x="1113" y="4162"/>
                    <a:pt x="958" y="4721"/>
                    <a:pt x="756" y="5269"/>
                  </a:cubicBezTo>
                  <a:cubicBezTo>
                    <a:pt x="565" y="5781"/>
                    <a:pt x="172" y="6210"/>
                    <a:pt x="29" y="6722"/>
                  </a:cubicBezTo>
                  <a:cubicBezTo>
                    <a:pt x="0" y="6790"/>
                    <a:pt x="67" y="6850"/>
                    <a:pt x="131" y="6850"/>
                  </a:cubicBezTo>
                  <a:cubicBezTo>
                    <a:pt x="145" y="6850"/>
                    <a:pt x="159" y="6847"/>
                    <a:pt x="172" y="6841"/>
                  </a:cubicBezTo>
                  <a:cubicBezTo>
                    <a:pt x="1017" y="6281"/>
                    <a:pt x="1291" y="4674"/>
                    <a:pt x="1434" y="3769"/>
                  </a:cubicBezTo>
                  <a:cubicBezTo>
                    <a:pt x="1625" y="2531"/>
                    <a:pt x="1601" y="1268"/>
                    <a:pt x="1589" y="18"/>
                  </a:cubicBezTo>
                  <a:cubicBezTo>
                    <a:pt x="1589" y="6"/>
                    <a:pt x="1574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1" name="Google Shape;14722;p55">
              <a:extLst>
                <a:ext uri="{FF2B5EF4-FFF2-40B4-BE49-F238E27FC236}">
                  <a16:creationId xmlns:a16="http://schemas.microsoft.com/office/drawing/2014/main" id="{41CFC72F-ECCC-2D24-446B-581FF864A5E5}"/>
                </a:ext>
              </a:extLst>
            </p:cNvPr>
            <p:cNvSpPr/>
            <p:nvPr/>
          </p:nvSpPr>
          <p:spPr>
            <a:xfrm>
              <a:off x="3569025" y="1826650"/>
              <a:ext cx="32025" cy="143525"/>
            </a:xfrm>
            <a:custGeom>
              <a:avLst/>
              <a:gdLst/>
              <a:ahLst/>
              <a:cxnLst/>
              <a:rect l="l" t="t" r="r" b="b"/>
              <a:pathLst>
                <a:path w="1281" h="5741" extrusionOk="0">
                  <a:moveTo>
                    <a:pt x="906" y="1"/>
                  </a:moveTo>
                  <a:cubicBezTo>
                    <a:pt x="877" y="1"/>
                    <a:pt x="850" y="26"/>
                    <a:pt x="864" y="68"/>
                  </a:cubicBezTo>
                  <a:cubicBezTo>
                    <a:pt x="995" y="996"/>
                    <a:pt x="983" y="2008"/>
                    <a:pt x="876" y="2949"/>
                  </a:cubicBezTo>
                  <a:cubicBezTo>
                    <a:pt x="816" y="3473"/>
                    <a:pt x="721" y="3997"/>
                    <a:pt x="566" y="4485"/>
                  </a:cubicBezTo>
                  <a:cubicBezTo>
                    <a:pt x="424" y="4890"/>
                    <a:pt x="185" y="5223"/>
                    <a:pt x="31" y="5616"/>
                  </a:cubicBezTo>
                  <a:cubicBezTo>
                    <a:pt x="0" y="5687"/>
                    <a:pt x="73" y="5740"/>
                    <a:pt x="139" y="5740"/>
                  </a:cubicBezTo>
                  <a:cubicBezTo>
                    <a:pt x="151" y="5740"/>
                    <a:pt x="163" y="5739"/>
                    <a:pt x="174" y="5735"/>
                  </a:cubicBezTo>
                  <a:cubicBezTo>
                    <a:pt x="900" y="5306"/>
                    <a:pt x="1067" y="4009"/>
                    <a:pt x="1162" y="3247"/>
                  </a:cubicBezTo>
                  <a:cubicBezTo>
                    <a:pt x="1281" y="2175"/>
                    <a:pt x="1221" y="1092"/>
                    <a:pt x="959" y="44"/>
                  </a:cubicBezTo>
                  <a:cubicBezTo>
                    <a:pt x="949" y="14"/>
                    <a:pt x="927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2" name="Google Shape;14723;p55">
              <a:extLst>
                <a:ext uri="{FF2B5EF4-FFF2-40B4-BE49-F238E27FC236}">
                  <a16:creationId xmlns:a16="http://schemas.microsoft.com/office/drawing/2014/main" id="{C6C07334-10B3-30A6-6A98-A003DE24A4E6}"/>
                </a:ext>
              </a:extLst>
            </p:cNvPr>
            <p:cNvSpPr/>
            <p:nvPr/>
          </p:nvSpPr>
          <p:spPr>
            <a:xfrm>
              <a:off x="3620375" y="1850275"/>
              <a:ext cx="19375" cy="94775"/>
            </a:xfrm>
            <a:custGeom>
              <a:avLst/>
              <a:gdLst/>
              <a:ahLst/>
              <a:cxnLst/>
              <a:rect l="l" t="t" r="r" b="b"/>
              <a:pathLst>
                <a:path w="775" h="3791" extrusionOk="0">
                  <a:moveTo>
                    <a:pt x="344" y="0"/>
                  </a:moveTo>
                  <a:cubicBezTo>
                    <a:pt x="322" y="0"/>
                    <a:pt x="304" y="19"/>
                    <a:pt x="310" y="51"/>
                  </a:cubicBezTo>
                  <a:cubicBezTo>
                    <a:pt x="477" y="671"/>
                    <a:pt x="429" y="1302"/>
                    <a:pt x="358" y="1921"/>
                  </a:cubicBezTo>
                  <a:cubicBezTo>
                    <a:pt x="275" y="2480"/>
                    <a:pt x="1" y="3135"/>
                    <a:pt x="72" y="3707"/>
                  </a:cubicBezTo>
                  <a:cubicBezTo>
                    <a:pt x="72" y="3749"/>
                    <a:pt x="114" y="3791"/>
                    <a:pt x="155" y="3791"/>
                  </a:cubicBezTo>
                  <a:cubicBezTo>
                    <a:pt x="172" y="3791"/>
                    <a:pt x="189" y="3784"/>
                    <a:pt x="203" y="3766"/>
                  </a:cubicBezTo>
                  <a:cubicBezTo>
                    <a:pt x="572" y="3314"/>
                    <a:pt x="608" y="2492"/>
                    <a:pt x="667" y="1933"/>
                  </a:cubicBezTo>
                  <a:cubicBezTo>
                    <a:pt x="727" y="1313"/>
                    <a:pt x="775" y="563"/>
                    <a:pt x="394" y="40"/>
                  </a:cubicBezTo>
                  <a:cubicBezTo>
                    <a:pt x="383" y="13"/>
                    <a:pt x="36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3" name="Google Shape;14724;p55">
              <a:extLst>
                <a:ext uri="{FF2B5EF4-FFF2-40B4-BE49-F238E27FC236}">
                  <a16:creationId xmlns:a16="http://schemas.microsoft.com/office/drawing/2014/main" id="{7FCE466E-CA02-37D2-2816-EE9137654BDB}"/>
                </a:ext>
              </a:extLst>
            </p:cNvPr>
            <p:cNvSpPr/>
            <p:nvPr/>
          </p:nvSpPr>
          <p:spPr>
            <a:xfrm>
              <a:off x="3609900" y="1957500"/>
              <a:ext cx="11775" cy="15575"/>
            </a:xfrm>
            <a:custGeom>
              <a:avLst/>
              <a:gdLst/>
              <a:ahLst/>
              <a:cxnLst/>
              <a:rect l="l" t="t" r="r" b="b"/>
              <a:pathLst>
                <a:path w="471" h="623" extrusionOk="0">
                  <a:moveTo>
                    <a:pt x="414" y="0"/>
                  </a:moveTo>
                  <a:cubicBezTo>
                    <a:pt x="404" y="0"/>
                    <a:pt x="393" y="4"/>
                    <a:pt x="384" y="13"/>
                  </a:cubicBezTo>
                  <a:lnTo>
                    <a:pt x="205" y="192"/>
                  </a:lnTo>
                  <a:cubicBezTo>
                    <a:pt x="146" y="263"/>
                    <a:pt x="86" y="346"/>
                    <a:pt x="39" y="453"/>
                  </a:cubicBezTo>
                  <a:cubicBezTo>
                    <a:pt x="1" y="553"/>
                    <a:pt x="75" y="622"/>
                    <a:pt x="142" y="622"/>
                  </a:cubicBezTo>
                  <a:cubicBezTo>
                    <a:pt x="180" y="622"/>
                    <a:pt x="216" y="600"/>
                    <a:pt x="229" y="549"/>
                  </a:cubicBezTo>
                  <a:cubicBezTo>
                    <a:pt x="289" y="382"/>
                    <a:pt x="396" y="227"/>
                    <a:pt x="444" y="49"/>
                  </a:cubicBezTo>
                  <a:cubicBezTo>
                    <a:pt x="470" y="31"/>
                    <a:pt x="444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4" name="Google Shape;14725;p55">
              <a:extLst>
                <a:ext uri="{FF2B5EF4-FFF2-40B4-BE49-F238E27FC236}">
                  <a16:creationId xmlns:a16="http://schemas.microsoft.com/office/drawing/2014/main" id="{EC7DF9FC-3FBA-6003-9AA1-A919C4A639BD}"/>
                </a:ext>
              </a:extLst>
            </p:cNvPr>
            <p:cNvSpPr/>
            <p:nvPr/>
          </p:nvSpPr>
          <p:spPr>
            <a:xfrm>
              <a:off x="3637525" y="1873275"/>
              <a:ext cx="19500" cy="85175"/>
            </a:xfrm>
            <a:custGeom>
              <a:avLst/>
              <a:gdLst/>
              <a:ahLst/>
              <a:cxnLst/>
              <a:rect l="l" t="t" r="r" b="b"/>
              <a:pathLst>
                <a:path w="780" h="3407" extrusionOk="0">
                  <a:moveTo>
                    <a:pt x="605" y="0"/>
                  </a:moveTo>
                  <a:cubicBezTo>
                    <a:pt x="575" y="0"/>
                    <a:pt x="541" y="15"/>
                    <a:pt x="541" y="48"/>
                  </a:cubicBezTo>
                  <a:cubicBezTo>
                    <a:pt x="517" y="596"/>
                    <a:pt x="505" y="1132"/>
                    <a:pt x="470" y="1679"/>
                  </a:cubicBezTo>
                  <a:cubicBezTo>
                    <a:pt x="458" y="1977"/>
                    <a:pt x="482" y="2298"/>
                    <a:pt x="398" y="2584"/>
                  </a:cubicBezTo>
                  <a:cubicBezTo>
                    <a:pt x="327" y="2858"/>
                    <a:pt x="136" y="3049"/>
                    <a:pt x="29" y="3287"/>
                  </a:cubicBezTo>
                  <a:cubicBezTo>
                    <a:pt x="0" y="3335"/>
                    <a:pt x="34" y="3407"/>
                    <a:pt x="86" y="3407"/>
                  </a:cubicBezTo>
                  <a:cubicBezTo>
                    <a:pt x="98" y="3407"/>
                    <a:pt x="111" y="3403"/>
                    <a:pt x="124" y="3394"/>
                  </a:cubicBezTo>
                  <a:cubicBezTo>
                    <a:pt x="470" y="3144"/>
                    <a:pt x="624" y="2370"/>
                    <a:pt x="684" y="1965"/>
                  </a:cubicBezTo>
                  <a:cubicBezTo>
                    <a:pt x="779" y="1322"/>
                    <a:pt x="696" y="667"/>
                    <a:pt x="648" y="24"/>
                  </a:cubicBezTo>
                  <a:cubicBezTo>
                    <a:pt x="648" y="9"/>
                    <a:pt x="628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5" name="Google Shape;14726;p55">
              <a:extLst>
                <a:ext uri="{FF2B5EF4-FFF2-40B4-BE49-F238E27FC236}">
                  <a16:creationId xmlns:a16="http://schemas.microsoft.com/office/drawing/2014/main" id="{BDA6F9B5-B1DC-4E79-8E49-69DEE46DFA33}"/>
                </a:ext>
              </a:extLst>
            </p:cNvPr>
            <p:cNvSpPr/>
            <p:nvPr/>
          </p:nvSpPr>
          <p:spPr>
            <a:xfrm>
              <a:off x="3671375" y="1884725"/>
              <a:ext cx="16000" cy="70875"/>
            </a:xfrm>
            <a:custGeom>
              <a:avLst/>
              <a:gdLst/>
              <a:ahLst/>
              <a:cxnLst/>
              <a:rect l="l" t="t" r="r" b="b"/>
              <a:pathLst>
                <a:path w="640" h="2835" extrusionOk="0">
                  <a:moveTo>
                    <a:pt x="538" y="1"/>
                  </a:moveTo>
                  <a:cubicBezTo>
                    <a:pt x="488" y="1"/>
                    <a:pt x="437" y="31"/>
                    <a:pt x="437" y="90"/>
                  </a:cubicBezTo>
                  <a:cubicBezTo>
                    <a:pt x="413" y="995"/>
                    <a:pt x="163" y="1829"/>
                    <a:pt x="9" y="2710"/>
                  </a:cubicBezTo>
                  <a:cubicBezTo>
                    <a:pt x="1" y="2779"/>
                    <a:pt x="54" y="2834"/>
                    <a:pt x="108" y="2834"/>
                  </a:cubicBezTo>
                  <a:cubicBezTo>
                    <a:pt x="137" y="2834"/>
                    <a:pt x="166" y="2818"/>
                    <a:pt x="187" y="2781"/>
                  </a:cubicBezTo>
                  <a:cubicBezTo>
                    <a:pt x="592" y="1983"/>
                    <a:pt x="640" y="971"/>
                    <a:pt x="640" y="90"/>
                  </a:cubicBezTo>
                  <a:cubicBezTo>
                    <a:pt x="640" y="31"/>
                    <a:pt x="589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6" name="Google Shape;14727;p55">
              <a:extLst>
                <a:ext uri="{FF2B5EF4-FFF2-40B4-BE49-F238E27FC236}">
                  <a16:creationId xmlns:a16="http://schemas.microsoft.com/office/drawing/2014/main" id="{65E39B62-45CE-0C44-359B-983040D3FD55}"/>
                </a:ext>
              </a:extLst>
            </p:cNvPr>
            <p:cNvSpPr/>
            <p:nvPr/>
          </p:nvSpPr>
          <p:spPr>
            <a:xfrm>
              <a:off x="3697425" y="1929900"/>
              <a:ext cx="14750" cy="26300"/>
            </a:xfrm>
            <a:custGeom>
              <a:avLst/>
              <a:gdLst/>
              <a:ahLst/>
              <a:cxnLst/>
              <a:rect l="l" t="t" r="r" b="b"/>
              <a:pathLst>
                <a:path w="590" h="1052" extrusionOk="0">
                  <a:moveTo>
                    <a:pt x="501" y="0"/>
                  </a:moveTo>
                  <a:cubicBezTo>
                    <a:pt x="466" y="0"/>
                    <a:pt x="427" y="17"/>
                    <a:pt x="407" y="57"/>
                  </a:cubicBezTo>
                  <a:cubicBezTo>
                    <a:pt x="276" y="367"/>
                    <a:pt x="110" y="665"/>
                    <a:pt x="14" y="998"/>
                  </a:cubicBezTo>
                  <a:cubicBezTo>
                    <a:pt x="0" y="1033"/>
                    <a:pt x="23" y="1051"/>
                    <a:pt x="49" y="1051"/>
                  </a:cubicBezTo>
                  <a:cubicBezTo>
                    <a:pt x="67" y="1051"/>
                    <a:pt x="88" y="1042"/>
                    <a:pt x="98" y="1022"/>
                  </a:cubicBezTo>
                  <a:cubicBezTo>
                    <a:pt x="312" y="736"/>
                    <a:pt x="443" y="414"/>
                    <a:pt x="562" y="81"/>
                  </a:cubicBezTo>
                  <a:cubicBezTo>
                    <a:pt x="590" y="33"/>
                    <a:pt x="549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7" name="Google Shape;14728;p55">
              <a:extLst>
                <a:ext uri="{FF2B5EF4-FFF2-40B4-BE49-F238E27FC236}">
                  <a16:creationId xmlns:a16="http://schemas.microsoft.com/office/drawing/2014/main" id="{16144407-4087-E06E-EAD9-D2477B898D88}"/>
                </a:ext>
              </a:extLst>
            </p:cNvPr>
            <p:cNvSpPr/>
            <p:nvPr/>
          </p:nvSpPr>
          <p:spPr>
            <a:xfrm>
              <a:off x="3735875" y="1895900"/>
              <a:ext cx="11625" cy="65450"/>
            </a:xfrm>
            <a:custGeom>
              <a:avLst/>
              <a:gdLst/>
              <a:ahLst/>
              <a:cxnLst/>
              <a:rect l="l" t="t" r="r" b="b"/>
              <a:pathLst>
                <a:path w="465" h="2618" extrusionOk="0">
                  <a:moveTo>
                    <a:pt x="322" y="0"/>
                  </a:moveTo>
                  <a:cubicBezTo>
                    <a:pt x="441" y="905"/>
                    <a:pt x="155" y="1691"/>
                    <a:pt x="0" y="2572"/>
                  </a:cubicBezTo>
                  <a:cubicBezTo>
                    <a:pt x="0" y="2598"/>
                    <a:pt x="25" y="2617"/>
                    <a:pt x="43" y="2617"/>
                  </a:cubicBezTo>
                  <a:cubicBezTo>
                    <a:pt x="50" y="2617"/>
                    <a:pt x="57" y="2615"/>
                    <a:pt x="60" y="2608"/>
                  </a:cubicBezTo>
                  <a:cubicBezTo>
                    <a:pt x="417" y="1774"/>
                    <a:pt x="465" y="882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8" name="Google Shape;14729;p55">
              <a:extLst>
                <a:ext uri="{FF2B5EF4-FFF2-40B4-BE49-F238E27FC236}">
                  <a16:creationId xmlns:a16="http://schemas.microsoft.com/office/drawing/2014/main" id="{C02E4608-7477-2145-5B5E-626CBAE4795E}"/>
                </a:ext>
              </a:extLst>
            </p:cNvPr>
            <p:cNvSpPr/>
            <p:nvPr/>
          </p:nvSpPr>
          <p:spPr>
            <a:xfrm>
              <a:off x="3794800" y="1900575"/>
              <a:ext cx="9250" cy="32575"/>
            </a:xfrm>
            <a:custGeom>
              <a:avLst/>
              <a:gdLst/>
              <a:ahLst/>
              <a:cxnLst/>
              <a:rect l="l" t="t" r="r" b="b"/>
              <a:pathLst>
                <a:path w="370" h="1303" extrusionOk="0">
                  <a:moveTo>
                    <a:pt x="185" y="1"/>
                  </a:moveTo>
                  <a:cubicBezTo>
                    <a:pt x="129" y="1"/>
                    <a:pt x="72" y="34"/>
                    <a:pt x="72" y="99"/>
                  </a:cubicBezTo>
                  <a:cubicBezTo>
                    <a:pt x="72" y="480"/>
                    <a:pt x="1" y="885"/>
                    <a:pt x="48" y="1254"/>
                  </a:cubicBezTo>
                  <a:cubicBezTo>
                    <a:pt x="55" y="1288"/>
                    <a:pt x="85" y="1302"/>
                    <a:pt x="115" y="1302"/>
                  </a:cubicBezTo>
                  <a:cubicBezTo>
                    <a:pt x="139" y="1302"/>
                    <a:pt x="164" y="1294"/>
                    <a:pt x="179" y="1278"/>
                  </a:cubicBezTo>
                  <a:cubicBezTo>
                    <a:pt x="370" y="933"/>
                    <a:pt x="310" y="468"/>
                    <a:pt x="298" y="99"/>
                  </a:cubicBezTo>
                  <a:cubicBezTo>
                    <a:pt x="298" y="34"/>
                    <a:pt x="242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9" name="Google Shape;14730;p55">
              <a:extLst>
                <a:ext uri="{FF2B5EF4-FFF2-40B4-BE49-F238E27FC236}">
                  <a16:creationId xmlns:a16="http://schemas.microsoft.com/office/drawing/2014/main" id="{AB95687C-F7F8-DBF0-FDB3-3ECE71AE8E7D}"/>
                </a:ext>
              </a:extLst>
            </p:cNvPr>
            <p:cNvSpPr/>
            <p:nvPr/>
          </p:nvSpPr>
          <p:spPr>
            <a:xfrm>
              <a:off x="3828150" y="1897575"/>
              <a:ext cx="14300" cy="52400"/>
            </a:xfrm>
            <a:custGeom>
              <a:avLst/>
              <a:gdLst/>
              <a:ahLst/>
              <a:cxnLst/>
              <a:rect l="l" t="t" r="r" b="b"/>
              <a:pathLst>
                <a:path w="572" h="2096" extrusionOk="0">
                  <a:moveTo>
                    <a:pt x="423" y="0"/>
                  </a:moveTo>
                  <a:cubicBezTo>
                    <a:pt x="376" y="0"/>
                    <a:pt x="334" y="30"/>
                    <a:pt x="334" y="88"/>
                  </a:cubicBezTo>
                  <a:cubicBezTo>
                    <a:pt x="322" y="434"/>
                    <a:pt x="274" y="803"/>
                    <a:pt x="203" y="1160"/>
                  </a:cubicBezTo>
                  <a:cubicBezTo>
                    <a:pt x="143" y="1457"/>
                    <a:pt x="36" y="1719"/>
                    <a:pt x="0" y="2017"/>
                  </a:cubicBezTo>
                  <a:cubicBezTo>
                    <a:pt x="0" y="2060"/>
                    <a:pt x="49" y="2096"/>
                    <a:pt x="94" y="2096"/>
                  </a:cubicBezTo>
                  <a:cubicBezTo>
                    <a:pt x="112" y="2096"/>
                    <a:pt x="130" y="2090"/>
                    <a:pt x="143" y="2077"/>
                  </a:cubicBezTo>
                  <a:cubicBezTo>
                    <a:pt x="572" y="1541"/>
                    <a:pt x="560" y="731"/>
                    <a:pt x="536" y="100"/>
                  </a:cubicBezTo>
                  <a:cubicBezTo>
                    <a:pt x="524" y="33"/>
                    <a:pt x="471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0" name="Google Shape;14731;p55">
              <a:extLst>
                <a:ext uri="{FF2B5EF4-FFF2-40B4-BE49-F238E27FC236}">
                  <a16:creationId xmlns:a16="http://schemas.microsoft.com/office/drawing/2014/main" id="{1755AC69-1664-9630-F2D2-671BFD896554}"/>
                </a:ext>
              </a:extLst>
            </p:cNvPr>
            <p:cNvSpPr/>
            <p:nvPr/>
          </p:nvSpPr>
          <p:spPr>
            <a:xfrm>
              <a:off x="3889650" y="1884300"/>
              <a:ext cx="16500" cy="47875"/>
            </a:xfrm>
            <a:custGeom>
              <a:avLst/>
              <a:gdLst/>
              <a:ahLst/>
              <a:cxnLst/>
              <a:rect l="l" t="t" r="r" b="b"/>
              <a:pathLst>
                <a:path w="660" h="1915" extrusionOk="0">
                  <a:moveTo>
                    <a:pt x="393" y="0"/>
                  </a:moveTo>
                  <a:cubicBezTo>
                    <a:pt x="335" y="0"/>
                    <a:pt x="279" y="36"/>
                    <a:pt x="279" y="107"/>
                  </a:cubicBezTo>
                  <a:cubicBezTo>
                    <a:pt x="267" y="417"/>
                    <a:pt x="255" y="750"/>
                    <a:pt x="195" y="1060"/>
                  </a:cubicBezTo>
                  <a:cubicBezTo>
                    <a:pt x="148" y="1310"/>
                    <a:pt x="29" y="1560"/>
                    <a:pt x="17" y="1822"/>
                  </a:cubicBezTo>
                  <a:cubicBezTo>
                    <a:pt x="0" y="1880"/>
                    <a:pt x="58" y="1915"/>
                    <a:pt x="119" y="1915"/>
                  </a:cubicBezTo>
                  <a:cubicBezTo>
                    <a:pt x="146" y="1915"/>
                    <a:pt x="174" y="1908"/>
                    <a:pt x="195" y="1893"/>
                  </a:cubicBezTo>
                  <a:cubicBezTo>
                    <a:pt x="660" y="1524"/>
                    <a:pt x="553" y="631"/>
                    <a:pt x="517" y="107"/>
                  </a:cubicBezTo>
                  <a:cubicBezTo>
                    <a:pt x="511" y="36"/>
                    <a:pt x="451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1" name="Google Shape;14732;p55">
              <a:extLst>
                <a:ext uri="{FF2B5EF4-FFF2-40B4-BE49-F238E27FC236}">
                  <a16:creationId xmlns:a16="http://schemas.microsoft.com/office/drawing/2014/main" id="{19301686-099A-F84F-28EA-81D3B91E0457}"/>
                </a:ext>
              </a:extLst>
            </p:cNvPr>
            <p:cNvSpPr/>
            <p:nvPr/>
          </p:nvSpPr>
          <p:spPr>
            <a:xfrm>
              <a:off x="3933225" y="1890350"/>
              <a:ext cx="13700" cy="52550"/>
            </a:xfrm>
            <a:custGeom>
              <a:avLst/>
              <a:gdLst/>
              <a:ahLst/>
              <a:cxnLst/>
              <a:rect l="l" t="t" r="r" b="b"/>
              <a:pathLst>
                <a:path w="548" h="2102" extrusionOk="0">
                  <a:moveTo>
                    <a:pt x="310" y="1"/>
                  </a:moveTo>
                  <a:cubicBezTo>
                    <a:pt x="262" y="1"/>
                    <a:pt x="212" y="39"/>
                    <a:pt x="226" y="103"/>
                  </a:cubicBezTo>
                  <a:cubicBezTo>
                    <a:pt x="286" y="496"/>
                    <a:pt x="250" y="853"/>
                    <a:pt x="167" y="1223"/>
                  </a:cubicBezTo>
                  <a:cubicBezTo>
                    <a:pt x="107" y="1485"/>
                    <a:pt x="0" y="1746"/>
                    <a:pt x="0" y="2008"/>
                  </a:cubicBezTo>
                  <a:cubicBezTo>
                    <a:pt x="0" y="2071"/>
                    <a:pt x="41" y="2101"/>
                    <a:pt x="86" y="2101"/>
                  </a:cubicBezTo>
                  <a:cubicBezTo>
                    <a:pt x="119" y="2101"/>
                    <a:pt x="154" y="2086"/>
                    <a:pt x="179" y="2056"/>
                  </a:cubicBezTo>
                  <a:cubicBezTo>
                    <a:pt x="548" y="1520"/>
                    <a:pt x="536" y="675"/>
                    <a:pt x="381" y="56"/>
                  </a:cubicBezTo>
                  <a:cubicBezTo>
                    <a:pt x="372" y="18"/>
                    <a:pt x="341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2" name="Google Shape;14733;p55">
              <a:extLst>
                <a:ext uri="{FF2B5EF4-FFF2-40B4-BE49-F238E27FC236}">
                  <a16:creationId xmlns:a16="http://schemas.microsoft.com/office/drawing/2014/main" id="{C0AD5064-2947-45A0-0E0E-CB0807081501}"/>
                </a:ext>
              </a:extLst>
            </p:cNvPr>
            <p:cNvSpPr/>
            <p:nvPr/>
          </p:nvSpPr>
          <p:spPr>
            <a:xfrm>
              <a:off x="3988350" y="1887925"/>
              <a:ext cx="14550" cy="48225"/>
            </a:xfrm>
            <a:custGeom>
              <a:avLst/>
              <a:gdLst/>
              <a:ahLst/>
              <a:cxnLst/>
              <a:rect l="l" t="t" r="r" b="b"/>
              <a:pathLst>
                <a:path w="582" h="1929" extrusionOk="0">
                  <a:moveTo>
                    <a:pt x="389" y="1"/>
                  </a:moveTo>
                  <a:cubicBezTo>
                    <a:pt x="340" y="1"/>
                    <a:pt x="290" y="40"/>
                    <a:pt x="284" y="117"/>
                  </a:cubicBezTo>
                  <a:cubicBezTo>
                    <a:pt x="236" y="689"/>
                    <a:pt x="117" y="1248"/>
                    <a:pt x="10" y="1808"/>
                  </a:cubicBezTo>
                  <a:cubicBezTo>
                    <a:pt x="1" y="1861"/>
                    <a:pt x="59" y="1928"/>
                    <a:pt x="114" y="1928"/>
                  </a:cubicBezTo>
                  <a:cubicBezTo>
                    <a:pt x="132" y="1928"/>
                    <a:pt x="150" y="1921"/>
                    <a:pt x="165" y="1903"/>
                  </a:cubicBezTo>
                  <a:cubicBezTo>
                    <a:pt x="581" y="1391"/>
                    <a:pt x="534" y="736"/>
                    <a:pt x="486" y="117"/>
                  </a:cubicBezTo>
                  <a:cubicBezTo>
                    <a:pt x="486" y="40"/>
                    <a:pt x="438" y="1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3" name="Google Shape;14734;p55">
              <a:extLst>
                <a:ext uri="{FF2B5EF4-FFF2-40B4-BE49-F238E27FC236}">
                  <a16:creationId xmlns:a16="http://schemas.microsoft.com/office/drawing/2014/main" id="{BB47B8E7-D59E-6E6F-4C0D-E3C81A184EB3}"/>
                </a:ext>
              </a:extLst>
            </p:cNvPr>
            <p:cNvSpPr/>
            <p:nvPr/>
          </p:nvSpPr>
          <p:spPr>
            <a:xfrm>
              <a:off x="4026750" y="1887775"/>
              <a:ext cx="15425" cy="51525"/>
            </a:xfrm>
            <a:custGeom>
              <a:avLst/>
              <a:gdLst/>
              <a:ahLst/>
              <a:cxnLst/>
              <a:rect l="l" t="t" r="r" b="b"/>
              <a:pathLst>
                <a:path w="617" h="2061" extrusionOk="0">
                  <a:moveTo>
                    <a:pt x="368" y="0"/>
                  </a:moveTo>
                  <a:cubicBezTo>
                    <a:pt x="300" y="0"/>
                    <a:pt x="226" y="61"/>
                    <a:pt x="248" y="147"/>
                  </a:cubicBezTo>
                  <a:cubicBezTo>
                    <a:pt x="367" y="802"/>
                    <a:pt x="141" y="1337"/>
                    <a:pt x="10" y="1969"/>
                  </a:cubicBezTo>
                  <a:cubicBezTo>
                    <a:pt x="1" y="2004"/>
                    <a:pt x="46" y="2061"/>
                    <a:pt x="89" y="2061"/>
                  </a:cubicBezTo>
                  <a:cubicBezTo>
                    <a:pt x="103" y="2061"/>
                    <a:pt x="117" y="2055"/>
                    <a:pt x="129" y="2040"/>
                  </a:cubicBezTo>
                  <a:cubicBezTo>
                    <a:pt x="557" y="1504"/>
                    <a:pt x="617" y="754"/>
                    <a:pt x="462" y="87"/>
                  </a:cubicBezTo>
                  <a:cubicBezTo>
                    <a:pt x="453" y="26"/>
                    <a:pt x="412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4" name="Google Shape;14735;p55">
              <a:extLst>
                <a:ext uri="{FF2B5EF4-FFF2-40B4-BE49-F238E27FC236}">
                  <a16:creationId xmlns:a16="http://schemas.microsoft.com/office/drawing/2014/main" id="{6C74E1E7-B47D-8FB8-81A2-866639252268}"/>
                </a:ext>
              </a:extLst>
            </p:cNvPr>
            <p:cNvSpPr/>
            <p:nvPr/>
          </p:nvSpPr>
          <p:spPr>
            <a:xfrm>
              <a:off x="4068000" y="1893450"/>
              <a:ext cx="11400" cy="37725"/>
            </a:xfrm>
            <a:custGeom>
              <a:avLst/>
              <a:gdLst/>
              <a:ahLst/>
              <a:cxnLst/>
              <a:rect l="l" t="t" r="r" b="b"/>
              <a:pathLst>
                <a:path w="456" h="1509" extrusionOk="0">
                  <a:moveTo>
                    <a:pt x="354" y="0"/>
                  </a:moveTo>
                  <a:cubicBezTo>
                    <a:pt x="303" y="0"/>
                    <a:pt x="253" y="33"/>
                    <a:pt x="253" y="98"/>
                  </a:cubicBezTo>
                  <a:cubicBezTo>
                    <a:pt x="253" y="575"/>
                    <a:pt x="134" y="991"/>
                    <a:pt x="15" y="1444"/>
                  </a:cubicBezTo>
                  <a:cubicBezTo>
                    <a:pt x="0" y="1487"/>
                    <a:pt x="29" y="1508"/>
                    <a:pt x="59" y="1508"/>
                  </a:cubicBezTo>
                  <a:cubicBezTo>
                    <a:pt x="79" y="1508"/>
                    <a:pt x="100" y="1499"/>
                    <a:pt x="110" y="1480"/>
                  </a:cubicBezTo>
                  <a:cubicBezTo>
                    <a:pt x="408" y="1087"/>
                    <a:pt x="455" y="575"/>
                    <a:pt x="455" y="98"/>
                  </a:cubicBezTo>
                  <a:cubicBezTo>
                    <a:pt x="455" y="33"/>
                    <a:pt x="40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5" name="Google Shape;14736;p55">
              <a:extLst>
                <a:ext uri="{FF2B5EF4-FFF2-40B4-BE49-F238E27FC236}">
                  <a16:creationId xmlns:a16="http://schemas.microsoft.com/office/drawing/2014/main" id="{C8055196-4B89-45E6-9600-762090068284}"/>
                </a:ext>
              </a:extLst>
            </p:cNvPr>
            <p:cNvSpPr/>
            <p:nvPr/>
          </p:nvSpPr>
          <p:spPr>
            <a:xfrm>
              <a:off x="4107475" y="1883400"/>
              <a:ext cx="18050" cy="51600"/>
            </a:xfrm>
            <a:custGeom>
              <a:avLst/>
              <a:gdLst/>
              <a:ahLst/>
              <a:cxnLst/>
              <a:rect l="l" t="t" r="r" b="b"/>
              <a:pathLst>
                <a:path w="722" h="2064" extrusionOk="0">
                  <a:moveTo>
                    <a:pt x="492" y="0"/>
                  </a:moveTo>
                  <a:cubicBezTo>
                    <a:pt x="457" y="0"/>
                    <a:pt x="424" y="24"/>
                    <a:pt x="424" y="72"/>
                  </a:cubicBezTo>
                  <a:cubicBezTo>
                    <a:pt x="388" y="750"/>
                    <a:pt x="376" y="1382"/>
                    <a:pt x="19" y="1977"/>
                  </a:cubicBezTo>
                  <a:cubicBezTo>
                    <a:pt x="1" y="2013"/>
                    <a:pt x="32" y="2064"/>
                    <a:pt x="63" y="2064"/>
                  </a:cubicBezTo>
                  <a:cubicBezTo>
                    <a:pt x="73" y="2064"/>
                    <a:pt x="82" y="2059"/>
                    <a:pt x="91" y="2048"/>
                  </a:cubicBezTo>
                  <a:cubicBezTo>
                    <a:pt x="722" y="1584"/>
                    <a:pt x="603" y="750"/>
                    <a:pt x="579" y="72"/>
                  </a:cubicBezTo>
                  <a:cubicBezTo>
                    <a:pt x="567" y="24"/>
                    <a:pt x="528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6" name="Google Shape;14737;p55">
              <a:extLst>
                <a:ext uri="{FF2B5EF4-FFF2-40B4-BE49-F238E27FC236}">
                  <a16:creationId xmlns:a16="http://schemas.microsoft.com/office/drawing/2014/main" id="{2ECE6668-147F-CAC9-0184-3A55D1328014}"/>
                </a:ext>
              </a:extLst>
            </p:cNvPr>
            <p:cNvSpPr/>
            <p:nvPr/>
          </p:nvSpPr>
          <p:spPr>
            <a:xfrm>
              <a:off x="4153375" y="1878075"/>
              <a:ext cx="16500" cy="50125"/>
            </a:xfrm>
            <a:custGeom>
              <a:avLst/>
              <a:gdLst/>
              <a:ahLst/>
              <a:cxnLst/>
              <a:rect l="l" t="t" r="r" b="b"/>
              <a:pathLst>
                <a:path w="660" h="2005" extrusionOk="0">
                  <a:moveTo>
                    <a:pt x="397" y="0"/>
                  </a:moveTo>
                  <a:cubicBezTo>
                    <a:pt x="308" y="0"/>
                    <a:pt x="214" y="69"/>
                    <a:pt x="243" y="178"/>
                  </a:cubicBezTo>
                  <a:cubicBezTo>
                    <a:pt x="362" y="797"/>
                    <a:pt x="243" y="1321"/>
                    <a:pt x="17" y="1904"/>
                  </a:cubicBezTo>
                  <a:cubicBezTo>
                    <a:pt x="1" y="1968"/>
                    <a:pt x="48" y="2005"/>
                    <a:pt x="93" y="2005"/>
                  </a:cubicBezTo>
                  <a:cubicBezTo>
                    <a:pt x="115" y="2005"/>
                    <a:pt x="136" y="1995"/>
                    <a:pt x="148" y="1976"/>
                  </a:cubicBezTo>
                  <a:cubicBezTo>
                    <a:pt x="660" y="1499"/>
                    <a:pt x="648" y="725"/>
                    <a:pt x="529" y="94"/>
                  </a:cubicBezTo>
                  <a:cubicBezTo>
                    <a:pt x="510" y="29"/>
                    <a:pt x="455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7" name="Google Shape;14738;p55">
              <a:extLst>
                <a:ext uri="{FF2B5EF4-FFF2-40B4-BE49-F238E27FC236}">
                  <a16:creationId xmlns:a16="http://schemas.microsoft.com/office/drawing/2014/main" id="{8BE8AFEF-C0D3-C444-0FE8-105296E4B40C}"/>
                </a:ext>
              </a:extLst>
            </p:cNvPr>
            <p:cNvSpPr/>
            <p:nvPr/>
          </p:nvSpPr>
          <p:spPr>
            <a:xfrm>
              <a:off x="4188125" y="1877275"/>
              <a:ext cx="16275" cy="48350"/>
            </a:xfrm>
            <a:custGeom>
              <a:avLst/>
              <a:gdLst/>
              <a:ahLst/>
              <a:cxnLst/>
              <a:rect l="l" t="t" r="r" b="b"/>
              <a:pathLst>
                <a:path w="651" h="1934" extrusionOk="0">
                  <a:moveTo>
                    <a:pt x="406" y="0"/>
                  </a:moveTo>
                  <a:cubicBezTo>
                    <a:pt x="396" y="0"/>
                    <a:pt x="389" y="5"/>
                    <a:pt x="389" y="19"/>
                  </a:cubicBezTo>
                  <a:cubicBezTo>
                    <a:pt x="294" y="626"/>
                    <a:pt x="67" y="1198"/>
                    <a:pt x="8" y="1817"/>
                  </a:cubicBezTo>
                  <a:cubicBezTo>
                    <a:pt x="0" y="1884"/>
                    <a:pt x="68" y="1933"/>
                    <a:pt x="132" y="1933"/>
                  </a:cubicBezTo>
                  <a:cubicBezTo>
                    <a:pt x="169" y="1933"/>
                    <a:pt x="205" y="1916"/>
                    <a:pt x="222" y="1877"/>
                  </a:cubicBezTo>
                  <a:cubicBezTo>
                    <a:pt x="508" y="1257"/>
                    <a:pt x="651" y="686"/>
                    <a:pt x="448" y="19"/>
                  </a:cubicBezTo>
                  <a:cubicBezTo>
                    <a:pt x="441" y="12"/>
                    <a:pt x="421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8" name="Google Shape;14739;p55">
              <a:extLst>
                <a:ext uri="{FF2B5EF4-FFF2-40B4-BE49-F238E27FC236}">
                  <a16:creationId xmlns:a16="http://schemas.microsoft.com/office/drawing/2014/main" id="{6CDFC5A7-6595-52D1-09D7-8D4E331886E3}"/>
                </a:ext>
              </a:extLst>
            </p:cNvPr>
            <p:cNvSpPr/>
            <p:nvPr/>
          </p:nvSpPr>
          <p:spPr>
            <a:xfrm>
              <a:off x="4225725" y="1885250"/>
              <a:ext cx="10225" cy="35050"/>
            </a:xfrm>
            <a:custGeom>
              <a:avLst/>
              <a:gdLst/>
              <a:ahLst/>
              <a:cxnLst/>
              <a:rect l="l" t="t" r="r" b="b"/>
              <a:pathLst>
                <a:path w="409" h="1402" extrusionOk="0">
                  <a:moveTo>
                    <a:pt x="279" y="0"/>
                  </a:moveTo>
                  <a:cubicBezTo>
                    <a:pt x="241" y="0"/>
                    <a:pt x="200" y="33"/>
                    <a:pt x="206" y="81"/>
                  </a:cubicBezTo>
                  <a:cubicBezTo>
                    <a:pt x="266" y="534"/>
                    <a:pt x="195" y="927"/>
                    <a:pt x="16" y="1355"/>
                  </a:cubicBezTo>
                  <a:cubicBezTo>
                    <a:pt x="0" y="1379"/>
                    <a:pt x="31" y="1402"/>
                    <a:pt x="60" y="1402"/>
                  </a:cubicBezTo>
                  <a:cubicBezTo>
                    <a:pt x="76" y="1402"/>
                    <a:pt x="91" y="1395"/>
                    <a:pt x="99" y="1379"/>
                  </a:cubicBezTo>
                  <a:cubicBezTo>
                    <a:pt x="361" y="1010"/>
                    <a:pt x="409" y="498"/>
                    <a:pt x="337" y="57"/>
                  </a:cubicBezTo>
                  <a:cubicBezTo>
                    <a:pt x="332" y="17"/>
                    <a:pt x="306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9" name="Google Shape;14740;p55">
              <a:extLst>
                <a:ext uri="{FF2B5EF4-FFF2-40B4-BE49-F238E27FC236}">
                  <a16:creationId xmlns:a16="http://schemas.microsoft.com/office/drawing/2014/main" id="{1C7C51C4-9CC9-5DDB-44AB-809CA87A71F6}"/>
                </a:ext>
              </a:extLst>
            </p:cNvPr>
            <p:cNvSpPr/>
            <p:nvPr/>
          </p:nvSpPr>
          <p:spPr>
            <a:xfrm>
              <a:off x="4276800" y="1874875"/>
              <a:ext cx="16600" cy="51850"/>
            </a:xfrm>
            <a:custGeom>
              <a:avLst/>
              <a:gdLst/>
              <a:ahLst/>
              <a:cxnLst/>
              <a:rect l="l" t="t" r="r" b="b"/>
              <a:pathLst>
                <a:path w="664" h="2074" extrusionOk="0">
                  <a:moveTo>
                    <a:pt x="381" y="1"/>
                  </a:moveTo>
                  <a:cubicBezTo>
                    <a:pt x="305" y="1"/>
                    <a:pt x="226" y="59"/>
                    <a:pt x="247" y="151"/>
                  </a:cubicBezTo>
                  <a:cubicBezTo>
                    <a:pt x="307" y="496"/>
                    <a:pt x="318" y="830"/>
                    <a:pt x="247" y="1175"/>
                  </a:cubicBezTo>
                  <a:cubicBezTo>
                    <a:pt x="188" y="1437"/>
                    <a:pt x="68" y="1687"/>
                    <a:pt x="9" y="1973"/>
                  </a:cubicBezTo>
                  <a:cubicBezTo>
                    <a:pt x="1" y="2036"/>
                    <a:pt x="35" y="2073"/>
                    <a:pt x="77" y="2073"/>
                  </a:cubicBezTo>
                  <a:cubicBezTo>
                    <a:pt x="98" y="2073"/>
                    <a:pt x="120" y="2064"/>
                    <a:pt x="140" y="2044"/>
                  </a:cubicBezTo>
                  <a:cubicBezTo>
                    <a:pt x="664" y="1568"/>
                    <a:pt x="628" y="722"/>
                    <a:pt x="497" y="91"/>
                  </a:cubicBezTo>
                  <a:cubicBezTo>
                    <a:pt x="483" y="28"/>
                    <a:pt x="432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0" name="Google Shape;14741;p55">
              <a:extLst>
                <a:ext uri="{FF2B5EF4-FFF2-40B4-BE49-F238E27FC236}">
                  <a16:creationId xmlns:a16="http://schemas.microsoft.com/office/drawing/2014/main" id="{81451BEF-4825-AFB6-850A-6E7A8D459A28}"/>
                </a:ext>
              </a:extLst>
            </p:cNvPr>
            <p:cNvSpPr/>
            <p:nvPr/>
          </p:nvSpPr>
          <p:spPr>
            <a:xfrm>
              <a:off x="4317900" y="1871750"/>
              <a:ext cx="15700" cy="49500"/>
            </a:xfrm>
            <a:custGeom>
              <a:avLst/>
              <a:gdLst/>
              <a:ahLst/>
              <a:cxnLst/>
              <a:rect l="l" t="t" r="r" b="b"/>
              <a:pathLst>
                <a:path w="628" h="1980" extrusionOk="0">
                  <a:moveTo>
                    <a:pt x="449" y="1"/>
                  </a:moveTo>
                  <a:cubicBezTo>
                    <a:pt x="391" y="1"/>
                    <a:pt x="335" y="36"/>
                    <a:pt x="341" y="109"/>
                  </a:cubicBezTo>
                  <a:cubicBezTo>
                    <a:pt x="389" y="740"/>
                    <a:pt x="115" y="1264"/>
                    <a:pt x="8" y="1871"/>
                  </a:cubicBezTo>
                  <a:cubicBezTo>
                    <a:pt x="0" y="1933"/>
                    <a:pt x="42" y="1979"/>
                    <a:pt x="88" y="1979"/>
                  </a:cubicBezTo>
                  <a:cubicBezTo>
                    <a:pt x="114" y="1979"/>
                    <a:pt x="142" y="1965"/>
                    <a:pt x="163" y="1931"/>
                  </a:cubicBezTo>
                  <a:cubicBezTo>
                    <a:pt x="496" y="1395"/>
                    <a:pt x="627" y="728"/>
                    <a:pt x="568" y="97"/>
                  </a:cubicBezTo>
                  <a:cubicBezTo>
                    <a:pt x="562" y="33"/>
                    <a:pt x="505" y="1"/>
                    <a:pt x="44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1" name="Google Shape;14742;p55">
              <a:extLst>
                <a:ext uri="{FF2B5EF4-FFF2-40B4-BE49-F238E27FC236}">
                  <a16:creationId xmlns:a16="http://schemas.microsoft.com/office/drawing/2014/main" id="{91556867-4F96-C666-FF67-81AF8424BE9C}"/>
                </a:ext>
              </a:extLst>
            </p:cNvPr>
            <p:cNvSpPr/>
            <p:nvPr/>
          </p:nvSpPr>
          <p:spPr>
            <a:xfrm>
              <a:off x="4367925" y="1856650"/>
              <a:ext cx="14475" cy="57625"/>
            </a:xfrm>
            <a:custGeom>
              <a:avLst/>
              <a:gdLst/>
              <a:ahLst/>
              <a:cxnLst/>
              <a:rect l="l" t="t" r="r" b="b"/>
              <a:pathLst>
                <a:path w="579" h="2305" extrusionOk="0">
                  <a:moveTo>
                    <a:pt x="449" y="0"/>
                  </a:moveTo>
                  <a:cubicBezTo>
                    <a:pt x="413" y="0"/>
                    <a:pt x="376" y="24"/>
                    <a:pt x="376" y="70"/>
                  </a:cubicBezTo>
                  <a:cubicBezTo>
                    <a:pt x="412" y="463"/>
                    <a:pt x="376" y="868"/>
                    <a:pt x="281" y="1273"/>
                  </a:cubicBezTo>
                  <a:cubicBezTo>
                    <a:pt x="198" y="1606"/>
                    <a:pt x="55" y="1904"/>
                    <a:pt x="7" y="2225"/>
                  </a:cubicBezTo>
                  <a:cubicBezTo>
                    <a:pt x="0" y="2281"/>
                    <a:pt x="38" y="2304"/>
                    <a:pt x="76" y="2304"/>
                  </a:cubicBezTo>
                  <a:cubicBezTo>
                    <a:pt x="102" y="2304"/>
                    <a:pt x="128" y="2293"/>
                    <a:pt x="138" y="2273"/>
                  </a:cubicBezTo>
                  <a:cubicBezTo>
                    <a:pt x="543" y="1701"/>
                    <a:pt x="579" y="749"/>
                    <a:pt x="519" y="82"/>
                  </a:cubicBezTo>
                  <a:cubicBezTo>
                    <a:pt x="525" y="27"/>
                    <a:pt x="487" y="0"/>
                    <a:pt x="4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2" name="Google Shape;14743;p55">
              <a:extLst>
                <a:ext uri="{FF2B5EF4-FFF2-40B4-BE49-F238E27FC236}">
                  <a16:creationId xmlns:a16="http://schemas.microsoft.com/office/drawing/2014/main" id="{33B576D5-B5CF-2B1B-872A-1E3E235C7688}"/>
                </a:ext>
              </a:extLst>
            </p:cNvPr>
            <p:cNvSpPr/>
            <p:nvPr/>
          </p:nvSpPr>
          <p:spPr>
            <a:xfrm>
              <a:off x="4412150" y="1822925"/>
              <a:ext cx="12525" cy="64650"/>
            </a:xfrm>
            <a:custGeom>
              <a:avLst/>
              <a:gdLst/>
              <a:ahLst/>
              <a:cxnLst/>
              <a:rect l="l" t="t" r="r" b="b"/>
              <a:pathLst>
                <a:path w="501" h="2586" extrusionOk="0">
                  <a:moveTo>
                    <a:pt x="258" y="1"/>
                  </a:moveTo>
                  <a:cubicBezTo>
                    <a:pt x="227" y="1"/>
                    <a:pt x="197" y="22"/>
                    <a:pt x="191" y="62"/>
                  </a:cubicBezTo>
                  <a:cubicBezTo>
                    <a:pt x="143" y="467"/>
                    <a:pt x="131" y="872"/>
                    <a:pt x="96" y="1288"/>
                  </a:cubicBezTo>
                  <a:cubicBezTo>
                    <a:pt x="72" y="1681"/>
                    <a:pt x="0" y="2098"/>
                    <a:pt x="24" y="2503"/>
                  </a:cubicBezTo>
                  <a:cubicBezTo>
                    <a:pt x="24" y="2549"/>
                    <a:pt x="75" y="2586"/>
                    <a:pt x="123" y="2586"/>
                  </a:cubicBezTo>
                  <a:cubicBezTo>
                    <a:pt x="149" y="2586"/>
                    <a:pt x="174" y="2575"/>
                    <a:pt x="191" y="2550"/>
                  </a:cubicBezTo>
                  <a:cubicBezTo>
                    <a:pt x="500" y="1836"/>
                    <a:pt x="429" y="836"/>
                    <a:pt x="322" y="74"/>
                  </a:cubicBezTo>
                  <a:cubicBezTo>
                    <a:pt x="322" y="25"/>
                    <a:pt x="290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3" name="Google Shape;14744;p55">
              <a:extLst>
                <a:ext uri="{FF2B5EF4-FFF2-40B4-BE49-F238E27FC236}">
                  <a16:creationId xmlns:a16="http://schemas.microsoft.com/office/drawing/2014/main" id="{5ED03272-4F73-3DAC-4315-65623496663B}"/>
                </a:ext>
              </a:extLst>
            </p:cNvPr>
            <p:cNvSpPr/>
            <p:nvPr/>
          </p:nvSpPr>
          <p:spPr>
            <a:xfrm>
              <a:off x="4400825" y="1909100"/>
              <a:ext cx="8675" cy="18525"/>
            </a:xfrm>
            <a:custGeom>
              <a:avLst/>
              <a:gdLst/>
              <a:ahLst/>
              <a:cxnLst/>
              <a:rect l="l" t="t" r="r" b="b"/>
              <a:pathLst>
                <a:path w="347" h="741" extrusionOk="0">
                  <a:moveTo>
                    <a:pt x="285" y="1"/>
                  </a:moveTo>
                  <a:cubicBezTo>
                    <a:pt x="264" y="1"/>
                    <a:pt x="244" y="14"/>
                    <a:pt x="239" y="44"/>
                  </a:cubicBezTo>
                  <a:cubicBezTo>
                    <a:pt x="191" y="163"/>
                    <a:pt x="132" y="282"/>
                    <a:pt x="96" y="401"/>
                  </a:cubicBezTo>
                  <a:cubicBezTo>
                    <a:pt x="49" y="496"/>
                    <a:pt x="1" y="592"/>
                    <a:pt x="37" y="711"/>
                  </a:cubicBezTo>
                  <a:cubicBezTo>
                    <a:pt x="44" y="726"/>
                    <a:pt x="56" y="741"/>
                    <a:pt x="74" y="741"/>
                  </a:cubicBezTo>
                  <a:cubicBezTo>
                    <a:pt x="83" y="741"/>
                    <a:pt x="95" y="736"/>
                    <a:pt x="108" y="723"/>
                  </a:cubicBezTo>
                  <a:cubicBezTo>
                    <a:pt x="191" y="651"/>
                    <a:pt x="215" y="544"/>
                    <a:pt x="239" y="437"/>
                  </a:cubicBezTo>
                  <a:cubicBezTo>
                    <a:pt x="275" y="318"/>
                    <a:pt x="299" y="187"/>
                    <a:pt x="346" y="68"/>
                  </a:cubicBezTo>
                  <a:cubicBezTo>
                    <a:pt x="346" y="26"/>
                    <a:pt x="314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4" name="Google Shape;14745;p55">
              <a:extLst>
                <a:ext uri="{FF2B5EF4-FFF2-40B4-BE49-F238E27FC236}">
                  <a16:creationId xmlns:a16="http://schemas.microsoft.com/office/drawing/2014/main" id="{44669809-5043-0BC2-5D7D-02F4F7B3315E}"/>
                </a:ext>
              </a:extLst>
            </p:cNvPr>
            <p:cNvSpPr/>
            <p:nvPr/>
          </p:nvSpPr>
          <p:spPr>
            <a:xfrm>
              <a:off x="4434775" y="1907675"/>
              <a:ext cx="6375" cy="13025"/>
            </a:xfrm>
            <a:custGeom>
              <a:avLst/>
              <a:gdLst/>
              <a:ahLst/>
              <a:cxnLst/>
              <a:rect l="l" t="t" r="r" b="b"/>
              <a:pathLst>
                <a:path w="255" h="521" extrusionOk="0">
                  <a:moveTo>
                    <a:pt x="210" y="0"/>
                  </a:moveTo>
                  <a:cubicBezTo>
                    <a:pt x="199" y="0"/>
                    <a:pt x="187" y="6"/>
                    <a:pt x="179" y="18"/>
                  </a:cubicBezTo>
                  <a:cubicBezTo>
                    <a:pt x="119" y="101"/>
                    <a:pt x="72" y="172"/>
                    <a:pt x="36" y="280"/>
                  </a:cubicBezTo>
                  <a:cubicBezTo>
                    <a:pt x="12" y="351"/>
                    <a:pt x="0" y="434"/>
                    <a:pt x="24" y="494"/>
                  </a:cubicBezTo>
                  <a:cubicBezTo>
                    <a:pt x="30" y="512"/>
                    <a:pt x="45" y="521"/>
                    <a:pt x="60" y="521"/>
                  </a:cubicBezTo>
                  <a:cubicBezTo>
                    <a:pt x="75" y="521"/>
                    <a:pt x="90" y="512"/>
                    <a:pt x="95" y="494"/>
                  </a:cubicBezTo>
                  <a:cubicBezTo>
                    <a:pt x="143" y="434"/>
                    <a:pt x="143" y="363"/>
                    <a:pt x="167" y="291"/>
                  </a:cubicBezTo>
                  <a:cubicBezTo>
                    <a:pt x="191" y="220"/>
                    <a:pt x="203" y="125"/>
                    <a:pt x="238" y="53"/>
                  </a:cubicBezTo>
                  <a:cubicBezTo>
                    <a:pt x="254" y="22"/>
                    <a:pt x="23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5" name="Google Shape;14746;p55">
              <a:extLst>
                <a:ext uri="{FF2B5EF4-FFF2-40B4-BE49-F238E27FC236}">
                  <a16:creationId xmlns:a16="http://schemas.microsoft.com/office/drawing/2014/main" id="{6606268C-729E-6DA8-96C9-B7C04A01A261}"/>
                </a:ext>
              </a:extLst>
            </p:cNvPr>
            <p:cNvSpPr/>
            <p:nvPr/>
          </p:nvSpPr>
          <p:spPr>
            <a:xfrm>
              <a:off x="4475550" y="1860175"/>
              <a:ext cx="21150" cy="57500"/>
            </a:xfrm>
            <a:custGeom>
              <a:avLst/>
              <a:gdLst/>
              <a:ahLst/>
              <a:cxnLst/>
              <a:rect l="l" t="t" r="r" b="b"/>
              <a:pathLst>
                <a:path w="846" h="2300" extrusionOk="0">
                  <a:moveTo>
                    <a:pt x="810" y="1"/>
                  </a:moveTo>
                  <a:cubicBezTo>
                    <a:pt x="822" y="525"/>
                    <a:pt x="596" y="894"/>
                    <a:pt x="369" y="1358"/>
                  </a:cubicBezTo>
                  <a:cubicBezTo>
                    <a:pt x="239" y="1608"/>
                    <a:pt x="0" y="1918"/>
                    <a:pt x="36" y="2227"/>
                  </a:cubicBezTo>
                  <a:cubicBezTo>
                    <a:pt x="36" y="2263"/>
                    <a:pt x="70" y="2299"/>
                    <a:pt x="97" y="2299"/>
                  </a:cubicBezTo>
                  <a:cubicBezTo>
                    <a:pt x="106" y="2299"/>
                    <a:pt x="114" y="2295"/>
                    <a:pt x="119" y="2287"/>
                  </a:cubicBezTo>
                  <a:cubicBezTo>
                    <a:pt x="393" y="2096"/>
                    <a:pt x="524" y="1632"/>
                    <a:pt x="631" y="1322"/>
                  </a:cubicBezTo>
                  <a:cubicBezTo>
                    <a:pt x="762" y="894"/>
                    <a:pt x="846" y="417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6" name="Google Shape;14747;p55">
              <a:extLst>
                <a:ext uri="{FF2B5EF4-FFF2-40B4-BE49-F238E27FC236}">
                  <a16:creationId xmlns:a16="http://schemas.microsoft.com/office/drawing/2014/main" id="{99AD155A-877C-96FA-BACF-E7B610E94A51}"/>
                </a:ext>
              </a:extLst>
            </p:cNvPr>
            <p:cNvSpPr/>
            <p:nvPr/>
          </p:nvSpPr>
          <p:spPr>
            <a:xfrm>
              <a:off x="4509250" y="1873700"/>
              <a:ext cx="21400" cy="57125"/>
            </a:xfrm>
            <a:custGeom>
              <a:avLst/>
              <a:gdLst/>
              <a:ahLst/>
              <a:cxnLst/>
              <a:rect l="l" t="t" r="r" b="b"/>
              <a:pathLst>
                <a:path w="856" h="2285" extrusionOk="0">
                  <a:moveTo>
                    <a:pt x="813" y="1"/>
                  </a:moveTo>
                  <a:cubicBezTo>
                    <a:pt x="797" y="1"/>
                    <a:pt x="784" y="10"/>
                    <a:pt x="784" y="31"/>
                  </a:cubicBezTo>
                  <a:cubicBezTo>
                    <a:pt x="724" y="448"/>
                    <a:pt x="617" y="829"/>
                    <a:pt x="438" y="1222"/>
                  </a:cubicBezTo>
                  <a:cubicBezTo>
                    <a:pt x="295" y="1531"/>
                    <a:pt x="57" y="1817"/>
                    <a:pt x="10" y="2151"/>
                  </a:cubicBezTo>
                  <a:cubicBezTo>
                    <a:pt x="1" y="2221"/>
                    <a:pt x="50" y="2285"/>
                    <a:pt x="110" y="2285"/>
                  </a:cubicBezTo>
                  <a:cubicBezTo>
                    <a:pt x="132" y="2285"/>
                    <a:pt x="154" y="2276"/>
                    <a:pt x="176" y="2258"/>
                  </a:cubicBezTo>
                  <a:cubicBezTo>
                    <a:pt x="438" y="1984"/>
                    <a:pt x="534" y="1567"/>
                    <a:pt x="629" y="1234"/>
                  </a:cubicBezTo>
                  <a:cubicBezTo>
                    <a:pt x="736" y="841"/>
                    <a:pt x="831" y="448"/>
                    <a:pt x="855" y="43"/>
                  </a:cubicBezTo>
                  <a:cubicBezTo>
                    <a:pt x="855" y="16"/>
                    <a:pt x="833" y="1"/>
                    <a:pt x="8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7" name="Google Shape;14748;p55">
              <a:extLst>
                <a:ext uri="{FF2B5EF4-FFF2-40B4-BE49-F238E27FC236}">
                  <a16:creationId xmlns:a16="http://schemas.microsoft.com/office/drawing/2014/main" id="{AE643945-C72E-F638-D32E-E5F64FFAECAF}"/>
                </a:ext>
              </a:extLst>
            </p:cNvPr>
            <p:cNvSpPr/>
            <p:nvPr/>
          </p:nvSpPr>
          <p:spPr>
            <a:xfrm>
              <a:off x="4560200" y="1837175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055" y="1"/>
                  </a:moveTo>
                  <a:cubicBezTo>
                    <a:pt x="1033" y="1"/>
                    <a:pt x="1012" y="12"/>
                    <a:pt x="1008" y="40"/>
                  </a:cubicBezTo>
                  <a:cubicBezTo>
                    <a:pt x="770" y="1171"/>
                    <a:pt x="270" y="2218"/>
                    <a:pt x="8" y="3338"/>
                  </a:cubicBezTo>
                  <a:cubicBezTo>
                    <a:pt x="0" y="3376"/>
                    <a:pt x="36" y="3404"/>
                    <a:pt x="69" y="3404"/>
                  </a:cubicBezTo>
                  <a:cubicBezTo>
                    <a:pt x="88" y="3404"/>
                    <a:pt x="106" y="3395"/>
                    <a:pt x="115" y="3373"/>
                  </a:cubicBezTo>
                  <a:cubicBezTo>
                    <a:pt x="686" y="2421"/>
                    <a:pt x="924" y="1147"/>
                    <a:pt x="1127" y="75"/>
                  </a:cubicBezTo>
                  <a:cubicBezTo>
                    <a:pt x="1134" y="31"/>
                    <a:pt x="1092" y="1"/>
                    <a:pt x="10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8" name="Google Shape;14749;p55">
              <a:extLst>
                <a:ext uri="{FF2B5EF4-FFF2-40B4-BE49-F238E27FC236}">
                  <a16:creationId xmlns:a16="http://schemas.microsoft.com/office/drawing/2014/main" id="{D2C5FE0A-2308-320A-DD9E-2F022537C42A}"/>
                </a:ext>
              </a:extLst>
            </p:cNvPr>
            <p:cNvSpPr/>
            <p:nvPr/>
          </p:nvSpPr>
          <p:spPr>
            <a:xfrm>
              <a:off x="4628050" y="1808725"/>
              <a:ext cx="18675" cy="93925"/>
            </a:xfrm>
            <a:custGeom>
              <a:avLst/>
              <a:gdLst/>
              <a:ahLst/>
              <a:cxnLst/>
              <a:rect l="l" t="t" r="r" b="b"/>
              <a:pathLst>
                <a:path w="747" h="3757" extrusionOk="0">
                  <a:moveTo>
                    <a:pt x="649" y="0"/>
                  </a:moveTo>
                  <a:cubicBezTo>
                    <a:pt x="627" y="0"/>
                    <a:pt x="604" y="15"/>
                    <a:pt x="604" y="47"/>
                  </a:cubicBezTo>
                  <a:cubicBezTo>
                    <a:pt x="627" y="1344"/>
                    <a:pt x="151" y="2464"/>
                    <a:pt x="8" y="3690"/>
                  </a:cubicBezTo>
                  <a:cubicBezTo>
                    <a:pt x="1" y="3728"/>
                    <a:pt x="37" y="3756"/>
                    <a:pt x="73" y="3756"/>
                  </a:cubicBezTo>
                  <a:cubicBezTo>
                    <a:pt x="94" y="3756"/>
                    <a:pt x="114" y="3747"/>
                    <a:pt x="127" y="3726"/>
                  </a:cubicBezTo>
                  <a:cubicBezTo>
                    <a:pt x="675" y="2642"/>
                    <a:pt x="746" y="1225"/>
                    <a:pt x="687" y="35"/>
                  </a:cubicBezTo>
                  <a:cubicBezTo>
                    <a:pt x="687" y="12"/>
                    <a:pt x="668" y="0"/>
                    <a:pt x="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9" name="Google Shape;14750;p55">
              <a:extLst>
                <a:ext uri="{FF2B5EF4-FFF2-40B4-BE49-F238E27FC236}">
                  <a16:creationId xmlns:a16="http://schemas.microsoft.com/office/drawing/2014/main" id="{E4C15D57-D004-B5C4-8630-3C71652DB705}"/>
                </a:ext>
              </a:extLst>
            </p:cNvPr>
            <p:cNvSpPr/>
            <p:nvPr/>
          </p:nvSpPr>
          <p:spPr>
            <a:xfrm>
              <a:off x="4677050" y="1761425"/>
              <a:ext cx="1825" cy="22350"/>
            </a:xfrm>
            <a:custGeom>
              <a:avLst/>
              <a:gdLst/>
              <a:ahLst/>
              <a:cxnLst/>
              <a:rect l="l" t="t" r="r" b="b"/>
              <a:pathLst>
                <a:path w="73" h="894" extrusionOk="0">
                  <a:moveTo>
                    <a:pt x="44" y="1"/>
                  </a:moveTo>
                  <a:cubicBezTo>
                    <a:pt x="37" y="1"/>
                    <a:pt x="25" y="4"/>
                    <a:pt x="25" y="10"/>
                  </a:cubicBezTo>
                  <a:cubicBezTo>
                    <a:pt x="25" y="295"/>
                    <a:pt x="1" y="593"/>
                    <a:pt x="13" y="867"/>
                  </a:cubicBezTo>
                  <a:cubicBezTo>
                    <a:pt x="13" y="885"/>
                    <a:pt x="25" y="894"/>
                    <a:pt x="37" y="894"/>
                  </a:cubicBezTo>
                  <a:cubicBezTo>
                    <a:pt x="49" y="894"/>
                    <a:pt x="60" y="885"/>
                    <a:pt x="60" y="867"/>
                  </a:cubicBezTo>
                  <a:cubicBezTo>
                    <a:pt x="72" y="593"/>
                    <a:pt x="60" y="295"/>
                    <a:pt x="37" y="10"/>
                  </a:cubicBezTo>
                  <a:cubicBezTo>
                    <a:pt x="54" y="4"/>
                    <a:pt x="52" y="1"/>
                    <a:pt x="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0" name="Google Shape;14751;p55">
              <a:extLst>
                <a:ext uri="{FF2B5EF4-FFF2-40B4-BE49-F238E27FC236}">
                  <a16:creationId xmlns:a16="http://schemas.microsoft.com/office/drawing/2014/main" id="{A7192B0C-4884-5771-433D-4EF3A620D772}"/>
                </a:ext>
              </a:extLst>
            </p:cNvPr>
            <p:cNvSpPr/>
            <p:nvPr/>
          </p:nvSpPr>
          <p:spPr>
            <a:xfrm>
              <a:off x="4670500" y="1805400"/>
              <a:ext cx="11350" cy="60975"/>
            </a:xfrm>
            <a:custGeom>
              <a:avLst/>
              <a:gdLst/>
              <a:ahLst/>
              <a:cxnLst/>
              <a:rect l="l" t="t" r="r" b="b"/>
              <a:pathLst>
                <a:path w="454" h="2439" extrusionOk="0">
                  <a:moveTo>
                    <a:pt x="315" y="1"/>
                  </a:moveTo>
                  <a:cubicBezTo>
                    <a:pt x="299" y="1"/>
                    <a:pt x="281" y="13"/>
                    <a:pt x="275" y="37"/>
                  </a:cubicBezTo>
                  <a:cubicBezTo>
                    <a:pt x="180" y="394"/>
                    <a:pt x="191" y="775"/>
                    <a:pt x="156" y="1132"/>
                  </a:cubicBezTo>
                  <a:cubicBezTo>
                    <a:pt x="108" y="1549"/>
                    <a:pt x="1" y="1977"/>
                    <a:pt x="49" y="2394"/>
                  </a:cubicBezTo>
                  <a:cubicBezTo>
                    <a:pt x="49" y="2423"/>
                    <a:pt x="75" y="2439"/>
                    <a:pt x="98" y="2439"/>
                  </a:cubicBezTo>
                  <a:cubicBezTo>
                    <a:pt x="113" y="2439"/>
                    <a:pt x="127" y="2432"/>
                    <a:pt x="132" y="2418"/>
                  </a:cubicBezTo>
                  <a:cubicBezTo>
                    <a:pt x="251" y="2025"/>
                    <a:pt x="275" y="1620"/>
                    <a:pt x="311" y="1227"/>
                  </a:cubicBezTo>
                  <a:cubicBezTo>
                    <a:pt x="358" y="834"/>
                    <a:pt x="453" y="418"/>
                    <a:pt x="346" y="37"/>
                  </a:cubicBezTo>
                  <a:cubicBezTo>
                    <a:pt x="346" y="13"/>
                    <a:pt x="331" y="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1" name="Google Shape;14752;p55">
              <a:extLst>
                <a:ext uri="{FF2B5EF4-FFF2-40B4-BE49-F238E27FC236}">
                  <a16:creationId xmlns:a16="http://schemas.microsoft.com/office/drawing/2014/main" id="{9ACF1679-93A5-6216-1339-88EC64197C4C}"/>
                </a:ext>
              </a:extLst>
            </p:cNvPr>
            <p:cNvSpPr/>
            <p:nvPr/>
          </p:nvSpPr>
          <p:spPr>
            <a:xfrm>
              <a:off x="4653550" y="1909050"/>
              <a:ext cx="6475" cy="13450"/>
            </a:xfrm>
            <a:custGeom>
              <a:avLst/>
              <a:gdLst/>
              <a:ahLst/>
              <a:cxnLst/>
              <a:rect l="l" t="t" r="r" b="b"/>
              <a:pathLst>
                <a:path w="259" h="538" extrusionOk="0">
                  <a:moveTo>
                    <a:pt x="201" y="0"/>
                  </a:moveTo>
                  <a:cubicBezTo>
                    <a:pt x="187" y="0"/>
                    <a:pt x="175" y="7"/>
                    <a:pt x="167" y="22"/>
                  </a:cubicBezTo>
                  <a:cubicBezTo>
                    <a:pt x="119" y="105"/>
                    <a:pt x="96" y="177"/>
                    <a:pt x="72" y="248"/>
                  </a:cubicBezTo>
                  <a:cubicBezTo>
                    <a:pt x="48" y="320"/>
                    <a:pt x="0" y="403"/>
                    <a:pt x="12" y="486"/>
                  </a:cubicBezTo>
                  <a:cubicBezTo>
                    <a:pt x="12" y="516"/>
                    <a:pt x="44" y="537"/>
                    <a:pt x="69" y="537"/>
                  </a:cubicBezTo>
                  <a:cubicBezTo>
                    <a:pt x="74" y="537"/>
                    <a:pt x="79" y="536"/>
                    <a:pt x="84" y="534"/>
                  </a:cubicBezTo>
                  <a:cubicBezTo>
                    <a:pt x="167" y="486"/>
                    <a:pt x="167" y="415"/>
                    <a:pt x="179" y="344"/>
                  </a:cubicBezTo>
                  <a:cubicBezTo>
                    <a:pt x="191" y="248"/>
                    <a:pt x="203" y="165"/>
                    <a:pt x="250" y="70"/>
                  </a:cubicBezTo>
                  <a:cubicBezTo>
                    <a:pt x="258" y="29"/>
                    <a:pt x="22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2" name="Google Shape;14753;p55">
              <a:extLst>
                <a:ext uri="{FF2B5EF4-FFF2-40B4-BE49-F238E27FC236}">
                  <a16:creationId xmlns:a16="http://schemas.microsoft.com/office/drawing/2014/main" id="{485679E2-B158-A0DA-1E81-DCAC229F529B}"/>
                </a:ext>
              </a:extLst>
            </p:cNvPr>
            <p:cNvSpPr/>
            <p:nvPr/>
          </p:nvSpPr>
          <p:spPr>
            <a:xfrm>
              <a:off x="4698800" y="1768825"/>
              <a:ext cx="27700" cy="84900"/>
            </a:xfrm>
            <a:custGeom>
              <a:avLst/>
              <a:gdLst/>
              <a:ahLst/>
              <a:cxnLst/>
              <a:rect l="l" t="t" r="r" b="b"/>
              <a:pathLst>
                <a:path w="1108" h="3396" extrusionOk="0">
                  <a:moveTo>
                    <a:pt x="684" y="0"/>
                  </a:moveTo>
                  <a:cubicBezTo>
                    <a:pt x="644" y="0"/>
                    <a:pt x="605" y="36"/>
                    <a:pt x="619" y="95"/>
                  </a:cubicBezTo>
                  <a:cubicBezTo>
                    <a:pt x="810" y="1226"/>
                    <a:pt x="214" y="2274"/>
                    <a:pt x="0" y="3357"/>
                  </a:cubicBezTo>
                  <a:cubicBezTo>
                    <a:pt x="0" y="3374"/>
                    <a:pt x="23" y="3396"/>
                    <a:pt x="41" y="3396"/>
                  </a:cubicBezTo>
                  <a:cubicBezTo>
                    <a:pt x="49" y="3396"/>
                    <a:pt x="56" y="3392"/>
                    <a:pt x="60" y="3381"/>
                  </a:cubicBezTo>
                  <a:cubicBezTo>
                    <a:pt x="631" y="2476"/>
                    <a:pt x="1107" y="1119"/>
                    <a:pt x="750" y="47"/>
                  </a:cubicBezTo>
                  <a:cubicBezTo>
                    <a:pt x="736" y="15"/>
                    <a:pt x="710" y="0"/>
                    <a:pt x="6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3" name="Google Shape;14754;p55">
              <a:extLst>
                <a:ext uri="{FF2B5EF4-FFF2-40B4-BE49-F238E27FC236}">
                  <a16:creationId xmlns:a16="http://schemas.microsoft.com/office/drawing/2014/main" id="{678A5610-2467-E5A8-DAB6-476235B81566}"/>
                </a:ext>
              </a:extLst>
            </p:cNvPr>
            <p:cNvSpPr/>
            <p:nvPr/>
          </p:nvSpPr>
          <p:spPr>
            <a:xfrm>
              <a:off x="4672000" y="1905475"/>
              <a:ext cx="13250" cy="18075"/>
            </a:xfrm>
            <a:custGeom>
              <a:avLst/>
              <a:gdLst/>
              <a:ahLst/>
              <a:cxnLst/>
              <a:rect l="l" t="t" r="r" b="b"/>
              <a:pathLst>
                <a:path w="530" h="723" extrusionOk="0">
                  <a:moveTo>
                    <a:pt x="465" y="1"/>
                  </a:moveTo>
                  <a:cubicBezTo>
                    <a:pt x="455" y="1"/>
                    <a:pt x="443" y="4"/>
                    <a:pt x="429" y="10"/>
                  </a:cubicBezTo>
                  <a:cubicBezTo>
                    <a:pt x="203" y="165"/>
                    <a:pt x="24" y="403"/>
                    <a:pt x="1" y="689"/>
                  </a:cubicBezTo>
                  <a:cubicBezTo>
                    <a:pt x="1" y="710"/>
                    <a:pt x="17" y="722"/>
                    <a:pt x="32" y="722"/>
                  </a:cubicBezTo>
                  <a:cubicBezTo>
                    <a:pt x="44" y="722"/>
                    <a:pt x="55" y="716"/>
                    <a:pt x="60" y="701"/>
                  </a:cubicBezTo>
                  <a:cubicBezTo>
                    <a:pt x="179" y="463"/>
                    <a:pt x="274" y="248"/>
                    <a:pt x="501" y="94"/>
                  </a:cubicBezTo>
                  <a:cubicBezTo>
                    <a:pt x="530" y="55"/>
                    <a:pt x="511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4" name="Google Shape;14755;p55">
              <a:extLst>
                <a:ext uri="{FF2B5EF4-FFF2-40B4-BE49-F238E27FC236}">
                  <a16:creationId xmlns:a16="http://schemas.microsoft.com/office/drawing/2014/main" id="{B0840BDC-37B3-00BE-132F-60D130B3F44A}"/>
                </a:ext>
              </a:extLst>
            </p:cNvPr>
            <p:cNvSpPr/>
            <p:nvPr/>
          </p:nvSpPr>
          <p:spPr>
            <a:xfrm>
              <a:off x="4692075" y="1862575"/>
              <a:ext cx="42750" cy="83650"/>
            </a:xfrm>
            <a:custGeom>
              <a:avLst/>
              <a:gdLst/>
              <a:ahLst/>
              <a:cxnLst/>
              <a:rect l="l" t="t" r="r" b="b"/>
              <a:pathLst>
                <a:path w="1710" h="3346" extrusionOk="0">
                  <a:moveTo>
                    <a:pt x="1665" y="1"/>
                  </a:moveTo>
                  <a:cubicBezTo>
                    <a:pt x="1652" y="1"/>
                    <a:pt x="1639" y="7"/>
                    <a:pt x="1626" y="24"/>
                  </a:cubicBezTo>
                  <a:cubicBezTo>
                    <a:pt x="1341" y="548"/>
                    <a:pt x="1186" y="1107"/>
                    <a:pt x="924" y="1643"/>
                  </a:cubicBezTo>
                  <a:cubicBezTo>
                    <a:pt x="674" y="2191"/>
                    <a:pt x="269" y="2691"/>
                    <a:pt x="19" y="3227"/>
                  </a:cubicBezTo>
                  <a:cubicBezTo>
                    <a:pt x="1" y="3272"/>
                    <a:pt x="38" y="3345"/>
                    <a:pt x="84" y="3345"/>
                  </a:cubicBezTo>
                  <a:cubicBezTo>
                    <a:pt x="98" y="3345"/>
                    <a:pt x="112" y="3339"/>
                    <a:pt x="126" y="3322"/>
                  </a:cubicBezTo>
                  <a:cubicBezTo>
                    <a:pt x="602" y="2988"/>
                    <a:pt x="864" y="2393"/>
                    <a:pt x="1103" y="1869"/>
                  </a:cubicBezTo>
                  <a:cubicBezTo>
                    <a:pt x="1376" y="1286"/>
                    <a:pt x="1626" y="679"/>
                    <a:pt x="1710" y="48"/>
                  </a:cubicBezTo>
                  <a:cubicBezTo>
                    <a:pt x="1710" y="24"/>
                    <a:pt x="1689" y="1"/>
                    <a:pt x="16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5" name="Google Shape;14756;p55">
              <a:extLst>
                <a:ext uri="{FF2B5EF4-FFF2-40B4-BE49-F238E27FC236}">
                  <a16:creationId xmlns:a16="http://schemas.microsoft.com/office/drawing/2014/main" id="{506DFF0B-427B-140A-778F-367444835D96}"/>
                </a:ext>
              </a:extLst>
            </p:cNvPr>
            <p:cNvSpPr/>
            <p:nvPr/>
          </p:nvSpPr>
          <p:spPr>
            <a:xfrm>
              <a:off x="4742250" y="1767125"/>
              <a:ext cx="40275" cy="146775"/>
            </a:xfrm>
            <a:custGeom>
              <a:avLst/>
              <a:gdLst/>
              <a:ahLst/>
              <a:cxnLst/>
              <a:rect l="l" t="t" r="r" b="b"/>
              <a:pathLst>
                <a:path w="1611" h="5871" extrusionOk="0">
                  <a:moveTo>
                    <a:pt x="1508" y="0"/>
                  </a:moveTo>
                  <a:cubicBezTo>
                    <a:pt x="1481" y="0"/>
                    <a:pt x="1457" y="13"/>
                    <a:pt x="1453" y="44"/>
                  </a:cubicBezTo>
                  <a:cubicBezTo>
                    <a:pt x="1298" y="1020"/>
                    <a:pt x="1179" y="1984"/>
                    <a:pt x="965" y="2937"/>
                  </a:cubicBezTo>
                  <a:cubicBezTo>
                    <a:pt x="739" y="3925"/>
                    <a:pt x="369" y="4818"/>
                    <a:pt x="24" y="5782"/>
                  </a:cubicBezTo>
                  <a:cubicBezTo>
                    <a:pt x="1" y="5829"/>
                    <a:pt x="44" y="5871"/>
                    <a:pt x="89" y="5871"/>
                  </a:cubicBezTo>
                  <a:cubicBezTo>
                    <a:pt x="114" y="5871"/>
                    <a:pt x="139" y="5859"/>
                    <a:pt x="155" y="5830"/>
                  </a:cubicBezTo>
                  <a:cubicBezTo>
                    <a:pt x="1143" y="4139"/>
                    <a:pt x="1334" y="1996"/>
                    <a:pt x="1596" y="91"/>
                  </a:cubicBezTo>
                  <a:cubicBezTo>
                    <a:pt x="1611" y="39"/>
                    <a:pt x="1554" y="0"/>
                    <a:pt x="15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6" name="Google Shape;14757;p55">
              <a:extLst>
                <a:ext uri="{FF2B5EF4-FFF2-40B4-BE49-F238E27FC236}">
                  <a16:creationId xmlns:a16="http://schemas.microsoft.com/office/drawing/2014/main" id="{B23D6F61-238A-BDDE-A7E1-21027811C906}"/>
                </a:ext>
              </a:extLst>
            </p:cNvPr>
            <p:cNvSpPr/>
            <p:nvPr/>
          </p:nvSpPr>
          <p:spPr>
            <a:xfrm>
              <a:off x="4371975" y="1821550"/>
              <a:ext cx="10725" cy="16475"/>
            </a:xfrm>
            <a:custGeom>
              <a:avLst/>
              <a:gdLst/>
              <a:ahLst/>
              <a:cxnLst/>
              <a:rect l="l" t="t" r="r" b="b"/>
              <a:pathLst>
                <a:path w="429" h="659" extrusionOk="0">
                  <a:moveTo>
                    <a:pt x="204" y="1"/>
                  </a:moveTo>
                  <a:cubicBezTo>
                    <a:pt x="176" y="1"/>
                    <a:pt x="149" y="16"/>
                    <a:pt x="143" y="46"/>
                  </a:cubicBezTo>
                  <a:cubicBezTo>
                    <a:pt x="60" y="212"/>
                    <a:pt x="0" y="486"/>
                    <a:pt x="143" y="641"/>
                  </a:cubicBezTo>
                  <a:cubicBezTo>
                    <a:pt x="161" y="653"/>
                    <a:pt x="188" y="659"/>
                    <a:pt x="213" y="659"/>
                  </a:cubicBezTo>
                  <a:cubicBezTo>
                    <a:pt x="238" y="659"/>
                    <a:pt x="262" y="653"/>
                    <a:pt x="274" y="641"/>
                  </a:cubicBezTo>
                  <a:cubicBezTo>
                    <a:pt x="429" y="486"/>
                    <a:pt x="369" y="212"/>
                    <a:pt x="274" y="46"/>
                  </a:cubicBezTo>
                  <a:cubicBezTo>
                    <a:pt x="262" y="16"/>
                    <a:pt x="232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7" name="Google Shape;14758;p55">
              <a:extLst>
                <a:ext uri="{FF2B5EF4-FFF2-40B4-BE49-F238E27FC236}">
                  <a16:creationId xmlns:a16="http://schemas.microsoft.com/office/drawing/2014/main" id="{7712962E-882D-D7EC-EE2E-089275E1D752}"/>
                </a:ext>
              </a:extLst>
            </p:cNvPr>
            <p:cNvSpPr/>
            <p:nvPr/>
          </p:nvSpPr>
          <p:spPr>
            <a:xfrm>
              <a:off x="4324625" y="1824975"/>
              <a:ext cx="8675" cy="20425"/>
            </a:xfrm>
            <a:custGeom>
              <a:avLst/>
              <a:gdLst/>
              <a:ahLst/>
              <a:cxnLst/>
              <a:rect l="l" t="t" r="r" b="b"/>
              <a:pathLst>
                <a:path w="347" h="817" extrusionOk="0">
                  <a:moveTo>
                    <a:pt x="165" y="1"/>
                  </a:moveTo>
                  <a:cubicBezTo>
                    <a:pt x="111" y="1"/>
                    <a:pt x="60" y="34"/>
                    <a:pt x="60" y="99"/>
                  </a:cubicBezTo>
                  <a:cubicBezTo>
                    <a:pt x="60" y="325"/>
                    <a:pt x="1" y="575"/>
                    <a:pt x="108" y="790"/>
                  </a:cubicBezTo>
                  <a:cubicBezTo>
                    <a:pt x="120" y="807"/>
                    <a:pt x="144" y="816"/>
                    <a:pt x="169" y="816"/>
                  </a:cubicBezTo>
                  <a:cubicBezTo>
                    <a:pt x="194" y="816"/>
                    <a:pt x="221" y="807"/>
                    <a:pt x="239" y="790"/>
                  </a:cubicBezTo>
                  <a:cubicBezTo>
                    <a:pt x="346" y="575"/>
                    <a:pt x="287" y="325"/>
                    <a:pt x="287" y="99"/>
                  </a:cubicBezTo>
                  <a:cubicBezTo>
                    <a:pt x="275" y="34"/>
                    <a:pt x="218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8" name="Google Shape;14759;p55">
              <a:extLst>
                <a:ext uri="{FF2B5EF4-FFF2-40B4-BE49-F238E27FC236}">
                  <a16:creationId xmlns:a16="http://schemas.microsoft.com/office/drawing/2014/main" id="{EB015261-AE36-6850-DE88-340F0B444083}"/>
                </a:ext>
              </a:extLst>
            </p:cNvPr>
            <p:cNvSpPr/>
            <p:nvPr/>
          </p:nvSpPr>
          <p:spPr>
            <a:xfrm>
              <a:off x="4286525" y="1835250"/>
              <a:ext cx="6575" cy="8725"/>
            </a:xfrm>
            <a:custGeom>
              <a:avLst/>
              <a:gdLst/>
              <a:ahLst/>
              <a:cxnLst/>
              <a:rect l="l" t="t" r="r" b="b"/>
              <a:pathLst>
                <a:path w="263" h="349" extrusionOk="0">
                  <a:moveTo>
                    <a:pt x="132" y="1"/>
                  </a:moveTo>
                  <a:cubicBezTo>
                    <a:pt x="66" y="1"/>
                    <a:pt x="1" y="51"/>
                    <a:pt x="25" y="152"/>
                  </a:cubicBezTo>
                  <a:cubicBezTo>
                    <a:pt x="37" y="224"/>
                    <a:pt x="37" y="271"/>
                    <a:pt x="84" y="331"/>
                  </a:cubicBezTo>
                  <a:cubicBezTo>
                    <a:pt x="96" y="343"/>
                    <a:pt x="114" y="349"/>
                    <a:pt x="132" y="349"/>
                  </a:cubicBezTo>
                  <a:cubicBezTo>
                    <a:pt x="150" y="349"/>
                    <a:pt x="168" y="343"/>
                    <a:pt x="180" y="331"/>
                  </a:cubicBezTo>
                  <a:cubicBezTo>
                    <a:pt x="227" y="271"/>
                    <a:pt x="239" y="224"/>
                    <a:pt x="239" y="152"/>
                  </a:cubicBezTo>
                  <a:cubicBezTo>
                    <a:pt x="263" y="51"/>
                    <a:pt x="197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9" name="Google Shape;14760;p55">
              <a:extLst>
                <a:ext uri="{FF2B5EF4-FFF2-40B4-BE49-F238E27FC236}">
                  <a16:creationId xmlns:a16="http://schemas.microsoft.com/office/drawing/2014/main" id="{59590504-EF24-11D7-769E-3CB55104B83C}"/>
                </a:ext>
              </a:extLst>
            </p:cNvPr>
            <p:cNvSpPr/>
            <p:nvPr/>
          </p:nvSpPr>
          <p:spPr>
            <a:xfrm>
              <a:off x="4231775" y="1833275"/>
              <a:ext cx="11325" cy="20775"/>
            </a:xfrm>
            <a:custGeom>
              <a:avLst/>
              <a:gdLst/>
              <a:ahLst/>
              <a:cxnLst/>
              <a:rect l="l" t="t" r="r" b="b"/>
              <a:pathLst>
                <a:path w="453" h="831" extrusionOk="0">
                  <a:moveTo>
                    <a:pt x="235" y="1"/>
                  </a:moveTo>
                  <a:cubicBezTo>
                    <a:pt x="189" y="1"/>
                    <a:pt x="143" y="42"/>
                    <a:pt x="143" y="100"/>
                  </a:cubicBezTo>
                  <a:cubicBezTo>
                    <a:pt x="143" y="219"/>
                    <a:pt x="107" y="339"/>
                    <a:pt x="84" y="458"/>
                  </a:cubicBezTo>
                  <a:cubicBezTo>
                    <a:pt x="48" y="577"/>
                    <a:pt x="0" y="648"/>
                    <a:pt x="36" y="767"/>
                  </a:cubicBezTo>
                  <a:cubicBezTo>
                    <a:pt x="45" y="813"/>
                    <a:pt x="83" y="831"/>
                    <a:pt x="127" y="831"/>
                  </a:cubicBezTo>
                  <a:cubicBezTo>
                    <a:pt x="140" y="831"/>
                    <a:pt x="153" y="829"/>
                    <a:pt x="167" y="827"/>
                  </a:cubicBezTo>
                  <a:cubicBezTo>
                    <a:pt x="453" y="708"/>
                    <a:pt x="405" y="279"/>
                    <a:pt x="310" y="53"/>
                  </a:cubicBezTo>
                  <a:cubicBezTo>
                    <a:pt x="292" y="16"/>
                    <a:pt x="26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0" name="Google Shape;14761;p55">
              <a:extLst>
                <a:ext uri="{FF2B5EF4-FFF2-40B4-BE49-F238E27FC236}">
                  <a16:creationId xmlns:a16="http://schemas.microsoft.com/office/drawing/2014/main" id="{4E17F608-7A3F-E947-3D38-C48D63EFF98A}"/>
                </a:ext>
              </a:extLst>
            </p:cNvPr>
            <p:cNvSpPr/>
            <p:nvPr/>
          </p:nvSpPr>
          <p:spPr>
            <a:xfrm>
              <a:off x="4190100" y="183675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69" y="0"/>
                  </a:moveTo>
                  <a:cubicBezTo>
                    <a:pt x="33" y="0"/>
                    <a:pt x="0" y="27"/>
                    <a:pt x="12" y="80"/>
                  </a:cubicBezTo>
                  <a:cubicBezTo>
                    <a:pt x="12" y="116"/>
                    <a:pt x="24" y="176"/>
                    <a:pt x="36" y="223"/>
                  </a:cubicBezTo>
                  <a:cubicBezTo>
                    <a:pt x="42" y="241"/>
                    <a:pt x="57" y="250"/>
                    <a:pt x="72" y="250"/>
                  </a:cubicBezTo>
                  <a:cubicBezTo>
                    <a:pt x="87" y="250"/>
                    <a:pt x="101" y="241"/>
                    <a:pt x="107" y="223"/>
                  </a:cubicBezTo>
                  <a:cubicBezTo>
                    <a:pt x="131" y="176"/>
                    <a:pt x="131" y="116"/>
                    <a:pt x="143" y="80"/>
                  </a:cubicBezTo>
                  <a:cubicBezTo>
                    <a:pt x="143" y="27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1" name="Google Shape;14762;p55">
              <a:extLst>
                <a:ext uri="{FF2B5EF4-FFF2-40B4-BE49-F238E27FC236}">
                  <a16:creationId xmlns:a16="http://schemas.microsoft.com/office/drawing/2014/main" id="{AF50DE8C-E72D-F232-9215-5EE231A47C53}"/>
                </a:ext>
              </a:extLst>
            </p:cNvPr>
            <p:cNvSpPr/>
            <p:nvPr/>
          </p:nvSpPr>
          <p:spPr>
            <a:xfrm>
              <a:off x="4152600" y="1843450"/>
              <a:ext cx="8875" cy="12850"/>
            </a:xfrm>
            <a:custGeom>
              <a:avLst/>
              <a:gdLst/>
              <a:ahLst/>
              <a:cxnLst/>
              <a:rect l="l" t="t" r="r" b="b"/>
              <a:pathLst>
                <a:path w="355" h="514" extrusionOk="0">
                  <a:moveTo>
                    <a:pt x="210" y="0"/>
                  </a:moveTo>
                  <a:cubicBezTo>
                    <a:pt x="180" y="0"/>
                    <a:pt x="154" y="18"/>
                    <a:pt x="143" y="62"/>
                  </a:cubicBezTo>
                  <a:cubicBezTo>
                    <a:pt x="95" y="170"/>
                    <a:pt x="0" y="432"/>
                    <a:pt x="143" y="503"/>
                  </a:cubicBezTo>
                  <a:cubicBezTo>
                    <a:pt x="155" y="510"/>
                    <a:pt x="168" y="514"/>
                    <a:pt x="180" y="514"/>
                  </a:cubicBezTo>
                  <a:cubicBezTo>
                    <a:pt x="225" y="514"/>
                    <a:pt x="265" y="467"/>
                    <a:pt x="274" y="420"/>
                  </a:cubicBezTo>
                  <a:cubicBezTo>
                    <a:pt x="298" y="324"/>
                    <a:pt x="274" y="253"/>
                    <a:pt x="322" y="170"/>
                  </a:cubicBezTo>
                  <a:cubicBezTo>
                    <a:pt x="354" y="88"/>
                    <a:pt x="274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2" name="Google Shape;14763;p55">
              <a:extLst>
                <a:ext uri="{FF2B5EF4-FFF2-40B4-BE49-F238E27FC236}">
                  <a16:creationId xmlns:a16="http://schemas.microsoft.com/office/drawing/2014/main" id="{EC1F0749-AE6D-D60C-284B-A2D65B6A1FA9}"/>
                </a:ext>
              </a:extLst>
            </p:cNvPr>
            <p:cNvSpPr/>
            <p:nvPr/>
          </p:nvSpPr>
          <p:spPr>
            <a:xfrm>
              <a:off x="3676050" y="1842775"/>
              <a:ext cx="9850" cy="19075"/>
            </a:xfrm>
            <a:custGeom>
              <a:avLst/>
              <a:gdLst/>
              <a:ahLst/>
              <a:cxnLst/>
              <a:rect l="l" t="t" r="r" b="b"/>
              <a:pathLst>
                <a:path w="394" h="763" extrusionOk="0">
                  <a:moveTo>
                    <a:pt x="204" y="0"/>
                  </a:moveTo>
                  <a:cubicBezTo>
                    <a:pt x="149" y="0"/>
                    <a:pt x="89" y="30"/>
                    <a:pt x="72" y="89"/>
                  </a:cubicBezTo>
                  <a:cubicBezTo>
                    <a:pt x="48" y="268"/>
                    <a:pt x="0" y="447"/>
                    <a:pt x="36" y="637"/>
                  </a:cubicBezTo>
                  <a:cubicBezTo>
                    <a:pt x="48" y="721"/>
                    <a:pt x="122" y="762"/>
                    <a:pt x="197" y="762"/>
                  </a:cubicBezTo>
                  <a:cubicBezTo>
                    <a:pt x="271" y="762"/>
                    <a:pt x="345" y="721"/>
                    <a:pt x="357" y="637"/>
                  </a:cubicBezTo>
                  <a:cubicBezTo>
                    <a:pt x="393" y="459"/>
                    <a:pt x="345" y="280"/>
                    <a:pt x="310" y="89"/>
                  </a:cubicBezTo>
                  <a:cubicBezTo>
                    <a:pt x="310" y="30"/>
                    <a:pt x="259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3" name="Google Shape;14764;p55">
              <a:extLst>
                <a:ext uri="{FF2B5EF4-FFF2-40B4-BE49-F238E27FC236}">
                  <a16:creationId xmlns:a16="http://schemas.microsoft.com/office/drawing/2014/main" id="{8E536085-3780-BD55-0C5C-0B0E76AD6F1F}"/>
                </a:ext>
              </a:extLst>
            </p:cNvPr>
            <p:cNvSpPr/>
            <p:nvPr/>
          </p:nvSpPr>
          <p:spPr>
            <a:xfrm>
              <a:off x="3625150" y="1825275"/>
              <a:ext cx="7750" cy="15425"/>
            </a:xfrm>
            <a:custGeom>
              <a:avLst/>
              <a:gdLst/>
              <a:ahLst/>
              <a:cxnLst/>
              <a:rect l="l" t="t" r="r" b="b"/>
              <a:pathLst>
                <a:path w="310" h="617" extrusionOk="0">
                  <a:moveTo>
                    <a:pt x="159" y="1"/>
                  </a:moveTo>
                  <a:cubicBezTo>
                    <a:pt x="110" y="1"/>
                    <a:pt x="60" y="33"/>
                    <a:pt x="48" y="99"/>
                  </a:cubicBezTo>
                  <a:cubicBezTo>
                    <a:pt x="24" y="182"/>
                    <a:pt x="24" y="254"/>
                    <a:pt x="12" y="313"/>
                  </a:cubicBezTo>
                  <a:cubicBezTo>
                    <a:pt x="0" y="385"/>
                    <a:pt x="12" y="444"/>
                    <a:pt x="24" y="528"/>
                  </a:cubicBezTo>
                  <a:cubicBezTo>
                    <a:pt x="42" y="587"/>
                    <a:pt x="98" y="617"/>
                    <a:pt x="155" y="617"/>
                  </a:cubicBezTo>
                  <a:cubicBezTo>
                    <a:pt x="212" y="617"/>
                    <a:pt x="268" y="587"/>
                    <a:pt x="286" y="528"/>
                  </a:cubicBezTo>
                  <a:cubicBezTo>
                    <a:pt x="298" y="456"/>
                    <a:pt x="310" y="397"/>
                    <a:pt x="298" y="313"/>
                  </a:cubicBezTo>
                  <a:cubicBezTo>
                    <a:pt x="286" y="230"/>
                    <a:pt x="286" y="158"/>
                    <a:pt x="262" y="99"/>
                  </a:cubicBezTo>
                  <a:cubicBezTo>
                    <a:pt x="256" y="33"/>
                    <a:pt x="209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4" name="Google Shape;14765;p55">
              <a:extLst>
                <a:ext uri="{FF2B5EF4-FFF2-40B4-BE49-F238E27FC236}">
                  <a16:creationId xmlns:a16="http://schemas.microsoft.com/office/drawing/2014/main" id="{2546A6DF-1218-3E0A-49ED-F6A887DFD954}"/>
                </a:ext>
              </a:extLst>
            </p:cNvPr>
            <p:cNvSpPr/>
            <p:nvPr/>
          </p:nvSpPr>
          <p:spPr>
            <a:xfrm>
              <a:off x="3642250" y="1827975"/>
              <a:ext cx="11200" cy="9375"/>
            </a:xfrm>
            <a:custGeom>
              <a:avLst/>
              <a:gdLst/>
              <a:ahLst/>
              <a:cxnLst/>
              <a:rect l="l" t="t" r="r" b="b"/>
              <a:pathLst>
                <a:path w="448" h="375" extrusionOk="0">
                  <a:moveTo>
                    <a:pt x="205" y="1"/>
                  </a:moveTo>
                  <a:cubicBezTo>
                    <a:pt x="100" y="1"/>
                    <a:pt x="0" y="137"/>
                    <a:pt x="102" y="229"/>
                  </a:cubicBezTo>
                  <a:cubicBezTo>
                    <a:pt x="138" y="265"/>
                    <a:pt x="138" y="289"/>
                    <a:pt x="162" y="324"/>
                  </a:cubicBezTo>
                  <a:cubicBezTo>
                    <a:pt x="191" y="354"/>
                    <a:pt x="225" y="374"/>
                    <a:pt x="261" y="374"/>
                  </a:cubicBezTo>
                  <a:cubicBezTo>
                    <a:pt x="283" y="374"/>
                    <a:pt x="306" y="366"/>
                    <a:pt x="328" y="348"/>
                  </a:cubicBezTo>
                  <a:cubicBezTo>
                    <a:pt x="447" y="277"/>
                    <a:pt x="376" y="110"/>
                    <a:pt x="293" y="39"/>
                  </a:cubicBezTo>
                  <a:cubicBezTo>
                    <a:pt x="266" y="12"/>
                    <a:pt x="235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5" name="Google Shape;14766;p55">
              <a:extLst>
                <a:ext uri="{FF2B5EF4-FFF2-40B4-BE49-F238E27FC236}">
                  <a16:creationId xmlns:a16="http://schemas.microsoft.com/office/drawing/2014/main" id="{02693086-6688-399A-8FEA-365A0C159C5B}"/>
                </a:ext>
              </a:extLst>
            </p:cNvPr>
            <p:cNvSpPr/>
            <p:nvPr/>
          </p:nvSpPr>
          <p:spPr>
            <a:xfrm>
              <a:off x="3590125" y="1782925"/>
              <a:ext cx="14800" cy="21375"/>
            </a:xfrm>
            <a:custGeom>
              <a:avLst/>
              <a:gdLst/>
              <a:ahLst/>
              <a:cxnLst/>
              <a:rect l="l" t="t" r="r" b="b"/>
              <a:pathLst>
                <a:path w="592" h="855" extrusionOk="0">
                  <a:moveTo>
                    <a:pt x="288" y="0"/>
                  </a:moveTo>
                  <a:cubicBezTo>
                    <a:pt x="146" y="0"/>
                    <a:pt x="0" y="122"/>
                    <a:pt x="56" y="281"/>
                  </a:cubicBezTo>
                  <a:cubicBezTo>
                    <a:pt x="103" y="400"/>
                    <a:pt x="92" y="519"/>
                    <a:pt x="139" y="638"/>
                  </a:cubicBezTo>
                  <a:cubicBezTo>
                    <a:pt x="159" y="738"/>
                    <a:pt x="221" y="854"/>
                    <a:pt x="332" y="854"/>
                  </a:cubicBezTo>
                  <a:cubicBezTo>
                    <a:pt x="353" y="854"/>
                    <a:pt x="376" y="850"/>
                    <a:pt x="401" y="840"/>
                  </a:cubicBezTo>
                  <a:cubicBezTo>
                    <a:pt x="532" y="805"/>
                    <a:pt x="568" y="638"/>
                    <a:pt x="580" y="519"/>
                  </a:cubicBezTo>
                  <a:cubicBezTo>
                    <a:pt x="592" y="388"/>
                    <a:pt x="532" y="221"/>
                    <a:pt x="473" y="102"/>
                  </a:cubicBezTo>
                  <a:cubicBezTo>
                    <a:pt x="429" y="31"/>
                    <a:pt x="359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6" name="Google Shape;14767;p55">
              <a:extLst>
                <a:ext uri="{FF2B5EF4-FFF2-40B4-BE49-F238E27FC236}">
                  <a16:creationId xmlns:a16="http://schemas.microsoft.com/office/drawing/2014/main" id="{B75DA689-8CB9-BEF4-27DA-F43C9699E2C9}"/>
                </a:ext>
              </a:extLst>
            </p:cNvPr>
            <p:cNvSpPr/>
            <p:nvPr/>
          </p:nvSpPr>
          <p:spPr>
            <a:xfrm>
              <a:off x="3558775" y="1779750"/>
              <a:ext cx="9525" cy="17150"/>
            </a:xfrm>
            <a:custGeom>
              <a:avLst/>
              <a:gdLst/>
              <a:ahLst/>
              <a:cxnLst/>
              <a:rect l="l" t="t" r="r" b="b"/>
              <a:pathLst>
                <a:path w="381" h="686" extrusionOk="0">
                  <a:moveTo>
                    <a:pt x="165" y="0"/>
                  </a:moveTo>
                  <a:cubicBezTo>
                    <a:pt x="98" y="0"/>
                    <a:pt x="30" y="45"/>
                    <a:pt x="24" y="134"/>
                  </a:cubicBezTo>
                  <a:cubicBezTo>
                    <a:pt x="0" y="301"/>
                    <a:pt x="0" y="479"/>
                    <a:pt x="95" y="610"/>
                  </a:cubicBezTo>
                  <a:cubicBezTo>
                    <a:pt x="124" y="663"/>
                    <a:pt x="167" y="685"/>
                    <a:pt x="211" y="685"/>
                  </a:cubicBezTo>
                  <a:cubicBezTo>
                    <a:pt x="296" y="685"/>
                    <a:pt x="381" y="601"/>
                    <a:pt x="357" y="491"/>
                  </a:cubicBezTo>
                  <a:cubicBezTo>
                    <a:pt x="334" y="372"/>
                    <a:pt x="322" y="253"/>
                    <a:pt x="298" y="134"/>
                  </a:cubicBezTo>
                  <a:cubicBezTo>
                    <a:pt x="298" y="45"/>
                    <a:pt x="232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7" name="Google Shape;14768;p55">
              <a:extLst>
                <a:ext uri="{FF2B5EF4-FFF2-40B4-BE49-F238E27FC236}">
                  <a16:creationId xmlns:a16="http://schemas.microsoft.com/office/drawing/2014/main" id="{DBFD1C87-B207-8501-BC52-8C229812F921}"/>
                </a:ext>
              </a:extLst>
            </p:cNvPr>
            <p:cNvSpPr/>
            <p:nvPr/>
          </p:nvSpPr>
          <p:spPr>
            <a:xfrm>
              <a:off x="3543000" y="1727350"/>
              <a:ext cx="7900" cy="17300"/>
            </a:xfrm>
            <a:custGeom>
              <a:avLst/>
              <a:gdLst/>
              <a:ahLst/>
              <a:cxnLst/>
              <a:rect l="l" t="t" r="r" b="b"/>
              <a:pathLst>
                <a:path w="316" h="692" extrusionOk="0">
                  <a:moveTo>
                    <a:pt x="159" y="1"/>
                  </a:moveTo>
                  <a:cubicBezTo>
                    <a:pt x="80" y="1"/>
                    <a:pt x="0" y="57"/>
                    <a:pt x="0" y="170"/>
                  </a:cubicBezTo>
                  <a:lnTo>
                    <a:pt x="0" y="420"/>
                  </a:lnTo>
                  <a:cubicBezTo>
                    <a:pt x="0" y="504"/>
                    <a:pt x="24" y="563"/>
                    <a:pt x="72" y="646"/>
                  </a:cubicBezTo>
                  <a:cubicBezTo>
                    <a:pt x="95" y="676"/>
                    <a:pt x="125" y="691"/>
                    <a:pt x="155" y="691"/>
                  </a:cubicBezTo>
                  <a:cubicBezTo>
                    <a:pt x="185" y="691"/>
                    <a:pt x="214" y="676"/>
                    <a:pt x="238" y="646"/>
                  </a:cubicBezTo>
                  <a:cubicBezTo>
                    <a:pt x="298" y="563"/>
                    <a:pt x="310" y="504"/>
                    <a:pt x="310" y="420"/>
                  </a:cubicBezTo>
                  <a:lnTo>
                    <a:pt x="310" y="170"/>
                  </a:lnTo>
                  <a:cubicBezTo>
                    <a:pt x="316" y="57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8" name="Google Shape;14769;p55">
              <a:extLst>
                <a:ext uri="{FF2B5EF4-FFF2-40B4-BE49-F238E27FC236}">
                  <a16:creationId xmlns:a16="http://schemas.microsoft.com/office/drawing/2014/main" id="{6E4966BE-A9D2-A340-CDA8-C17C6C1ED496}"/>
                </a:ext>
              </a:extLst>
            </p:cNvPr>
            <p:cNvSpPr/>
            <p:nvPr/>
          </p:nvSpPr>
          <p:spPr>
            <a:xfrm>
              <a:off x="3732000" y="1847000"/>
              <a:ext cx="12825" cy="24075"/>
            </a:xfrm>
            <a:custGeom>
              <a:avLst/>
              <a:gdLst/>
              <a:ahLst/>
              <a:cxnLst/>
              <a:rect l="l" t="t" r="r" b="b"/>
              <a:pathLst>
                <a:path w="513" h="963" extrusionOk="0">
                  <a:moveTo>
                    <a:pt x="178" y="1"/>
                  </a:moveTo>
                  <a:cubicBezTo>
                    <a:pt x="129" y="1"/>
                    <a:pt x="78" y="34"/>
                    <a:pt x="72" y="99"/>
                  </a:cubicBezTo>
                  <a:cubicBezTo>
                    <a:pt x="60" y="361"/>
                    <a:pt x="1" y="742"/>
                    <a:pt x="191" y="944"/>
                  </a:cubicBezTo>
                  <a:cubicBezTo>
                    <a:pt x="203" y="956"/>
                    <a:pt x="224" y="962"/>
                    <a:pt x="246" y="962"/>
                  </a:cubicBezTo>
                  <a:cubicBezTo>
                    <a:pt x="268" y="962"/>
                    <a:pt x="292" y="956"/>
                    <a:pt x="310" y="944"/>
                  </a:cubicBezTo>
                  <a:cubicBezTo>
                    <a:pt x="513" y="694"/>
                    <a:pt x="310" y="361"/>
                    <a:pt x="274" y="99"/>
                  </a:cubicBezTo>
                  <a:cubicBezTo>
                    <a:pt x="274" y="34"/>
                    <a:pt x="227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9" name="Google Shape;14770;p55">
              <a:extLst>
                <a:ext uri="{FF2B5EF4-FFF2-40B4-BE49-F238E27FC236}">
                  <a16:creationId xmlns:a16="http://schemas.microsoft.com/office/drawing/2014/main" id="{0AECA0AA-06C5-5598-1641-DA9CE76BA352}"/>
                </a:ext>
              </a:extLst>
            </p:cNvPr>
            <p:cNvSpPr/>
            <p:nvPr/>
          </p:nvSpPr>
          <p:spPr>
            <a:xfrm>
              <a:off x="3801950" y="1851475"/>
              <a:ext cx="9550" cy="15500"/>
            </a:xfrm>
            <a:custGeom>
              <a:avLst/>
              <a:gdLst/>
              <a:ahLst/>
              <a:cxnLst/>
              <a:rect l="l" t="t" r="r" b="b"/>
              <a:pathLst>
                <a:path w="382" h="620" extrusionOk="0">
                  <a:moveTo>
                    <a:pt x="185" y="0"/>
                  </a:moveTo>
                  <a:cubicBezTo>
                    <a:pt x="99" y="0"/>
                    <a:pt x="12" y="57"/>
                    <a:pt x="12" y="170"/>
                  </a:cubicBezTo>
                  <a:cubicBezTo>
                    <a:pt x="12" y="289"/>
                    <a:pt x="1" y="420"/>
                    <a:pt x="36" y="539"/>
                  </a:cubicBezTo>
                  <a:cubicBezTo>
                    <a:pt x="60" y="593"/>
                    <a:pt x="117" y="620"/>
                    <a:pt x="175" y="620"/>
                  </a:cubicBezTo>
                  <a:cubicBezTo>
                    <a:pt x="233" y="620"/>
                    <a:pt x="292" y="593"/>
                    <a:pt x="322" y="539"/>
                  </a:cubicBezTo>
                  <a:cubicBezTo>
                    <a:pt x="382" y="420"/>
                    <a:pt x="358" y="289"/>
                    <a:pt x="358" y="170"/>
                  </a:cubicBezTo>
                  <a:cubicBezTo>
                    <a:pt x="358" y="57"/>
                    <a:pt x="271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0" name="Google Shape;14771;p55">
              <a:extLst>
                <a:ext uri="{FF2B5EF4-FFF2-40B4-BE49-F238E27FC236}">
                  <a16:creationId xmlns:a16="http://schemas.microsoft.com/office/drawing/2014/main" id="{C12F0800-A183-D4AF-F2AF-B2BE05147FE6}"/>
                </a:ext>
              </a:extLst>
            </p:cNvPr>
            <p:cNvSpPr/>
            <p:nvPr/>
          </p:nvSpPr>
          <p:spPr>
            <a:xfrm>
              <a:off x="3840800" y="1855275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131" y="0"/>
                  </a:moveTo>
                  <a:cubicBezTo>
                    <a:pt x="66" y="0"/>
                    <a:pt x="0" y="42"/>
                    <a:pt x="6" y="125"/>
                  </a:cubicBezTo>
                  <a:cubicBezTo>
                    <a:pt x="18" y="244"/>
                    <a:pt x="6" y="375"/>
                    <a:pt x="66" y="482"/>
                  </a:cubicBezTo>
                  <a:cubicBezTo>
                    <a:pt x="78" y="500"/>
                    <a:pt x="104" y="509"/>
                    <a:pt x="131" y="509"/>
                  </a:cubicBezTo>
                  <a:cubicBezTo>
                    <a:pt x="158" y="509"/>
                    <a:pt x="185" y="500"/>
                    <a:pt x="197" y="482"/>
                  </a:cubicBezTo>
                  <a:cubicBezTo>
                    <a:pt x="256" y="375"/>
                    <a:pt x="256" y="244"/>
                    <a:pt x="256" y="125"/>
                  </a:cubicBezTo>
                  <a:cubicBezTo>
                    <a:pt x="262" y="42"/>
                    <a:pt x="197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1" name="Google Shape;14772;p55">
              <a:extLst>
                <a:ext uri="{FF2B5EF4-FFF2-40B4-BE49-F238E27FC236}">
                  <a16:creationId xmlns:a16="http://schemas.microsoft.com/office/drawing/2014/main" id="{53EE004C-7105-32F7-8E57-6A3945987A80}"/>
                </a:ext>
              </a:extLst>
            </p:cNvPr>
            <p:cNvSpPr/>
            <p:nvPr/>
          </p:nvSpPr>
          <p:spPr>
            <a:xfrm>
              <a:off x="3673375" y="1755850"/>
              <a:ext cx="8350" cy="24575"/>
            </a:xfrm>
            <a:custGeom>
              <a:avLst/>
              <a:gdLst/>
              <a:ahLst/>
              <a:cxnLst/>
              <a:rect l="l" t="t" r="r" b="b"/>
              <a:pathLst>
                <a:path w="334" h="983" extrusionOk="0">
                  <a:moveTo>
                    <a:pt x="167" y="1"/>
                  </a:moveTo>
                  <a:cubicBezTo>
                    <a:pt x="104" y="1"/>
                    <a:pt x="42" y="42"/>
                    <a:pt x="36" y="126"/>
                  </a:cubicBezTo>
                  <a:cubicBezTo>
                    <a:pt x="24" y="364"/>
                    <a:pt x="0" y="602"/>
                    <a:pt x="24" y="840"/>
                  </a:cubicBezTo>
                  <a:cubicBezTo>
                    <a:pt x="30" y="935"/>
                    <a:pt x="104" y="983"/>
                    <a:pt x="177" y="983"/>
                  </a:cubicBezTo>
                  <a:cubicBezTo>
                    <a:pt x="250" y="983"/>
                    <a:pt x="322" y="935"/>
                    <a:pt x="322" y="840"/>
                  </a:cubicBezTo>
                  <a:cubicBezTo>
                    <a:pt x="333" y="602"/>
                    <a:pt x="298" y="364"/>
                    <a:pt x="298" y="126"/>
                  </a:cubicBezTo>
                  <a:cubicBezTo>
                    <a:pt x="292" y="42"/>
                    <a:pt x="229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2" name="Google Shape;14773;p55">
              <a:extLst>
                <a:ext uri="{FF2B5EF4-FFF2-40B4-BE49-F238E27FC236}">
                  <a16:creationId xmlns:a16="http://schemas.microsoft.com/office/drawing/2014/main" id="{3485D336-9ECD-5941-BB72-DAF972D6766B}"/>
                </a:ext>
              </a:extLst>
            </p:cNvPr>
            <p:cNvSpPr/>
            <p:nvPr/>
          </p:nvSpPr>
          <p:spPr>
            <a:xfrm>
              <a:off x="3989775" y="1840750"/>
              <a:ext cx="4200" cy="16175"/>
            </a:xfrm>
            <a:custGeom>
              <a:avLst/>
              <a:gdLst/>
              <a:ahLst/>
              <a:cxnLst/>
              <a:rect l="l" t="t" r="r" b="b"/>
              <a:pathLst>
                <a:path w="168" h="647" extrusionOk="0">
                  <a:moveTo>
                    <a:pt x="73" y="1"/>
                  </a:moveTo>
                  <a:cubicBezTo>
                    <a:pt x="39" y="1"/>
                    <a:pt x="6" y="22"/>
                    <a:pt x="12" y="63"/>
                  </a:cubicBezTo>
                  <a:cubicBezTo>
                    <a:pt x="12" y="242"/>
                    <a:pt x="0" y="432"/>
                    <a:pt x="48" y="611"/>
                  </a:cubicBezTo>
                  <a:cubicBezTo>
                    <a:pt x="54" y="635"/>
                    <a:pt x="72" y="647"/>
                    <a:pt x="88" y="647"/>
                  </a:cubicBezTo>
                  <a:cubicBezTo>
                    <a:pt x="105" y="647"/>
                    <a:pt x="119" y="635"/>
                    <a:pt x="119" y="611"/>
                  </a:cubicBezTo>
                  <a:cubicBezTo>
                    <a:pt x="167" y="432"/>
                    <a:pt x="143" y="242"/>
                    <a:pt x="143" y="63"/>
                  </a:cubicBezTo>
                  <a:cubicBezTo>
                    <a:pt x="143" y="22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3" name="Google Shape;14774;p55">
              <a:extLst>
                <a:ext uri="{FF2B5EF4-FFF2-40B4-BE49-F238E27FC236}">
                  <a16:creationId xmlns:a16="http://schemas.microsoft.com/office/drawing/2014/main" id="{882227A5-AAE2-9719-6920-6203553D196D}"/>
                </a:ext>
              </a:extLst>
            </p:cNvPr>
            <p:cNvSpPr/>
            <p:nvPr/>
          </p:nvSpPr>
          <p:spPr>
            <a:xfrm>
              <a:off x="3921300" y="1828450"/>
              <a:ext cx="15150" cy="12700"/>
            </a:xfrm>
            <a:custGeom>
              <a:avLst/>
              <a:gdLst/>
              <a:ahLst/>
              <a:cxnLst/>
              <a:rect l="l" t="t" r="r" b="b"/>
              <a:pathLst>
                <a:path w="606" h="508" extrusionOk="0">
                  <a:moveTo>
                    <a:pt x="258" y="0"/>
                  </a:moveTo>
                  <a:cubicBezTo>
                    <a:pt x="201" y="0"/>
                    <a:pt x="145" y="24"/>
                    <a:pt x="108" y="67"/>
                  </a:cubicBezTo>
                  <a:cubicBezTo>
                    <a:pt x="13" y="151"/>
                    <a:pt x="1" y="305"/>
                    <a:pt x="84" y="377"/>
                  </a:cubicBezTo>
                  <a:cubicBezTo>
                    <a:pt x="120" y="401"/>
                    <a:pt x="144" y="424"/>
                    <a:pt x="180" y="448"/>
                  </a:cubicBezTo>
                  <a:cubicBezTo>
                    <a:pt x="224" y="490"/>
                    <a:pt x="273" y="507"/>
                    <a:pt x="319" y="507"/>
                  </a:cubicBezTo>
                  <a:cubicBezTo>
                    <a:pt x="474" y="507"/>
                    <a:pt x="605" y="315"/>
                    <a:pt x="477" y="151"/>
                  </a:cubicBezTo>
                  <a:cubicBezTo>
                    <a:pt x="441" y="127"/>
                    <a:pt x="430" y="91"/>
                    <a:pt x="406" y="67"/>
                  </a:cubicBezTo>
                  <a:cubicBezTo>
                    <a:pt x="365" y="21"/>
                    <a:pt x="311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4" name="Google Shape;14775;p55">
              <a:extLst>
                <a:ext uri="{FF2B5EF4-FFF2-40B4-BE49-F238E27FC236}">
                  <a16:creationId xmlns:a16="http://schemas.microsoft.com/office/drawing/2014/main" id="{D6EFD222-AB95-8553-6BBE-6AC2ABCD2E3F}"/>
                </a:ext>
              </a:extLst>
            </p:cNvPr>
            <p:cNvSpPr/>
            <p:nvPr/>
          </p:nvSpPr>
          <p:spPr>
            <a:xfrm>
              <a:off x="4050050" y="1801700"/>
              <a:ext cx="8200" cy="8650"/>
            </a:xfrm>
            <a:custGeom>
              <a:avLst/>
              <a:gdLst/>
              <a:ahLst/>
              <a:cxnLst/>
              <a:rect l="l" t="t" r="r" b="b"/>
              <a:pathLst>
                <a:path w="328" h="346" extrusionOk="0">
                  <a:moveTo>
                    <a:pt x="133" y="0"/>
                  </a:moveTo>
                  <a:cubicBezTo>
                    <a:pt x="69" y="0"/>
                    <a:pt x="0" y="42"/>
                    <a:pt x="6" y="125"/>
                  </a:cubicBezTo>
                  <a:cubicBezTo>
                    <a:pt x="30" y="197"/>
                    <a:pt x="30" y="268"/>
                    <a:pt x="90" y="316"/>
                  </a:cubicBezTo>
                  <a:cubicBezTo>
                    <a:pt x="116" y="337"/>
                    <a:pt x="144" y="346"/>
                    <a:pt x="173" y="346"/>
                  </a:cubicBezTo>
                  <a:cubicBezTo>
                    <a:pt x="210" y="346"/>
                    <a:pt x="247" y="330"/>
                    <a:pt x="280" y="304"/>
                  </a:cubicBezTo>
                  <a:cubicBezTo>
                    <a:pt x="328" y="268"/>
                    <a:pt x="328" y="208"/>
                    <a:pt x="280" y="173"/>
                  </a:cubicBezTo>
                  <a:cubicBezTo>
                    <a:pt x="274" y="173"/>
                    <a:pt x="252" y="158"/>
                    <a:pt x="233" y="145"/>
                  </a:cubicBezTo>
                  <a:lnTo>
                    <a:pt x="233" y="145"/>
                  </a:lnTo>
                  <a:lnTo>
                    <a:pt x="233" y="125"/>
                  </a:lnTo>
                  <a:cubicBezTo>
                    <a:pt x="256" y="42"/>
                    <a:pt x="197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5" name="Google Shape;14776;p55">
              <a:extLst>
                <a:ext uri="{FF2B5EF4-FFF2-40B4-BE49-F238E27FC236}">
                  <a16:creationId xmlns:a16="http://schemas.microsoft.com/office/drawing/2014/main" id="{FBD1B2C2-4E6A-746B-76A5-568761B37823}"/>
                </a:ext>
              </a:extLst>
            </p:cNvPr>
            <p:cNvSpPr/>
            <p:nvPr/>
          </p:nvSpPr>
          <p:spPr>
            <a:xfrm>
              <a:off x="3892150" y="1794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4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6" name="Google Shape;14777;p55">
              <a:extLst>
                <a:ext uri="{FF2B5EF4-FFF2-40B4-BE49-F238E27FC236}">
                  <a16:creationId xmlns:a16="http://schemas.microsoft.com/office/drawing/2014/main" id="{3FBCD839-C532-49BD-04B8-7A23347071A4}"/>
                </a:ext>
              </a:extLst>
            </p:cNvPr>
            <p:cNvSpPr/>
            <p:nvPr/>
          </p:nvSpPr>
          <p:spPr>
            <a:xfrm>
              <a:off x="3578425" y="1709750"/>
              <a:ext cx="12500" cy="32200"/>
            </a:xfrm>
            <a:custGeom>
              <a:avLst/>
              <a:gdLst/>
              <a:ahLst/>
              <a:cxnLst/>
              <a:rect l="l" t="t" r="r" b="b"/>
              <a:pathLst>
                <a:path w="500" h="1288" extrusionOk="0">
                  <a:moveTo>
                    <a:pt x="104" y="1"/>
                  </a:moveTo>
                  <a:cubicBezTo>
                    <a:pt x="54" y="1"/>
                    <a:pt x="0" y="45"/>
                    <a:pt x="24" y="100"/>
                  </a:cubicBezTo>
                  <a:cubicBezTo>
                    <a:pt x="83" y="291"/>
                    <a:pt x="143" y="469"/>
                    <a:pt x="167" y="672"/>
                  </a:cubicBezTo>
                  <a:cubicBezTo>
                    <a:pt x="202" y="874"/>
                    <a:pt x="190" y="1065"/>
                    <a:pt x="250" y="1243"/>
                  </a:cubicBezTo>
                  <a:cubicBezTo>
                    <a:pt x="256" y="1273"/>
                    <a:pt x="280" y="1288"/>
                    <a:pt x="307" y="1288"/>
                  </a:cubicBezTo>
                  <a:cubicBezTo>
                    <a:pt x="333" y="1288"/>
                    <a:pt x="363" y="1273"/>
                    <a:pt x="381" y="1243"/>
                  </a:cubicBezTo>
                  <a:cubicBezTo>
                    <a:pt x="500" y="850"/>
                    <a:pt x="321" y="398"/>
                    <a:pt x="167" y="41"/>
                  </a:cubicBezTo>
                  <a:cubicBezTo>
                    <a:pt x="154" y="12"/>
                    <a:pt x="13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7" name="Google Shape;14778;p55">
              <a:extLst>
                <a:ext uri="{FF2B5EF4-FFF2-40B4-BE49-F238E27FC236}">
                  <a16:creationId xmlns:a16="http://schemas.microsoft.com/office/drawing/2014/main" id="{E9934D54-091D-2E15-45B4-70D3DE647677}"/>
                </a:ext>
              </a:extLst>
            </p:cNvPr>
            <p:cNvSpPr/>
            <p:nvPr/>
          </p:nvSpPr>
          <p:spPr>
            <a:xfrm>
              <a:off x="3551700" y="1695500"/>
              <a:ext cx="8575" cy="20925"/>
            </a:xfrm>
            <a:custGeom>
              <a:avLst/>
              <a:gdLst/>
              <a:ahLst/>
              <a:cxnLst/>
              <a:rect l="l" t="t" r="r" b="b"/>
              <a:pathLst>
                <a:path w="343" h="837" extrusionOk="0">
                  <a:moveTo>
                    <a:pt x="89" y="0"/>
                  </a:moveTo>
                  <a:cubicBezTo>
                    <a:pt x="44" y="0"/>
                    <a:pt x="0" y="31"/>
                    <a:pt x="21" y="87"/>
                  </a:cubicBezTo>
                  <a:cubicBezTo>
                    <a:pt x="93" y="325"/>
                    <a:pt x="128" y="563"/>
                    <a:pt x="188" y="801"/>
                  </a:cubicBezTo>
                  <a:cubicBezTo>
                    <a:pt x="194" y="825"/>
                    <a:pt x="215" y="837"/>
                    <a:pt x="236" y="837"/>
                  </a:cubicBezTo>
                  <a:cubicBezTo>
                    <a:pt x="256" y="837"/>
                    <a:pt x="277" y="825"/>
                    <a:pt x="283" y="801"/>
                  </a:cubicBezTo>
                  <a:cubicBezTo>
                    <a:pt x="343" y="563"/>
                    <a:pt x="247" y="277"/>
                    <a:pt x="164" y="51"/>
                  </a:cubicBezTo>
                  <a:cubicBezTo>
                    <a:pt x="154" y="16"/>
                    <a:pt x="12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8" name="Google Shape;14779;p55">
              <a:extLst>
                <a:ext uri="{FF2B5EF4-FFF2-40B4-BE49-F238E27FC236}">
                  <a16:creationId xmlns:a16="http://schemas.microsoft.com/office/drawing/2014/main" id="{7BEE201E-2712-B341-7593-D68FA3707199}"/>
                </a:ext>
              </a:extLst>
            </p:cNvPr>
            <p:cNvSpPr/>
            <p:nvPr/>
          </p:nvSpPr>
          <p:spPr>
            <a:xfrm>
              <a:off x="3500550" y="1633425"/>
              <a:ext cx="15450" cy="40200"/>
            </a:xfrm>
            <a:custGeom>
              <a:avLst/>
              <a:gdLst/>
              <a:ahLst/>
              <a:cxnLst/>
              <a:rect l="l" t="t" r="r" b="b"/>
              <a:pathLst>
                <a:path w="618" h="1608" extrusionOk="0">
                  <a:moveTo>
                    <a:pt x="62" y="0"/>
                  </a:moveTo>
                  <a:cubicBezTo>
                    <a:pt x="33" y="0"/>
                    <a:pt x="0" y="26"/>
                    <a:pt x="7" y="70"/>
                  </a:cubicBezTo>
                  <a:cubicBezTo>
                    <a:pt x="115" y="570"/>
                    <a:pt x="269" y="1129"/>
                    <a:pt x="519" y="1582"/>
                  </a:cubicBezTo>
                  <a:cubicBezTo>
                    <a:pt x="528" y="1599"/>
                    <a:pt x="545" y="1607"/>
                    <a:pt x="561" y="1607"/>
                  </a:cubicBezTo>
                  <a:cubicBezTo>
                    <a:pt x="590" y="1607"/>
                    <a:pt x="618" y="1584"/>
                    <a:pt x="603" y="1546"/>
                  </a:cubicBezTo>
                  <a:cubicBezTo>
                    <a:pt x="460" y="1034"/>
                    <a:pt x="281" y="522"/>
                    <a:pt x="103" y="34"/>
                  </a:cubicBezTo>
                  <a:cubicBezTo>
                    <a:pt x="98" y="11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9" name="Google Shape;14780;p55">
              <a:extLst>
                <a:ext uri="{FF2B5EF4-FFF2-40B4-BE49-F238E27FC236}">
                  <a16:creationId xmlns:a16="http://schemas.microsoft.com/office/drawing/2014/main" id="{9354AC1B-FA13-59C0-58D9-658F0B55E2A1}"/>
                </a:ext>
              </a:extLst>
            </p:cNvPr>
            <p:cNvSpPr/>
            <p:nvPr/>
          </p:nvSpPr>
          <p:spPr>
            <a:xfrm>
              <a:off x="3420550" y="1587625"/>
              <a:ext cx="44175" cy="49000"/>
            </a:xfrm>
            <a:custGeom>
              <a:avLst/>
              <a:gdLst/>
              <a:ahLst/>
              <a:cxnLst/>
              <a:rect l="l" t="t" r="r" b="b"/>
              <a:pathLst>
                <a:path w="1767" h="1960" extrusionOk="0">
                  <a:moveTo>
                    <a:pt x="25" y="1"/>
                  </a:moveTo>
                  <a:cubicBezTo>
                    <a:pt x="9" y="1"/>
                    <a:pt x="1" y="28"/>
                    <a:pt x="28" y="56"/>
                  </a:cubicBezTo>
                  <a:cubicBezTo>
                    <a:pt x="386" y="282"/>
                    <a:pt x="707" y="532"/>
                    <a:pt x="981" y="878"/>
                  </a:cubicBezTo>
                  <a:cubicBezTo>
                    <a:pt x="1231" y="1199"/>
                    <a:pt x="1362" y="1568"/>
                    <a:pt x="1576" y="1925"/>
                  </a:cubicBezTo>
                  <a:cubicBezTo>
                    <a:pt x="1586" y="1949"/>
                    <a:pt x="1605" y="1960"/>
                    <a:pt x="1625" y="1960"/>
                  </a:cubicBezTo>
                  <a:cubicBezTo>
                    <a:pt x="1654" y="1960"/>
                    <a:pt x="1683" y="1937"/>
                    <a:pt x="1683" y="1902"/>
                  </a:cubicBezTo>
                  <a:cubicBezTo>
                    <a:pt x="1767" y="1092"/>
                    <a:pt x="814" y="68"/>
                    <a:pt x="40" y="9"/>
                  </a:cubicBezTo>
                  <a:cubicBezTo>
                    <a:pt x="35" y="3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0" name="Google Shape;14781;p55">
              <a:extLst>
                <a:ext uri="{FF2B5EF4-FFF2-40B4-BE49-F238E27FC236}">
                  <a16:creationId xmlns:a16="http://schemas.microsoft.com/office/drawing/2014/main" id="{998CCC22-DCD5-AEB2-98A6-B608B465786B}"/>
                </a:ext>
              </a:extLst>
            </p:cNvPr>
            <p:cNvSpPr/>
            <p:nvPr/>
          </p:nvSpPr>
          <p:spPr>
            <a:xfrm>
              <a:off x="3489525" y="1629675"/>
              <a:ext cx="34450" cy="58150"/>
            </a:xfrm>
            <a:custGeom>
              <a:avLst/>
              <a:gdLst/>
              <a:ahLst/>
              <a:cxnLst/>
              <a:rect l="l" t="t" r="r" b="b"/>
              <a:pathLst>
                <a:path w="1378" h="2326" extrusionOk="0">
                  <a:moveTo>
                    <a:pt x="75" y="1"/>
                  </a:moveTo>
                  <a:cubicBezTo>
                    <a:pt x="41" y="1"/>
                    <a:pt x="1" y="58"/>
                    <a:pt x="32" y="89"/>
                  </a:cubicBezTo>
                  <a:cubicBezTo>
                    <a:pt x="687" y="660"/>
                    <a:pt x="1008" y="1434"/>
                    <a:pt x="1163" y="2291"/>
                  </a:cubicBezTo>
                  <a:cubicBezTo>
                    <a:pt x="1172" y="2315"/>
                    <a:pt x="1192" y="2326"/>
                    <a:pt x="1211" y="2326"/>
                  </a:cubicBezTo>
                  <a:cubicBezTo>
                    <a:pt x="1240" y="2326"/>
                    <a:pt x="1270" y="2303"/>
                    <a:pt x="1270" y="2267"/>
                  </a:cubicBezTo>
                  <a:cubicBezTo>
                    <a:pt x="1377" y="1398"/>
                    <a:pt x="770" y="517"/>
                    <a:pt x="91" y="5"/>
                  </a:cubicBezTo>
                  <a:cubicBezTo>
                    <a:pt x="86" y="2"/>
                    <a:pt x="81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1" name="Google Shape;14782;p55">
              <a:extLst>
                <a:ext uri="{FF2B5EF4-FFF2-40B4-BE49-F238E27FC236}">
                  <a16:creationId xmlns:a16="http://schemas.microsoft.com/office/drawing/2014/main" id="{2D31B33A-BFDA-D0C0-6439-91D37808460C}"/>
                </a:ext>
              </a:extLst>
            </p:cNvPr>
            <p:cNvSpPr/>
            <p:nvPr/>
          </p:nvSpPr>
          <p:spPr>
            <a:xfrm>
              <a:off x="3478675" y="1585425"/>
              <a:ext cx="16575" cy="15350"/>
            </a:xfrm>
            <a:custGeom>
              <a:avLst/>
              <a:gdLst/>
              <a:ahLst/>
              <a:cxnLst/>
              <a:rect l="l" t="t" r="r" b="b"/>
              <a:pathLst>
                <a:path w="663" h="614" extrusionOk="0">
                  <a:moveTo>
                    <a:pt x="148" y="1"/>
                  </a:moveTo>
                  <a:cubicBezTo>
                    <a:pt x="73" y="1"/>
                    <a:pt x="0" y="110"/>
                    <a:pt x="73" y="192"/>
                  </a:cubicBezTo>
                  <a:cubicBezTo>
                    <a:pt x="204" y="335"/>
                    <a:pt x="347" y="513"/>
                    <a:pt x="549" y="608"/>
                  </a:cubicBezTo>
                  <a:cubicBezTo>
                    <a:pt x="558" y="612"/>
                    <a:pt x="567" y="614"/>
                    <a:pt x="576" y="614"/>
                  </a:cubicBezTo>
                  <a:cubicBezTo>
                    <a:pt x="625" y="614"/>
                    <a:pt x="663" y="564"/>
                    <a:pt x="632" y="513"/>
                  </a:cubicBezTo>
                  <a:cubicBezTo>
                    <a:pt x="549" y="323"/>
                    <a:pt x="370" y="192"/>
                    <a:pt x="216" y="37"/>
                  </a:cubicBezTo>
                  <a:cubicBezTo>
                    <a:pt x="196" y="11"/>
                    <a:pt x="172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2" name="Google Shape;14783;p55">
              <a:extLst>
                <a:ext uri="{FF2B5EF4-FFF2-40B4-BE49-F238E27FC236}">
                  <a16:creationId xmlns:a16="http://schemas.microsoft.com/office/drawing/2014/main" id="{5AF97129-C087-F37F-FDBB-9DEF876C9052}"/>
                </a:ext>
              </a:extLst>
            </p:cNvPr>
            <p:cNvSpPr/>
            <p:nvPr/>
          </p:nvSpPr>
          <p:spPr>
            <a:xfrm>
              <a:off x="3550150" y="1671200"/>
              <a:ext cx="9825" cy="11525"/>
            </a:xfrm>
            <a:custGeom>
              <a:avLst/>
              <a:gdLst/>
              <a:ahLst/>
              <a:cxnLst/>
              <a:rect l="l" t="t" r="r" b="b"/>
              <a:pathLst>
                <a:path w="393" h="461" extrusionOk="0">
                  <a:moveTo>
                    <a:pt x="160" y="0"/>
                  </a:moveTo>
                  <a:cubicBezTo>
                    <a:pt x="81" y="0"/>
                    <a:pt x="1" y="116"/>
                    <a:pt x="83" y="190"/>
                  </a:cubicBezTo>
                  <a:cubicBezTo>
                    <a:pt x="155" y="249"/>
                    <a:pt x="214" y="333"/>
                    <a:pt x="250" y="416"/>
                  </a:cubicBezTo>
                  <a:cubicBezTo>
                    <a:pt x="256" y="446"/>
                    <a:pt x="280" y="461"/>
                    <a:pt x="305" y="461"/>
                  </a:cubicBezTo>
                  <a:cubicBezTo>
                    <a:pt x="330" y="461"/>
                    <a:pt x="357" y="446"/>
                    <a:pt x="369" y="416"/>
                  </a:cubicBezTo>
                  <a:cubicBezTo>
                    <a:pt x="381" y="345"/>
                    <a:pt x="393" y="273"/>
                    <a:pt x="345" y="190"/>
                  </a:cubicBezTo>
                  <a:cubicBezTo>
                    <a:pt x="321" y="130"/>
                    <a:pt x="274" y="94"/>
                    <a:pt x="226" y="35"/>
                  </a:cubicBezTo>
                  <a:cubicBezTo>
                    <a:pt x="207" y="10"/>
                    <a:pt x="18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3" name="Google Shape;14784;p55">
              <a:extLst>
                <a:ext uri="{FF2B5EF4-FFF2-40B4-BE49-F238E27FC236}">
                  <a16:creationId xmlns:a16="http://schemas.microsoft.com/office/drawing/2014/main" id="{8498490C-405F-7604-2DCB-0DDFF3B31370}"/>
                </a:ext>
              </a:extLst>
            </p:cNvPr>
            <p:cNvSpPr/>
            <p:nvPr/>
          </p:nvSpPr>
          <p:spPr>
            <a:xfrm>
              <a:off x="4526825" y="1830425"/>
              <a:ext cx="12750" cy="26900"/>
            </a:xfrm>
            <a:custGeom>
              <a:avLst/>
              <a:gdLst/>
              <a:ahLst/>
              <a:cxnLst/>
              <a:rect l="l" t="t" r="r" b="b"/>
              <a:pathLst>
                <a:path w="510" h="1076" extrusionOk="0">
                  <a:moveTo>
                    <a:pt x="206" y="1"/>
                  </a:moveTo>
                  <a:cubicBezTo>
                    <a:pt x="113" y="1"/>
                    <a:pt x="0" y="84"/>
                    <a:pt x="33" y="191"/>
                  </a:cubicBezTo>
                  <a:cubicBezTo>
                    <a:pt x="81" y="357"/>
                    <a:pt x="116" y="512"/>
                    <a:pt x="128" y="667"/>
                  </a:cubicBezTo>
                  <a:cubicBezTo>
                    <a:pt x="140" y="798"/>
                    <a:pt x="93" y="941"/>
                    <a:pt x="200" y="1036"/>
                  </a:cubicBezTo>
                  <a:cubicBezTo>
                    <a:pt x="228" y="1064"/>
                    <a:pt x="260" y="1075"/>
                    <a:pt x="291" y="1075"/>
                  </a:cubicBezTo>
                  <a:cubicBezTo>
                    <a:pt x="313" y="1075"/>
                    <a:pt x="335" y="1070"/>
                    <a:pt x="354" y="1060"/>
                  </a:cubicBezTo>
                  <a:cubicBezTo>
                    <a:pt x="509" y="988"/>
                    <a:pt x="497" y="762"/>
                    <a:pt x="485" y="595"/>
                  </a:cubicBezTo>
                  <a:cubicBezTo>
                    <a:pt x="474" y="405"/>
                    <a:pt x="390" y="226"/>
                    <a:pt x="307" y="60"/>
                  </a:cubicBezTo>
                  <a:cubicBezTo>
                    <a:pt x="288" y="18"/>
                    <a:pt x="249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4" name="Google Shape;14785;p55">
              <a:extLst>
                <a:ext uri="{FF2B5EF4-FFF2-40B4-BE49-F238E27FC236}">
                  <a16:creationId xmlns:a16="http://schemas.microsoft.com/office/drawing/2014/main" id="{FD169AE2-5C0A-9E1E-2313-B3BF9B5C6E91}"/>
                </a:ext>
              </a:extLst>
            </p:cNvPr>
            <p:cNvSpPr/>
            <p:nvPr/>
          </p:nvSpPr>
          <p:spPr>
            <a:xfrm>
              <a:off x="4587175" y="180302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36" y="1"/>
                  </a:moveTo>
                  <a:cubicBezTo>
                    <a:pt x="0" y="1"/>
                    <a:pt x="0" y="25"/>
                    <a:pt x="36" y="25"/>
                  </a:cubicBezTo>
                  <a:cubicBezTo>
                    <a:pt x="48" y="25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5" name="Google Shape;14786;p55">
              <a:extLst>
                <a:ext uri="{FF2B5EF4-FFF2-40B4-BE49-F238E27FC236}">
                  <a16:creationId xmlns:a16="http://schemas.microsoft.com/office/drawing/2014/main" id="{9F01465C-B5E2-0C20-2ACA-139A7A4D100E}"/>
                </a:ext>
              </a:extLst>
            </p:cNvPr>
            <p:cNvSpPr/>
            <p:nvPr/>
          </p:nvSpPr>
          <p:spPr>
            <a:xfrm>
              <a:off x="4595800" y="1783225"/>
              <a:ext cx="5675" cy="18650"/>
            </a:xfrm>
            <a:custGeom>
              <a:avLst/>
              <a:gdLst/>
              <a:ahLst/>
              <a:cxnLst/>
              <a:rect l="l" t="t" r="r" b="b"/>
              <a:pathLst>
                <a:path w="227" h="746" extrusionOk="0">
                  <a:moveTo>
                    <a:pt x="167" y="1"/>
                  </a:moveTo>
                  <a:cubicBezTo>
                    <a:pt x="137" y="1"/>
                    <a:pt x="108" y="19"/>
                    <a:pt x="108" y="55"/>
                  </a:cubicBezTo>
                  <a:cubicBezTo>
                    <a:pt x="108" y="197"/>
                    <a:pt x="72" y="316"/>
                    <a:pt x="60" y="436"/>
                  </a:cubicBezTo>
                  <a:cubicBezTo>
                    <a:pt x="48" y="519"/>
                    <a:pt x="1" y="614"/>
                    <a:pt x="12" y="709"/>
                  </a:cubicBezTo>
                  <a:cubicBezTo>
                    <a:pt x="12" y="732"/>
                    <a:pt x="37" y="746"/>
                    <a:pt x="61" y="746"/>
                  </a:cubicBezTo>
                  <a:cubicBezTo>
                    <a:pt x="74" y="746"/>
                    <a:pt x="87" y="742"/>
                    <a:pt x="96" y="733"/>
                  </a:cubicBezTo>
                  <a:cubicBezTo>
                    <a:pt x="167" y="638"/>
                    <a:pt x="167" y="519"/>
                    <a:pt x="191" y="412"/>
                  </a:cubicBezTo>
                  <a:cubicBezTo>
                    <a:pt x="215" y="293"/>
                    <a:pt x="227" y="174"/>
                    <a:pt x="227" y="55"/>
                  </a:cubicBezTo>
                  <a:cubicBezTo>
                    <a:pt x="227" y="19"/>
                    <a:pt x="197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6" name="Google Shape;14787;p55">
              <a:extLst>
                <a:ext uri="{FF2B5EF4-FFF2-40B4-BE49-F238E27FC236}">
                  <a16:creationId xmlns:a16="http://schemas.microsoft.com/office/drawing/2014/main" id="{0E5AC42A-EB99-4850-80A7-A4C375EA73D1}"/>
                </a:ext>
              </a:extLst>
            </p:cNvPr>
            <p:cNvSpPr/>
            <p:nvPr/>
          </p:nvSpPr>
          <p:spPr>
            <a:xfrm>
              <a:off x="4746425" y="1758825"/>
              <a:ext cx="8950" cy="49400"/>
            </a:xfrm>
            <a:custGeom>
              <a:avLst/>
              <a:gdLst/>
              <a:ahLst/>
              <a:cxnLst/>
              <a:rect l="l" t="t" r="r" b="b"/>
              <a:pathLst>
                <a:path w="358" h="1976" extrusionOk="0">
                  <a:moveTo>
                    <a:pt x="220" y="1"/>
                  </a:moveTo>
                  <a:cubicBezTo>
                    <a:pt x="182" y="1"/>
                    <a:pt x="141" y="35"/>
                    <a:pt x="155" y="78"/>
                  </a:cubicBezTo>
                  <a:cubicBezTo>
                    <a:pt x="262" y="721"/>
                    <a:pt x="95" y="1316"/>
                    <a:pt x="0" y="1947"/>
                  </a:cubicBezTo>
                  <a:cubicBezTo>
                    <a:pt x="0" y="1967"/>
                    <a:pt x="18" y="1976"/>
                    <a:pt x="40" y="1976"/>
                  </a:cubicBezTo>
                  <a:cubicBezTo>
                    <a:pt x="58" y="1976"/>
                    <a:pt x="79" y="1970"/>
                    <a:pt x="95" y="1959"/>
                  </a:cubicBezTo>
                  <a:cubicBezTo>
                    <a:pt x="333" y="1376"/>
                    <a:pt x="357" y="661"/>
                    <a:pt x="274" y="54"/>
                  </a:cubicBezTo>
                  <a:cubicBezTo>
                    <a:pt x="269" y="16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7" name="Google Shape;14788;p55">
              <a:extLst>
                <a:ext uri="{FF2B5EF4-FFF2-40B4-BE49-F238E27FC236}">
                  <a16:creationId xmlns:a16="http://schemas.microsoft.com/office/drawing/2014/main" id="{B405EF6D-A10F-81CC-733C-7CF88D35F6C7}"/>
                </a:ext>
              </a:extLst>
            </p:cNvPr>
            <p:cNvSpPr/>
            <p:nvPr/>
          </p:nvSpPr>
          <p:spPr>
            <a:xfrm>
              <a:off x="4765525" y="1635075"/>
              <a:ext cx="20500" cy="56350"/>
            </a:xfrm>
            <a:custGeom>
              <a:avLst/>
              <a:gdLst/>
              <a:ahLst/>
              <a:cxnLst/>
              <a:rect l="l" t="t" r="r" b="b"/>
              <a:pathLst>
                <a:path w="820" h="2254" extrusionOk="0">
                  <a:moveTo>
                    <a:pt x="41" y="0"/>
                  </a:moveTo>
                  <a:cubicBezTo>
                    <a:pt x="30" y="0"/>
                    <a:pt x="0" y="18"/>
                    <a:pt x="10" y="27"/>
                  </a:cubicBezTo>
                  <a:cubicBezTo>
                    <a:pt x="522" y="706"/>
                    <a:pt x="605" y="1420"/>
                    <a:pt x="701" y="2218"/>
                  </a:cubicBezTo>
                  <a:cubicBezTo>
                    <a:pt x="701" y="2242"/>
                    <a:pt x="715" y="2254"/>
                    <a:pt x="730" y="2254"/>
                  </a:cubicBezTo>
                  <a:cubicBezTo>
                    <a:pt x="745" y="2254"/>
                    <a:pt x="760" y="2242"/>
                    <a:pt x="760" y="2218"/>
                  </a:cubicBezTo>
                  <a:cubicBezTo>
                    <a:pt x="820" y="1444"/>
                    <a:pt x="522" y="599"/>
                    <a:pt x="46" y="4"/>
                  </a:cubicBezTo>
                  <a:cubicBezTo>
                    <a:pt x="46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8" name="Google Shape;14789;p55">
              <a:extLst>
                <a:ext uri="{FF2B5EF4-FFF2-40B4-BE49-F238E27FC236}">
                  <a16:creationId xmlns:a16="http://schemas.microsoft.com/office/drawing/2014/main" id="{0AB5A39C-435A-1C7A-4C85-314F80251D5B}"/>
                </a:ext>
              </a:extLst>
            </p:cNvPr>
            <p:cNvSpPr/>
            <p:nvPr/>
          </p:nvSpPr>
          <p:spPr>
            <a:xfrm>
              <a:off x="4782850" y="1736675"/>
              <a:ext cx="4675" cy="27675"/>
            </a:xfrm>
            <a:custGeom>
              <a:avLst/>
              <a:gdLst/>
              <a:ahLst/>
              <a:cxnLst/>
              <a:rect l="l" t="t" r="r" b="b"/>
              <a:pathLst>
                <a:path w="187" h="1107" extrusionOk="0">
                  <a:moveTo>
                    <a:pt x="48" y="0"/>
                  </a:moveTo>
                  <a:cubicBezTo>
                    <a:pt x="26" y="0"/>
                    <a:pt x="1" y="20"/>
                    <a:pt x="8" y="47"/>
                  </a:cubicBezTo>
                  <a:cubicBezTo>
                    <a:pt x="31" y="238"/>
                    <a:pt x="31" y="428"/>
                    <a:pt x="55" y="631"/>
                  </a:cubicBezTo>
                  <a:cubicBezTo>
                    <a:pt x="55" y="774"/>
                    <a:pt x="31" y="928"/>
                    <a:pt x="67" y="1071"/>
                  </a:cubicBezTo>
                  <a:cubicBezTo>
                    <a:pt x="73" y="1095"/>
                    <a:pt x="91" y="1107"/>
                    <a:pt x="107" y="1107"/>
                  </a:cubicBezTo>
                  <a:cubicBezTo>
                    <a:pt x="124" y="1107"/>
                    <a:pt x="139" y="1095"/>
                    <a:pt x="139" y="1071"/>
                  </a:cubicBezTo>
                  <a:cubicBezTo>
                    <a:pt x="186" y="904"/>
                    <a:pt x="150" y="714"/>
                    <a:pt x="139" y="547"/>
                  </a:cubicBezTo>
                  <a:cubicBezTo>
                    <a:pt x="127" y="369"/>
                    <a:pt x="103" y="214"/>
                    <a:pt x="79" y="35"/>
                  </a:cubicBezTo>
                  <a:cubicBezTo>
                    <a:pt x="79" y="10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9" name="Google Shape;14790;p55">
              <a:extLst>
                <a:ext uri="{FF2B5EF4-FFF2-40B4-BE49-F238E27FC236}">
                  <a16:creationId xmlns:a16="http://schemas.microsoft.com/office/drawing/2014/main" id="{FE2596ED-42B8-1683-2CD5-08D546452A8C}"/>
                </a:ext>
              </a:extLst>
            </p:cNvPr>
            <p:cNvSpPr/>
            <p:nvPr/>
          </p:nvSpPr>
          <p:spPr>
            <a:xfrm>
              <a:off x="4791950" y="1762650"/>
              <a:ext cx="4800" cy="22225"/>
            </a:xfrm>
            <a:custGeom>
              <a:avLst/>
              <a:gdLst/>
              <a:ahLst/>
              <a:cxnLst/>
              <a:rect l="l" t="t" r="r" b="b"/>
              <a:pathLst>
                <a:path w="192" h="889" extrusionOk="0">
                  <a:moveTo>
                    <a:pt x="99" y="1"/>
                  </a:moveTo>
                  <a:cubicBezTo>
                    <a:pt x="61" y="1"/>
                    <a:pt x="25" y="28"/>
                    <a:pt x="25" y="80"/>
                  </a:cubicBezTo>
                  <a:cubicBezTo>
                    <a:pt x="25" y="330"/>
                    <a:pt x="1" y="580"/>
                    <a:pt x="1" y="842"/>
                  </a:cubicBezTo>
                  <a:cubicBezTo>
                    <a:pt x="1" y="873"/>
                    <a:pt x="21" y="888"/>
                    <a:pt x="43" y="888"/>
                  </a:cubicBezTo>
                  <a:cubicBezTo>
                    <a:pt x="63" y="888"/>
                    <a:pt x="85" y="876"/>
                    <a:pt x="96" y="854"/>
                  </a:cubicBezTo>
                  <a:cubicBezTo>
                    <a:pt x="191" y="616"/>
                    <a:pt x="179" y="330"/>
                    <a:pt x="179" y="92"/>
                  </a:cubicBezTo>
                  <a:cubicBezTo>
                    <a:pt x="179" y="31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0" name="Google Shape;14791;p55">
              <a:extLst>
                <a:ext uri="{FF2B5EF4-FFF2-40B4-BE49-F238E27FC236}">
                  <a16:creationId xmlns:a16="http://schemas.microsoft.com/office/drawing/2014/main" id="{66937A27-80F7-A00E-0132-005B3B7D713F}"/>
                </a:ext>
              </a:extLst>
            </p:cNvPr>
            <p:cNvSpPr/>
            <p:nvPr/>
          </p:nvSpPr>
          <p:spPr>
            <a:xfrm>
              <a:off x="3154150" y="1577100"/>
              <a:ext cx="110550" cy="183900"/>
            </a:xfrm>
            <a:custGeom>
              <a:avLst/>
              <a:gdLst/>
              <a:ahLst/>
              <a:cxnLst/>
              <a:rect l="l" t="t" r="r" b="b"/>
              <a:pathLst>
                <a:path w="4422" h="7356" extrusionOk="0">
                  <a:moveTo>
                    <a:pt x="4398" y="1"/>
                  </a:moveTo>
                  <a:cubicBezTo>
                    <a:pt x="2910" y="168"/>
                    <a:pt x="1862" y="1251"/>
                    <a:pt x="1290" y="2573"/>
                  </a:cubicBezTo>
                  <a:cubicBezTo>
                    <a:pt x="969" y="3347"/>
                    <a:pt x="755" y="4156"/>
                    <a:pt x="576" y="4966"/>
                  </a:cubicBezTo>
                  <a:cubicBezTo>
                    <a:pt x="409" y="5716"/>
                    <a:pt x="112" y="6478"/>
                    <a:pt x="16" y="7228"/>
                  </a:cubicBezTo>
                  <a:cubicBezTo>
                    <a:pt x="0" y="7300"/>
                    <a:pt x="60" y="7356"/>
                    <a:pt x="118" y="7356"/>
                  </a:cubicBezTo>
                  <a:cubicBezTo>
                    <a:pt x="147" y="7356"/>
                    <a:pt x="176" y="7343"/>
                    <a:pt x="195" y="7311"/>
                  </a:cubicBezTo>
                  <a:cubicBezTo>
                    <a:pt x="493" y="6776"/>
                    <a:pt x="552" y="6097"/>
                    <a:pt x="707" y="5502"/>
                  </a:cubicBezTo>
                  <a:cubicBezTo>
                    <a:pt x="909" y="4787"/>
                    <a:pt x="1100" y="4073"/>
                    <a:pt x="1338" y="3382"/>
                  </a:cubicBezTo>
                  <a:cubicBezTo>
                    <a:pt x="1874" y="1811"/>
                    <a:pt x="2636" y="322"/>
                    <a:pt x="4422" y="49"/>
                  </a:cubicBezTo>
                  <a:cubicBezTo>
                    <a:pt x="4422" y="25"/>
                    <a:pt x="4422" y="1"/>
                    <a:pt x="43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1" name="Google Shape;14792;p55">
              <a:extLst>
                <a:ext uri="{FF2B5EF4-FFF2-40B4-BE49-F238E27FC236}">
                  <a16:creationId xmlns:a16="http://schemas.microsoft.com/office/drawing/2014/main" id="{51CB429D-548B-E539-EB65-D6A1136717E5}"/>
                </a:ext>
              </a:extLst>
            </p:cNvPr>
            <p:cNvSpPr/>
            <p:nvPr/>
          </p:nvSpPr>
          <p:spPr>
            <a:xfrm>
              <a:off x="3146225" y="1825100"/>
              <a:ext cx="13100" cy="91575"/>
            </a:xfrm>
            <a:custGeom>
              <a:avLst/>
              <a:gdLst/>
              <a:ahLst/>
              <a:cxnLst/>
              <a:rect l="l" t="t" r="r" b="b"/>
              <a:pathLst>
                <a:path w="524" h="3663" extrusionOk="0">
                  <a:moveTo>
                    <a:pt x="121" y="0"/>
                  </a:moveTo>
                  <a:cubicBezTo>
                    <a:pt x="100" y="0"/>
                    <a:pt x="83" y="15"/>
                    <a:pt x="95" y="46"/>
                  </a:cubicBezTo>
                  <a:cubicBezTo>
                    <a:pt x="238" y="1237"/>
                    <a:pt x="0" y="2451"/>
                    <a:pt x="167" y="3642"/>
                  </a:cubicBezTo>
                  <a:cubicBezTo>
                    <a:pt x="167" y="3656"/>
                    <a:pt x="178" y="3663"/>
                    <a:pt x="191" y="3663"/>
                  </a:cubicBezTo>
                  <a:cubicBezTo>
                    <a:pt x="210" y="3663"/>
                    <a:pt x="233" y="3647"/>
                    <a:pt x="226" y="3618"/>
                  </a:cubicBezTo>
                  <a:cubicBezTo>
                    <a:pt x="167" y="2392"/>
                    <a:pt x="524" y="1237"/>
                    <a:pt x="167" y="34"/>
                  </a:cubicBezTo>
                  <a:cubicBezTo>
                    <a:pt x="161" y="12"/>
                    <a:pt x="140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2" name="Google Shape;14793;p55">
              <a:extLst>
                <a:ext uri="{FF2B5EF4-FFF2-40B4-BE49-F238E27FC236}">
                  <a16:creationId xmlns:a16="http://schemas.microsoft.com/office/drawing/2014/main" id="{64596450-ADF6-36B6-B12F-B36AD7C6041F}"/>
                </a:ext>
              </a:extLst>
            </p:cNvPr>
            <p:cNvSpPr/>
            <p:nvPr/>
          </p:nvSpPr>
          <p:spPr>
            <a:xfrm>
              <a:off x="3251325" y="1569625"/>
              <a:ext cx="65700" cy="28100"/>
            </a:xfrm>
            <a:custGeom>
              <a:avLst/>
              <a:gdLst/>
              <a:ahLst/>
              <a:cxnLst/>
              <a:rect l="l" t="t" r="r" b="b"/>
              <a:pathLst>
                <a:path w="2628" h="1124" extrusionOk="0">
                  <a:moveTo>
                    <a:pt x="2592" y="1"/>
                  </a:moveTo>
                  <a:cubicBezTo>
                    <a:pt x="2589" y="1"/>
                    <a:pt x="2586" y="1"/>
                    <a:pt x="2583" y="2"/>
                  </a:cubicBezTo>
                  <a:cubicBezTo>
                    <a:pt x="1642" y="145"/>
                    <a:pt x="832" y="621"/>
                    <a:pt x="11" y="1086"/>
                  </a:cubicBezTo>
                  <a:cubicBezTo>
                    <a:pt x="1" y="1096"/>
                    <a:pt x="8" y="1124"/>
                    <a:pt x="18" y="1124"/>
                  </a:cubicBezTo>
                  <a:cubicBezTo>
                    <a:pt x="19" y="1124"/>
                    <a:pt x="21" y="1123"/>
                    <a:pt x="23" y="1121"/>
                  </a:cubicBezTo>
                  <a:cubicBezTo>
                    <a:pt x="892" y="729"/>
                    <a:pt x="1642" y="205"/>
                    <a:pt x="2595" y="62"/>
                  </a:cubicBezTo>
                  <a:cubicBezTo>
                    <a:pt x="2627" y="51"/>
                    <a:pt x="2620" y="1"/>
                    <a:pt x="25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3" name="Google Shape;14794;p55">
              <a:extLst>
                <a:ext uri="{FF2B5EF4-FFF2-40B4-BE49-F238E27FC236}">
                  <a16:creationId xmlns:a16="http://schemas.microsoft.com/office/drawing/2014/main" id="{7F5A2193-CADD-A2EE-4B49-84DE97C73870}"/>
                </a:ext>
              </a:extLst>
            </p:cNvPr>
            <p:cNvSpPr/>
            <p:nvPr/>
          </p:nvSpPr>
          <p:spPr>
            <a:xfrm>
              <a:off x="3223000" y="1614775"/>
              <a:ext cx="7275" cy="7300"/>
            </a:xfrm>
            <a:custGeom>
              <a:avLst/>
              <a:gdLst/>
              <a:ahLst/>
              <a:cxnLst/>
              <a:rect l="l" t="t" r="r" b="b"/>
              <a:pathLst>
                <a:path w="291" h="292" extrusionOk="0">
                  <a:moveTo>
                    <a:pt x="280" y="1"/>
                  </a:moveTo>
                  <a:cubicBezTo>
                    <a:pt x="277" y="1"/>
                    <a:pt x="275" y="2"/>
                    <a:pt x="275" y="6"/>
                  </a:cubicBezTo>
                  <a:cubicBezTo>
                    <a:pt x="291" y="6"/>
                    <a:pt x="285" y="1"/>
                    <a:pt x="280" y="1"/>
                  </a:cubicBezTo>
                  <a:close/>
                  <a:moveTo>
                    <a:pt x="275" y="6"/>
                  </a:moveTo>
                  <a:lnTo>
                    <a:pt x="1" y="292"/>
                  </a:lnTo>
                  <a:cubicBezTo>
                    <a:pt x="96" y="208"/>
                    <a:pt x="191" y="101"/>
                    <a:pt x="275" y="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4" name="Google Shape;14795;p55">
              <a:extLst>
                <a:ext uri="{FF2B5EF4-FFF2-40B4-BE49-F238E27FC236}">
                  <a16:creationId xmlns:a16="http://schemas.microsoft.com/office/drawing/2014/main" id="{57C0041D-1FBD-E125-AE33-4073A615424D}"/>
                </a:ext>
              </a:extLst>
            </p:cNvPr>
            <p:cNvSpPr/>
            <p:nvPr/>
          </p:nvSpPr>
          <p:spPr>
            <a:xfrm>
              <a:off x="3155450" y="1643075"/>
              <a:ext cx="51725" cy="203650"/>
            </a:xfrm>
            <a:custGeom>
              <a:avLst/>
              <a:gdLst/>
              <a:ahLst/>
              <a:cxnLst/>
              <a:rect l="l" t="t" r="r" b="b"/>
              <a:pathLst>
                <a:path w="2069" h="8146" extrusionOk="0">
                  <a:moveTo>
                    <a:pt x="2052" y="0"/>
                  </a:moveTo>
                  <a:cubicBezTo>
                    <a:pt x="2050" y="0"/>
                    <a:pt x="2048" y="2"/>
                    <a:pt x="2048" y="5"/>
                  </a:cubicBezTo>
                  <a:cubicBezTo>
                    <a:pt x="1298" y="1231"/>
                    <a:pt x="941" y="2565"/>
                    <a:pt x="631" y="3958"/>
                  </a:cubicBezTo>
                  <a:cubicBezTo>
                    <a:pt x="322" y="5327"/>
                    <a:pt x="107" y="6708"/>
                    <a:pt x="0" y="8101"/>
                  </a:cubicBezTo>
                  <a:cubicBezTo>
                    <a:pt x="0" y="8130"/>
                    <a:pt x="26" y="8146"/>
                    <a:pt x="47" y="8146"/>
                  </a:cubicBezTo>
                  <a:cubicBezTo>
                    <a:pt x="60" y="8146"/>
                    <a:pt x="72" y="8139"/>
                    <a:pt x="72" y="8125"/>
                  </a:cubicBezTo>
                  <a:cubicBezTo>
                    <a:pt x="274" y="6780"/>
                    <a:pt x="393" y="5422"/>
                    <a:pt x="643" y="4089"/>
                  </a:cubicBezTo>
                  <a:cubicBezTo>
                    <a:pt x="893" y="2672"/>
                    <a:pt x="1417" y="1303"/>
                    <a:pt x="2060" y="29"/>
                  </a:cubicBezTo>
                  <a:cubicBezTo>
                    <a:pt x="2069" y="11"/>
                    <a:pt x="2058" y="0"/>
                    <a:pt x="20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5" name="Google Shape;14796;p55">
              <a:extLst>
                <a:ext uri="{FF2B5EF4-FFF2-40B4-BE49-F238E27FC236}">
                  <a16:creationId xmlns:a16="http://schemas.microsoft.com/office/drawing/2014/main" id="{070ED425-2FE2-9D56-D4F2-00241D3E7024}"/>
                </a:ext>
              </a:extLst>
            </p:cNvPr>
            <p:cNvSpPr/>
            <p:nvPr/>
          </p:nvSpPr>
          <p:spPr>
            <a:xfrm>
              <a:off x="3155150" y="1894775"/>
              <a:ext cx="6275" cy="33000"/>
            </a:xfrm>
            <a:custGeom>
              <a:avLst/>
              <a:gdLst/>
              <a:ahLst/>
              <a:cxnLst/>
              <a:rect l="l" t="t" r="r" b="b"/>
              <a:pathLst>
                <a:path w="251" h="1320" extrusionOk="0">
                  <a:moveTo>
                    <a:pt x="61" y="1"/>
                  </a:moveTo>
                  <a:cubicBezTo>
                    <a:pt x="36" y="1"/>
                    <a:pt x="12" y="16"/>
                    <a:pt x="12" y="45"/>
                  </a:cubicBezTo>
                  <a:cubicBezTo>
                    <a:pt x="0" y="450"/>
                    <a:pt x="12" y="879"/>
                    <a:pt x="96" y="1284"/>
                  </a:cubicBezTo>
                  <a:cubicBezTo>
                    <a:pt x="101" y="1308"/>
                    <a:pt x="122" y="1319"/>
                    <a:pt x="143" y="1319"/>
                  </a:cubicBezTo>
                  <a:cubicBezTo>
                    <a:pt x="164" y="1319"/>
                    <a:pt x="185" y="1308"/>
                    <a:pt x="191" y="1284"/>
                  </a:cubicBezTo>
                  <a:cubicBezTo>
                    <a:pt x="250" y="879"/>
                    <a:pt x="155" y="462"/>
                    <a:pt x="119" y="45"/>
                  </a:cubicBezTo>
                  <a:cubicBezTo>
                    <a:pt x="113" y="16"/>
                    <a:pt x="87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6" name="Google Shape;14797;p55">
              <a:extLst>
                <a:ext uri="{FF2B5EF4-FFF2-40B4-BE49-F238E27FC236}">
                  <a16:creationId xmlns:a16="http://schemas.microsoft.com/office/drawing/2014/main" id="{8AF60E2A-CEDC-87B8-5A38-324E674F2C62}"/>
                </a:ext>
              </a:extLst>
            </p:cNvPr>
            <p:cNvSpPr/>
            <p:nvPr/>
          </p:nvSpPr>
          <p:spPr>
            <a:xfrm>
              <a:off x="3293675" y="1585775"/>
              <a:ext cx="61825" cy="14050"/>
            </a:xfrm>
            <a:custGeom>
              <a:avLst/>
              <a:gdLst/>
              <a:ahLst/>
              <a:cxnLst/>
              <a:rect l="l" t="t" r="r" b="b"/>
              <a:pathLst>
                <a:path w="2473" h="562" extrusionOk="0">
                  <a:moveTo>
                    <a:pt x="2011" y="0"/>
                  </a:moveTo>
                  <a:cubicBezTo>
                    <a:pt x="1314" y="0"/>
                    <a:pt x="637" y="160"/>
                    <a:pt x="31" y="511"/>
                  </a:cubicBezTo>
                  <a:cubicBezTo>
                    <a:pt x="1" y="532"/>
                    <a:pt x="5" y="561"/>
                    <a:pt x="30" y="561"/>
                  </a:cubicBezTo>
                  <a:cubicBezTo>
                    <a:pt x="34" y="561"/>
                    <a:pt x="38" y="560"/>
                    <a:pt x="43" y="559"/>
                  </a:cubicBezTo>
                  <a:cubicBezTo>
                    <a:pt x="809" y="245"/>
                    <a:pt x="1564" y="23"/>
                    <a:pt x="2407" y="23"/>
                  </a:cubicBezTo>
                  <a:cubicBezTo>
                    <a:pt x="2428" y="23"/>
                    <a:pt x="2450" y="23"/>
                    <a:pt x="2472" y="23"/>
                  </a:cubicBezTo>
                  <a:cubicBezTo>
                    <a:pt x="2318" y="8"/>
                    <a:pt x="2164" y="0"/>
                    <a:pt x="20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7" name="Google Shape;14798;p55">
              <a:extLst>
                <a:ext uri="{FF2B5EF4-FFF2-40B4-BE49-F238E27FC236}">
                  <a16:creationId xmlns:a16="http://schemas.microsoft.com/office/drawing/2014/main" id="{665960C4-3C5D-1E7F-54BC-2661AFD7761A}"/>
                </a:ext>
              </a:extLst>
            </p:cNvPr>
            <p:cNvSpPr/>
            <p:nvPr/>
          </p:nvSpPr>
          <p:spPr>
            <a:xfrm>
              <a:off x="3187600" y="1682400"/>
              <a:ext cx="37725" cy="112875"/>
            </a:xfrm>
            <a:custGeom>
              <a:avLst/>
              <a:gdLst/>
              <a:ahLst/>
              <a:cxnLst/>
              <a:rect l="l" t="t" r="r" b="b"/>
              <a:pathLst>
                <a:path w="1509" h="4515" extrusionOk="0">
                  <a:moveTo>
                    <a:pt x="1476" y="0"/>
                  </a:moveTo>
                  <a:cubicBezTo>
                    <a:pt x="1468" y="0"/>
                    <a:pt x="1460" y="5"/>
                    <a:pt x="1453" y="16"/>
                  </a:cubicBezTo>
                  <a:cubicBezTo>
                    <a:pt x="703" y="1337"/>
                    <a:pt x="143" y="2945"/>
                    <a:pt x="0" y="4469"/>
                  </a:cubicBezTo>
                  <a:cubicBezTo>
                    <a:pt x="0" y="4500"/>
                    <a:pt x="23" y="4515"/>
                    <a:pt x="49" y="4515"/>
                  </a:cubicBezTo>
                  <a:cubicBezTo>
                    <a:pt x="71" y="4515"/>
                    <a:pt x="96" y="4503"/>
                    <a:pt x="107" y="4480"/>
                  </a:cubicBezTo>
                  <a:cubicBezTo>
                    <a:pt x="548" y="2956"/>
                    <a:pt x="738" y="1456"/>
                    <a:pt x="1500" y="39"/>
                  </a:cubicBezTo>
                  <a:cubicBezTo>
                    <a:pt x="1509" y="23"/>
                    <a:pt x="1494" y="0"/>
                    <a:pt x="14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8" name="Google Shape;14799;p55">
              <a:extLst>
                <a:ext uri="{FF2B5EF4-FFF2-40B4-BE49-F238E27FC236}">
                  <a16:creationId xmlns:a16="http://schemas.microsoft.com/office/drawing/2014/main" id="{031D27E0-2211-BA0B-100E-6CCB8B9E1117}"/>
                </a:ext>
              </a:extLst>
            </p:cNvPr>
            <p:cNvSpPr/>
            <p:nvPr/>
          </p:nvSpPr>
          <p:spPr>
            <a:xfrm>
              <a:off x="3184325" y="1895900"/>
              <a:ext cx="5975" cy="51675"/>
            </a:xfrm>
            <a:custGeom>
              <a:avLst/>
              <a:gdLst/>
              <a:ahLst/>
              <a:cxnLst/>
              <a:rect l="l" t="t" r="r" b="b"/>
              <a:pathLst>
                <a:path w="239" h="2067" extrusionOk="0">
                  <a:moveTo>
                    <a:pt x="107" y="0"/>
                  </a:moveTo>
                  <a:cubicBezTo>
                    <a:pt x="72" y="0"/>
                    <a:pt x="36" y="24"/>
                    <a:pt x="36" y="72"/>
                  </a:cubicBezTo>
                  <a:cubicBezTo>
                    <a:pt x="12" y="727"/>
                    <a:pt x="0" y="1358"/>
                    <a:pt x="60" y="2013"/>
                  </a:cubicBezTo>
                  <a:cubicBezTo>
                    <a:pt x="66" y="2048"/>
                    <a:pt x="89" y="2066"/>
                    <a:pt x="112" y="2066"/>
                  </a:cubicBezTo>
                  <a:cubicBezTo>
                    <a:pt x="134" y="2066"/>
                    <a:pt x="155" y="2048"/>
                    <a:pt x="155" y="2013"/>
                  </a:cubicBezTo>
                  <a:cubicBezTo>
                    <a:pt x="238" y="1370"/>
                    <a:pt x="202" y="727"/>
                    <a:pt x="179" y="72"/>
                  </a:cubicBezTo>
                  <a:cubicBezTo>
                    <a:pt x="179" y="24"/>
                    <a:pt x="143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9" name="Google Shape;14800;p55">
              <a:extLst>
                <a:ext uri="{FF2B5EF4-FFF2-40B4-BE49-F238E27FC236}">
                  <a16:creationId xmlns:a16="http://schemas.microsoft.com/office/drawing/2014/main" id="{0B038E19-6C0B-325D-26F7-3B08266E9830}"/>
                </a:ext>
              </a:extLst>
            </p:cNvPr>
            <p:cNvSpPr/>
            <p:nvPr/>
          </p:nvSpPr>
          <p:spPr>
            <a:xfrm>
              <a:off x="3355525" y="1605200"/>
              <a:ext cx="31875" cy="7375"/>
            </a:xfrm>
            <a:custGeom>
              <a:avLst/>
              <a:gdLst/>
              <a:ahLst/>
              <a:cxnLst/>
              <a:rect l="l" t="t" r="r" b="b"/>
              <a:pathLst>
                <a:path w="1275" h="295" extrusionOk="0">
                  <a:moveTo>
                    <a:pt x="667" y="1"/>
                  </a:moveTo>
                  <a:cubicBezTo>
                    <a:pt x="446" y="1"/>
                    <a:pt x="227" y="63"/>
                    <a:pt x="34" y="198"/>
                  </a:cubicBezTo>
                  <a:cubicBezTo>
                    <a:pt x="1" y="221"/>
                    <a:pt x="19" y="295"/>
                    <a:pt x="60" y="295"/>
                  </a:cubicBezTo>
                  <a:cubicBezTo>
                    <a:pt x="63" y="295"/>
                    <a:pt x="66" y="295"/>
                    <a:pt x="70" y="294"/>
                  </a:cubicBezTo>
                  <a:cubicBezTo>
                    <a:pt x="287" y="200"/>
                    <a:pt x="513" y="154"/>
                    <a:pt x="742" y="154"/>
                  </a:cubicBezTo>
                  <a:cubicBezTo>
                    <a:pt x="890" y="154"/>
                    <a:pt x="1039" y="173"/>
                    <a:pt x="1189" y="210"/>
                  </a:cubicBezTo>
                  <a:cubicBezTo>
                    <a:pt x="1198" y="216"/>
                    <a:pt x="1207" y="218"/>
                    <a:pt x="1214" y="218"/>
                  </a:cubicBezTo>
                  <a:cubicBezTo>
                    <a:pt x="1257" y="218"/>
                    <a:pt x="1275" y="147"/>
                    <a:pt x="1225" y="127"/>
                  </a:cubicBezTo>
                  <a:cubicBezTo>
                    <a:pt x="1045" y="45"/>
                    <a:pt x="855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0" name="Google Shape;14801;p55">
              <a:extLst>
                <a:ext uri="{FF2B5EF4-FFF2-40B4-BE49-F238E27FC236}">
                  <a16:creationId xmlns:a16="http://schemas.microsoft.com/office/drawing/2014/main" id="{EE6FBA92-6F43-6BD1-5F8C-C3A55B30CA94}"/>
                </a:ext>
              </a:extLst>
            </p:cNvPr>
            <p:cNvSpPr/>
            <p:nvPr/>
          </p:nvSpPr>
          <p:spPr>
            <a:xfrm>
              <a:off x="3227775" y="1648475"/>
              <a:ext cx="69500" cy="201025"/>
            </a:xfrm>
            <a:custGeom>
              <a:avLst/>
              <a:gdLst/>
              <a:ahLst/>
              <a:cxnLst/>
              <a:rect l="l" t="t" r="r" b="b"/>
              <a:pathLst>
                <a:path w="2780" h="8041" extrusionOk="0">
                  <a:moveTo>
                    <a:pt x="2737" y="1"/>
                  </a:moveTo>
                  <a:cubicBezTo>
                    <a:pt x="2734" y="1"/>
                    <a:pt x="2730" y="2"/>
                    <a:pt x="2727" y="3"/>
                  </a:cubicBezTo>
                  <a:cubicBezTo>
                    <a:pt x="1441" y="682"/>
                    <a:pt x="822" y="2158"/>
                    <a:pt x="500" y="3516"/>
                  </a:cubicBezTo>
                  <a:cubicBezTo>
                    <a:pt x="191" y="4873"/>
                    <a:pt x="0" y="6623"/>
                    <a:pt x="369" y="7992"/>
                  </a:cubicBezTo>
                  <a:cubicBezTo>
                    <a:pt x="375" y="8025"/>
                    <a:pt x="408" y="8040"/>
                    <a:pt x="440" y="8040"/>
                  </a:cubicBezTo>
                  <a:cubicBezTo>
                    <a:pt x="477" y="8040"/>
                    <a:pt x="513" y="8019"/>
                    <a:pt x="500" y="7981"/>
                  </a:cubicBezTo>
                  <a:cubicBezTo>
                    <a:pt x="405" y="5433"/>
                    <a:pt x="108" y="1527"/>
                    <a:pt x="2739" y="39"/>
                  </a:cubicBezTo>
                  <a:cubicBezTo>
                    <a:pt x="2780" y="29"/>
                    <a:pt x="2759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1" name="Google Shape;14802;p55">
              <a:extLst>
                <a:ext uri="{FF2B5EF4-FFF2-40B4-BE49-F238E27FC236}">
                  <a16:creationId xmlns:a16="http://schemas.microsoft.com/office/drawing/2014/main" id="{C590AC02-E6E9-5841-4238-FB0AFDE4361A}"/>
                </a:ext>
              </a:extLst>
            </p:cNvPr>
            <p:cNvSpPr/>
            <p:nvPr/>
          </p:nvSpPr>
          <p:spPr>
            <a:xfrm>
              <a:off x="3241575" y="1880875"/>
              <a:ext cx="3775" cy="14225"/>
            </a:xfrm>
            <a:custGeom>
              <a:avLst/>
              <a:gdLst/>
              <a:ahLst/>
              <a:cxnLst/>
              <a:rect l="l" t="t" r="r" b="b"/>
              <a:pathLst>
                <a:path w="151" h="569" extrusionOk="0">
                  <a:moveTo>
                    <a:pt x="41" y="1"/>
                  </a:moveTo>
                  <a:cubicBezTo>
                    <a:pt x="24" y="1"/>
                    <a:pt x="0" y="22"/>
                    <a:pt x="8" y="54"/>
                  </a:cubicBezTo>
                  <a:cubicBezTo>
                    <a:pt x="91" y="197"/>
                    <a:pt x="68" y="375"/>
                    <a:pt x="91" y="542"/>
                  </a:cubicBezTo>
                  <a:cubicBezTo>
                    <a:pt x="91" y="560"/>
                    <a:pt x="100" y="569"/>
                    <a:pt x="109" y="569"/>
                  </a:cubicBezTo>
                  <a:cubicBezTo>
                    <a:pt x="118" y="569"/>
                    <a:pt x="127" y="560"/>
                    <a:pt x="127" y="542"/>
                  </a:cubicBezTo>
                  <a:cubicBezTo>
                    <a:pt x="151" y="375"/>
                    <a:pt x="127" y="185"/>
                    <a:pt x="56" y="18"/>
                  </a:cubicBezTo>
                  <a:cubicBezTo>
                    <a:pt x="56" y="6"/>
                    <a:pt x="49" y="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2" name="Google Shape;14803;p55">
              <a:extLst>
                <a:ext uri="{FF2B5EF4-FFF2-40B4-BE49-F238E27FC236}">
                  <a16:creationId xmlns:a16="http://schemas.microsoft.com/office/drawing/2014/main" id="{D32C7FF2-9030-43E0-12BD-128329B49C82}"/>
                </a:ext>
              </a:extLst>
            </p:cNvPr>
            <p:cNvSpPr/>
            <p:nvPr/>
          </p:nvSpPr>
          <p:spPr>
            <a:xfrm>
              <a:off x="3245850" y="1917575"/>
              <a:ext cx="28575" cy="61550"/>
            </a:xfrm>
            <a:custGeom>
              <a:avLst/>
              <a:gdLst/>
              <a:ahLst/>
              <a:cxnLst/>
              <a:rect l="l" t="t" r="r" b="b"/>
              <a:pathLst>
                <a:path w="1143" h="2462" extrusionOk="0">
                  <a:moveTo>
                    <a:pt x="92" y="0"/>
                  </a:moveTo>
                  <a:cubicBezTo>
                    <a:pt x="47" y="0"/>
                    <a:pt x="1" y="34"/>
                    <a:pt x="16" y="86"/>
                  </a:cubicBezTo>
                  <a:cubicBezTo>
                    <a:pt x="182" y="907"/>
                    <a:pt x="373" y="1896"/>
                    <a:pt x="1063" y="2455"/>
                  </a:cubicBezTo>
                  <a:cubicBezTo>
                    <a:pt x="1068" y="2460"/>
                    <a:pt x="1074" y="2462"/>
                    <a:pt x="1080" y="2462"/>
                  </a:cubicBezTo>
                  <a:cubicBezTo>
                    <a:pt x="1107" y="2462"/>
                    <a:pt x="1142" y="2427"/>
                    <a:pt x="1123" y="2408"/>
                  </a:cubicBezTo>
                  <a:cubicBezTo>
                    <a:pt x="849" y="2015"/>
                    <a:pt x="635" y="1658"/>
                    <a:pt x="492" y="1205"/>
                  </a:cubicBezTo>
                  <a:cubicBezTo>
                    <a:pt x="373" y="812"/>
                    <a:pt x="289" y="431"/>
                    <a:pt x="158" y="38"/>
                  </a:cubicBezTo>
                  <a:cubicBezTo>
                    <a:pt x="145" y="12"/>
                    <a:pt x="119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3" name="Google Shape;14804;p55">
              <a:extLst>
                <a:ext uri="{FF2B5EF4-FFF2-40B4-BE49-F238E27FC236}">
                  <a16:creationId xmlns:a16="http://schemas.microsoft.com/office/drawing/2014/main" id="{109E1F57-D621-A52F-E3B8-6AE7BBE4DD7B}"/>
                </a:ext>
              </a:extLst>
            </p:cNvPr>
            <p:cNvSpPr/>
            <p:nvPr/>
          </p:nvSpPr>
          <p:spPr>
            <a:xfrm>
              <a:off x="3363325" y="1630800"/>
              <a:ext cx="53650" cy="13375"/>
            </a:xfrm>
            <a:custGeom>
              <a:avLst/>
              <a:gdLst/>
              <a:ahLst/>
              <a:cxnLst/>
              <a:rect l="l" t="t" r="r" b="b"/>
              <a:pathLst>
                <a:path w="2146" h="535" extrusionOk="0">
                  <a:moveTo>
                    <a:pt x="1593" y="0"/>
                  </a:moveTo>
                  <a:cubicBezTo>
                    <a:pt x="1038" y="0"/>
                    <a:pt x="498" y="207"/>
                    <a:pt x="20" y="496"/>
                  </a:cubicBezTo>
                  <a:cubicBezTo>
                    <a:pt x="0" y="516"/>
                    <a:pt x="12" y="535"/>
                    <a:pt x="31" y="535"/>
                  </a:cubicBezTo>
                  <a:cubicBezTo>
                    <a:pt x="35" y="535"/>
                    <a:pt x="39" y="534"/>
                    <a:pt x="43" y="532"/>
                  </a:cubicBezTo>
                  <a:cubicBezTo>
                    <a:pt x="578" y="284"/>
                    <a:pt x="1081" y="43"/>
                    <a:pt x="1652" y="43"/>
                  </a:cubicBezTo>
                  <a:cubicBezTo>
                    <a:pt x="1794" y="43"/>
                    <a:pt x="1940" y="58"/>
                    <a:pt x="2091" y="91"/>
                  </a:cubicBezTo>
                  <a:cubicBezTo>
                    <a:pt x="2101" y="96"/>
                    <a:pt x="2109" y="98"/>
                    <a:pt x="2116" y="98"/>
                  </a:cubicBezTo>
                  <a:cubicBezTo>
                    <a:pt x="2142" y="98"/>
                    <a:pt x="2146" y="67"/>
                    <a:pt x="2127" y="67"/>
                  </a:cubicBezTo>
                  <a:cubicBezTo>
                    <a:pt x="1949" y="21"/>
                    <a:pt x="1770" y="0"/>
                    <a:pt x="15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4" name="Google Shape;14805;p55">
              <a:extLst>
                <a:ext uri="{FF2B5EF4-FFF2-40B4-BE49-F238E27FC236}">
                  <a16:creationId xmlns:a16="http://schemas.microsoft.com/office/drawing/2014/main" id="{E67D97D5-6932-B2C1-6C02-A42BC8A7595E}"/>
                </a:ext>
              </a:extLst>
            </p:cNvPr>
            <p:cNvSpPr/>
            <p:nvPr/>
          </p:nvSpPr>
          <p:spPr>
            <a:xfrm>
              <a:off x="3300775" y="1665925"/>
              <a:ext cx="32725" cy="46450"/>
            </a:xfrm>
            <a:custGeom>
              <a:avLst/>
              <a:gdLst/>
              <a:ahLst/>
              <a:cxnLst/>
              <a:rect l="l" t="t" r="r" b="b"/>
              <a:pathLst>
                <a:path w="1309" h="1858" extrusionOk="0">
                  <a:moveTo>
                    <a:pt x="1249" y="0"/>
                  </a:moveTo>
                  <a:cubicBezTo>
                    <a:pt x="1236" y="0"/>
                    <a:pt x="1222" y="6"/>
                    <a:pt x="1212" y="20"/>
                  </a:cubicBezTo>
                  <a:cubicBezTo>
                    <a:pt x="783" y="603"/>
                    <a:pt x="355" y="1175"/>
                    <a:pt x="9" y="1818"/>
                  </a:cubicBezTo>
                  <a:cubicBezTo>
                    <a:pt x="0" y="1844"/>
                    <a:pt x="25" y="1858"/>
                    <a:pt x="43" y="1858"/>
                  </a:cubicBezTo>
                  <a:cubicBezTo>
                    <a:pt x="49" y="1858"/>
                    <a:pt x="54" y="1856"/>
                    <a:pt x="57" y="1853"/>
                  </a:cubicBezTo>
                  <a:cubicBezTo>
                    <a:pt x="486" y="1270"/>
                    <a:pt x="855" y="639"/>
                    <a:pt x="1283" y="67"/>
                  </a:cubicBezTo>
                  <a:cubicBezTo>
                    <a:pt x="1309" y="34"/>
                    <a:pt x="1280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5" name="Google Shape;14806;p55">
              <a:extLst>
                <a:ext uri="{FF2B5EF4-FFF2-40B4-BE49-F238E27FC236}">
                  <a16:creationId xmlns:a16="http://schemas.microsoft.com/office/drawing/2014/main" id="{72048C71-D123-FB8A-BE66-639A081E8A6B}"/>
                </a:ext>
              </a:extLst>
            </p:cNvPr>
            <p:cNvSpPr/>
            <p:nvPr/>
          </p:nvSpPr>
          <p:spPr>
            <a:xfrm>
              <a:off x="3284625" y="1726975"/>
              <a:ext cx="8850" cy="28400"/>
            </a:xfrm>
            <a:custGeom>
              <a:avLst/>
              <a:gdLst/>
              <a:ahLst/>
              <a:cxnLst/>
              <a:rect l="l" t="t" r="r" b="b"/>
              <a:pathLst>
                <a:path w="354" h="1136" extrusionOk="0">
                  <a:moveTo>
                    <a:pt x="314" y="1"/>
                  </a:moveTo>
                  <a:cubicBezTo>
                    <a:pt x="305" y="1"/>
                    <a:pt x="298" y="6"/>
                    <a:pt x="298" y="19"/>
                  </a:cubicBezTo>
                  <a:cubicBezTo>
                    <a:pt x="191" y="388"/>
                    <a:pt x="48" y="709"/>
                    <a:pt x="0" y="1102"/>
                  </a:cubicBezTo>
                  <a:cubicBezTo>
                    <a:pt x="0" y="1123"/>
                    <a:pt x="17" y="1135"/>
                    <a:pt x="32" y="1135"/>
                  </a:cubicBezTo>
                  <a:cubicBezTo>
                    <a:pt x="44" y="1135"/>
                    <a:pt x="55" y="1129"/>
                    <a:pt x="60" y="1114"/>
                  </a:cubicBezTo>
                  <a:cubicBezTo>
                    <a:pt x="179" y="757"/>
                    <a:pt x="286" y="423"/>
                    <a:pt x="346" y="42"/>
                  </a:cubicBezTo>
                  <a:cubicBezTo>
                    <a:pt x="354" y="19"/>
                    <a:pt x="331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6" name="Google Shape;14807;p55">
              <a:extLst>
                <a:ext uri="{FF2B5EF4-FFF2-40B4-BE49-F238E27FC236}">
                  <a16:creationId xmlns:a16="http://schemas.microsoft.com/office/drawing/2014/main" id="{4FCA76A8-3FDD-BCEC-6D83-4A933D8200F2}"/>
                </a:ext>
              </a:extLst>
            </p:cNvPr>
            <p:cNvSpPr/>
            <p:nvPr/>
          </p:nvSpPr>
          <p:spPr>
            <a:xfrm>
              <a:off x="3276875" y="1773050"/>
              <a:ext cx="8675" cy="34725"/>
            </a:xfrm>
            <a:custGeom>
              <a:avLst/>
              <a:gdLst/>
              <a:ahLst/>
              <a:cxnLst/>
              <a:rect l="l" t="t" r="r" b="b"/>
              <a:pathLst>
                <a:path w="347" h="1389" extrusionOk="0">
                  <a:moveTo>
                    <a:pt x="276" y="0"/>
                  </a:moveTo>
                  <a:cubicBezTo>
                    <a:pt x="257" y="0"/>
                    <a:pt x="239" y="15"/>
                    <a:pt x="239" y="45"/>
                  </a:cubicBezTo>
                  <a:cubicBezTo>
                    <a:pt x="203" y="485"/>
                    <a:pt x="1" y="902"/>
                    <a:pt x="13" y="1343"/>
                  </a:cubicBezTo>
                  <a:cubicBezTo>
                    <a:pt x="13" y="1374"/>
                    <a:pt x="33" y="1389"/>
                    <a:pt x="57" y="1389"/>
                  </a:cubicBezTo>
                  <a:cubicBezTo>
                    <a:pt x="78" y="1389"/>
                    <a:pt x="103" y="1377"/>
                    <a:pt x="120" y="1354"/>
                  </a:cubicBezTo>
                  <a:cubicBezTo>
                    <a:pt x="287" y="962"/>
                    <a:pt x="346" y="485"/>
                    <a:pt x="322" y="45"/>
                  </a:cubicBezTo>
                  <a:cubicBezTo>
                    <a:pt x="316" y="15"/>
                    <a:pt x="296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7" name="Google Shape;14808;p55">
              <a:extLst>
                <a:ext uri="{FF2B5EF4-FFF2-40B4-BE49-F238E27FC236}">
                  <a16:creationId xmlns:a16="http://schemas.microsoft.com/office/drawing/2014/main" id="{104E197D-AE9F-E60C-55E8-DFD4E2093FAE}"/>
                </a:ext>
              </a:extLst>
            </p:cNvPr>
            <p:cNvSpPr/>
            <p:nvPr/>
          </p:nvSpPr>
          <p:spPr>
            <a:xfrm>
              <a:off x="3277825" y="1840525"/>
              <a:ext cx="5925" cy="11950"/>
            </a:xfrm>
            <a:custGeom>
              <a:avLst/>
              <a:gdLst/>
              <a:ahLst/>
              <a:cxnLst/>
              <a:rect l="l" t="t" r="r" b="b"/>
              <a:pathLst>
                <a:path w="237" h="478" extrusionOk="0">
                  <a:moveTo>
                    <a:pt x="96" y="1"/>
                  </a:moveTo>
                  <a:cubicBezTo>
                    <a:pt x="46" y="1"/>
                    <a:pt x="1" y="74"/>
                    <a:pt x="46" y="120"/>
                  </a:cubicBezTo>
                  <a:cubicBezTo>
                    <a:pt x="130" y="203"/>
                    <a:pt x="94" y="334"/>
                    <a:pt x="130" y="441"/>
                  </a:cubicBezTo>
                  <a:cubicBezTo>
                    <a:pt x="136" y="465"/>
                    <a:pt x="150" y="477"/>
                    <a:pt x="165" y="477"/>
                  </a:cubicBezTo>
                  <a:cubicBezTo>
                    <a:pt x="180" y="477"/>
                    <a:pt x="195" y="465"/>
                    <a:pt x="201" y="441"/>
                  </a:cubicBezTo>
                  <a:cubicBezTo>
                    <a:pt x="237" y="322"/>
                    <a:pt x="225" y="132"/>
                    <a:pt x="142" y="25"/>
                  </a:cubicBezTo>
                  <a:cubicBezTo>
                    <a:pt x="128" y="8"/>
                    <a:pt x="112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8" name="Google Shape;14809;p55">
              <a:extLst>
                <a:ext uri="{FF2B5EF4-FFF2-40B4-BE49-F238E27FC236}">
                  <a16:creationId xmlns:a16="http://schemas.microsoft.com/office/drawing/2014/main" id="{BD7BCE70-060C-B103-BE42-483593F7D405}"/>
                </a:ext>
              </a:extLst>
            </p:cNvPr>
            <p:cNvSpPr/>
            <p:nvPr/>
          </p:nvSpPr>
          <p:spPr>
            <a:xfrm>
              <a:off x="3287950" y="1880875"/>
              <a:ext cx="24975" cy="88725"/>
            </a:xfrm>
            <a:custGeom>
              <a:avLst/>
              <a:gdLst/>
              <a:ahLst/>
              <a:cxnLst/>
              <a:rect l="l" t="t" r="r" b="b"/>
              <a:pathLst>
                <a:path w="999" h="3549" extrusionOk="0">
                  <a:moveTo>
                    <a:pt x="128" y="1"/>
                  </a:moveTo>
                  <a:cubicBezTo>
                    <a:pt x="65" y="1"/>
                    <a:pt x="0" y="52"/>
                    <a:pt x="22" y="125"/>
                  </a:cubicBezTo>
                  <a:cubicBezTo>
                    <a:pt x="272" y="1197"/>
                    <a:pt x="332" y="2518"/>
                    <a:pt x="832" y="3507"/>
                  </a:cubicBezTo>
                  <a:cubicBezTo>
                    <a:pt x="851" y="3535"/>
                    <a:pt x="881" y="3548"/>
                    <a:pt x="910" y="3548"/>
                  </a:cubicBezTo>
                  <a:cubicBezTo>
                    <a:pt x="955" y="3548"/>
                    <a:pt x="999" y="3517"/>
                    <a:pt x="999" y="3459"/>
                  </a:cubicBezTo>
                  <a:cubicBezTo>
                    <a:pt x="975" y="2923"/>
                    <a:pt x="796" y="2399"/>
                    <a:pt x="677" y="1899"/>
                  </a:cubicBezTo>
                  <a:cubicBezTo>
                    <a:pt x="522" y="1280"/>
                    <a:pt x="391" y="673"/>
                    <a:pt x="225" y="66"/>
                  </a:cubicBezTo>
                  <a:cubicBezTo>
                    <a:pt x="206" y="20"/>
                    <a:pt x="167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9" name="Google Shape;14810;p55">
              <a:extLst>
                <a:ext uri="{FF2B5EF4-FFF2-40B4-BE49-F238E27FC236}">
                  <a16:creationId xmlns:a16="http://schemas.microsoft.com/office/drawing/2014/main" id="{9435F5A0-D022-60BA-DC26-45E9B2839F65}"/>
                </a:ext>
              </a:extLst>
            </p:cNvPr>
            <p:cNvSpPr/>
            <p:nvPr/>
          </p:nvSpPr>
          <p:spPr>
            <a:xfrm>
              <a:off x="3399050" y="1655150"/>
              <a:ext cx="44550" cy="14825"/>
            </a:xfrm>
            <a:custGeom>
              <a:avLst/>
              <a:gdLst/>
              <a:ahLst/>
              <a:cxnLst/>
              <a:rect l="l" t="t" r="r" b="b"/>
              <a:pathLst>
                <a:path w="1782" h="593" extrusionOk="0">
                  <a:moveTo>
                    <a:pt x="1347" y="1"/>
                  </a:moveTo>
                  <a:cubicBezTo>
                    <a:pt x="854" y="1"/>
                    <a:pt x="361" y="143"/>
                    <a:pt x="19" y="522"/>
                  </a:cubicBezTo>
                  <a:cubicBezTo>
                    <a:pt x="1" y="550"/>
                    <a:pt x="26" y="593"/>
                    <a:pt x="49" y="593"/>
                  </a:cubicBezTo>
                  <a:cubicBezTo>
                    <a:pt x="55" y="593"/>
                    <a:pt x="62" y="589"/>
                    <a:pt x="67" y="582"/>
                  </a:cubicBezTo>
                  <a:cubicBezTo>
                    <a:pt x="329" y="415"/>
                    <a:pt x="555" y="260"/>
                    <a:pt x="865" y="165"/>
                  </a:cubicBezTo>
                  <a:cubicBezTo>
                    <a:pt x="1125" y="92"/>
                    <a:pt x="1386" y="56"/>
                    <a:pt x="1646" y="56"/>
                  </a:cubicBezTo>
                  <a:cubicBezTo>
                    <a:pt x="1683" y="56"/>
                    <a:pt x="1720" y="56"/>
                    <a:pt x="1758" y="58"/>
                  </a:cubicBezTo>
                  <a:cubicBezTo>
                    <a:pt x="1781" y="46"/>
                    <a:pt x="1781" y="34"/>
                    <a:pt x="1770" y="34"/>
                  </a:cubicBezTo>
                  <a:cubicBezTo>
                    <a:pt x="1631" y="13"/>
                    <a:pt x="1489" y="1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0" name="Google Shape;14811;p55">
              <a:extLst>
                <a:ext uri="{FF2B5EF4-FFF2-40B4-BE49-F238E27FC236}">
                  <a16:creationId xmlns:a16="http://schemas.microsoft.com/office/drawing/2014/main" id="{A175F152-2C70-FCBF-ED24-7505B3F4D6FD}"/>
                </a:ext>
              </a:extLst>
            </p:cNvPr>
            <p:cNvSpPr/>
            <p:nvPr/>
          </p:nvSpPr>
          <p:spPr>
            <a:xfrm>
              <a:off x="3332550" y="1685350"/>
              <a:ext cx="42475" cy="92200"/>
            </a:xfrm>
            <a:custGeom>
              <a:avLst/>
              <a:gdLst/>
              <a:ahLst/>
              <a:cxnLst/>
              <a:rect l="l" t="t" r="r" b="b"/>
              <a:pathLst>
                <a:path w="1699" h="3688" extrusionOk="0">
                  <a:moveTo>
                    <a:pt x="1625" y="1"/>
                  </a:moveTo>
                  <a:cubicBezTo>
                    <a:pt x="1608" y="1"/>
                    <a:pt x="1592" y="9"/>
                    <a:pt x="1584" y="29"/>
                  </a:cubicBezTo>
                  <a:cubicBezTo>
                    <a:pt x="1048" y="1195"/>
                    <a:pt x="0" y="2303"/>
                    <a:pt x="0" y="3636"/>
                  </a:cubicBezTo>
                  <a:cubicBezTo>
                    <a:pt x="0" y="3669"/>
                    <a:pt x="29" y="3687"/>
                    <a:pt x="57" y="3687"/>
                  </a:cubicBezTo>
                  <a:cubicBezTo>
                    <a:pt x="80" y="3687"/>
                    <a:pt x="102" y="3675"/>
                    <a:pt x="108" y="3648"/>
                  </a:cubicBezTo>
                  <a:cubicBezTo>
                    <a:pt x="298" y="2910"/>
                    <a:pt x="512" y="2279"/>
                    <a:pt x="881" y="1612"/>
                  </a:cubicBezTo>
                  <a:cubicBezTo>
                    <a:pt x="1167" y="1100"/>
                    <a:pt x="1465" y="588"/>
                    <a:pt x="1691" y="64"/>
                  </a:cubicBezTo>
                  <a:cubicBezTo>
                    <a:pt x="1699" y="33"/>
                    <a:pt x="1659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1" name="Google Shape;14812;p55">
              <a:extLst>
                <a:ext uri="{FF2B5EF4-FFF2-40B4-BE49-F238E27FC236}">
                  <a16:creationId xmlns:a16="http://schemas.microsoft.com/office/drawing/2014/main" id="{4956918F-DD4F-C4F2-DB9D-E32678F350DE}"/>
                </a:ext>
              </a:extLst>
            </p:cNvPr>
            <p:cNvSpPr/>
            <p:nvPr/>
          </p:nvSpPr>
          <p:spPr>
            <a:xfrm>
              <a:off x="3326000" y="1852525"/>
              <a:ext cx="22350" cy="115425"/>
            </a:xfrm>
            <a:custGeom>
              <a:avLst/>
              <a:gdLst/>
              <a:ahLst/>
              <a:cxnLst/>
              <a:rect l="l" t="t" r="r" b="b"/>
              <a:pathLst>
                <a:path w="894" h="4617" extrusionOk="0">
                  <a:moveTo>
                    <a:pt x="380" y="0"/>
                  </a:moveTo>
                  <a:cubicBezTo>
                    <a:pt x="340" y="0"/>
                    <a:pt x="303" y="22"/>
                    <a:pt x="298" y="69"/>
                  </a:cubicBezTo>
                  <a:cubicBezTo>
                    <a:pt x="0" y="1450"/>
                    <a:pt x="203" y="3271"/>
                    <a:pt x="762" y="4581"/>
                  </a:cubicBezTo>
                  <a:cubicBezTo>
                    <a:pt x="771" y="4606"/>
                    <a:pt x="789" y="4616"/>
                    <a:pt x="810" y="4616"/>
                  </a:cubicBezTo>
                  <a:cubicBezTo>
                    <a:pt x="848" y="4616"/>
                    <a:pt x="893" y="4580"/>
                    <a:pt x="893" y="4533"/>
                  </a:cubicBezTo>
                  <a:cubicBezTo>
                    <a:pt x="893" y="3867"/>
                    <a:pt x="667" y="3212"/>
                    <a:pt x="560" y="2545"/>
                  </a:cubicBezTo>
                  <a:cubicBezTo>
                    <a:pt x="429" y="1724"/>
                    <a:pt x="381" y="914"/>
                    <a:pt x="489" y="104"/>
                  </a:cubicBezTo>
                  <a:cubicBezTo>
                    <a:pt x="489" y="37"/>
                    <a:pt x="432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2" name="Google Shape;14813;p55">
              <a:extLst>
                <a:ext uri="{FF2B5EF4-FFF2-40B4-BE49-F238E27FC236}">
                  <a16:creationId xmlns:a16="http://schemas.microsoft.com/office/drawing/2014/main" id="{D3C4B92D-560F-B1B1-C572-4B9FA2DB7C1A}"/>
                </a:ext>
              </a:extLst>
            </p:cNvPr>
            <p:cNvSpPr/>
            <p:nvPr/>
          </p:nvSpPr>
          <p:spPr>
            <a:xfrm>
              <a:off x="3389800" y="1681850"/>
              <a:ext cx="70650" cy="63225"/>
            </a:xfrm>
            <a:custGeom>
              <a:avLst/>
              <a:gdLst/>
              <a:ahLst/>
              <a:cxnLst/>
              <a:rect l="l" t="t" r="r" b="b"/>
              <a:pathLst>
                <a:path w="2826" h="2529" extrusionOk="0">
                  <a:moveTo>
                    <a:pt x="2771" y="1"/>
                  </a:moveTo>
                  <a:cubicBezTo>
                    <a:pt x="2767" y="1"/>
                    <a:pt x="2763" y="1"/>
                    <a:pt x="2759" y="2"/>
                  </a:cubicBezTo>
                  <a:cubicBezTo>
                    <a:pt x="1485" y="240"/>
                    <a:pt x="449" y="1276"/>
                    <a:pt x="8" y="2478"/>
                  </a:cubicBezTo>
                  <a:cubicBezTo>
                    <a:pt x="1" y="2508"/>
                    <a:pt x="21" y="2528"/>
                    <a:pt x="43" y="2528"/>
                  </a:cubicBezTo>
                  <a:cubicBezTo>
                    <a:pt x="56" y="2528"/>
                    <a:pt x="71" y="2520"/>
                    <a:pt x="80" y="2502"/>
                  </a:cubicBezTo>
                  <a:cubicBezTo>
                    <a:pt x="616" y="1407"/>
                    <a:pt x="1639" y="526"/>
                    <a:pt x="2771" y="97"/>
                  </a:cubicBezTo>
                  <a:cubicBezTo>
                    <a:pt x="2826" y="64"/>
                    <a:pt x="2820" y="1"/>
                    <a:pt x="277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3" name="Google Shape;14814;p55">
              <a:extLst>
                <a:ext uri="{FF2B5EF4-FFF2-40B4-BE49-F238E27FC236}">
                  <a16:creationId xmlns:a16="http://schemas.microsoft.com/office/drawing/2014/main" id="{7C9E8292-D01E-3842-9B22-BC2B668DCD06}"/>
                </a:ext>
              </a:extLst>
            </p:cNvPr>
            <p:cNvSpPr/>
            <p:nvPr/>
          </p:nvSpPr>
          <p:spPr>
            <a:xfrm>
              <a:off x="3362900" y="1790625"/>
              <a:ext cx="22750" cy="161975"/>
            </a:xfrm>
            <a:custGeom>
              <a:avLst/>
              <a:gdLst/>
              <a:ahLst/>
              <a:cxnLst/>
              <a:rect l="l" t="t" r="r" b="b"/>
              <a:pathLst>
                <a:path w="910" h="6479" extrusionOk="0">
                  <a:moveTo>
                    <a:pt x="627" y="0"/>
                  </a:moveTo>
                  <a:cubicBezTo>
                    <a:pt x="608" y="0"/>
                    <a:pt x="588" y="10"/>
                    <a:pt x="572" y="32"/>
                  </a:cubicBezTo>
                  <a:cubicBezTo>
                    <a:pt x="1" y="973"/>
                    <a:pt x="1" y="2199"/>
                    <a:pt x="37" y="3271"/>
                  </a:cubicBezTo>
                  <a:cubicBezTo>
                    <a:pt x="84" y="4271"/>
                    <a:pt x="191" y="5628"/>
                    <a:pt x="799" y="6462"/>
                  </a:cubicBezTo>
                  <a:cubicBezTo>
                    <a:pt x="810" y="6473"/>
                    <a:pt x="826" y="6479"/>
                    <a:pt x="842" y="6479"/>
                  </a:cubicBezTo>
                  <a:cubicBezTo>
                    <a:pt x="877" y="6479"/>
                    <a:pt x="910" y="6455"/>
                    <a:pt x="894" y="6414"/>
                  </a:cubicBezTo>
                  <a:cubicBezTo>
                    <a:pt x="549" y="5414"/>
                    <a:pt x="382" y="4438"/>
                    <a:pt x="310" y="3366"/>
                  </a:cubicBezTo>
                  <a:cubicBezTo>
                    <a:pt x="251" y="2306"/>
                    <a:pt x="239" y="1068"/>
                    <a:pt x="679" y="92"/>
                  </a:cubicBezTo>
                  <a:cubicBezTo>
                    <a:pt x="704" y="43"/>
                    <a:pt x="667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4" name="Google Shape;14815;p55">
              <a:extLst>
                <a:ext uri="{FF2B5EF4-FFF2-40B4-BE49-F238E27FC236}">
                  <a16:creationId xmlns:a16="http://schemas.microsoft.com/office/drawing/2014/main" id="{D002BB59-0AC9-41AB-6EC2-01515E50649A}"/>
                </a:ext>
              </a:extLst>
            </p:cNvPr>
            <p:cNvSpPr/>
            <p:nvPr/>
          </p:nvSpPr>
          <p:spPr>
            <a:xfrm>
              <a:off x="3403400" y="1720200"/>
              <a:ext cx="68750" cy="228175"/>
            </a:xfrm>
            <a:custGeom>
              <a:avLst/>
              <a:gdLst/>
              <a:ahLst/>
              <a:cxnLst/>
              <a:rect l="l" t="t" r="r" b="b"/>
              <a:pathLst>
                <a:path w="2750" h="9127" extrusionOk="0">
                  <a:moveTo>
                    <a:pt x="2738" y="1"/>
                  </a:moveTo>
                  <a:cubicBezTo>
                    <a:pt x="2735" y="1"/>
                    <a:pt x="2731" y="1"/>
                    <a:pt x="2727" y="4"/>
                  </a:cubicBezTo>
                  <a:cubicBezTo>
                    <a:pt x="964" y="242"/>
                    <a:pt x="369" y="2278"/>
                    <a:pt x="143" y="3766"/>
                  </a:cubicBezTo>
                  <a:cubicBezTo>
                    <a:pt x="0" y="4766"/>
                    <a:pt x="0" y="5778"/>
                    <a:pt x="60" y="6778"/>
                  </a:cubicBezTo>
                  <a:cubicBezTo>
                    <a:pt x="107" y="7398"/>
                    <a:pt x="60" y="8552"/>
                    <a:pt x="429" y="9088"/>
                  </a:cubicBezTo>
                  <a:cubicBezTo>
                    <a:pt x="451" y="9115"/>
                    <a:pt x="478" y="9127"/>
                    <a:pt x="504" y="9127"/>
                  </a:cubicBezTo>
                  <a:cubicBezTo>
                    <a:pt x="548" y="9127"/>
                    <a:pt x="588" y="9093"/>
                    <a:pt x="595" y="9041"/>
                  </a:cubicBezTo>
                  <a:cubicBezTo>
                    <a:pt x="619" y="8767"/>
                    <a:pt x="500" y="8469"/>
                    <a:pt x="476" y="8207"/>
                  </a:cubicBezTo>
                  <a:cubicBezTo>
                    <a:pt x="417" y="7802"/>
                    <a:pt x="357" y="7409"/>
                    <a:pt x="322" y="7017"/>
                  </a:cubicBezTo>
                  <a:cubicBezTo>
                    <a:pt x="250" y="6100"/>
                    <a:pt x="250" y="5195"/>
                    <a:pt x="322" y="4290"/>
                  </a:cubicBezTo>
                  <a:cubicBezTo>
                    <a:pt x="476" y="2695"/>
                    <a:pt x="845" y="420"/>
                    <a:pt x="2739" y="28"/>
                  </a:cubicBezTo>
                  <a:cubicBezTo>
                    <a:pt x="2748" y="18"/>
                    <a:pt x="2750" y="1"/>
                    <a:pt x="27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5" name="Google Shape;14816;p55">
              <a:extLst>
                <a:ext uri="{FF2B5EF4-FFF2-40B4-BE49-F238E27FC236}">
                  <a16:creationId xmlns:a16="http://schemas.microsoft.com/office/drawing/2014/main" id="{5403CBD3-E049-6EC5-54FA-82FEE2056761}"/>
                </a:ext>
              </a:extLst>
            </p:cNvPr>
            <p:cNvSpPr/>
            <p:nvPr/>
          </p:nvSpPr>
          <p:spPr>
            <a:xfrm>
              <a:off x="3429875" y="1768150"/>
              <a:ext cx="58975" cy="146450"/>
            </a:xfrm>
            <a:custGeom>
              <a:avLst/>
              <a:gdLst/>
              <a:ahLst/>
              <a:cxnLst/>
              <a:rect l="l" t="t" r="r" b="b"/>
              <a:pathLst>
                <a:path w="2359" h="5858" extrusionOk="0">
                  <a:moveTo>
                    <a:pt x="2313" y="0"/>
                  </a:moveTo>
                  <a:cubicBezTo>
                    <a:pt x="2308" y="0"/>
                    <a:pt x="2304" y="1"/>
                    <a:pt x="2299" y="3"/>
                  </a:cubicBezTo>
                  <a:cubicBezTo>
                    <a:pt x="1406" y="634"/>
                    <a:pt x="858" y="1586"/>
                    <a:pt x="548" y="2610"/>
                  </a:cubicBezTo>
                  <a:cubicBezTo>
                    <a:pt x="275" y="3491"/>
                    <a:pt x="1" y="5003"/>
                    <a:pt x="596" y="5813"/>
                  </a:cubicBezTo>
                  <a:cubicBezTo>
                    <a:pt x="621" y="5843"/>
                    <a:pt x="658" y="5858"/>
                    <a:pt x="693" y="5858"/>
                  </a:cubicBezTo>
                  <a:cubicBezTo>
                    <a:pt x="742" y="5858"/>
                    <a:pt x="787" y="5828"/>
                    <a:pt x="787" y="5765"/>
                  </a:cubicBezTo>
                  <a:cubicBezTo>
                    <a:pt x="787" y="5337"/>
                    <a:pt x="632" y="4920"/>
                    <a:pt x="620" y="4468"/>
                  </a:cubicBezTo>
                  <a:cubicBezTo>
                    <a:pt x="608" y="3908"/>
                    <a:pt x="679" y="3336"/>
                    <a:pt x="822" y="2789"/>
                  </a:cubicBezTo>
                  <a:cubicBezTo>
                    <a:pt x="1084" y="1765"/>
                    <a:pt x="1584" y="777"/>
                    <a:pt x="2358" y="50"/>
                  </a:cubicBezTo>
                  <a:cubicBezTo>
                    <a:pt x="2358" y="30"/>
                    <a:pt x="2340" y="0"/>
                    <a:pt x="23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6" name="Google Shape;14817;p55">
              <a:extLst>
                <a:ext uri="{FF2B5EF4-FFF2-40B4-BE49-F238E27FC236}">
                  <a16:creationId xmlns:a16="http://schemas.microsoft.com/office/drawing/2014/main" id="{EECEDCA4-304B-0EDE-0EC5-005D6AE08D36}"/>
                </a:ext>
              </a:extLst>
            </p:cNvPr>
            <p:cNvSpPr/>
            <p:nvPr/>
          </p:nvSpPr>
          <p:spPr>
            <a:xfrm>
              <a:off x="3439500" y="1878300"/>
              <a:ext cx="10350" cy="41125"/>
            </a:xfrm>
            <a:custGeom>
              <a:avLst/>
              <a:gdLst/>
              <a:ahLst/>
              <a:cxnLst/>
              <a:rect l="l" t="t" r="r" b="b"/>
              <a:pathLst>
                <a:path w="414" h="1645" extrusionOk="0">
                  <a:moveTo>
                    <a:pt x="215" y="0"/>
                  </a:moveTo>
                  <a:cubicBezTo>
                    <a:pt x="182" y="0"/>
                    <a:pt x="152" y="21"/>
                    <a:pt x="152" y="62"/>
                  </a:cubicBezTo>
                  <a:cubicBezTo>
                    <a:pt x="152" y="300"/>
                    <a:pt x="163" y="526"/>
                    <a:pt x="152" y="764"/>
                  </a:cubicBezTo>
                  <a:cubicBezTo>
                    <a:pt x="128" y="1038"/>
                    <a:pt x="56" y="1288"/>
                    <a:pt x="9" y="1550"/>
                  </a:cubicBezTo>
                  <a:cubicBezTo>
                    <a:pt x="1" y="1605"/>
                    <a:pt x="45" y="1644"/>
                    <a:pt x="89" y="1644"/>
                  </a:cubicBezTo>
                  <a:cubicBezTo>
                    <a:pt x="112" y="1644"/>
                    <a:pt x="135" y="1634"/>
                    <a:pt x="152" y="1609"/>
                  </a:cubicBezTo>
                  <a:cubicBezTo>
                    <a:pt x="413" y="1169"/>
                    <a:pt x="306" y="573"/>
                    <a:pt x="294" y="73"/>
                  </a:cubicBezTo>
                  <a:cubicBezTo>
                    <a:pt x="288" y="24"/>
                    <a:pt x="25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7" name="Google Shape;14818;p55">
              <a:extLst>
                <a:ext uri="{FF2B5EF4-FFF2-40B4-BE49-F238E27FC236}">
                  <a16:creationId xmlns:a16="http://schemas.microsoft.com/office/drawing/2014/main" id="{DD79A567-930B-51C6-69E5-B1B04BEAA8BF}"/>
                </a:ext>
              </a:extLst>
            </p:cNvPr>
            <p:cNvSpPr/>
            <p:nvPr/>
          </p:nvSpPr>
          <p:spPr>
            <a:xfrm>
              <a:off x="3187600" y="1891350"/>
              <a:ext cx="9550" cy="56125"/>
            </a:xfrm>
            <a:custGeom>
              <a:avLst/>
              <a:gdLst/>
              <a:ahLst/>
              <a:cxnLst/>
              <a:rect l="l" t="t" r="r" b="b"/>
              <a:pathLst>
                <a:path w="382" h="2245" extrusionOk="0">
                  <a:moveTo>
                    <a:pt x="185" y="0"/>
                  </a:moveTo>
                  <a:cubicBezTo>
                    <a:pt x="162" y="0"/>
                    <a:pt x="143" y="13"/>
                    <a:pt x="143" y="40"/>
                  </a:cubicBezTo>
                  <a:cubicBezTo>
                    <a:pt x="48" y="718"/>
                    <a:pt x="0" y="1564"/>
                    <a:pt x="298" y="2218"/>
                  </a:cubicBezTo>
                  <a:cubicBezTo>
                    <a:pt x="302" y="2237"/>
                    <a:pt x="315" y="2244"/>
                    <a:pt x="330" y="2244"/>
                  </a:cubicBezTo>
                  <a:cubicBezTo>
                    <a:pt x="354" y="2244"/>
                    <a:pt x="381" y="2224"/>
                    <a:pt x="381" y="2195"/>
                  </a:cubicBezTo>
                  <a:cubicBezTo>
                    <a:pt x="357" y="1837"/>
                    <a:pt x="298" y="1480"/>
                    <a:pt x="286" y="1123"/>
                  </a:cubicBezTo>
                  <a:cubicBezTo>
                    <a:pt x="262" y="766"/>
                    <a:pt x="298" y="409"/>
                    <a:pt x="250" y="51"/>
                  </a:cubicBezTo>
                  <a:cubicBezTo>
                    <a:pt x="244" y="19"/>
                    <a:pt x="212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8" name="Google Shape;14819;p55">
              <a:extLst>
                <a:ext uri="{FF2B5EF4-FFF2-40B4-BE49-F238E27FC236}">
                  <a16:creationId xmlns:a16="http://schemas.microsoft.com/office/drawing/2014/main" id="{1709ACD8-4FAC-D31B-5D26-AB66EB51BE72}"/>
                </a:ext>
              </a:extLst>
            </p:cNvPr>
            <p:cNvSpPr/>
            <p:nvPr/>
          </p:nvSpPr>
          <p:spPr>
            <a:xfrm>
              <a:off x="3202475" y="1958025"/>
              <a:ext cx="1500" cy="8075"/>
            </a:xfrm>
            <a:custGeom>
              <a:avLst/>
              <a:gdLst/>
              <a:ahLst/>
              <a:cxnLst/>
              <a:rect l="l" t="t" r="r" b="b"/>
              <a:pathLst>
                <a:path w="60" h="323" extrusionOk="0">
                  <a:moveTo>
                    <a:pt x="30" y="1"/>
                  </a:moveTo>
                  <a:cubicBezTo>
                    <a:pt x="15" y="1"/>
                    <a:pt x="0" y="10"/>
                    <a:pt x="0" y="28"/>
                  </a:cubicBezTo>
                  <a:cubicBezTo>
                    <a:pt x="0" y="123"/>
                    <a:pt x="0" y="230"/>
                    <a:pt x="12" y="313"/>
                  </a:cubicBezTo>
                  <a:cubicBezTo>
                    <a:pt x="12" y="319"/>
                    <a:pt x="21" y="322"/>
                    <a:pt x="30" y="322"/>
                  </a:cubicBezTo>
                  <a:cubicBezTo>
                    <a:pt x="39" y="322"/>
                    <a:pt x="48" y="319"/>
                    <a:pt x="48" y="313"/>
                  </a:cubicBezTo>
                  <a:cubicBezTo>
                    <a:pt x="48" y="218"/>
                    <a:pt x="48" y="123"/>
                    <a:pt x="60" y="28"/>
                  </a:cubicBezTo>
                  <a:cubicBezTo>
                    <a:pt x="60" y="10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9" name="Google Shape;14820;p55">
              <a:extLst>
                <a:ext uri="{FF2B5EF4-FFF2-40B4-BE49-F238E27FC236}">
                  <a16:creationId xmlns:a16="http://schemas.microsoft.com/office/drawing/2014/main" id="{C9C951A2-9579-EFF9-4145-6A40769DB268}"/>
                </a:ext>
              </a:extLst>
            </p:cNvPr>
            <p:cNvSpPr/>
            <p:nvPr/>
          </p:nvSpPr>
          <p:spPr>
            <a:xfrm>
              <a:off x="3207375" y="1981175"/>
              <a:ext cx="27575" cy="53950"/>
            </a:xfrm>
            <a:custGeom>
              <a:avLst/>
              <a:gdLst/>
              <a:ahLst/>
              <a:cxnLst/>
              <a:rect l="l" t="t" r="r" b="b"/>
              <a:pathLst>
                <a:path w="1103" h="2158" extrusionOk="0">
                  <a:moveTo>
                    <a:pt x="42" y="0"/>
                  </a:moveTo>
                  <a:cubicBezTo>
                    <a:pt x="20" y="0"/>
                    <a:pt x="0" y="16"/>
                    <a:pt x="7" y="42"/>
                  </a:cubicBezTo>
                  <a:cubicBezTo>
                    <a:pt x="150" y="411"/>
                    <a:pt x="304" y="769"/>
                    <a:pt x="459" y="1126"/>
                  </a:cubicBezTo>
                  <a:cubicBezTo>
                    <a:pt x="602" y="1471"/>
                    <a:pt x="769" y="1876"/>
                    <a:pt x="1007" y="2138"/>
                  </a:cubicBezTo>
                  <a:cubicBezTo>
                    <a:pt x="1018" y="2152"/>
                    <a:pt x="1031" y="2158"/>
                    <a:pt x="1043" y="2158"/>
                  </a:cubicBezTo>
                  <a:cubicBezTo>
                    <a:pt x="1073" y="2158"/>
                    <a:pt x="1102" y="2127"/>
                    <a:pt x="1102" y="2102"/>
                  </a:cubicBezTo>
                  <a:cubicBezTo>
                    <a:pt x="1019" y="1769"/>
                    <a:pt x="816" y="1471"/>
                    <a:pt x="650" y="1185"/>
                  </a:cubicBezTo>
                  <a:cubicBezTo>
                    <a:pt x="423" y="804"/>
                    <a:pt x="233" y="447"/>
                    <a:pt x="90" y="30"/>
                  </a:cubicBezTo>
                  <a:cubicBezTo>
                    <a:pt x="80" y="9"/>
                    <a:pt x="60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0" name="Google Shape;14821;p55">
              <a:extLst>
                <a:ext uri="{FF2B5EF4-FFF2-40B4-BE49-F238E27FC236}">
                  <a16:creationId xmlns:a16="http://schemas.microsoft.com/office/drawing/2014/main" id="{C08D7DFF-CFE5-DCD3-29FA-129947C0DA6D}"/>
                </a:ext>
              </a:extLst>
            </p:cNvPr>
            <p:cNvSpPr/>
            <p:nvPr/>
          </p:nvSpPr>
          <p:spPr>
            <a:xfrm>
              <a:off x="3185375" y="1995475"/>
              <a:ext cx="31900" cy="73350"/>
            </a:xfrm>
            <a:custGeom>
              <a:avLst/>
              <a:gdLst/>
              <a:ahLst/>
              <a:cxnLst/>
              <a:rect l="l" t="t" r="r" b="b"/>
              <a:pathLst>
                <a:path w="1276" h="2934" extrusionOk="0">
                  <a:moveTo>
                    <a:pt x="143" y="1"/>
                  </a:moveTo>
                  <a:cubicBezTo>
                    <a:pt x="71" y="1"/>
                    <a:pt x="0" y="52"/>
                    <a:pt x="30" y="125"/>
                  </a:cubicBezTo>
                  <a:cubicBezTo>
                    <a:pt x="399" y="1054"/>
                    <a:pt x="732" y="2018"/>
                    <a:pt x="1173" y="2911"/>
                  </a:cubicBezTo>
                  <a:cubicBezTo>
                    <a:pt x="1184" y="2927"/>
                    <a:pt x="1200" y="2934"/>
                    <a:pt x="1216" y="2934"/>
                  </a:cubicBezTo>
                  <a:cubicBezTo>
                    <a:pt x="1247" y="2934"/>
                    <a:pt x="1276" y="2907"/>
                    <a:pt x="1268" y="2875"/>
                  </a:cubicBezTo>
                  <a:cubicBezTo>
                    <a:pt x="994" y="1923"/>
                    <a:pt x="589" y="1006"/>
                    <a:pt x="256" y="66"/>
                  </a:cubicBezTo>
                  <a:cubicBezTo>
                    <a:pt x="233" y="20"/>
                    <a:pt x="188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1" name="Google Shape;14822;p55">
              <a:extLst>
                <a:ext uri="{FF2B5EF4-FFF2-40B4-BE49-F238E27FC236}">
                  <a16:creationId xmlns:a16="http://schemas.microsoft.com/office/drawing/2014/main" id="{07A75B76-478E-15A6-2610-B566D6594D97}"/>
                </a:ext>
              </a:extLst>
            </p:cNvPr>
            <p:cNvSpPr/>
            <p:nvPr/>
          </p:nvSpPr>
          <p:spPr>
            <a:xfrm>
              <a:off x="3266525" y="2015100"/>
              <a:ext cx="18300" cy="29075"/>
            </a:xfrm>
            <a:custGeom>
              <a:avLst/>
              <a:gdLst/>
              <a:ahLst/>
              <a:cxnLst/>
              <a:rect l="l" t="t" r="r" b="b"/>
              <a:pathLst>
                <a:path w="732" h="1163" extrusionOk="0">
                  <a:moveTo>
                    <a:pt x="48" y="0"/>
                  </a:moveTo>
                  <a:cubicBezTo>
                    <a:pt x="30" y="0"/>
                    <a:pt x="0" y="35"/>
                    <a:pt x="10" y="54"/>
                  </a:cubicBezTo>
                  <a:cubicBezTo>
                    <a:pt x="117" y="221"/>
                    <a:pt x="236" y="376"/>
                    <a:pt x="320" y="555"/>
                  </a:cubicBezTo>
                  <a:cubicBezTo>
                    <a:pt x="427" y="757"/>
                    <a:pt x="522" y="959"/>
                    <a:pt x="641" y="1138"/>
                  </a:cubicBezTo>
                  <a:cubicBezTo>
                    <a:pt x="652" y="1154"/>
                    <a:pt x="671" y="1162"/>
                    <a:pt x="689" y="1162"/>
                  </a:cubicBezTo>
                  <a:cubicBezTo>
                    <a:pt x="711" y="1162"/>
                    <a:pt x="731" y="1148"/>
                    <a:pt x="724" y="1114"/>
                  </a:cubicBezTo>
                  <a:cubicBezTo>
                    <a:pt x="701" y="674"/>
                    <a:pt x="320" y="316"/>
                    <a:pt x="58" y="7"/>
                  </a:cubicBezTo>
                  <a:cubicBezTo>
                    <a:pt x="55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2" name="Google Shape;14823;p55">
              <a:extLst>
                <a:ext uri="{FF2B5EF4-FFF2-40B4-BE49-F238E27FC236}">
                  <a16:creationId xmlns:a16="http://schemas.microsoft.com/office/drawing/2014/main" id="{E81D99D9-2FCC-F024-CBCD-E495E3EB0976}"/>
                </a:ext>
              </a:extLst>
            </p:cNvPr>
            <p:cNvSpPr/>
            <p:nvPr/>
          </p:nvSpPr>
          <p:spPr>
            <a:xfrm>
              <a:off x="3336600" y="2021175"/>
              <a:ext cx="10400" cy="11300"/>
            </a:xfrm>
            <a:custGeom>
              <a:avLst/>
              <a:gdLst/>
              <a:ahLst/>
              <a:cxnLst/>
              <a:rect l="l" t="t" r="r" b="b"/>
              <a:pathLst>
                <a:path w="416" h="452" extrusionOk="0">
                  <a:moveTo>
                    <a:pt x="102" y="1"/>
                  </a:moveTo>
                  <a:cubicBezTo>
                    <a:pt x="49" y="1"/>
                    <a:pt x="1" y="76"/>
                    <a:pt x="53" y="145"/>
                  </a:cubicBezTo>
                  <a:cubicBezTo>
                    <a:pt x="124" y="228"/>
                    <a:pt x="172" y="335"/>
                    <a:pt x="243" y="419"/>
                  </a:cubicBezTo>
                  <a:cubicBezTo>
                    <a:pt x="261" y="442"/>
                    <a:pt x="281" y="452"/>
                    <a:pt x="301" y="452"/>
                  </a:cubicBezTo>
                  <a:cubicBezTo>
                    <a:pt x="362" y="452"/>
                    <a:pt x="416" y="362"/>
                    <a:pt x="362" y="300"/>
                  </a:cubicBezTo>
                  <a:cubicBezTo>
                    <a:pt x="291" y="216"/>
                    <a:pt x="243" y="109"/>
                    <a:pt x="160" y="38"/>
                  </a:cubicBezTo>
                  <a:cubicBezTo>
                    <a:pt x="143" y="11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3" name="Google Shape;14824;p55">
              <a:extLst>
                <a:ext uri="{FF2B5EF4-FFF2-40B4-BE49-F238E27FC236}">
                  <a16:creationId xmlns:a16="http://schemas.microsoft.com/office/drawing/2014/main" id="{B922AA4A-111E-72A5-84E0-0C45E54BBEA0}"/>
                </a:ext>
              </a:extLst>
            </p:cNvPr>
            <p:cNvSpPr/>
            <p:nvPr/>
          </p:nvSpPr>
          <p:spPr>
            <a:xfrm>
              <a:off x="3337750" y="2018975"/>
              <a:ext cx="29950" cy="20250"/>
            </a:xfrm>
            <a:custGeom>
              <a:avLst/>
              <a:gdLst/>
              <a:ahLst/>
              <a:cxnLst/>
              <a:rect l="l" t="t" r="r" b="b"/>
              <a:pathLst>
                <a:path w="1198" h="810" extrusionOk="0">
                  <a:moveTo>
                    <a:pt x="500" y="0"/>
                  </a:moveTo>
                  <a:cubicBezTo>
                    <a:pt x="345" y="0"/>
                    <a:pt x="186" y="64"/>
                    <a:pt x="54" y="138"/>
                  </a:cubicBezTo>
                  <a:cubicBezTo>
                    <a:pt x="0" y="148"/>
                    <a:pt x="25" y="199"/>
                    <a:pt x="66" y="199"/>
                  </a:cubicBezTo>
                  <a:cubicBezTo>
                    <a:pt x="70" y="199"/>
                    <a:pt x="74" y="198"/>
                    <a:pt x="78" y="197"/>
                  </a:cubicBezTo>
                  <a:cubicBezTo>
                    <a:pt x="194" y="146"/>
                    <a:pt x="324" y="101"/>
                    <a:pt x="447" y="101"/>
                  </a:cubicBezTo>
                  <a:cubicBezTo>
                    <a:pt x="551" y="101"/>
                    <a:pt x="651" y="133"/>
                    <a:pt x="733" y="221"/>
                  </a:cubicBezTo>
                  <a:cubicBezTo>
                    <a:pt x="864" y="388"/>
                    <a:pt x="781" y="661"/>
                    <a:pt x="947" y="792"/>
                  </a:cubicBezTo>
                  <a:cubicBezTo>
                    <a:pt x="963" y="803"/>
                    <a:pt x="982" y="809"/>
                    <a:pt x="1001" y="809"/>
                  </a:cubicBezTo>
                  <a:cubicBezTo>
                    <a:pt x="1023" y="809"/>
                    <a:pt x="1047" y="800"/>
                    <a:pt x="1066" y="781"/>
                  </a:cubicBezTo>
                  <a:cubicBezTo>
                    <a:pt x="1197" y="578"/>
                    <a:pt x="947" y="209"/>
                    <a:pt x="781" y="90"/>
                  </a:cubicBezTo>
                  <a:cubicBezTo>
                    <a:pt x="693" y="26"/>
                    <a:pt x="597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4" name="Google Shape;14825;p55">
              <a:extLst>
                <a:ext uri="{FF2B5EF4-FFF2-40B4-BE49-F238E27FC236}">
                  <a16:creationId xmlns:a16="http://schemas.microsoft.com/office/drawing/2014/main" id="{036961A1-E9C4-76F3-7C1F-4F442DE64DBF}"/>
                </a:ext>
              </a:extLst>
            </p:cNvPr>
            <p:cNvSpPr/>
            <p:nvPr/>
          </p:nvSpPr>
          <p:spPr>
            <a:xfrm>
              <a:off x="3199550" y="1564200"/>
              <a:ext cx="130950" cy="62225"/>
            </a:xfrm>
            <a:custGeom>
              <a:avLst/>
              <a:gdLst/>
              <a:ahLst/>
              <a:cxnLst/>
              <a:rect l="l" t="t" r="r" b="b"/>
              <a:pathLst>
                <a:path w="5238" h="2489" extrusionOk="0">
                  <a:moveTo>
                    <a:pt x="4290" y="1"/>
                  </a:moveTo>
                  <a:cubicBezTo>
                    <a:pt x="2604" y="1"/>
                    <a:pt x="538" y="850"/>
                    <a:pt x="10" y="2422"/>
                  </a:cubicBezTo>
                  <a:cubicBezTo>
                    <a:pt x="1" y="2459"/>
                    <a:pt x="35" y="2489"/>
                    <a:pt x="62" y="2489"/>
                  </a:cubicBezTo>
                  <a:cubicBezTo>
                    <a:pt x="69" y="2489"/>
                    <a:pt x="76" y="2487"/>
                    <a:pt x="82" y="2481"/>
                  </a:cubicBezTo>
                  <a:cubicBezTo>
                    <a:pt x="903" y="1850"/>
                    <a:pt x="1379" y="1053"/>
                    <a:pt x="2391" y="660"/>
                  </a:cubicBezTo>
                  <a:cubicBezTo>
                    <a:pt x="3320" y="303"/>
                    <a:pt x="4285" y="362"/>
                    <a:pt x="5225" y="148"/>
                  </a:cubicBezTo>
                  <a:cubicBezTo>
                    <a:pt x="5237" y="124"/>
                    <a:pt x="5237" y="100"/>
                    <a:pt x="5225" y="100"/>
                  </a:cubicBezTo>
                  <a:cubicBezTo>
                    <a:pt x="4938" y="34"/>
                    <a:pt x="4621" y="1"/>
                    <a:pt x="42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5" name="Google Shape;14826;p55">
              <a:extLst>
                <a:ext uri="{FF2B5EF4-FFF2-40B4-BE49-F238E27FC236}">
                  <a16:creationId xmlns:a16="http://schemas.microsoft.com/office/drawing/2014/main" id="{72F88AFC-5608-515E-2351-7789E0E47F70}"/>
                </a:ext>
              </a:extLst>
            </p:cNvPr>
            <p:cNvSpPr/>
            <p:nvPr/>
          </p:nvSpPr>
          <p:spPr>
            <a:xfrm>
              <a:off x="3198300" y="16333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1" y="0"/>
                    <a:pt x="1" y="72"/>
                    <a:pt x="48" y="72"/>
                  </a:cubicBezTo>
                  <a:cubicBezTo>
                    <a:pt x="96" y="72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6" name="Google Shape;14827;p55">
              <a:extLst>
                <a:ext uri="{FF2B5EF4-FFF2-40B4-BE49-F238E27FC236}">
                  <a16:creationId xmlns:a16="http://schemas.microsoft.com/office/drawing/2014/main" id="{D1AE1684-2323-E9AA-8B18-94245A35EC22}"/>
                </a:ext>
              </a:extLst>
            </p:cNvPr>
            <p:cNvSpPr/>
            <p:nvPr/>
          </p:nvSpPr>
          <p:spPr>
            <a:xfrm>
              <a:off x="3275225" y="1572075"/>
              <a:ext cx="86750" cy="14025"/>
            </a:xfrm>
            <a:custGeom>
              <a:avLst/>
              <a:gdLst/>
              <a:ahLst/>
              <a:cxnLst/>
              <a:rect l="l" t="t" r="r" b="b"/>
              <a:pathLst>
                <a:path w="3470" h="561" extrusionOk="0">
                  <a:moveTo>
                    <a:pt x="1904" y="1"/>
                  </a:moveTo>
                  <a:cubicBezTo>
                    <a:pt x="1262" y="1"/>
                    <a:pt x="619" y="148"/>
                    <a:pt x="67" y="440"/>
                  </a:cubicBezTo>
                  <a:cubicBezTo>
                    <a:pt x="0" y="485"/>
                    <a:pt x="37" y="560"/>
                    <a:pt x="91" y="560"/>
                  </a:cubicBezTo>
                  <a:cubicBezTo>
                    <a:pt x="95" y="560"/>
                    <a:pt x="99" y="560"/>
                    <a:pt x="103" y="559"/>
                  </a:cubicBezTo>
                  <a:cubicBezTo>
                    <a:pt x="908" y="407"/>
                    <a:pt x="1671" y="332"/>
                    <a:pt x="2456" y="332"/>
                  </a:cubicBezTo>
                  <a:cubicBezTo>
                    <a:pt x="2774" y="332"/>
                    <a:pt x="3095" y="345"/>
                    <a:pt x="3424" y="369"/>
                  </a:cubicBezTo>
                  <a:cubicBezTo>
                    <a:pt x="3428" y="370"/>
                    <a:pt x="3431" y="370"/>
                    <a:pt x="3434" y="370"/>
                  </a:cubicBezTo>
                  <a:cubicBezTo>
                    <a:pt x="3462" y="370"/>
                    <a:pt x="3470" y="320"/>
                    <a:pt x="3448" y="309"/>
                  </a:cubicBezTo>
                  <a:cubicBezTo>
                    <a:pt x="2972" y="103"/>
                    <a:pt x="2439" y="1"/>
                    <a:pt x="19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7" name="Google Shape;14828;p55">
              <a:extLst>
                <a:ext uri="{FF2B5EF4-FFF2-40B4-BE49-F238E27FC236}">
                  <a16:creationId xmlns:a16="http://schemas.microsoft.com/office/drawing/2014/main" id="{428716B5-D132-6E89-3768-710CC07F1C83}"/>
                </a:ext>
              </a:extLst>
            </p:cNvPr>
            <p:cNvSpPr/>
            <p:nvPr/>
          </p:nvSpPr>
          <p:spPr>
            <a:xfrm>
              <a:off x="3202850" y="1598975"/>
              <a:ext cx="43175" cy="34125"/>
            </a:xfrm>
            <a:custGeom>
              <a:avLst/>
              <a:gdLst/>
              <a:ahLst/>
              <a:cxnLst/>
              <a:rect l="l" t="t" r="r" b="b"/>
              <a:pathLst>
                <a:path w="1727" h="1365" extrusionOk="0">
                  <a:moveTo>
                    <a:pt x="1646" y="0"/>
                  </a:moveTo>
                  <a:cubicBezTo>
                    <a:pt x="1637" y="0"/>
                    <a:pt x="1627" y="2"/>
                    <a:pt x="1617" y="7"/>
                  </a:cubicBezTo>
                  <a:cubicBezTo>
                    <a:pt x="997" y="197"/>
                    <a:pt x="247" y="638"/>
                    <a:pt x="9" y="1281"/>
                  </a:cubicBezTo>
                  <a:cubicBezTo>
                    <a:pt x="0" y="1326"/>
                    <a:pt x="32" y="1365"/>
                    <a:pt x="75" y="1365"/>
                  </a:cubicBezTo>
                  <a:cubicBezTo>
                    <a:pt x="88" y="1365"/>
                    <a:pt x="102" y="1361"/>
                    <a:pt x="116" y="1352"/>
                  </a:cubicBezTo>
                  <a:cubicBezTo>
                    <a:pt x="390" y="1198"/>
                    <a:pt x="581" y="936"/>
                    <a:pt x="807" y="733"/>
                  </a:cubicBezTo>
                  <a:cubicBezTo>
                    <a:pt x="1057" y="507"/>
                    <a:pt x="1366" y="281"/>
                    <a:pt x="1664" y="126"/>
                  </a:cubicBezTo>
                  <a:cubicBezTo>
                    <a:pt x="1726" y="95"/>
                    <a:pt x="1707" y="0"/>
                    <a:pt x="16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8" name="Google Shape;14829;p55">
              <a:extLst>
                <a:ext uri="{FF2B5EF4-FFF2-40B4-BE49-F238E27FC236}">
                  <a16:creationId xmlns:a16="http://schemas.microsoft.com/office/drawing/2014/main" id="{575AFD00-BC09-9717-D74E-050786166F09}"/>
                </a:ext>
              </a:extLst>
            </p:cNvPr>
            <p:cNvSpPr/>
            <p:nvPr/>
          </p:nvSpPr>
          <p:spPr>
            <a:xfrm>
              <a:off x="3244975" y="1584150"/>
              <a:ext cx="150100" cy="32200"/>
            </a:xfrm>
            <a:custGeom>
              <a:avLst/>
              <a:gdLst/>
              <a:ahLst/>
              <a:cxnLst/>
              <a:rect l="l" t="t" r="r" b="b"/>
              <a:pathLst>
                <a:path w="6004" h="1288" extrusionOk="0">
                  <a:moveTo>
                    <a:pt x="3860" y="0"/>
                  </a:moveTo>
                  <a:cubicBezTo>
                    <a:pt x="3507" y="0"/>
                    <a:pt x="3184" y="84"/>
                    <a:pt x="2813" y="148"/>
                  </a:cubicBezTo>
                  <a:cubicBezTo>
                    <a:pt x="1944" y="314"/>
                    <a:pt x="622" y="386"/>
                    <a:pt x="51" y="1148"/>
                  </a:cubicBezTo>
                  <a:cubicBezTo>
                    <a:pt x="1" y="1217"/>
                    <a:pt x="76" y="1287"/>
                    <a:pt x="151" y="1287"/>
                  </a:cubicBezTo>
                  <a:cubicBezTo>
                    <a:pt x="165" y="1287"/>
                    <a:pt x="180" y="1284"/>
                    <a:pt x="193" y="1279"/>
                  </a:cubicBezTo>
                  <a:cubicBezTo>
                    <a:pt x="1241" y="814"/>
                    <a:pt x="2194" y="374"/>
                    <a:pt x="3384" y="338"/>
                  </a:cubicBezTo>
                  <a:cubicBezTo>
                    <a:pt x="3393" y="338"/>
                    <a:pt x="3402" y="338"/>
                    <a:pt x="3411" y="338"/>
                  </a:cubicBezTo>
                  <a:cubicBezTo>
                    <a:pt x="4029" y="338"/>
                    <a:pt x="4681" y="629"/>
                    <a:pt x="5297" y="629"/>
                  </a:cubicBezTo>
                  <a:cubicBezTo>
                    <a:pt x="5540" y="629"/>
                    <a:pt x="5777" y="584"/>
                    <a:pt x="6004" y="457"/>
                  </a:cubicBezTo>
                  <a:cubicBezTo>
                    <a:pt x="6004" y="457"/>
                    <a:pt x="5992" y="421"/>
                    <a:pt x="5980" y="421"/>
                  </a:cubicBezTo>
                  <a:cubicBezTo>
                    <a:pt x="5949" y="423"/>
                    <a:pt x="5918" y="424"/>
                    <a:pt x="5887" y="424"/>
                  </a:cubicBezTo>
                  <a:cubicBezTo>
                    <a:pt x="5321" y="424"/>
                    <a:pt x="4748" y="130"/>
                    <a:pt x="4206" y="28"/>
                  </a:cubicBezTo>
                  <a:cubicBezTo>
                    <a:pt x="4086" y="8"/>
                    <a:pt x="3972" y="0"/>
                    <a:pt x="38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9" name="Google Shape;14830;p55">
              <a:extLst>
                <a:ext uri="{FF2B5EF4-FFF2-40B4-BE49-F238E27FC236}">
                  <a16:creationId xmlns:a16="http://schemas.microsoft.com/office/drawing/2014/main" id="{171A4C1E-D38E-282D-F8B7-80D7349B9504}"/>
                </a:ext>
              </a:extLst>
            </p:cNvPr>
            <p:cNvSpPr/>
            <p:nvPr/>
          </p:nvSpPr>
          <p:spPr>
            <a:xfrm>
              <a:off x="3342675" y="1601200"/>
              <a:ext cx="64900" cy="11950"/>
            </a:xfrm>
            <a:custGeom>
              <a:avLst/>
              <a:gdLst/>
              <a:ahLst/>
              <a:cxnLst/>
              <a:rect l="l" t="t" r="r" b="b"/>
              <a:pathLst>
                <a:path w="2596" h="478" extrusionOk="0">
                  <a:moveTo>
                    <a:pt x="1072" y="0"/>
                  </a:moveTo>
                  <a:cubicBezTo>
                    <a:pt x="737" y="0"/>
                    <a:pt x="389" y="78"/>
                    <a:pt x="60" y="156"/>
                  </a:cubicBezTo>
                  <a:cubicBezTo>
                    <a:pt x="0" y="168"/>
                    <a:pt x="12" y="239"/>
                    <a:pt x="60" y="251"/>
                  </a:cubicBezTo>
                  <a:cubicBezTo>
                    <a:pt x="152" y="285"/>
                    <a:pt x="237" y="298"/>
                    <a:pt x="321" y="298"/>
                  </a:cubicBezTo>
                  <a:cubicBezTo>
                    <a:pt x="442" y="298"/>
                    <a:pt x="562" y="272"/>
                    <a:pt x="703" y="251"/>
                  </a:cubicBezTo>
                  <a:cubicBezTo>
                    <a:pt x="840" y="233"/>
                    <a:pt x="965" y="225"/>
                    <a:pt x="1091" y="225"/>
                  </a:cubicBezTo>
                  <a:cubicBezTo>
                    <a:pt x="1218" y="225"/>
                    <a:pt x="1346" y="233"/>
                    <a:pt x="1488" y="251"/>
                  </a:cubicBezTo>
                  <a:cubicBezTo>
                    <a:pt x="1810" y="311"/>
                    <a:pt x="2143" y="430"/>
                    <a:pt x="2465" y="478"/>
                  </a:cubicBezTo>
                  <a:cubicBezTo>
                    <a:pt x="2560" y="478"/>
                    <a:pt x="2596" y="358"/>
                    <a:pt x="2512" y="347"/>
                  </a:cubicBezTo>
                  <a:cubicBezTo>
                    <a:pt x="2155" y="275"/>
                    <a:pt x="1810" y="108"/>
                    <a:pt x="1441" y="37"/>
                  </a:cubicBezTo>
                  <a:cubicBezTo>
                    <a:pt x="1321" y="11"/>
                    <a:pt x="1197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0" name="Google Shape;14831;p55">
              <a:extLst>
                <a:ext uri="{FF2B5EF4-FFF2-40B4-BE49-F238E27FC236}">
                  <a16:creationId xmlns:a16="http://schemas.microsoft.com/office/drawing/2014/main" id="{9AD065D8-BCE2-2DE8-45A4-BA34F5A85509}"/>
                </a:ext>
              </a:extLst>
            </p:cNvPr>
            <p:cNvSpPr/>
            <p:nvPr/>
          </p:nvSpPr>
          <p:spPr>
            <a:xfrm>
              <a:off x="3294800" y="1610450"/>
              <a:ext cx="38950" cy="23575"/>
            </a:xfrm>
            <a:custGeom>
              <a:avLst/>
              <a:gdLst/>
              <a:ahLst/>
              <a:cxnLst/>
              <a:rect l="l" t="t" r="r" b="b"/>
              <a:pathLst>
                <a:path w="1558" h="943" extrusionOk="0">
                  <a:moveTo>
                    <a:pt x="1498" y="0"/>
                  </a:moveTo>
                  <a:cubicBezTo>
                    <a:pt x="1237" y="96"/>
                    <a:pt x="975" y="215"/>
                    <a:pt x="725" y="358"/>
                  </a:cubicBezTo>
                  <a:cubicBezTo>
                    <a:pt x="486" y="500"/>
                    <a:pt x="201" y="643"/>
                    <a:pt x="22" y="858"/>
                  </a:cubicBezTo>
                  <a:cubicBezTo>
                    <a:pt x="0" y="890"/>
                    <a:pt x="18" y="943"/>
                    <a:pt x="67" y="943"/>
                  </a:cubicBezTo>
                  <a:cubicBezTo>
                    <a:pt x="71" y="943"/>
                    <a:pt x="76" y="942"/>
                    <a:pt x="82" y="941"/>
                  </a:cubicBezTo>
                  <a:cubicBezTo>
                    <a:pt x="344" y="858"/>
                    <a:pt x="558" y="655"/>
                    <a:pt x="772" y="512"/>
                  </a:cubicBezTo>
                  <a:cubicBezTo>
                    <a:pt x="1010" y="346"/>
                    <a:pt x="1260" y="179"/>
                    <a:pt x="1534" y="48"/>
                  </a:cubicBezTo>
                  <a:cubicBezTo>
                    <a:pt x="1558" y="48"/>
                    <a:pt x="1534" y="0"/>
                    <a:pt x="14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1" name="Google Shape;14832;p55">
              <a:extLst>
                <a:ext uri="{FF2B5EF4-FFF2-40B4-BE49-F238E27FC236}">
                  <a16:creationId xmlns:a16="http://schemas.microsoft.com/office/drawing/2014/main" id="{B6B70419-F8D5-6751-E102-9CD59B1C76CA}"/>
                </a:ext>
              </a:extLst>
            </p:cNvPr>
            <p:cNvSpPr/>
            <p:nvPr/>
          </p:nvSpPr>
          <p:spPr>
            <a:xfrm>
              <a:off x="3395650" y="1625650"/>
              <a:ext cx="34675" cy="6325"/>
            </a:xfrm>
            <a:custGeom>
              <a:avLst/>
              <a:gdLst/>
              <a:ahLst/>
              <a:cxnLst/>
              <a:rect l="l" t="t" r="r" b="b"/>
              <a:pathLst>
                <a:path w="1387" h="253" extrusionOk="0">
                  <a:moveTo>
                    <a:pt x="462" y="1"/>
                  </a:moveTo>
                  <a:cubicBezTo>
                    <a:pt x="318" y="1"/>
                    <a:pt x="175" y="11"/>
                    <a:pt x="36" y="35"/>
                  </a:cubicBezTo>
                  <a:cubicBezTo>
                    <a:pt x="1" y="35"/>
                    <a:pt x="1" y="107"/>
                    <a:pt x="36" y="107"/>
                  </a:cubicBezTo>
                  <a:cubicBezTo>
                    <a:pt x="441" y="190"/>
                    <a:pt x="858" y="142"/>
                    <a:pt x="1263" y="250"/>
                  </a:cubicBezTo>
                  <a:cubicBezTo>
                    <a:pt x="1271" y="252"/>
                    <a:pt x="1280" y="252"/>
                    <a:pt x="1287" y="252"/>
                  </a:cubicBezTo>
                  <a:cubicBezTo>
                    <a:pt x="1373" y="252"/>
                    <a:pt x="1387" y="140"/>
                    <a:pt x="1310" y="107"/>
                  </a:cubicBezTo>
                  <a:cubicBezTo>
                    <a:pt x="1040" y="43"/>
                    <a:pt x="749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2" name="Google Shape;14833;p55">
              <a:extLst>
                <a:ext uri="{FF2B5EF4-FFF2-40B4-BE49-F238E27FC236}">
                  <a16:creationId xmlns:a16="http://schemas.microsoft.com/office/drawing/2014/main" id="{3A4ADCCF-56ED-4EB8-31D5-0A0077A0EB39}"/>
                </a:ext>
              </a:extLst>
            </p:cNvPr>
            <p:cNvSpPr/>
            <p:nvPr/>
          </p:nvSpPr>
          <p:spPr>
            <a:xfrm>
              <a:off x="3313325" y="1633950"/>
              <a:ext cx="57350" cy="44950"/>
            </a:xfrm>
            <a:custGeom>
              <a:avLst/>
              <a:gdLst/>
              <a:ahLst/>
              <a:cxnLst/>
              <a:rect l="l" t="t" r="r" b="b"/>
              <a:pathLst>
                <a:path w="2294" h="1798" extrusionOk="0">
                  <a:moveTo>
                    <a:pt x="2222" y="1"/>
                  </a:moveTo>
                  <a:cubicBezTo>
                    <a:pt x="1341" y="108"/>
                    <a:pt x="341" y="882"/>
                    <a:pt x="19" y="1715"/>
                  </a:cubicBezTo>
                  <a:cubicBezTo>
                    <a:pt x="1" y="1753"/>
                    <a:pt x="33" y="1798"/>
                    <a:pt x="71" y="1798"/>
                  </a:cubicBezTo>
                  <a:cubicBezTo>
                    <a:pt x="82" y="1798"/>
                    <a:pt x="92" y="1795"/>
                    <a:pt x="103" y="1787"/>
                  </a:cubicBezTo>
                  <a:cubicBezTo>
                    <a:pt x="436" y="1549"/>
                    <a:pt x="650" y="1192"/>
                    <a:pt x="948" y="906"/>
                  </a:cubicBezTo>
                  <a:cubicBezTo>
                    <a:pt x="1329" y="549"/>
                    <a:pt x="1758" y="311"/>
                    <a:pt x="2234" y="120"/>
                  </a:cubicBezTo>
                  <a:cubicBezTo>
                    <a:pt x="2293" y="96"/>
                    <a:pt x="2293" y="1"/>
                    <a:pt x="22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3" name="Google Shape;14834;p55">
              <a:extLst>
                <a:ext uri="{FF2B5EF4-FFF2-40B4-BE49-F238E27FC236}">
                  <a16:creationId xmlns:a16="http://schemas.microsoft.com/office/drawing/2014/main" id="{F1082017-46A0-5EAD-061D-84142CE5B46C}"/>
                </a:ext>
              </a:extLst>
            </p:cNvPr>
            <p:cNvSpPr/>
            <p:nvPr/>
          </p:nvSpPr>
          <p:spPr>
            <a:xfrm>
              <a:off x="3387325" y="1616025"/>
              <a:ext cx="41100" cy="5275"/>
            </a:xfrm>
            <a:custGeom>
              <a:avLst/>
              <a:gdLst/>
              <a:ahLst/>
              <a:cxnLst/>
              <a:rect l="l" t="t" r="r" b="b"/>
              <a:pathLst>
                <a:path w="1644" h="211" extrusionOk="0">
                  <a:moveTo>
                    <a:pt x="497" y="1"/>
                  </a:moveTo>
                  <a:cubicBezTo>
                    <a:pt x="347" y="1"/>
                    <a:pt x="197" y="11"/>
                    <a:pt x="48" y="39"/>
                  </a:cubicBezTo>
                  <a:cubicBezTo>
                    <a:pt x="0" y="51"/>
                    <a:pt x="0" y="123"/>
                    <a:pt x="48" y="135"/>
                  </a:cubicBezTo>
                  <a:cubicBezTo>
                    <a:pt x="353" y="193"/>
                    <a:pt x="662" y="211"/>
                    <a:pt x="970" y="211"/>
                  </a:cubicBezTo>
                  <a:cubicBezTo>
                    <a:pt x="1168" y="211"/>
                    <a:pt x="1365" y="203"/>
                    <a:pt x="1560" y="194"/>
                  </a:cubicBezTo>
                  <a:cubicBezTo>
                    <a:pt x="1643" y="182"/>
                    <a:pt x="1643" y="99"/>
                    <a:pt x="1560" y="75"/>
                  </a:cubicBezTo>
                  <a:cubicBezTo>
                    <a:pt x="1209" y="58"/>
                    <a:pt x="852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4" name="Google Shape;14835;p55">
              <a:extLst>
                <a:ext uri="{FF2B5EF4-FFF2-40B4-BE49-F238E27FC236}">
                  <a16:creationId xmlns:a16="http://schemas.microsoft.com/office/drawing/2014/main" id="{47BA527F-DE12-DB92-6275-3F9D4395D1BE}"/>
                </a:ext>
              </a:extLst>
            </p:cNvPr>
            <p:cNvSpPr/>
            <p:nvPr/>
          </p:nvSpPr>
          <p:spPr>
            <a:xfrm>
              <a:off x="3327275" y="1620750"/>
              <a:ext cx="40525" cy="21100"/>
            </a:xfrm>
            <a:custGeom>
              <a:avLst/>
              <a:gdLst/>
              <a:ahLst/>
              <a:cxnLst/>
              <a:rect l="l" t="t" r="r" b="b"/>
              <a:pathLst>
                <a:path w="1621" h="844" extrusionOk="0">
                  <a:moveTo>
                    <a:pt x="1542" y="1"/>
                  </a:moveTo>
                  <a:cubicBezTo>
                    <a:pt x="1535" y="1"/>
                    <a:pt x="1528" y="2"/>
                    <a:pt x="1521" y="5"/>
                  </a:cubicBezTo>
                  <a:cubicBezTo>
                    <a:pt x="1045" y="303"/>
                    <a:pt x="473" y="446"/>
                    <a:pt x="21" y="767"/>
                  </a:cubicBezTo>
                  <a:cubicBezTo>
                    <a:pt x="0" y="788"/>
                    <a:pt x="6" y="843"/>
                    <a:pt x="39" y="843"/>
                  </a:cubicBezTo>
                  <a:cubicBezTo>
                    <a:pt x="44" y="843"/>
                    <a:pt x="50" y="842"/>
                    <a:pt x="57" y="839"/>
                  </a:cubicBezTo>
                  <a:cubicBezTo>
                    <a:pt x="569" y="648"/>
                    <a:pt x="1104" y="398"/>
                    <a:pt x="1569" y="100"/>
                  </a:cubicBezTo>
                  <a:cubicBezTo>
                    <a:pt x="1621" y="69"/>
                    <a:pt x="1591" y="1"/>
                    <a:pt x="15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5" name="Google Shape;14836;p55">
              <a:extLst>
                <a:ext uri="{FF2B5EF4-FFF2-40B4-BE49-F238E27FC236}">
                  <a16:creationId xmlns:a16="http://schemas.microsoft.com/office/drawing/2014/main" id="{21D697ED-DDF5-CFB8-A8D3-9DE42D868509}"/>
                </a:ext>
              </a:extLst>
            </p:cNvPr>
            <p:cNvSpPr/>
            <p:nvPr/>
          </p:nvSpPr>
          <p:spPr>
            <a:xfrm>
              <a:off x="3264425" y="1599050"/>
              <a:ext cx="130525" cy="45975"/>
            </a:xfrm>
            <a:custGeom>
              <a:avLst/>
              <a:gdLst/>
              <a:ahLst/>
              <a:cxnLst/>
              <a:rect l="l" t="t" r="r" b="b"/>
              <a:pathLst>
                <a:path w="5221" h="1839" extrusionOk="0">
                  <a:moveTo>
                    <a:pt x="5149" y="1"/>
                  </a:moveTo>
                  <a:cubicBezTo>
                    <a:pt x="5143" y="1"/>
                    <a:pt x="5137" y="2"/>
                    <a:pt x="5130" y="4"/>
                  </a:cubicBezTo>
                  <a:cubicBezTo>
                    <a:pt x="4829" y="59"/>
                    <a:pt x="4528" y="68"/>
                    <a:pt x="4226" y="68"/>
                  </a:cubicBezTo>
                  <a:cubicBezTo>
                    <a:pt x="4067" y="68"/>
                    <a:pt x="3908" y="66"/>
                    <a:pt x="3749" y="66"/>
                  </a:cubicBezTo>
                  <a:cubicBezTo>
                    <a:pt x="3551" y="66"/>
                    <a:pt x="3353" y="70"/>
                    <a:pt x="3154" y="87"/>
                  </a:cubicBezTo>
                  <a:cubicBezTo>
                    <a:pt x="2713" y="135"/>
                    <a:pt x="2297" y="278"/>
                    <a:pt x="1892" y="444"/>
                  </a:cubicBezTo>
                  <a:cubicBezTo>
                    <a:pt x="1166" y="730"/>
                    <a:pt x="451" y="1040"/>
                    <a:pt x="35" y="1742"/>
                  </a:cubicBezTo>
                  <a:cubicBezTo>
                    <a:pt x="1" y="1793"/>
                    <a:pt x="39" y="1838"/>
                    <a:pt x="86" y="1838"/>
                  </a:cubicBezTo>
                  <a:cubicBezTo>
                    <a:pt x="105" y="1838"/>
                    <a:pt x="125" y="1831"/>
                    <a:pt x="142" y="1814"/>
                  </a:cubicBezTo>
                  <a:cubicBezTo>
                    <a:pt x="844" y="1230"/>
                    <a:pt x="1582" y="742"/>
                    <a:pt x="2452" y="444"/>
                  </a:cubicBezTo>
                  <a:cubicBezTo>
                    <a:pt x="3321" y="135"/>
                    <a:pt x="4261" y="302"/>
                    <a:pt x="5166" y="99"/>
                  </a:cubicBezTo>
                  <a:cubicBezTo>
                    <a:pt x="5220" y="99"/>
                    <a:pt x="5206" y="1"/>
                    <a:pt x="514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6" name="Google Shape;14837;p55">
              <a:extLst>
                <a:ext uri="{FF2B5EF4-FFF2-40B4-BE49-F238E27FC236}">
                  <a16:creationId xmlns:a16="http://schemas.microsoft.com/office/drawing/2014/main" id="{DA638426-0307-01F0-644E-0963F06F2757}"/>
                </a:ext>
              </a:extLst>
            </p:cNvPr>
            <p:cNvSpPr/>
            <p:nvPr/>
          </p:nvSpPr>
          <p:spPr>
            <a:xfrm>
              <a:off x="3267700" y="1596175"/>
              <a:ext cx="24400" cy="19500"/>
            </a:xfrm>
            <a:custGeom>
              <a:avLst/>
              <a:gdLst/>
              <a:ahLst/>
              <a:cxnLst/>
              <a:rect l="l" t="t" r="r" b="b"/>
              <a:pathLst>
                <a:path w="976" h="780" extrusionOk="0">
                  <a:moveTo>
                    <a:pt x="878" y="1"/>
                  </a:moveTo>
                  <a:cubicBezTo>
                    <a:pt x="867" y="1"/>
                    <a:pt x="856" y="4"/>
                    <a:pt x="844" y="12"/>
                  </a:cubicBezTo>
                  <a:cubicBezTo>
                    <a:pt x="666" y="83"/>
                    <a:pt x="487" y="190"/>
                    <a:pt x="320" y="298"/>
                  </a:cubicBezTo>
                  <a:cubicBezTo>
                    <a:pt x="177" y="417"/>
                    <a:pt x="82" y="512"/>
                    <a:pt x="11" y="690"/>
                  </a:cubicBezTo>
                  <a:cubicBezTo>
                    <a:pt x="1" y="731"/>
                    <a:pt x="33" y="779"/>
                    <a:pt x="72" y="779"/>
                  </a:cubicBezTo>
                  <a:cubicBezTo>
                    <a:pt x="79" y="779"/>
                    <a:pt x="87" y="778"/>
                    <a:pt x="94" y="774"/>
                  </a:cubicBezTo>
                  <a:cubicBezTo>
                    <a:pt x="392" y="595"/>
                    <a:pt x="606" y="309"/>
                    <a:pt x="916" y="131"/>
                  </a:cubicBezTo>
                  <a:cubicBezTo>
                    <a:pt x="976" y="91"/>
                    <a:pt x="935" y="1"/>
                    <a:pt x="8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7" name="Google Shape;14838;p55">
              <a:extLst>
                <a:ext uri="{FF2B5EF4-FFF2-40B4-BE49-F238E27FC236}">
                  <a16:creationId xmlns:a16="http://schemas.microsoft.com/office/drawing/2014/main" id="{F8E64DA0-AD89-B837-AB46-279387A5DB99}"/>
                </a:ext>
              </a:extLst>
            </p:cNvPr>
            <p:cNvSpPr/>
            <p:nvPr/>
          </p:nvSpPr>
          <p:spPr>
            <a:xfrm>
              <a:off x="3364775" y="1631200"/>
              <a:ext cx="83875" cy="32000"/>
            </a:xfrm>
            <a:custGeom>
              <a:avLst/>
              <a:gdLst/>
              <a:ahLst/>
              <a:cxnLst/>
              <a:rect l="l" t="t" r="r" b="b"/>
              <a:pathLst>
                <a:path w="3355" h="1280" extrusionOk="0">
                  <a:moveTo>
                    <a:pt x="2388" y="0"/>
                  </a:moveTo>
                  <a:cubicBezTo>
                    <a:pt x="1496" y="0"/>
                    <a:pt x="517" y="473"/>
                    <a:pt x="45" y="1159"/>
                  </a:cubicBezTo>
                  <a:cubicBezTo>
                    <a:pt x="1" y="1214"/>
                    <a:pt x="59" y="1279"/>
                    <a:pt x="115" y="1279"/>
                  </a:cubicBezTo>
                  <a:cubicBezTo>
                    <a:pt x="119" y="1279"/>
                    <a:pt x="124" y="1279"/>
                    <a:pt x="128" y="1278"/>
                  </a:cubicBezTo>
                  <a:cubicBezTo>
                    <a:pt x="616" y="1111"/>
                    <a:pt x="1033" y="778"/>
                    <a:pt x="1533" y="623"/>
                  </a:cubicBezTo>
                  <a:cubicBezTo>
                    <a:pt x="2081" y="444"/>
                    <a:pt x="2605" y="421"/>
                    <a:pt x="3164" y="409"/>
                  </a:cubicBezTo>
                  <a:cubicBezTo>
                    <a:pt x="3283" y="409"/>
                    <a:pt x="3355" y="230"/>
                    <a:pt x="3236" y="170"/>
                  </a:cubicBezTo>
                  <a:cubicBezTo>
                    <a:pt x="2978" y="54"/>
                    <a:pt x="2688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8" name="Google Shape;14839;p55">
              <a:extLst>
                <a:ext uri="{FF2B5EF4-FFF2-40B4-BE49-F238E27FC236}">
                  <a16:creationId xmlns:a16="http://schemas.microsoft.com/office/drawing/2014/main" id="{A3C7A303-BE1B-BD85-0AB6-1FE9F3B410A3}"/>
                </a:ext>
              </a:extLst>
            </p:cNvPr>
            <p:cNvSpPr/>
            <p:nvPr/>
          </p:nvSpPr>
          <p:spPr>
            <a:xfrm>
              <a:off x="3409775" y="1650500"/>
              <a:ext cx="35300" cy="10675"/>
            </a:xfrm>
            <a:custGeom>
              <a:avLst/>
              <a:gdLst/>
              <a:ahLst/>
              <a:cxnLst/>
              <a:rect l="l" t="t" r="r" b="b"/>
              <a:pathLst>
                <a:path w="1412" h="427" extrusionOk="0">
                  <a:moveTo>
                    <a:pt x="992" y="1"/>
                  </a:moveTo>
                  <a:cubicBezTo>
                    <a:pt x="649" y="1"/>
                    <a:pt x="309" y="117"/>
                    <a:pt x="43" y="339"/>
                  </a:cubicBezTo>
                  <a:cubicBezTo>
                    <a:pt x="1" y="360"/>
                    <a:pt x="32" y="427"/>
                    <a:pt x="81" y="427"/>
                  </a:cubicBezTo>
                  <a:cubicBezTo>
                    <a:pt x="88" y="427"/>
                    <a:pt x="95" y="425"/>
                    <a:pt x="102" y="422"/>
                  </a:cubicBezTo>
                  <a:cubicBezTo>
                    <a:pt x="451" y="313"/>
                    <a:pt x="734" y="153"/>
                    <a:pt x="1089" y="153"/>
                  </a:cubicBezTo>
                  <a:cubicBezTo>
                    <a:pt x="1158" y="153"/>
                    <a:pt x="1229" y="159"/>
                    <a:pt x="1305" y="172"/>
                  </a:cubicBezTo>
                  <a:cubicBezTo>
                    <a:pt x="1376" y="172"/>
                    <a:pt x="1412" y="53"/>
                    <a:pt x="1341" y="41"/>
                  </a:cubicBezTo>
                  <a:cubicBezTo>
                    <a:pt x="1226" y="14"/>
                    <a:pt x="1109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9" name="Google Shape;14840;p55">
              <a:extLst>
                <a:ext uri="{FF2B5EF4-FFF2-40B4-BE49-F238E27FC236}">
                  <a16:creationId xmlns:a16="http://schemas.microsoft.com/office/drawing/2014/main" id="{1ED1CC23-1B4C-170D-2E0C-52BFECDCB569}"/>
                </a:ext>
              </a:extLst>
            </p:cNvPr>
            <p:cNvSpPr/>
            <p:nvPr/>
          </p:nvSpPr>
          <p:spPr>
            <a:xfrm>
              <a:off x="3419525" y="1667000"/>
              <a:ext cx="24075" cy="12700"/>
            </a:xfrm>
            <a:custGeom>
              <a:avLst/>
              <a:gdLst/>
              <a:ahLst/>
              <a:cxnLst/>
              <a:rect l="l" t="t" r="r" b="b"/>
              <a:pathLst>
                <a:path w="963" h="508" extrusionOk="0">
                  <a:moveTo>
                    <a:pt x="867" y="1"/>
                  </a:moveTo>
                  <a:cubicBezTo>
                    <a:pt x="570" y="1"/>
                    <a:pt x="129" y="143"/>
                    <a:pt x="10" y="441"/>
                  </a:cubicBezTo>
                  <a:cubicBezTo>
                    <a:pt x="0" y="470"/>
                    <a:pt x="38" y="507"/>
                    <a:pt x="65" y="507"/>
                  </a:cubicBezTo>
                  <a:cubicBezTo>
                    <a:pt x="71" y="507"/>
                    <a:pt x="77" y="505"/>
                    <a:pt x="81" y="501"/>
                  </a:cubicBezTo>
                  <a:cubicBezTo>
                    <a:pt x="200" y="417"/>
                    <a:pt x="308" y="298"/>
                    <a:pt x="439" y="239"/>
                  </a:cubicBezTo>
                  <a:cubicBezTo>
                    <a:pt x="570" y="179"/>
                    <a:pt x="724" y="155"/>
                    <a:pt x="867" y="155"/>
                  </a:cubicBezTo>
                  <a:cubicBezTo>
                    <a:pt x="962" y="155"/>
                    <a:pt x="962" y="1"/>
                    <a:pt x="8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0" name="Google Shape;14841;p55">
              <a:extLst>
                <a:ext uri="{FF2B5EF4-FFF2-40B4-BE49-F238E27FC236}">
                  <a16:creationId xmlns:a16="http://schemas.microsoft.com/office/drawing/2014/main" id="{DBE2BFFA-EB61-D29E-182F-D98BCB3A63C1}"/>
                </a:ext>
              </a:extLst>
            </p:cNvPr>
            <p:cNvSpPr/>
            <p:nvPr/>
          </p:nvSpPr>
          <p:spPr>
            <a:xfrm>
              <a:off x="3429875" y="1682725"/>
              <a:ext cx="23750" cy="24175"/>
            </a:xfrm>
            <a:custGeom>
              <a:avLst/>
              <a:gdLst/>
              <a:ahLst/>
              <a:cxnLst/>
              <a:rect l="l" t="t" r="r" b="b"/>
              <a:pathLst>
                <a:path w="950" h="967" extrusionOk="0">
                  <a:moveTo>
                    <a:pt x="829" y="1"/>
                  </a:moveTo>
                  <a:cubicBezTo>
                    <a:pt x="799" y="1"/>
                    <a:pt x="770" y="16"/>
                    <a:pt x="751" y="50"/>
                  </a:cubicBezTo>
                  <a:cubicBezTo>
                    <a:pt x="656" y="205"/>
                    <a:pt x="501" y="348"/>
                    <a:pt x="358" y="479"/>
                  </a:cubicBezTo>
                  <a:cubicBezTo>
                    <a:pt x="239" y="586"/>
                    <a:pt x="36" y="705"/>
                    <a:pt x="13" y="884"/>
                  </a:cubicBezTo>
                  <a:cubicBezTo>
                    <a:pt x="1" y="943"/>
                    <a:pt x="36" y="967"/>
                    <a:pt x="96" y="967"/>
                  </a:cubicBezTo>
                  <a:cubicBezTo>
                    <a:pt x="275" y="943"/>
                    <a:pt x="441" y="741"/>
                    <a:pt x="572" y="622"/>
                  </a:cubicBezTo>
                  <a:cubicBezTo>
                    <a:pt x="727" y="491"/>
                    <a:pt x="846" y="324"/>
                    <a:pt x="918" y="145"/>
                  </a:cubicBezTo>
                  <a:cubicBezTo>
                    <a:pt x="950" y="65"/>
                    <a:pt x="889" y="1"/>
                    <a:pt x="8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1" name="Google Shape;14842;p55">
              <a:extLst>
                <a:ext uri="{FF2B5EF4-FFF2-40B4-BE49-F238E27FC236}">
                  <a16:creationId xmlns:a16="http://schemas.microsoft.com/office/drawing/2014/main" id="{DAB2BD11-1F5A-969A-CF23-367C6C7A8B4D}"/>
                </a:ext>
              </a:extLst>
            </p:cNvPr>
            <p:cNvSpPr/>
            <p:nvPr/>
          </p:nvSpPr>
          <p:spPr>
            <a:xfrm>
              <a:off x="3455925" y="1707175"/>
              <a:ext cx="5825" cy="5925"/>
            </a:xfrm>
            <a:custGeom>
              <a:avLst/>
              <a:gdLst/>
              <a:ahLst/>
              <a:cxnLst/>
              <a:rect l="l" t="t" r="r" b="b"/>
              <a:pathLst>
                <a:path w="233" h="237" extrusionOk="0">
                  <a:moveTo>
                    <a:pt x="112" y="1"/>
                  </a:moveTo>
                  <a:cubicBezTo>
                    <a:pt x="54" y="1"/>
                    <a:pt x="1" y="37"/>
                    <a:pt x="30" y="108"/>
                  </a:cubicBezTo>
                  <a:cubicBezTo>
                    <a:pt x="42" y="156"/>
                    <a:pt x="42" y="203"/>
                    <a:pt x="90" y="227"/>
                  </a:cubicBezTo>
                  <a:cubicBezTo>
                    <a:pt x="96" y="233"/>
                    <a:pt x="111" y="236"/>
                    <a:pt x="126" y="236"/>
                  </a:cubicBezTo>
                  <a:cubicBezTo>
                    <a:pt x="140" y="236"/>
                    <a:pt x="155" y="233"/>
                    <a:pt x="161" y="227"/>
                  </a:cubicBezTo>
                  <a:cubicBezTo>
                    <a:pt x="185" y="203"/>
                    <a:pt x="209" y="156"/>
                    <a:pt x="221" y="108"/>
                  </a:cubicBezTo>
                  <a:cubicBezTo>
                    <a:pt x="233" y="37"/>
                    <a:pt x="170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2" name="Google Shape;14843;p55">
              <a:extLst>
                <a:ext uri="{FF2B5EF4-FFF2-40B4-BE49-F238E27FC236}">
                  <a16:creationId xmlns:a16="http://schemas.microsoft.com/office/drawing/2014/main" id="{F7C9AEC0-6A39-5F92-5467-DE7D0369ACB4}"/>
                </a:ext>
              </a:extLst>
            </p:cNvPr>
            <p:cNvSpPr/>
            <p:nvPr/>
          </p:nvSpPr>
          <p:spPr>
            <a:xfrm>
              <a:off x="3402650" y="1651150"/>
              <a:ext cx="41075" cy="21050"/>
            </a:xfrm>
            <a:custGeom>
              <a:avLst/>
              <a:gdLst/>
              <a:ahLst/>
              <a:cxnLst/>
              <a:rect l="l" t="t" r="r" b="b"/>
              <a:pathLst>
                <a:path w="1643" h="842" extrusionOk="0">
                  <a:moveTo>
                    <a:pt x="1563" y="1"/>
                  </a:moveTo>
                  <a:cubicBezTo>
                    <a:pt x="1556" y="1"/>
                    <a:pt x="1549" y="2"/>
                    <a:pt x="1542" y="4"/>
                  </a:cubicBezTo>
                  <a:cubicBezTo>
                    <a:pt x="1292" y="27"/>
                    <a:pt x="1054" y="99"/>
                    <a:pt x="816" y="218"/>
                  </a:cubicBezTo>
                  <a:cubicBezTo>
                    <a:pt x="554" y="361"/>
                    <a:pt x="232" y="492"/>
                    <a:pt x="42" y="718"/>
                  </a:cubicBezTo>
                  <a:cubicBezTo>
                    <a:pt x="0" y="770"/>
                    <a:pt x="32" y="841"/>
                    <a:pt x="89" y="841"/>
                  </a:cubicBezTo>
                  <a:cubicBezTo>
                    <a:pt x="97" y="841"/>
                    <a:pt x="105" y="840"/>
                    <a:pt x="113" y="837"/>
                  </a:cubicBezTo>
                  <a:cubicBezTo>
                    <a:pt x="637" y="694"/>
                    <a:pt x="1042" y="277"/>
                    <a:pt x="1566" y="134"/>
                  </a:cubicBezTo>
                  <a:cubicBezTo>
                    <a:pt x="1643" y="124"/>
                    <a:pt x="1639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3" name="Google Shape;14844;p55">
              <a:extLst>
                <a:ext uri="{FF2B5EF4-FFF2-40B4-BE49-F238E27FC236}">
                  <a16:creationId xmlns:a16="http://schemas.microsoft.com/office/drawing/2014/main" id="{7C51AAA5-0677-FCB2-B85B-1B52B17C227D}"/>
                </a:ext>
              </a:extLst>
            </p:cNvPr>
            <p:cNvSpPr/>
            <p:nvPr/>
          </p:nvSpPr>
          <p:spPr>
            <a:xfrm>
              <a:off x="3371425" y="1637125"/>
              <a:ext cx="31725" cy="16775"/>
            </a:xfrm>
            <a:custGeom>
              <a:avLst/>
              <a:gdLst/>
              <a:ahLst/>
              <a:cxnLst/>
              <a:rect l="l" t="t" r="r" b="b"/>
              <a:pathLst>
                <a:path w="1269" h="671" extrusionOk="0">
                  <a:moveTo>
                    <a:pt x="1120" y="0"/>
                  </a:moveTo>
                  <a:cubicBezTo>
                    <a:pt x="1110" y="0"/>
                    <a:pt x="1099" y="2"/>
                    <a:pt x="1089" y="5"/>
                  </a:cubicBezTo>
                  <a:cubicBezTo>
                    <a:pt x="708" y="172"/>
                    <a:pt x="291" y="279"/>
                    <a:pt x="29" y="588"/>
                  </a:cubicBezTo>
                  <a:cubicBezTo>
                    <a:pt x="1" y="626"/>
                    <a:pt x="24" y="671"/>
                    <a:pt x="59" y="671"/>
                  </a:cubicBezTo>
                  <a:cubicBezTo>
                    <a:pt x="68" y="671"/>
                    <a:pt x="78" y="667"/>
                    <a:pt x="88" y="660"/>
                  </a:cubicBezTo>
                  <a:cubicBezTo>
                    <a:pt x="446" y="469"/>
                    <a:pt x="803" y="338"/>
                    <a:pt x="1160" y="172"/>
                  </a:cubicBezTo>
                  <a:cubicBezTo>
                    <a:pt x="1268" y="150"/>
                    <a:pt x="1219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4" name="Google Shape;14845;p55">
              <a:extLst>
                <a:ext uri="{FF2B5EF4-FFF2-40B4-BE49-F238E27FC236}">
                  <a16:creationId xmlns:a16="http://schemas.microsoft.com/office/drawing/2014/main" id="{D89CB052-211E-A9BA-CBC9-9925C0511781}"/>
                </a:ext>
              </a:extLst>
            </p:cNvPr>
            <p:cNvSpPr/>
            <p:nvPr/>
          </p:nvSpPr>
          <p:spPr>
            <a:xfrm>
              <a:off x="3369750" y="1618400"/>
              <a:ext cx="39175" cy="7850"/>
            </a:xfrm>
            <a:custGeom>
              <a:avLst/>
              <a:gdLst/>
              <a:ahLst/>
              <a:cxnLst/>
              <a:rect l="l" t="t" r="r" b="b"/>
              <a:pathLst>
                <a:path w="1567" h="314" extrusionOk="0">
                  <a:moveTo>
                    <a:pt x="1307" y="1"/>
                  </a:moveTo>
                  <a:cubicBezTo>
                    <a:pt x="1169" y="1"/>
                    <a:pt x="1031" y="23"/>
                    <a:pt x="882" y="40"/>
                  </a:cubicBezTo>
                  <a:cubicBezTo>
                    <a:pt x="596" y="87"/>
                    <a:pt x="334" y="123"/>
                    <a:pt x="60" y="194"/>
                  </a:cubicBezTo>
                  <a:cubicBezTo>
                    <a:pt x="24" y="206"/>
                    <a:pt x="1" y="278"/>
                    <a:pt x="60" y="290"/>
                  </a:cubicBezTo>
                  <a:cubicBezTo>
                    <a:pt x="134" y="306"/>
                    <a:pt x="207" y="313"/>
                    <a:pt x="281" y="313"/>
                  </a:cubicBezTo>
                  <a:cubicBezTo>
                    <a:pt x="637" y="313"/>
                    <a:pt x="988" y="151"/>
                    <a:pt x="1345" y="151"/>
                  </a:cubicBezTo>
                  <a:cubicBezTo>
                    <a:pt x="1389" y="151"/>
                    <a:pt x="1433" y="153"/>
                    <a:pt x="1477" y="159"/>
                  </a:cubicBezTo>
                  <a:cubicBezTo>
                    <a:pt x="1482" y="160"/>
                    <a:pt x="1487" y="161"/>
                    <a:pt x="1492" y="161"/>
                  </a:cubicBezTo>
                  <a:cubicBezTo>
                    <a:pt x="1551" y="161"/>
                    <a:pt x="1566" y="27"/>
                    <a:pt x="1489" y="16"/>
                  </a:cubicBezTo>
                  <a:cubicBezTo>
                    <a:pt x="1427" y="5"/>
                    <a:pt x="1367" y="1"/>
                    <a:pt x="13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5" name="Google Shape;14846;p55">
              <a:extLst>
                <a:ext uri="{FF2B5EF4-FFF2-40B4-BE49-F238E27FC236}">
                  <a16:creationId xmlns:a16="http://schemas.microsoft.com/office/drawing/2014/main" id="{A3ED09DE-3A5C-EAB6-FDC0-A87C910F98BE}"/>
                </a:ext>
              </a:extLst>
            </p:cNvPr>
            <p:cNvSpPr/>
            <p:nvPr/>
          </p:nvSpPr>
          <p:spPr>
            <a:xfrm>
              <a:off x="3397425" y="1613475"/>
              <a:ext cx="24350" cy="9800"/>
            </a:xfrm>
            <a:custGeom>
              <a:avLst/>
              <a:gdLst/>
              <a:ahLst/>
              <a:cxnLst/>
              <a:rect l="l" t="t" r="r" b="b"/>
              <a:pathLst>
                <a:path w="974" h="392" extrusionOk="0">
                  <a:moveTo>
                    <a:pt x="842" y="18"/>
                  </a:moveTo>
                  <a:cubicBezTo>
                    <a:pt x="842" y="18"/>
                    <a:pt x="841" y="19"/>
                    <a:pt x="839" y="23"/>
                  </a:cubicBezTo>
                  <a:lnTo>
                    <a:pt x="839" y="23"/>
                  </a:lnTo>
                  <a:cubicBezTo>
                    <a:pt x="842" y="21"/>
                    <a:pt x="843" y="18"/>
                    <a:pt x="842" y="18"/>
                  </a:cubicBezTo>
                  <a:close/>
                  <a:moveTo>
                    <a:pt x="894" y="1"/>
                  </a:moveTo>
                  <a:cubicBezTo>
                    <a:pt x="872" y="1"/>
                    <a:pt x="851" y="10"/>
                    <a:pt x="834" y="34"/>
                  </a:cubicBezTo>
                  <a:cubicBezTo>
                    <a:pt x="836" y="29"/>
                    <a:pt x="838" y="25"/>
                    <a:pt x="839" y="23"/>
                  </a:cubicBezTo>
                  <a:lnTo>
                    <a:pt x="839" y="23"/>
                  </a:lnTo>
                  <a:cubicBezTo>
                    <a:pt x="837" y="24"/>
                    <a:pt x="835" y="25"/>
                    <a:pt x="832" y="25"/>
                  </a:cubicBezTo>
                  <a:cubicBezTo>
                    <a:pt x="829" y="25"/>
                    <a:pt x="826" y="24"/>
                    <a:pt x="822" y="22"/>
                  </a:cubicBezTo>
                  <a:lnTo>
                    <a:pt x="727" y="22"/>
                  </a:lnTo>
                  <a:cubicBezTo>
                    <a:pt x="656" y="34"/>
                    <a:pt x="584" y="58"/>
                    <a:pt x="501" y="82"/>
                  </a:cubicBezTo>
                  <a:cubicBezTo>
                    <a:pt x="346" y="117"/>
                    <a:pt x="180" y="165"/>
                    <a:pt x="49" y="272"/>
                  </a:cubicBezTo>
                  <a:cubicBezTo>
                    <a:pt x="1" y="320"/>
                    <a:pt x="49" y="391"/>
                    <a:pt x="84" y="391"/>
                  </a:cubicBezTo>
                  <a:cubicBezTo>
                    <a:pt x="299" y="391"/>
                    <a:pt x="501" y="332"/>
                    <a:pt x="703" y="260"/>
                  </a:cubicBezTo>
                  <a:cubicBezTo>
                    <a:pt x="775" y="225"/>
                    <a:pt x="953" y="165"/>
                    <a:pt x="965" y="58"/>
                  </a:cubicBezTo>
                  <a:cubicBezTo>
                    <a:pt x="973" y="34"/>
                    <a:pt x="935" y="1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6" name="Google Shape;14847;p55">
              <a:extLst>
                <a:ext uri="{FF2B5EF4-FFF2-40B4-BE49-F238E27FC236}">
                  <a16:creationId xmlns:a16="http://schemas.microsoft.com/office/drawing/2014/main" id="{F5BC1A99-F436-94F7-3759-BAAF5837CC7A}"/>
                </a:ext>
              </a:extLst>
            </p:cNvPr>
            <p:cNvSpPr/>
            <p:nvPr/>
          </p:nvSpPr>
          <p:spPr>
            <a:xfrm>
              <a:off x="3356050" y="1585475"/>
              <a:ext cx="104325" cy="106650"/>
            </a:xfrm>
            <a:custGeom>
              <a:avLst/>
              <a:gdLst/>
              <a:ahLst/>
              <a:cxnLst/>
              <a:rect l="l" t="t" r="r" b="b"/>
              <a:pathLst>
                <a:path w="4173" h="4266" extrusionOk="0">
                  <a:moveTo>
                    <a:pt x="444" y="1"/>
                  </a:moveTo>
                  <a:cubicBezTo>
                    <a:pt x="314" y="1"/>
                    <a:pt x="185" y="22"/>
                    <a:pt x="61" y="71"/>
                  </a:cubicBezTo>
                  <a:cubicBezTo>
                    <a:pt x="1" y="83"/>
                    <a:pt x="1" y="154"/>
                    <a:pt x="61" y="190"/>
                  </a:cubicBezTo>
                  <a:cubicBezTo>
                    <a:pt x="549" y="380"/>
                    <a:pt x="1025" y="404"/>
                    <a:pt x="1489" y="726"/>
                  </a:cubicBezTo>
                  <a:cubicBezTo>
                    <a:pt x="1906" y="999"/>
                    <a:pt x="2263" y="1345"/>
                    <a:pt x="2597" y="1738"/>
                  </a:cubicBezTo>
                  <a:cubicBezTo>
                    <a:pt x="3216" y="2476"/>
                    <a:pt x="3692" y="3345"/>
                    <a:pt x="4061" y="4238"/>
                  </a:cubicBezTo>
                  <a:cubicBezTo>
                    <a:pt x="4069" y="4257"/>
                    <a:pt x="4084" y="4265"/>
                    <a:pt x="4100" y="4265"/>
                  </a:cubicBezTo>
                  <a:cubicBezTo>
                    <a:pt x="4134" y="4265"/>
                    <a:pt x="4172" y="4230"/>
                    <a:pt x="4156" y="4190"/>
                  </a:cubicBezTo>
                  <a:cubicBezTo>
                    <a:pt x="3763" y="3178"/>
                    <a:pt x="3251" y="2178"/>
                    <a:pt x="2549" y="1345"/>
                  </a:cubicBezTo>
                  <a:cubicBezTo>
                    <a:pt x="2098" y="822"/>
                    <a:pt x="1243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7" name="Google Shape;14848;p55">
              <a:extLst>
                <a:ext uri="{FF2B5EF4-FFF2-40B4-BE49-F238E27FC236}">
                  <a16:creationId xmlns:a16="http://schemas.microsoft.com/office/drawing/2014/main" id="{19229C85-E2A5-8509-363D-8FD9EBB4CF3F}"/>
                </a:ext>
              </a:extLst>
            </p:cNvPr>
            <p:cNvSpPr/>
            <p:nvPr/>
          </p:nvSpPr>
          <p:spPr>
            <a:xfrm>
              <a:off x="3335525" y="1588750"/>
              <a:ext cx="117000" cy="120700"/>
            </a:xfrm>
            <a:custGeom>
              <a:avLst/>
              <a:gdLst/>
              <a:ahLst/>
              <a:cxnLst/>
              <a:rect l="l" t="t" r="r" b="b"/>
              <a:pathLst>
                <a:path w="4680" h="4828" extrusionOk="0">
                  <a:moveTo>
                    <a:pt x="320" y="1"/>
                  </a:moveTo>
                  <a:cubicBezTo>
                    <a:pt x="260" y="1"/>
                    <a:pt x="202" y="4"/>
                    <a:pt x="143" y="11"/>
                  </a:cubicBezTo>
                  <a:cubicBezTo>
                    <a:pt x="60" y="23"/>
                    <a:pt x="0" y="130"/>
                    <a:pt x="96" y="178"/>
                  </a:cubicBezTo>
                  <a:cubicBezTo>
                    <a:pt x="501" y="416"/>
                    <a:pt x="953" y="511"/>
                    <a:pt x="1370" y="737"/>
                  </a:cubicBezTo>
                  <a:cubicBezTo>
                    <a:pt x="1905" y="1023"/>
                    <a:pt x="2406" y="1368"/>
                    <a:pt x="2846" y="1761"/>
                  </a:cubicBezTo>
                  <a:cubicBezTo>
                    <a:pt x="3715" y="2535"/>
                    <a:pt x="4501" y="3571"/>
                    <a:pt x="4525" y="4774"/>
                  </a:cubicBezTo>
                  <a:cubicBezTo>
                    <a:pt x="4537" y="4809"/>
                    <a:pt x="4572" y="4827"/>
                    <a:pt x="4605" y="4827"/>
                  </a:cubicBezTo>
                  <a:cubicBezTo>
                    <a:pt x="4638" y="4827"/>
                    <a:pt x="4668" y="4809"/>
                    <a:pt x="4668" y="4774"/>
                  </a:cubicBezTo>
                  <a:cubicBezTo>
                    <a:pt x="4680" y="3595"/>
                    <a:pt x="3977" y="2535"/>
                    <a:pt x="3191" y="1726"/>
                  </a:cubicBezTo>
                  <a:cubicBezTo>
                    <a:pt x="2527" y="1050"/>
                    <a:pt x="1361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8" name="Google Shape;14849;p55">
              <a:extLst>
                <a:ext uri="{FF2B5EF4-FFF2-40B4-BE49-F238E27FC236}">
                  <a16:creationId xmlns:a16="http://schemas.microsoft.com/office/drawing/2014/main" id="{F49652A7-FF26-21F6-397C-25F5471B7161}"/>
                </a:ext>
              </a:extLst>
            </p:cNvPr>
            <p:cNvSpPr/>
            <p:nvPr/>
          </p:nvSpPr>
          <p:spPr>
            <a:xfrm>
              <a:off x="3320950" y="1606800"/>
              <a:ext cx="98325" cy="72325"/>
            </a:xfrm>
            <a:custGeom>
              <a:avLst/>
              <a:gdLst/>
              <a:ahLst/>
              <a:cxnLst/>
              <a:rect l="l" t="t" r="r" b="b"/>
              <a:pathLst>
                <a:path w="3933" h="2893" extrusionOk="0">
                  <a:moveTo>
                    <a:pt x="140" y="1"/>
                  </a:moveTo>
                  <a:cubicBezTo>
                    <a:pt x="105" y="1"/>
                    <a:pt x="70" y="2"/>
                    <a:pt x="36" y="3"/>
                  </a:cubicBezTo>
                  <a:cubicBezTo>
                    <a:pt x="0" y="3"/>
                    <a:pt x="0" y="27"/>
                    <a:pt x="36" y="51"/>
                  </a:cubicBezTo>
                  <a:cubicBezTo>
                    <a:pt x="1357" y="349"/>
                    <a:pt x="3536" y="1337"/>
                    <a:pt x="3786" y="2849"/>
                  </a:cubicBezTo>
                  <a:cubicBezTo>
                    <a:pt x="3786" y="2880"/>
                    <a:pt x="3807" y="2893"/>
                    <a:pt x="3832" y="2893"/>
                  </a:cubicBezTo>
                  <a:cubicBezTo>
                    <a:pt x="3876" y="2893"/>
                    <a:pt x="3932" y="2854"/>
                    <a:pt x="3917" y="2801"/>
                  </a:cubicBezTo>
                  <a:cubicBezTo>
                    <a:pt x="3627" y="1396"/>
                    <a:pt x="1567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9" name="Google Shape;14850;p55">
              <a:extLst>
                <a:ext uri="{FF2B5EF4-FFF2-40B4-BE49-F238E27FC236}">
                  <a16:creationId xmlns:a16="http://schemas.microsoft.com/office/drawing/2014/main" id="{AC74440F-6B91-A4DA-16B3-2753325F1AC3}"/>
                </a:ext>
              </a:extLst>
            </p:cNvPr>
            <p:cNvSpPr/>
            <p:nvPr/>
          </p:nvSpPr>
          <p:spPr>
            <a:xfrm>
              <a:off x="3301300" y="1561600"/>
              <a:ext cx="85925" cy="50400"/>
            </a:xfrm>
            <a:custGeom>
              <a:avLst/>
              <a:gdLst/>
              <a:ahLst/>
              <a:cxnLst/>
              <a:rect l="l" t="t" r="r" b="b"/>
              <a:pathLst>
                <a:path w="3437" h="2016" extrusionOk="0">
                  <a:moveTo>
                    <a:pt x="363" y="0"/>
                  </a:moveTo>
                  <a:cubicBezTo>
                    <a:pt x="267" y="0"/>
                    <a:pt x="174" y="5"/>
                    <a:pt x="84" y="14"/>
                  </a:cubicBezTo>
                  <a:cubicBezTo>
                    <a:pt x="24" y="14"/>
                    <a:pt x="0" y="97"/>
                    <a:pt x="60" y="109"/>
                  </a:cubicBezTo>
                  <a:cubicBezTo>
                    <a:pt x="1179" y="359"/>
                    <a:pt x="2965" y="645"/>
                    <a:pt x="3274" y="1954"/>
                  </a:cubicBezTo>
                  <a:cubicBezTo>
                    <a:pt x="3284" y="1997"/>
                    <a:pt x="3313" y="2016"/>
                    <a:pt x="3343" y="2016"/>
                  </a:cubicBezTo>
                  <a:cubicBezTo>
                    <a:pt x="3388" y="2016"/>
                    <a:pt x="3436" y="1976"/>
                    <a:pt x="3429" y="1919"/>
                  </a:cubicBezTo>
                  <a:cubicBezTo>
                    <a:pt x="3154" y="684"/>
                    <a:pt x="1561" y="0"/>
                    <a:pt x="3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0" name="Google Shape;14851;p55">
              <a:extLst>
                <a:ext uri="{FF2B5EF4-FFF2-40B4-BE49-F238E27FC236}">
                  <a16:creationId xmlns:a16="http://schemas.microsoft.com/office/drawing/2014/main" id="{CAAD7A0F-AB30-533A-B92D-2AF8A65A352A}"/>
                </a:ext>
              </a:extLst>
            </p:cNvPr>
            <p:cNvSpPr/>
            <p:nvPr/>
          </p:nvSpPr>
          <p:spPr>
            <a:xfrm>
              <a:off x="3290875" y="1578175"/>
              <a:ext cx="74150" cy="23600"/>
            </a:xfrm>
            <a:custGeom>
              <a:avLst/>
              <a:gdLst/>
              <a:ahLst/>
              <a:cxnLst/>
              <a:rect l="l" t="t" r="r" b="b"/>
              <a:pathLst>
                <a:path w="2966" h="944" extrusionOk="0">
                  <a:moveTo>
                    <a:pt x="787" y="0"/>
                  </a:moveTo>
                  <a:cubicBezTo>
                    <a:pt x="531" y="0"/>
                    <a:pt x="277" y="55"/>
                    <a:pt x="36" y="184"/>
                  </a:cubicBezTo>
                  <a:cubicBezTo>
                    <a:pt x="1" y="196"/>
                    <a:pt x="24" y="244"/>
                    <a:pt x="48" y="244"/>
                  </a:cubicBezTo>
                  <a:cubicBezTo>
                    <a:pt x="157" y="233"/>
                    <a:pt x="265" y="228"/>
                    <a:pt x="372" y="228"/>
                  </a:cubicBezTo>
                  <a:cubicBezTo>
                    <a:pt x="1255" y="228"/>
                    <a:pt x="2064" y="562"/>
                    <a:pt x="2882" y="934"/>
                  </a:cubicBezTo>
                  <a:cubicBezTo>
                    <a:pt x="2893" y="941"/>
                    <a:pt x="2904" y="944"/>
                    <a:pt x="2913" y="944"/>
                  </a:cubicBezTo>
                  <a:cubicBezTo>
                    <a:pt x="2952" y="944"/>
                    <a:pt x="2966" y="892"/>
                    <a:pt x="2918" y="863"/>
                  </a:cubicBezTo>
                  <a:cubicBezTo>
                    <a:pt x="2331" y="471"/>
                    <a:pt x="1544" y="0"/>
                    <a:pt x="7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1" name="Google Shape;14852;p55">
              <a:extLst>
                <a:ext uri="{FF2B5EF4-FFF2-40B4-BE49-F238E27FC236}">
                  <a16:creationId xmlns:a16="http://schemas.microsoft.com/office/drawing/2014/main" id="{9F93C8F7-9405-4676-ADB4-A821F75C06B4}"/>
                </a:ext>
              </a:extLst>
            </p:cNvPr>
            <p:cNvSpPr/>
            <p:nvPr/>
          </p:nvSpPr>
          <p:spPr>
            <a:xfrm>
              <a:off x="3257250" y="1590575"/>
              <a:ext cx="90650" cy="24425"/>
            </a:xfrm>
            <a:custGeom>
              <a:avLst/>
              <a:gdLst/>
              <a:ahLst/>
              <a:cxnLst/>
              <a:rect l="l" t="t" r="r" b="b"/>
              <a:pathLst>
                <a:path w="3626" h="977" extrusionOk="0">
                  <a:moveTo>
                    <a:pt x="915" y="0"/>
                  </a:moveTo>
                  <a:cubicBezTo>
                    <a:pt x="622" y="0"/>
                    <a:pt x="328" y="33"/>
                    <a:pt x="36" y="105"/>
                  </a:cubicBezTo>
                  <a:cubicBezTo>
                    <a:pt x="0" y="117"/>
                    <a:pt x="12" y="176"/>
                    <a:pt x="60" y="176"/>
                  </a:cubicBezTo>
                  <a:cubicBezTo>
                    <a:pt x="183" y="169"/>
                    <a:pt x="307" y="165"/>
                    <a:pt x="430" y="165"/>
                  </a:cubicBezTo>
                  <a:cubicBezTo>
                    <a:pt x="1489" y="165"/>
                    <a:pt x="2514" y="439"/>
                    <a:pt x="3453" y="962"/>
                  </a:cubicBezTo>
                  <a:cubicBezTo>
                    <a:pt x="3469" y="972"/>
                    <a:pt x="3485" y="976"/>
                    <a:pt x="3500" y="976"/>
                  </a:cubicBezTo>
                  <a:cubicBezTo>
                    <a:pt x="3574" y="976"/>
                    <a:pt x="3626" y="869"/>
                    <a:pt x="3536" y="819"/>
                  </a:cubicBezTo>
                  <a:cubicBezTo>
                    <a:pt x="2758" y="331"/>
                    <a:pt x="1843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2" name="Google Shape;14853;p55">
              <a:extLst>
                <a:ext uri="{FF2B5EF4-FFF2-40B4-BE49-F238E27FC236}">
                  <a16:creationId xmlns:a16="http://schemas.microsoft.com/office/drawing/2014/main" id="{2A8CB79D-5ED7-54D5-7AC4-B3517F0AE0DF}"/>
                </a:ext>
              </a:extLst>
            </p:cNvPr>
            <p:cNvSpPr/>
            <p:nvPr/>
          </p:nvSpPr>
          <p:spPr>
            <a:xfrm>
              <a:off x="3228975" y="1584125"/>
              <a:ext cx="94100" cy="16625"/>
            </a:xfrm>
            <a:custGeom>
              <a:avLst/>
              <a:gdLst/>
              <a:ahLst/>
              <a:cxnLst/>
              <a:rect l="l" t="t" r="r" b="b"/>
              <a:pathLst>
                <a:path w="3764" h="665" extrusionOk="0">
                  <a:moveTo>
                    <a:pt x="1317" y="0"/>
                  </a:moveTo>
                  <a:cubicBezTo>
                    <a:pt x="877" y="0"/>
                    <a:pt x="449" y="63"/>
                    <a:pt x="60" y="220"/>
                  </a:cubicBezTo>
                  <a:cubicBezTo>
                    <a:pt x="0" y="256"/>
                    <a:pt x="0" y="327"/>
                    <a:pt x="71" y="339"/>
                  </a:cubicBezTo>
                  <a:cubicBezTo>
                    <a:pt x="1274" y="434"/>
                    <a:pt x="2393" y="315"/>
                    <a:pt x="3584" y="660"/>
                  </a:cubicBezTo>
                  <a:cubicBezTo>
                    <a:pt x="3594" y="663"/>
                    <a:pt x="3604" y="665"/>
                    <a:pt x="3614" y="665"/>
                  </a:cubicBezTo>
                  <a:cubicBezTo>
                    <a:pt x="3723" y="665"/>
                    <a:pt x="3764" y="490"/>
                    <a:pt x="3643" y="446"/>
                  </a:cubicBezTo>
                  <a:cubicBezTo>
                    <a:pt x="2945" y="208"/>
                    <a:pt x="2113" y="0"/>
                    <a:pt x="13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3" name="Google Shape;14854;p55">
              <a:extLst>
                <a:ext uri="{FF2B5EF4-FFF2-40B4-BE49-F238E27FC236}">
                  <a16:creationId xmlns:a16="http://schemas.microsoft.com/office/drawing/2014/main" id="{C8ED976D-9702-62AF-A911-BC85E608709B}"/>
                </a:ext>
              </a:extLst>
            </p:cNvPr>
            <p:cNvSpPr/>
            <p:nvPr/>
          </p:nvSpPr>
          <p:spPr>
            <a:xfrm>
              <a:off x="3235800" y="1574725"/>
              <a:ext cx="28300" cy="7400"/>
            </a:xfrm>
            <a:custGeom>
              <a:avLst/>
              <a:gdLst/>
              <a:ahLst/>
              <a:cxnLst/>
              <a:rect l="l" t="t" r="r" b="b"/>
              <a:pathLst>
                <a:path w="1132" h="296" extrusionOk="0">
                  <a:moveTo>
                    <a:pt x="977" y="1"/>
                  </a:moveTo>
                  <a:cubicBezTo>
                    <a:pt x="810" y="1"/>
                    <a:pt x="644" y="1"/>
                    <a:pt x="477" y="24"/>
                  </a:cubicBezTo>
                  <a:cubicBezTo>
                    <a:pt x="334" y="36"/>
                    <a:pt x="179" y="36"/>
                    <a:pt x="60" y="120"/>
                  </a:cubicBezTo>
                  <a:cubicBezTo>
                    <a:pt x="1" y="167"/>
                    <a:pt x="1" y="251"/>
                    <a:pt x="84" y="274"/>
                  </a:cubicBezTo>
                  <a:cubicBezTo>
                    <a:pt x="128" y="290"/>
                    <a:pt x="173" y="296"/>
                    <a:pt x="219" y="296"/>
                  </a:cubicBezTo>
                  <a:cubicBezTo>
                    <a:pt x="310" y="296"/>
                    <a:pt x="406" y="274"/>
                    <a:pt x="501" y="274"/>
                  </a:cubicBezTo>
                  <a:cubicBezTo>
                    <a:pt x="644" y="251"/>
                    <a:pt x="810" y="251"/>
                    <a:pt x="953" y="251"/>
                  </a:cubicBezTo>
                  <a:cubicBezTo>
                    <a:pt x="1132" y="239"/>
                    <a:pt x="113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4" name="Google Shape;14855;p55">
              <a:extLst>
                <a:ext uri="{FF2B5EF4-FFF2-40B4-BE49-F238E27FC236}">
                  <a16:creationId xmlns:a16="http://schemas.microsoft.com/office/drawing/2014/main" id="{409CD9D8-B828-A889-5C72-27BA0272E01C}"/>
                </a:ext>
              </a:extLst>
            </p:cNvPr>
            <p:cNvSpPr/>
            <p:nvPr/>
          </p:nvSpPr>
          <p:spPr>
            <a:xfrm>
              <a:off x="3301300" y="1623250"/>
              <a:ext cx="90325" cy="53675"/>
            </a:xfrm>
            <a:custGeom>
              <a:avLst/>
              <a:gdLst/>
              <a:ahLst/>
              <a:cxnLst/>
              <a:rect l="l" t="t" r="r" b="b"/>
              <a:pathLst>
                <a:path w="3613" h="2147" extrusionOk="0">
                  <a:moveTo>
                    <a:pt x="131" y="0"/>
                  </a:moveTo>
                  <a:cubicBezTo>
                    <a:pt x="123" y="0"/>
                    <a:pt x="115" y="0"/>
                    <a:pt x="107" y="0"/>
                  </a:cubicBezTo>
                  <a:cubicBezTo>
                    <a:pt x="48" y="0"/>
                    <a:pt x="0" y="96"/>
                    <a:pt x="84" y="119"/>
                  </a:cubicBezTo>
                  <a:cubicBezTo>
                    <a:pt x="1334" y="655"/>
                    <a:pt x="2620" y="1036"/>
                    <a:pt x="3513" y="2132"/>
                  </a:cubicBezTo>
                  <a:cubicBezTo>
                    <a:pt x="3526" y="2142"/>
                    <a:pt x="3541" y="2146"/>
                    <a:pt x="3554" y="2146"/>
                  </a:cubicBezTo>
                  <a:cubicBezTo>
                    <a:pt x="3587" y="2146"/>
                    <a:pt x="3613" y="2118"/>
                    <a:pt x="3596" y="2084"/>
                  </a:cubicBezTo>
                  <a:cubicBezTo>
                    <a:pt x="2969" y="972"/>
                    <a:pt x="1436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5" name="Google Shape;14856;p55">
              <a:extLst>
                <a:ext uri="{FF2B5EF4-FFF2-40B4-BE49-F238E27FC236}">
                  <a16:creationId xmlns:a16="http://schemas.microsoft.com/office/drawing/2014/main" id="{A960651C-A286-3F3C-7C6B-ED3D7D38566A}"/>
                </a:ext>
              </a:extLst>
            </p:cNvPr>
            <p:cNvSpPr/>
            <p:nvPr/>
          </p:nvSpPr>
          <p:spPr>
            <a:xfrm>
              <a:off x="3242650" y="1619900"/>
              <a:ext cx="25325" cy="4650"/>
            </a:xfrm>
            <a:custGeom>
              <a:avLst/>
              <a:gdLst/>
              <a:ahLst/>
              <a:cxnLst/>
              <a:rect l="l" t="t" r="r" b="b"/>
              <a:pathLst>
                <a:path w="1013" h="186" extrusionOk="0">
                  <a:moveTo>
                    <a:pt x="351" y="0"/>
                  </a:moveTo>
                  <a:cubicBezTo>
                    <a:pt x="245" y="0"/>
                    <a:pt x="142" y="11"/>
                    <a:pt x="48" y="39"/>
                  </a:cubicBezTo>
                  <a:cubicBezTo>
                    <a:pt x="1" y="63"/>
                    <a:pt x="1" y="122"/>
                    <a:pt x="48" y="146"/>
                  </a:cubicBezTo>
                  <a:cubicBezTo>
                    <a:pt x="144" y="175"/>
                    <a:pt x="249" y="186"/>
                    <a:pt x="359" y="186"/>
                  </a:cubicBezTo>
                  <a:cubicBezTo>
                    <a:pt x="563" y="186"/>
                    <a:pt x="779" y="150"/>
                    <a:pt x="965" y="134"/>
                  </a:cubicBezTo>
                  <a:cubicBezTo>
                    <a:pt x="1013" y="122"/>
                    <a:pt x="1013" y="63"/>
                    <a:pt x="965" y="63"/>
                  </a:cubicBezTo>
                  <a:cubicBezTo>
                    <a:pt x="777" y="39"/>
                    <a:pt x="557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6" name="Google Shape;14857;p55">
              <a:extLst>
                <a:ext uri="{FF2B5EF4-FFF2-40B4-BE49-F238E27FC236}">
                  <a16:creationId xmlns:a16="http://schemas.microsoft.com/office/drawing/2014/main" id="{A53D1880-763A-E4B8-588A-E9CA1FD08580}"/>
                </a:ext>
              </a:extLst>
            </p:cNvPr>
            <p:cNvSpPr/>
            <p:nvPr/>
          </p:nvSpPr>
          <p:spPr>
            <a:xfrm>
              <a:off x="3209325" y="1614325"/>
              <a:ext cx="8050" cy="4800"/>
            </a:xfrm>
            <a:custGeom>
              <a:avLst/>
              <a:gdLst/>
              <a:ahLst/>
              <a:cxnLst/>
              <a:rect l="l" t="t" r="r" b="b"/>
              <a:pathLst>
                <a:path w="322" h="192" extrusionOk="0">
                  <a:moveTo>
                    <a:pt x="203" y="0"/>
                  </a:moveTo>
                  <a:cubicBezTo>
                    <a:pt x="167" y="0"/>
                    <a:pt x="143" y="0"/>
                    <a:pt x="107" y="12"/>
                  </a:cubicBezTo>
                  <a:cubicBezTo>
                    <a:pt x="0" y="24"/>
                    <a:pt x="0" y="179"/>
                    <a:pt x="107" y="179"/>
                  </a:cubicBezTo>
                  <a:cubicBezTo>
                    <a:pt x="143" y="179"/>
                    <a:pt x="167" y="179"/>
                    <a:pt x="203" y="191"/>
                  </a:cubicBezTo>
                  <a:cubicBezTo>
                    <a:pt x="206" y="191"/>
                    <a:pt x="209" y="191"/>
                    <a:pt x="213" y="191"/>
                  </a:cubicBezTo>
                  <a:cubicBezTo>
                    <a:pt x="322" y="191"/>
                    <a:pt x="318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7" name="Google Shape;14858;p55">
              <a:extLst>
                <a:ext uri="{FF2B5EF4-FFF2-40B4-BE49-F238E27FC236}">
                  <a16:creationId xmlns:a16="http://schemas.microsoft.com/office/drawing/2014/main" id="{E6F985E2-316F-3D9B-B7B5-4F9E5BFB7A10}"/>
                </a:ext>
              </a:extLst>
            </p:cNvPr>
            <p:cNvSpPr/>
            <p:nvPr/>
          </p:nvSpPr>
          <p:spPr>
            <a:xfrm>
              <a:off x="3393075" y="1681725"/>
              <a:ext cx="24325" cy="38700"/>
            </a:xfrm>
            <a:custGeom>
              <a:avLst/>
              <a:gdLst/>
              <a:ahLst/>
              <a:cxnLst/>
              <a:rect l="l" t="t" r="r" b="b"/>
              <a:pathLst>
                <a:path w="973" h="1548" extrusionOk="0">
                  <a:moveTo>
                    <a:pt x="52" y="0"/>
                  </a:moveTo>
                  <a:cubicBezTo>
                    <a:pt x="28" y="0"/>
                    <a:pt x="1" y="35"/>
                    <a:pt x="20" y="54"/>
                  </a:cubicBezTo>
                  <a:cubicBezTo>
                    <a:pt x="401" y="531"/>
                    <a:pt x="711" y="995"/>
                    <a:pt x="949" y="1543"/>
                  </a:cubicBezTo>
                  <a:cubicBezTo>
                    <a:pt x="949" y="1546"/>
                    <a:pt x="951" y="1548"/>
                    <a:pt x="954" y="1548"/>
                  </a:cubicBezTo>
                  <a:cubicBezTo>
                    <a:pt x="961" y="1548"/>
                    <a:pt x="973" y="1539"/>
                    <a:pt x="973" y="1531"/>
                  </a:cubicBezTo>
                  <a:cubicBezTo>
                    <a:pt x="770" y="995"/>
                    <a:pt x="520" y="400"/>
                    <a:pt x="68" y="7"/>
                  </a:cubicBezTo>
                  <a:cubicBezTo>
                    <a:pt x="63" y="2"/>
                    <a:pt x="58" y="0"/>
                    <a:pt x="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8" name="Google Shape;14859;p55">
              <a:extLst>
                <a:ext uri="{FF2B5EF4-FFF2-40B4-BE49-F238E27FC236}">
                  <a16:creationId xmlns:a16="http://schemas.microsoft.com/office/drawing/2014/main" id="{5EED5C60-738D-8069-F4C9-5434D4889623}"/>
                </a:ext>
              </a:extLst>
            </p:cNvPr>
            <p:cNvSpPr/>
            <p:nvPr/>
          </p:nvSpPr>
          <p:spPr>
            <a:xfrm>
              <a:off x="3436900" y="1701450"/>
              <a:ext cx="9375" cy="18100"/>
            </a:xfrm>
            <a:custGeom>
              <a:avLst/>
              <a:gdLst/>
              <a:ahLst/>
              <a:cxnLst/>
              <a:rect l="l" t="t" r="r" b="b"/>
              <a:pathLst>
                <a:path w="375" h="724" extrusionOk="0">
                  <a:moveTo>
                    <a:pt x="69" y="1"/>
                  </a:moveTo>
                  <a:cubicBezTo>
                    <a:pt x="37" y="1"/>
                    <a:pt x="1" y="26"/>
                    <a:pt x="17" y="51"/>
                  </a:cubicBezTo>
                  <a:cubicBezTo>
                    <a:pt x="89" y="254"/>
                    <a:pt x="196" y="432"/>
                    <a:pt x="196" y="635"/>
                  </a:cubicBezTo>
                  <a:cubicBezTo>
                    <a:pt x="196" y="694"/>
                    <a:pt x="241" y="724"/>
                    <a:pt x="285" y="724"/>
                  </a:cubicBezTo>
                  <a:cubicBezTo>
                    <a:pt x="330" y="724"/>
                    <a:pt x="375" y="694"/>
                    <a:pt x="375" y="635"/>
                  </a:cubicBezTo>
                  <a:cubicBezTo>
                    <a:pt x="351" y="397"/>
                    <a:pt x="267" y="170"/>
                    <a:pt x="101" y="16"/>
                  </a:cubicBezTo>
                  <a:cubicBezTo>
                    <a:pt x="94" y="5"/>
                    <a:pt x="8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9" name="Google Shape;14860;p55">
              <a:extLst>
                <a:ext uri="{FF2B5EF4-FFF2-40B4-BE49-F238E27FC236}">
                  <a16:creationId xmlns:a16="http://schemas.microsoft.com/office/drawing/2014/main" id="{E3E03F41-0F47-4C77-CEC4-481EC25B6368}"/>
                </a:ext>
              </a:extLst>
            </p:cNvPr>
            <p:cNvSpPr/>
            <p:nvPr/>
          </p:nvSpPr>
          <p:spPr>
            <a:xfrm>
              <a:off x="3421775" y="1673525"/>
              <a:ext cx="23600" cy="34800"/>
            </a:xfrm>
            <a:custGeom>
              <a:avLst/>
              <a:gdLst/>
              <a:ahLst/>
              <a:cxnLst/>
              <a:rect l="l" t="t" r="r" b="b"/>
              <a:pathLst>
                <a:path w="944" h="1392" extrusionOk="0">
                  <a:moveTo>
                    <a:pt x="123" y="1"/>
                  </a:moveTo>
                  <a:cubicBezTo>
                    <a:pt x="56" y="1"/>
                    <a:pt x="0" y="76"/>
                    <a:pt x="39" y="144"/>
                  </a:cubicBezTo>
                  <a:cubicBezTo>
                    <a:pt x="229" y="561"/>
                    <a:pt x="658" y="787"/>
                    <a:pt x="706" y="1275"/>
                  </a:cubicBezTo>
                  <a:cubicBezTo>
                    <a:pt x="712" y="1353"/>
                    <a:pt x="771" y="1392"/>
                    <a:pt x="829" y="1392"/>
                  </a:cubicBezTo>
                  <a:cubicBezTo>
                    <a:pt x="887" y="1392"/>
                    <a:pt x="944" y="1353"/>
                    <a:pt x="944" y="1275"/>
                  </a:cubicBezTo>
                  <a:cubicBezTo>
                    <a:pt x="944" y="787"/>
                    <a:pt x="622" y="216"/>
                    <a:pt x="170" y="13"/>
                  </a:cubicBezTo>
                  <a:cubicBezTo>
                    <a:pt x="155" y="5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0" name="Google Shape;14861;p55">
              <a:extLst>
                <a:ext uri="{FF2B5EF4-FFF2-40B4-BE49-F238E27FC236}">
                  <a16:creationId xmlns:a16="http://schemas.microsoft.com/office/drawing/2014/main" id="{F34B81D9-25E1-CE6F-B18B-C0CB3099368C}"/>
                </a:ext>
              </a:extLst>
            </p:cNvPr>
            <p:cNvSpPr/>
            <p:nvPr/>
          </p:nvSpPr>
          <p:spPr>
            <a:xfrm>
              <a:off x="3364400" y="1679800"/>
              <a:ext cx="6200" cy="5800"/>
            </a:xfrm>
            <a:custGeom>
              <a:avLst/>
              <a:gdLst/>
              <a:ahLst/>
              <a:cxnLst/>
              <a:rect l="l" t="t" r="r" b="b"/>
              <a:pathLst>
                <a:path w="248" h="232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72" y="84"/>
                    <a:pt x="155" y="131"/>
                    <a:pt x="203" y="227"/>
                  </a:cubicBezTo>
                  <a:cubicBezTo>
                    <a:pt x="206" y="230"/>
                    <a:pt x="211" y="231"/>
                    <a:pt x="216" y="231"/>
                  </a:cubicBezTo>
                  <a:cubicBezTo>
                    <a:pt x="230" y="231"/>
                    <a:pt x="247" y="220"/>
                    <a:pt x="238" y="203"/>
                  </a:cubicBezTo>
                  <a:cubicBezTo>
                    <a:pt x="179" y="120"/>
                    <a:pt x="84" y="60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1" name="Google Shape;14862;p55">
              <a:extLst>
                <a:ext uri="{FF2B5EF4-FFF2-40B4-BE49-F238E27FC236}">
                  <a16:creationId xmlns:a16="http://schemas.microsoft.com/office/drawing/2014/main" id="{3E3BADBA-142E-7FB8-8BA6-3D5CF06595B6}"/>
                </a:ext>
              </a:extLst>
            </p:cNvPr>
            <p:cNvSpPr/>
            <p:nvPr/>
          </p:nvSpPr>
          <p:spPr>
            <a:xfrm>
              <a:off x="3207350" y="1644175"/>
              <a:ext cx="108750" cy="17000"/>
            </a:xfrm>
            <a:custGeom>
              <a:avLst/>
              <a:gdLst/>
              <a:ahLst/>
              <a:cxnLst/>
              <a:rect l="l" t="t" r="r" b="b"/>
              <a:pathLst>
                <a:path w="4350" h="680" extrusionOk="0">
                  <a:moveTo>
                    <a:pt x="1985" y="1"/>
                  </a:moveTo>
                  <a:cubicBezTo>
                    <a:pt x="1217" y="1"/>
                    <a:pt x="476" y="170"/>
                    <a:pt x="32" y="592"/>
                  </a:cubicBezTo>
                  <a:cubicBezTo>
                    <a:pt x="0" y="613"/>
                    <a:pt x="24" y="680"/>
                    <a:pt x="54" y="680"/>
                  </a:cubicBezTo>
                  <a:cubicBezTo>
                    <a:pt x="59" y="680"/>
                    <a:pt x="63" y="678"/>
                    <a:pt x="67" y="675"/>
                  </a:cubicBezTo>
                  <a:cubicBezTo>
                    <a:pt x="733" y="425"/>
                    <a:pt x="1568" y="251"/>
                    <a:pt x="2384" y="251"/>
                  </a:cubicBezTo>
                  <a:cubicBezTo>
                    <a:pt x="3041" y="251"/>
                    <a:pt x="3686" y="364"/>
                    <a:pt x="4223" y="640"/>
                  </a:cubicBezTo>
                  <a:cubicBezTo>
                    <a:pt x="4227" y="640"/>
                    <a:pt x="4231" y="641"/>
                    <a:pt x="4235" y="641"/>
                  </a:cubicBezTo>
                  <a:cubicBezTo>
                    <a:pt x="4300" y="641"/>
                    <a:pt x="4349" y="554"/>
                    <a:pt x="4282" y="521"/>
                  </a:cubicBezTo>
                  <a:cubicBezTo>
                    <a:pt x="3735" y="213"/>
                    <a:pt x="2844" y="1"/>
                    <a:pt x="19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2" name="Google Shape;14863;p55">
              <a:extLst>
                <a:ext uri="{FF2B5EF4-FFF2-40B4-BE49-F238E27FC236}">
                  <a16:creationId xmlns:a16="http://schemas.microsoft.com/office/drawing/2014/main" id="{F020DE1B-9C75-AA2A-E53A-631EBFCC069D}"/>
                </a:ext>
              </a:extLst>
            </p:cNvPr>
            <p:cNvSpPr/>
            <p:nvPr/>
          </p:nvSpPr>
          <p:spPr>
            <a:xfrm>
              <a:off x="3162875" y="1669650"/>
              <a:ext cx="21925" cy="20350"/>
            </a:xfrm>
            <a:custGeom>
              <a:avLst/>
              <a:gdLst/>
              <a:ahLst/>
              <a:cxnLst/>
              <a:rect l="l" t="t" r="r" b="b"/>
              <a:pathLst>
                <a:path w="877" h="814" extrusionOk="0">
                  <a:moveTo>
                    <a:pt x="823" y="0"/>
                  </a:moveTo>
                  <a:cubicBezTo>
                    <a:pt x="819" y="0"/>
                    <a:pt x="815" y="1"/>
                    <a:pt x="810" y="2"/>
                  </a:cubicBezTo>
                  <a:cubicBezTo>
                    <a:pt x="632" y="49"/>
                    <a:pt x="406" y="121"/>
                    <a:pt x="275" y="252"/>
                  </a:cubicBezTo>
                  <a:cubicBezTo>
                    <a:pt x="156" y="371"/>
                    <a:pt x="1" y="561"/>
                    <a:pt x="48" y="764"/>
                  </a:cubicBezTo>
                  <a:cubicBezTo>
                    <a:pt x="59" y="784"/>
                    <a:pt x="96" y="814"/>
                    <a:pt x="129" y="814"/>
                  </a:cubicBezTo>
                  <a:cubicBezTo>
                    <a:pt x="134" y="814"/>
                    <a:pt x="139" y="813"/>
                    <a:pt x="144" y="811"/>
                  </a:cubicBezTo>
                  <a:cubicBezTo>
                    <a:pt x="263" y="704"/>
                    <a:pt x="334" y="549"/>
                    <a:pt x="441" y="430"/>
                  </a:cubicBezTo>
                  <a:cubicBezTo>
                    <a:pt x="560" y="287"/>
                    <a:pt x="644" y="168"/>
                    <a:pt x="822" y="73"/>
                  </a:cubicBezTo>
                  <a:cubicBezTo>
                    <a:pt x="877" y="51"/>
                    <a:pt x="862" y="0"/>
                    <a:pt x="8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3" name="Google Shape;14864;p55">
              <a:extLst>
                <a:ext uri="{FF2B5EF4-FFF2-40B4-BE49-F238E27FC236}">
                  <a16:creationId xmlns:a16="http://schemas.microsoft.com/office/drawing/2014/main" id="{2C39F3EA-F576-1B03-98BB-41E1AB165162}"/>
                </a:ext>
              </a:extLst>
            </p:cNvPr>
            <p:cNvSpPr/>
            <p:nvPr/>
          </p:nvSpPr>
          <p:spPr>
            <a:xfrm>
              <a:off x="3188775" y="1683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lnTo>
                    <a:pt x="1" y="12"/>
                  </a:ln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4" name="Google Shape;14865;p55">
              <a:extLst>
                <a:ext uri="{FF2B5EF4-FFF2-40B4-BE49-F238E27FC236}">
                  <a16:creationId xmlns:a16="http://schemas.microsoft.com/office/drawing/2014/main" id="{0BD9ED70-8C2E-F56F-83FB-3CE150879B43}"/>
                </a:ext>
              </a:extLst>
            </p:cNvPr>
            <p:cNvSpPr/>
            <p:nvPr/>
          </p:nvSpPr>
          <p:spPr>
            <a:xfrm>
              <a:off x="3396325" y="3194675"/>
              <a:ext cx="18100" cy="62875"/>
            </a:xfrm>
            <a:custGeom>
              <a:avLst/>
              <a:gdLst/>
              <a:ahLst/>
              <a:cxnLst/>
              <a:rect l="l" t="t" r="r" b="b"/>
              <a:pathLst>
                <a:path w="724" h="2515" extrusionOk="0">
                  <a:moveTo>
                    <a:pt x="78" y="1"/>
                  </a:moveTo>
                  <a:cubicBezTo>
                    <a:pt x="35" y="1"/>
                    <a:pt x="1" y="40"/>
                    <a:pt x="9" y="92"/>
                  </a:cubicBezTo>
                  <a:cubicBezTo>
                    <a:pt x="93" y="484"/>
                    <a:pt x="235" y="854"/>
                    <a:pt x="331" y="1258"/>
                  </a:cubicBezTo>
                  <a:cubicBezTo>
                    <a:pt x="402" y="1663"/>
                    <a:pt x="390" y="2080"/>
                    <a:pt x="485" y="2461"/>
                  </a:cubicBezTo>
                  <a:cubicBezTo>
                    <a:pt x="497" y="2497"/>
                    <a:pt x="527" y="2514"/>
                    <a:pt x="557" y="2514"/>
                  </a:cubicBezTo>
                  <a:cubicBezTo>
                    <a:pt x="587" y="2514"/>
                    <a:pt x="616" y="2497"/>
                    <a:pt x="628" y="2461"/>
                  </a:cubicBezTo>
                  <a:cubicBezTo>
                    <a:pt x="724" y="2056"/>
                    <a:pt x="640" y="1580"/>
                    <a:pt x="581" y="1187"/>
                  </a:cubicBezTo>
                  <a:cubicBezTo>
                    <a:pt x="521" y="782"/>
                    <a:pt x="450" y="318"/>
                    <a:pt x="128" y="20"/>
                  </a:cubicBezTo>
                  <a:cubicBezTo>
                    <a:pt x="112" y="7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5" name="Google Shape;14866;p55">
              <a:extLst>
                <a:ext uri="{FF2B5EF4-FFF2-40B4-BE49-F238E27FC236}">
                  <a16:creationId xmlns:a16="http://schemas.microsoft.com/office/drawing/2014/main" id="{5251D9C7-0E6D-556F-64B6-DCB5E5033C7F}"/>
                </a:ext>
              </a:extLst>
            </p:cNvPr>
            <p:cNvSpPr/>
            <p:nvPr/>
          </p:nvSpPr>
          <p:spPr>
            <a:xfrm>
              <a:off x="3383850" y="3275300"/>
              <a:ext cx="30575" cy="84875"/>
            </a:xfrm>
            <a:custGeom>
              <a:avLst/>
              <a:gdLst/>
              <a:ahLst/>
              <a:cxnLst/>
              <a:rect l="l" t="t" r="r" b="b"/>
              <a:pathLst>
                <a:path w="1223" h="3395" extrusionOk="0">
                  <a:moveTo>
                    <a:pt x="1047" y="1"/>
                  </a:moveTo>
                  <a:cubicBezTo>
                    <a:pt x="1026" y="1"/>
                    <a:pt x="1008" y="16"/>
                    <a:pt x="1008" y="46"/>
                  </a:cubicBezTo>
                  <a:cubicBezTo>
                    <a:pt x="961" y="581"/>
                    <a:pt x="830" y="1177"/>
                    <a:pt x="734" y="1689"/>
                  </a:cubicBezTo>
                  <a:cubicBezTo>
                    <a:pt x="627" y="2308"/>
                    <a:pt x="377" y="2855"/>
                    <a:pt x="20" y="3344"/>
                  </a:cubicBezTo>
                  <a:cubicBezTo>
                    <a:pt x="0" y="3373"/>
                    <a:pt x="37" y="3394"/>
                    <a:pt x="64" y="3394"/>
                  </a:cubicBezTo>
                  <a:cubicBezTo>
                    <a:pt x="70" y="3394"/>
                    <a:pt x="75" y="3393"/>
                    <a:pt x="80" y="3391"/>
                  </a:cubicBezTo>
                  <a:cubicBezTo>
                    <a:pt x="961" y="2617"/>
                    <a:pt x="1223" y="1129"/>
                    <a:pt x="1104" y="46"/>
                  </a:cubicBezTo>
                  <a:cubicBezTo>
                    <a:pt x="1092" y="16"/>
                    <a:pt x="1068" y="1"/>
                    <a:pt x="10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6" name="Google Shape;14867;p55">
              <a:extLst>
                <a:ext uri="{FF2B5EF4-FFF2-40B4-BE49-F238E27FC236}">
                  <a16:creationId xmlns:a16="http://schemas.microsoft.com/office/drawing/2014/main" id="{4C85E33B-5123-8EE2-FD3C-3E4A6CBA2B27}"/>
                </a:ext>
              </a:extLst>
            </p:cNvPr>
            <p:cNvSpPr/>
            <p:nvPr/>
          </p:nvSpPr>
          <p:spPr>
            <a:xfrm>
              <a:off x="3415600" y="3231100"/>
              <a:ext cx="13700" cy="98300"/>
            </a:xfrm>
            <a:custGeom>
              <a:avLst/>
              <a:gdLst/>
              <a:ahLst/>
              <a:cxnLst/>
              <a:rect l="l" t="t" r="r" b="b"/>
              <a:pathLst>
                <a:path w="548" h="3932" extrusionOk="0">
                  <a:moveTo>
                    <a:pt x="172" y="0"/>
                  </a:moveTo>
                  <a:cubicBezTo>
                    <a:pt x="142" y="0"/>
                    <a:pt x="113" y="19"/>
                    <a:pt x="119" y="51"/>
                  </a:cubicBezTo>
                  <a:cubicBezTo>
                    <a:pt x="286" y="1349"/>
                    <a:pt x="0" y="2599"/>
                    <a:pt x="48" y="3873"/>
                  </a:cubicBezTo>
                  <a:cubicBezTo>
                    <a:pt x="48" y="3909"/>
                    <a:pt x="77" y="3932"/>
                    <a:pt x="106" y="3932"/>
                  </a:cubicBezTo>
                  <a:cubicBezTo>
                    <a:pt x="126" y="3932"/>
                    <a:pt x="145" y="3921"/>
                    <a:pt x="155" y="3897"/>
                  </a:cubicBezTo>
                  <a:cubicBezTo>
                    <a:pt x="429" y="2623"/>
                    <a:pt x="548" y="1290"/>
                    <a:pt x="226" y="39"/>
                  </a:cubicBezTo>
                  <a:cubicBezTo>
                    <a:pt x="221" y="13"/>
                    <a:pt x="196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7" name="Google Shape;14868;p55">
              <a:extLst>
                <a:ext uri="{FF2B5EF4-FFF2-40B4-BE49-F238E27FC236}">
                  <a16:creationId xmlns:a16="http://schemas.microsoft.com/office/drawing/2014/main" id="{189EA41D-73D8-E366-3826-C375227C07E1}"/>
                </a:ext>
              </a:extLst>
            </p:cNvPr>
            <p:cNvSpPr/>
            <p:nvPr/>
          </p:nvSpPr>
          <p:spPr>
            <a:xfrm>
              <a:off x="3405475" y="3339025"/>
              <a:ext cx="12825" cy="21475"/>
            </a:xfrm>
            <a:custGeom>
              <a:avLst/>
              <a:gdLst/>
              <a:ahLst/>
              <a:cxnLst/>
              <a:rect l="l" t="t" r="r" b="b"/>
              <a:pathLst>
                <a:path w="513" h="859" extrusionOk="0">
                  <a:moveTo>
                    <a:pt x="467" y="1"/>
                  </a:moveTo>
                  <a:cubicBezTo>
                    <a:pt x="457" y="1"/>
                    <a:pt x="446" y="4"/>
                    <a:pt x="441" y="9"/>
                  </a:cubicBezTo>
                  <a:cubicBezTo>
                    <a:pt x="358" y="128"/>
                    <a:pt x="274" y="211"/>
                    <a:pt x="203" y="318"/>
                  </a:cubicBezTo>
                  <a:cubicBezTo>
                    <a:pt x="119" y="425"/>
                    <a:pt x="60" y="545"/>
                    <a:pt x="24" y="664"/>
                  </a:cubicBezTo>
                  <a:cubicBezTo>
                    <a:pt x="0" y="723"/>
                    <a:pt x="36" y="783"/>
                    <a:pt x="60" y="806"/>
                  </a:cubicBezTo>
                  <a:cubicBezTo>
                    <a:pt x="84" y="842"/>
                    <a:pt x="108" y="842"/>
                    <a:pt x="143" y="854"/>
                  </a:cubicBezTo>
                  <a:cubicBezTo>
                    <a:pt x="155" y="857"/>
                    <a:pt x="166" y="858"/>
                    <a:pt x="179" y="858"/>
                  </a:cubicBezTo>
                  <a:cubicBezTo>
                    <a:pt x="218" y="858"/>
                    <a:pt x="259" y="843"/>
                    <a:pt x="286" y="806"/>
                  </a:cubicBezTo>
                  <a:cubicBezTo>
                    <a:pt x="393" y="699"/>
                    <a:pt x="453" y="568"/>
                    <a:pt x="477" y="437"/>
                  </a:cubicBezTo>
                  <a:cubicBezTo>
                    <a:pt x="512" y="306"/>
                    <a:pt x="489" y="152"/>
                    <a:pt x="489" y="21"/>
                  </a:cubicBezTo>
                  <a:cubicBezTo>
                    <a:pt x="496" y="7"/>
                    <a:pt x="482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8" name="Google Shape;14869;p55">
              <a:extLst>
                <a:ext uri="{FF2B5EF4-FFF2-40B4-BE49-F238E27FC236}">
                  <a16:creationId xmlns:a16="http://schemas.microsoft.com/office/drawing/2014/main" id="{B1A196FD-2938-61A7-F3E3-C25284CC6AF0}"/>
                </a:ext>
              </a:extLst>
            </p:cNvPr>
            <p:cNvSpPr/>
            <p:nvPr/>
          </p:nvSpPr>
          <p:spPr>
            <a:xfrm>
              <a:off x="3448050" y="3267075"/>
              <a:ext cx="9525" cy="47075"/>
            </a:xfrm>
            <a:custGeom>
              <a:avLst/>
              <a:gdLst/>
              <a:ahLst/>
              <a:cxnLst/>
              <a:rect l="l" t="t" r="r" b="b"/>
              <a:pathLst>
                <a:path w="381" h="1883" extrusionOk="0">
                  <a:moveTo>
                    <a:pt x="82" y="1"/>
                  </a:moveTo>
                  <a:cubicBezTo>
                    <a:pt x="64" y="1"/>
                    <a:pt x="48" y="13"/>
                    <a:pt x="48" y="41"/>
                  </a:cubicBezTo>
                  <a:cubicBezTo>
                    <a:pt x="60" y="648"/>
                    <a:pt x="48" y="1232"/>
                    <a:pt x="0" y="1827"/>
                  </a:cubicBezTo>
                  <a:cubicBezTo>
                    <a:pt x="0" y="1864"/>
                    <a:pt x="28" y="1883"/>
                    <a:pt x="58" y="1883"/>
                  </a:cubicBezTo>
                  <a:cubicBezTo>
                    <a:pt x="75" y="1883"/>
                    <a:pt x="94" y="1876"/>
                    <a:pt x="107" y="1863"/>
                  </a:cubicBezTo>
                  <a:cubicBezTo>
                    <a:pt x="381" y="1303"/>
                    <a:pt x="191" y="625"/>
                    <a:pt x="131" y="41"/>
                  </a:cubicBezTo>
                  <a:cubicBezTo>
                    <a:pt x="125" y="16"/>
                    <a:pt x="102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9" name="Google Shape;14870;p55">
              <a:extLst>
                <a:ext uri="{FF2B5EF4-FFF2-40B4-BE49-F238E27FC236}">
                  <a16:creationId xmlns:a16="http://schemas.microsoft.com/office/drawing/2014/main" id="{95ADBD73-3904-2ED2-C811-16B9BA44C85F}"/>
                </a:ext>
              </a:extLst>
            </p:cNvPr>
            <p:cNvSpPr/>
            <p:nvPr/>
          </p:nvSpPr>
          <p:spPr>
            <a:xfrm>
              <a:off x="3433150" y="3338175"/>
              <a:ext cx="14450" cy="29300"/>
            </a:xfrm>
            <a:custGeom>
              <a:avLst/>
              <a:gdLst/>
              <a:ahLst/>
              <a:cxnLst/>
              <a:rect l="l" t="t" r="r" b="b"/>
              <a:pathLst>
                <a:path w="578" h="1172" extrusionOk="0">
                  <a:moveTo>
                    <a:pt x="464" y="1"/>
                  </a:moveTo>
                  <a:cubicBezTo>
                    <a:pt x="427" y="1"/>
                    <a:pt x="388" y="20"/>
                    <a:pt x="370" y="67"/>
                  </a:cubicBezTo>
                  <a:cubicBezTo>
                    <a:pt x="310" y="245"/>
                    <a:pt x="251" y="424"/>
                    <a:pt x="179" y="602"/>
                  </a:cubicBezTo>
                  <a:cubicBezTo>
                    <a:pt x="120" y="769"/>
                    <a:pt x="1" y="936"/>
                    <a:pt x="1" y="1102"/>
                  </a:cubicBezTo>
                  <a:cubicBezTo>
                    <a:pt x="1" y="1147"/>
                    <a:pt x="33" y="1171"/>
                    <a:pt x="70" y="1171"/>
                  </a:cubicBezTo>
                  <a:cubicBezTo>
                    <a:pt x="82" y="1171"/>
                    <a:pt x="96" y="1168"/>
                    <a:pt x="108" y="1162"/>
                  </a:cubicBezTo>
                  <a:cubicBezTo>
                    <a:pt x="251" y="1067"/>
                    <a:pt x="298" y="876"/>
                    <a:pt x="358" y="721"/>
                  </a:cubicBezTo>
                  <a:cubicBezTo>
                    <a:pt x="429" y="531"/>
                    <a:pt x="489" y="328"/>
                    <a:pt x="548" y="114"/>
                  </a:cubicBezTo>
                  <a:cubicBezTo>
                    <a:pt x="577" y="49"/>
                    <a:pt x="522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0" name="Google Shape;14871;p55">
              <a:extLst>
                <a:ext uri="{FF2B5EF4-FFF2-40B4-BE49-F238E27FC236}">
                  <a16:creationId xmlns:a16="http://schemas.microsoft.com/office/drawing/2014/main" id="{A4EB6411-E50B-D77F-0B5A-9CCB1D947083}"/>
                </a:ext>
              </a:extLst>
            </p:cNvPr>
            <p:cNvSpPr/>
            <p:nvPr/>
          </p:nvSpPr>
          <p:spPr>
            <a:xfrm>
              <a:off x="3475425" y="3280350"/>
              <a:ext cx="22050" cy="79875"/>
            </a:xfrm>
            <a:custGeom>
              <a:avLst/>
              <a:gdLst/>
              <a:ahLst/>
              <a:cxnLst/>
              <a:rect l="l" t="t" r="r" b="b"/>
              <a:pathLst>
                <a:path w="882" h="3195" extrusionOk="0">
                  <a:moveTo>
                    <a:pt x="463" y="0"/>
                  </a:moveTo>
                  <a:cubicBezTo>
                    <a:pt x="388" y="0"/>
                    <a:pt x="317" y="59"/>
                    <a:pt x="346" y="153"/>
                  </a:cubicBezTo>
                  <a:cubicBezTo>
                    <a:pt x="596" y="1225"/>
                    <a:pt x="96" y="2106"/>
                    <a:pt x="0" y="3130"/>
                  </a:cubicBezTo>
                  <a:cubicBezTo>
                    <a:pt x="0" y="3170"/>
                    <a:pt x="39" y="3194"/>
                    <a:pt x="75" y="3194"/>
                  </a:cubicBezTo>
                  <a:cubicBezTo>
                    <a:pt x="92" y="3194"/>
                    <a:pt x="108" y="3189"/>
                    <a:pt x="119" y="3177"/>
                  </a:cubicBezTo>
                  <a:cubicBezTo>
                    <a:pt x="822" y="2439"/>
                    <a:pt x="881" y="998"/>
                    <a:pt x="584" y="82"/>
                  </a:cubicBezTo>
                  <a:cubicBezTo>
                    <a:pt x="560" y="25"/>
                    <a:pt x="511" y="0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1" name="Google Shape;14872;p55">
              <a:extLst>
                <a:ext uri="{FF2B5EF4-FFF2-40B4-BE49-F238E27FC236}">
                  <a16:creationId xmlns:a16="http://schemas.microsoft.com/office/drawing/2014/main" id="{1946BC42-12D8-BA64-2F5C-248C5B0AB4A3}"/>
                </a:ext>
              </a:extLst>
            </p:cNvPr>
            <p:cNvSpPr/>
            <p:nvPr/>
          </p:nvSpPr>
          <p:spPr>
            <a:xfrm>
              <a:off x="3516650" y="3292650"/>
              <a:ext cx="6125" cy="35975"/>
            </a:xfrm>
            <a:custGeom>
              <a:avLst/>
              <a:gdLst/>
              <a:ahLst/>
              <a:cxnLst/>
              <a:rect l="l" t="t" r="r" b="b"/>
              <a:pathLst>
                <a:path w="245" h="1439" extrusionOk="0">
                  <a:moveTo>
                    <a:pt x="93" y="0"/>
                  </a:moveTo>
                  <a:cubicBezTo>
                    <a:pt x="45" y="0"/>
                    <a:pt x="0" y="30"/>
                    <a:pt x="6" y="90"/>
                  </a:cubicBezTo>
                  <a:cubicBezTo>
                    <a:pt x="54" y="518"/>
                    <a:pt x="18" y="959"/>
                    <a:pt x="54" y="1387"/>
                  </a:cubicBezTo>
                  <a:cubicBezTo>
                    <a:pt x="54" y="1420"/>
                    <a:pt x="79" y="1439"/>
                    <a:pt x="106" y="1439"/>
                  </a:cubicBezTo>
                  <a:cubicBezTo>
                    <a:pt x="128" y="1439"/>
                    <a:pt x="150" y="1426"/>
                    <a:pt x="161" y="1399"/>
                  </a:cubicBezTo>
                  <a:cubicBezTo>
                    <a:pt x="244" y="971"/>
                    <a:pt x="233" y="542"/>
                    <a:pt x="197" y="90"/>
                  </a:cubicBezTo>
                  <a:cubicBezTo>
                    <a:pt x="191" y="30"/>
                    <a:pt x="140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2" name="Google Shape;14873;p55">
              <a:extLst>
                <a:ext uri="{FF2B5EF4-FFF2-40B4-BE49-F238E27FC236}">
                  <a16:creationId xmlns:a16="http://schemas.microsoft.com/office/drawing/2014/main" id="{2526704F-30C1-FC98-71D8-8DE80A861C07}"/>
                </a:ext>
              </a:extLst>
            </p:cNvPr>
            <p:cNvSpPr/>
            <p:nvPr/>
          </p:nvSpPr>
          <p:spPr>
            <a:xfrm>
              <a:off x="3512425" y="3361925"/>
              <a:ext cx="1725" cy="3475"/>
            </a:xfrm>
            <a:custGeom>
              <a:avLst/>
              <a:gdLst/>
              <a:ahLst/>
              <a:cxnLst/>
              <a:rect l="l" t="t" r="r" b="b"/>
              <a:pathLst>
                <a:path w="69" h="139" extrusionOk="0">
                  <a:moveTo>
                    <a:pt x="52" y="1"/>
                  </a:moveTo>
                  <a:cubicBezTo>
                    <a:pt x="47" y="1"/>
                    <a:pt x="44" y="4"/>
                    <a:pt x="44" y="10"/>
                  </a:cubicBezTo>
                  <a:cubicBezTo>
                    <a:pt x="44" y="57"/>
                    <a:pt x="44" y="69"/>
                    <a:pt x="9" y="117"/>
                  </a:cubicBezTo>
                  <a:cubicBezTo>
                    <a:pt x="0" y="125"/>
                    <a:pt x="4" y="139"/>
                    <a:pt x="14" y="139"/>
                  </a:cubicBezTo>
                  <a:cubicBezTo>
                    <a:pt x="19" y="139"/>
                    <a:pt x="25" y="136"/>
                    <a:pt x="32" y="129"/>
                  </a:cubicBezTo>
                  <a:cubicBezTo>
                    <a:pt x="56" y="105"/>
                    <a:pt x="68" y="57"/>
                    <a:pt x="68" y="10"/>
                  </a:cubicBezTo>
                  <a:cubicBezTo>
                    <a:pt x="62" y="4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3" name="Google Shape;14874;p55">
              <a:extLst>
                <a:ext uri="{FF2B5EF4-FFF2-40B4-BE49-F238E27FC236}">
                  <a16:creationId xmlns:a16="http://schemas.microsoft.com/office/drawing/2014/main" id="{C7A9A4C3-8CAC-FEFF-1517-D1829538CF2E}"/>
                </a:ext>
              </a:extLst>
            </p:cNvPr>
            <p:cNvSpPr/>
            <p:nvPr/>
          </p:nvSpPr>
          <p:spPr>
            <a:xfrm>
              <a:off x="3536150" y="3294475"/>
              <a:ext cx="17275" cy="70550"/>
            </a:xfrm>
            <a:custGeom>
              <a:avLst/>
              <a:gdLst/>
              <a:ahLst/>
              <a:cxnLst/>
              <a:rect l="l" t="t" r="r" b="b"/>
              <a:pathLst>
                <a:path w="691" h="2822" extrusionOk="0">
                  <a:moveTo>
                    <a:pt x="468" y="1"/>
                  </a:moveTo>
                  <a:cubicBezTo>
                    <a:pt x="415" y="1"/>
                    <a:pt x="363" y="35"/>
                    <a:pt x="369" y="88"/>
                  </a:cubicBezTo>
                  <a:cubicBezTo>
                    <a:pt x="405" y="600"/>
                    <a:pt x="357" y="1088"/>
                    <a:pt x="274" y="1576"/>
                  </a:cubicBezTo>
                  <a:cubicBezTo>
                    <a:pt x="191" y="1969"/>
                    <a:pt x="24" y="2338"/>
                    <a:pt x="0" y="2743"/>
                  </a:cubicBezTo>
                  <a:cubicBezTo>
                    <a:pt x="0" y="2793"/>
                    <a:pt x="38" y="2821"/>
                    <a:pt x="79" y="2821"/>
                  </a:cubicBezTo>
                  <a:cubicBezTo>
                    <a:pt x="107" y="2821"/>
                    <a:pt x="136" y="2808"/>
                    <a:pt x="155" y="2779"/>
                  </a:cubicBezTo>
                  <a:cubicBezTo>
                    <a:pt x="667" y="2053"/>
                    <a:pt x="691" y="922"/>
                    <a:pt x="572" y="76"/>
                  </a:cubicBezTo>
                  <a:cubicBezTo>
                    <a:pt x="556" y="23"/>
                    <a:pt x="512" y="1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4" name="Google Shape;14875;p55">
              <a:extLst>
                <a:ext uri="{FF2B5EF4-FFF2-40B4-BE49-F238E27FC236}">
                  <a16:creationId xmlns:a16="http://schemas.microsoft.com/office/drawing/2014/main" id="{B8DC1C33-C46C-5875-EECB-9254891CF17D}"/>
                </a:ext>
              </a:extLst>
            </p:cNvPr>
            <p:cNvSpPr/>
            <p:nvPr/>
          </p:nvSpPr>
          <p:spPr>
            <a:xfrm>
              <a:off x="3563950" y="3300900"/>
              <a:ext cx="13900" cy="58250"/>
            </a:xfrm>
            <a:custGeom>
              <a:avLst/>
              <a:gdLst/>
              <a:ahLst/>
              <a:cxnLst/>
              <a:rect l="l" t="t" r="r" b="b"/>
              <a:pathLst>
                <a:path w="556" h="2330" extrusionOk="0">
                  <a:moveTo>
                    <a:pt x="429" y="1"/>
                  </a:moveTo>
                  <a:cubicBezTo>
                    <a:pt x="379" y="1"/>
                    <a:pt x="329" y="30"/>
                    <a:pt x="329" y="93"/>
                  </a:cubicBezTo>
                  <a:cubicBezTo>
                    <a:pt x="353" y="510"/>
                    <a:pt x="317" y="903"/>
                    <a:pt x="234" y="1308"/>
                  </a:cubicBezTo>
                  <a:cubicBezTo>
                    <a:pt x="174" y="1641"/>
                    <a:pt x="31" y="1950"/>
                    <a:pt x="7" y="2260"/>
                  </a:cubicBezTo>
                  <a:cubicBezTo>
                    <a:pt x="0" y="2304"/>
                    <a:pt x="42" y="2329"/>
                    <a:pt x="81" y="2329"/>
                  </a:cubicBezTo>
                  <a:cubicBezTo>
                    <a:pt x="105" y="2329"/>
                    <a:pt x="129" y="2319"/>
                    <a:pt x="138" y="2296"/>
                  </a:cubicBezTo>
                  <a:cubicBezTo>
                    <a:pt x="508" y="1677"/>
                    <a:pt x="555" y="772"/>
                    <a:pt x="531" y="69"/>
                  </a:cubicBezTo>
                  <a:cubicBezTo>
                    <a:pt x="520" y="24"/>
                    <a:pt x="474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5" name="Google Shape;14876;p55">
              <a:extLst>
                <a:ext uri="{FF2B5EF4-FFF2-40B4-BE49-F238E27FC236}">
                  <a16:creationId xmlns:a16="http://schemas.microsoft.com/office/drawing/2014/main" id="{719F131E-985D-7435-E13E-FF8539956F69}"/>
                </a:ext>
              </a:extLst>
            </p:cNvPr>
            <p:cNvSpPr/>
            <p:nvPr/>
          </p:nvSpPr>
          <p:spPr>
            <a:xfrm>
              <a:off x="3586250" y="3263625"/>
              <a:ext cx="18675" cy="92225"/>
            </a:xfrm>
            <a:custGeom>
              <a:avLst/>
              <a:gdLst/>
              <a:ahLst/>
              <a:cxnLst/>
              <a:rect l="l" t="t" r="r" b="b"/>
              <a:pathLst>
                <a:path w="747" h="3689" extrusionOk="0">
                  <a:moveTo>
                    <a:pt x="528" y="1"/>
                  </a:moveTo>
                  <a:cubicBezTo>
                    <a:pt x="488" y="1"/>
                    <a:pt x="449" y="24"/>
                    <a:pt x="449" y="72"/>
                  </a:cubicBezTo>
                  <a:cubicBezTo>
                    <a:pt x="568" y="1322"/>
                    <a:pt x="211" y="2394"/>
                    <a:pt x="8" y="3608"/>
                  </a:cubicBezTo>
                  <a:cubicBezTo>
                    <a:pt x="1" y="3653"/>
                    <a:pt x="35" y="3688"/>
                    <a:pt x="71" y="3688"/>
                  </a:cubicBezTo>
                  <a:cubicBezTo>
                    <a:pt x="92" y="3688"/>
                    <a:pt x="114" y="3675"/>
                    <a:pt x="127" y="3644"/>
                  </a:cubicBezTo>
                  <a:cubicBezTo>
                    <a:pt x="699" y="2656"/>
                    <a:pt x="747" y="1191"/>
                    <a:pt x="616" y="72"/>
                  </a:cubicBezTo>
                  <a:cubicBezTo>
                    <a:pt x="610" y="24"/>
                    <a:pt x="568" y="1"/>
                    <a:pt x="5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6" name="Google Shape;14877;p55">
              <a:extLst>
                <a:ext uri="{FF2B5EF4-FFF2-40B4-BE49-F238E27FC236}">
                  <a16:creationId xmlns:a16="http://schemas.microsoft.com/office/drawing/2014/main" id="{575146C9-0F42-5E95-B399-41CCF500D8DB}"/>
                </a:ext>
              </a:extLst>
            </p:cNvPr>
            <p:cNvSpPr/>
            <p:nvPr/>
          </p:nvSpPr>
          <p:spPr>
            <a:xfrm>
              <a:off x="3601025" y="3276425"/>
              <a:ext cx="8225" cy="44450"/>
            </a:xfrm>
            <a:custGeom>
              <a:avLst/>
              <a:gdLst/>
              <a:ahLst/>
              <a:cxnLst/>
              <a:rect l="l" t="t" r="r" b="b"/>
              <a:pathLst>
                <a:path w="329" h="1778" extrusionOk="0">
                  <a:moveTo>
                    <a:pt x="267" y="1"/>
                  </a:moveTo>
                  <a:cubicBezTo>
                    <a:pt x="236" y="1"/>
                    <a:pt x="203" y="24"/>
                    <a:pt x="203" y="72"/>
                  </a:cubicBezTo>
                  <a:cubicBezTo>
                    <a:pt x="191" y="620"/>
                    <a:pt x="37" y="1155"/>
                    <a:pt x="1" y="1727"/>
                  </a:cubicBezTo>
                  <a:cubicBezTo>
                    <a:pt x="1" y="1760"/>
                    <a:pt x="26" y="1778"/>
                    <a:pt x="51" y="1778"/>
                  </a:cubicBezTo>
                  <a:cubicBezTo>
                    <a:pt x="71" y="1778"/>
                    <a:pt x="91" y="1766"/>
                    <a:pt x="96" y="1739"/>
                  </a:cubicBezTo>
                  <a:cubicBezTo>
                    <a:pt x="263" y="1203"/>
                    <a:pt x="322" y="632"/>
                    <a:pt x="322" y="72"/>
                  </a:cubicBezTo>
                  <a:cubicBezTo>
                    <a:pt x="328" y="24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7" name="Google Shape;14878;p55">
              <a:extLst>
                <a:ext uri="{FF2B5EF4-FFF2-40B4-BE49-F238E27FC236}">
                  <a16:creationId xmlns:a16="http://schemas.microsoft.com/office/drawing/2014/main" id="{6EFCC8FD-412B-EEAA-9E79-B76AEF11D47D}"/>
                </a:ext>
              </a:extLst>
            </p:cNvPr>
            <p:cNvSpPr/>
            <p:nvPr/>
          </p:nvSpPr>
          <p:spPr>
            <a:xfrm>
              <a:off x="3316850" y="3176500"/>
              <a:ext cx="33575" cy="36200"/>
            </a:xfrm>
            <a:custGeom>
              <a:avLst/>
              <a:gdLst/>
              <a:ahLst/>
              <a:cxnLst/>
              <a:rect l="l" t="t" r="r" b="b"/>
              <a:pathLst>
                <a:path w="1343" h="1448" extrusionOk="0">
                  <a:moveTo>
                    <a:pt x="1328" y="1"/>
                  </a:moveTo>
                  <a:cubicBezTo>
                    <a:pt x="1325" y="1"/>
                    <a:pt x="1322" y="3"/>
                    <a:pt x="1319" y="9"/>
                  </a:cubicBezTo>
                  <a:cubicBezTo>
                    <a:pt x="783" y="307"/>
                    <a:pt x="200" y="807"/>
                    <a:pt x="9" y="1402"/>
                  </a:cubicBezTo>
                  <a:cubicBezTo>
                    <a:pt x="1" y="1428"/>
                    <a:pt x="29" y="1447"/>
                    <a:pt x="50" y="1447"/>
                  </a:cubicBezTo>
                  <a:cubicBezTo>
                    <a:pt x="58" y="1447"/>
                    <a:pt x="65" y="1444"/>
                    <a:pt x="69" y="1438"/>
                  </a:cubicBezTo>
                  <a:cubicBezTo>
                    <a:pt x="259" y="1200"/>
                    <a:pt x="414" y="914"/>
                    <a:pt x="616" y="676"/>
                  </a:cubicBezTo>
                  <a:cubicBezTo>
                    <a:pt x="843" y="438"/>
                    <a:pt x="1081" y="211"/>
                    <a:pt x="1343" y="21"/>
                  </a:cubicBezTo>
                  <a:cubicBezTo>
                    <a:pt x="1343" y="21"/>
                    <a:pt x="1336" y="1"/>
                    <a:pt x="13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8" name="Google Shape;14879;p55">
              <a:extLst>
                <a:ext uri="{FF2B5EF4-FFF2-40B4-BE49-F238E27FC236}">
                  <a16:creationId xmlns:a16="http://schemas.microsoft.com/office/drawing/2014/main" id="{F74E8CD7-8A3E-CC8A-E33E-A0F103D0C3C4}"/>
                </a:ext>
              </a:extLst>
            </p:cNvPr>
            <p:cNvSpPr/>
            <p:nvPr/>
          </p:nvSpPr>
          <p:spPr>
            <a:xfrm>
              <a:off x="3274500" y="3256225"/>
              <a:ext cx="24625" cy="69850"/>
            </a:xfrm>
            <a:custGeom>
              <a:avLst/>
              <a:gdLst/>
              <a:ahLst/>
              <a:cxnLst/>
              <a:rect l="l" t="t" r="r" b="b"/>
              <a:pathLst>
                <a:path w="985" h="2794" extrusionOk="0">
                  <a:moveTo>
                    <a:pt x="925" y="0"/>
                  </a:moveTo>
                  <a:cubicBezTo>
                    <a:pt x="910" y="0"/>
                    <a:pt x="894" y="7"/>
                    <a:pt x="882" y="23"/>
                  </a:cubicBezTo>
                  <a:cubicBezTo>
                    <a:pt x="691" y="475"/>
                    <a:pt x="525" y="904"/>
                    <a:pt x="382" y="1368"/>
                  </a:cubicBezTo>
                  <a:cubicBezTo>
                    <a:pt x="227" y="1821"/>
                    <a:pt x="36" y="2273"/>
                    <a:pt x="1" y="2737"/>
                  </a:cubicBezTo>
                  <a:cubicBezTo>
                    <a:pt x="1" y="2775"/>
                    <a:pt x="33" y="2793"/>
                    <a:pt x="63" y="2793"/>
                  </a:cubicBezTo>
                  <a:cubicBezTo>
                    <a:pt x="82" y="2793"/>
                    <a:pt x="99" y="2786"/>
                    <a:pt x="108" y="2773"/>
                  </a:cubicBezTo>
                  <a:cubicBezTo>
                    <a:pt x="322" y="2380"/>
                    <a:pt x="405" y="1940"/>
                    <a:pt x="536" y="1523"/>
                  </a:cubicBezTo>
                  <a:cubicBezTo>
                    <a:pt x="691" y="1047"/>
                    <a:pt x="834" y="547"/>
                    <a:pt x="977" y="58"/>
                  </a:cubicBezTo>
                  <a:cubicBezTo>
                    <a:pt x="985" y="27"/>
                    <a:pt x="956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9" name="Google Shape;14880;p55">
              <a:extLst>
                <a:ext uri="{FF2B5EF4-FFF2-40B4-BE49-F238E27FC236}">
                  <a16:creationId xmlns:a16="http://schemas.microsoft.com/office/drawing/2014/main" id="{9E65A09E-88CB-1811-7132-E553E2800098}"/>
                </a:ext>
              </a:extLst>
            </p:cNvPr>
            <p:cNvSpPr/>
            <p:nvPr/>
          </p:nvSpPr>
          <p:spPr>
            <a:xfrm>
              <a:off x="3268250" y="3350575"/>
              <a:ext cx="34900" cy="192125"/>
            </a:xfrm>
            <a:custGeom>
              <a:avLst/>
              <a:gdLst/>
              <a:ahLst/>
              <a:cxnLst/>
              <a:rect l="l" t="t" r="r" b="b"/>
              <a:pathLst>
                <a:path w="1396" h="7685" extrusionOk="0">
                  <a:moveTo>
                    <a:pt x="211" y="1"/>
                  </a:moveTo>
                  <a:cubicBezTo>
                    <a:pt x="170" y="1"/>
                    <a:pt x="126" y="27"/>
                    <a:pt x="120" y="83"/>
                  </a:cubicBezTo>
                  <a:cubicBezTo>
                    <a:pt x="48" y="1476"/>
                    <a:pt x="1" y="2892"/>
                    <a:pt x="167" y="4297"/>
                  </a:cubicBezTo>
                  <a:cubicBezTo>
                    <a:pt x="298" y="5428"/>
                    <a:pt x="477" y="6750"/>
                    <a:pt x="1227" y="7655"/>
                  </a:cubicBezTo>
                  <a:cubicBezTo>
                    <a:pt x="1244" y="7675"/>
                    <a:pt x="1266" y="7684"/>
                    <a:pt x="1288" y="7684"/>
                  </a:cubicBezTo>
                  <a:cubicBezTo>
                    <a:pt x="1342" y="7684"/>
                    <a:pt x="1395" y="7631"/>
                    <a:pt x="1370" y="7572"/>
                  </a:cubicBezTo>
                  <a:cubicBezTo>
                    <a:pt x="1048" y="6274"/>
                    <a:pt x="584" y="5143"/>
                    <a:pt x="465" y="3785"/>
                  </a:cubicBezTo>
                  <a:cubicBezTo>
                    <a:pt x="358" y="2547"/>
                    <a:pt x="358" y="1321"/>
                    <a:pt x="286" y="71"/>
                  </a:cubicBezTo>
                  <a:cubicBezTo>
                    <a:pt x="286" y="24"/>
                    <a:pt x="250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0" name="Google Shape;14881;p55">
              <a:extLst>
                <a:ext uri="{FF2B5EF4-FFF2-40B4-BE49-F238E27FC236}">
                  <a16:creationId xmlns:a16="http://schemas.microsoft.com/office/drawing/2014/main" id="{A857448E-BF8C-90CC-94B3-6873603884DE}"/>
                </a:ext>
              </a:extLst>
            </p:cNvPr>
            <p:cNvSpPr/>
            <p:nvPr/>
          </p:nvSpPr>
          <p:spPr>
            <a:xfrm>
              <a:off x="3329575" y="3181425"/>
              <a:ext cx="43025" cy="50400"/>
            </a:xfrm>
            <a:custGeom>
              <a:avLst/>
              <a:gdLst/>
              <a:ahLst/>
              <a:cxnLst/>
              <a:rect l="l" t="t" r="r" b="b"/>
              <a:pathLst>
                <a:path w="1721" h="2016" extrusionOk="0">
                  <a:moveTo>
                    <a:pt x="1670" y="1"/>
                  </a:moveTo>
                  <a:cubicBezTo>
                    <a:pt x="1665" y="1"/>
                    <a:pt x="1660" y="1"/>
                    <a:pt x="1655" y="2"/>
                  </a:cubicBezTo>
                  <a:cubicBezTo>
                    <a:pt x="893" y="407"/>
                    <a:pt x="96" y="1026"/>
                    <a:pt x="0" y="1967"/>
                  </a:cubicBezTo>
                  <a:cubicBezTo>
                    <a:pt x="0" y="2001"/>
                    <a:pt x="27" y="2015"/>
                    <a:pt x="52" y="2015"/>
                  </a:cubicBezTo>
                  <a:cubicBezTo>
                    <a:pt x="72" y="2015"/>
                    <a:pt x="90" y="2006"/>
                    <a:pt x="96" y="1991"/>
                  </a:cubicBezTo>
                  <a:cubicBezTo>
                    <a:pt x="334" y="1657"/>
                    <a:pt x="453" y="1264"/>
                    <a:pt x="703" y="943"/>
                  </a:cubicBezTo>
                  <a:cubicBezTo>
                    <a:pt x="977" y="598"/>
                    <a:pt x="1310" y="288"/>
                    <a:pt x="1667" y="62"/>
                  </a:cubicBezTo>
                  <a:cubicBezTo>
                    <a:pt x="1720" y="41"/>
                    <a:pt x="1707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1" name="Google Shape;14882;p55">
              <a:extLst>
                <a:ext uri="{FF2B5EF4-FFF2-40B4-BE49-F238E27FC236}">
                  <a16:creationId xmlns:a16="http://schemas.microsoft.com/office/drawing/2014/main" id="{8AB879B0-6B6A-1B90-46AA-7F1A7BDE095D}"/>
                </a:ext>
              </a:extLst>
            </p:cNvPr>
            <p:cNvSpPr/>
            <p:nvPr/>
          </p:nvSpPr>
          <p:spPr>
            <a:xfrm>
              <a:off x="3318250" y="3245800"/>
              <a:ext cx="8725" cy="21100"/>
            </a:xfrm>
            <a:custGeom>
              <a:avLst/>
              <a:gdLst/>
              <a:ahLst/>
              <a:cxnLst/>
              <a:rect l="l" t="t" r="r" b="b"/>
              <a:pathLst>
                <a:path w="349" h="844" extrusionOk="0">
                  <a:moveTo>
                    <a:pt x="300" y="0"/>
                  </a:moveTo>
                  <a:cubicBezTo>
                    <a:pt x="284" y="0"/>
                    <a:pt x="268" y="11"/>
                    <a:pt x="263" y="35"/>
                  </a:cubicBezTo>
                  <a:cubicBezTo>
                    <a:pt x="191" y="285"/>
                    <a:pt x="37" y="523"/>
                    <a:pt x="1" y="785"/>
                  </a:cubicBezTo>
                  <a:cubicBezTo>
                    <a:pt x="1" y="817"/>
                    <a:pt x="17" y="843"/>
                    <a:pt x="38" y="843"/>
                  </a:cubicBezTo>
                  <a:cubicBezTo>
                    <a:pt x="49" y="843"/>
                    <a:pt x="60" y="837"/>
                    <a:pt x="72" y="821"/>
                  </a:cubicBezTo>
                  <a:cubicBezTo>
                    <a:pt x="215" y="594"/>
                    <a:pt x="299" y="309"/>
                    <a:pt x="334" y="59"/>
                  </a:cubicBezTo>
                  <a:cubicBezTo>
                    <a:pt x="348" y="23"/>
                    <a:pt x="325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2" name="Google Shape;14883;p55">
              <a:extLst>
                <a:ext uri="{FF2B5EF4-FFF2-40B4-BE49-F238E27FC236}">
                  <a16:creationId xmlns:a16="http://schemas.microsoft.com/office/drawing/2014/main" id="{D477F395-1E3A-B540-6399-84D0A5A73F3A}"/>
                </a:ext>
              </a:extLst>
            </p:cNvPr>
            <p:cNvSpPr/>
            <p:nvPr/>
          </p:nvSpPr>
          <p:spPr>
            <a:xfrm>
              <a:off x="3307850" y="3277850"/>
              <a:ext cx="6750" cy="19925"/>
            </a:xfrm>
            <a:custGeom>
              <a:avLst/>
              <a:gdLst/>
              <a:ahLst/>
              <a:cxnLst/>
              <a:rect l="l" t="t" r="r" b="b"/>
              <a:pathLst>
                <a:path w="270" h="797" extrusionOk="0">
                  <a:moveTo>
                    <a:pt x="228" y="1"/>
                  </a:moveTo>
                  <a:cubicBezTo>
                    <a:pt x="214" y="1"/>
                    <a:pt x="200" y="9"/>
                    <a:pt x="191" y="27"/>
                  </a:cubicBezTo>
                  <a:cubicBezTo>
                    <a:pt x="143" y="158"/>
                    <a:pt x="95" y="277"/>
                    <a:pt x="72" y="420"/>
                  </a:cubicBezTo>
                  <a:cubicBezTo>
                    <a:pt x="36" y="539"/>
                    <a:pt x="0" y="634"/>
                    <a:pt x="12" y="753"/>
                  </a:cubicBezTo>
                  <a:cubicBezTo>
                    <a:pt x="18" y="785"/>
                    <a:pt x="39" y="796"/>
                    <a:pt x="61" y="796"/>
                  </a:cubicBezTo>
                  <a:cubicBezTo>
                    <a:pt x="81" y="796"/>
                    <a:pt x="103" y="788"/>
                    <a:pt x="119" y="777"/>
                  </a:cubicBezTo>
                  <a:cubicBezTo>
                    <a:pt x="191" y="670"/>
                    <a:pt x="191" y="551"/>
                    <a:pt x="203" y="444"/>
                  </a:cubicBezTo>
                  <a:cubicBezTo>
                    <a:pt x="214" y="313"/>
                    <a:pt x="238" y="194"/>
                    <a:pt x="262" y="51"/>
                  </a:cubicBezTo>
                  <a:cubicBezTo>
                    <a:pt x="269" y="21"/>
                    <a:pt x="250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3" name="Google Shape;14884;p55">
              <a:extLst>
                <a:ext uri="{FF2B5EF4-FFF2-40B4-BE49-F238E27FC236}">
                  <a16:creationId xmlns:a16="http://schemas.microsoft.com/office/drawing/2014/main" id="{8ED1DCB9-28C5-C751-5963-27217AB7681E}"/>
                </a:ext>
              </a:extLst>
            </p:cNvPr>
            <p:cNvSpPr/>
            <p:nvPr/>
          </p:nvSpPr>
          <p:spPr>
            <a:xfrm>
              <a:off x="3298325" y="3322625"/>
              <a:ext cx="4175" cy="20725"/>
            </a:xfrm>
            <a:custGeom>
              <a:avLst/>
              <a:gdLst/>
              <a:ahLst/>
              <a:cxnLst/>
              <a:rect l="l" t="t" r="r" b="b"/>
              <a:pathLst>
                <a:path w="167" h="829" extrusionOk="0">
                  <a:moveTo>
                    <a:pt x="79" y="1"/>
                  </a:moveTo>
                  <a:cubicBezTo>
                    <a:pt x="39" y="1"/>
                    <a:pt x="0" y="28"/>
                    <a:pt x="0" y="81"/>
                  </a:cubicBezTo>
                  <a:cubicBezTo>
                    <a:pt x="0" y="319"/>
                    <a:pt x="0" y="546"/>
                    <a:pt x="36" y="784"/>
                  </a:cubicBezTo>
                  <a:cubicBezTo>
                    <a:pt x="42" y="814"/>
                    <a:pt x="63" y="828"/>
                    <a:pt x="85" y="828"/>
                  </a:cubicBezTo>
                  <a:cubicBezTo>
                    <a:pt x="107" y="828"/>
                    <a:pt x="131" y="814"/>
                    <a:pt x="143" y="784"/>
                  </a:cubicBezTo>
                  <a:cubicBezTo>
                    <a:pt x="167" y="546"/>
                    <a:pt x="167" y="319"/>
                    <a:pt x="167" y="81"/>
                  </a:cubicBezTo>
                  <a:cubicBezTo>
                    <a:pt x="161" y="28"/>
                    <a:pt x="119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4" name="Google Shape;14885;p55">
              <a:extLst>
                <a:ext uri="{FF2B5EF4-FFF2-40B4-BE49-F238E27FC236}">
                  <a16:creationId xmlns:a16="http://schemas.microsoft.com/office/drawing/2014/main" id="{A90E6689-483C-0C37-E6C2-E7A7B08B2AEB}"/>
                </a:ext>
              </a:extLst>
            </p:cNvPr>
            <p:cNvSpPr/>
            <p:nvPr/>
          </p:nvSpPr>
          <p:spPr>
            <a:xfrm>
              <a:off x="3290275" y="3367650"/>
              <a:ext cx="28775" cy="146075"/>
            </a:xfrm>
            <a:custGeom>
              <a:avLst/>
              <a:gdLst/>
              <a:ahLst/>
              <a:cxnLst/>
              <a:rect l="l" t="t" r="r" b="b"/>
              <a:pathLst>
                <a:path w="1151" h="5843" extrusionOk="0">
                  <a:moveTo>
                    <a:pt x="292" y="1"/>
                  </a:moveTo>
                  <a:cubicBezTo>
                    <a:pt x="266" y="1"/>
                    <a:pt x="239" y="19"/>
                    <a:pt x="239" y="54"/>
                  </a:cubicBezTo>
                  <a:cubicBezTo>
                    <a:pt x="167" y="1174"/>
                    <a:pt x="1" y="2305"/>
                    <a:pt x="84" y="3436"/>
                  </a:cubicBezTo>
                  <a:cubicBezTo>
                    <a:pt x="144" y="4162"/>
                    <a:pt x="310" y="5400"/>
                    <a:pt x="1001" y="5829"/>
                  </a:cubicBezTo>
                  <a:cubicBezTo>
                    <a:pt x="1015" y="5839"/>
                    <a:pt x="1031" y="5843"/>
                    <a:pt x="1045" y="5843"/>
                  </a:cubicBezTo>
                  <a:cubicBezTo>
                    <a:pt x="1102" y="5843"/>
                    <a:pt x="1151" y="5779"/>
                    <a:pt x="1132" y="5722"/>
                  </a:cubicBezTo>
                  <a:cubicBezTo>
                    <a:pt x="1013" y="5305"/>
                    <a:pt x="739" y="4948"/>
                    <a:pt x="644" y="4507"/>
                  </a:cubicBezTo>
                  <a:cubicBezTo>
                    <a:pt x="501" y="3972"/>
                    <a:pt x="441" y="3424"/>
                    <a:pt x="417" y="2900"/>
                  </a:cubicBezTo>
                  <a:cubicBezTo>
                    <a:pt x="370" y="1947"/>
                    <a:pt x="406" y="1007"/>
                    <a:pt x="346" y="54"/>
                  </a:cubicBezTo>
                  <a:cubicBezTo>
                    <a:pt x="346" y="19"/>
                    <a:pt x="319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5" name="Google Shape;14886;p55">
              <a:extLst>
                <a:ext uri="{FF2B5EF4-FFF2-40B4-BE49-F238E27FC236}">
                  <a16:creationId xmlns:a16="http://schemas.microsoft.com/office/drawing/2014/main" id="{B2AF6EA7-D019-84E0-929D-8CC705FAD63E}"/>
                </a:ext>
              </a:extLst>
            </p:cNvPr>
            <p:cNvSpPr/>
            <p:nvPr/>
          </p:nvSpPr>
          <p:spPr>
            <a:xfrm>
              <a:off x="3346925" y="3200925"/>
              <a:ext cx="37475" cy="51300"/>
            </a:xfrm>
            <a:custGeom>
              <a:avLst/>
              <a:gdLst/>
              <a:ahLst/>
              <a:cxnLst/>
              <a:rect l="l" t="t" r="r" b="b"/>
              <a:pathLst>
                <a:path w="1499" h="2052" extrusionOk="0">
                  <a:moveTo>
                    <a:pt x="1364" y="1"/>
                  </a:moveTo>
                  <a:cubicBezTo>
                    <a:pt x="1353" y="1"/>
                    <a:pt x="1342" y="3"/>
                    <a:pt x="1330" y="8"/>
                  </a:cubicBezTo>
                  <a:cubicBezTo>
                    <a:pt x="973" y="139"/>
                    <a:pt x="735" y="449"/>
                    <a:pt x="556" y="782"/>
                  </a:cubicBezTo>
                  <a:cubicBezTo>
                    <a:pt x="354" y="1151"/>
                    <a:pt x="128" y="1568"/>
                    <a:pt x="9" y="1973"/>
                  </a:cubicBezTo>
                  <a:cubicBezTo>
                    <a:pt x="0" y="2015"/>
                    <a:pt x="34" y="2052"/>
                    <a:pt x="72" y="2052"/>
                  </a:cubicBezTo>
                  <a:cubicBezTo>
                    <a:pt x="87" y="2052"/>
                    <a:pt x="102" y="2046"/>
                    <a:pt x="116" y="2032"/>
                  </a:cubicBezTo>
                  <a:cubicBezTo>
                    <a:pt x="616" y="1508"/>
                    <a:pt x="699" y="532"/>
                    <a:pt x="1414" y="199"/>
                  </a:cubicBezTo>
                  <a:cubicBezTo>
                    <a:pt x="1499" y="156"/>
                    <a:pt x="1451" y="1"/>
                    <a:pt x="13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6" name="Google Shape;14887;p55">
              <a:extLst>
                <a:ext uri="{FF2B5EF4-FFF2-40B4-BE49-F238E27FC236}">
                  <a16:creationId xmlns:a16="http://schemas.microsoft.com/office/drawing/2014/main" id="{867A88FA-E0CF-593D-64EF-23D70CF745EE}"/>
                </a:ext>
              </a:extLst>
            </p:cNvPr>
            <p:cNvSpPr/>
            <p:nvPr/>
          </p:nvSpPr>
          <p:spPr>
            <a:xfrm>
              <a:off x="3320050" y="3269825"/>
              <a:ext cx="24325" cy="249200"/>
            </a:xfrm>
            <a:custGeom>
              <a:avLst/>
              <a:gdLst/>
              <a:ahLst/>
              <a:cxnLst/>
              <a:rect l="l" t="t" r="r" b="b"/>
              <a:pathLst>
                <a:path w="973" h="9968" extrusionOk="0">
                  <a:moveTo>
                    <a:pt x="925" y="0"/>
                  </a:moveTo>
                  <a:cubicBezTo>
                    <a:pt x="911" y="0"/>
                    <a:pt x="898" y="8"/>
                    <a:pt x="893" y="26"/>
                  </a:cubicBezTo>
                  <a:cubicBezTo>
                    <a:pt x="191" y="1455"/>
                    <a:pt x="0" y="3217"/>
                    <a:pt x="36" y="4789"/>
                  </a:cubicBezTo>
                  <a:cubicBezTo>
                    <a:pt x="60" y="5658"/>
                    <a:pt x="60" y="6491"/>
                    <a:pt x="155" y="7361"/>
                  </a:cubicBezTo>
                  <a:cubicBezTo>
                    <a:pt x="262" y="8194"/>
                    <a:pt x="358" y="9075"/>
                    <a:pt x="548" y="9885"/>
                  </a:cubicBezTo>
                  <a:cubicBezTo>
                    <a:pt x="565" y="9940"/>
                    <a:pt x="617" y="9967"/>
                    <a:pt x="667" y="9967"/>
                  </a:cubicBezTo>
                  <a:cubicBezTo>
                    <a:pt x="725" y="9967"/>
                    <a:pt x="781" y="9931"/>
                    <a:pt x="774" y="9861"/>
                  </a:cubicBezTo>
                  <a:cubicBezTo>
                    <a:pt x="667" y="9087"/>
                    <a:pt x="477" y="8373"/>
                    <a:pt x="429" y="7599"/>
                  </a:cubicBezTo>
                  <a:cubicBezTo>
                    <a:pt x="381" y="6742"/>
                    <a:pt x="227" y="5896"/>
                    <a:pt x="203" y="5039"/>
                  </a:cubicBezTo>
                  <a:cubicBezTo>
                    <a:pt x="203" y="4277"/>
                    <a:pt x="286" y="3491"/>
                    <a:pt x="369" y="2729"/>
                  </a:cubicBezTo>
                  <a:cubicBezTo>
                    <a:pt x="477" y="1777"/>
                    <a:pt x="727" y="955"/>
                    <a:pt x="965" y="50"/>
                  </a:cubicBezTo>
                  <a:cubicBezTo>
                    <a:pt x="972" y="21"/>
                    <a:pt x="948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7" name="Google Shape;14888;p55">
              <a:extLst>
                <a:ext uri="{FF2B5EF4-FFF2-40B4-BE49-F238E27FC236}">
                  <a16:creationId xmlns:a16="http://schemas.microsoft.com/office/drawing/2014/main" id="{2E4AEC8D-2481-BE91-E228-066C9C18E4D0}"/>
                </a:ext>
              </a:extLst>
            </p:cNvPr>
            <p:cNvSpPr/>
            <p:nvPr/>
          </p:nvSpPr>
          <p:spPr>
            <a:xfrm>
              <a:off x="3346525" y="3236100"/>
              <a:ext cx="40300" cy="94900"/>
            </a:xfrm>
            <a:custGeom>
              <a:avLst/>
              <a:gdLst/>
              <a:ahLst/>
              <a:cxnLst/>
              <a:rect l="l" t="t" r="r" b="b"/>
              <a:pathLst>
                <a:path w="1612" h="3796" extrusionOk="0">
                  <a:moveTo>
                    <a:pt x="1540" y="1"/>
                  </a:moveTo>
                  <a:cubicBezTo>
                    <a:pt x="1527" y="1"/>
                    <a:pt x="1513" y="6"/>
                    <a:pt x="1501" y="18"/>
                  </a:cubicBezTo>
                  <a:cubicBezTo>
                    <a:pt x="453" y="875"/>
                    <a:pt x="84" y="2471"/>
                    <a:pt x="1" y="3757"/>
                  </a:cubicBezTo>
                  <a:cubicBezTo>
                    <a:pt x="1" y="3778"/>
                    <a:pt x="27" y="3795"/>
                    <a:pt x="50" y="3795"/>
                  </a:cubicBezTo>
                  <a:cubicBezTo>
                    <a:pt x="65" y="3795"/>
                    <a:pt x="80" y="3788"/>
                    <a:pt x="84" y="3769"/>
                  </a:cubicBezTo>
                  <a:cubicBezTo>
                    <a:pt x="549" y="2506"/>
                    <a:pt x="632" y="1149"/>
                    <a:pt x="1585" y="90"/>
                  </a:cubicBezTo>
                  <a:cubicBezTo>
                    <a:pt x="1611" y="45"/>
                    <a:pt x="1578" y="1"/>
                    <a:pt x="15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8" name="Google Shape;14889;p55">
              <a:extLst>
                <a:ext uri="{FF2B5EF4-FFF2-40B4-BE49-F238E27FC236}">
                  <a16:creationId xmlns:a16="http://schemas.microsoft.com/office/drawing/2014/main" id="{B14CBA33-FB27-6180-0D98-763DA3DDD070}"/>
                </a:ext>
              </a:extLst>
            </p:cNvPr>
            <p:cNvSpPr/>
            <p:nvPr/>
          </p:nvSpPr>
          <p:spPr>
            <a:xfrm>
              <a:off x="3340575" y="3356075"/>
              <a:ext cx="23250" cy="159350"/>
            </a:xfrm>
            <a:custGeom>
              <a:avLst/>
              <a:gdLst/>
              <a:ahLst/>
              <a:cxnLst/>
              <a:rect l="l" t="t" r="r" b="b"/>
              <a:pathLst>
                <a:path w="930" h="6374" extrusionOk="0">
                  <a:moveTo>
                    <a:pt x="214" y="1"/>
                  </a:moveTo>
                  <a:cubicBezTo>
                    <a:pt x="172" y="1"/>
                    <a:pt x="132" y="31"/>
                    <a:pt x="132" y="89"/>
                  </a:cubicBezTo>
                  <a:cubicBezTo>
                    <a:pt x="25" y="2232"/>
                    <a:pt x="1" y="4292"/>
                    <a:pt x="751" y="6339"/>
                  </a:cubicBezTo>
                  <a:cubicBezTo>
                    <a:pt x="761" y="6364"/>
                    <a:pt x="780" y="6374"/>
                    <a:pt x="799" y="6374"/>
                  </a:cubicBezTo>
                  <a:cubicBezTo>
                    <a:pt x="828" y="6374"/>
                    <a:pt x="858" y="6351"/>
                    <a:pt x="858" y="6316"/>
                  </a:cubicBezTo>
                  <a:cubicBezTo>
                    <a:pt x="930" y="5339"/>
                    <a:pt x="501" y="4327"/>
                    <a:pt x="429" y="3339"/>
                  </a:cubicBezTo>
                  <a:cubicBezTo>
                    <a:pt x="334" y="2256"/>
                    <a:pt x="358" y="1184"/>
                    <a:pt x="310" y="101"/>
                  </a:cubicBezTo>
                  <a:cubicBezTo>
                    <a:pt x="304" y="34"/>
                    <a:pt x="258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9" name="Google Shape;14890;p55">
              <a:extLst>
                <a:ext uri="{FF2B5EF4-FFF2-40B4-BE49-F238E27FC236}">
                  <a16:creationId xmlns:a16="http://schemas.microsoft.com/office/drawing/2014/main" id="{1AC3AD0B-C2F8-D5AA-85C2-AB799855652F}"/>
                </a:ext>
              </a:extLst>
            </p:cNvPr>
            <p:cNvSpPr/>
            <p:nvPr/>
          </p:nvSpPr>
          <p:spPr>
            <a:xfrm>
              <a:off x="3366775" y="3375025"/>
              <a:ext cx="16100" cy="92575"/>
            </a:xfrm>
            <a:custGeom>
              <a:avLst/>
              <a:gdLst/>
              <a:ahLst/>
              <a:cxnLst/>
              <a:rect l="l" t="t" r="r" b="b"/>
              <a:pathLst>
                <a:path w="644" h="3703" extrusionOk="0">
                  <a:moveTo>
                    <a:pt x="557" y="1"/>
                  </a:moveTo>
                  <a:cubicBezTo>
                    <a:pt x="532" y="1"/>
                    <a:pt x="510" y="14"/>
                    <a:pt x="501" y="45"/>
                  </a:cubicBezTo>
                  <a:cubicBezTo>
                    <a:pt x="60" y="1069"/>
                    <a:pt x="1" y="2581"/>
                    <a:pt x="382" y="3641"/>
                  </a:cubicBezTo>
                  <a:cubicBezTo>
                    <a:pt x="392" y="3684"/>
                    <a:pt x="425" y="3702"/>
                    <a:pt x="457" y="3702"/>
                  </a:cubicBezTo>
                  <a:cubicBezTo>
                    <a:pt x="497" y="3702"/>
                    <a:pt x="536" y="3675"/>
                    <a:pt x="536" y="3629"/>
                  </a:cubicBezTo>
                  <a:cubicBezTo>
                    <a:pt x="584" y="3034"/>
                    <a:pt x="465" y="2450"/>
                    <a:pt x="477" y="1855"/>
                  </a:cubicBezTo>
                  <a:cubicBezTo>
                    <a:pt x="477" y="1260"/>
                    <a:pt x="596" y="676"/>
                    <a:pt x="644" y="81"/>
                  </a:cubicBezTo>
                  <a:cubicBezTo>
                    <a:pt x="644" y="36"/>
                    <a:pt x="597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0" name="Google Shape;14891;p55">
              <a:extLst>
                <a:ext uri="{FF2B5EF4-FFF2-40B4-BE49-F238E27FC236}">
                  <a16:creationId xmlns:a16="http://schemas.microsoft.com/office/drawing/2014/main" id="{2E0D6D79-C30D-4F3A-717A-A8E798C6C586}"/>
                </a:ext>
              </a:extLst>
            </p:cNvPr>
            <p:cNvSpPr/>
            <p:nvPr/>
          </p:nvSpPr>
          <p:spPr>
            <a:xfrm>
              <a:off x="3378275" y="3486125"/>
              <a:ext cx="10250" cy="21225"/>
            </a:xfrm>
            <a:custGeom>
              <a:avLst/>
              <a:gdLst/>
              <a:ahLst/>
              <a:cxnLst/>
              <a:rect l="l" t="t" r="r" b="b"/>
              <a:pathLst>
                <a:path w="410" h="849" extrusionOk="0">
                  <a:moveTo>
                    <a:pt x="105" y="1"/>
                  </a:moveTo>
                  <a:cubicBezTo>
                    <a:pt x="55" y="1"/>
                    <a:pt x="0" y="51"/>
                    <a:pt x="17" y="102"/>
                  </a:cubicBezTo>
                  <a:cubicBezTo>
                    <a:pt x="53" y="221"/>
                    <a:pt x="76" y="328"/>
                    <a:pt x="124" y="447"/>
                  </a:cubicBezTo>
                  <a:cubicBezTo>
                    <a:pt x="172" y="566"/>
                    <a:pt x="219" y="685"/>
                    <a:pt x="243" y="804"/>
                  </a:cubicBezTo>
                  <a:cubicBezTo>
                    <a:pt x="249" y="834"/>
                    <a:pt x="279" y="849"/>
                    <a:pt x="309" y="849"/>
                  </a:cubicBezTo>
                  <a:cubicBezTo>
                    <a:pt x="338" y="849"/>
                    <a:pt x="368" y="834"/>
                    <a:pt x="374" y="804"/>
                  </a:cubicBezTo>
                  <a:cubicBezTo>
                    <a:pt x="410" y="661"/>
                    <a:pt x="410" y="518"/>
                    <a:pt x="362" y="387"/>
                  </a:cubicBezTo>
                  <a:cubicBezTo>
                    <a:pt x="315" y="245"/>
                    <a:pt x="243" y="149"/>
                    <a:pt x="160" y="30"/>
                  </a:cubicBezTo>
                  <a:cubicBezTo>
                    <a:pt x="146" y="9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1" name="Google Shape;14892;p55">
              <a:extLst>
                <a:ext uri="{FF2B5EF4-FFF2-40B4-BE49-F238E27FC236}">
                  <a16:creationId xmlns:a16="http://schemas.microsoft.com/office/drawing/2014/main" id="{22EFF643-3A02-1207-40F7-9306C9819E30}"/>
                </a:ext>
              </a:extLst>
            </p:cNvPr>
            <p:cNvSpPr/>
            <p:nvPr/>
          </p:nvSpPr>
          <p:spPr>
            <a:xfrm>
              <a:off x="3406950" y="3384625"/>
              <a:ext cx="13125" cy="120475"/>
            </a:xfrm>
            <a:custGeom>
              <a:avLst/>
              <a:gdLst/>
              <a:ahLst/>
              <a:cxnLst/>
              <a:rect l="l" t="t" r="r" b="b"/>
              <a:pathLst>
                <a:path w="525" h="4819" extrusionOk="0">
                  <a:moveTo>
                    <a:pt x="190" y="0"/>
                  </a:moveTo>
                  <a:cubicBezTo>
                    <a:pt x="183" y="0"/>
                    <a:pt x="174" y="6"/>
                    <a:pt x="168" y="18"/>
                  </a:cubicBezTo>
                  <a:cubicBezTo>
                    <a:pt x="1" y="792"/>
                    <a:pt x="37" y="1590"/>
                    <a:pt x="37" y="2376"/>
                  </a:cubicBezTo>
                  <a:cubicBezTo>
                    <a:pt x="49" y="3173"/>
                    <a:pt x="25" y="4019"/>
                    <a:pt x="322" y="4757"/>
                  </a:cubicBezTo>
                  <a:cubicBezTo>
                    <a:pt x="334" y="4797"/>
                    <a:pt x="368" y="4818"/>
                    <a:pt x="399" y="4818"/>
                  </a:cubicBezTo>
                  <a:cubicBezTo>
                    <a:pt x="434" y="4818"/>
                    <a:pt x="465" y="4794"/>
                    <a:pt x="465" y="4745"/>
                  </a:cubicBezTo>
                  <a:cubicBezTo>
                    <a:pt x="525" y="3912"/>
                    <a:pt x="358" y="3078"/>
                    <a:pt x="334" y="2245"/>
                  </a:cubicBezTo>
                  <a:cubicBezTo>
                    <a:pt x="299" y="1507"/>
                    <a:pt x="346" y="745"/>
                    <a:pt x="203" y="18"/>
                  </a:cubicBezTo>
                  <a:cubicBezTo>
                    <a:pt x="203" y="6"/>
                    <a:pt x="197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2" name="Google Shape;14893;p55">
              <a:extLst>
                <a:ext uri="{FF2B5EF4-FFF2-40B4-BE49-F238E27FC236}">
                  <a16:creationId xmlns:a16="http://schemas.microsoft.com/office/drawing/2014/main" id="{BC2B8356-F88D-790A-C89D-82478375218E}"/>
                </a:ext>
              </a:extLst>
            </p:cNvPr>
            <p:cNvSpPr/>
            <p:nvPr/>
          </p:nvSpPr>
          <p:spPr>
            <a:xfrm>
              <a:off x="3435825" y="3369700"/>
              <a:ext cx="23875" cy="119100"/>
            </a:xfrm>
            <a:custGeom>
              <a:avLst/>
              <a:gdLst/>
              <a:ahLst/>
              <a:cxnLst/>
              <a:rect l="l" t="t" r="r" b="b"/>
              <a:pathLst>
                <a:path w="955" h="4764" extrusionOk="0">
                  <a:moveTo>
                    <a:pt x="808" y="0"/>
                  </a:moveTo>
                  <a:cubicBezTo>
                    <a:pt x="779" y="0"/>
                    <a:pt x="746" y="18"/>
                    <a:pt x="727" y="56"/>
                  </a:cubicBezTo>
                  <a:cubicBezTo>
                    <a:pt x="168" y="1473"/>
                    <a:pt x="1" y="3318"/>
                    <a:pt x="691" y="4699"/>
                  </a:cubicBezTo>
                  <a:cubicBezTo>
                    <a:pt x="714" y="4745"/>
                    <a:pt x="752" y="4764"/>
                    <a:pt x="789" y="4764"/>
                  </a:cubicBezTo>
                  <a:cubicBezTo>
                    <a:pt x="870" y="4764"/>
                    <a:pt x="954" y="4677"/>
                    <a:pt x="906" y="4580"/>
                  </a:cubicBezTo>
                  <a:cubicBezTo>
                    <a:pt x="156" y="3294"/>
                    <a:pt x="560" y="1484"/>
                    <a:pt x="870" y="103"/>
                  </a:cubicBezTo>
                  <a:cubicBezTo>
                    <a:pt x="891" y="39"/>
                    <a:pt x="853" y="0"/>
                    <a:pt x="8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3" name="Google Shape;14894;p55">
              <a:extLst>
                <a:ext uri="{FF2B5EF4-FFF2-40B4-BE49-F238E27FC236}">
                  <a16:creationId xmlns:a16="http://schemas.microsoft.com/office/drawing/2014/main" id="{1A0D9C5F-6687-FD8B-7D5E-CB61BE77F9C1}"/>
                </a:ext>
              </a:extLst>
            </p:cNvPr>
            <p:cNvSpPr/>
            <p:nvPr/>
          </p:nvSpPr>
          <p:spPr>
            <a:xfrm>
              <a:off x="3467375" y="3385000"/>
              <a:ext cx="15850" cy="72850"/>
            </a:xfrm>
            <a:custGeom>
              <a:avLst/>
              <a:gdLst/>
              <a:ahLst/>
              <a:cxnLst/>
              <a:rect l="l" t="t" r="r" b="b"/>
              <a:pathLst>
                <a:path w="634" h="2914" extrusionOk="0">
                  <a:moveTo>
                    <a:pt x="508" y="0"/>
                  </a:moveTo>
                  <a:cubicBezTo>
                    <a:pt x="488" y="0"/>
                    <a:pt x="470" y="12"/>
                    <a:pt x="465" y="39"/>
                  </a:cubicBezTo>
                  <a:cubicBezTo>
                    <a:pt x="287" y="849"/>
                    <a:pt x="1" y="2158"/>
                    <a:pt x="525" y="2885"/>
                  </a:cubicBezTo>
                  <a:cubicBezTo>
                    <a:pt x="535" y="2904"/>
                    <a:pt x="557" y="2914"/>
                    <a:pt x="578" y="2914"/>
                  </a:cubicBezTo>
                  <a:cubicBezTo>
                    <a:pt x="607" y="2914"/>
                    <a:pt x="634" y="2895"/>
                    <a:pt x="620" y="2861"/>
                  </a:cubicBezTo>
                  <a:cubicBezTo>
                    <a:pt x="596" y="2408"/>
                    <a:pt x="477" y="1992"/>
                    <a:pt x="465" y="1551"/>
                  </a:cubicBezTo>
                  <a:cubicBezTo>
                    <a:pt x="441" y="1051"/>
                    <a:pt x="489" y="563"/>
                    <a:pt x="561" y="75"/>
                  </a:cubicBezTo>
                  <a:cubicBezTo>
                    <a:pt x="575" y="31"/>
                    <a:pt x="54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4" name="Google Shape;14895;p55">
              <a:extLst>
                <a:ext uri="{FF2B5EF4-FFF2-40B4-BE49-F238E27FC236}">
                  <a16:creationId xmlns:a16="http://schemas.microsoft.com/office/drawing/2014/main" id="{81F34E3D-51AE-E231-90B9-CAC17759D2C8}"/>
                </a:ext>
              </a:extLst>
            </p:cNvPr>
            <p:cNvSpPr/>
            <p:nvPr/>
          </p:nvSpPr>
          <p:spPr>
            <a:xfrm>
              <a:off x="3482575" y="3463050"/>
              <a:ext cx="5975" cy="4800"/>
            </a:xfrm>
            <a:custGeom>
              <a:avLst/>
              <a:gdLst/>
              <a:ahLst/>
              <a:cxnLst/>
              <a:rect l="l" t="t" r="r" b="b"/>
              <a:pathLst>
                <a:path w="239" h="192" extrusionOk="0">
                  <a:moveTo>
                    <a:pt x="119" y="1"/>
                  </a:moveTo>
                  <a:cubicBezTo>
                    <a:pt x="0" y="1"/>
                    <a:pt x="0" y="191"/>
                    <a:pt x="119" y="191"/>
                  </a:cubicBezTo>
                  <a:cubicBezTo>
                    <a:pt x="238" y="191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5" name="Google Shape;14896;p55">
              <a:extLst>
                <a:ext uri="{FF2B5EF4-FFF2-40B4-BE49-F238E27FC236}">
                  <a16:creationId xmlns:a16="http://schemas.microsoft.com/office/drawing/2014/main" id="{24095DAF-6563-9679-5C12-5265BE880C17}"/>
                </a:ext>
              </a:extLst>
            </p:cNvPr>
            <p:cNvSpPr/>
            <p:nvPr/>
          </p:nvSpPr>
          <p:spPr>
            <a:xfrm>
              <a:off x="3506675" y="3385675"/>
              <a:ext cx="10450" cy="60950"/>
            </a:xfrm>
            <a:custGeom>
              <a:avLst/>
              <a:gdLst/>
              <a:ahLst/>
              <a:cxnLst/>
              <a:rect l="l" t="t" r="r" b="b"/>
              <a:pathLst>
                <a:path w="418" h="2438" extrusionOk="0">
                  <a:moveTo>
                    <a:pt x="69" y="0"/>
                  </a:moveTo>
                  <a:cubicBezTo>
                    <a:pt x="57" y="0"/>
                    <a:pt x="42" y="12"/>
                    <a:pt x="36" y="36"/>
                  </a:cubicBezTo>
                  <a:cubicBezTo>
                    <a:pt x="1" y="453"/>
                    <a:pt x="24" y="845"/>
                    <a:pt x="48" y="1262"/>
                  </a:cubicBezTo>
                  <a:cubicBezTo>
                    <a:pt x="84" y="1619"/>
                    <a:pt x="60" y="2012"/>
                    <a:pt x="179" y="2369"/>
                  </a:cubicBezTo>
                  <a:cubicBezTo>
                    <a:pt x="199" y="2409"/>
                    <a:pt x="247" y="2437"/>
                    <a:pt x="289" y="2437"/>
                  </a:cubicBezTo>
                  <a:cubicBezTo>
                    <a:pt x="323" y="2437"/>
                    <a:pt x="352" y="2418"/>
                    <a:pt x="358" y="2369"/>
                  </a:cubicBezTo>
                  <a:cubicBezTo>
                    <a:pt x="417" y="2036"/>
                    <a:pt x="334" y="1738"/>
                    <a:pt x="262" y="1417"/>
                  </a:cubicBezTo>
                  <a:cubicBezTo>
                    <a:pt x="155" y="953"/>
                    <a:pt x="84" y="512"/>
                    <a:pt x="84" y="36"/>
                  </a:cubicBezTo>
                  <a:cubicBezTo>
                    <a:pt x="90" y="12"/>
                    <a:pt x="81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6" name="Google Shape;14897;p55">
              <a:extLst>
                <a:ext uri="{FF2B5EF4-FFF2-40B4-BE49-F238E27FC236}">
                  <a16:creationId xmlns:a16="http://schemas.microsoft.com/office/drawing/2014/main" id="{5DFF34EB-54F9-82F3-A92C-F577D7F788D2}"/>
                </a:ext>
              </a:extLst>
            </p:cNvPr>
            <p:cNvSpPr/>
            <p:nvPr/>
          </p:nvSpPr>
          <p:spPr>
            <a:xfrm>
              <a:off x="3540600" y="3384325"/>
              <a:ext cx="7475" cy="33725"/>
            </a:xfrm>
            <a:custGeom>
              <a:avLst/>
              <a:gdLst/>
              <a:ahLst/>
              <a:cxnLst/>
              <a:rect l="l" t="t" r="r" b="b"/>
              <a:pathLst>
                <a:path w="299" h="1349" extrusionOk="0">
                  <a:moveTo>
                    <a:pt x="154" y="1"/>
                  </a:moveTo>
                  <a:cubicBezTo>
                    <a:pt x="114" y="1"/>
                    <a:pt x="72" y="30"/>
                    <a:pt x="72" y="90"/>
                  </a:cubicBezTo>
                  <a:cubicBezTo>
                    <a:pt x="60" y="304"/>
                    <a:pt x="60" y="530"/>
                    <a:pt x="48" y="757"/>
                  </a:cubicBezTo>
                  <a:cubicBezTo>
                    <a:pt x="37" y="947"/>
                    <a:pt x="1" y="1126"/>
                    <a:pt x="72" y="1304"/>
                  </a:cubicBezTo>
                  <a:cubicBezTo>
                    <a:pt x="90" y="1334"/>
                    <a:pt x="120" y="1349"/>
                    <a:pt x="150" y="1349"/>
                  </a:cubicBezTo>
                  <a:cubicBezTo>
                    <a:pt x="179" y="1349"/>
                    <a:pt x="209" y="1334"/>
                    <a:pt x="227" y="1304"/>
                  </a:cubicBezTo>
                  <a:cubicBezTo>
                    <a:pt x="299" y="1126"/>
                    <a:pt x="275" y="947"/>
                    <a:pt x="251" y="757"/>
                  </a:cubicBezTo>
                  <a:cubicBezTo>
                    <a:pt x="239" y="530"/>
                    <a:pt x="239" y="304"/>
                    <a:pt x="227" y="90"/>
                  </a:cubicBezTo>
                  <a:cubicBezTo>
                    <a:pt x="233" y="30"/>
                    <a:pt x="194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7" name="Google Shape;14898;p55">
              <a:extLst>
                <a:ext uri="{FF2B5EF4-FFF2-40B4-BE49-F238E27FC236}">
                  <a16:creationId xmlns:a16="http://schemas.microsoft.com/office/drawing/2014/main" id="{34067708-F87B-C17C-8D67-B6A14C46868E}"/>
                </a:ext>
              </a:extLst>
            </p:cNvPr>
            <p:cNvSpPr/>
            <p:nvPr/>
          </p:nvSpPr>
          <p:spPr>
            <a:xfrm>
              <a:off x="3560300" y="3391700"/>
              <a:ext cx="12775" cy="27325"/>
            </a:xfrm>
            <a:custGeom>
              <a:avLst/>
              <a:gdLst/>
              <a:ahLst/>
              <a:cxnLst/>
              <a:rect l="l" t="t" r="r" b="b"/>
              <a:pathLst>
                <a:path w="511" h="1093" extrusionOk="0">
                  <a:moveTo>
                    <a:pt x="126" y="0"/>
                  </a:moveTo>
                  <a:cubicBezTo>
                    <a:pt x="62" y="0"/>
                    <a:pt x="1" y="49"/>
                    <a:pt x="22" y="128"/>
                  </a:cubicBezTo>
                  <a:cubicBezTo>
                    <a:pt x="58" y="307"/>
                    <a:pt x="106" y="473"/>
                    <a:pt x="142" y="664"/>
                  </a:cubicBezTo>
                  <a:cubicBezTo>
                    <a:pt x="153" y="807"/>
                    <a:pt x="153" y="938"/>
                    <a:pt x="225" y="1057"/>
                  </a:cubicBezTo>
                  <a:cubicBezTo>
                    <a:pt x="243" y="1081"/>
                    <a:pt x="270" y="1093"/>
                    <a:pt x="295" y="1093"/>
                  </a:cubicBezTo>
                  <a:cubicBezTo>
                    <a:pt x="320" y="1093"/>
                    <a:pt x="344" y="1081"/>
                    <a:pt x="356" y="1057"/>
                  </a:cubicBezTo>
                  <a:cubicBezTo>
                    <a:pt x="511" y="771"/>
                    <a:pt x="332" y="343"/>
                    <a:pt x="237" y="69"/>
                  </a:cubicBezTo>
                  <a:cubicBezTo>
                    <a:pt x="213" y="21"/>
                    <a:pt x="169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8" name="Google Shape;14899;p55">
              <a:extLst>
                <a:ext uri="{FF2B5EF4-FFF2-40B4-BE49-F238E27FC236}">
                  <a16:creationId xmlns:a16="http://schemas.microsoft.com/office/drawing/2014/main" id="{24EF0CB5-F573-C82E-A67D-0BE38DBED478}"/>
                </a:ext>
              </a:extLst>
            </p:cNvPr>
            <p:cNvSpPr/>
            <p:nvPr/>
          </p:nvSpPr>
          <p:spPr>
            <a:xfrm>
              <a:off x="3577225" y="3399500"/>
              <a:ext cx="10725" cy="11325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193" y="1"/>
                  </a:moveTo>
                  <a:cubicBezTo>
                    <a:pt x="155" y="1"/>
                    <a:pt x="117" y="14"/>
                    <a:pt x="84" y="42"/>
                  </a:cubicBezTo>
                  <a:cubicBezTo>
                    <a:pt x="12" y="90"/>
                    <a:pt x="0" y="221"/>
                    <a:pt x="72" y="292"/>
                  </a:cubicBezTo>
                  <a:cubicBezTo>
                    <a:pt x="96" y="328"/>
                    <a:pt x="96" y="340"/>
                    <a:pt x="119" y="376"/>
                  </a:cubicBezTo>
                  <a:cubicBezTo>
                    <a:pt x="145" y="421"/>
                    <a:pt x="203" y="452"/>
                    <a:pt x="259" y="452"/>
                  </a:cubicBezTo>
                  <a:cubicBezTo>
                    <a:pt x="307" y="452"/>
                    <a:pt x="354" y="430"/>
                    <a:pt x="381" y="376"/>
                  </a:cubicBezTo>
                  <a:cubicBezTo>
                    <a:pt x="429" y="269"/>
                    <a:pt x="417" y="173"/>
                    <a:pt x="346" y="90"/>
                  </a:cubicBezTo>
                  <a:cubicBezTo>
                    <a:pt x="310" y="32"/>
                    <a:pt x="25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9" name="Google Shape;14900;p55">
              <a:extLst>
                <a:ext uri="{FF2B5EF4-FFF2-40B4-BE49-F238E27FC236}">
                  <a16:creationId xmlns:a16="http://schemas.microsoft.com/office/drawing/2014/main" id="{8396B4B9-C393-82C3-77E7-216D1A07B5E7}"/>
                </a:ext>
              </a:extLst>
            </p:cNvPr>
            <p:cNvSpPr/>
            <p:nvPr/>
          </p:nvSpPr>
          <p:spPr>
            <a:xfrm>
              <a:off x="3320400" y="3172775"/>
              <a:ext cx="70225" cy="48350"/>
            </a:xfrm>
            <a:custGeom>
              <a:avLst/>
              <a:gdLst/>
              <a:ahLst/>
              <a:cxnLst/>
              <a:rect l="l" t="t" r="r" b="b"/>
              <a:pathLst>
                <a:path w="2809" h="1934" extrusionOk="0">
                  <a:moveTo>
                    <a:pt x="540" y="0"/>
                  </a:moveTo>
                  <a:cubicBezTo>
                    <a:pt x="346" y="0"/>
                    <a:pt x="168" y="42"/>
                    <a:pt x="34" y="146"/>
                  </a:cubicBezTo>
                  <a:cubicBezTo>
                    <a:pt x="1" y="179"/>
                    <a:pt x="29" y="243"/>
                    <a:pt x="62" y="243"/>
                  </a:cubicBezTo>
                  <a:cubicBezTo>
                    <a:pt x="64" y="243"/>
                    <a:pt x="67" y="242"/>
                    <a:pt x="70" y="241"/>
                  </a:cubicBezTo>
                  <a:cubicBezTo>
                    <a:pt x="170" y="229"/>
                    <a:pt x="264" y="223"/>
                    <a:pt x="353" y="223"/>
                  </a:cubicBezTo>
                  <a:cubicBezTo>
                    <a:pt x="784" y="223"/>
                    <a:pt x="1110" y="362"/>
                    <a:pt x="1534" y="598"/>
                  </a:cubicBezTo>
                  <a:cubicBezTo>
                    <a:pt x="1963" y="848"/>
                    <a:pt x="2630" y="1313"/>
                    <a:pt x="2618" y="1861"/>
                  </a:cubicBezTo>
                  <a:cubicBezTo>
                    <a:pt x="2624" y="1910"/>
                    <a:pt x="2655" y="1934"/>
                    <a:pt x="2686" y="1934"/>
                  </a:cubicBezTo>
                  <a:cubicBezTo>
                    <a:pt x="2715" y="1934"/>
                    <a:pt x="2743" y="1913"/>
                    <a:pt x="2749" y="1872"/>
                  </a:cubicBezTo>
                  <a:cubicBezTo>
                    <a:pt x="2808" y="1206"/>
                    <a:pt x="2260" y="706"/>
                    <a:pt x="1737" y="372"/>
                  </a:cubicBezTo>
                  <a:cubicBezTo>
                    <a:pt x="1466" y="200"/>
                    <a:pt x="966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0" name="Google Shape;14901;p55">
              <a:extLst>
                <a:ext uri="{FF2B5EF4-FFF2-40B4-BE49-F238E27FC236}">
                  <a16:creationId xmlns:a16="http://schemas.microsoft.com/office/drawing/2014/main" id="{440C042D-DEF7-1530-29A2-13162F6009D8}"/>
                </a:ext>
              </a:extLst>
            </p:cNvPr>
            <p:cNvSpPr/>
            <p:nvPr/>
          </p:nvSpPr>
          <p:spPr>
            <a:xfrm>
              <a:off x="3306350" y="3185025"/>
              <a:ext cx="76700" cy="42425"/>
            </a:xfrm>
            <a:custGeom>
              <a:avLst/>
              <a:gdLst/>
              <a:ahLst/>
              <a:cxnLst/>
              <a:rect l="l" t="t" r="r" b="b"/>
              <a:pathLst>
                <a:path w="3068" h="1697" extrusionOk="0">
                  <a:moveTo>
                    <a:pt x="94" y="1"/>
                  </a:moveTo>
                  <a:cubicBezTo>
                    <a:pt x="71" y="1"/>
                    <a:pt x="48" y="1"/>
                    <a:pt x="24" y="1"/>
                  </a:cubicBezTo>
                  <a:cubicBezTo>
                    <a:pt x="1" y="1"/>
                    <a:pt x="1" y="49"/>
                    <a:pt x="24" y="49"/>
                  </a:cubicBezTo>
                  <a:cubicBezTo>
                    <a:pt x="1167" y="216"/>
                    <a:pt x="2334" y="704"/>
                    <a:pt x="3013" y="1680"/>
                  </a:cubicBezTo>
                  <a:cubicBezTo>
                    <a:pt x="3024" y="1691"/>
                    <a:pt x="3037" y="1697"/>
                    <a:pt x="3047" y="1697"/>
                  </a:cubicBezTo>
                  <a:cubicBezTo>
                    <a:pt x="3059" y="1697"/>
                    <a:pt x="3067" y="1688"/>
                    <a:pt x="3061" y="1668"/>
                  </a:cubicBezTo>
                  <a:cubicBezTo>
                    <a:pt x="2652" y="560"/>
                    <a:pt x="1216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1" name="Google Shape;14902;p55">
              <a:extLst>
                <a:ext uri="{FF2B5EF4-FFF2-40B4-BE49-F238E27FC236}">
                  <a16:creationId xmlns:a16="http://schemas.microsoft.com/office/drawing/2014/main" id="{3321651A-67AA-3404-8902-AD1C609F8DB3}"/>
                </a:ext>
              </a:extLst>
            </p:cNvPr>
            <p:cNvSpPr/>
            <p:nvPr/>
          </p:nvSpPr>
          <p:spPr>
            <a:xfrm>
              <a:off x="3299800" y="3199725"/>
              <a:ext cx="96700" cy="78525"/>
            </a:xfrm>
            <a:custGeom>
              <a:avLst/>
              <a:gdLst/>
              <a:ahLst/>
              <a:cxnLst/>
              <a:rect l="l" t="t" r="r" b="b"/>
              <a:pathLst>
                <a:path w="3868" h="3141" extrusionOk="0">
                  <a:moveTo>
                    <a:pt x="624" y="0"/>
                  </a:moveTo>
                  <a:cubicBezTo>
                    <a:pt x="444" y="0"/>
                    <a:pt x="264" y="15"/>
                    <a:pt x="84" y="44"/>
                  </a:cubicBezTo>
                  <a:cubicBezTo>
                    <a:pt x="1" y="56"/>
                    <a:pt x="1" y="175"/>
                    <a:pt x="84" y="187"/>
                  </a:cubicBezTo>
                  <a:cubicBezTo>
                    <a:pt x="953" y="354"/>
                    <a:pt x="1834" y="390"/>
                    <a:pt x="2537" y="985"/>
                  </a:cubicBezTo>
                  <a:cubicBezTo>
                    <a:pt x="3144" y="1497"/>
                    <a:pt x="3680" y="2259"/>
                    <a:pt x="3727" y="3080"/>
                  </a:cubicBezTo>
                  <a:cubicBezTo>
                    <a:pt x="3740" y="3119"/>
                    <a:pt x="3774" y="3140"/>
                    <a:pt x="3802" y="3140"/>
                  </a:cubicBezTo>
                  <a:cubicBezTo>
                    <a:pt x="3826" y="3140"/>
                    <a:pt x="3846" y="3125"/>
                    <a:pt x="3846" y="3092"/>
                  </a:cubicBezTo>
                  <a:cubicBezTo>
                    <a:pt x="3868" y="1274"/>
                    <a:pt x="230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2" name="Google Shape;14903;p55">
              <a:extLst>
                <a:ext uri="{FF2B5EF4-FFF2-40B4-BE49-F238E27FC236}">
                  <a16:creationId xmlns:a16="http://schemas.microsoft.com/office/drawing/2014/main" id="{F385AB59-E263-9E35-0A32-B749428F3CE4}"/>
                </a:ext>
              </a:extLst>
            </p:cNvPr>
            <p:cNvSpPr/>
            <p:nvPr/>
          </p:nvSpPr>
          <p:spPr>
            <a:xfrm>
              <a:off x="3366775" y="3245750"/>
              <a:ext cx="33325" cy="48775"/>
            </a:xfrm>
            <a:custGeom>
              <a:avLst/>
              <a:gdLst/>
              <a:ahLst/>
              <a:cxnLst/>
              <a:rect l="l" t="t" r="r" b="b"/>
              <a:pathLst>
                <a:path w="1333" h="1951" extrusionOk="0">
                  <a:moveTo>
                    <a:pt x="132" y="0"/>
                  </a:moveTo>
                  <a:cubicBezTo>
                    <a:pt x="124" y="0"/>
                    <a:pt x="116" y="1"/>
                    <a:pt x="108" y="1"/>
                  </a:cubicBezTo>
                  <a:cubicBezTo>
                    <a:pt x="60" y="1"/>
                    <a:pt x="1" y="49"/>
                    <a:pt x="24" y="96"/>
                  </a:cubicBezTo>
                  <a:cubicBezTo>
                    <a:pt x="48" y="394"/>
                    <a:pt x="405" y="644"/>
                    <a:pt x="572" y="894"/>
                  </a:cubicBezTo>
                  <a:cubicBezTo>
                    <a:pt x="775" y="1228"/>
                    <a:pt x="977" y="1549"/>
                    <a:pt x="1156" y="1894"/>
                  </a:cubicBezTo>
                  <a:cubicBezTo>
                    <a:pt x="1169" y="1934"/>
                    <a:pt x="1198" y="1951"/>
                    <a:pt x="1228" y="1951"/>
                  </a:cubicBezTo>
                  <a:cubicBezTo>
                    <a:pt x="1280" y="1951"/>
                    <a:pt x="1333" y="1902"/>
                    <a:pt x="1310" y="1835"/>
                  </a:cubicBezTo>
                  <a:cubicBezTo>
                    <a:pt x="1167" y="1442"/>
                    <a:pt x="1048" y="1049"/>
                    <a:pt x="822" y="692"/>
                  </a:cubicBezTo>
                  <a:cubicBezTo>
                    <a:pt x="694" y="448"/>
                    <a:pt x="453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3" name="Google Shape;14904;p55">
              <a:extLst>
                <a:ext uri="{FF2B5EF4-FFF2-40B4-BE49-F238E27FC236}">
                  <a16:creationId xmlns:a16="http://schemas.microsoft.com/office/drawing/2014/main" id="{23006C8C-676F-AE61-E5F2-B301E31BDB0E}"/>
                </a:ext>
              </a:extLst>
            </p:cNvPr>
            <p:cNvSpPr/>
            <p:nvPr/>
          </p:nvSpPr>
          <p:spPr>
            <a:xfrm>
              <a:off x="3278675" y="3226050"/>
              <a:ext cx="76100" cy="17425"/>
            </a:xfrm>
            <a:custGeom>
              <a:avLst/>
              <a:gdLst/>
              <a:ahLst/>
              <a:cxnLst/>
              <a:rect l="l" t="t" r="r" b="b"/>
              <a:pathLst>
                <a:path w="3044" h="697" extrusionOk="0">
                  <a:moveTo>
                    <a:pt x="1326" y="0"/>
                  </a:moveTo>
                  <a:cubicBezTo>
                    <a:pt x="884" y="0"/>
                    <a:pt x="242" y="54"/>
                    <a:pt x="48" y="432"/>
                  </a:cubicBezTo>
                  <a:cubicBezTo>
                    <a:pt x="0" y="527"/>
                    <a:pt x="48" y="622"/>
                    <a:pt x="155" y="622"/>
                  </a:cubicBezTo>
                  <a:cubicBezTo>
                    <a:pt x="334" y="622"/>
                    <a:pt x="477" y="539"/>
                    <a:pt x="643" y="492"/>
                  </a:cubicBezTo>
                  <a:cubicBezTo>
                    <a:pt x="872" y="415"/>
                    <a:pt x="1108" y="392"/>
                    <a:pt x="1334" y="392"/>
                  </a:cubicBezTo>
                  <a:cubicBezTo>
                    <a:pt x="1390" y="392"/>
                    <a:pt x="1446" y="394"/>
                    <a:pt x="1501" y="396"/>
                  </a:cubicBezTo>
                  <a:cubicBezTo>
                    <a:pt x="1989" y="420"/>
                    <a:pt x="2394" y="634"/>
                    <a:pt x="2858" y="694"/>
                  </a:cubicBezTo>
                  <a:cubicBezTo>
                    <a:pt x="2868" y="696"/>
                    <a:pt x="2877" y="697"/>
                    <a:pt x="2886" y="697"/>
                  </a:cubicBezTo>
                  <a:cubicBezTo>
                    <a:pt x="2988" y="697"/>
                    <a:pt x="3044" y="580"/>
                    <a:pt x="2989" y="503"/>
                  </a:cubicBezTo>
                  <a:cubicBezTo>
                    <a:pt x="2715" y="87"/>
                    <a:pt x="1977" y="27"/>
                    <a:pt x="1524" y="3"/>
                  </a:cubicBezTo>
                  <a:cubicBezTo>
                    <a:pt x="1466" y="2"/>
                    <a:pt x="1398" y="0"/>
                    <a:pt x="13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4" name="Google Shape;14905;p55">
              <a:extLst>
                <a:ext uri="{FF2B5EF4-FFF2-40B4-BE49-F238E27FC236}">
                  <a16:creationId xmlns:a16="http://schemas.microsoft.com/office/drawing/2014/main" id="{F0C7A756-4BF3-A82F-965B-34095131B8AF}"/>
                </a:ext>
              </a:extLst>
            </p:cNvPr>
            <p:cNvSpPr/>
            <p:nvPr/>
          </p:nvSpPr>
          <p:spPr>
            <a:xfrm>
              <a:off x="3318250" y="3265050"/>
              <a:ext cx="74375" cy="49425"/>
            </a:xfrm>
            <a:custGeom>
              <a:avLst/>
              <a:gdLst/>
              <a:ahLst/>
              <a:cxnLst/>
              <a:rect l="l" t="t" r="r" b="b"/>
              <a:pathLst>
                <a:path w="2975" h="1977" extrusionOk="0">
                  <a:moveTo>
                    <a:pt x="341" y="0"/>
                  </a:moveTo>
                  <a:cubicBezTo>
                    <a:pt x="243" y="0"/>
                    <a:pt x="148" y="15"/>
                    <a:pt x="60" y="51"/>
                  </a:cubicBezTo>
                  <a:cubicBezTo>
                    <a:pt x="1" y="75"/>
                    <a:pt x="13" y="158"/>
                    <a:pt x="60" y="182"/>
                  </a:cubicBezTo>
                  <a:cubicBezTo>
                    <a:pt x="215" y="301"/>
                    <a:pt x="418" y="313"/>
                    <a:pt x="608" y="372"/>
                  </a:cubicBezTo>
                  <a:cubicBezTo>
                    <a:pt x="906" y="467"/>
                    <a:pt x="1192" y="598"/>
                    <a:pt x="1442" y="765"/>
                  </a:cubicBezTo>
                  <a:cubicBezTo>
                    <a:pt x="1965" y="1075"/>
                    <a:pt x="2465" y="1444"/>
                    <a:pt x="2823" y="1944"/>
                  </a:cubicBezTo>
                  <a:cubicBezTo>
                    <a:pt x="2838" y="1967"/>
                    <a:pt x="2860" y="1976"/>
                    <a:pt x="2882" y="1976"/>
                  </a:cubicBezTo>
                  <a:cubicBezTo>
                    <a:pt x="2929" y="1976"/>
                    <a:pt x="2974" y="1933"/>
                    <a:pt x="2942" y="1884"/>
                  </a:cubicBezTo>
                  <a:cubicBezTo>
                    <a:pt x="2632" y="1313"/>
                    <a:pt x="2156" y="837"/>
                    <a:pt x="1608" y="491"/>
                  </a:cubicBezTo>
                  <a:cubicBezTo>
                    <a:pt x="1278" y="297"/>
                    <a:pt x="774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5" name="Google Shape;14906;p55">
              <a:extLst>
                <a:ext uri="{FF2B5EF4-FFF2-40B4-BE49-F238E27FC236}">
                  <a16:creationId xmlns:a16="http://schemas.microsoft.com/office/drawing/2014/main" id="{EF1C90B1-420E-066E-ED0B-B317C56E2C70}"/>
                </a:ext>
              </a:extLst>
            </p:cNvPr>
            <p:cNvSpPr/>
            <p:nvPr/>
          </p:nvSpPr>
          <p:spPr>
            <a:xfrm>
              <a:off x="3270700" y="3271675"/>
              <a:ext cx="40125" cy="15225"/>
            </a:xfrm>
            <a:custGeom>
              <a:avLst/>
              <a:gdLst/>
              <a:ahLst/>
              <a:cxnLst/>
              <a:rect l="l" t="t" r="r" b="b"/>
              <a:pathLst>
                <a:path w="1605" h="609" extrusionOk="0">
                  <a:moveTo>
                    <a:pt x="1558" y="0"/>
                  </a:moveTo>
                  <a:cubicBezTo>
                    <a:pt x="1260" y="0"/>
                    <a:pt x="986" y="60"/>
                    <a:pt x="724" y="155"/>
                  </a:cubicBezTo>
                  <a:cubicBezTo>
                    <a:pt x="498" y="226"/>
                    <a:pt x="212" y="321"/>
                    <a:pt x="34" y="500"/>
                  </a:cubicBezTo>
                  <a:cubicBezTo>
                    <a:pt x="0" y="533"/>
                    <a:pt x="29" y="608"/>
                    <a:pt x="82" y="608"/>
                  </a:cubicBezTo>
                  <a:cubicBezTo>
                    <a:pt x="85" y="608"/>
                    <a:pt x="89" y="608"/>
                    <a:pt x="93" y="607"/>
                  </a:cubicBezTo>
                  <a:cubicBezTo>
                    <a:pt x="307" y="560"/>
                    <a:pt x="486" y="405"/>
                    <a:pt x="665" y="298"/>
                  </a:cubicBezTo>
                  <a:cubicBezTo>
                    <a:pt x="938" y="167"/>
                    <a:pt x="1224" y="83"/>
                    <a:pt x="1534" y="60"/>
                  </a:cubicBezTo>
                  <a:cubicBezTo>
                    <a:pt x="1539" y="60"/>
                    <a:pt x="1544" y="61"/>
                    <a:pt x="1549" y="61"/>
                  </a:cubicBezTo>
                  <a:cubicBezTo>
                    <a:pt x="1605" y="61"/>
                    <a:pt x="1602" y="0"/>
                    <a:pt x="15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6" name="Google Shape;14907;p55">
              <a:extLst>
                <a:ext uri="{FF2B5EF4-FFF2-40B4-BE49-F238E27FC236}">
                  <a16:creationId xmlns:a16="http://schemas.microsoft.com/office/drawing/2014/main" id="{3BAABFB9-A94E-0B4E-0FF8-FBAB6153509C}"/>
                </a:ext>
              </a:extLst>
            </p:cNvPr>
            <p:cNvSpPr/>
            <p:nvPr/>
          </p:nvSpPr>
          <p:spPr>
            <a:xfrm>
              <a:off x="3322725" y="3311450"/>
              <a:ext cx="46150" cy="23275"/>
            </a:xfrm>
            <a:custGeom>
              <a:avLst/>
              <a:gdLst/>
              <a:ahLst/>
              <a:cxnLst/>
              <a:rect l="l" t="t" r="r" b="b"/>
              <a:pathLst>
                <a:path w="1846" h="931" extrusionOk="0">
                  <a:moveTo>
                    <a:pt x="399" y="0"/>
                  </a:moveTo>
                  <a:cubicBezTo>
                    <a:pt x="275" y="0"/>
                    <a:pt x="153" y="16"/>
                    <a:pt x="36" y="52"/>
                  </a:cubicBezTo>
                  <a:cubicBezTo>
                    <a:pt x="0" y="64"/>
                    <a:pt x="0" y="124"/>
                    <a:pt x="36" y="124"/>
                  </a:cubicBezTo>
                  <a:cubicBezTo>
                    <a:pt x="541" y="292"/>
                    <a:pt x="1088" y="376"/>
                    <a:pt x="1538" y="693"/>
                  </a:cubicBezTo>
                  <a:lnTo>
                    <a:pt x="1538" y="693"/>
                  </a:lnTo>
                  <a:cubicBezTo>
                    <a:pt x="1523" y="715"/>
                    <a:pt x="1510" y="736"/>
                    <a:pt x="1501" y="755"/>
                  </a:cubicBezTo>
                  <a:cubicBezTo>
                    <a:pt x="1431" y="833"/>
                    <a:pt x="1508" y="931"/>
                    <a:pt x="1592" y="931"/>
                  </a:cubicBezTo>
                  <a:cubicBezTo>
                    <a:pt x="1622" y="931"/>
                    <a:pt x="1654" y="917"/>
                    <a:pt x="1679" y="886"/>
                  </a:cubicBezTo>
                  <a:cubicBezTo>
                    <a:pt x="1703" y="838"/>
                    <a:pt x="1751" y="802"/>
                    <a:pt x="1786" y="755"/>
                  </a:cubicBezTo>
                  <a:cubicBezTo>
                    <a:pt x="1822" y="707"/>
                    <a:pt x="1846" y="635"/>
                    <a:pt x="1786" y="576"/>
                  </a:cubicBezTo>
                  <a:cubicBezTo>
                    <a:pt x="1434" y="261"/>
                    <a:pt x="898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7" name="Google Shape;14908;p55">
              <a:extLst>
                <a:ext uri="{FF2B5EF4-FFF2-40B4-BE49-F238E27FC236}">
                  <a16:creationId xmlns:a16="http://schemas.microsoft.com/office/drawing/2014/main" id="{FC078F7A-FB0A-A364-3FA4-49A4F9D96646}"/>
                </a:ext>
              </a:extLst>
            </p:cNvPr>
            <p:cNvSpPr/>
            <p:nvPr/>
          </p:nvSpPr>
          <p:spPr>
            <a:xfrm>
              <a:off x="3289100" y="3313500"/>
              <a:ext cx="23575" cy="10875"/>
            </a:xfrm>
            <a:custGeom>
              <a:avLst/>
              <a:gdLst/>
              <a:ahLst/>
              <a:cxnLst/>
              <a:rect l="l" t="t" r="r" b="b"/>
              <a:pathLst>
                <a:path w="943" h="435" extrusionOk="0">
                  <a:moveTo>
                    <a:pt x="836" y="1"/>
                  </a:moveTo>
                  <a:cubicBezTo>
                    <a:pt x="828" y="1"/>
                    <a:pt x="819" y="2"/>
                    <a:pt x="810" y="6"/>
                  </a:cubicBezTo>
                  <a:cubicBezTo>
                    <a:pt x="655" y="42"/>
                    <a:pt x="524" y="89"/>
                    <a:pt x="369" y="149"/>
                  </a:cubicBezTo>
                  <a:cubicBezTo>
                    <a:pt x="250" y="196"/>
                    <a:pt x="119" y="220"/>
                    <a:pt x="36" y="327"/>
                  </a:cubicBezTo>
                  <a:cubicBezTo>
                    <a:pt x="0" y="375"/>
                    <a:pt x="12" y="434"/>
                    <a:pt x="72" y="434"/>
                  </a:cubicBezTo>
                  <a:cubicBezTo>
                    <a:pt x="214" y="434"/>
                    <a:pt x="333" y="363"/>
                    <a:pt x="453" y="315"/>
                  </a:cubicBezTo>
                  <a:cubicBezTo>
                    <a:pt x="583" y="256"/>
                    <a:pt x="714" y="208"/>
                    <a:pt x="845" y="161"/>
                  </a:cubicBezTo>
                  <a:cubicBezTo>
                    <a:pt x="942" y="139"/>
                    <a:pt x="913" y="1"/>
                    <a:pt x="8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8" name="Google Shape;14909;p55">
              <a:extLst>
                <a:ext uri="{FF2B5EF4-FFF2-40B4-BE49-F238E27FC236}">
                  <a16:creationId xmlns:a16="http://schemas.microsoft.com/office/drawing/2014/main" id="{E683F1B3-468B-B3DE-7882-75ACE06ABB2F}"/>
                </a:ext>
              </a:extLst>
            </p:cNvPr>
            <p:cNvSpPr/>
            <p:nvPr/>
          </p:nvSpPr>
          <p:spPr>
            <a:xfrm>
              <a:off x="3332275" y="3347875"/>
              <a:ext cx="15775" cy="9750"/>
            </a:xfrm>
            <a:custGeom>
              <a:avLst/>
              <a:gdLst/>
              <a:ahLst/>
              <a:cxnLst/>
              <a:rect l="l" t="t" r="r" b="b"/>
              <a:pathLst>
                <a:path w="631" h="390" extrusionOk="0">
                  <a:moveTo>
                    <a:pt x="285" y="0"/>
                  </a:moveTo>
                  <a:cubicBezTo>
                    <a:pt x="215" y="0"/>
                    <a:pt x="164" y="13"/>
                    <a:pt x="128" y="49"/>
                  </a:cubicBezTo>
                  <a:lnTo>
                    <a:pt x="128" y="49"/>
                  </a:lnTo>
                  <a:cubicBezTo>
                    <a:pt x="79" y="71"/>
                    <a:pt x="29" y="93"/>
                    <a:pt x="11" y="155"/>
                  </a:cubicBezTo>
                  <a:cubicBezTo>
                    <a:pt x="1" y="228"/>
                    <a:pt x="55" y="264"/>
                    <a:pt x="108" y="296"/>
                  </a:cubicBezTo>
                  <a:lnTo>
                    <a:pt x="108" y="296"/>
                  </a:lnTo>
                  <a:cubicBezTo>
                    <a:pt x="178" y="358"/>
                    <a:pt x="290" y="361"/>
                    <a:pt x="369" y="381"/>
                  </a:cubicBezTo>
                  <a:cubicBezTo>
                    <a:pt x="384" y="387"/>
                    <a:pt x="400" y="390"/>
                    <a:pt x="417" y="390"/>
                  </a:cubicBezTo>
                  <a:cubicBezTo>
                    <a:pt x="500" y="390"/>
                    <a:pt x="587" y="320"/>
                    <a:pt x="607" y="250"/>
                  </a:cubicBezTo>
                  <a:cubicBezTo>
                    <a:pt x="631" y="179"/>
                    <a:pt x="571" y="60"/>
                    <a:pt x="476" y="24"/>
                  </a:cubicBezTo>
                  <a:cubicBezTo>
                    <a:pt x="416" y="12"/>
                    <a:pt x="345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9" name="Google Shape;14910;p55">
              <a:extLst>
                <a:ext uri="{FF2B5EF4-FFF2-40B4-BE49-F238E27FC236}">
                  <a16:creationId xmlns:a16="http://schemas.microsoft.com/office/drawing/2014/main" id="{A0FB44CC-C4C5-C61B-6FD0-B6485C49E956}"/>
                </a:ext>
              </a:extLst>
            </p:cNvPr>
            <p:cNvSpPr/>
            <p:nvPr/>
          </p:nvSpPr>
          <p:spPr>
            <a:xfrm>
              <a:off x="3288500" y="3176550"/>
              <a:ext cx="90200" cy="32025"/>
            </a:xfrm>
            <a:custGeom>
              <a:avLst/>
              <a:gdLst/>
              <a:ahLst/>
              <a:cxnLst/>
              <a:rect l="l" t="t" r="r" b="b"/>
              <a:pathLst>
                <a:path w="3608" h="1281" extrusionOk="0">
                  <a:moveTo>
                    <a:pt x="2724" y="0"/>
                  </a:moveTo>
                  <a:cubicBezTo>
                    <a:pt x="2383" y="0"/>
                    <a:pt x="2041" y="77"/>
                    <a:pt x="1691" y="209"/>
                  </a:cubicBezTo>
                  <a:cubicBezTo>
                    <a:pt x="1155" y="412"/>
                    <a:pt x="429" y="697"/>
                    <a:pt x="36" y="1150"/>
                  </a:cubicBezTo>
                  <a:cubicBezTo>
                    <a:pt x="0" y="1186"/>
                    <a:pt x="24" y="1281"/>
                    <a:pt x="96" y="1281"/>
                  </a:cubicBezTo>
                  <a:cubicBezTo>
                    <a:pt x="607" y="1269"/>
                    <a:pt x="1024" y="912"/>
                    <a:pt x="1465" y="697"/>
                  </a:cubicBezTo>
                  <a:cubicBezTo>
                    <a:pt x="2107" y="393"/>
                    <a:pt x="2706" y="292"/>
                    <a:pt x="3414" y="292"/>
                  </a:cubicBezTo>
                  <a:cubicBezTo>
                    <a:pt x="3455" y="292"/>
                    <a:pt x="3495" y="292"/>
                    <a:pt x="3536" y="293"/>
                  </a:cubicBezTo>
                  <a:cubicBezTo>
                    <a:pt x="3540" y="293"/>
                    <a:pt x="3544" y="294"/>
                    <a:pt x="3547" y="294"/>
                  </a:cubicBezTo>
                  <a:cubicBezTo>
                    <a:pt x="3608" y="294"/>
                    <a:pt x="3605" y="196"/>
                    <a:pt x="3548" y="162"/>
                  </a:cubicBezTo>
                  <a:cubicBezTo>
                    <a:pt x="3272" y="50"/>
                    <a:pt x="2999" y="0"/>
                    <a:pt x="27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0" name="Google Shape;14911;p55">
              <a:extLst>
                <a:ext uri="{FF2B5EF4-FFF2-40B4-BE49-F238E27FC236}">
                  <a16:creationId xmlns:a16="http://schemas.microsoft.com/office/drawing/2014/main" id="{CEFDC3ED-4C7E-4004-0760-AD026D03946E}"/>
                </a:ext>
              </a:extLst>
            </p:cNvPr>
            <p:cNvSpPr/>
            <p:nvPr/>
          </p:nvSpPr>
          <p:spPr>
            <a:xfrm>
              <a:off x="3274400" y="3194900"/>
              <a:ext cx="107275" cy="37975"/>
            </a:xfrm>
            <a:custGeom>
              <a:avLst/>
              <a:gdLst/>
              <a:ahLst/>
              <a:cxnLst/>
              <a:rect l="l" t="t" r="r" b="b"/>
              <a:pathLst>
                <a:path w="4291" h="1519" extrusionOk="0">
                  <a:moveTo>
                    <a:pt x="3728" y="0"/>
                  </a:moveTo>
                  <a:cubicBezTo>
                    <a:pt x="3116" y="0"/>
                    <a:pt x="2513" y="103"/>
                    <a:pt x="1933" y="309"/>
                  </a:cubicBezTo>
                  <a:cubicBezTo>
                    <a:pt x="1291" y="535"/>
                    <a:pt x="505" y="845"/>
                    <a:pt x="52" y="1368"/>
                  </a:cubicBezTo>
                  <a:cubicBezTo>
                    <a:pt x="1" y="1430"/>
                    <a:pt x="38" y="1518"/>
                    <a:pt x="111" y="1518"/>
                  </a:cubicBezTo>
                  <a:cubicBezTo>
                    <a:pt x="122" y="1518"/>
                    <a:pt x="135" y="1516"/>
                    <a:pt x="148" y="1511"/>
                  </a:cubicBezTo>
                  <a:cubicBezTo>
                    <a:pt x="802" y="1368"/>
                    <a:pt x="1398" y="892"/>
                    <a:pt x="2017" y="642"/>
                  </a:cubicBezTo>
                  <a:cubicBezTo>
                    <a:pt x="2731" y="356"/>
                    <a:pt x="3457" y="202"/>
                    <a:pt x="4231" y="94"/>
                  </a:cubicBezTo>
                  <a:cubicBezTo>
                    <a:pt x="4291" y="94"/>
                    <a:pt x="4291" y="23"/>
                    <a:pt x="4231" y="23"/>
                  </a:cubicBezTo>
                  <a:cubicBezTo>
                    <a:pt x="4063" y="8"/>
                    <a:pt x="3895" y="0"/>
                    <a:pt x="37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1" name="Google Shape;14912;p55">
              <a:extLst>
                <a:ext uri="{FF2B5EF4-FFF2-40B4-BE49-F238E27FC236}">
                  <a16:creationId xmlns:a16="http://schemas.microsoft.com/office/drawing/2014/main" id="{68A2076F-73D4-5BA7-D74A-BABEF172E833}"/>
                </a:ext>
              </a:extLst>
            </p:cNvPr>
            <p:cNvSpPr/>
            <p:nvPr/>
          </p:nvSpPr>
          <p:spPr>
            <a:xfrm>
              <a:off x="3294000" y="3209575"/>
              <a:ext cx="87275" cy="20825"/>
            </a:xfrm>
            <a:custGeom>
              <a:avLst/>
              <a:gdLst/>
              <a:ahLst/>
              <a:cxnLst/>
              <a:rect l="l" t="t" r="r" b="b"/>
              <a:pathLst>
                <a:path w="3491" h="833" extrusionOk="0">
                  <a:moveTo>
                    <a:pt x="2267" y="1"/>
                  </a:moveTo>
                  <a:cubicBezTo>
                    <a:pt x="1486" y="1"/>
                    <a:pt x="713" y="224"/>
                    <a:pt x="54" y="710"/>
                  </a:cubicBezTo>
                  <a:cubicBezTo>
                    <a:pt x="0" y="742"/>
                    <a:pt x="24" y="832"/>
                    <a:pt x="82" y="832"/>
                  </a:cubicBezTo>
                  <a:cubicBezTo>
                    <a:pt x="88" y="832"/>
                    <a:pt x="95" y="831"/>
                    <a:pt x="102" y="829"/>
                  </a:cubicBezTo>
                  <a:cubicBezTo>
                    <a:pt x="1054" y="551"/>
                    <a:pt x="1873" y="158"/>
                    <a:pt x="2836" y="158"/>
                  </a:cubicBezTo>
                  <a:cubicBezTo>
                    <a:pt x="3029" y="158"/>
                    <a:pt x="3228" y="174"/>
                    <a:pt x="3435" y="210"/>
                  </a:cubicBezTo>
                  <a:cubicBezTo>
                    <a:pt x="3445" y="215"/>
                    <a:pt x="3453" y="217"/>
                    <a:pt x="3459" y="217"/>
                  </a:cubicBezTo>
                  <a:cubicBezTo>
                    <a:pt x="3486" y="217"/>
                    <a:pt x="3490" y="184"/>
                    <a:pt x="3471" y="174"/>
                  </a:cubicBezTo>
                  <a:cubicBezTo>
                    <a:pt x="3077" y="61"/>
                    <a:pt x="2671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2" name="Google Shape;14913;p55">
              <a:extLst>
                <a:ext uri="{FF2B5EF4-FFF2-40B4-BE49-F238E27FC236}">
                  <a16:creationId xmlns:a16="http://schemas.microsoft.com/office/drawing/2014/main" id="{AA774EC7-DF3C-2E4A-3396-BFACB287D382}"/>
                </a:ext>
              </a:extLst>
            </p:cNvPr>
            <p:cNvSpPr/>
            <p:nvPr/>
          </p:nvSpPr>
          <p:spPr>
            <a:xfrm>
              <a:off x="3316250" y="3223650"/>
              <a:ext cx="74900" cy="12950"/>
            </a:xfrm>
            <a:custGeom>
              <a:avLst/>
              <a:gdLst/>
              <a:ahLst/>
              <a:cxnLst/>
              <a:rect l="l" t="t" r="r" b="b"/>
              <a:pathLst>
                <a:path w="2996" h="518" extrusionOk="0">
                  <a:moveTo>
                    <a:pt x="1242" y="0"/>
                  </a:moveTo>
                  <a:cubicBezTo>
                    <a:pt x="806" y="0"/>
                    <a:pt x="385" y="95"/>
                    <a:pt x="57" y="326"/>
                  </a:cubicBezTo>
                  <a:cubicBezTo>
                    <a:pt x="1" y="359"/>
                    <a:pt x="19" y="457"/>
                    <a:pt x="92" y="457"/>
                  </a:cubicBezTo>
                  <a:cubicBezTo>
                    <a:pt x="96" y="457"/>
                    <a:pt x="100" y="457"/>
                    <a:pt x="105" y="457"/>
                  </a:cubicBezTo>
                  <a:cubicBezTo>
                    <a:pt x="630" y="384"/>
                    <a:pt x="1160" y="301"/>
                    <a:pt x="1686" y="301"/>
                  </a:cubicBezTo>
                  <a:cubicBezTo>
                    <a:pt x="2114" y="301"/>
                    <a:pt x="2541" y="356"/>
                    <a:pt x="2962" y="516"/>
                  </a:cubicBezTo>
                  <a:cubicBezTo>
                    <a:pt x="2964" y="517"/>
                    <a:pt x="2965" y="518"/>
                    <a:pt x="2966" y="518"/>
                  </a:cubicBezTo>
                  <a:cubicBezTo>
                    <a:pt x="2979" y="518"/>
                    <a:pt x="2995" y="479"/>
                    <a:pt x="2974" y="468"/>
                  </a:cubicBezTo>
                  <a:cubicBezTo>
                    <a:pt x="2519" y="195"/>
                    <a:pt x="1865" y="0"/>
                    <a:pt x="12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3" name="Google Shape;14914;p55">
              <a:extLst>
                <a:ext uri="{FF2B5EF4-FFF2-40B4-BE49-F238E27FC236}">
                  <a16:creationId xmlns:a16="http://schemas.microsoft.com/office/drawing/2014/main" id="{0E67F724-964F-F085-7B5C-AE3E25A4C3F4}"/>
                </a:ext>
              </a:extLst>
            </p:cNvPr>
            <p:cNvSpPr/>
            <p:nvPr/>
          </p:nvSpPr>
          <p:spPr>
            <a:xfrm>
              <a:off x="3339400" y="3255050"/>
              <a:ext cx="46700" cy="11650"/>
            </a:xfrm>
            <a:custGeom>
              <a:avLst/>
              <a:gdLst/>
              <a:ahLst/>
              <a:cxnLst/>
              <a:rect l="l" t="t" r="r" b="b"/>
              <a:pathLst>
                <a:path w="1868" h="466" extrusionOk="0">
                  <a:moveTo>
                    <a:pt x="620" y="0"/>
                  </a:moveTo>
                  <a:cubicBezTo>
                    <a:pt x="422" y="0"/>
                    <a:pt x="227" y="22"/>
                    <a:pt x="48" y="58"/>
                  </a:cubicBezTo>
                  <a:cubicBezTo>
                    <a:pt x="0" y="58"/>
                    <a:pt x="0" y="129"/>
                    <a:pt x="48" y="129"/>
                  </a:cubicBezTo>
                  <a:cubicBezTo>
                    <a:pt x="619" y="236"/>
                    <a:pt x="1334" y="94"/>
                    <a:pt x="1846" y="463"/>
                  </a:cubicBezTo>
                  <a:cubicBezTo>
                    <a:pt x="1848" y="465"/>
                    <a:pt x="1850" y="466"/>
                    <a:pt x="1853" y="466"/>
                  </a:cubicBezTo>
                  <a:cubicBezTo>
                    <a:pt x="1861" y="466"/>
                    <a:pt x="1867" y="451"/>
                    <a:pt x="1858" y="451"/>
                  </a:cubicBezTo>
                  <a:cubicBezTo>
                    <a:pt x="1550" y="118"/>
                    <a:pt x="1079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4" name="Google Shape;14915;p55">
              <a:extLst>
                <a:ext uri="{FF2B5EF4-FFF2-40B4-BE49-F238E27FC236}">
                  <a16:creationId xmlns:a16="http://schemas.microsoft.com/office/drawing/2014/main" id="{863FBE12-3742-FE66-95DC-524F268AA67B}"/>
                </a:ext>
              </a:extLst>
            </p:cNvPr>
            <p:cNvSpPr/>
            <p:nvPr/>
          </p:nvSpPr>
          <p:spPr>
            <a:xfrm>
              <a:off x="3345650" y="3268900"/>
              <a:ext cx="55075" cy="10225"/>
            </a:xfrm>
            <a:custGeom>
              <a:avLst/>
              <a:gdLst/>
              <a:ahLst/>
              <a:cxnLst/>
              <a:rect l="l" t="t" r="r" b="b"/>
              <a:pathLst>
                <a:path w="2203" h="409" extrusionOk="0">
                  <a:moveTo>
                    <a:pt x="748" y="0"/>
                  </a:moveTo>
                  <a:cubicBezTo>
                    <a:pt x="521" y="0"/>
                    <a:pt x="301" y="30"/>
                    <a:pt x="96" y="111"/>
                  </a:cubicBezTo>
                  <a:cubicBezTo>
                    <a:pt x="0" y="147"/>
                    <a:pt x="12" y="266"/>
                    <a:pt x="107" y="278"/>
                  </a:cubicBezTo>
                  <a:cubicBezTo>
                    <a:pt x="750" y="337"/>
                    <a:pt x="1369" y="325"/>
                    <a:pt x="2012" y="409"/>
                  </a:cubicBezTo>
                  <a:cubicBezTo>
                    <a:pt x="2143" y="409"/>
                    <a:pt x="2203" y="206"/>
                    <a:pt x="2072" y="194"/>
                  </a:cubicBezTo>
                  <a:cubicBezTo>
                    <a:pt x="1654" y="116"/>
                    <a:pt x="1190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5" name="Google Shape;14916;p55">
              <a:extLst>
                <a:ext uri="{FF2B5EF4-FFF2-40B4-BE49-F238E27FC236}">
                  <a16:creationId xmlns:a16="http://schemas.microsoft.com/office/drawing/2014/main" id="{5DA5BB65-1EC2-DE31-8271-FA41F8F7F1C1}"/>
                </a:ext>
              </a:extLst>
            </p:cNvPr>
            <p:cNvSpPr/>
            <p:nvPr/>
          </p:nvSpPr>
          <p:spPr>
            <a:xfrm>
              <a:off x="3366775" y="3291225"/>
              <a:ext cx="23850" cy="6650"/>
            </a:xfrm>
            <a:custGeom>
              <a:avLst/>
              <a:gdLst/>
              <a:ahLst/>
              <a:cxnLst/>
              <a:rect l="l" t="t" r="r" b="b"/>
              <a:pathLst>
                <a:path w="954" h="266" extrusionOk="0">
                  <a:moveTo>
                    <a:pt x="303" y="0"/>
                  </a:moveTo>
                  <a:cubicBezTo>
                    <a:pt x="222" y="0"/>
                    <a:pt x="140" y="12"/>
                    <a:pt x="60" y="40"/>
                  </a:cubicBezTo>
                  <a:cubicBezTo>
                    <a:pt x="1" y="63"/>
                    <a:pt x="24" y="135"/>
                    <a:pt x="84" y="147"/>
                  </a:cubicBezTo>
                  <a:cubicBezTo>
                    <a:pt x="334" y="182"/>
                    <a:pt x="596" y="206"/>
                    <a:pt x="858" y="266"/>
                  </a:cubicBezTo>
                  <a:cubicBezTo>
                    <a:pt x="929" y="266"/>
                    <a:pt x="953" y="147"/>
                    <a:pt x="882" y="135"/>
                  </a:cubicBezTo>
                  <a:cubicBezTo>
                    <a:pt x="696" y="67"/>
                    <a:pt x="499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6" name="Google Shape;14917;p55">
              <a:extLst>
                <a:ext uri="{FF2B5EF4-FFF2-40B4-BE49-F238E27FC236}">
                  <a16:creationId xmlns:a16="http://schemas.microsoft.com/office/drawing/2014/main" id="{47FD4B63-4399-8763-4BEE-D701934ADB9D}"/>
                </a:ext>
              </a:extLst>
            </p:cNvPr>
            <p:cNvSpPr/>
            <p:nvPr/>
          </p:nvSpPr>
          <p:spPr>
            <a:xfrm>
              <a:off x="3365775" y="3304100"/>
              <a:ext cx="8175" cy="5700"/>
            </a:xfrm>
            <a:custGeom>
              <a:avLst/>
              <a:gdLst/>
              <a:ahLst/>
              <a:cxnLst/>
              <a:rect l="l" t="t" r="r" b="b"/>
              <a:pathLst>
                <a:path w="327" h="228" extrusionOk="0">
                  <a:moveTo>
                    <a:pt x="165" y="0"/>
                  </a:moveTo>
                  <a:cubicBezTo>
                    <a:pt x="73" y="0"/>
                    <a:pt x="1" y="134"/>
                    <a:pt x="100" y="179"/>
                  </a:cubicBezTo>
                  <a:cubicBezTo>
                    <a:pt x="148" y="215"/>
                    <a:pt x="207" y="227"/>
                    <a:pt x="267" y="227"/>
                  </a:cubicBezTo>
                  <a:cubicBezTo>
                    <a:pt x="314" y="227"/>
                    <a:pt x="326" y="179"/>
                    <a:pt x="326" y="156"/>
                  </a:cubicBezTo>
                  <a:cubicBezTo>
                    <a:pt x="314" y="96"/>
                    <a:pt x="279" y="96"/>
                    <a:pt x="255" y="48"/>
                  </a:cubicBezTo>
                  <a:cubicBezTo>
                    <a:pt x="226" y="14"/>
                    <a:pt x="195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7" name="Google Shape;14918;p55">
              <a:extLst>
                <a:ext uri="{FF2B5EF4-FFF2-40B4-BE49-F238E27FC236}">
                  <a16:creationId xmlns:a16="http://schemas.microsoft.com/office/drawing/2014/main" id="{F1475E04-E0B2-BC87-64EF-EB4AA52A71B7}"/>
                </a:ext>
              </a:extLst>
            </p:cNvPr>
            <p:cNvSpPr/>
            <p:nvPr/>
          </p:nvSpPr>
          <p:spPr>
            <a:xfrm>
              <a:off x="3363200" y="3313925"/>
              <a:ext cx="20550" cy="9575"/>
            </a:xfrm>
            <a:custGeom>
              <a:avLst/>
              <a:gdLst/>
              <a:ahLst/>
              <a:cxnLst/>
              <a:rect l="l" t="t" r="r" b="b"/>
              <a:pathLst>
                <a:path w="822" h="383" extrusionOk="0">
                  <a:moveTo>
                    <a:pt x="251" y="1"/>
                  </a:moveTo>
                  <a:cubicBezTo>
                    <a:pt x="72" y="13"/>
                    <a:pt x="1" y="239"/>
                    <a:pt x="167" y="322"/>
                  </a:cubicBezTo>
                  <a:cubicBezTo>
                    <a:pt x="235" y="370"/>
                    <a:pt x="326" y="382"/>
                    <a:pt x="416" y="382"/>
                  </a:cubicBezTo>
                  <a:cubicBezTo>
                    <a:pt x="484" y="382"/>
                    <a:pt x="551" y="375"/>
                    <a:pt x="608" y="370"/>
                  </a:cubicBezTo>
                  <a:cubicBezTo>
                    <a:pt x="613" y="370"/>
                    <a:pt x="617" y="370"/>
                    <a:pt x="622" y="370"/>
                  </a:cubicBezTo>
                  <a:cubicBezTo>
                    <a:pt x="821" y="370"/>
                    <a:pt x="794" y="119"/>
                    <a:pt x="608" y="84"/>
                  </a:cubicBezTo>
                  <a:cubicBezTo>
                    <a:pt x="489" y="72"/>
                    <a:pt x="370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8" name="Google Shape;14919;p55">
              <a:extLst>
                <a:ext uri="{FF2B5EF4-FFF2-40B4-BE49-F238E27FC236}">
                  <a16:creationId xmlns:a16="http://schemas.microsoft.com/office/drawing/2014/main" id="{05304F8E-7151-90D4-6805-6361AB4CA214}"/>
                </a:ext>
              </a:extLst>
            </p:cNvPr>
            <p:cNvSpPr/>
            <p:nvPr/>
          </p:nvSpPr>
          <p:spPr>
            <a:xfrm>
              <a:off x="3342075" y="3174625"/>
              <a:ext cx="67000" cy="86650"/>
            </a:xfrm>
            <a:custGeom>
              <a:avLst/>
              <a:gdLst/>
              <a:ahLst/>
              <a:cxnLst/>
              <a:rect l="l" t="t" r="r" b="b"/>
              <a:pathLst>
                <a:path w="2680" h="3466" extrusionOk="0">
                  <a:moveTo>
                    <a:pt x="131" y="1"/>
                  </a:moveTo>
                  <a:cubicBezTo>
                    <a:pt x="36" y="1"/>
                    <a:pt x="0" y="108"/>
                    <a:pt x="72" y="155"/>
                  </a:cubicBezTo>
                  <a:cubicBezTo>
                    <a:pt x="691" y="513"/>
                    <a:pt x="1167" y="1013"/>
                    <a:pt x="1560" y="1608"/>
                  </a:cubicBezTo>
                  <a:cubicBezTo>
                    <a:pt x="1929" y="2179"/>
                    <a:pt x="2048" y="2787"/>
                    <a:pt x="2274" y="3394"/>
                  </a:cubicBezTo>
                  <a:cubicBezTo>
                    <a:pt x="2286" y="3441"/>
                    <a:pt x="2322" y="3465"/>
                    <a:pt x="2359" y="3465"/>
                  </a:cubicBezTo>
                  <a:cubicBezTo>
                    <a:pt x="2397" y="3465"/>
                    <a:pt x="2435" y="3441"/>
                    <a:pt x="2453" y="3394"/>
                  </a:cubicBezTo>
                  <a:cubicBezTo>
                    <a:pt x="2679" y="2727"/>
                    <a:pt x="2155" y="1882"/>
                    <a:pt x="1798" y="1358"/>
                  </a:cubicBezTo>
                  <a:cubicBezTo>
                    <a:pt x="1405" y="774"/>
                    <a:pt x="834" y="167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9" name="Google Shape;14920;p55">
              <a:extLst>
                <a:ext uri="{FF2B5EF4-FFF2-40B4-BE49-F238E27FC236}">
                  <a16:creationId xmlns:a16="http://schemas.microsoft.com/office/drawing/2014/main" id="{7CD92B48-A96C-B732-E617-5316BD4A6155}"/>
                </a:ext>
              </a:extLst>
            </p:cNvPr>
            <p:cNvSpPr/>
            <p:nvPr/>
          </p:nvSpPr>
          <p:spPr>
            <a:xfrm>
              <a:off x="3342975" y="3168825"/>
              <a:ext cx="64000" cy="102400"/>
            </a:xfrm>
            <a:custGeom>
              <a:avLst/>
              <a:gdLst/>
              <a:ahLst/>
              <a:cxnLst/>
              <a:rect l="l" t="t" r="r" b="b"/>
              <a:pathLst>
                <a:path w="2560" h="4096" extrusionOk="0">
                  <a:moveTo>
                    <a:pt x="63" y="1"/>
                  </a:moveTo>
                  <a:cubicBezTo>
                    <a:pt x="24" y="1"/>
                    <a:pt x="1" y="43"/>
                    <a:pt x="36" y="78"/>
                  </a:cubicBezTo>
                  <a:cubicBezTo>
                    <a:pt x="512" y="673"/>
                    <a:pt x="988" y="1245"/>
                    <a:pt x="1346" y="1923"/>
                  </a:cubicBezTo>
                  <a:cubicBezTo>
                    <a:pt x="1715" y="2602"/>
                    <a:pt x="1846" y="3292"/>
                    <a:pt x="2108" y="4019"/>
                  </a:cubicBezTo>
                  <a:cubicBezTo>
                    <a:pt x="2120" y="4064"/>
                    <a:pt x="2176" y="4095"/>
                    <a:pt x="2227" y="4095"/>
                  </a:cubicBezTo>
                  <a:cubicBezTo>
                    <a:pt x="2270" y="4095"/>
                    <a:pt x="2311" y="4073"/>
                    <a:pt x="2322" y="4019"/>
                  </a:cubicBezTo>
                  <a:cubicBezTo>
                    <a:pt x="2560" y="2578"/>
                    <a:pt x="1155" y="852"/>
                    <a:pt x="107" y="18"/>
                  </a:cubicBezTo>
                  <a:cubicBezTo>
                    <a:pt x="92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0" name="Google Shape;14921;p55">
              <a:extLst>
                <a:ext uri="{FF2B5EF4-FFF2-40B4-BE49-F238E27FC236}">
                  <a16:creationId xmlns:a16="http://schemas.microsoft.com/office/drawing/2014/main" id="{DF7B2328-4CCF-417A-BC4C-693EB04540E5}"/>
                </a:ext>
              </a:extLst>
            </p:cNvPr>
            <p:cNvSpPr/>
            <p:nvPr/>
          </p:nvSpPr>
          <p:spPr>
            <a:xfrm>
              <a:off x="3334950" y="3175350"/>
              <a:ext cx="59400" cy="117650"/>
            </a:xfrm>
            <a:custGeom>
              <a:avLst/>
              <a:gdLst/>
              <a:ahLst/>
              <a:cxnLst/>
              <a:rect l="l" t="t" r="r" b="b"/>
              <a:pathLst>
                <a:path w="2376" h="4706" extrusionOk="0">
                  <a:moveTo>
                    <a:pt x="94" y="0"/>
                  </a:moveTo>
                  <a:cubicBezTo>
                    <a:pt x="48" y="0"/>
                    <a:pt x="1" y="68"/>
                    <a:pt x="47" y="114"/>
                  </a:cubicBezTo>
                  <a:cubicBezTo>
                    <a:pt x="1428" y="1317"/>
                    <a:pt x="1655" y="3031"/>
                    <a:pt x="2250" y="4663"/>
                  </a:cubicBezTo>
                  <a:cubicBezTo>
                    <a:pt x="2261" y="4691"/>
                    <a:pt x="2292" y="4706"/>
                    <a:pt x="2319" y="4706"/>
                  </a:cubicBezTo>
                  <a:cubicBezTo>
                    <a:pt x="2349" y="4706"/>
                    <a:pt x="2375" y="4688"/>
                    <a:pt x="2369" y="4651"/>
                  </a:cubicBezTo>
                  <a:cubicBezTo>
                    <a:pt x="2274" y="2984"/>
                    <a:pt x="1452" y="1067"/>
                    <a:pt x="131" y="19"/>
                  </a:cubicBezTo>
                  <a:cubicBezTo>
                    <a:pt x="120" y="6"/>
                    <a:pt x="107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1" name="Google Shape;14922;p55">
              <a:extLst>
                <a:ext uri="{FF2B5EF4-FFF2-40B4-BE49-F238E27FC236}">
                  <a16:creationId xmlns:a16="http://schemas.microsoft.com/office/drawing/2014/main" id="{A224CA07-BCAD-FBBE-39F2-F831BA9CB1EB}"/>
                </a:ext>
              </a:extLst>
            </p:cNvPr>
            <p:cNvSpPr/>
            <p:nvPr/>
          </p:nvSpPr>
          <p:spPr>
            <a:xfrm>
              <a:off x="3348325" y="3221175"/>
              <a:ext cx="21350" cy="57825"/>
            </a:xfrm>
            <a:custGeom>
              <a:avLst/>
              <a:gdLst/>
              <a:ahLst/>
              <a:cxnLst/>
              <a:rect l="l" t="t" r="r" b="b"/>
              <a:pathLst>
                <a:path w="854" h="2313" extrusionOk="0">
                  <a:moveTo>
                    <a:pt x="111" y="0"/>
                  </a:moveTo>
                  <a:cubicBezTo>
                    <a:pt x="57" y="0"/>
                    <a:pt x="0" y="67"/>
                    <a:pt x="24" y="139"/>
                  </a:cubicBezTo>
                  <a:cubicBezTo>
                    <a:pt x="346" y="817"/>
                    <a:pt x="429" y="1591"/>
                    <a:pt x="727" y="2282"/>
                  </a:cubicBezTo>
                  <a:cubicBezTo>
                    <a:pt x="740" y="2303"/>
                    <a:pt x="760" y="2313"/>
                    <a:pt x="781" y="2313"/>
                  </a:cubicBezTo>
                  <a:cubicBezTo>
                    <a:pt x="817" y="2313"/>
                    <a:pt x="853" y="2284"/>
                    <a:pt x="846" y="2246"/>
                  </a:cubicBezTo>
                  <a:cubicBezTo>
                    <a:pt x="786" y="1508"/>
                    <a:pt x="489" y="734"/>
                    <a:pt x="179" y="55"/>
                  </a:cubicBezTo>
                  <a:cubicBezTo>
                    <a:pt x="163" y="16"/>
                    <a:pt x="137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2" name="Google Shape;14923;p55">
              <a:extLst>
                <a:ext uri="{FF2B5EF4-FFF2-40B4-BE49-F238E27FC236}">
                  <a16:creationId xmlns:a16="http://schemas.microsoft.com/office/drawing/2014/main" id="{B5583970-04BB-49FA-1FFE-9DE545F67B3B}"/>
                </a:ext>
              </a:extLst>
            </p:cNvPr>
            <p:cNvSpPr/>
            <p:nvPr/>
          </p:nvSpPr>
          <p:spPr>
            <a:xfrm>
              <a:off x="3359900" y="3285250"/>
              <a:ext cx="14050" cy="25375"/>
            </a:xfrm>
            <a:custGeom>
              <a:avLst/>
              <a:gdLst/>
              <a:ahLst/>
              <a:cxnLst/>
              <a:rect l="l" t="t" r="r" b="b"/>
              <a:pathLst>
                <a:path w="562" h="1015" extrusionOk="0">
                  <a:moveTo>
                    <a:pt x="227" y="0"/>
                  </a:moveTo>
                  <a:cubicBezTo>
                    <a:pt x="118" y="0"/>
                    <a:pt x="1" y="87"/>
                    <a:pt x="37" y="219"/>
                  </a:cubicBezTo>
                  <a:cubicBezTo>
                    <a:pt x="85" y="374"/>
                    <a:pt x="121" y="505"/>
                    <a:pt x="133" y="660"/>
                  </a:cubicBezTo>
                  <a:cubicBezTo>
                    <a:pt x="145" y="791"/>
                    <a:pt x="157" y="933"/>
                    <a:pt x="299" y="993"/>
                  </a:cubicBezTo>
                  <a:cubicBezTo>
                    <a:pt x="324" y="1008"/>
                    <a:pt x="345" y="1014"/>
                    <a:pt x="364" y="1014"/>
                  </a:cubicBezTo>
                  <a:cubicBezTo>
                    <a:pt x="391" y="1014"/>
                    <a:pt x="415" y="1002"/>
                    <a:pt x="442" y="981"/>
                  </a:cubicBezTo>
                  <a:cubicBezTo>
                    <a:pt x="561" y="874"/>
                    <a:pt x="514" y="719"/>
                    <a:pt x="490" y="576"/>
                  </a:cubicBezTo>
                  <a:cubicBezTo>
                    <a:pt x="454" y="433"/>
                    <a:pt x="430" y="267"/>
                    <a:pt x="383" y="112"/>
                  </a:cubicBezTo>
                  <a:cubicBezTo>
                    <a:pt x="360" y="34"/>
                    <a:pt x="29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3" name="Google Shape;14924;p55">
              <a:extLst>
                <a:ext uri="{FF2B5EF4-FFF2-40B4-BE49-F238E27FC236}">
                  <a16:creationId xmlns:a16="http://schemas.microsoft.com/office/drawing/2014/main" id="{334A21FC-7C60-53AE-DE5F-3A2FB0F4EF07}"/>
                </a:ext>
              </a:extLst>
            </p:cNvPr>
            <p:cNvSpPr/>
            <p:nvPr/>
          </p:nvSpPr>
          <p:spPr>
            <a:xfrm>
              <a:off x="3504900" y="3464800"/>
              <a:ext cx="12825" cy="18525"/>
            </a:xfrm>
            <a:custGeom>
              <a:avLst/>
              <a:gdLst/>
              <a:ahLst/>
              <a:cxnLst/>
              <a:rect l="l" t="t" r="r" b="b"/>
              <a:pathLst>
                <a:path w="513" h="741" extrusionOk="0">
                  <a:moveTo>
                    <a:pt x="179" y="1"/>
                  </a:moveTo>
                  <a:cubicBezTo>
                    <a:pt x="91" y="1"/>
                    <a:pt x="0" y="88"/>
                    <a:pt x="60" y="181"/>
                  </a:cubicBezTo>
                  <a:cubicBezTo>
                    <a:pt x="119" y="264"/>
                    <a:pt x="167" y="336"/>
                    <a:pt x="191" y="419"/>
                  </a:cubicBezTo>
                  <a:cubicBezTo>
                    <a:pt x="226" y="514"/>
                    <a:pt x="238" y="597"/>
                    <a:pt x="286" y="681"/>
                  </a:cubicBezTo>
                  <a:cubicBezTo>
                    <a:pt x="298" y="705"/>
                    <a:pt x="345" y="740"/>
                    <a:pt x="393" y="740"/>
                  </a:cubicBezTo>
                  <a:cubicBezTo>
                    <a:pt x="417" y="740"/>
                    <a:pt x="429" y="740"/>
                    <a:pt x="453" y="717"/>
                  </a:cubicBezTo>
                  <a:cubicBezTo>
                    <a:pt x="488" y="705"/>
                    <a:pt x="512" y="657"/>
                    <a:pt x="512" y="621"/>
                  </a:cubicBezTo>
                  <a:cubicBezTo>
                    <a:pt x="512" y="419"/>
                    <a:pt x="393" y="216"/>
                    <a:pt x="274" y="50"/>
                  </a:cubicBezTo>
                  <a:cubicBezTo>
                    <a:pt x="250" y="15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4" name="Google Shape;14925;p55">
              <a:extLst>
                <a:ext uri="{FF2B5EF4-FFF2-40B4-BE49-F238E27FC236}">
                  <a16:creationId xmlns:a16="http://schemas.microsoft.com/office/drawing/2014/main" id="{B454E82A-2D7C-B303-1B83-29BF16AECBE7}"/>
                </a:ext>
              </a:extLst>
            </p:cNvPr>
            <p:cNvSpPr/>
            <p:nvPr/>
          </p:nvSpPr>
          <p:spPr>
            <a:xfrm>
              <a:off x="3537325" y="3441200"/>
              <a:ext cx="9250" cy="10100"/>
            </a:xfrm>
            <a:custGeom>
              <a:avLst/>
              <a:gdLst/>
              <a:ahLst/>
              <a:cxnLst/>
              <a:rect l="l" t="t" r="r" b="b"/>
              <a:pathLst>
                <a:path w="370" h="404" extrusionOk="0">
                  <a:moveTo>
                    <a:pt x="168" y="0"/>
                  </a:moveTo>
                  <a:cubicBezTo>
                    <a:pt x="81" y="0"/>
                    <a:pt x="1" y="84"/>
                    <a:pt x="60" y="196"/>
                  </a:cubicBezTo>
                  <a:cubicBezTo>
                    <a:pt x="104" y="261"/>
                    <a:pt x="108" y="403"/>
                    <a:pt x="205" y="403"/>
                  </a:cubicBezTo>
                  <a:cubicBezTo>
                    <a:pt x="215" y="403"/>
                    <a:pt x="227" y="402"/>
                    <a:pt x="239" y="398"/>
                  </a:cubicBezTo>
                  <a:cubicBezTo>
                    <a:pt x="370" y="375"/>
                    <a:pt x="322" y="196"/>
                    <a:pt x="299" y="101"/>
                  </a:cubicBezTo>
                  <a:cubicBezTo>
                    <a:pt x="272" y="30"/>
                    <a:pt x="219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5" name="Google Shape;14926;p55">
              <a:extLst>
                <a:ext uri="{FF2B5EF4-FFF2-40B4-BE49-F238E27FC236}">
                  <a16:creationId xmlns:a16="http://schemas.microsoft.com/office/drawing/2014/main" id="{9E71979C-43B0-81CA-B72E-0B4F5579FB90}"/>
                </a:ext>
              </a:extLst>
            </p:cNvPr>
            <p:cNvSpPr/>
            <p:nvPr/>
          </p:nvSpPr>
          <p:spPr>
            <a:xfrm>
              <a:off x="3475400" y="3480775"/>
              <a:ext cx="11950" cy="12975"/>
            </a:xfrm>
            <a:custGeom>
              <a:avLst/>
              <a:gdLst/>
              <a:ahLst/>
              <a:cxnLst/>
              <a:rect l="l" t="t" r="r" b="b"/>
              <a:pathLst>
                <a:path w="478" h="519" extrusionOk="0">
                  <a:moveTo>
                    <a:pt x="54" y="311"/>
                  </a:moveTo>
                  <a:cubicBezTo>
                    <a:pt x="63" y="325"/>
                    <a:pt x="73" y="338"/>
                    <a:pt x="85" y="351"/>
                  </a:cubicBezTo>
                  <a:cubicBezTo>
                    <a:pt x="70" y="344"/>
                    <a:pt x="60" y="328"/>
                    <a:pt x="54" y="311"/>
                  </a:cubicBezTo>
                  <a:close/>
                  <a:moveTo>
                    <a:pt x="220" y="0"/>
                  </a:moveTo>
                  <a:cubicBezTo>
                    <a:pt x="168" y="0"/>
                    <a:pt x="114" y="18"/>
                    <a:pt x="73" y="54"/>
                  </a:cubicBezTo>
                  <a:cubicBezTo>
                    <a:pt x="3" y="123"/>
                    <a:pt x="0" y="217"/>
                    <a:pt x="49" y="302"/>
                  </a:cubicBezTo>
                  <a:lnTo>
                    <a:pt x="49" y="302"/>
                  </a:lnTo>
                  <a:lnTo>
                    <a:pt x="49" y="304"/>
                  </a:lnTo>
                  <a:cubicBezTo>
                    <a:pt x="49" y="423"/>
                    <a:pt x="156" y="518"/>
                    <a:pt x="263" y="518"/>
                  </a:cubicBezTo>
                  <a:cubicBezTo>
                    <a:pt x="359" y="518"/>
                    <a:pt x="478" y="423"/>
                    <a:pt x="466" y="304"/>
                  </a:cubicBezTo>
                  <a:cubicBezTo>
                    <a:pt x="454" y="197"/>
                    <a:pt x="430" y="125"/>
                    <a:pt x="359" y="54"/>
                  </a:cubicBezTo>
                  <a:cubicBezTo>
                    <a:pt x="323" y="18"/>
                    <a:pt x="272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6" name="Google Shape;14927;p55">
              <a:extLst>
                <a:ext uri="{FF2B5EF4-FFF2-40B4-BE49-F238E27FC236}">
                  <a16:creationId xmlns:a16="http://schemas.microsoft.com/office/drawing/2014/main" id="{C06E4F6D-B71F-ABA6-9A20-813B328A59D8}"/>
                </a:ext>
              </a:extLst>
            </p:cNvPr>
            <p:cNvSpPr/>
            <p:nvPr/>
          </p:nvSpPr>
          <p:spPr>
            <a:xfrm>
              <a:off x="3595750" y="3309825"/>
              <a:ext cx="42800" cy="99625"/>
            </a:xfrm>
            <a:custGeom>
              <a:avLst/>
              <a:gdLst/>
              <a:ahLst/>
              <a:cxnLst/>
              <a:rect l="l" t="t" r="r" b="b"/>
              <a:pathLst>
                <a:path w="1712" h="3985" extrusionOk="0">
                  <a:moveTo>
                    <a:pt x="1694" y="1"/>
                  </a:moveTo>
                  <a:cubicBezTo>
                    <a:pt x="1685" y="1"/>
                    <a:pt x="1676" y="4"/>
                    <a:pt x="1676" y="10"/>
                  </a:cubicBezTo>
                  <a:cubicBezTo>
                    <a:pt x="1498" y="784"/>
                    <a:pt x="1236" y="1522"/>
                    <a:pt x="890" y="2236"/>
                  </a:cubicBezTo>
                  <a:cubicBezTo>
                    <a:pt x="605" y="2808"/>
                    <a:pt x="236" y="3344"/>
                    <a:pt x="9" y="3939"/>
                  </a:cubicBezTo>
                  <a:cubicBezTo>
                    <a:pt x="1" y="3965"/>
                    <a:pt x="23" y="3984"/>
                    <a:pt x="45" y="3984"/>
                  </a:cubicBezTo>
                  <a:cubicBezTo>
                    <a:pt x="54" y="3984"/>
                    <a:pt x="62" y="3981"/>
                    <a:pt x="69" y="3975"/>
                  </a:cubicBezTo>
                  <a:cubicBezTo>
                    <a:pt x="879" y="2927"/>
                    <a:pt x="1641" y="1343"/>
                    <a:pt x="1712" y="10"/>
                  </a:cubicBezTo>
                  <a:cubicBezTo>
                    <a:pt x="1712" y="4"/>
                    <a:pt x="1703" y="1"/>
                    <a:pt x="16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7" name="Google Shape;14928;p55">
              <a:extLst>
                <a:ext uri="{FF2B5EF4-FFF2-40B4-BE49-F238E27FC236}">
                  <a16:creationId xmlns:a16="http://schemas.microsoft.com/office/drawing/2014/main" id="{AB080595-C5FD-A73C-B459-71DDFC61C8D9}"/>
                </a:ext>
              </a:extLst>
            </p:cNvPr>
            <p:cNvSpPr/>
            <p:nvPr/>
          </p:nvSpPr>
          <p:spPr>
            <a:xfrm>
              <a:off x="3454750" y="3447425"/>
              <a:ext cx="123400" cy="121125"/>
            </a:xfrm>
            <a:custGeom>
              <a:avLst/>
              <a:gdLst/>
              <a:ahLst/>
              <a:cxnLst/>
              <a:rect l="l" t="t" r="r" b="b"/>
              <a:pathLst>
                <a:path w="4936" h="4845" extrusionOk="0">
                  <a:moveTo>
                    <a:pt x="4903" y="1"/>
                  </a:moveTo>
                  <a:cubicBezTo>
                    <a:pt x="4894" y="1"/>
                    <a:pt x="4884" y="6"/>
                    <a:pt x="4876" y="19"/>
                  </a:cubicBezTo>
                  <a:cubicBezTo>
                    <a:pt x="4387" y="1102"/>
                    <a:pt x="3649" y="2031"/>
                    <a:pt x="2756" y="2805"/>
                  </a:cubicBezTo>
                  <a:cubicBezTo>
                    <a:pt x="1923" y="3519"/>
                    <a:pt x="863" y="3971"/>
                    <a:pt x="53" y="4710"/>
                  </a:cubicBezTo>
                  <a:cubicBezTo>
                    <a:pt x="0" y="4763"/>
                    <a:pt x="42" y="4844"/>
                    <a:pt x="111" y="4844"/>
                  </a:cubicBezTo>
                  <a:cubicBezTo>
                    <a:pt x="119" y="4844"/>
                    <a:pt x="128" y="4843"/>
                    <a:pt x="137" y="4841"/>
                  </a:cubicBezTo>
                  <a:cubicBezTo>
                    <a:pt x="1161" y="4483"/>
                    <a:pt x="2185" y="3602"/>
                    <a:pt x="2994" y="2876"/>
                  </a:cubicBezTo>
                  <a:cubicBezTo>
                    <a:pt x="3852" y="2090"/>
                    <a:pt x="4542" y="1150"/>
                    <a:pt x="4935" y="42"/>
                  </a:cubicBezTo>
                  <a:cubicBezTo>
                    <a:pt x="4935" y="19"/>
                    <a:pt x="4920" y="1"/>
                    <a:pt x="49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8" name="Google Shape;14929;p55">
              <a:extLst>
                <a:ext uri="{FF2B5EF4-FFF2-40B4-BE49-F238E27FC236}">
                  <a16:creationId xmlns:a16="http://schemas.microsoft.com/office/drawing/2014/main" id="{CF3F51EC-09F0-DE96-8552-4016EC5B291A}"/>
                </a:ext>
              </a:extLst>
            </p:cNvPr>
            <p:cNvSpPr/>
            <p:nvPr/>
          </p:nvSpPr>
          <p:spPr>
            <a:xfrm>
              <a:off x="3606100" y="3404900"/>
              <a:ext cx="22050" cy="38225"/>
            </a:xfrm>
            <a:custGeom>
              <a:avLst/>
              <a:gdLst/>
              <a:ahLst/>
              <a:cxnLst/>
              <a:rect l="l" t="t" r="r" b="b"/>
              <a:pathLst>
                <a:path w="882" h="1529" extrusionOk="0">
                  <a:moveTo>
                    <a:pt x="853" y="0"/>
                  </a:moveTo>
                  <a:cubicBezTo>
                    <a:pt x="849" y="0"/>
                    <a:pt x="846" y="2"/>
                    <a:pt x="846" y="5"/>
                  </a:cubicBezTo>
                  <a:cubicBezTo>
                    <a:pt x="572" y="517"/>
                    <a:pt x="286" y="1005"/>
                    <a:pt x="0" y="1505"/>
                  </a:cubicBezTo>
                  <a:cubicBezTo>
                    <a:pt x="0" y="1529"/>
                    <a:pt x="12" y="1529"/>
                    <a:pt x="12" y="1529"/>
                  </a:cubicBezTo>
                  <a:cubicBezTo>
                    <a:pt x="298" y="1017"/>
                    <a:pt x="596" y="529"/>
                    <a:pt x="881" y="17"/>
                  </a:cubicBezTo>
                  <a:cubicBezTo>
                    <a:pt x="881" y="8"/>
                    <a:pt x="863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9" name="Google Shape;14930;p55">
              <a:extLst>
                <a:ext uri="{FF2B5EF4-FFF2-40B4-BE49-F238E27FC236}">
                  <a16:creationId xmlns:a16="http://schemas.microsoft.com/office/drawing/2014/main" id="{5D96B2D9-71A1-5E88-3C92-4833E4C3F33E}"/>
                </a:ext>
              </a:extLst>
            </p:cNvPr>
            <p:cNvSpPr/>
            <p:nvPr/>
          </p:nvSpPr>
          <p:spPr>
            <a:xfrm>
              <a:off x="3502000" y="3483475"/>
              <a:ext cx="82975" cy="82325"/>
            </a:xfrm>
            <a:custGeom>
              <a:avLst/>
              <a:gdLst/>
              <a:ahLst/>
              <a:cxnLst/>
              <a:rect l="l" t="t" r="r" b="b"/>
              <a:pathLst>
                <a:path w="3319" h="3293" extrusionOk="0">
                  <a:moveTo>
                    <a:pt x="3301" y="0"/>
                  </a:moveTo>
                  <a:cubicBezTo>
                    <a:pt x="3296" y="0"/>
                    <a:pt x="3290" y="2"/>
                    <a:pt x="3283" y="5"/>
                  </a:cubicBezTo>
                  <a:cubicBezTo>
                    <a:pt x="2843" y="624"/>
                    <a:pt x="2378" y="1255"/>
                    <a:pt x="1843" y="1791"/>
                  </a:cubicBezTo>
                  <a:cubicBezTo>
                    <a:pt x="1295" y="2339"/>
                    <a:pt x="664" y="2732"/>
                    <a:pt x="57" y="3172"/>
                  </a:cubicBezTo>
                  <a:cubicBezTo>
                    <a:pt x="1" y="3217"/>
                    <a:pt x="18" y="3293"/>
                    <a:pt x="89" y="3293"/>
                  </a:cubicBezTo>
                  <a:cubicBezTo>
                    <a:pt x="94" y="3293"/>
                    <a:pt x="99" y="3292"/>
                    <a:pt x="104" y="3291"/>
                  </a:cubicBezTo>
                  <a:cubicBezTo>
                    <a:pt x="1473" y="2815"/>
                    <a:pt x="2747" y="1315"/>
                    <a:pt x="3319" y="17"/>
                  </a:cubicBezTo>
                  <a:cubicBezTo>
                    <a:pt x="3319" y="9"/>
                    <a:pt x="3313" y="0"/>
                    <a:pt x="33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0" name="Google Shape;14931;p55">
              <a:extLst>
                <a:ext uri="{FF2B5EF4-FFF2-40B4-BE49-F238E27FC236}">
                  <a16:creationId xmlns:a16="http://schemas.microsoft.com/office/drawing/2014/main" id="{4CDA2960-A0E7-51EE-6808-7755AA533FF1}"/>
                </a:ext>
              </a:extLst>
            </p:cNvPr>
            <p:cNvSpPr/>
            <p:nvPr/>
          </p:nvSpPr>
          <p:spPr>
            <a:xfrm>
              <a:off x="3560475" y="3413275"/>
              <a:ext cx="91175" cy="155075"/>
            </a:xfrm>
            <a:custGeom>
              <a:avLst/>
              <a:gdLst/>
              <a:ahLst/>
              <a:cxnLst/>
              <a:rect l="l" t="t" r="r" b="b"/>
              <a:pathLst>
                <a:path w="3647" h="6203" extrusionOk="0">
                  <a:moveTo>
                    <a:pt x="3613" y="1"/>
                  </a:moveTo>
                  <a:cubicBezTo>
                    <a:pt x="3603" y="1"/>
                    <a:pt x="3592" y="8"/>
                    <a:pt x="3587" y="27"/>
                  </a:cubicBezTo>
                  <a:cubicBezTo>
                    <a:pt x="3206" y="1158"/>
                    <a:pt x="2790" y="2266"/>
                    <a:pt x="2278" y="3337"/>
                  </a:cubicBezTo>
                  <a:cubicBezTo>
                    <a:pt x="1718" y="4468"/>
                    <a:pt x="992" y="5242"/>
                    <a:pt x="51" y="6076"/>
                  </a:cubicBezTo>
                  <a:cubicBezTo>
                    <a:pt x="1" y="6126"/>
                    <a:pt x="53" y="6202"/>
                    <a:pt x="114" y="6202"/>
                  </a:cubicBezTo>
                  <a:cubicBezTo>
                    <a:pt x="125" y="6202"/>
                    <a:pt x="136" y="6200"/>
                    <a:pt x="146" y="6195"/>
                  </a:cubicBezTo>
                  <a:cubicBezTo>
                    <a:pt x="1087" y="5575"/>
                    <a:pt x="1813" y="4468"/>
                    <a:pt x="2361" y="3516"/>
                  </a:cubicBezTo>
                  <a:cubicBezTo>
                    <a:pt x="2992" y="2444"/>
                    <a:pt x="3325" y="1230"/>
                    <a:pt x="3647" y="39"/>
                  </a:cubicBezTo>
                  <a:cubicBezTo>
                    <a:pt x="3647" y="18"/>
                    <a:pt x="3630" y="1"/>
                    <a:pt x="36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1" name="Google Shape;14932;p55">
              <a:extLst>
                <a:ext uri="{FF2B5EF4-FFF2-40B4-BE49-F238E27FC236}">
                  <a16:creationId xmlns:a16="http://schemas.microsoft.com/office/drawing/2014/main" id="{8B1A0A76-FA19-B8B1-0C93-1D03EA1ED682}"/>
                </a:ext>
              </a:extLst>
            </p:cNvPr>
            <p:cNvSpPr/>
            <p:nvPr/>
          </p:nvSpPr>
          <p:spPr>
            <a:xfrm>
              <a:off x="3641200" y="3453350"/>
              <a:ext cx="22825" cy="48500"/>
            </a:xfrm>
            <a:custGeom>
              <a:avLst/>
              <a:gdLst/>
              <a:ahLst/>
              <a:cxnLst/>
              <a:rect l="l" t="t" r="r" b="b"/>
              <a:pathLst>
                <a:path w="913" h="1940" extrusionOk="0">
                  <a:moveTo>
                    <a:pt x="806" y="0"/>
                  </a:moveTo>
                  <a:cubicBezTo>
                    <a:pt x="775" y="0"/>
                    <a:pt x="745" y="14"/>
                    <a:pt x="727" y="43"/>
                  </a:cubicBezTo>
                  <a:cubicBezTo>
                    <a:pt x="501" y="639"/>
                    <a:pt x="263" y="1258"/>
                    <a:pt x="25" y="1853"/>
                  </a:cubicBezTo>
                  <a:cubicBezTo>
                    <a:pt x="1" y="1902"/>
                    <a:pt x="54" y="1940"/>
                    <a:pt x="102" y="1940"/>
                  </a:cubicBezTo>
                  <a:cubicBezTo>
                    <a:pt x="124" y="1940"/>
                    <a:pt x="145" y="1932"/>
                    <a:pt x="156" y="1913"/>
                  </a:cubicBezTo>
                  <a:cubicBezTo>
                    <a:pt x="477" y="1341"/>
                    <a:pt x="668" y="722"/>
                    <a:pt x="882" y="103"/>
                  </a:cubicBezTo>
                  <a:cubicBezTo>
                    <a:pt x="913" y="42"/>
                    <a:pt x="860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2" name="Google Shape;14933;p55">
              <a:extLst>
                <a:ext uri="{FF2B5EF4-FFF2-40B4-BE49-F238E27FC236}">
                  <a16:creationId xmlns:a16="http://schemas.microsoft.com/office/drawing/2014/main" id="{C61298AD-87DC-450B-CADE-3BCC93A95654}"/>
                </a:ext>
              </a:extLst>
            </p:cNvPr>
            <p:cNvSpPr/>
            <p:nvPr/>
          </p:nvSpPr>
          <p:spPr>
            <a:xfrm>
              <a:off x="3602850" y="3538350"/>
              <a:ext cx="20600" cy="21525"/>
            </a:xfrm>
            <a:custGeom>
              <a:avLst/>
              <a:gdLst/>
              <a:ahLst/>
              <a:cxnLst/>
              <a:rect l="l" t="t" r="r" b="b"/>
              <a:pathLst>
                <a:path w="824" h="861" extrusionOk="0">
                  <a:moveTo>
                    <a:pt x="767" y="0"/>
                  </a:moveTo>
                  <a:cubicBezTo>
                    <a:pt x="757" y="0"/>
                    <a:pt x="746" y="4"/>
                    <a:pt x="737" y="13"/>
                  </a:cubicBezTo>
                  <a:cubicBezTo>
                    <a:pt x="523" y="275"/>
                    <a:pt x="202" y="501"/>
                    <a:pt x="11" y="799"/>
                  </a:cubicBezTo>
                  <a:cubicBezTo>
                    <a:pt x="1" y="830"/>
                    <a:pt x="17" y="861"/>
                    <a:pt x="53" y="861"/>
                  </a:cubicBezTo>
                  <a:cubicBezTo>
                    <a:pt x="58" y="861"/>
                    <a:pt x="64" y="860"/>
                    <a:pt x="71" y="858"/>
                  </a:cubicBezTo>
                  <a:cubicBezTo>
                    <a:pt x="380" y="680"/>
                    <a:pt x="606" y="358"/>
                    <a:pt x="797" y="61"/>
                  </a:cubicBezTo>
                  <a:cubicBezTo>
                    <a:pt x="824" y="34"/>
                    <a:pt x="797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3" name="Google Shape;14934;p55">
              <a:extLst>
                <a:ext uri="{FF2B5EF4-FFF2-40B4-BE49-F238E27FC236}">
                  <a16:creationId xmlns:a16="http://schemas.microsoft.com/office/drawing/2014/main" id="{245C2650-C6BA-E91E-E014-5215E1C6D1C7}"/>
                </a:ext>
              </a:extLst>
            </p:cNvPr>
            <p:cNvSpPr/>
            <p:nvPr/>
          </p:nvSpPr>
          <p:spPr>
            <a:xfrm>
              <a:off x="3644275" y="3472325"/>
              <a:ext cx="45175" cy="86075"/>
            </a:xfrm>
            <a:custGeom>
              <a:avLst/>
              <a:gdLst/>
              <a:ahLst/>
              <a:cxnLst/>
              <a:rect l="l" t="t" r="r" b="b"/>
              <a:pathLst>
                <a:path w="1807" h="3443" extrusionOk="0">
                  <a:moveTo>
                    <a:pt x="1764" y="0"/>
                  </a:moveTo>
                  <a:cubicBezTo>
                    <a:pt x="1749" y="0"/>
                    <a:pt x="1736" y="12"/>
                    <a:pt x="1736" y="35"/>
                  </a:cubicBezTo>
                  <a:cubicBezTo>
                    <a:pt x="1569" y="1297"/>
                    <a:pt x="795" y="2416"/>
                    <a:pt x="21" y="3380"/>
                  </a:cubicBezTo>
                  <a:cubicBezTo>
                    <a:pt x="0" y="3411"/>
                    <a:pt x="16" y="3442"/>
                    <a:pt x="51" y="3442"/>
                  </a:cubicBezTo>
                  <a:cubicBezTo>
                    <a:pt x="56" y="3442"/>
                    <a:pt x="62" y="3441"/>
                    <a:pt x="69" y="3440"/>
                  </a:cubicBezTo>
                  <a:cubicBezTo>
                    <a:pt x="1069" y="2832"/>
                    <a:pt x="1700" y="1154"/>
                    <a:pt x="1807" y="46"/>
                  </a:cubicBezTo>
                  <a:cubicBezTo>
                    <a:pt x="1801" y="15"/>
                    <a:pt x="1781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4" name="Google Shape;14935;p55">
              <a:extLst>
                <a:ext uri="{FF2B5EF4-FFF2-40B4-BE49-F238E27FC236}">
                  <a16:creationId xmlns:a16="http://schemas.microsoft.com/office/drawing/2014/main" id="{DED7BEF9-8A9E-0363-F371-1F4F6EA84F98}"/>
                </a:ext>
              </a:extLst>
            </p:cNvPr>
            <p:cNvSpPr/>
            <p:nvPr/>
          </p:nvSpPr>
          <p:spPr>
            <a:xfrm>
              <a:off x="3697350" y="3480775"/>
              <a:ext cx="24250" cy="57675"/>
            </a:xfrm>
            <a:custGeom>
              <a:avLst/>
              <a:gdLst/>
              <a:ahLst/>
              <a:cxnLst/>
              <a:rect l="l" t="t" r="r" b="b"/>
              <a:pathLst>
                <a:path w="970" h="2307" extrusionOk="0">
                  <a:moveTo>
                    <a:pt x="851" y="0"/>
                  </a:moveTo>
                  <a:cubicBezTo>
                    <a:pt x="821" y="0"/>
                    <a:pt x="791" y="18"/>
                    <a:pt x="791" y="54"/>
                  </a:cubicBezTo>
                  <a:cubicBezTo>
                    <a:pt x="803" y="530"/>
                    <a:pt x="672" y="959"/>
                    <a:pt x="458" y="1375"/>
                  </a:cubicBezTo>
                  <a:cubicBezTo>
                    <a:pt x="315" y="1673"/>
                    <a:pt x="113" y="1935"/>
                    <a:pt x="17" y="2256"/>
                  </a:cubicBezTo>
                  <a:cubicBezTo>
                    <a:pt x="1" y="2282"/>
                    <a:pt x="25" y="2307"/>
                    <a:pt x="54" y="2307"/>
                  </a:cubicBezTo>
                  <a:cubicBezTo>
                    <a:pt x="66" y="2307"/>
                    <a:pt x="78" y="2303"/>
                    <a:pt x="89" y="2292"/>
                  </a:cubicBezTo>
                  <a:cubicBezTo>
                    <a:pt x="672" y="1780"/>
                    <a:pt x="970" y="792"/>
                    <a:pt x="910" y="54"/>
                  </a:cubicBezTo>
                  <a:cubicBezTo>
                    <a:pt x="910" y="18"/>
                    <a:pt x="881" y="0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5" name="Google Shape;14936;p55">
              <a:extLst>
                <a:ext uri="{FF2B5EF4-FFF2-40B4-BE49-F238E27FC236}">
                  <a16:creationId xmlns:a16="http://schemas.microsoft.com/office/drawing/2014/main" id="{EC859DA5-DDC5-6CB7-73E5-04E235F7D489}"/>
                </a:ext>
              </a:extLst>
            </p:cNvPr>
            <p:cNvSpPr/>
            <p:nvPr/>
          </p:nvSpPr>
          <p:spPr>
            <a:xfrm>
              <a:off x="3745425" y="3482375"/>
              <a:ext cx="22925" cy="54850"/>
            </a:xfrm>
            <a:custGeom>
              <a:avLst/>
              <a:gdLst/>
              <a:ahLst/>
              <a:cxnLst/>
              <a:rect l="l" t="t" r="r" b="b"/>
              <a:pathLst>
                <a:path w="917" h="2194" extrusionOk="0">
                  <a:moveTo>
                    <a:pt x="789" y="0"/>
                  </a:moveTo>
                  <a:cubicBezTo>
                    <a:pt x="756" y="0"/>
                    <a:pt x="726" y="21"/>
                    <a:pt x="726" y="61"/>
                  </a:cubicBezTo>
                  <a:cubicBezTo>
                    <a:pt x="749" y="847"/>
                    <a:pt x="309" y="1430"/>
                    <a:pt x="23" y="2133"/>
                  </a:cubicBezTo>
                  <a:cubicBezTo>
                    <a:pt x="1" y="2171"/>
                    <a:pt x="30" y="2194"/>
                    <a:pt x="67" y="2194"/>
                  </a:cubicBezTo>
                  <a:cubicBezTo>
                    <a:pt x="89" y="2194"/>
                    <a:pt x="113" y="2186"/>
                    <a:pt x="130" y="2169"/>
                  </a:cubicBezTo>
                  <a:cubicBezTo>
                    <a:pt x="571" y="1561"/>
                    <a:pt x="916" y="835"/>
                    <a:pt x="869" y="73"/>
                  </a:cubicBezTo>
                  <a:cubicBezTo>
                    <a:pt x="862" y="24"/>
                    <a:pt x="824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6" name="Google Shape;14937;p55">
              <a:extLst>
                <a:ext uri="{FF2B5EF4-FFF2-40B4-BE49-F238E27FC236}">
                  <a16:creationId xmlns:a16="http://schemas.microsoft.com/office/drawing/2014/main" id="{39927317-51AA-2144-921E-4A05AFFCA37A}"/>
                </a:ext>
              </a:extLst>
            </p:cNvPr>
            <p:cNvSpPr/>
            <p:nvPr/>
          </p:nvSpPr>
          <p:spPr>
            <a:xfrm>
              <a:off x="3791700" y="3500475"/>
              <a:ext cx="25150" cy="48000"/>
            </a:xfrm>
            <a:custGeom>
              <a:avLst/>
              <a:gdLst/>
              <a:ahLst/>
              <a:cxnLst/>
              <a:rect l="l" t="t" r="r" b="b"/>
              <a:pathLst>
                <a:path w="1006" h="1920" extrusionOk="0">
                  <a:moveTo>
                    <a:pt x="949" y="0"/>
                  </a:moveTo>
                  <a:cubicBezTo>
                    <a:pt x="926" y="0"/>
                    <a:pt x="904" y="13"/>
                    <a:pt x="899" y="40"/>
                  </a:cubicBezTo>
                  <a:cubicBezTo>
                    <a:pt x="768" y="706"/>
                    <a:pt x="315" y="1195"/>
                    <a:pt x="18" y="1814"/>
                  </a:cubicBezTo>
                  <a:cubicBezTo>
                    <a:pt x="0" y="1866"/>
                    <a:pt x="41" y="1919"/>
                    <a:pt x="87" y="1919"/>
                  </a:cubicBezTo>
                  <a:cubicBezTo>
                    <a:pt x="104" y="1919"/>
                    <a:pt x="121" y="1913"/>
                    <a:pt x="137" y="1897"/>
                  </a:cubicBezTo>
                  <a:cubicBezTo>
                    <a:pt x="613" y="1421"/>
                    <a:pt x="946" y="742"/>
                    <a:pt x="1006" y="52"/>
                  </a:cubicBezTo>
                  <a:cubicBezTo>
                    <a:pt x="1006" y="19"/>
                    <a:pt x="977" y="0"/>
                    <a:pt x="9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7" name="Google Shape;14938;p55">
              <a:extLst>
                <a:ext uri="{FF2B5EF4-FFF2-40B4-BE49-F238E27FC236}">
                  <a16:creationId xmlns:a16="http://schemas.microsoft.com/office/drawing/2014/main" id="{3BC1F423-CEC0-417F-53D1-8B083BA9827A}"/>
                </a:ext>
              </a:extLst>
            </p:cNvPr>
            <p:cNvSpPr/>
            <p:nvPr/>
          </p:nvSpPr>
          <p:spPr>
            <a:xfrm>
              <a:off x="3851650" y="3489550"/>
              <a:ext cx="8550" cy="29925"/>
            </a:xfrm>
            <a:custGeom>
              <a:avLst/>
              <a:gdLst/>
              <a:ahLst/>
              <a:cxnLst/>
              <a:rect l="l" t="t" r="r" b="b"/>
              <a:pathLst>
                <a:path w="342" h="1197" extrusionOk="0">
                  <a:moveTo>
                    <a:pt x="265" y="1"/>
                  </a:moveTo>
                  <a:cubicBezTo>
                    <a:pt x="242" y="1"/>
                    <a:pt x="220" y="15"/>
                    <a:pt x="215" y="48"/>
                  </a:cubicBezTo>
                  <a:cubicBezTo>
                    <a:pt x="168" y="239"/>
                    <a:pt x="120" y="429"/>
                    <a:pt x="96" y="619"/>
                  </a:cubicBezTo>
                  <a:cubicBezTo>
                    <a:pt x="60" y="786"/>
                    <a:pt x="1" y="965"/>
                    <a:pt x="1" y="1143"/>
                  </a:cubicBezTo>
                  <a:cubicBezTo>
                    <a:pt x="1" y="1175"/>
                    <a:pt x="33" y="1196"/>
                    <a:pt x="64" y="1196"/>
                  </a:cubicBezTo>
                  <a:cubicBezTo>
                    <a:pt x="80" y="1196"/>
                    <a:pt x="96" y="1191"/>
                    <a:pt x="108" y="1179"/>
                  </a:cubicBezTo>
                  <a:cubicBezTo>
                    <a:pt x="179" y="1024"/>
                    <a:pt x="191" y="834"/>
                    <a:pt x="227" y="667"/>
                  </a:cubicBezTo>
                  <a:cubicBezTo>
                    <a:pt x="251" y="477"/>
                    <a:pt x="299" y="286"/>
                    <a:pt x="334" y="84"/>
                  </a:cubicBezTo>
                  <a:cubicBezTo>
                    <a:pt x="341" y="33"/>
                    <a:pt x="301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8" name="Google Shape;14939;p55">
              <a:extLst>
                <a:ext uri="{FF2B5EF4-FFF2-40B4-BE49-F238E27FC236}">
                  <a16:creationId xmlns:a16="http://schemas.microsoft.com/office/drawing/2014/main" id="{19B6AE43-FBA3-0A28-9A44-1C6A4CF1280D}"/>
                </a:ext>
              </a:extLst>
            </p:cNvPr>
            <p:cNvSpPr/>
            <p:nvPr/>
          </p:nvSpPr>
          <p:spPr>
            <a:xfrm>
              <a:off x="3836775" y="3538625"/>
              <a:ext cx="10275" cy="16825"/>
            </a:xfrm>
            <a:custGeom>
              <a:avLst/>
              <a:gdLst/>
              <a:ahLst/>
              <a:cxnLst/>
              <a:rect l="l" t="t" r="r" b="b"/>
              <a:pathLst>
                <a:path w="411" h="673" extrusionOk="0">
                  <a:moveTo>
                    <a:pt x="280" y="0"/>
                  </a:moveTo>
                  <a:cubicBezTo>
                    <a:pt x="252" y="0"/>
                    <a:pt x="226" y="15"/>
                    <a:pt x="215" y="50"/>
                  </a:cubicBezTo>
                  <a:cubicBezTo>
                    <a:pt x="167" y="133"/>
                    <a:pt x="120" y="240"/>
                    <a:pt x="96" y="347"/>
                  </a:cubicBezTo>
                  <a:cubicBezTo>
                    <a:pt x="60" y="431"/>
                    <a:pt x="1" y="526"/>
                    <a:pt x="12" y="621"/>
                  </a:cubicBezTo>
                  <a:cubicBezTo>
                    <a:pt x="31" y="657"/>
                    <a:pt x="56" y="673"/>
                    <a:pt x="83" y="673"/>
                  </a:cubicBezTo>
                  <a:cubicBezTo>
                    <a:pt x="91" y="673"/>
                    <a:pt x="99" y="671"/>
                    <a:pt x="108" y="669"/>
                  </a:cubicBezTo>
                  <a:cubicBezTo>
                    <a:pt x="191" y="621"/>
                    <a:pt x="215" y="538"/>
                    <a:pt x="251" y="442"/>
                  </a:cubicBezTo>
                  <a:cubicBezTo>
                    <a:pt x="298" y="335"/>
                    <a:pt x="334" y="252"/>
                    <a:pt x="370" y="157"/>
                  </a:cubicBezTo>
                  <a:cubicBezTo>
                    <a:pt x="410" y="68"/>
                    <a:pt x="340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9" name="Google Shape;14940;p55">
              <a:extLst>
                <a:ext uri="{FF2B5EF4-FFF2-40B4-BE49-F238E27FC236}">
                  <a16:creationId xmlns:a16="http://schemas.microsoft.com/office/drawing/2014/main" id="{E06B0155-0B79-0E22-4866-E40EBA448E99}"/>
                </a:ext>
              </a:extLst>
            </p:cNvPr>
            <p:cNvSpPr/>
            <p:nvPr/>
          </p:nvSpPr>
          <p:spPr>
            <a:xfrm>
              <a:off x="3875275" y="3509300"/>
              <a:ext cx="13500" cy="27500"/>
            </a:xfrm>
            <a:custGeom>
              <a:avLst/>
              <a:gdLst/>
              <a:ahLst/>
              <a:cxnLst/>
              <a:rect l="l" t="t" r="r" b="b"/>
              <a:pathLst>
                <a:path w="540" h="1100" extrusionOk="0">
                  <a:moveTo>
                    <a:pt x="467" y="1"/>
                  </a:moveTo>
                  <a:cubicBezTo>
                    <a:pt x="442" y="1"/>
                    <a:pt x="418" y="14"/>
                    <a:pt x="413" y="44"/>
                  </a:cubicBezTo>
                  <a:cubicBezTo>
                    <a:pt x="342" y="401"/>
                    <a:pt x="175" y="711"/>
                    <a:pt x="8" y="1044"/>
                  </a:cubicBezTo>
                  <a:cubicBezTo>
                    <a:pt x="0" y="1069"/>
                    <a:pt x="21" y="1100"/>
                    <a:pt x="42" y="1100"/>
                  </a:cubicBezTo>
                  <a:cubicBezTo>
                    <a:pt x="51" y="1100"/>
                    <a:pt x="61" y="1094"/>
                    <a:pt x="68" y="1080"/>
                  </a:cubicBezTo>
                  <a:cubicBezTo>
                    <a:pt x="330" y="818"/>
                    <a:pt x="449" y="425"/>
                    <a:pt x="532" y="68"/>
                  </a:cubicBezTo>
                  <a:cubicBezTo>
                    <a:pt x="539" y="26"/>
                    <a:pt x="502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0" name="Google Shape;14941;p55">
              <a:extLst>
                <a:ext uri="{FF2B5EF4-FFF2-40B4-BE49-F238E27FC236}">
                  <a16:creationId xmlns:a16="http://schemas.microsoft.com/office/drawing/2014/main" id="{F90F13E0-A38E-E014-E93A-CEC2003E9B88}"/>
                </a:ext>
              </a:extLst>
            </p:cNvPr>
            <p:cNvSpPr/>
            <p:nvPr/>
          </p:nvSpPr>
          <p:spPr>
            <a:xfrm>
              <a:off x="3901125" y="3513800"/>
              <a:ext cx="13375" cy="32475"/>
            </a:xfrm>
            <a:custGeom>
              <a:avLst/>
              <a:gdLst/>
              <a:ahLst/>
              <a:cxnLst/>
              <a:rect l="l" t="t" r="r" b="b"/>
              <a:pathLst>
                <a:path w="535" h="1299" extrusionOk="0">
                  <a:moveTo>
                    <a:pt x="433" y="1"/>
                  </a:moveTo>
                  <a:cubicBezTo>
                    <a:pt x="388" y="1"/>
                    <a:pt x="344" y="30"/>
                    <a:pt x="344" y="90"/>
                  </a:cubicBezTo>
                  <a:cubicBezTo>
                    <a:pt x="344" y="292"/>
                    <a:pt x="308" y="483"/>
                    <a:pt x="260" y="697"/>
                  </a:cubicBezTo>
                  <a:cubicBezTo>
                    <a:pt x="201" y="876"/>
                    <a:pt x="94" y="1043"/>
                    <a:pt x="10" y="1221"/>
                  </a:cubicBezTo>
                  <a:cubicBezTo>
                    <a:pt x="0" y="1251"/>
                    <a:pt x="41" y="1298"/>
                    <a:pt x="82" y="1298"/>
                  </a:cubicBezTo>
                  <a:cubicBezTo>
                    <a:pt x="90" y="1298"/>
                    <a:pt x="98" y="1296"/>
                    <a:pt x="105" y="1293"/>
                  </a:cubicBezTo>
                  <a:cubicBezTo>
                    <a:pt x="475" y="1019"/>
                    <a:pt x="534" y="519"/>
                    <a:pt x="522" y="90"/>
                  </a:cubicBezTo>
                  <a:cubicBezTo>
                    <a:pt x="522" y="30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1" name="Google Shape;14942;p55">
              <a:extLst>
                <a:ext uri="{FF2B5EF4-FFF2-40B4-BE49-F238E27FC236}">
                  <a16:creationId xmlns:a16="http://schemas.microsoft.com/office/drawing/2014/main" id="{0E5DD67C-1584-A2D4-5901-9F33CD4B0AD3}"/>
                </a:ext>
              </a:extLst>
            </p:cNvPr>
            <p:cNvSpPr/>
            <p:nvPr/>
          </p:nvSpPr>
          <p:spPr>
            <a:xfrm>
              <a:off x="3948100" y="3505125"/>
              <a:ext cx="9100" cy="26775"/>
            </a:xfrm>
            <a:custGeom>
              <a:avLst/>
              <a:gdLst/>
              <a:ahLst/>
              <a:cxnLst/>
              <a:rect l="l" t="t" r="r" b="b"/>
              <a:pathLst>
                <a:path w="364" h="1071" extrusionOk="0">
                  <a:moveTo>
                    <a:pt x="275" y="1"/>
                  </a:moveTo>
                  <a:cubicBezTo>
                    <a:pt x="233" y="1"/>
                    <a:pt x="191" y="28"/>
                    <a:pt x="191" y="80"/>
                  </a:cubicBezTo>
                  <a:cubicBezTo>
                    <a:pt x="191" y="235"/>
                    <a:pt x="167" y="413"/>
                    <a:pt x="120" y="580"/>
                  </a:cubicBezTo>
                  <a:cubicBezTo>
                    <a:pt x="84" y="735"/>
                    <a:pt x="24" y="866"/>
                    <a:pt x="1" y="1009"/>
                  </a:cubicBezTo>
                  <a:cubicBezTo>
                    <a:pt x="1" y="1043"/>
                    <a:pt x="31" y="1071"/>
                    <a:pt x="57" y="1071"/>
                  </a:cubicBezTo>
                  <a:cubicBezTo>
                    <a:pt x="67" y="1071"/>
                    <a:pt x="77" y="1066"/>
                    <a:pt x="84" y="1056"/>
                  </a:cubicBezTo>
                  <a:cubicBezTo>
                    <a:pt x="310" y="818"/>
                    <a:pt x="358" y="401"/>
                    <a:pt x="358" y="92"/>
                  </a:cubicBezTo>
                  <a:cubicBezTo>
                    <a:pt x="364" y="31"/>
                    <a:pt x="320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2" name="Google Shape;14943;p55">
              <a:extLst>
                <a:ext uri="{FF2B5EF4-FFF2-40B4-BE49-F238E27FC236}">
                  <a16:creationId xmlns:a16="http://schemas.microsoft.com/office/drawing/2014/main" id="{53F3262C-5CB8-C721-2632-C0E6CC7576E2}"/>
                </a:ext>
              </a:extLst>
            </p:cNvPr>
            <p:cNvSpPr/>
            <p:nvPr/>
          </p:nvSpPr>
          <p:spPr>
            <a:xfrm>
              <a:off x="3970725" y="3526525"/>
              <a:ext cx="925" cy="4275"/>
            </a:xfrm>
            <a:custGeom>
              <a:avLst/>
              <a:gdLst/>
              <a:ahLst/>
              <a:cxnLst/>
              <a:rect l="l" t="t" r="r" b="b"/>
              <a:pathLst>
                <a:path w="37" h="171" extrusionOk="0">
                  <a:moveTo>
                    <a:pt x="18" y="1"/>
                  </a:moveTo>
                  <a:cubicBezTo>
                    <a:pt x="9" y="1"/>
                    <a:pt x="0" y="4"/>
                    <a:pt x="0" y="10"/>
                  </a:cubicBezTo>
                  <a:lnTo>
                    <a:pt x="0" y="153"/>
                  </a:lnTo>
                  <a:cubicBezTo>
                    <a:pt x="0" y="164"/>
                    <a:pt x="9" y="170"/>
                    <a:pt x="18" y="170"/>
                  </a:cubicBezTo>
                  <a:cubicBezTo>
                    <a:pt x="27" y="170"/>
                    <a:pt x="36" y="164"/>
                    <a:pt x="36" y="153"/>
                  </a:cubicBezTo>
                  <a:lnTo>
                    <a:pt x="36" y="10"/>
                  </a:lnTo>
                  <a:cubicBezTo>
                    <a:pt x="36" y="4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3" name="Google Shape;14944;p55">
              <a:extLst>
                <a:ext uri="{FF2B5EF4-FFF2-40B4-BE49-F238E27FC236}">
                  <a16:creationId xmlns:a16="http://schemas.microsoft.com/office/drawing/2014/main" id="{2142248C-23E8-62CB-3EA7-524C70198ED7}"/>
                </a:ext>
              </a:extLst>
            </p:cNvPr>
            <p:cNvSpPr/>
            <p:nvPr/>
          </p:nvSpPr>
          <p:spPr>
            <a:xfrm>
              <a:off x="3980850" y="3528625"/>
              <a:ext cx="8950" cy="20475"/>
            </a:xfrm>
            <a:custGeom>
              <a:avLst/>
              <a:gdLst/>
              <a:ahLst/>
              <a:cxnLst/>
              <a:rect l="l" t="t" r="r" b="b"/>
              <a:pathLst>
                <a:path w="358" h="819" extrusionOk="0">
                  <a:moveTo>
                    <a:pt x="182" y="0"/>
                  </a:moveTo>
                  <a:cubicBezTo>
                    <a:pt x="104" y="0"/>
                    <a:pt x="24" y="51"/>
                    <a:pt x="24" y="152"/>
                  </a:cubicBezTo>
                  <a:cubicBezTo>
                    <a:pt x="24" y="342"/>
                    <a:pt x="0" y="557"/>
                    <a:pt x="72" y="747"/>
                  </a:cubicBezTo>
                  <a:cubicBezTo>
                    <a:pt x="95" y="795"/>
                    <a:pt x="137" y="819"/>
                    <a:pt x="179" y="819"/>
                  </a:cubicBezTo>
                  <a:cubicBezTo>
                    <a:pt x="220" y="819"/>
                    <a:pt x="262" y="795"/>
                    <a:pt x="286" y="747"/>
                  </a:cubicBezTo>
                  <a:cubicBezTo>
                    <a:pt x="357" y="545"/>
                    <a:pt x="322" y="342"/>
                    <a:pt x="322" y="152"/>
                  </a:cubicBezTo>
                  <a:cubicBezTo>
                    <a:pt x="334" y="51"/>
                    <a:pt x="259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4" name="Google Shape;14945;p55">
              <a:extLst>
                <a:ext uri="{FF2B5EF4-FFF2-40B4-BE49-F238E27FC236}">
                  <a16:creationId xmlns:a16="http://schemas.microsoft.com/office/drawing/2014/main" id="{4E773607-A2FE-EF03-EEB7-F09B94C0D9D5}"/>
                </a:ext>
              </a:extLst>
            </p:cNvPr>
            <p:cNvSpPr/>
            <p:nvPr/>
          </p:nvSpPr>
          <p:spPr>
            <a:xfrm>
              <a:off x="4023100" y="3517625"/>
              <a:ext cx="8975" cy="12425"/>
            </a:xfrm>
            <a:custGeom>
              <a:avLst/>
              <a:gdLst/>
              <a:ahLst/>
              <a:cxnLst/>
              <a:rect l="l" t="t" r="r" b="b"/>
              <a:pathLst>
                <a:path w="359" h="497" extrusionOk="0">
                  <a:moveTo>
                    <a:pt x="282" y="1"/>
                  </a:moveTo>
                  <a:cubicBezTo>
                    <a:pt x="246" y="1"/>
                    <a:pt x="209" y="28"/>
                    <a:pt x="203" y="80"/>
                  </a:cubicBezTo>
                  <a:cubicBezTo>
                    <a:pt x="203" y="199"/>
                    <a:pt x="108" y="318"/>
                    <a:pt x="37" y="413"/>
                  </a:cubicBezTo>
                  <a:cubicBezTo>
                    <a:pt x="1" y="449"/>
                    <a:pt x="37" y="497"/>
                    <a:pt x="84" y="497"/>
                  </a:cubicBezTo>
                  <a:cubicBezTo>
                    <a:pt x="179" y="485"/>
                    <a:pt x="239" y="437"/>
                    <a:pt x="299" y="354"/>
                  </a:cubicBezTo>
                  <a:cubicBezTo>
                    <a:pt x="346" y="270"/>
                    <a:pt x="358" y="187"/>
                    <a:pt x="358" y="92"/>
                  </a:cubicBezTo>
                  <a:cubicBezTo>
                    <a:pt x="358" y="31"/>
                    <a:pt x="320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5" name="Google Shape;14946;p55">
              <a:extLst>
                <a:ext uri="{FF2B5EF4-FFF2-40B4-BE49-F238E27FC236}">
                  <a16:creationId xmlns:a16="http://schemas.microsoft.com/office/drawing/2014/main" id="{F92A2C55-1219-9C04-CB3D-2A8462527E54}"/>
                </a:ext>
              </a:extLst>
            </p:cNvPr>
            <p:cNvSpPr/>
            <p:nvPr/>
          </p:nvSpPr>
          <p:spPr>
            <a:xfrm>
              <a:off x="4061300" y="3510900"/>
              <a:ext cx="8275" cy="18925"/>
            </a:xfrm>
            <a:custGeom>
              <a:avLst/>
              <a:gdLst/>
              <a:ahLst/>
              <a:cxnLst/>
              <a:rect l="l" t="t" r="r" b="b"/>
              <a:pathLst>
                <a:path w="331" h="757" extrusionOk="0">
                  <a:moveTo>
                    <a:pt x="262" y="1"/>
                  </a:moveTo>
                  <a:cubicBezTo>
                    <a:pt x="226" y="1"/>
                    <a:pt x="187" y="21"/>
                    <a:pt x="187" y="63"/>
                  </a:cubicBezTo>
                  <a:cubicBezTo>
                    <a:pt x="187" y="289"/>
                    <a:pt x="104" y="480"/>
                    <a:pt x="9" y="694"/>
                  </a:cubicBezTo>
                  <a:cubicBezTo>
                    <a:pt x="0" y="728"/>
                    <a:pt x="22" y="756"/>
                    <a:pt x="44" y="756"/>
                  </a:cubicBezTo>
                  <a:cubicBezTo>
                    <a:pt x="53" y="756"/>
                    <a:pt x="62" y="752"/>
                    <a:pt x="68" y="742"/>
                  </a:cubicBezTo>
                  <a:cubicBezTo>
                    <a:pt x="235" y="539"/>
                    <a:pt x="318" y="325"/>
                    <a:pt x="318" y="63"/>
                  </a:cubicBezTo>
                  <a:cubicBezTo>
                    <a:pt x="330" y="21"/>
                    <a:pt x="298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6" name="Google Shape;14947;p55">
              <a:extLst>
                <a:ext uri="{FF2B5EF4-FFF2-40B4-BE49-F238E27FC236}">
                  <a16:creationId xmlns:a16="http://schemas.microsoft.com/office/drawing/2014/main" id="{4868BCC5-65B4-70AF-01D8-1BE0BD7CF9B3}"/>
                </a:ext>
              </a:extLst>
            </p:cNvPr>
            <p:cNvSpPr/>
            <p:nvPr/>
          </p:nvSpPr>
          <p:spPr>
            <a:xfrm>
              <a:off x="4121050" y="3485450"/>
              <a:ext cx="9675" cy="29725"/>
            </a:xfrm>
            <a:custGeom>
              <a:avLst/>
              <a:gdLst/>
              <a:ahLst/>
              <a:cxnLst/>
              <a:rect l="l" t="t" r="r" b="b"/>
              <a:pathLst>
                <a:path w="387" h="1189" extrusionOk="0">
                  <a:moveTo>
                    <a:pt x="380" y="1"/>
                  </a:moveTo>
                  <a:cubicBezTo>
                    <a:pt x="375" y="1"/>
                    <a:pt x="369" y="4"/>
                    <a:pt x="369" y="10"/>
                  </a:cubicBezTo>
                  <a:cubicBezTo>
                    <a:pt x="333" y="200"/>
                    <a:pt x="262" y="403"/>
                    <a:pt x="191" y="581"/>
                  </a:cubicBezTo>
                  <a:cubicBezTo>
                    <a:pt x="119" y="772"/>
                    <a:pt x="36" y="950"/>
                    <a:pt x="0" y="1153"/>
                  </a:cubicBezTo>
                  <a:cubicBezTo>
                    <a:pt x="0" y="1176"/>
                    <a:pt x="15" y="1189"/>
                    <a:pt x="29" y="1189"/>
                  </a:cubicBezTo>
                  <a:cubicBezTo>
                    <a:pt x="36" y="1189"/>
                    <a:pt x="43" y="1185"/>
                    <a:pt x="48" y="1176"/>
                  </a:cubicBezTo>
                  <a:cubicBezTo>
                    <a:pt x="250" y="855"/>
                    <a:pt x="333" y="391"/>
                    <a:pt x="381" y="10"/>
                  </a:cubicBezTo>
                  <a:cubicBezTo>
                    <a:pt x="387" y="4"/>
                    <a:pt x="384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7" name="Google Shape;14948;p55">
              <a:extLst>
                <a:ext uri="{FF2B5EF4-FFF2-40B4-BE49-F238E27FC236}">
                  <a16:creationId xmlns:a16="http://schemas.microsoft.com/office/drawing/2014/main" id="{C006A970-40F1-C1CD-09F9-9BEBFCB2D3E5}"/>
                </a:ext>
              </a:extLst>
            </p:cNvPr>
            <p:cNvSpPr/>
            <p:nvPr/>
          </p:nvSpPr>
          <p:spPr>
            <a:xfrm>
              <a:off x="4119025" y="3518275"/>
              <a:ext cx="8000" cy="16550"/>
            </a:xfrm>
            <a:custGeom>
              <a:avLst/>
              <a:gdLst/>
              <a:ahLst/>
              <a:cxnLst/>
              <a:rect l="l" t="t" r="r" b="b"/>
              <a:pathLst>
                <a:path w="320" h="662" extrusionOk="0">
                  <a:moveTo>
                    <a:pt x="249" y="0"/>
                  </a:moveTo>
                  <a:cubicBezTo>
                    <a:pt x="218" y="0"/>
                    <a:pt x="188" y="18"/>
                    <a:pt x="188" y="54"/>
                  </a:cubicBezTo>
                  <a:cubicBezTo>
                    <a:pt x="188" y="280"/>
                    <a:pt x="81" y="411"/>
                    <a:pt x="10" y="602"/>
                  </a:cubicBezTo>
                  <a:cubicBezTo>
                    <a:pt x="1" y="628"/>
                    <a:pt x="19" y="662"/>
                    <a:pt x="43" y="662"/>
                  </a:cubicBezTo>
                  <a:cubicBezTo>
                    <a:pt x="51" y="662"/>
                    <a:pt x="60" y="658"/>
                    <a:pt x="69" y="649"/>
                  </a:cubicBezTo>
                  <a:cubicBezTo>
                    <a:pt x="212" y="483"/>
                    <a:pt x="307" y="280"/>
                    <a:pt x="319" y="54"/>
                  </a:cubicBezTo>
                  <a:cubicBezTo>
                    <a:pt x="313" y="18"/>
                    <a:pt x="280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8" name="Google Shape;14949;p55">
              <a:extLst>
                <a:ext uri="{FF2B5EF4-FFF2-40B4-BE49-F238E27FC236}">
                  <a16:creationId xmlns:a16="http://schemas.microsoft.com/office/drawing/2014/main" id="{6084BDD7-094D-F917-269C-E15E49A09C53}"/>
                </a:ext>
              </a:extLst>
            </p:cNvPr>
            <p:cNvSpPr/>
            <p:nvPr/>
          </p:nvSpPr>
          <p:spPr>
            <a:xfrm>
              <a:off x="4158775" y="3489025"/>
              <a:ext cx="13050" cy="30250"/>
            </a:xfrm>
            <a:custGeom>
              <a:avLst/>
              <a:gdLst/>
              <a:ahLst/>
              <a:cxnLst/>
              <a:rect l="l" t="t" r="r" b="b"/>
              <a:pathLst>
                <a:path w="522" h="1210" extrusionOk="0">
                  <a:moveTo>
                    <a:pt x="448" y="1"/>
                  </a:moveTo>
                  <a:cubicBezTo>
                    <a:pt x="411" y="1"/>
                    <a:pt x="372" y="27"/>
                    <a:pt x="372" y="81"/>
                  </a:cubicBezTo>
                  <a:cubicBezTo>
                    <a:pt x="372" y="271"/>
                    <a:pt x="325" y="462"/>
                    <a:pt x="253" y="664"/>
                  </a:cubicBezTo>
                  <a:cubicBezTo>
                    <a:pt x="194" y="819"/>
                    <a:pt x="86" y="974"/>
                    <a:pt x="27" y="1141"/>
                  </a:cubicBezTo>
                  <a:cubicBezTo>
                    <a:pt x="0" y="1185"/>
                    <a:pt x="46" y="1209"/>
                    <a:pt x="91" y="1209"/>
                  </a:cubicBezTo>
                  <a:cubicBezTo>
                    <a:pt x="106" y="1209"/>
                    <a:pt x="122" y="1206"/>
                    <a:pt x="134" y="1200"/>
                  </a:cubicBezTo>
                  <a:cubicBezTo>
                    <a:pt x="432" y="962"/>
                    <a:pt x="515" y="438"/>
                    <a:pt x="515" y="81"/>
                  </a:cubicBezTo>
                  <a:cubicBezTo>
                    <a:pt x="521" y="27"/>
                    <a:pt x="485" y="1"/>
                    <a:pt x="4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9" name="Google Shape;14950;p55">
              <a:extLst>
                <a:ext uri="{FF2B5EF4-FFF2-40B4-BE49-F238E27FC236}">
                  <a16:creationId xmlns:a16="http://schemas.microsoft.com/office/drawing/2014/main" id="{03214B30-A687-91C5-98C5-7E033728049F}"/>
                </a:ext>
              </a:extLst>
            </p:cNvPr>
            <p:cNvSpPr/>
            <p:nvPr/>
          </p:nvSpPr>
          <p:spPr>
            <a:xfrm>
              <a:off x="4249425" y="3490150"/>
              <a:ext cx="9150" cy="30150"/>
            </a:xfrm>
            <a:custGeom>
              <a:avLst/>
              <a:gdLst/>
              <a:ahLst/>
              <a:cxnLst/>
              <a:rect l="l" t="t" r="r" b="b"/>
              <a:pathLst>
                <a:path w="366" h="1206" extrusionOk="0">
                  <a:moveTo>
                    <a:pt x="326" y="0"/>
                  </a:moveTo>
                  <a:cubicBezTo>
                    <a:pt x="309" y="0"/>
                    <a:pt x="294" y="12"/>
                    <a:pt x="294" y="36"/>
                  </a:cubicBezTo>
                  <a:cubicBezTo>
                    <a:pt x="282" y="453"/>
                    <a:pt x="140" y="798"/>
                    <a:pt x="9" y="1167"/>
                  </a:cubicBezTo>
                  <a:cubicBezTo>
                    <a:pt x="0" y="1184"/>
                    <a:pt x="27" y="1206"/>
                    <a:pt x="47" y="1206"/>
                  </a:cubicBezTo>
                  <a:cubicBezTo>
                    <a:pt x="56" y="1206"/>
                    <a:pt x="64" y="1202"/>
                    <a:pt x="68" y="1191"/>
                  </a:cubicBezTo>
                  <a:cubicBezTo>
                    <a:pt x="259" y="834"/>
                    <a:pt x="354" y="441"/>
                    <a:pt x="366" y="36"/>
                  </a:cubicBezTo>
                  <a:cubicBezTo>
                    <a:pt x="360" y="12"/>
                    <a:pt x="342" y="0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0" name="Google Shape;14951;p55">
              <a:extLst>
                <a:ext uri="{FF2B5EF4-FFF2-40B4-BE49-F238E27FC236}">
                  <a16:creationId xmlns:a16="http://schemas.microsoft.com/office/drawing/2014/main" id="{9A3A5E08-85AA-4472-2C56-DB0D48F91C03}"/>
                </a:ext>
              </a:extLst>
            </p:cNvPr>
            <p:cNvSpPr/>
            <p:nvPr/>
          </p:nvSpPr>
          <p:spPr>
            <a:xfrm>
              <a:off x="4238625" y="3534175"/>
              <a:ext cx="8300" cy="15175"/>
            </a:xfrm>
            <a:custGeom>
              <a:avLst/>
              <a:gdLst/>
              <a:ahLst/>
              <a:cxnLst/>
              <a:rect l="l" t="t" r="r" b="b"/>
              <a:pathLst>
                <a:path w="332" h="607" extrusionOk="0">
                  <a:moveTo>
                    <a:pt x="247" y="0"/>
                  </a:moveTo>
                  <a:cubicBezTo>
                    <a:pt x="229" y="0"/>
                    <a:pt x="213" y="8"/>
                    <a:pt x="202" y="25"/>
                  </a:cubicBezTo>
                  <a:cubicBezTo>
                    <a:pt x="167" y="120"/>
                    <a:pt x="131" y="192"/>
                    <a:pt x="95" y="287"/>
                  </a:cubicBezTo>
                  <a:cubicBezTo>
                    <a:pt x="60" y="370"/>
                    <a:pt x="0" y="466"/>
                    <a:pt x="0" y="561"/>
                  </a:cubicBezTo>
                  <a:cubicBezTo>
                    <a:pt x="0" y="587"/>
                    <a:pt x="25" y="606"/>
                    <a:pt x="43" y="606"/>
                  </a:cubicBezTo>
                  <a:cubicBezTo>
                    <a:pt x="50" y="606"/>
                    <a:pt x="56" y="603"/>
                    <a:pt x="60" y="597"/>
                  </a:cubicBezTo>
                  <a:cubicBezTo>
                    <a:pt x="119" y="537"/>
                    <a:pt x="155" y="418"/>
                    <a:pt x="179" y="323"/>
                  </a:cubicBezTo>
                  <a:cubicBezTo>
                    <a:pt x="214" y="251"/>
                    <a:pt x="250" y="168"/>
                    <a:pt x="298" y="85"/>
                  </a:cubicBezTo>
                  <a:cubicBezTo>
                    <a:pt x="331" y="43"/>
                    <a:pt x="288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1" name="Google Shape;14952;p55">
              <a:extLst>
                <a:ext uri="{FF2B5EF4-FFF2-40B4-BE49-F238E27FC236}">
                  <a16:creationId xmlns:a16="http://schemas.microsoft.com/office/drawing/2014/main" id="{C06C43F3-94E7-18EE-226D-9A6F81260D8D}"/>
                </a:ext>
              </a:extLst>
            </p:cNvPr>
            <p:cNvSpPr/>
            <p:nvPr/>
          </p:nvSpPr>
          <p:spPr>
            <a:xfrm>
              <a:off x="4283650" y="3498325"/>
              <a:ext cx="15700" cy="34550"/>
            </a:xfrm>
            <a:custGeom>
              <a:avLst/>
              <a:gdLst/>
              <a:ahLst/>
              <a:cxnLst/>
              <a:rect l="l" t="t" r="r" b="b"/>
              <a:pathLst>
                <a:path w="628" h="1382" extrusionOk="0">
                  <a:moveTo>
                    <a:pt x="387" y="0"/>
                  </a:moveTo>
                  <a:cubicBezTo>
                    <a:pt x="346" y="0"/>
                    <a:pt x="305" y="35"/>
                    <a:pt x="318" y="90"/>
                  </a:cubicBezTo>
                  <a:cubicBezTo>
                    <a:pt x="354" y="316"/>
                    <a:pt x="330" y="542"/>
                    <a:pt x="259" y="745"/>
                  </a:cubicBezTo>
                  <a:cubicBezTo>
                    <a:pt x="187" y="923"/>
                    <a:pt x="56" y="1078"/>
                    <a:pt x="21" y="1269"/>
                  </a:cubicBezTo>
                  <a:cubicBezTo>
                    <a:pt x="0" y="1329"/>
                    <a:pt x="57" y="1381"/>
                    <a:pt x="118" y="1381"/>
                  </a:cubicBezTo>
                  <a:cubicBezTo>
                    <a:pt x="130" y="1381"/>
                    <a:pt x="141" y="1379"/>
                    <a:pt x="152" y="1376"/>
                  </a:cubicBezTo>
                  <a:cubicBezTo>
                    <a:pt x="568" y="1126"/>
                    <a:pt x="628" y="483"/>
                    <a:pt x="461" y="66"/>
                  </a:cubicBezTo>
                  <a:cubicBezTo>
                    <a:pt x="451" y="20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2" name="Google Shape;14953;p55">
              <a:extLst>
                <a:ext uri="{FF2B5EF4-FFF2-40B4-BE49-F238E27FC236}">
                  <a16:creationId xmlns:a16="http://schemas.microsoft.com/office/drawing/2014/main" id="{F0C4069A-DA15-9E62-A645-EE9A4498580F}"/>
                </a:ext>
              </a:extLst>
            </p:cNvPr>
            <p:cNvSpPr/>
            <p:nvPr/>
          </p:nvSpPr>
          <p:spPr>
            <a:xfrm>
              <a:off x="4312850" y="3506875"/>
              <a:ext cx="13000" cy="24950"/>
            </a:xfrm>
            <a:custGeom>
              <a:avLst/>
              <a:gdLst/>
              <a:ahLst/>
              <a:cxnLst/>
              <a:rect l="l" t="t" r="r" b="b"/>
              <a:pathLst>
                <a:path w="520" h="998" extrusionOk="0">
                  <a:moveTo>
                    <a:pt x="439" y="1"/>
                  </a:moveTo>
                  <a:cubicBezTo>
                    <a:pt x="398" y="1"/>
                    <a:pt x="353" y="28"/>
                    <a:pt x="353" y="81"/>
                  </a:cubicBezTo>
                  <a:cubicBezTo>
                    <a:pt x="353" y="403"/>
                    <a:pt x="198" y="641"/>
                    <a:pt x="19" y="915"/>
                  </a:cubicBezTo>
                  <a:cubicBezTo>
                    <a:pt x="1" y="952"/>
                    <a:pt x="34" y="997"/>
                    <a:pt x="72" y="997"/>
                  </a:cubicBezTo>
                  <a:cubicBezTo>
                    <a:pt x="82" y="997"/>
                    <a:pt x="93" y="994"/>
                    <a:pt x="103" y="986"/>
                  </a:cubicBezTo>
                  <a:cubicBezTo>
                    <a:pt x="377" y="796"/>
                    <a:pt x="496" y="427"/>
                    <a:pt x="508" y="81"/>
                  </a:cubicBezTo>
                  <a:cubicBezTo>
                    <a:pt x="520" y="28"/>
                    <a:pt x="481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3" name="Google Shape;14954;p55">
              <a:extLst>
                <a:ext uri="{FF2B5EF4-FFF2-40B4-BE49-F238E27FC236}">
                  <a16:creationId xmlns:a16="http://schemas.microsoft.com/office/drawing/2014/main" id="{58299D4C-97E6-6C5C-6ACE-038780CC215F}"/>
                </a:ext>
              </a:extLst>
            </p:cNvPr>
            <p:cNvSpPr/>
            <p:nvPr/>
          </p:nvSpPr>
          <p:spPr>
            <a:xfrm>
              <a:off x="4181475" y="3500200"/>
              <a:ext cx="8350" cy="21650"/>
            </a:xfrm>
            <a:custGeom>
              <a:avLst/>
              <a:gdLst/>
              <a:ahLst/>
              <a:cxnLst/>
              <a:rect l="l" t="t" r="r" b="b"/>
              <a:pathLst>
                <a:path w="334" h="866" extrusionOk="0">
                  <a:moveTo>
                    <a:pt x="177" y="0"/>
                  </a:moveTo>
                  <a:cubicBezTo>
                    <a:pt x="107" y="0"/>
                    <a:pt x="36" y="45"/>
                    <a:pt x="36" y="134"/>
                  </a:cubicBezTo>
                  <a:lnTo>
                    <a:pt x="36" y="479"/>
                  </a:lnTo>
                  <a:cubicBezTo>
                    <a:pt x="24" y="586"/>
                    <a:pt x="0" y="694"/>
                    <a:pt x="24" y="813"/>
                  </a:cubicBezTo>
                  <a:cubicBezTo>
                    <a:pt x="31" y="847"/>
                    <a:pt x="58" y="866"/>
                    <a:pt x="89" y="866"/>
                  </a:cubicBezTo>
                  <a:cubicBezTo>
                    <a:pt x="111" y="866"/>
                    <a:pt x="135" y="856"/>
                    <a:pt x="155" y="836"/>
                  </a:cubicBezTo>
                  <a:cubicBezTo>
                    <a:pt x="333" y="694"/>
                    <a:pt x="310" y="348"/>
                    <a:pt x="310" y="134"/>
                  </a:cubicBezTo>
                  <a:cubicBezTo>
                    <a:pt x="316" y="45"/>
                    <a:pt x="247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4" name="Google Shape;14955;p55">
              <a:extLst>
                <a:ext uri="{FF2B5EF4-FFF2-40B4-BE49-F238E27FC236}">
                  <a16:creationId xmlns:a16="http://schemas.microsoft.com/office/drawing/2014/main" id="{169BC455-EF10-2806-B0FA-5F97F50D757E}"/>
                </a:ext>
              </a:extLst>
            </p:cNvPr>
            <p:cNvSpPr/>
            <p:nvPr/>
          </p:nvSpPr>
          <p:spPr>
            <a:xfrm>
              <a:off x="4379475" y="3491150"/>
              <a:ext cx="11025" cy="19200"/>
            </a:xfrm>
            <a:custGeom>
              <a:avLst/>
              <a:gdLst/>
              <a:ahLst/>
              <a:cxnLst/>
              <a:rect l="l" t="t" r="r" b="b"/>
              <a:pathLst>
                <a:path w="441" h="768" extrusionOk="0">
                  <a:moveTo>
                    <a:pt x="348" y="0"/>
                  </a:moveTo>
                  <a:cubicBezTo>
                    <a:pt x="317" y="0"/>
                    <a:pt x="286" y="17"/>
                    <a:pt x="272" y="55"/>
                  </a:cubicBezTo>
                  <a:cubicBezTo>
                    <a:pt x="200" y="282"/>
                    <a:pt x="81" y="484"/>
                    <a:pt x="10" y="710"/>
                  </a:cubicBezTo>
                  <a:cubicBezTo>
                    <a:pt x="1" y="745"/>
                    <a:pt x="30" y="767"/>
                    <a:pt x="61" y="767"/>
                  </a:cubicBezTo>
                  <a:cubicBezTo>
                    <a:pt x="72" y="767"/>
                    <a:pt x="83" y="764"/>
                    <a:pt x="93" y="758"/>
                  </a:cubicBezTo>
                  <a:cubicBezTo>
                    <a:pt x="295" y="567"/>
                    <a:pt x="355" y="341"/>
                    <a:pt x="426" y="103"/>
                  </a:cubicBezTo>
                  <a:cubicBezTo>
                    <a:pt x="441" y="39"/>
                    <a:pt x="395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5" name="Google Shape;14956;p55">
              <a:extLst>
                <a:ext uri="{FF2B5EF4-FFF2-40B4-BE49-F238E27FC236}">
                  <a16:creationId xmlns:a16="http://schemas.microsoft.com/office/drawing/2014/main" id="{5F539880-706C-77D4-08A5-2C49A84E5B82}"/>
                </a:ext>
              </a:extLst>
            </p:cNvPr>
            <p:cNvSpPr/>
            <p:nvPr/>
          </p:nvSpPr>
          <p:spPr>
            <a:xfrm>
              <a:off x="4365125" y="3528050"/>
              <a:ext cx="9950" cy="16125"/>
            </a:xfrm>
            <a:custGeom>
              <a:avLst/>
              <a:gdLst/>
              <a:ahLst/>
              <a:cxnLst/>
              <a:rect l="l" t="t" r="r" b="b"/>
              <a:pathLst>
                <a:path w="398" h="645" extrusionOk="0">
                  <a:moveTo>
                    <a:pt x="272" y="1"/>
                  </a:moveTo>
                  <a:cubicBezTo>
                    <a:pt x="241" y="1"/>
                    <a:pt x="210" y="17"/>
                    <a:pt x="191" y="56"/>
                  </a:cubicBezTo>
                  <a:cubicBezTo>
                    <a:pt x="155" y="139"/>
                    <a:pt x="119" y="234"/>
                    <a:pt x="72" y="318"/>
                  </a:cubicBezTo>
                  <a:cubicBezTo>
                    <a:pt x="48" y="413"/>
                    <a:pt x="0" y="496"/>
                    <a:pt x="0" y="580"/>
                  </a:cubicBezTo>
                  <a:cubicBezTo>
                    <a:pt x="0" y="620"/>
                    <a:pt x="28" y="644"/>
                    <a:pt x="60" y="644"/>
                  </a:cubicBezTo>
                  <a:cubicBezTo>
                    <a:pt x="76" y="644"/>
                    <a:pt x="92" y="639"/>
                    <a:pt x="107" y="627"/>
                  </a:cubicBezTo>
                  <a:cubicBezTo>
                    <a:pt x="179" y="568"/>
                    <a:pt x="214" y="484"/>
                    <a:pt x="238" y="401"/>
                  </a:cubicBezTo>
                  <a:cubicBezTo>
                    <a:pt x="286" y="318"/>
                    <a:pt x="310" y="222"/>
                    <a:pt x="357" y="139"/>
                  </a:cubicBezTo>
                  <a:cubicBezTo>
                    <a:pt x="397" y="67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6" name="Google Shape;14957;p55">
              <a:extLst>
                <a:ext uri="{FF2B5EF4-FFF2-40B4-BE49-F238E27FC236}">
                  <a16:creationId xmlns:a16="http://schemas.microsoft.com/office/drawing/2014/main" id="{52FE74E8-C400-3E7A-44E8-03EE14AD97A8}"/>
                </a:ext>
              </a:extLst>
            </p:cNvPr>
            <p:cNvSpPr/>
            <p:nvPr/>
          </p:nvSpPr>
          <p:spPr>
            <a:xfrm>
              <a:off x="4440025" y="3470875"/>
              <a:ext cx="9650" cy="28775"/>
            </a:xfrm>
            <a:custGeom>
              <a:avLst/>
              <a:gdLst/>
              <a:ahLst/>
              <a:cxnLst/>
              <a:rect l="l" t="t" r="r" b="b"/>
              <a:pathLst>
                <a:path w="386" h="1151" extrusionOk="0">
                  <a:moveTo>
                    <a:pt x="304" y="0"/>
                  </a:moveTo>
                  <a:cubicBezTo>
                    <a:pt x="257" y="0"/>
                    <a:pt x="207" y="30"/>
                    <a:pt x="207" y="93"/>
                  </a:cubicBezTo>
                  <a:cubicBezTo>
                    <a:pt x="207" y="283"/>
                    <a:pt x="171" y="474"/>
                    <a:pt x="136" y="652"/>
                  </a:cubicBezTo>
                  <a:cubicBezTo>
                    <a:pt x="100" y="807"/>
                    <a:pt x="28" y="938"/>
                    <a:pt x="16" y="1081"/>
                  </a:cubicBezTo>
                  <a:cubicBezTo>
                    <a:pt x="0" y="1121"/>
                    <a:pt x="39" y="1150"/>
                    <a:pt x="80" y="1150"/>
                  </a:cubicBezTo>
                  <a:cubicBezTo>
                    <a:pt x="100" y="1150"/>
                    <a:pt x="120" y="1144"/>
                    <a:pt x="136" y="1128"/>
                  </a:cubicBezTo>
                  <a:cubicBezTo>
                    <a:pt x="374" y="878"/>
                    <a:pt x="386" y="402"/>
                    <a:pt x="386" y="69"/>
                  </a:cubicBezTo>
                  <a:cubicBezTo>
                    <a:pt x="386" y="24"/>
                    <a:pt x="346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7" name="Google Shape;14958;p55">
              <a:extLst>
                <a:ext uri="{FF2B5EF4-FFF2-40B4-BE49-F238E27FC236}">
                  <a16:creationId xmlns:a16="http://schemas.microsoft.com/office/drawing/2014/main" id="{141F8261-7606-6FB3-37A8-CAAB044B6B02}"/>
                </a:ext>
              </a:extLst>
            </p:cNvPr>
            <p:cNvSpPr/>
            <p:nvPr/>
          </p:nvSpPr>
          <p:spPr>
            <a:xfrm>
              <a:off x="4432525" y="3512300"/>
              <a:ext cx="18775" cy="24725"/>
            </a:xfrm>
            <a:custGeom>
              <a:avLst/>
              <a:gdLst/>
              <a:ahLst/>
              <a:cxnLst/>
              <a:rect l="l" t="t" r="r" b="b"/>
              <a:pathLst>
                <a:path w="751" h="989" extrusionOk="0">
                  <a:moveTo>
                    <a:pt x="652" y="0"/>
                  </a:moveTo>
                  <a:cubicBezTo>
                    <a:pt x="629" y="0"/>
                    <a:pt x="605" y="13"/>
                    <a:pt x="590" y="43"/>
                  </a:cubicBezTo>
                  <a:cubicBezTo>
                    <a:pt x="519" y="186"/>
                    <a:pt x="436" y="352"/>
                    <a:pt x="328" y="483"/>
                  </a:cubicBezTo>
                  <a:cubicBezTo>
                    <a:pt x="233" y="626"/>
                    <a:pt x="114" y="757"/>
                    <a:pt x="31" y="900"/>
                  </a:cubicBezTo>
                  <a:cubicBezTo>
                    <a:pt x="1" y="940"/>
                    <a:pt x="38" y="989"/>
                    <a:pt x="79" y="989"/>
                  </a:cubicBezTo>
                  <a:cubicBezTo>
                    <a:pt x="87" y="989"/>
                    <a:pt x="95" y="987"/>
                    <a:pt x="102" y="983"/>
                  </a:cubicBezTo>
                  <a:cubicBezTo>
                    <a:pt x="400" y="817"/>
                    <a:pt x="578" y="400"/>
                    <a:pt x="709" y="114"/>
                  </a:cubicBezTo>
                  <a:cubicBezTo>
                    <a:pt x="750" y="57"/>
                    <a:pt x="702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8" name="Google Shape;14959;p55">
              <a:extLst>
                <a:ext uri="{FF2B5EF4-FFF2-40B4-BE49-F238E27FC236}">
                  <a16:creationId xmlns:a16="http://schemas.microsoft.com/office/drawing/2014/main" id="{0A6D9493-F18B-3A3D-163E-7891ABAAE1D1}"/>
                </a:ext>
              </a:extLst>
            </p:cNvPr>
            <p:cNvSpPr/>
            <p:nvPr/>
          </p:nvSpPr>
          <p:spPr>
            <a:xfrm>
              <a:off x="4497575" y="3466850"/>
              <a:ext cx="11625" cy="33175"/>
            </a:xfrm>
            <a:custGeom>
              <a:avLst/>
              <a:gdLst/>
              <a:ahLst/>
              <a:cxnLst/>
              <a:rect l="l" t="t" r="r" b="b"/>
              <a:pathLst>
                <a:path w="465" h="1327" extrusionOk="0">
                  <a:moveTo>
                    <a:pt x="424" y="1"/>
                  </a:moveTo>
                  <a:cubicBezTo>
                    <a:pt x="410" y="1"/>
                    <a:pt x="398" y="8"/>
                    <a:pt x="393" y="27"/>
                  </a:cubicBezTo>
                  <a:cubicBezTo>
                    <a:pt x="334" y="254"/>
                    <a:pt x="239" y="480"/>
                    <a:pt x="167" y="694"/>
                  </a:cubicBezTo>
                  <a:cubicBezTo>
                    <a:pt x="108" y="873"/>
                    <a:pt x="0" y="1075"/>
                    <a:pt x="0" y="1266"/>
                  </a:cubicBezTo>
                  <a:cubicBezTo>
                    <a:pt x="0" y="1303"/>
                    <a:pt x="29" y="1327"/>
                    <a:pt x="62" y="1327"/>
                  </a:cubicBezTo>
                  <a:cubicBezTo>
                    <a:pt x="81" y="1327"/>
                    <a:pt x="102" y="1319"/>
                    <a:pt x="120" y="1301"/>
                  </a:cubicBezTo>
                  <a:cubicBezTo>
                    <a:pt x="250" y="1158"/>
                    <a:pt x="310" y="932"/>
                    <a:pt x="358" y="742"/>
                  </a:cubicBezTo>
                  <a:cubicBezTo>
                    <a:pt x="417" y="515"/>
                    <a:pt x="453" y="265"/>
                    <a:pt x="465" y="39"/>
                  </a:cubicBezTo>
                  <a:cubicBezTo>
                    <a:pt x="465" y="18"/>
                    <a:pt x="443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9" name="Google Shape;14960;p55">
              <a:extLst>
                <a:ext uri="{FF2B5EF4-FFF2-40B4-BE49-F238E27FC236}">
                  <a16:creationId xmlns:a16="http://schemas.microsoft.com/office/drawing/2014/main" id="{071F943A-95DA-C21B-728A-C53E735E6BE2}"/>
                </a:ext>
              </a:extLst>
            </p:cNvPr>
            <p:cNvSpPr/>
            <p:nvPr/>
          </p:nvSpPr>
          <p:spPr>
            <a:xfrm>
              <a:off x="4472275" y="3514750"/>
              <a:ext cx="19475" cy="22450"/>
            </a:xfrm>
            <a:custGeom>
              <a:avLst/>
              <a:gdLst/>
              <a:ahLst/>
              <a:cxnLst/>
              <a:rect l="l" t="t" r="r" b="b"/>
              <a:pathLst>
                <a:path w="779" h="898" extrusionOk="0">
                  <a:moveTo>
                    <a:pt x="717" y="1"/>
                  </a:moveTo>
                  <a:cubicBezTo>
                    <a:pt x="701" y="1"/>
                    <a:pt x="683" y="9"/>
                    <a:pt x="667" y="28"/>
                  </a:cubicBezTo>
                  <a:cubicBezTo>
                    <a:pt x="584" y="195"/>
                    <a:pt x="465" y="350"/>
                    <a:pt x="346" y="481"/>
                  </a:cubicBezTo>
                  <a:cubicBezTo>
                    <a:pt x="239" y="600"/>
                    <a:pt x="72" y="671"/>
                    <a:pt x="12" y="814"/>
                  </a:cubicBezTo>
                  <a:cubicBezTo>
                    <a:pt x="0" y="850"/>
                    <a:pt x="24" y="897"/>
                    <a:pt x="72" y="897"/>
                  </a:cubicBezTo>
                  <a:cubicBezTo>
                    <a:pt x="250" y="874"/>
                    <a:pt x="370" y="707"/>
                    <a:pt x="477" y="564"/>
                  </a:cubicBezTo>
                  <a:cubicBezTo>
                    <a:pt x="596" y="421"/>
                    <a:pt x="691" y="254"/>
                    <a:pt x="762" y="76"/>
                  </a:cubicBezTo>
                  <a:cubicBezTo>
                    <a:pt x="778" y="36"/>
                    <a:pt x="751" y="1"/>
                    <a:pt x="7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0" name="Google Shape;14961;p55">
              <a:extLst>
                <a:ext uri="{FF2B5EF4-FFF2-40B4-BE49-F238E27FC236}">
                  <a16:creationId xmlns:a16="http://schemas.microsoft.com/office/drawing/2014/main" id="{40690377-9410-4F9E-55BC-9185BDC241B9}"/>
                </a:ext>
              </a:extLst>
            </p:cNvPr>
            <p:cNvSpPr/>
            <p:nvPr/>
          </p:nvSpPr>
          <p:spPr>
            <a:xfrm>
              <a:off x="4544000" y="3464700"/>
              <a:ext cx="13425" cy="49775"/>
            </a:xfrm>
            <a:custGeom>
              <a:avLst/>
              <a:gdLst/>
              <a:ahLst/>
              <a:cxnLst/>
              <a:rect l="l" t="t" r="r" b="b"/>
              <a:pathLst>
                <a:path w="537" h="1991" extrusionOk="0">
                  <a:moveTo>
                    <a:pt x="429" y="0"/>
                  </a:moveTo>
                  <a:cubicBezTo>
                    <a:pt x="406" y="0"/>
                    <a:pt x="382" y="18"/>
                    <a:pt x="382" y="54"/>
                  </a:cubicBezTo>
                  <a:cubicBezTo>
                    <a:pt x="298" y="685"/>
                    <a:pt x="37" y="1292"/>
                    <a:pt x="1" y="1911"/>
                  </a:cubicBezTo>
                  <a:cubicBezTo>
                    <a:pt x="1" y="1967"/>
                    <a:pt x="38" y="1990"/>
                    <a:pt x="75" y="1990"/>
                  </a:cubicBezTo>
                  <a:cubicBezTo>
                    <a:pt x="102" y="1990"/>
                    <a:pt x="129" y="1979"/>
                    <a:pt x="144" y="1959"/>
                  </a:cubicBezTo>
                  <a:cubicBezTo>
                    <a:pt x="525" y="1435"/>
                    <a:pt x="537" y="697"/>
                    <a:pt x="477" y="54"/>
                  </a:cubicBezTo>
                  <a:cubicBezTo>
                    <a:pt x="477" y="18"/>
                    <a:pt x="453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1" name="Google Shape;14962;p55">
              <a:extLst>
                <a:ext uri="{FF2B5EF4-FFF2-40B4-BE49-F238E27FC236}">
                  <a16:creationId xmlns:a16="http://schemas.microsoft.com/office/drawing/2014/main" id="{51ECD821-DE98-813F-F484-88D1B46F2FE3}"/>
                </a:ext>
              </a:extLst>
            </p:cNvPr>
            <p:cNvSpPr/>
            <p:nvPr/>
          </p:nvSpPr>
          <p:spPr>
            <a:xfrm>
              <a:off x="4533900" y="3525650"/>
              <a:ext cx="6275" cy="14525"/>
            </a:xfrm>
            <a:custGeom>
              <a:avLst/>
              <a:gdLst/>
              <a:ahLst/>
              <a:cxnLst/>
              <a:rect l="l" t="t" r="r" b="b"/>
              <a:pathLst>
                <a:path w="251" h="581" extrusionOk="0">
                  <a:moveTo>
                    <a:pt x="196" y="0"/>
                  </a:moveTo>
                  <a:cubicBezTo>
                    <a:pt x="170" y="0"/>
                    <a:pt x="143" y="15"/>
                    <a:pt x="143" y="45"/>
                  </a:cubicBezTo>
                  <a:cubicBezTo>
                    <a:pt x="143" y="152"/>
                    <a:pt x="107" y="235"/>
                    <a:pt x="83" y="330"/>
                  </a:cubicBezTo>
                  <a:cubicBezTo>
                    <a:pt x="48" y="402"/>
                    <a:pt x="0" y="473"/>
                    <a:pt x="0" y="545"/>
                  </a:cubicBezTo>
                  <a:cubicBezTo>
                    <a:pt x="0" y="580"/>
                    <a:pt x="36" y="580"/>
                    <a:pt x="71" y="580"/>
                  </a:cubicBezTo>
                  <a:cubicBezTo>
                    <a:pt x="143" y="533"/>
                    <a:pt x="167" y="414"/>
                    <a:pt x="191" y="342"/>
                  </a:cubicBezTo>
                  <a:cubicBezTo>
                    <a:pt x="214" y="247"/>
                    <a:pt x="226" y="152"/>
                    <a:pt x="250" y="45"/>
                  </a:cubicBezTo>
                  <a:cubicBezTo>
                    <a:pt x="250" y="15"/>
                    <a:pt x="223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2" name="Google Shape;14963;p55">
              <a:extLst>
                <a:ext uri="{FF2B5EF4-FFF2-40B4-BE49-F238E27FC236}">
                  <a16:creationId xmlns:a16="http://schemas.microsoft.com/office/drawing/2014/main" id="{CBC20F9C-8E22-0A9D-573A-44153DA6FB8E}"/>
                </a:ext>
              </a:extLst>
            </p:cNvPr>
            <p:cNvSpPr/>
            <p:nvPr/>
          </p:nvSpPr>
          <p:spPr>
            <a:xfrm>
              <a:off x="4585675" y="3473050"/>
              <a:ext cx="7775" cy="29650"/>
            </a:xfrm>
            <a:custGeom>
              <a:avLst/>
              <a:gdLst/>
              <a:ahLst/>
              <a:cxnLst/>
              <a:rect l="l" t="t" r="r" b="b"/>
              <a:pathLst>
                <a:path w="311" h="1186" extrusionOk="0">
                  <a:moveTo>
                    <a:pt x="201" y="1"/>
                  </a:moveTo>
                  <a:cubicBezTo>
                    <a:pt x="158" y="1"/>
                    <a:pt x="113" y="38"/>
                    <a:pt x="120" y="89"/>
                  </a:cubicBezTo>
                  <a:cubicBezTo>
                    <a:pt x="179" y="470"/>
                    <a:pt x="36" y="779"/>
                    <a:pt x="1" y="1149"/>
                  </a:cubicBezTo>
                  <a:cubicBezTo>
                    <a:pt x="1" y="1174"/>
                    <a:pt x="18" y="1186"/>
                    <a:pt x="37" y="1186"/>
                  </a:cubicBezTo>
                  <a:cubicBezTo>
                    <a:pt x="54" y="1186"/>
                    <a:pt x="73" y="1177"/>
                    <a:pt x="84" y="1160"/>
                  </a:cubicBezTo>
                  <a:cubicBezTo>
                    <a:pt x="298" y="863"/>
                    <a:pt x="310" y="410"/>
                    <a:pt x="263" y="53"/>
                  </a:cubicBezTo>
                  <a:cubicBezTo>
                    <a:pt x="253" y="16"/>
                    <a:pt x="228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3" name="Google Shape;14964;p55">
              <a:extLst>
                <a:ext uri="{FF2B5EF4-FFF2-40B4-BE49-F238E27FC236}">
                  <a16:creationId xmlns:a16="http://schemas.microsoft.com/office/drawing/2014/main" id="{C96ADD8A-4ADC-572F-C8C8-C35329AC9124}"/>
                </a:ext>
              </a:extLst>
            </p:cNvPr>
            <p:cNvSpPr/>
            <p:nvPr/>
          </p:nvSpPr>
          <p:spPr>
            <a:xfrm>
              <a:off x="4633525" y="3469375"/>
              <a:ext cx="20350" cy="48025"/>
            </a:xfrm>
            <a:custGeom>
              <a:avLst/>
              <a:gdLst/>
              <a:ahLst/>
              <a:cxnLst/>
              <a:rect l="l" t="t" r="r" b="b"/>
              <a:pathLst>
                <a:path w="814" h="1921" extrusionOk="0">
                  <a:moveTo>
                    <a:pt x="718" y="1"/>
                  </a:moveTo>
                  <a:cubicBezTo>
                    <a:pt x="676" y="1"/>
                    <a:pt x="635" y="28"/>
                    <a:pt x="635" y="81"/>
                  </a:cubicBezTo>
                  <a:cubicBezTo>
                    <a:pt x="587" y="736"/>
                    <a:pt x="325" y="1272"/>
                    <a:pt x="27" y="1831"/>
                  </a:cubicBezTo>
                  <a:cubicBezTo>
                    <a:pt x="1" y="1876"/>
                    <a:pt x="40" y="1920"/>
                    <a:pt x="77" y="1920"/>
                  </a:cubicBezTo>
                  <a:cubicBezTo>
                    <a:pt x="89" y="1920"/>
                    <a:pt x="102" y="1915"/>
                    <a:pt x="111" y="1903"/>
                  </a:cubicBezTo>
                  <a:cubicBezTo>
                    <a:pt x="647" y="1462"/>
                    <a:pt x="813" y="748"/>
                    <a:pt x="801" y="81"/>
                  </a:cubicBezTo>
                  <a:cubicBezTo>
                    <a:pt x="801" y="28"/>
                    <a:pt x="760" y="1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4" name="Google Shape;14965;p55">
              <a:extLst>
                <a:ext uri="{FF2B5EF4-FFF2-40B4-BE49-F238E27FC236}">
                  <a16:creationId xmlns:a16="http://schemas.microsoft.com/office/drawing/2014/main" id="{E9C85C11-FCFC-68EC-E54C-ABE2F72EEACD}"/>
                </a:ext>
              </a:extLst>
            </p:cNvPr>
            <p:cNvSpPr/>
            <p:nvPr/>
          </p:nvSpPr>
          <p:spPr>
            <a:xfrm>
              <a:off x="4623825" y="3531750"/>
              <a:ext cx="3200" cy="2850"/>
            </a:xfrm>
            <a:custGeom>
              <a:avLst/>
              <a:gdLst/>
              <a:ahLst/>
              <a:cxnLst/>
              <a:rect l="l" t="t" r="r" b="b"/>
              <a:pathLst>
                <a:path w="128" h="114" extrusionOk="0">
                  <a:moveTo>
                    <a:pt x="92" y="1"/>
                  </a:moveTo>
                  <a:cubicBezTo>
                    <a:pt x="89" y="1"/>
                    <a:pt x="85" y="1"/>
                    <a:pt x="82" y="3"/>
                  </a:cubicBezTo>
                  <a:lnTo>
                    <a:pt x="11" y="86"/>
                  </a:lnTo>
                  <a:cubicBezTo>
                    <a:pt x="1" y="96"/>
                    <a:pt x="15" y="113"/>
                    <a:pt x="33" y="113"/>
                  </a:cubicBezTo>
                  <a:cubicBezTo>
                    <a:pt x="37" y="113"/>
                    <a:pt x="42" y="112"/>
                    <a:pt x="46" y="110"/>
                  </a:cubicBezTo>
                  <a:lnTo>
                    <a:pt x="118" y="39"/>
                  </a:lnTo>
                  <a:cubicBezTo>
                    <a:pt x="128" y="29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5" name="Google Shape;14966;p55">
              <a:extLst>
                <a:ext uri="{FF2B5EF4-FFF2-40B4-BE49-F238E27FC236}">
                  <a16:creationId xmlns:a16="http://schemas.microsoft.com/office/drawing/2014/main" id="{C85CEE32-5E0E-8CAC-5AF4-59DD967624E5}"/>
                </a:ext>
              </a:extLst>
            </p:cNvPr>
            <p:cNvSpPr/>
            <p:nvPr/>
          </p:nvSpPr>
          <p:spPr>
            <a:xfrm>
              <a:off x="4692325" y="3440275"/>
              <a:ext cx="13025" cy="48900"/>
            </a:xfrm>
            <a:custGeom>
              <a:avLst/>
              <a:gdLst/>
              <a:ahLst/>
              <a:cxnLst/>
              <a:rect l="l" t="t" r="r" b="b"/>
              <a:pathLst>
                <a:path w="521" h="1956" extrusionOk="0">
                  <a:moveTo>
                    <a:pt x="374" y="1"/>
                  </a:moveTo>
                  <a:cubicBezTo>
                    <a:pt x="363" y="1"/>
                    <a:pt x="348" y="7"/>
                    <a:pt x="342" y="19"/>
                  </a:cubicBezTo>
                  <a:cubicBezTo>
                    <a:pt x="283" y="293"/>
                    <a:pt x="283" y="555"/>
                    <a:pt x="235" y="828"/>
                  </a:cubicBezTo>
                  <a:cubicBezTo>
                    <a:pt x="188" y="1186"/>
                    <a:pt x="104" y="1519"/>
                    <a:pt x="9" y="1876"/>
                  </a:cubicBezTo>
                  <a:cubicBezTo>
                    <a:pt x="1" y="1919"/>
                    <a:pt x="35" y="1955"/>
                    <a:pt x="72" y="1955"/>
                  </a:cubicBezTo>
                  <a:cubicBezTo>
                    <a:pt x="87" y="1955"/>
                    <a:pt x="103" y="1949"/>
                    <a:pt x="116" y="1936"/>
                  </a:cubicBezTo>
                  <a:cubicBezTo>
                    <a:pt x="521" y="1507"/>
                    <a:pt x="497" y="566"/>
                    <a:pt x="378" y="19"/>
                  </a:cubicBezTo>
                  <a:cubicBezTo>
                    <a:pt x="390" y="7"/>
                    <a:pt x="384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6" name="Google Shape;14967;p55">
              <a:extLst>
                <a:ext uri="{FF2B5EF4-FFF2-40B4-BE49-F238E27FC236}">
                  <a16:creationId xmlns:a16="http://schemas.microsoft.com/office/drawing/2014/main" id="{0A65E121-5178-7E72-6398-67310B0D3EDD}"/>
                </a:ext>
              </a:extLst>
            </p:cNvPr>
            <p:cNvSpPr/>
            <p:nvPr/>
          </p:nvSpPr>
          <p:spPr>
            <a:xfrm>
              <a:off x="4674750" y="3508425"/>
              <a:ext cx="14725" cy="22875"/>
            </a:xfrm>
            <a:custGeom>
              <a:avLst/>
              <a:gdLst/>
              <a:ahLst/>
              <a:cxnLst/>
              <a:rect l="l" t="t" r="r" b="b"/>
              <a:pathLst>
                <a:path w="589" h="915" extrusionOk="0">
                  <a:moveTo>
                    <a:pt x="571" y="0"/>
                  </a:moveTo>
                  <a:cubicBezTo>
                    <a:pt x="564" y="0"/>
                    <a:pt x="555" y="5"/>
                    <a:pt x="545" y="19"/>
                  </a:cubicBezTo>
                  <a:cubicBezTo>
                    <a:pt x="510" y="186"/>
                    <a:pt x="462" y="341"/>
                    <a:pt x="355" y="484"/>
                  </a:cubicBezTo>
                  <a:cubicBezTo>
                    <a:pt x="272" y="615"/>
                    <a:pt x="141" y="722"/>
                    <a:pt x="21" y="853"/>
                  </a:cubicBezTo>
                  <a:cubicBezTo>
                    <a:pt x="0" y="874"/>
                    <a:pt x="17" y="914"/>
                    <a:pt x="55" y="914"/>
                  </a:cubicBezTo>
                  <a:cubicBezTo>
                    <a:pt x="59" y="914"/>
                    <a:pt x="64" y="914"/>
                    <a:pt x="69" y="912"/>
                  </a:cubicBezTo>
                  <a:cubicBezTo>
                    <a:pt x="379" y="757"/>
                    <a:pt x="522" y="341"/>
                    <a:pt x="581" y="19"/>
                  </a:cubicBezTo>
                  <a:cubicBezTo>
                    <a:pt x="588" y="12"/>
                    <a:pt x="582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7" name="Google Shape;14968;p55">
              <a:extLst>
                <a:ext uri="{FF2B5EF4-FFF2-40B4-BE49-F238E27FC236}">
                  <a16:creationId xmlns:a16="http://schemas.microsoft.com/office/drawing/2014/main" id="{8FC92AF2-E384-25DF-AA8E-5B1CA6E6AD56}"/>
                </a:ext>
              </a:extLst>
            </p:cNvPr>
            <p:cNvSpPr/>
            <p:nvPr/>
          </p:nvSpPr>
          <p:spPr>
            <a:xfrm>
              <a:off x="4726850" y="3481650"/>
              <a:ext cx="13400" cy="26700"/>
            </a:xfrm>
            <a:custGeom>
              <a:avLst/>
              <a:gdLst/>
              <a:ahLst/>
              <a:cxnLst/>
              <a:rect l="l" t="t" r="r" b="b"/>
              <a:pathLst>
                <a:path w="536" h="1068" extrusionOk="0">
                  <a:moveTo>
                    <a:pt x="411" y="0"/>
                  </a:moveTo>
                  <a:cubicBezTo>
                    <a:pt x="371" y="0"/>
                    <a:pt x="333" y="19"/>
                    <a:pt x="319" y="66"/>
                  </a:cubicBezTo>
                  <a:cubicBezTo>
                    <a:pt x="283" y="209"/>
                    <a:pt x="247" y="376"/>
                    <a:pt x="188" y="519"/>
                  </a:cubicBezTo>
                  <a:cubicBezTo>
                    <a:pt x="128" y="685"/>
                    <a:pt x="57" y="840"/>
                    <a:pt x="9" y="995"/>
                  </a:cubicBezTo>
                  <a:cubicBezTo>
                    <a:pt x="0" y="1031"/>
                    <a:pt x="25" y="1067"/>
                    <a:pt x="53" y="1067"/>
                  </a:cubicBezTo>
                  <a:cubicBezTo>
                    <a:pt x="62" y="1067"/>
                    <a:pt x="72" y="1063"/>
                    <a:pt x="81" y="1055"/>
                  </a:cubicBezTo>
                  <a:cubicBezTo>
                    <a:pt x="378" y="852"/>
                    <a:pt x="426" y="435"/>
                    <a:pt x="521" y="102"/>
                  </a:cubicBezTo>
                  <a:cubicBezTo>
                    <a:pt x="536" y="45"/>
                    <a:pt x="472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8" name="Google Shape;14969;p55">
              <a:extLst>
                <a:ext uri="{FF2B5EF4-FFF2-40B4-BE49-F238E27FC236}">
                  <a16:creationId xmlns:a16="http://schemas.microsoft.com/office/drawing/2014/main" id="{28BD67F5-C125-44CF-06AB-B4052983CA86}"/>
                </a:ext>
              </a:extLst>
            </p:cNvPr>
            <p:cNvSpPr/>
            <p:nvPr/>
          </p:nvSpPr>
          <p:spPr>
            <a:xfrm>
              <a:off x="4736025" y="3500025"/>
              <a:ext cx="21650" cy="29775"/>
            </a:xfrm>
            <a:custGeom>
              <a:avLst/>
              <a:gdLst/>
              <a:ahLst/>
              <a:cxnLst/>
              <a:rect l="l" t="t" r="r" b="b"/>
              <a:pathLst>
                <a:path w="866" h="1191" extrusionOk="0">
                  <a:moveTo>
                    <a:pt x="782" y="1"/>
                  </a:moveTo>
                  <a:cubicBezTo>
                    <a:pt x="751" y="1"/>
                    <a:pt x="717" y="18"/>
                    <a:pt x="702" y="58"/>
                  </a:cubicBezTo>
                  <a:cubicBezTo>
                    <a:pt x="630" y="248"/>
                    <a:pt x="523" y="439"/>
                    <a:pt x="416" y="617"/>
                  </a:cubicBezTo>
                  <a:cubicBezTo>
                    <a:pt x="297" y="796"/>
                    <a:pt x="118" y="939"/>
                    <a:pt x="11" y="1105"/>
                  </a:cubicBezTo>
                  <a:cubicBezTo>
                    <a:pt x="1" y="1148"/>
                    <a:pt x="28" y="1191"/>
                    <a:pt x="60" y="1191"/>
                  </a:cubicBezTo>
                  <a:cubicBezTo>
                    <a:pt x="63" y="1191"/>
                    <a:pt x="67" y="1190"/>
                    <a:pt x="71" y="1189"/>
                  </a:cubicBezTo>
                  <a:cubicBezTo>
                    <a:pt x="273" y="1129"/>
                    <a:pt x="416" y="891"/>
                    <a:pt x="535" y="724"/>
                  </a:cubicBezTo>
                  <a:cubicBezTo>
                    <a:pt x="666" y="534"/>
                    <a:pt x="761" y="308"/>
                    <a:pt x="845" y="81"/>
                  </a:cubicBezTo>
                  <a:cubicBezTo>
                    <a:pt x="865" y="33"/>
                    <a:pt x="826" y="1"/>
                    <a:pt x="7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9" name="Google Shape;14970;p55">
              <a:extLst>
                <a:ext uri="{FF2B5EF4-FFF2-40B4-BE49-F238E27FC236}">
                  <a16:creationId xmlns:a16="http://schemas.microsoft.com/office/drawing/2014/main" id="{19F793D7-20E5-387F-3B86-B26B749FDDB6}"/>
                </a:ext>
              </a:extLst>
            </p:cNvPr>
            <p:cNvSpPr/>
            <p:nvPr/>
          </p:nvSpPr>
          <p:spPr>
            <a:xfrm>
              <a:off x="4764700" y="3437825"/>
              <a:ext cx="33525" cy="93175"/>
            </a:xfrm>
            <a:custGeom>
              <a:avLst/>
              <a:gdLst/>
              <a:ahLst/>
              <a:cxnLst/>
              <a:rect l="l" t="t" r="r" b="b"/>
              <a:pathLst>
                <a:path w="1341" h="3727" extrusionOk="0">
                  <a:moveTo>
                    <a:pt x="1110" y="0"/>
                  </a:moveTo>
                  <a:cubicBezTo>
                    <a:pt x="1051" y="0"/>
                    <a:pt x="995" y="37"/>
                    <a:pt x="995" y="117"/>
                  </a:cubicBezTo>
                  <a:cubicBezTo>
                    <a:pt x="1031" y="1415"/>
                    <a:pt x="1007" y="2724"/>
                    <a:pt x="31" y="3677"/>
                  </a:cubicBezTo>
                  <a:cubicBezTo>
                    <a:pt x="0" y="3697"/>
                    <a:pt x="32" y="3727"/>
                    <a:pt x="56" y="3727"/>
                  </a:cubicBezTo>
                  <a:cubicBezTo>
                    <a:pt x="60" y="3727"/>
                    <a:pt x="64" y="3726"/>
                    <a:pt x="67" y="3724"/>
                  </a:cubicBezTo>
                  <a:cubicBezTo>
                    <a:pt x="1055" y="2974"/>
                    <a:pt x="1341" y="1260"/>
                    <a:pt x="1257" y="117"/>
                  </a:cubicBezTo>
                  <a:cubicBezTo>
                    <a:pt x="1245" y="43"/>
                    <a:pt x="1175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0" name="Google Shape;14971;p55">
              <a:extLst>
                <a:ext uri="{FF2B5EF4-FFF2-40B4-BE49-F238E27FC236}">
                  <a16:creationId xmlns:a16="http://schemas.microsoft.com/office/drawing/2014/main" id="{A9BC4C0E-A459-AF22-E3D5-EF6FFCC56C96}"/>
                </a:ext>
              </a:extLst>
            </p:cNvPr>
            <p:cNvSpPr/>
            <p:nvPr/>
          </p:nvSpPr>
          <p:spPr>
            <a:xfrm>
              <a:off x="4834925" y="3438800"/>
              <a:ext cx="7350" cy="22800"/>
            </a:xfrm>
            <a:custGeom>
              <a:avLst/>
              <a:gdLst/>
              <a:ahLst/>
              <a:cxnLst/>
              <a:rect l="l" t="t" r="r" b="b"/>
              <a:pathLst>
                <a:path w="294" h="912" extrusionOk="0">
                  <a:moveTo>
                    <a:pt x="252" y="0"/>
                  </a:moveTo>
                  <a:cubicBezTo>
                    <a:pt x="243" y="0"/>
                    <a:pt x="234" y="6"/>
                    <a:pt x="234" y="18"/>
                  </a:cubicBezTo>
                  <a:cubicBezTo>
                    <a:pt x="199" y="316"/>
                    <a:pt x="80" y="578"/>
                    <a:pt x="8" y="864"/>
                  </a:cubicBezTo>
                  <a:cubicBezTo>
                    <a:pt x="0" y="895"/>
                    <a:pt x="24" y="911"/>
                    <a:pt x="44" y="911"/>
                  </a:cubicBezTo>
                  <a:cubicBezTo>
                    <a:pt x="54" y="911"/>
                    <a:pt x="64" y="907"/>
                    <a:pt x="68" y="899"/>
                  </a:cubicBezTo>
                  <a:cubicBezTo>
                    <a:pt x="258" y="649"/>
                    <a:pt x="294" y="328"/>
                    <a:pt x="270" y="18"/>
                  </a:cubicBezTo>
                  <a:cubicBezTo>
                    <a:pt x="270" y="6"/>
                    <a:pt x="261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1" name="Google Shape;14972;p55">
              <a:extLst>
                <a:ext uri="{FF2B5EF4-FFF2-40B4-BE49-F238E27FC236}">
                  <a16:creationId xmlns:a16="http://schemas.microsoft.com/office/drawing/2014/main" id="{07B7ECC8-2508-A31D-6D35-C8A01A5DA2E0}"/>
                </a:ext>
              </a:extLst>
            </p:cNvPr>
            <p:cNvSpPr/>
            <p:nvPr/>
          </p:nvSpPr>
          <p:spPr>
            <a:xfrm>
              <a:off x="4801525" y="3474700"/>
              <a:ext cx="29450" cy="50525"/>
            </a:xfrm>
            <a:custGeom>
              <a:avLst/>
              <a:gdLst/>
              <a:ahLst/>
              <a:cxnLst/>
              <a:rect l="l" t="t" r="r" b="b"/>
              <a:pathLst>
                <a:path w="1178" h="2021" extrusionOk="0">
                  <a:moveTo>
                    <a:pt x="1087" y="1"/>
                  </a:moveTo>
                  <a:cubicBezTo>
                    <a:pt x="1053" y="1"/>
                    <a:pt x="1021" y="18"/>
                    <a:pt x="1011" y="59"/>
                  </a:cubicBezTo>
                  <a:cubicBezTo>
                    <a:pt x="951" y="440"/>
                    <a:pt x="761" y="785"/>
                    <a:pt x="535" y="1094"/>
                  </a:cubicBezTo>
                  <a:cubicBezTo>
                    <a:pt x="356" y="1356"/>
                    <a:pt x="94" y="1606"/>
                    <a:pt x="11" y="1916"/>
                  </a:cubicBezTo>
                  <a:cubicBezTo>
                    <a:pt x="1" y="1964"/>
                    <a:pt x="54" y="2021"/>
                    <a:pt x="94" y="2021"/>
                  </a:cubicBezTo>
                  <a:cubicBezTo>
                    <a:pt x="103" y="2021"/>
                    <a:pt x="111" y="2018"/>
                    <a:pt x="118" y="2011"/>
                  </a:cubicBezTo>
                  <a:cubicBezTo>
                    <a:pt x="404" y="1797"/>
                    <a:pt x="594" y="1416"/>
                    <a:pt x="796" y="1118"/>
                  </a:cubicBezTo>
                  <a:cubicBezTo>
                    <a:pt x="987" y="785"/>
                    <a:pt x="1130" y="463"/>
                    <a:pt x="1177" y="71"/>
                  </a:cubicBezTo>
                  <a:cubicBezTo>
                    <a:pt x="1177" y="30"/>
                    <a:pt x="1131" y="1"/>
                    <a:pt x="10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2" name="Google Shape;14973;p55">
              <a:extLst>
                <a:ext uri="{FF2B5EF4-FFF2-40B4-BE49-F238E27FC236}">
                  <a16:creationId xmlns:a16="http://schemas.microsoft.com/office/drawing/2014/main" id="{1DB85E7C-5046-1BA7-EB42-13291BCD2C0A}"/>
                </a:ext>
              </a:extLst>
            </p:cNvPr>
            <p:cNvSpPr/>
            <p:nvPr/>
          </p:nvSpPr>
          <p:spPr>
            <a:xfrm>
              <a:off x="4876800" y="3423950"/>
              <a:ext cx="6850" cy="33375"/>
            </a:xfrm>
            <a:custGeom>
              <a:avLst/>
              <a:gdLst/>
              <a:ahLst/>
              <a:cxnLst/>
              <a:rect l="l" t="t" r="r" b="b"/>
              <a:pathLst>
                <a:path w="274" h="1335" extrusionOk="0">
                  <a:moveTo>
                    <a:pt x="153" y="0"/>
                  </a:moveTo>
                  <a:cubicBezTo>
                    <a:pt x="131" y="0"/>
                    <a:pt x="113" y="9"/>
                    <a:pt x="119" y="29"/>
                  </a:cubicBezTo>
                  <a:cubicBezTo>
                    <a:pt x="179" y="469"/>
                    <a:pt x="83" y="898"/>
                    <a:pt x="0" y="1315"/>
                  </a:cubicBezTo>
                  <a:cubicBezTo>
                    <a:pt x="0" y="1329"/>
                    <a:pt x="8" y="1334"/>
                    <a:pt x="20" y="1334"/>
                  </a:cubicBezTo>
                  <a:cubicBezTo>
                    <a:pt x="28" y="1334"/>
                    <a:pt x="38" y="1332"/>
                    <a:pt x="48" y="1327"/>
                  </a:cubicBezTo>
                  <a:cubicBezTo>
                    <a:pt x="226" y="898"/>
                    <a:pt x="274" y="481"/>
                    <a:pt x="202" y="17"/>
                  </a:cubicBezTo>
                  <a:cubicBezTo>
                    <a:pt x="192" y="6"/>
                    <a:pt x="171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3" name="Google Shape;14974;p55">
              <a:extLst>
                <a:ext uri="{FF2B5EF4-FFF2-40B4-BE49-F238E27FC236}">
                  <a16:creationId xmlns:a16="http://schemas.microsoft.com/office/drawing/2014/main" id="{BD74251B-4579-572E-E92F-4BA686787443}"/>
                </a:ext>
              </a:extLst>
            </p:cNvPr>
            <p:cNvSpPr/>
            <p:nvPr/>
          </p:nvSpPr>
          <p:spPr>
            <a:xfrm>
              <a:off x="4843825" y="3485025"/>
              <a:ext cx="24950" cy="39025"/>
            </a:xfrm>
            <a:custGeom>
              <a:avLst/>
              <a:gdLst/>
              <a:ahLst/>
              <a:cxnLst/>
              <a:rect l="l" t="t" r="r" b="b"/>
              <a:pathLst>
                <a:path w="998" h="1561" extrusionOk="0">
                  <a:moveTo>
                    <a:pt x="968" y="1"/>
                  </a:moveTo>
                  <a:cubicBezTo>
                    <a:pt x="958" y="1"/>
                    <a:pt x="950" y="5"/>
                    <a:pt x="950" y="15"/>
                  </a:cubicBezTo>
                  <a:cubicBezTo>
                    <a:pt x="867" y="360"/>
                    <a:pt x="664" y="622"/>
                    <a:pt x="438" y="896"/>
                  </a:cubicBezTo>
                  <a:cubicBezTo>
                    <a:pt x="271" y="1086"/>
                    <a:pt x="81" y="1265"/>
                    <a:pt x="9" y="1515"/>
                  </a:cubicBezTo>
                  <a:cubicBezTo>
                    <a:pt x="1" y="1541"/>
                    <a:pt x="17" y="1560"/>
                    <a:pt x="40" y="1560"/>
                  </a:cubicBezTo>
                  <a:cubicBezTo>
                    <a:pt x="49" y="1560"/>
                    <a:pt x="59" y="1557"/>
                    <a:pt x="69" y="1551"/>
                  </a:cubicBezTo>
                  <a:cubicBezTo>
                    <a:pt x="295" y="1324"/>
                    <a:pt x="486" y="1039"/>
                    <a:pt x="664" y="789"/>
                  </a:cubicBezTo>
                  <a:cubicBezTo>
                    <a:pt x="819" y="550"/>
                    <a:pt x="962" y="312"/>
                    <a:pt x="998" y="15"/>
                  </a:cubicBezTo>
                  <a:cubicBezTo>
                    <a:pt x="998" y="8"/>
                    <a:pt x="982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4" name="Google Shape;14975;p55">
              <a:extLst>
                <a:ext uri="{FF2B5EF4-FFF2-40B4-BE49-F238E27FC236}">
                  <a16:creationId xmlns:a16="http://schemas.microsoft.com/office/drawing/2014/main" id="{7D264207-1EDE-AFB3-B56B-EC6BA4695987}"/>
                </a:ext>
              </a:extLst>
            </p:cNvPr>
            <p:cNvSpPr/>
            <p:nvPr/>
          </p:nvSpPr>
          <p:spPr>
            <a:xfrm>
              <a:off x="4905850" y="3406050"/>
              <a:ext cx="22150" cy="59075"/>
            </a:xfrm>
            <a:custGeom>
              <a:avLst/>
              <a:gdLst/>
              <a:ahLst/>
              <a:cxnLst/>
              <a:rect l="l" t="t" r="r" b="b"/>
              <a:pathLst>
                <a:path w="886" h="2363" extrusionOk="0">
                  <a:moveTo>
                    <a:pt x="853" y="1"/>
                  </a:moveTo>
                  <a:cubicBezTo>
                    <a:pt x="838" y="1"/>
                    <a:pt x="820" y="7"/>
                    <a:pt x="814" y="19"/>
                  </a:cubicBezTo>
                  <a:cubicBezTo>
                    <a:pt x="707" y="435"/>
                    <a:pt x="588" y="840"/>
                    <a:pt x="433" y="1245"/>
                  </a:cubicBezTo>
                  <a:cubicBezTo>
                    <a:pt x="279" y="1578"/>
                    <a:pt x="100" y="1935"/>
                    <a:pt x="17" y="2293"/>
                  </a:cubicBezTo>
                  <a:cubicBezTo>
                    <a:pt x="1" y="2333"/>
                    <a:pt x="34" y="2362"/>
                    <a:pt x="64" y="2362"/>
                  </a:cubicBezTo>
                  <a:cubicBezTo>
                    <a:pt x="78" y="2362"/>
                    <a:pt x="92" y="2356"/>
                    <a:pt x="100" y="2340"/>
                  </a:cubicBezTo>
                  <a:cubicBezTo>
                    <a:pt x="493" y="1674"/>
                    <a:pt x="886" y="804"/>
                    <a:pt x="874" y="19"/>
                  </a:cubicBezTo>
                  <a:cubicBezTo>
                    <a:pt x="880" y="7"/>
                    <a:pt x="868" y="1"/>
                    <a:pt x="8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5" name="Google Shape;14976;p55">
              <a:extLst>
                <a:ext uri="{FF2B5EF4-FFF2-40B4-BE49-F238E27FC236}">
                  <a16:creationId xmlns:a16="http://schemas.microsoft.com/office/drawing/2014/main" id="{D5B83797-BC68-FC7A-62FA-B7836B8C5B49}"/>
                </a:ext>
              </a:extLst>
            </p:cNvPr>
            <p:cNvSpPr/>
            <p:nvPr/>
          </p:nvSpPr>
          <p:spPr>
            <a:xfrm>
              <a:off x="4872100" y="3501075"/>
              <a:ext cx="18400" cy="25175"/>
            </a:xfrm>
            <a:custGeom>
              <a:avLst/>
              <a:gdLst/>
              <a:ahLst/>
              <a:cxnLst/>
              <a:rect l="l" t="t" r="r" b="b"/>
              <a:pathLst>
                <a:path w="736" h="1007" extrusionOk="0">
                  <a:moveTo>
                    <a:pt x="695" y="1"/>
                  </a:moveTo>
                  <a:cubicBezTo>
                    <a:pt x="687" y="1"/>
                    <a:pt x="680" y="5"/>
                    <a:pt x="676" y="16"/>
                  </a:cubicBezTo>
                  <a:cubicBezTo>
                    <a:pt x="557" y="158"/>
                    <a:pt x="438" y="325"/>
                    <a:pt x="331" y="480"/>
                  </a:cubicBezTo>
                  <a:cubicBezTo>
                    <a:pt x="236" y="623"/>
                    <a:pt x="81" y="778"/>
                    <a:pt x="9" y="956"/>
                  </a:cubicBezTo>
                  <a:cubicBezTo>
                    <a:pt x="1" y="981"/>
                    <a:pt x="28" y="1007"/>
                    <a:pt x="58" y="1007"/>
                  </a:cubicBezTo>
                  <a:cubicBezTo>
                    <a:pt x="70" y="1007"/>
                    <a:pt x="82" y="1002"/>
                    <a:pt x="93" y="992"/>
                  </a:cubicBezTo>
                  <a:cubicBezTo>
                    <a:pt x="236" y="897"/>
                    <a:pt x="319" y="694"/>
                    <a:pt x="402" y="551"/>
                  </a:cubicBezTo>
                  <a:cubicBezTo>
                    <a:pt x="509" y="385"/>
                    <a:pt x="617" y="206"/>
                    <a:pt x="736" y="39"/>
                  </a:cubicBezTo>
                  <a:cubicBezTo>
                    <a:pt x="736" y="23"/>
                    <a:pt x="713" y="1"/>
                    <a:pt x="6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6" name="Google Shape;14977;p55">
              <a:extLst>
                <a:ext uri="{FF2B5EF4-FFF2-40B4-BE49-F238E27FC236}">
                  <a16:creationId xmlns:a16="http://schemas.microsoft.com/office/drawing/2014/main" id="{0B80AD08-5589-61BD-0971-E16375209AF4}"/>
                </a:ext>
              </a:extLst>
            </p:cNvPr>
            <p:cNvSpPr/>
            <p:nvPr/>
          </p:nvSpPr>
          <p:spPr>
            <a:xfrm>
              <a:off x="4944125" y="3388725"/>
              <a:ext cx="28525" cy="81600"/>
            </a:xfrm>
            <a:custGeom>
              <a:avLst/>
              <a:gdLst/>
              <a:ahLst/>
              <a:cxnLst/>
              <a:rect l="l" t="t" r="r" b="b"/>
              <a:pathLst>
                <a:path w="1141" h="3264" extrusionOk="0">
                  <a:moveTo>
                    <a:pt x="1113" y="0"/>
                  </a:moveTo>
                  <a:cubicBezTo>
                    <a:pt x="1108" y="0"/>
                    <a:pt x="1105" y="3"/>
                    <a:pt x="1105" y="9"/>
                  </a:cubicBezTo>
                  <a:cubicBezTo>
                    <a:pt x="1022" y="1164"/>
                    <a:pt x="629" y="2259"/>
                    <a:pt x="10" y="3224"/>
                  </a:cubicBezTo>
                  <a:cubicBezTo>
                    <a:pt x="1" y="3251"/>
                    <a:pt x="19" y="3264"/>
                    <a:pt x="38" y="3264"/>
                  </a:cubicBezTo>
                  <a:cubicBezTo>
                    <a:pt x="45" y="3264"/>
                    <a:pt x="51" y="3262"/>
                    <a:pt x="57" y="3259"/>
                  </a:cubicBezTo>
                  <a:cubicBezTo>
                    <a:pt x="831" y="2426"/>
                    <a:pt x="1141" y="1128"/>
                    <a:pt x="1129" y="9"/>
                  </a:cubicBezTo>
                  <a:cubicBezTo>
                    <a:pt x="1123" y="3"/>
                    <a:pt x="1117" y="0"/>
                    <a:pt x="11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7" name="Google Shape;14978;p55">
              <a:extLst>
                <a:ext uri="{FF2B5EF4-FFF2-40B4-BE49-F238E27FC236}">
                  <a16:creationId xmlns:a16="http://schemas.microsoft.com/office/drawing/2014/main" id="{2AB37A46-FBBF-B0D5-A7A5-D31E13D6AB88}"/>
                </a:ext>
              </a:extLst>
            </p:cNvPr>
            <p:cNvSpPr/>
            <p:nvPr/>
          </p:nvSpPr>
          <p:spPr>
            <a:xfrm>
              <a:off x="4911700" y="3484550"/>
              <a:ext cx="29400" cy="43475"/>
            </a:xfrm>
            <a:custGeom>
              <a:avLst/>
              <a:gdLst/>
              <a:ahLst/>
              <a:cxnLst/>
              <a:rect l="l" t="t" r="r" b="b"/>
              <a:pathLst>
                <a:path w="1176" h="1739" extrusionOk="0">
                  <a:moveTo>
                    <a:pt x="1109" y="0"/>
                  </a:moveTo>
                  <a:cubicBezTo>
                    <a:pt x="1095" y="0"/>
                    <a:pt x="1080" y="7"/>
                    <a:pt x="1069" y="22"/>
                  </a:cubicBezTo>
                  <a:cubicBezTo>
                    <a:pt x="878" y="272"/>
                    <a:pt x="735" y="581"/>
                    <a:pt x="557" y="855"/>
                  </a:cubicBezTo>
                  <a:cubicBezTo>
                    <a:pt x="366" y="1117"/>
                    <a:pt x="188" y="1403"/>
                    <a:pt x="21" y="1689"/>
                  </a:cubicBezTo>
                  <a:cubicBezTo>
                    <a:pt x="0" y="1709"/>
                    <a:pt x="33" y="1739"/>
                    <a:pt x="65" y="1739"/>
                  </a:cubicBezTo>
                  <a:cubicBezTo>
                    <a:pt x="70" y="1739"/>
                    <a:pt x="76" y="1738"/>
                    <a:pt x="80" y="1736"/>
                  </a:cubicBezTo>
                  <a:cubicBezTo>
                    <a:pt x="533" y="1296"/>
                    <a:pt x="997" y="689"/>
                    <a:pt x="1176" y="81"/>
                  </a:cubicBezTo>
                  <a:cubicBezTo>
                    <a:pt x="1176" y="32"/>
                    <a:pt x="1142" y="0"/>
                    <a:pt x="1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8" name="Google Shape;14979;p55">
              <a:extLst>
                <a:ext uri="{FF2B5EF4-FFF2-40B4-BE49-F238E27FC236}">
                  <a16:creationId xmlns:a16="http://schemas.microsoft.com/office/drawing/2014/main" id="{DC2B9C1A-47D2-A16F-95C9-14C724471C3D}"/>
                </a:ext>
              </a:extLst>
            </p:cNvPr>
            <p:cNvSpPr/>
            <p:nvPr/>
          </p:nvSpPr>
          <p:spPr>
            <a:xfrm>
              <a:off x="5006375" y="3360150"/>
              <a:ext cx="19850" cy="60200"/>
            </a:xfrm>
            <a:custGeom>
              <a:avLst/>
              <a:gdLst/>
              <a:ahLst/>
              <a:cxnLst/>
              <a:rect l="l" t="t" r="r" b="b"/>
              <a:pathLst>
                <a:path w="794" h="2408" extrusionOk="0">
                  <a:moveTo>
                    <a:pt x="693" y="0"/>
                  </a:moveTo>
                  <a:cubicBezTo>
                    <a:pt x="684" y="0"/>
                    <a:pt x="675" y="3"/>
                    <a:pt x="675" y="9"/>
                  </a:cubicBezTo>
                  <a:cubicBezTo>
                    <a:pt x="675" y="854"/>
                    <a:pt x="318" y="1605"/>
                    <a:pt x="8" y="2367"/>
                  </a:cubicBezTo>
                  <a:cubicBezTo>
                    <a:pt x="0" y="2390"/>
                    <a:pt x="23" y="2408"/>
                    <a:pt x="46" y="2408"/>
                  </a:cubicBezTo>
                  <a:cubicBezTo>
                    <a:pt x="59" y="2408"/>
                    <a:pt x="71" y="2403"/>
                    <a:pt x="80" y="2390"/>
                  </a:cubicBezTo>
                  <a:cubicBezTo>
                    <a:pt x="568" y="1688"/>
                    <a:pt x="794" y="854"/>
                    <a:pt x="711" y="9"/>
                  </a:cubicBezTo>
                  <a:cubicBezTo>
                    <a:pt x="711" y="3"/>
                    <a:pt x="702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9" name="Google Shape;14980;p55">
              <a:extLst>
                <a:ext uri="{FF2B5EF4-FFF2-40B4-BE49-F238E27FC236}">
                  <a16:creationId xmlns:a16="http://schemas.microsoft.com/office/drawing/2014/main" id="{029FE3D4-C2DC-EBD3-3BBF-BE1C2229D460}"/>
                </a:ext>
              </a:extLst>
            </p:cNvPr>
            <p:cNvSpPr/>
            <p:nvPr/>
          </p:nvSpPr>
          <p:spPr>
            <a:xfrm>
              <a:off x="4945050" y="3467150"/>
              <a:ext cx="40250" cy="55325"/>
            </a:xfrm>
            <a:custGeom>
              <a:avLst/>
              <a:gdLst/>
              <a:ahLst/>
              <a:cxnLst/>
              <a:rect l="l" t="t" r="r" b="b"/>
              <a:pathLst>
                <a:path w="1610" h="2213" extrusionOk="0">
                  <a:moveTo>
                    <a:pt x="1570" y="0"/>
                  </a:moveTo>
                  <a:cubicBezTo>
                    <a:pt x="1565" y="0"/>
                    <a:pt x="1561" y="1"/>
                    <a:pt x="1556" y="3"/>
                  </a:cubicBezTo>
                  <a:cubicBezTo>
                    <a:pt x="1247" y="265"/>
                    <a:pt x="1020" y="623"/>
                    <a:pt x="782" y="956"/>
                  </a:cubicBezTo>
                  <a:cubicBezTo>
                    <a:pt x="509" y="1337"/>
                    <a:pt x="247" y="1730"/>
                    <a:pt x="20" y="2147"/>
                  </a:cubicBezTo>
                  <a:cubicBezTo>
                    <a:pt x="1" y="2176"/>
                    <a:pt x="37" y="2212"/>
                    <a:pt x="70" y="2212"/>
                  </a:cubicBezTo>
                  <a:cubicBezTo>
                    <a:pt x="78" y="2212"/>
                    <a:pt x="85" y="2211"/>
                    <a:pt x="92" y="2206"/>
                  </a:cubicBezTo>
                  <a:cubicBezTo>
                    <a:pt x="378" y="1885"/>
                    <a:pt x="616" y="1527"/>
                    <a:pt x="854" y="1194"/>
                  </a:cubicBezTo>
                  <a:cubicBezTo>
                    <a:pt x="1104" y="825"/>
                    <a:pt x="1401" y="444"/>
                    <a:pt x="1580" y="39"/>
                  </a:cubicBezTo>
                  <a:cubicBezTo>
                    <a:pt x="1609" y="20"/>
                    <a:pt x="1591" y="0"/>
                    <a:pt x="15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0" name="Google Shape;14981;p55">
              <a:extLst>
                <a:ext uri="{FF2B5EF4-FFF2-40B4-BE49-F238E27FC236}">
                  <a16:creationId xmlns:a16="http://schemas.microsoft.com/office/drawing/2014/main" id="{84DA118C-EA80-1C14-4B82-514EBFF202F3}"/>
                </a:ext>
              </a:extLst>
            </p:cNvPr>
            <p:cNvSpPr/>
            <p:nvPr/>
          </p:nvSpPr>
          <p:spPr>
            <a:xfrm>
              <a:off x="5030900" y="3327925"/>
              <a:ext cx="37600" cy="107025"/>
            </a:xfrm>
            <a:custGeom>
              <a:avLst/>
              <a:gdLst/>
              <a:ahLst/>
              <a:cxnLst/>
              <a:rect l="l" t="t" r="r" b="b"/>
              <a:pathLst>
                <a:path w="1504" h="4281" extrusionOk="0">
                  <a:moveTo>
                    <a:pt x="1504" y="0"/>
                  </a:moveTo>
                  <a:cubicBezTo>
                    <a:pt x="1230" y="631"/>
                    <a:pt x="1111" y="1286"/>
                    <a:pt x="968" y="1953"/>
                  </a:cubicBezTo>
                  <a:cubicBezTo>
                    <a:pt x="789" y="2774"/>
                    <a:pt x="492" y="3489"/>
                    <a:pt x="27" y="4203"/>
                  </a:cubicBezTo>
                  <a:cubicBezTo>
                    <a:pt x="1" y="4238"/>
                    <a:pt x="40" y="4280"/>
                    <a:pt x="71" y="4280"/>
                  </a:cubicBezTo>
                  <a:cubicBezTo>
                    <a:pt x="82" y="4280"/>
                    <a:pt x="93" y="4275"/>
                    <a:pt x="99" y="4263"/>
                  </a:cubicBezTo>
                  <a:cubicBezTo>
                    <a:pt x="1218" y="3191"/>
                    <a:pt x="1182" y="1417"/>
                    <a:pt x="15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1" name="Google Shape;14982;p55">
              <a:extLst>
                <a:ext uri="{FF2B5EF4-FFF2-40B4-BE49-F238E27FC236}">
                  <a16:creationId xmlns:a16="http://schemas.microsoft.com/office/drawing/2014/main" id="{C0F23DC6-2F8D-048A-25E3-840713259882}"/>
                </a:ext>
              </a:extLst>
            </p:cNvPr>
            <p:cNvSpPr/>
            <p:nvPr/>
          </p:nvSpPr>
          <p:spPr>
            <a:xfrm>
              <a:off x="4952775" y="3459325"/>
              <a:ext cx="63725" cy="80975"/>
            </a:xfrm>
            <a:custGeom>
              <a:avLst/>
              <a:gdLst/>
              <a:ahLst/>
              <a:cxnLst/>
              <a:rect l="l" t="t" r="r" b="b"/>
              <a:pathLst>
                <a:path w="2549" h="3239" extrusionOk="0">
                  <a:moveTo>
                    <a:pt x="2477" y="0"/>
                  </a:moveTo>
                  <a:cubicBezTo>
                    <a:pt x="2459" y="0"/>
                    <a:pt x="2442" y="9"/>
                    <a:pt x="2438" y="31"/>
                  </a:cubicBezTo>
                  <a:cubicBezTo>
                    <a:pt x="2033" y="1388"/>
                    <a:pt x="1033" y="2269"/>
                    <a:pt x="21" y="3174"/>
                  </a:cubicBezTo>
                  <a:cubicBezTo>
                    <a:pt x="1" y="3194"/>
                    <a:pt x="23" y="3239"/>
                    <a:pt x="51" y="3239"/>
                  </a:cubicBezTo>
                  <a:cubicBezTo>
                    <a:pt x="57" y="3239"/>
                    <a:pt x="63" y="3237"/>
                    <a:pt x="69" y="3233"/>
                  </a:cubicBezTo>
                  <a:cubicBezTo>
                    <a:pt x="1176" y="2460"/>
                    <a:pt x="2152" y="1388"/>
                    <a:pt x="2533" y="66"/>
                  </a:cubicBezTo>
                  <a:cubicBezTo>
                    <a:pt x="2548" y="28"/>
                    <a:pt x="2510" y="0"/>
                    <a:pt x="24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2" name="Google Shape;14983;p55">
              <a:extLst>
                <a:ext uri="{FF2B5EF4-FFF2-40B4-BE49-F238E27FC236}">
                  <a16:creationId xmlns:a16="http://schemas.microsoft.com/office/drawing/2014/main" id="{0004595F-43A3-4EBD-6A1B-DCC5253B00DA}"/>
                </a:ext>
              </a:extLst>
            </p:cNvPr>
            <p:cNvSpPr/>
            <p:nvPr/>
          </p:nvSpPr>
          <p:spPr>
            <a:xfrm>
              <a:off x="5084950" y="3325475"/>
              <a:ext cx="19575" cy="63200"/>
            </a:xfrm>
            <a:custGeom>
              <a:avLst/>
              <a:gdLst/>
              <a:ahLst/>
              <a:cxnLst/>
              <a:rect l="l" t="t" r="r" b="b"/>
              <a:pathLst>
                <a:path w="783" h="2528" extrusionOk="0">
                  <a:moveTo>
                    <a:pt x="625" y="0"/>
                  </a:moveTo>
                  <a:cubicBezTo>
                    <a:pt x="571" y="0"/>
                    <a:pt x="520" y="33"/>
                    <a:pt x="532" y="98"/>
                  </a:cubicBezTo>
                  <a:cubicBezTo>
                    <a:pt x="568" y="956"/>
                    <a:pt x="211" y="1646"/>
                    <a:pt x="8" y="2456"/>
                  </a:cubicBezTo>
                  <a:cubicBezTo>
                    <a:pt x="1" y="2494"/>
                    <a:pt x="32" y="2527"/>
                    <a:pt x="65" y="2527"/>
                  </a:cubicBezTo>
                  <a:cubicBezTo>
                    <a:pt x="84" y="2527"/>
                    <a:pt x="103" y="2517"/>
                    <a:pt x="116" y="2491"/>
                  </a:cubicBezTo>
                  <a:cubicBezTo>
                    <a:pt x="508" y="1789"/>
                    <a:pt x="782" y="932"/>
                    <a:pt x="735" y="98"/>
                  </a:cubicBezTo>
                  <a:cubicBezTo>
                    <a:pt x="735" y="33"/>
                    <a:pt x="678" y="0"/>
                    <a:pt x="6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3" name="Google Shape;14984;p55">
              <a:extLst>
                <a:ext uri="{FF2B5EF4-FFF2-40B4-BE49-F238E27FC236}">
                  <a16:creationId xmlns:a16="http://schemas.microsoft.com/office/drawing/2014/main" id="{8EC6C3EB-69ED-97BE-FDBC-022CF8138FC6}"/>
                </a:ext>
              </a:extLst>
            </p:cNvPr>
            <p:cNvSpPr/>
            <p:nvPr/>
          </p:nvSpPr>
          <p:spPr>
            <a:xfrm>
              <a:off x="5039600" y="3427975"/>
              <a:ext cx="31275" cy="33925"/>
            </a:xfrm>
            <a:custGeom>
              <a:avLst/>
              <a:gdLst/>
              <a:ahLst/>
              <a:cxnLst/>
              <a:rect l="l" t="t" r="r" b="b"/>
              <a:pathLst>
                <a:path w="1251" h="1357" extrusionOk="0">
                  <a:moveTo>
                    <a:pt x="1224" y="1"/>
                  </a:moveTo>
                  <a:cubicBezTo>
                    <a:pt x="1217" y="1"/>
                    <a:pt x="1210" y="4"/>
                    <a:pt x="1203" y="11"/>
                  </a:cubicBezTo>
                  <a:cubicBezTo>
                    <a:pt x="1013" y="249"/>
                    <a:pt x="834" y="487"/>
                    <a:pt x="632" y="701"/>
                  </a:cubicBezTo>
                  <a:cubicBezTo>
                    <a:pt x="453" y="916"/>
                    <a:pt x="191" y="1082"/>
                    <a:pt x="36" y="1285"/>
                  </a:cubicBezTo>
                  <a:cubicBezTo>
                    <a:pt x="1" y="1320"/>
                    <a:pt x="48" y="1356"/>
                    <a:pt x="96" y="1356"/>
                  </a:cubicBezTo>
                  <a:cubicBezTo>
                    <a:pt x="346" y="1273"/>
                    <a:pt x="572" y="999"/>
                    <a:pt x="727" y="797"/>
                  </a:cubicBezTo>
                  <a:cubicBezTo>
                    <a:pt x="929" y="558"/>
                    <a:pt x="1072" y="285"/>
                    <a:pt x="1251" y="35"/>
                  </a:cubicBezTo>
                  <a:cubicBezTo>
                    <a:pt x="1251" y="18"/>
                    <a:pt x="1239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4" name="Google Shape;14985;p55">
              <a:extLst>
                <a:ext uri="{FF2B5EF4-FFF2-40B4-BE49-F238E27FC236}">
                  <a16:creationId xmlns:a16="http://schemas.microsoft.com/office/drawing/2014/main" id="{5ECE15B6-4554-35EA-AFC4-54000F156778}"/>
                </a:ext>
              </a:extLst>
            </p:cNvPr>
            <p:cNvSpPr/>
            <p:nvPr/>
          </p:nvSpPr>
          <p:spPr>
            <a:xfrm>
              <a:off x="5091625" y="3342350"/>
              <a:ext cx="30925" cy="69500"/>
            </a:xfrm>
            <a:custGeom>
              <a:avLst/>
              <a:gdLst/>
              <a:ahLst/>
              <a:cxnLst/>
              <a:rect l="l" t="t" r="r" b="b"/>
              <a:pathLst>
                <a:path w="1237" h="2780" extrusionOk="0">
                  <a:moveTo>
                    <a:pt x="1148" y="1"/>
                  </a:moveTo>
                  <a:cubicBezTo>
                    <a:pt x="1119" y="1"/>
                    <a:pt x="1089" y="16"/>
                    <a:pt x="1075" y="54"/>
                  </a:cubicBezTo>
                  <a:cubicBezTo>
                    <a:pt x="777" y="971"/>
                    <a:pt x="468" y="1828"/>
                    <a:pt x="27" y="2686"/>
                  </a:cubicBezTo>
                  <a:cubicBezTo>
                    <a:pt x="1" y="2729"/>
                    <a:pt x="32" y="2779"/>
                    <a:pt x="75" y="2779"/>
                  </a:cubicBezTo>
                  <a:cubicBezTo>
                    <a:pt x="90" y="2779"/>
                    <a:pt x="107" y="2773"/>
                    <a:pt x="122" y="2757"/>
                  </a:cubicBezTo>
                  <a:cubicBezTo>
                    <a:pt x="813" y="2102"/>
                    <a:pt x="980" y="959"/>
                    <a:pt x="1230" y="78"/>
                  </a:cubicBezTo>
                  <a:cubicBezTo>
                    <a:pt x="1237" y="35"/>
                    <a:pt x="1193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5" name="Google Shape;14986;p55">
              <a:extLst>
                <a:ext uri="{FF2B5EF4-FFF2-40B4-BE49-F238E27FC236}">
                  <a16:creationId xmlns:a16="http://schemas.microsoft.com/office/drawing/2014/main" id="{A813ABF6-86EE-6C4E-4F1E-788D290E6D2E}"/>
                </a:ext>
              </a:extLst>
            </p:cNvPr>
            <p:cNvSpPr/>
            <p:nvPr/>
          </p:nvSpPr>
          <p:spPr>
            <a:xfrm>
              <a:off x="3435250" y="1987950"/>
              <a:ext cx="12300" cy="21100"/>
            </a:xfrm>
            <a:custGeom>
              <a:avLst/>
              <a:gdLst/>
              <a:ahLst/>
              <a:cxnLst/>
              <a:rect l="l" t="t" r="r" b="b"/>
              <a:pathLst>
                <a:path w="492" h="844" extrusionOk="0">
                  <a:moveTo>
                    <a:pt x="392" y="1"/>
                  </a:moveTo>
                  <a:cubicBezTo>
                    <a:pt x="376" y="1"/>
                    <a:pt x="360" y="7"/>
                    <a:pt x="345" y="21"/>
                  </a:cubicBezTo>
                  <a:cubicBezTo>
                    <a:pt x="155" y="224"/>
                    <a:pt x="0" y="545"/>
                    <a:pt x="179" y="819"/>
                  </a:cubicBezTo>
                  <a:cubicBezTo>
                    <a:pt x="194" y="835"/>
                    <a:pt x="219" y="843"/>
                    <a:pt x="242" y="843"/>
                  </a:cubicBezTo>
                  <a:cubicBezTo>
                    <a:pt x="271" y="843"/>
                    <a:pt x="298" y="829"/>
                    <a:pt x="298" y="795"/>
                  </a:cubicBezTo>
                  <a:cubicBezTo>
                    <a:pt x="345" y="569"/>
                    <a:pt x="357" y="331"/>
                    <a:pt x="464" y="117"/>
                  </a:cubicBezTo>
                  <a:cubicBezTo>
                    <a:pt x="492" y="62"/>
                    <a:pt x="443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6" name="Google Shape;14987;p55">
              <a:extLst>
                <a:ext uri="{FF2B5EF4-FFF2-40B4-BE49-F238E27FC236}">
                  <a16:creationId xmlns:a16="http://schemas.microsoft.com/office/drawing/2014/main" id="{F037B3CB-3CA1-E17D-663A-4C48A468EC0A}"/>
                </a:ext>
              </a:extLst>
            </p:cNvPr>
            <p:cNvSpPr/>
            <p:nvPr/>
          </p:nvSpPr>
          <p:spPr>
            <a:xfrm>
              <a:off x="3452800" y="1993750"/>
              <a:ext cx="13125" cy="19425"/>
            </a:xfrm>
            <a:custGeom>
              <a:avLst/>
              <a:gdLst/>
              <a:ahLst/>
              <a:cxnLst/>
              <a:rect l="l" t="t" r="r" b="b"/>
              <a:pathLst>
                <a:path w="525" h="777" extrusionOk="0">
                  <a:moveTo>
                    <a:pt x="156" y="1"/>
                  </a:moveTo>
                  <a:cubicBezTo>
                    <a:pt x="97" y="1"/>
                    <a:pt x="27" y="51"/>
                    <a:pt x="12" y="123"/>
                  </a:cubicBezTo>
                  <a:cubicBezTo>
                    <a:pt x="1" y="254"/>
                    <a:pt x="12" y="420"/>
                    <a:pt x="60" y="527"/>
                  </a:cubicBezTo>
                  <a:cubicBezTo>
                    <a:pt x="112" y="611"/>
                    <a:pt x="201" y="776"/>
                    <a:pt x="318" y="776"/>
                  </a:cubicBezTo>
                  <a:cubicBezTo>
                    <a:pt x="335" y="776"/>
                    <a:pt x="352" y="773"/>
                    <a:pt x="370" y="766"/>
                  </a:cubicBezTo>
                  <a:cubicBezTo>
                    <a:pt x="524" y="718"/>
                    <a:pt x="477" y="539"/>
                    <a:pt x="417" y="432"/>
                  </a:cubicBezTo>
                  <a:cubicBezTo>
                    <a:pt x="358" y="313"/>
                    <a:pt x="274" y="206"/>
                    <a:pt x="239" y="75"/>
                  </a:cubicBezTo>
                  <a:cubicBezTo>
                    <a:pt x="229" y="23"/>
                    <a:pt x="195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7" name="Google Shape;14988;p55">
              <a:extLst>
                <a:ext uri="{FF2B5EF4-FFF2-40B4-BE49-F238E27FC236}">
                  <a16:creationId xmlns:a16="http://schemas.microsoft.com/office/drawing/2014/main" id="{455C1EE3-6D46-33AD-10E7-75F056AD2D05}"/>
                </a:ext>
              </a:extLst>
            </p:cNvPr>
            <p:cNvSpPr/>
            <p:nvPr/>
          </p:nvSpPr>
          <p:spPr>
            <a:xfrm>
              <a:off x="3475300" y="1989775"/>
              <a:ext cx="11000" cy="17950"/>
            </a:xfrm>
            <a:custGeom>
              <a:avLst/>
              <a:gdLst/>
              <a:ahLst/>
              <a:cxnLst/>
              <a:rect l="l" t="t" r="r" b="b"/>
              <a:pathLst>
                <a:path w="440" h="718" extrusionOk="0">
                  <a:moveTo>
                    <a:pt x="147" y="1"/>
                  </a:moveTo>
                  <a:cubicBezTo>
                    <a:pt x="73" y="1"/>
                    <a:pt x="1" y="59"/>
                    <a:pt x="29" y="151"/>
                  </a:cubicBezTo>
                  <a:cubicBezTo>
                    <a:pt x="89" y="353"/>
                    <a:pt x="124" y="567"/>
                    <a:pt x="303" y="698"/>
                  </a:cubicBezTo>
                  <a:cubicBezTo>
                    <a:pt x="317" y="712"/>
                    <a:pt x="334" y="718"/>
                    <a:pt x="352" y="718"/>
                  </a:cubicBezTo>
                  <a:cubicBezTo>
                    <a:pt x="395" y="718"/>
                    <a:pt x="439" y="681"/>
                    <a:pt x="422" y="639"/>
                  </a:cubicBezTo>
                  <a:cubicBezTo>
                    <a:pt x="386" y="448"/>
                    <a:pt x="327" y="270"/>
                    <a:pt x="267" y="91"/>
                  </a:cubicBezTo>
                  <a:cubicBezTo>
                    <a:pt x="248" y="28"/>
                    <a:pt x="197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8" name="Google Shape;14989;p55">
              <a:extLst>
                <a:ext uri="{FF2B5EF4-FFF2-40B4-BE49-F238E27FC236}">
                  <a16:creationId xmlns:a16="http://schemas.microsoft.com/office/drawing/2014/main" id="{CDBF5908-5847-5099-7DEB-3E577992363D}"/>
                </a:ext>
              </a:extLst>
            </p:cNvPr>
            <p:cNvSpPr/>
            <p:nvPr/>
          </p:nvSpPr>
          <p:spPr>
            <a:xfrm>
              <a:off x="3507575" y="1987500"/>
              <a:ext cx="20550" cy="22475"/>
            </a:xfrm>
            <a:custGeom>
              <a:avLst/>
              <a:gdLst/>
              <a:ahLst/>
              <a:cxnLst/>
              <a:rect l="l" t="t" r="r" b="b"/>
              <a:pathLst>
                <a:path w="822" h="899" extrusionOk="0">
                  <a:moveTo>
                    <a:pt x="199" y="1"/>
                  </a:moveTo>
                  <a:cubicBezTo>
                    <a:pt x="171" y="1"/>
                    <a:pt x="143" y="8"/>
                    <a:pt x="119" y="27"/>
                  </a:cubicBezTo>
                  <a:cubicBezTo>
                    <a:pt x="48" y="75"/>
                    <a:pt x="0" y="182"/>
                    <a:pt x="60" y="242"/>
                  </a:cubicBezTo>
                  <a:cubicBezTo>
                    <a:pt x="131" y="325"/>
                    <a:pt x="179" y="432"/>
                    <a:pt x="226" y="539"/>
                  </a:cubicBezTo>
                  <a:cubicBezTo>
                    <a:pt x="262" y="635"/>
                    <a:pt x="250" y="754"/>
                    <a:pt x="346" y="849"/>
                  </a:cubicBezTo>
                  <a:cubicBezTo>
                    <a:pt x="383" y="880"/>
                    <a:pt x="433" y="898"/>
                    <a:pt x="483" y="898"/>
                  </a:cubicBezTo>
                  <a:cubicBezTo>
                    <a:pt x="528" y="898"/>
                    <a:pt x="573" y="883"/>
                    <a:pt x="607" y="849"/>
                  </a:cubicBezTo>
                  <a:cubicBezTo>
                    <a:pt x="822" y="599"/>
                    <a:pt x="536" y="206"/>
                    <a:pt x="322" y="39"/>
                  </a:cubicBezTo>
                  <a:cubicBezTo>
                    <a:pt x="286" y="18"/>
                    <a:pt x="242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9" name="Google Shape;14990;p55">
              <a:extLst>
                <a:ext uri="{FF2B5EF4-FFF2-40B4-BE49-F238E27FC236}">
                  <a16:creationId xmlns:a16="http://schemas.microsoft.com/office/drawing/2014/main" id="{597DD953-734B-FA8E-983A-472C88FDCAE0}"/>
                </a:ext>
              </a:extLst>
            </p:cNvPr>
            <p:cNvSpPr/>
            <p:nvPr/>
          </p:nvSpPr>
          <p:spPr>
            <a:xfrm>
              <a:off x="3532875" y="1979850"/>
              <a:ext cx="10425" cy="23100"/>
            </a:xfrm>
            <a:custGeom>
              <a:avLst/>
              <a:gdLst/>
              <a:ahLst/>
              <a:cxnLst/>
              <a:rect l="l" t="t" r="r" b="b"/>
              <a:pathLst>
                <a:path w="417" h="924" extrusionOk="0">
                  <a:moveTo>
                    <a:pt x="149" y="0"/>
                  </a:moveTo>
                  <a:cubicBezTo>
                    <a:pt x="78" y="0"/>
                    <a:pt x="6" y="48"/>
                    <a:pt x="0" y="143"/>
                  </a:cubicBezTo>
                  <a:cubicBezTo>
                    <a:pt x="0" y="286"/>
                    <a:pt x="12" y="441"/>
                    <a:pt x="24" y="583"/>
                  </a:cubicBezTo>
                  <a:cubicBezTo>
                    <a:pt x="48" y="738"/>
                    <a:pt x="72" y="857"/>
                    <a:pt x="203" y="917"/>
                  </a:cubicBezTo>
                  <a:cubicBezTo>
                    <a:pt x="219" y="921"/>
                    <a:pt x="234" y="923"/>
                    <a:pt x="249" y="923"/>
                  </a:cubicBezTo>
                  <a:cubicBezTo>
                    <a:pt x="279" y="923"/>
                    <a:pt x="306" y="913"/>
                    <a:pt x="322" y="881"/>
                  </a:cubicBezTo>
                  <a:cubicBezTo>
                    <a:pt x="417" y="786"/>
                    <a:pt x="381" y="679"/>
                    <a:pt x="357" y="548"/>
                  </a:cubicBezTo>
                  <a:cubicBezTo>
                    <a:pt x="322" y="405"/>
                    <a:pt x="298" y="274"/>
                    <a:pt x="298" y="143"/>
                  </a:cubicBezTo>
                  <a:cubicBezTo>
                    <a:pt x="292" y="48"/>
                    <a:pt x="221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0" name="Google Shape;14991;p55">
              <a:extLst>
                <a:ext uri="{FF2B5EF4-FFF2-40B4-BE49-F238E27FC236}">
                  <a16:creationId xmlns:a16="http://schemas.microsoft.com/office/drawing/2014/main" id="{B5C611B2-8055-81E3-31EA-C624E80E2649}"/>
                </a:ext>
              </a:extLst>
            </p:cNvPr>
            <p:cNvSpPr/>
            <p:nvPr/>
          </p:nvSpPr>
          <p:spPr>
            <a:xfrm>
              <a:off x="3562350" y="1972275"/>
              <a:ext cx="15500" cy="26200"/>
            </a:xfrm>
            <a:custGeom>
              <a:avLst/>
              <a:gdLst/>
              <a:ahLst/>
              <a:cxnLst/>
              <a:rect l="l" t="t" r="r" b="b"/>
              <a:pathLst>
                <a:path w="620" h="1048" extrusionOk="0">
                  <a:moveTo>
                    <a:pt x="216" y="0"/>
                  </a:moveTo>
                  <a:cubicBezTo>
                    <a:pt x="109" y="0"/>
                    <a:pt x="0" y="84"/>
                    <a:pt x="36" y="220"/>
                  </a:cubicBezTo>
                  <a:cubicBezTo>
                    <a:pt x="83" y="398"/>
                    <a:pt x="119" y="565"/>
                    <a:pt x="155" y="744"/>
                  </a:cubicBezTo>
                  <a:cubicBezTo>
                    <a:pt x="187" y="852"/>
                    <a:pt x="259" y="1048"/>
                    <a:pt x="405" y="1048"/>
                  </a:cubicBezTo>
                  <a:cubicBezTo>
                    <a:pt x="420" y="1048"/>
                    <a:pt x="436" y="1046"/>
                    <a:pt x="452" y="1041"/>
                  </a:cubicBezTo>
                  <a:cubicBezTo>
                    <a:pt x="619" y="994"/>
                    <a:pt x="560" y="767"/>
                    <a:pt x="536" y="672"/>
                  </a:cubicBezTo>
                  <a:cubicBezTo>
                    <a:pt x="476" y="494"/>
                    <a:pt x="429" y="315"/>
                    <a:pt x="381" y="124"/>
                  </a:cubicBezTo>
                  <a:cubicBezTo>
                    <a:pt x="357" y="38"/>
                    <a:pt x="287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1" name="Google Shape;14992;p55">
              <a:extLst>
                <a:ext uri="{FF2B5EF4-FFF2-40B4-BE49-F238E27FC236}">
                  <a16:creationId xmlns:a16="http://schemas.microsoft.com/office/drawing/2014/main" id="{2472F5CA-D129-EED3-149D-40361D4F7F2F}"/>
                </a:ext>
              </a:extLst>
            </p:cNvPr>
            <p:cNvSpPr/>
            <p:nvPr/>
          </p:nvSpPr>
          <p:spPr>
            <a:xfrm>
              <a:off x="3595375" y="1968900"/>
              <a:ext cx="11925" cy="30075"/>
            </a:xfrm>
            <a:custGeom>
              <a:avLst/>
              <a:gdLst/>
              <a:ahLst/>
              <a:cxnLst/>
              <a:rect l="l" t="t" r="r" b="b"/>
              <a:pathLst>
                <a:path w="477" h="1203" extrusionOk="0">
                  <a:moveTo>
                    <a:pt x="222" y="0"/>
                  </a:moveTo>
                  <a:cubicBezTo>
                    <a:pt x="146" y="0"/>
                    <a:pt x="72" y="51"/>
                    <a:pt x="72" y="152"/>
                  </a:cubicBezTo>
                  <a:cubicBezTo>
                    <a:pt x="72" y="450"/>
                    <a:pt x="1" y="998"/>
                    <a:pt x="298" y="1188"/>
                  </a:cubicBezTo>
                  <a:cubicBezTo>
                    <a:pt x="308" y="1198"/>
                    <a:pt x="321" y="1203"/>
                    <a:pt x="335" y="1203"/>
                  </a:cubicBezTo>
                  <a:cubicBezTo>
                    <a:pt x="370" y="1203"/>
                    <a:pt x="409" y="1175"/>
                    <a:pt x="417" y="1140"/>
                  </a:cubicBezTo>
                  <a:cubicBezTo>
                    <a:pt x="477" y="998"/>
                    <a:pt x="417" y="831"/>
                    <a:pt x="394" y="664"/>
                  </a:cubicBezTo>
                  <a:cubicBezTo>
                    <a:pt x="382" y="486"/>
                    <a:pt x="382" y="331"/>
                    <a:pt x="382" y="152"/>
                  </a:cubicBezTo>
                  <a:cubicBezTo>
                    <a:pt x="376" y="51"/>
                    <a:pt x="298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2" name="Google Shape;14993;p55">
              <a:extLst>
                <a:ext uri="{FF2B5EF4-FFF2-40B4-BE49-F238E27FC236}">
                  <a16:creationId xmlns:a16="http://schemas.microsoft.com/office/drawing/2014/main" id="{2DC0974F-3CB8-D801-9BB6-D21681A01154}"/>
                </a:ext>
              </a:extLst>
            </p:cNvPr>
            <p:cNvSpPr/>
            <p:nvPr/>
          </p:nvSpPr>
          <p:spPr>
            <a:xfrm>
              <a:off x="3620500" y="1968025"/>
              <a:ext cx="18350" cy="18675"/>
            </a:xfrm>
            <a:custGeom>
              <a:avLst/>
              <a:gdLst/>
              <a:ahLst/>
              <a:cxnLst/>
              <a:rect l="l" t="t" r="r" b="b"/>
              <a:pathLst>
                <a:path w="734" h="747" extrusionOk="0">
                  <a:moveTo>
                    <a:pt x="188" y="0"/>
                  </a:moveTo>
                  <a:cubicBezTo>
                    <a:pt x="96" y="0"/>
                    <a:pt x="0" y="130"/>
                    <a:pt x="91" y="211"/>
                  </a:cubicBezTo>
                  <a:cubicBezTo>
                    <a:pt x="198" y="318"/>
                    <a:pt x="293" y="425"/>
                    <a:pt x="377" y="521"/>
                  </a:cubicBezTo>
                  <a:cubicBezTo>
                    <a:pt x="448" y="616"/>
                    <a:pt x="543" y="735"/>
                    <a:pt x="662" y="747"/>
                  </a:cubicBezTo>
                  <a:cubicBezTo>
                    <a:pt x="710" y="747"/>
                    <a:pt x="734" y="723"/>
                    <a:pt x="734" y="675"/>
                  </a:cubicBezTo>
                  <a:cubicBezTo>
                    <a:pt x="734" y="556"/>
                    <a:pt x="615" y="449"/>
                    <a:pt x="543" y="366"/>
                  </a:cubicBezTo>
                  <a:cubicBezTo>
                    <a:pt x="448" y="259"/>
                    <a:pt x="365" y="140"/>
                    <a:pt x="270" y="44"/>
                  </a:cubicBezTo>
                  <a:cubicBezTo>
                    <a:pt x="247" y="13"/>
                    <a:pt x="218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3" name="Google Shape;14994;p55">
              <a:extLst>
                <a:ext uri="{FF2B5EF4-FFF2-40B4-BE49-F238E27FC236}">
                  <a16:creationId xmlns:a16="http://schemas.microsoft.com/office/drawing/2014/main" id="{DA5245DC-452B-B5AC-1912-4989F48C6954}"/>
                </a:ext>
              </a:extLst>
            </p:cNvPr>
            <p:cNvSpPr/>
            <p:nvPr/>
          </p:nvSpPr>
          <p:spPr>
            <a:xfrm>
              <a:off x="3651525" y="1962150"/>
              <a:ext cx="18025" cy="20275"/>
            </a:xfrm>
            <a:custGeom>
              <a:avLst/>
              <a:gdLst/>
              <a:ahLst/>
              <a:cxnLst/>
              <a:rect l="l" t="t" r="r" b="b"/>
              <a:pathLst>
                <a:path w="721" h="811" extrusionOk="0">
                  <a:moveTo>
                    <a:pt x="194" y="0"/>
                  </a:moveTo>
                  <a:cubicBezTo>
                    <a:pt x="93" y="0"/>
                    <a:pt x="0" y="99"/>
                    <a:pt x="64" y="220"/>
                  </a:cubicBezTo>
                  <a:cubicBezTo>
                    <a:pt x="148" y="422"/>
                    <a:pt x="267" y="672"/>
                    <a:pt x="457" y="791"/>
                  </a:cubicBezTo>
                  <a:cubicBezTo>
                    <a:pt x="484" y="804"/>
                    <a:pt x="509" y="810"/>
                    <a:pt x="534" y="810"/>
                  </a:cubicBezTo>
                  <a:cubicBezTo>
                    <a:pt x="642" y="810"/>
                    <a:pt x="720" y="694"/>
                    <a:pt x="672" y="577"/>
                  </a:cubicBezTo>
                  <a:cubicBezTo>
                    <a:pt x="624" y="494"/>
                    <a:pt x="553" y="422"/>
                    <a:pt x="493" y="339"/>
                  </a:cubicBezTo>
                  <a:cubicBezTo>
                    <a:pt x="434" y="256"/>
                    <a:pt x="374" y="160"/>
                    <a:pt x="326" y="77"/>
                  </a:cubicBezTo>
                  <a:cubicBezTo>
                    <a:pt x="292" y="23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4" name="Google Shape;14995;p55">
              <a:extLst>
                <a:ext uri="{FF2B5EF4-FFF2-40B4-BE49-F238E27FC236}">
                  <a16:creationId xmlns:a16="http://schemas.microsoft.com/office/drawing/2014/main" id="{A3E90299-333F-27CB-9755-75CFFA68B0AE}"/>
                </a:ext>
              </a:extLst>
            </p:cNvPr>
            <p:cNvSpPr/>
            <p:nvPr/>
          </p:nvSpPr>
          <p:spPr>
            <a:xfrm>
              <a:off x="3681400" y="1954825"/>
              <a:ext cx="15425" cy="26550"/>
            </a:xfrm>
            <a:custGeom>
              <a:avLst/>
              <a:gdLst/>
              <a:ahLst/>
              <a:cxnLst/>
              <a:rect l="l" t="t" r="r" b="b"/>
              <a:pathLst>
                <a:path w="617" h="1062" extrusionOk="0">
                  <a:moveTo>
                    <a:pt x="157" y="0"/>
                  </a:moveTo>
                  <a:cubicBezTo>
                    <a:pt x="80" y="0"/>
                    <a:pt x="1" y="63"/>
                    <a:pt x="36" y="156"/>
                  </a:cubicBezTo>
                  <a:cubicBezTo>
                    <a:pt x="155" y="453"/>
                    <a:pt x="239" y="858"/>
                    <a:pt x="501" y="1049"/>
                  </a:cubicBezTo>
                  <a:cubicBezTo>
                    <a:pt x="512" y="1057"/>
                    <a:pt x="525" y="1061"/>
                    <a:pt x="538" y="1061"/>
                  </a:cubicBezTo>
                  <a:cubicBezTo>
                    <a:pt x="578" y="1061"/>
                    <a:pt x="617" y="1025"/>
                    <a:pt x="608" y="989"/>
                  </a:cubicBezTo>
                  <a:cubicBezTo>
                    <a:pt x="596" y="822"/>
                    <a:pt x="536" y="715"/>
                    <a:pt x="477" y="560"/>
                  </a:cubicBezTo>
                  <a:cubicBezTo>
                    <a:pt x="417" y="418"/>
                    <a:pt x="358" y="251"/>
                    <a:pt x="274" y="96"/>
                  </a:cubicBezTo>
                  <a:cubicBezTo>
                    <a:pt x="260" y="29"/>
                    <a:pt x="209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5" name="Google Shape;14996;p55">
              <a:extLst>
                <a:ext uri="{FF2B5EF4-FFF2-40B4-BE49-F238E27FC236}">
                  <a16:creationId xmlns:a16="http://schemas.microsoft.com/office/drawing/2014/main" id="{58749983-9E17-2675-63BD-F01B80824E69}"/>
                </a:ext>
              </a:extLst>
            </p:cNvPr>
            <p:cNvSpPr/>
            <p:nvPr/>
          </p:nvSpPr>
          <p:spPr>
            <a:xfrm>
              <a:off x="3716750" y="1960925"/>
              <a:ext cx="18200" cy="31175"/>
            </a:xfrm>
            <a:custGeom>
              <a:avLst/>
              <a:gdLst/>
              <a:ahLst/>
              <a:cxnLst/>
              <a:rect l="l" t="t" r="r" b="b"/>
              <a:pathLst>
                <a:path w="728" h="1247" extrusionOk="0">
                  <a:moveTo>
                    <a:pt x="169" y="0"/>
                  </a:moveTo>
                  <a:cubicBezTo>
                    <a:pt x="91" y="0"/>
                    <a:pt x="1" y="78"/>
                    <a:pt x="15" y="186"/>
                  </a:cubicBezTo>
                  <a:cubicBezTo>
                    <a:pt x="75" y="567"/>
                    <a:pt x="206" y="1102"/>
                    <a:pt x="611" y="1245"/>
                  </a:cubicBezTo>
                  <a:cubicBezTo>
                    <a:pt x="616" y="1246"/>
                    <a:pt x="621" y="1247"/>
                    <a:pt x="626" y="1247"/>
                  </a:cubicBezTo>
                  <a:cubicBezTo>
                    <a:pt x="680" y="1247"/>
                    <a:pt x="728" y="1192"/>
                    <a:pt x="706" y="1138"/>
                  </a:cubicBezTo>
                  <a:cubicBezTo>
                    <a:pt x="646" y="959"/>
                    <a:pt x="563" y="828"/>
                    <a:pt x="468" y="674"/>
                  </a:cubicBezTo>
                  <a:cubicBezTo>
                    <a:pt x="384" y="495"/>
                    <a:pt x="325" y="305"/>
                    <a:pt x="277" y="114"/>
                  </a:cubicBezTo>
                  <a:cubicBezTo>
                    <a:pt x="268" y="34"/>
                    <a:pt x="221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6" name="Google Shape;14997;p55">
              <a:extLst>
                <a:ext uri="{FF2B5EF4-FFF2-40B4-BE49-F238E27FC236}">
                  <a16:creationId xmlns:a16="http://schemas.microsoft.com/office/drawing/2014/main" id="{A45BC679-E120-A49F-A9D5-4DC241E80ACA}"/>
                </a:ext>
              </a:extLst>
            </p:cNvPr>
            <p:cNvSpPr/>
            <p:nvPr/>
          </p:nvSpPr>
          <p:spPr>
            <a:xfrm>
              <a:off x="3747400" y="1962175"/>
              <a:ext cx="19375" cy="26625"/>
            </a:xfrm>
            <a:custGeom>
              <a:avLst/>
              <a:gdLst/>
              <a:ahLst/>
              <a:cxnLst/>
              <a:rect l="l" t="t" r="r" b="b"/>
              <a:pathLst>
                <a:path w="775" h="1065" extrusionOk="0">
                  <a:moveTo>
                    <a:pt x="106" y="0"/>
                  </a:moveTo>
                  <a:cubicBezTo>
                    <a:pt x="48" y="0"/>
                    <a:pt x="0" y="65"/>
                    <a:pt x="39" y="136"/>
                  </a:cubicBezTo>
                  <a:cubicBezTo>
                    <a:pt x="123" y="314"/>
                    <a:pt x="230" y="481"/>
                    <a:pt x="349" y="659"/>
                  </a:cubicBezTo>
                  <a:cubicBezTo>
                    <a:pt x="456" y="802"/>
                    <a:pt x="539" y="957"/>
                    <a:pt x="670" y="1052"/>
                  </a:cubicBezTo>
                  <a:cubicBezTo>
                    <a:pt x="682" y="1061"/>
                    <a:pt x="694" y="1065"/>
                    <a:pt x="706" y="1065"/>
                  </a:cubicBezTo>
                  <a:cubicBezTo>
                    <a:pt x="743" y="1065"/>
                    <a:pt x="775" y="1029"/>
                    <a:pt x="766" y="993"/>
                  </a:cubicBezTo>
                  <a:cubicBezTo>
                    <a:pt x="718" y="814"/>
                    <a:pt x="599" y="683"/>
                    <a:pt x="492" y="528"/>
                  </a:cubicBezTo>
                  <a:cubicBezTo>
                    <a:pt x="397" y="386"/>
                    <a:pt x="289" y="219"/>
                    <a:pt x="194" y="64"/>
                  </a:cubicBezTo>
                  <a:cubicBezTo>
                    <a:pt x="169" y="19"/>
                    <a:pt x="136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7" name="Google Shape;14998;p55">
              <a:extLst>
                <a:ext uri="{FF2B5EF4-FFF2-40B4-BE49-F238E27FC236}">
                  <a16:creationId xmlns:a16="http://schemas.microsoft.com/office/drawing/2014/main" id="{D0C04AB6-CC8C-6C79-0462-2DF04BB994FF}"/>
                </a:ext>
              </a:extLst>
            </p:cNvPr>
            <p:cNvSpPr/>
            <p:nvPr/>
          </p:nvSpPr>
          <p:spPr>
            <a:xfrm>
              <a:off x="3789000" y="1962075"/>
              <a:ext cx="15350" cy="30025"/>
            </a:xfrm>
            <a:custGeom>
              <a:avLst/>
              <a:gdLst/>
              <a:ahLst/>
              <a:cxnLst/>
              <a:rect l="l" t="t" r="r" b="b"/>
              <a:pathLst>
                <a:path w="614" h="1201" extrusionOk="0">
                  <a:moveTo>
                    <a:pt x="104" y="1"/>
                  </a:moveTo>
                  <a:cubicBezTo>
                    <a:pt x="53" y="1"/>
                    <a:pt x="0" y="34"/>
                    <a:pt x="7" y="92"/>
                  </a:cubicBezTo>
                  <a:cubicBezTo>
                    <a:pt x="42" y="318"/>
                    <a:pt x="78" y="521"/>
                    <a:pt x="173" y="735"/>
                  </a:cubicBezTo>
                  <a:cubicBezTo>
                    <a:pt x="245" y="925"/>
                    <a:pt x="316" y="1104"/>
                    <a:pt x="519" y="1199"/>
                  </a:cubicBezTo>
                  <a:cubicBezTo>
                    <a:pt x="525" y="1200"/>
                    <a:pt x="531" y="1201"/>
                    <a:pt x="537" y="1201"/>
                  </a:cubicBezTo>
                  <a:cubicBezTo>
                    <a:pt x="585" y="1201"/>
                    <a:pt x="614" y="1158"/>
                    <a:pt x="614" y="1116"/>
                  </a:cubicBezTo>
                  <a:cubicBezTo>
                    <a:pt x="614" y="937"/>
                    <a:pt x="519" y="806"/>
                    <a:pt x="423" y="663"/>
                  </a:cubicBezTo>
                  <a:cubicBezTo>
                    <a:pt x="316" y="485"/>
                    <a:pt x="245" y="282"/>
                    <a:pt x="197" y="80"/>
                  </a:cubicBezTo>
                  <a:cubicBezTo>
                    <a:pt x="192" y="25"/>
                    <a:pt x="148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8" name="Google Shape;14999;p55">
              <a:extLst>
                <a:ext uri="{FF2B5EF4-FFF2-40B4-BE49-F238E27FC236}">
                  <a16:creationId xmlns:a16="http://schemas.microsoft.com/office/drawing/2014/main" id="{6118CCC5-4750-3CFE-A67D-0F24683534AD}"/>
                </a:ext>
              </a:extLst>
            </p:cNvPr>
            <p:cNvSpPr/>
            <p:nvPr/>
          </p:nvSpPr>
          <p:spPr>
            <a:xfrm>
              <a:off x="3817350" y="1954350"/>
              <a:ext cx="17675" cy="24675"/>
            </a:xfrm>
            <a:custGeom>
              <a:avLst/>
              <a:gdLst/>
              <a:ahLst/>
              <a:cxnLst/>
              <a:rect l="l" t="t" r="r" b="b"/>
              <a:pathLst>
                <a:path w="707" h="987" extrusionOk="0">
                  <a:moveTo>
                    <a:pt x="156" y="1"/>
                  </a:moveTo>
                  <a:cubicBezTo>
                    <a:pt x="73" y="1"/>
                    <a:pt x="0" y="75"/>
                    <a:pt x="16" y="175"/>
                  </a:cubicBezTo>
                  <a:cubicBezTo>
                    <a:pt x="51" y="353"/>
                    <a:pt x="123" y="508"/>
                    <a:pt x="218" y="651"/>
                  </a:cubicBezTo>
                  <a:cubicBezTo>
                    <a:pt x="301" y="806"/>
                    <a:pt x="397" y="925"/>
                    <a:pt x="551" y="984"/>
                  </a:cubicBezTo>
                  <a:cubicBezTo>
                    <a:pt x="558" y="986"/>
                    <a:pt x="564" y="987"/>
                    <a:pt x="571" y="987"/>
                  </a:cubicBezTo>
                  <a:cubicBezTo>
                    <a:pt x="614" y="987"/>
                    <a:pt x="660" y="956"/>
                    <a:pt x="670" y="925"/>
                  </a:cubicBezTo>
                  <a:cubicBezTo>
                    <a:pt x="706" y="758"/>
                    <a:pt x="647" y="639"/>
                    <a:pt x="551" y="496"/>
                  </a:cubicBezTo>
                  <a:cubicBezTo>
                    <a:pt x="468" y="341"/>
                    <a:pt x="373" y="210"/>
                    <a:pt x="289" y="79"/>
                  </a:cubicBezTo>
                  <a:cubicBezTo>
                    <a:pt x="251" y="24"/>
                    <a:pt x="202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9" name="Google Shape;15000;p55">
              <a:extLst>
                <a:ext uri="{FF2B5EF4-FFF2-40B4-BE49-F238E27FC236}">
                  <a16:creationId xmlns:a16="http://schemas.microsoft.com/office/drawing/2014/main" id="{9BE15F17-538B-4FCC-1A5E-D57902F964FE}"/>
                </a:ext>
              </a:extLst>
            </p:cNvPr>
            <p:cNvSpPr/>
            <p:nvPr/>
          </p:nvSpPr>
          <p:spPr>
            <a:xfrm>
              <a:off x="3852075" y="1954425"/>
              <a:ext cx="15675" cy="25800"/>
            </a:xfrm>
            <a:custGeom>
              <a:avLst/>
              <a:gdLst/>
              <a:ahLst/>
              <a:cxnLst/>
              <a:rect l="l" t="t" r="r" b="b"/>
              <a:pathLst>
                <a:path w="627" h="1032" extrusionOk="0">
                  <a:moveTo>
                    <a:pt x="174" y="0"/>
                  </a:moveTo>
                  <a:cubicBezTo>
                    <a:pt x="91" y="0"/>
                    <a:pt x="0" y="78"/>
                    <a:pt x="32" y="172"/>
                  </a:cubicBezTo>
                  <a:lnTo>
                    <a:pt x="210" y="672"/>
                  </a:lnTo>
                  <a:cubicBezTo>
                    <a:pt x="258" y="803"/>
                    <a:pt x="293" y="946"/>
                    <a:pt x="436" y="1017"/>
                  </a:cubicBezTo>
                  <a:cubicBezTo>
                    <a:pt x="453" y="1027"/>
                    <a:pt x="470" y="1032"/>
                    <a:pt x="486" y="1032"/>
                  </a:cubicBezTo>
                  <a:cubicBezTo>
                    <a:pt x="527" y="1032"/>
                    <a:pt x="562" y="1003"/>
                    <a:pt x="579" y="969"/>
                  </a:cubicBezTo>
                  <a:cubicBezTo>
                    <a:pt x="627" y="815"/>
                    <a:pt x="555" y="684"/>
                    <a:pt x="496" y="541"/>
                  </a:cubicBezTo>
                  <a:cubicBezTo>
                    <a:pt x="413" y="386"/>
                    <a:pt x="353" y="219"/>
                    <a:pt x="282" y="76"/>
                  </a:cubicBezTo>
                  <a:cubicBezTo>
                    <a:pt x="261" y="23"/>
                    <a:pt x="219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0" name="Google Shape;15001;p55">
              <a:extLst>
                <a:ext uri="{FF2B5EF4-FFF2-40B4-BE49-F238E27FC236}">
                  <a16:creationId xmlns:a16="http://schemas.microsoft.com/office/drawing/2014/main" id="{ED5E82DC-F16A-90A7-0B9D-A8F2A898D074}"/>
                </a:ext>
              </a:extLst>
            </p:cNvPr>
            <p:cNvSpPr/>
            <p:nvPr/>
          </p:nvSpPr>
          <p:spPr>
            <a:xfrm>
              <a:off x="3891025" y="1951650"/>
              <a:ext cx="14525" cy="21775"/>
            </a:xfrm>
            <a:custGeom>
              <a:avLst/>
              <a:gdLst/>
              <a:ahLst/>
              <a:cxnLst/>
              <a:rect l="l" t="t" r="r" b="b"/>
              <a:pathLst>
                <a:path w="581" h="871" extrusionOk="0">
                  <a:moveTo>
                    <a:pt x="121" y="1"/>
                  </a:moveTo>
                  <a:cubicBezTo>
                    <a:pt x="63" y="1"/>
                    <a:pt x="0" y="47"/>
                    <a:pt x="33" y="104"/>
                  </a:cubicBezTo>
                  <a:cubicBezTo>
                    <a:pt x="81" y="259"/>
                    <a:pt x="128" y="402"/>
                    <a:pt x="164" y="533"/>
                  </a:cubicBezTo>
                  <a:cubicBezTo>
                    <a:pt x="224" y="676"/>
                    <a:pt x="259" y="818"/>
                    <a:pt x="402" y="866"/>
                  </a:cubicBezTo>
                  <a:cubicBezTo>
                    <a:pt x="411" y="869"/>
                    <a:pt x="420" y="870"/>
                    <a:pt x="429" y="870"/>
                  </a:cubicBezTo>
                  <a:cubicBezTo>
                    <a:pt x="459" y="870"/>
                    <a:pt x="491" y="855"/>
                    <a:pt x="509" y="818"/>
                  </a:cubicBezTo>
                  <a:cubicBezTo>
                    <a:pt x="581" y="676"/>
                    <a:pt x="509" y="557"/>
                    <a:pt x="438" y="414"/>
                  </a:cubicBezTo>
                  <a:cubicBezTo>
                    <a:pt x="367" y="283"/>
                    <a:pt x="259" y="164"/>
                    <a:pt x="188" y="33"/>
                  </a:cubicBezTo>
                  <a:cubicBezTo>
                    <a:pt x="173" y="10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1" name="Google Shape;15002;p55">
              <a:extLst>
                <a:ext uri="{FF2B5EF4-FFF2-40B4-BE49-F238E27FC236}">
                  <a16:creationId xmlns:a16="http://schemas.microsoft.com/office/drawing/2014/main" id="{7353D78C-040D-7E03-575B-4CB1B0950CA9}"/>
                </a:ext>
              </a:extLst>
            </p:cNvPr>
            <p:cNvSpPr/>
            <p:nvPr/>
          </p:nvSpPr>
          <p:spPr>
            <a:xfrm>
              <a:off x="3930250" y="1949225"/>
              <a:ext cx="14000" cy="25650"/>
            </a:xfrm>
            <a:custGeom>
              <a:avLst/>
              <a:gdLst/>
              <a:ahLst/>
              <a:cxnLst/>
              <a:rect l="l" t="t" r="r" b="b"/>
              <a:pathLst>
                <a:path w="560" h="1026" extrusionOk="0">
                  <a:moveTo>
                    <a:pt x="157" y="1"/>
                  </a:moveTo>
                  <a:cubicBezTo>
                    <a:pt x="86" y="1"/>
                    <a:pt x="0" y="67"/>
                    <a:pt x="24" y="153"/>
                  </a:cubicBezTo>
                  <a:cubicBezTo>
                    <a:pt x="83" y="332"/>
                    <a:pt x="131" y="499"/>
                    <a:pt x="179" y="677"/>
                  </a:cubicBezTo>
                  <a:cubicBezTo>
                    <a:pt x="226" y="832"/>
                    <a:pt x="238" y="963"/>
                    <a:pt x="381" y="1023"/>
                  </a:cubicBezTo>
                  <a:cubicBezTo>
                    <a:pt x="390" y="1025"/>
                    <a:pt x="398" y="1026"/>
                    <a:pt x="406" y="1026"/>
                  </a:cubicBezTo>
                  <a:cubicBezTo>
                    <a:pt x="445" y="1026"/>
                    <a:pt x="478" y="1004"/>
                    <a:pt x="488" y="975"/>
                  </a:cubicBezTo>
                  <a:cubicBezTo>
                    <a:pt x="560" y="832"/>
                    <a:pt x="476" y="701"/>
                    <a:pt x="417" y="546"/>
                  </a:cubicBezTo>
                  <a:cubicBezTo>
                    <a:pt x="357" y="380"/>
                    <a:pt x="310" y="225"/>
                    <a:pt x="238" y="58"/>
                  </a:cubicBezTo>
                  <a:cubicBezTo>
                    <a:pt x="226" y="18"/>
                    <a:pt x="194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2" name="Google Shape;15003;p55">
              <a:extLst>
                <a:ext uri="{FF2B5EF4-FFF2-40B4-BE49-F238E27FC236}">
                  <a16:creationId xmlns:a16="http://schemas.microsoft.com/office/drawing/2014/main" id="{B7C2E928-B771-4898-30A8-0EA836D989AE}"/>
                </a:ext>
              </a:extLst>
            </p:cNvPr>
            <p:cNvSpPr/>
            <p:nvPr/>
          </p:nvSpPr>
          <p:spPr>
            <a:xfrm>
              <a:off x="3960525" y="1944875"/>
              <a:ext cx="14975" cy="31350"/>
            </a:xfrm>
            <a:custGeom>
              <a:avLst/>
              <a:gdLst/>
              <a:ahLst/>
              <a:cxnLst/>
              <a:rect l="l" t="t" r="r" b="b"/>
              <a:pathLst>
                <a:path w="599" h="1254" extrusionOk="0">
                  <a:moveTo>
                    <a:pt x="102" y="1"/>
                  </a:moveTo>
                  <a:cubicBezTo>
                    <a:pt x="48" y="1"/>
                    <a:pt x="1" y="55"/>
                    <a:pt x="39" y="125"/>
                  </a:cubicBezTo>
                  <a:cubicBezTo>
                    <a:pt x="146" y="316"/>
                    <a:pt x="206" y="518"/>
                    <a:pt x="242" y="732"/>
                  </a:cubicBezTo>
                  <a:cubicBezTo>
                    <a:pt x="277" y="899"/>
                    <a:pt x="266" y="1089"/>
                    <a:pt x="385" y="1232"/>
                  </a:cubicBezTo>
                  <a:cubicBezTo>
                    <a:pt x="399" y="1246"/>
                    <a:pt x="420" y="1253"/>
                    <a:pt x="442" y="1253"/>
                  </a:cubicBezTo>
                  <a:cubicBezTo>
                    <a:pt x="475" y="1253"/>
                    <a:pt x="508" y="1237"/>
                    <a:pt x="516" y="1209"/>
                  </a:cubicBezTo>
                  <a:cubicBezTo>
                    <a:pt x="599" y="1030"/>
                    <a:pt x="527" y="828"/>
                    <a:pt x="468" y="649"/>
                  </a:cubicBezTo>
                  <a:cubicBezTo>
                    <a:pt x="408" y="435"/>
                    <a:pt x="325" y="232"/>
                    <a:pt x="182" y="54"/>
                  </a:cubicBezTo>
                  <a:cubicBezTo>
                    <a:pt x="161" y="16"/>
                    <a:pt x="131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3" name="Google Shape;15004;p55">
              <a:extLst>
                <a:ext uri="{FF2B5EF4-FFF2-40B4-BE49-F238E27FC236}">
                  <a16:creationId xmlns:a16="http://schemas.microsoft.com/office/drawing/2014/main" id="{5BF1071D-E9A9-3DD0-022E-E46D388EAFB8}"/>
                </a:ext>
              </a:extLst>
            </p:cNvPr>
            <p:cNvSpPr/>
            <p:nvPr/>
          </p:nvSpPr>
          <p:spPr>
            <a:xfrm>
              <a:off x="4005125" y="1945750"/>
              <a:ext cx="14675" cy="24975"/>
            </a:xfrm>
            <a:custGeom>
              <a:avLst/>
              <a:gdLst/>
              <a:ahLst/>
              <a:cxnLst/>
              <a:rect l="l" t="t" r="r" b="b"/>
              <a:pathLst>
                <a:path w="587" h="999" extrusionOk="0">
                  <a:moveTo>
                    <a:pt x="185" y="0"/>
                  </a:moveTo>
                  <a:cubicBezTo>
                    <a:pt x="98" y="0"/>
                    <a:pt x="0" y="75"/>
                    <a:pt x="29" y="197"/>
                  </a:cubicBezTo>
                  <a:cubicBezTo>
                    <a:pt x="89" y="459"/>
                    <a:pt x="184" y="852"/>
                    <a:pt x="446" y="983"/>
                  </a:cubicBezTo>
                  <a:cubicBezTo>
                    <a:pt x="462" y="994"/>
                    <a:pt x="478" y="998"/>
                    <a:pt x="493" y="998"/>
                  </a:cubicBezTo>
                  <a:cubicBezTo>
                    <a:pt x="545" y="998"/>
                    <a:pt x="586" y="941"/>
                    <a:pt x="577" y="876"/>
                  </a:cubicBezTo>
                  <a:cubicBezTo>
                    <a:pt x="565" y="745"/>
                    <a:pt x="482" y="626"/>
                    <a:pt x="422" y="507"/>
                  </a:cubicBezTo>
                  <a:cubicBezTo>
                    <a:pt x="363" y="376"/>
                    <a:pt x="339" y="245"/>
                    <a:pt x="303" y="102"/>
                  </a:cubicBezTo>
                  <a:cubicBezTo>
                    <a:pt x="294" y="32"/>
                    <a:pt x="242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4" name="Google Shape;15005;p55">
              <a:extLst>
                <a:ext uri="{FF2B5EF4-FFF2-40B4-BE49-F238E27FC236}">
                  <a16:creationId xmlns:a16="http://schemas.microsoft.com/office/drawing/2014/main" id="{50F05D01-F386-8730-3871-B3CD5046CA3F}"/>
                </a:ext>
              </a:extLst>
            </p:cNvPr>
            <p:cNvSpPr/>
            <p:nvPr/>
          </p:nvSpPr>
          <p:spPr>
            <a:xfrm>
              <a:off x="4047825" y="1943300"/>
              <a:ext cx="15500" cy="22875"/>
            </a:xfrm>
            <a:custGeom>
              <a:avLst/>
              <a:gdLst/>
              <a:ahLst/>
              <a:cxnLst/>
              <a:rect l="l" t="t" r="r" b="b"/>
              <a:pathLst>
                <a:path w="620" h="915" extrusionOk="0">
                  <a:moveTo>
                    <a:pt x="132" y="0"/>
                  </a:moveTo>
                  <a:cubicBezTo>
                    <a:pt x="72" y="0"/>
                    <a:pt x="0" y="53"/>
                    <a:pt x="24" y="117"/>
                  </a:cubicBezTo>
                  <a:cubicBezTo>
                    <a:pt x="83" y="259"/>
                    <a:pt x="167" y="414"/>
                    <a:pt x="238" y="557"/>
                  </a:cubicBezTo>
                  <a:cubicBezTo>
                    <a:pt x="310" y="688"/>
                    <a:pt x="369" y="831"/>
                    <a:pt x="524" y="902"/>
                  </a:cubicBezTo>
                  <a:cubicBezTo>
                    <a:pt x="538" y="911"/>
                    <a:pt x="551" y="915"/>
                    <a:pt x="562" y="915"/>
                  </a:cubicBezTo>
                  <a:cubicBezTo>
                    <a:pt x="599" y="915"/>
                    <a:pt x="619" y="876"/>
                    <a:pt x="619" y="831"/>
                  </a:cubicBezTo>
                  <a:cubicBezTo>
                    <a:pt x="595" y="676"/>
                    <a:pt x="500" y="581"/>
                    <a:pt x="429" y="462"/>
                  </a:cubicBezTo>
                  <a:cubicBezTo>
                    <a:pt x="345" y="319"/>
                    <a:pt x="286" y="188"/>
                    <a:pt x="203" y="45"/>
                  </a:cubicBezTo>
                  <a:cubicBezTo>
                    <a:pt x="191" y="13"/>
                    <a:pt x="163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5" name="Google Shape;15006;p55">
              <a:extLst>
                <a:ext uri="{FF2B5EF4-FFF2-40B4-BE49-F238E27FC236}">
                  <a16:creationId xmlns:a16="http://schemas.microsoft.com/office/drawing/2014/main" id="{AA98F16B-4982-370A-6590-0B36416CBD4A}"/>
                </a:ext>
              </a:extLst>
            </p:cNvPr>
            <p:cNvSpPr/>
            <p:nvPr/>
          </p:nvSpPr>
          <p:spPr>
            <a:xfrm>
              <a:off x="4077275" y="1935375"/>
              <a:ext cx="14325" cy="27950"/>
            </a:xfrm>
            <a:custGeom>
              <a:avLst/>
              <a:gdLst/>
              <a:ahLst/>
              <a:cxnLst/>
              <a:rect l="l" t="t" r="r" b="b"/>
              <a:pathLst>
                <a:path w="573" h="1118" extrusionOk="0">
                  <a:moveTo>
                    <a:pt x="184" y="1"/>
                  </a:moveTo>
                  <a:cubicBezTo>
                    <a:pt x="93" y="1"/>
                    <a:pt x="0" y="74"/>
                    <a:pt x="37" y="184"/>
                  </a:cubicBezTo>
                  <a:cubicBezTo>
                    <a:pt x="144" y="493"/>
                    <a:pt x="179" y="898"/>
                    <a:pt x="453" y="1100"/>
                  </a:cubicBezTo>
                  <a:cubicBezTo>
                    <a:pt x="469" y="1112"/>
                    <a:pt x="486" y="1117"/>
                    <a:pt x="503" y="1117"/>
                  </a:cubicBezTo>
                  <a:cubicBezTo>
                    <a:pt x="539" y="1117"/>
                    <a:pt x="572" y="1093"/>
                    <a:pt x="572" y="1053"/>
                  </a:cubicBezTo>
                  <a:cubicBezTo>
                    <a:pt x="525" y="731"/>
                    <a:pt x="429" y="410"/>
                    <a:pt x="322" y="100"/>
                  </a:cubicBezTo>
                  <a:cubicBezTo>
                    <a:pt x="299" y="31"/>
                    <a:pt x="242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6" name="Google Shape;15007;p55">
              <a:extLst>
                <a:ext uri="{FF2B5EF4-FFF2-40B4-BE49-F238E27FC236}">
                  <a16:creationId xmlns:a16="http://schemas.microsoft.com/office/drawing/2014/main" id="{AE066E86-7F5C-5E36-537E-9B4A77EDBB70}"/>
                </a:ext>
              </a:extLst>
            </p:cNvPr>
            <p:cNvSpPr/>
            <p:nvPr/>
          </p:nvSpPr>
          <p:spPr>
            <a:xfrm>
              <a:off x="4111900" y="1943575"/>
              <a:ext cx="15000" cy="24050"/>
            </a:xfrm>
            <a:custGeom>
              <a:avLst/>
              <a:gdLst/>
              <a:ahLst/>
              <a:cxnLst/>
              <a:rect l="l" t="t" r="r" b="b"/>
              <a:pathLst>
                <a:path w="600" h="962" extrusionOk="0">
                  <a:moveTo>
                    <a:pt x="40" y="1"/>
                  </a:moveTo>
                  <a:cubicBezTo>
                    <a:pt x="23" y="1"/>
                    <a:pt x="0" y="20"/>
                    <a:pt x="9" y="46"/>
                  </a:cubicBezTo>
                  <a:cubicBezTo>
                    <a:pt x="80" y="356"/>
                    <a:pt x="176" y="784"/>
                    <a:pt x="485" y="951"/>
                  </a:cubicBezTo>
                  <a:cubicBezTo>
                    <a:pt x="498" y="958"/>
                    <a:pt x="510" y="962"/>
                    <a:pt x="522" y="962"/>
                  </a:cubicBezTo>
                  <a:cubicBezTo>
                    <a:pt x="566" y="962"/>
                    <a:pt x="599" y="915"/>
                    <a:pt x="580" y="868"/>
                  </a:cubicBezTo>
                  <a:cubicBezTo>
                    <a:pt x="497" y="713"/>
                    <a:pt x="366" y="594"/>
                    <a:pt x="283" y="451"/>
                  </a:cubicBezTo>
                  <a:cubicBezTo>
                    <a:pt x="187" y="308"/>
                    <a:pt x="116" y="165"/>
                    <a:pt x="56" y="10"/>
                  </a:cubicBezTo>
                  <a:cubicBezTo>
                    <a:pt x="53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7" name="Google Shape;15008;p55">
              <a:extLst>
                <a:ext uri="{FF2B5EF4-FFF2-40B4-BE49-F238E27FC236}">
                  <a16:creationId xmlns:a16="http://schemas.microsoft.com/office/drawing/2014/main" id="{16F38FFB-F56B-DAAA-AD59-F938F0BAEE4A}"/>
                </a:ext>
              </a:extLst>
            </p:cNvPr>
            <p:cNvSpPr/>
            <p:nvPr/>
          </p:nvSpPr>
          <p:spPr>
            <a:xfrm>
              <a:off x="4136675" y="1939375"/>
              <a:ext cx="15950" cy="25600"/>
            </a:xfrm>
            <a:custGeom>
              <a:avLst/>
              <a:gdLst/>
              <a:ahLst/>
              <a:cxnLst/>
              <a:rect l="l" t="t" r="r" b="b"/>
              <a:pathLst>
                <a:path w="638" h="1024" extrusionOk="0">
                  <a:moveTo>
                    <a:pt x="179" y="1"/>
                  </a:moveTo>
                  <a:cubicBezTo>
                    <a:pt x="91" y="1"/>
                    <a:pt x="1" y="70"/>
                    <a:pt x="30" y="178"/>
                  </a:cubicBezTo>
                  <a:cubicBezTo>
                    <a:pt x="66" y="357"/>
                    <a:pt x="113" y="536"/>
                    <a:pt x="197" y="702"/>
                  </a:cubicBezTo>
                  <a:cubicBezTo>
                    <a:pt x="256" y="845"/>
                    <a:pt x="316" y="1012"/>
                    <a:pt x="494" y="1024"/>
                  </a:cubicBezTo>
                  <a:cubicBezTo>
                    <a:pt x="530" y="1024"/>
                    <a:pt x="566" y="1000"/>
                    <a:pt x="578" y="976"/>
                  </a:cubicBezTo>
                  <a:cubicBezTo>
                    <a:pt x="637" y="821"/>
                    <a:pt x="530" y="702"/>
                    <a:pt x="470" y="571"/>
                  </a:cubicBezTo>
                  <a:cubicBezTo>
                    <a:pt x="399" y="416"/>
                    <a:pt x="351" y="250"/>
                    <a:pt x="316" y="95"/>
                  </a:cubicBezTo>
                  <a:cubicBezTo>
                    <a:pt x="292" y="30"/>
                    <a:pt x="236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8" name="Google Shape;15009;p55">
              <a:extLst>
                <a:ext uri="{FF2B5EF4-FFF2-40B4-BE49-F238E27FC236}">
                  <a16:creationId xmlns:a16="http://schemas.microsoft.com/office/drawing/2014/main" id="{58486CC8-8E25-6463-EE99-97207466D755}"/>
                </a:ext>
              </a:extLst>
            </p:cNvPr>
            <p:cNvSpPr/>
            <p:nvPr/>
          </p:nvSpPr>
          <p:spPr>
            <a:xfrm>
              <a:off x="4163175" y="1933375"/>
              <a:ext cx="14750" cy="29450"/>
            </a:xfrm>
            <a:custGeom>
              <a:avLst/>
              <a:gdLst/>
              <a:ahLst/>
              <a:cxnLst/>
              <a:rect l="l" t="t" r="r" b="b"/>
              <a:pathLst>
                <a:path w="590" h="1178" extrusionOk="0">
                  <a:moveTo>
                    <a:pt x="87" y="1"/>
                  </a:moveTo>
                  <a:cubicBezTo>
                    <a:pt x="43" y="1"/>
                    <a:pt x="1" y="43"/>
                    <a:pt x="18" y="85"/>
                  </a:cubicBezTo>
                  <a:cubicBezTo>
                    <a:pt x="53" y="287"/>
                    <a:pt x="89" y="478"/>
                    <a:pt x="137" y="692"/>
                  </a:cubicBezTo>
                  <a:cubicBezTo>
                    <a:pt x="172" y="871"/>
                    <a:pt x="220" y="1073"/>
                    <a:pt x="399" y="1168"/>
                  </a:cubicBezTo>
                  <a:cubicBezTo>
                    <a:pt x="414" y="1175"/>
                    <a:pt x="429" y="1178"/>
                    <a:pt x="444" y="1178"/>
                  </a:cubicBezTo>
                  <a:cubicBezTo>
                    <a:pt x="487" y="1178"/>
                    <a:pt x="524" y="1153"/>
                    <a:pt x="542" y="1109"/>
                  </a:cubicBezTo>
                  <a:cubicBezTo>
                    <a:pt x="589" y="918"/>
                    <a:pt x="482" y="740"/>
                    <a:pt x="399" y="573"/>
                  </a:cubicBezTo>
                  <a:cubicBezTo>
                    <a:pt x="315" y="395"/>
                    <a:pt x="220" y="216"/>
                    <a:pt x="137" y="25"/>
                  </a:cubicBezTo>
                  <a:cubicBezTo>
                    <a:pt x="123" y="8"/>
                    <a:pt x="105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9" name="Google Shape;15010;p55">
              <a:extLst>
                <a:ext uri="{FF2B5EF4-FFF2-40B4-BE49-F238E27FC236}">
                  <a16:creationId xmlns:a16="http://schemas.microsoft.com/office/drawing/2014/main" id="{672D3F80-66BE-4CFF-B147-C89228A06513}"/>
                </a:ext>
              </a:extLst>
            </p:cNvPr>
            <p:cNvSpPr/>
            <p:nvPr/>
          </p:nvSpPr>
          <p:spPr>
            <a:xfrm>
              <a:off x="4191825" y="1930700"/>
              <a:ext cx="19725" cy="31750"/>
            </a:xfrm>
            <a:custGeom>
              <a:avLst/>
              <a:gdLst/>
              <a:ahLst/>
              <a:cxnLst/>
              <a:rect l="l" t="t" r="r" b="b"/>
              <a:pathLst>
                <a:path w="789" h="1270" extrusionOk="0">
                  <a:moveTo>
                    <a:pt x="149" y="0"/>
                  </a:moveTo>
                  <a:cubicBezTo>
                    <a:pt x="54" y="0"/>
                    <a:pt x="1" y="148"/>
                    <a:pt x="98" y="216"/>
                  </a:cubicBezTo>
                  <a:cubicBezTo>
                    <a:pt x="277" y="335"/>
                    <a:pt x="324" y="585"/>
                    <a:pt x="396" y="787"/>
                  </a:cubicBezTo>
                  <a:cubicBezTo>
                    <a:pt x="455" y="930"/>
                    <a:pt x="503" y="1180"/>
                    <a:pt x="658" y="1264"/>
                  </a:cubicBezTo>
                  <a:cubicBezTo>
                    <a:pt x="669" y="1267"/>
                    <a:pt x="684" y="1270"/>
                    <a:pt x="700" y="1270"/>
                  </a:cubicBezTo>
                  <a:cubicBezTo>
                    <a:pt x="737" y="1270"/>
                    <a:pt x="777" y="1257"/>
                    <a:pt x="777" y="1216"/>
                  </a:cubicBezTo>
                  <a:cubicBezTo>
                    <a:pt x="789" y="1085"/>
                    <a:pt x="741" y="1025"/>
                    <a:pt x="681" y="894"/>
                  </a:cubicBezTo>
                  <a:cubicBezTo>
                    <a:pt x="634" y="763"/>
                    <a:pt x="598" y="644"/>
                    <a:pt x="550" y="513"/>
                  </a:cubicBezTo>
                  <a:cubicBezTo>
                    <a:pt x="479" y="323"/>
                    <a:pt x="384" y="144"/>
                    <a:pt x="217" y="25"/>
                  </a:cubicBezTo>
                  <a:cubicBezTo>
                    <a:pt x="193" y="8"/>
                    <a:pt x="170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0" name="Google Shape;15011;p55">
              <a:extLst>
                <a:ext uri="{FF2B5EF4-FFF2-40B4-BE49-F238E27FC236}">
                  <a16:creationId xmlns:a16="http://schemas.microsoft.com/office/drawing/2014/main" id="{C07E416F-9CB9-E3C2-E681-8B9483FC2FDF}"/>
                </a:ext>
              </a:extLst>
            </p:cNvPr>
            <p:cNvSpPr/>
            <p:nvPr/>
          </p:nvSpPr>
          <p:spPr>
            <a:xfrm>
              <a:off x="4235925" y="1938125"/>
              <a:ext cx="15800" cy="23225"/>
            </a:xfrm>
            <a:custGeom>
              <a:avLst/>
              <a:gdLst/>
              <a:ahLst/>
              <a:cxnLst/>
              <a:rect l="l" t="t" r="r" b="b"/>
              <a:pathLst>
                <a:path w="632" h="929" extrusionOk="0">
                  <a:moveTo>
                    <a:pt x="116" y="1"/>
                  </a:moveTo>
                  <a:cubicBezTo>
                    <a:pt x="59" y="1"/>
                    <a:pt x="1" y="70"/>
                    <a:pt x="37" y="133"/>
                  </a:cubicBezTo>
                  <a:cubicBezTo>
                    <a:pt x="120" y="264"/>
                    <a:pt x="179" y="407"/>
                    <a:pt x="239" y="574"/>
                  </a:cubicBezTo>
                  <a:cubicBezTo>
                    <a:pt x="287" y="693"/>
                    <a:pt x="322" y="859"/>
                    <a:pt x="441" y="919"/>
                  </a:cubicBezTo>
                  <a:cubicBezTo>
                    <a:pt x="457" y="925"/>
                    <a:pt x="471" y="928"/>
                    <a:pt x="483" y="928"/>
                  </a:cubicBezTo>
                  <a:cubicBezTo>
                    <a:pt x="519" y="928"/>
                    <a:pt x="546" y="904"/>
                    <a:pt x="572" y="859"/>
                  </a:cubicBezTo>
                  <a:cubicBezTo>
                    <a:pt x="632" y="728"/>
                    <a:pt x="513" y="550"/>
                    <a:pt x="441" y="431"/>
                  </a:cubicBezTo>
                  <a:cubicBezTo>
                    <a:pt x="358" y="276"/>
                    <a:pt x="275" y="145"/>
                    <a:pt x="168" y="26"/>
                  </a:cubicBezTo>
                  <a:cubicBezTo>
                    <a:pt x="153" y="8"/>
                    <a:pt x="13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1" name="Google Shape;15012;p55">
              <a:extLst>
                <a:ext uri="{FF2B5EF4-FFF2-40B4-BE49-F238E27FC236}">
                  <a16:creationId xmlns:a16="http://schemas.microsoft.com/office/drawing/2014/main" id="{5CB99FE8-BAFE-4D61-43B6-5C0A2524AE02}"/>
                </a:ext>
              </a:extLst>
            </p:cNvPr>
            <p:cNvSpPr/>
            <p:nvPr/>
          </p:nvSpPr>
          <p:spPr>
            <a:xfrm>
              <a:off x="4290700" y="19387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3" y="1"/>
                  </a:moveTo>
                  <a:cubicBezTo>
                    <a:pt x="1" y="1"/>
                    <a:pt x="1" y="25"/>
                    <a:pt x="13" y="25"/>
                  </a:cubicBezTo>
                  <a:cubicBezTo>
                    <a:pt x="24" y="25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2" name="Google Shape;15013;p55">
              <a:extLst>
                <a:ext uri="{FF2B5EF4-FFF2-40B4-BE49-F238E27FC236}">
                  <a16:creationId xmlns:a16="http://schemas.microsoft.com/office/drawing/2014/main" id="{CA84A3B4-5B7F-CCAD-82A7-333C5DDB49DE}"/>
                </a:ext>
              </a:extLst>
            </p:cNvPr>
            <p:cNvSpPr/>
            <p:nvPr/>
          </p:nvSpPr>
          <p:spPr>
            <a:xfrm>
              <a:off x="4282075" y="1934925"/>
              <a:ext cx="17275" cy="24700"/>
            </a:xfrm>
            <a:custGeom>
              <a:avLst/>
              <a:gdLst/>
              <a:ahLst/>
              <a:cxnLst/>
              <a:rect l="l" t="t" r="r" b="b"/>
              <a:pathLst>
                <a:path w="691" h="988" extrusionOk="0">
                  <a:moveTo>
                    <a:pt x="160" y="1"/>
                  </a:moveTo>
                  <a:cubicBezTo>
                    <a:pt x="116" y="1"/>
                    <a:pt x="68" y="28"/>
                    <a:pt x="48" y="83"/>
                  </a:cubicBezTo>
                  <a:cubicBezTo>
                    <a:pt x="0" y="261"/>
                    <a:pt x="96" y="452"/>
                    <a:pt x="167" y="618"/>
                  </a:cubicBezTo>
                  <a:cubicBezTo>
                    <a:pt x="238" y="761"/>
                    <a:pt x="334" y="975"/>
                    <a:pt x="524" y="987"/>
                  </a:cubicBezTo>
                  <a:cubicBezTo>
                    <a:pt x="572" y="987"/>
                    <a:pt x="631" y="940"/>
                    <a:pt x="643" y="892"/>
                  </a:cubicBezTo>
                  <a:cubicBezTo>
                    <a:pt x="691" y="725"/>
                    <a:pt x="560" y="594"/>
                    <a:pt x="477" y="464"/>
                  </a:cubicBezTo>
                  <a:cubicBezTo>
                    <a:pt x="428" y="387"/>
                    <a:pt x="392" y="295"/>
                    <a:pt x="349" y="208"/>
                  </a:cubicBezTo>
                  <a:lnTo>
                    <a:pt x="349" y="208"/>
                  </a:lnTo>
                  <a:cubicBezTo>
                    <a:pt x="363" y="211"/>
                    <a:pt x="375" y="213"/>
                    <a:pt x="381" y="213"/>
                  </a:cubicBezTo>
                  <a:cubicBezTo>
                    <a:pt x="383" y="214"/>
                    <a:pt x="385" y="214"/>
                    <a:pt x="387" y="214"/>
                  </a:cubicBezTo>
                  <a:cubicBezTo>
                    <a:pt x="419" y="214"/>
                    <a:pt x="438" y="118"/>
                    <a:pt x="381" y="106"/>
                  </a:cubicBezTo>
                  <a:cubicBezTo>
                    <a:pt x="357" y="106"/>
                    <a:pt x="311" y="101"/>
                    <a:pt x="276" y="82"/>
                  </a:cubicBezTo>
                  <a:lnTo>
                    <a:pt x="276" y="82"/>
                  </a:lnTo>
                  <a:cubicBezTo>
                    <a:pt x="264" y="66"/>
                    <a:pt x="252" y="50"/>
                    <a:pt x="238" y="35"/>
                  </a:cubicBezTo>
                  <a:lnTo>
                    <a:pt x="238" y="47"/>
                  </a:lnTo>
                  <a:cubicBezTo>
                    <a:pt x="223" y="16"/>
                    <a:pt x="193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3" name="Google Shape;15014;p55">
              <a:extLst>
                <a:ext uri="{FF2B5EF4-FFF2-40B4-BE49-F238E27FC236}">
                  <a16:creationId xmlns:a16="http://schemas.microsoft.com/office/drawing/2014/main" id="{A77A6287-4D90-848A-D753-36E8A9EE2338}"/>
                </a:ext>
              </a:extLst>
            </p:cNvPr>
            <p:cNvSpPr/>
            <p:nvPr/>
          </p:nvSpPr>
          <p:spPr>
            <a:xfrm>
              <a:off x="4311650" y="1930150"/>
              <a:ext cx="26350" cy="39225"/>
            </a:xfrm>
            <a:custGeom>
              <a:avLst/>
              <a:gdLst/>
              <a:ahLst/>
              <a:cxnLst/>
              <a:rect l="l" t="t" r="r" b="b"/>
              <a:pathLst>
                <a:path w="1054" h="1569" extrusionOk="0">
                  <a:moveTo>
                    <a:pt x="261" y="1"/>
                  </a:moveTo>
                  <a:cubicBezTo>
                    <a:pt x="132" y="1"/>
                    <a:pt x="1" y="138"/>
                    <a:pt x="91" y="285"/>
                  </a:cubicBezTo>
                  <a:cubicBezTo>
                    <a:pt x="341" y="702"/>
                    <a:pt x="425" y="1381"/>
                    <a:pt x="925" y="1559"/>
                  </a:cubicBezTo>
                  <a:cubicBezTo>
                    <a:pt x="938" y="1566"/>
                    <a:pt x="950" y="1569"/>
                    <a:pt x="962" y="1569"/>
                  </a:cubicBezTo>
                  <a:cubicBezTo>
                    <a:pt x="1015" y="1569"/>
                    <a:pt x="1054" y="1509"/>
                    <a:pt x="1044" y="1440"/>
                  </a:cubicBezTo>
                  <a:cubicBezTo>
                    <a:pt x="960" y="1202"/>
                    <a:pt x="829" y="1000"/>
                    <a:pt x="722" y="774"/>
                  </a:cubicBezTo>
                  <a:cubicBezTo>
                    <a:pt x="627" y="535"/>
                    <a:pt x="544" y="297"/>
                    <a:pt x="413" y="95"/>
                  </a:cubicBezTo>
                  <a:cubicBezTo>
                    <a:pt x="376" y="28"/>
                    <a:pt x="318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4" name="Google Shape;15015;p55">
              <a:extLst>
                <a:ext uri="{FF2B5EF4-FFF2-40B4-BE49-F238E27FC236}">
                  <a16:creationId xmlns:a16="http://schemas.microsoft.com/office/drawing/2014/main" id="{7B70F11E-0D86-3E0B-27C8-C8F931009897}"/>
                </a:ext>
              </a:extLst>
            </p:cNvPr>
            <p:cNvSpPr/>
            <p:nvPr/>
          </p:nvSpPr>
          <p:spPr>
            <a:xfrm>
              <a:off x="4358075" y="1931550"/>
              <a:ext cx="21350" cy="25625"/>
            </a:xfrm>
            <a:custGeom>
              <a:avLst/>
              <a:gdLst/>
              <a:ahLst/>
              <a:cxnLst/>
              <a:rect l="l" t="t" r="r" b="b"/>
              <a:pathLst>
                <a:path w="854" h="1025" extrusionOk="0">
                  <a:moveTo>
                    <a:pt x="294" y="0"/>
                  </a:moveTo>
                  <a:cubicBezTo>
                    <a:pt x="147" y="0"/>
                    <a:pt x="0" y="151"/>
                    <a:pt x="104" y="289"/>
                  </a:cubicBezTo>
                  <a:cubicBezTo>
                    <a:pt x="282" y="527"/>
                    <a:pt x="401" y="837"/>
                    <a:pt x="651" y="1015"/>
                  </a:cubicBezTo>
                  <a:cubicBezTo>
                    <a:pt x="664" y="1021"/>
                    <a:pt x="677" y="1024"/>
                    <a:pt x="692" y="1024"/>
                  </a:cubicBezTo>
                  <a:cubicBezTo>
                    <a:pt x="733" y="1024"/>
                    <a:pt x="776" y="1000"/>
                    <a:pt x="794" y="956"/>
                  </a:cubicBezTo>
                  <a:cubicBezTo>
                    <a:pt x="854" y="634"/>
                    <a:pt x="627" y="337"/>
                    <a:pt x="449" y="75"/>
                  </a:cubicBezTo>
                  <a:cubicBezTo>
                    <a:pt x="406" y="22"/>
                    <a:pt x="350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5" name="Google Shape;15016;p55">
              <a:extLst>
                <a:ext uri="{FF2B5EF4-FFF2-40B4-BE49-F238E27FC236}">
                  <a16:creationId xmlns:a16="http://schemas.microsoft.com/office/drawing/2014/main" id="{19D2306D-FFB2-0049-02A3-E90C15C4161E}"/>
                </a:ext>
              </a:extLst>
            </p:cNvPr>
            <p:cNvSpPr/>
            <p:nvPr/>
          </p:nvSpPr>
          <p:spPr>
            <a:xfrm>
              <a:off x="4401550" y="1923925"/>
              <a:ext cx="21325" cy="33775"/>
            </a:xfrm>
            <a:custGeom>
              <a:avLst/>
              <a:gdLst/>
              <a:ahLst/>
              <a:cxnLst/>
              <a:rect l="l" t="t" r="r" b="b"/>
              <a:pathLst>
                <a:path w="853" h="1351" extrusionOk="0">
                  <a:moveTo>
                    <a:pt x="159" y="0"/>
                  </a:moveTo>
                  <a:cubicBezTo>
                    <a:pt x="82" y="0"/>
                    <a:pt x="0" y="63"/>
                    <a:pt x="31" y="142"/>
                  </a:cubicBezTo>
                  <a:cubicBezTo>
                    <a:pt x="127" y="380"/>
                    <a:pt x="198" y="618"/>
                    <a:pt x="317" y="844"/>
                  </a:cubicBezTo>
                  <a:cubicBezTo>
                    <a:pt x="401" y="1023"/>
                    <a:pt x="508" y="1296"/>
                    <a:pt x="722" y="1344"/>
                  </a:cubicBezTo>
                  <a:cubicBezTo>
                    <a:pt x="733" y="1348"/>
                    <a:pt x="743" y="1350"/>
                    <a:pt x="754" y="1350"/>
                  </a:cubicBezTo>
                  <a:cubicBezTo>
                    <a:pt x="805" y="1350"/>
                    <a:pt x="853" y="1308"/>
                    <a:pt x="853" y="1249"/>
                  </a:cubicBezTo>
                  <a:cubicBezTo>
                    <a:pt x="853" y="1046"/>
                    <a:pt x="662" y="868"/>
                    <a:pt x="567" y="701"/>
                  </a:cubicBezTo>
                  <a:cubicBezTo>
                    <a:pt x="448" y="487"/>
                    <a:pt x="365" y="261"/>
                    <a:pt x="258" y="58"/>
                  </a:cubicBezTo>
                  <a:cubicBezTo>
                    <a:pt x="237" y="17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6" name="Google Shape;15017;p55">
              <a:extLst>
                <a:ext uri="{FF2B5EF4-FFF2-40B4-BE49-F238E27FC236}">
                  <a16:creationId xmlns:a16="http://schemas.microsoft.com/office/drawing/2014/main" id="{C587FC65-37EE-AD71-04A5-3D2C311B994F}"/>
                </a:ext>
              </a:extLst>
            </p:cNvPr>
            <p:cNvSpPr/>
            <p:nvPr/>
          </p:nvSpPr>
          <p:spPr>
            <a:xfrm>
              <a:off x="4438600" y="1929000"/>
              <a:ext cx="21425" cy="33975"/>
            </a:xfrm>
            <a:custGeom>
              <a:avLst/>
              <a:gdLst/>
              <a:ahLst/>
              <a:cxnLst/>
              <a:rect l="l" t="t" r="r" b="b"/>
              <a:pathLst>
                <a:path w="857" h="1359" extrusionOk="0">
                  <a:moveTo>
                    <a:pt x="176" y="0"/>
                  </a:moveTo>
                  <a:cubicBezTo>
                    <a:pt x="91" y="0"/>
                    <a:pt x="1" y="95"/>
                    <a:pt x="50" y="200"/>
                  </a:cubicBezTo>
                  <a:cubicBezTo>
                    <a:pt x="240" y="570"/>
                    <a:pt x="359" y="1070"/>
                    <a:pt x="704" y="1343"/>
                  </a:cubicBezTo>
                  <a:cubicBezTo>
                    <a:pt x="718" y="1354"/>
                    <a:pt x="734" y="1359"/>
                    <a:pt x="749" y="1359"/>
                  </a:cubicBezTo>
                  <a:cubicBezTo>
                    <a:pt x="802" y="1359"/>
                    <a:pt x="857" y="1306"/>
                    <a:pt x="847" y="1260"/>
                  </a:cubicBezTo>
                  <a:cubicBezTo>
                    <a:pt x="800" y="831"/>
                    <a:pt x="502" y="427"/>
                    <a:pt x="276" y="69"/>
                  </a:cubicBezTo>
                  <a:cubicBezTo>
                    <a:pt x="253" y="20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7" name="Google Shape;15018;p55">
              <a:extLst>
                <a:ext uri="{FF2B5EF4-FFF2-40B4-BE49-F238E27FC236}">
                  <a16:creationId xmlns:a16="http://schemas.microsoft.com/office/drawing/2014/main" id="{E8C537C0-9402-F473-3115-0E0DC75F524B}"/>
                </a:ext>
              </a:extLst>
            </p:cNvPr>
            <p:cNvSpPr/>
            <p:nvPr/>
          </p:nvSpPr>
          <p:spPr>
            <a:xfrm>
              <a:off x="4471675" y="1929000"/>
              <a:ext cx="17175" cy="45450"/>
            </a:xfrm>
            <a:custGeom>
              <a:avLst/>
              <a:gdLst/>
              <a:ahLst/>
              <a:cxnLst/>
              <a:rect l="l" t="t" r="r" b="b"/>
              <a:pathLst>
                <a:path w="687" h="1818" extrusionOk="0">
                  <a:moveTo>
                    <a:pt x="23" y="0"/>
                  </a:moveTo>
                  <a:cubicBezTo>
                    <a:pt x="13" y="0"/>
                    <a:pt x="1" y="13"/>
                    <a:pt x="1" y="34"/>
                  </a:cubicBezTo>
                  <a:cubicBezTo>
                    <a:pt x="203" y="593"/>
                    <a:pt x="251" y="1272"/>
                    <a:pt x="548" y="1784"/>
                  </a:cubicBezTo>
                  <a:cubicBezTo>
                    <a:pt x="558" y="1807"/>
                    <a:pt x="581" y="1818"/>
                    <a:pt x="606" y="1818"/>
                  </a:cubicBezTo>
                  <a:cubicBezTo>
                    <a:pt x="645" y="1818"/>
                    <a:pt x="687" y="1792"/>
                    <a:pt x="679" y="1748"/>
                  </a:cubicBezTo>
                  <a:cubicBezTo>
                    <a:pt x="667" y="1153"/>
                    <a:pt x="358" y="510"/>
                    <a:pt x="36" y="22"/>
                  </a:cubicBezTo>
                  <a:cubicBezTo>
                    <a:pt x="36" y="7"/>
                    <a:pt x="30" y="0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8" name="Google Shape;15019;p55">
              <a:extLst>
                <a:ext uri="{FF2B5EF4-FFF2-40B4-BE49-F238E27FC236}">
                  <a16:creationId xmlns:a16="http://schemas.microsoft.com/office/drawing/2014/main" id="{596579A0-DCA6-64EC-24AE-9DCFF17ABB92}"/>
                </a:ext>
              </a:extLst>
            </p:cNvPr>
            <p:cNvSpPr/>
            <p:nvPr/>
          </p:nvSpPr>
          <p:spPr>
            <a:xfrm>
              <a:off x="4492500" y="1928200"/>
              <a:ext cx="32050" cy="73200"/>
            </a:xfrm>
            <a:custGeom>
              <a:avLst/>
              <a:gdLst/>
              <a:ahLst/>
              <a:cxnLst/>
              <a:rect l="l" t="t" r="r" b="b"/>
              <a:pathLst>
                <a:path w="1282" h="2928" extrusionOk="0">
                  <a:moveTo>
                    <a:pt x="169" y="0"/>
                  </a:moveTo>
                  <a:cubicBezTo>
                    <a:pt x="84" y="0"/>
                    <a:pt x="1" y="111"/>
                    <a:pt x="84" y="185"/>
                  </a:cubicBezTo>
                  <a:cubicBezTo>
                    <a:pt x="846" y="863"/>
                    <a:pt x="513" y="2114"/>
                    <a:pt x="1108" y="2888"/>
                  </a:cubicBezTo>
                  <a:cubicBezTo>
                    <a:pt x="1129" y="2913"/>
                    <a:pt x="1164" y="2928"/>
                    <a:pt x="1197" y="2928"/>
                  </a:cubicBezTo>
                  <a:cubicBezTo>
                    <a:pt x="1242" y="2928"/>
                    <a:pt x="1282" y="2901"/>
                    <a:pt x="1275" y="2840"/>
                  </a:cubicBezTo>
                  <a:cubicBezTo>
                    <a:pt x="1215" y="2328"/>
                    <a:pt x="1049" y="1768"/>
                    <a:pt x="894" y="1268"/>
                  </a:cubicBezTo>
                  <a:cubicBezTo>
                    <a:pt x="751" y="840"/>
                    <a:pt x="573" y="340"/>
                    <a:pt x="239" y="30"/>
                  </a:cubicBezTo>
                  <a:cubicBezTo>
                    <a:pt x="218" y="9"/>
                    <a:pt x="194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9" name="Google Shape;15020;p55">
              <a:extLst>
                <a:ext uri="{FF2B5EF4-FFF2-40B4-BE49-F238E27FC236}">
                  <a16:creationId xmlns:a16="http://schemas.microsoft.com/office/drawing/2014/main" id="{F3EC27F6-2280-EA3E-5E8D-9D1DE5F1B4CE}"/>
                </a:ext>
              </a:extLst>
            </p:cNvPr>
            <p:cNvSpPr/>
            <p:nvPr/>
          </p:nvSpPr>
          <p:spPr>
            <a:xfrm>
              <a:off x="4519725" y="1920525"/>
              <a:ext cx="19850" cy="52875"/>
            </a:xfrm>
            <a:custGeom>
              <a:avLst/>
              <a:gdLst/>
              <a:ahLst/>
              <a:cxnLst/>
              <a:rect l="l" t="t" r="r" b="b"/>
              <a:pathLst>
                <a:path w="794" h="2115" extrusionOk="0">
                  <a:moveTo>
                    <a:pt x="40" y="1"/>
                  </a:moveTo>
                  <a:cubicBezTo>
                    <a:pt x="19" y="1"/>
                    <a:pt x="0" y="18"/>
                    <a:pt x="7" y="39"/>
                  </a:cubicBezTo>
                  <a:cubicBezTo>
                    <a:pt x="115" y="397"/>
                    <a:pt x="222" y="766"/>
                    <a:pt x="317" y="1135"/>
                  </a:cubicBezTo>
                  <a:cubicBezTo>
                    <a:pt x="412" y="1456"/>
                    <a:pt x="496" y="1825"/>
                    <a:pt x="710" y="2099"/>
                  </a:cubicBezTo>
                  <a:cubicBezTo>
                    <a:pt x="719" y="2108"/>
                    <a:pt x="734" y="2114"/>
                    <a:pt x="748" y="2114"/>
                  </a:cubicBezTo>
                  <a:cubicBezTo>
                    <a:pt x="771" y="2114"/>
                    <a:pt x="793" y="2100"/>
                    <a:pt x="793" y="2063"/>
                  </a:cubicBezTo>
                  <a:cubicBezTo>
                    <a:pt x="769" y="1730"/>
                    <a:pt x="603" y="1397"/>
                    <a:pt x="484" y="1087"/>
                  </a:cubicBezTo>
                  <a:cubicBezTo>
                    <a:pt x="353" y="730"/>
                    <a:pt x="210" y="373"/>
                    <a:pt x="79" y="27"/>
                  </a:cubicBezTo>
                  <a:cubicBezTo>
                    <a:pt x="69" y="8"/>
                    <a:pt x="54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0" name="Google Shape;15021;p55">
              <a:extLst>
                <a:ext uri="{FF2B5EF4-FFF2-40B4-BE49-F238E27FC236}">
                  <a16:creationId xmlns:a16="http://schemas.microsoft.com/office/drawing/2014/main" id="{499ABA84-1838-001D-45EF-C30AE8184FD1}"/>
                </a:ext>
              </a:extLst>
            </p:cNvPr>
            <p:cNvSpPr/>
            <p:nvPr/>
          </p:nvSpPr>
          <p:spPr>
            <a:xfrm>
              <a:off x="4542375" y="1983850"/>
              <a:ext cx="20325" cy="42725"/>
            </a:xfrm>
            <a:custGeom>
              <a:avLst/>
              <a:gdLst/>
              <a:ahLst/>
              <a:cxnLst/>
              <a:rect l="l" t="t" r="r" b="b"/>
              <a:pathLst>
                <a:path w="813" h="1709" extrusionOk="0">
                  <a:moveTo>
                    <a:pt x="80" y="1"/>
                  </a:moveTo>
                  <a:cubicBezTo>
                    <a:pt x="38" y="1"/>
                    <a:pt x="1" y="28"/>
                    <a:pt x="6" y="90"/>
                  </a:cubicBezTo>
                  <a:cubicBezTo>
                    <a:pt x="42" y="364"/>
                    <a:pt x="125" y="638"/>
                    <a:pt x="268" y="900"/>
                  </a:cubicBezTo>
                  <a:cubicBezTo>
                    <a:pt x="387" y="1150"/>
                    <a:pt x="518" y="1483"/>
                    <a:pt x="697" y="1697"/>
                  </a:cubicBezTo>
                  <a:cubicBezTo>
                    <a:pt x="704" y="1705"/>
                    <a:pt x="719" y="1709"/>
                    <a:pt x="735" y="1709"/>
                  </a:cubicBezTo>
                  <a:cubicBezTo>
                    <a:pt x="770" y="1709"/>
                    <a:pt x="812" y="1690"/>
                    <a:pt x="804" y="1650"/>
                  </a:cubicBezTo>
                  <a:cubicBezTo>
                    <a:pt x="768" y="1424"/>
                    <a:pt x="637" y="1233"/>
                    <a:pt x="530" y="1031"/>
                  </a:cubicBezTo>
                  <a:cubicBezTo>
                    <a:pt x="363" y="733"/>
                    <a:pt x="233" y="423"/>
                    <a:pt x="185" y="90"/>
                  </a:cubicBezTo>
                  <a:cubicBezTo>
                    <a:pt x="179" y="34"/>
                    <a:pt x="126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1" name="Google Shape;15022;p55">
              <a:extLst>
                <a:ext uri="{FF2B5EF4-FFF2-40B4-BE49-F238E27FC236}">
                  <a16:creationId xmlns:a16="http://schemas.microsoft.com/office/drawing/2014/main" id="{984DCDC5-D4E6-604D-69D4-9A8758D5EB3F}"/>
                </a:ext>
              </a:extLst>
            </p:cNvPr>
            <p:cNvSpPr/>
            <p:nvPr/>
          </p:nvSpPr>
          <p:spPr>
            <a:xfrm>
              <a:off x="4551825" y="1937075"/>
              <a:ext cx="37950" cy="78825"/>
            </a:xfrm>
            <a:custGeom>
              <a:avLst/>
              <a:gdLst/>
              <a:ahLst/>
              <a:cxnLst/>
              <a:rect l="l" t="t" r="r" b="b"/>
              <a:pathLst>
                <a:path w="1518" h="3153" extrusionOk="0">
                  <a:moveTo>
                    <a:pt x="99" y="1"/>
                  </a:moveTo>
                  <a:cubicBezTo>
                    <a:pt x="47" y="1"/>
                    <a:pt x="0" y="50"/>
                    <a:pt x="33" y="116"/>
                  </a:cubicBezTo>
                  <a:cubicBezTo>
                    <a:pt x="509" y="1080"/>
                    <a:pt x="712" y="2282"/>
                    <a:pt x="1402" y="3128"/>
                  </a:cubicBezTo>
                  <a:cubicBezTo>
                    <a:pt x="1416" y="3145"/>
                    <a:pt x="1432" y="3153"/>
                    <a:pt x="1448" y="3153"/>
                  </a:cubicBezTo>
                  <a:cubicBezTo>
                    <a:pt x="1485" y="3153"/>
                    <a:pt x="1518" y="3110"/>
                    <a:pt x="1509" y="3068"/>
                  </a:cubicBezTo>
                  <a:cubicBezTo>
                    <a:pt x="1271" y="2044"/>
                    <a:pt x="747" y="925"/>
                    <a:pt x="164" y="32"/>
                  </a:cubicBezTo>
                  <a:cubicBezTo>
                    <a:pt x="146" y="10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2" name="Google Shape;15023;p55">
              <a:extLst>
                <a:ext uri="{FF2B5EF4-FFF2-40B4-BE49-F238E27FC236}">
                  <a16:creationId xmlns:a16="http://schemas.microsoft.com/office/drawing/2014/main" id="{AC5FB7F4-D349-7B2C-5E4E-90B9F3463BDA}"/>
                </a:ext>
              </a:extLst>
            </p:cNvPr>
            <p:cNvSpPr/>
            <p:nvPr/>
          </p:nvSpPr>
          <p:spPr>
            <a:xfrm>
              <a:off x="4576450" y="1937225"/>
              <a:ext cx="50075" cy="93800"/>
            </a:xfrm>
            <a:custGeom>
              <a:avLst/>
              <a:gdLst/>
              <a:ahLst/>
              <a:cxnLst/>
              <a:rect l="l" t="t" r="r" b="b"/>
              <a:pathLst>
                <a:path w="2003" h="3752" extrusionOk="0">
                  <a:moveTo>
                    <a:pt x="25" y="1"/>
                  </a:moveTo>
                  <a:cubicBezTo>
                    <a:pt x="13" y="1"/>
                    <a:pt x="1" y="7"/>
                    <a:pt x="1" y="14"/>
                  </a:cubicBezTo>
                  <a:cubicBezTo>
                    <a:pt x="227" y="681"/>
                    <a:pt x="489" y="1300"/>
                    <a:pt x="822" y="1919"/>
                  </a:cubicBezTo>
                  <a:cubicBezTo>
                    <a:pt x="1132" y="2515"/>
                    <a:pt x="1406" y="3217"/>
                    <a:pt x="1846" y="3717"/>
                  </a:cubicBezTo>
                  <a:cubicBezTo>
                    <a:pt x="1864" y="3742"/>
                    <a:pt x="1886" y="3752"/>
                    <a:pt x="1907" y="3752"/>
                  </a:cubicBezTo>
                  <a:cubicBezTo>
                    <a:pt x="1957" y="3752"/>
                    <a:pt x="2002" y="3696"/>
                    <a:pt x="1977" y="3646"/>
                  </a:cubicBezTo>
                  <a:cubicBezTo>
                    <a:pt x="1834" y="3038"/>
                    <a:pt x="1406" y="2467"/>
                    <a:pt x="1084" y="1919"/>
                  </a:cubicBezTo>
                  <a:cubicBezTo>
                    <a:pt x="727" y="1300"/>
                    <a:pt x="358" y="657"/>
                    <a:pt x="48" y="14"/>
                  </a:cubicBezTo>
                  <a:cubicBezTo>
                    <a:pt x="43" y="4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3" name="Google Shape;15024;p55">
              <a:extLst>
                <a:ext uri="{FF2B5EF4-FFF2-40B4-BE49-F238E27FC236}">
                  <a16:creationId xmlns:a16="http://schemas.microsoft.com/office/drawing/2014/main" id="{34CF6E2A-1F1B-5B0D-8AAB-4B35439A3873}"/>
                </a:ext>
              </a:extLst>
            </p:cNvPr>
            <p:cNvSpPr/>
            <p:nvPr/>
          </p:nvSpPr>
          <p:spPr>
            <a:xfrm>
              <a:off x="4594600" y="1931225"/>
              <a:ext cx="42475" cy="89750"/>
            </a:xfrm>
            <a:custGeom>
              <a:avLst/>
              <a:gdLst/>
              <a:ahLst/>
              <a:cxnLst/>
              <a:rect l="l" t="t" r="r" b="b"/>
              <a:pathLst>
                <a:path w="1699" h="3590" extrusionOk="0">
                  <a:moveTo>
                    <a:pt x="125" y="0"/>
                  </a:moveTo>
                  <a:cubicBezTo>
                    <a:pt x="62" y="0"/>
                    <a:pt x="0" y="89"/>
                    <a:pt x="49" y="147"/>
                  </a:cubicBezTo>
                  <a:cubicBezTo>
                    <a:pt x="477" y="707"/>
                    <a:pt x="715" y="1397"/>
                    <a:pt x="941" y="2040"/>
                  </a:cubicBezTo>
                  <a:cubicBezTo>
                    <a:pt x="1120" y="2540"/>
                    <a:pt x="1215" y="3124"/>
                    <a:pt x="1549" y="3552"/>
                  </a:cubicBezTo>
                  <a:cubicBezTo>
                    <a:pt x="1569" y="3577"/>
                    <a:pt x="1599" y="3590"/>
                    <a:pt x="1626" y="3590"/>
                  </a:cubicBezTo>
                  <a:cubicBezTo>
                    <a:pt x="1665" y="3590"/>
                    <a:pt x="1699" y="3565"/>
                    <a:pt x="1692" y="3517"/>
                  </a:cubicBezTo>
                  <a:cubicBezTo>
                    <a:pt x="1644" y="2862"/>
                    <a:pt x="1334" y="2195"/>
                    <a:pt x="1072" y="1576"/>
                  </a:cubicBezTo>
                  <a:cubicBezTo>
                    <a:pt x="858" y="1016"/>
                    <a:pt x="584" y="457"/>
                    <a:pt x="168" y="16"/>
                  </a:cubicBezTo>
                  <a:cubicBezTo>
                    <a:pt x="154" y="5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4" name="Google Shape;15025;p55">
              <a:extLst>
                <a:ext uri="{FF2B5EF4-FFF2-40B4-BE49-F238E27FC236}">
                  <a16:creationId xmlns:a16="http://schemas.microsoft.com/office/drawing/2014/main" id="{4081FD43-D633-1E2B-2153-D51D4E9FA131}"/>
                </a:ext>
              </a:extLst>
            </p:cNvPr>
            <p:cNvSpPr/>
            <p:nvPr/>
          </p:nvSpPr>
          <p:spPr>
            <a:xfrm>
              <a:off x="4624350" y="1942900"/>
              <a:ext cx="39350" cy="88650"/>
            </a:xfrm>
            <a:custGeom>
              <a:avLst/>
              <a:gdLst/>
              <a:ahLst/>
              <a:cxnLst/>
              <a:rect l="l" t="t" r="r" b="b"/>
              <a:pathLst>
                <a:path w="1574" h="3546" extrusionOk="0">
                  <a:moveTo>
                    <a:pt x="152" y="0"/>
                  </a:moveTo>
                  <a:cubicBezTo>
                    <a:pt x="72" y="0"/>
                    <a:pt x="0" y="107"/>
                    <a:pt x="85" y="192"/>
                  </a:cubicBezTo>
                  <a:cubicBezTo>
                    <a:pt x="573" y="680"/>
                    <a:pt x="752" y="1407"/>
                    <a:pt x="894" y="2061"/>
                  </a:cubicBezTo>
                  <a:cubicBezTo>
                    <a:pt x="1014" y="2526"/>
                    <a:pt x="1061" y="3133"/>
                    <a:pt x="1359" y="3514"/>
                  </a:cubicBezTo>
                  <a:cubicBezTo>
                    <a:pt x="1377" y="3536"/>
                    <a:pt x="1401" y="3545"/>
                    <a:pt x="1425" y="3545"/>
                  </a:cubicBezTo>
                  <a:cubicBezTo>
                    <a:pt x="1480" y="3545"/>
                    <a:pt x="1537" y="3497"/>
                    <a:pt x="1537" y="3431"/>
                  </a:cubicBezTo>
                  <a:cubicBezTo>
                    <a:pt x="1573" y="2835"/>
                    <a:pt x="1252" y="2097"/>
                    <a:pt x="1061" y="1549"/>
                  </a:cubicBezTo>
                  <a:cubicBezTo>
                    <a:pt x="883" y="990"/>
                    <a:pt x="656" y="430"/>
                    <a:pt x="216" y="25"/>
                  </a:cubicBezTo>
                  <a:cubicBezTo>
                    <a:pt x="196" y="8"/>
                    <a:pt x="174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5" name="Google Shape;15026;p55">
              <a:extLst>
                <a:ext uri="{FF2B5EF4-FFF2-40B4-BE49-F238E27FC236}">
                  <a16:creationId xmlns:a16="http://schemas.microsoft.com/office/drawing/2014/main" id="{4C8AFFF9-147E-1786-0691-B383C3E964E1}"/>
                </a:ext>
              </a:extLst>
            </p:cNvPr>
            <p:cNvSpPr/>
            <p:nvPr/>
          </p:nvSpPr>
          <p:spPr>
            <a:xfrm>
              <a:off x="4637825" y="1942250"/>
              <a:ext cx="29725" cy="50775"/>
            </a:xfrm>
            <a:custGeom>
              <a:avLst/>
              <a:gdLst/>
              <a:ahLst/>
              <a:cxnLst/>
              <a:rect l="l" t="t" r="r" b="b"/>
              <a:pathLst>
                <a:path w="1189" h="2031" extrusionOk="0">
                  <a:moveTo>
                    <a:pt x="220" y="1"/>
                  </a:moveTo>
                  <a:cubicBezTo>
                    <a:pt x="102" y="1"/>
                    <a:pt x="0" y="135"/>
                    <a:pt x="105" y="230"/>
                  </a:cubicBezTo>
                  <a:cubicBezTo>
                    <a:pt x="403" y="480"/>
                    <a:pt x="522" y="873"/>
                    <a:pt x="629" y="1230"/>
                  </a:cubicBezTo>
                  <a:cubicBezTo>
                    <a:pt x="701" y="1480"/>
                    <a:pt x="736" y="1885"/>
                    <a:pt x="975" y="2016"/>
                  </a:cubicBezTo>
                  <a:cubicBezTo>
                    <a:pt x="985" y="2026"/>
                    <a:pt x="997" y="2030"/>
                    <a:pt x="1009" y="2030"/>
                  </a:cubicBezTo>
                  <a:cubicBezTo>
                    <a:pt x="1041" y="2030"/>
                    <a:pt x="1077" y="2002"/>
                    <a:pt x="1094" y="1968"/>
                  </a:cubicBezTo>
                  <a:cubicBezTo>
                    <a:pt x="1189" y="1671"/>
                    <a:pt x="927" y="1171"/>
                    <a:pt x="832" y="897"/>
                  </a:cubicBezTo>
                  <a:cubicBezTo>
                    <a:pt x="713" y="575"/>
                    <a:pt x="582" y="242"/>
                    <a:pt x="308" y="28"/>
                  </a:cubicBezTo>
                  <a:cubicBezTo>
                    <a:pt x="280" y="9"/>
                    <a:pt x="249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6" name="Google Shape;15027;p55">
              <a:extLst>
                <a:ext uri="{FF2B5EF4-FFF2-40B4-BE49-F238E27FC236}">
                  <a16:creationId xmlns:a16="http://schemas.microsoft.com/office/drawing/2014/main" id="{E78EEFB1-C7F5-7287-F7FC-F2F9F61B1654}"/>
                </a:ext>
              </a:extLst>
            </p:cNvPr>
            <p:cNvSpPr/>
            <p:nvPr/>
          </p:nvSpPr>
          <p:spPr>
            <a:xfrm>
              <a:off x="4623900" y="1932400"/>
              <a:ext cx="10925" cy="19850"/>
            </a:xfrm>
            <a:custGeom>
              <a:avLst/>
              <a:gdLst/>
              <a:ahLst/>
              <a:cxnLst/>
              <a:rect l="l" t="t" r="r" b="b"/>
              <a:pathLst>
                <a:path w="437" h="794" extrusionOk="0">
                  <a:moveTo>
                    <a:pt x="117" y="0"/>
                  </a:moveTo>
                  <a:cubicBezTo>
                    <a:pt x="62" y="0"/>
                    <a:pt x="0" y="57"/>
                    <a:pt x="8" y="136"/>
                  </a:cubicBezTo>
                  <a:cubicBezTo>
                    <a:pt x="43" y="255"/>
                    <a:pt x="67" y="386"/>
                    <a:pt x="115" y="505"/>
                  </a:cubicBezTo>
                  <a:cubicBezTo>
                    <a:pt x="162" y="624"/>
                    <a:pt x="186" y="731"/>
                    <a:pt x="305" y="791"/>
                  </a:cubicBezTo>
                  <a:cubicBezTo>
                    <a:pt x="312" y="792"/>
                    <a:pt x="318" y="793"/>
                    <a:pt x="324" y="793"/>
                  </a:cubicBezTo>
                  <a:cubicBezTo>
                    <a:pt x="362" y="793"/>
                    <a:pt x="392" y="762"/>
                    <a:pt x="412" y="731"/>
                  </a:cubicBezTo>
                  <a:cubicBezTo>
                    <a:pt x="436" y="612"/>
                    <a:pt x="365" y="517"/>
                    <a:pt x="317" y="410"/>
                  </a:cubicBezTo>
                  <a:cubicBezTo>
                    <a:pt x="281" y="314"/>
                    <a:pt x="234" y="195"/>
                    <a:pt x="198" y="88"/>
                  </a:cubicBezTo>
                  <a:cubicBezTo>
                    <a:pt x="189" y="26"/>
                    <a:pt x="154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7" name="Google Shape;15028;p55">
              <a:extLst>
                <a:ext uri="{FF2B5EF4-FFF2-40B4-BE49-F238E27FC236}">
                  <a16:creationId xmlns:a16="http://schemas.microsoft.com/office/drawing/2014/main" id="{34C1B585-1879-6017-88EF-2918AAA83F4B}"/>
                </a:ext>
              </a:extLst>
            </p:cNvPr>
            <p:cNvSpPr/>
            <p:nvPr/>
          </p:nvSpPr>
          <p:spPr>
            <a:xfrm>
              <a:off x="3817775" y="2028725"/>
              <a:ext cx="5925" cy="10750"/>
            </a:xfrm>
            <a:custGeom>
              <a:avLst/>
              <a:gdLst/>
              <a:ahLst/>
              <a:cxnLst/>
              <a:rect l="l" t="t" r="r" b="b"/>
              <a:pathLst>
                <a:path w="237" h="430" extrusionOk="0">
                  <a:moveTo>
                    <a:pt x="72" y="0"/>
                  </a:moveTo>
                  <a:cubicBezTo>
                    <a:pt x="38" y="0"/>
                    <a:pt x="0" y="29"/>
                    <a:pt x="22" y="81"/>
                  </a:cubicBezTo>
                  <a:cubicBezTo>
                    <a:pt x="34" y="129"/>
                    <a:pt x="34" y="176"/>
                    <a:pt x="46" y="236"/>
                  </a:cubicBezTo>
                  <a:cubicBezTo>
                    <a:pt x="58" y="295"/>
                    <a:pt x="82" y="355"/>
                    <a:pt x="106" y="402"/>
                  </a:cubicBezTo>
                  <a:cubicBezTo>
                    <a:pt x="112" y="420"/>
                    <a:pt x="127" y="429"/>
                    <a:pt x="141" y="429"/>
                  </a:cubicBezTo>
                  <a:cubicBezTo>
                    <a:pt x="156" y="429"/>
                    <a:pt x="171" y="420"/>
                    <a:pt x="177" y="402"/>
                  </a:cubicBezTo>
                  <a:cubicBezTo>
                    <a:pt x="237" y="271"/>
                    <a:pt x="201" y="140"/>
                    <a:pt x="118" y="33"/>
                  </a:cubicBezTo>
                  <a:cubicBezTo>
                    <a:pt x="113" y="11"/>
                    <a:pt x="93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8" name="Google Shape;15029;p55">
              <a:extLst>
                <a:ext uri="{FF2B5EF4-FFF2-40B4-BE49-F238E27FC236}">
                  <a16:creationId xmlns:a16="http://schemas.microsoft.com/office/drawing/2014/main" id="{FF904F44-E445-8575-09D6-93814C84D50E}"/>
                </a:ext>
              </a:extLst>
            </p:cNvPr>
            <p:cNvSpPr/>
            <p:nvPr/>
          </p:nvSpPr>
          <p:spPr>
            <a:xfrm>
              <a:off x="3823075" y="2032600"/>
              <a:ext cx="5975" cy="25400"/>
            </a:xfrm>
            <a:custGeom>
              <a:avLst/>
              <a:gdLst/>
              <a:ahLst/>
              <a:cxnLst/>
              <a:rect l="l" t="t" r="r" b="b"/>
              <a:pathLst>
                <a:path w="239" h="1016" extrusionOk="0">
                  <a:moveTo>
                    <a:pt x="43" y="0"/>
                  </a:moveTo>
                  <a:cubicBezTo>
                    <a:pt x="34" y="0"/>
                    <a:pt x="25" y="3"/>
                    <a:pt x="25" y="9"/>
                  </a:cubicBezTo>
                  <a:cubicBezTo>
                    <a:pt x="1" y="343"/>
                    <a:pt x="1" y="664"/>
                    <a:pt x="84" y="998"/>
                  </a:cubicBezTo>
                  <a:cubicBezTo>
                    <a:pt x="96" y="1009"/>
                    <a:pt x="111" y="1015"/>
                    <a:pt x="123" y="1015"/>
                  </a:cubicBezTo>
                  <a:cubicBezTo>
                    <a:pt x="135" y="1015"/>
                    <a:pt x="144" y="1009"/>
                    <a:pt x="144" y="998"/>
                  </a:cubicBezTo>
                  <a:cubicBezTo>
                    <a:pt x="239" y="652"/>
                    <a:pt x="168" y="343"/>
                    <a:pt x="60" y="9"/>
                  </a:cubicBezTo>
                  <a:cubicBezTo>
                    <a:pt x="60" y="3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9" name="Google Shape;15030;p55">
              <a:extLst>
                <a:ext uri="{FF2B5EF4-FFF2-40B4-BE49-F238E27FC236}">
                  <a16:creationId xmlns:a16="http://schemas.microsoft.com/office/drawing/2014/main" id="{67735674-2C9E-DBA9-15A7-A202251C6F2F}"/>
                </a:ext>
              </a:extLst>
            </p:cNvPr>
            <p:cNvSpPr/>
            <p:nvPr/>
          </p:nvSpPr>
          <p:spPr>
            <a:xfrm>
              <a:off x="3829050" y="2038250"/>
              <a:ext cx="5675" cy="24200"/>
            </a:xfrm>
            <a:custGeom>
              <a:avLst/>
              <a:gdLst/>
              <a:ahLst/>
              <a:cxnLst/>
              <a:rect l="l" t="t" r="r" b="b"/>
              <a:pathLst>
                <a:path w="227" h="968" extrusionOk="0">
                  <a:moveTo>
                    <a:pt x="63" y="1"/>
                  </a:moveTo>
                  <a:cubicBezTo>
                    <a:pt x="57" y="1"/>
                    <a:pt x="54" y="4"/>
                    <a:pt x="60" y="10"/>
                  </a:cubicBezTo>
                  <a:cubicBezTo>
                    <a:pt x="71" y="307"/>
                    <a:pt x="0" y="664"/>
                    <a:pt x="71" y="950"/>
                  </a:cubicBezTo>
                  <a:cubicBezTo>
                    <a:pt x="77" y="962"/>
                    <a:pt x="89" y="968"/>
                    <a:pt x="101" y="968"/>
                  </a:cubicBezTo>
                  <a:cubicBezTo>
                    <a:pt x="113" y="968"/>
                    <a:pt x="125" y="962"/>
                    <a:pt x="131" y="950"/>
                  </a:cubicBezTo>
                  <a:cubicBezTo>
                    <a:pt x="226" y="652"/>
                    <a:pt x="131" y="295"/>
                    <a:pt x="83" y="10"/>
                  </a:cubicBezTo>
                  <a:cubicBezTo>
                    <a:pt x="77" y="4"/>
                    <a:pt x="68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0" name="Google Shape;15031;p55">
              <a:extLst>
                <a:ext uri="{FF2B5EF4-FFF2-40B4-BE49-F238E27FC236}">
                  <a16:creationId xmlns:a16="http://schemas.microsoft.com/office/drawing/2014/main" id="{1FE7182D-DF66-E31B-D1A0-A6C864E14539}"/>
                </a:ext>
              </a:extLst>
            </p:cNvPr>
            <p:cNvSpPr/>
            <p:nvPr/>
          </p:nvSpPr>
          <p:spPr>
            <a:xfrm>
              <a:off x="3836475" y="2041925"/>
              <a:ext cx="5975" cy="30700"/>
            </a:xfrm>
            <a:custGeom>
              <a:avLst/>
              <a:gdLst/>
              <a:ahLst/>
              <a:cxnLst/>
              <a:rect l="l" t="t" r="r" b="b"/>
              <a:pathLst>
                <a:path w="239" h="1228" extrusionOk="0">
                  <a:moveTo>
                    <a:pt x="87" y="1"/>
                  </a:moveTo>
                  <a:cubicBezTo>
                    <a:pt x="68" y="1"/>
                    <a:pt x="48" y="16"/>
                    <a:pt x="48" y="41"/>
                  </a:cubicBezTo>
                  <a:cubicBezTo>
                    <a:pt x="60" y="410"/>
                    <a:pt x="1" y="827"/>
                    <a:pt x="120" y="1196"/>
                  </a:cubicBezTo>
                  <a:cubicBezTo>
                    <a:pt x="126" y="1215"/>
                    <a:pt x="146" y="1227"/>
                    <a:pt x="163" y="1227"/>
                  </a:cubicBezTo>
                  <a:cubicBezTo>
                    <a:pt x="178" y="1227"/>
                    <a:pt x="191" y="1218"/>
                    <a:pt x="191" y="1196"/>
                  </a:cubicBezTo>
                  <a:cubicBezTo>
                    <a:pt x="239" y="815"/>
                    <a:pt x="167" y="410"/>
                    <a:pt x="120" y="41"/>
                  </a:cubicBezTo>
                  <a:cubicBezTo>
                    <a:pt x="120" y="13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1" name="Google Shape;15032;p55">
              <a:extLst>
                <a:ext uri="{FF2B5EF4-FFF2-40B4-BE49-F238E27FC236}">
                  <a16:creationId xmlns:a16="http://schemas.microsoft.com/office/drawing/2014/main" id="{5115DFB4-4732-C33E-1097-780D7995CC30}"/>
                </a:ext>
              </a:extLst>
            </p:cNvPr>
            <p:cNvSpPr/>
            <p:nvPr/>
          </p:nvSpPr>
          <p:spPr>
            <a:xfrm>
              <a:off x="3845225" y="2053800"/>
              <a:ext cx="4975" cy="17600"/>
            </a:xfrm>
            <a:custGeom>
              <a:avLst/>
              <a:gdLst/>
              <a:ahLst/>
              <a:cxnLst/>
              <a:rect l="l" t="t" r="r" b="b"/>
              <a:pathLst>
                <a:path w="199" h="704" extrusionOk="0">
                  <a:moveTo>
                    <a:pt x="77" y="1"/>
                  </a:moveTo>
                  <a:cubicBezTo>
                    <a:pt x="41" y="1"/>
                    <a:pt x="1" y="32"/>
                    <a:pt x="8" y="90"/>
                  </a:cubicBezTo>
                  <a:cubicBezTo>
                    <a:pt x="32" y="280"/>
                    <a:pt x="20" y="507"/>
                    <a:pt x="67" y="685"/>
                  </a:cubicBezTo>
                  <a:cubicBezTo>
                    <a:pt x="73" y="697"/>
                    <a:pt x="88" y="703"/>
                    <a:pt x="103" y="703"/>
                  </a:cubicBezTo>
                  <a:cubicBezTo>
                    <a:pt x="118" y="703"/>
                    <a:pt x="133" y="697"/>
                    <a:pt x="139" y="685"/>
                  </a:cubicBezTo>
                  <a:cubicBezTo>
                    <a:pt x="198" y="483"/>
                    <a:pt x="151" y="245"/>
                    <a:pt x="127" y="42"/>
                  </a:cubicBezTo>
                  <a:cubicBezTo>
                    <a:pt x="122" y="14"/>
                    <a:pt x="101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2" name="Google Shape;15033;p55">
              <a:extLst>
                <a:ext uri="{FF2B5EF4-FFF2-40B4-BE49-F238E27FC236}">
                  <a16:creationId xmlns:a16="http://schemas.microsoft.com/office/drawing/2014/main" id="{4894A53B-F077-70F5-65EF-CEC39C475CCE}"/>
                </a:ext>
              </a:extLst>
            </p:cNvPr>
            <p:cNvSpPr/>
            <p:nvPr/>
          </p:nvSpPr>
          <p:spPr>
            <a:xfrm>
              <a:off x="3851475" y="2063925"/>
              <a:ext cx="6150" cy="20425"/>
            </a:xfrm>
            <a:custGeom>
              <a:avLst/>
              <a:gdLst/>
              <a:ahLst/>
              <a:cxnLst/>
              <a:rect l="l" t="t" r="r" b="b"/>
              <a:pathLst>
                <a:path w="246" h="817" extrusionOk="0">
                  <a:moveTo>
                    <a:pt x="66" y="1"/>
                  </a:moveTo>
                  <a:cubicBezTo>
                    <a:pt x="34" y="1"/>
                    <a:pt x="1" y="19"/>
                    <a:pt x="8" y="54"/>
                  </a:cubicBezTo>
                  <a:cubicBezTo>
                    <a:pt x="44" y="292"/>
                    <a:pt x="20" y="554"/>
                    <a:pt x="79" y="780"/>
                  </a:cubicBezTo>
                  <a:cubicBezTo>
                    <a:pt x="91" y="804"/>
                    <a:pt x="112" y="816"/>
                    <a:pt x="131" y="816"/>
                  </a:cubicBezTo>
                  <a:cubicBezTo>
                    <a:pt x="151" y="816"/>
                    <a:pt x="169" y="804"/>
                    <a:pt x="175" y="780"/>
                  </a:cubicBezTo>
                  <a:cubicBezTo>
                    <a:pt x="246" y="542"/>
                    <a:pt x="163" y="280"/>
                    <a:pt x="115" y="30"/>
                  </a:cubicBezTo>
                  <a:cubicBezTo>
                    <a:pt x="110" y="10"/>
                    <a:pt x="89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3" name="Google Shape;15034;p55">
              <a:extLst>
                <a:ext uri="{FF2B5EF4-FFF2-40B4-BE49-F238E27FC236}">
                  <a16:creationId xmlns:a16="http://schemas.microsoft.com/office/drawing/2014/main" id="{DB700EE4-2E83-0340-11B8-44FA5EB19847}"/>
                </a:ext>
              </a:extLst>
            </p:cNvPr>
            <p:cNvSpPr/>
            <p:nvPr/>
          </p:nvSpPr>
          <p:spPr>
            <a:xfrm>
              <a:off x="3855525" y="2070075"/>
              <a:ext cx="7475" cy="27450"/>
            </a:xfrm>
            <a:custGeom>
              <a:avLst/>
              <a:gdLst/>
              <a:ahLst/>
              <a:cxnLst/>
              <a:rect l="l" t="t" r="r" b="b"/>
              <a:pathLst>
                <a:path w="299" h="1098" extrusionOk="0">
                  <a:moveTo>
                    <a:pt x="85" y="1"/>
                  </a:moveTo>
                  <a:cubicBezTo>
                    <a:pt x="60" y="1"/>
                    <a:pt x="24" y="26"/>
                    <a:pt x="24" y="70"/>
                  </a:cubicBezTo>
                  <a:cubicBezTo>
                    <a:pt x="84" y="403"/>
                    <a:pt x="1" y="832"/>
                    <a:pt x="215" y="1082"/>
                  </a:cubicBezTo>
                  <a:cubicBezTo>
                    <a:pt x="226" y="1093"/>
                    <a:pt x="238" y="1097"/>
                    <a:pt x="249" y="1097"/>
                  </a:cubicBezTo>
                  <a:cubicBezTo>
                    <a:pt x="275" y="1097"/>
                    <a:pt x="298" y="1075"/>
                    <a:pt x="298" y="1058"/>
                  </a:cubicBezTo>
                  <a:cubicBezTo>
                    <a:pt x="275" y="892"/>
                    <a:pt x="239" y="725"/>
                    <a:pt x="203" y="570"/>
                  </a:cubicBezTo>
                  <a:cubicBezTo>
                    <a:pt x="167" y="391"/>
                    <a:pt x="155" y="213"/>
                    <a:pt x="108" y="34"/>
                  </a:cubicBezTo>
                  <a:cubicBezTo>
                    <a:pt x="112" y="11"/>
                    <a:pt x="101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4" name="Google Shape;15035;p55">
              <a:extLst>
                <a:ext uri="{FF2B5EF4-FFF2-40B4-BE49-F238E27FC236}">
                  <a16:creationId xmlns:a16="http://schemas.microsoft.com/office/drawing/2014/main" id="{EE14E6A8-C0AC-54F7-4C7A-3EE679D54308}"/>
                </a:ext>
              </a:extLst>
            </p:cNvPr>
            <p:cNvSpPr/>
            <p:nvPr/>
          </p:nvSpPr>
          <p:spPr>
            <a:xfrm>
              <a:off x="3864150" y="2086525"/>
              <a:ext cx="13975" cy="23275"/>
            </a:xfrm>
            <a:custGeom>
              <a:avLst/>
              <a:gdLst/>
              <a:ahLst/>
              <a:cxnLst/>
              <a:rect l="l" t="t" r="r" b="b"/>
              <a:pathLst>
                <a:path w="559" h="931" extrusionOk="0">
                  <a:moveTo>
                    <a:pt x="91" y="1"/>
                  </a:moveTo>
                  <a:cubicBezTo>
                    <a:pt x="43" y="1"/>
                    <a:pt x="0" y="58"/>
                    <a:pt x="25" y="114"/>
                  </a:cubicBezTo>
                  <a:cubicBezTo>
                    <a:pt x="144" y="388"/>
                    <a:pt x="168" y="757"/>
                    <a:pt x="453" y="924"/>
                  </a:cubicBezTo>
                  <a:cubicBezTo>
                    <a:pt x="464" y="928"/>
                    <a:pt x="474" y="930"/>
                    <a:pt x="484" y="930"/>
                  </a:cubicBezTo>
                  <a:cubicBezTo>
                    <a:pt x="528" y="930"/>
                    <a:pt x="558" y="890"/>
                    <a:pt x="549" y="841"/>
                  </a:cubicBezTo>
                  <a:cubicBezTo>
                    <a:pt x="501" y="567"/>
                    <a:pt x="311" y="281"/>
                    <a:pt x="156" y="43"/>
                  </a:cubicBezTo>
                  <a:cubicBezTo>
                    <a:pt x="137" y="13"/>
                    <a:pt x="113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5" name="Google Shape;15036;p55">
              <a:extLst>
                <a:ext uri="{FF2B5EF4-FFF2-40B4-BE49-F238E27FC236}">
                  <a16:creationId xmlns:a16="http://schemas.microsoft.com/office/drawing/2014/main" id="{7D11917C-7214-6C98-86BC-5123AEBBD081}"/>
                </a:ext>
              </a:extLst>
            </p:cNvPr>
            <p:cNvSpPr/>
            <p:nvPr/>
          </p:nvSpPr>
          <p:spPr>
            <a:xfrm>
              <a:off x="3879000" y="2093350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71" y="1"/>
                  </a:moveTo>
                  <a:cubicBezTo>
                    <a:pt x="36" y="1"/>
                    <a:pt x="1" y="37"/>
                    <a:pt x="26" y="80"/>
                  </a:cubicBezTo>
                  <a:cubicBezTo>
                    <a:pt x="86" y="187"/>
                    <a:pt x="109" y="306"/>
                    <a:pt x="157" y="425"/>
                  </a:cubicBezTo>
                  <a:cubicBezTo>
                    <a:pt x="193" y="508"/>
                    <a:pt x="205" y="627"/>
                    <a:pt x="288" y="675"/>
                  </a:cubicBezTo>
                  <a:cubicBezTo>
                    <a:pt x="298" y="685"/>
                    <a:pt x="309" y="689"/>
                    <a:pt x="320" y="689"/>
                  </a:cubicBezTo>
                  <a:cubicBezTo>
                    <a:pt x="348" y="689"/>
                    <a:pt x="375" y="661"/>
                    <a:pt x="383" y="627"/>
                  </a:cubicBezTo>
                  <a:cubicBezTo>
                    <a:pt x="407" y="532"/>
                    <a:pt x="348" y="425"/>
                    <a:pt x="312" y="330"/>
                  </a:cubicBezTo>
                  <a:cubicBezTo>
                    <a:pt x="252" y="234"/>
                    <a:pt x="193" y="127"/>
                    <a:pt x="109" y="20"/>
                  </a:cubicBez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6" name="Google Shape;15037;p55">
              <a:extLst>
                <a:ext uri="{FF2B5EF4-FFF2-40B4-BE49-F238E27FC236}">
                  <a16:creationId xmlns:a16="http://schemas.microsoft.com/office/drawing/2014/main" id="{77338904-97E8-693C-9BF4-BAB0D03F6CBC}"/>
                </a:ext>
              </a:extLst>
            </p:cNvPr>
            <p:cNvSpPr/>
            <p:nvPr/>
          </p:nvSpPr>
          <p:spPr>
            <a:xfrm>
              <a:off x="3890050" y="2101275"/>
              <a:ext cx="2700" cy="4325"/>
            </a:xfrm>
            <a:custGeom>
              <a:avLst/>
              <a:gdLst/>
              <a:ahLst/>
              <a:cxnLst/>
              <a:rect l="l" t="t" r="r" b="b"/>
              <a:pathLst>
                <a:path w="108" h="173" extrusionOk="0">
                  <a:moveTo>
                    <a:pt x="48" y="1"/>
                  </a:moveTo>
                  <a:cubicBezTo>
                    <a:pt x="25" y="1"/>
                    <a:pt x="1" y="13"/>
                    <a:pt x="13" y="36"/>
                  </a:cubicBezTo>
                  <a:cubicBezTo>
                    <a:pt x="48" y="72"/>
                    <a:pt x="60" y="132"/>
                    <a:pt x="84" y="167"/>
                  </a:cubicBezTo>
                  <a:cubicBezTo>
                    <a:pt x="84" y="171"/>
                    <a:pt x="86" y="172"/>
                    <a:pt x="88" y="172"/>
                  </a:cubicBezTo>
                  <a:cubicBezTo>
                    <a:pt x="95" y="172"/>
                    <a:pt x="108" y="161"/>
                    <a:pt x="108" y="144"/>
                  </a:cubicBezTo>
                  <a:cubicBezTo>
                    <a:pt x="72" y="108"/>
                    <a:pt x="72" y="48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7" name="Google Shape;15038;p55">
              <a:extLst>
                <a:ext uri="{FF2B5EF4-FFF2-40B4-BE49-F238E27FC236}">
                  <a16:creationId xmlns:a16="http://schemas.microsoft.com/office/drawing/2014/main" id="{9FEED332-46F1-0F5B-76A3-189ADB0FD080}"/>
                </a:ext>
              </a:extLst>
            </p:cNvPr>
            <p:cNvSpPr/>
            <p:nvPr/>
          </p:nvSpPr>
          <p:spPr>
            <a:xfrm>
              <a:off x="3851650" y="2083050"/>
              <a:ext cx="4200" cy="15125"/>
            </a:xfrm>
            <a:custGeom>
              <a:avLst/>
              <a:gdLst/>
              <a:ahLst/>
              <a:cxnLst/>
              <a:rect l="l" t="t" r="r" b="b"/>
              <a:pathLst>
                <a:path w="168" h="605" extrusionOk="0">
                  <a:moveTo>
                    <a:pt x="90" y="0"/>
                  </a:moveTo>
                  <a:cubicBezTo>
                    <a:pt x="69" y="0"/>
                    <a:pt x="49" y="9"/>
                    <a:pt x="49" y="27"/>
                  </a:cubicBezTo>
                  <a:cubicBezTo>
                    <a:pt x="49" y="206"/>
                    <a:pt x="1" y="408"/>
                    <a:pt x="60" y="587"/>
                  </a:cubicBezTo>
                  <a:cubicBezTo>
                    <a:pt x="66" y="599"/>
                    <a:pt x="81" y="605"/>
                    <a:pt x="95" y="605"/>
                  </a:cubicBezTo>
                  <a:cubicBezTo>
                    <a:pt x="108" y="605"/>
                    <a:pt x="120" y="599"/>
                    <a:pt x="120" y="587"/>
                  </a:cubicBezTo>
                  <a:cubicBezTo>
                    <a:pt x="168" y="408"/>
                    <a:pt x="132" y="206"/>
                    <a:pt x="132" y="27"/>
                  </a:cubicBezTo>
                  <a:cubicBezTo>
                    <a:pt x="132" y="9"/>
                    <a:pt x="111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8" name="Google Shape;15039;p55">
              <a:extLst>
                <a:ext uri="{FF2B5EF4-FFF2-40B4-BE49-F238E27FC236}">
                  <a16:creationId xmlns:a16="http://schemas.microsoft.com/office/drawing/2014/main" id="{7F69019F-5E5E-0791-D172-ED4F0ACF863A}"/>
                </a:ext>
              </a:extLst>
            </p:cNvPr>
            <p:cNvSpPr/>
            <p:nvPr/>
          </p:nvSpPr>
          <p:spPr>
            <a:xfrm>
              <a:off x="3843375" y="2088300"/>
              <a:ext cx="6225" cy="9325"/>
            </a:xfrm>
            <a:custGeom>
              <a:avLst/>
              <a:gdLst/>
              <a:ahLst/>
              <a:cxnLst/>
              <a:rect l="l" t="t" r="r" b="b"/>
              <a:pathLst>
                <a:path w="249" h="373" extrusionOk="0">
                  <a:moveTo>
                    <a:pt x="99" y="0"/>
                  </a:moveTo>
                  <a:cubicBezTo>
                    <a:pt x="48" y="0"/>
                    <a:pt x="1" y="39"/>
                    <a:pt x="22" y="103"/>
                  </a:cubicBezTo>
                  <a:cubicBezTo>
                    <a:pt x="46" y="174"/>
                    <a:pt x="70" y="258"/>
                    <a:pt x="34" y="329"/>
                  </a:cubicBezTo>
                  <a:cubicBezTo>
                    <a:pt x="34" y="341"/>
                    <a:pt x="34" y="353"/>
                    <a:pt x="46" y="353"/>
                  </a:cubicBezTo>
                  <a:cubicBezTo>
                    <a:pt x="75" y="365"/>
                    <a:pt x="101" y="372"/>
                    <a:pt x="123" y="372"/>
                  </a:cubicBezTo>
                  <a:cubicBezTo>
                    <a:pt x="166" y="372"/>
                    <a:pt x="197" y="348"/>
                    <a:pt x="213" y="294"/>
                  </a:cubicBezTo>
                  <a:cubicBezTo>
                    <a:pt x="249" y="222"/>
                    <a:pt x="213" y="139"/>
                    <a:pt x="189" y="55"/>
                  </a:cubicBezTo>
                  <a:cubicBezTo>
                    <a:pt x="170" y="17"/>
                    <a:pt x="134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9" name="Google Shape;15040;p55">
              <a:extLst>
                <a:ext uri="{FF2B5EF4-FFF2-40B4-BE49-F238E27FC236}">
                  <a16:creationId xmlns:a16="http://schemas.microsoft.com/office/drawing/2014/main" id="{271EFE3F-C7FE-D12D-5630-B10C24E21D70}"/>
                </a:ext>
              </a:extLst>
            </p:cNvPr>
            <p:cNvSpPr/>
            <p:nvPr/>
          </p:nvSpPr>
          <p:spPr>
            <a:xfrm>
              <a:off x="3833500" y="2087500"/>
              <a:ext cx="16400" cy="12750"/>
            </a:xfrm>
            <a:custGeom>
              <a:avLst/>
              <a:gdLst/>
              <a:ahLst/>
              <a:cxnLst/>
              <a:rect l="l" t="t" r="r" b="b"/>
              <a:pathLst>
                <a:path w="656" h="510" extrusionOk="0">
                  <a:moveTo>
                    <a:pt x="496" y="0"/>
                  </a:moveTo>
                  <a:cubicBezTo>
                    <a:pt x="486" y="0"/>
                    <a:pt x="476" y="1"/>
                    <a:pt x="465" y="4"/>
                  </a:cubicBezTo>
                  <a:cubicBezTo>
                    <a:pt x="263" y="28"/>
                    <a:pt x="1" y="242"/>
                    <a:pt x="132" y="468"/>
                  </a:cubicBezTo>
                  <a:cubicBezTo>
                    <a:pt x="155" y="492"/>
                    <a:pt x="178" y="510"/>
                    <a:pt x="205" y="510"/>
                  </a:cubicBezTo>
                  <a:cubicBezTo>
                    <a:pt x="219" y="510"/>
                    <a:pt x="234" y="505"/>
                    <a:pt x="251" y="492"/>
                  </a:cubicBezTo>
                  <a:cubicBezTo>
                    <a:pt x="286" y="480"/>
                    <a:pt x="322" y="433"/>
                    <a:pt x="334" y="409"/>
                  </a:cubicBezTo>
                  <a:cubicBezTo>
                    <a:pt x="358" y="373"/>
                    <a:pt x="358" y="349"/>
                    <a:pt x="382" y="302"/>
                  </a:cubicBezTo>
                  <a:cubicBezTo>
                    <a:pt x="417" y="242"/>
                    <a:pt x="477" y="230"/>
                    <a:pt x="513" y="206"/>
                  </a:cubicBezTo>
                  <a:cubicBezTo>
                    <a:pt x="655" y="184"/>
                    <a:pt x="616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0" name="Google Shape;15041;p55">
              <a:extLst>
                <a:ext uri="{FF2B5EF4-FFF2-40B4-BE49-F238E27FC236}">
                  <a16:creationId xmlns:a16="http://schemas.microsoft.com/office/drawing/2014/main" id="{D066E707-AE54-AC1A-9FC5-0D312C40DCC3}"/>
                </a:ext>
              </a:extLst>
            </p:cNvPr>
            <p:cNvSpPr/>
            <p:nvPr/>
          </p:nvSpPr>
          <p:spPr>
            <a:xfrm>
              <a:off x="3828750" y="2090425"/>
              <a:ext cx="5075" cy="10725"/>
            </a:xfrm>
            <a:custGeom>
              <a:avLst/>
              <a:gdLst/>
              <a:ahLst/>
              <a:cxnLst/>
              <a:rect l="l" t="t" r="r" b="b"/>
              <a:pathLst>
                <a:path w="203" h="429" extrusionOk="0">
                  <a:moveTo>
                    <a:pt x="106" y="0"/>
                  </a:moveTo>
                  <a:cubicBezTo>
                    <a:pt x="60" y="0"/>
                    <a:pt x="12" y="30"/>
                    <a:pt x="12" y="89"/>
                  </a:cubicBezTo>
                  <a:cubicBezTo>
                    <a:pt x="12" y="197"/>
                    <a:pt x="0" y="316"/>
                    <a:pt x="60" y="411"/>
                  </a:cubicBezTo>
                  <a:cubicBezTo>
                    <a:pt x="72" y="423"/>
                    <a:pt x="89" y="429"/>
                    <a:pt x="106" y="429"/>
                  </a:cubicBezTo>
                  <a:cubicBezTo>
                    <a:pt x="122" y="429"/>
                    <a:pt x="137" y="423"/>
                    <a:pt x="143" y="411"/>
                  </a:cubicBezTo>
                  <a:cubicBezTo>
                    <a:pt x="203" y="316"/>
                    <a:pt x="191" y="197"/>
                    <a:pt x="191" y="89"/>
                  </a:cubicBezTo>
                  <a:cubicBezTo>
                    <a:pt x="197" y="30"/>
                    <a:pt x="152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1" name="Google Shape;15042;p55">
              <a:extLst>
                <a:ext uri="{FF2B5EF4-FFF2-40B4-BE49-F238E27FC236}">
                  <a16:creationId xmlns:a16="http://schemas.microsoft.com/office/drawing/2014/main" id="{61D431BA-31C4-ED89-BC3C-EFDF1515F594}"/>
                </a:ext>
              </a:extLst>
            </p:cNvPr>
            <p:cNvSpPr/>
            <p:nvPr/>
          </p:nvSpPr>
          <p:spPr>
            <a:xfrm>
              <a:off x="3820550" y="2088475"/>
              <a:ext cx="6125" cy="9250"/>
            </a:xfrm>
            <a:custGeom>
              <a:avLst/>
              <a:gdLst/>
              <a:ahLst/>
              <a:cxnLst/>
              <a:rect l="l" t="t" r="r" b="b"/>
              <a:pathLst>
                <a:path w="245" h="370" extrusionOk="0">
                  <a:moveTo>
                    <a:pt x="117" y="1"/>
                  </a:moveTo>
                  <a:cubicBezTo>
                    <a:pt x="57" y="1"/>
                    <a:pt x="1" y="36"/>
                    <a:pt x="7" y="108"/>
                  </a:cubicBezTo>
                  <a:cubicBezTo>
                    <a:pt x="7" y="191"/>
                    <a:pt x="7" y="370"/>
                    <a:pt x="126" y="370"/>
                  </a:cubicBezTo>
                  <a:cubicBezTo>
                    <a:pt x="245" y="370"/>
                    <a:pt x="233" y="203"/>
                    <a:pt x="245" y="108"/>
                  </a:cubicBezTo>
                  <a:cubicBezTo>
                    <a:pt x="239" y="36"/>
                    <a:pt x="176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2" name="Google Shape;15043;p55">
              <a:extLst>
                <a:ext uri="{FF2B5EF4-FFF2-40B4-BE49-F238E27FC236}">
                  <a16:creationId xmlns:a16="http://schemas.microsoft.com/office/drawing/2014/main" id="{04C221AC-1555-E947-F3D4-AEDFA8A3434F}"/>
                </a:ext>
              </a:extLst>
            </p:cNvPr>
            <p:cNvSpPr/>
            <p:nvPr/>
          </p:nvSpPr>
          <p:spPr>
            <a:xfrm>
              <a:off x="3813550" y="2088675"/>
              <a:ext cx="13350" cy="9350"/>
            </a:xfrm>
            <a:custGeom>
              <a:avLst/>
              <a:gdLst/>
              <a:ahLst/>
              <a:cxnLst/>
              <a:rect l="l" t="t" r="r" b="b"/>
              <a:pathLst>
                <a:path w="534" h="374" extrusionOk="0">
                  <a:moveTo>
                    <a:pt x="396" y="0"/>
                  </a:moveTo>
                  <a:cubicBezTo>
                    <a:pt x="380" y="0"/>
                    <a:pt x="363" y="5"/>
                    <a:pt x="346" y="17"/>
                  </a:cubicBezTo>
                  <a:cubicBezTo>
                    <a:pt x="287" y="40"/>
                    <a:pt x="239" y="76"/>
                    <a:pt x="191" y="124"/>
                  </a:cubicBezTo>
                  <a:cubicBezTo>
                    <a:pt x="132" y="148"/>
                    <a:pt x="72" y="171"/>
                    <a:pt x="37" y="243"/>
                  </a:cubicBezTo>
                  <a:cubicBezTo>
                    <a:pt x="1" y="290"/>
                    <a:pt x="37" y="374"/>
                    <a:pt x="108" y="374"/>
                  </a:cubicBezTo>
                  <a:cubicBezTo>
                    <a:pt x="191" y="374"/>
                    <a:pt x="227" y="326"/>
                    <a:pt x="287" y="290"/>
                  </a:cubicBezTo>
                  <a:cubicBezTo>
                    <a:pt x="346" y="267"/>
                    <a:pt x="394" y="219"/>
                    <a:pt x="453" y="195"/>
                  </a:cubicBezTo>
                  <a:cubicBezTo>
                    <a:pt x="533" y="135"/>
                    <a:pt x="479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3" name="Google Shape;15044;p55">
              <a:extLst>
                <a:ext uri="{FF2B5EF4-FFF2-40B4-BE49-F238E27FC236}">
                  <a16:creationId xmlns:a16="http://schemas.microsoft.com/office/drawing/2014/main" id="{99C71224-7681-46B9-4DA0-4D7255953525}"/>
                </a:ext>
              </a:extLst>
            </p:cNvPr>
            <p:cNvSpPr/>
            <p:nvPr/>
          </p:nvSpPr>
          <p:spPr>
            <a:xfrm>
              <a:off x="3806425" y="2082675"/>
              <a:ext cx="6850" cy="9175"/>
            </a:xfrm>
            <a:custGeom>
              <a:avLst/>
              <a:gdLst/>
              <a:ahLst/>
              <a:cxnLst/>
              <a:rect l="l" t="t" r="r" b="b"/>
              <a:pathLst>
                <a:path w="274" h="367" extrusionOk="0">
                  <a:moveTo>
                    <a:pt x="144" y="1"/>
                  </a:moveTo>
                  <a:cubicBezTo>
                    <a:pt x="81" y="1"/>
                    <a:pt x="18" y="42"/>
                    <a:pt x="24" y="126"/>
                  </a:cubicBezTo>
                  <a:cubicBezTo>
                    <a:pt x="24" y="197"/>
                    <a:pt x="0" y="328"/>
                    <a:pt x="95" y="364"/>
                  </a:cubicBezTo>
                  <a:cubicBezTo>
                    <a:pt x="105" y="365"/>
                    <a:pt x="114" y="366"/>
                    <a:pt x="122" y="366"/>
                  </a:cubicBezTo>
                  <a:cubicBezTo>
                    <a:pt x="243" y="366"/>
                    <a:pt x="274" y="215"/>
                    <a:pt x="274" y="126"/>
                  </a:cubicBezTo>
                  <a:cubicBezTo>
                    <a:pt x="274" y="42"/>
                    <a:pt x="208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4" name="Google Shape;15045;p55">
              <a:extLst>
                <a:ext uri="{FF2B5EF4-FFF2-40B4-BE49-F238E27FC236}">
                  <a16:creationId xmlns:a16="http://schemas.microsoft.com/office/drawing/2014/main" id="{4AF387B6-0958-4079-E0BB-65BD7DCB3EEB}"/>
                </a:ext>
              </a:extLst>
            </p:cNvPr>
            <p:cNvSpPr/>
            <p:nvPr/>
          </p:nvSpPr>
          <p:spPr>
            <a:xfrm>
              <a:off x="3734975" y="2189100"/>
              <a:ext cx="3300" cy="3425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60" y="0"/>
                  </a:moveTo>
                  <a:cubicBezTo>
                    <a:pt x="24" y="0"/>
                    <a:pt x="1" y="48"/>
                    <a:pt x="13" y="95"/>
                  </a:cubicBezTo>
                  <a:cubicBezTo>
                    <a:pt x="13" y="107"/>
                    <a:pt x="24" y="107"/>
                    <a:pt x="24" y="119"/>
                  </a:cubicBezTo>
                  <a:cubicBezTo>
                    <a:pt x="30" y="131"/>
                    <a:pt x="42" y="137"/>
                    <a:pt x="54" y="137"/>
                  </a:cubicBezTo>
                  <a:cubicBezTo>
                    <a:pt x="66" y="137"/>
                    <a:pt x="78" y="131"/>
                    <a:pt x="84" y="119"/>
                  </a:cubicBezTo>
                  <a:cubicBezTo>
                    <a:pt x="84" y="107"/>
                    <a:pt x="96" y="107"/>
                    <a:pt x="96" y="95"/>
                  </a:cubicBezTo>
                  <a:cubicBezTo>
                    <a:pt x="132" y="48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5" name="Google Shape;15046;p55">
              <a:extLst>
                <a:ext uri="{FF2B5EF4-FFF2-40B4-BE49-F238E27FC236}">
                  <a16:creationId xmlns:a16="http://schemas.microsoft.com/office/drawing/2014/main" id="{C07A9686-B077-2042-EEF5-C72030CA3AF5}"/>
                </a:ext>
              </a:extLst>
            </p:cNvPr>
            <p:cNvSpPr/>
            <p:nvPr/>
          </p:nvSpPr>
          <p:spPr>
            <a:xfrm>
              <a:off x="3733500" y="2188350"/>
              <a:ext cx="6575" cy="15175"/>
            </a:xfrm>
            <a:custGeom>
              <a:avLst/>
              <a:gdLst/>
              <a:ahLst/>
              <a:cxnLst/>
              <a:rect l="l" t="t" r="r" b="b"/>
              <a:pathLst>
                <a:path w="263" h="607" extrusionOk="0">
                  <a:moveTo>
                    <a:pt x="119" y="0"/>
                  </a:moveTo>
                  <a:cubicBezTo>
                    <a:pt x="77" y="0"/>
                    <a:pt x="36" y="30"/>
                    <a:pt x="36" y="90"/>
                  </a:cubicBezTo>
                  <a:cubicBezTo>
                    <a:pt x="24" y="256"/>
                    <a:pt x="0" y="506"/>
                    <a:pt x="179" y="602"/>
                  </a:cubicBezTo>
                  <a:cubicBezTo>
                    <a:pt x="185" y="605"/>
                    <a:pt x="192" y="606"/>
                    <a:pt x="200" y="606"/>
                  </a:cubicBezTo>
                  <a:cubicBezTo>
                    <a:pt x="223" y="606"/>
                    <a:pt x="250" y="593"/>
                    <a:pt x="250" y="566"/>
                  </a:cubicBezTo>
                  <a:cubicBezTo>
                    <a:pt x="262" y="471"/>
                    <a:pt x="250" y="423"/>
                    <a:pt x="238" y="340"/>
                  </a:cubicBezTo>
                  <a:cubicBezTo>
                    <a:pt x="214" y="256"/>
                    <a:pt x="214" y="173"/>
                    <a:pt x="203" y="90"/>
                  </a:cubicBezTo>
                  <a:cubicBezTo>
                    <a:pt x="203" y="30"/>
                    <a:pt x="161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6" name="Google Shape;15047;p55">
              <a:extLst>
                <a:ext uri="{FF2B5EF4-FFF2-40B4-BE49-F238E27FC236}">
                  <a16:creationId xmlns:a16="http://schemas.microsoft.com/office/drawing/2014/main" id="{26667D99-307F-AAB4-3769-FFFEC26A9849}"/>
                </a:ext>
              </a:extLst>
            </p:cNvPr>
            <p:cNvSpPr/>
            <p:nvPr/>
          </p:nvSpPr>
          <p:spPr>
            <a:xfrm>
              <a:off x="3721000" y="2186675"/>
              <a:ext cx="7450" cy="17125"/>
            </a:xfrm>
            <a:custGeom>
              <a:avLst/>
              <a:gdLst/>
              <a:ahLst/>
              <a:cxnLst/>
              <a:rect l="l" t="t" r="r" b="b"/>
              <a:pathLst>
                <a:path w="298" h="685" extrusionOk="0">
                  <a:moveTo>
                    <a:pt x="46" y="0"/>
                  </a:moveTo>
                  <a:cubicBezTo>
                    <a:pt x="24" y="0"/>
                    <a:pt x="0" y="12"/>
                    <a:pt x="0" y="38"/>
                  </a:cubicBezTo>
                  <a:cubicBezTo>
                    <a:pt x="24" y="264"/>
                    <a:pt x="95" y="490"/>
                    <a:pt x="226" y="669"/>
                  </a:cubicBezTo>
                  <a:cubicBezTo>
                    <a:pt x="241" y="678"/>
                    <a:pt x="256" y="684"/>
                    <a:pt x="268" y="684"/>
                  </a:cubicBezTo>
                  <a:cubicBezTo>
                    <a:pt x="285" y="684"/>
                    <a:pt x="298" y="673"/>
                    <a:pt x="298" y="645"/>
                  </a:cubicBezTo>
                  <a:cubicBezTo>
                    <a:pt x="298" y="538"/>
                    <a:pt x="286" y="454"/>
                    <a:pt x="226" y="371"/>
                  </a:cubicBezTo>
                  <a:cubicBezTo>
                    <a:pt x="167" y="264"/>
                    <a:pt x="119" y="145"/>
                    <a:pt x="83" y="26"/>
                  </a:cubicBezTo>
                  <a:cubicBezTo>
                    <a:pt x="83" y="9"/>
                    <a:pt x="65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7" name="Google Shape;15048;p55">
              <a:extLst>
                <a:ext uri="{FF2B5EF4-FFF2-40B4-BE49-F238E27FC236}">
                  <a16:creationId xmlns:a16="http://schemas.microsoft.com/office/drawing/2014/main" id="{3D6D09B3-A5C1-D5BA-CDD3-02A00AC445B0}"/>
                </a:ext>
              </a:extLst>
            </p:cNvPr>
            <p:cNvSpPr/>
            <p:nvPr/>
          </p:nvSpPr>
          <p:spPr>
            <a:xfrm>
              <a:off x="3708475" y="2184825"/>
              <a:ext cx="7475" cy="19875"/>
            </a:xfrm>
            <a:custGeom>
              <a:avLst/>
              <a:gdLst/>
              <a:ahLst/>
              <a:cxnLst/>
              <a:rect l="l" t="t" r="r" b="b"/>
              <a:pathLst>
                <a:path w="299" h="795" extrusionOk="0">
                  <a:moveTo>
                    <a:pt x="53" y="1"/>
                  </a:moveTo>
                  <a:cubicBezTo>
                    <a:pt x="26" y="1"/>
                    <a:pt x="1" y="19"/>
                    <a:pt x="1" y="52"/>
                  </a:cubicBezTo>
                  <a:cubicBezTo>
                    <a:pt x="13" y="302"/>
                    <a:pt x="84" y="528"/>
                    <a:pt x="180" y="766"/>
                  </a:cubicBezTo>
                  <a:cubicBezTo>
                    <a:pt x="188" y="787"/>
                    <a:pt x="203" y="795"/>
                    <a:pt x="219" y="795"/>
                  </a:cubicBezTo>
                  <a:cubicBezTo>
                    <a:pt x="251" y="795"/>
                    <a:pt x="287" y="766"/>
                    <a:pt x="287" y="743"/>
                  </a:cubicBezTo>
                  <a:cubicBezTo>
                    <a:pt x="299" y="481"/>
                    <a:pt x="168" y="278"/>
                    <a:pt x="108" y="40"/>
                  </a:cubicBezTo>
                  <a:cubicBezTo>
                    <a:pt x="97" y="13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8" name="Google Shape;15049;p55">
              <a:extLst>
                <a:ext uri="{FF2B5EF4-FFF2-40B4-BE49-F238E27FC236}">
                  <a16:creationId xmlns:a16="http://schemas.microsoft.com/office/drawing/2014/main" id="{E97D4611-058C-2568-4F93-C05567E5311E}"/>
                </a:ext>
              </a:extLst>
            </p:cNvPr>
            <p:cNvSpPr/>
            <p:nvPr/>
          </p:nvSpPr>
          <p:spPr>
            <a:xfrm>
              <a:off x="3701875" y="2190875"/>
              <a:ext cx="5150" cy="15925"/>
            </a:xfrm>
            <a:custGeom>
              <a:avLst/>
              <a:gdLst/>
              <a:ahLst/>
              <a:cxnLst/>
              <a:rect l="l" t="t" r="r" b="b"/>
              <a:pathLst>
                <a:path w="206" h="637" extrusionOk="0">
                  <a:moveTo>
                    <a:pt x="75" y="1"/>
                  </a:moveTo>
                  <a:cubicBezTo>
                    <a:pt x="38" y="1"/>
                    <a:pt x="1" y="34"/>
                    <a:pt x="15" y="84"/>
                  </a:cubicBezTo>
                  <a:cubicBezTo>
                    <a:pt x="27" y="179"/>
                    <a:pt x="39" y="298"/>
                    <a:pt x="39" y="417"/>
                  </a:cubicBezTo>
                  <a:cubicBezTo>
                    <a:pt x="51" y="512"/>
                    <a:pt x="51" y="572"/>
                    <a:pt x="110" y="632"/>
                  </a:cubicBezTo>
                  <a:cubicBezTo>
                    <a:pt x="117" y="635"/>
                    <a:pt x="124" y="636"/>
                    <a:pt x="131" y="636"/>
                  </a:cubicBezTo>
                  <a:cubicBezTo>
                    <a:pt x="147" y="636"/>
                    <a:pt x="161" y="628"/>
                    <a:pt x="170" y="620"/>
                  </a:cubicBezTo>
                  <a:cubicBezTo>
                    <a:pt x="205" y="524"/>
                    <a:pt x="170" y="441"/>
                    <a:pt x="170" y="334"/>
                  </a:cubicBezTo>
                  <a:cubicBezTo>
                    <a:pt x="158" y="239"/>
                    <a:pt x="146" y="143"/>
                    <a:pt x="134" y="48"/>
                  </a:cubicBezTo>
                  <a:cubicBezTo>
                    <a:pt x="125" y="15"/>
                    <a:pt x="100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9" name="Google Shape;15050;p55">
              <a:extLst>
                <a:ext uri="{FF2B5EF4-FFF2-40B4-BE49-F238E27FC236}">
                  <a16:creationId xmlns:a16="http://schemas.microsoft.com/office/drawing/2014/main" id="{9892E33D-2E9A-AAAF-4F1D-567EF8E66ADD}"/>
                </a:ext>
              </a:extLst>
            </p:cNvPr>
            <p:cNvSpPr/>
            <p:nvPr/>
          </p:nvSpPr>
          <p:spPr>
            <a:xfrm>
              <a:off x="3692700" y="2179125"/>
              <a:ext cx="5025" cy="11825"/>
            </a:xfrm>
            <a:custGeom>
              <a:avLst/>
              <a:gdLst/>
              <a:ahLst/>
              <a:cxnLst/>
              <a:rect l="l" t="t" r="r" b="b"/>
              <a:pathLst>
                <a:path w="201" h="473" extrusionOk="0">
                  <a:moveTo>
                    <a:pt x="75" y="0"/>
                  </a:moveTo>
                  <a:cubicBezTo>
                    <a:pt x="49" y="0"/>
                    <a:pt x="25" y="18"/>
                    <a:pt x="25" y="54"/>
                  </a:cubicBezTo>
                  <a:cubicBezTo>
                    <a:pt x="1" y="173"/>
                    <a:pt x="1" y="292"/>
                    <a:pt x="25" y="411"/>
                  </a:cubicBezTo>
                  <a:cubicBezTo>
                    <a:pt x="30" y="454"/>
                    <a:pt x="61" y="472"/>
                    <a:pt x="95" y="472"/>
                  </a:cubicBezTo>
                  <a:cubicBezTo>
                    <a:pt x="146" y="472"/>
                    <a:pt x="201" y="432"/>
                    <a:pt x="180" y="375"/>
                  </a:cubicBezTo>
                  <a:cubicBezTo>
                    <a:pt x="156" y="268"/>
                    <a:pt x="144" y="161"/>
                    <a:pt x="144" y="54"/>
                  </a:cubicBezTo>
                  <a:cubicBezTo>
                    <a:pt x="132" y="18"/>
                    <a:pt x="102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0" name="Google Shape;15051;p55">
              <a:extLst>
                <a:ext uri="{FF2B5EF4-FFF2-40B4-BE49-F238E27FC236}">
                  <a16:creationId xmlns:a16="http://schemas.microsoft.com/office/drawing/2014/main" id="{70DBE3A6-881B-A4BD-0D9A-2B28142EF8D0}"/>
                </a:ext>
              </a:extLst>
            </p:cNvPr>
            <p:cNvSpPr/>
            <p:nvPr/>
          </p:nvSpPr>
          <p:spPr>
            <a:xfrm>
              <a:off x="3687350" y="2170200"/>
              <a:ext cx="3600" cy="9175"/>
            </a:xfrm>
            <a:custGeom>
              <a:avLst/>
              <a:gdLst/>
              <a:ahLst/>
              <a:cxnLst/>
              <a:rect l="l" t="t" r="r" b="b"/>
              <a:pathLst>
                <a:path w="144" h="367" extrusionOk="0">
                  <a:moveTo>
                    <a:pt x="78" y="0"/>
                  </a:moveTo>
                  <a:cubicBezTo>
                    <a:pt x="72" y="0"/>
                    <a:pt x="66" y="6"/>
                    <a:pt x="60" y="18"/>
                  </a:cubicBezTo>
                  <a:cubicBezTo>
                    <a:pt x="13" y="54"/>
                    <a:pt x="13" y="101"/>
                    <a:pt x="13" y="173"/>
                  </a:cubicBezTo>
                  <a:cubicBezTo>
                    <a:pt x="13" y="232"/>
                    <a:pt x="1" y="280"/>
                    <a:pt x="36" y="339"/>
                  </a:cubicBezTo>
                  <a:cubicBezTo>
                    <a:pt x="48" y="357"/>
                    <a:pt x="63" y="366"/>
                    <a:pt x="78" y="366"/>
                  </a:cubicBezTo>
                  <a:cubicBezTo>
                    <a:pt x="93" y="366"/>
                    <a:pt x="108" y="357"/>
                    <a:pt x="120" y="339"/>
                  </a:cubicBezTo>
                  <a:cubicBezTo>
                    <a:pt x="144" y="280"/>
                    <a:pt x="144" y="232"/>
                    <a:pt x="144" y="173"/>
                  </a:cubicBezTo>
                  <a:cubicBezTo>
                    <a:pt x="144" y="113"/>
                    <a:pt x="144" y="77"/>
                    <a:pt x="96" y="18"/>
                  </a:cubicBezTo>
                  <a:cubicBezTo>
                    <a:pt x="90" y="6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1" name="Google Shape;15052;p55">
              <a:extLst>
                <a:ext uri="{FF2B5EF4-FFF2-40B4-BE49-F238E27FC236}">
                  <a16:creationId xmlns:a16="http://schemas.microsoft.com/office/drawing/2014/main" id="{F4587DD5-6D29-F31B-21C5-11469D742AE3}"/>
                </a:ext>
              </a:extLst>
            </p:cNvPr>
            <p:cNvSpPr/>
            <p:nvPr/>
          </p:nvSpPr>
          <p:spPr>
            <a:xfrm>
              <a:off x="3699600" y="2199450"/>
              <a:ext cx="6225" cy="13275"/>
            </a:xfrm>
            <a:custGeom>
              <a:avLst/>
              <a:gdLst/>
              <a:ahLst/>
              <a:cxnLst/>
              <a:rect l="l" t="t" r="r" b="b"/>
              <a:pathLst>
                <a:path w="249" h="531" extrusionOk="0">
                  <a:moveTo>
                    <a:pt x="131" y="1"/>
                  </a:moveTo>
                  <a:cubicBezTo>
                    <a:pt x="67" y="1"/>
                    <a:pt x="1" y="54"/>
                    <a:pt x="23" y="134"/>
                  </a:cubicBezTo>
                  <a:cubicBezTo>
                    <a:pt x="58" y="217"/>
                    <a:pt x="70" y="300"/>
                    <a:pt x="70" y="396"/>
                  </a:cubicBezTo>
                  <a:cubicBezTo>
                    <a:pt x="70" y="449"/>
                    <a:pt x="99" y="530"/>
                    <a:pt x="156" y="530"/>
                  </a:cubicBezTo>
                  <a:cubicBezTo>
                    <a:pt x="162" y="530"/>
                    <a:pt x="170" y="529"/>
                    <a:pt x="177" y="527"/>
                  </a:cubicBezTo>
                  <a:cubicBezTo>
                    <a:pt x="249" y="503"/>
                    <a:pt x="249" y="408"/>
                    <a:pt x="249" y="348"/>
                  </a:cubicBezTo>
                  <a:cubicBezTo>
                    <a:pt x="249" y="253"/>
                    <a:pt x="249" y="169"/>
                    <a:pt x="225" y="74"/>
                  </a:cubicBezTo>
                  <a:cubicBezTo>
                    <a:pt x="211" y="23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2" name="Google Shape;15053;p55">
              <a:extLst>
                <a:ext uri="{FF2B5EF4-FFF2-40B4-BE49-F238E27FC236}">
                  <a16:creationId xmlns:a16="http://schemas.microsoft.com/office/drawing/2014/main" id="{77319502-1719-96C7-6B37-80B529862E63}"/>
                </a:ext>
              </a:extLst>
            </p:cNvPr>
            <p:cNvSpPr/>
            <p:nvPr/>
          </p:nvSpPr>
          <p:spPr>
            <a:xfrm>
              <a:off x="3705550" y="2202200"/>
              <a:ext cx="7725" cy="7325"/>
            </a:xfrm>
            <a:custGeom>
              <a:avLst/>
              <a:gdLst/>
              <a:ahLst/>
              <a:cxnLst/>
              <a:rect l="l" t="t" r="r" b="b"/>
              <a:pathLst>
                <a:path w="309" h="293" extrusionOk="0">
                  <a:moveTo>
                    <a:pt x="103" y="1"/>
                  </a:moveTo>
                  <a:cubicBezTo>
                    <a:pt x="39" y="1"/>
                    <a:pt x="0" y="91"/>
                    <a:pt x="70" y="131"/>
                  </a:cubicBezTo>
                  <a:cubicBezTo>
                    <a:pt x="82" y="143"/>
                    <a:pt x="118" y="143"/>
                    <a:pt x="130" y="179"/>
                  </a:cubicBezTo>
                  <a:cubicBezTo>
                    <a:pt x="142" y="202"/>
                    <a:pt x="130" y="238"/>
                    <a:pt x="142" y="262"/>
                  </a:cubicBezTo>
                  <a:cubicBezTo>
                    <a:pt x="157" y="285"/>
                    <a:pt x="172" y="293"/>
                    <a:pt x="184" y="293"/>
                  </a:cubicBezTo>
                  <a:cubicBezTo>
                    <a:pt x="191" y="293"/>
                    <a:pt x="197" y="290"/>
                    <a:pt x="201" y="286"/>
                  </a:cubicBezTo>
                  <a:cubicBezTo>
                    <a:pt x="308" y="190"/>
                    <a:pt x="237" y="71"/>
                    <a:pt x="142" y="12"/>
                  </a:cubicBezTo>
                  <a:cubicBezTo>
                    <a:pt x="128" y="4"/>
                    <a:pt x="115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3" name="Google Shape;15054;p55">
              <a:extLst>
                <a:ext uri="{FF2B5EF4-FFF2-40B4-BE49-F238E27FC236}">
                  <a16:creationId xmlns:a16="http://schemas.microsoft.com/office/drawing/2014/main" id="{598B42B3-1955-366F-1F93-CDDBDF6F9AA6}"/>
                </a:ext>
              </a:extLst>
            </p:cNvPr>
            <p:cNvSpPr/>
            <p:nvPr/>
          </p:nvSpPr>
          <p:spPr>
            <a:xfrm>
              <a:off x="3689725" y="2201250"/>
              <a:ext cx="7900" cy="11725"/>
            </a:xfrm>
            <a:custGeom>
              <a:avLst/>
              <a:gdLst/>
              <a:ahLst/>
              <a:cxnLst/>
              <a:rect l="l" t="t" r="r" b="b"/>
              <a:pathLst>
                <a:path w="316" h="469" extrusionOk="0">
                  <a:moveTo>
                    <a:pt x="118" y="1"/>
                  </a:moveTo>
                  <a:cubicBezTo>
                    <a:pt x="60" y="1"/>
                    <a:pt x="1" y="36"/>
                    <a:pt x="1" y="109"/>
                  </a:cubicBezTo>
                  <a:cubicBezTo>
                    <a:pt x="1" y="217"/>
                    <a:pt x="37" y="300"/>
                    <a:pt x="84" y="395"/>
                  </a:cubicBezTo>
                  <a:cubicBezTo>
                    <a:pt x="98" y="446"/>
                    <a:pt x="140" y="469"/>
                    <a:pt x="182" y="469"/>
                  </a:cubicBezTo>
                  <a:cubicBezTo>
                    <a:pt x="248" y="469"/>
                    <a:pt x="316" y="415"/>
                    <a:pt x="287" y="336"/>
                  </a:cubicBezTo>
                  <a:cubicBezTo>
                    <a:pt x="263" y="264"/>
                    <a:pt x="227" y="181"/>
                    <a:pt x="227" y="97"/>
                  </a:cubicBezTo>
                  <a:cubicBezTo>
                    <a:pt x="227" y="33"/>
                    <a:pt x="173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4" name="Google Shape;15055;p55">
              <a:extLst>
                <a:ext uri="{FF2B5EF4-FFF2-40B4-BE49-F238E27FC236}">
                  <a16:creationId xmlns:a16="http://schemas.microsoft.com/office/drawing/2014/main" id="{987500BB-2B7B-24E9-8022-A4F7C2639FEC}"/>
                </a:ext>
              </a:extLst>
            </p:cNvPr>
            <p:cNvSpPr/>
            <p:nvPr/>
          </p:nvSpPr>
          <p:spPr>
            <a:xfrm>
              <a:off x="3689150" y="2203550"/>
              <a:ext cx="4475" cy="14075"/>
            </a:xfrm>
            <a:custGeom>
              <a:avLst/>
              <a:gdLst/>
              <a:ahLst/>
              <a:cxnLst/>
              <a:rect l="l" t="t" r="r" b="b"/>
              <a:pathLst>
                <a:path w="179" h="563" extrusionOk="0">
                  <a:moveTo>
                    <a:pt x="141" y="0"/>
                  </a:moveTo>
                  <a:cubicBezTo>
                    <a:pt x="135" y="0"/>
                    <a:pt x="131" y="2"/>
                    <a:pt x="131" y="5"/>
                  </a:cubicBezTo>
                  <a:cubicBezTo>
                    <a:pt x="107" y="113"/>
                    <a:pt x="83" y="208"/>
                    <a:pt x="60" y="315"/>
                  </a:cubicBezTo>
                  <a:cubicBezTo>
                    <a:pt x="48" y="386"/>
                    <a:pt x="0" y="482"/>
                    <a:pt x="24" y="553"/>
                  </a:cubicBezTo>
                  <a:cubicBezTo>
                    <a:pt x="24" y="559"/>
                    <a:pt x="33" y="562"/>
                    <a:pt x="43" y="562"/>
                  </a:cubicBezTo>
                  <a:cubicBezTo>
                    <a:pt x="54" y="562"/>
                    <a:pt x="66" y="559"/>
                    <a:pt x="72" y="553"/>
                  </a:cubicBezTo>
                  <a:cubicBezTo>
                    <a:pt x="119" y="482"/>
                    <a:pt x="119" y="386"/>
                    <a:pt x="131" y="303"/>
                  </a:cubicBezTo>
                  <a:cubicBezTo>
                    <a:pt x="143" y="196"/>
                    <a:pt x="155" y="113"/>
                    <a:pt x="179" y="5"/>
                  </a:cubicBezTo>
                  <a:cubicBezTo>
                    <a:pt x="171" y="5"/>
                    <a:pt x="152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5" name="Google Shape;15056;p55">
              <a:extLst>
                <a:ext uri="{FF2B5EF4-FFF2-40B4-BE49-F238E27FC236}">
                  <a16:creationId xmlns:a16="http://schemas.microsoft.com/office/drawing/2014/main" id="{89BD9365-EDBA-6EBD-8FF4-28E158B09252}"/>
                </a:ext>
              </a:extLst>
            </p:cNvPr>
            <p:cNvSpPr/>
            <p:nvPr/>
          </p:nvSpPr>
          <p:spPr>
            <a:xfrm>
              <a:off x="3708100" y="2203900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78" y="1"/>
                  </a:moveTo>
                  <a:cubicBezTo>
                    <a:pt x="91" y="1"/>
                    <a:pt x="1" y="104"/>
                    <a:pt x="87" y="182"/>
                  </a:cubicBezTo>
                  <a:cubicBezTo>
                    <a:pt x="123" y="194"/>
                    <a:pt x="123" y="230"/>
                    <a:pt x="135" y="253"/>
                  </a:cubicBezTo>
                  <a:cubicBezTo>
                    <a:pt x="156" y="274"/>
                    <a:pt x="179" y="284"/>
                    <a:pt x="202" y="284"/>
                  </a:cubicBezTo>
                  <a:cubicBezTo>
                    <a:pt x="230" y="284"/>
                    <a:pt x="258" y="268"/>
                    <a:pt x="278" y="242"/>
                  </a:cubicBezTo>
                  <a:cubicBezTo>
                    <a:pt x="326" y="182"/>
                    <a:pt x="302" y="111"/>
                    <a:pt x="266" y="51"/>
                  </a:cubicBezTo>
                  <a:cubicBezTo>
                    <a:pt x="243" y="15"/>
                    <a:pt x="211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6" name="Google Shape;15057;p55">
              <a:extLst>
                <a:ext uri="{FF2B5EF4-FFF2-40B4-BE49-F238E27FC236}">
                  <a16:creationId xmlns:a16="http://schemas.microsoft.com/office/drawing/2014/main" id="{FFC930B8-8F63-4EA5-CC54-9F4B19E6062C}"/>
                </a:ext>
              </a:extLst>
            </p:cNvPr>
            <p:cNvSpPr/>
            <p:nvPr/>
          </p:nvSpPr>
          <p:spPr>
            <a:xfrm>
              <a:off x="3716925" y="2202700"/>
              <a:ext cx="10050" cy="9925"/>
            </a:xfrm>
            <a:custGeom>
              <a:avLst/>
              <a:gdLst/>
              <a:ahLst/>
              <a:cxnLst/>
              <a:rect l="l" t="t" r="r" b="b"/>
              <a:pathLst>
                <a:path w="402" h="397" extrusionOk="0">
                  <a:moveTo>
                    <a:pt x="192" y="0"/>
                  </a:moveTo>
                  <a:cubicBezTo>
                    <a:pt x="91" y="0"/>
                    <a:pt x="0" y="127"/>
                    <a:pt x="92" y="218"/>
                  </a:cubicBezTo>
                  <a:cubicBezTo>
                    <a:pt x="127" y="242"/>
                    <a:pt x="139" y="266"/>
                    <a:pt x="151" y="290"/>
                  </a:cubicBezTo>
                  <a:cubicBezTo>
                    <a:pt x="163" y="337"/>
                    <a:pt x="187" y="361"/>
                    <a:pt x="223" y="385"/>
                  </a:cubicBezTo>
                  <a:cubicBezTo>
                    <a:pt x="223" y="385"/>
                    <a:pt x="282" y="397"/>
                    <a:pt x="270" y="397"/>
                  </a:cubicBezTo>
                  <a:lnTo>
                    <a:pt x="282" y="397"/>
                  </a:lnTo>
                  <a:cubicBezTo>
                    <a:pt x="306" y="397"/>
                    <a:pt x="318" y="385"/>
                    <a:pt x="342" y="385"/>
                  </a:cubicBezTo>
                  <a:cubicBezTo>
                    <a:pt x="389" y="349"/>
                    <a:pt x="401" y="290"/>
                    <a:pt x="401" y="242"/>
                  </a:cubicBezTo>
                  <a:cubicBezTo>
                    <a:pt x="389" y="159"/>
                    <a:pt x="330" y="99"/>
                    <a:pt x="282" y="39"/>
                  </a:cubicBezTo>
                  <a:cubicBezTo>
                    <a:pt x="254" y="12"/>
                    <a:pt x="223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7" name="Google Shape;15058;p55">
              <a:extLst>
                <a:ext uri="{FF2B5EF4-FFF2-40B4-BE49-F238E27FC236}">
                  <a16:creationId xmlns:a16="http://schemas.microsoft.com/office/drawing/2014/main" id="{121156DE-F945-AFCC-235D-87C4E3624B82}"/>
                </a:ext>
              </a:extLst>
            </p:cNvPr>
            <p:cNvSpPr/>
            <p:nvPr/>
          </p:nvSpPr>
          <p:spPr>
            <a:xfrm>
              <a:off x="3726975" y="2207400"/>
              <a:ext cx="6550" cy="7375"/>
            </a:xfrm>
            <a:custGeom>
              <a:avLst/>
              <a:gdLst/>
              <a:ahLst/>
              <a:cxnLst/>
              <a:rect l="l" t="t" r="r" b="b"/>
              <a:pathLst>
                <a:path w="262" h="295" extrusionOk="0">
                  <a:moveTo>
                    <a:pt x="110" y="1"/>
                  </a:moveTo>
                  <a:cubicBezTo>
                    <a:pt x="58" y="1"/>
                    <a:pt x="1" y="54"/>
                    <a:pt x="35" y="113"/>
                  </a:cubicBezTo>
                  <a:cubicBezTo>
                    <a:pt x="83" y="173"/>
                    <a:pt x="118" y="232"/>
                    <a:pt x="178" y="280"/>
                  </a:cubicBezTo>
                  <a:cubicBezTo>
                    <a:pt x="188" y="290"/>
                    <a:pt x="199" y="295"/>
                    <a:pt x="210" y="295"/>
                  </a:cubicBezTo>
                  <a:cubicBezTo>
                    <a:pt x="237" y="295"/>
                    <a:pt x="261" y="267"/>
                    <a:pt x="261" y="232"/>
                  </a:cubicBezTo>
                  <a:cubicBezTo>
                    <a:pt x="237" y="161"/>
                    <a:pt x="213" y="102"/>
                    <a:pt x="166" y="30"/>
                  </a:cubicBezTo>
                  <a:cubicBezTo>
                    <a:pt x="152" y="9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8" name="Google Shape;15059;p55">
              <a:extLst>
                <a:ext uri="{FF2B5EF4-FFF2-40B4-BE49-F238E27FC236}">
                  <a16:creationId xmlns:a16="http://schemas.microsoft.com/office/drawing/2014/main" id="{E4FD6498-1C30-F096-0EB0-4875E1973376}"/>
                </a:ext>
              </a:extLst>
            </p:cNvPr>
            <p:cNvSpPr/>
            <p:nvPr/>
          </p:nvSpPr>
          <p:spPr>
            <a:xfrm>
              <a:off x="3823000" y="2245900"/>
              <a:ext cx="8750" cy="24425"/>
            </a:xfrm>
            <a:custGeom>
              <a:avLst/>
              <a:gdLst/>
              <a:ahLst/>
              <a:cxnLst/>
              <a:rect l="l" t="t" r="r" b="b"/>
              <a:pathLst>
                <a:path w="350" h="977" extrusionOk="0">
                  <a:moveTo>
                    <a:pt x="49" y="1"/>
                  </a:moveTo>
                  <a:cubicBezTo>
                    <a:pt x="24" y="1"/>
                    <a:pt x="1" y="24"/>
                    <a:pt x="16" y="62"/>
                  </a:cubicBezTo>
                  <a:cubicBezTo>
                    <a:pt x="87" y="216"/>
                    <a:pt x="135" y="383"/>
                    <a:pt x="171" y="538"/>
                  </a:cubicBezTo>
                  <a:cubicBezTo>
                    <a:pt x="194" y="681"/>
                    <a:pt x="206" y="824"/>
                    <a:pt x="266" y="955"/>
                  </a:cubicBezTo>
                  <a:cubicBezTo>
                    <a:pt x="276" y="970"/>
                    <a:pt x="288" y="976"/>
                    <a:pt x="299" y="976"/>
                  </a:cubicBezTo>
                  <a:cubicBezTo>
                    <a:pt x="313" y="976"/>
                    <a:pt x="325" y="964"/>
                    <a:pt x="325" y="943"/>
                  </a:cubicBezTo>
                  <a:cubicBezTo>
                    <a:pt x="349" y="645"/>
                    <a:pt x="230" y="288"/>
                    <a:pt x="87" y="26"/>
                  </a:cubicBezTo>
                  <a:cubicBezTo>
                    <a:pt x="78" y="8"/>
                    <a:pt x="63" y="1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9" name="Google Shape;15060;p55">
              <a:extLst>
                <a:ext uri="{FF2B5EF4-FFF2-40B4-BE49-F238E27FC236}">
                  <a16:creationId xmlns:a16="http://schemas.microsoft.com/office/drawing/2014/main" id="{10DB4E90-B839-2735-C77F-6BBF0B81376A}"/>
                </a:ext>
              </a:extLst>
            </p:cNvPr>
            <p:cNvSpPr/>
            <p:nvPr/>
          </p:nvSpPr>
          <p:spPr>
            <a:xfrm>
              <a:off x="3825775" y="2249175"/>
              <a:ext cx="7750" cy="25975"/>
            </a:xfrm>
            <a:custGeom>
              <a:avLst/>
              <a:gdLst/>
              <a:ahLst/>
              <a:cxnLst/>
              <a:rect l="l" t="t" r="r" b="b"/>
              <a:pathLst>
                <a:path w="310" h="1039" extrusionOk="0">
                  <a:moveTo>
                    <a:pt x="54" y="1"/>
                  </a:moveTo>
                  <a:cubicBezTo>
                    <a:pt x="26" y="1"/>
                    <a:pt x="0" y="19"/>
                    <a:pt x="0" y="50"/>
                  </a:cubicBezTo>
                  <a:cubicBezTo>
                    <a:pt x="12" y="228"/>
                    <a:pt x="36" y="395"/>
                    <a:pt x="71" y="574"/>
                  </a:cubicBezTo>
                  <a:cubicBezTo>
                    <a:pt x="95" y="728"/>
                    <a:pt x="95" y="907"/>
                    <a:pt x="202" y="1026"/>
                  </a:cubicBezTo>
                  <a:cubicBezTo>
                    <a:pt x="215" y="1035"/>
                    <a:pt x="228" y="1038"/>
                    <a:pt x="239" y="1038"/>
                  </a:cubicBezTo>
                  <a:cubicBezTo>
                    <a:pt x="259" y="1038"/>
                    <a:pt x="274" y="1025"/>
                    <a:pt x="274" y="1002"/>
                  </a:cubicBezTo>
                  <a:cubicBezTo>
                    <a:pt x="310" y="859"/>
                    <a:pt x="250" y="728"/>
                    <a:pt x="214" y="574"/>
                  </a:cubicBezTo>
                  <a:cubicBezTo>
                    <a:pt x="179" y="395"/>
                    <a:pt x="143" y="228"/>
                    <a:pt x="119" y="50"/>
                  </a:cubicBezTo>
                  <a:cubicBezTo>
                    <a:pt x="108" y="16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0" name="Google Shape;15061;p55">
              <a:extLst>
                <a:ext uri="{FF2B5EF4-FFF2-40B4-BE49-F238E27FC236}">
                  <a16:creationId xmlns:a16="http://schemas.microsoft.com/office/drawing/2014/main" id="{856734E0-8D51-794F-1911-65EDFE57C28D}"/>
                </a:ext>
              </a:extLst>
            </p:cNvPr>
            <p:cNvSpPr/>
            <p:nvPr/>
          </p:nvSpPr>
          <p:spPr>
            <a:xfrm>
              <a:off x="3816250" y="2236875"/>
              <a:ext cx="14600" cy="43650"/>
            </a:xfrm>
            <a:custGeom>
              <a:avLst/>
              <a:gdLst/>
              <a:ahLst/>
              <a:cxnLst/>
              <a:rect l="l" t="t" r="r" b="b"/>
              <a:pathLst>
                <a:path w="584" h="1746" extrusionOk="0">
                  <a:moveTo>
                    <a:pt x="113" y="1"/>
                  </a:moveTo>
                  <a:cubicBezTo>
                    <a:pt x="72" y="1"/>
                    <a:pt x="30" y="31"/>
                    <a:pt x="24" y="89"/>
                  </a:cubicBezTo>
                  <a:cubicBezTo>
                    <a:pt x="0" y="387"/>
                    <a:pt x="36" y="685"/>
                    <a:pt x="95" y="982"/>
                  </a:cubicBezTo>
                  <a:cubicBezTo>
                    <a:pt x="131" y="1232"/>
                    <a:pt x="131" y="1554"/>
                    <a:pt x="345" y="1720"/>
                  </a:cubicBezTo>
                  <a:cubicBezTo>
                    <a:pt x="362" y="1737"/>
                    <a:pt x="384" y="1746"/>
                    <a:pt x="404" y="1746"/>
                  </a:cubicBezTo>
                  <a:cubicBezTo>
                    <a:pt x="429" y="1746"/>
                    <a:pt x="452" y="1734"/>
                    <a:pt x="464" y="1709"/>
                  </a:cubicBezTo>
                  <a:cubicBezTo>
                    <a:pt x="583" y="1482"/>
                    <a:pt x="476" y="1232"/>
                    <a:pt x="429" y="1006"/>
                  </a:cubicBezTo>
                  <a:cubicBezTo>
                    <a:pt x="381" y="697"/>
                    <a:pt x="298" y="387"/>
                    <a:pt x="191" y="66"/>
                  </a:cubicBezTo>
                  <a:cubicBezTo>
                    <a:pt x="180" y="22"/>
                    <a:pt x="147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1" name="Google Shape;15062;p55">
              <a:extLst>
                <a:ext uri="{FF2B5EF4-FFF2-40B4-BE49-F238E27FC236}">
                  <a16:creationId xmlns:a16="http://schemas.microsoft.com/office/drawing/2014/main" id="{88E2C29D-5D16-5769-5C3E-676F5A991006}"/>
                </a:ext>
              </a:extLst>
            </p:cNvPr>
            <p:cNvSpPr/>
            <p:nvPr/>
          </p:nvSpPr>
          <p:spPr>
            <a:xfrm>
              <a:off x="3810875" y="2243200"/>
              <a:ext cx="7475" cy="30325"/>
            </a:xfrm>
            <a:custGeom>
              <a:avLst/>
              <a:gdLst/>
              <a:ahLst/>
              <a:cxnLst/>
              <a:rect l="l" t="t" r="r" b="b"/>
              <a:pathLst>
                <a:path w="299" h="1213" extrusionOk="0">
                  <a:moveTo>
                    <a:pt x="80" y="0"/>
                  </a:moveTo>
                  <a:cubicBezTo>
                    <a:pt x="57" y="0"/>
                    <a:pt x="36" y="9"/>
                    <a:pt x="36" y="27"/>
                  </a:cubicBezTo>
                  <a:cubicBezTo>
                    <a:pt x="13" y="229"/>
                    <a:pt x="1" y="432"/>
                    <a:pt x="25" y="634"/>
                  </a:cubicBezTo>
                  <a:cubicBezTo>
                    <a:pt x="36" y="813"/>
                    <a:pt x="36" y="1027"/>
                    <a:pt x="132" y="1182"/>
                  </a:cubicBezTo>
                  <a:cubicBezTo>
                    <a:pt x="142" y="1203"/>
                    <a:pt x="164" y="1212"/>
                    <a:pt x="186" y="1212"/>
                  </a:cubicBezTo>
                  <a:cubicBezTo>
                    <a:pt x="215" y="1212"/>
                    <a:pt x="244" y="1197"/>
                    <a:pt x="251" y="1170"/>
                  </a:cubicBezTo>
                  <a:cubicBezTo>
                    <a:pt x="298" y="1003"/>
                    <a:pt x="251" y="825"/>
                    <a:pt x="239" y="646"/>
                  </a:cubicBezTo>
                  <a:cubicBezTo>
                    <a:pt x="203" y="444"/>
                    <a:pt x="156" y="229"/>
                    <a:pt x="132" y="27"/>
                  </a:cubicBezTo>
                  <a:cubicBezTo>
                    <a:pt x="126" y="9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2" name="Google Shape;15063;p55">
              <a:extLst>
                <a:ext uri="{FF2B5EF4-FFF2-40B4-BE49-F238E27FC236}">
                  <a16:creationId xmlns:a16="http://schemas.microsoft.com/office/drawing/2014/main" id="{C2CA355B-1901-B26E-DD60-1B79826C97A9}"/>
                </a:ext>
              </a:extLst>
            </p:cNvPr>
            <p:cNvSpPr/>
            <p:nvPr/>
          </p:nvSpPr>
          <p:spPr>
            <a:xfrm>
              <a:off x="3800750" y="2255550"/>
              <a:ext cx="9550" cy="22700"/>
            </a:xfrm>
            <a:custGeom>
              <a:avLst/>
              <a:gdLst/>
              <a:ahLst/>
              <a:cxnLst/>
              <a:rect l="l" t="t" r="r" b="b"/>
              <a:pathLst>
                <a:path w="382" h="908" extrusionOk="0">
                  <a:moveTo>
                    <a:pt x="120" y="0"/>
                  </a:moveTo>
                  <a:cubicBezTo>
                    <a:pt x="114" y="0"/>
                    <a:pt x="108" y="3"/>
                    <a:pt x="108" y="9"/>
                  </a:cubicBezTo>
                  <a:cubicBezTo>
                    <a:pt x="49" y="176"/>
                    <a:pt x="25" y="319"/>
                    <a:pt x="13" y="497"/>
                  </a:cubicBezTo>
                  <a:cubicBezTo>
                    <a:pt x="1" y="652"/>
                    <a:pt x="1" y="771"/>
                    <a:pt x="108" y="890"/>
                  </a:cubicBezTo>
                  <a:cubicBezTo>
                    <a:pt x="114" y="902"/>
                    <a:pt x="132" y="908"/>
                    <a:pt x="151" y="908"/>
                  </a:cubicBezTo>
                  <a:cubicBezTo>
                    <a:pt x="171" y="908"/>
                    <a:pt x="191" y="902"/>
                    <a:pt x="203" y="890"/>
                  </a:cubicBezTo>
                  <a:cubicBezTo>
                    <a:pt x="382" y="652"/>
                    <a:pt x="227" y="247"/>
                    <a:pt x="132" y="9"/>
                  </a:cubicBezTo>
                  <a:cubicBezTo>
                    <a:pt x="132" y="3"/>
                    <a:pt x="126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3" name="Google Shape;15064;p55">
              <a:extLst>
                <a:ext uri="{FF2B5EF4-FFF2-40B4-BE49-F238E27FC236}">
                  <a16:creationId xmlns:a16="http://schemas.microsoft.com/office/drawing/2014/main" id="{46E461F9-ABED-1328-FE49-9EF037E21CD5}"/>
                </a:ext>
              </a:extLst>
            </p:cNvPr>
            <p:cNvSpPr/>
            <p:nvPr/>
          </p:nvSpPr>
          <p:spPr>
            <a:xfrm>
              <a:off x="3790350" y="2264200"/>
              <a:ext cx="6200" cy="9900"/>
            </a:xfrm>
            <a:custGeom>
              <a:avLst/>
              <a:gdLst/>
              <a:ahLst/>
              <a:cxnLst/>
              <a:rect l="l" t="t" r="r" b="b"/>
              <a:pathLst>
                <a:path w="248" h="396" extrusionOk="0">
                  <a:moveTo>
                    <a:pt x="219" y="0"/>
                  </a:moveTo>
                  <a:cubicBezTo>
                    <a:pt x="214" y="0"/>
                    <a:pt x="208" y="3"/>
                    <a:pt x="203" y="8"/>
                  </a:cubicBezTo>
                  <a:cubicBezTo>
                    <a:pt x="107" y="80"/>
                    <a:pt x="0" y="258"/>
                    <a:pt x="72" y="377"/>
                  </a:cubicBezTo>
                  <a:cubicBezTo>
                    <a:pt x="78" y="389"/>
                    <a:pt x="92" y="395"/>
                    <a:pt x="107" y="395"/>
                  </a:cubicBezTo>
                  <a:cubicBezTo>
                    <a:pt x="122" y="395"/>
                    <a:pt x="137" y="389"/>
                    <a:pt x="143" y="377"/>
                  </a:cubicBezTo>
                  <a:cubicBezTo>
                    <a:pt x="203" y="282"/>
                    <a:pt x="179" y="151"/>
                    <a:pt x="238" y="44"/>
                  </a:cubicBezTo>
                  <a:cubicBezTo>
                    <a:pt x="247" y="26"/>
                    <a:pt x="236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4" name="Google Shape;15065;p55">
              <a:extLst>
                <a:ext uri="{FF2B5EF4-FFF2-40B4-BE49-F238E27FC236}">
                  <a16:creationId xmlns:a16="http://schemas.microsoft.com/office/drawing/2014/main" id="{6896EAEF-E078-D08A-22F1-0DE42465CE4A}"/>
                </a:ext>
              </a:extLst>
            </p:cNvPr>
            <p:cNvSpPr/>
            <p:nvPr/>
          </p:nvSpPr>
          <p:spPr>
            <a:xfrm>
              <a:off x="3804325" y="2274075"/>
              <a:ext cx="4200" cy="7975"/>
            </a:xfrm>
            <a:custGeom>
              <a:avLst/>
              <a:gdLst/>
              <a:ahLst/>
              <a:cxnLst/>
              <a:rect l="l" t="t" r="r" b="b"/>
              <a:pathLst>
                <a:path w="168" h="319" extrusionOk="0">
                  <a:moveTo>
                    <a:pt x="90" y="0"/>
                  </a:moveTo>
                  <a:cubicBezTo>
                    <a:pt x="57" y="0"/>
                    <a:pt x="25" y="18"/>
                    <a:pt x="25" y="54"/>
                  </a:cubicBezTo>
                  <a:cubicBezTo>
                    <a:pt x="25" y="149"/>
                    <a:pt x="1" y="221"/>
                    <a:pt x="48" y="292"/>
                  </a:cubicBezTo>
                  <a:cubicBezTo>
                    <a:pt x="54" y="310"/>
                    <a:pt x="69" y="319"/>
                    <a:pt x="84" y="319"/>
                  </a:cubicBezTo>
                  <a:cubicBezTo>
                    <a:pt x="99" y="319"/>
                    <a:pt x="114" y="310"/>
                    <a:pt x="120" y="292"/>
                  </a:cubicBezTo>
                  <a:cubicBezTo>
                    <a:pt x="167" y="221"/>
                    <a:pt x="156" y="149"/>
                    <a:pt x="156" y="54"/>
                  </a:cubicBezTo>
                  <a:cubicBezTo>
                    <a:pt x="156" y="18"/>
                    <a:pt x="123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5" name="Google Shape;15066;p55">
              <a:extLst>
                <a:ext uri="{FF2B5EF4-FFF2-40B4-BE49-F238E27FC236}">
                  <a16:creationId xmlns:a16="http://schemas.microsoft.com/office/drawing/2014/main" id="{444B4608-F203-6146-F9B2-3731E6A76D0D}"/>
                </a:ext>
              </a:extLst>
            </p:cNvPr>
            <p:cNvSpPr/>
            <p:nvPr/>
          </p:nvSpPr>
          <p:spPr>
            <a:xfrm>
              <a:off x="3819675" y="2273375"/>
              <a:ext cx="9675" cy="9825"/>
            </a:xfrm>
            <a:custGeom>
              <a:avLst/>
              <a:gdLst/>
              <a:ahLst/>
              <a:cxnLst/>
              <a:rect l="l" t="t" r="r" b="b"/>
              <a:pathLst>
                <a:path w="387" h="393" extrusionOk="0">
                  <a:moveTo>
                    <a:pt x="128" y="0"/>
                  </a:moveTo>
                  <a:cubicBezTo>
                    <a:pt x="59" y="0"/>
                    <a:pt x="0" y="85"/>
                    <a:pt x="65" y="141"/>
                  </a:cubicBezTo>
                  <a:cubicBezTo>
                    <a:pt x="137" y="213"/>
                    <a:pt x="208" y="320"/>
                    <a:pt x="304" y="380"/>
                  </a:cubicBezTo>
                  <a:cubicBezTo>
                    <a:pt x="312" y="388"/>
                    <a:pt x="322" y="392"/>
                    <a:pt x="331" y="392"/>
                  </a:cubicBezTo>
                  <a:cubicBezTo>
                    <a:pt x="360" y="392"/>
                    <a:pt x="387" y="356"/>
                    <a:pt x="387" y="320"/>
                  </a:cubicBezTo>
                  <a:cubicBezTo>
                    <a:pt x="363" y="201"/>
                    <a:pt x="256" y="118"/>
                    <a:pt x="185" y="22"/>
                  </a:cubicBezTo>
                  <a:cubicBezTo>
                    <a:pt x="166" y="7"/>
                    <a:pt x="147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6" name="Google Shape;15067;p55">
              <a:extLst>
                <a:ext uri="{FF2B5EF4-FFF2-40B4-BE49-F238E27FC236}">
                  <a16:creationId xmlns:a16="http://schemas.microsoft.com/office/drawing/2014/main" id="{BE370F80-C772-7383-0817-EA3796926666}"/>
                </a:ext>
              </a:extLst>
            </p:cNvPr>
            <p:cNvSpPr/>
            <p:nvPr/>
          </p:nvSpPr>
          <p:spPr>
            <a:xfrm>
              <a:off x="3830275" y="2279875"/>
              <a:ext cx="9500" cy="7475"/>
            </a:xfrm>
            <a:custGeom>
              <a:avLst/>
              <a:gdLst/>
              <a:ahLst/>
              <a:cxnLst/>
              <a:rect l="l" t="t" r="r" b="b"/>
              <a:pathLst>
                <a:path w="380" h="299" extrusionOk="0">
                  <a:moveTo>
                    <a:pt x="113" y="1"/>
                  </a:moveTo>
                  <a:cubicBezTo>
                    <a:pt x="46" y="1"/>
                    <a:pt x="0" y="79"/>
                    <a:pt x="70" y="131"/>
                  </a:cubicBezTo>
                  <a:cubicBezTo>
                    <a:pt x="118" y="179"/>
                    <a:pt x="153" y="227"/>
                    <a:pt x="213" y="274"/>
                  </a:cubicBezTo>
                  <a:cubicBezTo>
                    <a:pt x="261" y="298"/>
                    <a:pt x="308" y="298"/>
                    <a:pt x="356" y="298"/>
                  </a:cubicBezTo>
                  <a:cubicBezTo>
                    <a:pt x="380" y="298"/>
                    <a:pt x="380" y="251"/>
                    <a:pt x="380" y="239"/>
                  </a:cubicBezTo>
                  <a:cubicBezTo>
                    <a:pt x="368" y="191"/>
                    <a:pt x="356" y="167"/>
                    <a:pt x="308" y="131"/>
                  </a:cubicBezTo>
                  <a:cubicBezTo>
                    <a:pt x="261" y="108"/>
                    <a:pt x="237" y="60"/>
                    <a:pt x="189" y="36"/>
                  </a:cubicBezTo>
                  <a:cubicBezTo>
                    <a:pt x="164" y="11"/>
                    <a:pt x="137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7" name="Google Shape;15068;p55">
              <a:extLst>
                <a:ext uri="{FF2B5EF4-FFF2-40B4-BE49-F238E27FC236}">
                  <a16:creationId xmlns:a16="http://schemas.microsoft.com/office/drawing/2014/main" id="{88E867DF-2018-19DF-598C-78254DE886EB}"/>
                </a:ext>
              </a:extLst>
            </p:cNvPr>
            <p:cNvSpPr/>
            <p:nvPr/>
          </p:nvSpPr>
          <p:spPr>
            <a:xfrm>
              <a:off x="3842825" y="2279625"/>
              <a:ext cx="12125" cy="10400"/>
            </a:xfrm>
            <a:custGeom>
              <a:avLst/>
              <a:gdLst/>
              <a:ahLst/>
              <a:cxnLst/>
              <a:rect l="l" t="t" r="r" b="b"/>
              <a:pathLst>
                <a:path w="485" h="416" extrusionOk="0">
                  <a:moveTo>
                    <a:pt x="130" y="0"/>
                  </a:moveTo>
                  <a:cubicBezTo>
                    <a:pt x="61" y="0"/>
                    <a:pt x="0" y="86"/>
                    <a:pt x="56" y="141"/>
                  </a:cubicBezTo>
                  <a:cubicBezTo>
                    <a:pt x="116" y="201"/>
                    <a:pt x="175" y="249"/>
                    <a:pt x="235" y="308"/>
                  </a:cubicBezTo>
                  <a:lnTo>
                    <a:pt x="306" y="380"/>
                  </a:lnTo>
                  <a:cubicBezTo>
                    <a:pt x="342" y="415"/>
                    <a:pt x="390" y="415"/>
                    <a:pt x="425" y="415"/>
                  </a:cubicBezTo>
                  <a:cubicBezTo>
                    <a:pt x="461" y="415"/>
                    <a:pt x="485" y="403"/>
                    <a:pt x="485" y="356"/>
                  </a:cubicBezTo>
                  <a:cubicBezTo>
                    <a:pt x="485" y="320"/>
                    <a:pt x="473" y="284"/>
                    <a:pt x="461" y="249"/>
                  </a:cubicBezTo>
                  <a:cubicBezTo>
                    <a:pt x="449" y="225"/>
                    <a:pt x="402" y="189"/>
                    <a:pt x="366" y="177"/>
                  </a:cubicBezTo>
                  <a:cubicBezTo>
                    <a:pt x="306" y="130"/>
                    <a:pt x="247" y="70"/>
                    <a:pt x="187" y="22"/>
                  </a:cubicBezTo>
                  <a:cubicBezTo>
                    <a:pt x="169" y="7"/>
                    <a:pt x="149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8" name="Google Shape;15069;p55">
              <a:extLst>
                <a:ext uri="{FF2B5EF4-FFF2-40B4-BE49-F238E27FC236}">
                  <a16:creationId xmlns:a16="http://schemas.microsoft.com/office/drawing/2014/main" id="{06FCBB21-5E89-E217-DCB1-D0620BCAED5A}"/>
                </a:ext>
              </a:extLst>
            </p:cNvPr>
            <p:cNvSpPr/>
            <p:nvPr/>
          </p:nvSpPr>
          <p:spPr>
            <a:xfrm>
              <a:off x="3774575" y="2274025"/>
              <a:ext cx="5975" cy="8550"/>
            </a:xfrm>
            <a:custGeom>
              <a:avLst/>
              <a:gdLst/>
              <a:ahLst/>
              <a:cxnLst/>
              <a:rect l="l" t="t" r="r" b="b"/>
              <a:pathLst>
                <a:path w="239" h="342" extrusionOk="0">
                  <a:moveTo>
                    <a:pt x="131" y="1"/>
                  </a:moveTo>
                  <a:cubicBezTo>
                    <a:pt x="108" y="1"/>
                    <a:pt x="89" y="16"/>
                    <a:pt x="84" y="44"/>
                  </a:cubicBezTo>
                  <a:cubicBezTo>
                    <a:pt x="60" y="92"/>
                    <a:pt x="36" y="127"/>
                    <a:pt x="24" y="175"/>
                  </a:cubicBezTo>
                  <a:cubicBezTo>
                    <a:pt x="0" y="223"/>
                    <a:pt x="24" y="270"/>
                    <a:pt x="48" y="306"/>
                  </a:cubicBezTo>
                  <a:cubicBezTo>
                    <a:pt x="60" y="342"/>
                    <a:pt x="84" y="342"/>
                    <a:pt x="107" y="342"/>
                  </a:cubicBezTo>
                  <a:cubicBezTo>
                    <a:pt x="167" y="318"/>
                    <a:pt x="214" y="294"/>
                    <a:pt x="226" y="234"/>
                  </a:cubicBezTo>
                  <a:cubicBezTo>
                    <a:pt x="238" y="175"/>
                    <a:pt x="214" y="115"/>
                    <a:pt x="203" y="56"/>
                  </a:cubicBezTo>
                  <a:cubicBezTo>
                    <a:pt x="184" y="19"/>
                    <a:pt x="155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9" name="Google Shape;15070;p55">
              <a:extLst>
                <a:ext uri="{FF2B5EF4-FFF2-40B4-BE49-F238E27FC236}">
                  <a16:creationId xmlns:a16="http://schemas.microsoft.com/office/drawing/2014/main" id="{807FB81B-87B1-917A-2E10-D9FF6AB6EBDD}"/>
                </a:ext>
              </a:extLst>
            </p:cNvPr>
            <p:cNvSpPr/>
            <p:nvPr/>
          </p:nvSpPr>
          <p:spPr>
            <a:xfrm>
              <a:off x="3766825" y="2281800"/>
              <a:ext cx="4350" cy="4350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85" y="1"/>
                  </a:moveTo>
                  <a:cubicBezTo>
                    <a:pt x="42" y="1"/>
                    <a:pt x="1" y="31"/>
                    <a:pt x="13" y="90"/>
                  </a:cubicBezTo>
                  <a:cubicBezTo>
                    <a:pt x="36" y="138"/>
                    <a:pt x="36" y="174"/>
                    <a:pt x="96" y="174"/>
                  </a:cubicBezTo>
                  <a:cubicBezTo>
                    <a:pt x="132" y="174"/>
                    <a:pt x="155" y="114"/>
                    <a:pt x="167" y="90"/>
                  </a:cubicBezTo>
                  <a:cubicBezTo>
                    <a:pt x="173" y="31"/>
                    <a:pt x="129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0" name="Google Shape;15071;p55">
              <a:extLst>
                <a:ext uri="{FF2B5EF4-FFF2-40B4-BE49-F238E27FC236}">
                  <a16:creationId xmlns:a16="http://schemas.microsoft.com/office/drawing/2014/main" id="{692C37C9-CED1-A4DB-A2EA-A2754D569484}"/>
                </a:ext>
              </a:extLst>
            </p:cNvPr>
            <p:cNvSpPr/>
            <p:nvPr/>
          </p:nvSpPr>
          <p:spPr>
            <a:xfrm>
              <a:off x="3757600" y="2275400"/>
              <a:ext cx="4500" cy="9125"/>
            </a:xfrm>
            <a:custGeom>
              <a:avLst/>
              <a:gdLst/>
              <a:ahLst/>
              <a:cxnLst/>
              <a:rect l="l" t="t" r="r" b="b"/>
              <a:pathLst>
                <a:path w="180" h="365" extrusionOk="0">
                  <a:moveTo>
                    <a:pt x="96" y="1"/>
                  </a:moveTo>
                  <a:cubicBezTo>
                    <a:pt x="54" y="1"/>
                    <a:pt x="12" y="25"/>
                    <a:pt x="12" y="72"/>
                  </a:cubicBezTo>
                  <a:cubicBezTo>
                    <a:pt x="12" y="168"/>
                    <a:pt x="1" y="275"/>
                    <a:pt x="60" y="346"/>
                  </a:cubicBezTo>
                  <a:cubicBezTo>
                    <a:pt x="66" y="358"/>
                    <a:pt x="81" y="364"/>
                    <a:pt x="96" y="364"/>
                  </a:cubicBezTo>
                  <a:cubicBezTo>
                    <a:pt x="111" y="364"/>
                    <a:pt x="126" y="358"/>
                    <a:pt x="131" y="346"/>
                  </a:cubicBezTo>
                  <a:cubicBezTo>
                    <a:pt x="179" y="275"/>
                    <a:pt x="167" y="168"/>
                    <a:pt x="179" y="72"/>
                  </a:cubicBezTo>
                  <a:cubicBezTo>
                    <a:pt x="179" y="25"/>
                    <a:pt x="137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1" name="Google Shape;15072;p55">
              <a:extLst>
                <a:ext uri="{FF2B5EF4-FFF2-40B4-BE49-F238E27FC236}">
                  <a16:creationId xmlns:a16="http://schemas.microsoft.com/office/drawing/2014/main" id="{94F66047-A2CD-DE6C-D9D5-FCBB4D4035A0}"/>
                </a:ext>
              </a:extLst>
            </p:cNvPr>
            <p:cNvSpPr/>
            <p:nvPr/>
          </p:nvSpPr>
          <p:spPr>
            <a:xfrm>
              <a:off x="3752250" y="2277200"/>
              <a:ext cx="2700" cy="10800"/>
            </a:xfrm>
            <a:custGeom>
              <a:avLst/>
              <a:gdLst/>
              <a:ahLst/>
              <a:cxnLst/>
              <a:rect l="l" t="t" r="r" b="b"/>
              <a:pathLst>
                <a:path w="108" h="432" extrusionOk="0">
                  <a:moveTo>
                    <a:pt x="61" y="0"/>
                  </a:moveTo>
                  <a:cubicBezTo>
                    <a:pt x="42" y="0"/>
                    <a:pt x="24" y="12"/>
                    <a:pt x="24" y="36"/>
                  </a:cubicBezTo>
                  <a:lnTo>
                    <a:pt x="24" y="227"/>
                  </a:lnTo>
                  <a:cubicBezTo>
                    <a:pt x="24" y="286"/>
                    <a:pt x="0" y="346"/>
                    <a:pt x="36" y="405"/>
                  </a:cubicBezTo>
                  <a:cubicBezTo>
                    <a:pt x="42" y="423"/>
                    <a:pt x="54" y="432"/>
                    <a:pt x="66" y="432"/>
                  </a:cubicBezTo>
                  <a:cubicBezTo>
                    <a:pt x="78" y="432"/>
                    <a:pt x="89" y="423"/>
                    <a:pt x="95" y="405"/>
                  </a:cubicBezTo>
                  <a:cubicBezTo>
                    <a:pt x="107" y="358"/>
                    <a:pt x="107" y="286"/>
                    <a:pt x="107" y="227"/>
                  </a:cubicBezTo>
                  <a:lnTo>
                    <a:pt x="107" y="36"/>
                  </a:lnTo>
                  <a:cubicBezTo>
                    <a:pt x="101" y="12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2" name="Google Shape;15073;p55">
              <a:extLst>
                <a:ext uri="{FF2B5EF4-FFF2-40B4-BE49-F238E27FC236}">
                  <a16:creationId xmlns:a16="http://schemas.microsoft.com/office/drawing/2014/main" id="{7FE9953B-5910-EE18-74E6-7ACA1EAF919A}"/>
                </a:ext>
              </a:extLst>
            </p:cNvPr>
            <p:cNvSpPr/>
            <p:nvPr/>
          </p:nvSpPr>
          <p:spPr>
            <a:xfrm>
              <a:off x="3746150" y="2278300"/>
              <a:ext cx="4175" cy="6425"/>
            </a:xfrm>
            <a:custGeom>
              <a:avLst/>
              <a:gdLst/>
              <a:ahLst/>
              <a:cxnLst/>
              <a:rect l="l" t="t" r="r" b="b"/>
              <a:pathLst>
                <a:path w="167" h="257" extrusionOk="0">
                  <a:moveTo>
                    <a:pt x="83" y="1"/>
                  </a:moveTo>
                  <a:cubicBezTo>
                    <a:pt x="42" y="1"/>
                    <a:pt x="0" y="22"/>
                    <a:pt x="6" y="63"/>
                  </a:cubicBezTo>
                  <a:cubicBezTo>
                    <a:pt x="6" y="111"/>
                    <a:pt x="30" y="159"/>
                    <a:pt x="30" y="194"/>
                  </a:cubicBezTo>
                  <a:cubicBezTo>
                    <a:pt x="36" y="236"/>
                    <a:pt x="66" y="257"/>
                    <a:pt x="94" y="257"/>
                  </a:cubicBezTo>
                  <a:cubicBezTo>
                    <a:pt x="122" y="257"/>
                    <a:pt x="149" y="236"/>
                    <a:pt x="149" y="194"/>
                  </a:cubicBezTo>
                  <a:cubicBezTo>
                    <a:pt x="149" y="147"/>
                    <a:pt x="161" y="111"/>
                    <a:pt x="161" y="63"/>
                  </a:cubicBezTo>
                  <a:cubicBezTo>
                    <a:pt x="167" y="22"/>
                    <a:pt x="125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3" name="Google Shape;15074;p55">
              <a:extLst>
                <a:ext uri="{FF2B5EF4-FFF2-40B4-BE49-F238E27FC236}">
                  <a16:creationId xmlns:a16="http://schemas.microsoft.com/office/drawing/2014/main" id="{94815015-2B88-B816-97F2-D51ADF77EB3D}"/>
                </a:ext>
              </a:extLst>
            </p:cNvPr>
            <p:cNvSpPr/>
            <p:nvPr/>
          </p:nvSpPr>
          <p:spPr>
            <a:xfrm>
              <a:off x="4073425" y="2461450"/>
              <a:ext cx="2700" cy="8875"/>
            </a:xfrm>
            <a:custGeom>
              <a:avLst/>
              <a:gdLst/>
              <a:ahLst/>
              <a:cxnLst/>
              <a:rect l="l" t="t" r="r" b="b"/>
              <a:pathLst>
                <a:path w="108" h="355" extrusionOk="0">
                  <a:moveTo>
                    <a:pt x="48" y="0"/>
                  </a:moveTo>
                  <a:lnTo>
                    <a:pt x="0" y="96"/>
                  </a:lnTo>
                  <a:lnTo>
                    <a:pt x="0" y="179"/>
                  </a:lnTo>
                  <a:cubicBezTo>
                    <a:pt x="0" y="238"/>
                    <a:pt x="0" y="286"/>
                    <a:pt x="36" y="346"/>
                  </a:cubicBezTo>
                  <a:cubicBezTo>
                    <a:pt x="42" y="352"/>
                    <a:pt x="51" y="354"/>
                    <a:pt x="58" y="354"/>
                  </a:cubicBezTo>
                  <a:cubicBezTo>
                    <a:pt x="66" y="354"/>
                    <a:pt x="71" y="352"/>
                    <a:pt x="71" y="346"/>
                  </a:cubicBezTo>
                  <a:cubicBezTo>
                    <a:pt x="107" y="286"/>
                    <a:pt x="107" y="238"/>
                    <a:pt x="107" y="179"/>
                  </a:cubicBezTo>
                  <a:lnTo>
                    <a:pt x="107" y="96"/>
                  </a:lnTo>
                  <a:cubicBezTo>
                    <a:pt x="107" y="60"/>
                    <a:pt x="71" y="36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4" name="Google Shape;15075;p55">
              <a:extLst>
                <a:ext uri="{FF2B5EF4-FFF2-40B4-BE49-F238E27FC236}">
                  <a16:creationId xmlns:a16="http://schemas.microsoft.com/office/drawing/2014/main" id="{339F32AB-B35E-0678-0E27-27D422346122}"/>
                </a:ext>
              </a:extLst>
            </p:cNvPr>
            <p:cNvSpPr/>
            <p:nvPr/>
          </p:nvSpPr>
          <p:spPr>
            <a:xfrm>
              <a:off x="4062925" y="2452900"/>
              <a:ext cx="8725" cy="25775"/>
            </a:xfrm>
            <a:custGeom>
              <a:avLst/>
              <a:gdLst/>
              <a:ahLst/>
              <a:cxnLst/>
              <a:rect l="l" t="t" r="r" b="b"/>
              <a:pathLst>
                <a:path w="349" h="1031" extrusionOk="0">
                  <a:moveTo>
                    <a:pt x="90" y="0"/>
                  </a:moveTo>
                  <a:cubicBezTo>
                    <a:pt x="47" y="0"/>
                    <a:pt x="0" y="32"/>
                    <a:pt x="15" y="92"/>
                  </a:cubicBezTo>
                  <a:cubicBezTo>
                    <a:pt x="75" y="259"/>
                    <a:pt x="110" y="438"/>
                    <a:pt x="134" y="592"/>
                  </a:cubicBezTo>
                  <a:cubicBezTo>
                    <a:pt x="146" y="747"/>
                    <a:pt x="146" y="890"/>
                    <a:pt x="230" y="1009"/>
                  </a:cubicBezTo>
                  <a:cubicBezTo>
                    <a:pt x="235" y="1024"/>
                    <a:pt x="246" y="1031"/>
                    <a:pt x="258" y="1031"/>
                  </a:cubicBezTo>
                  <a:cubicBezTo>
                    <a:pt x="275" y="1031"/>
                    <a:pt x="294" y="1018"/>
                    <a:pt x="301" y="997"/>
                  </a:cubicBezTo>
                  <a:cubicBezTo>
                    <a:pt x="349" y="854"/>
                    <a:pt x="313" y="699"/>
                    <a:pt x="289" y="557"/>
                  </a:cubicBezTo>
                  <a:cubicBezTo>
                    <a:pt x="253" y="378"/>
                    <a:pt x="206" y="211"/>
                    <a:pt x="146" y="33"/>
                  </a:cubicBezTo>
                  <a:cubicBezTo>
                    <a:pt x="137" y="11"/>
                    <a:pt x="114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5" name="Google Shape;15076;p55">
              <a:extLst>
                <a:ext uri="{FF2B5EF4-FFF2-40B4-BE49-F238E27FC236}">
                  <a16:creationId xmlns:a16="http://schemas.microsoft.com/office/drawing/2014/main" id="{B5F0D782-767E-E7BC-0547-43EA33DA943B}"/>
                </a:ext>
              </a:extLst>
            </p:cNvPr>
            <p:cNvSpPr/>
            <p:nvPr/>
          </p:nvSpPr>
          <p:spPr>
            <a:xfrm>
              <a:off x="4054375" y="2446850"/>
              <a:ext cx="7150" cy="19225"/>
            </a:xfrm>
            <a:custGeom>
              <a:avLst/>
              <a:gdLst/>
              <a:ahLst/>
              <a:cxnLst/>
              <a:rect l="l" t="t" r="r" b="b"/>
              <a:pathLst>
                <a:path w="286" h="769" extrusionOk="0">
                  <a:moveTo>
                    <a:pt x="140" y="1"/>
                  </a:moveTo>
                  <a:cubicBezTo>
                    <a:pt x="116" y="1"/>
                    <a:pt x="95" y="13"/>
                    <a:pt x="95" y="37"/>
                  </a:cubicBezTo>
                  <a:cubicBezTo>
                    <a:pt x="60" y="168"/>
                    <a:pt x="36" y="287"/>
                    <a:pt x="36" y="418"/>
                  </a:cubicBezTo>
                  <a:cubicBezTo>
                    <a:pt x="36" y="537"/>
                    <a:pt x="0" y="656"/>
                    <a:pt x="95" y="751"/>
                  </a:cubicBezTo>
                  <a:cubicBezTo>
                    <a:pt x="107" y="763"/>
                    <a:pt x="125" y="769"/>
                    <a:pt x="144" y="769"/>
                  </a:cubicBezTo>
                  <a:cubicBezTo>
                    <a:pt x="164" y="769"/>
                    <a:pt x="185" y="763"/>
                    <a:pt x="202" y="751"/>
                  </a:cubicBezTo>
                  <a:cubicBezTo>
                    <a:pt x="286" y="656"/>
                    <a:pt x="262" y="537"/>
                    <a:pt x="262" y="418"/>
                  </a:cubicBezTo>
                  <a:cubicBezTo>
                    <a:pt x="262" y="287"/>
                    <a:pt x="226" y="168"/>
                    <a:pt x="202" y="37"/>
                  </a:cubicBezTo>
                  <a:cubicBezTo>
                    <a:pt x="191" y="13"/>
                    <a:pt x="164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6" name="Google Shape;15077;p55">
              <a:extLst>
                <a:ext uri="{FF2B5EF4-FFF2-40B4-BE49-F238E27FC236}">
                  <a16:creationId xmlns:a16="http://schemas.microsoft.com/office/drawing/2014/main" id="{FDCF8131-678A-7F1E-8FA4-D0B784AA9B79}"/>
                </a:ext>
              </a:extLst>
            </p:cNvPr>
            <p:cNvSpPr/>
            <p:nvPr/>
          </p:nvSpPr>
          <p:spPr>
            <a:xfrm>
              <a:off x="4049000" y="2440300"/>
              <a:ext cx="5400" cy="22575"/>
            </a:xfrm>
            <a:custGeom>
              <a:avLst/>
              <a:gdLst/>
              <a:ahLst/>
              <a:cxnLst/>
              <a:rect l="l" t="t" r="r" b="b"/>
              <a:pathLst>
                <a:path w="216" h="903" extrusionOk="0">
                  <a:moveTo>
                    <a:pt x="66" y="1"/>
                  </a:moveTo>
                  <a:cubicBezTo>
                    <a:pt x="32" y="1"/>
                    <a:pt x="1" y="22"/>
                    <a:pt x="1" y="72"/>
                  </a:cubicBezTo>
                  <a:cubicBezTo>
                    <a:pt x="1" y="227"/>
                    <a:pt x="1" y="370"/>
                    <a:pt x="13" y="501"/>
                  </a:cubicBezTo>
                  <a:cubicBezTo>
                    <a:pt x="13" y="644"/>
                    <a:pt x="13" y="763"/>
                    <a:pt x="72" y="882"/>
                  </a:cubicBezTo>
                  <a:cubicBezTo>
                    <a:pt x="77" y="896"/>
                    <a:pt x="89" y="903"/>
                    <a:pt x="103" y="903"/>
                  </a:cubicBezTo>
                  <a:cubicBezTo>
                    <a:pt x="124" y="903"/>
                    <a:pt x="148" y="887"/>
                    <a:pt x="156" y="858"/>
                  </a:cubicBezTo>
                  <a:cubicBezTo>
                    <a:pt x="215" y="727"/>
                    <a:pt x="191" y="608"/>
                    <a:pt x="167" y="477"/>
                  </a:cubicBezTo>
                  <a:cubicBezTo>
                    <a:pt x="156" y="346"/>
                    <a:pt x="144" y="203"/>
                    <a:pt x="144" y="72"/>
                  </a:cubicBezTo>
                  <a:cubicBezTo>
                    <a:pt x="144" y="28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7" name="Google Shape;15078;p55">
              <a:extLst>
                <a:ext uri="{FF2B5EF4-FFF2-40B4-BE49-F238E27FC236}">
                  <a16:creationId xmlns:a16="http://schemas.microsoft.com/office/drawing/2014/main" id="{00350AB7-21CC-0015-3AC5-6B869A0E6FF2}"/>
                </a:ext>
              </a:extLst>
            </p:cNvPr>
            <p:cNvSpPr/>
            <p:nvPr/>
          </p:nvSpPr>
          <p:spPr>
            <a:xfrm>
              <a:off x="4040075" y="2442250"/>
              <a:ext cx="3600" cy="12750"/>
            </a:xfrm>
            <a:custGeom>
              <a:avLst/>
              <a:gdLst/>
              <a:ahLst/>
              <a:cxnLst/>
              <a:rect l="l" t="t" r="r" b="b"/>
              <a:pathLst>
                <a:path w="144" h="510" extrusionOk="0">
                  <a:moveTo>
                    <a:pt x="72" y="0"/>
                  </a:moveTo>
                  <a:cubicBezTo>
                    <a:pt x="42" y="0"/>
                    <a:pt x="12" y="18"/>
                    <a:pt x="12" y="54"/>
                  </a:cubicBezTo>
                  <a:cubicBezTo>
                    <a:pt x="12" y="209"/>
                    <a:pt x="1" y="352"/>
                    <a:pt x="36" y="483"/>
                  </a:cubicBezTo>
                  <a:cubicBezTo>
                    <a:pt x="48" y="500"/>
                    <a:pt x="60" y="509"/>
                    <a:pt x="70" y="509"/>
                  </a:cubicBezTo>
                  <a:cubicBezTo>
                    <a:pt x="81" y="509"/>
                    <a:pt x="90" y="500"/>
                    <a:pt x="96" y="483"/>
                  </a:cubicBezTo>
                  <a:cubicBezTo>
                    <a:pt x="143" y="340"/>
                    <a:pt x="132" y="209"/>
                    <a:pt x="132" y="54"/>
                  </a:cubicBezTo>
                  <a:cubicBezTo>
                    <a:pt x="132" y="18"/>
                    <a:pt x="10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8" name="Google Shape;15079;p55">
              <a:extLst>
                <a:ext uri="{FF2B5EF4-FFF2-40B4-BE49-F238E27FC236}">
                  <a16:creationId xmlns:a16="http://schemas.microsoft.com/office/drawing/2014/main" id="{8558B228-517A-B4B6-0266-0D6CC281CFBB}"/>
                </a:ext>
              </a:extLst>
            </p:cNvPr>
            <p:cNvSpPr/>
            <p:nvPr/>
          </p:nvSpPr>
          <p:spPr>
            <a:xfrm>
              <a:off x="4031150" y="2442700"/>
              <a:ext cx="6275" cy="15350"/>
            </a:xfrm>
            <a:custGeom>
              <a:avLst/>
              <a:gdLst/>
              <a:ahLst/>
              <a:cxnLst/>
              <a:rect l="l" t="t" r="r" b="b"/>
              <a:pathLst>
                <a:path w="251" h="614" extrusionOk="0">
                  <a:moveTo>
                    <a:pt x="112" y="0"/>
                  </a:moveTo>
                  <a:cubicBezTo>
                    <a:pt x="54" y="0"/>
                    <a:pt x="0" y="36"/>
                    <a:pt x="0" y="107"/>
                  </a:cubicBezTo>
                  <a:lnTo>
                    <a:pt x="0" y="393"/>
                  </a:lnTo>
                  <a:cubicBezTo>
                    <a:pt x="0" y="488"/>
                    <a:pt x="12" y="560"/>
                    <a:pt x="84" y="595"/>
                  </a:cubicBezTo>
                  <a:cubicBezTo>
                    <a:pt x="90" y="607"/>
                    <a:pt x="105" y="613"/>
                    <a:pt x="119" y="613"/>
                  </a:cubicBezTo>
                  <a:cubicBezTo>
                    <a:pt x="134" y="613"/>
                    <a:pt x="149" y="607"/>
                    <a:pt x="155" y="595"/>
                  </a:cubicBezTo>
                  <a:cubicBezTo>
                    <a:pt x="238" y="548"/>
                    <a:pt x="250" y="476"/>
                    <a:pt x="250" y="393"/>
                  </a:cubicBezTo>
                  <a:lnTo>
                    <a:pt x="250" y="107"/>
                  </a:lnTo>
                  <a:cubicBezTo>
                    <a:pt x="233" y="36"/>
                    <a:pt x="170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9" name="Google Shape;15080;p55">
              <a:extLst>
                <a:ext uri="{FF2B5EF4-FFF2-40B4-BE49-F238E27FC236}">
                  <a16:creationId xmlns:a16="http://schemas.microsoft.com/office/drawing/2014/main" id="{91EE4F46-A34E-4AD4-A516-A469A4004D43}"/>
                </a:ext>
              </a:extLst>
            </p:cNvPr>
            <p:cNvSpPr/>
            <p:nvPr/>
          </p:nvSpPr>
          <p:spPr>
            <a:xfrm>
              <a:off x="4020125" y="2441875"/>
              <a:ext cx="5550" cy="18175"/>
            </a:xfrm>
            <a:custGeom>
              <a:avLst/>
              <a:gdLst/>
              <a:ahLst/>
              <a:cxnLst/>
              <a:rect l="l" t="t" r="r" b="b"/>
              <a:pathLst>
                <a:path w="222" h="727" extrusionOk="0">
                  <a:moveTo>
                    <a:pt x="112" y="0"/>
                  </a:moveTo>
                  <a:cubicBezTo>
                    <a:pt x="57" y="0"/>
                    <a:pt x="1" y="39"/>
                    <a:pt x="1" y="117"/>
                  </a:cubicBezTo>
                  <a:lnTo>
                    <a:pt x="1" y="426"/>
                  </a:lnTo>
                  <a:cubicBezTo>
                    <a:pt x="1" y="521"/>
                    <a:pt x="1" y="605"/>
                    <a:pt x="48" y="700"/>
                  </a:cubicBezTo>
                  <a:cubicBezTo>
                    <a:pt x="66" y="718"/>
                    <a:pt x="90" y="727"/>
                    <a:pt x="112" y="727"/>
                  </a:cubicBezTo>
                  <a:cubicBezTo>
                    <a:pt x="135" y="727"/>
                    <a:pt x="156" y="718"/>
                    <a:pt x="168" y="700"/>
                  </a:cubicBezTo>
                  <a:cubicBezTo>
                    <a:pt x="215" y="605"/>
                    <a:pt x="215" y="533"/>
                    <a:pt x="215" y="426"/>
                  </a:cubicBezTo>
                  <a:lnTo>
                    <a:pt x="215" y="117"/>
                  </a:lnTo>
                  <a:cubicBezTo>
                    <a:pt x="221" y="39"/>
                    <a:pt x="168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0" name="Google Shape;15081;p55">
              <a:extLst>
                <a:ext uri="{FF2B5EF4-FFF2-40B4-BE49-F238E27FC236}">
                  <a16:creationId xmlns:a16="http://schemas.microsoft.com/office/drawing/2014/main" id="{4881D206-C411-87BD-8938-28BE52EB7606}"/>
                </a:ext>
              </a:extLst>
            </p:cNvPr>
            <p:cNvSpPr/>
            <p:nvPr/>
          </p:nvSpPr>
          <p:spPr>
            <a:xfrm>
              <a:off x="4019250" y="2475275"/>
              <a:ext cx="3575" cy="8000"/>
            </a:xfrm>
            <a:custGeom>
              <a:avLst/>
              <a:gdLst/>
              <a:ahLst/>
              <a:cxnLst/>
              <a:rect l="l" t="t" r="r" b="b"/>
              <a:pathLst>
                <a:path w="143" h="320" extrusionOk="0">
                  <a:moveTo>
                    <a:pt x="76" y="1"/>
                  </a:moveTo>
                  <a:cubicBezTo>
                    <a:pt x="45" y="1"/>
                    <a:pt x="12" y="19"/>
                    <a:pt x="12" y="54"/>
                  </a:cubicBezTo>
                  <a:cubicBezTo>
                    <a:pt x="12" y="150"/>
                    <a:pt x="0" y="221"/>
                    <a:pt x="36" y="293"/>
                  </a:cubicBezTo>
                  <a:cubicBezTo>
                    <a:pt x="48" y="310"/>
                    <a:pt x="60" y="319"/>
                    <a:pt x="70" y="319"/>
                  </a:cubicBezTo>
                  <a:cubicBezTo>
                    <a:pt x="80" y="319"/>
                    <a:pt x="89" y="310"/>
                    <a:pt x="95" y="293"/>
                  </a:cubicBezTo>
                  <a:cubicBezTo>
                    <a:pt x="143" y="221"/>
                    <a:pt x="131" y="150"/>
                    <a:pt x="131" y="54"/>
                  </a:cubicBezTo>
                  <a:cubicBezTo>
                    <a:pt x="137" y="19"/>
                    <a:pt x="10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1" name="Google Shape;15082;p55">
              <a:extLst>
                <a:ext uri="{FF2B5EF4-FFF2-40B4-BE49-F238E27FC236}">
                  <a16:creationId xmlns:a16="http://schemas.microsoft.com/office/drawing/2014/main" id="{F2DAE685-94E7-566A-6F2D-646FDFECEC2B}"/>
                </a:ext>
              </a:extLst>
            </p:cNvPr>
            <p:cNvSpPr/>
            <p:nvPr/>
          </p:nvSpPr>
          <p:spPr>
            <a:xfrm>
              <a:off x="4030550" y="2475875"/>
              <a:ext cx="4800" cy="4575"/>
            </a:xfrm>
            <a:custGeom>
              <a:avLst/>
              <a:gdLst/>
              <a:ahLst/>
              <a:cxnLst/>
              <a:rect l="l" t="t" r="r" b="b"/>
              <a:pathLst>
                <a:path w="192" h="183" extrusionOk="0">
                  <a:moveTo>
                    <a:pt x="96" y="1"/>
                  </a:moveTo>
                  <a:cubicBezTo>
                    <a:pt x="48" y="1"/>
                    <a:pt x="1" y="30"/>
                    <a:pt x="24" y="90"/>
                  </a:cubicBezTo>
                  <a:cubicBezTo>
                    <a:pt x="36" y="126"/>
                    <a:pt x="36" y="150"/>
                    <a:pt x="60" y="173"/>
                  </a:cubicBezTo>
                  <a:cubicBezTo>
                    <a:pt x="72" y="179"/>
                    <a:pt x="84" y="182"/>
                    <a:pt x="94" y="182"/>
                  </a:cubicBezTo>
                  <a:cubicBezTo>
                    <a:pt x="105" y="182"/>
                    <a:pt x="114" y="179"/>
                    <a:pt x="120" y="173"/>
                  </a:cubicBezTo>
                  <a:cubicBezTo>
                    <a:pt x="143" y="138"/>
                    <a:pt x="155" y="126"/>
                    <a:pt x="167" y="90"/>
                  </a:cubicBezTo>
                  <a:cubicBezTo>
                    <a:pt x="191" y="30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2" name="Google Shape;15083;p55">
              <a:extLst>
                <a:ext uri="{FF2B5EF4-FFF2-40B4-BE49-F238E27FC236}">
                  <a16:creationId xmlns:a16="http://schemas.microsoft.com/office/drawing/2014/main" id="{3B487928-3117-1223-CDE9-20203C25B298}"/>
                </a:ext>
              </a:extLst>
            </p:cNvPr>
            <p:cNvSpPr/>
            <p:nvPr/>
          </p:nvSpPr>
          <p:spPr>
            <a:xfrm>
              <a:off x="4098400" y="2485825"/>
              <a:ext cx="13425" cy="24150"/>
            </a:xfrm>
            <a:custGeom>
              <a:avLst/>
              <a:gdLst/>
              <a:ahLst/>
              <a:cxnLst/>
              <a:rect l="l" t="t" r="r" b="b"/>
              <a:pathLst>
                <a:path w="537" h="966" extrusionOk="0">
                  <a:moveTo>
                    <a:pt x="106" y="0"/>
                  </a:moveTo>
                  <a:cubicBezTo>
                    <a:pt x="54" y="0"/>
                    <a:pt x="1" y="52"/>
                    <a:pt x="25" y="109"/>
                  </a:cubicBezTo>
                  <a:cubicBezTo>
                    <a:pt x="85" y="264"/>
                    <a:pt x="144" y="406"/>
                    <a:pt x="180" y="561"/>
                  </a:cubicBezTo>
                  <a:cubicBezTo>
                    <a:pt x="204" y="692"/>
                    <a:pt x="227" y="811"/>
                    <a:pt x="287" y="930"/>
                  </a:cubicBezTo>
                  <a:cubicBezTo>
                    <a:pt x="293" y="954"/>
                    <a:pt x="314" y="966"/>
                    <a:pt x="338" y="966"/>
                  </a:cubicBezTo>
                  <a:cubicBezTo>
                    <a:pt x="361" y="966"/>
                    <a:pt x="388" y="954"/>
                    <a:pt x="406" y="930"/>
                  </a:cubicBezTo>
                  <a:cubicBezTo>
                    <a:pt x="537" y="633"/>
                    <a:pt x="323" y="275"/>
                    <a:pt x="168" y="37"/>
                  </a:cubicBezTo>
                  <a:cubicBezTo>
                    <a:pt x="153" y="11"/>
                    <a:pt x="130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3" name="Google Shape;15084;p55">
              <a:extLst>
                <a:ext uri="{FF2B5EF4-FFF2-40B4-BE49-F238E27FC236}">
                  <a16:creationId xmlns:a16="http://schemas.microsoft.com/office/drawing/2014/main" id="{A377472C-048D-3512-F0E2-BFF9ED596762}"/>
                </a:ext>
              </a:extLst>
            </p:cNvPr>
            <p:cNvSpPr/>
            <p:nvPr/>
          </p:nvSpPr>
          <p:spPr>
            <a:xfrm>
              <a:off x="4093125" y="2487600"/>
              <a:ext cx="10075" cy="28450"/>
            </a:xfrm>
            <a:custGeom>
              <a:avLst/>
              <a:gdLst/>
              <a:ahLst/>
              <a:cxnLst/>
              <a:rect l="l" t="t" r="r" b="b"/>
              <a:pathLst>
                <a:path w="403" h="1138" extrusionOk="0">
                  <a:moveTo>
                    <a:pt x="101" y="0"/>
                  </a:moveTo>
                  <a:cubicBezTo>
                    <a:pt x="47" y="0"/>
                    <a:pt x="0" y="40"/>
                    <a:pt x="22" y="97"/>
                  </a:cubicBezTo>
                  <a:cubicBezTo>
                    <a:pt x="105" y="431"/>
                    <a:pt x="93" y="788"/>
                    <a:pt x="224" y="1097"/>
                  </a:cubicBezTo>
                  <a:cubicBezTo>
                    <a:pt x="230" y="1123"/>
                    <a:pt x="260" y="1138"/>
                    <a:pt x="288" y="1138"/>
                  </a:cubicBezTo>
                  <a:cubicBezTo>
                    <a:pt x="313" y="1138"/>
                    <a:pt x="338" y="1126"/>
                    <a:pt x="343" y="1097"/>
                  </a:cubicBezTo>
                  <a:cubicBezTo>
                    <a:pt x="403" y="740"/>
                    <a:pt x="319" y="395"/>
                    <a:pt x="200" y="62"/>
                  </a:cubicBezTo>
                  <a:cubicBezTo>
                    <a:pt x="176" y="18"/>
                    <a:pt x="137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4" name="Google Shape;15085;p55">
              <a:extLst>
                <a:ext uri="{FF2B5EF4-FFF2-40B4-BE49-F238E27FC236}">
                  <a16:creationId xmlns:a16="http://schemas.microsoft.com/office/drawing/2014/main" id="{4AB513F4-A77D-FCF5-A115-9D8FAED2C019}"/>
                </a:ext>
              </a:extLst>
            </p:cNvPr>
            <p:cNvSpPr/>
            <p:nvPr/>
          </p:nvSpPr>
          <p:spPr>
            <a:xfrm>
              <a:off x="4086500" y="2496575"/>
              <a:ext cx="5700" cy="19800"/>
            </a:xfrm>
            <a:custGeom>
              <a:avLst/>
              <a:gdLst/>
              <a:ahLst/>
              <a:cxnLst/>
              <a:rect l="l" t="t" r="r" b="b"/>
              <a:pathLst>
                <a:path w="228" h="792" extrusionOk="0">
                  <a:moveTo>
                    <a:pt x="72" y="0"/>
                  </a:moveTo>
                  <a:cubicBezTo>
                    <a:pt x="43" y="0"/>
                    <a:pt x="13" y="24"/>
                    <a:pt x="13" y="72"/>
                  </a:cubicBezTo>
                  <a:lnTo>
                    <a:pt x="13" y="441"/>
                  </a:lnTo>
                  <a:cubicBezTo>
                    <a:pt x="13" y="548"/>
                    <a:pt x="1" y="679"/>
                    <a:pt x="60" y="774"/>
                  </a:cubicBezTo>
                  <a:cubicBezTo>
                    <a:pt x="72" y="786"/>
                    <a:pt x="90" y="792"/>
                    <a:pt x="107" y="792"/>
                  </a:cubicBezTo>
                  <a:cubicBezTo>
                    <a:pt x="123" y="792"/>
                    <a:pt x="138" y="786"/>
                    <a:pt x="144" y="774"/>
                  </a:cubicBezTo>
                  <a:cubicBezTo>
                    <a:pt x="227" y="667"/>
                    <a:pt x="180" y="548"/>
                    <a:pt x="156" y="441"/>
                  </a:cubicBezTo>
                  <a:cubicBezTo>
                    <a:pt x="144" y="322"/>
                    <a:pt x="132" y="191"/>
                    <a:pt x="132" y="72"/>
                  </a:cubicBezTo>
                  <a:cubicBezTo>
                    <a:pt x="132" y="24"/>
                    <a:pt x="10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5" name="Google Shape;15086;p55">
              <a:extLst>
                <a:ext uri="{FF2B5EF4-FFF2-40B4-BE49-F238E27FC236}">
                  <a16:creationId xmlns:a16="http://schemas.microsoft.com/office/drawing/2014/main" id="{A2D7DF94-88AD-223A-2C75-B0352DE46B4D}"/>
                </a:ext>
              </a:extLst>
            </p:cNvPr>
            <p:cNvSpPr/>
            <p:nvPr/>
          </p:nvSpPr>
          <p:spPr>
            <a:xfrm>
              <a:off x="4076100" y="2504600"/>
              <a:ext cx="4775" cy="16100"/>
            </a:xfrm>
            <a:custGeom>
              <a:avLst/>
              <a:gdLst/>
              <a:ahLst/>
              <a:cxnLst/>
              <a:rect l="l" t="t" r="r" b="b"/>
              <a:pathLst>
                <a:path w="191" h="644" extrusionOk="0">
                  <a:moveTo>
                    <a:pt x="95" y="1"/>
                  </a:moveTo>
                  <a:cubicBezTo>
                    <a:pt x="54" y="1"/>
                    <a:pt x="12" y="24"/>
                    <a:pt x="12" y="72"/>
                  </a:cubicBezTo>
                  <a:lnTo>
                    <a:pt x="12" y="358"/>
                  </a:lnTo>
                  <a:cubicBezTo>
                    <a:pt x="12" y="453"/>
                    <a:pt x="0" y="525"/>
                    <a:pt x="48" y="608"/>
                  </a:cubicBezTo>
                  <a:cubicBezTo>
                    <a:pt x="60" y="632"/>
                    <a:pt x="81" y="644"/>
                    <a:pt x="100" y="644"/>
                  </a:cubicBezTo>
                  <a:cubicBezTo>
                    <a:pt x="119" y="644"/>
                    <a:pt x="137" y="632"/>
                    <a:pt x="143" y="608"/>
                  </a:cubicBezTo>
                  <a:cubicBezTo>
                    <a:pt x="191" y="536"/>
                    <a:pt x="179" y="453"/>
                    <a:pt x="179" y="358"/>
                  </a:cubicBezTo>
                  <a:lnTo>
                    <a:pt x="179" y="72"/>
                  </a:lnTo>
                  <a:cubicBezTo>
                    <a:pt x="179" y="24"/>
                    <a:pt x="137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6" name="Google Shape;15087;p55">
              <a:extLst>
                <a:ext uri="{FF2B5EF4-FFF2-40B4-BE49-F238E27FC236}">
                  <a16:creationId xmlns:a16="http://schemas.microsoft.com/office/drawing/2014/main" id="{C78464EF-95C8-CB87-B684-7C68B74EDE45}"/>
                </a:ext>
              </a:extLst>
            </p:cNvPr>
            <p:cNvSpPr/>
            <p:nvPr/>
          </p:nvSpPr>
          <p:spPr>
            <a:xfrm>
              <a:off x="4065075" y="2511675"/>
              <a:ext cx="5675" cy="9450"/>
            </a:xfrm>
            <a:custGeom>
              <a:avLst/>
              <a:gdLst/>
              <a:ahLst/>
              <a:cxnLst/>
              <a:rect l="l" t="t" r="r" b="b"/>
              <a:pathLst>
                <a:path w="227" h="378" extrusionOk="0">
                  <a:moveTo>
                    <a:pt x="142" y="0"/>
                  </a:moveTo>
                  <a:cubicBezTo>
                    <a:pt x="123" y="0"/>
                    <a:pt x="108" y="9"/>
                    <a:pt x="108" y="27"/>
                  </a:cubicBezTo>
                  <a:cubicBezTo>
                    <a:pt x="84" y="146"/>
                    <a:pt x="1" y="230"/>
                    <a:pt x="36" y="349"/>
                  </a:cubicBezTo>
                  <a:cubicBezTo>
                    <a:pt x="43" y="368"/>
                    <a:pt x="60" y="377"/>
                    <a:pt x="79" y="377"/>
                  </a:cubicBezTo>
                  <a:cubicBezTo>
                    <a:pt x="94" y="377"/>
                    <a:pt x="109" y="371"/>
                    <a:pt x="120" y="361"/>
                  </a:cubicBezTo>
                  <a:cubicBezTo>
                    <a:pt x="227" y="265"/>
                    <a:pt x="227" y="146"/>
                    <a:pt x="203" y="27"/>
                  </a:cubicBezTo>
                  <a:cubicBezTo>
                    <a:pt x="185" y="9"/>
                    <a:pt x="161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7" name="Google Shape;15088;p55">
              <a:extLst>
                <a:ext uri="{FF2B5EF4-FFF2-40B4-BE49-F238E27FC236}">
                  <a16:creationId xmlns:a16="http://schemas.microsoft.com/office/drawing/2014/main" id="{91BB619F-183A-B2DA-465A-AEAE3E8F8FAA}"/>
                </a:ext>
              </a:extLst>
            </p:cNvPr>
            <p:cNvSpPr/>
            <p:nvPr/>
          </p:nvSpPr>
          <p:spPr>
            <a:xfrm>
              <a:off x="4049600" y="2515550"/>
              <a:ext cx="5825" cy="9375"/>
            </a:xfrm>
            <a:custGeom>
              <a:avLst/>
              <a:gdLst/>
              <a:ahLst/>
              <a:cxnLst/>
              <a:rect l="l" t="t" r="r" b="b"/>
              <a:pathLst>
                <a:path w="233" h="375" extrusionOk="0">
                  <a:moveTo>
                    <a:pt x="120" y="0"/>
                  </a:moveTo>
                  <a:cubicBezTo>
                    <a:pt x="63" y="0"/>
                    <a:pt x="6" y="33"/>
                    <a:pt x="12" y="98"/>
                  </a:cubicBezTo>
                  <a:lnTo>
                    <a:pt x="12" y="206"/>
                  </a:lnTo>
                  <a:cubicBezTo>
                    <a:pt x="1" y="253"/>
                    <a:pt x="1" y="277"/>
                    <a:pt x="1" y="325"/>
                  </a:cubicBezTo>
                  <a:cubicBezTo>
                    <a:pt x="1" y="345"/>
                    <a:pt x="27" y="375"/>
                    <a:pt x="50" y="375"/>
                  </a:cubicBezTo>
                  <a:cubicBezTo>
                    <a:pt x="53" y="375"/>
                    <a:pt x="57" y="374"/>
                    <a:pt x="60" y="372"/>
                  </a:cubicBezTo>
                  <a:cubicBezTo>
                    <a:pt x="191" y="337"/>
                    <a:pt x="227" y="218"/>
                    <a:pt x="227" y="98"/>
                  </a:cubicBezTo>
                  <a:cubicBezTo>
                    <a:pt x="233" y="33"/>
                    <a:pt x="176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8" name="Google Shape;15089;p55">
              <a:extLst>
                <a:ext uri="{FF2B5EF4-FFF2-40B4-BE49-F238E27FC236}">
                  <a16:creationId xmlns:a16="http://schemas.microsoft.com/office/drawing/2014/main" id="{6326DBA9-0A34-7DE8-287E-111BDD0AC7D8}"/>
                </a:ext>
              </a:extLst>
            </p:cNvPr>
            <p:cNvSpPr/>
            <p:nvPr/>
          </p:nvSpPr>
          <p:spPr>
            <a:xfrm>
              <a:off x="4034125" y="2504750"/>
              <a:ext cx="7275" cy="7025"/>
            </a:xfrm>
            <a:custGeom>
              <a:avLst/>
              <a:gdLst/>
              <a:ahLst/>
              <a:cxnLst/>
              <a:rect l="l" t="t" r="r" b="b"/>
              <a:pathLst>
                <a:path w="291" h="281" extrusionOk="0">
                  <a:moveTo>
                    <a:pt x="120" y="1"/>
                  </a:moveTo>
                  <a:cubicBezTo>
                    <a:pt x="89" y="1"/>
                    <a:pt x="58" y="16"/>
                    <a:pt x="36" y="54"/>
                  </a:cubicBezTo>
                  <a:cubicBezTo>
                    <a:pt x="12" y="114"/>
                    <a:pt x="0" y="173"/>
                    <a:pt x="0" y="233"/>
                  </a:cubicBezTo>
                  <a:cubicBezTo>
                    <a:pt x="0" y="269"/>
                    <a:pt x="24" y="280"/>
                    <a:pt x="60" y="280"/>
                  </a:cubicBezTo>
                  <a:cubicBezTo>
                    <a:pt x="131" y="280"/>
                    <a:pt x="155" y="221"/>
                    <a:pt x="203" y="185"/>
                  </a:cubicBezTo>
                  <a:cubicBezTo>
                    <a:pt x="290" y="115"/>
                    <a:pt x="205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9" name="Google Shape;15090;p55">
              <a:extLst>
                <a:ext uri="{FF2B5EF4-FFF2-40B4-BE49-F238E27FC236}">
                  <a16:creationId xmlns:a16="http://schemas.microsoft.com/office/drawing/2014/main" id="{728E9650-214F-5FD0-C80A-AA5E66BA4054}"/>
                </a:ext>
              </a:extLst>
            </p:cNvPr>
            <p:cNvSpPr/>
            <p:nvPr/>
          </p:nvSpPr>
          <p:spPr>
            <a:xfrm>
              <a:off x="4024300" y="2496350"/>
              <a:ext cx="4775" cy="9250"/>
            </a:xfrm>
            <a:custGeom>
              <a:avLst/>
              <a:gdLst/>
              <a:ahLst/>
              <a:cxnLst/>
              <a:rect l="l" t="t" r="r" b="b"/>
              <a:pathLst>
                <a:path w="191" h="370" extrusionOk="0">
                  <a:moveTo>
                    <a:pt x="91" y="0"/>
                  </a:moveTo>
                  <a:cubicBezTo>
                    <a:pt x="48" y="0"/>
                    <a:pt x="6" y="27"/>
                    <a:pt x="12" y="81"/>
                  </a:cubicBezTo>
                  <a:cubicBezTo>
                    <a:pt x="12" y="188"/>
                    <a:pt x="1" y="271"/>
                    <a:pt x="60" y="343"/>
                  </a:cubicBezTo>
                  <a:cubicBezTo>
                    <a:pt x="66" y="360"/>
                    <a:pt x="81" y="369"/>
                    <a:pt x="96" y="369"/>
                  </a:cubicBezTo>
                  <a:cubicBezTo>
                    <a:pt x="111" y="369"/>
                    <a:pt x="126" y="360"/>
                    <a:pt x="131" y="343"/>
                  </a:cubicBezTo>
                  <a:cubicBezTo>
                    <a:pt x="191" y="259"/>
                    <a:pt x="179" y="164"/>
                    <a:pt x="179" y="81"/>
                  </a:cubicBezTo>
                  <a:cubicBezTo>
                    <a:pt x="179" y="27"/>
                    <a:pt x="134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0" name="Google Shape;15091;p55">
              <a:extLst>
                <a:ext uri="{FF2B5EF4-FFF2-40B4-BE49-F238E27FC236}">
                  <a16:creationId xmlns:a16="http://schemas.microsoft.com/office/drawing/2014/main" id="{E7D8552E-B695-4B87-D2A1-D72FA0FBFCBF}"/>
                </a:ext>
              </a:extLst>
            </p:cNvPr>
            <p:cNvSpPr/>
            <p:nvPr/>
          </p:nvSpPr>
          <p:spPr>
            <a:xfrm>
              <a:off x="4011200" y="2495300"/>
              <a:ext cx="19975" cy="22425"/>
            </a:xfrm>
            <a:custGeom>
              <a:avLst/>
              <a:gdLst/>
              <a:ahLst/>
              <a:cxnLst/>
              <a:rect l="l" t="t" r="r" b="b"/>
              <a:pathLst>
                <a:path w="799" h="897" extrusionOk="0">
                  <a:moveTo>
                    <a:pt x="600" y="0"/>
                  </a:moveTo>
                  <a:cubicBezTo>
                    <a:pt x="575" y="0"/>
                    <a:pt x="548" y="8"/>
                    <a:pt x="525" y="27"/>
                  </a:cubicBezTo>
                  <a:cubicBezTo>
                    <a:pt x="394" y="146"/>
                    <a:pt x="298" y="289"/>
                    <a:pt x="215" y="432"/>
                  </a:cubicBezTo>
                  <a:cubicBezTo>
                    <a:pt x="144" y="551"/>
                    <a:pt x="1" y="706"/>
                    <a:pt x="84" y="849"/>
                  </a:cubicBezTo>
                  <a:cubicBezTo>
                    <a:pt x="96" y="885"/>
                    <a:pt x="120" y="897"/>
                    <a:pt x="155" y="897"/>
                  </a:cubicBezTo>
                  <a:cubicBezTo>
                    <a:pt x="298" y="897"/>
                    <a:pt x="358" y="718"/>
                    <a:pt x="417" y="611"/>
                  </a:cubicBezTo>
                  <a:cubicBezTo>
                    <a:pt x="501" y="468"/>
                    <a:pt x="584" y="325"/>
                    <a:pt x="703" y="206"/>
                  </a:cubicBezTo>
                  <a:cubicBezTo>
                    <a:pt x="798" y="130"/>
                    <a:pt x="703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1" name="Google Shape;15092;p55">
              <a:extLst>
                <a:ext uri="{FF2B5EF4-FFF2-40B4-BE49-F238E27FC236}">
                  <a16:creationId xmlns:a16="http://schemas.microsoft.com/office/drawing/2014/main" id="{C2B30437-6B7A-B908-F012-C859912F9845}"/>
                </a:ext>
              </a:extLst>
            </p:cNvPr>
            <p:cNvSpPr/>
            <p:nvPr/>
          </p:nvSpPr>
          <p:spPr>
            <a:xfrm>
              <a:off x="3929950" y="2501875"/>
              <a:ext cx="5075" cy="18775"/>
            </a:xfrm>
            <a:custGeom>
              <a:avLst/>
              <a:gdLst/>
              <a:ahLst/>
              <a:cxnLst/>
              <a:rect l="l" t="t" r="r" b="b"/>
              <a:pathLst>
                <a:path w="203" h="751" extrusionOk="0">
                  <a:moveTo>
                    <a:pt x="48" y="1"/>
                  </a:moveTo>
                  <a:cubicBezTo>
                    <a:pt x="24" y="1"/>
                    <a:pt x="0" y="13"/>
                    <a:pt x="0" y="38"/>
                  </a:cubicBezTo>
                  <a:cubicBezTo>
                    <a:pt x="0" y="157"/>
                    <a:pt x="0" y="288"/>
                    <a:pt x="24" y="407"/>
                  </a:cubicBezTo>
                  <a:cubicBezTo>
                    <a:pt x="36" y="526"/>
                    <a:pt x="60" y="645"/>
                    <a:pt x="131" y="741"/>
                  </a:cubicBezTo>
                  <a:cubicBezTo>
                    <a:pt x="138" y="747"/>
                    <a:pt x="146" y="750"/>
                    <a:pt x="155" y="750"/>
                  </a:cubicBezTo>
                  <a:cubicBezTo>
                    <a:pt x="178" y="750"/>
                    <a:pt x="203" y="731"/>
                    <a:pt x="203" y="705"/>
                  </a:cubicBezTo>
                  <a:cubicBezTo>
                    <a:pt x="203" y="598"/>
                    <a:pt x="155" y="503"/>
                    <a:pt x="143" y="395"/>
                  </a:cubicBezTo>
                  <a:cubicBezTo>
                    <a:pt x="119" y="276"/>
                    <a:pt x="95" y="145"/>
                    <a:pt x="95" y="26"/>
                  </a:cubicBezTo>
                  <a:cubicBezTo>
                    <a:pt x="90" y="10"/>
                    <a:pt x="69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2" name="Google Shape;15093;p55">
              <a:extLst>
                <a:ext uri="{FF2B5EF4-FFF2-40B4-BE49-F238E27FC236}">
                  <a16:creationId xmlns:a16="http://schemas.microsoft.com/office/drawing/2014/main" id="{E60BEA3D-4926-3381-F25A-EC963FEF983B}"/>
                </a:ext>
              </a:extLst>
            </p:cNvPr>
            <p:cNvSpPr/>
            <p:nvPr/>
          </p:nvSpPr>
          <p:spPr>
            <a:xfrm>
              <a:off x="3932575" y="2502150"/>
              <a:ext cx="7800" cy="23850"/>
            </a:xfrm>
            <a:custGeom>
              <a:avLst/>
              <a:gdLst/>
              <a:ahLst/>
              <a:cxnLst/>
              <a:rect l="l" t="t" r="r" b="b"/>
              <a:pathLst>
                <a:path w="312" h="954" extrusionOk="0">
                  <a:moveTo>
                    <a:pt x="73" y="0"/>
                  </a:moveTo>
                  <a:cubicBezTo>
                    <a:pt x="35" y="0"/>
                    <a:pt x="0" y="31"/>
                    <a:pt x="14" y="87"/>
                  </a:cubicBezTo>
                  <a:cubicBezTo>
                    <a:pt x="38" y="253"/>
                    <a:pt x="74" y="396"/>
                    <a:pt x="86" y="563"/>
                  </a:cubicBezTo>
                  <a:cubicBezTo>
                    <a:pt x="98" y="682"/>
                    <a:pt x="86" y="813"/>
                    <a:pt x="157" y="920"/>
                  </a:cubicBezTo>
                  <a:cubicBezTo>
                    <a:pt x="173" y="942"/>
                    <a:pt x="196" y="953"/>
                    <a:pt x="218" y="953"/>
                  </a:cubicBezTo>
                  <a:cubicBezTo>
                    <a:pt x="245" y="953"/>
                    <a:pt x="270" y="936"/>
                    <a:pt x="276" y="896"/>
                  </a:cubicBezTo>
                  <a:cubicBezTo>
                    <a:pt x="312" y="765"/>
                    <a:pt x="264" y="634"/>
                    <a:pt x="241" y="515"/>
                  </a:cubicBezTo>
                  <a:cubicBezTo>
                    <a:pt x="217" y="349"/>
                    <a:pt x="169" y="206"/>
                    <a:pt x="145" y="51"/>
                  </a:cubicBezTo>
                  <a:cubicBezTo>
                    <a:pt x="130" y="16"/>
                    <a:pt x="10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3" name="Google Shape;15094;p55">
              <a:extLst>
                <a:ext uri="{FF2B5EF4-FFF2-40B4-BE49-F238E27FC236}">
                  <a16:creationId xmlns:a16="http://schemas.microsoft.com/office/drawing/2014/main" id="{081FE073-792A-970C-CFB9-228B9FB48FAA}"/>
                </a:ext>
              </a:extLst>
            </p:cNvPr>
            <p:cNvSpPr/>
            <p:nvPr/>
          </p:nvSpPr>
          <p:spPr>
            <a:xfrm>
              <a:off x="3936275" y="2504000"/>
              <a:ext cx="10650" cy="27350"/>
            </a:xfrm>
            <a:custGeom>
              <a:avLst/>
              <a:gdLst/>
              <a:ahLst/>
              <a:cxnLst/>
              <a:rect l="l" t="t" r="r" b="b"/>
              <a:pathLst>
                <a:path w="426" h="1094" extrusionOk="0">
                  <a:moveTo>
                    <a:pt x="125" y="0"/>
                  </a:moveTo>
                  <a:cubicBezTo>
                    <a:pt x="67" y="0"/>
                    <a:pt x="1" y="57"/>
                    <a:pt x="9" y="132"/>
                  </a:cubicBezTo>
                  <a:cubicBezTo>
                    <a:pt x="81" y="418"/>
                    <a:pt x="21" y="906"/>
                    <a:pt x="295" y="1084"/>
                  </a:cubicBezTo>
                  <a:cubicBezTo>
                    <a:pt x="301" y="1091"/>
                    <a:pt x="310" y="1094"/>
                    <a:pt x="320" y="1094"/>
                  </a:cubicBezTo>
                  <a:cubicBezTo>
                    <a:pt x="346" y="1094"/>
                    <a:pt x="378" y="1072"/>
                    <a:pt x="378" y="1037"/>
                  </a:cubicBezTo>
                  <a:cubicBezTo>
                    <a:pt x="426" y="894"/>
                    <a:pt x="366" y="715"/>
                    <a:pt x="343" y="549"/>
                  </a:cubicBezTo>
                  <a:cubicBezTo>
                    <a:pt x="307" y="370"/>
                    <a:pt x="259" y="203"/>
                    <a:pt x="188" y="37"/>
                  </a:cubicBezTo>
                  <a:cubicBezTo>
                    <a:pt x="173" y="11"/>
                    <a:pt x="150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4" name="Google Shape;15095;p55">
              <a:extLst>
                <a:ext uri="{FF2B5EF4-FFF2-40B4-BE49-F238E27FC236}">
                  <a16:creationId xmlns:a16="http://schemas.microsoft.com/office/drawing/2014/main" id="{5F09F4E4-0D0C-8A2E-E7FF-0E6CD6F840DB}"/>
                </a:ext>
              </a:extLst>
            </p:cNvPr>
            <p:cNvSpPr/>
            <p:nvPr/>
          </p:nvSpPr>
          <p:spPr>
            <a:xfrm>
              <a:off x="3945125" y="2506450"/>
              <a:ext cx="10150" cy="34275"/>
            </a:xfrm>
            <a:custGeom>
              <a:avLst/>
              <a:gdLst/>
              <a:ahLst/>
              <a:cxnLst/>
              <a:rect l="l" t="t" r="r" b="b"/>
              <a:pathLst>
                <a:path w="406" h="1371" extrusionOk="0">
                  <a:moveTo>
                    <a:pt x="76" y="1"/>
                  </a:moveTo>
                  <a:cubicBezTo>
                    <a:pt x="42" y="1"/>
                    <a:pt x="0" y="30"/>
                    <a:pt x="0" y="81"/>
                  </a:cubicBezTo>
                  <a:cubicBezTo>
                    <a:pt x="0" y="331"/>
                    <a:pt x="12" y="582"/>
                    <a:pt x="24" y="832"/>
                  </a:cubicBezTo>
                  <a:cubicBezTo>
                    <a:pt x="48" y="1034"/>
                    <a:pt x="48" y="1236"/>
                    <a:pt x="203" y="1355"/>
                  </a:cubicBezTo>
                  <a:cubicBezTo>
                    <a:pt x="214" y="1366"/>
                    <a:pt x="227" y="1371"/>
                    <a:pt x="240" y="1371"/>
                  </a:cubicBezTo>
                  <a:cubicBezTo>
                    <a:pt x="270" y="1371"/>
                    <a:pt x="302" y="1348"/>
                    <a:pt x="310" y="1332"/>
                  </a:cubicBezTo>
                  <a:cubicBezTo>
                    <a:pt x="405" y="1153"/>
                    <a:pt x="322" y="915"/>
                    <a:pt x="298" y="712"/>
                  </a:cubicBezTo>
                  <a:cubicBezTo>
                    <a:pt x="262" y="474"/>
                    <a:pt x="239" y="260"/>
                    <a:pt x="120" y="34"/>
                  </a:cubicBezTo>
                  <a:cubicBezTo>
                    <a:pt x="115" y="11"/>
                    <a:pt x="9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5" name="Google Shape;15096;p55">
              <a:extLst>
                <a:ext uri="{FF2B5EF4-FFF2-40B4-BE49-F238E27FC236}">
                  <a16:creationId xmlns:a16="http://schemas.microsoft.com/office/drawing/2014/main" id="{6AFF4699-9721-2C3E-F3BD-6761771597E3}"/>
                </a:ext>
              </a:extLst>
            </p:cNvPr>
            <p:cNvSpPr/>
            <p:nvPr/>
          </p:nvSpPr>
          <p:spPr>
            <a:xfrm>
              <a:off x="3951675" y="2491950"/>
              <a:ext cx="6875" cy="21175"/>
            </a:xfrm>
            <a:custGeom>
              <a:avLst/>
              <a:gdLst/>
              <a:ahLst/>
              <a:cxnLst/>
              <a:rect l="l" t="t" r="r" b="b"/>
              <a:pathLst>
                <a:path w="275" h="847" extrusionOk="0">
                  <a:moveTo>
                    <a:pt x="98" y="0"/>
                  </a:moveTo>
                  <a:cubicBezTo>
                    <a:pt x="61" y="0"/>
                    <a:pt x="24" y="27"/>
                    <a:pt x="24" y="78"/>
                  </a:cubicBezTo>
                  <a:cubicBezTo>
                    <a:pt x="48" y="316"/>
                    <a:pt x="0" y="602"/>
                    <a:pt x="119" y="816"/>
                  </a:cubicBezTo>
                  <a:cubicBezTo>
                    <a:pt x="130" y="837"/>
                    <a:pt x="149" y="847"/>
                    <a:pt x="168" y="847"/>
                  </a:cubicBezTo>
                  <a:cubicBezTo>
                    <a:pt x="192" y="847"/>
                    <a:pt x="215" y="831"/>
                    <a:pt x="215" y="804"/>
                  </a:cubicBezTo>
                  <a:cubicBezTo>
                    <a:pt x="274" y="566"/>
                    <a:pt x="203" y="280"/>
                    <a:pt x="167" y="66"/>
                  </a:cubicBezTo>
                  <a:cubicBezTo>
                    <a:pt x="161" y="21"/>
                    <a:pt x="130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6" name="Google Shape;15097;p55">
              <a:extLst>
                <a:ext uri="{FF2B5EF4-FFF2-40B4-BE49-F238E27FC236}">
                  <a16:creationId xmlns:a16="http://schemas.microsoft.com/office/drawing/2014/main" id="{3B58DCFB-7390-CE29-D887-A1CF509CE28A}"/>
                </a:ext>
              </a:extLst>
            </p:cNvPr>
            <p:cNvSpPr/>
            <p:nvPr/>
          </p:nvSpPr>
          <p:spPr>
            <a:xfrm>
              <a:off x="3955250" y="249057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48" y="1"/>
                  </a:moveTo>
                  <a:cubicBezTo>
                    <a:pt x="72" y="1"/>
                    <a:pt x="0" y="85"/>
                    <a:pt x="72" y="181"/>
                  </a:cubicBezTo>
                  <a:cubicBezTo>
                    <a:pt x="131" y="252"/>
                    <a:pt x="191" y="300"/>
                    <a:pt x="274" y="312"/>
                  </a:cubicBezTo>
                  <a:cubicBezTo>
                    <a:pt x="298" y="312"/>
                    <a:pt x="310" y="312"/>
                    <a:pt x="322" y="276"/>
                  </a:cubicBezTo>
                  <a:cubicBezTo>
                    <a:pt x="357" y="181"/>
                    <a:pt x="274" y="145"/>
                    <a:pt x="250" y="74"/>
                  </a:cubicBezTo>
                  <a:cubicBezTo>
                    <a:pt x="226" y="22"/>
                    <a:pt x="187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7" name="Google Shape;15098;p55">
              <a:extLst>
                <a:ext uri="{FF2B5EF4-FFF2-40B4-BE49-F238E27FC236}">
                  <a16:creationId xmlns:a16="http://schemas.microsoft.com/office/drawing/2014/main" id="{9EEDC76A-7FC6-0C18-57BA-024E2F19DD50}"/>
                </a:ext>
              </a:extLst>
            </p:cNvPr>
            <p:cNvSpPr/>
            <p:nvPr/>
          </p:nvSpPr>
          <p:spPr>
            <a:xfrm>
              <a:off x="4200800" y="2467500"/>
              <a:ext cx="9850" cy="29750"/>
            </a:xfrm>
            <a:custGeom>
              <a:avLst/>
              <a:gdLst/>
              <a:ahLst/>
              <a:cxnLst/>
              <a:rect l="l" t="t" r="r" b="b"/>
              <a:pathLst>
                <a:path w="394" h="1190" extrusionOk="0">
                  <a:moveTo>
                    <a:pt x="51" y="1"/>
                  </a:moveTo>
                  <a:cubicBezTo>
                    <a:pt x="24" y="1"/>
                    <a:pt x="1" y="19"/>
                    <a:pt x="1" y="56"/>
                  </a:cubicBezTo>
                  <a:cubicBezTo>
                    <a:pt x="1" y="413"/>
                    <a:pt x="1" y="830"/>
                    <a:pt x="144" y="1163"/>
                  </a:cubicBezTo>
                  <a:cubicBezTo>
                    <a:pt x="157" y="1181"/>
                    <a:pt x="176" y="1189"/>
                    <a:pt x="195" y="1189"/>
                  </a:cubicBezTo>
                  <a:cubicBezTo>
                    <a:pt x="225" y="1189"/>
                    <a:pt x="255" y="1169"/>
                    <a:pt x="263" y="1139"/>
                  </a:cubicBezTo>
                  <a:cubicBezTo>
                    <a:pt x="394" y="782"/>
                    <a:pt x="251" y="365"/>
                    <a:pt x="120" y="44"/>
                  </a:cubicBezTo>
                  <a:cubicBezTo>
                    <a:pt x="103" y="16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8" name="Google Shape;15099;p55">
              <a:extLst>
                <a:ext uri="{FF2B5EF4-FFF2-40B4-BE49-F238E27FC236}">
                  <a16:creationId xmlns:a16="http://schemas.microsoft.com/office/drawing/2014/main" id="{03AE0D0F-7901-B7A2-8C85-2BFFFDD6F6E3}"/>
                </a:ext>
              </a:extLst>
            </p:cNvPr>
            <p:cNvSpPr/>
            <p:nvPr/>
          </p:nvSpPr>
          <p:spPr>
            <a:xfrm>
              <a:off x="4191575" y="2448950"/>
              <a:ext cx="12825" cy="50700"/>
            </a:xfrm>
            <a:custGeom>
              <a:avLst/>
              <a:gdLst/>
              <a:ahLst/>
              <a:cxnLst/>
              <a:rect l="l" t="t" r="r" b="b"/>
              <a:pathLst>
                <a:path w="513" h="2028" extrusionOk="0">
                  <a:moveTo>
                    <a:pt x="191" y="0"/>
                  </a:moveTo>
                  <a:cubicBezTo>
                    <a:pt x="191" y="0"/>
                    <a:pt x="156" y="0"/>
                    <a:pt x="156" y="12"/>
                  </a:cubicBezTo>
                  <a:cubicBezTo>
                    <a:pt x="1" y="619"/>
                    <a:pt x="168" y="1393"/>
                    <a:pt x="334" y="1989"/>
                  </a:cubicBezTo>
                  <a:cubicBezTo>
                    <a:pt x="340" y="2015"/>
                    <a:pt x="357" y="2028"/>
                    <a:pt x="377" y="2028"/>
                  </a:cubicBezTo>
                  <a:cubicBezTo>
                    <a:pt x="401" y="2028"/>
                    <a:pt x="428" y="2009"/>
                    <a:pt x="441" y="1977"/>
                  </a:cubicBezTo>
                  <a:cubicBezTo>
                    <a:pt x="513" y="1346"/>
                    <a:pt x="298" y="619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9" name="Google Shape;15100;p55">
              <a:extLst>
                <a:ext uri="{FF2B5EF4-FFF2-40B4-BE49-F238E27FC236}">
                  <a16:creationId xmlns:a16="http://schemas.microsoft.com/office/drawing/2014/main" id="{821B9257-674A-B18C-A33F-94C22354DE13}"/>
                </a:ext>
              </a:extLst>
            </p:cNvPr>
            <p:cNvSpPr/>
            <p:nvPr/>
          </p:nvSpPr>
          <p:spPr>
            <a:xfrm>
              <a:off x="4183250" y="2433175"/>
              <a:ext cx="13125" cy="66400"/>
            </a:xfrm>
            <a:custGeom>
              <a:avLst/>
              <a:gdLst/>
              <a:ahLst/>
              <a:cxnLst/>
              <a:rect l="l" t="t" r="r" b="b"/>
              <a:pathLst>
                <a:path w="525" h="2656" extrusionOk="0">
                  <a:moveTo>
                    <a:pt x="109" y="0"/>
                  </a:moveTo>
                  <a:cubicBezTo>
                    <a:pt x="90" y="0"/>
                    <a:pt x="72" y="12"/>
                    <a:pt x="72" y="36"/>
                  </a:cubicBezTo>
                  <a:cubicBezTo>
                    <a:pt x="0" y="869"/>
                    <a:pt x="36" y="1822"/>
                    <a:pt x="250" y="2620"/>
                  </a:cubicBezTo>
                  <a:cubicBezTo>
                    <a:pt x="256" y="2643"/>
                    <a:pt x="274" y="2655"/>
                    <a:pt x="292" y="2655"/>
                  </a:cubicBezTo>
                  <a:cubicBezTo>
                    <a:pt x="310" y="2655"/>
                    <a:pt x="328" y="2643"/>
                    <a:pt x="334" y="2620"/>
                  </a:cubicBezTo>
                  <a:cubicBezTo>
                    <a:pt x="524" y="1786"/>
                    <a:pt x="203" y="869"/>
                    <a:pt x="155" y="36"/>
                  </a:cubicBezTo>
                  <a:cubicBezTo>
                    <a:pt x="149" y="12"/>
                    <a:pt x="128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0" name="Google Shape;15101;p55">
              <a:extLst>
                <a:ext uri="{FF2B5EF4-FFF2-40B4-BE49-F238E27FC236}">
                  <a16:creationId xmlns:a16="http://schemas.microsoft.com/office/drawing/2014/main" id="{0B88701B-BD3E-9559-9141-31E330D4FB43}"/>
                </a:ext>
              </a:extLst>
            </p:cNvPr>
            <p:cNvSpPr/>
            <p:nvPr/>
          </p:nvSpPr>
          <p:spPr>
            <a:xfrm>
              <a:off x="4170150" y="2436000"/>
              <a:ext cx="13425" cy="54500"/>
            </a:xfrm>
            <a:custGeom>
              <a:avLst/>
              <a:gdLst/>
              <a:ahLst/>
              <a:cxnLst/>
              <a:rect l="l" t="t" r="r" b="b"/>
              <a:pathLst>
                <a:path w="537" h="2180" extrusionOk="0">
                  <a:moveTo>
                    <a:pt x="237" y="0"/>
                  </a:moveTo>
                  <a:cubicBezTo>
                    <a:pt x="230" y="0"/>
                    <a:pt x="221" y="6"/>
                    <a:pt x="215" y="18"/>
                  </a:cubicBezTo>
                  <a:cubicBezTo>
                    <a:pt x="108" y="661"/>
                    <a:pt x="1" y="1495"/>
                    <a:pt x="191" y="2126"/>
                  </a:cubicBezTo>
                  <a:cubicBezTo>
                    <a:pt x="203" y="2161"/>
                    <a:pt x="233" y="2179"/>
                    <a:pt x="264" y="2179"/>
                  </a:cubicBezTo>
                  <a:cubicBezTo>
                    <a:pt x="295" y="2179"/>
                    <a:pt x="328" y="2161"/>
                    <a:pt x="346" y="2126"/>
                  </a:cubicBezTo>
                  <a:cubicBezTo>
                    <a:pt x="536" y="1495"/>
                    <a:pt x="370" y="649"/>
                    <a:pt x="251" y="18"/>
                  </a:cubicBezTo>
                  <a:cubicBezTo>
                    <a:pt x="251" y="6"/>
                    <a:pt x="245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1" name="Google Shape;15102;p55">
              <a:extLst>
                <a:ext uri="{FF2B5EF4-FFF2-40B4-BE49-F238E27FC236}">
                  <a16:creationId xmlns:a16="http://schemas.microsoft.com/office/drawing/2014/main" id="{247CD08F-B734-1575-A5DE-87778FE7DE55}"/>
                </a:ext>
              </a:extLst>
            </p:cNvPr>
            <p:cNvSpPr/>
            <p:nvPr/>
          </p:nvSpPr>
          <p:spPr>
            <a:xfrm>
              <a:off x="4157950" y="2456300"/>
              <a:ext cx="7475" cy="28375"/>
            </a:xfrm>
            <a:custGeom>
              <a:avLst/>
              <a:gdLst/>
              <a:ahLst/>
              <a:cxnLst/>
              <a:rect l="l" t="t" r="r" b="b"/>
              <a:pathLst>
                <a:path w="299" h="1135" extrusionOk="0">
                  <a:moveTo>
                    <a:pt x="154" y="1"/>
                  </a:moveTo>
                  <a:cubicBezTo>
                    <a:pt x="102" y="1"/>
                    <a:pt x="48" y="34"/>
                    <a:pt x="48" y="99"/>
                  </a:cubicBezTo>
                  <a:cubicBezTo>
                    <a:pt x="48" y="278"/>
                    <a:pt x="24" y="480"/>
                    <a:pt x="24" y="659"/>
                  </a:cubicBezTo>
                  <a:cubicBezTo>
                    <a:pt x="24" y="802"/>
                    <a:pt x="0" y="968"/>
                    <a:pt x="84" y="1099"/>
                  </a:cubicBezTo>
                  <a:cubicBezTo>
                    <a:pt x="102" y="1123"/>
                    <a:pt x="125" y="1135"/>
                    <a:pt x="148" y="1135"/>
                  </a:cubicBezTo>
                  <a:cubicBezTo>
                    <a:pt x="170" y="1135"/>
                    <a:pt x="191" y="1123"/>
                    <a:pt x="203" y="1099"/>
                  </a:cubicBezTo>
                  <a:cubicBezTo>
                    <a:pt x="298" y="968"/>
                    <a:pt x="262" y="802"/>
                    <a:pt x="262" y="659"/>
                  </a:cubicBezTo>
                  <a:cubicBezTo>
                    <a:pt x="262" y="480"/>
                    <a:pt x="250" y="278"/>
                    <a:pt x="250" y="99"/>
                  </a:cubicBezTo>
                  <a:cubicBezTo>
                    <a:pt x="256" y="34"/>
                    <a:pt x="206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2" name="Google Shape;15103;p55">
              <a:extLst>
                <a:ext uri="{FF2B5EF4-FFF2-40B4-BE49-F238E27FC236}">
                  <a16:creationId xmlns:a16="http://schemas.microsoft.com/office/drawing/2014/main" id="{9AC80537-6D23-F5FC-02DF-5FEAAA6B8CD7}"/>
                </a:ext>
              </a:extLst>
            </p:cNvPr>
            <p:cNvSpPr/>
            <p:nvPr/>
          </p:nvSpPr>
          <p:spPr>
            <a:xfrm>
              <a:off x="4150200" y="2476275"/>
              <a:ext cx="8900" cy="9225"/>
            </a:xfrm>
            <a:custGeom>
              <a:avLst/>
              <a:gdLst/>
              <a:ahLst/>
              <a:cxnLst/>
              <a:rect l="l" t="t" r="r" b="b"/>
              <a:pathLst>
                <a:path w="356" h="369" extrusionOk="0">
                  <a:moveTo>
                    <a:pt x="219" y="0"/>
                  </a:moveTo>
                  <a:cubicBezTo>
                    <a:pt x="194" y="0"/>
                    <a:pt x="168" y="12"/>
                    <a:pt x="144" y="38"/>
                  </a:cubicBezTo>
                  <a:cubicBezTo>
                    <a:pt x="96" y="74"/>
                    <a:pt x="60" y="122"/>
                    <a:pt x="25" y="181"/>
                  </a:cubicBezTo>
                  <a:cubicBezTo>
                    <a:pt x="1" y="253"/>
                    <a:pt x="25" y="300"/>
                    <a:pt x="72" y="360"/>
                  </a:cubicBezTo>
                  <a:cubicBezTo>
                    <a:pt x="78" y="366"/>
                    <a:pt x="93" y="369"/>
                    <a:pt x="108" y="369"/>
                  </a:cubicBezTo>
                  <a:cubicBezTo>
                    <a:pt x="123" y="369"/>
                    <a:pt x="138" y="366"/>
                    <a:pt x="144" y="360"/>
                  </a:cubicBezTo>
                  <a:cubicBezTo>
                    <a:pt x="203" y="300"/>
                    <a:pt x="239" y="241"/>
                    <a:pt x="275" y="181"/>
                  </a:cubicBezTo>
                  <a:cubicBezTo>
                    <a:pt x="355" y="101"/>
                    <a:pt x="295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3" name="Google Shape;15104;p55">
              <a:extLst>
                <a:ext uri="{FF2B5EF4-FFF2-40B4-BE49-F238E27FC236}">
                  <a16:creationId xmlns:a16="http://schemas.microsoft.com/office/drawing/2014/main" id="{EBE1795C-6E14-B7D2-D040-1A35A2767B9E}"/>
                </a:ext>
              </a:extLst>
            </p:cNvPr>
            <p:cNvSpPr/>
            <p:nvPr/>
          </p:nvSpPr>
          <p:spPr>
            <a:xfrm>
              <a:off x="4147825" y="24882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36" y="13"/>
                    <a:pt x="36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4" name="Google Shape;15105;p55">
              <a:extLst>
                <a:ext uri="{FF2B5EF4-FFF2-40B4-BE49-F238E27FC236}">
                  <a16:creationId xmlns:a16="http://schemas.microsoft.com/office/drawing/2014/main" id="{0BD7FDE0-8995-E26A-C020-807EC5197F2E}"/>
                </a:ext>
              </a:extLst>
            </p:cNvPr>
            <p:cNvSpPr/>
            <p:nvPr/>
          </p:nvSpPr>
          <p:spPr>
            <a:xfrm>
              <a:off x="4195750" y="2486650"/>
              <a:ext cx="8050" cy="21775"/>
            </a:xfrm>
            <a:custGeom>
              <a:avLst/>
              <a:gdLst/>
              <a:ahLst/>
              <a:cxnLst/>
              <a:rect l="l" t="t" r="r" b="b"/>
              <a:pathLst>
                <a:path w="322" h="871" extrusionOk="0">
                  <a:moveTo>
                    <a:pt x="55" y="1"/>
                  </a:moveTo>
                  <a:cubicBezTo>
                    <a:pt x="29" y="1"/>
                    <a:pt x="1" y="12"/>
                    <a:pt x="1" y="40"/>
                  </a:cubicBezTo>
                  <a:cubicBezTo>
                    <a:pt x="1" y="183"/>
                    <a:pt x="24" y="338"/>
                    <a:pt x="48" y="481"/>
                  </a:cubicBezTo>
                  <a:cubicBezTo>
                    <a:pt x="84" y="600"/>
                    <a:pt x="96" y="766"/>
                    <a:pt x="179" y="850"/>
                  </a:cubicBezTo>
                  <a:cubicBezTo>
                    <a:pt x="193" y="864"/>
                    <a:pt x="211" y="870"/>
                    <a:pt x="228" y="870"/>
                  </a:cubicBezTo>
                  <a:cubicBezTo>
                    <a:pt x="254" y="870"/>
                    <a:pt x="279" y="855"/>
                    <a:pt x="286" y="826"/>
                  </a:cubicBezTo>
                  <a:cubicBezTo>
                    <a:pt x="322" y="707"/>
                    <a:pt x="239" y="600"/>
                    <a:pt x="215" y="481"/>
                  </a:cubicBezTo>
                  <a:cubicBezTo>
                    <a:pt x="155" y="338"/>
                    <a:pt x="108" y="183"/>
                    <a:pt x="96" y="16"/>
                  </a:cubicBezTo>
                  <a:cubicBezTo>
                    <a:pt x="91" y="6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5" name="Google Shape;15106;p55">
              <a:extLst>
                <a:ext uri="{FF2B5EF4-FFF2-40B4-BE49-F238E27FC236}">
                  <a16:creationId xmlns:a16="http://schemas.microsoft.com/office/drawing/2014/main" id="{FA308847-4CB4-DF09-D2F3-2B6B97024B27}"/>
                </a:ext>
              </a:extLst>
            </p:cNvPr>
            <p:cNvSpPr/>
            <p:nvPr/>
          </p:nvSpPr>
          <p:spPr>
            <a:xfrm>
              <a:off x="4196450" y="2477025"/>
              <a:ext cx="10925" cy="34000"/>
            </a:xfrm>
            <a:custGeom>
              <a:avLst/>
              <a:gdLst/>
              <a:ahLst/>
              <a:cxnLst/>
              <a:rect l="l" t="t" r="r" b="b"/>
              <a:pathLst>
                <a:path w="437" h="1360" extrusionOk="0">
                  <a:moveTo>
                    <a:pt x="80" y="0"/>
                  </a:moveTo>
                  <a:cubicBezTo>
                    <a:pt x="41" y="0"/>
                    <a:pt x="1" y="39"/>
                    <a:pt x="8" y="92"/>
                  </a:cubicBezTo>
                  <a:cubicBezTo>
                    <a:pt x="151" y="485"/>
                    <a:pt x="80" y="925"/>
                    <a:pt x="234" y="1318"/>
                  </a:cubicBezTo>
                  <a:cubicBezTo>
                    <a:pt x="241" y="1339"/>
                    <a:pt x="272" y="1359"/>
                    <a:pt x="301" y="1359"/>
                  </a:cubicBezTo>
                  <a:cubicBezTo>
                    <a:pt x="323" y="1359"/>
                    <a:pt x="343" y="1348"/>
                    <a:pt x="354" y="1318"/>
                  </a:cubicBezTo>
                  <a:cubicBezTo>
                    <a:pt x="437" y="901"/>
                    <a:pt x="318" y="401"/>
                    <a:pt x="139" y="44"/>
                  </a:cubicBezTo>
                  <a:cubicBezTo>
                    <a:pt x="126" y="13"/>
                    <a:pt x="10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6" name="Google Shape;15107;p55">
              <a:extLst>
                <a:ext uri="{FF2B5EF4-FFF2-40B4-BE49-F238E27FC236}">
                  <a16:creationId xmlns:a16="http://schemas.microsoft.com/office/drawing/2014/main" id="{732A0193-3A24-96CB-134F-D350FDB8D35C}"/>
                </a:ext>
              </a:extLst>
            </p:cNvPr>
            <p:cNvSpPr/>
            <p:nvPr/>
          </p:nvSpPr>
          <p:spPr>
            <a:xfrm>
              <a:off x="4204675" y="2488625"/>
              <a:ext cx="14325" cy="28050"/>
            </a:xfrm>
            <a:custGeom>
              <a:avLst/>
              <a:gdLst/>
              <a:ahLst/>
              <a:cxnLst/>
              <a:rect l="l" t="t" r="r" b="b"/>
              <a:pathLst>
                <a:path w="573" h="1122" extrusionOk="0">
                  <a:moveTo>
                    <a:pt x="172" y="0"/>
                  </a:moveTo>
                  <a:cubicBezTo>
                    <a:pt x="88" y="0"/>
                    <a:pt x="1" y="69"/>
                    <a:pt x="36" y="175"/>
                  </a:cubicBezTo>
                  <a:cubicBezTo>
                    <a:pt x="96" y="330"/>
                    <a:pt x="144" y="497"/>
                    <a:pt x="167" y="640"/>
                  </a:cubicBezTo>
                  <a:cubicBezTo>
                    <a:pt x="203" y="794"/>
                    <a:pt x="215" y="949"/>
                    <a:pt x="298" y="1068"/>
                  </a:cubicBezTo>
                  <a:cubicBezTo>
                    <a:pt x="319" y="1105"/>
                    <a:pt x="350" y="1121"/>
                    <a:pt x="379" y="1121"/>
                  </a:cubicBezTo>
                  <a:cubicBezTo>
                    <a:pt x="416" y="1121"/>
                    <a:pt x="452" y="1096"/>
                    <a:pt x="465" y="1056"/>
                  </a:cubicBezTo>
                  <a:cubicBezTo>
                    <a:pt x="572" y="759"/>
                    <a:pt x="406" y="366"/>
                    <a:pt x="298" y="104"/>
                  </a:cubicBezTo>
                  <a:cubicBezTo>
                    <a:pt x="284" y="32"/>
                    <a:pt x="229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7" name="Google Shape;15108;p55">
              <a:extLst>
                <a:ext uri="{FF2B5EF4-FFF2-40B4-BE49-F238E27FC236}">
                  <a16:creationId xmlns:a16="http://schemas.microsoft.com/office/drawing/2014/main" id="{79F8A74D-B632-AEAB-5BE5-4706556E71CA}"/>
                </a:ext>
              </a:extLst>
            </p:cNvPr>
            <p:cNvSpPr/>
            <p:nvPr/>
          </p:nvSpPr>
          <p:spPr>
            <a:xfrm>
              <a:off x="4221175" y="2512575"/>
              <a:ext cx="8025" cy="13950"/>
            </a:xfrm>
            <a:custGeom>
              <a:avLst/>
              <a:gdLst/>
              <a:ahLst/>
              <a:cxnLst/>
              <a:rect l="l" t="t" r="r" b="b"/>
              <a:pathLst>
                <a:path w="321" h="558" extrusionOk="0">
                  <a:moveTo>
                    <a:pt x="93" y="0"/>
                  </a:moveTo>
                  <a:cubicBezTo>
                    <a:pt x="47" y="0"/>
                    <a:pt x="1" y="38"/>
                    <a:pt x="7" y="98"/>
                  </a:cubicBezTo>
                  <a:cubicBezTo>
                    <a:pt x="31" y="170"/>
                    <a:pt x="55" y="265"/>
                    <a:pt x="103" y="337"/>
                  </a:cubicBezTo>
                  <a:cubicBezTo>
                    <a:pt x="150" y="432"/>
                    <a:pt x="174" y="467"/>
                    <a:pt x="246" y="551"/>
                  </a:cubicBezTo>
                  <a:cubicBezTo>
                    <a:pt x="254" y="555"/>
                    <a:pt x="265" y="557"/>
                    <a:pt x="277" y="557"/>
                  </a:cubicBezTo>
                  <a:cubicBezTo>
                    <a:pt x="300" y="557"/>
                    <a:pt x="321" y="547"/>
                    <a:pt x="305" y="515"/>
                  </a:cubicBezTo>
                  <a:cubicBezTo>
                    <a:pt x="293" y="444"/>
                    <a:pt x="293" y="384"/>
                    <a:pt x="269" y="313"/>
                  </a:cubicBezTo>
                  <a:cubicBezTo>
                    <a:pt x="234" y="229"/>
                    <a:pt x="210" y="146"/>
                    <a:pt x="174" y="75"/>
                  </a:cubicBezTo>
                  <a:cubicBezTo>
                    <a:pt x="164" y="23"/>
                    <a:pt x="129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8" name="Google Shape;15109;p55">
              <a:extLst>
                <a:ext uri="{FF2B5EF4-FFF2-40B4-BE49-F238E27FC236}">
                  <a16:creationId xmlns:a16="http://schemas.microsoft.com/office/drawing/2014/main" id="{24E134E3-358B-5202-BF1B-97FF383F0159}"/>
                </a:ext>
              </a:extLst>
            </p:cNvPr>
            <p:cNvSpPr/>
            <p:nvPr/>
          </p:nvSpPr>
          <p:spPr>
            <a:xfrm>
              <a:off x="4234000" y="2521000"/>
              <a:ext cx="7625" cy="14500"/>
            </a:xfrm>
            <a:custGeom>
              <a:avLst/>
              <a:gdLst/>
              <a:ahLst/>
              <a:cxnLst/>
              <a:rect l="l" t="t" r="r" b="b"/>
              <a:pathLst>
                <a:path w="305" h="580" extrusionOk="0">
                  <a:moveTo>
                    <a:pt x="135" y="1"/>
                  </a:moveTo>
                  <a:cubicBezTo>
                    <a:pt x="74" y="1"/>
                    <a:pt x="1" y="72"/>
                    <a:pt x="42" y="154"/>
                  </a:cubicBezTo>
                  <a:cubicBezTo>
                    <a:pt x="66" y="226"/>
                    <a:pt x="78" y="309"/>
                    <a:pt x="102" y="392"/>
                  </a:cubicBezTo>
                  <a:cubicBezTo>
                    <a:pt x="102" y="464"/>
                    <a:pt x="102" y="523"/>
                    <a:pt x="161" y="571"/>
                  </a:cubicBezTo>
                  <a:cubicBezTo>
                    <a:pt x="173" y="577"/>
                    <a:pt x="188" y="580"/>
                    <a:pt x="201" y="580"/>
                  </a:cubicBezTo>
                  <a:cubicBezTo>
                    <a:pt x="215" y="580"/>
                    <a:pt x="227" y="577"/>
                    <a:pt x="233" y="571"/>
                  </a:cubicBezTo>
                  <a:cubicBezTo>
                    <a:pt x="304" y="511"/>
                    <a:pt x="292" y="416"/>
                    <a:pt x="280" y="333"/>
                  </a:cubicBezTo>
                  <a:cubicBezTo>
                    <a:pt x="256" y="226"/>
                    <a:pt x="245" y="130"/>
                    <a:pt x="197" y="47"/>
                  </a:cubicBezTo>
                  <a:cubicBezTo>
                    <a:pt x="186" y="14"/>
                    <a:pt x="162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9" name="Google Shape;15110;p55">
              <a:extLst>
                <a:ext uri="{FF2B5EF4-FFF2-40B4-BE49-F238E27FC236}">
                  <a16:creationId xmlns:a16="http://schemas.microsoft.com/office/drawing/2014/main" id="{E15AE6DE-1FEF-9CFD-257C-6BFD3A4C1386}"/>
                </a:ext>
              </a:extLst>
            </p:cNvPr>
            <p:cNvSpPr/>
            <p:nvPr/>
          </p:nvSpPr>
          <p:spPr>
            <a:xfrm>
              <a:off x="4243075" y="25331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lnTo>
                    <a:pt x="1" y="24"/>
                  </a:lnTo>
                  <a:cubicBezTo>
                    <a:pt x="13" y="24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0" name="Google Shape;15111;p55">
              <a:extLst>
                <a:ext uri="{FF2B5EF4-FFF2-40B4-BE49-F238E27FC236}">
                  <a16:creationId xmlns:a16="http://schemas.microsoft.com/office/drawing/2014/main" id="{0763A205-4E5C-5477-7CE7-1BA7C55AD816}"/>
                </a:ext>
              </a:extLst>
            </p:cNvPr>
            <p:cNvSpPr/>
            <p:nvPr/>
          </p:nvSpPr>
          <p:spPr>
            <a:xfrm>
              <a:off x="4421675" y="2342450"/>
              <a:ext cx="6275" cy="22250"/>
            </a:xfrm>
            <a:custGeom>
              <a:avLst/>
              <a:gdLst/>
              <a:ahLst/>
              <a:cxnLst/>
              <a:rect l="l" t="t" r="r" b="b"/>
              <a:pathLst>
                <a:path w="251" h="890" extrusionOk="0">
                  <a:moveTo>
                    <a:pt x="82" y="1"/>
                  </a:moveTo>
                  <a:cubicBezTo>
                    <a:pt x="40" y="1"/>
                    <a:pt x="0" y="24"/>
                    <a:pt x="0" y="69"/>
                  </a:cubicBezTo>
                  <a:cubicBezTo>
                    <a:pt x="0" y="224"/>
                    <a:pt x="12" y="355"/>
                    <a:pt x="36" y="510"/>
                  </a:cubicBezTo>
                  <a:cubicBezTo>
                    <a:pt x="48" y="629"/>
                    <a:pt x="48" y="748"/>
                    <a:pt x="108" y="855"/>
                  </a:cubicBezTo>
                  <a:cubicBezTo>
                    <a:pt x="119" y="878"/>
                    <a:pt x="143" y="889"/>
                    <a:pt x="167" y="889"/>
                  </a:cubicBezTo>
                  <a:cubicBezTo>
                    <a:pt x="194" y="889"/>
                    <a:pt x="220" y="875"/>
                    <a:pt x="227" y="843"/>
                  </a:cubicBezTo>
                  <a:cubicBezTo>
                    <a:pt x="250" y="724"/>
                    <a:pt x="227" y="605"/>
                    <a:pt x="215" y="486"/>
                  </a:cubicBezTo>
                  <a:cubicBezTo>
                    <a:pt x="191" y="355"/>
                    <a:pt x="179" y="224"/>
                    <a:pt x="179" y="93"/>
                  </a:cubicBezTo>
                  <a:cubicBezTo>
                    <a:pt x="179" y="30"/>
                    <a:pt x="129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1" name="Google Shape;15112;p55">
              <a:extLst>
                <a:ext uri="{FF2B5EF4-FFF2-40B4-BE49-F238E27FC236}">
                  <a16:creationId xmlns:a16="http://schemas.microsoft.com/office/drawing/2014/main" id="{7AA6C0A9-796D-7FD3-91E4-105E37226F4D}"/>
                </a:ext>
              </a:extLst>
            </p:cNvPr>
            <p:cNvSpPr/>
            <p:nvPr/>
          </p:nvSpPr>
          <p:spPr>
            <a:xfrm>
              <a:off x="4428175" y="2338975"/>
              <a:ext cx="12575" cy="52025"/>
            </a:xfrm>
            <a:custGeom>
              <a:avLst/>
              <a:gdLst/>
              <a:ahLst/>
              <a:cxnLst/>
              <a:rect l="l" t="t" r="r" b="b"/>
              <a:pathLst>
                <a:path w="503" h="2081" extrusionOk="0">
                  <a:moveTo>
                    <a:pt x="94" y="0"/>
                  </a:moveTo>
                  <a:cubicBezTo>
                    <a:pt x="48" y="0"/>
                    <a:pt x="1" y="54"/>
                    <a:pt x="26" y="113"/>
                  </a:cubicBezTo>
                  <a:cubicBezTo>
                    <a:pt x="169" y="446"/>
                    <a:pt x="133" y="851"/>
                    <a:pt x="145" y="1208"/>
                  </a:cubicBezTo>
                  <a:cubicBezTo>
                    <a:pt x="145" y="1458"/>
                    <a:pt x="86" y="1816"/>
                    <a:pt x="229" y="2042"/>
                  </a:cubicBezTo>
                  <a:cubicBezTo>
                    <a:pt x="250" y="2069"/>
                    <a:pt x="279" y="2081"/>
                    <a:pt x="306" y="2081"/>
                  </a:cubicBezTo>
                  <a:cubicBezTo>
                    <a:pt x="339" y="2081"/>
                    <a:pt x="370" y="2063"/>
                    <a:pt x="383" y="2030"/>
                  </a:cubicBezTo>
                  <a:cubicBezTo>
                    <a:pt x="502" y="1732"/>
                    <a:pt x="407" y="1256"/>
                    <a:pt x="383" y="923"/>
                  </a:cubicBezTo>
                  <a:cubicBezTo>
                    <a:pt x="359" y="613"/>
                    <a:pt x="300" y="303"/>
                    <a:pt x="145" y="30"/>
                  </a:cubicBezTo>
                  <a:cubicBezTo>
                    <a:pt x="131" y="9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2" name="Google Shape;15113;p55">
              <a:extLst>
                <a:ext uri="{FF2B5EF4-FFF2-40B4-BE49-F238E27FC236}">
                  <a16:creationId xmlns:a16="http://schemas.microsoft.com/office/drawing/2014/main" id="{657441C4-737F-3E61-D6C4-119B02D96CAC}"/>
                </a:ext>
              </a:extLst>
            </p:cNvPr>
            <p:cNvSpPr/>
            <p:nvPr/>
          </p:nvSpPr>
          <p:spPr>
            <a:xfrm>
              <a:off x="4435625" y="2347275"/>
              <a:ext cx="12275" cy="56075"/>
            </a:xfrm>
            <a:custGeom>
              <a:avLst/>
              <a:gdLst/>
              <a:ahLst/>
              <a:cxnLst/>
              <a:rect l="l" t="t" r="r" b="b"/>
              <a:pathLst>
                <a:path w="491" h="2243" extrusionOk="0">
                  <a:moveTo>
                    <a:pt x="31" y="1"/>
                  </a:moveTo>
                  <a:cubicBezTo>
                    <a:pt x="13" y="1"/>
                    <a:pt x="0" y="16"/>
                    <a:pt x="14" y="43"/>
                  </a:cubicBezTo>
                  <a:cubicBezTo>
                    <a:pt x="73" y="448"/>
                    <a:pt x="97" y="853"/>
                    <a:pt x="109" y="1245"/>
                  </a:cubicBezTo>
                  <a:cubicBezTo>
                    <a:pt x="133" y="1567"/>
                    <a:pt x="97" y="1888"/>
                    <a:pt x="192" y="2198"/>
                  </a:cubicBezTo>
                  <a:cubicBezTo>
                    <a:pt x="198" y="2228"/>
                    <a:pt x="222" y="2243"/>
                    <a:pt x="248" y="2243"/>
                  </a:cubicBezTo>
                  <a:cubicBezTo>
                    <a:pt x="273" y="2243"/>
                    <a:pt x="300" y="2228"/>
                    <a:pt x="312" y="2198"/>
                  </a:cubicBezTo>
                  <a:cubicBezTo>
                    <a:pt x="490" y="1543"/>
                    <a:pt x="228" y="674"/>
                    <a:pt x="73" y="31"/>
                  </a:cubicBezTo>
                  <a:cubicBezTo>
                    <a:pt x="63" y="10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3" name="Google Shape;15114;p55">
              <a:extLst>
                <a:ext uri="{FF2B5EF4-FFF2-40B4-BE49-F238E27FC236}">
                  <a16:creationId xmlns:a16="http://schemas.microsoft.com/office/drawing/2014/main" id="{6438F77B-E1B4-642B-77B4-7DBBB8E6EA99}"/>
                </a:ext>
              </a:extLst>
            </p:cNvPr>
            <p:cNvSpPr/>
            <p:nvPr/>
          </p:nvSpPr>
          <p:spPr>
            <a:xfrm>
              <a:off x="4442500" y="2347750"/>
              <a:ext cx="10450" cy="46875"/>
            </a:xfrm>
            <a:custGeom>
              <a:avLst/>
              <a:gdLst/>
              <a:ahLst/>
              <a:cxnLst/>
              <a:rect l="l" t="t" r="r" b="b"/>
              <a:pathLst>
                <a:path w="418" h="1875" extrusionOk="0">
                  <a:moveTo>
                    <a:pt x="37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08" y="333"/>
                    <a:pt x="108" y="714"/>
                    <a:pt x="120" y="1072"/>
                  </a:cubicBezTo>
                  <a:cubicBezTo>
                    <a:pt x="120" y="1322"/>
                    <a:pt x="84" y="1631"/>
                    <a:pt x="227" y="1857"/>
                  </a:cubicBezTo>
                  <a:cubicBezTo>
                    <a:pt x="238" y="1868"/>
                    <a:pt x="253" y="1874"/>
                    <a:pt x="268" y="1874"/>
                  </a:cubicBezTo>
                  <a:cubicBezTo>
                    <a:pt x="286" y="1874"/>
                    <a:pt x="304" y="1865"/>
                    <a:pt x="310" y="1846"/>
                  </a:cubicBezTo>
                  <a:cubicBezTo>
                    <a:pt x="418" y="1548"/>
                    <a:pt x="322" y="1143"/>
                    <a:pt x="298" y="834"/>
                  </a:cubicBezTo>
                  <a:cubicBezTo>
                    <a:pt x="275" y="536"/>
                    <a:pt x="179" y="25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4" name="Google Shape;15115;p55">
              <a:extLst>
                <a:ext uri="{FF2B5EF4-FFF2-40B4-BE49-F238E27FC236}">
                  <a16:creationId xmlns:a16="http://schemas.microsoft.com/office/drawing/2014/main" id="{91C658BD-4A4B-A1C9-F388-E8BB5A7D7316}"/>
                </a:ext>
              </a:extLst>
            </p:cNvPr>
            <p:cNvSpPr/>
            <p:nvPr/>
          </p:nvSpPr>
          <p:spPr>
            <a:xfrm>
              <a:off x="4451425" y="2359725"/>
              <a:ext cx="12825" cy="24800"/>
            </a:xfrm>
            <a:custGeom>
              <a:avLst/>
              <a:gdLst/>
              <a:ahLst/>
              <a:cxnLst/>
              <a:rect l="l" t="t" r="r" b="b"/>
              <a:pathLst>
                <a:path w="513" h="992" extrusionOk="0">
                  <a:moveTo>
                    <a:pt x="5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  <a:moveTo>
                    <a:pt x="1" y="9"/>
                  </a:moveTo>
                  <a:cubicBezTo>
                    <a:pt x="96" y="176"/>
                    <a:pt x="168" y="366"/>
                    <a:pt x="215" y="545"/>
                  </a:cubicBezTo>
                  <a:cubicBezTo>
                    <a:pt x="251" y="676"/>
                    <a:pt x="275" y="855"/>
                    <a:pt x="370" y="974"/>
                  </a:cubicBezTo>
                  <a:cubicBezTo>
                    <a:pt x="383" y="987"/>
                    <a:pt x="398" y="992"/>
                    <a:pt x="412" y="992"/>
                  </a:cubicBezTo>
                  <a:cubicBezTo>
                    <a:pt x="436" y="992"/>
                    <a:pt x="458" y="977"/>
                    <a:pt x="465" y="962"/>
                  </a:cubicBezTo>
                  <a:cubicBezTo>
                    <a:pt x="513" y="795"/>
                    <a:pt x="406" y="569"/>
                    <a:pt x="346" y="426"/>
                  </a:cubicBezTo>
                  <a:cubicBezTo>
                    <a:pt x="275" y="235"/>
                    <a:pt x="180" y="93"/>
                    <a:pt x="1" y="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5" name="Google Shape;15116;p55">
              <a:extLst>
                <a:ext uri="{FF2B5EF4-FFF2-40B4-BE49-F238E27FC236}">
                  <a16:creationId xmlns:a16="http://schemas.microsoft.com/office/drawing/2014/main" id="{3B4CD5C1-7DE8-6263-BEB1-E98564F3D114}"/>
                </a:ext>
              </a:extLst>
            </p:cNvPr>
            <p:cNvSpPr/>
            <p:nvPr/>
          </p:nvSpPr>
          <p:spPr>
            <a:xfrm>
              <a:off x="4463975" y="2377275"/>
              <a:ext cx="8925" cy="8050"/>
            </a:xfrm>
            <a:custGeom>
              <a:avLst/>
              <a:gdLst/>
              <a:ahLst/>
              <a:cxnLst/>
              <a:rect l="l" t="t" r="r" b="b"/>
              <a:pathLst>
                <a:path w="357" h="322" extrusionOk="0">
                  <a:moveTo>
                    <a:pt x="127" y="0"/>
                  </a:moveTo>
                  <a:cubicBezTo>
                    <a:pt x="51" y="0"/>
                    <a:pt x="0" y="112"/>
                    <a:pt x="82" y="153"/>
                  </a:cubicBezTo>
                  <a:cubicBezTo>
                    <a:pt x="142" y="188"/>
                    <a:pt x="142" y="260"/>
                    <a:pt x="190" y="307"/>
                  </a:cubicBezTo>
                  <a:cubicBezTo>
                    <a:pt x="203" y="314"/>
                    <a:pt x="221" y="321"/>
                    <a:pt x="238" y="321"/>
                  </a:cubicBezTo>
                  <a:cubicBezTo>
                    <a:pt x="251" y="321"/>
                    <a:pt x="263" y="317"/>
                    <a:pt x="273" y="307"/>
                  </a:cubicBezTo>
                  <a:cubicBezTo>
                    <a:pt x="356" y="200"/>
                    <a:pt x="261" y="57"/>
                    <a:pt x="166" y="10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6" name="Google Shape;15117;p55">
              <a:extLst>
                <a:ext uri="{FF2B5EF4-FFF2-40B4-BE49-F238E27FC236}">
                  <a16:creationId xmlns:a16="http://schemas.microsoft.com/office/drawing/2014/main" id="{1237A2D6-B81C-D524-60BB-A56707BA2770}"/>
                </a:ext>
              </a:extLst>
            </p:cNvPr>
            <p:cNvSpPr/>
            <p:nvPr/>
          </p:nvSpPr>
          <p:spPr>
            <a:xfrm>
              <a:off x="4445200" y="2406600"/>
              <a:ext cx="9250" cy="7750"/>
            </a:xfrm>
            <a:custGeom>
              <a:avLst/>
              <a:gdLst/>
              <a:ahLst/>
              <a:cxnLst/>
              <a:rect l="l" t="t" r="r" b="b"/>
              <a:pathLst>
                <a:path w="370" h="310" extrusionOk="0">
                  <a:moveTo>
                    <a:pt x="211" y="0"/>
                  </a:moveTo>
                  <a:cubicBezTo>
                    <a:pt x="106" y="0"/>
                    <a:pt x="0" y="129"/>
                    <a:pt x="107" y="218"/>
                  </a:cubicBezTo>
                  <a:cubicBezTo>
                    <a:pt x="119" y="230"/>
                    <a:pt x="131" y="265"/>
                    <a:pt x="143" y="277"/>
                  </a:cubicBezTo>
                  <a:cubicBezTo>
                    <a:pt x="168" y="298"/>
                    <a:pt x="198" y="310"/>
                    <a:pt x="227" y="310"/>
                  </a:cubicBezTo>
                  <a:cubicBezTo>
                    <a:pt x="265" y="310"/>
                    <a:pt x="301" y="289"/>
                    <a:pt x="321" y="242"/>
                  </a:cubicBezTo>
                  <a:cubicBezTo>
                    <a:pt x="369" y="182"/>
                    <a:pt x="345" y="111"/>
                    <a:pt x="310" y="51"/>
                  </a:cubicBezTo>
                  <a:cubicBezTo>
                    <a:pt x="282" y="15"/>
                    <a:pt x="247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7" name="Google Shape;15118;p55">
              <a:extLst>
                <a:ext uri="{FF2B5EF4-FFF2-40B4-BE49-F238E27FC236}">
                  <a16:creationId xmlns:a16="http://schemas.microsoft.com/office/drawing/2014/main" id="{CBA057F8-B914-C4E8-AC2F-D4B02CEC50A4}"/>
                </a:ext>
              </a:extLst>
            </p:cNvPr>
            <p:cNvSpPr/>
            <p:nvPr/>
          </p:nvSpPr>
          <p:spPr>
            <a:xfrm>
              <a:off x="4447350" y="2407550"/>
              <a:ext cx="16325" cy="9275"/>
            </a:xfrm>
            <a:custGeom>
              <a:avLst/>
              <a:gdLst/>
              <a:ahLst/>
              <a:cxnLst/>
              <a:rect l="l" t="t" r="r" b="b"/>
              <a:pathLst>
                <a:path w="653" h="371" extrusionOk="0">
                  <a:moveTo>
                    <a:pt x="214" y="0"/>
                  </a:moveTo>
                  <a:cubicBezTo>
                    <a:pt x="175" y="0"/>
                    <a:pt x="134" y="4"/>
                    <a:pt x="93" y="13"/>
                  </a:cubicBezTo>
                  <a:cubicBezTo>
                    <a:pt x="1" y="25"/>
                    <a:pt x="20" y="169"/>
                    <a:pt x="95" y="169"/>
                  </a:cubicBezTo>
                  <a:cubicBezTo>
                    <a:pt x="98" y="169"/>
                    <a:pt x="101" y="168"/>
                    <a:pt x="104" y="168"/>
                  </a:cubicBezTo>
                  <a:cubicBezTo>
                    <a:pt x="135" y="164"/>
                    <a:pt x="165" y="161"/>
                    <a:pt x="193" y="161"/>
                  </a:cubicBezTo>
                  <a:cubicBezTo>
                    <a:pt x="314" y="161"/>
                    <a:pt x="406" y="206"/>
                    <a:pt x="474" y="323"/>
                  </a:cubicBezTo>
                  <a:cubicBezTo>
                    <a:pt x="509" y="370"/>
                    <a:pt x="533" y="370"/>
                    <a:pt x="581" y="370"/>
                  </a:cubicBezTo>
                  <a:cubicBezTo>
                    <a:pt x="616" y="370"/>
                    <a:pt x="628" y="358"/>
                    <a:pt x="640" y="323"/>
                  </a:cubicBezTo>
                  <a:cubicBezTo>
                    <a:pt x="652" y="299"/>
                    <a:pt x="652" y="251"/>
                    <a:pt x="640" y="239"/>
                  </a:cubicBezTo>
                  <a:cubicBezTo>
                    <a:pt x="533" y="84"/>
                    <a:pt x="387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8" name="Google Shape;15119;p55">
              <a:extLst>
                <a:ext uri="{FF2B5EF4-FFF2-40B4-BE49-F238E27FC236}">
                  <a16:creationId xmlns:a16="http://schemas.microsoft.com/office/drawing/2014/main" id="{25BDC6A8-0BE4-F7BE-0931-B110E78DB772}"/>
                </a:ext>
              </a:extLst>
            </p:cNvPr>
            <p:cNvSpPr/>
            <p:nvPr/>
          </p:nvSpPr>
          <p:spPr>
            <a:xfrm>
              <a:off x="4463650" y="2408325"/>
              <a:ext cx="5675" cy="15000"/>
            </a:xfrm>
            <a:custGeom>
              <a:avLst/>
              <a:gdLst/>
              <a:ahLst/>
              <a:cxnLst/>
              <a:rect l="l" t="t" r="r" b="b"/>
              <a:pathLst>
                <a:path w="227" h="600" extrusionOk="0">
                  <a:moveTo>
                    <a:pt x="54" y="0"/>
                  </a:moveTo>
                  <a:cubicBezTo>
                    <a:pt x="27" y="0"/>
                    <a:pt x="0" y="18"/>
                    <a:pt x="0" y="54"/>
                  </a:cubicBezTo>
                  <a:cubicBezTo>
                    <a:pt x="0" y="161"/>
                    <a:pt x="0" y="256"/>
                    <a:pt x="36" y="351"/>
                  </a:cubicBezTo>
                  <a:cubicBezTo>
                    <a:pt x="48" y="446"/>
                    <a:pt x="60" y="554"/>
                    <a:pt x="143" y="589"/>
                  </a:cubicBezTo>
                  <a:cubicBezTo>
                    <a:pt x="150" y="596"/>
                    <a:pt x="158" y="599"/>
                    <a:pt x="166" y="599"/>
                  </a:cubicBezTo>
                  <a:cubicBezTo>
                    <a:pt x="185" y="599"/>
                    <a:pt x="203" y="582"/>
                    <a:pt x="203" y="566"/>
                  </a:cubicBezTo>
                  <a:cubicBezTo>
                    <a:pt x="226" y="494"/>
                    <a:pt x="167" y="411"/>
                    <a:pt x="155" y="339"/>
                  </a:cubicBezTo>
                  <a:cubicBezTo>
                    <a:pt x="119" y="256"/>
                    <a:pt x="107" y="149"/>
                    <a:pt x="107" y="54"/>
                  </a:cubicBezTo>
                  <a:cubicBezTo>
                    <a:pt x="107" y="18"/>
                    <a:pt x="81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9" name="Google Shape;15120;p55">
              <a:extLst>
                <a:ext uri="{FF2B5EF4-FFF2-40B4-BE49-F238E27FC236}">
                  <a16:creationId xmlns:a16="http://schemas.microsoft.com/office/drawing/2014/main" id="{64459D57-D2F9-C3D4-0286-A6D4CD23FA2A}"/>
                </a:ext>
              </a:extLst>
            </p:cNvPr>
            <p:cNvSpPr/>
            <p:nvPr/>
          </p:nvSpPr>
          <p:spPr>
            <a:xfrm>
              <a:off x="4468450" y="2404325"/>
              <a:ext cx="8600" cy="19725"/>
            </a:xfrm>
            <a:custGeom>
              <a:avLst/>
              <a:gdLst/>
              <a:ahLst/>
              <a:cxnLst/>
              <a:rect l="l" t="t" r="r" b="b"/>
              <a:pathLst>
                <a:path w="344" h="789" extrusionOk="0">
                  <a:moveTo>
                    <a:pt x="92" y="0"/>
                  </a:moveTo>
                  <a:cubicBezTo>
                    <a:pt x="46" y="0"/>
                    <a:pt x="1" y="36"/>
                    <a:pt x="22" y="95"/>
                  </a:cubicBezTo>
                  <a:cubicBezTo>
                    <a:pt x="46" y="214"/>
                    <a:pt x="82" y="356"/>
                    <a:pt x="94" y="476"/>
                  </a:cubicBezTo>
                  <a:cubicBezTo>
                    <a:pt x="106" y="595"/>
                    <a:pt x="106" y="678"/>
                    <a:pt x="177" y="773"/>
                  </a:cubicBezTo>
                  <a:cubicBezTo>
                    <a:pt x="192" y="783"/>
                    <a:pt x="209" y="789"/>
                    <a:pt x="225" y="789"/>
                  </a:cubicBezTo>
                  <a:cubicBezTo>
                    <a:pt x="248" y="789"/>
                    <a:pt x="270" y="777"/>
                    <a:pt x="284" y="749"/>
                  </a:cubicBezTo>
                  <a:cubicBezTo>
                    <a:pt x="344" y="654"/>
                    <a:pt x="296" y="559"/>
                    <a:pt x="284" y="440"/>
                  </a:cubicBezTo>
                  <a:cubicBezTo>
                    <a:pt x="261" y="309"/>
                    <a:pt x="213" y="190"/>
                    <a:pt x="165" y="47"/>
                  </a:cubicBezTo>
                  <a:cubicBezTo>
                    <a:pt x="151" y="15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0" name="Google Shape;15121;p55">
              <a:extLst>
                <a:ext uri="{FF2B5EF4-FFF2-40B4-BE49-F238E27FC236}">
                  <a16:creationId xmlns:a16="http://schemas.microsoft.com/office/drawing/2014/main" id="{EAD829E9-22C1-3C71-C2D9-2C077913CC4F}"/>
                </a:ext>
              </a:extLst>
            </p:cNvPr>
            <p:cNvSpPr/>
            <p:nvPr/>
          </p:nvSpPr>
          <p:spPr>
            <a:xfrm>
              <a:off x="4482000" y="2402525"/>
              <a:ext cx="7850" cy="19500"/>
            </a:xfrm>
            <a:custGeom>
              <a:avLst/>
              <a:gdLst/>
              <a:ahLst/>
              <a:cxnLst/>
              <a:rect l="l" t="t" r="r" b="b"/>
              <a:pathLst>
                <a:path w="314" h="780" extrusionOk="0">
                  <a:moveTo>
                    <a:pt x="48" y="1"/>
                  </a:moveTo>
                  <a:cubicBezTo>
                    <a:pt x="26" y="1"/>
                    <a:pt x="1" y="24"/>
                    <a:pt x="16" y="47"/>
                  </a:cubicBezTo>
                  <a:cubicBezTo>
                    <a:pt x="64" y="274"/>
                    <a:pt x="76" y="559"/>
                    <a:pt x="219" y="750"/>
                  </a:cubicBezTo>
                  <a:cubicBezTo>
                    <a:pt x="234" y="770"/>
                    <a:pt x="253" y="779"/>
                    <a:pt x="270" y="779"/>
                  </a:cubicBezTo>
                  <a:cubicBezTo>
                    <a:pt x="294" y="779"/>
                    <a:pt x="314" y="761"/>
                    <a:pt x="314" y="726"/>
                  </a:cubicBezTo>
                  <a:cubicBezTo>
                    <a:pt x="314" y="488"/>
                    <a:pt x="183" y="250"/>
                    <a:pt x="76" y="24"/>
                  </a:cubicBezTo>
                  <a:cubicBezTo>
                    <a:pt x="72" y="7"/>
                    <a:pt x="60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1" name="Google Shape;15122;p55">
              <a:extLst>
                <a:ext uri="{FF2B5EF4-FFF2-40B4-BE49-F238E27FC236}">
                  <a16:creationId xmlns:a16="http://schemas.microsoft.com/office/drawing/2014/main" id="{3F9456C6-8633-2BD3-620D-5C3DC0BF4545}"/>
                </a:ext>
              </a:extLst>
            </p:cNvPr>
            <p:cNvSpPr/>
            <p:nvPr/>
          </p:nvSpPr>
          <p:spPr>
            <a:xfrm>
              <a:off x="4495150" y="2404325"/>
              <a:ext cx="7500" cy="12800"/>
            </a:xfrm>
            <a:custGeom>
              <a:avLst/>
              <a:gdLst/>
              <a:ahLst/>
              <a:cxnLst/>
              <a:rect l="l" t="t" r="r" b="b"/>
              <a:pathLst>
                <a:path w="300" h="512" extrusionOk="0">
                  <a:moveTo>
                    <a:pt x="90" y="0"/>
                  </a:moveTo>
                  <a:cubicBezTo>
                    <a:pt x="47" y="0"/>
                    <a:pt x="0" y="39"/>
                    <a:pt x="14" y="95"/>
                  </a:cubicBezTo>
                  <a:cubicBezTo>
                    <a:pt x="38" y="190"/>
                    <a:pt x="74" y="273"/>
                    <a:pt x="97" y="356"/>
                  </a:cubicBezTo>
                  <a:cubicBezTo>
                    <a:pt x="133" y="428"/>
                    <a:pt x="157" y="499"/>
                    <a:pt x="252" y="511"/>
                  </a:cubicBezTo>
                  <a:cubicBezTo>
                    <a:pt x="264" y="511"/>
                    <a:pt x="288" y="511"/>
                    <a:pt x="288" y="487"/>
                  </a:cubicBezTo>
                  <a:cubicBezTo>
                    <a:pt x="300" y="416"/>
                    <a:pt x="276" y="368"/>
                    <a:pt x="252" y="309"/>
                  </a:cubicBezTo>
                  <a:cubicBezTo>
                    <a:pt x="205" y="237"/>
                    <a:pt x="169" y="142"/>
                    <a:pt x="157" y="71"/>
                  </a:cubicBezTo>
                  <a:cubicBezTo>
                    <a:pt x="152" y="21"/>
                    <a:pt x="12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2" name="Google Shape;15123;p55">
              <a:extLst>
                <a:ext uri="{FF2B5EF4-FFF2-40B4-BE49-F238E27FC236}">
                  <a16:creationId xmlns:a16="http://schemas.microsoft.com/office/drawing/2014/main" id="{32314ACC-EF5C-C9B8-0AD9-4B57DE7E49D4}"/>
                </a:ext>
              </a:extLst>
            </p:cNvPr>
            <p:cNvSpPr/>
            <p:nvPr/>
          </p:nvSpPr>
          <p:spPr>
            <a:xfrm>
              <a:off x="4504350" y="2407250"/>
              <a:ext cx="4775" cy="4300"/>
            </a:xfrm>
            <a:custGeom>
              <a:avLst/>
              <a:gdLst/>
              <a:ahLst/>
              <a:cxnLst/>
              <a:rect l="l" t="t" r="r" b="b"/>
              <a:pathLst>
                <a:path w="191" h="172" extrusionOk="0">
                  <a:moveTo>
                    <a:pt x="47" y="1"/>
                  </a:moveTo>
                  <a:cubicBezTo>
                    <a:pt x="20" y="1"/>
                    <a:pt x="0" y="34"/>
                    <a:pt x="27" y="61"/>
                  </a:cubicBezTo>
                  <a:cubicBezTo>
                    <a:pt x="75" y="85"/>
                    <a:pt x="99" y="120"/>
                    <a:pt x="134" y="156"/>
                  </a:cubicBezTo>
                  <a:cubicBezTo>
                    <a:pt x="138" y="167"/>
                    <a:pt x="145" y="171"/>
                    <a:pt x="152" y="171"/>
                  </a:cubicBezTo>
                  <a:cubicBezTo>
                    <a:pt x="170" y="171"/>
                    <a:pt x="190" y="149"/>
                    <a:pt x="182" y="132"/>
                  </a:cubicBezTo>
                  <a:cubicBezTo>
                    <a:pt x="146" y="73"/>
                    <a:pt x="110" y="61"/>
                    <a:pt x="75" y="13"/>
                  </a:cubicBezTo>
                  <a:cubicBezTo>
                    <a:pt x="66" y="4"/>
                    <a:pt x="56" y="1"/>
                    <a:pt x="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3" name="Google Shape;15124;p55">
              <a:extLst>
                <a:ext uri="{FF2B5EF4-FFF2-40B4-BE49-F238E27FC236}">
                  <a16:creationId xmlns:a16="http://schemas.microsoft.com/office/drawing/2014/main" id="{CB181914-AABB-48A4-04D0-C91459AA1195}"/>
                </a:ext>
              </a:extLst>
            </p:cNvPr>
            <p:cNvSpPr/>
            <p:nvPr/>
          </p:nvSpPr>
          <p:spPr>
            <a:xfrm>
              <a:off x="4556075" y="2495925"/>
              <a:ext cx="14450" cy="25675"/>
            </a:xfrm>
            <a:custGeom>
              <a:avLst/>
              <a:gdLst/>
              <a:ahLst/>
              <a:cxnLst/>
              <a:rect l="l" t="t" r="r" b="b"/>
              <a:pathLst>
                <a:path w="578" h="1027" extrusionOk="0">
                  <a:moveTo>
                    <a:pt x="182" y="0"/>
                  </a:moveTo>
                  <a:cubicBezTo>
                    <a:pt x="47" y="0"/>
                    <a:pt x="0" y="173"/>
                    <a:pt x="101" y="229"/>
                  </a:cubicBezTo>
                  <a:cubicBezTo>
                    <a:pt x="220" y="300"/>
                    <a:pt x="196" y="479"/>
                    <a:pt x="196" y="598"/>
                  </a:cubicBezTo>
                  <a:cubicBezTo>
                    <a:pt x="196" y="741"/>
                    <a:pt x="196" y="872"/>
                    <a:pt x="256" y="991"/>
                  </a:cubicBezTo>
                  <a:cubicBezTo>
                    <a:pt x="262" y="1014"/>
                    <a:pt x="286" y="1026"/>
                    <a:pt x="313" y="1026"/>
                  </a:cubicBezTo>
                  <a:cubicBezTo>
                    <a:pt x="339" y="1026"/>
                    <a:pt x="369" y="1014"/>
                    <a:pt x="387" y="991"/>
                  </a:cubicBezTo>
                  <a:cubicBezTo>
                    <a:pt x="518" y="705"/>
                    <a:pt x="577" y="157"/>
                    <a:pt x="208" y="2"/>
                  </a:cubicBezTo>
                  <a:cubicBezTo>
                    <a:pt x="199" y="1"/>
                    <a:pt x="191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4" name="Google Shape;15125;p55">
              <a:extLst>
                <a:ext uri="{FF2B5EF4-FFF2-40B4-BE49-F238E27FC236}">
                  <a16:creationId xmlns:a16="http://schemas.microsoft.com/office/drawing/2014/main" id="{EBDF23D2-A7E9-1CC5-3729-C216E1341F80}"/>
                </a:ext>
              </a:extLst>
            </p:cNvPr>
            <p:cNvSpPr/>
            <p:nvPr/>
          </p:nvSpPr>
          <p:spPr>
            <a:xfrm>
              <a:off x="4569900" y="2504600"/>
              <a:ext cx="7775" cy="22675"/>
            </a:xfrm>
            <a:custGeom>
              <a:avLst/>
              <a:gdLst/>
              <a:ahLst/>
              <a:cxnLst/>
              <a:rect l="l" t="t" r="r" b="b"/>
              <a:pathLst>
                <a:path w="311" h="907" extrusionOk="0">
                  <a:moveTo>
                    <a:pt x="85" y="0"/>
                  </a:moveTo>
                  <a:cubicBezTo>
                    <a:pt x="61" y="0"/>
                    <a:pt x="36" y="13"/>
                    <a:pt x="36" y="36"/>
                  </a:cubicBezTo>
                  <a:cubicBezTo>
                    <a:pt x="13" y="286"/>
                    <a:pt x="1" y="632"/>
                    <a:pt x="96" y="870"/>
                  </a:cubicBezTo>
                  <a:cubicBezTo>
                    <a:pt x="109" y="890"/>
                    <a:pt x="138" y="906"/>
                    <a:pt x="162" y="906"/>
                  </a:cubicBezTo>
                  <a:cubicBezTo>
                    <a:pt x="181" y="906"/>
                    <a:pt x="198" y="896"/>
                    <a:pt x="203" y="870"/>
                  </a:cubicBezTo>
                  <a:cubicBezTo>
                    <a:pt x="310" y="608"/>
                    <a:pt x="203" y="275"/>
                    <a:pt x="120" y="13"/>
                  </a:cubicBezTo>
                  <a:cubicBezTo>
                    <a:pt x="111" y="4"/>
                    <a:pt x="98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5" name="Google Shape;15126;p55">
              <a:extLst>
                <a:ext uri="{FF2B5EF4-FFF2-40B4-BE49-F238E27FC236}">
                  <a16:creationId xmlns:a16="http://schemas.microsoft.com/office/drawing/2014/main" id="{9CEABBA2-70D0-49DB-C70F-5D8C97ABCDA4}"/>
                </a:ext>
              </a:extLst>
            </p:cNvPr>
            <p:cNvSpPr/>
            <p:nvPr/>
          </p:nvSpPr>
          <p:spPr>
            <a:xfrm>
              <a:off x="4575250" y="2507275"/>
              <a:ext cx="8975" cy="31000"/>
            </a:xfrm>
            <a:custGeom>
              <a:avLst/>
              <a:gdLst/>
              <a:ahLst/>
              <a:cxnLst/>
              <a:rect l="l" t="t" r="r" b="b"/>
              <a:pathLst>
                <a:path w="359" h="1240" extrusionOk="0">
                  <a:moveTo>
                    <a:pt x="107" y="0"/>
                  </a:moveTo>
                  <a:cubicBezTo>
                    <a:pt x="83" y="0"/>
                    <a:pt x="61" y="15"/>
                    <a:pt x="61" y="48"/>
                  </a:cubicBezTo>
                  <a:cubicBezTo>
                    <a:pt x="72" y="418"/>
                    <a:pt x="1" y="834"/>
                    <a:pt x="120" y="1203"/>
                  </a:cubicBezTo>
                  <a:cubicBezTo>
                    <a:pt x="126" y="1227"/>
                    <a:pt x="150" y="1239"/>
                    <a:pt x="174" y="1239"/>
                  </a:cubicBezTo>
                  <a:cubicBezTo>
                    <a:pt x="197" y="1239"/>
                    <a:pt x="221" y="1227"/>
                    <a:pt x="227" y="1203"/>
                  </a:cubicBezTo>
                  <a:cubicBezTo>
                    <a:pt x="358" y="834"/>
                    <a:pt x="275" y="406"/>
                    <a:pt x="156" y="25"/>
                  </a:cubicBezTo>
                  <a:cubicBezTo>
                    <a:pt x="145" y="9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6" name="Google Shape;15127;p55">
              <a:extLst>
                <a:ext uri="{FF2B5EF4-FFF2-40B4-BE49-F238E27FC236}">
                  <a16:creationId xmlns:a16="http://schemas.microsoft.com/office/drawing/2014/main" id="{34F3FB02-F6DE-A764-1258-D6F589E8F5AE}"/>
                </a:ext>
              </a:extLst>
            </p:cNvPr>
            <p:cNvSpPr/>
            <p:nvPr/>
          </p:nvSpPr>
          <p:spPr>
            <a:xfrm>
              <a:off x="4584200" y="2513725"/>
              <a:ext cx="6850" cy="27550"/>
            </a:xfrm>
            <a:custGeom>
              <a:avLst/>
              <a:gdLst/>
              <a:ahLst/>
              <a:cxnLst/>
              <a:rect l="l" t="t" r="r" b="b"/>
              <a:pathLst>
                <a:path w="274" h="1102" extrusionOk="0">
                  <a:moveTo>
                    <a:pt x="72" y="0"/>
                  </a:moveTo>
                  <a:cubicBezTo>
                    <a:pt x="39" y="0"/>
                    <a:pt x="0" y="21"/>
                    <a:pt x="0" y="64"/>
                  </a:cubicBezTo>
                  <a:lnTo>
                    <a:pt x="48" y="648"/>
                  </a:lnTo>
                  <a:cubicBezTo>
                    <a:pt x="60" y="802"/>
                    <a:pt x="48" y="957"/>
                    <a:pt x="131" y="1076"/>
                  </a:cubicBezTo>
                  <a:cubicBezTo>
                    <a:pt x="142" y="1093"/>
                    <a:pt x="156" y="1102"/>
                    <a:pt x="170" y="1102"/>
                  </a:cubicBezTo>
                  <a:cubicBezTo>
                    <a:pt x="186" y="1102"/>
                    <a:pt x="202" y="1090"/>
                    <a:pt x="214" y="1064"/>
                  </a:cubicBezTo>
                  <a:cubicBezTo>
                    <a:pt x="274" y="910"/>
                    <a:pt x="226" y="755"/>
                    <a:pt x="191" y="600"/>
                  </a:cubicBezTo>
                  <a:cubicBezTo>
                    <a:pt x="167" y="421"/>
                    <a:pt x="155" y="231"/>
                    <a:pt x="119" y="52"/>
                  </a:cubicBezTo>
                  <a:cubicBezTo>
                    <a:pt x="131" y="18"/>
                    <a:pt x="104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7" name="Google Shape;15128;p55">
              <a:extLst>
                <a:ext uri="{FF2B5EF4-FFF2-40B4-BE49-F238E27FC236}">
                  <a16:creationId xmlns:a16="http://schemas.microsoft.com/office/drawing/2014/main" id="{642AC42C-1288-E5C4-B9A6-53F5F8B04DE3}"/>
                </a:ext>
              </a:extLst>
            </p:cNvPr>
            <p:cNvSpPr/>
            <p:nvPr/>
          </p:nvSpPr>
          <p:spPr>
            <a:xfrm>
              <a:off x="4591425" y="2522850"/>
              <a:ext cx="7800" cy="10350"/>
            </a:xfrm>
            <a:custGeom>
              <a:avLst/>
              <a:gdLst/>
              <a:ahLst/>
              <a:cxnLst/>
              <a:rect l="l" t="t" r="r" b="b"/>
              <a:pathLst>
                <a:path w="312" h="414" extrusionOk="0">
                  <a:moveTo>
                    <a:pt x="74" y="0"/>
                  </a:moveTo>
                  <a:cubicBezTo>
                    <a:pt x="36" y="0"/>
                    <a:pt x="1" y="40"/>
                    <a:pt x="9" y="80"/>
                  </a:cubicBezTo>
                  <a:cubicBezTo>
                    <a:pt x="21" y="199"/>
                    <a:pt x="56" y="318"/>
                    <a:pt x="128" y="390"/>
                  </a:cubicBezTo>
                  <a:cubicBezTo>
                    <a:pt x="144" y="406"/>
                    <a:pt x="166" y="414"/>
                    <a:pt x="189" y="414"/>
                  </a:cubicBezTo>
                  <a:cubicBezTo>
                    <a:pt x="248" y="414"/>
                    <a:pt x="312" y="363"/>
                    <a:pt x="295" y="295"/>
                  </a:cubicBezTo>
                  <a:cubicBezTo>
                    <a:pt x="247" y="199"/>
                    <a:pt x="176" y="116"/>
                    <a:pt x="128" y="33"/>
                  </a:cubicBezTo>
                  <a:cubicBezTo>
                    <a:pt x="112" y="9"/>
                    <a:pt x="9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8" name="Google Shape;15129;p55">
              <a:extLst>
                <a:ext uri="{FF2B5EF4-FFF2-40B4-BE49-F238E27FC236}">
                  <a16:creationId xmlns:a16="http://schemas.microsoft.com/office/drawing/2014/main" id="{904027B0-FFF0-8071-A0DC-6620EA3D8B27}"/>
                </a:ext>
              </a:extLst>
            </p:cNvPr>
            <p:cNvSpPr/>
            <p:nvPr/>
          </p:nvSpPr>
          <p:spPr>
            <a:xfrm>
              <a:off x="4586275" y="2545225"/>
              <a:ext cx="4775" cy="14325"/>
            </a:xfrm>
            <a:custGeom>
              <a:avLst/>
              <a:gdLst/>
              <a:ahLst/>
              <a:cxnLst/>
              <a:rect l="l" t="t" r="r" b="b"/>
              <a:pathLst>
                <a:path w="191" h="573" extrusionOk="0">
                  <a:moveTo>
                    <a:pt x="96" y="1"/>
                  </a:moveTo>
                  <a:cubicBezTo>
                    <a:pt x="66" y="1"/>
                    <a:pt x="36" y="19"/>
                    <a:pt x="36" y="54"/>
                  </a:cubicBezTo>
                  <a:cubicBezTo>
                    <a:pt x="36" y="150"/>
                    <a:pt x="24" y="233"/>
                    <a:pt x="24" y="328"/>
                  </a:cubicBezTo>
                  <a:cubicBezTo>
                    <a:pt x="24" y="400"/>
                    <a:pt x="1" y="495"/>
                    <a:pt x="60" y="555"/>
                  </a:cubicBezTo>
                  <a:cubicBezTo>
                    <a:pt x="72" y="566"/>
                    <a:pt x="90" y="572"/>
                    <a:pt x="106" y="572"/>
                  </a:cubicBezTo>
                  <a:cubicBezTo>
                    <a:pt x="123" y="572"/>
                    <a:pt x="137" y="566"/>
                    <a:pt x="143" y="555"/>
                  </a:cubicBezTo>
                  <a:cubicBezTo>
                    <a:pt x="191" y="495"/>
                    <a:pt x="179" y="400"/>
                    <a:pt x="179" y="328"/>
                  </a:cubicBezTo>
                  <a:cubicBezTo>
                    <a:pt x="179" y="233"/>
                    <a:pt x="155" y="150"/>
                    <a:pt x="155" y="54"/>
                  </a:cubicBezTo>
                  <a:cubicBezTo>
                    <a:pt x="155" y="19"/>
                    <a:pt x="126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9" name="Google Shape;15130;p55">
              <a:extLst>
                <a:ext uri="{FF2B5EF4-FFF2-40B4-BE49-F238E27FC236}">
                  <a16:creationId xmlns:a16="http://schemas.microsoft.com/office/drawing/2014/main" id="{06298C85-A7DE-A4D1-5D7A-6613B14AF11D}"/>
                </a:ext>
              </a:extLst>
            </p:cNvPr>
            <p:cNvSpPr/>
            <p:nvPr/>
          </p:nvSpPr>
          <p:spPr>
            <a:xfrm>
              <a:off x="4589325" y="2548875"/>
              <a:ext cx="10975" cy="15950"/>
            </a:xfrm>
            <a:custGeom>
              <a:avLst/>
              <a:gdLst/>
              <a:ahLst/>
              <a:cxnLst/>
              <a:rect l="l" t="t" r="r" b="b"/>
              <a:pathLst>
                <a:path w="439" h="638" extrusionOk="0">
                  <a:moveTo>
                    <a:pt x="167" y="0"/>
                  </a:moveTo>
                  <a:cubicBezTo>
                    <a:pt x="87" y="0"/>
                    <a:pt x="0" y="97"/>
                    <a:pt x="57" y="194"/>
                  </a:cubicBezTo>
                  <a:cubicBezTo>
                    <a:pt x="117" y="325"/>
                    <a:pt x="117" y="492"/>
                    <a:pt x="212" y="611"/>
                  </a:cubicBezTo>
                  <a:cubicBezTo>
                    <a:pt x="230" y="629"/>
                    <a:pt x="248" y="638"/>
                    <a:pt x="264" y="638"/>
                  </a:cubicBezTo>
                  <a:cubicBezTo>
                    <a:pt x="280" y="638"/>
                    <a:pt x="295" y="629"/>
                    <a:pt x="307" y="611"/>
                  </a:cubicBezTo>
                  <a:cubicBezTo>
                    <a:pt x="438" y="444"/>
                    <a:pt x="331" y="242"/>
                    <a:pt x="260" y="75"/>
                  </a:cubicBezTo>
                  <a:cubicBezTo>
                    <a:pt x="240" y="22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0" name="Google Shape;15131;p55">
              <a:extLst>
                <a:ext uri="{FF2B5EF4-FFF2-40B4-BE49-F238E27FC236}">
                  <a16:creationId xmlns:a16="http://schemas.microsoft.com/office/drawing/2014/main" id="{A7D2C6D2-1531-BFAD-8F4B-1B4B766FF2AF}"/>
                </a:ext>
              </a:extLst>
            </p:cNvPr>
            <p:cNvSpPr/>
            <p:nvPr/>
          </p:nvSpPr>
          <p:spPr>
            <a:xfrm>
              <a:off x="4600875" y="2555525"/>
              <a:ext cx="10050" cy="10675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172" y="1"/>
                  </a:moveTo>
                  <a:cubicBezTo>
                    <a:pt x="81" y="1"/>
                    <a:pt x="0" y="119"/>
                    <a:pt x="83" y="202"/>
                  </a:cubicBezTo>
                  <a:cubicBezTo>
                    <a:pt x="143" y="262"/>
                    <a:pt x="167" y="333"/>
                    <a:pt x="214" y="393"/>
                  </a:cubicBezTo>
                  <a:cubicBezTo>
                    <a:pt x="235" y="416"/>
                    <a:pt x="259" y="426"/>
                    <a:pt x="283" y="426"/>
                  </a:cubicBezTo>
                  <a:cubicBezTo>
                    <a:pt x="343" y="426"/>
                    <a:pt x="401" y="362"/>
                    <a:pt x="393" y="285"/>
                  </a:cubicBezTo>
                  <a:cubicBezTo>
                    <a:pt x="381" y="178"/>
                    <a:pt x="309" y="107"/>
                    <a:pt x="250" y="35"/>
                  </a:cubicBezTo>
                  <a:cubicBezTo>
                    <a:pt x="226" y="11"/>
                    <a:pt x="198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1" name="Google Shape;15132;p55">
              <a:extLst>
                <a:ext uri="{FF2B5EF4-FFF2-40B4-BE49-F238E27FC236}">
                  <a16:creationId xmlns:a16="http://schemas.microsoft.com/office/drawing/2014/main" id="{E428E6FA-146D-9BEB-BBD2-32EE8DD517AA}"/>
                </a:ext>
              </a:extLst>
            </p:cNvPr>
            <p:cNvSpPr/>
            <p:nvPr/>
          </p:nvSpPr>
          <p:spPr>
            <a:xfrm>
              <a:off x="4611425" y="2554975"/>
              <a:ext cx="7625" cy="11125"/>
            </a:xfrm>
            <a:custGeom>
              <a:avLst/>
              <a:gdLst/>
              <a:ahLst/>
              <a:cxnLst/>
              <a:rect l="l" t="t" r="r" b="b"/>
              <a:pathLst>
                <a:path w="305" h="445" extrusionOk="0">
                  <a:moveTo>
                    <a:pt x="146" y="1"/>
                  </a:moveTo>
                  <a:cubicBezTo>
                    <a:pt x="76" y="1"/>
                    <a:pt x="0" y="74"/>
                    <a:pt x="42" y="141"/>
                  </a:cubicBezTo>
                  <a:cubicBezTo>
                    <a:pt x="78" y="200"/>
                    <a:pt x="102" y="284"/>
                    <a:pt x="102" y="355"/>
                  </a:cubicBezTo>
                  <a:cubicBezTo>
                    <a:pt x="114" y="415"/>
                    <a:pt x="164" y="444"/>
                    <a:pt x="212" y="444"/>
                  </a:cubicBezTo>
                  <a:cubicBezTo>
                    <a:pt x="260" y="444"/>
                    <a:pt x="304" y="415"/>
                    <a:pt x="304" y="355"/>
                  </a:cubicBezTo>
                  <a:cubicBezTo>
                    <a:pt x="304" y="248"/>
                    <a:pt x="268" y="141"/>
                    <a:pt x="221" y="45"/>
                  </a:cubicBezTo>
                  <a:cubicBezTo>
                    <a:pt x="203" y="14"/>
                    <a:pt x="175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2" name="Google Shape;15133;p55">
              <a:extLst>
                <a:ext uri="{FF2B5EF4-FFF2-40B4-BE49-F238E27FC236}">
                  <a16:creationId xmlns:a16="http://schemas.microsoft.com/office/drawing/2014/main" id="{7E1DB3DB-D9BC-BE9B-C0B0-D96317876D65}"/>
                </a:ext>
              </a:extLst>
            </p:cNvPr>
            <p:cNvSpPr/>
            <p:nvPr/>
          </p:nvSpPr>
          <p:spPr>
            <a:xfrm>
              <a:off x="4619900" y="2548700"/>
              <a:ext cx="6825" cy="15650"/>
            </a:xfrm>
            <a:custGeom>
              <a:avLst/>
              <a:gdLst/>
              <a:ahLst/>
              <a:cxnLst/>
              <a:rect l="l" t="t" r="r" b="b"/>
              <a:pathLst>
                <a:path w="273" h="626" extrusionOk="0">
                  <a:moveTo>
                    <a:pt x="71" y="0"/>
                  </a:moveTo>
                  <a:cubicBezTo>
                    <a:pt x="44" y="0"/>
                    <a:pt x="12" y="24"/>
                    <a:pt x="1" y="70"/>
                  </a:cubicBezTo>
                  <a:cubicBezTo>
                    <a:pt x="1" y="249"/>
                    <a:pt x="25" y="511"/>
                    <a:pt x="180" y="618"/>
                  </a:cubicBezTo>
                  <a:cubicBezTo>
                    <a:pt x="190" y="623"/>
                    <a:pt x="200" y="625"/>
                    <a:pt x="210" y="625"/>
                  </a:cubicBezTo>
                  <a:cubicBezTo>
                    <a:pt x="245" y="625"/>
                    <a:pt x="272" y="596"/>
                    <a:pt x="263" y="558"/>
                  </a:cubicBezTo>
                  <a:cubicBezTo>
                    <a:pt x="239" y="475"/>
                    <a:pt x="203" y="416"/>
                    <a:pt x="168" y="332"/>
                  </a:cubicBezTo>
                  <a:cubicBezTo>
                    <a:pt x="144" y="249"/>
                    <a:pt x="120" y="154"/>
                    <a:pt x="120" y="82"/>
                  </a:cubicBezTo>
                  <a:cubicBezTo>
                    <a:pt x="126" y="27"/>
                    <a:pt x="101" y="0"/>
                    <a:pt x="7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3" name="Google Shape;15134;p55">
              <a:extLst>
                <a:ext uri="{FF2B5EF4-FFF2-40B4-BE49-F238E27FC236}">
                  <a16:creationId xmlns:a16="http://schemas.microsoft.com/office/drawing/2014/main" id="{E173D815-44B5-FD03-6F4D-0F73504F683F}"/>
                </a:ext>
              </a:extLst>
            </p:cNvPr>
            <p:cNvSpPr/>
            <p:nvPr/>
          </p:nvSpPr>
          <p:spPr>
            <a:xfrm>
              <a:off x="4625275" y="2539875"/>
              <a:ext cx="8650" cy="24950"/>
            </a:xfrm>
            <a:custGeom>
              <a:avLst/>
              <a:gdLst/>
              <a:ahLst/>
              <a:cxnLst/>
              <a:rect l="l" t="t" r="r" b="b"/>
              <a:pathLst>
                <a:path w="346" h="998" extrusionOk="0">
                  <a:moveTo>
                    <a:pt x="87" y="1"/>
                  </a:moveTo>
                  <a:cubicBezTo>
                    <a:pt x="51" y="1"/>
                    <a:pt x="12" y="35"/>
                    <a:pt x="12" y="78"/>
                  </a:cubicBezTo>
                  <a:cubicBezTo>
                    <a:pt x="60" y="376"/>
                    <a:pt x="0" y="769"/>
                    <a:pt x="226" y="983"/>
                  </a:cubicBezTo>
                  <a:cubicBezTo>
                    <a:pt x="234" y="994"/>
                    <a:pt x="244" y="998"/>
                    <a:pt x="255" y="998"/>
                  </a:cubicBezTo>
                  <a:cubicBezTo>
                    <a:pt x="281" y="998"/>
                    <a:pt x="310" y="976"/>
                    <a:pt x="310" y="959"/>
                  </a:cubicBezTo>
                  <a:cubicBezTo>
                    <a:pt x="346" y="661"/>
                    <a:pt x="226" y="316"/>
                    <a:pt x="143" y="54"/>
                  </a:cubicBezTo>
                  <a:cubicBezTo>
                    <a:pt x="134" y="16"/>
                    <a:pt x="11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4" name="Google Shape;15135;p55">
              <a:extLst>
                <a:ext uri="{FF2B5EF4-FFF2-40B4-BE49-F238E27FC236}">
                  <a16:creationId xmlns:a16="http://schemas.microsoft.com/office/drawing/2014/main" id="{D646398B-AE15-DFE8-9399-87493B51C1D2}"/>
                </a:ext>
              </a:extLst>
            </p:cNvPr>
            <p:cNvSpPr/>
            <p:nvPr/>
          </p:nvSpPr>
          <p:spPr>
            <a:xfrm>
              <a:off x="4635775" y="2543825"/>
              <a:ext cx="14525" cy="23850"/>
            </a:xfrm>
            <a:custGeom>
              <a:avLst/>
              <a:gdLst/>
              <a:ahLst/>
              <a:cxnLst/>
              <a:rect l="l" t="t" r="r" b="b"/>
              <a:pathLst>
                <a:path w="581" h="954" extrusionOk="0">
                  <a:moveTo>
                    <a:pt x="53" y="0"/>
                  </a:moveTo>
                  <a:cubicBezTo>
                    <a:pt x="28" y="0"/>
                    <a:pt x="0" y="26"/>
                    <a:pt x="9" y="51"/>
                  </a:cubicBezTo>
                  <a:cubicBezTo>
                    <a:pt x="116" y="337"/>
                    <a:pt x="68" y="670"/>
                    <a:pt x="259" y="920"/>
                  </a:cubicBezTo>
                  <a:cubicBezTo>
                    <a:pt x="284" y="937"/>
                    <a:pt x="315" y="954"/>
                    <a:pt x="344" y="954"/>
                  </a:cubicBezTo>
                  <a:cubicBezTo>
                    <a:pt x="356" y="954"/>
                    <a:pt x="367" y="951"/>
                    <a:pt x="378" y="944"/>
                  </a:cubicBezTo>
                  <a:cubicBezTo>
                    <a:pt x="580" y="884"/>
                    <a:pt x="390" y="634"/>
                    <a:pt x="354" y="527"/>
                  </a:cubicBezTo>
                  <a:cubicBezTo>
                    <a:pt x="283" y="337"/>
                    <a:pt x="235" y="158"/>
                    <a:pt x="80" y="15"/>
                  </a:cubicBezTo>
                  <a:cubicBezTo>
                    <a:pt x="73" y="5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5" name="Google Shape;15136;p55">
              <a:extLst>
                <a:ext uri="{FF2B5EF4-FFF2-40B4-BE49-F238E27FC236}">
                  <a16:creationId xmlns:a16="http://schemas.microsoft.com/office/drawing/2014/main" id="{603A0AEC-1D03-2972-4704-6ECD15FEA9CB}"/>
                </a:ext>
              </a:extLst>
            </p:cNvPr>
            <p:cNvSpPr/>
            <p:nvPr/>
          </p:nvSpPr>
          <p:spPr>
            <a:xfrm>
              <a:off x="4649075" y="2552725"/>
              <a:ext cx="9550" cy="12925"/>
            </a:xfrm>
            <a:custGeom>
              <a:avLst/>
              <a:gdLst/>
              <a:ahLst/>
              <a:cxnLst/>
              <a:rect l="l" t="t" r="r" b="b"/>
              <a:pathLst>
                <a:path w="382" h="517" extrusionOk="0">
                  <a:moveTo>
                    <a:pt x="14" y="1"/>
                  </a:moveTo>
                  <a:cubicBezTo>
                    <a:pt x="6" y="1"/>
                    <a:pt x="1" y="20"/>
                    <a:pt x="1" y="28"/>
                  </a:cubicBezTo>
                  <a:cubicBezTo>
                    <a:pt x="60" y="112"/>
                    <a:pt x="84" y="207"/>
                    <a:pt x="120" y="314"/>
                  </a:cubicBezTo>
                  <a:cubicBezTo>
                    <a:pt x="144" y="397"/>
                    <a:pt x="156" y="505"/>
                    <a:pt x="263" y="516"/>
                  </a:cubicBezTo>
                  <a:cubicBezTo>
                    <a:pt x="298" y="516"/>
                    <a:pt x="310" y="505"/>
                    <a:pt x="322" y="481"/>
                  </a:cubicBezTo>
                  <a:cubicBezTo>
                    <a:pt x="382" y="385"/>
                    <a:pt x="286" y="290"/>
                    <a:pt x="227" y="219"/>
                  </a:cubicBezTo>
                  <a:cubicBezTo>
                    <a:pt x="156" y="147"/>
                    <a:pt x="108" y="64"/>
                    <a:pt x="25" y="16"/>
                  </a:cubicBezTo>
                  <a:cubicBezTo>
                    <a:pt x="21" y="5"/>
                    <a:pt x="17" y="1"/>
                    <a:pt x="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6" name="Google Shape;15137;p55">
              <a:extLst>
                <a:ext uri="{FF2B5EF4-FFF2-40B4-BE49-F238E27FC236}">
                  <a16:creationId xmlns:a16="http://schemas.microsoft.com/office/drawing/2014/main" id="{66B83615-4F84-500A-9BC9-E3AC6E814B88}"/>
                </a:ext>
              </a:extLst>
            </p:cNvPr>
            <p:cNvSpPr/>
            <p:nvPr/>
          </p:nvSpPr>
          <p:spPr>
            <a:xfrm>
              <a:off x="4661375" y="2555450"/>
              <a:ext cx="12725" cy="6925"/>
            </a:xfrm>
            <a:custGeom>
              <a:avLst/>
              <a:gdLst/>
              <a:ahLst/>
              <a:cxnLst/>
              <a:rect l="l" t="t" r="r" b="b"/>
              <a:pathLst>
                <a:path w="509" h="277" extrusionOk="0">
                  <a:moveTo>
                    <a:pt x="77" y="1"/>
                  </a:moveTo>
                  <a:cubicBezTo>
                    <a:pt x="35" y="1"/>
                    <a:pt x="1" y="41"/>
                    <a:pt x="33" y="62"/>
                  </a:cubicBezTo>
                  <a:cubicBezTo>
                    <a:pt x="68" y="146"/>
                    <a:pt x="128" y="205"/>
                    <a:pt x="211" y="229"/>
                  </a:cubicBezTo>
                  <a:cubicBezTo>
                    <a:pt x="247" y="241"/>
                    <a:pt x="295" y="276"/>
                    <a:pt x="342" y="276"/>
                  </a:cubicBezTo>
                  <a:cubicBezTo>
                    <a:pt x="390" y="276"/>
                    <a:pt x="426" y="265"/>
                    <a:pt x="473" y="265"/>
                  </a:cubicBezTo>
                  <a:cubicBezTo>
                    <a:pt x="509" y="265"/>
                    <a:pt x="509" y="217"/>
                    <a:pt x="509" y="205"/>
                  </a:cubicBezTo>
                  <a:cubicBezTo>
                    <a:pt x="485" y="169"/>
                    <a:pt x="473" y="146"/>
                    <a:pt x="449" y="110"/>
                  </a:cubicBezTo>
                  <a:cubicBezTo>
                    <a:pt x="414" y="86"/>
                    <a:pt x="366" y="62"/>
                    <a:pt x="330" y="50"/>
                  </a:cubicBezTo>
                  <a:cubicBezTo>
                    <a:pt x="283" y="38"/>
                    <a:pt x="247" y="3"/>
                    <a:pt x="211" y="3"/>
                  </a:cubicBezTo>
                  <a:lnTo>
                    <a:pt x="92" y="3"/>
                  </a:lnTo>
                  <a:cubicBezTo>
                    <a:pt x="87" y="1"/>
                    <a:pt x="82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7" name="Google Shape;15138;p55">
              <a:extLst>
                <a:ext uri="{FF2B5EF4-FFF2-40B4-BE49-F238E27FC236}">
                  <a16:creationId xmlns:a16="http://schemas.microsoft.com/office/drawing/2014/main" id="{B616941F-414B-3340-22E1-9BB68C2FD36D}"/>
                </a:ext>
              </a:extLst>
            </p:cNvPr>
            <p:cNvSpPr/>
            <p:nvPr/>
          </p:nvSpPr>
          <p:spPr>
            <a:xfrm>
              <a:off x="4676425" y="2558375"/>
              <a:ext cx="6200" cy="4325"/>
            </a:xfrm>
            <a:custGeom>
              <a:avLst/>
              <a:gdLst/>
              <a:ahLst/>
              <a:cxnLst/>
              <a:rect l="l" t="t" r="r" b="b"/>
              <a:pathLst>
                <a:path w="248" h="173" extrusionOk="0">
                  <a:moveTo>
                    <a:pt x="106" y="0"/>
                  </a:moveTo>
                  <a:cubicBezTo>
                    <a:pt x="48" y="0"/>
                    <a:pt x="1" y="87"/>
                    <a:pt x="62" y="148"/>
                  </a:cubicBezTo>
                  <a:cubicBezTo>
                    <a:pt x="97" y="159"/>
                    <a:pt x="109" y="171"/>
                    <a:pt x="145" y="171"/>
                  </a:cubicBezTo>
                  <a:cubicBezTo>
                    <a:pt x="150" y="172"/>
                    <a:pt x="154" y="173"/>
                    <a:pt x="159" y="173"/>
                  </a:cubicBezTo>
                  <a:cubicBezTo>
                    <a:pt x="221" y="173"/>
                    <a:pt x="247" y="97"/>
                    <a:pt x="181" y="52"/>
                  </a:cubicBezTo>
                  <a:lnTo>
                    <a:pt x="169" y="40"/>
                  </a:lnTo>
                  <a:cubicBezTo>
                    <a:pt x="150" y="12"/>
                    <a:pt x="127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8" name="Google Shape;15139;p55">
              <a:extLst>
                <a:ext uri="{FF2B5EF4-FFF2-40B4-BE49-F238E27FC236}">
                  <a16:creationId xmlns:a16="http://schemas.microsoft.com/office/drawing/2014/main" id="{B44B967F-504D-D8D6-12DA-41EF9BED37A8}"/>
                </a:ext>
              </a:extLst>
            </p:cNvPr>
            <p:cNvSpPr/>
            <p:nvPr/>
          </p:nvSpPr>
          <p:spPr>
            <a:xfrm>
              <a:off x="4582100" y="2559150"/>
              <a:ext cx="4800" cy="8725"/>
            </a:xfrm>
            <a:custGeom>
              <a:avLst/>
              <a:gdLst/>
              <a:ahLst/>
              <a:cxnLst/>
              <a:rect l="l" t="t" r="r" b="b"/>
              <a:pathLst>
                <a:path w="192" h="349" extrusionOk="0">
                  <a:moveTo>
                    <a:pt x="87" y="0"/>
                  </a:moveTo>
                  <a:cubicBezTo>
                    <a:pt x="48" y="0"/>
                    <a:pt x="13" y="27"/>
                    <a:pt x="13" y="81"/>
                  </a:cubicBezTo>
                  <a:cubicBezTo>
                    <a:pt x="13" y="152"/>
                    <a:pt x="1" y="271"/>
                    <a:pt x="60" y="331"/>
                  </a:cubicBezTo>
                  <a:cubicBezTo>
                    <a:pt x="66" y="343"/>
                    <a:pt x="81" y="349"/>
                    <a:pt x="96" y="349"/>
                  </a:cubicBezTo>
                  <a:cubicBezTo>
                    <a:pt x="111" y="349"/>
                    <a:pt x="126" y="343"/>
                    <a:pt x="132" y="331"/>
                  </a:cubicBezTo>
                  <a:cubicBezTo>
                    <a:pt x="191" y="271"/>
                    <a:pt x="179" y="152"/>
                    <a:pt x="179" y="81"/>
                  </a:cubicBezTo>
                  <a:cubicBezTo>
                    <a:pt x="168" y="27"/>
                    <a:pt x="126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9" name="Google Shape;15140;p55">
              <a:extLst>
                <a:ext uri="{FF2B5EF4-FFF2-40B4-BE49-F238E27FC236}">
                  <a16:creationId xmlns:a16="http://schemas.microsoft.com/office/drawing/2014/main" id="{BB4AECF8-46E0-CBED-39CE-2A6120F57923}"/>
                </a:ext>
              </a:extLst>
            </p:cNvPr>
            <p:cNvSpPr/>
            <p:nvPr/>
          </p:nvSpPr>
          <p:spPr>
            <a:xfrm>
              <a:off x="4568725" y="2557800"/>
              <a:ext cx="7450" cy="10825"/>
            </a:xfrm>
            <a:custGeom>
              <a:avLst/>
              <a:gdLst/>
              <a:ahLst/>
              <a:cxnLst/>
              <a:rect l="l" t="t" r="r" b="b"/>
              <a:pathLst>
                <a:path w="298" h="433" extrusionOk="0">
                  <a:moveTo>
                    <a:pt x="185" y="1"/>
                  </a:moveTo>
                  <a:cubicBezTo>
                    <a:pt x="139" y="1"/>
                    <a:pt x="95" y="30"/>
                    <a:pt x="95" y="87"/>
                  </a:cubicBezTo>
                  <a:cubicBezTo>
                    <a:pt x="95" y="135"/>
                    <a:pt x="95" y="182"/>
                    <a:pt x="71" y="230"/>
                  </a:cubicBezTo>
                  <a:cubicBezTo>
                    <a:pt x="60" y="242"/>
                    <a:pt x="36" y="254"/>
                    <a:pt x="36" y="266"/>
                  </a:cubicBezTo>
                  <a:cubicBezTo>
                    <a:pt x="24" y="302"/>
                    <a:pt x="24" y="325"/>
                    <a:pt x="12" y="361"/>
                  </a:cubicBezTo>
                  <a:cubicBezTo>
                    <a:pt x="0" y="385"/>
                    <a:pt x="12" y="433"/>
                    <a:pt x="60" y="433"/>
                  </a:cubicBezTo>
                  <a:cubicBezTo>
                    <a:pt x="143" y="421"/>
                    <a:pt x="191" y="409"/>
                    <a:pt x="238" y="325"/>
                  </a:cubicBezTo>
                  <a:cubicBezTo>
                    <a:pt x="262" y="254"/>
                    <a:pt x="274" y="182"/>
                    <a:pt x="298" y="111"/>
                  </a:cubicBezTo>
                  <a:cubicBezTo>
                    <a:pt x="291" y="36"/>
                    <a:pt x="236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0" name="Google Shape;15141;p55">
              <a:extLst>
                <a:ext uri="{FF2B5EF4-FFF2-40B4-BE49-F238E27FC236}">
                  <a16:creationId xmlns:a16="http://schemas.microsoft.com/office/drawing/2014/main" id="{D1F02397-194D-6654-7559-605C7AB69CE9}"/>
                </a:ext>
              </a:extLst>
            </p:cNvPr>
            <p:cNvSpPr/>
            <p:nvPr/>
          </p:nvSpPr>
          <p:spPr>
            <a:xfrm>
              <a:off x="4558700" y="2564275"/>
              <a:ext cx="4375" cy="6775"/>
            </a:xfrm>
            <a:custGeom>
              <a:avLst/>
              <a:gdLst/>
              <a:ahLst/>
              <a:cxnLst/>
              <a:rect l="l" t="t" r="r" b="b"/>
              <a:pathLst>
                <a:path w="175" h="271" extrusionOk="0">
                  <a:moveTo>
                    <a:pt x="121" y="1"/>
                  </a:moveTo>
                  <a:cubicBezTo>
                    <a:pt x="94" y="1"/>
                    <a:pt x="68" y="19"/>
                    <a:pt x="68" y="54"/>
                  </a:cubicBezTo>
                  <a:cubicBezTo>
                    <a:pt x="68" y="114"/>
                    <a:pt x="68" y="162"/>
                    <a:pt x="32" y="209"/>
                  </a:cubicBezTo>
                  <a:cubicBezTo>
                    <a:pt x="0" y="230"/>
                    <a:pt x="25" y="271"/>
                    <a:pt x="48" y="271"/>
                  </a:cubicBezTo>
                  <a:cubicBezTo>
                    <a:pt x="50" y="271"/>
                    <a:pt x="53" y="270"/>
                    <a:pt x="56" y="269"/>
                  </a:cubicBezTo>
                  <a:cubicBezTo>
                    <a:pt x="151" y="233"/>
                    <a:pt x="163" y="126"/>
                    <a:pt x="175" y="54"/>
                  </a:cubicBezTo>
                  <a:cubicBezTo>
                    <a:pt x="175" y="19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1" name="Google Shape;15142;p55">
              <a:extLst>
                <a:ext uri="{FF2B5EF4-FFF2-40B4-BE49-F238E27FC236}">
                  <a16:creationId xmlns:a16="http://schemas.microsoft.com/office/drawing/2014/main" id="{9743BD14-8E5A-6427-3F28-81CA22DF8EF5}"/>
                </a:ext>
              </a:extLst>
            </p:cNvPr>
            <p:cNvSpPr/>
            <p:nvPr/>
          </p:nvSpPr>
          <p:spPr>
            <a:xfrm>
              <a:off x="4539250" y="2564475"/>
              <a:ext cx="12225" cy="13600"/>
            </a:xfrm>
            <a:custGeom>
              <a:avLst/>
              <a:gdLst/>
              <a:ahLst/>
              <a:cxnLst/>
              <a:rect l="l" t="t" r="r" b="b"/>
              <a:pathLst>
                <a:path w="489" h="544" extrusionOk="0">
                  <a:moveTo>
                    <a:pt x="366" y="0"/>
                  </a:moveTo>
                  <a:cubicBezTo>
                    <a:pt x="308" y="0"/>
                    <a:pt x="250" y="36"/>
                    <a:pt x="250" y="106"/>
                  </a:cubicBezTo>
                  <a:cubicBezTo>
                    <a:pt x="250" y="201"/>
                    <a:pt x="227" y="261"/>
                    <a:pt x="155" y="308"/>
                  </a:cubicBezTo>
                  <a:cubicBezTo>
                    <a:pt x="84" y="356"/>
                    <a:pt x="0" y="487"/>
                    <a:pt x="119" y="535"/>
                  </a:cubicBezTo>
                  <a:cubicBezTo>
                    <a:pt x="137" y="540"/>
                    <a:pt x="155" y="543"/>
                    <a:pt x="172" y="543"/>
                  </a:cubicBezTo>
                  <a:cubicBezTo>
                    <a:pt x="260" y="543"/>
                    <a:pt x="342" y="475"/>
                    <a:pt x="381" y="416"/>
                  </a:cubicBezTo>
                  <a:cubicBezTo>
                    <a:pt x="465" y="332"/>
                    <a:pt x="488" y="225"/>
                    <a:pt x="488" y="118"/>
                  </a:cubicBezTo>
                  <a:cubicBezTo>
                    <a:pt x="488" y="39"/>
                    <a:pt x="427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2" name="Google Shape;15143;p55">
              <a:extLst>
                <a:ext uri="{FF2B5EF4-FFF2-40B4-BE49-F238E27FC236}">
                  <a16:creationId xmlns:a16="http://schemas.microsoft.com/office/drawing/2014/main" id="{3759F2A3-9FE7-1C35-2799-668E926DFE0A}"/>
                </a:ext>
              </a:extLst>
            </p:cNvPr>
            <p:cNvSpPr/>
            <p:nvPr/>
          </p:nvSpPr>
          <p:spPr>
            <a:xfrm>
              <a:off x="4533600" y="257605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36" y="12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3" name="Google Shape;15144;p55">
              <a:extLst>
                <a:ext uri="{FF2B5EF4-FFF2-40B4-BE49-F238E27FC236}">
                  <a16:creationId xmlns:a16="http://schemas.microsoft.com/office/drawing/2014/main" id="{10A93295-90FB-CB94-A8C5-54C22C44D617}"/>
                </a:ext>
              </a:extLst>
            </p:cNvPr>
            <p:cNvSpPr/>
            <p:nvPr/>
          </p:nvSpPr>
          <p:spPr>
            <a:xfrm>
              <a:off x="4172825" y="2701350"/>
              <a:ext cx="4675" cy="13875"/>
            </a:xfrm>
            <a:custGeom>
              <a:avLst/>
              <a:gdLst/>
              <a:ahLst/>
              <a:cxnLst/>
              <a:rect l="l" t="t" r="r" b="b"/>
              <a:pathLst>
                <a:path w="187" h="555" extrusionOk="0">
                  <a:moveTo>
                    <a:pt x="108" y="1"/>
                  </a:moveTo>
                  <a:cubicBezTo>
                    <a:pt x="80" y="1"/>
                    <a:pt x="53" y="20"/>
                    <a:pt x="48" y="60"/>
                  </a:cubicBezTo>
                  <a:cubicBezTo>
                    <a:pt x="25" y="215"/>
                    <a:pt x="1" y="406"/>
                    <a:pt x="84" y="536"/>
                  </a:cubicBezTo>
                  <a:cubicBezTo>
                    <a:pt x="90" y="548"/>
                    <a:pt x="102" y="554"/>
                    <a:pt x="114" y="554"/>
                  </a:cubicBezTo>
                  <a:cubicBezTo>
                    <a:pt x="126" y="554"/>
                    <a:pt x="138" y="548"/>
                    <a:pt x="144" y="536"/>
                  </a:cubicBezTo>
                  <a:cubicBezTo>
                    <a:pt x="179" y="394"/>
                    <a:pt x="156" y="239"/>
                    <a:pt x="179" y="96"/>
                  </a:cubicBezTo>
                  <a:cubicBezTo>
                    <a:pt x="186" y="35"/>
                    <a:pt x="146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4" name="Google Shape;15145;p55">
              <a:extLst>
                <a:ext uri="{FF2B5EF4-FFF2-40B4-BE49-F238E27FC236}">
                  <a16:creationId xmlns:a16="http://schemas.microsoft.com/office/drawing/2014/main" id="{A905A125-4AAB-2D56-E7E5-8997FB81BC7B}"/>
                </a:ext>
              </a:extLst>
            </p:cNvPr>
            <p:cNvSpPr/>
            <p:nvPr/>
          </p:nvSpPr>
          <p:spPr>
            <a:xfrm>
              <a:off x="4176100" y="2705900"/>
              <a:ext cx="7175" cy="18175"/>
            </a:xfrm>
            <a:custGeom>
              <a:avLst/>
              <a:gdLst/>
              <a:ahLst/>
              <a:cxnLst/>
              <a:rect l="l" t="t" r="r" b="b"/>
              <a:pathLst>
                <a:path w="287" h="727" extrusionOk="0">
                  <a:moveTo>
                    <a:pt x="144" y="0"/>
                  </a:moveTo>
                  <a:cubicBezTo>
                    <a:pt x="114" y="0"/>
                    <a:pt x="84" y="15"/>
                    <a:pt x="72" y="45"/>
                  </a:cubicBezTo>
                  <a:cubicBezTo>
                    <a:pt x="60" y="164"/>
                    <a:pt x="36" y="283"/>
                    <a:pt x="36" y="402"/>
                  </a:cubicBezTo>
                  <a:cubicBezTo>
                    <a:pt x="36" y="509"/>
                    <a:pt x="1" y="628"/>
                    <a:pt x="96" y="700"/>
                  </a:cubicBezTo>
                  <a:cubicBezTo>
                    <a:pt x="108" y="718"/>
                    <a:pt x="126" y="727"/>
                    <a:pt x="144" y="727"/>
                  </a:cubicBezTo>
                  <a:cubicBezTo>
                    <a:pt x="161" y="727"/>
                    <a:pt x="179" y="718"/>
                    <a:pt x="191" y="700"/>
                  </a:cubicBezTo>
                  <a:cubicBezTo>
                    <a:pt x="286" y="628"/>
                    <a:pt x="251" y="497"/>
                    <a:pt x="251" y="402"/>
                  </a:cubicBezTo>
                  <a:cubicBezTo>
                    <a:pt x="251" y="283"/>
                    <a:pt x="227" y="164"/>
                    <a:pt x="215" y="45"/>
                  </a:cubicBezTo>
                  <a:cubicBezTo>
                    <a:pt x="203" y="15"/>
                    <a:pt x="173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5" name="Google Shape;15146;p55">
              <a:extLst>
                <a:ext uri="{FF2B5EF4-FFF2-40B4-BE49-F238E27FC236}">
                  <a16:creationId xmlns:a16="http://schemas.microsoft.com/office/drawing/2014/main" id="{8448A542-32D2-5442-C21A-FB56567413DB}"/>
                </a:ext>
              </a:extLst>
            </p:cNvPr>
            <p:cNvSpPr/>
            <p:nvPr/>
          </p:nvSpPr>
          <p:spPr>
            <a:xfrm>
              <a:off x="4180575" y="2710150"/>
              <a:ext cx="7750" cy="21850"/>
            </a:xfrm>
            <a:custGeom>
              <a:avLst/>
              <a:gdLst/>
              <a:ahLst/>
              <a:cxnLst/>
              <a:rect l="l" t="t" r="r" b="b"/>
              <a:pathLst>
                <a:path w="310" h="874" extrusionOk="0">
                  <a:moveTo>
                    <a:pt x="103" y="1"/>
                  </a:moveTo>
                  <a:cubicBezTo>
                    <a:pt x="53" y="1"/>
                    <a:pt x="0" y="31"/>
                    <a:pt x="0" y="89"/>
                  </a:cubicBezTo>
                  <a:cubicBezTo>
                    <a:pt x="12" y="327"/>
                    <a:pt x="0" y="637"/>
                    <a:pt x="143" y="839"/>
                  </a:cubicBezTo>
                  <a:cubicBezTo>
                    <a:pt x="160" y="862"/>
                    <a:pt x="185" y="874"/>
                    <a:pt x="208" y="874"/>
                  </a:cubicBezTo>
                  <a:cubicBezTo>
                    <a:pt x="233" y="874"/>
                    <a:pt x="256" y="859"/>
                    <a:pt x="262" y="827"/>
                  </a:cubicBezTo>
                  <a:cubicBezTo>
                    <a:pt x="310" y="589"/>
                    <a:pt x="227" y="304"/>
                    <a:pt x="191" y="65"/>
                  </a:cubicBezTo>
                  <a:cubicBezTo>
                    <a:pt x="185" y="22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6" name="Google Shape;15147;p55">
              <a:extLst>
                <a:ext uri="{FF2B5EF4-FFF2-40B4-BE49-F238E27FC236}">
                  <a16:creationId xmlns:a16="http://schemas.microsoft.com/office/drawing/2014/main" id="{206174CE-823D-0DDC-2701-3416376DB08C}"/>
                </a:ext>
              </a:extLst>
            </p:cNvPr>
            <p:cNvSpPr/>
            <p:nvPr/>
          </p:nvSpPr>
          <p:spPr>
            <a:xfrm>
              <a:off x="4190225" y="2717425"/>
              <a:ext cx="9425" cy="14800"/>
            </a:xfrm>
            <a:custGeom>
              <a:avLst/>
              <a:gdLst/>
              <a:ahLst/>
              <a:cxnLst/>
              <a:rect l="l" t="t" r="r" b="b"/>
              <a:pathLst>
                <a:path w="377" h="592" extrusionOk="0">
                  <a:moveTo>
                    <a:pt x="83" y="0"/>
                  </a:moveTo>
                  <a:cubicBezTo>
                    <a:pt x="39" y="0"/>
                    <a:pt x="0" y="46"/>
                    <a:pt x="31" y="108"/>
                  </a:cubicBezTo>
                  <a:cubicBezTo>
                    <a:pt x="79" y="191"/>
                    <a:pt x="126" y="286"/>
                    <a:pt x="150" y="370"/>
                  </a:cubicBezTo>
                  <a:cubicBezTo>
                    <a:pt x="186" y="453"/>
                    <a:pt x="186" y="536"/>
                    <a:pt x="257" y="584"/>
                  </a:cubicBezTo>
                  <a:cubicBezTo>
                    <a:pt x="267" y="589"/>
                    <a:pt x="279" y="592"/>
                    <a:pt x="290" y="592"/>
                  </a:cubicBezTo>
                  <a:cubicBezTo>
                    <a:pt x="307" y="592"/>
                    <a:pt x="322" y="586"/>
                    <a:pt x="329" y="572"/>
                  </a:cubicBezTo>
                  <a:cubicBezTo>
                    <a:pt x="376" y="477"/>
                    <a:pt x="317" y="394"/>
                    <a:pt x="281" y="310"/>
                  </a:cubicBezTo>
                  <a:cubicBezTo>
                    <a:pt x="257" y="227"/>
                    <a:pt x="210" y="132"/>
                    <a:pt x="150" y="48"/>
                  </a:cubicBezTo>
                  <a:cubicBezTo>
                    <a:pt x="133" y="14"/>
                    <a:pt x="107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7" name="Google Shape;15148;p55">
              <a:extLst>
                <a:ext uri="{FF2B5EF4-FFF2-40B4-BE49-F238E27FC236}">
                  <a16:creationId xmlns:a16="http://schemas.microsoft.com/office/drawing/2014/main" id="{6767CEFA-A560-AFE0-4AB6-997F07E5A39A}"/>
                </a:ext>
              </a:extLst>
            </p:cNvPr>
            <p:cNvSpPr/>
            <p:nvPr/>
          </p:nvSpPr>
          <p:spPr>
            <a:xfrm>
              <a:off x="4198800" y="2722450"/>
              <a:ext cx="6500" cy="6900"/>
            </a:xfrm>
            <a:custGeom>
              <a:avLst/>
              <a:gdLst/>
              <a:ahLst/>
              <a:cxnLst/>
              <a:rect l="l" t="t" r="r" b="b"/>
              <a:pathLst>
                <a:path w="260" h="276" extrusionOk="0">
                  <a:moveTo>
                    <a:pt x="106" y="1"/>
                  </a:moveTo>
                  <a:cubicBezTo>
                    <a:pt x="52" y="1"/>
                    <a:pt x="1" y="52"/>
                    <a:pt x="33" y="109"/>
                  </a:cubicBezTo>
                  <a:cubicBezTo>
                    <a:pt x="81" y="204"/>
                    <a:pt x="105" y="264"/>
                    <a:pt x="212" y="276"/>
                  </a:cubicBezTo>
                  <a:cubicBezTo>
                    <a:pt x="224" y="276"/>
                    <a:pt x="260" y="264"/>
                    <a:pt x="260" y="228"/>
                  </a:cubicBezTo>
                  <a:cubicBezTo>
                    <a:pt x="260" y="157"/>
                    <a:pt x="212" y="97"/>
                    <a:pt x="176" y="38"/>
                  </a:cubicBezTo>
                  <a:cubicBezTo>
                    <a:pt x="157" y="11"/>
                    <a:pt x="132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8" name="Google Shape;15149;p55">
              <a:extLst>
                <a:ext uri="{FF2B5EF4-FFF2-40B4-BE49-F238E27FC236}">
                  <a16:creationId xmlns:a16="http://schemas.microsoft.com/office/drawing/2014/main" id="{C736CDD3-FDD9-51A9-DFFA-00822B2C911F}"/>
                </a:ext>
              </a:extLst>
            </p:cNvPr>
            <p:cNvSpPr/>
            <p:nvPr/>
          </p:nvSpPr>
          <p:spPr>
            <a:xfrm>
              <a:off x="4213025" y="2725025"/>
              <a:ext cx="5975" cy="8800"/>
            </a:xfrm>
            <a:custGeom>
              <a:avLst/>
              <a:gdLst/>
              <a:ahLst/>
              <a:cxnLst/>
              <a:rect l="l" t="t" r="r" b="b"/>
              <a:pathLst>
                <a:path w="239" h="352" extrusionOk="0">
                  <a:moveTo>
                    <a:pt x="113" y="0"/>
                  </a:moveTo>
                  <a:cubicBezTo>
                    <a:pt x="69" y="0"/>
                    <a:pt x="24" y="30"/>
                    <a:pt x="24" y="90"/>
                  </a:cubicBezTo>
                  <a:cubicBezTo>
                    <a:pt x="24" y="161"/>
                    <a:pt x="0" y="351"/>
                    <a:pt x="119" y="351"/>
                  </a:cubicBezTo>
                  <a:cubicBezTo>
                    <a:pt x="238" y="351"/>
                    <a:pt x="202" y="149"/>
                    <a:pt x="202" y="90"/>
                  </a:cubicBezTo>
                  <a:cubicBezTo>
                    <a:pt x="202" y="30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9" name="Google Shape;15150;p55">
              <a:extLst>
                <a:ext uri="{FF2B5EF4-FFF2-40B4-BE49-F238E27FC236}">
                  <a16:creationId xmlns:a16="http://schemas.microsoft.com/office/drawing/2014/main" id="{35A7326B-9091-038E-4CDA-715DEE10846A}"/>
                </a:ext>
              </a:extLst>
            </p:cNvPr>
            <p:cNvSpPr/>
            <p:nvPr/>
          </p:nvSpPr>
          <p:spPr>
            <a:xfrm>
              <a:off x="4215650" y="2733450"/>
              <a:ext cx="9300" cy="6700"/>
            </a:xfrm>
            <a:custGeom>
              <a:avLst/>
              <a:gdLst/>
              <a:ahLst/>
              <a:cxnLst/>
              <a:rect l="l" t="t" r="r" b="b"/>
              <a:pathLst>
                <a:path w="372" h="268" extrusionOk="0">
                  <a:moveTo>
                    <a:pt x="184" y="1"/>
                  </a:moveTo>
                  <a:cubicBezTo>
                    <a:pt x="89" y="1"/>
                    <a:pt x="1" y="177"/>
                    <a:pt x="145" y="229"/>
                  </a:cubicBezTo>
                  <a:cubicBezTo>
                    <a:pt x="187" y="245"/>
                    <a:pt x="222" y="268"/>
                    <a:pt x="264" y="268"/>
                  </a:cubicBezTo>
                  <a:cubicBezTo>
                    <a:pt x="282" y="268"/>
                    <a:pt x="302" y="263"/>
                    <a:pt x="324" y="253"/>
                  </a:cubicBezTo>
                  <a:cubicBezTo>
                    <a:pt x="359" y="241"/>
                    <a:pt x="371" y="205"/>
                    <a:pt x="371" y="181"/>
                  </a:cubicBezTo>
                  <a:cubicBezTo>
                    <a:pt x="359" y="110"/>
                    <a:pt x="300" y="62"/>
                    <a:pt x="228" y="14"/>
                  </a:cubicBezTo>
                  <a:cubicBezTo>
                    <a:pt x="214" y="5"/>
                    <a:pt x="199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0" name="Google Shape;15151;p55">
              <a:extLst>
                <a:ext uri="{FF2B5EF4-FFF2-40B4-BE49-F238E27FC236}">
                  <a16:creationId xmlns:a16="http://schemas.microsoft.com/office/drawing/2014/main" id="{3A3BEE24-E9F7-576B-929F-05110E65AB52}"/>
                </a:ext>
              </a:extLst>
            </p:cNvPr>
            <p:cNvSpPr/>
            <p:nvPr/>
          </p:nvSpPr>
          <p:spPr>
            <a:xfrm>
              <a:off x="4227175" y="2737425"/>
              <a:ext cx="8825" cy="6825"/>
            </a:xfrm>
            <a:custGeom>
              <a:avLst/>
              <a:gdLst/>
              <a:ahLst/>
              <a:cxnLst/>
              <a:rect l="l" t="t" r="r" b="b"/>
              <a:pathLst>
                <a:path w="353" h="273" extrusionOk="0">
                  <a:moveTo>
                    <a:pt x="27" y="0"/>
                  </a:moveTo>
                  <a:cubicBezTo>
                    <a:pt x="14" y="0"/>
                    <a:pt x="1" y="17"/>
                    <a:pt x="17" y="34"/>
                  </a:cubicBezTo>
                  <a:cubicBezTo>
                    <a:pt x="41" y="94"/>
                    <a:pt x="41" y="165"/>
                    <a:pt x="77" y="213"/>
                  </a:cubicBezTo>
                  <a:cubicBezTo>
                    <a:pt x="98" y="256"/>
                    <a:pt x="130" y="272"/>
                    <a:pt x="162" y="272"/>
                  </a:cubicBezTo>
                  <a:cubicBezTo>
                    <a:pt x="255" y="272"/>
                    <a:pt x="353" y="132"/>
                    <a:pt x="220" y="70"/>
                  </a:cubicBezTo>
                  <a:cubicBezTo>
                    <a:pt x="160" y="34"/>
                    <a:pt x="101" y="34"/>
                    <a:pt x="41" y="10"/>
                  </a:cubicBezTo>
                  <a:cubicBezTo>
                    <a:pt x="38" y="3"/>
                    <a:pt x="32" y="0"/>
                    <a:pt x="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1" name="Google Shape;15152;p55">
              <a:extLst>
                <a:ext uri="{FF2B5EF4-FFF2-40B4-BE49-F238E27FC236}">
                  <a16:creationId xmlns:a16="http://schemas.microsoft.com/office/drawing/2014/main" id="{4E88DB23-AE06-35E5-3134-77C2CFF66909}"/>
                </a:ext>
              </a:extLst>
            </p:cNvPr>
            <p:cNvSpPr/>
            <p:nvPr/>
          </p:nvSpPr>
          <p:spPr>
            <a:xfrm>
              <a:off x="4442500" y="2771625"/>
              <a:ext cx="6875" cy="16675"/>
            </a:xfrm>
            <a:custGeom>
              <a:avLst/>
              <a:gdLst/>
              <a:ahLst/>
              <a:cxnLst/>
              <a:rect l="l" t="t" r="r" b="b"/>
              <a:pathLst>
                <a:path w="275" h="667" extrusionOk="0">
                  <a:moveTo>
                    <a:pt x="198" y="1"/>
                  </a:moveTo>
                  <a:cubicBezTo>
                    <a:pt x="194" y="1"/>
                    <a:pt x="191" y="4"/>
                    <a:pt x="191" y="11"/>
                  </a:cubicBezTo>
                  <a:cubicBezTo>
                    <a:pt x="120" y="190"/>
                    <a:pt x="1" y="440"/>
                    <a:pt x="108" y="631"/>
                  </a:cubicBezTo>
                  <a:cubicBezTo>
                    <a:pt x="114" y="654"/>
                    <a:pt x="132" y="666"/>
                    <a:pt x="153" y="666"/>
                  </a:cubicBezTo>
                  <a:cubicBezTo>
                    <a:pt x="173" y="666"/>
                    <a:pt x="197" y="654"/>
                    <a:pt x="215" y="631"/>
                  </a:cubicBezTo>
                  <a:cubicBezTo>
                    <a:pt x="251" y="547"/>
                    <a:pt x="251" y="428"/>
                    <a:pt x="275" y="333"/>
                  </a:cubicBezTo>
                  <a:cubicBezTo>
                    <a:pt x="275" y="226"/>
                    <a:pt x="251" y="107"/>
                    <a:pt x="239" y="11"/>
                  </a:cubicBezTo>
                  <a:cubicBezTo>
                    <a:pt x="223" y="11"/>
                    <a:pt x="207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2" name="Google Shape;15153;p55">
              <a:extLst>
                <a:ext uri="{FF2B5EF4-FFF2-40B4-BE49-F238E27FC236}">
                  <a16:creationId xmlns:a16="http://schemas.microsoft.com/office/drawing/2014/main" id="{6C829ED0-B8A5-14DC-9D0E-872BBA0063B2}"/>
                </a:ext>
              </a:extLst>
            </p:cNvPr>
            <p:cNvSpPr/>
            <p:nvPr/>
          </p:nvSpPr>
          <p:spPr>
            <a:xfrm>
              <a:off x="4448975" y="2767750"/>
              <a:ext cx="8150" cy="13925"/>
            </a:xfrm>
            <a:custGeom>
              <a:avLst/>
              <a:gdLst/>
              <a:ahLst/>
              <a:cxnLst/>
              <a:rect l="l" t="t" r="r" b="b"/>
              <a:pathLst>
                <a:path w="326" h="557" extrusionOk="0">
                  <a:moveTo>
                    <a:pt x="73" y="0"/>
                  </a:moveTo>
                  <a:cubicBezTo>
                    <a:pt x="40" y="0"/>
                    <a:pt x="0" y="37"/>
                    <a:pt x="16" y="83"/>
                  </a:cubicBezTo>
                  <a:cubicBezTo>
                    <a:pt x="39" y="178"/>
                    <a:pt x="39" y="262"/>
                    <a:pt x="39" y="357"/>
                  </a:cubicBezTo>
                  <a:cubicBezTo>
                    <a:pt x="39" y="428"/>
                    <a:pt x="51" y="500"/>
                    <a:pt x="111" y="547"/>
                  </a:cubicBezTo>
                  <a:cubicBezTo>
                    <a:pt x="117" y="553"/>
                    <a:pt x="129" y="556"/>
                    <a:pt x="141" y="556"/>
                  </a:cubicBezTo>
                  <a:cubicBezTo>
                    <a:pt x="153" y="556"/>
                    <a:pt x="164" y="553"/>
                    <a:pt x="170" y="547"/>
                  </a:cubicBezTo>
                  <a:cubicBezTo>
                    <a:pt x="325" y="440"/>
                    <a:pt x="170" y="155"/>
                    <a:pt x="111" y="35"/>
                  </a:cubicBezTo>
                  <a:cubicBezTo>
                    <a:pt x="107" y="11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3" name="Google Shape;15154;p55">
              <a:extLst>
                <a:ext uri="{FF2B5EF4-FFF2-40B4-BE49-F238E27FC236}">
                  <a16:creationId xmlns:a16="http://schemas.microsoft.com/office/drawing/2014/main" id="{271C5266-33EC-5008-4788-456FA40063B8}"/>
                </a:ext>
              </a:extLst>
            </p:cNvPr>
            <p:cNvSpPr/>
            <p:nvPr/>
          </p:nvSpPr>
          <p:spPr>
            <a:xfrm>
              <a:off x="4456475" y="2765225"/>
              <a:ext cx="8075" cy="21900"/>
            </a:xfrm>
            <a:custGeom>
              <a:avLst/>
              <a:gdLst/>
              <a:ahLst/>
              <a:cxnLst/>
              <a:rect l="l" t="t" r="r" b="b"/>
              <a:pathLst>
                <a:path w="323" h="876" extrusionOk="0">
                  <a:moveTo>
                    <a:pt x="87" y="1"/>
                  </a:moveTo>
                  <a:cubicBezTo>
                    <a:pt x="43" y="1"/>
                    <a:pt x="1" y="25"/>
                    <a:pt x="25" y="65"/>
                  </a:cubicBezTo>
                  <a:cubicBezTo>
                    <a:pt x="109" y="327"/>
                    <a:pt x="25" y="625"/>
                    <a:pt x="156" y="863"/>
                  </a:cubicBezTo>
                  <a:cubicBezTo>
                    <a:pt x="160" y="871"/>
                    <a:pt x="169" y="875"/>
                    <a:pt x="179" y="875"/>
                  </a:cubicBezTo>
                  <a:cubicBezTo>
                    <a:pt x="197" y="875"/>
                    <a:pt x="220" y="862"/>
                    <a:pt x="228" y="839"/>
                  </a:cubicBezTo>
                  <a:cubicBezTo>
                    <a:pt x="323" y="589"/>
                    <a:pt x="275" y="267"/>
                    <a:pt x="144" y="17"/>
                  </a:cubicBezTo>
                  <a:cubicBezTo>
                    <a:pt x="129" y="6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4" name="Google Shape;15155;p55">
              <a:extLst>
                <a:ext uri="{FF2B5EF4-FFF2-40B4-BE49-F238E27FC236}">
                  <a16:creationId xmlns:a16="http://schemas.microsoft.com/office/drawing/2014/main" id="{1C2AA4F4-9AB7-24C8-0BC1-DF5E3DFAC53D}"/>
                </a:ext>
              </a:extLst>
            </p:cNvPr>
            <p:cNvSpPr/>
            <p:nvPr/>
          </p:nvSpPr>
          <p:spPr>
            <a:xfrm>
              <a:off x="4465125" y="2764450"/>
              <a:ext cx="6575" cy="21575"/>
            </a:xfrm>
            <a:custGeom>
              <a:avLst/>
              <a:gdLst/>
              <a:ahLst/>
              <a:cxnLst/>
              <a:rect l="l" t="t" r="r" b="b"/>
              <a:pathLst>
                <a:path w="263" h="863" extrusionOk="0">
                  <a:moveTo>
                    <a:pt x="113" y="1"/>
                  </a:moveTo>
                  <a:cubicBezTo>
                    <a:pt x="74" y="1"/>
                    <a:pt x="29" y="34"/>
                    <a:pt x="36" y="84"/>
                  </a:cubicBezTo>
                  <a:cubicBezTo>
                    <a:pt x="72" y="334"/>
                    <a:pt x="1" y="608"/>
                    <a:pt x="155" y="846"/>
                  </a:cubicBezTo>
                  <a:cubicBezTo>
                    <a:pt x="161" y="857"/>
                    <a:pt x="173" y="863"/>
                    <a:pt x="187" y="863"/>
                  </a:cubicBezTo>
                  <a:cubicBezTo>
                    <a:pt x="203" y="863"/>
                    <a:pt x="220" y="854"/>
                    <a:pt x="227" y="834"/>
                  </a:cubicBezTo>
                  <a:cubicBezTo>
                    <a:pt x="263" y="572"/>
                    <a:pt x="239" y="298"/>
                    <a:pt x="167" y="48"/>
                  </a:cubicBezTo>
                  <a:cubicBezTo>
                    <a:pt x="163" y="15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5" name="Google Shape;15156;p55">
              <a:extLst>
                <a:ext uri="{FF2B5EF4-FFF2-40B4-BE49-F238E27FC236}">
                  <a16:creationId xmlns:a16="http://schemas.microsoft.com/office/drawing/2014/main" id="{1754F6F7-53D3-B5F2-68EC-AD1CE09767EF}"/>
                </a:ext>
              </a:extLst>
            </p:cNvPr>
            <p:cNvSpPr/>
            <p:nvPr/>
          </p:nvSpPr>
          <p:spPr>
            <a:xfrm>
              <a:off x="4471200" y="2769975"/>
              <a:ext cx="11225" cy="16000"/>
            </a:xfrm>
            <a:custGeom>
              <a:avLst/>
              <a:gdLst/>
              <a:ahLst/>
              <a:cxnLst/>
              <a:rect l="l" t="t" r="r" b="b"/>
              <a:pathLst>
                <a:path w="449" h="640" extrusionOk="0">
                  <a:moveTo>
                    <a:pt x="121" y="1"/>
                  </a:moveTo>
                  <a:cubicBezTo>
                    <a:pt x="56" y="1"/>
                    <a:pt x="1" y="57"/>
                    <a:pt x="43" y="125"/>
                  </a:cubicBezTo>
                  <a:cubicBezTo>
                    <a:pt x="127" y="280"/>
                    <a:pt x="79" y="518"/>
                    <a:pt x="222" y="625"/>
                  </a:cubicBezTo>
                  <a:cubicBezTo>
                    <a:pt x="239" y="635"/>
                    <a:pt x="257" y="640"/>
                    <a:pt x="274" y="640"/>
                  </a:cubicBezTo>
                  <a:cubicBezTo>
                    <a:pt x="319" y="640"/>
                    <a:pt x="363" y="612"/>
                    <a:pt x="389" y="578"/>
                  </a:cubicBezTo>
                  <a:cubicBezTo>
                    <a:pt x="448" y="482"/>
                    <a:pt x="389" y="339"/>
                    <a:pt x="353" y="244"/>
                  </a:cubicBezTo>
                  <a:cubicBezTo>
                    <a:pt x="329" y="161"/>
                    <a:pt x="270" y="89"/>
                    <a:pt x="198" y="30"/>
                  </a:cubicBezTo>
                  <a:cubicBezTo>
                    <a:pt x="175" y="10"/>
                    <a:pt x="147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6" name="Google Shape;15157;p55">
              <a:extLst>
                <a:ext uri="{FF2B5EF4-FFF2-40B4-BE49-F238E27FC236}">
                  <a16:creationId xmlns:a16="http://schemas.microsoft.com/office/drawing/2014/main" id="{4ED56514-1388-59BC-098E-65B4EC3ACD99}"/>
                </a:ext>
              </a:extLst>
            </p:cNvPr>
            <p:cNvSpPr/>
            <p:nvPr/>
          </p:nvSpPr>
          <p:spPr>
            <a:xfrm>
              <a:off x="4484775" y="2773175"/>
              <a:ext cx="11325" cy="9275"/>
            </a:xfrm>
            <a:custGeom>
              <a:avLst/>
              <a:gdLst/>
              <a:ahLst/>
              <a:cxnLst/>
              <a:rect l="l" t="t" r="r" b="b"/>
              <a:pathLst>
                <a:path w="453" h="371" extrusionOk="0">
                  <a:moveTo>
                    <a:pt x="135" y="1"/>
                  </a:moveTo>
                  <a:cubicBezTo>
                    <a:pt x="55" y="1"/>
                    <a:pt x="1" y="145"/>
                    <a:pt x="96" y="188"/>
                  </a:cubicBezTo>
                  <a:cubicBezTo>
                    <a:pt x="143" y="199"/>
                    <a:pt x="155" y="223"/>
                    <a:pt x="167" y="259"/>
                  </a:cubicBezTo>
                  <a:cubicBezTo>
                    <a:pt x="203" y="295"/>
                    <a:pt x="215" y="330"/>
                    <a:pt x="274" y="366"/>
                  </a:cubicBezTo>
                  <a:cubicBezTo>
                    <a:pt x="284" y="369"/>
                    <a:pt x="293" y="371"/>
                    <a:pt x="300" y="371"/>
                  </a:cubicBezTo>
                  <a:cubicBezTo>
                    <a:pt x="322" y="371"/>
                    <a:pt x="337" y="360"/>
                    <a:pt x="346" y="342"/>
                  </a:cubicBezTo>
                  <a:cubicBezTo>
                    <a:pt x="453" y="211"/>
                    <a:pt x="286" y="45"/>
                    <a:pt x="167" y="9"/>
                  </a:cubicBezTo>
                  <a:cubicBezTo>
                    <a:pt x="156" y="3"/>
                    <a:pt x="14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7" name="Google Shape;15158;p55">
              <a:extLst>
                <a:ext uri="{FF2B5EF4-FFF2-40B4-BE49-F238E27FC236}">
                  <a16:creationId xmlns:a16="http://schemas.microsoft.com/office/drawing/2014/main" id="{D61B26EB-9EDF-9CF4-805D-71515B5C968A}"/>
                </a:ext>
              </a:extLst>
            </p:cNvPr>
            <p:cNvSpPr/>
            <p:nvPr/>
          </p:nvSpPr>
          <p:spPr>
            <a:xfrm>
              <a:off x="4503525" y="2772800"/>
              <a:ext cx="8650" cy="5100"/>
            </a:xfrm>
            <a:custGeom>
              <a:avLst/>
              <a:gdLst/>
              <a:ahLst/>
              <a:cxnLst/>
              <a:rect l="l" t="t" r="r" b="b"/>
              <a:pathLst>
                <a:path w="346" h="204" extrusionOk="0">
                  <a:moveTo>
                    <a:pt x="120" y="0"/>
                  </a:moveTo>
                  <a:cubicBezTo>
                    <a:pt x="4" y="0"/>
                    <a:pt x="1" y="203"/>
                    <a:pt x="110" y="203"/>
                  </a:cubicBezTo>
                  <a:cubicBezTo>
                    <a:pt x="113" y="203"/>
                    <a:pt x="116" y="203"/>
                    <a:pt x="120" y="203"/>
                  </a:cubicBezTo>
                  <a:cubicBezTo>
                    <a:pt x="179" y="203"/>
                    <a:pt x="239" y="203"/>
                    <a:pt x="298" y="179"/>
                  </a:cubicBezTo>
                  <a:cubicBezTo>
                    <a:pt x="334" y="167"/>
                    <a:pt x="346" y="143"/>
                    <a:pt x="334" y="107"/>
                  </a:cubicBezTo>
                  <a:cubicBezTo>
                    <a:pt x="286" y="12"/>
                    <a:pt x="215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8" name="Google Shape;15159;p55">
              <a:extLst>
                <a:ext uri="{FF2B5EF4-FFF2-40B4-BE49-F238E27FC236}">
                  <a16:creationId xmlns:a16="http://schemas.microsoft.com/office/drawing/2014/main" id="{A202EB6C-2B41-579E-A09D-1F235B783564}"/>
                </a:ext>
              </a:extLst>
            </p:cNvPr>
            <p:cNvSpPr/>
            <p:nvPr/>
          </p:nvSpPr>
          <p:spPr>
            <a:xfrm>
              <a:off x="4519900" y="2774800"/>
              <a:ext cx="11825" cy="6025"/>
            </a:xfrm>
            <a:custGeom>
              <a:avLst/>
              <a:gdLst/>
              <a:ahLst/>
              <a:cxnLst/>
              <a:rect l="l" t="t" r="r" b="b"/>
              <a:pathLst>
                <a:path w="473" h="241" extrusionOk="0">
                  <a:moveTo>
                    <a:pt x="384" y="0"/>
                  </a:moveTo>
                  <a:cubicBezTo>
                    <a:pt x="376" y="0"/>
                    <a:pt x="367" y="1"/>
                    <a:pt x="358" y="4"/>
                  </a:cubicBezTo>
                  <a:cubicBezTo>
                    <a:pt x="239" y="15"/>
                    <a:pt x="143" y="87"/>
                    <a:pt x="48" y="123"/>
                  </a:cubicBezTo>
                  <a:cubicBezTo>
                    <a:pt x="0" y="134"/>
                    <a:pt x="0" y="194"/>
                    <a:pt x="48" y="206"/>
                  </a:cubicBezTo>
                  <a:cubicBezTo>
                    <a:pt x="100" y="227"/>
                    <a:pt x="164" y="241"/>
                    <a:pt x="227" y="241"/>
                  </a:cubicBezTo>
                  <a:cubicBezTo>
                    <a:pt x="306" y="241"/>
                    <a:pt x="382" y="218"/>
                    <a:pt x="429" y="158"/>
                  </a:cubicBezTo>
                  <a:cubicBezTo>
                    <a:pt x="472" y="104"/>
                    <a:pt x="466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9" name="Google Shape;15160;p55">
              <a:extLst>
                <a:ext uri="{FF2B5EF4-FFF2-40B4-BE49-F238E27FC236}">
                  <a16:creationId xmlns:a16="http://schemas.microsoft.com/office/drawing/2014/main" id="{0544C63E-AFAF-4103-0B79-7F57BC744E2B}"/>
                </a:ext>
              </a:extLst>
            </p:cNvPr>
            <p:cNvSpPr/>
            <p:nvPr/>
          </p:nvSpPr>
          <p:spPr>
            <a:xfrm>
              <a:off x="4259450" y="3113975"/>
              <a:ext cx="4200" cy="8800"/>
            </a:xfrm>
            <a:custGeom>
              <a:avLst/>
              <a:gdLst/>
              <a:ahLst/>
              <a:cxnLst/>
              <a:rect l="l" t="t" r="r" b="b"/>
              <a:pathLst>
                <a:path w="168" h="352" extrusionOk="0">
                  <a:moveTo>
                    <a:pt x="84" y="1"/>
                  </a:moveTo>
                  <a:cubicBezTo>
                    <a:pt x="42" y="1"/>
                    <a:pt x="0" y="27"/>
                    <a:pt x="0" y="81"/>
                  </a:cubicBezTo>
                  <a:lnTo>
                    <a:pt x="0" y="272"/>
                  </a:lnTo>
                  <a:cubicBezTo>
                    <a:pt x="0" y="325"/>
                    <a:pt x="42" y="352"/>
                    <a:pt x="84" y="352"/>
                  </a:cubicBezTo>
                  <a:cubicBezTo>
                    <a:pt x="125" y="352"/>
                    <a:pt x="167" y="325"/>
                    <a:pt x="167" y="272"/>
                  </a:cubicBezTo>
                  <a:lnTo>
                    <a:pt x="167" y="81"/>
                  </a:lnTo>
                  <a:cubicBezTo>
                    <a:pt x="167" y="27"/>
                    <a:pt x="125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0" name="Google Shape;15161;p55">
              <a:extLst>
                <a:ext uri="{FF2B5EF4-FFF2-40B4-BE49-F238E27FC236}">
                  <a16:creationId xmlns:a16="http://schemas.microsoft.com/office/drawing/2014/main" id="{3A2CAE0A-508B-3ED5-9495-C7C95C9B6BDB}"/>
                </a:ext>
              </a:extLst>
            </p:cNvPr>
            <p:cNvSpPr/>
            <p:nvPr/>
          </p:nvSpPr>
          <p:spPr>
            <a:xfrm>
              <a:off x="4262275" y="3109400"/>
              <a:ext cx="7325" cy="19050"/>
            </a:xfrm>
            <a:custGeom>
              <a:avLst/>
              <a:gdLst/>
              <a:ahLst/>
              <a:cxnLst/>
              <a:rect l="l" t="t" r="r" b="b"/>
              <a:pathLst>
                <a:path w="293" h="762" extrusionOk="0">
                  <a:moveTo>
                    <a:pt x="135" y="1"/>
                  </a:moveTo>
                  <a:cubicBezTo>
                    <a:pt x="68" y="1"/>
                    <a:pt x="0" y="59"/>
                    <a:pt x="7" y="157"/>
                  </a:cubicBezTo>
                  <a:cubicBezTo>
                    <a:pt x="42" y="324"/>
                    <a:pt x="18" y="490"/>
                    <a:pt x="42" y="645"/>
                  </a:cubicBezTo>
                  <a:cubicBezTo>
                    <a:pt x="48" y="722"/>
                    <a:pt x="105" y="761"/>
                    <a:pt x="160" y="761"/>
                  </a:cubicBezTo>
                  <a:cubicBezTo>
                    <a:pt x="215" y="761"/>
                    <a:pt x="268" y="722"/>
                    <a:pt x="268" y="645"/>
                  </a:cubicBezTo>
                  <a:cubicBezTo>
                    <a:pt x="292" y="466"/>
                    <a:pt x="268" y="312"/>
                    <a:pt x="257" y="133"/>
                  </a:cubicBezTo>
                  <a:cubicBezTo>
                    <a:pt x="246" y="41"/>
                    <a:pt x="191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1" name="Google Shape;15162;p55">
              <a:extLst>
                <a:ext uri="{FF2B5EF4-FFF2-40B4-BE49-F238E27FC236}">
                  <a16:creationId xmlns:a16="http://schemas.microsoft.com/office/drawing/2014/main" id="{576D8B36-27E5-FD9F-523F-C38005871CFC}"/>
                </a:ext>
              </a:extLst>
            </p:cNvPr>
            <p:cNvSpPr/>
            <p:nvPr/>
          </p:nvSpPr>
          <p:spPr>
            <a:xfrm>
              <a:off x="4271350" y="3112450"/>
              <a:ext cx="4800" cy="15225"/>
            </a:xfrm>
            <a:custGeom>
              <a:avLst/>
              <a:gdLst/>
              <a:ahLst/>
              <a:cxnLst/>
              <a:rect l="l" t="t" r="r" b="b"/>
              <a:pathLst>
                <a:path w="192" h="609" extrusionOk="0">
                  <a:moveTo>
                    <a:pt x="66" y="1"/>
                  </a:moveTo>
                  <a:cubicBezTo>
                    <a:pt x="39" y="1"/>
                    <a:pt x="13" y="15"/>
                    <a:pt x="13" y="47"/>
                  </a:cubicBezTo>
                  <a:cubicBezTo>
                    <a:pt x="25" y="213"/>
                    <a:pt x="1" y="416"/>
                    <a:pt x="84" y="583"/>
                  </a:cubicBezTo>
                  <a:cubicBezTo>
                    <a:pt x="95" y="599"/>
                    <a:pt x="114" y="608"/>
                    <a:pt x="131" y="608"/>
                  </a:cubicBezTo>
                  <a:cubicBezTo>
                    <a:pt x="150" y="608"/>
                    <a:pt x="167" y="596"/>
                    <a:pt x="167" y="571"/>
                  </a:cubicBezTo>
                  <a:cubicBezTo>
                    <a:pt x="191" y="404"/>
                    <a:pt x="155" y="202"/>
                    <a:pt x="120" y="35"/>
                  </a:cubicBezTo>
                  <a:cubicBezTo>
                    <a:pt x="114" y="12"/>
                    <a:pt x="90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2" name="Google Shape;15163;p55">
              <a:extLst>
                <a:ext uri="{FF2B5EF4-FFF2-40B4-BE49-F238E27FC236}">
                  <a16:creationId xmlns:a16="http://schemas.microsoft.com/office/drawing/2014/main" id="{0365B4A0-DA37-0751-5322-428982EAD301}"/>
                </a:ext>
              </a:extLst>
            </p:cNvPr>
            <p:cNvSpPr/>
            <p:nvPr/>
          </p:nvSpPr>
          <p:spPr>
            <a:xfrm>
              <a:off x="4279100" y="3104700"/>
              <a:ext cx="4475" cy="20125"/>
            </a:xfrm>
            <a:custGeom>
              <a:avLst/>
              <a:gdLst/>
              <a:ahLst/>
              <a:cxnLst/>
              <a:rect l="l" t="t" r="r" b="b"/>
              <a:pathLst>
                <a:path w="179" h="805" extrusionOk="0">
                  <a:moveTo>
                    <a:pt x="21" y="1"/>
                  </a:moveTo>
                  <a:cubicBezTo>
                    <a:pt x="11" y="1"/>
                    <a:pt x="0" y="10"/>
                    <a:pt x="0" y="23"/>
                  </a:cubicBezTo>
                  <a:cubicBezTo>
                    <a:pt x="36" y="166"/>
                    <a:pt x="36" y="297"/>
                    <a:pt x="36" y="452"/>
                  </a:cubicBezTo>
                  <a:cubicBezTo>
                    <a:pt x="36" y="571"/>
                    <a:pt x="24" y="678"/>
                    <a:pt x="60" y="774"/>
                  </a:cubicBezTo>
                  <a:cubicBezTo>
                    <a:pt x="66" y="793"/>
                    <a:pt x="83" y="805"/>
                    <a:pt x="100" y="805"/>
                  </a:cubicBezTo>
                  <a:cubicBezTo>
                    <a:pt x="116" y="805"/>
                    <a:pt x="132" y="796"/>
                    <a:pt x="143" y="774"/>
                  </a:cubicBezTo>
                  <a:cubicBezTo>
                    <a:pt x="179" y="535"/>
                    <a:pt x="119" y="226"/>
                    <a:pt x="36" y="23"/>
                  </a:cubicBezTo>
                  <a:cubicBezTo>
                    <a:pt x="36" y="7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3" name="Google Shape;15164;p55">
              <a:extLst>
                <a:ext uri="{FF2B5EF4-FFF2-40B4-BE49-F238E27FC236}">
                  <a16:creationId xmlns:a16="http://schemas.microsoft.com/office/drawing/2014/main" id="{2D5B128B-8094-98FB-A8DB-3784937482AC}"/>
                </a:ext>
              </a:extLst>
            </p:cNvPr>
            <p:cNvSpPr/>
            <p:nvPr/>
          </p:nvSpPr>
          <p:spPr>
            <a:xfrm>
              <a:off x="4290100" y="3099500"/>
              <a:ext cx="4500" cy="24400"/>
            </a:xfrm>
            <a:custGeom>
              <a:avLst/>
              <a:gdLst/>
              <a:ahLst/>
              <a:cxnLst/>
              <a:rect l="l" t="t" r="r" b="b"/>
              <a:pathLst>
                <a:path w="180" h="976" extrusionOk="0">
                  <a:moveTo>
                    <a:pt x="64" y="1"/>
                  </a:moveTo>
                  <a:cubicBezTo>
                    <a:pt x="46" y="1"/>
                    <a:pt x="25" y="9"/>
                    <a:pt x="25" y="29"/>
                  </a:cubicBezTo>
                  <a:cubicBezTo>
                    <a:pt x="72" y="350"/>
                    <a:pt x="1" y="660"/>
                    <a:pt x="60" y="958"/>
                  </a:cubicBezTo>
                  <a:cubicBezTo>
                    <a:pt x="60" y="970"/>
                    <a:pt x="75" y="976"/>
                    <a:pt x="90" y="976"/>
                  </a:cubicBezTo>
                  <a:cubicBezTo>
                    <a:pt x="105" y="976"/>
                    <a:pt x="120" y="970"/>
                    <a:pt x="120" y="958"/>
                  </a:cubicBezTo>
                  <a:cubicBezTo>
                    <a:pt x="179" y="660"/>
                    <a:pt x="144" y="315"/>
                    <a:pt x="84" y="17"/>
                  </a:cubicBezTo>
                  <a:cubicBezTo>
                    <a:pt x="89" y="6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4" name="Google Shape;15165;p55">
              <a:extLst>
                <a:ext uri="{FF2B5EF4-FFF2-40B4-BE49-F238E27FC236}">
                  <a16:creationId xmlns:a16="http://schemas.microsoft.com/office/drawing/2014/main" id="{9C63C4D9-DF4E-8CBE-BF6C-64579487D40B}"/>
                </a:ext>
              </a:extLst>
            </p:cNvPr>
            <p:cNvSpPr/>
            <p:nvPr/>
          </p:nvSpPr>
          <p:spPr>
            <a:xfrm>
              <a:off x="4295775" y="3095500"/>
              <a:ext cx="10125" cy="25675"/>
            </a:xfrm>
            <a:custGeom>
              <a:avLst/>
              <a:gdLst/>
              <a:ahLst/>
              <a:cxnLst/>
              <a:rect l="l" t="t" r="r" b="b"/>
              <a:pathLst>
                <a:path w="405" h="1027" extrusionOk="0">
                  <a:moveTo>
                    <a:pt x="174" y="1"/>
                  </a:moveTo>
                  <a:cubicBezTo>
                    <a:pt x="155" y="1"/>
                    <a:pt x="143" y="17"/>
                    <a:pt x="143" y="34"/>
                  </a:cubicBezTo>
                  <a:cubicBezTo>
                    <a:pt x="107" y="332"/>
                    <a:pt x="0" y="749"/>
                    <a:pt x="167" y="999"/>
                  </a:cubicBezTo>
                  <a:cubicBezTo>
                    <a:pt x="180" y="1012"/>
                    <a:pt x="210" y="1026"/>
                    <a:pt x="235" y="1026"/>
                  </a:cubicBezTo>
                  <a:cubicBezTo>
                    <a:pt x="253" y="1026"/>
                    <a:pt x="269" y="1019"/>
                    <a:pt x="274" y="999"/>
                  </a:cubicBezTo>
                  <a:cubicBezTo>
                    <a:pt x="405" y="713"/>
                    <a:pt x="321" y="284"/>
                    <a:pt x="202" y="10"/>
                  </a:cubicBezTo>
                  <a:cubicBezTo>
                    <a:pt x="192" y="3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5" name="Google Shape;15166;p55">
              <a:extLst>
                <a:ext uri="{FF2B5EF4-FFF2-40B4-BE49-F238E27FC236}">
                  <a16:creationId xmlns:a16="http://schemas.microsoft.com/office/drawing/2014/main" id="{F25C5FA7-313A-283C-E7A0-A80EE4646754}"/>
                </a:ext>
              </a:extLst>
            </p:cNvPr>
            <p:cNvSpPr/>
            <p:nvPr/>
          </p:nvSpPr>
          <p:spPr>
            <a:xfrm>
              <a:off x="4306350" y="3108150"/>
              <a:ext cx="8475" cy="13525"/>
            </a:xfrm>
            <a:custGeom>
              <a:avLst/>
              <a:gdLst/>
              <a:ahLst/>
              <a:cxnLst/>
              <a:rect l="l" t="t" r="r" b="b"/>
              <a:pathLst>
                <a:path w="339" h="541" extrusionOk="0">
                  <a:moveTo>
                    <a:pt x="110" y="1"/>
                  </a:moveTo>
                  <a:cubicBezTo>
                    <a:pt x="53" y="1"/>
                    <a:pt x="1" y="45"/>
                    <a:pt x="29" y="124"/>
                  </a:cubicBezTo>
                  <a:cubicBezTo>
                    <a:pt x="65" y="207"/>
                    <a:pt x="89" y="302"/>
                    <a:pt x="101" y="374"/>
                  </a:cubicBezTo>
                  <a:cubicBezTo>
                    <a:pt x="137" y="445"/>
                    <a:pt x="149" y="516"/>
                    <a:pt x="244" y="540"/>
                  </a:cubicBezTo>
                  <a:cubicBezTo>
                    <a:pt x="268" y="540"/>
                    <a:pt x="279" y="540"/>
                    <a:pt x="303" y="505"/>
                  </a:cubicBezTo>
                  <a:cubicBezTo>
                    <a:pt x="339" y="433"/>
                    <a:pt x="315" y="374"/>
                    <a:pt x="303" y="302"/>
                  </a:cubicBezTo>
                  <a:cubicBezTo>
                    <a:pt x="268" y="207"/>
                    <a:pt x="256" y="135"/>
                    <a:pt x="208" y="64"/>
                  </a:cubicBezTo>
                  <a:cubicBezTo>
                    <a:pt x="189" y="21"/>
                    <a:pt x="149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6" name="Google Shape;15167;p55">
              <a:extLst>
                <a:ext uri="{FF2B5EF4-FFF2-40B4-BE49-F238E27FC236}">
                  <a16:creationId xmlns:a16="http://schemas.microsoft.com/office/drawing/2014/main" id="{F67F6FD4-D45D-4638-04F0-C6617806067D}"/>
                </a:ext>
              </a:extLst>
            </p:cNvPr>
            <p:cNvSpPr/>
            <p:nvPr/>
          </p:nvSpPr>
          <p:spPr>
            <a:xfrm>
              <a:off x="4323450" y="3116550"/>
              <a:ext cx="4475" cy="2475"/>
            </a:xfrm>
            <a:custGeom>
              <a:avLst/>
              <a:gdLst/>
              <a:ahLst/>
              <a:cxnLst/>
              <a:rect l="l" t="t" r="r" b="b"/>
              <a:pathLst>
                <a:path w="179" h="99" extrusionOk="0">
                  <a:moveTo>
                    <a:pt x="98" y="1"/>
                  </a:moveTo>
                  <a:cubicBezTo>
                    <a:pt x="81" y="1"/>
                    <a:pt x="64" y="2"/>
                    <a:pt x="48" y="2"/>
                  </a:cubicBezTo>
                  <a:cubicBezTo>
                    <a:pt x="0" y="2"/>
                    <a:pt x="0" y="97"/>
                    <a:pt x="48" y="97"/>
                  </a:cubicBezTo>
                  <a:cubicBezTo>
                    <a:pt x="60" y="97"/>
                    <a:pt x="76" y="98"/>
                    <a:pt x="92" y="98"/>
                  </a:cubicBezTo>
                  <a:cubicBezTo>
                    <a:pt x="126" y="98"/>
                    <a:pt x="163" y="93"/>
                    <a:pt x="179" y="61"/>
                  </a:cubicBezTo>
                  <a:lnTo>
                    <a:pt x="179" y="38"/>
                  </a:lnTo>
                  <a:cubicBezTo>
                    <a:pt x="163" y="6"/>
                    <a:pt x="131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7" name="Google Shape;15168;p55">
              <a:extLst>
                <a:ext uri="{FF2B5EF4-FFF2-40B4-BE49-F238E27FC236}">
                  <a16:creationId xmlns:a16="http://schemas.microsoft.com/office/drawing/2014/main" id="{7028287F-2C72-2F72-33CC-7FCC5196B668}"/>
                </a:ext>
              </a:extLst>
            </p:cNvPr>
            <p:cNvSpPr/>
            <p:nvPr/>
          </p:nvSpPr>
          <p:spPr>
            <a:xfrm>
              <a:off x="4330600" y="3114400"/>
              <a:ext cx="7750" cy="4600"/>
            </a:xfrm>
            <a:custGeom>
              <a:avLst/>
              <a:gdLst/>
              <a:ahLst/>
              <a:cxnLst/>
              <a:rect l="l" t="t" r="r" b="b"/>
              <a:pathLst>
                <a:path w="310" h="184" extrusionOk="0">
                  <a:moveTo>
                    <a:pt x="94" y="1"/>
                  </a:moveTo>
                  <a:cubicBezTo>
                    <a:pt x="1" y="1"/>
                    <a:pt x="9" y="183"/>
                    <a:pt x="119" y="183"/>
                  </a:cubicBezTo>
                  <a:cubicBezTo>
                    <a:pt x="179" y="183"/>
                    <a:pt x="238" y="183"/>
                    <a:pt x="298" y="147"/>
                  </a:cubicBezTo>
                  <a:cubicBezTo>
                    <a:pt x="310" y="135"/>
                    <a:pt x="310" y="124"/>
                    <a:pt x="310" y="112"/>
                  </a:cubicBezTo>
                  <a:cubicBezTo>
                    <a:pt x="298" y="16"/>
                    <a:pt x="191" y="5"/>
                    <a:pt x="119" y="5"/>
                  </a:cubicBezTo>
                  <a:cubicBezTo>
                    <a:pt x="110" y="2"/>
                    <a:pt x="101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8" name="Google Shape;15169;p55">
              <a:extLst>
                <a:ext uri="{FF2B5EF4-FFF2-40B4-BE49-F238E27FC236}">
                  <a16:creationId xmlns:a16="http://schemas.microsoft.com/office/drawing/2014/main" id="{684F6FBA-D2DF-DFAF-D9EC-C820DDA59861}"/>
                </a:ext>
              </a:extLst>
            </p:cNvPr>
            <p:cNvSpPr/>
            <p:nvPr/>
          </p:nvSpPr>
          <p:spPr>
            <a:xfrm>
              <a:off x="4244275" y="3116275"/>
              <a:ext cx="5975" cy="6350"/>
            </a:xfrm>
            <a:custGeom>
              <a:avLst/>
              <a:gdLst/>
              <a:ahLst/>
              <a:cxnLst/>
              <a:rect l="l" t="t" r="r" b="b"/>
              <a:pathLst>
                <a:path w="239" h="254" extrusionOk="0">
                  <a:moveTo>
                    <a:pt x="107" y="1"/>
                  </a:moveTo>
                  <a:cubicBezTo>
                    <a:pt x="48" y="1"/>
                    <a:pt x="0" y="96"/>
                    <a:pt x="24" y="168"/>
                  </a:cubicBezTo>
                  <a:cubicBezTo>
                    <a:pt x="48" y="191"/>
                    <a:pt x="60" y="227"/>
                    <a:pt x="84" y="239"/>
                  </a:cubicBezTo>
                  <a:cubicBezTo>
                    <a:pt x="97" y="249"/>
                    <a:pt x="112" y="254"/>
                    <a:pt x="128" y="254"/>
                  </a:cubicBezTo>
                  <a:cubicBezTo>
                    <a:pt x="166" y="254"/>
                    <a:pt x="203" y="226"/>
                    <a:pt x="203" y="191"/>
                  </a:cubicBezTo>
                  <a:lnTo>
                    <a:pt x="203" y="168"/>
                  </a:lnTo>
                  <a:cubicBezTo>
                    <a:pt x="238" y="96"/>
                    <a:pt x="203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9" name="Google Shape;15170;p55">
              <a:extLst>
                <a:ext uri="{FF2B5EF4-FFF2-40B4-BE49-F238E27FC236}">
                  <a16:creationId xmlns:a16="http://schemas.microsoft.com/office/drawing/2014/main" id="{2B8620C3-68AB-42F0-CCCB-4BE895ECED7F}"/>
                </a:ext>
              </a:extLst>
            </p:cNvPr>
            <p:cNvSpPr/>
            <p:nvPr/>
          </p:nvSpPr>
          <p:spPr>
            <a:xfrm>
              <a:off x="4241875" y="3118225"/>
              <a:ext cx="6625" cy="5550"/>
            </a:xfrm>
            <a:custGeom>
              <a:avLst/>
              <a:gdLst/>
              <a:ahLst/>
              <a:cxnLst/>
              <a:rect l="l" t="t" r="r" b="b"/>
              <a:pathLst>
                <a:path w="265" h="222" extrusionOk="0">
                  <a:moveTo>
                    <a:pt x="224" y="1"/>
                  </a:moveTo>
                  <a:cubicBezTo>
                    <a:pt x="208" y="1"/>
                    <a:pt x="190" y="10"/>
                    <a:pt x="180" y="30"/>
                  </a:cubicBezTo>
                  <a:cubicBezTo>
                    <a:pt x="168" y="78"/>
                    <a:pt x="156" y="102"/>
                    <a:pt x="120" y="137"/>
                  </a:cubicBezTo>
                  <a:cubicBezTo>
                    <a:pt x="96" y="149"/>
                    <a:pt x="61" y="149"/>
                    <a:pt x="13" y="161"/>
                  </a:cubicBezTo>
                  <a:cubicBezTo>
                    <a:pt x="1" y="173"/>
                    <a:pt x="1" y="197"/>
                    <a:pt x="13" y="209"/>
                  </a:cubicBezTo>
                  <a:cubicBezTo>
                    <a:pt x="32" y="217"/>
                    <a:pt x="52" y="221"/>
                    <a:pt x="71" y="221"/>
                  </a:cubicBezTo>
                  <a:cubicBezTo>
                    <a:pt x="156" y="221"/>
                    <a:pt x="232" y="142"/>
                    <a:pt x="251" y="54"/>
                  </a:cubicBezTo>
                  <a:cubicBezTo>
                    <a:pt x="265" y="19"/>
                    <a:pt x="246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0" name="Google Shape;15171;p55">
              <a:extLst>
                <a:ext uri="{FF2B5EF4-FFF2-40B4-BE49-F238E27FC236}">
                  <a16:creationId xmlns:a16="http://schemas.microsoft.com/office/drawing/2014/main" id="{9747CBB6-B086-4AAA-75F5-B721B4324424}"/>
                </a:ext>
              </a:extLst>
            </p:cNvPr>
            <p:cNvSpPr/>
            <p:nvPr/>
          </p:nvSpPr>
          <p:spPr>
            <a:xfrm>
              <a:off x="4224925" y="3120125"/>
              <a:ext cx="11100" cy="7800"/>
            </a:xfrm>
            <a:custGeom>
              <a:avLst/>
              <a:gdLst/>
              <a:ahLst/>
              <a:cxnLst/>
              <a:rect l="l" t="t" r="r" b="b"/>
              <a:pathLst>
                <a:path w="444" h="312" extrusionOk="0">
                  <a:moveTo>
                    <a:pt x="225" y="0"/>
                  </a:moveTo>
                  <a:cubicBezTo>
                    <a:pt x="194" y="0"/>
                    <a:pt x="162" y="11"/>
                    <a:pt x="131" y="37"/>
                  </a:cubicBezTo>
                  <a:cubicBezTo>
                    <a:pt x="0" y="73"/>
                    <a:pt x="12" y="311"/>
                    <a:pt x="179" y="311"/>
                  </a:cubicBezTo>
                  <a:cubicBezTo>
                    <a:pt x="227" y="311"/>
                    <a:pt x="262" y="287"/>
                    <a:pt x="310" y="264"/>
                  </a:cubicBezTo>
                  <a:cubicBezTo>
                    <a:pt x="443" y="178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1" name="Google Shape;15172;p55">
              <a:extLst>
                <a:ext uri="{FF2B5EF4-FFF2-40B4-BE49-F238E27FC236}">
                  <a16:creationId xmlns:a16="http://schemas.microsoft.com/office/drawing/2014/main" id="{D259961B-AD6B-8F99-61D0-C0DC80E0EA4B}"/>
                </a:ext>
              </a:extLst>
            </p:cNvPr>
            <p:cNvSpPr/>
            <p:nvPr/>
          </p:nvSpPr>
          <p:spPr>
            <a:xfrm>
              <a:off x="4185675" y="1997250"/>
              <a:ext cx="5625" cy="11125"/>
            </a:xfrm>
            <a:custGeom>
              <a:avLst/>
              <a:gdLst/>
              <a:ahLst/>
              <a:cxnLst/>
              <a:rect l="l" t="t" r="r" b="b"/>
              <a:pathLst>
                <a:path w="225" h="445" extrusionOk="0">
                  <a:moveTo>
                    <a:pt x="88" y="1"/>
                  </a:moveTo>
                  <a:cubicBezTo>
                    <a:pt x="45" y="1"/>
                    <a:pt x="1" y="32"/>
                    <a:pt x="23" y="90"/>
                  </a:cubicBezTo>
                  <a:cubicBezTo>
                    <a:pt x="46" y="185"/>
                    <a:pt x="34" y="304"/>
                    <a:pt x="58" y="399"/>
                  </a:cubicBezTo>
                  <a:cubicBezTo>
                    <a:pt x="70" y="429"/>
                    <a:pt x="94" y="444"/>
                    <a:pt x="118" y="444"/>
                  </a:cubicBezTo>
                  <a:cubicBezTo>
                    <a:pt x="142" y="444"/>
                    <a:pt x="165" y="429"/>
                    <a:pt x="177" y="399"/>
                  </a:cubicBezTo>
                  <a:cubicBezTo>
                    <a:pt x="225" y="292"/>
                    <a:pt x="201" y="149"/>
                    <a:pt x="153" y="42"/>
                  </a:cubicBezTo>
                  <a:cubicBezTo>
                    <a:pt x="144" y="14"/>
                    <a:pt x="116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2" name="Google Shape;15173;p55">
              <a:extLst>
                <a:ext uri="{FF2B5EF4-FFF2-40B4-BE49-F238E27FC236}">
                  <a16:creationId xmlns:a16="http://schemas.microsoft.com/office/drawing/2014/main" id="{4A04A2CA-7B54-9575-1BD6-93789A1F64B1}"/>
                </a:ext>
              </a:extLst>
            </p:cNvPr>
            <p:cNvSpPr/>
            <p:nvPr/>
          </p:nvSpPr>
          <p:spPr>
            <a:xfrm>
              <a:off x="4191575" y="2002850"/>
              <a:ext cx="4200" cy="13000"/>
            </a:xfrm>
            <a:custGeom>
              <a:avLst/>
              <a:gdLst/>
              <a:ahLst/>
              <a:cxnLst/>
              <a:rect l="l" t="t" r="r" b="b"/>
              <a:pathLst>
                <a:path w="168" h="520" extrusionOk="0">
                  <a:moveTo>
                    <a:pt x="30" y="1"/>
                  </a:moveTo>
                  <a:cubicBezTo>
                    <a:pt x="13" y="1"/>
                    <a:pt x="1" y="7"/>
                    <a:pt x="1" y="21"/>
                  </a:cubicBezTo>
                  <a:cubicBezTo>
                    <a:pt x="25" y="116"/>
                    <a:pt x="37" y="199"/>
                    <a:pt x="48" y="271"/>
                  </a:cubicBezTo>
                  <a:cubicBezTo>
                    <a:pt x="48" y="354"/>
                    <a:pt x="37" y="425"/>
                    <a:pt x="84" y="497"/>
                  </a:cubicBezTo>
                  <a:cubicBezTo>
                    <a:pt x="91" y="510"/>
                    <a:pt x="101" y="519"/>
                    <a:pt x="113" y="519"/>
                  </a:cubicBezTo>
                  <a:cubicBezTo>
                    <a:pt x="122" y="519"/>
                    <a:pt x="133" y="513"/>
                    <a:pt x="144" y="497"/>
                  </a:cubicBezTo>
                  <a:cubicBezTo>
                    <a:pt x="168" y="425"/>
                    <a:pt x="156" y="354"/>
                    <a:pt x="144" y="271"/>
                  </a:cubicBezTo>
                  <a:cubicBezTo>
                    <a:pt x="132" y="187"/>
                    <a:pt x="96" y="92"/>
                    <a:pt x="72" y="9"/>
                  </a:cubicBezTo>
                  <a:cubicBezTo>
                    <a:pt x="57" y="4"/>
                    <a:pt x="43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3" name="Google Shape;15174;p55">
              <a:extLst>
                <a:ext uri="{FF2B5EF4-FFF2-40B4-BE49-F238E27FC236}">
                  <a16:creationId xmlns:a16="http://schemas.microsoft.com/office/drawing/2014/main" id="{1CE73F2F-E83D-BDB5-5E10-AB7BA82CE641}"/>
                </a:ext>
              </a:extLst>
            </p:cNvPr>
            <p:cNvSpPr/>
            <p:nvPr/>
          </p:nvSpPr>
          <p:spPr>
            <a:xfrm>
              <a:off x="4198425" y="1997150"/>
              <a:ext cx="7175" cy="17675"/>
            </a:xfrm>
            <a:custGeom>
              <a:avLst/>
              <a:gdLst/>
              <a:ahLst/>
              <a:cxnLst/>
              <a:rect l="l" t="t" r="r" b="b"/>
              <a:pathLst>
                <a:path w="287" h="707" extrusionOk="0">
                  <a:moveTo>
                    <a:pt x="44" y="1"/>
                  </a:moveTo>
                  <a:cubicBezTo>
                    <a:pt x="25" y="1"/>
                    <a:pt x="1" y="20"/>
                    <a:pt x="1" y="46"/>
                  </a:cubicBezTo>
                  <a:cubicBezTo>
                    <a:pt x="48" y="272"/>
                    <a:pt x="72" y="475"/>
                    <a:pt x="132" y="689"/>
                  </a:cubicBezTo>
                  <a:cubicBezTo>
                    <a:pt x="144" y="701"/>
                    <a:pt x="158" y="707"/>
                    <a:pt x="173" y="707"/>
                  </a:cubicBezTo>
                  <a:cubicBezTo>
                    <a:pt x="188" y="707"/>
                    <a:pt x="203" y="701"/>
                    <a:pt x="215" y="689"/>
                  </a:cubicBezTo>
                  <a:cubicBezTo>
                    <a:pt x="286" y="451"/>
                    <a:pt x="167" y="225"/>
                    <a:pt x="60" y="10"/>
                  </a:cubicBezTo>
                  <a:cubicBezTo>
                    <a:pt x="57" y="4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4" name="Google Shape;15175;p55">
              <a:extLst>
                <a:ext uri="{FF2B5EF4-FFF2-40B4-BE49-F238E27FC236}">
                  <a16:creationId xmlns:a16="http://schemas.microsoft.com/office/drawing/2014/main" id="{FF83E5F3-612E-3BF2-25D1-D4C61A33E0DF}"/>
                </a:ext>
              </a:extLst>
            </p:cNvPr>
            <p:cNvSpPr/>
            <p:nvPr/>
          </p:nvSpPr>
          <p:spPr>
            <a:xfrm>
              <a:off x="4206650" y="1993150"/>
              <a:ext cx="8175" cy="21400"/>
            </a:xfrm>
            <a:custGeom>
              <a:avLst/>
              <a:gdLst/>
              <a:ahLst/>
              <a:cxnLst/>
              <a:rect l="l" t="t" r="r" b="b"/>
              <a:pathLst>
                <a:path w="327" h="856" extrusionOk="0">
                  <a:moveTo>
                    <a:pt x="70" y="1"/>
                  </a:moveTo>
                  <a:cubicBezTo>
                    <a:pt x="40" y="1"/>
                    <a:pt x="1" y="38"/>
                    <a:pt x="17" y="87"/>
                  </a:cubicBezTo>
                  <a:cubicBezTo>
                    <a:pt x="124" y="325"/>
                    <a:pt x="88" y="611"/>
                    <a:pt x="196" y="825"/>
                  </a:cubicBezTo>
                  <a:cubicBezTo>
                    <a:pt x="201" y="846"/>
                    <a:pt x="217" y="856"/>
                    <a:pt x="234" y="856"/>
                  </a:cubicBezTo>
                  <a:cubicBezTo>
                    <a:pt x="256" y="856"/>
                    <a:pt x="279" y="840"/>
                    <a:pt x="279" y="813"/>
                  </a:cubicBezTo>
                  <a:cubicBezTo>
                    <a:pt x="327" y="563"/>
                    <a:pt x="219" y="242"/>
                    <a:pt x="100" y="28"/>
                  </a:cubicBezTo>
                  <a:cubicBezTo>
                    <a:pt x="97" y="9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5" name="Google Shape;15176;p55">
              <a:extLst>
                <a:ext uri="{FF2B5EF4-FFF2-40B4-BE49-F238E27FC236}">
                  <a16:creationId xmlns:a16="http://schemas.microsoft.com/office/drawing/2014/main" id="{F23CC775-398F-4630-F2A7-EE6B8AC5D571}"/>
                </a:ext>
              </a:extLst>
            </p:cNvPr>
            <p:cNvSpPr/>
            <p:nvPr/>
          </p:nvSpPr>
          <p:spPr>
            <a:xfrm>
              <a:off x="4219625" y="1979200"/>
              <a:ext cx="9200" cy="36500"/>
            </a:xfrm>
            <a:custGeom>
              <a:avLst/>
              <a:gdLst/>
              <a:ahLst/>
              <a:cxnLst/>
              <a:rect l="l" t="t" r="r" b="b"/>
              <a:pathLst>
                <a:path w="368" h="1460" extrusionOk="0">
                  <a:moveTo>
                    <a:pt x="93" y="1"/>
                  </a:moveTo>
                  <a:cubicBezTo>
                    <a:pt x="47" y="1"/>
                    <a:pt x="0" y="40"/>
                    <a:pt x="22" y="97"/>
                  </a:cubicBezTo>
                  <a:cubicBezTo>
                    <a:pt x="81" y="336"/>
                    <a:pt x="93" y="586"/>
                    <a:pt x="105" y="836"/>
                  </a:cubicBezTo>
                  <a:cubicBezTo>
                    <a:pt x="117" y="1026"/>
                    <a:pt x="105" y="1229"/>
                    <a:pt x="177" y="1419"/>
                  </a:cubicBezTo>
                  <a:cubicBezTo>
                    <a:pt x="183" y="1444"/>
                    <a:pt x="212" y="1459"/>
                    <a:pt x="241" y="1459"/>
                  </a:cubicBezTo>
                  <a:cubicBezTo>
                    <a:pt x="266" y="1459"/>
                    <a:pt x="290" y="1447"/>
                    <a:pt x="296" y="1419"/>
                  </a:cubicBezTo>
                  <a:cubicBezTo>
                    <a:pt x="367" y="1002"/>
                    <a:pt x="272" y="478"/>
                    <a:pt x="165" y="62"/>
                  </a:cubicBezTo>
                  <a:cubicBezTo>
                    <a:pt x="155" y="19"/>
                    <a:pt x="124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6" name="Google Shape;15177;p55">
              <a:extLst>
                <a:ext uri="{FF2B5EF4-FFF2-40B4-BE49-F238E27FC236}">
                  <a16:creationId xmlns:a16="http://schemas.microsoft.com/office/drawing/2014/main" id="{2C0F88FC-8515-633E-4FE2-935B4663AA28}"/>
                </a:ext>
              </a:extLst>
            </p:cNvPr>
            <p:cNvSpPr/>
            <p:nvPr/>
          </p:nvSpPr>
          <p:spPr>
            <a:xfrm>
              <a:off x="4228500" y="1975900"/>
              <a:ext cx="10125" cy="42150"/>
            </a:xfrm>
            <a:custGeom>
              <a:avLst/>
              <a:gdLst/>
              <a:ahLst/>
              <a:cxnLst/>
              <a:rect l="l" t="t" r="r" b="b"/>
              <a:pathLst>
                <a:path w="405" h="1686" extrusionOk="0">
                  <a:moveTo>
                    <a:pt x="234" y="0"/>
                  </a:moveTo>
                  <a:cubicBezTo>
                    <a:pt x="206" y="0"/>
                    <a:pt x="179" y="21"/>
                    <a:pt x="179" y="63"/>
                  </a:cubicBezTo>
                  <a:cubicBezTo>
                    <a:pt x="155" y="539"/>
                    <a:pt x="0" y="1230"/>
                    <a:pt x="262" y="1670"/>
                  </a:cubicBezTo>
                  <a:cubicBezTo>
                    <a:pt x="272" y="1680"/>
                    <a:pt x="288" y="1686"/>
                    <a:pt x="304" y="1686"/>
                  </a:cubicBezTo>
                  <a:cubicBezTo>
                    <a:pt x="327" y="1686"/>
                    <a:pt x="350" y="1674"/>
                    <a:pt x="357" y="1646"/>
                  </a:cubicBezTo>
                  <a:cubicBezTo>
                    <a:pt x="405" y="1408"/>
                    <a:pt x="345" y="1146"/>
                    <a:pt x="334" y="908"/>
                  </a:cubicBezTo>
                  <a:cubicBezTo>
                    <a:pt x="322" y="622"/>
                    <a:pt x="298" y="337"/>
                    <a:pt x="298" y="63"/>
                  </a:cubicBezTo>
                  <a:cubicBezTo>
                    <a:pt x="292" y="21"/>
                    <a:pt x="262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7" name="Google Shape;15178;p55">
              <a:extLst>
                <a:ext uri="{FF2B5EF4-FFF2-40B4-BE49-F238E27FC236}">
                  <a16:creationId xmlns:a16="http://schemas.microsoft.com/office/drawing/2014/main" id="{4D16A7CD-EB78-F443-D7E5-715EB1C63E69}"/>
                </a:ext>
              </a:extLst>
            </p:cNvPr>
            <p:cNvSpPr/>
            <p:nvPr/>
          </p:nvSpPr>
          <p:spPr>
            <a:xfrm>
              <a:off x="4240175" y="1979200"/>
              <a:ext cx="12675" cy="37050"/>
            </a:xfrm>
            <a:custGeom>
              <a:avLst/>
              <a:gdLst/>
              <a:ahLst/>
              <a:cxnLst/>
              <a:rect l="l" t="t" r="r" b="b"/>
              <a:pathLst>
                <a:path w="507" h="1482" extrusionOk="0">
                  <a:moveTo>
                    <a:pt x="92" y="1"/>
                  </a:moveTo>
                  <a:cubicBezTo>
                    <a:pt x="36" y="1"/>
                    <a:pt x="1" y="68"/>
                    <a:pt x="45" y="121"/>
                  </a:cubicBezTo>
                  <a:cubicBezTo>
                    <a:pt x="176" y="288"/>
                    <a:pt x="152" y="574"/>
                    <a:pt x="164" y="776"/>
                  </a:cubicBezTo>
                  <a:cubicBezTo>
                    <a:pt x="176" y="967"/>
                    <a:pt x="176" y="1193"/>
                    <a:pt x="236" y="1383"/>
                  </a:cubicBezTo>
                  <a:cubicBezTo>
                    <a:pt x="260" y="1451"/>
                    <a:pt x="312" y="1482"/>
                    <a:pt x="363" y="1482"/>
                  </a:cubicBezTo>
                  <a:cubicBezTo>
                    <a:pt x="436" y="1482"/>
                    <a:pt x="507" y="1418"/>
                    <a:pt x="486" y="1312"/>
                  </a:cubicBezTo>
                  <a:cubicBezTo>
                    <a:pt x="426" y="919"/>
                    <a:pt x="474" y="300"/>
                    <a:pt x="152" y="26"/>
                  </a:cubicBezTo>
                  <a:cubicBezTo>
                    <a:pt x="131" y="8"/>
                    <a:pt x="111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8" name="Google Shape;15179;p55">
              <a:extLst>
                <a:ext uri="{FF2B5EF4-FFF2-40B4-BE49-F238E27FC236}">
                  <a16:creationId xmlns:a16="http://schemas.microsoft.com/office/drawing/2014/main" id="{B96C53AF-EA52-44FF-339E-5DD04D3BC985}"/>
                </a:ext>
              </a:extLst>
            </p:cNvPr>
            <p:cNvSpPr/>
            <p:nvPr/>
          </p:nvSpPr>
          <p:spPr>
            <a:xfrm>
              <a:off x="4251325" y="1987550"/>
              <a:ext cx="15300" cy="28775"/>
            </a:xfrm>
            <a:custGeom>
              <a:avLst/>
              <a:gdLst/>
              <a:ahLst/>
              <a:cxnLst/>
              <a:rect l="l" t="t" r="r" b="b"/>
              <a:pathLst>
                <a:path w="612" h="1151" extrusionOk="0">
                  <a:moveTo>
                    <a:pt x="77" y="0"/>
                  </a:moveTo>
                  <a:cubicBezTo>
                    <a:pt x="38" y="0"/>
                    <a:pt x="1" y="23"/>
                    <a:pt x="16" y="61"/>
                  </a:cubicBezTo>
                  <a:cubicBezTo>
                    <a:pt x="40" y="311"/>
                    <a:pt x="40" y="549"/>
                    <a:pt x="123" y="799"/>
                  </a:cubicBezTo>
                  <a:cubicBezTo>
                    <a:pt x="144" y="903"/>
                    <a:pt x="246" y="1151"/>
                    <a:pt x="389" y="1151"/>
                  </a:cubicBezTo>
                  <a:cubicBezTo>
                    <a:pt x="411" y="1151"/>
                    <a:pt x="433" y="1145"/>
                    <a:pt x="456" y="1133"/>
                  </a:cubicBezTo>
                  <a:cubicBezTo>
                    <a:pt x="611" y="1037"/>
                    <a:pt x="445" y="835"/>
                    <a:pt x="397" y="740"/>
                  </a:cubicBezTo>
                  <a:cubicBezTo>
                    <a:pt x="290" y="502"/>
                    <a:pt x="266" y="263"/>
                    <a:pt x="135" y="25"/>
                  </a:cubicBezTo>
                  <a:cubicBezTo>
                    <a:pt x="122" y="8"/>
                    <a:pt x="99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9" name="Google Shape;15180;p55">
              <a:extLst>
                <a:ext uri="{FF2B5EF4-FFF2-40B4-BE49-F238E27FC236}">
                  <a16:creationId xmlns:a16="http://schemas.microsoft.com/office/drawing/2014/main" id="{948DCA0F-F0EE-AC88-F717-78ED5B7C4ED9}"/>
                </a:ext>
              </a:extLst>
            </p:cNvPr>
            <p:cNvSpPr/>
            <p:nvPr/>
          </p:nvSpPr>
          <p:spPr>
            <a:xfrm>
              <a:off x="4266600" y="2002650"/>
              <a:ext cx="8575" cy="7900"/>
            </a:xfrm>
            <a:custGeom>
              <a:avLst/>
              <a:gdLst/>
              <a:ahLst/>
              <a:cxnLst/>
              <a:rect l="l" t="t" r="r" b="b"/>
              <a:pathLst>
                <a:path w="343" h="316" extrusionOk="0">
                  <a:moveTo>
                    <a:pt x="34" y="0"/>
                  </a:moveTo>
                  <a:cubicBezTo>
                    <a:pt x="13" y="0"/>
                    <a:pt x="0" y="11"/>
                    <a:pt x="0" y="29"/>
                  </a:cubicBezTo>
                  <a:cubicBezTo>
                    <a:pt x="0" y="88"/>
                    <a:pt x="12" y="136"/>
                    <a:pt x="48" y="183"/>
                  </a:cubicBezTo>
                  <a:cubicBezTo>
                    <a:pt x="84" y="231"/>
                    <a:pt x="131" y="267"/>
                    <a:pt x="179" y="302"/>
                  </a:cubicBezTo>
                  <a:cubicBezTo>
                    <a:pt x="192" y="312"/>
                    <a:pt x="205" y="316"/>
                    <a:pt x="218" y="316"/>
                  </a:cubicBezTo>
                  <a:cubicBezTo>
                    <a:pt x="287" y="316"/>
                    <a:pt x="342" y="198"/>
                    <a:pt x="262" y="148"/>
                  </a:cubicBezTo>
                  <a:cubicBezTo>
                    <a:pt x="226" y="124"/>
                    <a:pt x="191" y="88"/>
                    <a:pt x="167" y="64"/>
                  </a:cubicBezTo>
                  <a:cubicBezTo>
                    <a:pt x="131" y="29"/>
                    <a:pt x="84" y="17"/>
                    <a:pt x="60" y="5"/>
                  </a:cubicBezTo>
                  <a:cubicBezTo>
                    <a:pt x="50" y="2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0" name="Google Shape;15181;p55">
              <a:extLst>
                <a:ext uri="{FF2B5EF4-FFF2-40B4-BE49-F238E27FC236}">
                  <a16:creationId xmlns:a16="http://schemas.microsoft.com/office/drawing/2014/main" id="{E86422E6-C061-2539-A38B-4455401F1113}"/>
                </a:ext>
              </a:extLst>
            </p:cNvPr>
            <p:cNvSpPr/>
            <p:nvPr/>
          </p:nvSpPr>
          <p:spPr>
            <a:xfrm>
              <a:off x="4273750" y="2008850"/>
              <a:ext cx="8650" cy="4350"/>
            </a:xfrm>
            <a:custGeom>
              <a:avLst/>
              <a:gdLst/>
              <a:ahLst/>
              <a:cxnLst/>
              <a:rect l="l" t="t" r="r" b="b"/>
              <a:pathLst>
                <a:path w="346" h="174" extrusionOk="0">
                  <a:moveTo>
                    <a:pt x="158" y="1"/>
                  </a:moveTo>
                  <a:cubicBezTo>
                    <a:pt x="131" y="1"/>
                    <a:pt x="101" y="7"/>
                    <a:pt x="71" y="19"/>
                  </a:cubicBezTo>
                  <a:cubicBezTo>
                    <a:pt x="1" y="39"/>
                    <a:pt x="41" y="136"/>
                    <a:pt x="106" y="136"/>
                  </a:cubicBezTo>
                  <a:cubicBezTo>
                    <a:pt x="118" y="136"/>
                    <a:pt x="130" y="133"/>
                    <a:pt x="143" y="126"/>
                  </a:cubicBezTo>
                  <a:cubicBezTo>
                    <a:pt x="157" y="122"/>
                    <a:pt x="168" y="121"/>
                    <a:pt x="177" y="121"/>
                  </a:cubicBezTo>
                  <a:cubicBezTo>
                    <a:pt x="198" y="121"/>
                    <a:pt x="209" y="129"/>
                    <a:pt x="226" y="138"/>
                  </a:cubicBezTo>
                  <a:cubicBezTo>
                    <a:pt x="262" y="162"/>
                    <a:pt x="286" y="162"/>
                    <a:pt x="310" y="173"/>
                  </a:cubicBezTo>
                  <a:cubicBezTo>
                    <a:pt x="321" y="173"/>
                    <a:pt x="345" y="150"/>
                    <a:pt x="333" y="138"/>
                  </a:cubicBezTo>
                  <a:cubicBezTo>
                    <a:pt x="321" y="78"/>
                    <a:pt x="286" y="54"/>
                    <a:pt x="226" y="19"/>
                  </a:cubicBezTo>
                  <a:cubicBezTo>
                    <a:pt x="208" y="7"/>
                    <a:pt x="184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1" name="Google Shape;15182;p55">
              <a:extLst>
                <a:ext uri="{FF2B5EF4-FFF2-40B4-BE49-F238E27FC236}">
                  <a16:creationId xmlns:a16="http://schemas.microsoft.com/office/drawing/2014/main" id="{048E34E1-2467-91F0-4E69-DD6C1E2DEF43}"/>
                </a:ext>
              </a:extLst>
            </p:cNvPr>
            <p:cNvSpPr/>
            <p:nvPr/>
          </p:nvSpPr>
          <p:spPr>
            <a:xfrm>
              <a:off x="4132950" y="2174275"/>
              <a:ext cx="5375" cy="8800"/>
            </a:xfrm>
            <a:custGeom>
              <a:avLst/>
              <a:gdLst/>
              <a:ahLst/>
              <a:cxnLst/>
              <a:rect l="l" t="t" r="r" b="b"/>
              <a:pathLst>
                <a:path w="215" h="352" extrusionOk="0">
                  <a:moveTo>
                    <a:pt x="101" y="1"/>
                  </a:moveTo>
                  <a:cubicBezTo>
                    <a:pt x="72" y="1"/>
                    <a:pt x="42" y="16"/>
                    <a:pt x="36" y="45"/>
                  </a:cubicBezTo>
                  <a:cubicBezTo>
                    <a:pt x="12" y="105"/>
                    <a:pt x="0" y="153"/>
                    <a:pt x="0" y="212"/>
                  </a:cubicBezTo>
                  <a:cubicBezTo>
                    <a:pt x="0" y="272"/>
                    <a:pt x="36" y="295"/>
                    <a:pt x="60" y="343"/>
                  </a:cubicBezTo>
                  <a:cubicBezTo>
                    <a:pt x="66" y="349"/>
                    <a:pt x="81" y="352"/>
                    <a:pt x="96" y="352"/>
                  </a:cubicBezTo>
                  <a:cubicBezTo>
                    <a:pt x="110" y="352"/>
                    <a:pt x="125" y="349"/>
                    <a:pt x="131" y="343"/>
                  </a:cubicBezTo>
                  <a:cubicBezTo>
                    <a:pt x="167" y="295"/>
                    <a:pt x="215" y="272"/>
                    <a:pt x="191" y="212"/>
                  </a:cubicBezTo>
                  <a:cubicBezTo>
                    <a:pt x="191" y="153"/>
                    <a:pt x="167" y="93"/>
                    <a:pt x="167" y="45"/>
                  </a:cubicBezTo>
                  <a:cubicBezTo>
                    <a:pt x="161" y="16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2" name="Google Shape;15183;p55">
              <a:extLst>
                <a:ext uri="{FF2B5EF4-FFF2-40B4-BE49-F238E27FC236}">
                  <a16:creationId xmlns:a16="http://schemas.microsoft.com/office/drawing/2014/main" id="{6A0C073A-1543-9867-4937-E76C6F6FCD71}"/>
                </a:ext>
              </a:extLst>
            </p:cNvPr>
            <p:cNvSpPr/>
            <p:nvPr/>
          </p:nvSpPr>
          <p:spPr>
            <a:xfrm>
              <a:off x="4142400" y="2163150"/>
              <a:ext cx="5450" cy="14800"/>
            </a:xfrm>
            <a:custGeom>
              <a:avLst/>
              <a:gdLst/>
              <a:ahLst/>
              <a:cxnLst/>
              <a:rect l="l" t="t" r="r" b="b"/>
              <a:pathLst>
                <a:path w="218" h="592" extrusionOk="0">
                  <a:moveTo>
                    <a:pt x="106" y="1"/>
                  </a:moveTo>
                  <a:cubicBezTo>
                    <a:pt x="55" y="1"/>
                    <a:pt x="1" y="41"/>
                    <a:pt x="15" y="97"/>
                  </a:cubicBezTo>
                  <a:cubicBezTo>
                    <a:pt x="27" y="240"/>
                    <a:pt x="27" y="371"/>
                    <a:pt x="27" y="502"/>
                  </a:cubicBezTo>
                  <a:cubicBezTo>
                    <a:pt x="27" y="562"/>
                    <a:pt x="75" y="592"/>
                    <a:pt x="122" y="592"/>
                  </a:cubicBezTo>
                  <a:cubicBezTo>
                    <a:pt x="170" y="592"/>
                    <a:pt x="218" y="562"/>
                    <a:pt x="218" y="502"/>
                  </a:cubicBezTo>
                  <a:cubicBezTo>
                    <a:pt x="218" y="359"/>
                    <a:pt x="218" y="205"/>
                    <a:pt x="182" y="62"/>
                  </a:cubicBezTo>
                  <a:cubicBezTo>
                    <a:pt x="172" y="19"/>
                    <a:pt x="140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3" name="Google Shape;15184;p55">
              <a:extLst>
                <a:ext uri="{FF2B5EF4-FFF2-40B4-BE49-F238E27FC236}">
                  <a16:creationId xmlns:a16="http://schemas.microsoft.com/office/drawing/2014/main" id="{4632E858-0376-7FD5-A656-65CF279DDD54}"/>
                </a:ext>
              </a:extLst>
            </p:cNvPr>
            <p:cNvSpPr/>
            <p:nvPr/>
          </p:nvSpPr>
          <p:spPr>
            <a:xfrm>
              <a:off x="4149025" y="2157675"/>
              <a:ext cx="4775" cy="11950"/>
            </a:xfrm>
            <a:custGeom>
              <a:avLst/>
              <a:gdLst/>
              <a:ahLst/>
              <a:cxnLst/>
              <a:rect l="l" t="t" r="r" b="b"/>
              <a:pathLst>
                <a:path w="191" h="478" extrusionOk="0">
                  <a:moveTo>
                    <a:pt x="72" y="1"/>
                  </a:moveTo>
                  <a:cubicBezTo>
                    <a:pt x="42" y="1"/>
                    <a:pt x="12" y="19"/>
                    <a:pt x="12" y="55"/>
                  </a:cubicBezTo>
                  <a:cubicBezTo>
                    <a:pt x="12" y="186"/>
                    <a:pt x="0" y="340"/>
                    <a:pt x="60" y="459"/>
                  </a:cubicBezTo>
                  <a:cubicBezTo>
                    <a:pt x="66" y="471"/>
                    <a:pt x="81" y="477"/>
                    <a:pt x="95" y="477"/>
                  </a:cubicBezTo>
                  <a:cubicBezTo>
                    <a:pt x="110" y="477"/>
                    <a:pt x="125" y="471"/>
                    <a:pt x="131" y="459"/>
                  </a:cubicBezTo>
                  <a:cubicBezTo>
                    <a:pt x="191" y="340"/>
                    <a:pt x="131" y="186"/>
                    <a:pt x="131" y="55"/>
                  </a:cubicBezTo>
                  <a:cubicBezTo>
                    <a:pt x="131" y="19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4" name="Google Shape;15185;p55">
              <a:extLst>
                <a:ext uri="{FF2B5EF4-FFF2-40B4-BE49-F238E27FC236}">
                  <a16:creationId xmlns:a16="http://schemas.microsoft.com/office/drawing/2014/main" id="{D2C4D5E1-E2F4-1E0F-9ECB-15B5670AAC4A}"/>
                </a:ext>
              </a:extLst>
            </p:cNvPr>
            <p:cNvSpPr/>
            <p:nvPr/>
          </p:nvSpPr>
          <p:spPr>
            <a:xfrm>
              <a:off x="4155275" y="2151450"/>
              <a:ext cx="5975" cy="16225"/>
            </a:xfrm>
            <a:custGeom>
              <a:avLst/>
              <a:gdLst/>
              <a:ahLst/>
              <a:cxnLst/>
              <a:rect l="l" t="t" r="r" b="b"/>
              <a:pathLst>
                <a:path w="239" h="649" extrusionOk="0">
                  <a:moveTo>
                    <a:pt x="88" y="1"/>
                  </a:moveTo>
                  <a:cubicBezTo>
                    <a:pt x="54" y="1"/>
                    <a:pt x="23" y="26"/>
                    <a:pt x="36" y="65"/>
                  </a:cubicBezTo>
                  <a:cubicBezTo>
                    <a:pt x="48" y="244"/>
                    <a:pt x="0" y="446"/>
                    <a:pt x="60" y="613"/>
                  </a:cubicBezTo>
                  <a:cubicBezTo>
                    <a:pt x="66" y="637"/>
                    <a:pt x="90" y="649"/>
                    <a:pt x="113" y="649"/>
                  </a:cubicBezTo>
                  <a:cubicBezTo>
                    <a:pt x="137" y="649"/>
                    <a:pt x="161" y="637"/>
                    <a:pt x="167" y="613"/>
                  </a:cubicBezTo>
                  <a:cubicBezTo>
                    <a:pt x="238" y="435"/>
                    <a:pt x="179" y="232"/>
                    <a:pt x="155" y="54"/>
                  </a:cubicBezTo>
                  <a:cubicBezTo>
                    <a:pt x="144" y="17"/>
                    <a:pt x="115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5" name="Google Shape;15186;p55">
              <a:extLst>
                <a:ext uri="{FF2B5EF4-FFF2-40B4-BE49-F238E27FC236}">
                  <a16:creationId xmlns:a16="http://schemas.microsoft.com/office/drawing/2014/main" id="{C7342021-3086-17E9-44DD-1CDE36B59D3C}"/>
                </a:ext>
              </a:extLst>
            </p:cNvPr>
            <p:cNvSpPr/>
            <p:nvPr/>
          </p:nvSpPr>
          <p:spPr>
            <a:xfrm>
              <a:off x="4163225" y="2146275"/>
              <a:ext cx="7550" cy="17650"/>
            </a:xfrm>
            <a:custGeom>
              <a:avLst/>
              <a:gdLst/>
              <a:ahLst/>
              <a:cxnLst/>
              <a:rect l="l" t="t" r="r" b="b"/>
              <a:pathLst>
                <a:path w="302" h="706" extrusionOk="0">
                  <a:moveTo>
                    <a:pt x="104" y="0"/>
                  </a:moveTo>
                  <a:cubicBezTo>
                    <a:pt x="55" y="0"/>
                    <a:pt x="1" y="39"/>
                    <a:pt x="16" y="106"/>
                  </a:cubicBezTo>
                  <a:cubicBezTo>
                    <a:pt x="39" y="225"/>
                    <a:pt x="51" y="344"/>
                    <a:pt x="51" y="463"/>
                  </a:cubicBezTo>
                  <a:cubicBezTo>
                    <a:pt x="51" y="558"/>
                    <a:pt x="63" y="642"/>
                    <a:pt x="147" y="701"/>
                  </a:cubicBezTo>
                  <a:cubicBezTo>
                    <a:pt x="154" y="705"/>
                    <a:pt x="162" y="706"/>
                    <a:pt x="170" y="706"/>
                  </a:cubicBezTo>
                  <a:cubicBezTo>
                    <a:pt x="189" y="706"/>
                    <a:pt x="210" y="698"/>
                    <a:pt x="218" y="689"/>
                  </a:cubicBezTo>
                  <a:cubicBezTo>
                    <a:pt x="301" y="630"/>
                    <a:pt x="278" y="511"/>
                    <a:pt x="266" y="403"/>
                  </a:cubicBezTo>
                  <a:cubicBezTo>
                    <a:pt x="242" y="284"/>
                    <a:pt x="206" y="165"/>
                    <a:pt x="170" y="46"/>
                  </a:cubicBezTo>
                  <a:cubicBezTo>
                    <a:pt x="161" y="15"/>
                    <a:pt x="13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6" name="Google Shape;15187;p55">
              <a:extLst>
                <a:ext uri="{FF2B5EF4-FFF2-40B4-BE49-F238E27FC236}">
                  <a16:creationId xmlns:a16="http://schemas.microsoft.com/office/drawing/2014/main" id="{FD3DB5C5-7184-50F5-8E2F-6992684877CE}"/>
                </a:ext>
              </a:extLst>
            </p:cNvPr>
            <p:cNvSpPr/>
            <p:nvPr/>
          </p:nvSpPr>
          <p:spPr>
            <a:xfrm>
              <a:off x="4172525" y="2144250"/>
              <a:ext cx="5975" cy="15800"/>
            </a:xfrm>
            <a:custGeom>
              <a:avLst/>
              <a:gdLst/>
              <a:ahLst/>
              <a:cxnLst/>
              <a:rect l="l" t="t" r="r" b="b"/>
              <a:pathLst>
                <a:path w="239" h="632" extrusionOk="0">
                  <a:moveTo>
                    <a:pt x="46" y="0"/>
                  </a:moveTo>
                  <a:cubicBezTo>
                    <a:pt x="35" y="0"/>
                    <a:pt x="20" y="6"/>
                    <a:pt x="13" y="20"/>
                  </a:cubicBezTo>
                  <a:cubicBezTo>
                    <a:pt x="1" y="139"/>
                    <a:pt x="1" y="234"/>
                    <a:pt x="1" y="353"/>
                  </a:cubicBezTo>
                  <a:cubicBezTo>
                    <a:pt x="1" y="437"/>
                    <a:pt x="1" y="580"/>
                    <a:pt x="84" y="615"/>
                  </a:cubicBezTo>
                  <a:cubicBezTo>
                    <a:pt x="100" y="626"/>
                    <a:pt x="114" y="632"/>
                    <a:pt x="125" y="632"/>
                  </a:cubicBezTo>
                  <a:cubicBezTo>
                    <a:pt x="139" y="632"/>
                    <a:pt x="149" y="623"/>
                    <a:pt x="156" y="603"/>
                  </a:cubicBezTo>
                  <a:cubicBezTo>
                    <a:pt x="239" y="532"/>
                    <a:pt x="168" y="413"/>
                    <a:pt x="156" y="318"/>
                  </a:cubicBezTo>
                  <a:cubicBezTo>
                    <a:pt x="132" y="199"/>
                    <a:pt x="120" y="115"/>
                    <a:pt x="60" y="8"/>
                  </a:cubicBezTo>
                  <a:cubicBezTo>
                    <a:pt x="60" y="3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7" name="Google Shape;15188;p55">
              <a:extLst>
                <a:ext uri="{FF2B5EF4-FFF2-40B4-BE49-F238E27FC236}">
                  <a16:creationId xmlns:a16="http://schemas.microsoft.com/office/drawing/2014/main" id="{9D59457A-87AD-450E-DB74-7CE897252FEA}"/>
                </a:ext>
              </a:extLst>
            </p:cNvPr>
            <p:cNvSpPr/>
            <p:nvPr/>
          </p:nvSpPr>
          <p:spPr>
            <a:xfrm>
              <a:off x="4180875" y="2141175"/>
              <a:ext cx="7150" cy="14600"/>
            </a:xfrm>
            <a:custGeom>
              <a:avLst/>
              <a:gdLst/>
              <a:ahLst/>
              <a:cxnLst/>
              <a:rect l="l" t="t" r="r" b="b"/>
              <a:pathLst>
                <a:path w="286" h="584" extrusionOk="0">
                  <a:moveTo>
                    <a:pt x="123" y="1"/>
                  </a:moveTo>
                  <a:cubicBezTo>
                    <a:pt x="67" y="1"/>
                    <a:pt x="10" y="53"/>
                    <a:pt x="24" y="131"/>
                  </a:cubicBezTo>
                  <a:cubicBezTo>
                    <a:pt x="36" y="262"/>
                    <a:pt x="0" y="429"/>
                    <a:pt x="84" y="548"/>
                  </a:cubicBezTo>
                  <a:cubicBezTo>
                    <a:pt x="95" y="572"/>
                    <a:pt x="116" y="584"/>
                    <a:pt x="139" y="584"/>
                  </a:cubicBezTo>
                  <a:cubicBezTo>
                    <a:pt x="161" y="584"/>
                    <a:pt x="185" y="572"/>
                    <a:pt x="203" y="548"/>
                  </a:cubicBezTo>
                  <a:cubicBezTo>
                    <a:pt x="286" y="417"/>
                    <a:pt x="238" y="226"/>
                    <a:pt x="215" y="84"/>
                  </a:cubicBezTo>
                  <a:cubicBezTo>
                    <a:pt x="200" y="25"/>
                    <a:pt x="162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8" name="Google Shape;15189;p55">
              <a:extLst>
                <a:ext uri="{FF2B5EF4-FFF2-40B4-BE49-F238E27FC236}">
                  <a16:creationId xmlns:a16="http://schemas.microsoft.com/office/drawing/2014/main" id="{513B8CBD-6E5C-6172-CB5D-53A2B522E9C4}"/>
                </a:ext>
              </a:extLst>
            </p:cNvPr>
            <p:cNvSpPr/>
            <p:nvPr/>
          </p:nvSpPr>
          <p:spPr>
            <a:xfrm>
              <a:off x="4193375" y="2137300"/>
              <a:ext cx="4775" cy="14425"/>
            </a:xfrm>
            <a:custGeom>
              <a:avLst/>
              <a:gdLst/>
              <a:ahLst/>
              <a:cxnLst/>
              <a:rect l="l" t="t" r="r" b="b"/>
              <a:pathLst>
                <a:path w="191" h="577" extrusionOk="0">
                  <a:moveTo>
                    <a:pt x="64" y="0"/>
                  </a:moveTo>
                  <a:cubicBezTo>
                    <a:pt x="32" y="0"/>
                    <a:pt x="0" y="21"/>
                    <a:pt x="0" y="60"/>
                  </a:cubicBezTo>
                  <a:lnTo>
                    <a:pt x="0" y="358"/>
                  </a:lnTo>
                  <a:cubicBezTo>
                    <a:pt x="0" y="453"/>
                    <a:pt x="0" y="524"/>
                    <a:pt x="72" y="572"/>
                  </a:cubicBezTo>
                  <a:cubicBezTo>
                    <a:pt x="79" y="575"/>
                    <a:pt x="87" y="577"/>
                    <a:pt x="95" y="577"/>
                  </a:cubicBezTo>
                  <a:cubicBezTo>
                    <a:pt x="114" y="577"/>
                    <a:pt x="135" y="568"/>
                    <a:pt x="143" y="560"/>
                  </a:cubicBezTo>
                  <a:cubicBezTo>
                    <a:pt x="191" y="500"/>
                    <a:pt x="155" y="405"/>
                    <a:pt x="143" y="334"/>
                  </a:cubicBezTo>
                  <a:cubicBezTo>
                    <a:pt x="131" y="239"/>
                    <a:pt x="131" y="155"/>
                    <a:pt x="131" y="84"/>
                  </a:cubicBezTo>
                  <a:cubicBezTo>
                    <a:pt x="138" y="27"/>
                    <a:pt x="100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9" name="Google Shape;15190;p55">
              <a:extLst>
                <a:ext uri="{FF2B5EF4-FFF2-40B4-BE49-F238E27FC236}">
                  <a16:creationId xmlns:a16="http://schemas.microsoft.com/office/drawing/2014/main" id="{6C6D9B56-0BD4-3CFD-058D-0536FAFB047D}"/>
                </a:ext>
              </a:extLst>
            </p:cNvPr>
            <p:cNvSpPr/>
            <p:nvPr/>
          </p:nvSpPr>
          <p:spPr>
            <a:xfrm>
              <a:off x="4203525" y="2135675"/>
              <a:ext cx="5650" cy="13175"/>
            </a:xfrm>
            <a:custGeom>
              <a:avLst/>
              <a:gdLst/>
              <a:ahLst/>
              <a:cxnLst/>
              <a:rect l="l" t="t" r="r" b="b"/>
              <a:pathLst>
                <a:path w="226" h="527" extrusionOk="0">
                  <a:moveTo>
                    <a:pt x="134" y="0"/>
                  </a:moveTo>
                  <a:cubicBezTo>
                    <a:pt x="74" y="0"/>
                    <a:pt x="1" y="51"/>
                    <a:pt x="23" y="125"/>
                  </a:cubicBezTo>
                  <a:cubicBezTo>
                    <a:pt x="47" y="244"/>
                    <a:pt x="23" y="411"/>
                    <a:pt x="106" y="518"/>
                  </a:cubicBezTo>
                  <a:cubicBezTo>
                    <a:pt x="112" y="524"/>
                    <a:pt x="124" y="527"/>
                    <a:pt x="136" y="527"/>
                  </a:cubicBezTo>
                  <a:cubicBezTo>
                    <a:pt x="148" y="527"/>
                    <a:pt x="160" y="524"/>
                    <a:pt x="166" y="518"/>
                  </a:cubicBezTo>
                  <a:cubicBezTo>
                    <a:pt x="225" y="458"/>
                    <a:pt x="225" y="399"/>
                    <a:pt x="225" y="304"/>
                  </a:cubicBezTo>
                  <a:cubicBezTo>
                    <a:pt x="225" y="232"/>
                    <a:pt x="213" y="149"/>
                    <a:pt x="201" y="65"/>
                  </a:cubicBezTo>
                  <a:cubicBezTo>
                    <a:pt x="201" y="20"/>
                    <a:pt x="170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0" name="Google Shape;15191;p55">
              <a:extLst>
                <a:ext uri="{FF2B5EF4-FFF2-40B4-BE49-F238E27FC236}">
                  <a16:creationId xmlns:a16="http://schemas.microsoft.com/office/drawing/2014/main" id="{3FC0BD3A-5957-69ED-9983-0464867D4BC5}"/>
                </a:ext>
              </a:extLst>
            </p:cNvPr>
            <p:cNvSpPr/>
            <p:nvPr/>
          </p:nvSpPr>
          <p:spPr>
            <a:xfrm>
              <a:off x="4213725" y="2135275"/>
              <a:ext cx="5575" cy="10600"/>
            </a:xfrm>
            <a:custGeom>
              <a:avLst/>
              <a:gdLst/>
              <a:ahLst/>
              <a:cxnLst/>
              <a:rect l="l" t="t" r="r" b="b"/>
              <a:pathLst>
                <a:path w="223" h="424" extrusionOk="0">
                  <a:moveTo>
                    <a:pt x="87" y="0"/>
                  </a:moveTo>
                  <a:cubicBezTo>
                    <a:pt x="41" y="0"/>
                    <a:pt x="0" y="50"/>
                    <a:pt x="32" y="105"/>
                  </a:cubicBezTo>
                  <a:cubicBezTo>
                    <a:pt x="55" y="165"/>
                    <a:pt x="79" y="200"/>
                    <a:pt x="79" y="284"/>
                  </a:cubicBezTo>
                  <a:cubicBezTo>
                    <a:pt x="79" y="343"/>
                    <a:pt x="79" y="379"/>
                    <a:pt x="115" y="415"/>
                  </a:cubicBezTo>
                  <a:cubicBezTo>
                    <a:pt x="121" y="421"/>
                    <a:pt x="130" y="424"/>
                    <a:pt x="139" y="424"/>
                  </a:cubicBezTo>
                  <a:cubicBezTo>
                    <a:pt x="148" y="424"/>
                    <a:pt x="157" y="421"/>
                    <a:pt x="163" y="415"/>
                  </a:cubicBezTo>
                  <a:cubicBezTo>
                    <a:pt x="222" y="367"/>
                    <a:pt x="210" y="296"/>
                    <a:pt x="210" y="236"/>
                  </a:cubicBezTo>
                  <a:cubicBezTo>
                    <a:pt x="210" y="165"/>
                    <a:pt x="174" y="105"/>
                    <a:pt x="151" y="46"/>
                  </a:cubicBezTo>
                  <a:cubicBezTo>
                    <a:pt x="135" y="13"/>
                    <a:pt x="110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1" name="Google Shape;15192;p55">
              <a:extLst>
                <a:ext uri="{FF2B5EF4-FFF2-40B4-BE49-F238E27FC236}">
                  <a16:creationId xmlns:a16="http://schemas.microsoft.com/office/drawing/2014/main" id="{0E13176C-8AA9-E7B9-B185-E18C4F8D240D}"/>
                </a:ext>
              </a:extLst>
            </p:cNvPr>
            <p:cNvSpPr/>
            <p:nvPr/>
          </p:nvSpPr>
          <p:spPr>
            <a:xfrm>
              <a:off x="4222600" y="2132000"/>
              <a:ext cx="8625" cy="11425"/>
            </a:xfrm>
            <a:custGeom>
              <a:avLst/>
              <a:gdLst/>
              <a:ahLst/>
              <a:cxnLst/>
              <a:rect l="l" t="t" r="r" b="b"/>
              <a:pathLst>
                <a:path w="345" h="457" extrusionOk="0">
                  <a:moveTo>
                    <a:pt x="113" y="1"/>
                  </a:moveTo>
                  <a:cubicBezTo>
                    <a:pt x="55" y="1"/>
                    <a:pt x="1" y="46"/>
                    <a:pt x="22" y="117"/>
                  </a:cubicBezTo>
                  <a:cubicBezTo>
                    <a:pt x="46" y="212"/>
                    <a:pt x="105" y="308"/>
                    <a:pt x="153" y="415"/>
                  </a:cubicBezTo>
                  <a:cubicBezTo>
                    <a:pt x="171" y="444"/>
                    <a:pt x="197" y="457"/>
                    <a:pt x="224" y="457"/>
                  </a:cubicBezTo>
                  <a:cubicBezTo>
                    <a:pt x="283" y="457"/>
                    <a:pt x="344" y="394"/>
                    <a:pt x="320" y="320"/>
                  </a:cubicBezTo>
                  <a:cubicBezTo>
                    <a:pt x="272" y="224"/>
                    <a:pt x="224" y="153"/>
                    <a:pt x="212" y="70"/>
                  </a:cubicBezTo>
                  <a:cubicBezTo>
                    <a:pt x="193" y="21"/>
                    <a:pt x="153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2" name="Google Shape;15193;p55">
              <a:extLst>
                <a:ext uri="{FF2B5EF4-FFF2-40B4-BE49-F238E27FC236}">
                  <a16:creationId xmlns:a16="http://schemas.microsoft.com/office/drawing/2014/main" id="{CFFCEACE-32FA-ACA4-273E-FD0A3103D062}"/>
                </a:ext>
              </a:extLst>
            </p:cNvPr>
            <p:cNvSpPr/>
            <p:nvPr/>
          </p:nvSpPr>
          <p:spPr>
            <a:xfrm>
              <a:off x="4232250" y="2127375"/>
              <a:ext cx="8775" cy="14125"/>
            </a:xfrm>
            <a:custGeom>
              <a:avLst/>
              <a:gdLst/>
              <a:ahLst/>
              <a:cxnLst/>
              <a:rect l="l" t="t" r="r" b="b"/>
              <a:pathLst>
                <a:path w="351" h="565" extrusionOk="0">
                  <a:moveTo>
                    <a:pt x="115" y="1"/>
                  </a:moveTo>
                  <a:cubicBezTo>
                    <a:pt x="60" y="1"/>
                    <a:pt x="1" y="51"/>
                    <a:pt x="17" y="124"/>
                  </a:cubicBezTo>
                  <a:cubicBezTo>
                    <a:pt x="65" y="243"/>
                    <a:pt x="88" y="374"/>
                    <a:pt x="124" y="493"/>
                  </a:cubicBezTo>
                  <a:cubicBezTo>
                    <a:pt x="136" y="540"/>
                    <a:pt x="160" y="564"/>
                    <a:pt x="231" y="564"/>
                  </a:cubicBezTo>
                  <a:cubicBezTo>
                    <a:pt x="255" y="564"/>
                    <a:pt x="267" y="552"/>
                    <a:pt x="303" y="540"/>
                  </a:cubicBezTo>
                  <a:cubicBezTo>
                    <a:pt x="326" y="516"/>
                    <a:pt x="350" y="457"/>
                    <a:pt x="326" y="433"/>
                  </a:cubicBezTo>
                  <a:cubicBezTo>
                    <a:pt x="291" y="302"/>
                    <a:pt x="243" y="159"/>
                    <a:pt x="184" y="40"/>
                  </a:cubicBezTo>
                  <a:cubicBezTo>
                    <a:pt x="168" y="13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3" name="Google Shape;15194;p55">
              <a:extLst>
                <a:ext uri="{FF2B5EF4-FFF2-40B4-BE49-F238E27FC236}">
                  <a16:creationId xmlns:a16="http://schemas.microsoft.com/office/drawing/2014/main" id="{D8CC6851-8D6E-FB30-0AE0-D7E2BCBDE41E}"/>
                </a:ext>
              </a:extLst>
            </p:cNvPr>
            <p:cNvSpPr/>
            <p:nvPr/>
          </p:nvSpPr>
          <p:spPr>
            <a:xfrm>
              <a:off x="4240100" y="2127675"/>
              <a:ext cx="10450" cy="10850"/>
            </a:xfrm>
            <a:custGeom>
              <a:avLst/>
              <a:gdLst/>
              <a:ahLst/>
              <a:cxnLst/>
              <a:rect l="l" t="t" r="r" b="b"/>
              <a:pathLst>
                <a:path w="418" h="434" extrusionOk="0">
                  <a:moveTo>
                    <a:pt x="109" y="0"/>
                  </a:moveTo>
                  <a:cubicBezTo>
                    <a:pt x="45" y="0"/>
                    <a:pt x="0" y="87"/>
                    <a:pt x="48" y="135"/>
                  </a:cubicBezTo>
                  <a:cubicBezTo>
                    <a:pt x="132" y="207"/>
                    <a:pt x="120" y="373"/>
                    <a:pt x="251" y="433"/>
                  </a:cubicBezTo>
                  <a:cubicBezTo>
                    <a:pt x="274" y="433"/>
                    <a:pt x="298" y="433"/>
                    <a:pt x="310" y="421"/>
                  </a:cubicBezTo>
                  <a:cubicBezTo>
                    <a:pt x="417" y="290"/>
                    <a:pt x="274" y="88"/>
                    <a:pt x="155" y="16"/>
                  </a:cubicBezTo>
                  <a:cubicBezTo>
                    <a:pt x="139" y="5"/>
                    <a:pt x="123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4" name="Google Shape;15195;p55">
              <a:extLst>
                <a:ext uri="{FF2B5EF4-FFF2-40B4-BE49-F238E27FC236}">
                  <a16:creationId xmlns:a16="http://schemas.microsoft.com/office/drawing/2014/main" id="{5BAE89F1-E5AA-5A9C-9BA9-510D8FD24E8C}"/>
                </a:ext>
              </a:extLst>
            </p:cNvPr>
            <p:cNvSpPr/>
            <p:nvPr/>
          </p:nvSpPr>
          <p:spPr>
            <a:xfrm>
              <a:off x="4251375" y="2126550"/>
              <a:ext cx="11850" cy="13500"/>
            </a:xfrm>
            <a:custGeom>
              <a:avLst/>
              <a:gdLst/>
              <a:ahLst/>
              <a:cxnLst/>
              <a:rect l="l" t="t" r="r" b="b"/>
              <a:pathLst>
                <a:path w="474" h="540" extrusionOk="0">
                  <a:moveTo>
                    <a:pt x="139" y="1"/>
                  </a:moveTo>
                  <a:cubicBezTo>
                    <a:pt x="73" y="1"/>
                    <a:pt x="1" y="79"/>
                    <a:pt x="62" y="157"/>
                  </a:cubicBezTo>
                  <a:cubicBezTo>
                    <a:pt x="97" y="216"/>
                    <a:pt x="145" y="276"/>
                    <a:pt x="181" y="347"/>
                  </a:cubicBezTo>
                  <a:cubicBezTo>
                    <a:pt x="216" y="407"/>
                    <a:pt x="252" y="478"/>
                    <a:pt x="312" y="526"/>
                  </a:cubicBezTo>
                  <a:cubicBezTo>
                    <a:pt x="328" y="535"/>
                    <a:pt x="345" y="540"/>
                    <a:pt x="361" y="540"/>
                  </a:cubicBezTo>
                  <a:cubicBezTo>
                    <a:pt x="424" y="540"/>
                    <a:pt x="473" y="473"/>
                    <a:pt x="454" y="407"/>
                  </a:cubicBezTo>
                  <a:cubicBezTo>
                    <a:pt x="443" y="335"/>
                    <a:pt x="383" y="276"/>
                    <a:pt x="335" y="216"/>
                  </a:cubicBezTo>
                  <a:lnTo>
                    <a:pt x="204" y="37"/>
                  </a:lnTo>
                  <a:cubicBezTo>
                    <a:pt x="188" y="12"/>
                    <a:pt x="164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5" name="Google Shape;15196;p55">
              <a:extLst>
                <a:ext uri="{FF2B5EF4-FFF2-40B4-BE49-F238E27FC236}">
                  <a16:creationId xmlns:a16="http://schemas.microsoft.com/office/drawing/2014/main" id="{E8E0BDDF-C6BF-6BC6-496F-7BEC800684A2}"/>
                </a:ext>
              </a:extLst>
            </p:cNvPr>
            <p:cNvSpPr/>
            <p:nvPr/>
          </p:nvSpPr>
          <p:spPr>
            <a:xfrm>
              <a:off x="4265775" y="2127450"/>
              <a:ext cx="7700" cy="15100"/>
            </a:xfrm>
            <a:custGeom>
              <a:avLst/>
              <a:gdLst/>
              <a:ahLst/>
              <a:cxnLst/>
              <a:rect l="l" t="t" r="r" b="b"/>
              <a:pathLst>
                <a:path w="308" h="604" extrusionOk="0">
                  <a:moveTo>
                    <a:pt x="74" y="1"/>
                  </a:moveTo>
                  <a:cubicBezTo>
                    <a:pt x="46" y="1"/>
                    <a:pt x="0" y="37"/>
                    <a:pt x="9" y="73"/>
                  </a:cubicBezTo>
                  <a:cubicBezTo>
                    <a:pt x="45" y="156"/>
                    <a:pt x="57" y="252"/>
                    <a:pt x="81" y="359"/>
                  </a:cubicBezTo>
                  <a:cubicBezTo>
                    <a:pt x="93" y="442"/>
                    <a:pt x="93" y="561"/>
                    <a:pt x="164" y="597"/>
                  </a:cubicBezTo>
                  <a:cubicBezTo>
                    <a:pt x="177" y="601"/>
                    <a:pt x="189" y="604"/>
                    <a:pt x="199" y="604"/>
                  </a:cubicBezTo>
                  <a:cubicBezTo>
                    <a:pt x="216" y="604"/>
                    <a:pt x="228" y="596"/>
                    <a:pt x="236" y="573"/>
                  </a:cubicBezTo>
                  <a:cubicBezTo>
                    <a:pt x="307" y="502"/>
                    <a:pt x="271" y="371"/>
                    <a:pt x="236" y="275"/>
                  </a:cubicBezTo>
                  <a:cubicBezTo>
                    <a:pt x="212" y="180"/>
                    <a:pt x="152" y="85"/>
                    <a:pt x="93" y="13"/>
                  </a:cubicBezTo>
                  <a:cubicBezTo>
                    <a:pt x="90" y="5"/>
                    <a:pt x="8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6" name="Google Shape;15197;p55">
              <a:extLst>
                <a:ext uri="{FF2B5EF4-FFF2-40B4-BE49-F238E27FC236}">
                  <a16:creationId xmlns:a16="http://schemas.microsoft.com/office/drawing/2014/main" id="{6FD60168-D775-02B4-A91B-82400C9F2688}"/>
                </a:ext>
              </a:extLst>
            </p:cNvPr>
            <p:cNvSpPr/>
            <p:nvPr/>
          </p:nvSpPr>
          <p:spPr>
            <a:xfrm>
              <a:off x="4276325" y="2132525"/>
              <a:ext cx="6950" cy="11450"/>
            </a:xfrm>
            <a:custGeom>
              <a:avLst/>
              <a:gdLst/>
              <a:ahLst/>
              <a:cxnLst/>
              <a:rect l="l" t="t" r="r" b="b"/>
              <a:pathLst>
                <a:path w="278" h="458" extrusionOk="0">
                  <a:moveTo>
                    <a:pt x="30" y="0"/>
                  </a:moveTo>
                  <a:cubicBezTo>
                    <a:pt x="15" y="0"/>
                    <a:pt x="1" y="14"/>
                    <a:pt x="16" y="37"/>
                  </a:cubicBezTo>
                  <a:cubicBezTo>
                    <a:pt x="40" y="168"/>
                    <a:pt x="52" y="358"/>
                    <a:pt x="171" y="453"/>
                  </a:cubicBezTo>
                  <a:cubicBezTo>
                    <a:pt x="180" y="456"/>
                    <a:pt x="189" y="458"/>
                    <a:pt x="199" y="458"/>
                  </a:cubicBezTo>
                  <a:cubicBezTo>
                    <a:pt x="227" y="458"/>
                    <a:pt x="254" y="444"/>
                    <a:pt x="254" y="418"/>
                  </a:cubicBezTo>
                  <a:cubicBezTo>
                    <a:pt x="278" y="275"/>
                    <a:pt x="135" y="132"/>
                    <a:pt x="52" y="13"/>
                  </a:cubicBezTo>
                  <a:cubicBezTo>
                    <a:pt x="48" y="4"/>
                    <a:pt x="39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7" name="Google Shape;15198;p55">
              <a:extLst>
                <a:ext uri="{FF2B5EF4-FFF2-40B4-BE49-F238E27FC236}">
                  <a16:creationId xmlns:a16="http://schemas.microsoft.com/office/drawing/2014/main" id="{3EAD2DF5-6796-CCE3-F20E-65B4DADBA155}"/>
                </a:ext>
              </a:extLst>
            </p:cNvPr>
            <p:cNvSpPr/>
            <p:nvPr/>
          </p:nvSpPr>
          <p:spPr>
            <a:xfrm>
              <a:off x="4285100" y="2135000"/>
              <a:ext cx="11875" cy="13525"/>
            </a:xfrm>
            <a:custGeom>
              <a:avLst/>
              <a:gdLst/>
              <a:ahLst/>
              <a:cxnLst/>
              <a:rect l="l" t="t" r="r" b="b"/>
              <a:pathLst>
                <a:path w="475" h="541" extrusionOk="0">
                  <a:moveTo>
                    <a:pt x="142" y="0"/>
                  </a:moveTo>
                  <a:cubicBezTo>
                    <a:pt x="66" y="0"/>
                    <a:pt x="1" y="100"/>
                    <a:pt x="58" y="176"/>
                  </a:cubicBezTo>
                  <a:cubicBezTo>
                    <a:pt x="106" y="211"/>
                    <a:pt x="129" y="259"/>
                    <a:pt x="153" y="319"/>
                  </a:cubicBezTo>
                  <a:cubicBezTo>
                    <a:pt x="177" y="390"/>
                    <a:pt x="165" y="473"/>
                    <a:pt x="225" y="509"/>
                  </a:cubicBezTo>
                  <a:cubicBezTo>
                    <a:pt x="250" y="528"/>
                    <a:pt x="279" y="541"/>
                    <a:pt x="304" y="541"/>
                  </a:cubicBezTo>
                  <a:cubicBezTo>
                    <a:pt x="326" y="541"/>
                    <a:pt x="345" y="531"/>
                    <a:pt x="356" y="509"/>
                  </a:cubicBezTo>
                  <a:cubicBezTo>
                    <a:pt x="475" y="378"/>
                    <a:pt x="320" y="128"/>
                    <a:pt x="201" y="21"/>
                  </a:cubicBezTo>
                  <a:cubicBezTo>
                    <a:pt x="182" y="7"/>
                    <a:pt x="162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8" name="Google Shape;15199;p55">
              <a:extLst>
                <a:ext uri="{FF2B5EF4-FFF2-40B4-BE49-F238E27FC236}">
                  <a16:creationId xmlns:a16="http://schemas.microsoft.com/office/drawing/2014/main" id="{ACEE28C4-9E43-C1AC-B4F7-1742BC79485B}"/>
                </a:ext>
              </a:extLst>
            </p:cNvPr>
            <p:cNvSpPr/>
            <p:nvPr/>
          </p:nvSpPr>
          <p:spPr>
            <a:xfrm>
              <a:off x="4297350" y="2144650"/>
              <a:ext cx="5575" cy="6075"/>
            </a:xfrm>
            <a:custGeom>
              <a:avLst/>
              <a:gdLst/>
              <a:ahLst/>
              <a:cxnLst/>
              <a:rect l="l" t="t" r="r" b="b"/>
              <a:pathLst>
                <a:path w="223" h="243" extrusionOk="0">
                  <a:moveTo>
                    <a:pt x="98" y="1"/>
                  </a:moveTo>
                  <a:cubicBezTo>
                    <a:pt x="53" y="1"/>
                    <a:pt x="1" y="56"/>
                    <a:pt x="32" y="111"/>
                  </a:cubicBezTo>
                  <a:cubicBezTo>
                    <a:pt x="68" y="159"/>
                    <a:pt x="104" y="230"/>
                    <a:pt x="163" y="242"/>
                  </a:cubicBezTo>
                  <a:cubicBezTo>
                    <a:pt x="187" y="242"/>
                    <a:pt x="211" y="230"/>
                    <a:pt x="211" y="218"/>
                  </a:cubicBezTo>
                  <a:cubicBezTo>
                    <a:pt x="223" y="159"/>
                    <a:pt x="187" y="111"/>
                    <a:pt x="151" y="52"/>
                  </a:cubicBezTo>
                  <a:cubicBezTo>
                    <a:pt x="143" y="15"/>
                    <a:pt x="122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9" name="Google Shape;15200;p55">
              <a:extLst>
                <a:ext uri="{FF2B5EF4-FFF2-40B4-BE49-F238E27FC236}">
                  <a16:creationId xmlns:a16="http://schemas.microsoft.com/office/drawing/2014/main" id="{AD04DF16-7B6E-787B-3813-8977F9C97C96}"/>
                </a:ext>
              </a:extLst>
            </p:cNvPr>
            <p:cNvSpPr/>
            <p:nvPr/>
          </p:nvSpPr>
          <p:spPr>
            <a:xfrm>
              <a:off x="4162425" y="2066400"/>
              <a:ext cx="8650" cy="8675"/>
            </a:xfrm>
            <a:custGeom>
              <a:avLst/>
              <a:gdLst/>
              <a:ahLst/>
              <a:cxnLst/>
              <a:rect l="l" t="t" r="r" b="b"/>
              <a:pathLst>
                <a:path w="346" h="347" extrusionOk="0">
                  <a:moveTo>
                    <a:pt x="141" y="0"/>
                  </a:moveTo>
                  <a:cubicBezTo>
                    <a:pt x="120" y="0"/>
                    <a:pt x="98" y="5"/>
                    <a:pt x="71" y="15"/>
                  </a:cubicBezTo>
                  <a:cubicBezTo>
                    <a:pt x="24" y="27"/>
                    <a:pt x="0" y="86"/>
                    <a:pt x="24" y="134"/>
                  </a:cubicBezTo>
                  <a:cubicBezTo>
                    <a:pt x="60" y="181"/>
                    <a:pt x="83" y="205"/>
                    <a:pt x="119" y="241"/>
                  </a:cubicBezTo>
                  <a:cubicBezTo>
                    <a:pt x="167" y="277"/>
                    <a:pt x="202" y="277"/>
                    <a:pt x="238" y="324"/>
                  </a:cubicBezTo>
                  <a:cubicBezTo>
                    <a:pt x="250" y="340"/>
                    <a:pt x="265" y="346"/>
                    <a:pt x="280" y="346"/>
                  </a:cubicBezTo>
                  <a:cubicBezTo>
                    <a:pt x="313" y="346"/>
                    <a:pt x="345" y="317"/>
                    <a:pt x="345" y="277"/>
                  </a:cubicBezTo>
                  <a:cubicBezTo>
                    <a:pt x="345" y="205"/>
                    <a:pt x="345" y="134"/>
                    <a:pt x="274" y="74"/>
                  </a:cubicBezTo>
                  <a:cubicBezTo>
                    <a:pt x="231" y="31"/>
                    <a:pt x="194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0" name="Google Shape;15201;p55">
              <a:extLst>
                <a:ext uri="{FF2B5EF4-FFF2-40B4-BE49-F238E27FC236}">
                  <a16:creationId xmlns:a16="http://schemas.microsoft.com/office/drawing/2014/main" id="{44F49F26-3FAB-75E0-0C61-ED0F440D9DCB}"/>
                </a:ext>
              </a:extLst>
            </p:cNvPr>
            <p:cNvSpPr/>
            <p:nvPr/>
          </p:nvSpPr>
          <p:spPr>
            <a:xfrm>
              <a:off x="4173750" y="2071200"/>
              <a:ext cx="9525" cy="11650"/>
            </a:xfrm>
            <a:custGeom>
              <a:avLst/>
              <a:gdLst/>
              <a:ahLst/>
              <a:cxnLst/>
              <a:rect l="l" t="t" r="r" b="b"/>
              <a:pathLst>
                <a:path w="381" h="466" extrusionOk="0">
                  <a:moveTo>
                    <a:pt x="95" y="1"/>
                  </a:moveTo>
                  <a:cubicBezTo>
                    <a:pt x="46" y="1"/>
                    <a:pt x="0" y="47"/>
                    <a:pt x="23" y="108"/>
                  </a:cubicBezTo>
                  <a:cubicBezTo>
                    <a:pt x="47" y="180"/>
                    <a:pt x="83" y="251"/>
                    <a:pt x="95" y="311"/>
                  </a:cubicBezTo>
                  <a:cubicBezTo>
                    <a:pt x="107" y="370"/>
                    <a:pt x="142" y="430"/>
                    <a:pt x="214" y="466"/>
                  </a:cubicBezTo>
                  <a:cubicBezTo>
                    <a:pt x="226" y="466"/>
                    <a:pt x="261" y="466"/>
                    <a:pt x="273" y="442"/>
                  </a:cubicBezTo>
                  <a:cubicBezTo>
                    <a:pt x="380" y="323"/>
                    <a:pt x="226" y="144"/>
                    <a:pt x="166" y="49"/>
                  </a:cubicBezTo>
                  <a:cubicBezTo>
                    <a:pt x="149" y="15"/>
                    <a:pt x="122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1" name="Google Shape;15202;p55">
              <a:extLst>
                <a:ext uri="{FF2B5EF4-FFF2-40B4-BE49-F238E27FC236}">
                  <a16:creationId xmlns:a16="http://schemas.microsoft.com/office/drawing/2014/main" id="{062778CF-1462-E7A4-7AD3-81E8406194EE}"/>
                </a:ext>
              </a:extLst>
            </p:cNvPr>
            <p:cNvSpPr/>
            <p:nvPr/>
          </p:nvSpPr>
          <p:spPr>
            <a:xfrm>
              <a:off x="4184725" y="2078350"/>
              <a:ext cx="4200" cy="10575"/>
            </a:xfrm>
            <a:custGeom>
              <a:avLst/>
              <a:gdLst/>
              <a:ahLst/>
              <a:cxnLst/>
              <a:rect l="l" t="t" r="r" b="b"/>
              <a:pathLst>
                <a:path w="168" h="423" extrusionOk="0">
                  <a:moveTo>
                    <a:pt x="13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49" y="144"/>
                    <a:pt x="61" y="299"/>
                    <a:pt x="132" y="418"/>
                  </a:cubicBezTo>
                  <a:cubicBezTo>
                    <a:pt x="135" y="421"/>
                    <a:pt x="139" y="422"/>
                    <a:pt x="143" y="422"/>
                  </a:cubicBezTo>
                  <a:cubicBezTo>
                    <a:pt x="155" y="422"/>
                    <a:pt x="168" y="411"/>
                    <a:pt x="168" y="394"/>
                  </a:cubicBezTo>
                  <a:cubicBezTo>
                    <a:pt x="132" y="263"/>
                    <a:pt x="72" y="132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2" name="Google Shape;15203;p55">
              <a:extLst>
                <a:ext uri="{FF2B5EF4-FFF2-40B4-BE49-F238E27FC236}">
                  <a16:creationId xmlns:a16="http://schemas.microsoft.com/office/drawing/2014/main" id="{9CF6C52A-23CF-F3D8-312A-32AE224A79F1}"/>
                </a:ext>
              </a:extLst>
            </p:cNvPr>
            <p:cNvSpPr/>
            <p:nvPr/>
          </p:nvSpPr>
          <p:spPr>
            <a:xfrm>
              <a:off x="4192425" y="2083375"/>
              <a:ext cx="10200" cy="20425"/>
            </a:xfrm>
            <a:custGeom>
              <a:avLst/>
              <a:gdLst/>
              <a:ahLst/>
              <a:cxnLst/>
              <a:rect l="l" t="t" r="r" b="b"/>
              <a:pathLst>
                <a:path w="408" h="817" extrusionOk="0">
                  <a:moveTo>
                    <a:pt x="99" y="0"/>
                  </a:moveTo>
                  <a:cubicBezTo>
                    <a:pt x="50" y="0"/>
                    <a:pt x="1" y="41"/>
                    <a:pt x="14" y="110"/>
                  </a:cubicBezTo>
                  <a:cubicBezTo>
                    <a:pt x="62" y="240"/>
                    <a:pt x="74" y="371"/>
                    <a:pt x="110" y="526"/>
                  </a:cubicBezTo>
                  <a:cubicBezTo>
                    <a:pt x="134" y="633"/>
                    <a:pt x="181" y="764"/>
                    <a:pt x="288" y="812"/>
                  </a:cubicBezTo>
                  <a:cubicBezTo>
                    <a:pt x="294" y="815"/>
                    <a:pt x="302" y="816"/>
                    <a:pt x="310" y="816"/>
                  </a:cubicBezTo>
                  <a:cubicBezTo>
                    <a:pt x="334" y="816"/>
                    <a:pt x="363" y="803"/>
                    <a:pt x="372" y="776"/>
                  </a:cubicBezTo>
                  <a:cubicBezTo>
                    <a:pt x="407" y="657"/>
                    <a:pt x="348" y="550"/>
                    <a:pt x="312" y="455"/>
                  </a:cubicBezTo>
                  <a:cubicBezTo>
                    <a:pt x="264" y="336"/>
                    <a:pt x="241" y="193"/>
                    <a:pt x="181" y="74"/>
                  </a:cubicBezTo>
                  <a:cubicBezTo>
                    <a:pt x="171" y="23"/>
                    <a:pt x="135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3" name="Google Shape;15204;p55">
              <a:extLst>
                <a:ext uri="{FF2B5EF4-FFF2-40B4-BE49-F238E27FC236}">
                  <a16:creationId xmlns:a16="http://schemas.microsoft.com/office/drawing/2014/main" id="{7CBB5D54-BE5D-44BD-774A-693F9549D906}"/>
                </a:ext>
              </a:extLst>
            </p:cNvPr>
            <p:cNvSpPr/>
            <p:nvPr/>
          </p:nvSpPr>
          <p:spPr>
            <a:xfrm>
              <a:off x="4208375" y="2092500"/>
              <a:ext cx="7950" cy="20425"/>
            </a:xfrm>
            <a:custGeom>
              <a:avLst/>
              <a:gdLst/>
              <a:ahLst/>
              <a:cxnLst/>
              <a:rect l="l" t="t" r="r" b="b"/>
              <a:pathLst>
                <a:path w="318" h="817" extrusionOk="0">
                  <a:moveTo>
                    <a:pt x="67" y="1"/>
                  </a:moveTo>
                  <a:cubicBezTo>
                    <a:pt x="32" y="1"/>
                    <a:pt x="0" y="32"/>
                    <a:pt x="7" y="90"/>
                  </a:cubicBezTo>
                  <a:cubicBezTo>
                    <a:pt x="31" y="221"/>
                    <a:pt x="43" y="364"/>
                    <a:pt x="79" y="507"/>
                  </a:cubicBezTo>
                  <a:cubicBezTo>
                    <a:pt x="91" y="602"/>
                    <a:pt x="115" y="721"/>
                    <a:pt x="198" y="804"/>
                  </a:cubicBezTo>
                  <a:cubicBezTo>
                    <a:pt x="206" y="812"/>
                    <a:pt x="216" y="816"/>
                    <a:pt x="228" y="816"/>
                  </a:cubicBezTo>
                  <a:cubicBezTo>
                    <a:pt x="250" y="816"/>
                    <a:pt x="273" y="800"/>
                    <a:pt x="281" y="768"/>
                  </a:cubicBezTo>
                  <a:cubicBezTo>
                    <a:pt x="317" y="649"/>
                    <a:pt x="281" y="542"/>
                    <a:pt x="246" y="447"/>
                  </a:cubicBezTo>
                  <a:cubicBezTo>
                    <a:pt x="198" y="304"/>
                    <a:pt x="162" y="173"/>
                    <a:pt x="127" y="42"/>
                  </a:cubicBezTo>
                  <a:cubicBezTo>
                    <a:pt x="112" y="14"/>
                    <a:pt x="89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4" name="Google Shape;15205;p55">
              <a:extLst>
                <a:ext uri="{FF2B5EF4-FFF2-40B4-BE49-F238E27FC236}">
                  <a16:creationId xmlns:a16="http://schemas.microsoft.com/office/drawing/2014/main" id="{740843A8-46C0-3280-5CAC-F5A2EA1D338A}"/>
                </a:ext>
              </a:extLst>
            </p:cNvPr>
            <p:cNvSpPr/>
            <p:nvPr/>
          </p:nvSpPr>
          <p:spPr>
            <a:xfrm>
              <a:off x="4216575" y="2105300"/>
              <a:ext cx="7775" cy="19950"/>
            </a:xfrm>
            <a:custGeom>
              <a:avLst/>
              <a:gdLst/>
              <a:ahLst/>
              <a:cxnLst/>
              <a:rect l="l" t="t" r="r" b="b"/>
              <a:pathLst>
                <a:path w="311" h="798" extrusionOk="0">
                  <a:moveTo>
                    <a:pt x="84" y="0"/>
                  </a:moveTo>
                  <a:cubicBezTo>
                    <a:pt x="69" y="0"/>
                    <a:pt x="55" y="6"/>
                    <a:pt x="49" y="18"/>
                  </a:cubicBezTo>
                  <a:cubicBezTo>
                    <a:pt x="1" y="137"/>
                    <a:pt x="1" y="256"/>
                    <a:pt x="13" y="376"/>
                  </a:cubicBezTo>
                  <a:cubicBezTo>
                    <a:pt x="13" y="495"/>
                    <a:pt x="13" y="626"/>
                    <a:pt x="84" y="733"/>
                  </a:cubicBezTo>
                  <a:cubicBezTo>
                    <a:pt x="98" y="778"/>
                    <a:pt x="134" y="798"/>
                    <a:pt x="174" y="798"/>
                  </a:cubicBezTo>
                  <a:cubicBezTo>
                    <a:pt x="238" y="798"/>
                    <a:pt x="311" y="747"/>
                    <a:pt x="311" y="673"/>
                  </a:cubicBezTo>
                  <a:cubicBezTo>
                    <a:pt x="311" y="554"/>
                    <a:pt x="251" y="447"/>
                    <a:pt x="227" y="352"/>
                  </a:cubicBezTo>
                  <a:cubicBezTo>
                    <a:pt x="191" y="245"/>
                    <a:pt x="168" y="125"/>
                    <a:pt x="120" y="18"/>
                  </a:cubicBezTo>
                  <a:cubicBezTo>
                    <a:pt x="114" y="6"/>
                    <a:pt x="99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5" name="Google Shape;15206;p55">
              <a:extLst>
                <a:ext uri="{FF2B5EF4-FFF2-40B4-BE49-F238E27FC236}">
                  <a16:creationId xmlns:a16="http://schemas.microsoft.com/office/drawing/2014/main" id="{FFCAB59A-4921-BD58-4BA2-150535A487EA}"/>
                </a:ext>
              </a:extLst>
            </p:cNvPr>
            <p:cNvSpPr/>
            <p:nvPr/>
          </p:nvSpPr>
          <p:spPr>
            <a:xfrm>
              <a:off x="4222050" y="2117175"/>
              <a:ext cx="4975" cy="8150"/>
            </a:xfrm>
            <a:custGeom>
              <a:avLst/>
              <a:gdLst/>
              <a:ahLst/>
              <a:cxnLst/>
              <a:rect l="l" t="t" r="r" b="b"/>
              <a:pathLst>
                <a:path w="199" h="326" extrusionOk="0">
                  <a:moveTo>
                    <a:pt x="49" y="0"/>
                  </a:moveTo>
                  <a:cubicBezTo>
                    <a:pt x="26" y="0"/>
                    <a:pt x="1" y="25"/>
                    <a:pt x="8" y="55"/>
                  </a:cubicBezTo>
                  <a:cubicBezTo>
                    <a:pt x="20" y="127"/>
                    <a:pt x="44" y="258"/>
                    <a:pt x="92" y="317"/>
                  </a:cubicBezTo>
                  <a:cubicBezTo>
                    <a:pt x="106" y="322"/>
                    <a:pt x="121" y="325"/>
                    <a:pt x="134" y="325"/>
                  </a:cubicBezTo>
                  <a:cubicBezTo>
                    <a:pt x="153" y="325"/>
                    <a:pt x="168" y="319"/>
                    <a:pt x="175" y="305"/>
                  </a:cubicBezTo>
                  <a:cubicBezTo>
                    <a:pt x="199" y="210"/>
                    <a:pt x="115" y="115"/>
                    <a:pt x="80" y="31"/>
                  </a:cubicBezTo>
                  <a:cubicBezTo>
                    <a:pt x="75" y="9"/>
                    <a:pt x="62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6" name="Google Shape;15207;p55">
              <a:extLst>
                <a:ext uri="{FF2B5EF4-FFF2-40B4-BE49-F238E27FC236}">
                  <a16:creationId xmlns:a16="http://schemas.microsoft.com/office/drawing/2014/main" id="{3A2B493A-6869-8125-5883-0CEEC821032A}"/>
                </a:ext>
              </a:extLst>
            </p:cNvPr>
            <p:cNvSpPr/>
            <p:nvPr/>
          </p:nvSpPr>
          <p:spPr>
            <a:xfrm>
              <a:off x="4232175" y="2095100"/>
              <a:ext cx="8250" cy="11600"/>
            </a:xfrm>
            <a:custGeom>
              <a:avLst/>
              <a:gdLst/>
              <a:ahLst/>
              <a:cxnLst/>
              <a:rect l="l" t="t" r="r" b="b"/>
              <a:pathLst>
                <a:path w="330" h="464" extrusionOk="0">
                  <a:moveTo>
                    <a:pt x="104" y="0"/>
                  </a:moveTo>
                  <a:cubicBezTo>
                    <a:pt x="53" y="0"/>
                    <a:pt x="1" y="46"/>
                    <a:pt x="8" y="117"/>
                  </a:cubicBezTo>
                  <a:cubicBezTo>
                    <a:pt x="20" y="188"/>
                    <a:pt x="20" y="283"/>
                    <a:pt x="32" y="355"/>
                  </a:cubicBezTo>
                  <a:cubicBezTo>
                    <a:pt x="54" y="409"/>
                    <a:pt x="85" y="464"/>
                    <a:pt x="154" y="464"/>
                  </a:cubicBezTo>
                  <a:cubicBezTo>
                    <a:pt x="161" y="464"/>
                    <a:pt x="167" y="463"/>
                    <a:pt x="175" y="462"/>
                  </a:cubicBezTo>
                  <a:cubicBezTo>
                    <a:pt x="329" y="426"/>
                    <a:pt x="210" y="164"/>
                    <a:pt x="187" y="69"/>
                  </a:cubicBezTo>
                  <a:cubicBezTo>
                    <a:pt x="172" y="21"/>
                    <a:pt x="138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7" name="Google Shape;15208;p55">
              <a:extLst>
                <a:ext uri="{FF2B5EF4-FFF2-40B4-BE49-F238E27FC236}">
                  <a16:creationId xmlns:a16="http://schemas.microsoft.com/office/drawing/2014/main" id="{3BE9C777-FA1D-9D1A-5D02-975A73A9CB8A}"/>
                </a:ext>
              </a:extLst>
            </p:cNvPr>
            <p:cNvSpPr/>
            <p:nvPr/>
          </p:nvSpPr>
          <p:spPr>
            <a:xfrm>
              <a:off x="4237200" y="2093000"/>
              <a:ext cx="7600" cy="10175"/>
            </a:xfrm>
            <a:custGeom>
              <a:avLst/>
              <a:gdLst/>
              <a:ahLst/>
              <a:cxnLst/>
              <a:rect l="l" t="t" r="r" b="b"/>
              <a:pathLst>
                <a:path w="304" h="407" extrusionOk="0">
                  <a:moveTo>
                    <a:pt x="121" y="0"/>
                  </a:moveTo>
                  <a:cubicBezTo>
                    <a:pt x="55" y="0"/>
                    <a:pt x="1" y="88"/>
                    <a:pt x="57" y="153"/>
                  </a:cubicBezTo>
                  <a:cubicBezTo>
                    <a:pt x="93" y="201"/>
                    <a:pt x="93" y="260"/>
                    <a:pt x="93" y="308"/>
                  </a:cubicBezTo>
                  <a:cubicBezTo>
                    <a:pt x="93" y="374"/>
                    <a:pt x="143" y="407"/>
                    <a:pt x="195" y="407"/>
                  </a:cubicBezTo>
                  <a:cubicBezTo>
                    <a:pt x="204" y="407"/>
                    <a:pt x="214" y="406"/>
                    <a:pt x="224" y="403"/>
                  </a:cubicBezTo>
                  <a:lnTo>
                    <a:pt x="224" y="403"/>
                  </a:lnTo>
                  <a:cubicBezTo>
                    <a:pt x="248" y="398"/>
                    <a:pt x="267" y="385"/>
                    <a:pt x="279" y="368"/>
                  </a:cubicBezTo>
                  <a:lnTo>
                    <a:pt x="279" y="368"/>
                  </a:lnTo>
                  <a:cubicBezTo>
                    <a:pt x="296" y="345"/>
                    <a:pt x="304" y="313"/>
                    <a:pt x="295" y="272"/>
                  </a:cubicBezTo>
                  <a:cubicBezTo>
                    <a:pt x="283" y="189"/>
                    <a:pt x="248" y="82"/>
                    <a:pt x="176" y="22"/>
                  </a:cubicBezTo>
                  <a:cubicBezTo>
                    <a:pt x="158" y="7"/>
                    <a:pt x="139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8" name="Google Shape;15209;p55">
              <a:extLst>
                <a:ext uri="{FF2B5EF4-FFF2-40B4-BE49-F238E27FC236}">
                  <a16:creationId xmlns:a16="http://schemas.microsoft.com/office/drawing/2014/main" id="{307E34CE-DD26-2668-7F9A-2962E6F93F10}"/>
                </a:ext>
              </a:extLst>
            </p:cNvPr>
            <p:cNvSpPr/>
            <p:nvPr/>
          </p:nvSpPr>
          <p:spPr>
            <a:xfrm>
              <a:off x="4245750" y="2087000"/>
              <a:ext cx="5100" cy="12350"/>
            </a:xfrm>
            <a:custGeom>
              <a:avLst/>
              <a:gdLst/>
              <a:ahLst/>
              <a:cxnLst/>
              <a:rect l="l" t="t" r="r" b="b"/>
              <a:pathLst>
                <a:path w="204" h="494" extrusionOk="0">
                  <a:moveTo>
                    <a:pt x="38" y="0"/>
                  </a:moveTo>
                  <a:cubicBezTo>
                    <a:pt x="19" y="0"/>
                    <a:pt x="1" y="12"/>
                    <a:pt x="1" y="36"/>
                  </a:cubicBezTo>
                  <a:cubicBezTo>
                    <a:pt x="1" y="131"/>
                    <a:pt x="13" y="215"/>
                    <a:pt x="13" y="310"/>
                  </a:cubicBezTo>
                  <a:cubicBezTo>
                    <a:pt x="13" y="381"/>
                    <a:pt x="25" y="453"/>
                    <a:pt x="84" y="488"/>
                  </a:cubicBezTo>
                  <a:cubicBezTo>
                    <a:pt x="94" y="492"/>
                    <a:pt x="102" y="493"/>
                    <a:pt x="110" y="493"/>
                  </a:cubicBezTo>
                  <a:cubicBezTo>
                    <a:pt x="132" y="493"/>
                    <a:pt x="147" y="482"/>
                    <a:pt x="156" y="465"/>
                  </a:cubicBezTo>
                  <a:cubicBezTo>
                    <a:pt x="203" y="405"/>
                    <a:pt x="179" y="334"/>
                    <a:pt x="156" y="274"/>
                  </a:cubicBezTo>
                  <a:cubicBezTo>
                    <a:pt x="132" y="203"/>
                    <a:pt x="96" y="107"/>
                    <a:pt x="84" y="36"/>
                  </a:cubicBezTo>
                  <a:cubicBezTo>
                    <a:pt x="78" y="12"/>
                    <a:pt x="57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9" name="Google Shape;15210;p55">
              <a:extLst>
                <a:ext uri="{FF2B5EF4-FFF2-40B4-BE49-F238E27FC236}">
                  <a16:creationId xmlns:a16="http://schemas.microsoft.com/office/drawing/2014/main" id="{03DFFA66-A0D3-B95B-0956-E87D7F2A742F}"/>
                </a:ext>
              </a:extLst>
            </p:cNvPr>
            <p:cNvSpPr/>
            <p:nvPr/>
          </p:nvSpPr>
          <p:spPr>
            <a:xfrm>
              <a:off x="4252100" y="2081825"/>
              <a:ext cx="8750" cy="16550"/>
            </a:xfrm>
            <a:custGeom>
              <a:avLst/>
              <a:gdLst/>
              <a:ahLst/>
              <a:cxnLst/>
              <a:rect l="l" t="t" r="r" b="b"/>
              <a:pathLst>
                <a:path w="350" h="662" extrusionOk="0">
                  <a:moveTo>
                    <a:pt x="121" y="1"/>
                  </a:moveTo>
                  <a:cubicBezTo>
                    <a:pt x="64" y="1"/>
                    <a:pt x="1" y="48"/>
                    <a:pt x="33" y="112"/>
                  </a:cubicBezTo>
                  <a:cubicBezTo>
                    <a:pt x="92" y="255"/>
                    <a:pt x="68" y="433"/>
                    <a:pt x="128" y="588"/>
                  </a:cubicBezTo>
                  <a:cubicBezTo>
                    <a:pt x="146" y="640"/>
                    <a:pt x="185" y="662"/>
                    <a:pt x="225" y="662"/>
                  </a:cubicBezTo>
                  <a:cubicBezTo>
                    <a:pt x="286" y="662"/>
                    <a:pt x="349" y="608"/>
                    <a:pt x="342" y="529"/>
                  </a:cubicBezTo>
                  <a:cubicBezTo>
                    <a:pt x="306" y="362"/>
                    <a:pt x="271" y="183"/>
                    <a:pt x="187" y="41"/>
                  </a:cubicBezTo>
                  <a:cubicBezTo>
                    <a:pt x="175" y="13"/>
                    <a:pt x="149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0" name="Google Shape;15211;p55">
              <a:extLst>
                <a:ext uri="{FF2B5EF4-FFF2-40B4-BE49-F238E27FC236}">
                  <a16:creationId xmlns:a16="http://schemas.microsoft.com/office/drawing/2014/main" id="{66093CAB-BF50-C301-0214-8F688A0C226B}"/>
                </a:ext>
              </a:extLst>
            </p:cNvPr>
            <p:cNvSpPr/>
            <p:nvPr/>
          </p:nvSpPr>
          <p:spPr>
            <a:xfrm>
              <a:off x="4261050" y="2080425"/>
              <a:ext cx="8675" cy="11625"/>
            </a:xfrm>
            <a:custGeom>
              <a:avLst/>
              <a:gdLst/>
              <a:ahLst/>
              <a:cxnLst/>
              <a:rect l="l" t="t" r="r" b="b"/>
              <a:pathLst>
                <a:path w="347" h="465" extrusionOk="0">
                  <a:moveTo>
                    <a:pt x="106" y="0"/>
                  </a:moveTo>
                  <a:cubicBezTo>
                    <a:pt x="55" y="0"/>
                    <a:pt x="1" y="44"/>
                    <a:pt x="8" y="108"/>
                  </a:cubicBezTo>
                  <a:cubicBezTo>
                    <a:pt x="20" y="216"/>
                    <a:pt x="67" y="347"/>
                    <a:pt x="151" y="430"/>
                  </a:cubicBezTo>
                  <a:cubicBezTo>
                    <a:pt x="168" y="454"/>
                    <a:pt x="192" y="464"/>
                    <a:pt x="217" y="464"/>
                  </a:cubicBezTo>
                  <a:cubicBezTo>
                    <a:pt x="279" y="464"/>
                    <a:pt x="346" y="402"/>
                    <a:pt x="329" y="335"/>
                  </a:cubicBezTo>
                  <a:cubicBezTo>
                    <a:pt x="282" y="239"/>
                    <a:pt x="222" y="156"/>
                    <a:pt x="186" y="61"/>
                  </a:cubicBezTo>
                  <a:cubicBezTo>
                    <a:pt x="172" y="19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1" name="Google Shape;15212;p55">
              <a:extLst>
                <a:ext uri="{FF2B5EF4-FFF2-40B4-BE49-F238E27FC236}">
                  <a16:creationId xmlns:a16="http://schemas.microsoft.com/office/drawing/2014/main" id="{FCDAC43E-9615-C183-F257-80CA6964DFE3}"/>
                </a:ext>
              </a:extLst>
            </p:cNvPr>
            <p:cNvSpPr/>
            <p:nvPr/>
          </p:nvSpPr>
          <p:spPr>
            <a:xfrm>
              <a:off x="4270000" y="2080225"/>
              <a:ext cx="9825" cy="8150"/>
            </a:xfrm>
            <a:custGeom>
              <a:avLst/>
              <a:gdLst/>
              <a:ahLst/>
              <a:cxnLst/>
              <a:rect l="l" t="t" r="r" b="b"/>
              <a:pathLst>
                <a:path w="393" h="326" extrusionOk="0">
                  <a:moveTo>
                    <a:pt x="136" y="0"/>
                  </a:moveTo>
                  <a:cubicBezTo>
                    <a:pt x="65" y="0"/>
                    <a:pt x="1" y="73"/>
                    <a:pt x="43" y="140"/>
                  </a:cubicBezTo>
                  <a:cubicBezTo>
                    <a:pt x="90" y="224"/>
                    <a:pt x="162" y="295"/>
                    <a:pt x="245" y="319"/>
                  </a:cubicBezTo>
                  <a:cubicBezTo>
                    <a:pt x="257" y="323"/>
                    <a:pt x="269" y="325"/>
                    <a:pt x="279" y="325"/>
                  </a:cubicBezTo>
                  <a:cubicBezTo>
                    <a:pt x="354" y="325"/>
                    <a:pt x="392" y="228"/>
                    <a:pt x="340" y="176"/>
                  </a:cubicBezTo>
                  <a:cubicBezTo>
                    <a:pt x="293" y="128"/>
                    <a:pt x="245" y="105"/>
                    <a:pt x="221" y="45"/>
                  </a:cubicBezTo>
                  <a:cubicBezTo>
                    <a:pt x="197" y="13"/>
                    <a:pt x="166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2" name="Google Shape;15213;p55">
              <a:extLst>
                <a:ext uri="{FF2B5EF4-FFF2-40B4-BE49-F238E27FC236}">
                  <a16:creationId xmlns:a16="http://schemas.microsoft.com/office/drawing/2014/main" id="{E223EC5A-24CD-DA4F-6D97-B24E9E17C4BA}"/>
                </a:ext>
              </a:extLst>
            </p:cNvPr>
            <p:cNvSpPr/>
            <p:nvPr/>
          </p:nvSpPr>
          <p:spPr>
            <a:xfrm>
              <a:off x="4281975" y="2083025"/>
              <a:ext cx="6375" cy="4625"/>
            </a:xfrm>
            <a:custGeom>
              <a:avLst/>
              <a:gdLst/>
              <a:ahLst/>
              <a:cxnLst/>
              <a:rect l="l" t="t" r="r" b="b"/>
              <a:pathLst>
                <a:path w="255" h="185" extrusionOk="0">
                  <a:moveTo>
                    <a:pt x="127" y="1"/>
                  </a:moveTo>
                  <a:cubicBezTo>
                    <a:pt x="0" y="1"/>
                    <a:pt x="3" y="185"/>
                    <a:pt x="136" y="185"/>
                  </a:cubicBezTo>
                  <a:cubicBezTo>
                    <a:pt x="144" y="185"/>
                    <a:pt x="151" y="184"/>
                    <a:pt x="159" y="183"/>
                  </a:cubicBezTo>
                  <a:lnTo>
                    <a:pt x="171" y="183"/>
                  </a:lnTo>
                  <a:cubicBezTo>
                    <a:pt x="254" y="171"/>
                    <a:pt x="254" y="16"/>
                    <a:pt x="171" y="4"/>
                  </a:cubicBezTo>
                  <a:lnTo>
                    <a:pt x="159" y="4"/>
                  </a:lnTo>
                  <a:cubicBezTo>
                    <a:pt x="147" y="2"/>
                    <a:pt x="137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3" name="Google Shape;15214;p55">
              <a:extLst>
                <a:ext uri="{FF2B5EF4-FFF2-40B4-BE49-F238E27FC236}">
                  <a16:creationId xmlns:a16="http://schemas.microsoft.com/office/drawing/2014/main" id="{87284A07-CF49-06D0-371C-1AF89C96E02C}"/>
                </a:ext>
              </a:extLst>
            </p:cNvPr>
            <p:cNvSpPr/>
            <p:nvPr/>
          </p:nvSpPr>
          <p:spPr>
            <a:xfrm>
              <a:off x="4224625" y="2142275"/>
              <a:ext cx="7475" cy="19425"/>
            </a:xfrm>
            <a:custGeom>
              <a:avLst/>
              <a:gdLst/>
              <a:ahLst/>
              <a:cxnLst/>
              <a:rect l="l" t="t" r="r" b="b"/>
              <a:pathLst>
                <a:path w="299" h="777" extrusionOk="0">
                  <a:moveTo>
                    <a:pt x="29" y="1"/>
                  </a:moveTo>
                  <a:cubicBezTo>
                    <a:pt x="13" y="1"/>
                    <a:pt x="0" y="18"/>
                    <a:pt x="0" y="40"/>
                  </a:cubicBezTo>
                  <a:cubicBezTo>
                    <a:pt x="36" y="159"/>
                    <a:pt x="72" y="301"/>
                    <a:pt x="96" y="421"/>
                  </a:cubicBezTo>
                  <a:cubicBezTo>
                    <a:pt x="131" y="516"/>
                    <a:pt x="119" y="671"/>
                    <a:pt x="179" y="754"/>
                  </a:cubicBezTo>
                  <a:cubicBezTo>
                    <a:pt x="186" y="767"/>
                    <a:pt x="203" y="776"/>
                    <a:pt x="219" y="776"/>
                  </a:cubicBezTo>
                  <a:cubicBezTo>
                    <a:pt x="232" y="776"/>
                    <a:pt x="245" y="770"/>
                    <a:pt x="250" y="754"/>
                  </a:cubicBezTo>
                  <a:cubicBezTo>
                    <a:pt x="298" y="659"/>
                    <a:pt x="250" y="516"/>
                    <a:pt x="215" y="421"/>
                  </a:cubicBezTo>
                  <a:cubicBezTo>
                    <a:pt x="191" y="266"/>
                    <a:pt x="131" y="147"/>
                    <a:pt x="60" y="28"/>
                  </a:cubicBezTo>
                  <a:cubicBezTo>
                    <a:pt x="50" y="9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4" name="Google Shape;15215;p55">
              <a:extLst>
                <a:ext uri="{FF2B5EF4-FFF2-40B4-BE49-F238E27FC236}">
                  <a16:creationId xmlns:a16="http://schemas.microsoft.com/office/drawing/2014/main" id="{3657894D-EB4B-665D-ECE3-58B675C9941A}"/>
                </a:ext>
              </a:extLst>
            </p:cNvPr>
            <p:cNvSpPr/>
            <p:nvPr/>
          </p:nvSpPr>
          <p:spPr>
            <a:xfrm>
              <a:off x="4228125" y="2138575"/>
              <a:ext cx="10500" cy="28800"/>
            </a:xfrm>
            <a:custGeom>
              <a:avLst/>
              <a:gdLst/>
              <a:ahLst/>
              <a:cxnLst/>
              <a:rect l="l" t="t" r="r" b="b"/>
              <a:pathLst>
                <a:path w="420" h="1152" extrusionOk="0">
                  <a:moveTo>
                    <a:pt x="122" y="0"/>
                  </a:moveTo>
                  <a:cubicBezTo>
                    <a:pt x="65" y="0"/>
                    <a:pt x="0" y="49"/>
                    <a:pt x="15" y="116"/>
                  </a:cubicBezTo>
                  <a:cubicBezTo>
                    <a:pt x="63" y="330"/>
                    <a:pt x="75" y="533"/>
                    <a:pt x="110" y="723"/>
                  </a:cubicBezTo>
                  <a:cubicBezTo>
                    <a:pt x="122" y="878"/>
                    <a:pt x="122" y="1021"/>
                    <a:pt x="241" y="1128"/>
                  </a:cubicBezTo>
                  <a:cubicBezTo>
                    <a:pt x="258" y="1145"/>
                    <a:pt x="276" y="1151"/>
                    <a:pt x="293" y="1151"/>
                  </a:cubicBezTo>
                  <a:cubicBezTo>
                    <a:pt x="324" y="1151"/>
                    <a:pt x="353" y="1128"/>
                    <a:pt x="360" y="1104"/>
                  </a:cubicBezTo>
                  <a:cubicBezTo>
                    <a:pt x="420" y="950"/>
                    <a:pt x="349" y="771"/>
                    <a:pt x="313" y="628"/>
                  </a:cubicBezTo>
                  <a:cubicBezTo>
                    <a:pt x="277" y="426"/>
                    <a:pt x="241" y="247"/>
                    <a:pt x="194" y="57"/>
                  </a:cubicBezTo>
                  <a:cubicBezTo>
                    <a:pt x="185" y="17"/>
                    <a:pt x="155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5" name="Google Shape;15216;p55">
              <a:extLst>
                <a:ext uri="{FF2B5EF4-FFF2-40B4-BE49-F238E27FC236}">
                  <a16:creationId xmlns:a16="http://schemas.microsoft.com/office/drawing/2014/main" id="{856DC073-1B4D-DD94-1EEA-2B03B0E39AE9}"/>
                </a:ext>
              </a:extLst>
            </p:cNvPr>
            <p:cNvSpPr/>
            <p:nvPr/>
          </p:nvSpPr>
          <p:spPr>
            <a:xfrm>
              <a:off x="4233550" y="2145925"/>
              <a:ext cx="11050" cy="24975"/>
            </a:xfrm>
            <a:custGeom>
              <a:avLst/>
              <a:gdLst/>
              <a:ahLst/>
              <a:cxnLst/>
              <a:rect l="l" t="t" r="r" b="b"/>
              <a:pathLst>
                <a:path w="442" h="999" extrusionOk="0">
                  <a:moveTo>
                    <a:pt x="132" y="1"/>
                  </a:moveTo>
                  <a:cubicBezTo>
                    <a:pt x="96" y="1"/>
                    <a:pt x="72" y="13"/>
                    <a:pt x="72" y="36"/>
                  </a:cubicBezTo>
                  <a:cubicBezTo>
                    <a:pt x="13" y="286"/>
                    <a:pt x="1" y="644"/>
                    <a:pt x="84" y="882"/>
                  </a:cubicBezTo>
                  <a:cubicBezTo>
                    <a:pt x="110" y="961"/>
                    <a:pt x="177" y="998"/>
                    <a:pt x="244" y="998"/>
                  </a:cubicBezTo>
                  <a:cubicBezTo>
                    <a:pt x="329" y="998"/>
                    <a:pt x="416" y="940"/>
                    <a:pt x="429" y="834"/>
                  </a:cubicBezTo>
                  <a:cubicBezTo>
                    <a:pt x="441" y="548"/>
                    <a:pt x="346" y="179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6" name="Google Shape;15217;p55">
              <a:extLst>
                <a:ext uri="{FF2B5EF4-FFF2-40B4-BE49-F238E27FC236}">
                  <a16:creationId xmlns:a16="http://schemas.microsoft.com/office/drawing/2014/main" id="{F2AD8887-7270-23D3-E6E6-0A74CD27E614}"/>
                </a:ext>
              </a:extLst>
            </p:cNvPr>
            <p:cNvSpPr/>
            <p:nvPr/>
          </p:nvSpPr>
          <p:spPr>
            <a:xfrm>
              <a:off x="4241300" y="2157750"/>
              <a:ext cx="7450" cy="15200"/>
            </a:xfrm>
            <a:custGeom>
              <a:avLst/>
              <a:gdLst/>
              <a:ahLst/>
              <a:cxnLst/>
              <a:rect l="l" t="t" r="r" b="b"/>
              <a:pathLst>
                <a:path w="298" h="608" extrusionOk="0">
                  <a:moveTo>
                    <a:pt x="50" y="1"/>
                  </a:moveTo>
                  <a:cubicBezTo>
                    <a:pt x="25" y="1"/>
                    <a:pt x="0" y="19"/>
                    <a:pt x="0" y="52"/>
                  </a:cubicBezTo>
                  <a:cubicBezTo>
                    <a:pt x="0" y="159"/>
                    <a:pt x="0" y="254"/>
                    <a:pt x="12" y="361"/>
                  </a:cubicBezTo>
                  <a:cubicBezTo>
                    <a:pt x="24" y="433"/>
                    <a:pt x="48" y="575"/>
                    <a:pt x="131" y="599"/>
                  </a:cubicBezTo>
                  <a:cubicBezTo>
                    <a:pt x="146" y="604"/>
                    <a:pt x="161" y="607"/>
                    <a:pt x="174" y="607"/>
                  </a:cubicBezTo>
                  <a:cubicBezTo>
                    <a:pt x="192" y="607"/>
                    <a:pt x="208" y="601"/>
                    <a:pt x="214" y="587"/>
                  </a:cubicBezTo>
                  <a:cubicBezTo>
                    <a:pt x="298" y="528"/>
                    <a:pt x="262" y="409"/>
                    <a:pt x="238" y="337"/>
                  </a:cubicBezTo>
                  <a:cubicBezTo>
                    <a:pt x="203" y="230"/>
                    <a:pt x="143" y="135"/>
                    <a:pt x="95" y="40"/>
                  </a:cubicBezTo>
                  <a:cubicBezTo>
                    <a:pt x="90" y="13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7" name="Google Shape;15218;p55">
              <a:extLst>
                <a:ext uri="{FF2B5EF4-FFF2-40B4-BE49-F238E27FC236}">
                  <a16:creationId xmlns:a16="http://schemas.microsoft.com/office/drawing/2014/main" id="{5C38EBAE-AD53-70E2-FFA5-D0BFFB84EA8E}"/>
                </a:ext>
              </a:extLst>
            </p:cNvPr>
            <p:cNvSpPr/>
            <p:nvPr/>
          </p:nvSpPr>
          <p:spPr>
            <a:xfrm>
              <a:off x="4248125" y="2172025"/>
              <a:ext cx="7175" cy="14500"/>
            </a:xfrm>
            <a:custGeom>
              <a:avLst/>
              <a:gdLst/>
              <a:ahLst/>
              <a:cxnLst/>
              <a:rect l="l" t="t" r="r" b="b"/>
              <a:pathLst>
                <a:path w="287" h="580" extrusionOk="0">
                  <a:moveTo>
                    <a:pt x="64" y="1"/>
                  </a:moveTo>
                  <a:cubicBezTo>
                    <a:pt x="31" y="1"/>
                    <a:pt x="1" y="36"/>
                    <a:pt x="25" y="76"/>
                  </a:cubicBezTo>
                  <a:cubicBezTo>
                    <a:pt x="96" y="243"/>
                    <a:pt x="108" y="421"/>
                    <a:pt x="227" y="564"/>
                  </a:cubicBezTo>
                  <a:cubicBezTo>
                    <a:pt x="234" y="575"/>
                    <a:pt x="243" y="579"/>
                    <a:pt x="251" y="579"/>
                  </a:cubicBezTo>
                  <a:cubicBezTo>
                    <a:pt x="269" y="579"/>
                    <a:pt x="287" y="557"/>
                    <a:pt x="287" y="540"/>
                  </a:cubicBezTo>
                  <a:cubicBezTo>
                    <a:pt x="287" y="362"/>
                    <a:pt x="203" y="183"/>
                    <a:pt x="108" y="28"/>
                  </a:cubicBezTo>
                  <a:cubicBezTo>
                    <a:pt x="97" y="9"/>
                    <a:pt x="80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8" name="Google Shape;15219;p55">
              <a:extLst>
                <a:ext uri="{FF2B5EF4-FFF2-40B4-BE49-F238E27FC236}">
                  <a16:creationId xmlns:a16="http://schemas.microsoft.com/office/drawing/2014/main" id="{0FFF1F58-0964-66CB-E7CF-73F1D712B15C}"/>
                </a:ext>
              </a:extLst>
            </p:cNvPr>
            <p:cNvSpPr/>
            <p:nvPr/>
          </p:nvSpPr>
          <p:spPr>
            <a:xfrm>
              <a:off x="4253875" y="2185675"/>
              <a:ext cx="8575" cy="11025"/>
            </a:xfrm>
            <a:custGeom>
              <a:avLst/>
              <a:gdLst/>
              <a:ahLst/>
              <a:cxnLst/>
              <a:rect l="l" t="t" r="r" b="b"/>
              <a:pathLst>
                <a:path w="343" h="441" extrusionOk="0">
                  <a:moveTo>
                    <a:pt x="111" y="1"/>
                  </a:moveTo>
                  <a:cubicBezTo>
                    <a:pt x="55" y="1"/>
                    <a:pt x="0" y="45"/>
                    <a:pt x="45" y="89"/>
                  </a:cubicBezTo>
                  <a:cubicBezTo>
                    <a:pt x="92" y="149"/>
                    <a:pt x="116" y="197"/>
                    <a:pt x="152" y="256"/>
                  </a:cubicBezTo>
                  <a:cubicBezTo>
                    <a:pt x="164" y="316"/>
                    <a:pt x="176" y="375"/>
                    <a:pt x="212" y="423"/>
                  </a:cubicBezTo>
                  <a:cubicBezTo>
                    <a:pt x="217" y="435"/>
                    <a:pt x="232" y="441"/>
                    <a:pt x="247" y="441"/>
                  </a:cubicBezTo>
                  <a:cubicBezTo>
                    <a:pt x="262" y="441"/>
                    <a:pt x="277" y="435"/>
                    <a:pt x="283" y="423"/>
                  </a:cubicBezTo>
                  <a:cubicBezTo>
                    <a:pt x="343" y="292"/>
                    <a:pt x="235" y="125"/>
                    <a:pt x="164" y="18"/>
                  </a:cubicBezTo>
                  <a:cubicBezTo>
                    <a:pt x="149" y="6"/>
                    <a:pt x="130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9" name="Google Shape;15220;p55">
              <a:extLst>
                <a:ext uri="{FF2B5EF4-FFF2-40B4-BE49-F238E27FC236}">
                  <a16:creationId xmlns:a16="http://schemas.microsoft.com/office/drawing/2014/main" id="{7DE4C525-A1A9-4B91-F5DF-366CA5034963}"/>
                </a:ext>
              </a:extLst>
            </p:cNvPr>
            <p:cNvSpPr/>
            <p:nvPr/>
          </p:nvSpPr>
          <p:spPr>
            <a:xfrm>
              <a:off x="4300000" y="2152825"/>
              <a:ext cx="5600" cy="13600"/>
            </a:xfrm>
            <a:custGeom>
              <a:avLst/>
              <a:gdLst/>
              <a:ahLst/>
              <a:cxnLst/>
              <a:rect l="l" t="t" r="r" b="b"/>
              <a:pathLst>
                <a:path w="224" h="544" extrusionOk="0">
                  <a:moveTo>
                    <a:pt x="116" y="1"/>
                  </a:moveTo>
                  <a:cubicBezTo>
                    <a:pt x="59" y="1"/>
                    <a:pt x="0" y="47"/>
                    <a:pt x="22" y="118"/>
                  </a:cubicBezTo>
                  <a:cubicBezTo>
                    <a:pt x="33" y="189"/>
                    <a:pt x="33" y="272"/>
                    <a:pt x="33" y="356"/>
                  </a:cubicBezTo>
                  <a:cubicBezTo>
                    <a:pt x="33" y="427"/>
                    <a:pt x="45" y="475"/>
                    <a:pt x="93" y="534"/>
                  </a:cubicBezTo>
                  <a:cubicBezTo>
                    <a:pt x="99" y="540"/>
                    <a:pt x="114" y="543"/>
                    <a:pt x="129" y="543"/>
                  </a:cubicBezTo>
                  <a:cubicBezTo>
                    <a:pt x="144" y="543"/>
                    <a:pt x="158" y="540"/>
                    <a:pt x="164" y="534"/>
                  </a:cubicBezTo>
                  <a:cubicBezTo>
                    <a:pt x="224" y="475"/>
                    <a:pt x="224" y="415"/>
                    <a:pt x="224" y="320"/>
                  </a:cubicBezTo>
                  <a:cubicBezTo>
                    <a:pt x="224" y="237"/>
                    <a:pt x="212" y="141"/>
                    <a:pt x="200" y="70"/>
                  </a:cubicBezTo>
                  <a:cubicBezTo>
                    <a:pt x="190" y="22"/>
                    <a:pt x="154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0" name="Google Shape;15221;p55">
              <a:extLst>
                <a:ext uri="{FF2B5EF4-FFF2-40B4-BE49-F238E27FC236}">
                  <a16:creationId xmlns:a16="http://schemas.microsoft.com/office/drawing/2014/main" id="{25FE3EF9-BE11-3375-92C9-5D63A754F942}"/>
                </a:ext>
              </a:extLst>
            </p:cNvPr>
            <p:cNvSpPr/>
            <p:nvPr/>
          </p:nvSpPr>
          <p:spPr>
            <a:xfrm>
              <a:off x="4298150" y="2103125"/>
              <a:ext cx="5075" cy="16675"/>
            </a:xfrm>
            <a:custGeom>
              <a:avLst/>
              <a:gdLst/>
              <a:ahLst/>
              <a:cxnLst/>
              <a:rect l="l" t="t" r="r" b="b"/>
              <a:pathLst>
                <a:path w="203" h="667" extrusionOk="0">
                  <a:moveTo>
                    <a:pt x="84" y="1"/>
                  </a:moveTo>
                  <a:cubicBezTo>
                    <a:pt x="46" y="1"/>
                    <a:pt x="0" y="30"/>
                    <a:pt x="0" y="82"/>
                  </a:cubicBezTo>
                  <a:cubicBezTo>
                    <a:pt x="12" y="177"/>
                    <a:pt x="36" y="284"/>
                    <a:pt x="48" y="379"/>
                  </a:cubicBezTo>
                  <a:cubicBezTo>
                    <a:pt x="60" y="463"/>
                    <a:pt x="60" y="558"/>
                    <a:pt x="107" y="641"/>
                  </a:cubicBezTo>
                  <a:cubicBezTo>
                    <a:pt x="113" y="658"/>
                    <a:pt x="129" y="667"/>
                    <a:pt x="145" y="667"/>
                  </a:cubicBezTo>
                  <a:cubicBezTo>
                    <a:pt x="164" y="667"/>
                    <a:pt x="184" y="655"/>
                    <a:pt x="191" y="629"/>
                  </a:cubicBezTo>
                  <a:cubicBezTo>
                    <a:pt x="203" y="534"/>
                    <a:pt x="191" y="451"/>
                    <a:pt x="179" y="355"/>
                  </a:cubicBezTo>
                  <a:cubicBezTo>
                    <a:pt x="167" y="260"/>
                    <a:pt x="155" y="141"/>
                    <a:pt x="131" y="34"/>
                  </a:cubicBezTo>
                  <a:cubicBezTo>
                    <a:pt x="127" y="11"/>
                    <a:pt x="107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1" name="Google Shape;15222;p55">
              <a:extLst>
                <a:ext uri="{FF2B5EF4-FFF2-40B4-BE49-F238E27FC236}">
                  <a16:creationId xmlns:a16="http://schemas.microsoft.com/office/drawing/2014/main" id="{8FD84CD3-BFF0-AC14-8184-37F06572546F}"/>
                </a:ext>
              </a:extLst>
            </p:cNvPr>
            <p:cNvSpPr/>
            <p:nvPr/>
          </p:nvSpPr>
          <p:spPr>
            <a:xfrm>
              <a:off x="4301425" y="2122400"/>
              <a:ext cx="9550" cy="10025"/>
            </a:xfrm>
            <a:custGeom>
              <a:avLst/>
              <a:gdLst/>
              <a:ahLst/>
              <a:cxnLst/>
              <a:rect l="l" t="t" r="r" b="b"/>
              <a:pathLst>
                <a:path w="382" h="401" extrusionOk="0">
                  <a:moveTo>
                    <a:pt x="181" y="1"/>
                  </a:moveTo>
                  <a:cubicBezTo>
                    <a:pt x="150" y="1"/>
                    <a:pt x="120" y="9"/>
                    <a:pt x="95" y="25"/>
                  </a:cubicBezTo>
                  <a:cubicBezTo>
                    <a:pt x="24" y="61"/>
                    <a:pt x="0" y="156"/>
                    <a:pt x="48" y="227"/>
                  </a:cubicBezTo>
                  <a:cubicBezTo>
                    <a:pt x="79" y="290"/>
                    <a:pt x="139" y="400"/>
                    <a:pt x="226" y="400"/>
                  </a:cubicBezTo>
                  <a:cubicBezTo>
                    <a:pt x="238" y="400"/>
                    <a:pt x="250" y="398"/>
                    <a:pt x="262" y="394"/>
                  </a:cubicBezTo>
                  <a:cubicBezTo>
                    <a:pt x="298" y="382"/>
                    <a:pt x="322" y="334"/>
                    <a:pt x="334" y="299"/>
                  </a:cubicBezTo>
                  <a:cubicBezTo>
                    <a:pt x="381" y="227"/>
                    <a:pt x="346" y="156"/>
                    <a:pt x="322" y="84"/>
                  </a:cubicBezTo>
                  <a:cubicBezTo>
                    <a:pt x="298" y="30"/>
                    <a:pt x="23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2" name="Google Shape;15223;p55">
              <a:extLst>
                <a:ext uri="{FF2B5EF4-FFF2-40B4-BE49-F238E27FC236}">
                  <a16:creationId xmlns:a16="http://schemas.microsoft.com/office/drawing/2014/main" id="{C2E6202A-E3A4-77CD-8259-C7AFCE08BBA9}"/>
                </a:ext>
              </a:extLst>
            </p:cNvPr>
            <p:cNvSpPr/>
            <p:nvPr/>
          </p:nvSpPr>
          <p:spPr>
            <a:xfrm>
              <a:off x="4323775" y="2149275"/>
              <a:ext cx="3850" cy="6150"/>
            </a:xfrm>
            <a:custGeom>
              <a:avLst/>
              <a:gdLst/>
              <a:ahLst/>
              <a:cxnLst/>
              <a:rect l="l" t="t" r="r" b="b"/>
              <a:pathLst>
                <a:path w="154" h="246" extrusionOk="0">
                  <a:moveTo>
                    <a:pt x="65" y="0"/>
                  </a:moveTo>
                  <a:cubicBezTo>
                    <a:pt x="34" y="0"/>
                    <a:pt x="1" y="29"/>
                    <a:pt x="23" y="81"/>
                  </a:cubicBezTo>
                  <a:cubicBezTo>
                    <a:pt x="47" y="141"/>
                    <a:pt x="47" y="200"/>
                    <a:pt x="94" y="236"/>
                  </a:cubicBezTo>
                  <a:cubicBezTo>
                    <a:pt x="98" y="243"/>
                    <a:pt x="104" y="246"/>
                    <a:pt x="112" y="246"/>
                  </a:cubicBezTo>
                  <a:cubicBezTo>
                    <a:pt x="130" y="246"/>
                    <a:pt x="154" y="229"/>
                    <a:pt x="154" y="212"/>
                  </a:cubicBezTo>
                  <a:cubicBezTo>
                    <a:pt x="154" y="152"/>
                    <a:pt x="142" y="93"/>
                    <a:pt x="106" y="33"/>
                  </a:cubicBezTo>
                  <a:cubicBezTo>
                    <a:pt x="102" y="11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3" name="Google Shape;15224;p55">
              <a:extLst>
                <a:ext uri="{FF2B5EF4-FFF2-40B4-BE49-F238E27FC236}">
                  <a16:creationId xmlns:a16="http://schemas.microsoft.com/office/drawing/2014/main" id="{2D69080D-FFC6-73CB-2F45-E55FCBBD0806}"/>
                </a:ext>
              </a:extLst>
            </p:cNvPr>
            <p:cNvSpPr/>
            <p:nvPr/>
          </p:nvSpPr>
          <p:spPr>
            <a:xfrm>
              <a:off x="4329600" y="2146725"/>
              <a:ext cx="6675" cy="9350"/>
            </a:xfrm>
            <a:custGeom>
              <a:avLst/>
              <a:gdLst/>
              <a:ahLst/>
              <a:cxnLst/>
              <a:rect l="l" t="t" r="r" b="b"/>
              <a:pathLst>
                <a:path w="267" h="374" extrusionOk="0">
                  <a:moveTo>
                    <a:pt x="82" y="1"/>
                  </a:moveTo>
                  <a:cubicBezTo>
                    <a:pt x="37" y="1"/>
                    <a:pt x="1" y="54"/>
                    <a:pt x="28" y="100"/>
                  </a:cubicBezTo>
                  <a:cubicBezTo>
                    <a:pt x="52" y="183"/>
                    <a:pt x="64" y="243"/>
                    <a:pt x="88" y="314"/>
                  </a:cubicBezTo>
                  <a:cubicBezTo>
                    <a:pt x="88" y="338"/>
                    <a:pt x="111" y="373"/>
                    <a:pt x="147" y="373"/>
                  </a:cubicBezTo>
                  <a:lnTo>
                    <a:pt x="171" y="373"/>
                  </a:lnTo>
                  <a:cubicBezTo>
                    <a:pt x="183" y="373"/>
                    <a:pt x="207" y="373"/>
                    <a:pt x="219" y="350"/>
                  </a:cubicBezTo>
                  <a:lnTo>
                    <a:pt x="231" y="338"/>
                  </a:lnTo>
                  <a:cubicBezTo>
                    <a:pt x="242" y="326"/>
                    <a:pt x="266" y="278"/>
                    <a:pt x="266" y="254"/>
                  </a:cubicBezTo>
                  <a:cubicBezTo>
                    <a:pt x="231" y="159"/>
                    <a:pt x="183" y="88"/>
                    <a:pt x="123" y="16"/>
                  </a:cubicBezTo>
                  <a:cubicBezTo>
                    <a:pt x="110" y="5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4" name="Google Shape;15225;p55">
              <a:extLst>
                <a:ext uri="{FF2B5EF4-FFF2-40B4-BE49-F238E27FC236}">
                  <a16:creationId xmlns:a16="http://schemas.microsoft.com/office/drawing/2014/main" id="{678F8DF0-5C15-E9DA-3102-3E657E1FE766}"/>
                </a:ext>
              </a:extLst>
            </p:cNvPr>
            <p:cNvSpPr/>
            <p:nvPr/>
          </p:nvSpPr>
          <p:spPr>
            <a:xfrm>
              <a:off x="4340125" y="2149725"/>
              <a:ext cx="7750" cy="12000"/>
            </a:xfrm>
            <a:custGeom>
              <a:avLst/>
              <a:gdLst/>
              <a:ahLst/>
              <a:cxnLst/>
              <a:rect l="l" t="t" r="r" b="b"/>
              <a:pathLst>
                <a:path w="310" h="480" extrusionOk="0">
                  <a:moveTo>
                    <a:pt x="109" y="0"/>
                  </a:moveTo>
                  <a:cubicBezTo>
                    <a:pt x="54" y="0"/>
                    <a:pt x="0" y="33"/>
                    <a:pt x="0" y="99"/>
                  </a:cubicBezTo>
                  <a:cubicBezTo>
                    <a:pt x="0" y="182"/>
                    <a:pt x="12" y="265"/>
                    <a:pt x="12" y="337"/>
                  </a:cubicBezTo>
                  <a:cubicBezTo>
                    <a:pt x="12" y="396"/>
                    <a:pt x="60" y="480"/>
                    <a:pt x="131" y="480"/>
                  </a:cubicBezTo>
                  <a:cubicBezTo>
                    <a:pt x="310" y="480"/>
                    <a:pt x="226" y="194"/>
                    <a:pt x="226" y="99"/>
                  </a:cubicBezTo>
                  <a:cubicBezTo>
                    <a:pt x="220" y="33"/>
                    <a:pt x="164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5" name="Google Shape;15226;p55">
              <a:extLst>
                <a:ext uri="{FF2B5EF4-FFF2-40B4-BE49-F238E27FC236}">
                  <a16:creationId xmlns:a16="http://schemas.microsoft.com/office/drawing/2014/main" id="{EBD2416C-A6AA-4965-7413-4347A1F3F1F0}"/>
                </a:ext>
              </a:extLst>
            </p:cNvPr>
            <p:cNvSpPr/>
            <p:nvPr/>
          </p:nvSpPr>
          <p:spPr>
            <a:xfrm>
              <a:off x="4348225" y="2153925"/>
              <a:ext cx="5900" cy="9075"/>
            </a:xfrm>
            <a:custGeom>
              <a:avLst/>
              <a:gdLst/>
              <a:ahLst/>
              <a:cxnLst/>
              <a:rect l="l" t="t" r="r" b="b"/>
              <a:pathLst>
                <a:path w="236" h="363" extrusionOk="0">
                  <a:moveTo>
                    <a:pt x="104" y="1"/>
                  </a:moveTo>
                  <a:cubicBezTo>
                    <a:pt x="57" y="1"/>
                    <a:pt x="1" y="52"/>
                    <a:pt x="33" y="109"/>
                  </a:cubicBezTo>
                  <a:cubicBezTo>
                    <a:pt x="69" y="157"/>
                    <a:pt x="69" y="193"/>
                    <a:pt x="81" y="252"/>
                  </a:cubicBezTo>
                  <a:cubicBezTo>
                    <a:pt x="81" y="276"/>
                    <a:pt x="117" y="312"/>
                    <a:pt x="128" y="336"/>
                  </a:cubicBezTo>
                  <a:cubicBezTo>
                    <a:pt x="134" y="353"/>
                    <a:pt x="146" y="362"/>
                    <a:pt x="158" y="362"/>
                  </a:cubicBezTo>
                  <a:cubicBezTo>
                    <a:pt x="170" y="362"/>
                    <a:pt x="182" y="353"/>
                    <a:pt x="188" y="336"/>
                  </a:cubicBezTo>
                  <a:cubicBezTo>
                    <a:pt x="212" y="288"/>
                    <a:pt x="236" y="264"/>
                    <a:pt x="212" y="205"/>
                  </a:cubicBezTo>
                  <a:cubicBezTo>
                    <a:pt x="200" y="145"/>
                    <a:pt x="188" y="85"/>
                    <a:pt x="152" y="38"/>
                  </a:cubicBezTo>
                  <a:cubicBezTo>
                    <a:pt x="145" y="12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6" name="Google Shape;15227;p55">
              <a:extLst>
                <a:ext uri="{FF2B5EF4-FFF2-40B4-BE49-F238E27FC236}">
                  <a16:creationId xmlns:a16="http://schemas.microsoft.com/office/drawing/2014/main" id="{B7EA9270-79C9-620F-F8B8-287FFA52F582}"/>
                </a:ext>
              </a:extLst>
            </p:cNvPr>
            <p:cNvSpPr/>
            <p:nvPr/>
          </p:nvSpPr>
          <p:spPr>
            <a:xfrm>
              <a:off x="4357675" y="2156725"/>
              <a:ext cx="4775" cy="10700"/>
            </a:xfrm>
            <a:custGeom>
              <a:avLst/>
              <a:gdLst/>
              <a:ahLst/>
              <a:cxnLst/>
              <a:rect l="l" t="t" r="r" b="b"/>
              <a:pathLst>
                <a:path w="191" h="428" extrusionOk="0">
                  <a:moveTo>
                    <a:pt x="39" y="0"/>
                  </a:moveTo>
                  <a:cubicBezTo>
                    <a:pt x="18" y="0"/>
                    <a:pt x="1" y="15"/>
                    <a:pt x="1" y="45"/>
                  </a:cubicBezTo>
                  <a:cubicBezTo>
                    <a:pt x="12" y="164"/>
                    <a:pt x="12" y="295"/>
                    <a:pt x="72" y="402"/>
                  </a:cubicBezTo>
                  <a:cubicBezTo>
                    <a:pt x="91" y="415"/>
                    <a:pt x="117" y="428"/>
                    <a:pt x="139" y="428"/>
                  </a:cubicBezTo>
                  <a:cubicBezTo>
                    <a:pt x="158" y="428"/>
                    <a:pt x="174" y="418"/>
                    <a:pt x="179" y="390"/>
                  </a:cubicBezTo>
                  <a:cubicBezTo>
                    <a:pt x="191" y="331"/>
                    <a:pt x="179" y="283"/>
                    <a:pt x="167" y="224"/>
                  </a:cubicBezTo>
                  <a:cubicBezTo>
                    <a:pt x="131" y="164"/>
                    <a:pt x="120" y="104"/>
                    <a:pt x="96" y="45"/>
                  </a:cubicBezTo>
                  <a:cubicBezTo>
                    <a:pt x="84" y="15"/>
                    <a:pt x="60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7" name="Google Shape;15228;p55">
              <a:extLst>
                <a:ext uri="{FF2B5EF4-FFF2-40B4-BE49-F238E27FC236}">
                  <a16:creationId xmlns:a16="http://schemas.microsoft.com/office/drawing/2014/main" id="{A3C16727-4826-949C-4431-BB41F9E4DCE2}"/>
                </a:ext>
              </a:extLst>
            </p:cNvPr>
            <p:cNvSpPr/>
            <p:nvPr/>
          </p:nvSpPr>
          <p:spPr>
            <a:xfrm>
              <a:off x="4365650" y="2159225"/>
              <a:ext cx="6625" cy="12250"/>
            </a:xfrm>
            <a:custGeom>
              <a:avLst/>
              <a:gdLst/>
              <a:ahLst/>
              <a:cxnLst/>
              <a:rect l="l" t="t" r="r" b="b"/>
              <a:pathLst>
                <a:path w="265" h="490" extrusionOk="0">
                  <a:moveTo>
                    <a:pt x="94" y="0"/>
                  </a:moveTo>
                  <a:cubicBezTo>
                    <a:pt x="49" y="0"/>
                    <a:pt x="0" y="41"/>
                    <a:pt x="15" y="100"/>
                  </a:cubicBezTo>
                  <a:cubicBezTo>
                    <a:pt x="27" y="195"/>
                    <a:pt x="27" y="338"/>
                    <a:pt x="74" y="421"/>
                  </a:cubicBezTo>
                  <a:cubicBezTo>
                    <a:pt x="86" y="466"/>
                    <a:pt x="129" y="490"/>
                    <a:pt x="171" y="490"/>
                  </a:cubicBezTo>
                  <a:cubicBezTo>
                    <a:pt x="218" y="490"/>
                    <a:pt x="265" y="460"/>
                    <a:pt x="265" y="397"/>
                  </a:cubicBezTo>
                  <a:cubicBezTo>
                    <a:pt x="253" y="278"/>
                    <a:pt x="205" y="147"/>
                    <a:pt x="158" y="52"/>
                  </a:cubicBezTo>
                  <a:cubicBezTo>
                    <a:pt x="149" y="16"/>
                    <a:pt x="122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8" name="Google Shape;15229;p55">
              <a:extLst>
                <a:ext uri="{FF2B5EF4-FFF2-40B4-BE49-F238E27FC236}">
                  <a16:creationId xmlns:a16="http://schemas.microsoft.com/office/drawing/2014/main" id="{AE68FC19-3AE5-6C79-A303-744980ABAB06}"/>
                </a:ext>
              </a:extLst>
            </p:cNvPr>
            <p:cNvSpPr/>
            <p:nvPr/>
          </p:nvSpPr>
          <p:spPr>
            <a:xfrm>
              <a:off x="4373550" y="2164425"/>
              <a:ext cx="6475" cy="10100"/>
            </a:xfrm>
            <a:custGeom>
              <a:avLst/>
              <a:gdLst/>
              <a:ahLst/>
              <a:cxnLst/>
              <a:rect l="l" t="t" r="r" b="b"/>
              <a:pathLst>
                <a:path w="259" h="404" extrusionOk="0">
                  <a:moveTo>
                    <a:pt x="38" y="1"/>
                  </a:moveTo>
                  <a:cubicBezTo>
                    <a:pt x="15" y="1"/>
                    <a:pt x="0" y="18"/>
                    <a:pt x="8" y="35"/>
                  </a:cubicBezTo>
                  <a:lnTo>
                    <a:pt x="8" y="142"/>
                  </a:lnTo>
                  <a:cubicBezTo>
                    <a:pt x="8" y="189"/>
                    <a:pt x="20" y="225"/>
                    <a:pt x="32" y="273"/>
                  </a:cubicBezTo>
                  <a:cubicBezTo>
                    <a:pt x="52" y="322"/>
                    <a:pt x="96" y="404"/>
                    <a:pt x="151" y="404"/>
                  </a:cubicBezTo>
                  <a:cubicBezTo>
                    <a:pt x="163" y="404"/>
                    <a:pt x="175" y="400"/>
                    <a:pt x="187" y="392"/>
                  </a:cubicBezTo>
                  <a:cubicBezTo>
                    <a:pt x="258" y="344"/>
                    <a:pt x="235" y="237"/>
                    <a:pt x="211" y="189"/>
                  </a:cubicBezTo>
                  <a:cubicBezTo>
                    <a:pt x="187" y="94"/>
                    <a:pt x="139" y="46"/>
                    <a:pt x="68" y="11"/>
                  </a:cubicBezTo>
                  <a:cubicBezTo>
                    <a:pt x="58" y="4"/>
                    <a:pt x="47" y="1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9" name="Google Shape;15230;p55">
              <a:extLst>
                <a:ext uri="{FF2B5EF4-FFF2-40B4-BE49-F238E27FC236}">
                  <a16:creationId xmlns:a16="http://schemas.microsoft.com/office/drawing/2014/main" id="{9F68D9A8-DCB3-CCB8-7C21-A2F51572596C}"/>
                </a:ext>
              </a:extLst>
            </p:cNvPr>
            <p:cNvSpPr/>
            <p:nvPr/>
          </p:nvSpPr>
          <p:spPr>
            <a:xfrm>
              <a:off x="4381200" y="2169250"/>
              <a:ext cx="4475" cy="9475"/>
            </a:xfrm>
            <a:custGeom>
              <a:avLst/>
              <a:gdLst/>
              <a:ahLst/>
              <a:cxnLst/>
              <a:rect l="l" t="t" r="r" b="b"/>
              <a:pathLst>
                <a:path w="179" h="379" extrusionOk="0">
                  <a:moveTo>
                    <a:pt x="32" y="0"/>
                  </a:moveTo>
                  <a:cubicBezTo>
                    <a:pt x="16" y="0"/>
                    <a:pt x="0" y="6"/>
                    <a:pt x="0" y="20"/>
                  </a:cubicBezTo>
                  <a:cubicBezTo>
                    <a:pt x="0" y="115"/>
                    <a:pt x="12" y="187"/>
                    <a:pt x="12" y="270"/>
                  </a:cubicBezTo>
                  <a:cubicBezTo>
                    <a:pt x="12" y="314"/>
                    <a:pt x="53" y="379"/>
                    <a:pt x="106" y="379"/>
                  </a:cubicBezTo>
                  <a:cubicBezTo>
                    <a:pt x="110" y="379"/>
                    <a:pt x="115" y="378"/>
                    <a:pt x="119" y="377"/>
                  </a:cubicBezTo>
                  <a:cubicBezTo>
                    <a:pt x="179" y="365"/>
                    <a:pt x="179" y="294"/>
                    <a:pt x="155" y="246"/>
                  </a:cubicBezTo>
                  <a:cubicBezTo>
                    <a:pt x="131" y="175"/>
                    <a:pt x="83" y="80"/>
                    <a:pt x="60" y="8"/>
                  </a:cubicBezTo>
                  <a:cubicBezTo>
                    <a:pt x="55" y="3"/>
                    <a:pt x="44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0" name="Google Shape;15231;p55">
              <a:extLst>
                <a:ext uri="{FF2B5EF4-FFF2-40B4-BE49-F238E27FC236}">
                  <a16:creationId xmlns:a16="http://schemas.microsoft.com/office/drawing/2014/main" id="{4C6F5675-50F6-81DC-A5FD-3F366B28F32D}"/>
                </a:ext>
              </a:extLst>
            </p:cNvPr>
            <p:cNvSpPr/>
            <p:nvPr/>
          </p:nvSpPr>
          <p:spPr>
            <a:xfrm>
              <a:off x="4341400" y="2122625"/>
              <a:ext cx="7075" cy="9675"/>
            </a:xfrm>
            <a:custGeom>
              <a:avLst/>
              <a:gdLst/>
              <a:ahLst/>
              <a:cxnLst/>
              <a:rect l="l" t="t" r="r" b="b"/>
              <a:pathLst>
                <a:path w="283" h="387" extrusionOk="0">
                  <a:moveTo>
                    <a:pt x="128" y="0"/>
                  </a:moveTo>
                  <a:cubicBezTo>
                    <a:pt x="64" y="0"/>
                    <a:pt x="1" y="48"/>
                    <a:pt x="32" y="111"/>
                  </a:cubicBezTo>
                  <a:cubicBezTo>
                    <a:pt x="56" y="171"/>
                    <a:pt x="56" y="230"/>
                    <a:pt x="68" y="314"/>
                  </a:cubicBezTo>
                  <a:cubicBezTo>
                    <a:pt x="83" y="364"/>
                    <a:pt x="125" y="387"/>
                    <a:pt x="167" y="387"/>
                  </a:cubicBezTo>
                  <a:cubicBezTo>
                    <a:pt x="224" y="387"/>
                    <a:pt x="282" y="346"/>
                    <a:pt x="282" y="278"/>
                  </a:cubicBezTo>
                  <a:cubicBezTo>
                    <a:pt x="282" y="194"/>
                    <a:pt x="247" y="111"/>
                    <a:pt x="211" y="40"/>
                  </a:cubicBezTo>
                  <a:cubicBezTo>
                    <a:pt x="191" y="12"/>
                    <a:pt x="159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1" name="Google Shape;15232;p55">
              <a:extLst>
                <a:ext uri="{FF2B5EF4-FFF2-40B4-BE49-F238E27FC236}">
                  <a16:creationId xmlns:a16="http://schemas.microsoft.com/office/drawing/2014/main" id="{504CC82E-DD87-4E31-1394-BDC921558F62}"/>
                </a:ext>
              </a:extLst>
            </p:cNvPr>
            <p:cNvSpPr/>
            <p:nvPr/>
          </p:nvSpPr>
          <p:spPr>
            <a:xfrm>
              <a:off x="4349650" y="2119200"/>
              <a:ext cx="7450" cy="8150"/>
            </a:xfrm>
            <a:custGeom>
              <a:avLst/>
              <a:gdLst/>
              <a:ahLst/>
              <a:cxnLst/>
              <a:rect l="l" t="t" r="r" b="b"/>
              <a:pathLst>
                <a:path w="298" h="326" extrusionOk="0">
                  <a:moveTo>
                    <a:pt x="124" y="1"/>
                  </a:moveTo>
                  <a:cubicBezTo>
                    <a:pt x="110" y="1"/>
                    <a:pt x="96" y="4"/>
                    <a:pt x="83" y="10"/>
                  </a:cubicBezTo>
                  <a:cubicBezTo>
                    <a:pt x="24" y="46"/>
                    <a:pt x="0" y="129"/>
                    <a:pt x="36" y="177"/>
                  </a:cubicBezTo>
                  <a:cubicBezTo>
                    <a:pt x="48" y="189"/>
                    <a:pt x="48" y="224"/>
                    <a:pt x="71" y="248"/>
                  </a:cubicBezTo>
                  <a:cubicBezTo>
                    <a:pt x="83" y="284"/>
                    <a:pt x="95" y="296"/>
                    <a:pt x="131" y="308"/>
                  </a:cubicBezTo>
                  <a:cubicBezTo>
                    <a:pt x="137" y="320"/>
                    <a:pt x="149" y="326"/>
                    <a:pt x="161" y="326"/>
                  </a:cubicBezTo>
                  <a:cubicBezTo>
                    <a:pt x="173" y="326"/>
                    <a:pt x="185" y="320"/>
                    <a:pt x="191" y="308"/>
                  </a:cubicBezTo>
                  <a:cubicBezTo>
                    <a:pt x="274" y="248"/>
                    <a:pt x="298" y="141"/>
                    <a:pt x="238" y="58"/>
                  </a:cubicBezTo>
                  <a:cubicBezTo>
                    <a:pt x="203" y="23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2" name="Google Shape;15233;p55">
              <a:extLst>
                <a:ext uri="{FF2B5EF4-FFF2-40B4-BE49-F238E27FC236}">
                  <a16:creationId xmlns:a16="http://schemas.microsoft.com/office/drawing/2014/main" id="{CAD5B22A-EC6B-5D4A-E09B-7FEAA9981508}"/>
                </a:ext>
              </a:extLst>
            </p:cNvPr>
            <p:cNvSpPr/>
            <p:nvPr/>
          </p:nvSpPr>
          <p:spPr>
            <a:xfrm>
              <a:off x="4309750" y="2132425"/>
              <a:ext cx="9250" cy="13900"/>
            </a:xfrm>
            <a:custGeom>
              <a:avLst/>
              <a:gdLst/>
              <a:ahLst/>
              <a:cxnLst/>
              <a:rect l="l" t="t" r="r" b="b"/>
              <a:pathLst>
                <a:path w="370" h="556" extrusionOk="0">
                  <a:moveTo>
                    <a:pt x="222" y="0"/>
                  </a:moveTo>
                  <a:cubicBezTo>
                    <a:pt x="162" y="0"/>
                    <a:pt x="108" y="42"/>
                    <a:pt x="108" y="124"/>
                  </a:cubicBezTo>
                  <a:cubicBezTo>
                    <a:pt x="108" y="255"/>
                    <a:pt x="1" y="362"/>
                    <a:pt x="24" y="493"/>
                  </a:cubicBezTo>
                  <a:cubicBezTo>
                    <a:pt x="24" y="529"/>
                    <a:pt x="60" y="541"/>
                    <a:pt x="84" y="553"/>
                  </a:cubicBezTo>
                  <a:cubicBezTo>
                    <a:pt x="97" y="555"/>
                    <a:pt x="110" y="556"/>
                    <a:pt x="122" y="556"/>
                  </a:cubicBezTo>
                  <a:cubicBezTo>
                    <a:pt x="317" y="556"/>
                    <a:pt x="370" y="293"/>
                    <a:pt x="370" y="136"/>
                  </a:cubicBezTo>
                  <a:cubicBezTo>
                    <a:pt x="352" y="45"/>
                    <a:pt x="284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3" name="Google Shape;15234;p55">
              <a:extLst>
                <a:ext uri="{FF2B5EF4-FFF2-40B4-BE49-F238E27FC236}">
                  <a16:creationId xmlns:a16="http://schemas.microsoft.com/office/drawing/2014/main" id="{4FE32571-2E01-5252-770A-293F5D8C8389}"/>
                </a:ext>
              </a:extLst>
            </p:cNvPr>
            <p:cNvSpPr/>
            <p:nvPr/>
          </p:nvSpPr>
          <p:spPr>
            <a:xfrm>
              <a:off x="4305675" y="2132100"/>
              <a:ext cx="7075" cy="7625"/>
            </a:xfrm>
            <a:custGeom>
              <a:avLst/>
              <a:gdLst/>
              <a:ahLst/>
              <a:cxnLst/>
              <a:rect l="l" t="t" r="r" b="b"/>
              <a:pathLst>
                <a:path w="283" h="305" extrusionOk="0">
                  <a:moveTo>
                    <a:pt x="173" y="0"/>
                  </a:moveTo>
                  <a:cubicBezTo>
                    <a:pt x="155" y="0"/>
                    <a:pt x="140" y="6"/>
                    <a:pt x="128" y="18"/>
                  </a:cubicBezTo>
                  <a:cubicBezTo>
                    <a:pt x="104" y="54"/>
                    <a:pt x="104" y="66"/>
                    <a:pt x="92" y="113"/>
                  </a:cubicBezTo>
                  <a:cubicBezTo>
                    <a:pt x="92" y="137"/>
                    <a:pt x="92" y="137"/>
                    <a:pt x="56" y="149"/>
                  </a:cubicBezTo>
                  <a:cubicBezTo>
                    <a:pt x="0" y="205"/>
                    <a:pt x="51" y="305"/>
                    <a:pt x="127" y="305"/>
                  </a:cubicBezTo>
                  <a:cubicBezTo>
                    <a:pt x="131" y="305"/>
                    <a:pt x="135" y="304"/>
                    <a:pt x="140" y="304"/>
                  </a:cubicBezTo>
                  <a:cubicBezTo>
                    <a:pt x="199" y="292"/>
                    <a:pt x="247" y="244"/>
                    <a:pt x="259" y="185"/>
                  </a:cubicBezTo>
                  <a:cubicBezTo>
                    <a:pt x="283" y="125"/>
                    <a:pt x="283" y="77"/>
                    <a:pt x="235" y="18"/>
                  </a:cubicBezTo>
                  <a:cubicBezTo>
                    <a:pt x="211" y="6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4" name="Google Shape;15235;p55">
              <a:extLst>
                <a:ext uri="{FF2B5EF4-FFF2-40B4-BE49-F238E27FC236}">
                  <a16:creationId xmlns:a16="http://schemas.microsoft.com/office/drawing/2014/main" id="{13FBDE69-6F10-7BAF-1BED-2DEE6D08F3D1}"/>
                </a:ext>
              </a:extLst>
            </p:cNvPr>
            <p:cNvSpPr/>
            <p:nvPr/>
          </p:nvSpPr>
          <p:spPr>
            <a:xfrm>
              <a:off x="4287875" y="2166175"/>
              <a:ext cx="7625" cy="14675"/>
            </a:xfrm>
            <a:custGeom>
              <a:avLst/>
              <a:gdLst/>
              <a:ahLst/>
              <a:cxnLst/>
              <a:rect l="l" t="t" r="r" b="b"/>
              <a:pathLst>
                <a:path w="305" h="587" extrusionOk="0">
                  <a:moveTo>
                    <a:pt x="97" y="0"/>
                  </a:moveTo>
                  <a:cubicBezTo>
                    <a:pt x="46" y="0"/>
                    <a:pt x="0" y="33"/>
                    <a:pt x="6" y="96"/>
                  </a:cubicBezTo>
                  <a:cubicBezTo>
                    <a:pt x="18" y="191"/>
                    <a:pt x="18" y="262"/>
                    <a:pt x="18" y="357"/>
                  </a:cubicBezTo>
                  <a:cubicBezTo>
                    <a:pt x="18" y="429"/>
                    <a:pt x="42" y="500"/>
                    <a:pt x="90" y="560"/>
                  </a:cubicBezTo>
                  <a:cubicBezTo>
                    <a:pt x="102" y="578"/>
                    <a:pt x="120" y="587"/>
                    <a:pt x="137" y="587"/>
                  </a:cubicBezTo>
                  <a:cubicBezTo>
                    <a:pt x="155" y="587"/>
                    <a:pt x="173" y="578"/>
                    <a:pt x="185" y="560"/>
                  </a:cubicBezTo>
                  <a:cubicBezTo>
                    <a:pt x="304" y="441"/>
                    <a:pt x="245" y="238"/>
                    <a:pt x="209" y="84"/>
                  </a:cubicBezTo>
                  <a:cubicBezTo>
                    <a:pt x="192" y="27"/>
                    <a:pt x="143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5" name="Google Shape;15236;p55">
              <a:extLst>
                <a:ext uri="{FF2B5EF4-FFF2-40B4-BE49-F238E27FC236}">
                  <a16:creationId xmlns:a16="http://schemas.microsoft.com/office/drawing/2014/main" id="{F3FC72F8-9F3A-DFB3-C2AD-44D116EA8523}"/>
                </a:ext>
              </a:extLst>
            </p:cNvPr>
            <p:cNvSpPr/>
            <p:nvPr/>
          </p:nvSpPr>
          <p:spPr>
            <a:xfrm>
              <a:off x="4296350" y="2158000"/>
              <a:ext cx="6875" cy="17300"/>
            </a:xfrm>
            <a:custGeom>
              <a:avLst/>
              <a:gdLst/>
              <a:ahLst/>
              <a:cxnLst/>
              <a:rect l="l" t="t" r="r" b="b"/>
              <a:pathLst>
                <a:path w="275" h="692" extrusionOk="0">
                  <a:moveTo>
                    <a:pt x="145" y="0"/>
                  </a:moveTo>
                  <a:cubicBezTo>
                    <a:pt x="79" y="0"/>
                    <a:pt x="6" y="46"/>
                    <a:pt x="13" y="125"/>
                  </a:cubicBezTo>
                  <a:cubicBezTo>
                    <a:pt x="25" y="232"/>
                    <a:pt x="25" y="327"/>
                    <a:pt x="13" y="423"/>
                  </a:cubicBezTo>
                  <a:cubicBezTo>
                    <a:pt x="1" y="518"/>
                    <a:pt x="1" y="589"/>
                    <a:pt x="60" y="661"/>
                  </a:cubicBezTo>
                  <a:cubicBezTo>
                    <a:pt x="68" y="683"/>
                    <a:pt x="95" y="692"/>
                    <a:pt x="116" y="692"/>
                  </a:cubicBezTo>
                  <a:cubicBezTo>
                    <a:pt x="129" y="692"/>
                    <a:pt x="139" y="689"/>
                    <a:pt x="144" y="684"/>
                  </a:cubicBezTo>
                  <a:cubicBezTo>
                    <a:pt x="239" y="625"/>
                    <a:pt x="251" y="530"/>
                    <a:pt x="263" y="423"/>
                  </a:cubicBezTo>
                  <a:cubicBezTo>
                    <a:pt x="275" y="303"/>
                    <a:pt x="275" y="208"/>
                    <a:pt x="251" y="101"/>
                  </a:cubicBezTo>
                  <a:cubicBezTo>
                    <a:pt x="251" y="31"/>
                    <a:pt x="200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6" name="Google Shape;15237;p55">
              <a:extLst>
                <a:ext uri="{FF2B5EF4-FFF2-40B4-BE49-F238E27FC236}">
                  <a16:creationId xmlns:a16="http://schemas.microsoft.com/office/drawing/2014/main" id="{105114B3-660A-A0FC-1BBB-486828AD62DC}"/>
                </a:ext>
              </a:extLst>
            </p:cNvPr>
            <p:cNvSpPr/>
            <p:nvPr/>
          </p:nvSpPr>
          <p:spPr>
            <a:xfrm>
              <a:off x="4250225" y="2280050"/>
              <a:ext cx="15800" cy="5650"/>
            </a:xfrm>
            <a:custGeom>
              <a:avLst/>
              <a:gdLst/>
              <a:ahLst/>
              <a:cxnLst/>
              <a:rect l="l" t="t" r="r" b="b"/>
              <a:pathLst>
                <a:path w="632" h="226" extrusionOk="0">
                  <a:moveTo>
                    <a:pt x="436" y="0"/>
                  </a:moveTo>
                  <a:cubicBezTo>
                    <a:pt x="372" y="0"/>
                    <a:pt x="314" y="5"/>
                    <a:pt x="250" y="5"/>
                  </a:cubicBezTo>
                  <a:cubicBezTo>
                    <a:pt x="167" y="5"/>
                    <a:pt x="108" y="5"/>
                    <a:pt x="24" y="89"/>
                  </a:cubicBezTo>
                  <a:cubicBezTo>
                    <a:pt x="0" y="113"/>
                    <a:pt x="0" y="160"/>
                    <a:pt x="24" y="172"/>
                  </a:cubicBezTo>
                  <a:cubicBezTo>
                    <a:pt x="82" y="213"/>
                    <a:pt x="134" y="226"/>
                    <a:pt x="188" y="226"/>
                  </a:cubicBezTo>
                  <a:cubicBezTo>
                    <a:pt x="212" y="226"/>
                    <a:pt x="237" y="223"/>
                    <a:pt x="262" y="220"/>
                  </a:cubicBezTo>
                  <a:cubicBezTo>
                    <a:pt x="369" y="208"/>
                    <a:pt x="453" y="172"/>
                    <a:pt x="560" y="124"/>
                  </a:cubicBezTo>
                  <a:cubicBezTo>
                    <a:pt x="631" y="113"/>
                    <a:pt x="596" y="5"/>
                    <a:pt x="536" y="5"/>
                  </a:cubicBezTo>
                  <a:cubicBezTo>
                    <a:pt x="500" y="1"/>
                    <a:pt x="467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7" name="Google Shape;15238;p55">
              <a:extLst>
                <a:ext uri="{FF2B5EF4-FFF2-40B4-BE49-F238E27FC236}">
                  <a16:creationId xmlns:a16="http://schemas.microsoft.com/office/drawing/2014/main" id="{992CC766-A81C-3832-FAD7-5D6957D81AD8}"/>
                </a:ext>
              </a:extLst>
            </p:cNvPr>
            <p:cNvSpPr/>
            <p:nvPr/>
          </p:nvSpPr>
          <p:spPr>
            <a:xfrm>
              <a:off x="4251050" y="2263325"/>
              <a:ext cx="14350" cy="9275"/>
            </a:xfrm>
            <a:custGeom>
              <a:avLst/>
              <a:gdLst/>
              <a:ahLst/>
              <a:cxnLst/>
              <a:rect l="l" t="t" r="r" b="b"/>
              <a:pathLst>
                <a:path w="574" h="371" extrusionOk="0">
                  <a:moveTo>
                    <a:pt x="479" y="1"/>
                  </a:moveTo>
                  <a:cubicBezTo>
                    <a:pt x="464" y="1"/>
                    <a:pt x="447" y="6"/>
                    <a:pt x="432" y="20"/>
                  </a:cubicBezTo>
                  <a:cubicBezTo>
                    <a:pt x="325" y="103"/>
                    <a:pt x="194" y="151"/>
                    <a:pt x="86" y="198"/>
                  </a:cubicBezTo>
                  <a:cubicBezTo>
                    <a:pt x="1" y="241"/>
                    <a:pt x="40" y="370"/>
                    <a:pt x="127" y="370"/>
                  </a:cubicBezTo>
                  <a:cubicBezTo>
                    <a:pt x="137" y="370"/>
                    <a:pt x="147" y="368"/>
                    <a:pt x="158" y="365"/>
                  </a:cubicBezTo>
                  <a:cubicBezTo>
                    <a:pt x="229" y="341"/>
                    <a:pt x="313" y="317"/>
                    <a:pt x="372" y="281"/>
                  </a:cubicBezTo>
                  <a:cubicBezTo>
                    <a:pt x="432" y="234"/>
                    <a:pt x="491" y="186"/>
                    <a:pt x="527" y="127"/>
                  </a:cubicBezTo>
                  <a:cubicBezTo>
                    <a:pt x="573" y="71"/>
                    <a:pt x="533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8" name="Google Shape;15239;p55">
              <a:extLst>
                <a:ext uri="{FF2B5EF4-FFF2-40B4-BE49-F238E27FC236}">
                  <a16:creationId xmlns:a16="http://schemas.microsoft.com/office/drawing/2014/main" id="{2DA32247-E046-AD7E-EB7F-CE4234685212}"/>
                </a:ext>
              </a:extLst>
            </p:cNvPr>
            <p:cNvSpPr/>
            <p:nvPr/>
          </p:nvSpPr>
          <p:spPr>
            <a:xfrm>
              <a:off x="4252300" y="2252675"/>
              <a:ext cx="14700" cy="9925"/>
            </a:xfrm>
            <a:custGeom>
              <a:avLst/>
              <a:gdLst/>
              <a:ahLst/>
              <a:cxnLst/>
              <a:rect l="l" t="t" r="r" b="b"/>
              <a:pathLst>
                <a:path w="588" h="397" extrusionOk="0">
                  <a:moveTo>
                    <a:pt x="447" y="0"/>
                  </a:moveTo>
                  <a:cubicBezTo>
                    <a:pt x="427" y="0"/>
                    <a:pt x="408" y="9"/>
                    <a:pt x="394" y="29"/>
                  </a:cubicBezTo>
                  <a:cubicBezTo>
                    <a:pt x="334" y="88"/>
                    <a:pt x="275" y="148"/>
                    <a:pt x="203" y="184"/>
                  </a:cubicBezTo>
                  <a:cubicBezTo>
                    <a:pt x="144" y="196"/>
                    <a:pt x="1" y="255"/>
                    <a:pt x="84" y="350"/>
                  </a:cubicBezTo>
                  <a:cubicBezTo>
                    <a:pt x="113" y="384"/>
                    <a:pt x="151" y="397"/>
                    <a:pt x="189" y="397"/>
                  </a:cubicBezTo>
                  <a:cubicBezTo>
                    <a:pt x="245" y="397"/>
                    <a:pt x="304" y="371"/>
                    <a:pt x="346" y="350"/>
                  </a:cubicBezTo>
                  <a:cubicBezTo>
                    <a:pt x="441" y="303"/>
                    <a:pt x="501" y="231"/>
                    <a:pt x="560" y="148"/>
                  </a:cubicBezTo>
                  <a:cubicBezTo>
                    <a:pt x="587" y="85"/>
                    <a:pt x="511" y="0"/>
                    <a:pt x="4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9" name="Google Shape;15240;p55">
              <a:extLst>
                <a:ext uri="{FF2B5EF4-FFF2-40B4-BE49-F238E27FC236}">
                  <a16:creationId xmlns:a16="http://schemas.microsoft.com/office/drawing/2014/main" id="{4AA610E6-A228-26E5-2C6D-37EF5B30B50C}"/>
                </a:ext>
              </a:extLst>
            </p:cNvPr>
            <p:cNvSpPr/>
            <p:nvPr/>
          </p:nvSpPr>
          <p:spPr>
            <a:xfrm>
              <a:off x="4253800" y="2243200"/>
              <a:ext cx="12450" cy="7700"/>
            </a:xfrm>
            <a:custGeom>
              <a:avLst/>
              <a:gdLst/>
              <a:ahLst/>
              <a:cxnLst/>
              <a:rect l="l" t="t" r="r" b="b"/>
              <a:pathLst>
                <a:path w="498" h="308" extrusionOk="0">
                  <a:moveTo>
                    <a:pt x="307" y="1"/>
                  </a:moveTo>
                  <a:cubicBezTo>
                    <a:pt x="279" y="1"/>
                    <a:pt x="250" y="12"/>
                    <a:pt x="226" y="39"/>
                  </a:cubicBezTo>
                  <a:cubicBezTo>
                    <a:pt x="191" y="74"/>
                    <a:pt x="167" y="86"/>
                    <a:pt x="143" y="86"/>
                  </a:cubicBezTo>
                  <a:cubicBezTo>
                    <a:pt x="84" y="98"/>
                    <a:pt x="60" y="134"/>
                    <a:pt x="24" y="170"/>
                  </a:cubicBezTo>
                  <a:cubicBezTo>
                    <a:pt x="0" y="194"/>
                    <a:pt x="0" y="217"/>
                    <a:pt x="24" y="229"/>
                  </a:cubicBezTo>
                  <a:cubicBezTo>
                    <a:pt x="57" y="286"/>
                    <a:pt x="106" y="307"/>
                    <a:pt x="160" y="307"/>
                  </a:cubicBezTo>
                  <a:cubicBezTo>
                    <a:pt x="241" y="307"/>
                    <a:pt x="334" y="260"/>
                    <a:pt x="405" y="217"/>
                  </a:cubicBezTo>
                  <a:cubicBezTo>
                    <a:pt x="497" y="134"/>
                    <a:pt x="403" y="1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0" name="Google Shape;15241;p55">
              <a:extLst>
                <a:ext uri="{FF2B5EF4-FFF2-40B4-BE49-F238E27FC236}">
                  <a16:creationId xmlns:a16="http://schemas.microsoft.com/office/drawing/2014/main" id="{1FA8CDB3-98A9-5E2A-AB91-6401F0F982B1}"/>
                </a:ext>
              </a:extLst>
            </p:cNvPr>
            <p:cNvSpPr/>
            <p:nvPr/>
          </p:nvSpPr>
          <p:spPr>
            <a:xfrm>
              <a:off x="4253500" y="2233075"/>
              <a:ext cx="10575" cy="4975"/>
            </a:xfrm>
            <a:custGeom>
              <a:avLst/>
              <a:gdLst/>
              <a:ahLst/>
              <a:cxnLst/>
              <a:rect l="l" t="t" r="r" b="b"/>
              <a:pathLst>
                <a:path w="423" h="199" extrusionOk="0">
                  <a:moveTo>
                    <a:pt x="321" y="1"/>
                  </a:moveTo>
                  <a:cubicBezTo>
                    <a:pt x="314" y="1"/>
                    <a:pt x="306" y="1"/>
                    <a:pt x="298" y="3"/>
                  </a:cubicBezTo>
                  <a:cubicBezTo>
                    <a:pt x="250" y="15"/>
                    <a:pt x="191" y="27"/>
                    <a:pt x="155" y="27"/>
                  </a:cubicBezTo>
                  <a:cubicBezTo>
                    <a:pt x="96" y="39"/>
                    <a:pt x="72" y="39"/>
                    <a:pt x="36" y="87"/>
                  </a:cubicBezTo>
                  <a:cubicBezTo>
                    <a:pt x="0" y="98"/>
                    <a:pt x="0" y="146"/>
                    <a:pt x="36" y="158"/>
                  </a:cubicBezTo>
                  <a:cubicBezTo>
                    <a:pt x="63" y="185"/>
                    <a:pt x="96" y="198"/>
                    <a:pt x="136" y="198"/>
                  </a:cubicBezTo>
                  <a:cubicBezTo>
                    <a:pt x="150" y="198"/>
                    <a:pt x="164" y="197"/>
                    <a:pt x="179" y="194"/>
                  </a:cubicBezTo>
                  <a:cubicBezTo>
                    <a:pt x="238" y="170"/>
                    <a:pt x="298" y="158"/>
                    <a:pt x="346" y="146"/>
                  </a:cubicBezTo>
                  <a:cubicBezTo>
                    <a:pt x="423" y="124"/>
                    <a:pt x="408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1" name="Google Shape;15242;p55">
              <a:extLst>
                <a:ext uri="{FF2B5EF4-FFF2-40B4-BE49-F238E27FC236}">
                  <a16:creationId xmlns:a16="http://schemas.microsoft.com/office/drawing/2014/main" id="{79F20A69-2000-937C-49F3-EEFC34350251}"/>
                </a:ext>
              </a:extLst>
            </p:cNvPr>
            <p:cNvSpPr/>
            <p:nvPr/>
          </p:nvSpPr>
          <p:spPr>
            <a:xfrm>
              <a:off x="4252900" y="2222825"/>
              <a:ext cx="11000" cy="5275"/>
            </a:xfrm>
            <a:custGeom>
              <a:avLst/>
              <a:gdLst/>
              <a:ahLst/>
              <a:cxnLst/>
              <a:rect l="l" t="t" r="r" b="b"/>
              <a:pathLst>
                <a:path w="440" h="211" extrusionOk="0">
                  <a:moveTo>
                    <a:pt x="336" y="0"/>
                  </a:moveTo>
                  <a:cubicBezTo>
                    <a:pt x="325" y="0"/>
                    <a:pt x="312" y="3"/>
                    <a:pt x="298" y="8"/>
                  </a:cubicBezTo>
                  <a:cubicBezTo>
                    <a:pt x="227" y="20"/>
                    <a:pt x="179" y="20"/>
                    <a:pt x="131" y="32"/>
                  </a:cubicBezTo>
                  <a:cubicBezTo>
                    <a:pt x="72" y="56"/>
                    <a:pt x="36" y="80"/>
                    <a:pt x="12" y="127"/>
                  </a:cubicBezTo>
                  <a:cubicBezTo>
                    <a:pt x="1" y="139"/>
                    <a:pt x="12" y="175"/>
                    <a:pt x="24" y="187"/>
                  </a:cubicBezTo>
                  <a:cubicBezTo>
                    <a:pt x="84" y="211"/>
                    <a:pt x="120" y="211"/>
                    <a:pt x="179" y="211"/>
                  </a:cubicBezTo>
                  <a:cubicBezTo>
                    <a:pt x="239" y="199"/>
                    <a:pt x="298" y="199"/>
                    <a:pt x="334" y="187"/>
                  </a:cubicBezTo>
                  <a:cubicBezTo>
                    <a:pt x="439" y="145"/>
                    <a:pt x="423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2" name="Google Shape;15243;p55">
              <a:extLst>
                <a:ext uri="{FF2B5EF4-FFF2-40B4-BE49-F238E27FC236}">
                  <a16:creationId xmlns:a16="http://schemas.microsoft.com/office/drawing/2014/main" id="{AB5EA9BE-C261-15C5-0F0C-960375A9489C}"/>
                </a:ext>
              </a:extLst>
            </p:cNvPr>
            <p:cNvSpPr/>
            <p:nvPr/>
          </p:nvSpPr>
          <p:spPr>
            <a:xfrm>
              <a:off x="4250825" y="2214325"/>
              <a:ext cx="10225" cy="5225"/>
            </a:xfrm>
            <a:custGeom>
              <a:avLst/>
              <a:gdLst/>
              <a:ahLst/>
              <a:cxnLst/>
              <a:rect l="l" t="t" r="r" b="b"/>
              <a:pathLst>
                <a:path w="409" h="209" extrusionOk="0">
                  <a:moveTo>
                    <a:pt x="297" y="0"/>
                  </a:moveTo>
                  <a:cubicBezTo>
                    <a:pt x="290" y="0"/>
                    <a:pt x="282" y="1"/>
                    <a:pt x="274" y="3"/>
                  </a:cubicBezTo>
                  <a:cubicBezTo>
                    <a:pt x="226" y="15"/>
                    <a:pt x="167" y="15"/>
                    <a:pt x="119" y="39"/>
                  </a:cubicBezTo>
                  <a:cubicBezTo>
                    <a:pt x="84" y="39"/>
                    <a:pt x="48" y="39"/>
                    <a:pt x="12" y="75"/>
                  </a:cubicBezTo>
                  <a:cubicBezTo>
                    <a:pt x="0" y="110"/>
                    <a:pt x="0" y="134"/>
                    <a:pt x="12" y="170"/>
                  </a:cubicBezTo>
                  <a:cubicBezTo>
                    <a:pt x="41" y="199"/>
                    <a:pt x="84" y="208"/>
                    <a:pt x="130" y="208"/>
                  </a:cubicBezTo>
                  <a:cubicBezTo>
                    <a:pt x="196" y="208"/>
                    <a:pt x="267" y="189"/>
                    <a:pt x="310" y="182"/>
                  </a:cubicBezTo>
                  <a:cubicBezTo>
                    <a:pt x="409" y="127"/>
                    <a:pt x="386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3" name="Google Shape;15244;p55">
              <a:extLst>
                <a:ext uri="{FF2B5EF4-FFF2-40B4-BE49-F238E27FC236}">
                  <a16:creationId xmlns:a16="http://schemas.microsoft.com/office/drawing/2014/main" id="{4BA60C72-5840-8888-5FAC-8B520DE2CBE9}"/>
                </a:ext>
              </a:extLst>
            </p:cNvPr>
            <p:cNvSpPr/>
            <p:nvPr/>
          </p:nvSpPr>
          <p:spPr>
            <a:xfrm>
              <a:off x="4250825" y="2198675"/>
              <a:ext cx="12700" cy="7400"/>
            </a:xfrm>
            <a:custGeom>
              <a:avLst/>
              <a:gdLst/>
              <a:ahLst/>
              <a:cxnLst/>
              <a:rect l="l" t="t" r="r" b="b"/>
              <a:pathLst>
                <a:path w="508" h="296" extrusionOk="0">
                  <a:moveTo>
                    <a:pt x="357" y="0"/>
                  </a:moveTo>
                  <a:cubicBezTo>
                    <a:pt x="343" y="0"/>
                    <a:pt x="327" y="3"/>
                    <a:pt x="310" y="10"/>
                  </a:cubicBezTo>
                  <a:cubicBezTo>
                    <a:pt x="238" y="34"/>
                    <a:pt x="155" y="46"/>
                    <a:pt x="84" y="81"/>
                  </a:cubicBezTo>
                  <a:cubicBezTo>
                    <a:pt x="36" y="93"/>
                    <a:pt x="0" y="141"/>
                    <a:pt x="0" y="189"/>
                  </a:cubicBezTo>
                  <a:cubicBezTo>
                    <a:pt x="0" y="200"/>
                    <a:pt x="0" y="224"/>
                    <a:pt x="12" y="236"/>
                  </a:cubicBezTo>
                  <a:cubicBezTo>
                    <a:pt x="36" y="272"/>
                    <a:pt x="84" y="296"/>
                    <a:pt x="107" y="296"/>
                  </a:cubicBezTo>
                  <a:cubicBezTo>
                    <a:pt x="191" y="284"/>
                    <a:pt x="286" y="272"/>
                    <a:pt x="369" y="236"/>
                  </a:cubicBezTo>
                  <a:cubicBezTo>
                    <a:pt x="507" y="194"/>
                    <a:pt x="475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4" name="Google Shape;15245;p55">
              <a:extLst>
                <a:ext uri="{FF2B5EF4-FFF2-40B4-BE49-F238E27FC236}">
                  <a16:creationId xmlns:a16="http://schemas.microsoft.com/office/drawing/2014/main" id="{62ABFC55-50EE-0D98-C9A8-83B2CF3E878E}"/>
                </a:ext>
              </a:extLst>
            </p:cNvPr>
            <p:cNvSpPr/>
            <p:nvPr/>
          </p:nvSpPr>
          <p:spPr>
            <a:xfrm>
              <a:off x="4250225" y="2193000"/>
              <a:ext cx="8050" cy="3375"/>
            </a:xfrm>
            <a:custGeom>
              <a:avLst/>
              <a:gdLst/>
              <a:ahLst/>
              <a:cxnLst/>
              <a:rect l="l" t="t" r="r" b="b"/>
              <a:pathLst>
                <a:path w="322" h="135" extrusionOk="0">
                  <a:moveTo>
                    <a:pt x="109" y="0"/>
                  </a:moveTo>
                  <a:cubicBezTo>
                    <a:pt x="70" y="0"/>
                    <a:pt x="34" y="8"/>
                    <a:pt x="12" y="35"/>
                  </a:cubicBezTo>
                  <a:cubicBezTo>
                    <a:pt x="0" y="58"/>
                    <a:pt x="0" y="82"/>
                    <a:pt x="12" y="94"/>
                  </a:cubicBezTo>
                  <a:cubicBezTo>
                    <a:pt x="39" y="127"/>
                    <a:pt x="84" y="135"/>
                    <a:pt x="130" y="135"/>
                  </a:cubicBezTo>
                  <a:cubicBezTo>
                    <a:pt x="168" y="135"/>
                    <a:pt x="207" y="130"/>
                    <a:pt x="238" y="130"/>
                  </a:cubicBezTo>
                  <a:cubicBezTo>
                    <a:pt x="242" y="130"/>
                    <a:pt x="246" y="131"/>
                    <a:pt x="249" y="131"/>
                  </a:cubicBezTo>
                  <a:cubicBezTo>
                    <a:pt x="322" y="131"/>
                    <a:pt x="318" y="11"/>
                    <a:pt x="238" y="11"/>
                  </a:cubicBezTo>
                  <a:cubicBezTo>
                    <a:pt x="206" y="11"/>
                    <a:pt x="156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5" name="Google Shape;15246;p55">
              <a:extLst>
                <a:ext uri="{FF2B5EF4-FFF2-40B4-BE49-F238E27FC236}">
                  <a16:creationId xmlns:a16="http://schemas.microsoft.com/office/drawing/2014/main" id="{524163C8-2CFA-B81B-B2F5-F462F1D549F1}"/>
                </a:ext>
              </a:extLst>
            </p:cNvPr>
            <p:cNvSpPr/>
            <p:nvPr/>
          </p:nvSpPr>
          <p:spPr>
            <a:xfrm>
              <a:off x="4244275" y="2177250"/>
              <a:ext cx="12225" cy="8600"/>
            </a:xfrm>
            <a:custGeom>
              <a:avLst/>
              <a:gdLst/>
              <a:ahLst/>
              <a:cxnLst/>
              <a:rect l="l" t="t" r="r" b="b"/>
              <a:pathLst>
                <a:path w="489" h="344" extrusionOk="0">
                  <a:moveTo>
                    <a:pt x="238" y="1"/>
                  </a:moveTo>
                  <a:cubicBezTo>
                    <a:pt x="191" y="1"/>
                    <a:pt x="143" y="16"/>
                    <a:pt x="107" y="45"/>
                  </a:cubicBezTo>
                  <a:cubicBezTo>
                    <a:pt x="48" y="93"/>
                    <a:pt x="0" y="188"/>
                    <a:pt x="72" y="248"/>
                  </a:cubicBezTo>
                  <a:cubicBezTo>
                    <a:pt x="84" y="272"/>
                    <a:pt x="107" y="284"/>
                    <a:pt x="131" y="295"/>
                  </a:cubicBezTo>
                  <a:cubicBezTo>
                    <a:pt x="139" y="303"/>
                    <a:pt x="175" y="325"/>
                    <a:pt x="185" y="325"/>
                  </a:cubicBezTo>
                  <a:cubicBezTo>
                    <a:pt x="191" y="325"/>
                    <a:pt x="189" y="317"/>
                    <a:pt x="167" y="295"/>
                  </a:cubicBezTo>
                  <a:lnTo>
                    <a:pt x="167" y="295"/>
                  </a:lnTo>
                  <a:cubicBezTo>
                    <a:pt x="203" y="325"/>
                    <a:pt x="250" y="343"/>
                    <a:pt x="296" y="343"/>
                  </a:cubicBezTo>
                  <a:cubicBezTo>
                    <a:pt x="343" y="343"/>
                    <a:pt x="387" y="325"/>
                    <a:pt x="417" y="284"/>
                  </a:cubicBezTo>
                  <a:cubicBezTo>
                    <a:pt x="488" y="212"/>
                    <a:pt x="465" y="105"/>
                    <a:pt x="369" y="45"/>
                  </a:cubicBezTo>
                  <a:cubicBezTo>
                    <a:pt x="334" y="16"/>
                    <a:pt x="286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6" name="Google Shape;15247;p55">
              <a:extLst>
                <a:ext uri="{FF2B5EF4-FFF2-40B4-BE49-F238E27FC236}">
                  <a16:creationId xmlns:a16="http://schemas.microsoft.com/office/drawing/2014/main" id="{955D0028-6D37-B666-207F-D42DCB674F96}"/>
                </a:ext>
              </a:extLst>
            </p:cNvPr>
            <p:cNvSpPr/>
            <p:nvPr/>
          </p:nvSpPr>
          <p:spPr>
            <a:xfrm>
              <a:off x="4241825" y="2167500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82" y="1"/>
                  </a:moveTo>
                  <a:cubicBezTo>
                    <a:pt x="170" y="1"/>
                    <a:pt x="158" y="3"/>
                    <a:pt x="146" y="7"/>
                  </a:cubicBezTo>
                  <a:cubicBezTo>
                    <a:pt x="48" y="18"/>
                    <a:pt x="0" y="157"/>
                    <a:pt x="82" y="191"/>
                  </a:cubicBezTo>
                  <a:lnTo>
                    <a:pt x="82" y="191"/>
                  </a:lnTo>
                  <a:cubicBezTo>
                    <a:pt x="100" y="234"/>
                    <a:pt x="145" y="255"/>
                    <a:pt x="191" y="255"/>
                  </a:cubicBezTo>
                  <a:cubicBezTo>
                    <a:pt x="259" y="255"/>
                    <a:pt x="326" y="209"/>
                    <a:pt x="301" y="126"/>
                  </a:cubicBezTo>
                  <a:cubicBezTo>
                    <a:pt x="291" y="47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7" name="Google Shape;15248;p55">
              <a:extLst>
                <a:ext uri="{FF2B5EF4-FFF2-40B4-BE49-F238E27FC236}">
                  <a16:creationId xmlns:a16="http://schemas.microsoft.com/office/drawing/2014/main" id="{F530CE8A-9C36-BDCF-0922-AF7A804D479F}"/>
                </a:ext>
              </a:extLst>
            </p:cNvPr>
            <p:cNvSpPr/>
            <p:nvPr/>
          </p:nvSpPr>
          <p:spPr>
            <a:xfrm>
              <a:off x="4281175" y="2273300"/>
              <a:ext cx="13575" cy="13050"/>
            </a:xfrm>
            <a:custGeom>
              <a:avLst/>
              <a:gdLst/>
              <a:ahLst/>
              <a:cxnLst/>
              <a:rect l="l" t="t" r="r" b="b"/>
              <a:pathLst>
                <a:path w="543" h="522" extrusionOk="0">
                  <a:moveTo>
                    <a:pt x="427" y="1"/>
                  </a:moveTo>
                  <a:cubicBezTo>
                    <a:pt x="402" y="1"/>
                    <a:pt x="376" y="12"/>
                    <a:pt x="358" y="37"/>
                  </a:cubicBezTo>
                  <a:cubicBezTo>
                    <a:pt x="286" y="121"/>
                    <a:pt x="251" y="192"/>
                    <a:pt x="179" y="263"/>
                  </a:cubicBezTo>
                  <a:lnTo>
                    <a:pt x="84" y="359"/>
                  </a:lnTo>
                  <a:cubicBezTo>
                    <a:pt x="60" y="383"/>
                    <a:pt x="36" y="418"/>
                    <a:pt x="13" y="442"/>
                  </a:cubicBezTo>
                  <a:cubicBezTo>
                    <a:pt x="1" y="454"/>
                    <a:pt x="1" y="478"/>
                    <a:pt x="13" y="490"/>
                  </a:cubicBezTo>
                  <a:cubicBezTo>
                    <a:pt x="52" y="512"/>
                    <a:pt x="89" y="521"/>
                    <a:pt x="124" y="521"/>
                  </a:cubicBezTo>
                  <a:cubicBezTo>
                    <a:pt x="297" y="521"/>
                    <a:pt x="411" y="281"/>
                    <a:pt x="501" y="133"/>
                  </a:cubicBezTo>
                  <a:cubicBezTo>
                    <a:pt x="542" y="58"/>
                    <a:pt x="486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8" name="Google Shape;15249;p55">
              <a:extLst>
                <a:ext uri="{FF2B5EF4-FFF2-40B4-BE49-F238E27FC236}">
                  <a16:creationId xmlns:a16="http://schemas.microsoft.com/office/drawing/2014/main" id="{C6FEA6F0-025C-5E4D-8DA1-9FB925E9C07C}"/>
                </a:ext>
              </a:extLst>
            </p:cNvPr>
            <p:cNvSpPr/>
            <p:nvPr/>
          </p:nvSpPr>
          <p:spPr>
            <a:xfrm>
              <a:off x="4281175" y="2260750"/>
              <a:ext cx="13025" cy="10225"/>
            </a:xfrm>
            <a:custGeom>
              <a:avLst/>
              <a:gdLst/>
              <a:ahLst/>
              <a:cxnLst/>
              <a:rect l="l" t="t" r="r" b="b"/>
              <a:pathLst>
                <a:path w="521" h="409" extrusionOk="0">
                  <a:moveTo>
                    <a:pt x="395" y="0"/>
                  </a:moveTo>
                  <a:cubicBezTo>
                    <a:pt x="363" y="0"/>
                    <a:pt x="330" y="15"/>
                    <a:pt x="310" y="51"/>
                  </a:cubicBezTo>
                  <a:cubicBezTo>
                    <a:pt x="274" y="111"/>
                    <a:pt x="251" y="158"/>
                    <a:pt x="191" y="170"/>
                  </a:cubicBezTo>
                  <a:cubicBezTo>
                    <a:pt x="155" y="182"/>
                    <a:pt x="132" y="182"/>
                    <a:pt x="96" y="206"/>
                  </a:cubicBezTo>
                  <a:cubicBezTo>
                    <a:pt x="72" y="218"/>
                    <a:pt x="60" y="242"/>
                    <a:pt x="24" y="254"/>
                  </a:cubicBezTo>
                  <a:cubicBezTo>
                    <a:pt x="1" y="277"/>
                    <a:pt x="1" y="337"/>
                    <a:pt x="24" y="349"/>
                  </a:cubicBezTo>
                  <a:cubicBezTo>
                    <a:pt x="60" y="384"/>
                    <a:pt x="96" y="408"/>
                    <a:pt x="143" y="408"/>
                  </a:cubicBezTo>
                  <a:cubicBezTo>
                    <a:pt x="191" y="408"/>
                    <a:pt x="251" y="384"/>
                    <a:pt x="298" y="349"/>
                  </a:cubicBezTo>
                  <a:cubicBezTo>
                    <a:pt x="382" y="289"/>
                    <a:pt x="441" y="218"/>
                    <a:pt x="489" y="111"/>
                  </a:cubicBezTo>
                  <a:cubicBezTo>
                    <a:pt x="520" y="56"/>
                    <a:pt x="458" y="0"/>
                    <a:pt x="39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9" name="Google Shape;15250;p55">
              <a:extLst>
                <a:ext uri="{FF2B5EF4-FFF2-40B4-BE49-F238E27FC236}">
                  <a16:creationId xmlns:a16="http://schemas.microsoft.com/office/drawing/2014/main" id="{DEED9360-6DBB-4065-26CD-6D0FA75C1640}"/>
                </a:ext>
              </a:extLst>
            </p:cNvPr>
            <p:cNvSpPr/>
            <p:nvPr/>
          </p:nvSpPr>
          <p:spPr>
            <a:xfrm>
              <a:off x="4278500" y="2255875"/>
              <a:ext cx="10500" cy="7550"/>
            </a:xfrm>
            <a:custGeom>
              <a:avLst/>
              <a:gdLst/>
              <a:ahLst/>
              <a:cxnLst/>
              <a:rect l="l" t="t" r="r" b="b"/>
              <a:pathLst>
                <a:path w="420" h="302" extrusionOk="0">
                  <a:moveTo>
                    <a:pt x="199" y="0"/>
                  </a:moveTo>
                  <a:cubicBezTo>
                    <a:pt x="130" y="0"/>
                    <a:pt x="72" y="16"/>
                    <a:pt x="24" y="79"/>
                  </a:cubicBezTo>
                  <a:cubicBezTo>
                    <a:pt x="0" y="115"/>
                    <a:pt x="0" y="187"/>
                    <a:pt x="24" y="222"/>
                  </a:cubicBezTo>
                  <a:cubicBezTo>
                    <a:pt x="72" y="286"/>
                    <a:pt x="135" y="302"/>
                    <a:pt x="204" y="302"/>
                  </a:cubicBezTo>
                  <a:cubicBezTo>
                    <a:pt x="239" y="302"/>
                    <a:pt x="274" y="298"/>
                    <a:pt x="310" y="294"/>
                  </a:cubicBezTo>
                  <a:cubicBezTo>
                    <a:pt x="335" y="290"/>
                    <a:pt x="357" y="275"/>
                    <a:pt x="374" y="256"/>
                  </a:cubicBezTo>
                  <a:lnTo>
                    <a:pt x="374" y="256"/>
                  </a:lnTo>
                  <a:cubicBezTo>
                    <a:pt x="392" y="239"/>
                    <a:pt x="406" y="216"/>
                    <a:pt x="417" y="187"/>
                  </a:cubicBezTo>
                  <a:cubicBezTo>
                    <a:pt x="419" y="175"/>
                    <a:pt x="419" y="163"/>
                    <a:pt x="418" y="151"/>
                  </a:cubicBezTo>
                  <a:lnTo>
                    <a:pt x="418" y="151"/>
                  </a:lnTo>
                  <a:cubicBezTo>
                    <a:pt x="419" y="139"/>
                    <a:pt x="419" y="127"/>
                    <a:pt x="417" y="115"/>
                  </a:cubicBezTo>
                  <a:cubicBezTo>
                    <a:pt x="405" y="84"/>
                    <a:pt x="390" y="60"/>
                    <a:pt x="372" y="43"/>
                  </a:cubicBezTo>
                  <a:lnTo>
                    <a:pt x="372" y="43"/>
                  </a:lnTo>
                  <a:cubicBezTo>
                    <a:pt x="354" y="25"/>
                    <a:pt x="334" y="12"/>
                    <a:pt x="310" y="8"/>
                  </a:cubicBezTo>
                  <a:cubicBezTo>
                    <a:pt x="270" y="4"/>
                    <a:pt x="233" y="0"/>
                    <a:pt x="1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0" name="Google Shape;15251;p55">
              <a:extLst>
                <a:ext uri="{FF2B5EF4-FFF2-40B4-BE49-F238E27FC236}">
                  <a16:creationId xmlns:a16="http://schemas.microsoft.com/office/drawing/2014/main" id="{49E20CF1-28E4-8AF0-2DDC-AE0613487AA8}"/>
                </a:ext>
              </a:extLst>
            </p:cNvPr>
            <p:cNvSpPr/>
            <p:nvPr/>
          </p:nvSpPr>
          <p:spPr>
            <a:xfrm>
              <a:off x="4277000" y="2245775"/>
              <a:ext cx="11125" cy="5800"/>
            </a:xfrm>
            <a:custGeom>
              <a:avLst/>
              <a:gdLst/>
              <a:ahLst/>
              <a:cxnLst/>
              <a:rect l="l" t="t" r="r" b="b"/>
              <a:pathLst>
                <a:path w="445" h="232" extrusionOk="0">
                  <a:moveTo>
                    <a:pt x="345" y="1"/>
                  </a:moveTo>
                  <a:cubicBezTo>
                    <a:pt x="334" y="1"/>
                    <a:pt x="323" y="3"/>
                    <a:pt x="310" y="7"/>
                  </a:cubicBezTo>
                  <a:cubicBezTo>
                    <a:pt x="263" y="43"/>
                    <a:pt x="203" y="55"/>
                    <a:pt x="144" y="67"/>
                  </a:cubicBezTo>
                  <a:cubicBezTo>
                    <a:pt x="84" y="67"/>
                    <a:pt x="60" y="91"/>
                    <a:pt x="13" y="126"/>
                  </a:cubicBezTo>
                  <a:cubicBezTo>
                    <a:pt x="1" y="150"/>
                    <a:pt x="1" y="174"/>
                    <a:pt x="13" y="186"/>
                  </a:cubicBezTo>
                  <a:cubicBezTo>
                    <a:pt x="48" y="221"/>
                    <a:pt x="79" y="231"/>
                    <a:pt x="113" y="231"/>
                  </a:cubicBezTo>
                  <a:cubicBezTo>
                    <a:pt x="137" y="231"/>
                    <a:pt x="162" y="226"/>
                    <a:pt x="191" y="221"/>
                  </a:cubicBezTo>
                  <a:cubicBezTo>
                    <a:pt x="251" y="198"/>
                    <a:pt x="322" y="174"/>
                    <a:pt x="382" y="126"/>
                  </a:cubicBezTo>
                  <a:cubicBezTo>
                    <a:pt x="444" y="95"/>
                    <a:pt x="416" y="1"/>
                    <a:pt x="34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1" name="Google Shape;15252;p55">
              <a:extLst>
                <a:ext uri="{FF2B5EF4-FFF2-40B4-BE49-F238E27FC236}">
                  <a16:creationId xmlns:a16="http://schemas.microsoft.com/office/drawing/2014/main" id="{8A312DD1-571D-64C6-459F-3C6E86865F56}"/>
                </a:ext>
              </a:extLst>
            </p:cNvPr>
            <p:cNvSpPr/>
            <p:nvPr/>
          </p:nvSpPr>
          <p:spPr>
            <a:xfrm>
              <a:off x="4275525" y="2232275"/>
              <a:ext cx="15650" cy="8900"/>
            </a:xfrm>
            <a:custGeom>
              <a:avLst/>
              <a:gdLst/>
              <a:ahLst/>
              <a:cxnLst/>
              <a:rect l="l" t="t" r="r" b="b"/>
              <a:pathLst>
                <a:path w="626" h="356" extrusionOk="0">
                  <a:moveTo>
                    <a:pt x="284" y="1"/>
                  </a:moveTo>
                  <a:cubicBezTo>
                    <a:pt x="211" y="1"/>
                    <a:pt x="139" y="21"/>
                    <a:pt x="84" y="71"/>
                  </a:cubicBezTo>
                  <a:cubicBezTo>
                    <a:pt x="0" y="166"/>
                    <a:pt x="48" y="297"/>
                    <a:pt x="167" y="333"/>
                  </a:cubicBezTo>
                  <a:cubicBezTo>
                    <a:pt x="189" y="342"/>
                    <a:pt x="211" y="344"/>
                    <a:pt x="233" y="344"/>
                  </a:cubicBezTo>
                  <a:cubicBezTo>
                    <a:pt x="257" y="344"/>
                    <a:pt x="281" y="341"/>
                    <a:pt x="305" y="341"/>
                  </a:cubicBezTo>
                  <a:cubicBezTo>
                    <a:pt x="319" y="341"/>
                    <a:pt x="332" y="342"/>
                    <a:pt x="346" y="345"/>
                  </a:cubicBezTo>
                  <a:cubicBezTo>
                    <a:pt x="363" y="352"/>
                    <a:pt x="381" y="356"/>
                    <a:pt x="397" y="356"/>
                  </a:cubicBezTo>
                  <a:cubicBezTo>
                    <a:pt x="537" y="356"/>
                    <a:pt x="626" y="111"/>
                    <a:pt x="477" y="47"/>
                  </a:cubicBezTo>
                  <a:cubicBezTo>
                    <a:pt x="419" y="18"/>
                    <a:pt x="351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2" name="Google Shape;15253;p55">
              <a:extLst>
                <a:ext uri="{FF2B5EF4-FFF2-40B4-BE49-F238E27FC236}">
                  <a16:creationId xmlns:a16="http://schemas.microsoft.com/office/drawing/2014/main" id="{35C966F4-6DB8-B851-8307-1F7BBCF93A97}"/>
                </a:ext>
              </a:extLst>
            </p:cNvPr>
            <p:cNvSpPr/>
            <p:nvPr/>
          </p:nvSpPr>
          <p:spPr>
            <a:xfrm>
              <a:off x="4279250" y="2222300"/>
              <a:ext cx="9575" cy="7575"/>
            </a:xfrm>
            <a:custGeom>
              <a:avLst/>
              <a:gdLst/>
              <a:ahLst/>
              <a:cxnLst/>
              <a:rect l="l" t="t" r="r" b="b"/>
              <a:pathLst>
                <a:path w="383" h="303" extrusionOk="0">
                  <a:moveTo>
                    <a:pt x="110" y="0"/>
                  </a:moveTo>
                  <a:cubicBezTo>
                    <a:pt x="56" y="0"/>
                    <a:pt x="0" y="47"/>
                    <a:pt x="18" y="101"/>
                  </a:cubicBezTo>
                  <a:cubicBezTo>
                    <a:pt x="30" y="196"/>
                    <a:pt x="78" y="256"/>
                    <a:pt x="149" y="291"/>
                  </a:cubicBezTo>
                  <a:cubicBezTo>
                    <a:pt x="166" y="299"/>
                    <a:pt x="182" y="302"/>
                    <a:pt x="197" y="302"/>
                  </a:cubicBezTo>
                  <a:cubicBezTo>
                    <a:pt x="306" y="302"/>
                    <a:pt x="383" y="141"/>
                    <a:pt x="268" y="89"/>
                  </a:cubicBezTo>
                  <a:cubicBezTo>
                    <a:pt x="220" y="77"/>
                    <a:pt x="209" y="29"/>
                    <a:pt x="161" y="17"/>
                  </a:cubicBezTo>
                  <a:cubicBezTo>
                    <a:pt x="146" y="6"/>
                    <a:pt x="128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3" name="Google Shape;15254;p55">
              <a:extLst>
                <a:ext uri="{FF2B5EF4-FFF2-40B4-BE49-F238E27FC236}">
                  <a16:creationId xmlns:a16="http://schemas.microsoft.com/office/drawing/2014/main" id="{EB0D9971-928B-154E-4652-FAE23DF70415}"/>
                </a:ext>
              </a:extLst>
            </p:cNvPr>
            <p:cNvSpPr/>
            <p:nvPr/>
          </p:nvSpPr>
          <p:spPr>
            <a:xfrm>
              <a:off x="4278200" y="2211125"/>
              <a:ext cx="8350" cy="6275"/>
            </a:xfrm>
            <a:custGeom>
              <a:avLst/>
              <a:gdLst/>
              <a:ahLst/>
              <a:cxnLst/>
              <a:rect l="l" t="t" r="r" b="b"/>
              <a:pathLst>
                <a:path w="334" h="251" extrusionOk="0">
                  <a:moveTo>
                    <a:pt x="179" y="0"/>
                  </a:moveTo>
                  <a:cubicBezTo>
                    <a:pt x="1" y="0"/>
                    <a:pt x="1" y="250"/>
                    <a:pt x="179" y="250"/>
                  </a:cubicBezTo>
                  <a:cubicBezTo>
                    <a:pt x="334" y="250"/>
                    <a:pt x="334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4" name="Google Shape;15255;p55">
              <a:extLst>
                <a:ext uri="{FF2B5EF4-FFF2-40B4-BE49-F238E27FC236}">
                  <a16:creationId xmlns:a16="http://schemas.microsoft.com/office/drawing/2014/main" id="{F2C728CA-5B18-B31B-39EB-71AEE8D57E7C}"/>
                </a:ext>
              </a:extLst>
            </p:cNvPr>
            <p:cNvSpPr/>
            <p:nvPr/>
          </p:nvSpPr>
          <p:spPr>
            <a:xfrm>
              <a:off x="4287300" y="219207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172" y="0"/>
                  </a:moveTo>
                  <a:cubicBezTo>
                    <a:pt x="30" y="10"/>
                    <a:pt x="0" y="151"/>
                    <a:pt x="84" y="236"/>
                  </a:cubicBezTo>
                  <a:lnTo>
                    <a:pt x="84" y="236"/>
                  </a:lnTo>
                  <a:cubicBezTo>
                    <a:pt x="109" y="281"/>
                    <a:pt x="156" y="314"/>
                    <a:pt x="211" y="314"/>
                  </a:cubicBezTo>
                  <a:cubicBezTo>
                    <a:pt x="221" y="314"/>
                    <a:pt x="233" y="313"/>
                    <a:pt x="244" y="310"/>
                  </a:cubicBezTo>
                  <a:cubicBezTo>
                    <a:pt x="327" y="286"/>
                    <a:pt x="375" y="167"/>
                    <a:pt x="327" y="95"/>
                  </a:cubicBezTo>
                  <a:cubicBezTo>
                    <a:pt x="303" y="36"/>
                    <a:pt x="244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5" name="Google Shape;15256;p55">
              <a:extLst>
                <a:ext uri="{FF2B5EF4-FFF2-40B4-BE49-F238E27FC236}">
                  <a16:creationId xmlns:a16="http://schemas.microsoft.com/office/drawing/2014/main" id="{457DBF25-B3F8-66DE-8ECA-9C5F9C898040}"/>
                </a:ext>
              </a:extLst>
            </p:cNvPr>
            <p:cNvSpPr/>
            <p:nvPr/>
          </p:nvSpPr>
          <p:spPr>
            <a:xfrm>
              <a:off x="4631325" y="2978125"/>
              <a:ext cx="4975" cy="8275"/>
            </a:xfrm>
            <a:custGeom>
              <a:avLst/>
              <a:gdLst/>
              <a:ahLst/>
              <a:cxnLst/>
              <a:rect l="l" t="t" r="r" b="b"/>
              <a:pathLst>
                <a:path w="199" h="331" extrusionOk="0">
                  <a:moveTo>
                    <a:pt x="48" y="0"/>
                  </a:moveTo>
                  <a:cubicBezTo>
                    <a:pt x="25" y="0"/>
                    <a:pt x="1" y="21"/>
                    <a:pt x="8" y="50"/>
                  </a:cubicBezTo>
                  <a:cubicBezTo>
                    <a:pt x="44" y="145"/>
                    <a:pt x="56" y="264"/>
                    <a:pt x="127" y="324"/>
                  </a:cubicBezTo>
                  <a:cubicBezTo>
                    <a:pt x="139" y="328"/>
                    <a:pt x="151" y="331"/>
                    <a:pt x="162" y="331"/>
                  </a:cubicBezTo>
                  <a:cubicBezTo>
                    <a:pt x="183" y="331"/>
                    <a:pt x="199" y="320"/>
                    <a:pt x="199" y="288"/>
                  </a:cubicBezTo>
                  <a:cubicBezTo>
                    <a:pt x="199" y="193"/>
                    <a:pt x="127" y="98"/>
                    <a:pt x="80" y="26"/>
                  </a:cubicBezTo>
                  <a:cubicBezTo>
                    <a:pt x="75" y="8"/>
                    <a:pt x="6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6" name="Google Shape;15257;p55">
              <a:extLst>
                <a:ext uri="{FF2B5EF4-FFF2-40B4-BE49-F238E27FC236}">
                  <a16:creationId xmlns:a16="http://schemas.microsoft.com/office/drawing/2014/main" id="{CBFA7BD1-FA1A-3D5B-9C75-26C58D9542D9}"/>
                </a:ext>
              </a:extLst>
            </p:cNvPr>
            <p:cNvSpPr/>
            <p:nvPr/>
          </p:nvSpPr>
          <p:spPr>
            <a:xfrm>
              <a:off x="4631600" y="2978450"/>
              <a:ext cx="8875" cy="4825"/>
            </a:xfrm>
            <a:custGeom>
              <a:avLst/>
              <a:gdLst/>
              <a:ahLst/>
              <a:cxnLst/>
              <a:rect l="l" t="t" r="r" b="b"/>
              <a:pathLst>
                <a:path w="355" h="193" extrusionOk="0">
                  <a:moveTo>
                    <a:pt x="37" y="0"/>
                  </a:moveTo>
                  <a:cubicBezTo>
                    <a:pt x="17" y="0"/>
                    <a:pt x="0" y="28"/>
                    <a:pt x="9" y="37"/>
                  </a:cubicBezTo>
                  <a:cubicBezTo>
                    <a:pt x="88" y="104"/>
                    <a:pt x="198" y="193"/>
                    <a:pt x="310" y="193"/>
                  </a:cubicBezTo>
                  <a:cubicBezTo>
                    <a:pt x="317" y="193"/>
                    <a:pt x="324" y="193"/>
                    <a:pt x="331" y="192"/>
                  </a:cubicBezTo>
                  <a:cubicBezTo>
                    <a:pt x="354" y="192"/>
                    <a:pt x="354" y="144"/>
                    <a:pt x="331" y="144"/>
                  </a:cubicBezTo>
                  <a:cubicBezTo>
                    <a:pt x="223" y="109"/>
                    <a:pt x="128" y="85"/>
                    <a:pt x="57" y="13"/>
                  </a:cubicBezTo>
                  <a:cubicBezTo>
                    <a:pt x="50" y="4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7" name="Google Shape;15258;p55">
              <a:extLst>
                <a:ext uri="{FF2B5EF4-FFF2-40B4-BE49-F238E27FC236}">
                  <a16:creationId xmlns:a16="http://schemas.microsoft.com/office/drawing/2014/main" id="{ECC2B77A-D71C-2FA2-028E-E1E63E1965D8}"/>
                </a:ext>
              </a:extLst>
            </p:cNvPr>
            <p:cNvSpPr/>
            <p:nvPr/>
          </p:nvSpPr>
          <p:spPr>
            <a:xfrm>
              <a:off x="3586275" y="2361425"/>
              <a:ext cx="15675" cy="4225"/>
            </a:xfrm>
            <a:custGeom>
              <a:avLst/>
              <a:gdLst/>
              <a:ahLst/>
              <a:cxnLst/>
              <a:rect l="l" t="t" r="r" b="b"/>
              <a:pathLst>
                <a:path w="627" h="169" extrusionOk="0">
                  <a:moveTo>
                    <a:pt x="591" y="1"/>
                  </a:moveTo>
                  <a:cubicBezTo>
                    <a:pt x="400" y="25"/>
                    <a:pt x="210" y="48"/>
                    <a:pt x="55" y="84"/>
                  </a:cubicBezTo>
                  <a:cubicBezTo>
                    <a:pt x="0" y="106"/>
                    <a:pt x="16" y="169"/>
                    <a:pt x="57" y="169"/>
                  </a:cubicBezTo>
                  <a:cubicBezTo>
                    <a:pt x="60" y="169"/>
                    <a:pt x="63" y="168"/>
                    <a:pt x="67" y="167"/>
                  </a:cubicBezTo>
                  <a:cubicBezTo>
                    <a:pt x="246" y="108"/>
                    <a:pt x="436" y="120"/>
                    <a:pt x="603" y="48"/>
                  </a:cubicBezTo>
                  <a:cubicBezTo>
                    <a:pt x="627" y="25"/>
                    <a:pt x="603" y="1"/>
                    <a:pt x="59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8" name="Google Shape;15259;p55">
              <a:extLst>
                <a:ext uri="{FF2B5EF4-FFF2-40B4-BE49-F238E27FC236}">
                  <a16:creationId xmlns:a16="http://schemas.microsoft.com/office/drawing/2014/main" id="{668D2758-B9BD-C1F8-933D-FD704407C0F3}"/>
                </a:ext>
              </a:extLst>
            </p:cNvPr>
            <p:cNvSpPr/>
            <p:nvPr/>
          </p:nvSpPr>
          <p:spPr>
            <a:xfrm>
              <a:off x="3619775" y="2355125"/>
              <a:ext cx="45875" cy="6825"/>
            </a:xfrm>
            <a:custGeom>
              <a:avLst/>
              <a:gdLst/>
              <a:ahLst/>
              <a:cxnLst/>
              <a:rect l="l" t="t" r="r" b="b"/>
              <a:pathLst>
                <a:path w="1835" h="273" extrusionOk="0">
                  <a:moveTo>
                    <a:pt x="1469" y="0"/>
                  </a:moveTo>
                  <a:cubicBezTo>
                    <a:pt x="990" y="0"/>
                    <a:pt x="524" y="104"/>
                    <a:pt x="49" y="134"/>
                  </a:cubicBezTo>
                  <a:cubicBezTo>
                    <a:pt x="1" y="134"/>
                    <a:pt x="1" y="193"/>
                    <a:pt x="49" y="205"/>
                  </a:cubicBezTo>
                  <a:cubicBezTo>
                    <a:pt x="362" y="224"/>
                    <a:pt x="676" y="272"/>
                    <a:pt x="982" y="272"/>
                  </a:cubicBezTo>
                  <a:cubicBezTo>
                    <a:pt x="1258" y="272"/>
                    <a:pt x="1528" y="233"/>
                    <a:pt x="1787" y="98"/>
                  </a:cubicBezTo>
                  <a:cubicBezTo>
                    <a:pt x="1834" y="74"/>
                    <a:pt x="1811" y="15"/>
                    <a:pt x="1763" y="15"/>
                  </a:cubicBezTo>
                  <a:cubicBezTo>
                    <a:pt x="1665" y="5"/>
                    <a:pt x="1567" y="0"/>
                    <a:pt x="14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9" name="Google Shape;15260;p55">
              <a:extLst>
                <a:ext uri="{FF2B5EF4-FFF2-40B4-BE49-F238E27FC236}">
                  <a16:creationId xmlns:a16="http://schemas.microsoft.com/office/drawing/2014/main" id="{1CD06C31-5555-158F-B640-A65E672B7E1E}"/>
                </a:ext>
              </a:extLst>
            </p:cNvPr>
            <p:cNvSpPr/>
            <p:nvPr/>
          </p:nvSpPr>
          <p:spPr>
            <a:xfrm>
              <a:off x="3586150" y="2348250"/>
              <a:ext cx="3300" cy="400"/>
            </a:xfrm>
            <a:custGeom>
              <a:avLst/>
              <a:gdLst/>
              <a:ahLst/>
              <a:cxnLst/>
              <a:rect l="l" t="t" r="r" b="b"/>
              <a:pathLst>
                <a:path w="132" h="16" extrusionOk="0">
                  <a:moveTo>
                    <a:pt x="7" y="1"/>
                  </a:moveTo>
                  <a:cubicBezTo>
                    <a:pt x="1" y="1"/>
                    <a:pt x="3" y="16"/>
                    <a:pt x="12" y="16"/>
                  </a:cubicBezTo>
                  <a:lnTo>
                    <a:pt x="120" y="16"/>
                  </a:lnTo>
                  <a:cubicBezTo>
                    <a:pt x="131" y="16"/>
                    <a:pt x="131" y="4"/>
                    <a:pt x="120" y="4"/>
                  </a:cubicBezTo>
                  <a:lnTo>
                    <a:pt x="12" y="4"/>
                  </a:lnTo>
                  <a:cubicBezTo>
                    <a:pt x="10" y="2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0" name="Google Shape;15261;p55">
              <a:extLst>
                <a:ext uri="{FF2B5EF4-FFF2-40B4-BE49-F238E27FC236}">
                  <a16:creationId xmlns:a16="http://schemas.microsoft.com/office/drawing/2014/main" id="{4E5F7F36-8B12-4238-6CCA-67B621B73E0E}"/>
                </a:ext>
              </a:extLst>
            </p:cNvPr>
            <p:cNvSpPr/>
            <p:nvPr/>
          </p:nvSpPr>
          <p:spPr>
            <a:xfrm>
              <a:off x="3592100" y="2334175"/>
              <a:ext cx="18025" cy="6750"/>
            </a:xfrm>
            <a:custGeom>
              <a:avLst/>
              <a:gdLst/>
              <a:ahLst/>
              <a:cxnLst/>
              <a:rect l="l" t="t" r="r" b="b"/>
              <a:pathLst>
                <a:path w="721" h="270" extrusionOk="0">
                  <a:moveTo>
                    <a:pt x="681" y="1"/>
                  </a:moveTo>
                  <a:cubicBezTo>
                    <a:pt x="677" y="1"/>
                    <a:pt x="672" y="3"/>
                    <a:pt x="667" y="7"/>
                  </a:cubicBezTo>
                  <a:cubicBezTo>
                    <a:pt x="477" y="43"/>
                    <a:pt x="298" y="126"/>
                    <a:pt x="84" y="126"/>
                  </a:cubicBezTo>
                  <a:cubicBezTo>
                    <a:pt x="1" y="126"/>
                    <a:pt x="1" y="269"/>
                    <a:pt x="84" y="269"/>
                  </a:cubicBezTo>
                  <a:cubicBezTo>
                    <a:pt x="310" y="269"/>
                    <a:pt x="536" y="210"/>
                    <a:pt x="691" y="67"/>
                  </a:cubicBezTo>
                  <a:cubicBezTo>
                    <a:pt x="720" y="38"/>
                    <a:pt x="702" y="1"/>
                    <a:pt x="6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1" name="Google Shape;15262;p55">
              <a:extLst>
                <a:ext uri="{FF2B5EF4-FFF2-40B4-BE49-F238E27FC236}">
                  <a16:creationId xmlns:a16="http://schemas.microsoft.com/office/drawing/2014/main" id="{83A62D80-173B-BAEC-DAD2-AE4B3453C3BB}"/>
                </a:ext>
              </a:extLst>
            </p:cNvPr>
            <p:cNvSpPr/>
            <p:nvPr/>
          </p:nvSpPr>
          <p:spPr>
            <a:xfrm>
              <a:off x="3581100" y="2307475"/>
              <a:ext cx="7775" cy="3075"/>
            </a:xfrm>
            <a:custGeom>
              <a:avLst/>
              <a:gdLst/>
              <a:ahLst/>
              <a:cxnLst/>
              <a:rect l="l" t="t" r="r" b="b"/>
              <a:pathLst>
                <a:path w="311" h="123" extrusionOk="0">
                  <a:moveTo>
                    <a:pt x="279" y="1"/>
                  </a:moveTo>
                  <a:cubicBezTo>
                    <a:pt x="273" y="1"/>
                    <a:pt x="266" y="5"/>
                    <a:pt x="262" y="16"/>
                  </a:cubicBezTo>
                  <a:cubicBezTo>
                    <a:pt x="203" y="63"/>
                    <a:pt x="119" y="63"/>
                    <a:pt x="60" y="63"/>
                  </a:cubicBezTo>
                  <a:cubicBezTo>
                    <a:pt x="52" y="60"/>
                    <a:pt x="46" y="59"/>
                    <a:pt x="40" y="59"/>
                  </a:cubicBezTo>
                  <a:cubicBezTo>
                    <a:pt x="1" y="59"/>
                    <a:pt x="6" y="123"/>
                    <a:pt x="48" y="123"/>
                  </a:cubicBezTo>
                  <a:cubicBezTo>
                    <a:pt x="143" y="123"/>
                    <a:pt x="214" y="99"/>
                    <a:pt x="286" y="39"/>
                  </a:cubicBezTo>
                  <a:cubicBezTo>
                    <a:pt x="311" y="23"/>
                    <a:pt x="295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2" name="Google Shape;15263;p55">
              <a:extLst>
                <a:ext uri="{FF2B5EF4-FFF2-40B4-BE49-F238E27FC236}">
                  <a16:creationId xmlns:a16="http://schemas.microsoft.com/office/drawing/2014/main" id="{57FDF261-5579-D6BB-63F7-A5DBAFD14FD5}"/>
                </a:ext>
              </a:extLst>
            </p:cNvPr>
            <p:cNvSpPr/>
            <p:nvPr/>
          </p:nvSpPr>
          <p:spPr>
            <a:xfrm>
              <a:off x="3573225" y="2284125"/>
              <a:ext cx="11450" cy="4200"/>
            </a:xfrm>
            <a:custGeom>
              <a:avLst/>
              <a:gdLst/>
              <a:ahLst/>
              <a:cxnLst/>
              <a:rect l="l" t="t" r="r" b="b"/>
              <a:pathLst>
                <a:path w="458" h="168" extrusionOk="0">
                  <a:moveTo>
                    <a:pt x="288" y="1"/>
                  </a:moveTo>
                  <a:cubicBezTo>
                    <a:pt x="214" y="1"/>
                    <a:pt x="139" y="19"/>
                    <a:pt x="65" y="57"/>
                  </a:cubicBezTo>
                  <a:cubicBezTo>
                    <a:pt x="1" y="78"/>
                    <a:pt x="43" y="167"/>
                    <a:pt x="104" y="167"/>
                  </a:cubicBezTo>
                  <a:cubicBezTo>
                    <a:pt x="111" y="167"/>
                    <a:pt x="118" y="166"/>
                    <a:pt x="125" y="164"/>
                  </a:cubicBezTo>
                  <a:cubicBezTo>
                    <a:pt x="220" y="116"/>
                    <a:pt x="339" y="116"/>
                    <a:pt x="422" y="81"/>
                  </a:cubicBezTo>
                  <a:cubicBezTo>
                    <a:pt x="458" y="69"/>
                    <a:pt x="458" y="21"/>
                    <a:pt x="422" y="21"/>
                  </a:cubicBezTo>
                  <a:cubicBezTo>
                    <a:pt x="378" y="8"/>
                    <a:pt x="333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3" name="Google Shape;15264;p55">
              <a:extLst>
                <a:ext uri="{FF2B5EF4-FFF2-40B4-BE49-F238E27FC236}">
                  <a16:creationId xmlns:a16="http://schemas.microsoft.com/office/drawing/2014/main" id="{1C0BAAC1-6200-4A62-3A47-21CD7E9B3C0E}"/>
                </a:ext>
              </a:extLst>
            </p:cNvPr>
            <p:cNvSpPr/>
            <p:nvPr/>
          </p:nvSpPr>
          <p:spPr>
            <a:xfrm>
              <a:off x="3570450" y="2208500"/>
              <a:ext cx="10375" cy="5550"/>
            </a:xfrm>
            <a:custGeom>
              <a:avLst/>
              <a:gdLst/>
              <a:ahLst/>
              <a:cxnLst/>
              <a:rect l="l" t="t" r="r" b="b"/>
              <a:pathLst>
                <a:path w="415" h="222" extrusionOk="0">
                  <a:moveTo>
                    <a:pt x="213" y="0"/>
                  </a:moveTo>
                  <a:cubicBezTo>
                    <a:pt x="190" y="0"/>
                    <a:pt x="169" y="3"/>
                    <a:pt x="152" y="10"/>
                  </a:cubicBezTo>
                  <a:lnTo>
                    <a:pt x="57" y="58"/>
                  </a:lnTo>
                  <a:cubicBezTo>
                    <a:pt x="45" y="69"/>
                    <a:pt x="33" y="69"/>
                    <a:pt x="33" y="93"/>
                  </a:cubicBezTo>
                  <a:cubicBezTo>
                    <a:pt x="9" y="117"/>
                    <a:pt x="9" y="129"/>
                    <a:pt x="9" y="165"/>
                  </a:cubicBezTo>
                  <a:cubicBezTo>
                    <a:pt x="1" y="200"/>
                    <a:pt x="24" y="222"/>
                    <a:pt x="46" y="222"/>
                  </a:cubicBezTo>
                  <a:cubicBezTo>
                    <a:pt x="54" y="222"/>
                    <a:pt x="63" y="219"/>
                    <a:pt x="69" y="212"/>
                  </a:cubicBezTo>
                  <a:cubicBezTo>
                    <a:pt x="93" y="188"/>
                    <a:pt x="117" y="177"/>
                    <a:pt x="128" y="177"/>
                  </a:cubicBezTo>
                  <a:cubicBezTo>
                    <a:pt x="164" y="165"/>
                    <a:pt x="176" y="165"/>
                    <a:pt x="212" y="165"/>
                  </a:cubicBezTo>
                  <a:cubicBezTo>
                    <a:pt x="271" y="141"/>
                    <a:pt x="331" y="129"/>
                    <a:pt x="390" y="105"/>
                  </a:cubicBezTo>
                  <a:cubicBezTo>
                    <a:pt x="414" y="93"/>
                    <a:pt x="414" y="58"/>
                    <a:pt x="390" y="46"/>
                  </a:cubicBezTo>
                  <a:cubicBezTo>
                    <a:pt x="347" y="20"/>
                    <a:pt x="27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4" name="Google Shape;15265;p55">
              <a:extLst>
                <a:ext uri="{FF2B5EF4-FFF2-40B4-BE49-F238E27FC236}">
                  <a16:creationId xmlns:a16="http://schemas.microsoft.com/office/drawing/2014/main" id="{FF9BE0D4-7F0A-26C9-A38B-6F083DFAC7E1}"/>
                </a:ext>
              </a:extLst>
            </p:cNvPr>
            <p:cNvSpPr/>
            <p:nvPr/>
          </p:nvSpPr>
          <p:spPr>
            <a:xfrm>
              <a:off x="3588275" y="2199075"/>
              <a:ext cx="11600" cy="6625"/>
            </a:xfrm>
            <a:custGeom>
              <a:avLst/>
              <a:gdLst/>
              <a:ahLst/>
              <a:cxnLst/>
              <a:rect l="l" t="t" r="r" b="b"/>
              <a:pathLst>
                <a:path w="464" h="265" extrusionOk="0">
                  <a:moveTo>
                    <a:pt x="374" y="1"/>
                  </a:moveTo>
                  <a:cubicBezTo>
                    <a:pt x="366" y="1"/>
                    <a:pt x="360" y="2"/>
                    <a:pt x="356" y="6"/>
                  </a:cubicBezTo>
                  <a:cubicBezTo>
                    <a:pt x="273" y="30"/>
                    <a:pt x="177" y="65"/>
                    <a:pt x="94" y="113"/>
                  </a:cubicBezTo>
                  <a:cubicBezTo>
                    <a:pt x="0" y="134"/>
                    <a:pt x="53" y="264"/>
                    <a:pt x="139" y="264"/>
                  </a:cubicBezTo>
                  <a:cubicBezTo>
                    <a:pt x="151" y="264"/>
                    <a:pt x="164" y="262"/>
                    <a:pt x="177" y="256"/>
                  </a:cubicBezTo>
                  <a:cubicBezTo>
                    <a:pt x="249" y="208"/>
                    <a:pt x="344" y="196"/>
                    <a:pt x="416" y="149"/>
                  </a:cubicBezTo>
                  <a:cubicBezTo>
                    <a:pt x="451" y="137"/>
                    <a:pt x="463" y="113"/>
                    <a:pt x="463" y="77"/>
                  </a:cubicBezTo>
                  <a:cubicBezTo>
                    <a:pt x="463" y="54"/>
                    <a:pt x="463" y="30"/>
                    <a:pt x="427" y="18"/>
                  </a:cubicBezTo>
                  <a:cubicBezTo>
                    <a:pt x="419" y="9"/>
                    <a:pt x="393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5" name="Google Shape;15266;p55">
              <a:extLst>
                <a:ext uri="{FF2B5EF4-FFF2-40B4-BE49-F238E27FC236}">
                  <a16:creationId xmlns:a16="http://schemas.microsoft.com/office/drawing/2014/main" id="{A7630F82-A296-49F6-99DD-F38927A15C6B}"/>
                </a:ext>
              </a:extLst>
            </p:cNvPr>
            <p:cNvSpPr/>
            <p:nvPr/>
          </p:nvSpPr>
          <p:spPr>
            <a:xfrm>
              <a:off x="3578875" y="2170500"/>
              <a:ext cx="12550" cy="5025"/>
            </a:xfrm>
            <a:custGeom>
              <a:avLst/>
              <a:gdLst/>
              <a:ahLst/>
              <a:cxnLst/>
              <a:rect l="l" t="t" r="r" b="b"/>
              <a:pathLst>
                <a:path w="502" h="201" extrusionOk="0">
                  <a:moveTo>
                    <a:pt x="463" y="0"/>
                  </a:moveTo>
                  <a:cubicBezTo>
                    <a:pt x="458" y="0"/>
                    <a:pt x="452" y="2"/>
                    <a:pt x="446" y="6"/>
                  </a:cubicBezTo>
                  <a:cubicBezTo>
                    <a:pt x="315" y="18"/>
                    <a:pt x="172" y="42"/>
                    <a:pt x="53" y="89"/>
                  </a:cubicBezTo>
                  <a:cubicBezTo>
                    <a:pt x="0" y="121"/>
                    <a:pt x="42" y="200"/>
                    <a:pt x="94" y="200"/>
                  </a:cubicBezTo>
                  <a:cubicBezTo>
                    <a:pt x="100" y="200"/>
                    <a:pt x="106" y="199"/>
                    <a:pt x="113" y="196"/>
                  </a:cubicBezTo>
                  <a:cubicBezTo>
                    <a:pt x="232" y="137"/>
                    <a:pt x="375" y="149"/>
                    <a:pt x="482" y="65"/>
                  </a:cubicBezTo>
                  <a:cubicBezTo>
                    <a:pt x="502" y="45"/>
                    <a:pt x="488" y="0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6" name="Google Shape;15267;p55">
              <a:extLst>
                <a:ext uri="{FF2B5EF4-FFF2-40B4-BE49-F238E27FC236}">
                  <a16:creationId xmlns:a16="http://schemas.microsoft.com/office/drawing/2014/main" id="{8BBC52B4-1A9B-97B7-756E-53978474CEA9}"/>
                </a:ext>
              </a:extLst>
            </p:cNvPr>
            <p:cNvSpPr/>
            <p:nvPr/>
          </p:nvSpPr>
          <p:spPr>
            <a:xfrm>
              <a:off x="3591225" y="2136200"/>
              <a:ext cx="4775" cy="525"/>
            </a:xfrm>
            <a:custGeom>
              <a:avLst/>
              <a:gdLst/>
              <a:ahLst/>
              <a:cxnLst/>
              <a:rect l="l" t="t" r="r" b="b"/>
              <a:pathLst>
                <a:path w="191" h="2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3" y="21"/>
                    <a:pt x="12" y="21"/>
                  </a:cubicBezTo>
                  <a:lnTo>
                    <a:pt x="179" y="21"/>
                  </a:lnTo>
                  <a:cubicBezTo>
                    <a:pt x="190" y="21"/>
                    <a:pt x="190" y="9"/>
                    <a:pt x="179" y="9"/>
                  </a:cubicBezTo>
                  <a:lnTo>
                    <a:pt x="12" y="9"/>
                  </a:lnTo>
                  <a:cubicBezTo>
                    <a:pt x="9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7" name="Google Shape;15268;p55">
              <a:extLst>
                <a:ext uri="{FF2B5EF4-FFF2-40B4-BE49-F238E27FC236}">
                  <a16:creationId xmlns:a16="http://schemas.microsoft.com/office/drawing/2014/main" id="{1900B209-13A8-4146-836C-E0C9E6AFFBF5}"/>
                </a:ext>
              </a:extLst>
            </p:cNvPr>
            <p:cNvSpPr/>
            <p:nvPr/>
          </p:nvSpPr>
          <p:spPr>
            <a:xfrm>
              <a:off x="3610750" y="2091150"/>
              <a:ext cx="18575" cy="5175"/>
            </a:xfrm>
            <a:custGeom>
              <a:avLst/>
              <a:gdLst/>
              <a:ahLst/>
              <a:cxnLst/>
              <a:rect l="l" t="t" r="r" b="b"/>
              <a:pathLst>
                <a:path w="743" h="207" extrusionOk="0">
                  <a:moveTo>
                    <a:pt x="695" y="1"/>
                  </a:moveTo>
                  <a:cubicBezTo>
                    <a:pt x="481" y="25"/>
                    <a:pt x="290" y="37"/>
                    <a:pt x="88" y="84"/>
                  </a:cubicBezTo>
                  <a:cubicBezTo>
                    <a:pt x="1" y="95"/>
                    <a:pt x="34" y="206"/>
                    <a:pt x="95" y="206"/>
                  </a:cubicBezTo>
                  <a:cubicBezTo>
                    <a:pt x="100" y="206"/>
                    <a:pt x="106" y="205"/>
                    <a:pt x="112" y="203"/>
                  </a:cubicBezTo>
                  <a:cubicBezTo>
                    <a:pt x="302" y="156"/>
                    <a:pt x="529" y="156"/>
                    <a:pt x="707" y="60"/>
                  </a:cubicBezTo>
                  <a:cubicBezTo>
                    <a:pt x="743" y="49"/>
                    <a:pt x="719" y="1"/>
                    <a:pt x="6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8" name="Google Shape;15269;p55">
              <a:extLst>
                <a:ext uri="{FF2B5EF4-FFF2-40B4-BE49-F238E27FC236}">
                  <a16:creationId xmlns:a16="http://schemas.microsoft.com/office/drawing/2014/main" id="{AD129685-9E13-F0F6-E48C-90860D501A4A}"/>
                </a:ext>
              </a:extLst>
            </p:cNvPr>
            <p:cNvSpPr/>
            <p:nvPr/>
          </p:nvSpPr>
          <p:spPr>
            <a:xfrm>
              <a:off x="3652525" y="2080425"/>
              <a:ext cx="22350" cy="6300"/>
            </a:xfrm>
            <a:custGeom>
              <a:avLst/>
              <a:gdLst/>
              <a:ahLst/>
              <a:cxnLst/>
              <a:rect l="l" t="t" r="r" b="b"/>
              <a:pathLst>
                <a:path w="894" h="252" extrusionOk="0">
                  <a:moveTo>
                    <a:pt x="817" y="0"/>
                  </a:moveTo>
                  <a:cubicBezTo>
                    <a:pt x="569" y="0"/>
                    <a:pt x="322" y="100"/>
                    <a:pt x="96" y="156"/>
                  </a:cubicBezTo>
                  <a:cubicBezTo>
                    <a:pt x="1" y="156"/>
                    <a:pt x="36" y="251"/>
                    <a:pt x="108" y="251"/>
                  </a:cubicBezTo>
                  <a:cubicBezTo>
                    <a:pt x="346" y="216"/>
                    <a:pt x="644" y="180"/>
                    <a:pt x="870" y="73"/>
                  </a:cubicBezTo>
                  <a:cubicBezTo>
                    <a:pt x="894" y="61"/>
                    <a:pt x="882" y="1"/>
                    <a:pt x="858" y="1"/>
                  </a:cubicBezTo>
                  <a:cubicBezTo>
                    <a:pt x="844" y="1"/>
                    <a:pt x="831" y="0"/>
                    <a:pt x="8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9" name="Google Shape;15270;p55">
              <a:extLst>
                <a:ext uri="{FF2B5EF4-FFF2-40B4-BE49-F238E27FC236}">
                  <a16:creationId xmlns:a16="http://schemas.microsoft.com/office/drawing/2014/main" id="{514D1329-C41D-158C-B3D3-5C01837C2133}"/>
                </a:ext>
              </a:extLst>
            </p:cNvPr>
            <p:cNvSpPr/>
            <p:nvPr/>
          </p:nvSpPr>
          <p:spPr>
            <a:xfrm>
              <a:off x="3679200" y="2055150"/>
              <a:ext cx="34375" cy="7825"/>
            </a:xfrm>
            <a:custGeom>
              <a:avLst/>
              <a:gdLst/>
              <a:ahLst/>
              <a:cxnLst/>
              <a:rect l="l" t="t" r="r" b="b"/>
              <a:pathLst>
                <a:path w="1375" h="313" extrusionOk="0">
                  <a:moveTo>
                    <a:pt x="1339" y="0"/>
                  </a:moveTo>
                  <a:cubicBezTo>
                    <a:pt x="922" y="36"/>
                    <a:pt x="481" y="96"/>
                    <a:pt x="89" y="179"/>
                  </a:cubicBezTo>
                  <a:cubicBezTo>
                    <a:pt x="1" y="190"/>
                    <a:pt x="24" y="313"/>
                    <a:pt x="94" y="313"/>
                  </a:cubicBezTo>
                  <a:cubicBezTo>
                    <a:pt x="100" y="313"/>
                    <a:pt x="106" y="312"/>
                    <a:pt x="112" y="310"/>
                  </a:cubicBezTo>
                  <a:cubicBezTo>
                    <a:pt x="517" y="226"/>
                    <a:pt x="981" y="238"/>
                    <a:pt x="1351" y="60"/>
                  </a:cubicBezTo>
                  <a:cubicBezTo>
                    <a:pt x="1374" y="48"/>
                    <a:pt x="1362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0" name="Google Shape;15271;p55">
              <a:extLst>
                <a:ext uri="{FF2B5EF4-FFF2-40B4-BE49-F238E27FC236}">
                  <a16:creationId xmlns:a16="http://schemas.microsoft.com/office/drawing/2014/main" id="{21C3861D-8836-1DFF-D417-BF9E04CE04F5}"/>
                </a:ext>
              </a:extLst>
            </p:cNvPr>
            <p:cNvSpPr/>
            <p:nvPr/>
          </p:nvSpPr>
          <p:spPr>
            <a:xfrm>
              <a:off x="3702925" y="2036500"/>
              <a:ext cx="19425" cy="4500"/>
            </a:xfrm>
            <a:custGeom>
              <a:avLst/>
              <a:gdLst/>
              <a:ahLst/>
              <a:cxnLst/>
              <a:rect l="l" t="t" r="r" b="b"/>
              <a:pathLst>
                <a:path w="777" h="180" extrusionOk="0">
                  <a:moveTo>
                    <a:pt x="757" y="0"/>
                  </a:moveTo>
                  <a:cubicBezTo>
                    <a:pt x="753" y="0"/>
                    <a:pt x="750" y="2"/>
                    <a:pt x="747" y="8"/>
                  </a:cubicBezTo>
                  <a:cubicBezTo>
                    <a:pt x="593" y="68"/>
                    <a:pt x="427" y="116"/>
                    <a:pt x="261" y="116"/>
                  </a:cubicBezTo>
                  <a:cubicBezTo>
                    <a:pt x="197" y="116"/>
                    <a:pt x="132" y="108"/>
                    <a:pt x="68" y="91"/>
                  </a:cubicBezTo>
                  <a:cubicBezTo>
                    <a:pt x="64" y="91"/>
                    <a:pt x="59" y="90"/>
                    <a:pt x="55" y="90"/>
                  </a:cubicBezTo>
                  <a:cubicBezTo>
                    <a:pt x="7" y="90"/>
                    <a:pt x="0" y="152"/>
                    <a:pt x="44" y="163"/>
                  </a:cubicBezTo>
                  <a:cubicBezTo>
                    <a:pt x="103" y="174"/>
                    <a:pt x="161" y="179"/>
                    <a:pt x="218" y="179"/>
                  </a:cubicBezTo>
                  <a:cubicBezTo>
                    <a:pt x="405" y="179"/>
                    <a:pt x="586" y="123"/>
                    <a:pt x="759" y="32"/>
                  </a:cubicBezTo>
                  <a:cubicBezTo>
                    <a:pt x="777" y="23"/>
                    <a:pt x="767" y="0"/>
                    <a:pt x="7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1" name="Google Shape;15272;p55">
              <a:extLst>
                <a:ext uri="{FF2B5EF4-FFF2-40B4-BE49-F238E27FC236}">
                  <a16:creationId xmlns:a16="http://schemas.microsoft.com/office/drawing/2014/main" id="{21C9FB8D-5E91-2FD7-9301-ED2FAC3EA13E}"/>
                </a:ext>
              </a:extLst>
            </p:cNvPr>
            <p:cNvSpPr/>
            <p:nvPr/>
          </p:nvSpPr>
          <p:spPr>
            <a:xfrm>
              <a:off x="3692700" y="2003950"/>
              <a:ext cx="25325" cy="4050"/>
            </a:xfrm>
            <a:custGeom>
              <a:avLst/>
              <a:gdLst/>
              <a:ahLst/>
              <a:cxnLst/>
              <a:rect l="l" t="t" r="r" b="b"/>
              <a:pathLst>
                <a:path w="1013" h="162" extrusionOk="0">
                  <a:moveTo>
                    <a:pt x="653" y="1"/>
                  </a:moveTo>
                  <a:cubicBezTo>
                    <a:pt x="467" y="1"/>
                    <a:pt x="275" y="24"/>
                    <a:pt x="96" y="24"/>
                  </a:cubicBezTo>
                  <a:cubicBezTo>
                    <a:pt x="1" y="24"/>
                    <a:pt x="1" y="143"/>
                    <a:pt x="96" y="143"/>
                  </a:cubicBezTo>
                  <a:cubicBezTo>
                    <a:pt x="272" y="143"/>
                    <a:pt x="457" y="161"/>
                    <a:pt x="640" y="161"/>
                  </a:cubicBezTo>
                  <a:cubicBezTo>
                    <a:pt x="754" y="161"/>
                    <a:pt x="867" y="154"/>
                    <a:pt x="977" y="131"/>
                  </a:cubicBezTo>
                  <a:cubicBezTo>
                    <a:pt x="1013" y="108"/>
                    <a:pt x="1013" y="48"/>
                    <a:pt x="977" y="36"/>
                  </a:cubicBezTo>
                  <a:cubicBezTo>
                    <a:pt x="875" y="9"/>
                    <a:pt x="765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2" name="Google Shape;15273;p55">
              <a:extLst>
                <a:ext uri="{FF2B5EF4-FFF2-40B4-BE49-F238E27FC236}">
                  <a16:creationId xmlns:a16="http://schemas.microsoft.com/office/drawing/2014/main" id="{783606CC-67CE-6F0D-2A08-9F92CEF099A7}"/>
                </a:ext>
              </a:extLst>
            </p:cNvPr>
            <p:cNvSpPr/>
            <p:nvPr/>
          </p:nvSpPr>
          <p:spPr>
            <a:xfrm>
              <a:off x="3720550" y="2373050"/>
              <a:ext cx="18625" cy="5450"/>
            </a:xfrm>
            <a:custGeom>
              <a:avLst/>
              <a:gdLst/>
              <a:ahLst/>
              <a:cxnLst/>
              <a:rect l="l" t="t" r="r" b="b"/>
              <a:pathLst>
                <a:path w="745" h="218" extrusionOk="0">
                  <a:moveTo>
                    <a:pt x="685" y="0"/>
                  </a:moveTo>
                  <a:cubicBezTo>
                    <a:pt x="482" y="24"/>
                    <a:pt x="292" y="24"/>
                    <a:pt x="78" y="72"/>
                  </a:cubicBezTo>
                  <a:cubicBezTo>
                    <a:pt x="1" y="94"/>
                    <a:pt x="35" y="217"/>
                    <a:pt x="107" y="217"/>
                  </a:cubicBezTo>
                  <a:cubicBezTo>
                    <a:pt x="113" y="217"/>
                    <a:pt x="119" y="216"/>
                    <a:pt x="125" y="214"/>
                  </a:cubicBezTo>
                  <a:cubicBezTo>
                    <a:pt x="316" y="179"/>
                    <a:pt x="518" y="143"/>
                    <a:pt x="709" y="83"/>
                  </a:cubicBezTo>
                  <a:cubicBezTo>
                    <a:pt x="744" y="72"/>
                    <a:pt x="744" y="0"/>
                    <a:pt x="6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3" name="Google Shape;15274;p55">
              <a:extLst>
                <a:ext uri="{FF2B5EF4-FFF2-40B4-BE49-F238E27FC236}">
                  <a16:creationId xmlns:a16="http://schemas.microsoft.com/office/drawing/2014/main" id="{80DD4744-5C04-B92E-F8F9-746FE424E63D}"/>
                </a:ext>
              </a:extLst>
            </p:cNvPr>
            <p:cNvSpPr/>
            <p:nvPr/>
          </p:nvSpPr>
          <p:spPr>
            <a:xfrm>
              <a:off x="3639125" y="2327200"/>
              <a:ext cx="19975" cy="4200"/>
            </a:xfrm>
            <a:custGeom>
              <a:avLst/>
              <a:gdLst/>
              <a:ahLst/>
              <a:cxnLst/>
              <a:rect l="l" t="t" r="r" b="b"/>
              <a:pathLst>
                <a:path w="799" h="168" extrusionOk="0">
                  <a:moveTo>
                    <a:pt x="739" y="1"/>
                  </a:moveTo>
                  <a:cubicBezTo>
                    <a:pt x="525" y="12"/>
                    <a:pt x="298" y="48"/>
                    <a:pt x="96" y="48"/>
                  </a:cubicBezTo>
                  <a:cubicBezTo>
                    <a:pt x="1" y="48"/>
                    <a:pt x="1" y="167"/>
                    <a:pt x="96" y="167"/>
                  </a:cubicBezTo>
                  <a:cubicBezTo>
                    <a:pt x="141" y="167"/>
                    <a:pt x="186" y="168"/>
                    <a:pt x="230" y="168"/>
                  </a:cubicBezTo>
                  <a:cubicBezTo>
                    <a:pt x="408" y="168"/>
                    <a:pt x="579" y="160"/>
                    <a:pt x="751" y="84"/>
                  </a:cubicBezTo>
                  <a:cubicBezTo>
                    <a:pt x="799" y="72"/>
                    <a:pt x="799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4" name="Google Shape;15275;p55">
              <a:extLst>
                <a:ext uri="{FF2B5EF4-FFF2-40B4-BE49-F238E27FC236}">
                  <a16:creationId xmlns:a16="http://schemas.microsoft.com/office/drawing/2014/main" id="{5CCEEA7D-2A28-018A-8B6F-36075D7D9E4E}"/>
                </a:ext>
              </a:extLst>
            </p:cNvPr>
            <p:cNvSpPr/>
            <p:nvPr/>
          </p:nvSpPr>
          <p:spPr>
            <a:xfrm>
              <a:off x="3657600" y="2298625"/>
              <a:ext cx="1500" cy="325"/>
            </a:xfrm>
            <a:custGeom>
              <a:avLst/>
              <a:gdLst/>
              <a:ahLst/>
              <a:cxnLst/>
              <a:rect l="l" t="t" r="r" b="b"/>
              <a:pathLst>
                <a:path w="60" h="13" extrusionOk="0">
                  <a:moveTo>
                    <a:pt x="60" y="1"/>
                  </a:moveTo>
                  <a:cubicBezTo>
                    <a:pt x="24" y="1"/>
                    <a:pt x="12" y="1"/>
                    <a:pt x="0" y="12"/>
                  </a:cubicBezTo>
                  <a:lnTo>
                    <a:pt x="60" y="1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5" name="Google Shape;15276;p55">
              <a:extLst>
                <a:ext uri="{FF2B5EF4-FFF2-40B4-BE49-F238E27FC236}">
                  <a16:creationId xmlns:a16="http://schemas.microsoft.com/office/drawing/2014/main" id="{33392D55-7173-149F-1276-80935D9DA4C1}"/>
                </a:ext>
              </a:extLst>
            </p:cNvPr>
            <p:cNvSpPr/>
            <p:nvPr/>
          </p:nvSpPr>
          <p:spPr>
            <a:xfrm>
              <a:off x="3790350" y="2380475"/>
              <a:ext cx="19950" cy="1825"/>
            </a:xfrm>
            <a:custGeom>
              <a:avLst/>
              <a:gdLst/>
              <a:ahLst/>
              <a:cxnLst/>
              <a:rect l="l" t="t" r="r" b="b"/>
              <a:pathLst>
                <a:path w="798" h="73" extrusionOk="0">
                  <a:moveTo>
                    <a:pt x="798" y="1"/>
                  </a:moveTo>
                  <a:cubicBezTo>
                    <a:pt x="536" y="13"/>
                    <a:pt x="262" y="13"/>
                    <a:pt x="0" y="72"/>
                  </a:cubicBezTo>
                  <a:cubicBezTo>
                    <a:pt x="262" y="25"/>
                    <a:pt x="536" y="13"/>
                    <a:pt x="798" y="13"/>
                  </a:cubicBezTo>
                  <a:lnTo>
                    <a:pt x="79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6" name="Google Shape;15277;p55">
              <a:extLst>
                <a:ext uri="{FF2B5EF4-FFF2-40B4-BE49-F238E27FC236}">
                  <a16:creationId xmlns:a16="http://schemas.microsoft.com/office/drawing/2014/main" id="{C661AD92-6DA1-2E36-58A1-B05CB9AC1ED5}"/>
                </a:ext>
              </a:extLst>
            </p:cNvPr>
            <p:cNvSpPr/>
            <p:nvPr/>
          </p:nvSpPr>
          <p:spPr>
            <a:xfrm>
              <a:off x="3806425" y="2378675"/>
              <a:ext cx="25625" cy="4475"/>
            </a:xfrm>
            <a:custGeom>
              <a:avLst/>
              <a:gdLst/>
              <a:ahLst/>
              <a:cxnLst/>
              <a:rect l="l" t="t" r="r" b="b"/>
              <a:pathLst>
                <a:path w="1025" h="179" extrusionOk="0">
                  <a:moveTo>
                    <a:pt x="400" y="1"/>
                  </a:moveTo>
                  <a:cubicBezTo>
                    <a:pt x="308" y="1"/>
                    <a:pt x="215" y="6"/>
                    <a:pt x="119" y="13"/>
                  </a:cubicBezTo>
                  <a:cubicBezTo>
                    <a:pt x="111" y="12"/>
                    <a:pt x="104" y="11"/>
                    <a:pt x="97" y="11"/>
                  </a:cubicBezTo>
                  <a:cubicBezTo>
                    <a:pt x="1" y="11"/>
                    <a:pt x="8" y="157"/>
                    <a:pt x="119" y="168"/>
                  </a:cubicBezTo>
                  <a:cubicBezTo>
                    <a:pt x="302" y="168"/>
                    <a:pt x="490" y="179"/>
                    <a:pt x="683" y="179"/>
                  </a:cubicBezTo>
                  <a:cubicBezTo>
                    <a:pt x="779" y="179"/>
                    <a:pt x="877" y="176"/>
                    <a:pt x="976" y="168"/>
                  </a:cubicBezTo>
                  <a:cubicBezTo>
                    <a:pt x="1012" y="168"/>
                    <a:pt x="1024" y="132"/>
                    <a:pt x="988" y="108"/>
                  </a:cubicBezTo>
                  <a:cubicBezTo>
                    <a:pt x="799" y="26"/>
                    <a:pt x="604" y="1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7" name="Google Shape;15278;p55">
              <a:extLst>
                <a:ext uri="{FF2B5EF4-FFF2-40B4-BE49-F238E27FC236}">
                  <a16:creationId xmlns:a16="http://schemas.microsoft.com/office/drawing/2014/main" id="{93942E89-3A10-B1E2-6A0A-67670775B7E9}"/>
                </a:ext>
              </a:extLst>
            </p:cNvPr>
            <p:cNvSpPr/>
            <p:nvPr/>
          </p:nvSpPr>
          <p:spPr>
            <a:xfrm>
              <a:off x="3816825" y="2386350"/>
              <a:ext cx="21175" cy="7550"/>
            </a:xfrm>
            <a:custGeom>
              <a:avLst/>
              <a:gdLst/>
              <a:ahLst/>
              <a:cxnLst/>
              <a:rect l="l" t="t" r="r" b="b"/>
              <a:pathLst>
                <a:path w="847" h="302" extrusionOk="0">
                  <a:moveTo>
                    <a:pt x="690" y="0"/>
                  </a:moveTo>
                  <a:cubicBezTo>
                    <a:pt x="624" y="0"/>
                    <a:pt x="562" y="20"/>
                    <a:pt x="489" y="28"/>
                  </a:cubicBezTo>
                  <a:cubicBezTo>
                    <a:pt x="370" y="63"/>
                    <a:pt x="251" y="75"/>
                    <a:pt x="120" y="87"/>
                  </a:cubicBezTo>
                  <a:cubicBezTo>
                    <a:pt x="1" y="123"/>
                    <a:pt x="1" y="302"/>
                    <a:pt x="132" y="302"/>
                  </a:cubicBezTo>
                  <a:cubicBezTo>
                    <a:pt x="334" y="302"/>
                    <a:pt x="668" y="302"/>
                    <a:pt x="810" y="135"/>
                  </a:cubicBezTo>
                  <a:cubicBezTo>
                    <a:pt x="846" y="99"/>
                    <a:pt x="834" y="28"/>
                    <a:pt x="787" y="16"/>
                  </a:cubicBezTo>
                  <a:cubicBezTo>
                    <a:pt x="753" y="4"/>
                    <a:pt x="721" y="0"/>
                    <a:pt x="6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8" name="Google Shape;15279;p55">
              <a:extLst>
                <a:ext uri="{FF2B5EF4-FFF2-40B4-BE49-F238E27FC236}">
                  <a16:creationId xmlns:a16="http://schemas.microsoft.com/office/drawing/2014/main" id="{EB4AB31D-47F1-503B-2B7D-32517B781877}"/>
                </a:ext>
              </a:extLst>
            </p:cNvPr>
            <p:cNvSpPr/>
            <p:nvPr/>
          </p:nvSpPr>
          <p:spPr>
            <a:xfrm>
              <a:off x="3839450" y="2397100"/>
              <a:ext cx="22950" cy="7625"/>
            </a:xfrm>
            <a:custGeom>
              <a:avLst/>
              <a:gdLst/>
              <a:ahLst/>
              <a:cxnLst/>
              <a:rect l="l" t="t" r="r" b="b"/>
              <a:pathLst>
                <a:path w="918" h="305" extrusionOk="0">
                  <a:moveTo>
                    <a:pt x="691" y="1"/>
                  </a:moveTo>
                  <a:cubicBezTo>
                    <a:pt x="505" y="1"/>
                    <a:pt x="308" y="91"/>
                    <a:pt x="132" y="110"/>
                  </a:cubicBezTo>
                  <a:cubicBezTo>
                    <a:pt x="13" y="122"/>
                    <a:pt x="1" y="300"/>
                    <a:pt x="132" y="300"/>
                  </a:cubicBezTo>
                  <a:cubicBezTo>
                    <a:pt x="182" y="303"/>
                    <a:pt x="236" y="305"/>
                    <a:pt x="291" y="305"/>
                  </a:cubicBezTo>
                  <a:cubicBezTo>
                    <a:pt x="500" y="305"/>
                    <a:pt x="731" y="277"/>
                    <a:pt x="882" y="145"/>
                  </a:cubicBezTo>
                  <a:cubicBezTo>
                    <a:pt x="918" y="110"/>
                    <a:pt x="894" y="50"/>
                    <a:pt x="846" y="26"/>
                  </a:cubicBezTo>
                  <a:cubicBezTo>
                    <a:pt x="796" y="8"/>
                    <a:pt x="744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9" name="Google Shape;15280;p55">
              <a:extLst>
                <a:ext uri="{FF2B5EF4-FFF2-40B4-BE49-F238E27FC236}">
                  <a16:creationId xmlns:a16="http://schemas.microsoft.com/office/drawing/2014/main" id="{CC65F893-D446-C4FA-6DA1-F9A1196BDDDF}"/>
                </a:ext>
              </a:extLst>
            </p:cNvPr>
            <p:cNvSpPr/>
            <p:nvPr/>
          </p:nvSpPr>
          <p:spPr>
            <a:xfrm>
              <a:off x="3850475" y="2408550"/>
              <a:ext cx="24725" cy="7875"/>
            </a:xfrm>
            <a:custGeom>
              <a:avLst/>
              <a:gdLst/>
              <a:ahLst/>
              <a:cxnLst/>
              <a:rect l="l" t="t" r="r" b="b"/>
              <a:pathLst>
                <a:path w="989" h="315" extrusionOk="0">
                  <a:moveTo>
                    <a:pt x="634" y="1"/>
                  </a:moveTo>
                  <a:cubicBezTo>
                    <a:pt x="474" y="1"/>
                    <a:pt x="306" y="25"/>
                    <a:pt x="155" y="33"/>
                  </a:cubicBezTo>
                  <a:cubicBezTo>
                    <a:pt x="0" y="45"/>
                    <a:pt x="0" y="307"/>
                    <a:pt x="167" y="307"/>
                  </a:cubicBezTo>
                  <a:cubicBezTo>
                    <a:pt x="256" y="307"/>
                    <a:pt x="358" y="314"/>
                    <a:pt x="460" y="314"/>
                  </a:cubicBezTo>
                  <a:cubicBezTo>
                    <a:pt x="644" y="314"/>
                    <a:pt x="830" y="290"/>
                    <a:pt x="953" y="152"/>
                  </a:cubicBezTo>
                  <a:cubicBezTo>
                    <a:pt x="988" y="128"/>
                    <a:pt x="977" y="68"/>
                    <a:pt x="929" y="45"/>
                  </a:cubicBezTo>
                  <a:cubicBezTo>
                    <a:pt x="839" y="12"/>
                    <a:pt x="738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0" name="Google Shape;15281;p55">
              <a:extLst>
                <a:ext uri="{FF2B5EF4-FFF2-40B4-BE49-F238E27FC236}">
                  <a16:creationId xmlns:a16="http://schemas.microsoft.com/office/drawing/2014/main" id="{B182B796-4A31-2F3B-D503-FDA734F0CCFC}"/>
                </a:ext>
              </a:extLst>
            </p:cNvPr>
            <p:cNvSpPr/>
            <p:nvPr/>
          </p:nvSpPr>
          <p:spPr>
            <a:xfrm>
              <a:off x="3862375" y="2434600"/>
              <a:ext cx="16375" cy="6325"/>
            </a:xfrm>
            <a:custGeom>
              <a:avLst/>
              <a:gdLst/>
              <a:ahLst/>
              <a:cxnLst/>
              <a:rect l="l" t="t" r="r" b="b"/>
              <a:pathLst>
                <a:path w="655" h="253" extrusionOk="0">
                  <a:moveTo>
                    <a:pt x="627" y="1"/>
                  </a:moveTo>
                  <a:cubicBezTo>
                    <a:pt x="625" y="1"/>
                    <a:pt x="622" y="1"/>
                    <a:pt x="620" y="3"/>
                  </a:cubicBezTo>
                  <a:cubicBezTo>
                    <a:pt x="429" y="62"/>
                    <a:pt x="274" y="134"/>
                    <a:pt x="96" y="157"/>
                  </a:cubicBezTo>
                  <a:cubicBezTo>
                    <a:pt x="1" y="157"/>
                    <a:pt x="1" y="253"/>
                    <a:pt x="84" y="253"/>
                  </a:cubicBezTo>
                  <a:cubicBezTo>
                    <a:pt x="274" y="253"/>
                    <a:pt x="512" y="217"/>
                    <a:pt x="643" y="62"/>
                  </a:cubicBezTo>
                  <a:cubicBezTo>
                    <a:pt x="654" y="41"/>
                    <a:pt x="646" y="1"/>
                    <a:pt x="6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1" name="Google Shape;15282;p55">
              <a:extLst>
                <a:ext uri="{FF2B5EF4-FFF2-40B4-BE49-F238E27FC236}">
                  <a16:creationId xmlns:a16="http://schemas.microsoft.com/office/drawing/2014/main" id="{D9385456-56ED-8283-169B-42474B61E8FC}"/>
                </a:ext>
              </a:extLst>
            </p:cNvPr>
            <p:cNvSpPr/>
            <p:nvPr/>
          </p:nvSpPr>
          <p:spPr>
            <a:xfrm>
              <a:off x="3857925" y="2465900"/>
              <a:ext cx="15775" cy="6350"/>
            </a:xfrm>
            <a:custGeom>
              <a:avLst/>
              <a:gdLst/>
              <a:ahLst/>
              <a:cxnLst/>
              <a:rect l="l" t="t" r="r" b="b"/>
              <a:pathLst>
                <a:path w="631" h="254" extrusionOk="0">
                  <a:moveTo>
                    <a:pt x="571" y="1"/>
                  </a:moveTo>
                  <a:cubicBezTo>
                    <a:pt x="433" y="65"/>
                    <a:pt x="284" y="110"/>
                    <a:pt x="143" y="110"/>
                  </a:cubicBezTo>
                  <a:cubicBezTo>
                    <a:pt x="127" y="110"/>
                    <a:pt x="111" y="109"/>
                    <a:pt x="95" y="108"/>
                  </a:cubicBezTo>
                  <a:cubicBezTo>
                    <a:pt x="7" y="119"/>
                    <a:pt x="0" y="253"/>
                    <a:pt x="76" y="253"/>
                  </a:cubicBezTo>
                  <a:cubicBezTo>
                    <a:pt x="82" y="253"/>
                    <a:pt x="88" y="253"/>
                    <a:pt x="95" y="251"/>
                  </a:cubicBezTo>
                  <a:cubicBezTo>
                    <a:pt x="286" y="239"/>
                    <a:pt x="452" y="168"/>
                    <a:pt x="595" y="48"/>
                  </a:cubicBezTo>
                  <a:cubicBezTo>
                    <a:pt x="631" y="37"/>
                    <a:pt x="595" y="1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2" name="Google Shape;15283;p55">
              <a:extLst>
                <a:ext uri="{FF2B5EF4-FFF2-40B4-BE49-F238E27FC236}">
                  <a16:creationId xmlns:a16="http://schemas.microsoft.com/office/drawing/2014/main" id="{7130319D-A505-8008-1412-547E9323FECD}"/>
                </a:ext>
              </a:extLst>
            </p:cNvPr>
            <p:cNvSpPr/>
            <p:nvPr/>
          </p:nvSpPr>
          <p:spPr>
            <a:xfrm>
              <a:off x="3856125" y="2498050"/>
              <a:ext cx="22650" cy="6575"/>
            </a:xfrm>
            <a:custGeom>
              <a:avLst/>
              <a:gdLst/>
              <a:ahLst/>
              <a:cxnLst/>
              <a:rect l="l" t="t" r="r" b="b"/>
              <a:pathLst>
                <a:path w="906" h="263" extrusionOk="0">
                  <a:moveTo>
                    <a:pt x="870" y="1"/>
                  </a:moveTo>
                  <a:cubicBezTo>
                    <a:pt x="620" y="13"/>
                    <a:pt x="405" y="25"/>
                    <a:pt x="167" y="25"/>
                  </a:cubicBezTo>
                  <a:cubicBezTo>
                    <a:pt x="163" y="24"/>
                    <a:pt x="160" y="24"/>
                    <a:pt x="156" y="24"/>
                  </a:cubicBezTo>
                  <a:cubicBezTo>
                    <a:pt x="1" y="24"/>
                    <a:pt x="4" y="263"/>
                    <a:pt x="167" y="263"/>
                  </a:cubicBezTo>
                  <a:cubicBezTo>
                    <a:pt x="429" y="263"/>
                    <a:pt x="691" y="263"/>
                    <a:pt x="893" y="60"/>
                  </a:cubicBezTo>
                  <a:cubicBezTo>
                    <a:pt x="905" y="36"/>
                    <a:pt x="893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3" name="Google Shape;15284;p55">
              <a:extLst>
                <a:ext uri="{FF2B5EF4-FFF2-40B4-BE49-F238E27FC236}">
                  <a16:creationId xmlns:a16="http://schemas.microsoft.com/office/drawing/2014/main" id="{BCBC4F3B-03E9-B0ED-D750-32E833CC3D52}"/>
                </a:ext>
              </a:extLst>
            </p:cNvPr>
            <p:cNvSpPr/>
            <p:nvPr/>
          </p:nvSpPr>
          <p:spPr>
            <a:xfrm>
              <a:off x="3893825" y="2489625"/>
              <a:ext cx="16800" cy="7050"/>
            </a:xfrm>
            <a:custGeom>
              <a:avLst/>
              <a:gdLst/>
              <a:ahLst/>
              <a:cxnLst/>
              <a:rect l="l" t="t" r="r" b="b"/>
              <a:pathLst>
                <a:path w="672" h="282" extrusionOk="0">
                  <a:moveTo>
                    <a:pt x="493" y="1"/>
                  </a:moveTo>
                  <a:cubicBezTo>
                    <a:pt x="354" y="1"/>
                    <a:pt x="182" y="89"/>
                    <a:pt x="88" y="123"/>
                  </a:cubicBezTo>
                  <a:cubicBezTo>
                    <a:pt x="0" y="167"/>
                    <a:pt x="23" y="281"/>
                    <a:pt x="111" y="281"/>
                  </a:cubicBezTo>
                  <a:cubicBezTo>
                    <a:pt x="118" y="281"/>
                    <a:pt x="127" y="280"/>
                    <a:pt x="136" y="278"/>
                  </a:cubicBezTo>
                  <a:cubicBezTo>
                    <a:pt x="219" y="242"/>
                    <a:pt x="326" y="231"/>
                    <a:pt x="409" y="219"/>
                  </a:cubicBezTo>
                  <a:cubicBezTo>
                    <a:pt x="493" y="195"/>
                    <a:pt x="576" y="195"/>
                    <a:pt x="636" y="135"/>
                  </a:cubicBezTo>
                  <a:cubicBezTo>
                    <a:pt x="671" y="112"/>
                    <a:pt x="671" y="76"/>
                    <a:pt x="636" y="52"/>
                  </a:cubicBezTo>
                  <a:cubicBezTo>
                    <a:pt x="598" y="15"/>
                    <a:pt x="548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4" name="Google Shape;15285;p55">
              <a:extLst>
                <a:ext uri="{FF2B5EF4-FFF2-40B4-BE49-F238E27FC236}">
                  <a16:creationId xmlns:a16="http://schemas.microsoft.com/office/drawing/2014/main" id="{C9BB3199-ABA6-E453-E9F2-556569A6D373}"/>
                </a:ext>
              </a:extLst>
            </p:cNvPr>
            <p:cNvSpPr/>
            <p:nvPr/>
          </p:nvSpPr>
          <p:spPr>
            <a:xfrm>
              <a:off x="3892300" y="2453675"/>
              <a:ext cx="21900" cy="8975"/>
            </a:xfrm>
            <a:custGeom>
              <a:avLst/>
              <a:gdLst/>
              <a:ahLst/>
              <a:cxnLst/>
              <a:rect l="l" t="t" r="r" b="b"/>
              <a:pathLst>
                <a:path w="876" h="359" extrusionOk="0">
                  <a:moveTo>
                    <a:pt x="648" y="1"/>
                  </a:moveTo>
                  <a:cubicBezTo>
                    <a:pt x="466" y="1"/>
                    <a:pt x="293" y="73"/>
                    <a:pt x="113" y="145"/>
                  </a:cubicBezTo>
                  <a:cubicBezTo>
                    <a:pt x="0" y="216"/>
                    <a:pt x="73" y="359"/>
                    <a:pt x="172" y="359"/>
                  </a:cubicBezTo>
                  <a:cubicBezTo>
                    <a:pt x="187" y="359"/>
                    <a:pt x="204" y="355"/>
                    <a:pt x="220" y="347"/>
                  </a:cubicBezTo>
                  <a:cubicBezTo>
                    <a:pt x="411" y="252"/>
                    <a:pt x="625" y="204"/>
                    <a:pt x="828" y="133"/>
                  </a:cubicBezTo>
                  <a:cubicBezTo>
                    <a:pt x="875" y="121"/>
                    <a:pt x="875" y="49"/>
                    <a:pt x="828" y="26"/>
                  </a:cubicBezTo>
                  <a:cubicBezTo>
                    <a:pt x="767" y="8"/>
                    <a:pt x="707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5" name="Google Shape;15286;p55">
              <a:extLst>
                <a:ext uri="{FF2B5EF4-FFF2-40B4-BE49-F238E27FC236}">
                  <a16:creationId xmlns:a16="http://schemas.microsoft.com/office/drawing/2014/main" id="{2BA35C74-A0D8-674F-5BBC-EA3054A57B79}"/>
                </a:ext>
              </a:extLst>
            </p:cNvPr>
            <p:cNvSpPr/>
            <p:nvPr/>
          </p:nvSpPr>
          <p:spPr>
            <a:xfrm>
              <a:off x="3899575" y="2385500"/>
              <a:ext cx="11275" cy="6025"/>
            </a:xfrm>
            <a:custGeom>
              <a:avLst/>
              <a:gdLst/>
              <a:ahLst/>
              <a:cxnLst/>
              <a:rect l="l" t="t" r="r" b="b"/>
              <a:pathLst>
                <a:path w="451" h="241" extrusionOk="0">
                  <a:moveTo>
                    <a:pt x="359" y="1"/>
                  </a:moveTo>
                  <a:cubicBezTo>
                    <a:pt x="355" y="1"/>
                    <a:pt x="351" y="1"/>
                    <a:pt x="346" y="2"/>
                  </a:cubicBezTo>
                  <a:cubicBezTo>
                    <a:pt x="287" y="14"/>
                    <a:pt x="215" y="14"/>
                    <a:pt x="156" y="14"/>
                  </a:cubicBezTo>
                  <a:cubicBezTo>
                    <a:pt x="1" y="14"/>
                    <a:pt x="1" y="240"/>
                    <a:pt x="144" y="240"/>
                  </a:cubicBezTo>
                  <a:cubicBezTo>
                    <a:pt x="239" y="240"/>
                    <a:pt x="358" y="228"/>
                    <a:pt x="418" y="109"/>
                  </a:cubicBezTo>
                  <a:cubicBezTo>
                    <a:pt x="451" y="65"/>
                    <a:pt x="412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6" name="Google Shape;15287;p55">
              <a:extLst>
                <a:ext uri="{FF2B5EF4-FFF2-40B4-BE49-F238E27FC236}">
                  <a16:creationId xmlns:a16="http://schemas.microsoft.com/office/drawing/2014/main" id="{A12A948B-FEAE-A87C-EEC8-AB5261223CCB}"/>
                </a:ext>
              </a:extLst>
            </p:cNvPr>
            <p:cNvSpPr/>
            <p:nvPr/>
          </p:nvSpPr>
          <p:spPr>
            <a:xfrm>
              <a:off x="3843925" y="2581625"/>
              <a:ext cx="21450" cy="8200"/>
            </a:xfrm>
            <a:custGeom>
              <a:avLst/>
              <a:gdLst/>
              <a:ahLst/>
              <a:cxnLst/>
              <a:rect l="l" t="t" r="r" b="b"/>
              <a:pathLst>
                <a:path w="858" h="328" extrusionOk="0">
                  <a:moveTo>
                    <a:pt x="580" y="1"/>
                  </a:moveTo>
                  <a:cubicBezTo>
                    <a:pt x="411" y="1"/>
                    <a:pt x="241" y="76"/>
                    <a:pt x="84" y="134"/>
                  </a:cubicBezTo>
                  <a:cubicBezTo>
                    <a:pt x="6" y="179"/>
                    <a:pt x="1" y="327"/>
                    <a:pt x="97" y="327"/>
                  </a:cubicBezTo>
                  <a:cubicBezTo>
                    <a:pt x="104" y="327"/>
                    <a:pt x="112" y="326"/>
                    <a:pt x="119" y="325"/>
                  </a:cubicBezTo>
                  <a:cubicBezTo>
                    <a:pt x="346" y="301"/>
                    <a:pt x="608" y="313"/>
                    <a:pt x="798" y="194"/>
                  </a:cubicBezTo>
                  <a:cubicBezTo>
                    <a:pt x="858" y="170"/>
                    <a:pt x="858" y="75"/>
                    <a:pt x="798" y="51"/>
                  </a:cubicBezTo>
                  <a:cubicBezTo>
                    <a:pt x="726" y="15"/>
                    <a:pt x="653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7" name="Google Shape;15288;p55">
              <a:extLst>
                <a:ext uri="{FF2B5EF4-FFF2-40B4-BE49-F238E27FC236}">
                  <a16:creationId xmlns:a16="http://schemas.microsoft.com/office/drawing/2014/main" id="{22F2114F-7FC5-2AA8-97E4-AF17E96F7452}"/>
                </a:ext>
              </a:extLst>
            </p:cNvPr>
            <p:cNvSpPr/>
            <p:nvPr/>
          </p:nvSpPr>
          <p:spPr>
            <a:xfrm>
              <a:off x="3865025" y="2572775"/>
              <a:ext cx="21775" cy="8950"/>
            </a:xfrm>
            <a:custGeom>
              <a:avLst/>
              <a:gdLst/>
              <a:ahLst/>
              <a:cxnLst/>
              <a:rect l="l" t="t" r="r" b="b"/>
              <a:pathLst>
                <a:path w="871" h="358" extrusionOk="0">
                  <a:moveTo>
                    <a:pt x="478" y="0"/>
                  </a:moveTo>
                  <a:cubicBezTo>
                    <a:pt x="359" y="0"/>
                    <a:pt x="228" y="48"/>
                    <a:pt x="121" y="107"/>
                  </a:cubicBezTo>
                  <a:cubicBezTo>
                    <a:pt x="1" y="162"/>
                    <a:pt x="80" y="326"/>
                    <a:pt x="186" y="326"/>
                  </a:cubicBezTo>
                  <a:cubicBezTo>
                    <a:pt x="196" y="326"/>
                    <a:pt x="206" y="325"/>
                    <a:pt x="216" y="322"/>
                  </a:cubicBezTo>
                  <a:cubicBezTo>
                    <a:pt x="335" y="310"/>
                    <a:pt x="871" y="357"/>
                    <a:pt x="787" y="119"/>
                  </a:cubicBezTo>
                  <a:cubicBezTo>
                    <a:pt x="752" y="0"/>
                    <a:pt x="573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8" name="Google Shape;15289;p55">
              <a:extLst>
                <a:ext uri="{FF2B5EF4-FFF2-40B4-BE49-F238E27FC236}">
                  <a16:creationId xmlns:a16="http://schemas.microsoft.com/office/drawing/2014/main" id="{2AC2A337-CF1D-08DA-AB42-F4B1B5F059A2}"/>
                </a:ext>
              </a:extLst>
            </p:cNvPr>
            <p:cNvSpPr/>
            <p:nvPr/>
          </p:nvSpPr>
          <p:spPr>
            <a:xfrm>
              <a:off x="3848375" y="2634400"/>
              <a:ext cx="18200" cy="3575"/>
            </a:xfrm>
            <a:custGeom>
              <a:avLst/>
              <a:gdLst/>
              <a:ahLst/>
              <a:cxnLst/>
              <a:rect l="l" t="t" r="r" b="b"/>
              <a:pathLst>
                <a:path w="728" h="143" extrusionOk="0">
                  <a:moveTo>
                    <a:pt x="525" y="1"/>
                  </a:moveTo>
                  <a:cubicBezTo>
                    <a:pt x="362" y="1"/>
                    <a:pt x="187" y="45"/>
                    <a:pt x="49" y="71"/>
                  </a:cubicBezTo>
                  <a:cubicBezTo>
                    <a:pt x="1" y="95"/>
                    <a:pt x="13" y="143"/>
                    <a:pt x="49" y="143"/>
                  </a:cubicBezTo>
                  <a:cubicBezTo>
                    <a:pt x="168" y="119"/>
                    <a:pt x="287" y="107"/>
                    <a:pt x="418" y="107"/>
                  </a:cubicBezTo>
                  <a:cubicBezTo>
                    <a:pt x="459" y="107"/>
                    <a:pt x="507" y="110"/>
                    <a:pt x="556" y="110"/>
                  </a:cubicBezTo>
                  <a:cubicBezTo>
                    <a:pt x="605" y="110"/>
                    <a:pt x="656" y="107"/>
                    <a:pt x="703" y="95"/>
                  </a:cubicBezTo>
                  <a:cubicBezTo>
                    <a:pt x="727" y="71"/>
                    <a:pt x="727" y="36"/>
                    <a:pt x="703" y="24"/>
                  </a:cubicBezTo>
                  <a:cubicBezTo>
                    <a:pt x="648" y="7"/>
                    <a:pt x="587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9" name="Google Shape;15290;p55">
              <a:extLst>
                <a:ext uri="{FF2B5EF4-FFF2-40B4-BE49-F238E27FC236}">
                  <a16:creationId xmlns:a16="http://schemas.microsoft.com/office/drawing/2014/main" id="{31B89204-2430-9F1B-9722-0A29FCCF0AC2}"/>
                </a:ext>
              </a:extLst>
            </p:cNvPr>
            <p:cNvSpPr/>
            <p:nvPr/>
          </p:nvSpPr>
          <p:spPr>
            <a:xfrm>
              <a:off x="3906725" y="2605975"/>
              <a:ext cx="21150" cy="5550"/>
            </a:xfrm>
            <a:custGeom>
              <a:avLst/>
              <a:gdLst/>
              <a:ahLst/>
              <a:cxnLst/>
              <a:rect l="l" t="t" r="r" b="b"/>
              <a:pathLst>
                <a:path w="846" h="222" extrusionOk="0">
                  <a:moveTo>
                    <a:pt x="676" y="0"/>
                  </a:moveTo>
                  <a:cubicBezTo>
                    <a:pt x="467" y="0"/>
                    <a:pt x="240" y="54"/>
                    <a:pt x="48" y="125"/>
                  </a:cubicBezTo>
                  <a:cubicBezTo>
                    <a:pt x="1" y="160"/>
                    <a:pt x="36" y="220"/>
                    <a:pt x="72" y="220"/>
                  </a:cubicBezTo>
                  <a:cubicBezTo>
                    <a:pt x="132" y="220"/>
                    <a:pt x="199" y="222"/>
                    <a:pt x="267" y="222"/>
                  </a:cubicBezTo>
                  <a:cubicBezTo>
                    <a:pt x="456" y="222"/>
                    <a:pt x="662" y="209"/>
                    <a:pt x="810" y="113"/>
                  </a:cubicBezTo>
                  <a:cubicBezTo>
                    <a:pt x="834" y="89"/>
                    <a:pt x="846" y="6"/>
                    <a:pt x="786" y="6"/>
                  </a:cubicBezTo>
                  <a:cubicBezTo>
                    <a:pt x="750" y="2"/>
                    <a:pt x="714" y="0"/>
                    <a:pt x="6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0" name="Google Shape;15291;p55">
              <a:extLst>
                <a:ext uri="{FF2B5EF4-FFF2-40B4-BE49-F238E27FC236}">
                  <a16:creationId xmlns:a16="http://schemas.microsoft.com/office/drawing/2014/main" id="{6D3F243F-AE32-E639-C252-192B79C9FEB3}"/>
                </a:ext>
              </a:extLst>
            </p:cNvPr>
            <p:cNvSpPr/>
            <p:nvPr/>
          </p:nvSpPr>
          <p:spPr>
            <a:xfrm>
              <a:off x="3848675" y="2687325"/>
              <a:ext cx="22350" cy="3900"/>
            </a:xfrm>
            <a:custGeom>
              <a:avLst/>
              <a:gdLst/>
              <a:ahLst/>
              <a:cxnLst/>
              <a:rect l="l" t="t" r="r" b="b"/>
              <a:pathLst>
                <a:path w="894" h="156" extrusionOk="0">
                  <a:moveTo>
                    <a:pt x="396" y="0"/>
                  </a:moveTo>
                  <a:cubicBezTo>
                    <a:pt x="296" y="0"/>
                    <a:pt x="196" y="2"/>
                    <a:pt x="96" y="2"/>
                  </a:cubicBezTo>
                  <a:cubicBezTo>
                    <a:pt x="1" y="14"/>
                    <a:pt x="1" y="145"/>
                    <a:pt x="96" y="145"/>
                  </a:cubicBezTo>
                  <a:cubicBezTo>
                    <a:pt x="232" y="145"/>
                    <a:pt x="369" y="156"/>
                    <a:pt x="505" y="156"/>
                  </a:cubicBezTo>
                  <a:cubicBezTo>
                    <a:pt x="619" y="156"/>
                    <a:pt x="733" y="148"/>
                    <a:pt x="846" y="121"/>
                  </a:cubicBezTo>
                  <a:cubicBezTo>
                    <a:pt x="894" y="109"/>
                    <a:pt x="894" y="50"/>
                    <a:pt x="846" y="26"/>
                  </a:cubicBezTo>
                  <a:cubicBezTo>
                    <a:pt x="696" y="4"/>
                    <a:pt x="546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1" name="Google Shape;15292;p55">
              <a:extLst>
                <a:ext uri="{FF2B5EF4-FFF2-40B4-BE49-F238E27FC236}">
                  <a16:creationId xmlns:a16="http://schemas.microsoft.com/office/drawing/2014/main" id="{18491C44-7089-4448-ECA2-F26EFD15E784}"/>
                </a:ext>
              </a:extLst>
            </p:cNvPr>
            <p:cNvSpPr/>
            <p:nvPr/>
          </p:nvSpPr>
          <p:spPr>
            <a:xfrm>
              <a:off x="3906425" y="2683200"/>
              <a:ext cx="21150" cy="7025"/>
            </a:xfrm>
            <a:custGeom>
              <a:avLst/>
              <a:gdLst/>
              <a:ahLst/>
              <a:cxnLst/>
              <a:rect l="l" t="t" r="r" b="b"/>
              <a:pathLst>
                <a:path w="846" h="281" extrusionOk="0">
                  <a:moveTo>
                    <a:pt x="417" y="0"/>
                  </a:moveTo>
                  <a:cubicBezTo>
                    <a:pt x="286" y="12"/>
                    <a:pt x="167" y="60"/>
                    <a:pt x="24" y="108"/>
                  </a:cubicBezTo>
                  <a:cubicBezTo>
                    <a:pt x="1" y="119"/>
                    <a:pt x="1" y="167"/>
                    <a:pt x="24" y="167"/>
                  </a:cubicBezTo>
                  <a:cubicBezTo>
                    <a:pt x="167" y="215"/>
                    <a:pt x="263" y="250"/>
                    <a:pt x="417" y="274"/>
                  </a:cubicBezTo>
                  <a:cubicBezTo>
                    <a:pt x="452" y="278"/>
                    <a:pt x="488" y="280"/>
                    <a:pt x="525" y="280"/>
                  </a:cubicBezTo>
                  <a:cubicBezTo>
                    <a:pt x="616" y="280"/>
                    <a:pt x="710" y="265"/>
                    <a:pt x="786" y="215"/>
                  </a:cubicBezTo>
                  <a:cubicBezTo>
                    <a:pt x="846" y="179"/>
                    <a:pt x="846" y="108"/>
                    <a:pt x="786" y="60"/>
                  </a:cubicBezTo>
                  <a:cubicBezTo>
                    <a:pt x="679" y="0"/>
                    <a:pt x="536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2" name="Google Shape;15293;p55">
              <a:extLst>
                <a:ext uri="{FF2B5EF4-FFF2-40B4-BE49-F238E27FC236}">
                  <a16:creationId xmlns:a16="http://schemas.microsoft.com/office/drawing/2014/main" id="{C58D7CFB-E5B9-225D-7BDF-64894365B2F3}"/>
                </a:ext>
              </a:extLst>
            </p:cNvPr>
            <p:cNvSpPr/>
            <p:nvPr/>
          </p:nvSpPr>
          <p:spPr>
            <a:xfrm>
              <a:off x="3915650" y="2722125"/>
              <a:ext cx="22050" cy="7300"/>
            </a:xfrm>
            <a:custGeom>
              <a:avLst/>
              <a:gdLst/>
              <a:ahLst/>
              <a:cxnLst/>
              <a:rect l="l" t="t" r="r" b="b"/>
              <a:pathLst>
                <a:path w="882" h="292" extrusionOk="0">
                  <a:moveTo>
                    <a:pt x="513" y="0"/>
                  </a:moveTo>
                  <a:cubicBezTo>
                    <a:pt x="361" y="0"/>
                    <a:pt x="199" y="40"/>
                    <a:pt x="72" y="86"/>
                  </a:cubicBezTo>
                  <a:cubicBezTo>
                    <a:pt x="1" y="98"/>
                    <a:pt x="1" y="206"/>
                    <a:pt x="72" y="217"/>
                  </a:cubicBezTo>
                  <a:cubicBezTo>
                    <a:pt x="205" y="252"/>
                    <a:pt x="374" y="291"/>
                    <a:pt x="532" y="291"/>
                  </a:cubicBezTo>
                  <a:cubicBezTo>
                    <a:pt x="644" y="291"/>
                    <a:pt x="750" y="272"/>
                    <a:pt x="834" y="217"/>
                  </a:cubicBezTo>
                  <a:cubicBezTo>
                    <a:pt x="882" y="182"/>
                    <a:pt x="882" y="110"/>
                    <a:pt x="834" y="86"/>
                  </a:cubicBezTo>
                  <a:cubicBezTo>
                    <a:pt x="746" y="24"/>
                    <a:pt x="632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3" name="Google Shape;15294;p55">
              <a:extLst>
                <a:ext uri="{FF2B5EF4-FFF2-40B4-BE49-F238E27FC236}">
                  <a16:creationId xmlns:a16="http://schemas.microsoft.com/office/drawing/2014/main" id="{1FFA461C-A024-8817-181E-21BB34CAC69B}"/>
                </a:ext>
              </a:extLst>
            </p:cNvPr>
            <p:cNvSpPr/>
            <p:nvPr/>
          </p:nvSpPr>
          <p:spPr>
            <a:xfrm>
              <a:off x="3931450" y="2750175"/>
              <a:ext cx="8925" cy="1900"/>
            </a:xfrm>
            <a:custGeom>
              <a:avLst/>
              <a:gdLst/>
              <a:ahLst/>
              <a:cxnLst/>
              <a:rect l="l" t="t" r="r" b="b"/>
              <a:pathLst>
                <a:path w="357" h="76" extrusionOk="0">
                  <a:moveTo>
                    <a:pt x="59" y="0"/>
                  </a:moveTo>
                  <a:cubicBezTo>
                    <a:pt x="6" y="0"/>
                    <a:pt x="0" y="76"/>
                    <a:pt x="42" y="76"/>
                  </a:cubicBezTo>
                  <a:cubicBezTo>
                    <a:pt x="47" y="76"/>
                    <a:pt x="53" y="74"/>
                    <a:pt x="59" y="72"/>
                  </a:cubicBezTo>
                  <a:cubicBezTo>
                    <a:pt x="143" y="72"/>
                    <a:pt x="238" y="60"/>
                    <a:pt x="321" y="60"/>
                  </a:cubicBezTo>
                  <a:cubicBezTo>
                    <a:pt x="357" y="60"/>
                    <a:pt x="357" y="12"/>
                    <a:pt x="321" y="12"/>
                  </a:cubicBezTo>
                  <a:cubicBezTo>
                    <a:pt x="238" y="12"/>
                    <a:pt x="143" y="0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4" name="Google Shape;15295;p55">
              <a:extLst>
                <a:ext uri="{FF2B5EF4-FFF2-40B4-BE49-F238E27FC236}">
                  <a16:creationId xmlns:a16="http://schemas.microsoft.com/office/drawing/2014/main" id="{927719C4-EB44-BD16-8D77-80560006C5CF}"/>
                </a:ext>
              </a:extLst>
            </p:cNvPr>
            <p:cNvSpPr/>
            <p:nvPr/>
          </p:nvSpPr>
          <p:spPr>
            <a:xfrm>
              <a:off x="3949450" y="2750650"/>
              <a:ext cx="21600" cy="5350"/>
            </a:xfrm>
            <a:custGeom>
              <a:avLst/>
              <a:gdLst/>
              <a:ahLst/>
              <a:cxnLst/>
              <a:rect l="l" t="t" r="r" b="b"/>
              <a:pathLst>
                <a:path w="864" h="214" extrusionOk="0">
                  <a:moveTo>
                    <a:pt x="669" y="0"/>
                  </a:moveTo>
                  <a:cubicBezTo>
                    <a:pt x="617" y="0"/>
                    <a:pt x="565" y="9"/>
                    <a:pt x="506" y="29"/>
                  </a:cubicBezTo>
                  <a:cubicBezTo>
                    <a:pt x="456" y="38"/>
                    <a:pt x="406" y="42"/>
                    <a:pt x="355" y="42"/>
                  </a:cubicBezTo>
                  <a:cubicBezTo>
                    <a:pt x="273" y="42"/>
                    <a:pt x="190" y="32"/>
                    <a:pt x="101" y="17"/>
                  </a:cubicBezTo>
                  <a:cubicBezTo>
                    <a:pt x="94" y="15"/>
                    <a:pt x="87" y="14"/>
                    <a:pt x="80" y="14"/>
                  </a:cubicBezTo>
                  <a:cubicBezTo>
                    <a:pt x="14" y="14"/>
                    <a:pt x="1" y="115"/>
                    <a:pt x="66" y="148"/>
                  </a:cubicBezTo>
                  <a:cubicBezTo>
                    <a:pt x="197" y="172"/>
                    <a:pt x="328" y="196"/>
                    <a:pt x="482" y="208"/>
                  </a:cubicBezTo>
                  <a:cubicBezTo>
                    <a:pt x="517" y="211"/>
                    <a:pt x="550" y="213"/>
                    <a:pt x="583" y="213"/>
                  </a:cubicBezTo>
                  <a:cubicBezTo>
                    <a:pt x="663" y="213"/>
                    <a:pt x="740" y="199"/>
                    <a:pt x="816" y="148"/>
                  </a:cubicBezTo>
                  <a:cubicBezTo>
                    <a:pt x="863" y="112"/>
                    <a:pt x="863" y="29"/>
                    <a:pt x="804" y="17"/>
                  </a:cubicBezTo>
                  <a:cubicBezTo>
                    <a:pt x="756" y="6"/>
                    <a:pt x="712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5" name="Google Shape;15296;p55">
              <a:extLst>
                <a:ext uri="{FF2B5EF4-FFF2-40B4-BE49-F238E27FC236}">
                  <a16:creationId xmlns:a16="http://schemas.microsoft.com/office/drawing/2014/main" id="{CC010274-35D7-8F82-F588-A2AED4BC6A5E}"/>
                </a:ext>
              </a:extLst>
            </p:cNvPr>
            <p:cNvSpPr/>
            <p:nvPr/>
          </p:nvSpPr>
          <p:spPr>
            <a:xfrm>
              <a:off x="3977575" y="2709650"/>
              <a:ext cx="15200" cy="3075"/>
            </a:xfrm>
            <a:custGeom>
              <a:avLst/>
              <a:gdLst/>
              <a:ahLst/>
              <a:cxnLst/>
              <a:rect l="l" t="t" r="r" b="b"/>
              <a:pathLst>
                <a:path w="608" h="123" extrusionOk="0">
                  <a:moveTo>
                    <a:pt x="286" y="0"/>
                  </a:moveTo>
                  <a:cubicBezTo>
                    <a:pt x="219" y="0"/>
                    <a:pt x="150" y="2"/>
                    <a:pt x="84" y="2"/>
                  </a:cubicBezTo>
                  <a:cubicBezTo>
                    <a:pt x="80" y="2"/>
                    <a:pt x="76" y="1"/>
                    <a:pt x="73" y="1"/>
                  </a:cubicBezTo>
                  <a:cubicBezTo>
                    <a:pt x="0" y="1"/>
                    <a:pt x="4" y="121"/>
                    <a:pt x="84" y="121"/>
                  </a:cubicBezTo>
                  <a:cubicBezTo>
                    <a:pt x="139" y="121"/>
                    <a:pt x="196" y="122"/>
                    <a:pt x="252" y="122"/>
                  </a:cubicBezTo>
                  <a:cubicBezTo>
                    <a:pt x="365" y="122"/>
                    <a:pt x="476" y="117"/>
                    <a:pt x="572" y="85"/>
                  </a:cubicBezTo>
                  <a:cubicBezTo>
                    <a:pt x="607" y="74"/>
                    <a:pt x="607" y="26"/>
                    <a:pt x="572" y="26"/>
                  </a:cubicBezTo>
                  <a:cubicBezTo>
                    <a:pt x="486" y="4"/>
                    <a:pt x="387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6" name="Google Shape;15297;p55">
              <a:extLst>
                <a:ext uri="{FF2B5EF4-FFF2-40B4-BE49-F238E27FC236}">
                  <a16:creationId xmlns:a16="http://schemas.microsoft.com/office/drawing/2014/main" id="{99996095-11AC-0396-F54A-EBD4D5E5A1C1}"/>
                </a:ext>
              </a:extLst>
            </p:cNvPr>
            <p:cNvSpPr/>
            <p:nvPr/>
          </p:nvSpPr>
          <p:spPr>
            <a:xfrm>
              <a:off x="3972500" y="2791850"/>
              <a:ext cx="11950" cy="4775"/>
            </a:xfrm>
            <a:custGeom>
              <a:avLst/>
              <a:gdLst/>
              <a:ahLst/>
              <a:cxnLst/>
              <a:rect l="l" t="t" r="r" b="b"/>
              <a:pathLst>
                <a:path w="478" h="191" extrusionOk="0">
                  <a:moveTo>
                    <a:pt x="239" y="0"/>
                  </a:moveTo>
                  <a:cubicBezTo>
                    <a:pt x="179" y="0"/>
                    <a:pt x="120" y="12"/>
                    <a:pt x="60" y="48"/>
                  </a:cubicBezTo>
                  <a:cubicBezTo>
                    <a:pt x="1" y="60"/>
                    <a:pt x="1" y="119"/>
                    <a:pt x="60" y="143"/>
                  </a:cubicBezTo>
                  <a:cubicBezTo>
                    <a:pt x="120" y="167"/>
                    <a:pt x="168" y="191"/>
                    <a:pt x="239" y="191"/>
                  </a:cubicBezTo>
                  <a:cubicBezTo>
                    <a:pt x="298" y="191"/>
                    <a:pt x="358" y="191"/>
                    <a:pt x="418" y="167"/>
                  </a:cubicBezTo>
                  <a:cubicBezTo>
                    <a:pt x="477" y="131"/>
                    <a:pt x="477" y="60"/>
                    <a:pt x="418" y="24"/>
                  </a:cubicBezTo>
                  <a:cubicBezTo>
                    <a:pt x="358" y="0"/>
                    <a:pt x="298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7" name="Google Shape;15298;p55">
              <a:extLst>
                <a:ext uri="{FF2B5EF4-FFF2-40B4-BE49-F238E27FC236}">
                  <a16:creationId xmlns:a16="http://schemas.microsoft.com/office/drawing/2014/main" id="{E86D1F0E-E644-6F68-732D-1EC964B351AA}"/>
                </a:ext>
              </a:extLst>
            </p:cNvPr>
            <p:cNvSpPr/>
            <p:nvPr/>
          </p:nvSpPr>
          <p:spPr>
            <a:xfrm>
              <a:off x="4025800" y="2793625"/>
              <a:ext cx="5975" cy="2700"/>
            </a:xfrm>
            <a:custGeom>
              <a:avLst/>
              <a:gdLst/>
              <a:ahLst/>
              <a:cxnLst/>
              <a:rect l="l" t="t" r="r" b="b"/>
              <a:pathLst>
                <a:path w="239" h="108" extrusionOk="0">
                  <a:moveTo>
                    <a:pt x="214" y="1"/>
                  </a:moveTo>
                  <a:cubicBezTo>
                    <a:pt x="155" y="1"/>
                    <a:pt x="107" y="48"/>
                    <a:pt x="48" y="48"/>
                  </a:cubicBezTo>
                  <a:cubicBezTo>
                    <a:pt x="0" y="48"/>
                    <a:pt x="0" y="108"/>
                    <a:pt x="48" y="108"/>
                  </a:cubicBezTo>
                  <a:cubicBezTo>
                    <a:pt x="107" y="96"/>
                    <a:pt x="155" y="60"/>
                    <a:pt x="214" y="48"/>
                  </a:cubicBezTo>
                  <a:cubicBezTo>
                    <a:pt x="238" y="48"/>
                    <a:pt x="226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8" name="Google Shape;15299;p55">
              <a:extLst>
                <a:ext uri="{FF2B5EF4-FFF2-40B4-BE49-F238E27FC236}">
                  <a16:creationId xmlns:a16="http://schemas.microsoft.com/office/drawing/2014/main" id="{ACB40465-A15A-0D96-CD2E-F6402E9665F5}"/>
                </a:ext>
              </a:extLst>
            </p:cNvPr>
            <p:cNvSpPr/>
            <p:nvPr/>
          </p:nvSpPr>
          <p:spPr>
            <a:xfrm>
              <a:off x="4055375" y="2790050"/>
              <a:ext cx="6450" cy="1900"/>
            </a:xfrm>
            <a:custGeom>
              <a:avLst/>
              <a:gdLst/>
              <a:ahLst/>
              <a:cxnLst/>
              <a:rect l="l" t="t" r="r" b="b"/>
              <a:pathLst>
                <a:path w="258" h="76" extrusionOk="0">
                  <a:moveTo>
                    <a:pt x="246" y="1"/>
                  </a:moveTo>
                  <a:cubicBezTo>
                    <a:pt x="174" y="1"/>
                    <a:pt x="79" y="1"/>
                    <a:pt x="20" y="60"/>
                  </a:cubicBezTo>
                  <a:cubicBezTo>
                    <a:pt x="1" y="60"/>
                    <a:pt x="12" y="76"/>
                    <a:pt x="36" y="76"/>
                  </a:cubicBezTo>
                  <a:cubicBezTo>
                    <a:pt x="41" y="76"/>
                    <a:pt x="48" y="75"/>
                    <a:pt x="55" y="72"/>
                  </a:cubicBezTo>
                  <a:cubicBezTo>
                    <a:pt x="115" y="25"/>
                    <a:pt x="186" y="25"/>
                    <a:pt x="246" y="25"/>
                  </a:cubicBezTo>
                  <a:cubicBezTo>
                    <a:pt x="258" y="25"/>
                    <a:pt x="258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9" name="Google Shape;15300;p55">
              <a:extLst>
                <a:ext uri="{FF2B5EF4-FFF2-40B4-BE49-F238E27FC236}">
                  <a16:creationId xmlns:a16="http://schemas.microsoft.com/office/drawing/2014/main" id="{198B682B-03AE-1CAA-392A-1933E16ABC88}"/>
                </a:ext>
              </a:extLst>
            </p:cNvPr>
            <p:cNvSpPr/>
            <p:nvPr/>
          </p:nvSpPr>
          <p:spPr>
            <a:xfrm>
              <a:off x="4012550" y="2811925"/>
              <a:ext cx="26350" cy="9225"/>
            </a:xfrm>
            <a:custGeom>
              <a:avLst/>
              <a:gdLst/>
              <a:ahLst/>
              <a:cxnLst/>
              <a:rect l="l" t="t" r="r" b="b"/>
              <a:pathLst>
                <a:path w="1054" h="369" extrusionOk="0">
                  <a:moveTo>
                    <a:pt x="870" y="1"/>
                  </a:moveTo>
                  <a:cubicBezTo>
                    <a:pt x="573" y="1"/>
                    <a:pt x="274" y="121"/>
                    <a:pt x="42" y="269"/>
                  </a:cubicBezTo>
                  <a:cubicBezTo>
                    <a:pt x="0" y="300"/>
                    <a:pt x="41" y="368"/>
                    <a:pt x="84" y="368"/>
                  </a:cubicBezTo>
                  <a:cubicBezTo>
                    <a:pt x="90" y="368"/>
                    <a:pt x="96" y="367"/>
                    <a:pt x="101" y="364"/>
                  </a:cubicBezTo>
                  <a:cubicBezTo>
                    <a:pt x="399" y="209"/>
                    <a:pt x="709" y="209"/>
                    <a:pt x="1006" y="90"/>
                  </a:cubicBezTo>
                  <a:cubicBezTo>
                    <a:pt x="1054" y="78"/>
                    <a:pt x="1018" y="7"/>
                    <a:pt x="982" y="7"/>
                  </a:cubicBezTo>
                  <a:cubicBezTo>
                    <a:pt x="945" y="3"/>
                    <a:pt x="908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0" name="Google Shape;15301;p55">
              <a:extLst>
                <a:ext uri="{FF2B5EF4-FFF2-40B4-BE49-F238E27FC236}">
                  <a16:creationId xmlns:a16="http://schemas.microsoft.com/office/drawing/2014/main" id="{DF98B3DC-420F-48EC-78D1-08D3A871A242}"/>
                </a:ext>
              </a:extLst>
            </p:cNvPr>
            <p:cNvSpPr/>
            <p:nvPr/>
          </p:nvSpPr>
          <p:spPr>
            <a:xfrm>
              <a:off x="4030275" y="2818600"/>
              <a:ext cx="37400" cy="12350"/>
            </a:xfrm>
            <a:custGeom>
              <a:avLst/>
              <a:gdLst/>
              <a:ahLst/>
              <a:cxnLst/>
              <a:rect l="l" t="t" r="r" b="b"/>
              <a:pathLst>
                <a:path w="1496" h="494" extrusionOk="0">
                  <a:moveTo>
                    <a:pt x="4" y="425"/>
                  </a:moveTo>
                  <a:cubicBezTo>
                    <a:pt x="1" y="425"/>
                    <a:pt x="4" y="430"/>
                    <a:pt x="12" y="430"/>
                  </a:cubicBezTo>
                  <a:cubicBezTo>
                    <a:pt x="8" y="426"/>
                    <a:pt x="5" y="425"/>
                    <a:pt x="4" y="425"/>
                  </a:cubicBezTo>
                  <a:close/>
                  <a:moveTo>
                    <a:pt x="1420" y="0"/>
                  </a:moveTo>
                  <a:cubicBezTo>
                    <a:pt x="1415" y="0"/>
                    <a:pt x="1410" y="1"/>
                    <a:pt x="1405" y="2"/>
                  </a:cubicBezTo>
                  <a:cubicBezTo>
                    <a:pt x="940" y="97"/>
                    <a:pt x="512" y="395"/>
                    <a:pt x="12" y="430"/>
                  </a:cubicBezTo>
                  <a:cubicBezTo>
                    <a:pt x="170" y="466"/>
                    <a:pt x="290" y="494"/>
                    <a:pt x="420" y="494"/>
                  </a:cubicBezTo>
                  <a:cubicBezTo>
                    <a:pt x="505" y="494"/>
                    <a:pt x="594" y="482"/>
                    <a:pt x="702" y="454"/>
                  </a:cubicBezTo>
                  <a:cubicBezTo>
                    <a:pt x="952" y="371"/>
                    <a:pt x="1238" y="252"/>
                    <a:pt x="1440" y="109"/>
                  </a:cubicBezTo>
                  <a:cubicBezTo>
                    <a:pt x="1495" y="65"/>
                    <a:pt x="1479" y="0"/>
                    <a:pt x="14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1" name="Google Shape;15302;p55">
              <a:extLst>
                <a:ext uri="{FF2B5EF4-FFF2-40B4-BE49-F238E27FC236}">
                  <a16:creationId xmlns:a16="http://schemas.microsoft.com/office/drawing/2014/main" id="{683BAC49-7E83-4B16-9A21-C82A3587FCAD}"/>
                </a:ext>
              </a:extLst>
            </p:cNvPr>
            <p:cNvSpPr/>
            <p:nvPr/>
          </p:nvSpPr>
          <p:spPr>
            <a:xfrm>
              <a:off x="4080775" y="2839125"/>
              <a:ext cx="24800" cy="7675"/>
            </a:xfrm>
            <a:custGeom>
              <a:avLst/>
              <a:gdLst/>
              <a:ahLst/>
              <a:cxnLst/>
              <a:rect l="l" t="t" r="r" b="b"/>
              <a:pathLst>
                <a:path w="992" h="307" extrusionOk="0">
                  <a:moveTo>
                    <a:pt x="958" y="0"/>
                  </a:moveTo>
                  <a:cubicBezTo>
                    <a:pt x="954" y="0"/>
                    <a:pt x="949" y="1"/>
                    <a:pt x="944" y="2"/>
                  </a:cubicBezTo>
                  <a:cubicBezTo>
                    <a:pt x="647" y="26"/>
                    <a:pt x="349" y="86"/>
                    <a:pt x="63" y="193"/>
                  </a:cubicBezTo>
                  <a:cubicBezTo>
                    <a:pt x="0" y="203"/>
                    <a:pt x="30" y="306"/>
                    <a:pt x="86" y="306"/>
                  </a:cubicBezTo>
                  <a:cubicBezTo>
                    <a:pt x="94" y="306"/>
                    <a:pt x="102" y="304"/>
                    <a:pt x="111" y="300"/>
                  </a:cubicBezTo>
                  <a:cubicBezTo>
                    <a:pt x="397" y="181"/>
                    <a:pt x="670" y="133"/>
                    <a:pt x="956" y="62"/>
                  </a:cubicBezTo>
                  <a:cubicBezTo>
                    <a:pt x="988" y="41"/>
                    <a:pt x="991" y="0"/>
                    <a:pt x="9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2" name="Google Shape;15303;p55">
              <a:extLst>
                <a:ext uri="{FF2B5EF4-FFF2-40B4-BE49-F238E27FC236}">
                  <a16:creationId xmlns:a16="http://schemas.microsoft.com/office/drawing/2014/main" id="{2ECEDAFF-DA59-1065-64EB-853324A08E39}"/>
                </a:ext>
              </a:extLst>
            </p:cNvPr>
            <p:cNvSpPr/>
            <p:nvPr/>
          </p:nvSpPr>
          <p:spPr>
            <a:xfrm>
              <a:off x="4121125" y="2865050"/>
              <a:ext cx="8875" cy="3625"/>
            </a:xfrm>
            <a:custGeom>
              <a:avLst/>
              <a:gdLst/>
              <a:ahLst/>
              <a:cxnLst/>
              <a:rect l="l" t="t" r="r" b="b"/>
              <a:pathLst>
                <a:path w="355" h="145" extrusionOk="0">
                  <a:moveTo>
                    <a:pt x="83" y="1"/>
                  </a:moveTo>
                  <a:cubicBezTo>
                    <a:pt x="0" y="1"/>
                    <a:pt x="0" y="145"/>
                    <a:pt x="83" y="145"/>
                  </a:cubicBezTo>
                  <a:cubicBezTo>
                    <a:pt x="86" y="145"/>
                    <a:pt x="89" y="144"/>
                    <a:pt x="92" y="144"/>
                  </a:cubicBezTo>
                  <a:cubicBezTo>
                    <a:pt x="164" y="120"/>
                    <a:pt x="247" y="144"/>
                    <a:pt x="307" y="108"/>
                  </a:cubicBezTo>
                  <a:cubicBezTo>
                    <a:pt x="354" y="96"/>
                    <a:pt x="354" y="49"/>
                    <a:pt x="307" y="37"/>
                  </a:cubicBezTo>
                  <a:cubicBezTo>
                    <a:pt x="235" y="1"/>
                    <a:pt x="164" y="1"/>
                    <a:pt x="92" y="1"/>
                  </a:cubicBezTo>
                  <a:cubicBezTo>
                    <a:pt x="89" y="1"/>
                    <a:pt x="86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3" name="Google Shape;15304;p55">
              <a:extLst>
                <a:ext uri="{FF2B5EF4-FFF2-40B4-BE49-F238E27FC236}">
                  <a16:creationId xmlns:a16="http://schemas.microsoft.com/office/drawing/2014/main" id="{7CAA8843-28A1-3E79-30B0-69CE8DC4C219}"/>
                </a:ext>
              </a:extLst>
            </p:cNvPr>
            <p:cNvSpPr/>
            <p:nvPr/>
          </p:nvSpPr>
          <p:spPr>
            <a:xfrm>
              <a:off x="4155575" y="2864475"/>
              <a:ext cx="5975" cy="1800"/>
            </a:xfrm>
            <a:custGeom>
              <a:avLst/>
              <a:gdLst/>
              <a:ahLst/>
              <a:cxnLst/>
              <a:rect l="l" t="t" r="r" b="b"/>
              <a:pathLst>
                <a:path w="239" h="72" extrusionOk="0">
                  <a:moveTo>
                    <a:pt x="48" y="0"/>
                  </a:moveTo>
                  <a:cubicBezTo>
                    <a:pt x="0" y="0"/>
                    <a:pt x="0" y="72"/>
                    <a:pt x="48" y="72"/>
                  </a:cubicBezTo>
                  <a:cubicBezTo>
                    <a:pt x="107" y="72"/>
                    <a:pt x="155" y="72"/>
                    <a:pt x="214" y="60"/>
                  </a:cubicBezTo>
                  <a:cubicBezTo>
                    <a:pt x="238" y="60"/>
                    <a:pt x="238" y="12"/>
                    <a:pt x="214" y="12"/>
                  </a:cubicBezTo>
                  <a:cubicBezTo>
                    <a:pt x="155" y="12"/>
                    <a:pt x="107" y="12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4" name="Google Shape;15305;p55">
              <a:extLst>
                <a:ext uri="{FF2B5EF4-FFF2-40B4-BE49-F238E27FC236}">
                  <a16:creationId xmlns:a16="http://schemas.microsoft.com/office/drawing/2014/main" id="{BD02FBD5-510A-8557-8CC0-A07258C371AC}"/>
                </a:ext>
              </a:extLst>
            </p:cNvPr>
            <p:cNvSpPr/>
            <p:nvPr/>
          </p:nvSpPr>
          <p:spPr>
            <a:xfrm>
              <a:off x="4154075" y="2898625"/>
              <a:ext cx="10100" cy="4575"/>
            </a:xfrm>
            <a:custGeom>
              <a:avLst/>
              <a:gdLst/>
              <a:ahLst/>
              <a:cxnLst/>
              <a:rect l="l" t="t" r="r" b="b"/>
              <a:pathLst>
                <a:path w="404" h="183" extrusionOk="0">
                  <a:moveTo>
                    <a:pt x="388" y="0"/>
                  </a:moveTo>
                  <a:cubicBezTo>
                    <a:pt x="386" y="0"/>
                    <a:pt x="384" y="1"/>
                    <a:pt x="382" y="4"/>
                  </a:cubicBezTo>
                  <a:cubicBezTo>
                    <a:pt x="263" y="63"/>
                    <a:pt x="120" y="111"/>
                    <a:pt x="1" y="182"/>
                  </a:cubicBezTo>
                  <a:cubicBezTo>
                    <a:pt x="120" y="123"/>
                    <a:pt x="263" y="87"/>
                    <a:pt x="394" y="27"/>
                  </a:cubicBezTo>
                  <a:cubicBezTo>
                    <a:pt x="403" y="18"/>
                    <a:pt x="397" y="0"/>
                    <a:pt x="3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5" name="Google Shape;15306;p55">
              <a:extLst>
                <a:ext uri="{FF2B5EF4-FFF2-40B4-BE49-F238E27FC236}">
                  <a16:creationId xmlns:a16="http://schemas.microsoft.com/office/drawing/2014/main" id="{0C57C63D-92AB-8338-646A-75F84E37A32A}"/>
                </a:ext>
              </a:extLst>
            </p:cNvPr>
            <p:cNvSpPr/>
            <p:nvPr/>
          </p:nvSpPr>
          <p:spPr>
            <a:xfrm>
              <a:off x="4163000" y="2910600"/>
              <a:ext cx="14925" cy="3300"/>
            </a:xfrm>
            <a:custGeom>
              <a:avLst/>
              <a:gdLst/>
              <a:ahLst/>
              <a:cxnLst/>
              <a:rect l="l" t="t" r="r" b="b"/>
              <a:pathLst>
                <a:path w="597" h="132" extrusionOk="0">
                  <a:moveTo>
                    <a:pt x="560" y="1"/>
                  </a:moveTo>
                  <a:cubicBezTo>
                    <a:pt x="443" y="9"/>
                    <a:pt x="331" y="18"/>
                    <a:pt x="220" y="18"/>
                  </a:cubicBezTo>
                  <a:cubicBezTo>
                    <a:pt x="175" y="18"/>
                    <a:pt x="129" y="16"/>
                    <a:pt x="84" y="13"/>
                  </a:cubicBezTo>
                  <a:cubicBezTo>
                    <a:pt x="1" y="13"/>
                    <a:pt x="1" y="132"/>
                    <a:pt x="84" y="132"/>
                  </a:cubicBezTo>
                  <a:cubicBezTo>
                    <a:pt x="239" y="120"/>
                    <a:pt x="418" y="120"/>
                    <a:pt x="572" y="48"/>
                  </a:cubicBezTo>
                  <a:cubicBezTo>
                    <a:pt x="596" y="25"/>
                    <a:pt x="572" y="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6" name="Google Shape;15307;p55">
              <a:extLst>
                <a:ext uri="{FF2B5EF4-FFF2-40B4-BE49-F238E27FC236}">
                  <a16:creationId xmlns:a16="http://schemas.microsoft.com/office/drawing/2014/main" id="{F1BB9EAD-8C58-57AE-4A1E-D774A54B5051}"/>
                </a:ext>
              </a:extLst>
            </p:cNvPr>
            <p:cNvSpPr/>
            <p:nvPr/>
          </p:nvSpPr>
          <p:spPr>
            <a:xfrm>
              <a:off x="4163100" y="2943300"/>
              <a:ext cx="19800" cy="11700"/>
            </a:xfrm>
            <a:custGeom>
              <a:avLst/>
              <a:gdLst/>
              <a:ahLst/>
              <a:cxnLst/>
              <a:rect l="l" t="t" r="r" b="b"/>
              <a:pathLst>
                <a:path w="792" h="468" extrusionOk="0">
                  <a:moveTo>
                    <a:pt x="712" y="1"/>
                  </a:moveTo>
                  <a:cubicBezTo>
                    <a:pt x="708" y="1"/>
                    <a:pt x="704" y="1"/>
                    <a:pt x="699" y="2"/>
                  </a:cubicBezTo>
                  <a:cubicBezTo>
                    <a:pt x="580" y="26"/>
                    <a:pt x="485" y="74"/>
                    <a:pt x="390" y="133"/>
                  </a:cubicBezTo>
                  <a:cubicBezTo>
                    <a:pt x="294" y="193"/>
                    <a:pt x="211" y="252"/>
                    <a:pt x="104" y="300"/>
                  </a:cubicBezTo>
                  <a:cubicBezTo>
                    <a:pt x="1" y="323"/>
                    <a:pt x="41" y="467"/>
                    <a:pt x="140" y="467"/>
                  </a:cubicBezTo>
                  <a:cubicBezTo>
                    <a:pt x="144" y="467"/>
                    <a:pt x="148" y="467"/>
                    <a:pt x="152" y="467"/>
                  </a:cubicBezTo>
                  <a:cubicBezTo>
                    <a:pt x="271" y="443"/>
                    <a:pt x="390" y="407"/>
                    <a:pt x="497" y="360"/>
                  </a:cubicBezTo>
                  <a:cubicBezTo>
                    <a:pt x="616" y="300"/>
                    <a:pt x="699" y="205"/>
                    <a:pt x="759" y="86"/>
                  </a:cubicBezTo>
                  <a:cubicBezTo>
                    <a:pt x="791" y="53"/>
                    <a:pt x="755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7" name="Google Shape;15308;p55">
              <a:extLst>
                <a:ext uri="{FF2B5EF4-FFF2-40B4-BE49-F238E27FC236}">
                  <a16:creationId xmlns:a16="http://schemas.microsoft.com/office/drawing/2014/main" id="{2A01AB8F-3A89-F017-CFBC-AB95E70BBD7E}"/>
                </a:ext>
              </a:extLst>
            </p:cNvPr>
            <p:cNvSpPr/>
            <p:nvPr/>
          </p:nvSpPr>
          <p:spPr>
            <a:xfrm>
              <a:off x="4179375" y="2978775"/>
              <a:ext cx="14900" cy="3975"/>
            </a:xfrm>
            <a:custGeom>
              <a:avLst/>
              <a:gdLst/>
              <a:ahLst/>
              <a:cxnLst/>
              <a:rect l="l" t="t" r="r" b="b"/>
              <a:pathLst>
                <a:path w="596" h="159" extrusionOk="0">
                  <a:moveTo>
                    <a:pt x="310" y="0"/>
                  </a:moveTo>
                  <a:cubicBezTo>
                    <a:pt x="227" y="0"/>
                    <a:pt x="132" y="12"/>
                    <a:pt x="48" y="24"/>
                  </a:cubicBezTo>
                  <a:cubicBezTo>
                    <a:pt x="1" y="36"/>
                    <a:pt x="1" y="131"/>
                    <a:pt x="48" y="131"/>
                  </a:cubicBezTo>
                  <a:cubicBezTo>
                    <a:pt x="116" y="141"/>
                    <a:pt x="191" y="158"/>
                    <a:pt x="261" y="158"/>
                  </a:cubicBezTo>
                  <a:cubicBezTo>
                    <a:pt x="278" y="158"/>
                    <a:pt x="294" y="157"/>
                    <a:pt x="310" y="155"/>
                  </a:cubicBezTo>
                  <a:cubicBezTo>
                    <a:pt x="394" y="155"/>
                    <a:pt x="489" y="155"/>
                    <a:pt x="572" y="119"/>
                  </a:cubicBezTo>
                  <a:cubicBezTo>
                    <a:pt x="596" y="96"/>
                    <a:pt x="596" y="60"/>
                    <a:pt x="572" y="36"/>
                  </a:cubicBezTo>
                  <a:cubicBezTo>
                    <a:pt x="513" y="0"/>
                    <a:pt x="405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8" name="Google Shape;15309;p55">
              <a:extLst>
                <a:ext uri="{FF2B5EF4-FFF2-40B4-BE49-F238E27FC236}">
                  <a16:creationId xmlns:a16="http://schemas.microsoft.com/office/drawing/2014/main" id="{43A33EBF-3227-88CE-628A-1CD102499303}"/>
                </a:ext>
              </a:extLst>
            </p:cNvPr>
            <p:cNvSpPr/>
            <p:nvPr/>
          </p:nvSpPr>
          <p:spPr>
            <a:xfrm>
              <a:off x="4209150" y="2988275"/>
              <a:ext cx="8050" cy="4200"/>
            </a:xfrm>
            <a:custGeom>
              <a:avLst/>
              <a:gdLst/>
              <a:ahLst/>
              <a:cxnLst/>
              <a:rect l="l" t="t" r="r" b="b"/>
              <a:pathLst>
                <a:path w="322" h="168" extrusionOk="0">
                  <a:moveTo>
                    <a:pt x="97" y="1"/>
                  </a:moveTo>
                  <a:cubicBezTo>
                    <a:pt x="0" y="1"/>
                    <a:pt x="4" y="168"/>
                    <a:pt x="107" y="168"/>
                  </a:cubicBezTo>
                  <a:cubicBezTo>
                    <a:pt x="179" y="168"/>
                    <a:pt x="227" y="156"/>
                    <a:pt x="286" y="120"/>
                  </a:cubicBezTo>
                  <a:cubicBezTo>
                    <a:pt x="322" y="108"/>
                    <a:pt x="322" y="61"/>
                    <a:pt x="286" y="49"/>
                  </a:cubicBezTo>
                  <a:cubicBezTo>
                    <a:pt x="227" y="13"/>
                    <a:pt x="179" y="1"/>
                    <a:pt x="107" y="1"/>
                  </a:cubicBezTo>
                  <a:cubicBezTo>
                    <a:pt x="104" y="1"/>
                    <a:pt x="101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9" name="Google Shape;15310;p55">
              <a:extLst>
                <a:ext uri="{FF2B5EF4-FFF2-40B4-BE49-F238E27FC236}">
                  <a16:creationId xmlns:a16="http://schemas.microsoft.com/office/drawing/2014/main" id="{E1994815-EB3C-7EA2-23F4-87BA33336E64}"/>
                </a:ext>
              </a:extLst>
            </p:cNvPr>
            <p:cNvSpPr/>
            <p:nvPr/>
          </p:nvSpPr>
          <p:spPr>
            <a:xfrm>
              <a:off x="4159425" y="3015975"/>
              <a:ext cx="32175" cy="8950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227" y="1"/>
                  </a:moveTo>
                  <a:cubicBezTo>
                    <a:pt x="1049" y="36"/>
                    <a:pt x="870" y="108"/>
                    <a:pt x="692" y="179"/>
                  </a:cubicBezTo>
                  <a:cubicBezTo>
                    <a:pt x="489" y="239"/>
                    <a:pt x="287" y="251"/>
                    <a:pt x="60" y="263"/>
                  </a:cubicBezTo>
                  <a:cubicBezTo>
                    <a:pt x="1" y="263"/>
                    <a:pt x="1" y="358"/>
                    <a:pt x="60" y="358"/>
                  </a:cubicBezTo>
                  <a:cubicBezTo>
                    <a:pt x="465" y="358"/>
                    <a:pt x="918" y="298"/>
                    <a:pt x="1263" y="72"/>
                  </a:cubicBezTo>
                  <a:cubicBezTo>
                    <a:pt x="1287" y="36"/>
                    <a:pt x="1275" y="1"/>
                    <a:pt x="12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0" name="Google Shape;15311;p55">
              <a:extLst>
                <a:ext uri="{FF2B5EF4-FFF2-40B4-BE49-F238E27FC236}">
                  <a16:creationId xmlns:a16="http://schemas.microsoft.com/office/drawing/2014/main" id="{13CE2596-9EFD-D90A-9A9A-BA0D337CD5E7}"/>
                </a:ext>
              </a:extLst>
            </p:cNvPr>
            <p:cNvSpPr/>
            <p:nvPr/>
          </p:nvSpPr>
          <p:spPr>
            <a:xfrm>
              <a:off x="4203775" y="3013725"/>
              <a:ext cx="17000" cy="6325"/>
            </a:xfrm>
            <a:custGeom>
              <a:avLst/>
              <a:gdLst/>
              <a:ahLst/>
              <a:cxnLst/>
              <a:rect l="l" t="t" r="r" b="b"/>
              <a:pathLst>
                <a:path w="680" h="253" extrusionOk="0">
                  <a:moveTo>
                    <a:pt x="384" y="1"/>
                  </a:moveTo>
                  <a:cubicBezTo>
                    <a:pt x="287" y="1"/>
                    <a:pt x="187" y="24"/>
                    <a:pt x="84" y="43"/>
                  </a:cubicBezTo>
                  <a:cubicBezTo>
                    <a:pt x="1" y="55"/>
                    <a:pt x="1" y="198"/>
                    <a:pt x="84" y="222"/>
                  </a:cubicBezTo>
                  <a:cubicBezTo>
                    <a:pt x="184" y="234"/>
                    <a:pt x="280" y="253"/>
                    <a:pt x="375" y="253"/>
                  </a:cubicBezTo>
                  <a:cubicBezTo>
                    <a:pt x="461" y="253"/>
                    <a:pt x="547" y="237"/>
                    <a:pt x="632" y="186"/>
                  </a:cubicBezTo>
                  <a:cubicBezTo>
                    <a:pt x="680" y="162"/>
                    <a:pt x="680" y="79"/>
                    <a:pt x="632" y="67"/>
                  </a:cubicBezTo>
                  <a:cubicBezTo>
                    <a:pt x="550" y="17"/>
                    <a:pt x="468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1" name="Google Shape;15312;p55">
              <a:extLst>
                <a:ext uri="{FF2B5EF4-FFF2-40B4-BE49-F238E27FC236}">
                  <a16:creationId xmlns:a16="http://schemas.microsoft.com/office/drawing/2014/main" id="{8D05BC2B-7B71-E383-8930-896F9BCCD51C}"/>
                </a:ext>
              </a:extLst>
            </p:cNvPr>
            <p:cNvSpPr/>
            <p:nvPr/>
          </p:nvSpPr>
          <p:spPr>
            <a:xfrm>
              <a:off x="4143675" y="3074875"/>
              <a:ext cx="11625" cy="4250"/>
            </a:xfrm>
            <a:custGeom>
              <a:avLst/>
              <a:gdLst/>
              <a:ahLst/>
              <a:cxnLst/>
              <a:rect l="l" t="t" r="r" b="b"/>
              <a:pathLst>
                <a:path w="465" h="170" extrusionOk="0">
                  <a:moveTo>
                    <a:pt x="378" y="0"/>
                  </a:moveTo>
                  <a:cubicBezTo>
                    <a:pt x="276" y="0"/>
                    <a:pt x="190" y="38"/>
                    <a:pt x="95" y="38"/>
                  </a:cubicBezTo>
                  <a:cubicBezTo>
                    <a:pt x="4" y="38"/>
                    <a:pt x="0" y="169"/>
                    <a:pt x="84" y="169"/>
                  </a:cubicBezTo>
                  <a:cubicBezTo>
                    <a:pt x="88" y="169"/>
                    <a:pt x="91" y="169"/>
                    <a:pt x="95" y="169"/>
                  </a:cubicBezTo>
                  <a:cubicBezTo>
                    <a:pt x="214" y="157"/>
                    <a:pt x="321" y="109"/>
                    <a:pt x="417" y="97"/>
                  </a:cubicBezTo>
                  <a:cubicBezTo>
                    <a:pt x="464" y="85"/>
                    <a:pt x="464" y="26"/>
                    <a:pt x="417" y="2"/>
                  </a:cubicBezTo>
                  <a:cubicBezTo>
                    <a:pt x="403" y="1"/>
                    <a:pt x="390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2" name="Google Shape;15313;p55">
              <a:extLst>
                <a:ext uri="{FF2B5EF4-FFF2-40B4-BE49-F238E27FC236}">
                  <a16:creationId xmlns:a16="http://schemas.microsoft.com/office/drawing/2014/main" id="{F73F2ADC-8D57-006D-3EE6-543E5008F21E}"/>
                </a:ext>
              </a:extLst>
            </p:cNvPr>
            <p:cNvSpPr/>
            <p:nvPr/>
          </p:nvSpPr>
          <p:spPr>
            <a:xfrm>
              <a:off x="4126400" y="3106750"/>
              <a:ext cx="16700" cy="6275"/>
            </a:xfrm>
            <a:custGeom>
              <a:avLst/>
              <a:gdLst/>
              <a:ahLst/>
              <a:cxnLst/>
              <a:rect l="l" t="t" r="r" b="b"/>
              <a:pathLst>
                <a:path w="668" h="251" extrusionOk="0">
                  <a:moveTo>
                    <a:pt x="429" y="1"/>
                  </a:moveTo>
                  <a:cubicBezTo>
                    <a:pt x="334" y="1"/>
                    <a:pt x="238" y="13"/>
                    <a:pt x="143" y="13"/>
                  </a:cubicBezTo>
                  <a:cubicBezTo>
                    <a:pt x="0" y="13"/>
                    <a:pt x="0" y="239"/>
                    <a:pt x="143" y="239"/>
                  </a:cubicBezTo>
                  <a:cubicBezTo>
                    <a:pt x="227" y="239"/>
                    <a:pt x="334" y="251"/>
                    <a:pt x="429" y="251"/>
                  </a:cubicBezTo>
                  <a:cubicBezTo>
                    <a:pt x="489" y="251"/>
                    <a:pt x="596" y="215"/>
                    <a:pt x="631" y="180"/>
                  </a:cubicBezTo>
                  <a:cubicBezTo>
                    <a:pt x="667" y="144"/>
                    <a:pt x="667" y="96"/>
                    <a:pt x="631" y="72"/>
                  </a:cubicBezTo>
                  <a:cubicBezTo>
                    <a:pt x="596" y="25"/>
                    <a:pt x="489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3" name="Google Shape;15314;p55">
              <a:extLst>
                <a:ext uri="{FF2B5EF4-FFF2-40B4-BE49-F238E27FC236}">
                  <a16:creationId xmlns:a16="http://schemas.microsoft.com/office/drawing/2014/main" id="{86C78828-0167-1908-3B8F-4F2A5944FC40}"/>
                </a:ext>
              </a:extLst>
            </p:cNvPr>
            <p:cNvSpPr/>
            <p:nvPr/>
          </p:nvSpPr>
          <p:spPr>
            <a:xfrm>
              <a:off x="4169850" y="3099975"/>
              <a:ext cx="14900" cy="7275"/>
            </a:xfrm>
            <a:custGeom>
              <a:avLst/>
              <a:gdLst/>
              <a:ahLst/>
              <a:cxnLst/>
              <a:rect l="l" t="t" r="r" b="b"/>
              <a:pathLst>
                <a:path w="596" h="291" extrusionOk="0">
                  <a:moveTo>
                    <a:pt x="363" y="1"/>
                  </a:moveTo>
                  <a:cubicBezTo>
                    <a:pt x="259" y="1"/>
                    <a:pt x="148" y="35"/>
                    <a:pt x="72" y="70"/>
                  </a:cubicBezTo>
                  <a:cubicBezTo>
                    <a:pt x="13" y="105"/>
                    <a:pt x="1" y="177"/>
                    <a:pt x="24" y="236"/>
                  </a:cubicBezTo>
                  <a:cubicBezTo>
                    <a:pt x="49" y="277"/>
                    <a:pt x="91" y="290"/>
                    <a:pt x="134" y="290"/>
                  </a:cubicBezTo>
                  <a:cubicBezTo>
                    <a:pt x="153" y="290"/>
                    <a:pt x="173" y="288"/>
                    <a:pt x="191" y="284"/>
                  </a:cubicBezTo>
                  <a:cubicBezTo>
                    <a:pt x="310" y="224"/>
                    <a:pt x="477" y="284"/>
                    <a:pt x="560" y="177"/>
                  </a:cubicBezTo>
                  <a:cubicBezTo>
                    <a:pt x="596" y="141"/>
                    <a:pt x="596" y="105"/>
                    <a:pt x="560" y="70"/>
                  </a:cubicBezTo>
                  <a:cubicBezTo>
                    <a:pt x="510" y="19"/>
                    <a:pt x="438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4" name="Google Shape;15315;p55">
              <a:extLst>
                <a:ext uri="{FF2B5EF4-FFF2-40B4-BE49-F238E27FC236}">
                  <a16:creationId xmlns:a16="http://schemas.microsoft.com/office/drawing/2014/main" id="{6B4C0035-329B-A8D9-1B70-78F5C9EC4DCE}"/>
                </a:ext>
              </a:extLst>
            </p:cNvPr>
            <p:cNvSpPr/>
            <p:nvPr/>
          </p:nvSpPr>
          <p:spPr>
            <a:xfrm>
              <a:off x="4125900" y="3145475"/>
              <a:ext cx="34750" cy="6600"/>
            </a:xfrm>
            <a:custGeom>
              <a:avLst/>
              <a:gdLst/>
              <a:ahLst/>
              <a:cxnLst/>
              <a:rect l="l" t="t" r="r" b="b"/>
              <a:pathLst>
                <a:path w="1390" h="264" extrusionOk="0">
                  <a:moveTo>
                    <a:pt x="1051" y="1"/>
                  </a:moveTo>
                  <a:cubicBezTo>
                    <a:pt x="710" y="1"/>
                    <a:pt x="406" y="88"/>
                    <a:pt x="44" y="190"/>
                  </a:cubicBezTo>
                  <a:cubicBezTo>
                    <a:pt x="1" y="212"/>
                    <a:pt x="27" y="263"/>
                    <a:pt x="49" y="263"/>
                  </a:cubicBezTo>
                  <a:cubicBezTo>
                    <a:pt x="52" y="263"/>
                    <a:pt x="54" y="263"/>
                    <a:pt x="56" y="262"/>
                  </a:cubicBezTo>
                  <a:cubicBezTo>
                    <a:pt x="473" y="178"/>
                    <a:pt x="925" y="190"/>
                    <a:pt x="1354" y="95"/>
                  </a:cubicBezTo>
                  <a:cubicBezTo>
                    <a:pt x="1390" y="95"/>
                    <a:pt x="1390" y="35"/>
                    <a:pt x="1354" y="24"/>
                  </a:cubicBezTo>
                  <a:cubicBezTo>
                    <a:pt x="1249" y="8"/>
                    <a:pt x="1148" y="1"/>
                    <a:pt x="10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5" name="Google Shape;15316;p55">
              <a:extLst>
                <a:ext uri="{FF2B5EF4-FFF2-40B4-BE49-F238E27FC236}">
                  <a16:creationId xmlns:a16="http://schemas.microsoft.com/office/drawing/2014/main" id="{2A5BC1FF-422D-0C0F-6EFD-FFCB389DAE3D}"/>
                </a:ext>
              </a:extLst>
            </p:cNvPr>
            <p:cNvSpPr/>
            <p:nvPr/>
          </p:nvSpPr>
          <p:spPr>
            <a:xfrm>
              <a:off x="4154175" y="3159700"/>
              <a:ext cx="21875" cy="8425"/>
            </a:xfrm>
            <a:custGeom>
              <a:avLst/>
              <a:gdLst/>
              <a:ahLst/>
              <a:cxnLst/>
              <a:rect l="l" t="t" r="r" b="b"/>
              <a:pathLst>
                <a:path w="875" h="337" extrusionOk="0">
                  <a:moveTo>
                    <a:pt x="807" y="1"/>
                  </a:moveTo>
                  <a:cubicBezTo>
                    <a:pt x="803" y="1"/>
                    <a:pt x="799" y="1"/>
                    <a:pt x="794" y="2"/>
                  </a:cubicBezTo>
                  <a:cubicBezTo>
                    <a:pt x="556" y="62"/>
                    <a:pt x="318" y="133"/>
                    <a:pt x="92" y="193"/>
                  </a:cubicBezTo>
                  <a:cubicBezTo>
                    <a:pt x="1" y="216"/>
                    <a:pt x="30" y="336"/>
                    <a:pt x="126" y="336"/>
                  </a:cubicBezTo>
                  <a:cubicBezTo>
                    <a:pt x="130" y="336"/>
                    <a:pt x="135" y="336"/>
                    <a:pt x="140" y="336"/>
                  </a:cubicBezTo>
                  <a:cubicBezTo>
                    <a:pt x="390" y="276"/>
                    <a:pt x="628" y="240"/>
                    <a:pt x="830" y="98"/>
                  </a:cubicBezTo>
                  <a:cubicBezTo>
                    <a:pt x="874" y="65"/>
                    <a:pt x="857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6" name="Google Shape;15317;p55">
              <a:extLst>
                <a:ext uri="{FF2B5EF4-FFF2-40B4-BE49-F238E27FC236}">
                  <a16:creationId xmlns:a16="http://schemas.microsoft.com/office/drawing/2014/main" id="{A2598DCD-4524-F1A1-4F82-73665FBEC08D}"/>
                </a:ext>
              </a:extLst>
            </p:cNvPr>
            <p:cNvSpPr/>
            <p:nvPr/>
          </p:nvSpPr>
          <p:spPr>
            <a:xfrm>
              <a:off x="4157650" y="3214225"/>
              <a:ext cx="31275" cy="4475"/>
            </a:xfrm>
            <a:custGeom>
              <a:avLst/>
              <a:gdLst/>
              <a:ahLst/>
              <a:cxnLst/>
              <a:rect l="l" t="t" r="r" b="b"/>
              <a:pathLst>
                <a:path w="1251" h="179" extrusionOk="0">
                  <a:moveTo>
                    <a:pt x="72" y="0"/>
                  </a:moveTo>
                  <a:cubicBezTo>
                    <a:pt x="1" y="0"/>
                    <a:pt x="1" y="119"/>
                    <a:pt x="72" y="131"/>
                  </a:cubicBezTo>
                  <a:cubicBezTo>
                    <a:pt x="358" y="140"/>
                    <a:pt x="644" y="178"/>
                    <a:pt x="940" y="178"/>
                  </a:cubicBezTo>
                  <a:cubicBezTo>
                    <a:pt x="1027" y="178"/>
                    <a:pt x="1114" y="175"/>
                    <a:pt x="1203" y="167"/>
                  </a:cubicBezTo>
                  <a:cubicBezTo>
                    <a:pt x="1251" y="167"/>
                    <a:pt x="1251" y="107"/>
                    <a:pt x="1203" y="83"/>
                  </a:cubicBezTo>
                  <a:cubicBezTo>
                    <a:pt x="834" y="48"/>
                    <a:pt x="453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7" name="Google Shape;15318;p55">
              <a:extLst>
                <a:ext uri="{FF2B5EF4-FFF2-40B4-BE49-F238E27FC236}">
                  <a16:creationId xmlns:a16="http://schemas.microsoft.com/office/drawing/2014/main" id="{BDBC7A4A-2666-27B7-C308-EE7418E8C132}"/>
                </a:ext>
              </a:extLst>
            </p:cNvPr>
            <p:cNvSpPr/>
            <p:nvPr/>
          </p:nvSpPr>
          <p:spPr>
            <a:xfrm>
              <a:off x="4198450" y="3239825"/>
              <a:ext cx="16075" cy="4825"/>
            </a:xfrm>
            <a:custGeom>
              <a:avLst/>
              <a:gdLst/>
              <a:ahLst/>
              <a:cxnLst/>
              <a:rect l="l" t="t" r="r" b="b"/>
              <a:pathLst>
                <a:path w="643" h="193" extrusionOk="0">
                  <a:moveTo>
                    <a:pt x="393" y="0"/>
                  </a:moveTo>
                  <a:cubicBezTo>
                    <a:pt x="297" y="0"/>
                    <a:pt x="214" y="36"/>
                    <a:pt x="119" y="36"/>
                  </a:cubicBezTo>
                  <a:cubicBezTo>
                    <a:pt x="7" y="36"/>
                    <a:pt x="0" y="193"/>
                    <a:pt x="88" y="193"/>
                  </a:cubicBezTo>
                  <a:cubicBezTo>
                    <a:pt x="94" y="193"/>
                    <a:pt x="100" y="192"/>
                    <a:pt x="107" y="191"/>
                  </a:cubicBezTo>
                  <a:cubicBezTo>
                    <a:pt x="190" y="191"/>
                    <a:pt x="262" y="179"/>
                    <a:pt x="357" y="167"/>
                  </a:cubicBezTo>
                  <a:cubicBezTo>
                    <a:pt x="440" y="143"/>
                    <a:pt x="524" y="107"/>
                    <a:pt x="607" y="83"/>
                  </a:cubicBezTo>
                  <a:cubicBezTo>
                    <a:pt x="643" y="71"/>
                    <a:pt x="643" y="36"/>
                    <a:pt x="607" y="36"/>
                  </a:cubicBezTo>
                  <a:cubicBezTo>
                    <a:pt x="535" y="12"/>
                    <a:pt x="464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8" name="Google Shape;15319;p55">
              <a:extLst>
                <a:ext uri="{FF2B5EF4-FFF2-40B4-BE49-F238E27FC236}">
                  <a16:creationId xmlns:a16="http://schemas.microsoft.com/office/drawing/2014/main" id="{037F1577-0F05-64C7-8EDF-8ADA7CE329BF}"/>
                </a:ext>
              </a:extLst>
            </p:cNvPr>
            <p:cNvSpPr/>
            <p:nvPr/>
          </p:nvSpPr>
          <p:spPr>
            <a:xfrm>
              <a:off x="4219575" y="3236825"/>
              <a:ext cx="69675" cy="13425"/>
            </a:xfrm>
            <a:custGeom>
              <a:avLst/>
              <a:gdLst/>
              <a:ahLst/>
              <a:cxnLst/>
              <a:rect l="l" t="t" r="r" b="b"/>
              <a:pathLst>
                <a:path w="2787" h="537" extrusionOk="0">
                  <a:moveTo>
                    <a:pt x="2738" y="1"/>
                  </a:moveTo>
                  <a:cubicBezTo>
                    <a:pt x="1881" y="156"/>
                    <a:pt x="1000" y="299"/>
                    <a:pt x="119" y="358"/>
                  </a:cubicBezTo>
                  <a:cubicBezTo>
                    <a:pt x="24" y="370"/>
                    <a:pt x="0" y="537"/>
                    <a:pt x="119" y="537"/>
                  </a:cubicBezTo>
                  <a:cubicBezTo>
                    <a:pt x="1012" y="465"/>
                    <a:pt x="1881" y="227"/>
                    <a:pt x="2762" y="49"/>
                  </a:cubicBezTo>
                  <a:cubicBezTo>
                    <a:pt x="2786" y="49"/>
                    <a:pt x="2774" y="1"/>
                    <a:pt x="27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9" name="Google Shape;15320;p55">
              <a:extLst>
                <a:ext uri="{FF2B5EF4-FFF2-40B4-BE49-F238E27FC236}">
                  <a16:creationId xmlns:a16="http://schemas.microsoft.com/office/drawing/2014/main" id="{1C37E635-BB98-D2CD-D5A5-B8E84BE0A7FE}"/>
                </a:ext>
              </a:extLst>
            </p:cNvPr>
            <p:cNvSpPr/>
            <p:nvPr/>
          </p:nvSpPr>
          <p:spPr>
            <a:xfrm>
              <a:off x="4254950" y="3267575"/>
              <a:ext cx="16125" cy="5550"/>
            </a:xfrm>
            <a:custGeom>
              <a:avLst/>
              <a:gdLst/>
              <a:ahLst/>
              <a:cxnLst/>
              <a:rect l="l" t="t" r="r" b="b"/>
              <a:pathLst>
                <a:path w="645" h="222" extrusionOk="0">
                  <a:moveTo>
                    <a:pt x="85" y="1"/>
                  </a:moveTo>
                  <a:cubicBezTo>
                    <a:pt x="10" y="1"/>
                    <a:pt x="0" y="131"/>
                    <a:pt x="73" y="152"/>
                  </a:cubicBezTo>
                  <a:cubicBezTo>
                    <a:pt x="169" y="188"/>
                    <a:pt x="252" y="200"/>
                    <a:pt x="347" y="212"/>
                  </a:cubicBezTo>
                  <a:cubicBezTo>
                    <a:pt x="375" y="219"/>
                    <a:pt x="400" y="222"/>
                    <a:pt x="423" y="222"/>
                  </a:cubicBezTo>
                  <a:cubicBezTo>
                    <a:pt x="480" y="222"/>
                    <a:pt x="530" y="205"/>
                    <a:pt x="597" y="188"/>
                  </a:cubicBezTo>
                  <a:cubicBezTo>
                    <a:pt x="645" y="164"/>
                    <a:pt x="645" y="93"/>
                    <a:pt x="597" y="81"/>
                  </a:cubicBezTo>
                  <a:cubicBezTo>
                    <a:pt x="526" y="45"/>
                    <a:pt x="466" y="33"/>
                    <a:pt x="371" y="33"/>
                  </a:cubicBezTo>
                  <a:cubicBezTo>
                    <a:pt x="288" y="33"/>
                    <a:pt x="216" y="21"/>
                    <a:pt x="121" y="9"/>
                  </a:cubicBezTo>
                  <a:cubicBezTo>
                    <a:pt x="108" y="3"/>
                    <a:pt x="96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0" name="Google Shape;15321;p55">
              <a:extLst>
                <a:ext uri="{FF2B5EF4-FFF2-40B4-BE49-F238E27FC236}">
                  <a16:creationId xmlns:a16="http://schemas.microsoft.com/office/drawing/2014/main" id="{F226B3C5-E4BE-DC7D-02EC-1E412B24679E}"/>
                </a:ext>
              </a:extLst>
            </p:cNvPr>
            <p:cNvSpPr/>
            <p:nvPr/>
          </p:nvSpPr>
          <p:spPr>
            <a:xfrm>
              <a:off x="4301425" y="327850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24" y="1"/>
                  </a:moveTo>
                  <a:cubicBezTo>
                    <a:pt x="0" y="1"/>
                    <a:pt x="0" y="25"/>
                    <a:pt x="24" y="25"/>
                  </a:cubicBezTo>
                  <a:cubicBezTo>
                    <a:pt x="36" y="25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1" name="Google Shape;15322;p55">
              <a:extLst>
                <a:ext uri="{FF2B5EF4-FFF2-40B4-BE49-F238E27FC236}">
                  <a16:creationId xmlns:a16="http://schemas.microsoft.com/office/drawing/2014/main" id="{E7A29CF1-C13A-004C-1E86-3BB5692615CE}"/>
                </a:ext>
              </a:extLst>
            </p:cNvPr>
            <p:cNvSpPr/>
            <p:nvPr/>
          </p:nvSpPr>
          <p:spPr>
            <a:xfrm>
              <a:off x="4299875" y="3277700"/>
              <a:ext cx="11400" cy="5150"/>
            </a:xfrm>
            <a:custGeom>
              <a:avLst/>
              <a:gdLst/>
              <a:ahLst/>
              <a:cxnLst/>
              <a:rect l="l" t="t" r="r" b="b"/>
              <a:pathLst>
                <a:path w="456" h="206" extrusionOk="0">
                  <a:moveTo>
                    <a:pt x="73" y="0"/>
                  </a:moveTo>
                  <a:cubicBezTo>
                    <a:pt x="33" y="0"/>
                    <a:pt x="1" y="63"/>
                    <a:pt x="50" y="92"/>
                  </a:cubicBezTo>
                  <a:cubicBezTo>
                    <a:pt x="116" y="130"/>
                    <a:pt x="250" y="205"/>
                    <a:pt x="349" y="205"/>
                  </a:cubicBezTo>
                  <a:cubicBezTo>
                    <a:pt x="376" y="205"/>
                    <a:pt x="400" y="200"/>
                    <a:pt x="419" y="188"/>
                  </a:cubicBezTo>
                  <a:cubicBezTo>
                    <a:pt x="455" y="164"/>
                    <a:pt x="455" y="140"/>
                    <a:pt x="419" y="128"/>
                  </a:cubicBezTo>
                  <a:cubicBezTo>
                    <a:pt x="384" y="92"/>
                    <a:pt x="336" y="92"/>
                    <a:pt x="277" y="80"/>
                  </a:cubicBezTo>
                  <a:cubicBezTo>
                    <a:pt x="217" y="69"/>
                    <a:pt x="157" y="33"/>
                    <a:pt x="98" y="9"/>
                  </a:cubicBezTo>
                  <a:cubicBezTo>
                    <a:pt x="90" y="3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2" name="Google Shape;15323;p55">
              <a:extLst>
                <a:ext uri="{FF2B5EF4-FFF2-40B4-BE49-F238E27FC236}">
                  <a16:creationId xmlns:a16="http://schemas.microsoft.com/office/drawing/2014/main" id="{F7FB5020-6297-8FEE-228A-439EF121149C}"/>
                </a:ext>
              </a:extLst>
            </p:cNvPr>
            <p:cNvSpPr/>
            <p:nvPr/>
          </p:nvSpPr>
          <p:spPr>
            <a:xfrm>
              <a:off x="4317800" y="3309775"/>
              <a:ext cx="10425" cy="2700"/>
            </a:xfrm>
            <a:custGeom>
              <a:avLst/>
              <a:gdLst/>
              <a:ahLst/>
              <a:cxnLst/>
              <a:rect l="l" t="t" r="r" b="b"/>
              <a:pathLst>
                <a:path w="417" h="108" extrusionOk="0">
                  <a:moveTo>
                    <a:pt x="60" y="0"/>
                  </a:moveTo>
                  <a:cubicBezTo>
                    <a:pt x="0" y="0"/>
                    <a:pt x="0" y="107"/>
                    <a:pt x="60" y="107"/>
                  </a:cubicBezTo>
                  <a:cubicBezTo>
                    <a:pt x="167" y="107"/>
                    <a:pt x="286" y="95"/>
                    <a:pt x="393" y="71"/>
                  </a:cubicBezTo>
                  <a:cubicBezTo>
                    <a:pt x="417" y="71"/>
                    <a:pt x="417" y="36"/>
                    <a:pt x="393" y="36"/>
                  </a:cubicBezTo>
                  <a:cubicBezTo>
                    <a:pt x="286" y="12"/>
                    <a:pt x="167" y="12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3" name="Google Shape;15324;p55">
              <a:extLst>
                <a:ext uri="{FF2B5EF4-FFF2-40B4-BE49-F238E27FC236}">
                  <a16:creationId xmlns:a16="http://schemas.microsoft.com/office/drawing/2014/main" id="{183F23A8-F367-9DFB-FD52-C0AAE492C1A2}"/>
                </a:ext>
              </a:extLst>
            </p:cNvPr>
            <p:cNvSpPr/>
            <p:nvPr/>
          </p:nvSpPr>
          <p:spPr>
            <a:xfrm>
              <a:off x="4373750" y="3337950"/>
              <a:ext cx="31275" cy="2550"/>
            </a:xfrm>
            <a:custGeom>
              <a:avLst/>
              <a:gdLst/>
              <a:ahLst/>
              <a:cxnLst/>
              <a:rect l="l" t="t" r="r" b="b"/>
              <a:pathLst>
                <a:path w="1251" h="102" extrusionOk="0">
                  <a:moveTo>
                    <a:pt x="813" y="0"/>
                  </a:moveTo>
                  <a:cubicBezTo>
                    <a:pt x="548" y="0"/>
                    <a:pt x="278" y="16"/>
                    <a:pt x="24" y="16"/>
                  </a:cubicBezTo>
                  <a:cubicBezTo>
                    <a:pt x="0" y="40"/>
                    <a:pt x="0" y="76"/>
                    <a:pt x="24" y="76"/>
                  </a:cubicBezTo>
                  <a:cubicBezTo>
                    <a:pt x="286" y="76"/>
                    <a:pt x="559" y="102"/>
                    <a:pt x="821" y="102"/>
                  </a:cubicBezTo>
                  <a:cubicBezTo>
                    <a:pt x="952" y="102"/>
                    <a:pt x="1080" y="95"/>
                    <a:pt x="1203" y="76"/>
                  </a:cubicBezTo>
                  <a:cubicBezTo>
                    <a:pt x="1251" y="76"/>
                    <a:pt x="1251" y="16"/>
                    <a:pt x="1203" y="16"/>
                  </a:cubicBezTo>
                  <a:cubicBezTo>
                    <a:pt x="1076" y="4"/>
                    <a:pt x="945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4" name="Google Shape;15325;p55">
              <a:extLst>
                <a:ext uri="{FF2B5EF4-FFF2-40B4-BE49-F238E27FC236}">
                  <a16:creationId xmlns:a16="http://schemas.microsoft.com/office/drawing/2014/main" id="{C0E697B4-E4F6-45FB-0693-D52A3ACAA4D3}"/>
                </a:ext>
              </a:extLst>
            </p:cNvPr>
            <p:cNvSpPr/>
            <p:nvPr/>
          </p:nvSpPr>
          <p:spPr>
            <a:xfrm>
              <a:off x="4438350" y="33392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24" y="1"/>
                  </a:moveTo>
                  <a:cubicBezTo>
                    <a:pt x="0" y="1"/>
                    <a:pt x="0" y="13"/>
                    <a:pt x="24" y="13"/>
                  </a:cubicBezTo>
                  <a:cubicBezTo>
                    <a:pt x="36" y="13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5" name="Google Shape;15326;p55">
              <a:extLst>
                <a:ext uri="{FF2B5EF4-FFF2-40B4-BE49-F238E27FC236}">
                  <a16:creationId xmlns:a16="http://schemas.microsoft.com/office/drawing/2014/main" id="{54139D43-FA71-8FBB-6F4C-0B2D5D54962D}"/>
                </a:ext>
              </a:extLst>
            </p:cNvPr>
            <p:cNvSpPr/>
            <p:nvPr/>
          </p:nvSpPr>
          <p:spPr>
            <a:xfrm>
              <a:off x="4455600" y="3335350"/>
              <a:ext cx="12825" cy="5700"/>
            </a:xfrm>
            <a:custGeom>
              <a:avLst/>
              <a:gdLst/>
              <a:ahLst/>
              <a:cxnLst/>
              <a:rect l="l" t="t" r="r" b="b"/>
              <a:pathLst>
                <a:path w="513" h="228" extrusionOk="0">
                  <a:moveTo>
                    <a:pt x="453" y="1"/>
                  </a:moveTo>
                  <a:cubicBezTo>
                    <a:pt x="394" y="1"/>
                    <a:pt x="346" y="37"/>
                    <a:pt x="275" y="49"/>
                  </a:cubicBezTo>
                  <a:cubicBezTo>
                    <a:pt x="215" y="60"/>
                    <a:pt x="144" y="96"/>
                    <a:pt x="84" y="96"/>
                  </a:cubicBezTo>
                  <a:cubicBezTo>
                    <a:pt x="1" y="96"/>
                    <a:pt x="1" y="227"/>
                    <a:pt x="84" y="227"/>
                  </a:cubicBezTo>
                  <a:cubicBezTo>
                    <a:pt x="155" y="227"/>
                    <a:pt x="239" y="215"/>
                    <a:pt x="310" y="180"/>
                  </a:cubicBezTo>
                  <a:cubicBezTo>
                    <a:pt x="382" y="156"/>
                    <a:pt x="453" y="144"/>
                    <a:pt x="501" y="84"/>
                  </a:cubicBezTo>
                  <a:cubicBezTo>
                    <a:pt x="513" y="49"/>
                    <a:pt x="489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6" name="Google Shape;15327;p55">
              <a:extLst>
                <a:ext uri="{FF2B5EF4-FFF2-40B4-BE49-F238E27FC236}">
                  <a16:creationId xmlns:a16="http://schemas.microsoft.com/office/drawing/2014/main" id="{97AD084C-F198-3B7D-356D-AE7692AFF088}"/>
                </a:ext>
              </a:extLst>
            </p:cNvPr>
            <p:cNvSpPr/>
            <p:nvPr/>
          </p:nvSpPr>
          <p:spPr>
            <a:xfrm>
              <a:off x="4457775" y="3328975"/>
              <a:ext cx="6300" cy="4075"/>
            </a:xfrm>
            <a:custGeom>
              <a:avLst/>
              <a:gdLst/>
              <a:ahLst/>
              <a:cxnLst/>
              <a:rect l="l" t="t" r="r" b="b"/>
              <a:pathLst>
                <a:path w="252" h="163" extrusionOk="0">
                  <a:moveTo>
                    <a:pt x="183" y="0"/>
                  </a:moveTo>
                  <a:cubicBezTo>
                    <a:pt x="176" y="0"/>
                    <a:pt x="170" y="2"/>
                    <a:pt x="164" y="6"/>
                  </a:cubicBezTo>
                  <a:cubicBezTo>
                    <a:pt x="116" y="54"/>
                    <a:pt x="92" y="77"/>
                    <a:pt x="33" y="113"/>
                  </a:cubicBezTo>
                  <a:cubicBezTo>
                    <a:pt x="1" y="124"/>
                    <a:pt x="26" y="163"/>
                    <a:pt x="48" y="163"/>
                  </a:cubicBezTo>
                  <a:cubicBezTo>
                    <a:pt x="51" y="163"/>
                    <a:pt x="54" y="162"/>
                    <a:pt x="57" y="161"/>
                  </a:cubicBezTo>
                  <a:cubicBezTo>
                    <a:pt x="116" y="125"/>
                    <a:pt x="164" y="101"/>
                    <a:pt x="211" y="54"/>
                  </a:cubicBezTo>
                  <a:cubicBezTo>
                    <a:pt x="251" y="44"/>
                    <a:pt x="21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7" name="Google Shape;15328;p55">
              <a:extLst>
                <a:ext uri="{FF2B5EF4-FFF2-40B4-BE49-F238E27FC236}">
                  <a16:creationId xmlns:a16="http://schemas.microsoft.com/office/drawing/2014/main" id="{21B6788F-C242-4E50-5EA2-314E95C5C62D}"/>
                </a:ext>
              </a:extLst>
            </p:cNvPr>
            <p:cNvSpPr/>
            <p:nvPr/>
          </p:nvSpPr>
          <p:spPr>
            <a:xfrm>
              <a:off x="4439525" y="3330900"/>
              <a:ext cx="11500" cy="3150"/>
            </a:xfrm>
            <a:custGeom>
              <a:avLst/>
              <a:gdLst/>
              <a:ahLst/>
              <a:cxnLst/>
              <a:rect l="l" t="t" r="r" b="b"/>
              <a:pathLst>
                <a:path w="460" h="126" extrusionOk="0">
                  <a:moveTo>
                    <a:pt x="25" y="0"/>
                  </a:moveTo>
                  <a:cubicBezTo>
                    <a:pt x="1" y="0"/>
                    <a:pt x="1" y="48"/>
                    <a:pt x="25" y="48"/>
                  </a:cubicBezTo>
                  <a:cubicBezTo>
                    <a:pt x="144" y="96"/>
                    <a:pt x="298" y="96"/>
                    <a:pt x="417" y="119"/>
                  </a:cubicBezTo>
                  <a:cubicBezTo>
                    <a:pt x="423" y="123"/>
                    <a:pt x="429" y="125"/>
                    <a:pt x="433" y="125"/>
                  </a:cubicBezTo>
                  <a:cubicBezTo>
                    <a:pt x="456" y="125"/>
                    <a:pt x="459" y="84"/>
                    <a:pt x="429" y="84"/>
                  </a:cubicBezTo>
                  <a:cubicBezTo>
                    <a:pt x="298" y="48"/>
                    <a:pt x="167" y="24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8" name="Google Shape;15329;p55">
              <a:extLst>
                <a:ext uri="{FF2B5EF4-FFF2-40B4-BE49-F238E27FC236}">
                  <a16:creationId xmlns:a16="http://schemas.microsoft.com/office/drawing/2014/main" id="{12EB0B43-6D80-135A-6055-DB20012803EC}"/>
                </a:ext>
              </a:extLst>
            </p:cNvPr>
            <p:cNvSpPr/>
            <p:nvPr/>
          </p:nvSpPr>
          <p:spPr>
            <a:xfrm>
              <a:off x="4536275" y="3281475"/>
              <a:ext cx="32750" cy="1925"/>
            </a:xfrm>
            <a:custGeom>
              <a:avLst/>
              <a:gdLst/>
              <a:ahLst/>
              <a:cxnLst/>
              <a:rect l="l" t="t" r="r" b="b"/>
              <a:pathLst>
                <a:path w="1310" h="77" extrusionOk="0">
                  <a:moveTo>
                    <a:pt x="1310" y="1"/>
                  </a:moveTo>
                  <a:lnTo>
                    <a:pt x="1310" y="1"/>
                  </a:lnTo>
                  <a:cubicBezTo>
                    <a:pt x="1147" y="24"/>
                    <a:pt x="984" y="29"/>
                    <a:pt x="821" y="29"/>
                  </a:cubicBezTo>
                  <a:cubicBezTo>
                    <a:pt x="670" y="29"/>
                    <a:pt x="518" y="24"/>
                    <a:pt x="365" y="24"/>
                  </a:cubicBezTo>
                  <a:cubicBezTo>
                    <a:pt x="248" y="24"/>
                    <a:pt x="131" y="27"/>
                    <a:pt x="12" y="37"/>
                  </a:cubicBezTo>
                  <a:cubicBezTo>
                    <a:pt x="0" y="37"/>
                    <a:pt x="0" y="60"/>
                    <a:pt x="12" y="60"/>
                  </a:cubicBezTo>
                  <a:cubicBezTo>
                    <a:pt x="149" y="72"/>
                    <a:pt x="285" y="77"/>
                    <a:pt x="421" y="77"/>
                  </a:cubicBezTo>
                  <a:cubicBezTo>
                    <a:pt x="723" y="77"/>
                    <a:pt x="1022" y="50"/>
                    <a:pt x="13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9" name="Google Shape;15330;p55">
              <a:extLst>
                <a:ext uri="{FF2B5EF4-FFF2-40B4-BE49-F238E27FC236}">
                  <a16:creationId xmlns:a16="http://schemas.microsoft.com/office/drawing/2014/main" id="{F05B76B0-4570-BBEA-1EF3-2AE7BC3CF465}"/>
                </a:ext>
              </a:extLst>
            </p:cNvPr>
            <p:cNvSpPr/>
            <p:nvPr/>
          </p:nvSpPr>
          <p:spPr>
            <a:xfrm>
              <a:off x="4501450" y="3285950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131" y="1"/>
                  </a:moveTo>
                  <a:cubicBezTo>
                    <a:pt x="95" y="1"/>
                    <a:pt x="60" y="1"/>
                    <a:pt x="24" y="12"/>
                  </a:cubicBezTo>
                  <a:cubicBezTo>
                    <a:pt x="0" y="12"/>
                    <a:pt x="0" y="60"/>
                    <a:pt x="24" y="60"/>
                  </a:cubicBezTo>
                  <a:cubicBezTo>
                    <a:pt x="60" y="60"/>
                    <a:pt x="95" y="60"/>
                    <a:pt x="131" y="72"/>
                  </a:cubicBezTo>
                  <a:cubicBezTo>
                    <a:pt x="179" y="72"/>
                    <a:pt x="179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0" name="Google Shape;15331;p55">
              <a:extLst>
                <a:ext uri="{FF2B5EF4-FFF2-40B4-BE49-F238E27FC236}">
                  <a16:creationId xmlns:a16="http://schemas.microsoft.com/office/drawing/2014/main" id="{AABC6916-CE46-54F1-BF02-27D443771D83}"/>
                </a:ext>
              </a:extLst>
            </p:cNvPr>
            <p:cNvSpPr/>
            <p:nvPr/>
          </p:nvSpPr>
          <p:spPr>
            <a:xfrm>
              <a:off x="4563050" y="3265375"/>
              <a:ext cx="20175" cy="6100"/>
            </a:xfrm>
            <a:custGeom>
              <a:avLst/>
              <a:gdLst/>
              <a:ahLst/>
              <a:cxnLst/>
              <a:rect l="l" t="t" r="r" b="b"/>
              <a:pathLst>
                <a:path w="807" h="244" extrusionOk="0">
                  <a:moveTo>
                    <a:pt x="728" y="0"/>
                  </a:moveTo>
                  <a:cubicBezTo>
                    <a:pt x="724" y="0"/>
                    <a:pt x="719" y="1"/>
                    <a:pt x="715" y="2"/>
                  </a:cubicBezTo>
                  <a:cubicBezTo>
                    <a:pt x="596" y="50"/>
                    <a:pt x="477" y="97"/>
                    <a:pt x="358" y="109"/>
                  </a:cubicBezTo>
                  <a:cubicBezTo>
                    <a:pt x="251" y="121"/>
                    <a:pt x="144" y="145"/>
                    <a:pt x="48" y="169"/>
                  </a:cubicBezTo>
                  <a:cubicBezTo>
                    <a:pt x="1" y="181"/>
                    <a:pt x="13" y="240"/>
                    <a:pt x="60" y="240"/>
                  </a:cubicBezTo>
                  <a:cubicBezTo>
                    <a:pt x="82" y="242"/>
                    <a:pt x="104" y="243"/>
                    <a:pt x="126" y="243"/>
                  </a:cubicBezTo>
                  <a:cubicBezTo>
                    <a:pt x="336" y="243"/>
                    <a:pt x="569" y="148"/>
                    <a:pt x="763" y="62"/>
                  </a:cubicBezTo>
                  <a:cubicBezTo>
                    <a:pt x="806" y="51"/>
                    <a:pt x="771" y="0"/>
                    <a:pt x="7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1" name="Google Shape;15332;p55">
              <a:extLst>
                <a:ext uri="{FF2B5EF4-FFF2-40B4-BE49-F238E27FC236}">
                  <a16:creationId xmlns:a16="http://schemas.microsoft.com/office/drawing/2014/main" id="{6FFDC333-99AF-C6C8-DD47-D93BC47FEBBB}"/>
                </a:ext>
              </a:extLst>
            </p:cNvPr>
            <p:cNvSpPr/>
            <p:nvPr/>
          </p:nvSpPr>
          <p:spPr>
            <a:xfrm>
              <a:off x="4587175" y="3247525"/>
              <a:ext cx="17275" cy="3925"/>
            </a:xfrm>
            <a:custGeom>
              <a:avLst/>
              <a:gdLst/>
              <a:ahLst/>
              <a:cxnLst/>
              <a:rect l="l" t="t" r="r" b="b"/>
              <a:pathLst>
                <a:path w="691" h="157" extrusionOk="0">
                  <a:moveTo>
                    <a:pt x="455" y="1"/>
                  </a:moveTo>
                  <a:cubicBezTo>
                    <a:pt x="316" y="1"/>
                    <a:pt x="182" y="8"/>
                    <a:pt x="48" y="61"/>
                  </a:cubicBezTo>
                  <a:cubicBezTo>
                    <a:pt x="0" y="73"/>
                    <a:pt x="0" y="133"/>
                    <a:pt x="60" y="156"/>
                  </a:cubicBezTo>
                  <a:cubicBezTo>
                    <a:pt x="238" y="156"/>
                    <a:pt x="417" y="133"/>
                    <a:pt x="596" y="133"/>
                  </a:cubicBezTo>
                  <a:cubicBezTo>
                    <a:pt x="599" y="133"/>
                    <a:pt x="603" y="133"/>
                    <a:pt x="607" y="133"/>
                  </a:cubicBezTo>
                  <a:cubicBezTo>
                    <a:pt x="691" y="133"/>
                    <a:pt x="687" y="2"/>
                    <a:pt x="596" y="2"/>
                  </a:cubicBezTo>
                  <a:cubicBezTo>
                    <a:pt x="548" y="2"/>
                    <a:pt x="501" y="1"/>
                    <a:pt x="4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2" name="Google Shape;15333;p55">
              <a:extLst>
                <a:ext uri="{FF2B5EF4-FFF2-40B4-BE49-F238E27FC236}">
                  <a16:creationId xmlns:a16="http://schemas.microsoft.com/office/drawing/2014/main" id="{B432E694-577C-1C3F-17EF-F86AFB3A5D27}"/>
                </a:ext>
              </a:extLst>
            </p:cNvPr>
            <p:cNvSpPr/>
            <p:nvPr/>
          </p:nvSpPr>
          <p:spPr>
            <a:xfrm>
              <a:off x="4613075" y="3224600"/>
              <a:ext cx="19950" cy="2150"/>
            </a:xfrm>
            <a:custGeom>
              <a:avLst/>
              <a:gdLst/>
              <a:ahLst/>
              <a:cxnLst/>
              <a:rect l="l" t="t" r="r" b="b"/>
              <a:pathLst>
                <a:path w="798" h="86" extrusionOk="0">
                  <a:moveTo>
                    <a:pt x="379" y="0"/>
                  </a:moveTo>
                  <a:cubicBezTo>
                    <a:pt x="257" y="0"/>
                    <a:pt x="135" y="11"/>
                    <a:pt x="24" y="49"/>
                  </a:cubicBezTo>
                  <a:cubicBezTo>
                    <a:pt x="0" y="49"/>
                    <a:pt x="12" y="85"/>
                    <a:pt x="24" y="85"/>
                  </a:cubicBezTo>
                  <a:cubicBezTo>
                    <a:pt x="274" y="85"/>
                    <a:pt x="536" y="49"/>
                    <a:pt x="786" y="49"/>
                  </a:cubicBezTo>
                  <a:cubicBezTo>
                    <a:pt x="798" y="26"/>
                    <a:pt x="798" y="14"/>
                    <a:pt x="786" y="14"/>
                  </a:cubicBezTo>
                  <a:cubicBezTo>
                    <a:pt x="659" y="14"/>
                    <a:pt x="51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3" name="Google Shape;15334;p55">
              <a:extLst>
                <a:ext uri="{FF2B5EF4-FFF2-40B4-BE49-F238E27FC236}">
                  <a16:creationId xmlns:a16="http://schemas.microsoft.com/office/drawing/2014/main" id="{CBD13F4E-6FDD-AC61-3239-B2A01AF6E213}"/>
                </a:ext>
              </a:extLst>
            </p:cNvPr>
            <p:cNvSpPr/>
            <p:nvPr/>
          </p:nvSpPr>
          <p:spPr>
            <a:xfrm>
              <a:off x="4590300" y="3226350"/>
              <a:ext cx="8425" cy="4350"/>
            </a:xfrm>
            <a:custGeom>
              <a:avLst/>
              <a:gdLst/>
              <a:ahLst/>
              <a:cxnLst/>
              <a:rect l="l" t="t" r="r" b="b"/>
              <a:pathLst>
                <a:path w="337" h="174" extrusionOk="0">
                  <a:moveTo>
                    <a:pt x="305" y="1"/>
                  </a:moveTo>
                  <a:cubicBezTo>
                    <a:pt x="301" y="1"/>
                    <a:pt x="297" y="2"/>
                    <a:pt x="292" y="3"/>
                  </a:cubicBezTo>
                  <a:cubicBezTo>
                    <a:pt x="209" y="39"/>
                    <a:pt x="101" y="51"/>
                    <a:pt x="30" y="122"/>
                  </a:cubicBezTo>
                  <a:cubicBezTo>
                    <a:pt x="1" y="152"/>
                    <a:pt x="20" y="173"/>
                    <a:pt x="41" y="173"/>
                  </a:cubicBezTo>
                  <a:cubicBezTo>
                    <a:pt x="45" y="173"/>
                    <a:pt x="50" y="172"/>
                    <a:pt x="54" y="170"/>
                  </a:cubicBezTo>
                  <a:cubicBezTo>
                    <a:pt x="149" y="146"/>
                    <a:pt x="232" y="110"/>
                    <a:pt x="316" y="63"/>
                  </a:cubicBezTo>
                  <a:cubicBezTo>
                    <a:pt x="336" y="32"/>
                    <a:pt x="330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4" name="Google Shape;15335;p55">
              <a:extLst>
                <a:ext uri="{FF2B5EF4-FFF2-40B4-BE49-F238E27FC236}">
                  <a16:creationId xmlns:a16="http://schemas.microsoft.com/office/drawing/2014/main" id="{D4B6B075-D748-F08D-0B3A-2B7E1D0A3D60}"/>
                </a:ext>
              </a:extLst>
            </p:cNvPr>
            <p:cNvSpPr/>
            <p:nvPr/>
          </p:nvSpPr>
          <p:spPr>
            <a:xfrm>
              <a:off x="4572575" y="3233525"/>
              <a:ext cx="9175" cy="2150"/>
            </a:xfrm>
            <a:custGeom>
              <a:avLst/>
              <a:gdLst/>
              <a:ahLst/>
              <a:cxnLst/>
              <a:rect l="l" t="t" r="r" b="b"/>
              <a:pathLst>
                <a:path w="367" h="86" extrusionOk="0">
                  <a:moveTo>
                    <a:pt x="330" y="0"/>
                  </a:moveTo>
                  <a:cubicBezTo>
                    <a:pt x="327" y="0"/>
                    <a:pt x="325" y="1"/>
                    <a:pt x="322" y="2"/>
                  </a:cubicBezTo>
                  <a:cubicBezTo>
                    <a:pt x="227" y="26"/>
                    <a:pt x="144" y="38"/>
                    <a:pt x="37" y="38"/>
                  </a:cubicBezTo>
                  <a:cubicBezTo>
                    <a:pt x="1" y="38"/>
                    <a:pt x="1" y="85"/>
                    <a:pt x="37" y="85"/>
                  </a:cubicBezTo>
                  <a:cubicBezTo>
                    <a:pt x="144" y="85"/>
                    <a:pt x="227" y="85"/>
                    <a:pt x="334" y="62"/>
                  </a:cubicBezTo>
                  <a:cubicBezTo>
                    <a:pt x="366" y="40"/>
                    <a:pt x="351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5" name="Google Shape;15336;p55">
              <a:extLst>
                <a:ext uri="{FF2B5EF4-FFF2-40B4-BE49-F238E27FC236}">
                  <a16:creationId xmlns:a16="http://schemas.microsoft.com/office/drawing/2014/main" id="{8F044267-798E-6532-6CF9-744F6608EA99}"/>
                </a:ext>
              </a:extLst>
            </p:cNvPr>
            <p:cNvSpPr/>
            <p:nvPr/>
          </p:nvSpPr>
          <p:spPr>
            <a:xfrm>
              <a:off x="4655925" y="3188525"/>
              <a:ext cx="24575" cy="4150"/>
            </a:xfrm>
            <a:custGeom>
              <a:avLst/>
              <a:gdLst/>
              <a:ahLst/>
              <a:cxnLst/>
              <a:rect l="l" t="t" r="r" b="b"/>
              <a:pathLst>
                <a:path w="983" h="166" extrusionOk="0">
                  <a:moveTo>
                    <a:pt x="944" y="0"/>
                  </a:moveTo>
                  <a:cubicBezTo>
                    <a:pt x="939" y="0"/>
                    <a:pt x="935" y="2"/>
                    <a:pt x="929" y="4"/>
                  </a:cubicBezTo>
                  <a:cubicBezTo>
                    <a:pt x="834" y="12"/>
                    <a:pt x="736" y="12"/>
                    <a:pt x="637" y="12"/>
                  </a:cubicBezTo>
                  <a:lnTo>
                    <a:pt x="637" y="12"/>
                  </a:lnTo>
                  <a:cubicBezTo>
                    <a:pt x="440" y="12"/>
                    <a:pt x="239" y="12"/>
                    <a:pt x="48" y="76"/>
                  </a:cubicBezTo>
                  <a:cubicBezTo>
                    <a:pt x="1" y="88"/>
                    <a:pt x="1" y="159"/>
                    <a:pt x="60" y="159"/>
                  </a:cubicBezTo>
                  <a:cubicBezTo>
                    <a:pt x="113" y="163"/>
                    <a:pt x="166" y="165"/>
                    <a:pt x="219" y="165"/>
                  </a:cubicBezTo>
                  <a:cubicBezTo>
                    <a:pt x="458" y="165"/>
                    <a:pt x="706" y="126"/>
                    <a:pt x="929" y="88"/>
                  </a:cubicBezTo>
                  <a:cubicBezTo>
                    <a:pt x="982" y="77"/>
                    <a:pt x="979" y="0"/>
                    <a:pt x="9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6" name="Google Shape;15337;p55">
              <a:extLst>
                <a:ext uri="{FF2B5EF4-FFF2-40B4-BE49-F238E27FC236}">
                  <a16:creationId xmlns:a16="http://schemas.microsoft.com/office/drawing/2014/main" id="{4DE24C89-F77A-C2C8-76BA-C17D25539731}"/>
                </a:ext>
              </a:extLst>
            </p:cNvPr>
            <p:cNvSpPr/>
            <p:nvPr/>
          </p:nvSpPr>
          <p:spPr>
            <a:xfrm>
              <a:off x="4656525" y="3186475"/>
              <a:ext cx="625" cy="675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8" y="0"/>
                  </a:moveTo>
                  <a:cubicBezTo>
                    <a:pt x="1" y="0"/>
                    <a:pt x="2" y="27"/>
                    <a:pt x="12" y="27"/>
                  </a:cubicBezTo>
                  <a:cubicBezTo>
                    <a:pt x="24" y="27"/>
                    <a:pt x="24" y="3"/>
                    <a:pt x="12" y="3"/>
                  </a:cubicBezTo>
                  <a:cubicBezTo>
                    <a:pt x="11" y="1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7" name="Google Shape;15338;p55">
              <a:extLst>
                <a:ext uri="{FF2B5EF4-FFF2-40B4-BE49-F238E27FC236}">
                  <a16:creationId xmlns:a16="http://schemas.microsoft.com/office/drawing/2014/main" id="{74C6AF47-5117-4D0A-E23D-2CB04EFC36B8}"/>
                </a:ext>
              </a:extLst>
            </p:cNvPr>
            <p:cNvSpPr/>
            <p:nvPr/>
          </p:nvSpPr>
          <p:spPr>
            <a:xfrm>
              <a:off x="4721125" y="3128125"/>
              <a:ext cx="32750" cy="7400"/>
            </a:xfrm>
            <a:custGeom>
              <a:avLst/>
              <a:gdLst/>
              <a:ahLst/>
              <a:cxnLst/>
              <a:rect l="l" t="t" r="r" b="b"/>
              <a:pathLst>
                <a:path w="1310" h="296" extrusionOk="0">
                  <a:moveTo>
                    <a:pt x="1157" y="0"/>
                  </a:moveTo>
                  <a:cubicBezTo>
                    <a:pt x="1016" y="0"/>
                    <a:pt x="885" y="21"/>
                    <a:pt x="738" y="51"/>
                  </a:cubicBezTo>
                  <a:cubicBezTo>
                    <a:pt x="512" y="75"/>
                    <a:pt x="274" y="87"/>
                    <a:pt x="60" y="170"/>
                  </a:cubicBezTo>
                  <a:cubicBezTo>
                    <a:pt x="24" y="182"/>
                    <a:pt x="0" y="277"/>
                    <a:pt x="60" y="289"/>
                  </a:cubicBezTo>
                  <a:cubicBezTo>
                    <a:pt x="100" y="293"/>
                    <a:pt x="140" y="295"/>
                    <a:pt x="181" y="295"/>
                  </a:cubicBezTo>
                  <a:cubicBezTo>
                    <a:pt x="358" y="295"/>
                    <a:pt x="540" y="258"/>
                    <a:pt x="714" y="229"/>
                  </a:cubicBezTo>
                  <a:cubicBezTo>
                    <a:pt x="917" y="194"/>
                    <a:pt x="1107" y="170"/>
                    <a:pt x="1286" y="87"/>
                  </a:cubicBezTo>
                  <a:cubicBezTo>
                    <a:pt x="1310" y="63"/>
                    <a:pt x="1298" y="15"/>
                    <a:pt x="1250" y="3"/>
                  </a:cubicBezTo>
                  <a:cubicBezTo>
                    <a:pt x="1219" y="1"/>
                    <a:pt x="1188" y="0"/>
                    <a:pt x="11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8" name="Google Shape;15339;p55">
              <a:extLst>
                <a:ext uri="{FF2B5EF4-FFF2-40B4-BE49-F238E27FC236}">
                  <a16:creationId xmlns:a16="http://schemas.microsoft.com/office/drawing/2014/main" id="{62F4B5B2-C129-EFF2-41C3-6CDE01E4F54F}"/>
                </a:ext>
              </a:extLst>
            </p:cNvPr>
            <p:cNvSpPr/>
            <p:nvPr/>
          </p:nvSpPr>
          <p:spPr>
            <a:xfrm>
              <a:off x="4765750" y="3105575"/>
              <a:ext cx="18500" cy="2875"/>
            </a:xfrm>
            <a:custGeom>
              <a:avLst/>
              <a:gdLst/>
              <a:ahLst/>
              <a:cxnLst/>
              <a:rect l="l" t="t" r="r" b="b"/>
              <a:pathLst>
                <a:path w="740" h="115" extrusionOk="0">
                  <a:moveTo>
                    <a:pt x="49" y="0"/>
                  </a:moveTo>
                  <a:cubicBezTo>
                    <a:pt x="1" y="0"/>
                    <a:pt x="1" y="60"/>
                    <a:pt x="37" y="60"/>
                  </a:cubicBezTo>
                  <a:cubicBezTo>
                    <a:pt x="151" y="100"/>
                    <a:pt x="273" y="114"/>
                    <a:pt x="399" y="114"/>
                  </a:cubicBezTo>
                  <a:cubicBezTo>
                    <a:pt x="495" y="114"/>
                    <a:pt x="593" y="106"/>
                    <a:pt x="692" y="96"/>
                  </a:cubicBezTo>
                  <a:cubicBezTo>
                    <a:pt x="739" y="84"/>
                    <a:pt x="739" y="24"/>
                    <a:pt x="692" y="24"/>
                  </a:cubicBezTo>
                  <a:cubicBezTo>
                    <a:pt x="465" y="12"/>
                    <a:pt x="251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9" name="Google Shape;15340;p55">
              <a:extLst>
                <a:ext uri="{FF2B5EF4-FFF2-40B4-BE49-F238E27FC236}">
                  <a16:creationId xmlns:a16="http://schemas.microsoft.com/office/drawing/2014/main" id="{5FBCB560-1122-D355-9A16-C93C10D09E8D}"/>
                </a:ext>
              </a:extLst>
            </p:cNvPr>
            <p:cNvSpPr/>
            <p:nvPr/>
          </p:nvSpPr>
          <p:spPr>
            <a:xfrm>
              <a:off x="4716650" y="3106900"/>
              <a:ext cx="35750" cy="3900"/>
            </a:xfrm>
            <a:custGeom>
              <a:avLst/>
              <a:gdLst/>
              <a:ahLst/>
              <a:cxnLst/>
              <a:rect l="l" t="t" r="r" b="b"/>
              <a:pathLst>
                <a:path w="1430" h="156" extrusionOk="0">
                  <a:moveTo>
                    <a:pt x="567" y="1"/>
                  </a:moveTo>
                  <a:cubicBezTo>
                    <a:pt x="399" y="1"/>
                    <a:pt x="229" y="8"/>
                    <a:pt x="60" y="31"/>
                  </a:cubicBezTo>
                  <a:cubicBezTo>
                    <a:pt x="0" y="31"/>
                    <a:pt x="0" y="114"/>
                    <a:pt x="60" y="126"/>
                  </a:cubicBezTo>
                  <a:cubicBezTo>
                    <a:pt x="220" y="149"/>
                    <a:pt x="386" y="156"/>
                    <a:pt x="553" y="156"/>
                  </a:cubicBezTo>
                  <a:cubicBezTo>
                    <a:pt x="821" y="156"/>
                    <a:pt x="1094" y="138"/>
                    <a:pt x="1358" y="138"/>
                  </a:cubicBezTo>
                  <a:cubicBezTo>
                    <a:pt x="1429" y="138"/>
                    <a:pt x="1429" y="19"/>
                    <a:pt x="1358" y="19"/>
                  </a:cubicBezTo>
                  <a:cubicBezTo>
                    <a:pt x="1101" y="19"/>
                    <a:pt x="836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0" name="Google Shape;15341;p55">
              <a:extLst>
                <a:ext uri="{FF2B5EF4-FFF2-40B4-BE49-F238E27FC236}">
                  <a16:creationId xmlns:a16="http://schemas.microsoft.com/office/drawing/2014/main" id="{EC82E46C-021F-574E-3F1F-23F224BA48D1}"/>
                </a:ext>
              </a:extLst>
            </p:cNvPr>
            <p:cNvSpPr/>
            <p:nvPr/>
          </p:nvSpPr>
          <p:spPr>
            <a:xfrm>
              <a:off x="4768450" y="3080825"/>
              <a:ext cx="13300" cy="3550"/>
            </a:xfrm>
            <a:custGeom>
              <a:avLst/>
              <a:gdLst/>
              <a:ahLst/>
              <a:cxnLst/>
              <a:rect l="l" t="t" r="r" b="b"/>
              <a:pathLst>
                <a:path w="532" h="142" extrusionOk="0">
                  <a:moveTo>
                    <a:pt x="477" y="1"/>
                  </a:moveTo>
                  <a:cubicBezTo>
                    <a:pt x="473" y="1"/>
                    <a:pt x="469" y="1"/>
                    <a:pt x="464" y="2"/>
                  </a:cubicBezTo>
                  <a:cubicBezTo>
                    <a:pt x="310" y="38"/>
                    <a:pt x="179" y="2"/>
                    <a:pt x="36" y="50"/>
                  </a:cubicBezTo>
                  <a:cubicBezTo>
                    <a:pt x="0" y="62"/>
                    <a:pt x="0" y="109"/>
                    <a:pt x="36" y="121"/>
                  </a:cubicBezTo>
                  <a:cubicBezTo>
                    <a:pt x="92" y="135"/>
                    <a:pt x="152" y="142"/>
                    <a:pt x="212" y="142"/>
                  </a:cubicBezTo>
                  <a:cubicBezTo>
                    <a:pt x="305" y="142"/>
                    <a:pt x="397" y="126"/>
                    <a:pt x="476" y="97"/>
                  </a:cubicBezTo>
                  <a:cubicBezTo>
                    <a:pt x="531" y="64"/>
                    <a:pt x="525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1" name="Google Shape;15342;p55">
              <a:extLst>
                <a:ext uri="{FF2B5EF4-FFF2-40B4-BE49-F238E27FC236}">
                  <a16:creationId xmlns:a16="http://schemas.microsoft.com/office/drawing/2014/main" id="{2425EDA5-8F8B-9788-8780-053E22A50459}"/>
                </a:ext>
              </a:extLst>
            </p:cNvPr>
            <p:cNvSpPr/>
            <p:nvPr/>
          </p:nvSpPr>
          <p:spPr>
            <a:xfrm>
              <a:off x="4750875" y="3053175"/>
              <a:ext cx="8925" cy="5100"/>
            </a:xfrm>
            <a:custGeom>
              <a:avLst/>
              <a:gdLst/>
              <a:ahLst/>
              <a:cxnLst/>
              <a:rect l="l" t="t" r="r" b="b"/>
              <a:pathLst>
                <a:path w="357" h="204" extrusionOk="0">
                  <a:moveTo>
                    <a:pt x="346" y="1"/>
                  </a:moveTo>
                  <a:cubicBezTo>
                    <a:pt x="350" y="5"/>
                    <a:pt x="353" y="6"/>
                    <a:pt x="354" y="6"/>
                  </a:cubicBezTo>
                  <a:cubicBezTo>
                    <a:pt x="357" y="6"/>
                    <a:pt x="354" y="1"/>
                    <a:pt x="346" y="1"/>
                  </a:cubicBezTo>
                  <a:close/>
                  <a:moveTo>
                    <a:pt x="346" y="1"/>
                  </a:moveTo>
                  <a:lnTo>
                    <a:pt x="346" y="1"/>
                  </a:lnTo>
                  <a:cubicBezTo>
                    <a:pt x="239" y="60"/>
                    <a:pt x="144" y="132"/>
                    <a:pt x="24" y="179"/>
                  </a:cubicBezTo>
                  <a:cubicBezTo>
                    <a:pt x="1" y="179"/>
                    <a:pt x="1" y="203"/>
                    <a:pt x="24" y="203"/>
                  </a:cubicBezTo>
                  <a:cubicBezTo>
                    <a:pt x="155" y="156"/>
                    <a:pt x="251" y="84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2" name="Google Shape;15343;p55">
              <a:extLst>
                <a:ext uri="{FF2B5EF4-FFF2-40B4-BE49-F238E27FC236}">
                  <a16:creationId xmlns:a16="http://schemas.microsoft.com/office/drawing/2014/main" id="{7EB80347-C6F4-A364-9393-78AC6832F6C7}"/>
                </a:ext>
              </a:extLst>
            </p:cNvPr>
            <p:cNvSpPr/>
            <p:nvPr/>
          </p:nvSpPr>
          <p:spPr>
            <a:xfrm>
              <a:off x="4751775" y="3015000"/>
              <a:ext cx="17725" cy="6725"/>
            </a:xfrm>
            <a:custGeom>
              <a:avLst/>
              <a:gdLst/>
              <a:ahLst/>
              <a:cxnLst/>
              <a:rect l="l" t="t" r="r" b="b"/>
              <a:pathLst>
                <a:path w="709" h="269" extrusionOk="0">
                  <a:moveTo>
                    <a:pt x="612" y="1"/>
                  </a:moveTo>
                  <a:cubicBezTo>
                    <a:pt x="606" y="1"/>
                    <a:pt x="601" y="2"/>
                    <a:pt x="596" y="4"/>
                  </a:cubicBezTo>
                  <a:cubicBezTo>
                    <a:pt x="489" y="40"/>
                    <a:pt x="381" y="63"/>
                    <a:pt x="286" y="75"/>
                  </a:cubicBezTo>
                  <a:cubicBezTo>
                    <a:pt x="191" y="99"/>
                    <a:pt x="119" y="75"/>
                    <a:pt x="48" y="123"/>
                  </a:cubicBezTo>
                  <a:cubicBezTo>
                    <a:pt x="0" y="147"/>
                    <a:pt x="0" y="206"/>
                    <a:pt x="48" y="230"/>
                  </a:cubicBezTo>
                  <a:cubicBezTo>
                    <a:pt x="94" y="258"/>
                    <a:pt x="145" y="269"/>
                    <a:pt x="199" y="269"/>
                  </a:cubicBezTo>
                  <a:cubicBezTo>
                    <a:pt x="354" y="269"/>
                    <a:pt x="528" y="176"/>
                    <a:pt x="643" y="123"/>
                  </a:cubicBezTo>
                  <a:cubicBezTo>
                    <a:pt x="708" y="101"/>
                    <a:pt x="665" y="1"/>
                    <a:pt x="6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3" name="Google Shape;15344;p55">
              <a:extLst>
                <a:ext uri="{FF2B5EF4-FFF2-40B4-BE49-F238E27FC236}">
                  <a16:creationId xmlns:a16="http://schemas.microsoft.com/office/drawing/2014/main" id="{EF4A1C57-0E40-7D5D-8CA0-76D470D7122D}"/>
                </a:ext>
              </a:extLst>
            </p:cNvPr>
            <p:cNvSpPr/>
            <p:nvPr/>
          </p:nvSpPr>
          <p:spPr>
            <a:xfrm>
              <a:off x="4738975" y="2961500"/>
              <a:ext cx="21450" cy="6000"/>
            </a:xfrm>
            <a:custGeom>
              <a:avLst/>
              <a:gdLst/>
              <a:ahLst/>
              <a:cxnLst/>
              <a:rect l="l" t="t" r="r" b="b"/>
              <a:pathLst>
                <a:path w="858" h="240" extrusionOk="0">
                  <a:moveTo>
                    <a:pt x="798" y="1"/>
                  </a:moveTo>
                  <a:cubicBezTo>
                    <a:pt x="536" y="1"/>
                    <a:pt x="274" y="96"/>
                    <a:pt x="36" y="167"/>
                  </a:cubicBezTo>
                  <a:cubicBezTo>
                    <a:pt x="0" y="179"/>
                    <a:pt x="0" y="227"/>
                    <a:pt x="36" y="227"/>
                  </a:cubicBezTo>
                  <a:cubicBezTo>
                    <a:pt x="72" y="235"/>
                    <a:pt x="108" y="239"/>
                    <a:pt x="143" y="239"/>
                  </a:cubicBezTo>
                  <a:cubicBezTo>
                    <a:pt x="358" y="239"/>
                    <a:pt x="574" y="108"/>
                    <a:pt x="798" y="108"/>
                  </a:cubicBezTo>
                  <a:cubicBezTo>
                    <a:pt x="858" y="108"/>
                    <a:pt x="858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4" name="Google Shape;15345;p55">
              <a:extLst>
                <a:ext uri="{FF2B5EF4-FFF2-40B4-BE49-F238E27FC236}">
                  <a16:creationId xmlns:a16="http://schemas.microsoft.com/office/drawing/2014/main" id="{809106E1-F7BC-49F8-855D-F8518CAE556B}"/>
                </a:ext>
              </a:extLst>
            </p:cNvPr>
            <p:cNvSpPr/>
            <p:nvPr/>
          </p:nvSpPr>
          <p:spPr>
            <a:xfrm>
              <a:off x="4718725" y="2961675"/>
              <a:ext cx="6275" cy="4625"/>
            </a:xfrm>
            <a:custGeom>
              <a:avLst/>
              <a:gdLst/>
              <a:ahLst/>
              <a:cxnLst/>
              <a:rect l="l" t="t" r="r" b="b"/>
              <a:pathLst>
                <a:path w="251" h="185" extrusionOk="0">
                  <a:moveTo>
                    <a:pt x="144" y="1"/>
                  </a:moveTo>
                  <a:cubicBezTo>
                    <a:pt x="103" y="1"/>
                    <a:pt x="65" y="25"/>
                    <a:pt x="48" y="65"/>
                  </a:cubicBezTo>
                  <a:cubicBezTo>
                    <a:pt x="37" y="101"/>
                    <a:pt x="25" y="113"/>
                    <a:pt x="13" y="149"/>
                  </a:cubicBezTo>
                  <a:cubicBezTo>
                    <a:pt x="1" y="172"/>
                    <a:pt x="13" y="184"/>
                    <a:pt x="37" y="184"/>
                  </a:cubicBezTo>
                  <a:cubicBezTo>
                    <a:pt x="60" y="178"/>
                    <a:pt x="84" y="178"/>
                    <a:pt x="105" y="178"/>
                  </a:cubicBezTo>
                  <a:cubicBezTo>
                    <a:pt x="126" y="178"/>
                    <a:pt x="144" y="178"/>
                    <a:pt x="156" y="172"/>
                  </a:cubicBezTo>
                  <a:cubicBezTo>
                    <a:pt x="215" y="160"/>
                    <a:pt x="251" y="65"/>
                    <a:pt x="203" y="18"/>
                  </a:cubicBezTo>
                  <a:cubicBezTo>
                    <a:pt x="184" y="6"/>
                    <a:pt x="164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5" name="Google Shape;15346;p55">
              <a:extLst>
                <a:ext uri="{FF2B5EF4-FFF2-40B4-BE49-F238E27FC236}">
                  <a16:creationId xmlns:a16="http://schemas.microsoft.com/office/drawing/2014/main" id="{A8CBDA8D-2A48-F67A-0821-581DEBA52D47}"/>
                </a:ext>
              </a:extLst>
            </p:cNvPr>
            <p:cNvSpPr/>
            <p:nvPr/>
          </p:nvSpPr>
          <p:spPr>
            <a:xfrm>
              <a:off x="4730050" y="2944250"/>
              <a:ext cx="23225" cy="2150"/>
            </a:xfrm>
            <a:custGeom>
              <a:avLst/>
              <a:gdLst/>
              <a:ahLst/>
              <a:cxnLst/>
              <a:rect l="l" t="t" r="r" b="b"/>
              <a:pathLst>
                <a:path w="929" h="86" extrusionOk="0">
                  <a:moveTo>
                    <a:pt x="893" y="0"/>
                  </a:moveTo>
                  <a:cubicBezTo>
                    <a:pt x="607" y="0"/>
                    <a:pt x="310" y="24"/>
                    <a:pt x="36" y="36"/>
                  </a:cubicBezTo>
                  <a:cubicBezTo>
                    <a:pt x="0" y="36"/>
                    <a:pt x="0" y="84"/>
                    <a:pt x="36" y="84"/>
                  </a:cubicBezTo>
                  <a:cubicBezTo>
                    <a:pt x="68" y="85"/>
                    <a:pt x="100" y="85"/>
                    <a:pt x="132" y="85"/>
                  </a:cubicBezTo>
                  <a:cubicBezTo>
                    <a:pt x="388" y="85"/>
                    <a:pt x="650" y="48"/>
                    <a:pt x="893" y="48"/>
                  </a:cubicBezTo>
                  <a:cubicBezTo>
                    <a:pt x="929" y="48"/>
                    <a:pt x="929" y="0"/>
                    <a:pt x="8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6" name="Google Shape;15347;p55">
              <a:extLst>
                <a:ext uri="{FF2B5EF4-FFF2-40B4-BE49-F238E27FC236}">
                  <a16:creationId xmlns:a16="http://schemas.microsoft.com/office/drawing/2014/main" id="{EEC975C9-76A9-7011-5420-96696AD41F6E}"/>
                </a:ext>
              </a:extLst>
            </p:cNvPr>
            <p:cNvSpPr/>
            <p:nvPr/>
          </p:nvSpPr>
          <p:spPr>
            <a:xfrm>
              <a:off x="4714275" y="2884000"/>
              <a:ext cx="21150" cy="4225"/>
            </a:xfrm>
            <a:custGeom>
              <a:avLst/>
              <a:gdLst/>
              <a:ahLst/>
              <a:cxnLst/>
              <a:rect l="l" t="t" r="r" b="b"/>
              <a:pathLst>
                <a:path w="846" h="169" extrusionOk="0">
                  <a:moveTo>
                    <a:pt x="427" y="0"/>
                  </a:moveTo>
                  <a:cubicBezTo>
                    <a:pt x="295" y="0"/>
                    <a:pt x="162" y="8"/>
                    <a:pt x="36" y="41"/>
                  </a:cubicBezTo>
                  <a:cubicBezTo>
                    <a:pt x="0" y="53"/>
                    <a:pt x="0" y="112"/>
                    <a:pt x="36" y="124"/>
                  </a:cubicBezTo>
                  <a:cubicBezTo>
                    <a:pt x="143" y="160"/>
                    <a:pt x="262" y="169"/>
                    <a:pt x="383" y="169"/>
                  </a:cubicBezTo>
                  <a:cubicBezTo>
                    <a:pt x="503" y="169"/>
                    <a:pt x="625" y="160"/>
                    <a:pt x="738" y="160"/>
                  </a:cubicBezTo>
                  <a:cubicBezTo>
                    <a:pt x="842" y="160"/>
                    <a:pt x="845" y="5"/>
                    <a:pt x="749" y="5"/>
                  </a:cubicBezTo>
                  <a:cubicBezTo>
                    <a:pt x="746" y="5"/>
                    <a:pt x="742" y="5"/>
                    <a:pt x="738" y="5"/>
                  </a:cubicBezTo>
                  <a:cubicBezTo>
                    <a:pt x="638" y="5"/>
                    <a:pt x="533" y="0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7" name="Google Shape;15348;p55">
              <a:extLst>
                <a:ext uri="{FF2B5EF4-FFF2-40B4-BE49-F238E27FC236}">
                  <a16:creationId xmlns:a16="http://schemas.microsoft.com/office/drawing/2014/main" id="{ED27FA22-0254-6A06-090E-FE11E0B377AD}"/>
                </a:ext>
              </a:extLst>
            </p:cNvPr>
            <p:cNvSpPr/>
            <p:nvPr/>
          </p:nvSpPr>
          <p:spPr>
            <a:xfrm>
              <a:off x="4683300" y="2882025"/>
              <a:ext cx="17000" cy="3600"/>
            </a:xfrm>
            <a:custGeom>
              <a:avLst/>
              <a:gdLst/>
              <a:ahLst/>
              <a:cxnLst/>
              <a:rect l="l" t="t" r="r" b="b"/>
              <a:pathLst>
                <a:path w="680" h="144" extrusionOk="0">
                  <a:moveTo>
                    <a:pt x="656" y="1"/>
                  </a:moveTo>
                  <a:cubicBezTo>
                    <a:pt x="441" y="60"/>
                    <a:pt x="215" y="25"/>
                    <a:pt x="13" y="96"/>
                  </a:cubicBezTo>
                  <a:cubicBezTo>
                    <a:pt x="1" y="96"/>
                    <a:pt x="1" y="144"/>
                    <a:pt x="13" y="144"/>
                  </a:cubicBezTo>
                  <a:cubicBezTo>
                    <a:pt x="239" y="144"/>
                    <a:pt x="465" y="108"/>
                    <a:pt x="668" y="25"/>
                  </a:cubicBezTo>
                  <a:cubicBezTo>
                    <a:pt x="680" y="25"/>
                    <a:pt x="668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8" name="Google Shape;15349;p55">
              <a:extLst>
                <a:ext uri="{FF2B5EF4-FFF2-40B4-BE49-F238E27FC236}">
                  <a16:creationId xmlns:a16="http://schemas.microsoft.com/office/drawing/2014/main" id="{2006D071-9E69-CCE5-34BB-234ED80AB06A}"/>
                </a:ext>
              </a:extLst>
            </p:cNvPr>
            <p:cNvSpPr/>
            <p:nvPr/>
          </p:nvSpPr>
          <p:spPr>
            <a:xfrm>
              <a:off x="4659800" y="2849375"/>
              <a:ext cx="11950" cy="8575"/>
            </a:xfrm>
            <a:custGeom>
              <a:avLst/>
              <a:gdLst/>
              <a:ahLst/>
              <a:cxnLst/>
              <a:rect l="l" t="t" r="r" b="b"/>
              <a:pathLst>
                <a:path w="478" h="343" extrusionOk="0">
                  <a:moveTo>
                    <a:pt x="338" y="0"/>
                  </a:moveTo>
                  <a:cubicBezTo>
                    <a:pt x="298" y="0"/>
                    <a:pt x="256" y="24"/>
                    <a:pt x="238" y="80"/>
                  </a:cubicBezTo>
                  <a:cubicBezTo>
                    <a:pt x="215" y="176"/>
                    <a:pt x="119" y="247"/>
                    <a:pt x="24" y="283"/>
                  </a:cubicBezTo>
                  <a:cubicBezTo>
                    <a:pt x="0" y="307"/>
                    <a:pt x="12" y="342"/>
                    <a:pt x="48" y="342"/>
                  </a:cubicBezTo>
                  <a:cubicBezTo>
                    <a:pt x="203" y="342"/>
                    <a:pt x="346" y="307"/>
                    <a:pt x="417" y="152"/>
                  </a:cubicBezTo>
                  <a:cubicBezTo>
                    <a:pt x="477" y="69"/>
                    <a:pt x="409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9" name="Google Shape;15350;p55">
              <a:extLst>
                <a:ext uri="{FF2B5EF4-FFF2-40B4-BE49-F238E27FC236}">
                  <a16:creationId xmlns:a16="http://schemas.microsoft.com/office/drawing/2014/main" id="{51D37266-20B3-72FE-7CE5-F02B3BA7C981}"/>
                </a:ext>
              </a:extLst>
            </p:cNvPr>
            <p:cNvSpPr/>
            <p:nvPr/>
          </p:nvSpPr>
          <p:spPr>
            <a:xfrm>
              <a:off x="4625275" y="2846900"/>
              <a:ext cx="8575" cy="4850"/>
            </a:xfrm>
            <a:custGeom>
              <a:avLst/>
              <a:gdLst/>
              <a:ahLst/>
              <a:cxnLst/>
              <a:rect l="l" t="t" r="r" b="b"/>
              <a:pathLst>
                <a:path w="343" h="194" extrusionOk="0">
                  <a:moveTo>
                    <a:pt x="224" y="0"/>
                  </a:moveTo>
                  <a:cubicBezTo>
                    <a:pt x="221" y="0"/>
                    <a:pt x="218" y="1"/>
                    <a:pt x="215" y="1"/>
                  </a:cubicBezTo>
                  <a:cubicBezTo>
                    <a:pt x="179" y="1"/>
                    <a:pt x="131" y="1"/>
                    <a:pt x="107" y="13"/>
                  </a:cubicBezTo>
                  <a:cubicBezTo>
                    <a:pt x="72" y="37"/>
                    <a:pt x="60" y="48"/>
                    <a:pt x="24" y="60"/>
                  </a:cubicBezTo>
                  <a:cubicBezTo>
                    <a:pt x="0" y="72"/>
                    <a:pt x="0" y="120"/>
                    <a:pt x="24" y="132"/>
                  </a:cubicBezTo>
                  <a:cubicBezTo>
                    <a:pt x="60" y="156"/>
                    <a:pt x="72" y="168"/>
                    <a:pt x="107" y="179"/>
                  </a:cubicBezTo>
                  <a:cubicBezTo>
                    <a:pt x="143" y="191"/>
                    <a:pt x="191" y="191"/>
                    <a:pt x="215" y="191"/>
                  </a:cubicBezTo>
                  <a:cubicBezTo>
                    <a:pt x="221" y="193"/>
                    <a:pt x="227" y="193"/>
                    <a:pt x="233" y="193"/>
                  </a:cubicBezTo>
                  <a:cubicBezTo>
                    <a:pt x="342" y="193"/>
                    <a:pt x="339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0" name="Google Shape;15351;p55">
              <a:extLst>
                <a:ext uri="{FF2B5EF4-FFF2-40B4-BE49-F238E27FC236}">
                  <a16:creationId xmlns:a16="http://schemas.microsoft.com/office/drawing/2014/main" id="{871083C5-C5FA-C3CD-2B67-CB9389B82A31}"/>
                </a:ext>
              </a:extLst>
            </p:cNvPr>
            <p:cNvSpPr/>
            <p:nvPr/>
          </p:nvSpPr>
          <p:spPr>
            <a:xfrm>
              <a:off x="4604725" y="2823500"/>
              <a:ext cx="19075" cy="3200"/>
            </a:xfrm>
            <a:custGeom>
              <a:avLst/>
              <a:gdLst/>
              <a:ahLst/>
              <a:cxnLst/>
              <a:rect l="l" t="t" r="r" b="b"/>
              <a:pathLst>
                <a:path w="763" h="128" extrusionOk="0">
                  <a:moveTo>
                    <a:pt x="343" y="1"/>
                  </a:moveTo>
                  <a:cubicBezTo>
                    <a:pt x="238" y="1"/>
                    <a:pt x="136" y="10"/>
                    <a:pt x="36" y="32"/>
                  </a:cubicBezTo>
                  <a:cubicBezTo>
                    <a:pt x="1" y="32"/>
                    <a:pt x="1" y="91"/>
                    <a:pt x="36" y="103"/>
                  </a:cubicBezTo>
                  <a:cubicBezTo>
                    <a:pt x="126" y="121"/>
                    <a:pt x="213" y="127"/>
                    <a:pt x="298" y="127"/>
                  </a:cubicBezTo>
                  <a:cubicBezTo>
                    <a:pt x="438" y="127"/>
                    <a:pt x="574" y="111"/>
                    <a:pt x="715" y="103"/>
                  </a:cubicBezTo>
                  <a:cubicBezTo>
                    <a:pt x="763" y="91"/>
                    <a:pt x="763" y="32"/>
                    <a:pt x="715" y="32"/>
                  </a:cubicBezTo>
                  <a:cubicBezTo>
                    <a:pt x="588" y="13"/>
                    <a:pt x="46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1" name="Google Shape;15352;p55">
              <a:extLst>
                <a:ext uri="{FF2B5EF4-FFF2-40B4-BE49-F238E27FC236}">
                  <a16:creationId xmlns:a16="http://schemas.microsoft.com/office/drawing/2014/main" id="{D32F2708-5152-CCF5-CBE9-362399D1D6C3}"/>
                </a:ext>
              </a:extLst>
            </p:cNvPr>
            <p:cNvSpPr/>
            <p:nvPr/>
          </p:nvSpPr>
          <p:spPr>
            <a:xfrm>
              <a:off x="4588650" y="2821550"/>
              <a:ext cx="15575" cy="6025"/>
            </a:xfrm>
            <a:custGeom>
              <a:avLst/>
              <a:gdLst/>
              <a:ahLst/>
              <a:cxnLst/>
              <a:rect l="l" t="t" r="r" b="b"/>
              <a:pathLst>
                <a:path w="623" h="241" extrusionOk="0">
                  <a:moveTo>
                    <a:pt x="464" y="1"/>
                  </a:moveTo>
                  <a:cubicBezTo>
                    <a:pt x="449" y="1"/>
                    <a:pt x="434" y="5"/>
                    <a:pt x="417" y="15"/>
                  </a:cubicBezTo>
                  <a:cubicBezTo>
                    <a:pt x="298" y="98"/>
                    <a:pt x="167" y="110"/>
                    <a:pt x="36" y="146"/>
                  </a:cubicBezTo>
                  <a:cubicBezTo>
                    <a:pt x="1" y="146"/>
                    <a:pt x="1" y="193"/>
                    <a:pt x="36" y="205"/>
                  </a:cubicBezTo>
                  <a:cubicBezTo>
                    <a:pt x="108" y="229"/>
                    <a:pt x="185" y="241"/>
                    <a:pt x="263" y="241"/>
                  </a:cubicBezTo>
                  <a:cubicBezTo>
                    <a:pt x="340" y="241"/>
                    <a:pt x="417" y="229"/>
                    <a:pt x="489" y="205"/>
                  </a:cubicBezTo>
                  <a:cubicBezTo>
                    <a:pt x="623" y="174"/>
                    <a:pt x="561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2" name="Google Shape;15353;p55">
              <a:extLst>
                <a:ext uri="{FF2B5EF4-FFF2-40B4-BE49-F238E27FC236}">
                  <a16:creationId xmlns:a16="http://schemas.microsoft.com/office/drawing/2014/main" id="{D9CE9F31-E71F-E7F2-EEB4-155597A78D7E}"/>
                </a:ext>
              </a:extLst>
            </p:cNvPr>
            <p:cNvSpPr/>
            <p:nvPr/>
          </p:nvSpPr>
          <p:spPr>
            <a:xfrm>
              <a:off x="4597575" y="2806400"/>
              <a:ext cx="13050" cy="3925"/>
            </a:xfrm>
            <a:custGeom>
              <a:avLst/>
              <a:gdLst/>
              <a:ahLst/>
              <a:cxnLst/>
              <a:rect l="l" t="t" r="r" b="b"/>
              <a:pathLst>
                <a:path w="522" h="157" extrusionOk="0">
                  <a:moveTo>
                    <a:pt x="476" y="0"/>
                  </a:moveTo>
                  <a:cubicBezTo>
                    <a:pt x="472" y="0"/>
                    <a:pt x="469" y="1"/>
                    <a:pt x="465" y="2"/>
                  </a:cubicBezTo>
                  <a:cubicBezTo>
                    <a:pt x="322" y="25"/>
                    <a:pt x="168" y="61"/>
                    <a:pt x="37" y="121"/>
                  </a:cubicBezTo>
                  <a:cubicBezTo>
                    <a:pt x="1" y="133"/>
                    <a:pt x="25" y="156"/>
                    <a:pt x="49" y="156"/>
                  </a:cubicBezTo>
                  <a:cubicBezTo>
                    <a:pt x="191" y="156"/>
                    <a:pt x="346" y="109"/>
                    <a:pt x="477" y="61"/>
                  </a:cubicBezTo>
                  <a:cubicBezTo>
                    <a:pt x="521" y="61"/>
                    <a:pt x="514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3" name="Google Shape;15354;p55">
              <a:extLst>
                <a:ext uri="{FF2B5EF4-FFF2-40B4-BE49-F238E27FC236}">
                  <a16:creationId xmlns:a16="http://schemas.microsoft.com/office/drawing/2014/main" id="{06E2E792-8D31-1952-1AE8-7E089ED15528}"/>
                </a:ext>
              </a:extLst>
            </p:cNvPr>
            <p:cNvSpPr/>
            <p:nvPr/>
          </p:nvSpPr>
          <p:spPr>
            <a:xfrm>
              <a:off x="4591625" y="2790275"/>
              <a:ext cx="9850" cy="7075"/>
            </a:xfrm>
            <a:custGeom>
              <a:avLst/>
              <a:gdLst/>
              <a:ahLst/>
              <a:cxnLst/>
              <a:rect l="l" t="t" r="r" b="b"/>
              <a:pathLst>
                <a:path w="394" h="283" extrusionOk="0">
                  <a:moveTo>
                    <a:pt x="197" y="1"/>
                  </a:moveTo>
                  <a:cubicBezTo>
                    <a:pt x="153" y="1"/>
                    <a:pt x="108" y="16"/>
                    <a:pt x="60" y="39"/>
                  </a:cubicBezTo>
                  <a:cubicBezTo>
                    <a:pt x="1" y="63"/>
                    <a:pt x="1" y="158"/>
                    <a:pt x="60" y="182"/>
                  </a:cubicBezTo>
                  <a:cubicBezTo>
                    <a:pt x="96" y="194"/>
                    <a:pt x="120" y="230"/>
                    <a:pt x="144" y="242"/>
                  </a:cubicBezTo>
                  <a:cubicBezTo>
                    <a:pt x="175" y="267"/>
                    <a:pt x="210" y="282"/>
                    <a:pt x="244" y="282"/>
                  </a:cubicBezTo>
                  <a:cubicBezTo>
                    <a:pt x="275" y="282"/>
                    <a:pt x="306" y="270"/>
                    <a:pt x="334" y="242"/>
                  </a:cubicBezTo>
                  <a:cubicBezTo>
                    <a:pt x="394" y="182"/>
                    <a:pt x="394" y="99"/>
                    <a:pt x="334" y="51"/>
                  </a:cubicBezTo>
                  <a:cubicBezTo>
                    <a:pt x="287" y="16"/>
                    <a:pt x="242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4" name="Google Shape;15355;p55">
              <a:extLst>
                <a:ext uri="{FF2B5EF4-FFF2-40B4-BE49-F238E27FC236}">
                  <a16:creationId xmlns:a16="http://schemas.microsoft.com/office/drawing/2014/main" id="{C2FEB964-D52B-396D-3AF2-C559F20995F7}"/>
                </a:ext>
              </a:extLst>
            </p:cNvPr>
            <p:cNvSpPr/>
            <p:nvPr/>
          </p:nvSpPr>
          <p:spPr>
            <a:xfrm>
              <a:off x="4603550" y="2748650"/>
              <a:ext cx="16325" cy="5000"/>
            </a:xfrm>
            <a:custGeom>
              <a:avLst/>
              <a:gdLst/>
              <a:ahLst/>
              <a:cxnLst/>
              <a:rect l="l" t="t" r="r" b="b"/>
              <a:pathLst>
                <a:path w="653" h="200" extrusionOk="0">
                  <a:moveTo>
                    <a:pt x="593" y="1"/>
                  </a:moveTo>
                  <a:cubicBezTo>
                    <a:pt x="590" y="1"/>
                    <a:pt x="587" y="1"/>
                    <a:pt x="583" y="2"/>
                  </a:cubicBezTo>
                  <a:cubicBezTo>
                    <a:pt x="476" y="37"/>
                    <a:pt x="393" y="61"/>
                    <a:pt x="286" y="73"/>
                  </a:cubicBezTo>
                  <a:cubicBezTo>
                    <a:pt x="202" y="97"/>
                    <a:pt x="119" y="73"/>
                    <a:pt x="36" y="109"/>
                  </a:cubicBezTo>
                  <a:cubicBezTo>
                    <a:pt x="0" y="121"/>
                    <a:pt x="0" y="168"/>
                    <a:pt x="36" y="180"/>
                  </a:cubicBezTo>
                  <a:cubicBezTo>
                    <a:pt x="64" y="194"/>
                    <a:pt x="94" y="199"/>
                    <a:pt x="125" y="199"/>
                  </a:cubicBezTo>
                  <a:cubicBezTo>
                    <a:pt x="174" y="199"/>
                    <a:pt x="228" y="188"/>
                    <a:pt x="286" y="180"/>
                  </a:cubicBezTo>
                  <a:cubicBezTo>
                    <a:pt x="393" y="168"/>
                    <a:pt x="512" y="121"/>
                    <a:pt x="619" y="73"/>
                  </a:cubicBezTo>
                  <a:cubicBezTo>
                    <a:pt x="653" y="73"/>
                    <a:pt x="634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5" name="Google Shape;15356;p55">
              <a:extLst>
                <a:ext uri="{FF2B5EF4-FFF2-40B4-BE49-F238E27FC236}">
                  <a16:creationId xmlns:a16="http://schemas.microsoft.com/office/drawing/2014/main" id="{09E8F926-EEE8-944E-8E4E-3C109B673C56}"/>
                </a:ext>
              </a:extLst>
            </p:cNvPr>
            <p:cNvSpPr/>
            <p:nvPr/>
          </p:nvSpPr>
          <p:spPr>
            <a:xfrm>
              <a:off x="4600850" y="2732925"/>
              <a:ext cx="16750" cy="6850"/>
            </a:xfrm>
            <a:custGeom>
              <a:avLst/>
              <a:gdLst/>
              <a:ahLst/>
              <a:cxnLst/>
              <a:rect l="l" t="t" r="r" b="b"/>
              <a:pathLst>
                <a:path w="670" h="274" extrusionOk="0">
                  <a:moveTo>
                    <a:pt x="625" y="1"/>
                  </a:moveTo>
                  <a:cubicBezTo>
                    <a:pt x="616" y="1"/>
                    <a:pt x="607" y="4"/>
                    <a:pt x="596" y="12"/>
                  </a:cubicBezTo>
                  <a:cubicBezTo>
                    <a:pt x="418" y="131"/>
                    <a:pt x="227" y="155"/>
                    <a:pt x="37" y="226"/>
                  </a:cubicBezTo>
                  <a:cubicBezTo>
                    <a:pt x="1" y="250"/>
                    <a:pt x="1" y="274"/>
                    <a:pt x="37" y="274"/>
                  </a:cubicBezTo>
                  <a:cubicBezTo>
                    <a:pt x="251" y="274"/>
                    <a:pt x="465" y="190"/>
                    <a:pt x="632" y="71"/>
                  </a:cubicBezTo>
                  <a:cubicBezTo>
                    <a:pt x="669" y="43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6" name="Google Shape;15357;p55">
              <a:extLst>
                <a:ext uri="{FF2B5EF4-FFF2-40B4-BE49-F238E27FC236}">
                  <a16:creationId xmlns:a16="http://schemas.microsoft.com/office/drawing/2014/main" id="{6C1C474A-28B2-0701-D581-CB48C25803DE}"/>
                </a:ext>
              </a:extLst>
            </p:cNvPr>
            <p:cNvSpPr/>
            <p:nvPr/>
          </p:nvSpPr>
          <p:spPr>
            <a:xfrm>
              <a:off x="4633000" y="2683450"/>
              <a:ext cx="12525" cy="3950"/>
            </a:xfrm>
            <a:custGeom>
              <a:avLst/>
              <a:gdLst/>
              <a:ahLst/>
              <a:cxnLst/>
              <a:rect l="l" t="t" r="r" b="b"/>
              <a:pathLst>
                <a:path w="501" h="158" extrusionOk="0">
                  <a:moveTo>
                    <a:pt x="146" y="1"/>
                  </a:moveTo>
                  <a:cubicBezTo>
                    <a:pt x="109" y="1"/>
                    <a:pt x="72" y="6"/>
                    <a:pt x="25" y="38"/>
                  </a:cubicBezTo>
                  <a:cubicBezTo>
                    <a:pt x="1" y="50"/>
                    <a:pt x="1" y="98"/>
                    <a:pt x="25" y="121"/>
                  </a:cubicBezTo>
                  <a:cubicBezTo>
                    <a:pt x="96" y="157"/>
                    <a:pt x="144" y="157"/>
                    <a:pt x="203" y="157"/>
                  </a:cubicBezTo>
                  <a:lnTo>
                    <a:pt x="418" y="157"/>
                  </a:lnTo>
                  <a:cubicBezTo>
                    <a:pt x="501" y="145"/>
                    <a:pt x="501" y="26"/>
                    <a:pt x="418" y="2"/>
                  </a:cubicBezTo>
                  <a:lnTo>
                    <a:pt x="203" y="2"/>
                  </a:lnTo>
                  <a:cubicBezTo>
                    <a:pt x="183" y="2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7" name="Google Shape;15358;p55">
              <a:extLst>
                <a:ext uri="{FF2B5EF4-FFF2-40B4-BE49-F238E27FC236}">
                  <a16:creationId xmlns:a16="http://schemas.microsoft.com/office/drawing/2014/main" id="{7D19405C-5607-DD1B-03D3-F0A973BBD6A9}"/>
                </a:ext>
              </a:extLst>
            </p:cNvPr>
            <p:cNvSpPr/>
            <p:nvPr/>
          </p:nvSpPr>
          <p:spPr>
            <a:xfrm>
              <a:off x="4576750" y="2690350"/>
              <a:ext cx="32475" cy="7325"/>
            </a:xfrm>
            <a:custGeom>
              <a:avLst/>
              <a:gdLst/>
              <a:ahLst/>
              <a:cxnLst/>
              <a:rect l="l" t="t" r="r" b="b"/>
              <a:pathLst>
                <a:path w="1299" h="293" extrusionOk="0">
                  <a:moveTo>
                    <a:pt x="1263" y="0"/>
                  </a:moveTo>
                  <a:cubicBezTo>
                    <a:pt x="1048" y="0"/>
                    <a:pt x="786" y="12"/>
                    <a:pt x="572" y="48"/>
                  </a:cubicBezTo>
                  <a:cubicBezTo>
                    <a:pt x="370" y="72"/>
                    <a:pt x="179" y="107"/>
                    <a:pt x="36" y="203"/>
                  </a:cubicBezTo>
                  <a:cubicBezTo>
                    <a:pt x="1" y="226"/>
                    <a:pt x="1" y="286"/>
                    <a:pt x="48" y="286"/>
                  </a:cubicBezTo>
                  <a:cubicBezTo>
                    <a:pt x="80" y="290"/>
                    <a:pt x="112" y="292"/>
                    <a:pt x="144" y="292"/>
                  </a:cubicBezTo>
                  <a:cubicBezTo>
                    <a:pt x="287" y="292"/>
                    <a:pt x="423" y="251"/>
                    <a:pt x="560" y="203"/>
                  </a:cubicBezTo>
                  <a:cubicBezTo>
                    <a:pt x="810" y="131"/>
                    <a:pt x="1001" y="60"/>
                    <a:pt x="1263" y="48"/>
                  </a:cubicBezTo>
                  <a:cubicBezTo>
                    <a:pt x="1298" y="48"/>
                    <a:pt x="1298" y="0"/>
                    <a:pt x="12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8" name="Google Shape;15359;p55">
              <a:extLst>
                <a:ext uri="{FF2B5EF4-FFF2-40B4-BE49-F238E27FC236}">
                  <a16:creationId xmlns:a16="http://schemas.microsoft.com/office/drawing/2014/main" id="{CBA682A6-9401-15B8-062C-4ACD11A3513C}"/>
                </a:ext>
              </a:extLst>
            </p:cNvPr>
            <p:cNvSpPr/>
            <p:nvPr/>
          </p:nvSpPr>
          <p:spPr>
            <a:xfrm>
              <a:off x="4650575" y="2671600"/>
              <a:ext cx="10725" cy="3675"/>
            </a:xfrm>
            <a:custGeom>
              <a:avLst/>
              <a:gdLst/>
              <a:ahLst/>
              <a:cxnLst/>
              <a:rect l="l" t="t" r="r" b="b"/>
              <a:pathLst>
                <a:path w="429" h="147" extrusionOk="0">
                  <a:moveTo>
                    <a:pt x="191" y="0"/>
                  </a:moveTo>
                  <a:cubicBezTo>
                    <a:pt x="131" y="0"/>
                    <a:pt x="72" y="24"/>
                    <a:pt x="24" y="60"/>
                  </a:cubicBezTo>
                  <a:cubicBezTo>
                    <a:pt x="0" y="95"/>
                    <a:pt x="24" y="131"/>
                    <a:pt x="60" y="131"/>
                  </a:cubicBezTo>
                  <a:cubicBezTo>
                    <a:pt x="115" y="131"/>
                    <a:pt x="176" y="147"/>
                    <a:pt x="235" y="147"/>
                  </a:cubicBezTo>
                  <a:cubicBezTo>
                    <a:pt x="265" y="147"/>
                    <a:pt x="294" y="143"/>
                    <a:pt x="322" y="131"/>
                  </a:cubicBezTo>
                  <a:cubicBezTo>
                    <a:pt x="357" y="119"/>
                    <a:pt x="429" y="60"/>
                    <a:pt x="369" y="36"/>
                  </a:cubicBezTo>
                  <a:lnTo>
                    <a:pt x="369" y="36"/>
                  </a:lnTo>
                  <a:cubicBezTo>
                    <a:pt x="369" y="32"/>
                    <a:pt x="366" y="29"/>
                    <a:pt x="360" y="25"/>
                  </a:cubicBezTo>
                  <a:lnTo>
                    <a:pt x="360" y="25"/>
                  </a:lnTo>
                  <a:cubicBezTo>
                    <a:pt x="356" y="22"/>
                    <a:pt x="352" y="21"/>
                    <a:pt x="348" y="21"/>
                  </a:cubicBezTo>
                  <a:cubicBezTo>
                    <a:pt x="347" y="21"/>
                    <a:pt x="345" y="21"/>
                    <a:pt x="343" y="22"/>
                  </a:cubicBezTo>
                  <a:lnTo>
                    <a:pt x="343" y="22"/>
                  </a:lnTo>
                  <a:cubicBezTo>
                    <a:pt x="321" y="0"/>
                    <a:pt x="309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9" name="Google Shape;15360;p55">
              <a:extLst>
                <a:ext uri="{FF2B5EF4-FFF2-40B4-BE49-F238E27FC236}">
                  <a16:creationId xmlns:a16="http://schemas.microsoft.com/office/drawing/2014/main" id="{DF7A98FA-6ACE-7996-B672-D9C46092C3E6}"/>
                </a:ext>
              </a:extLst>
            </p:cNvPr>
            <p:cNvSpPr/>
            <p:nvPr/>
          </p:nvSpPr>
          <p:spPr>
            <a:xfrm>
              <a:off x="4686700" y="2665050"/>
              <a:ext cx="10325" cy="1850"/>
            </a:xfrm>
            <a:custGeom>
              <a:avLst/>
              <a:gdLst/>
              <a:ahLst/>
              <a:cxnLst/>
              <a:rect l="l" t="t" r="r" b="b"/>
              <a:pathLst>
                <a:path w="413" h="74" extrusionOk="0">
                  <a:moveTo>
                    <a:pt x="389" y="0"/>
                  </a:moveTo>
                  <a:cubicBezTo>
                    <a:pt x="270" y="0"/>
                    <a:pt x="127" y="0"/>
                    <a:pt x="32" y="24"/>
                  </a:cubicBezTo>
                  <a:cubicBezTo>
                    <a:pt x="1" y="45"/>
                    <a:pt x="5" y="74"/>
                    <a:pt x="30" y="74"/>
                  </a:cubicBezTo>
                  <a:cubicBezTo>
                    <a:pt x="34" y="74"/>
                    <a:pt x="39" y="73"/>
                    <a:pt x="44" y="72"/>
                  </a:cubicBezTo>
                  <a:cubicBezTo>
                    <a:pt x="163" y="48"/>
                    <a:pt x="282" y="48"/>
                    <a:pt x="401" y="48"/>
                  </a:cubicBezTo>
                  <a:cubicBezTo>
                    <a:pt x="402" y="49"/>
                    <a:pt x="403" y="49"/>
                    <a:pt x="404" y="49"/>
                  </a:cubicBezTo>
                  <a:cubicBezTo>
                    <a:pt x="412" y="49"/>
                    <a:pt x="410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0" name="Google Shape;15361;p55">
              <a:extLst>
                <a:ext uri="{FF2B5EF4-FFF2-40B4-BE49-F238E27FC236}">
                  <a16:creationId xmlns:a16="http://schemas.microsoft.com/office/drawing/2014/main" id="{D82314B5-FE1B-DE0D-57F7-07F4C4FB340D}"/>
                </a:ext>
              </a:extLst>
            </p:cNvPr>
            <p:cNvSpPr/>
            <p:nvPr/>
          </p:nvSpPr>
          <p:spPr>
            <a:xfrm>
              <a:off x="4708325" y="2660550"/>
              <a:ext cx="8950" cy="3875"/>
            </a:xfrm>
            <a:custGeom>
              <a:avLst/>
              <a:gdLst/>
              <a:ahLst/>
              <a:cxnLst/>
              <a:rect l="l" t="t" r="r" b="b"/>
              <a:pathLst>
                <a:path w="358" h="155" extrusionOk="0">
                  <a:moveTo>
                    <a:pt x="272" y="1"/>
                  </a:moveTo>
                  <a:cubicBezTo>
                    <a:pt x="269" y="1"/>
                    <a:pt x="266" y="1"/>
                    <a:pt x="262" y="2"/>
                  </a:cubicBezTo>
                  <a:cubicBezTo>
                    <a:pt x="179" y="2"/>
                    <a:pt x="60" y="2"/>
                    <a:pt x="12" y="85"/>
                  </a:cubicBezTo>
                  <a:cubicBezTo>
                    <a:pt x="0" y="109"/>
                    <a:pt x="12" y="144"/>
                    <a:pt x="36" y="144"/>
                  </a:cubicBezTo>
                  <a:cubicBezTo>
                    <a:pt x="52" y="152"/>
                    <a:pt x="64" y="155"/>
                    <a:pt x="74" y="155"/>
                  </a:cubicBezTo>
                  <a:cubicBezTo>
                    <a:pt x="95" y="155"/>
                    <a:pt x="111" y="144"/>
                    <a:pt x="143" y="144"/>
                  </a:cubicBezTo>
                  <a:lnTo>
                    <a:pt x="262" y="144"/>
                  </a:lnTo>
                  <a:cubicBezTo>
                    <a:pt x="354" y="144"/>
                    <a:pt x="357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1" name="Google Shape;15362;p55">
              <a:extLst>
                <a:ext uri="{FF2B5EF4-FFF2-40B4-BE49-F238E27FC236}">
                  <a16:creationId xmlns:a16="http://schemas.microsoft.com/office/drawing/2014/main" id="{41E8335D-1AEF-EDD0-95EA-AFF1A76ED18D}"/>
                </a:ext>
              </a:extLst>
            </p:cNvPr>
            <p:cNvSpPr/>
            <p:nvPr/>
          </p:nvSpPr>
          <p:spPr>
            <a:xfrm>
              <a:off x="4730050" y="2660475"/>
              <a:ext cx="16325" cy="2950"/>
            </a:xfrm>
            <a:custGeom>
              <a:avLst/>
              <a:gdLst/>
              <a:ahLst/>
              <a:cxnLst/>
              <a:rect l="l" t="t" r="r" b="b"/>
              <a:pathLst>
                <a:path w="653" h="118" extrusionOk="0">
                  <a:moveTo>
                    <a:pt x="242" y="1"/>
                  </a:moveTo>
                  <a:cubicBezTo>
                    <a:pt x="173" y="1"/>
                    <a:pt x="105" y="7"/>
                    <a:pt x="36" y="28"/>
                  </a:cubicBezTo>
                  <a:cubicBezTo>
                    <a:pt x="0" y="52"/>
                    <a:pt x="0" y="76"/>
                    <a:pt x="36" y="88"/>
                  </a:cubicBezTo>
                  <a:cubicBezTo>
                    <a:pt x="99" y="109"/>
                    <a:pt x="169" y="118"/>
                    <a:pt x="240" y="118"/>
                  </a:cubicBezTo>
                  <a:cubicBezTo>
                    <a:pt x="373" y="118"/>
                    <a:pt x="511" y="87"/>
                    <a:pt x="619" y="40"/>
                  </a:cubicBezTo>
                  <a:cubicBezTo>
                    <a:pt x="623" y="42"/>
                    <a:pt x="627" y="42"/>
                    <a:pt x="630" y="42"/>
                  </a:cubicBezTo>
                  <a:cubicBezTo>
                    <a:pt x="652" y="42"/>
                    <a:pt x="641" y="5"/>
                    <a:pt x="619" y="5"/>
                  </a:cubicBezTo>
                  <a:cubicBezTo>
                    <a:pt x="582" y="9"/>
                    <a:pt x="545" y="10"/>
                    <a:pt x="509" y="10"/>
                  </a:cubicBezTo>
                  <a:cubicBezTo>
                    <a:pt x="418" y="10"/>
                    <a:pt x="330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2" name="Google Shape;15363;p55">
              <a:extLst>
                <a:ext uri="{FF2B5EF4-FFF2-40B4-BE49-F238E27FC236}">
                  <a16:creationId xmlns:a16="http://schemas.microsoft.com/office/drawing/2014/main" id="{A7580B97-80DA-DCA4-1D41-1545EB1BE23D}"/>
                </a:ext>
              </a:extLst>
            </p:cNvPr>
            <p:cNvSpPr/>
            <p:nvPr/>
          </p:nvSpPr>
          <p:spPr>
            <a:xfrm>
              <a:off x="4752075" y="2668250"/>
              <a:ext cx="17275" cy="2475"/>
            </a:xfrm>
            <a:custGeom>
              <a:avLst/>
              <a:gdLst/>
              <a:ahLst/>
              <a:cxnLst/>
              <a:rect l="l" t="t" r="r" b="b"/>
              <a:pathLst>
                <a:path w="691" h="99" extrusionOk="0">
                  <a:moveTo>
                    <a:pt x="173" y="0"/>
                  </a:moveTo>
                  <a:cubicBezTo>
                    <a:pt x="125" y="0"/>
                    <a:pt x="78" y="3"/>
                    <a:pt x="36" y="15"/>
                  </a:cubicBezTo>
                  <a:cubicBezTo>
                    <a:pt x="0" y="39"/>
                    <a:pt x="0" y="75"/>
                    <a:pt x="36" y="75"/>
                  </a:cubicBezTo>
                  <a:cubicBezTo>
                    <a:pt x="119" y="98"/>
                    <a:pt x="215" y="98"/>
                    <a:pt x="310" y="98"/>
                  </a:cubicBezTo>
                  <a:lnTo>
                    <a:pt x="631" y="98"/>
                  </a:lnTo>
                  <a:cubicBezTo>
                    <a:pt x="691" y="98"/>
                    <a:pt x="691" y="3"/>
                    <a:pt x="631" y="3"/>
                  </a:cubicBezTo>
                  <a:lnTo>
                    <a:pt x="310" y="3"/>
                  </a:lnTo>
                  <a:cubicBezTo>
                    <a:pt x="268" y="3"/>
                    <a:pt x="221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3" name="Google Shape;15364;p55">
              <a:extLst>
                <a:ext uri="{FF2B5EF4-FFF2-40B4-BE49-F238E27FC236}">
                  <a16:creationId xmlns:a16="http://schemas.microsoft.com/office/drawing/2014/main" id="{4A8966E0-3004-E9A9-5042-B29D08D95F8B}"/>
                </a:ext>
              </a:extLst>
            </p:cNvPr>
            <p:cNvSpPr/>
            <p:nvPr/>
          </p:nvSpPr>
          <p:spPr>
            <a:xfrm>
              <a:off x="4804150" y="2684900"/>
              <a:ext cx="11050" cy="3675"/>
            </a:xfrm>
            <a:custGeom>
              <a:avLst/>
              <a:gdLst/>
              <a:ahLst/>
              <a:cxnLst/>
              <a:rect l="l" t="t" r="r" b="b"/>
              <a:pathLst>
                <a:path w="442" h="147" extrusionOk="0">
                  <a:moveTo>
                    <a:pt x="327" y="20"/>
                  </a:moveTo>
                  <a:cubicBezTo>
                    <a:pt x="331" y="20"/>
                    <a:pt x="331" y="26"/>
                    <a:pt x="316" y="27"/>
                  </a:cubicBezTo>
                  <a:lnTo>
                    <a:pt x="316" y="27"/>
                  </a:lnTo>
                  <a:cubicBezTo>
                    <a:pt x="320" y="22"/>
                    <a:pt x="324" y="20"/>
                    <a:pt x="327" y="20"/>
                  </a:cubicBezTo>
                  <a:close/>
                  <a:moveTo>
                    <a:pt x="330" y="1"/>
                  </a:moveTo>
                  <a:cubicBezTo>
                    <a:pt x="313" y="1"/>
                    <a:pt x="298" y="12"/>
                    <a:pt x="287" y="28"/>
                  </a:cubicBezTo>
                  <a:lnTo>
                    <a:pt x="287" y="28"/>
                  </a:lnTo>
                  <a:cubicBezTo>
                    <a:pt x="251" y="28"/>
                    <a:pt x="227" y="28"/>
                    <a:pt x="179" y="40"/>
                  </a:cubicBezTo>
                  <a:cubicBezTo>
                    <a:pt x="160" y="40"/>
                    <a:pt x="136" y="38"/>
                    <a:pt x="111" y="38"/>
                  </a:cubicBezTo>
                  <a:cubicBezTo>
                    <a:pt x="73" y="38"/>
                    <a:pt x="34" y="42"/>
                    <a:pt x="13" y="63"/>
                  </a:cubicBezTo>
                  <a:cubicBezTo>
                    <a:pt x="1" y="87"/>
                    <a:pt x="1" y="99"/>
                    <a:pt x="13" y="111"/>
                  </a:cubicBezTo>
                  <a:cubicBezTo>
                    <a:pt x="49" y="147"/>
                    <a:pt x="120" y="123"/>
                    <a:pt x="168" y="147"/>
                  </a:cubicBezTo>
                  <a:lnTo>
                    <a:pt x="322" y="147"/>
                  </a:lnTo>
                  <a:cubicBezTo>
                    <a:pt x="430" y="123"/>
                    <a:pt x="441" y="40"/>
                    <a:pt x="346" y="4"/>
                  </a:cubicBezTo>
                  <a:cubicBezTo>
                    <a:pt x="341" y="2"/>
                    <a:pt x="335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4" name="Google Shape;15365;p55">
              <a:extLst>
                <a:ext uri="{FF2B5EF4-FFF2-40B4-BE49-F238E27FC236}">
                  <a16:creationId xmlns:a16="http://schemas.microsoft.com/office/drawing/2014/main" id="{E87331F2-6C6E-44F0-18C3-1225C2323E3B}"/>
                </a:ext>
              </a:extLst>
            </p:cNvPr>
            <p:cNvSpPr/>
            <p:nvPr/>
          </p:nvSpPr>
          <p:spPr>
            <a:xfrm>
              <a:off x="4831250" y="2673175"/>
              <a:ext cx="8650" cy="2600"/>
            </a:xfrm>
            <a:custGeom>
              <a:avLst/>
              <a:gdLst/>
              <a:ahLst/>
              <a:cxnLst/>
              <a:rect l="l" t="t" r="r" b="b"/>
              <a:pathLst>
                <a:path w="346" h="104" extrusionOk="0">
                  <a:moveTo>
                    <a:pt x="187" y="1"/>
                  </a:moveTo>
                  <a:cubicBezTo>
                    <a:pt x="132" y="1"/>
                    <a:pt x="81" y="12"/>
                    <a:pt x="36" y="44"/>
                  </a:cubicBezTo>
                  <a:cubicBezTo>
                    <a:pt x="0" y="56"/>
                    <a:pt x="24" y="104"/>
                    <a:pt x="60" y="104"/>
                  </a:cubicBezTo>
                  <a:cubicBezTo>
                    <a:pt x="155" y="80"/>
                    <a:pt x="262" y="56"/>
                    <a:pt x="346" y="44"/>
                  </a:cubicBezTo>
                  <a:cubicBezTo>
                    <a:pt x="346" y="32"/>
                    <a:pt x="346" y="20"/>
                    <a:pt x="334" y="20"/>
                  </a:cubicBezTo>
                  <a:cubicBezTo>
                    <a:pt x="284" y="9"/>
                    <a:pt x="234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5" name="Google Shape;15366;p55">
              <a:extLst>
                <a:ext uri="{FF2B5EF4-FFF2-40B4-BE49-F238E27FC236}">
                  <a16:creationId xmlns:a16="http://schemas.microsoft.com/office/drawing/2014/main" id="{6E54A286-0D4F-EAAE-17E1-41950B71BDD5}"/>
                </a:ext>
              </a:extLst>
            </p:cNvPr>
            <p:cNvSpPr/>
            <p:nvPr/>
          </p:nvSpPr>
          <p:spPr>
            <a:xfrm>
              <a:off x="4838150" y="2662075"/>
              <a:ext cx="6525" cy="3075"/>
            </a:xfrm>
            <a:custGeom>
              <a:avLst/>
              <a:gdLst/>
              <a:ahLst/>
              <a:cxnLst/>
              <a:rect l="l" t="t" r="r" b="b"/>
              <a:pathLst>
                <a:path w="261" h="123" extrusionOk="0">
                  <a:moveTo>
                    <a:pt x="260" y="0"/>
                  </a:moveTo>
                  <a:lnTo>
                    <a:pt x="260" y="0"/>
                  </a:lnTo>
                  <a:cubicBezTo>
                    <a:pt x="177" y="48"/>
                    <a:pt x="105" y="60"/>
                    <a:pt x="10" y="107"/>
                  </a:cubicBezTo>
                  <a:cubicBezTo>
                    <a:pt x="1" y="107"/>
                    <a:pt x="6" y="122"/>
                    <a:pt x="15" y="122"/>
                  </a:cubicBezTo>
                  <a:cubicBezTo>
                    <a:pt x="17" y="122"/>
                    <a:pt x="20" y="122"/>
                    <a:pt x="22" y="119"/>
                  </a:cubicBezTo>
                  <a:cubicBezTo>
                    <a:pt x="105" y="83"/>
                    <a:pt x="189" y="6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6" name="Google Shape;15367;p55">
              <a:extLst>
                <a:ext uri="{FF2B5EF4-FFF2-40B4-BE49-F238E27FC236}">
                  <a16:creationId xmlns:a16="http://schemas.microsoft.com/office/drawing/2014/main" id="{1E83FC60-D1DF-27E6-ADA0-6552A44D03A5}"/>
                </a:ext>
              </a:extLst>
            </p:cNvPr>
            <p:cNvSpPr/>
            <p:nvPr/>
          </p:nvSpPr>
          <p:spPr>
            <a:xfrm>
              <a:off x="4836300" y="2623950"/>
              <a:ext cx="13425" cy="4500"/>
            </a:xfrm>
            <a:custGeom>
              <a:avLst/>
              <a:gdLst/>
              <a:ahLst/>
              <a:cxnLst/>
              <a:rect l="l" t="t" r="r" b="b"/>
              <a:pathLst>
                <a:path w="537" h="180" extrusionOk="0">
                  <a:moveTo>
                    <a:pt x="453" y="0"/>
                  </a:moveTo>
                  <a:cubicBezTo>
                    <a:pt x="449" y="0"/>
                    <a:pt x="445" y="1"/>
                    <a:pt x="441" y="1"/>
                  </a:cubicBezTo>
                  <a:cubicBezTo>
                    <a:pt x="310" y="1"/>
                    <a:pt x="144" y="37"/>
                    <a:pt x="25" y="108"/>
                  </a:cubicBezTo>
                  <a:cubicBezTo>
                    <a:pt x="1" y="120"/>
                    <a:pt x="13" y="180"/>
                    <a:pt x="36" y="180"/>
                  </a:cubicBezTo>
                  <a:cubicBezTo>
                    <a:pt x="179" y="180"/>
                    <a:pt x="298" y="144"/>
                    <a:pt x="429" y="144"/>
                  </a:cubicBezTo>
                  <a:cubicBezTo>
                    <a:pt x="532" y="121"/>
                    <a:pt x="536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7" name="Google Shape;15368;p55">
              <a:extLst>
                <a:ext uri="{FF2B5EF4-FFF2-40B4-BE49-F238E27FC236}">
                  <a16:creationId xmlns:a16="http://schemas.microsoft.com/office/drawing/2014/main" id="{EE4CE316-10B2-69C0-23C3-1E89C5FA084B}"/>
                </a:ext>
              </a:extLst>
            </p:cNvPr>
            <p:cNvSpPr/>
            <p:nvPr/>
          </p:nvSpPr>
          <p:spPr>
            <a:xfrm>
              <a:off x="4827075" y="2607600"/>
              <a:ext cx="18475" cy="5625"/>
            </a:xfrm>
            <a:custGeom>
              <a:avLst/>
              <a:gdLst/>
              <a:ahLst/>
              <a:cxnLst/>
              <a:rect l="l" t="t" r="r" b="b"/>
              <a:pathLst>
                <a:path w="739" h="225" extrusionOk="0">
                  <a:moveTo>
                    <a:pt x="620" y="0"/>
                  </a:moveTo>
                  <a:cubicBezTo>
                    <a:pt x="513" y="24"/>
                    <a:pt x="394" y="36"/>
                    <a:pt x="286" y="48"/>
                  </a:cubicBezTo>
                  <a:cubicBezTo>
                    <a:pt x="203" y="60"/>
                    <a:pt x="96" y="60"/>
                    <a:pt x="36" y="143"/>
                  </a:cubicBezTo>
                  <a:cubicBezTo>
                    <a:pt x="1" y="167"/>
                    <a:pt x="24" y="203"/>
                    <a:pt x="48" y="215"/>
                  </a:cubicBezTo>
                  <a:cubicBezTo>
                    <a:pt x="78" y="222"/>
                    <a:pt x="107" y="225"/>
                    <a:pt x="137" y="225"/>
                  </a:cubicBezTo>
                  <a:cubicBezTo>
                    <a:pt x="203" y="225"/>
                    <a:pt x="268" y="211"/>
                    <a:pt x="334" y="203"/>
                  </a:cubicBezTo>
                  <a:cubicBezTo>
                    <a:pt x="441" y="167"/>
                    <a:pt x="548" y="155"/>
                    <a:pt x="667" y="119"/>
                  </a:cubicBezTo>
                  <a:cubicBezTo>
                    <a:pt x="739" y="107"/>
                    <a:pt x="691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8" name="Google Shape;15369;p55">
              <a:extLst>
                <a:ext uri="{FF2B5EF4-FFF2-40B4-BE49-F238E27FC236}">
                  <a16:creationId xmlns:a16="http://schemas.microsoft.com/office/drawing/2014/main" id="{DFB7EDD3-3A14-6E9B-EE8E-28674769ED55}"/>
                </a:ext>
              </a:extLst>
            </p:cNvPr>
            <p:cNvSpPr/>
            <p:nvPr/>
          </p:nvSpPr>
          <p:spPr>
            <a:xfrm>
              <a:off x="4817250" y="2613250"/>
              <a:ext cx="4775" cy="975"/>
            </a:xfrm>
            <a:custGeom>
              <a:avLst/>
              <a:gdLst/>
              <a:ahLst/>
              <a:cxnLst/>
              <a:rect l="l" t="t" r="r" b="b"/>
              <a:pathLst>
                <a:path w="191" h="39" extrusionOk="0">
                  <a:moveTo>
                    <a:pt x="13" y="0"/>
                  </a:moveTo>
                  <a:cubicBezTo>
                    <a:pt x="1" y="0"/>
                    <a:pt x="1" y="36"/>
                    <a:pt x="13" y="36"/>
                  </a:cubicBezTo>
                  <a:lnTo>
                    <a:pt x="167" y="36"/>
                  </a:lnTo>
                  <a:cubicBezTo>
                    <a:pt x="170" y="37"/>
                    <a:pt x="172" y="38"/>
                    <a:pt x="175" y="38"/>
                  </a:cubicBezTo>
                  <a:cubicBezTo>
                    <a:pt x="191" y="38"/>
                    <a:pt x="189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9" name="Google Shape;15370;p55">
              <a:extLst>
                <a:ext uri="{FF2B5EF4-FFF2-40B4-BE49-F238E27FC236}">
                  <a16:creationId xmlns:a16="http://schemas.microsoft.com/office/drawing/2014/main" id="{8BDADEA9-480B-CA96-7126-D6D1A7179922}"/>
                </a:ext>
              </a:extLst>
            </p:cNvPr>
            <p:cNvSpPr/>
            <p:nvPr/>
          </p:nvSpPr>
          <p:spPr>
            <a:xfrm>
              <a:off x="4821725" y="2598375"/>
              <a:ext cx="7750" cy="1575"/>
            </a:xfrm>
            <a:custGeom>
              <a:avLst/>
              <a:gdLst/>
              <a:ahLst/>
              <a:cxnLst/>
              <a:rect l="l" t="t" r="r" b="b"/>
              <a:pathLst>
                <a:path w="310" h="63" extrusionOk="0">
                  <a:moveTo>
                    <a:pt x="310" y="0"/>
                  </a:moveTo>
                  <a:cubicBezTo>
                    <a:pt x="203" y="0"/>
                    <a:pt x="119" y="0"/>
                    <a:pt x="12" y="36"/>
                  </a:cubicBezTo>
                  <a:cubicBezTo>
                    <a:pt x="2" y="36"/>
                    <a:pt x="1" y="62"/>
                    <a:pt x="15" y="62"/>
                  </a:cubicBezTo>
                  <a:cubicBezTo>
                    <a:pt x="18" y="62"/>
                    <a:pt x="21" y="61"/>
                    <a:pt x="24" y="60"/>
                  </a:cubicBezTo>
                  <a:cubicBezTo>
                    <a:pt x="119" y="36"/>
                    <a:pt x="227" y="12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0" name="Google Shape;15371;p55">
              <a:extLst>
                <a:ext uri="{FF2B5EF4-FFF2-40B4-BE49-F238E27FC236}">
                  <a16:creationId xmlns:a16="http://schemas.microsoft.com/office/drawing/2014/main" id="{814AFF77-73CF-BA06-D309-0DDAC09899B4}"/>
                </a:ext>
              </a:extLst>
            </p:cNvPr>
            <p:cNvSpPr/>
            <p:nvPr/>
          </p:nvSpPr>
          <p:spPr>
            <a:xfrm>
              <a:off x="4811000" y="2589150"/>
              <a:ext cx="14025" cy="3575"/>
            </a:xfrm>
            <a:custGeom>
              <a:avLst/>
              <a:gdLst/>
              <a:ahLst/>
              <a:cxnLst/>
              <a:rect l="l" t="t" r="r" b="b"/>
              <a:pathLst>
                <a:path w="561" h="143" extrusionOk="0">
                  <a:moveTo>
                    <a:pt x="513" y="0"/>
                  </a:moveTo>
                  <a:cubicBezTo>
                    <a:pt x="370" y="71"/>
                    <a:pt x="191" y="107"/>
                    <a:pt x="25" y="107"/>
                  </a:cubicBezTo>
                  <a:cubicBezTo>
                    <a:pt x="1" y="107"/>
                    <a:pt x="1" y="143"/>
                    <a:pt x="25" y="143"/>
                  </a:cubicBezTo>
                  <a:cubicBezTo>
                    <a:pt x="203" y="143"/>
                    <a:pt x="382" y="119"/>
                    <a:pt x="537" y="48"/>
                  </a:cubicBezTo>
                  <a:cubicBezTo>
                    <a:pt x="560" y="24"/>
                    <a:pt x="54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1" name="Google Shape;15372;p55">
              <a:extLst>
                <a:ext uri="{FF2B5EF4-FFF2-40B4-BE49-F238E27FC236}">
                  <a16:creationId xmlns:a16="http://schemas.microsoft.com/office/drawing/2014/main" id="{267BB93E-AF6B-9652-8B5F-901EF5B7C4E5}"/>
                </a:ext>
              </a:extLst>
            </p:cNvPr>
            <p:cNvSpPr/>
            <p:nvPr/>
          </p:nvSpPr>
          <p:spPr>
            <a:xfrm>
              <a:off x="4798500" y="2584675"/>
              <a:ext cx="12825" cy="3300"/>
            </a:xfrm>
            <a:custGeom>
              <a:avLst/>
              <a:gdLst/>
              <a:ahLst/>
              <a:cxnLst/>
              <a:rect l="l" t="t" r="r" b="b"/>
              <a:pathLst>
                <a:path w="513" h="132" extrusionOk="0">
                  <a:moveTo>
                    <a:pt x="477" y="0"/>
                  </a:moveTo>
                  <a:cubicBezTo>
                    <a:pt x="334" y="48"/>
                    <a:pt x="167" y="72"/>
                    <a:pt x="24" y="120"/>
                  </a:cubicBezTo>
                  <a:cubicBezTo>
                    <a:pt x="1" y="120"/>
                    <a:pt x="24" y="131"/>
                    <a:pt x="24" y="131"/>
                  </a:cubicBezTo>
                  <a:cubicBezTo>
                    <a:pt x="167" y="108"/>
                    <a:pt x="334" y="72"/>
                    <a:pt x="477" y="24"/>
                  </a:cubicBezTo>
                  <a:cubicBezTo>
                    <a:pt x="513" y="24"/>
                    <a:pt x="513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2" name="Google Shape;15373;p55">
              <a:extLst>
                <a:ext uri="{FF2B5EF4-FFF2-40B4-BE49-F238E27FC236}">
                  <a16:creationId xmlns:a16="http://schemas.microsoft.com/office/drawing/2014/main" id="{3CCEBBD0-02D0-CC3F-CB01-6B09585284B1}"/>
                </a:ext>
              </a:extLst>
            </p:cNvPr>
            <p:cNvSpPr/>
            <p:nvPr/>
          </p:nvSpPr>
          <p:spPr>
            <a:xfrm>
              <a:off x="4794050" y="2574150"/>
              <a:ext cx="11025" cy="7325"/>
            </a:xfrm>
            <a:custGeom>
              <a:avLst/>
              <a:gdLst/>
              <a:ahLst/>
              <a:cxnLst/>
              <a:rect l="l" t="t" r="r" b="b"/>
              <a:pathLst>
                <a:path w="441" h="293" extrusionOk="0">
                  <a:moveTo>
                    <a:pt x="416" y="0"/>
                  </a:moveTo>
                  <a:cubicBezTo>
                    <a:pt x="412" y="0"/>
                    <a:pt x="408" y="2"/>
                    <a:pt x="405" y="5"/>
                  </a:cubicBezTo>
                  <a:cubicBezTo>
                    <a:pt x="298" y="136"/>
                    <a:pt x="167" y="207"/>
                    <a:pt x="24" y="255"/>
                  </a:cubicBezTo>
                  <a:cubicBezTo>
                    <a:pt x="3" y="255"/>
                    <a:pt x="0" y="292"/>
                    <a:pt x="25" y="292"/>
                  </a:cubicBezTo>
                  <a:cubicBezTo>
                    <a:pt x="28" y="292"/>
                    <a:pt x="32" y="292"/>
                    <a:pt x="36" y="290"/>
                  </a:cubicBezTo>
                  <a:cubicBezTo>
                    <a:pt x="202" y="243"/>
                    <a:pt x="333" y="171"/>
                    <a:pt x="441" y="29"/>
                  </a:cubicBezTo>
                  <a:cubicBezTo>
                    <a:pt x="441" y="11"/>
                    <a:pt x="428" y="0"/>
                    <a:pt x="41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3" name="Google Shape;15374;p55">
              <a:extLst>
                <a:ext uri="{FF2B5EF4-FFF2-40B4-BE49-F238E27FC236}">
                  <a16:creationId xmlns:a16="http://schemas.microsoft.com/office/drawing/2014/main" id="{B7D3B679-588C-8026-79CD-05BFF1E1ECE3}"/>
                </a:ext>
              </a:extLst>
            </p:cNvPr>
            <p:cNvSpPr/>
            <p:nvPr/>
          </p:nvSpPr>
          <p:spPr>
            <a:xfrm>
              <a:off x="4791650" y="2550150"/>
              <a:ext cx="18775" cy="4775"/>
            </a:xfrm>
            <a:custGeom>
              <a:avLst/>
              <a:gdLst/>
              <a:ahLst/>
              <a:cxnLst/>
              <a:rect l="l" t="t" r="r" b="b"/>
              <a:pathLst>
                <a:path w="751" h="191" extrusionOk="0">
                  <a:moveTo>
                    <a:pt x="691" y="0"/>
                  </a:moveTo>
                  <a:cubicBezTo>
                    <a:pt x="572" y="0"/>
                    <a:pt x="453" y="12"/>
                    <a:pt x="334" y="24"/>
                  </a:cubicBezTo>
                  <a:cubicBezTo>
                    <a:pt x="227" y="36"/>
                    <a:pt x="108" y="60"/>
                    <a:pt x="25" y="131"/>
                  </a:cubicBezTo>
                  <a:cubicBezTo>
                    <a:pt x="1" y="143"/>
                    <a:pt x="25" y="191"/>
                    <a:pt x="60" y="191"/>
                  </a:cubicBezTo>
                  <a:cubicBezTo>
                    <a:pt x="156" y="191"/>
                    <a:pt x="251" y="143"/>
                    <a:pt x="334" y="131"/>
                  </a:cubicBezTo>
                  <a:cubicBezTo>
                    <a:pt x="453" y="96"/>
                    <a:pt x="572" y="96"/>
                    <a:pt x="691" y="84"/>
                  </a:cubicBezTo>
                  <a:cubicBezTo>
                    <a:pt x="751" y="84"/>
                    <a:pt x="751" y="0"/>
                    <a:pt x="6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4" name="Google Shape;15375;p55">
              <a:extLst>
                <a:ext uri="{FF2B5EF4-FFF2-40B4-BE49-F238E27FC236}">
                  <a16:creationId xmlns:a16="http://schemas.microsoft.com/office/drawing/2014/main" id="{04B137B6-5E9F-DD28-87ED-D1A7F4B45DAC}"/>
                </a:ext>
              </a:extLst>
            </p:cNvPr>
            <p:cNvSpPr/>
            <p:nvPr/>
          </p:nvSpPr>
          <p:spPr>
            <a:xfrm>
              <a:off x="4797025" y="2533850"/>
              <a:ext cx="11675" cy="4300"/>
            </a:xfrm>
            <a:custGeom>
              <a:avLst/>
              <a:gdLst/>
              <a:ahLst/>
              <a:cxnLst/>
              <a:rect l="l" t="t" r="r" b="b"/>
              <a:pathLst>
                <a:path w="467" h="172" extrusionOk="0">
                  <a:moveTo>
                    <a:pt x="409" y="1"/>
                  </a:moveTo>
                  <a:cubicBezTo>
                    <a:pt x="401" y="1"/>
                    <a:pt x="391" y="3"/>
                    <a:pt x="381" y="9"/>
                  </a:cubicBezTo>
                  <a:cubicBezTo>
                    <a:pt x="274" y="69"/>
                    <a:pt x="155" y="69"/>
                    <a:pt x="36" y="93"/>
                  </a:cubicBezTo>
                  <a:cubicBezTo>
                    <a:pt x="0" y="93"/>
                    <a:pt x="0" y="140"/>
                    <a:pt x="36" y="152"/>
                  </a:cubicBezTo>
                  <a:cubicBezTo>
                    <a:pt x="81" y="165"/>
                    <a:pt x="126" y="171"/>
                    <a:pt x="171" y="171"/>
                  </a:cubicBezTo>
                  <a:cubicBezTo>
                    <a:pt x="256" y="171"/>
                    <a:pt x="339" y="147"/>
                    <a:pt x="417" y="93"/>
                  </a:cubicBezTo>
                  <a:cubicBezTo>
                    <a:pt x="466" y="63"/>
                    <a:pt x="450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5" name="Google Shape;15376;p55">
              <a:extLst>
                <a:ext uri="{FF2B5EF4-FFF2-40B4-BE49-F238E27FC236}">
                  <a16:creationId xmlns:a16="http://schemas.microsoft.com/office/drawing/2014/main" id="{722FCAF7-C006-AD17-58D3-C81E25AE22B1}"/>
                </a:ext>
              </a:extLst>
            </p:cNvPr>
            <p:cNvSpPr/>
            <p:nvPr/>
          </p:nvSpPr>
          <p:spPr>
            <a:xfrm>
              <a:off x="4795000" y="2523950"/>
              <a:ext cx="11875" cy="5500"/>
            </a:xfrm>
            <a:custGeom>
              <a:avLst/>
              <a:gdLst/>
              <a:ahLst/>
              <a:cxnLst/>
              <a:rect l="l" t="t" r="r" b="b"/>
              <a:pathLst>
                <a:path w="475" h="220" extrusionOk="0">
                  <a:moveTo>
                    <a:pt x="438" y="1"/>
                  </a:moveTo>
                  <a:cubicBezTo>
                    <a:pt x="295" y="48"/>
                    <a:pt x="129" y="72"/>
                    <a:pt x="10" y="191"/>
                  </a:cubicBezTo>
                  <a:cubicBezTo>
                    <a:pt x="1" y="209"/>
                    <a:pt x="5" y="220"/>
                    <a:pt x="12" y="220"/>
                  </a:cubicBezTo>
                  <a:cubicBezTo>
                    <a:pt x="15" y="220"/>
                    <a:pt x="18" y="218"/>
                    <a:pt x="22" y="215"/>
                  </a:cubicBezTo>
                  <a:cubicBezTo>
                    <a:pt x="141" y="108"/>
                    <a:pt x="307" y="72"/>
                    <a:pt x="462" y="36"/>
                  </a:cubicBezTo>
                  <a:cubicBezTo>
                    <a:pt x="474" y="36"/>
                    <a:pt x="474" y="1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6" name="Google Shape;15377;p55">
              <a:extLst>
                <a:ext uri="{FF2B5EF4-FFF2-40B4-BE49-F238E27FC236}">
                  <a16:creationId xmlns:a16="http://schemas.microsoft.com/office/drawing/2014/main" id="{7B230D47-7A5E-E9B9-AC57-EF694C2110C3}"/>
                </a:ext>
              </a:extLst>
            </p:cNvPr>
            <p:cNvSpPr/>
            <p:nvPr/>
          </p:nvSpPr>
          <p:spPr>
            <a:xfrm>
              <a:off x="4759800" y="2529875"/>
              <a:ext cx="27025" cy="5575"/>
            </a:xfrm>
            <a:custGeom>
              <a:avLst/>
              <a:gdLst/>
              <a:ahLst/>
              <a:cxnLst/>
              <a:rect l="l" t="t" r="r" b="b"/>
              <a:pathLst>
                <a:path w="1081" h="223" extrusionOk="0">
                  <a:moveTo>
                    <a:pt x="1043" y="0"/>
                  </a:moveTo>
                  <a:cubicBezTo>
                    <a:pt x="1041" y="0"/>
                    <a:pt x="1039" y="1"/>
                    <a:pt x="1037" y="2"/>
                  </a:cubicBezTo>
                  <a:cubicBezTo>
                    <a:pt x="858" y="49"/>
                    <a:pt x="680" y="73"/>
                    <a:pt x="477" y="97"/>
                  </a:cubicBezTo>
                  <a:cubicBezTo>
                    <a:pt x="346" y="109"/>
                    <a:pt x="179" y="97"/>
                    <a:pt x="48" y="133"/>
                  </a:cubicBezTo>
                  <a:cubicBezTo>
                    <a:pt x="13" y="156"/>
                    <a:pt x="1" y="216"/>
                    <a:pt x="48" y="216"/>
                  </a:cubicBezTo>
                  <a:cubicBezTo>
                    <a:pt x="76" y="221"/>
                    <a:pt x="105" y="223"/>
                    <a:pt x="133" y="223"/>
                  </a:cubicBezTo>
                  <a:cubicBezTo>
                    <a:pt x="251" y="223"/>
                    <a:pt x="372" y="190"/>
                    <a:pt x="477" y="180"/>
                  </a:cubicBezTo>
                  <a:cubicBezTo>
                    <a:pt x="680" y="156"/>
                    <a:pt x="858" y="121"/>
                    <a:pt x="1037" y="61"/>
                  </a:cubicBezTo>
                  <a:cubicBezTo>
                    <a:pt x="1080" y="50"/>
                    <a:pt x="1064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7" name="Google Shape;15378;p55">
              <a:extLst>
                <a:ext uri="{FF2B5EF4-FFF2-40B4-BE49-F238E27FC236}">
                  <a16:creationId xmlns:a16="http://schemas.microsoft.com/office/drawing/2014/main" id="{92DC08F1-E625-CE2C-944C-24F6C464FABB}"/>
                </a:ext>
              </a:extLst>
            </p:cNvPr>
            <p:cNvSpPr/>
            <p:nvPr/>
          </p:nvSpPr>
          <p:spPr>
            <a:xfrm>
              <a:off x="4729750" y="2538525"/>
              <a:ext cx="19375" cy="5100"/>
            </a:xfrm>
            <a:custGeom>
              <a:avLst/>
              <a:gdLst/>
              <a:ahLst/>
              <a:cxnLst/>
              <a:rect l="l" t="t" r="r" b="b"/>
              <a:pathLst>
                <a:path w="775" h="204" extrusionOk="0">
                  <a:moveTo>
                    <a:pt x="774" y="1"/>
                  </a:moveTo>
                  <a:lnTo>
                    <a:pt x="774" y="1"/>
                  </a:lnTo>
                  <a:cubicBezTo>
                    <a:pt x="524" y="84"/>
                    <a:pt x="286" y="144"/>
                    <a:pt x="36" y="168"/>
                  </a:cubicBezTo>
                  <a:cubicBezTo>
                    <a:pt x="0" y="168"/>
                    <a:pt x="0" y="203"/>
                    <a:pt x="36" y="203"/>
                  </a:cubicBezTo>
                  <a:cubicBezTo>
                    <a:pt x="286" y="203"/>
                    <a:pt x="536" y="120"/>
                    <a:pt x="7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8" name="Google Shape;15379;p55">
              <a:extLst>
                <a:ext uri="{FF2B5EF4-FFF2-40B4-BE49-F238E27FC236}">
                  <a16:creationId xmlns:a16="http://schemas.microsoft.com/office/drawing/2014/main" id="{C167324E-DB1B-F6B5-4FF7-87B4E65E5FC3}"/>
                </a:ext>
              </a:extLst>
            </p:cNvPr>
            <p:cNvSpPr/>
            <p:nvPr/>
          </p:nvSpPr>
          <p:spPr>
            <a:xfrm>
              <a:off x="4728250" y="2530200"/>
              <a:ext cx="14925" cy="4200"/>
            </a:xfrm>
            <a:custGeom>
              <a:avLst/>
              <a:gdLst/>
              <a:ahLst/>
              <a:cxnLst/>
              <a:rect l="l" t="t" r="r" b="b"/>
              <a:pathLst>
                <a:path w="597" h="168" extrusionOk="0">
                  <a:moveTo>
                    <a:pt x="584" y="1"/>
                  </a:moveTo>
                  <a:cubicBezTo>
                    <a:pt x="406" y="84"/>
                    <a:pt x="215" y="143"/>
                    <a:pt x="13" y="143"/>
                  </a:cubicBezTo>
                  <a:cubicBezTo>
                    <a:pt x="1" y="143"/>
                    <a:pt x="1" y="167"/>
                    <a:pt x="13" y="167"/>
                  </a:cubicBezTo>
                  <a:cubicBezTo>
                    <a:pt x="215" y="167"/>
                    <a:pt x="406" y="96"/>
                    <a:pt x="596" y="24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9" name="Google Shape;15380;p55">
              <a:extLst>
                <a:ext uri="{FF2B5EF4-FFF2-40B4-BE49-F238E27FC236}">
                  <a16:creationId xmlns:a16="http://schemas.microsoft.com/office/drawing/2014/main" id="{D5123B39-7840-E01A-CB6C-EC64BE2EA9C3}"/>
                </a:ext>
              </a:extLst>
            </p:cNvPr>
            <p:cNvSpPr/>
            <p:nvPr/>
          </p:nvSpPr>
          <p:spPr>
            <a:xfrm>
              <a:off x="4721775" y="2526925"/>
              <a:ext cx="15150" cy="5425"/>
            </a:xfrm>
            <a:custGeom>
              <a:avLst/>
              <a:gdLst/>
              <a:ahLst/>
              <a:cxnLst/>
              <a:rect l="l" t="t" r="r" b="b"/>
              <a:pathLst>
                <a:path w="606" h="217" extrusionOk="0">
                  <a:moveTo>
                    <a:pt x="510" y="1"/>
                  </a:moveTo>
                  <a:cubicBezTo>
                    <a:pt x="355" y="13"/>
                    <a:pt x="153" y="48"/>
                    <a:pt x="22" y="167"/>
                  </a:cubicBezTo>
                  <a:cubicBezTo>
                    <a:pt x="0" y="178"/>
                    <a:pt x="17" y="217"/>
                    <a:pt x="46" y="217"/>
                  </a:cubicBezTo>
                  <a:cubicBezTo>
                    <a:pt x="50" y="217"/>
                    <a:pt x="53" y="216"/>
                    <a:pt x="57" y="215"/>
                  </a:cubicBezTo>
                  <a:cubicBezTo>
                    <a:pt x="183" y="186"/>
                    <a:pt x="301" y="149"/>
                    <a:pt x="424" y="149"/>
                  </a:cubicBezTo>
                  <a:cubicBezTo>
                    <a:pt x="452" y="149"/>
                    <a:pt x="481" y="151"/>
                    <a:pt x="510" y="155"/>
                  </a:cubicBezTo>
                  <a:cubicBezTo>
                    <a:pt x="605" y="155"/>
                    <a:pt x="605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0" name="Google Shape;15381;p55">
              <a:extLst>
                <a:ext uri="{FF2B5EF4-FFF2-40B4-BE49-F238E27FC236}">
                  <a16:creationId xmlns:a16="http://schemas.microsoft.com/office/drawing/2014/main" id="{75786F6C-D2B5-8E07-9B4F-436D940C02EB}"/>
                </a:ext>
              </a:extLst>
            </p:cNvPr>
            <p:cNvSpPr/>
            <p:nvPr/>
          </p:nvSpPr>
          <p:spPr>
            <a:xfrm>
              <a:off x="4660100" y="2520975"/>
              <a:ext cx="60975" cy="6000"/>
            </a:xfrm>
            <a:custGeom>
              <a:avLst/>
              <a:gdLst/>
              <a:ahLst/>
              <a:cxnLst/>
              <a:rect l="l" t="t" r="r" b="b"/>
              <a:pathLst>
                <a:path w="2439" h="240" extrusionOk="0">
                  <a:moveTo>
                    <a:pt x="2417" y="1"/>
                  </a:moveTo>
                  <a:cubicBezTo>
                    <a:pt x="1608" y="108"/>
                    <a:pt x="822" y="215"/>
                    <a:pt x="24" y="227"/>
                  </a:cubicBezTo>
                  <a:cubicBezTo>
                    <a:pt x="0" y="227"/>
                    <a:pt x="0" y="239"/>
                    <a:pt x="24" y="239"/>
                  </a:cubicBezTo>
                  <a:cubicBezTo>
                    <a:pt x="69" y="239"/>
                    <a:pt x="115" y="240"/>
                    <a:pt x="160" y="240"/>
                  </a:cubicBezTo>
                  <a:cubicBezTo>
                    <a:pt x="914" y="240"/>
                    <a:pt x="1677" y="149"/>
                    <a:pt x="2429" y="36"/>
                  </a:cubicBezTo>
                  <a:cubicBezTo>
                    <a:pt x="2430" y="38"/>
                    <a:pt x="2431" y="38"/>
                    <a:pt x="2432" y="38"/>
                  </a:cubicBezTo>
                  <a:cubicBezTo>
                    <a:pt x="2438" y="38"/>
                    <a:pt x="2428" y="1"/>
                    <a:pt x="24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1" name="Google Shape;15382;p55">
              <a:extLst>
                <a:ext uri="{FF2B5EF4-FFF2-40B4-BE49-F238E27FC236}">
                  <a16:creationId xmlns:a16="http://schemas.microsoft.com/office/drawing/2014/main" id="{6CB63B87-83D8-08AD-519D-B8FDC579CF08}"/>
                </a:ext>
              </a:extLst>
            </p:cNvPr>
            <p:cNvSpPr/>
            <p:nvPr/>
          </p:nvSpPr>
          <p:spPr>
            <a:xfrm>
              <a:off x="4679150" y="2498875"/>
              <a:ext cx="10025" cy="5150"/>
            </a:xfrm>
            <a:custGeom>
              <a:avLst/>
              <a:gdLst/>
              <a:ahLst/>
              <a:cxnLst/>
              <a:rect l="l" t="t" r="r" b="b"/>
              <a:pathLst>
                <a:path w="401" h="206" extrusionOk="0">
                  <a:moveTo>
                    <a:pt x="327" y="0"/>
                  </a:moveTo>
                  <a:cubicBezTo>
                    <a:pt x="321" y="0"/>
                    <a:pt x="316" y="1"/>
                    <a:pt x="310" y="3"/>
                  </a:cubicBezTo>
                  <a:cubicBezTo>
                    <a:pt x="215" y="39"/>
                    <a:pt x="119" y="87"/>
                    <a:pt x="36" y="146"/>
                  </a:cubicBezTo>
                  <a:cubicBezTo>
                    <a:pt x="0" y="158"/>
                    <a:pt x="12" y="206"/>
                    <a:pt x="60" y="206"/>
                  </a:cubicBezTo>
                  <a:cubicBezTo>
                    <a:pt x="167" y="170"/>
                    <a:pt x="250" y="146"/>
                    <a:pt x="357" y="111"/>
                  </a:cubicBezTo>
                  <a:cubicBezTo>
                    <a:pt x="400" y="89"/>
                    <a:pt x="376" y="0"/>
                    <a:pt x="3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2" name="Google Shape;15383;p55">
              <a:extLst>
                <a:ext uri="{FF2B5EF4-FFF2-40B4-BE49-F238E27FC236}">
                  <a16:creationId xmlns:a16="http://schemas.microsoft.com/office/drawing/2014/main" id="{8229D33D-5ACD-FB53-46F6-8781C3B19614}"/>
                </a:ext>
              </a:extLst>
            </p:cNvPr>
            <p:cNvSpPr/>
            <p:nvPr/>
          </p:nvSpPr>
          <p:spPr>
            <a:xfrm>
              <a:off x="4670500" y="2501625"/>
              <a:ext cx="2425" cy="2400"/>
            </a:xfrm>
            <a:custGeom>
              <a:avLst/>
              <a:gdLst/>
              <a:ahLst/>
              <a:cxnLst/>
              <a:rect l="l" t="t" r="r" b="b"/>
              <a:pathLst>
                <a:path w="97" h="96" extrusionOk="0">
                  <a:moveTo>
                    <a:pt x="96" y="1"/>
                  </a:moveTo>
                  <a:lnTo>
                    <a:pt x="25" y="72"/>
                  </a:lnTo>
                  <a:cubicBezTo>
                    <a:pt x="1" y="96"/>
                    <a:pt x="25" y="96"/>
                    <a:pt x="37" y="96"/>
                  </a:cubicBezTo>
                  <a:cubicBezTo>
                    <a:pt x="49" y="60"/>
                    <a:pt x="84" y="48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3" name="Google Shape;15384;p55">
              <a:extLst>
                <a:ext uri="{FF2B5EF4-FFF2-40B4-BE49-F238E27FC236}">
                  <a16:creationId xmlns:a16="http://schemas.microsoft.com/office/drawing/2014/main" id="{6756291E-F2BF-EB0A-AAC2-D781254526ED}"/>
                </a:ext>
              </a:extLst>
            </p:cNvPr>
            <p:cNvSpPr/>
            <p:nvPr/>
          </p:nvSpPr>
          <p:spPr>
            <a:xfrm>
              <a:off x="4655625" y="2490475"/>
              <a:ext cx="22850" cy="5250"/>
            </a:xfrm>
            <a:custGeom>
              <a:avLst/>
              <a:gdLst/>
              <a:ahLst/>
              <a:cxnLst/>
              <a:rect l="l" t="t" r="r" b="b"/>
              <a:pathLst>
                <a:path w="914" h="210" extrusionOk="0">
                  <a:moveTo>
                    <a:pt x="173" y="1"/>
                  </a:moveTo>
                  <a:cubicBezTo>
                    <a:pt x="132" y="1"/>
                    <a:pt x="90" y="2"/>
                    <a:pt x="48" y="6"/>
                  </a:cubicBezTo>
                  <a:cubicBezTo>
                    <a:pt x="1" y="6"/>
                    <a:pt x="1" y="66"/>
                    <a:pt x="36" y="78"/>
                  </a:cubicBezTo>
                  <a:cubicBezTo>
                    <a:pt x="275" y="161"/>
                    <a:pt x="525" y="185"/>
                    <a:pt x="775" y="208"/>
                  </a:cubicBezTo>
                  <a:cubicBezTo>
                    <a:pt x="778" y="209"/>
                    <a:pt x="782" y="209"/>
                    <a:pt x="786" y="209"/>
                  </a:cubicBezTo>
                  <a:cubicBezTo>
                    <a:pt x="873" y="209"/>
                    <a:pt x="914" y="78"/>
                    <a:pt x="822" y="78"/>
                  </a:cubicBezTo>
                  <a:cubicBezTo>
                    <a:pt x="612" y="47"/>
                    <a:pt x="393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4" name="Google Shape;15385;p55">
              <a:extLst>
                <a:ext uri="{FF2B5EF4-FFF2-40B4-BE49-F238E27FC236}">
                  <a16:creationId xmlns:a16="http://schemas.microsoft.com/office/drawing/2014/main" id="{8815C7E2-3684-14E2-BB7B-5A255EF9CFC8}"/>
                </a:ext>
              </a:extLst>
            </p:cNvPr>
            <p:cNvSpPr/>
            <p:nvPr/>
          </p:nvSpPr>
          <p:spPr>
            <a:xfrm>
              <a:off x="4630350" y="2476625"/>
              <a:ext cx="11025" cy="2500"/>
            </a:xfrm>
            <a:custGeom>
              <a:avLst/>
              <a:gdLst/>
              <a:ahLst/>
              <a:cxnLst/>
              <a:rect l="l" t="t" r="r" b="b"/>
              <a:pathLst>
                <a:path w="441" h="100" extrusionOk="0">
                  <a:moveTo>
                    <a:pt x="404" y="0"/>
                  </a:moveTo>
                  <a:cubicBezTo>
                    <a:pt x="273" y="36"/>
                    <a:pt x="143" y="48"/>
                    <a:pt x="23" y="84"/>
                  </a:cubicBezTo>
                  <a:cubicBezTo>
                    <a:pt x="4" y="84"/>
                    <a:pt x="1" y="99"/>
                    <a:pt x="12" y="99"/>
                  </a:cubicBezTo>
                  <a:cubicBezTo>
                    <a:pt x="15" y="99"/>
                    <a:pt x="19" y="98"/>
                    <a:pt x="23" y="96"/>
                  </a:cubicBezTo>
                  <a:cubicBezTo>
                    <a:pt x="154" y="60"/>
                    <a:pt x="285" y="48"/>
                    <a:pt x="404" y="24"/>
                  </a:cubicBezTo>
                  <a:cubicBezTo>
                    <a:pt x="440" y="24"/>
                    <a:pt x="416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5" name="Google Shape;15386;p55">
              <a:extLst>
                <a:ext uri="{FF2B5EF4-FFF2-40B4-BE49-F238E27FC236}">
                  <a16:creationId xmlns:a16="http://schemas.microsoft.com/office/drawing/2014/main" id="{85CD6771-1206-E2D3-8AF7-35FA3BAB3DE1}"/>
                </a:ext>
              </a:extLst>
            </p:cNvPr>
            <p:cNvSpPr/>
            <p:nvPr/>
          </p:nvSpPr>
          <p:spPr>
            <a:xfrm>
              <a:off x="4612475" y="2457275"/>
              <a:ext cx="20250" cy="5025"/>
            </a:xfrm>
            <a:custGeom>
              <a:avLst/>
              <a:gdLst/>
              <a:ahLst/>
              <a:cxnLst/>
              <a:rect l="l" t="t" r="r" b="b"/>
              <a:pathLst>
                <a:path w="810" h="201" extrusionOk="0">
                  <a:moveTo>
                    <a:pt x="727" y="1"/>
                  </a:moveTo>
                  <a:cubicBezTo>
                    <a:pt x="619" y="1"/>
                    <a:pt x="512" y="24"/>
                    <a:pt x="393" y="36"/>
                  </a:cubicBezTo>
                  <a:cubicBezTo>
                    <a:pt x="274" y="48"/>
                    <a:pt x="155" y="48"/>
                    <a:pt x="36" y="108"/>
                  </a:cubicBezTo>
                  <a:cubicBezTo>
                    <a:pt x="0" y="120"/>
                    <a:pt x="24" y="155"/>
                    <a:pt x="48" y="167"/>
                  </a:cubicBezTo>
                  <a:cubicBezTo>
                    <a:pt x="98" y="191"/>
                    <a:pt x="154" y="200"/>
                    <a:pt x="211" y="200"/>
                  </a:cubicBezTo>
                  <a:cubicBezTo>
                    <a:pt x="383" y="200"/>
                    <a:pt x="575" y="120"/>
                    <a:pt x="727" y="120"/>
                  </a:cubicBezTo>
                  <a:cubicBezTo>
                    <a:pt x="810" y="120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6" name="Google Shape;15387;p55">
              <a:extLst>
                <a:ext uri="{FF2B5EF4-FFF2-40B4-BE49-F238E27FC236}">
                  <a16:creationId xmlns:a16="http://schemas.microsoft.com/office/drawing/2014/main" id="{FE4161A3-C811-960A-FE07-CA27D8C25988}"/>
                </a:ext>
              </a:extLst>
            </p:cNvPr>
            <p:cNvSpPr/>
            <p:nvPr/>
          </p:nvSpPr>
          <p:spPr>
            <a:xfrm>
              <a:off x="4600850" y="2458000"/>
              <a:ext cx="14000" cy="6275"/>
            </a:xfrm>
            <a:custGeom>
              <a:avLst/>
              <a:gdLst/>
              <a:ahLst/>
              <a:cxnLst/>
              <a:rect l="l" t="t" r="r" b="b"/>
              <a:pathLst>
                <a:path w="560" h="251" extrusionOk="0">
                  <a:moveTo>
                    <a:pt x="419" y="0"/>
                  </a:moveTo>
                  <a:cubicBezTo>
                    <a:pt x="407" y="0"/>
                    <a:pt x="395" y="3"/>
                    <a:pt x="382" y="7"/>
                  </a:cubicBezTo>
                  <a:cubicBezTo>
                    <a:pt x="275" y="31"/>
                    <a:pt x="108" y="7"/>
                    <a:pt x="37" y="91"/>
                  </a:cubicBezTo>
                  <a:cubicBezTo>
                    <a:pt x="1" y="126"/>
                    <a:pt x="1" y="150"/>
                    <a:pt x="37" y="186"/>
                  </a:cubicBezTo>
                  <a:cubicBezTo>
                    <a:pt x="74" y="234"/>
                    <a:pt x="134" y="251"/>
                    <a:pt x="201" y="251"/>
                  </a:cubicBezTo>
                  <a:cubicBezTo>
                    <a:pt x="284" y="251"/>
                    <a:pt x="375" y="224"/>
                    <a:pt x="441" y="198"/>
                  </a:cubicBezTo>
                  <a:cubicBezTo>
                    <a:pt x="559" y="176"/>
                    <a:pt x="523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7" name="Google Shape;15388;p55">
              <a:extLst>
                <a:ext uri="{FF2B5EF4-FFF2-40B4-BE49-F238E27FC236}">
                  <a16:creationId xmlns:a16="http://schemas.microsoft.com/office/drawing/2014/main" id="{2CBEAF81-8520-B3A5-6587-8F079F8EC6D4}"/>
                </a:ext>
              </a:extLst>
            </p:cNvPr>
            <p:cNvSpPr/>
            <p:nvPr/>
          </p:nvSpPr>
          <p:spPr>
            <a:xfrm>
              <a:off x="4599975" y="2446275"/>
              <a:ext cx="22350" cy="4775"/>
            </a:xfrm>
            <a:custGeom>
              <a:avLst/>
              <a:gdLst/>
              <a:ahLst/>
              <a:cxnLst/>
              <a:rect l="l" t="t" r="r" b="b"/>
              <a:pathLst>
                <a:path w="894" h="191" extrusionOk="0">
                  <a:moveTo>
                    <a:pt x="881" y="0"/>
                  </a:moveTo>
                  <a:cubicBezTo>
                    <a:pt x="804" y="6"/>
                    <a:pt x="729" y="6"/>
                    <a:pt x="655" y="6"/>
                  </a:cubicBezTo>
                  <a:cubicBezTo>
                    <a:pt x="581" y="6"/>
                    <a:pt x="506" y="6"/>
                    <a:pt x="429" y="12"/>
                  </a:cubicBezTo>
                  <a:cubicBezTo>
                    <a:pt x="298" y="24"/>
                    <a:pt x="167" y="60"/>
                    <a:pt x="24" y="119"/>
                  </a:cubicBezTo>
                  <a:cubicBezTo>
                    <a:pt x="0" y="131"/>
                    <a:pt x="12" y="191"/>
                    <a:pt x="36" y="191"/>
                  </a:cubicBezTo>
                  <a:cubicBezTo>
                    <a:pt x="155" y="191"/>
                    <a:pt x="274" y="167"/>
                    <a:pt x="405" y="131"/>
                  </a:cubicBezTo>
                  <a:cubicBezTo>
                    <a:pt x="560" y="107"/>
                    <a:pt x="715" y="48"/>
                    <a:pt x="881" y="12"/>
                  </a:cubicBezTo>
                  <a:cubicBezTo>
                    <a:pt x="893" y="12"/>
                    <a:pt x="893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8" name="Google Shape;15389;p55">
              <a:extLst>
                <a:ext uri="{FF2B5EF4-FFF2-40B4-BE49-F238E27FC236}">
                  <a16:creationId xmlns:a16="http://schemas.microsoft.com/office/drawing/2014/main" id="{3D51C70B-0DC6-0DE5-0620-63DAB11111C4}"/>
                </a:ext>
              </a:extLst>
            </p:cNvPr>
            <p:cNvSpPr/>
            <p:nvPr/>
          </p:nvSpPr>
          <p:spPr>
            <a:xfrm>
              <a:off x="4589250" y="2433475"/>
              <a:ext cx="2400" cy="675"/>
            </a:xfrm>
            <a:custGeom>
              <a:avLst/>
              <a:gdLst/>
              <a:ahLst/>
              <a:cxnLst/>
              <a:rect l="l" t="t" r="r" b="b"/>
              <a:pathLst>
                <a:path w="96" h="27" extrusionOk="0">
                  <a:moveTo>
                    <a:pt x="12" y="0"/>
                  </a:moveTo>
                  <a:cubicBezTo>
                    <a:pt x="1" y="0"/>
                    <a:pt x="1" y="24"/>
                    <a:pt x="12" y="24"/>
                  </a:cubicBezTo>
                  <a:lnTo>
                    <a:pt x="84" y="24"/>
                  </a:lnTo>
                  <a:cubicBezTo>
                    <a:pt x="86" y="26"/>
                    <a:pt x="87" y="26"/>
                    <a:pt x="88" y="26"/>
                  </a:cubicBezTo>
                  <a:cubicBezTo>
                    <a:pt x="96" y="26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9" name="Google Shape;15390;p55">
              <a:extLst>
                <a:ext uri="{FF2B5EF4-FFF2-40B4-BE49-F238E27FC236}">
                  <a16:creationId xmlns:a16="http://schemas.microsoft.com/office/drawing/2014/main" id="{E48364AC-C3DD-6684-FD36-3B26A5459022}"/>
                </a:ext>
              </a:extLst>
            </p:cNvPr>
            <p:cNvSpPr/>
            <p:nvPr/>
          </p:nvSpPr>
          <p:spPr>
            <a:xfrm>
              <a:off x="4535075" y="2391050"/>
              <a:ext cx="30150" cy="7650"/>
            </a:xfrm>
            <a:custGeom>
              <a:avLst/>
              <a:gdLst/>
              <a:ahLst/>
              <a:cxnLst/>
              <a:rect l="l" t="t" r="r" b="b"/>
              <a:pathLst>
                <a:path w="1206" h="306" extrusionOk="0">
                  <a:moveTo>
                    <a:pt x="1122" y="1"/>
                  </a:moveTo>
                  <a:cubicBezTo>
                    <a:pt x="1114" y="1"/>
                    <a:pt x="1105" y="2"/>
                    <a:pt x="1096" y="6"/>
                  </a:cubicBezTo>
                  <a:cubicBezTo>
                    <a:pt x="763" y="114"/>
                    <a:pt x="358" y="54"/>
                    <a:pt x="48" y="209"/>
                  </a:cubicBezTo>
                  <a:cubicBezTo>
                    <a:pt x="1" y="233"/>
                    <a:pt x="36" y="304"/>
                    <a:pt x="84" y="304"/>
                  </a:cubicBezTo>
                  <a:cubicBezTo>
                    <a:pt x="107" y="305"/>
                    <a:pt x="131" y="305"/>
                    <a:pt x="156" y="305"/>
                  </a:cubicBezTo>
                  <a:cubicBezTo>
                    <a:pt x="466" y="305"/>
                    <a:pt x="845" y="237"/>
                    <a:pt x="1132" y="137"/>
                  </a:cubicBezTo>
                  <a:cubicBezTo>
                    <a:pt x="1206" y="116"/>
                    <a:pt x="1186" y="1"/>
                    <a:pt x="11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0" name="Google Shape;15391;p55">
              <a:extLst>
                <a:ext uri="{FF2B5EF4-FFF2-40B4-BE49-F238E27FC236}">
                  <a16:creationId xmlns:a16="http://schemas.microsoft.com/office/drawing/2014/main" id="{800606C6-FB15-77F9-AB44-9B5C80C57961}"/>
                </a:ext>
              </a:extLst>
            </p:cNvPr>
            <p:cNvSpPr/>
            <p:nvPr/>
          </p:nvSpPr>
          <p:spPr>
            <a:xfrm>
              <a:off x="4504725" y="2395625"/>
              <a:ext cx="8575" cy="4225"/>
            </a:xfrm>
            <a:custGeom>
              <a:avLst/>
              <a:gdLst/>
              <a:ahLst/>
              <a:cxnLst/>
              <a:rect l="l" t="t" r="r" b="b"/>
              <a:pathLst>
                <a:path w="343" h="169" extrusionOk="0">
                  <a:moveTo>
                    <a:pt x="275" y="0"/>
                  </a:moveTo>
                  <a:cubicBezTo>
                    <a:pt x="271" y="0"/>
                    <a:pt x="266" y="1"/>
                    <a:pt x="262" y="2"/>
                  </a:cubicBezTo>
                  <a:cubicBezTo>
                    <a:pt x="179" y="50"/>
                    <a:pt x="84" y="62"/>
                    <a:pt x="12" y="121"/>
                  </a:cubicBezTo>
                  <a:cubicBezTo>
                    <a:pt x="0" y="133"/>
                    <a:pt x="12" y="169"/>
                    <a:pt x="48" y="169"/>
                  </a:cubicBezTo>
                  <a:cubicBezTo>
                    <a:pt x="131" y="145"/>
                    <a:pt x="226" y="109"/>
                    <a:pt x="310" y="62"/>
                  </a:cubicBezTo>
                  <a:cubicBezTo>
                    <a:pt x="342" y="51"/>
                    <a:pt x="316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1" name="Google Shape;15392;p55">
              <a:extLst>
                <a:ext uri="{FF2B5EF4-FFF2-40B4-BE49-F238E27FC236}">
                  <a16:creationId xmlns:a16="http://schemas.microsoft.com/office/drawing/2014/main" id="{C92A18D6-FBAE-5A0D-B7EC-6EEF1CEEC19A}"/>
                </a:ext>
              </a:extLst>
            </p:cNvPr>
            <p:cNvSpPr/>
            <p:nvPr/>
          </p:nvSpPr>
          <p:spPr>
            <a:xfrm>
              <a:off x="4518100" y="2370925"/>
              <a:ext cx="12450" cy="4525"/>
            </a:xfrm>
            <a:custGeom>
              <a:avLst/>
              <a:gdLst/>
              <a:ahLst/>
              <a:cxnLst/>
              <a:rect l="l" t="t" r="r" b="b"/>
              <a:pathLst>
                <a:path w="498" h="181" extrusionOk="0">
                  <a:moveTo>
                    <a:pt x="428" y="1"/>
                  </a:moveTo>
                  <a:cubicBezTo>
                    <a:pt x="425" y="1"/>
                    <a:pt x="421" y="1"/>
                    <a:pt x="418" y="2"/>
                  </a:cubicBezTo>
                  <a:cubicBezTo>
                    <a:pt x="275" y="49"/>
                    <a:pt x="144" y="85"/>
                    <a:pt x="25" y="145"/>
                  </a:cubicBezTo>
                  <a:cubicBezTo>
                    <a:pt x="1" y="157"/>
                    <a:pt x="13" y="180"/>
                    <a:pt x="37" y="180"/>
                  </a:cubicBezTo>
                  <a:cubicBezTo>
                    <a:pt x="180" y="168"/>
                    <a:pt x="311" y="121"/>
                    <a:pt x="442" y="97"/>
                  </a:cubicBezTo>
                  <a:cubicBezTo>
                    <a:pt x="498" y="86"/>
                    <a:pt x="480" y="1"/>
                    <a:pt x="4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2" name="Google Shape;15393;p55">
              <a:extLst>
                <a:ext uri="{FF2B5EF4-FFF2-40B4-BE49-F238E27FC236}">
                  <a16:creationId xmlns:a16="http://schemas.microsoft.com/office/drawing/2014/main" id="{73DB1033-0FE1-F308-D251-AFF217BE43FF}"/>
                </a:ext>
              </a:extLst>
            </p:cNvPr>
            <p:cNvSpPr/>
            <p:nvPr/>
          </p:nvSpPr>
          <p:spPr>
            <a:xfrm>
              <a:off x="4507400" y="2341550"/>
              <a:ext cx="14925" cy="6625"/>
            </a:xfrm>
            <a:custGeom>
              <a:avLst/>
              <a:gdLst/>
              <a:ahLst/>
              <a:cxnLst/>
              <a:rect l="l" t="t" r="r" b="b"/>
              <a:pathLst>
                <a:path w="597" h="265" extrusionOk="0">
                  <a:moveTo>
                    <a:pt x="539" y="0"/>
                  </a:moveTo>
                  <a:cubicBezTo>
                    <a:pt x="530" y="0"/>
                    <a:pt x="521" y="3"/>
                    <a:pt x="512" y="10"/>
                  </a:cubicBezTo>
                  <a:cubicBezTo>
                    <a:pt x="441" y="70"/>
                    <a:pt x="358" y="93"/>
                    <a:pt x="250" y="129"/>
                  </a:cubicBezTo>
                  <a:cubicBezTo>
                    <a:pt x="155" y="141"/>
                    <a:pt x="84" y="153"/>
                    <a:pt x="12" y="200"/>
                  </a:cubicBezTo>
                  <a:cubicBezTo>
                    <a:pt x="0" y="212"/>
                    <a:pt x="0" y="248"/>
                    <a:pt x="12" y="260"/>
                  </a:cubicBezTo>
                  <a:cubicBezTo>
                    <a:pt x="33" y="263"/>
                    <a:pt x="54" y="264"/>
                    <a:pt x="75" y="264"/>
                  </a:cubicBezTo>
                  <a:cubicBezTo>
                    <a:pt x="237" y="264"/>
                    <a:pt x="411" y="188"/>
                    <a:pt x="548" y="93"/>
                  </a:cubicBezTo>
                  <a:cubicBezTo>
                    <a:pt x="596" y="55"/>
                    <a:pt x="574" y="0"/>
                    <a:pt x="5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3" name="Google Shape;15394;p55">
              <a:extLst>
                <a:ext uri="{FF2B5EF4-FFF2-40B4-BE49-F238E27FC236}">
                  <a16:creationId xmlns:a16="http://schemas.microsoft.com/office/drawing/2014/main" id="{37E3460B-E276-5E87-DA46-FC91A1B76AED}"/>
                </a:ext>
              </a:extLst>
            </p:cNvPr>
            <p:cNvSpPr/>
            <p:nvPr/>
          </p:nvSpPr>
          <p:spPr>
            <a:xfrm>
              <a:off x="4492875" y="2313425"/>
              <a:ext cx="13650" cy="9675"/>
            </a:xfrm>
            <a:custGeom>
              <a:avLst/>
              <a:gdLst/>
              <a:ahLst/>
              <a:cxnLst/>
              <a:rect l="l" t="t" r="r" b="b"/>
              <a:pathLst>
                <a:path w="546" h="387" extrusionOk="0">
                  <a:moveTo>
                    <a:pt x="274" y="0"/>
                  </a:moveTo>
                  <a:cubicBezTo>
                    <a:pt x="139" y="0"/>
                    <a:pt x="0" y="73"/>
                    <a:pt x="10" y="242"/>
                  </a:cubicBezTo>
                  <a:cubicBezTo>
                    <a:pt x="10" y="266"/>
                    <a:pt x="22" y="302"/>
                    <a:pt x="57" y="302"/>
                  </a:cubicBezTo>
                  <a:cubicBezTo>
                    <a:pt x="93" y="325"/>
                    <a:pt x="141" y="337"/>
                    <a:pt x="188" y="337"/>
                  </a:cubicBezTo>
                  <a:lnTo>
                    <a:pt x="200" y="337"/>
                  </a:lnTo>
                  <a:cubicBezTo>
                    <a:pt x="212" y="337"/>
                    <a:pt x="212" y="361"/>
                    <a:pt x="236" y="361"/>
                  </a:cubicBezTo>
                  <a:cubicBezTo>
                    <a:pt x="268" y="379"/>
                    <a:pt x="302" y="387"/>
                    <a:pt x="335" y="387"/>
                  </a:cubicBezTo>
                  <a:cubicBezTo>
                    <a:pt x="412" y="387"/>
                    <a:pt x="481" y="341"/>
                    <a:pt x="498" y="266"/>
                  </a:cubicBezTo>
                  <a:cubicBezTo>
                    <a:pt x="546" y="182"/>
                    <a:pt x="486" y="40"/>
                    <a:pt x="379" y="16"/>
                  </a:cubicBezTo>
                  <a:cubicBezTo>
                    <a:pt x="346" y="6"/>
                    <a:pt x="31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4" name="Google Shape;15395;p55">
              <a:extLst>
                <a:ext uri="{FF2B5EF4-FFF2-40B4-BE49-F238E27FC236}">
                  <a16:creationId xmlns:a16="http://schemas.microsoft.com/office/drawing/2014/main" id="{4F5B23D6-9B96-10FD-D1C4-A44488B85456}"/>
                </a:ext>
              </a:extLst>
            </p:cNvPr>
            <p:cNvSpPr/>
            <p:nvPr/>
          </p:nvSpPr>
          <p:spPr>
            <a:xfrm>
              <a:off x="4466925" y="2292775"/>
              <a:ext cx="20825" cy="7300"/>
            </a:xfrm>
            <a:custGeom>
              <a:avLst/>
              <a:gdLst/>
              <a:ahLst/>
              <a:cxnLst/>
              <a:rect l="l" t="t" r="r" b="b"/>
              <a:pathLst>
                <a:path w="833" h="292" extrusionOk="0">
                  <a:moveTo>
                    <a:pt x="704" y="1"/>
                  </a:moveTo>
                  <a:cubicBezTo>
                    <a:pt x="692" y="1"/>
                    <a:pt x="680" y="3"/>
                    <a:pt x="667" y="8"/>
                  </a:cubicBezTo>
                  <a:cubicBezTo>
                    <a:pt x="560" y="32"/>
                    <a:pt x="453" y="80"/>
                    <a:pt x="345" y="92"/>
                  </a:cubicBezTo>
                  <a:cubicBezTo>
                    <a:pt x="262" y="116"/>
                    <a:pt x="155" y="92"/>
                    <a:pt x="72" y="127"/>
                  </a:cubicBezTo>
                  <a:cubicBezTo>
                    <a:pt x="24" y="139"/>
                    <a:pt x="0" y="199"/>
                    <a:pt x="48" y="235"/>
                  </a:cubicBezTo>
                  <a:cubicBezTo>
                    <a:pt x="110" y="276"/>
                    <a:pt x="187" y="292"/>
                    <a:pt x="269" y="292"/>
                  </a:cubicBezTo>
                  <a:cubicBezTo>
                    <a:pt x="422" y="292"/>
                    <a:pt x="595" y="238"/>
                    <a:pt x="726" y="199"/>
                  </a:cubicBezTo>
                  <a:cubicBezTo>
                    <a:pt x="832" y="156"/>
                    <a:pt x="797" y="1"/>
                    <a:pt x="7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5" name="Google Shape;15396;p55">
              <a:extLst>
                <a:ext uri="{FF2B5EF4-FFF2-40B4-BE49-F238E27FC236}">
                  <a16:creationId xmlns:a16="http://schemas.microsoft.com/office/drawing/2014/main" id="{27AA97DF-F1EC-0E1A-619C-C3191CA4AE04}"/>
                </a:ext>
              </a:extLst>
            </p:cNvPr>
            <p:cNvSpPr/>
            <p:nvPr/>
          </p:nvSpPr>
          <p:spPr>
            <a:xfrm>
              <a:off x="4450850" y="2238850"/>
              <a:ext cx="11025" cy="6550"/>
            </a:xfrm>
            <a:custGeom>
              <a:avLst/>
              <a:gdLst/>
              <a:ahLst/>
              <a:cxnLst/>
              <a:rect l="l" t="t" r="r" b="b"/>
              <a:pathLst>
                <a:path w="441" h="262" extrusionOk="0">
                  <a:moveTo>
                    <a:pt x="308" y="0"/>
                  </a:moveTo>
                  <a:cubicBezTo>
                    <a:pt x="256" y="0"/>
                    <a:pt x="201" y="40"/>
                    <a:pt x="184" y="95"/>
                  </a:cubicBezTo>
                  <a:lnTo>
                    <a:pt x="184" y="95"/>
                  </a:lnTo>
                  <a:cubicBezTo>
                    <a:pt x="171" y="98"/>
                    <a:pt x="153" y="109"/>
                    <a:pt x="143" y="129"/>
                  </a:cubicBezTo>
                  <a:cubicBezTo>
                    <a:pt x="95" y="141"/>
                    <a:pt x="72" y="165"/>
                    <a:pt x="24" y="189"/>
                  </a:cubicBezTo>
                  <a:cubicBezTo>
                    <a:pt x="12" y="189"/>
                    <a:pt x="0" y="225"/>
                    <a:pt x="24" y="225"/>
                  </a:cubicBezTo>
                  <a:cubicBezTo>
                    <a:pt x="40" y="233"/>
                    <a:pt x="57" y="235"/>
                    <a:pt x="75" y="235"/>
                  </a:cubicBezTo>
                  <a:cubicBezTo>
                    <a:pt x="110" y="235"/>
                    <a:pt x="147" y="225"/>
                    <a:pt x="179" y="225"/>
                  </a:cubicBezTo>
                  <a:lnTo>
                    <a:pt x="214" y="225"/>
                  </a:lnTo>
                  <a:cubicBezTo>
                    <a:pt x="221" y="225"/>
                    <a:pt x="226" y="224"/>
                    <a:pt x="229" y="224"/>
                  </a:cubicBezTo>
                  <a:lnTo>
                    <a:pt x="229" y="224"/>
                  </a:lnTo>
                  <a:cubicBezTo>
                    <a:pt x="249" y="242"/>
                    <a:pt x="273" y="254"/>
                    <a:pt x="297" y="259"/>
                  </a:cubicBezTo>
                  <a:lnTo>
                    <a:pt x="297" y="259"/>
                  </a:lnTo>
                  <a:cubicBezTo>
                    <a:pt x="295" y="257"/>
                    <a:pt x="294" y="255"/>
                    <a:pt x="292" y="253"/>
                  </a:cubicBezTo>
                  <a:lnTo>
                    <a:pt x="292" y="253"/>
                  </a:lnTo>
                  <a:cubicBezTo>
                    <a:pt x="297" y="252"/>
                    <a:pt x="303" y="251"/>
                    <a:pt x="310" y="248"/>
                  </a:cubicBezTo>
                  <a:cubicBezTo>
                    <a:pt x="369" y="225"/>
                    <a:pt x="441" y="201"/>
                    <a:pt x="429" y="129"/>
                  </a:cubicBezTo>
                  <a:cubicBezTo>
                    <a:pt x="429" y="82"/>
                    <a:pt x="393" y="46"/>
                    <a:pt x="369" y="22"/>
                  </a:cubicBezTo>
                  <a:cubicBezTo>
                    <a:pt x="351" y="7"/>
                    <a:pt x="330" y="0"/>
                    <a:pt x="308" y="0"/>
                  </a:cubicBezTo>
                  <a:close/>
                  <a:moveTo>
                    <a:pt x="297" y="259"/>
                  </a:moveTo>
                  <a:cubicBezTo>
                    <a:pt x="297" y="259"/>
                    <a:pt x="297" y="260"/>
                    <a:pt x="298" y="260"/>
                  </a:cubicBezTo>
                  <a:cubicBezTo>
                    <a:pt x="300" y="260"/>
                    <a:pt x="302" y="260"/>
                    <a:pt x="304" y="260"/>
                  </a:cubicBezTo>
                  <a:lnTo>
                    <a:pt x="304" y="260"/>
                  </a:lnTo>
                  <a:cubicBezTo>
                    <a:pt x="301" y="260"/>
                    <a:pt x="299" y="259"/>
                    <a:pt x="297" y="259"/>
                  </a:cubicBezTo>
                  <a:close/>
                  <a:moveTo>
                    <a:pt x="381" y="248"/>
                  </a:moveTo>
                  <a:cubicBezTo>
                    <a:pt x="348" y="248"/>
                    <a:pt x="326" y="258"/>
                    <a:pt x="304" y="260"/>
                  </a:cubicBezTo>
                  <a:lnTo>
                    <a:pt x="304" y="260"/>
                  </a:lnTo>
                  <a:cubicBezTo>
                    <a:pt x="310" y="261"/>
                    <a:pt x="317" y="262"/>
                    <a:pt x="324" y="262"/>
                  </a:cubicBezTo>
                  <a:cubicBezTo>
                    <a:pt x="344" y="262"/>
                    <a:pt x="364" y="257"/>
                    <a:pt x="381" y="2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6" name="Google Shape;15397;p55">
              <a:extLst>
                <a:ext uri="{FF2B5EF4-FFF2-40B4-BE49-F238E27FC236}">
                  <a16:creationId xmlns:a16="http://schemas.microsoft.com/office/drawing/2014/main" id="{92DA41BD-DE4B-8CCE-3475-3C9933B01953}"/>
                </a:ext>
              </a:extLst>
            </p:cNvPr>
            <p:cNvSpPr/>
            <p:nvPr/>
          </p:nvSpPr>
          <p:spPr>
            <a:xfrm>
              <a:off x="4448750" y="2236325"/>
              <a:ext cx="9425" cy="6675"/>
            </a:xfrm>
            <a:custGeom>
              <a:avLst/>
              <a:gdLst/>
              <a:ahLst/>
              <a:cxnLst/>
              <a:rect l="l" t="t" r="r" b="b"/>
              <a:pathLst>
                <a:path w="377" h="267" extrusionOk="0">
                  <a:moveTo>
                    <a:pt x="226" y="1"/>
                  </a:moveTo>
                  <a:cubicBezTo>
                    <a:pt x="211" y="1"/>
                    <a:pt x="195" y="6"/>
                    <a:pt x="179" y="16"/>
                  </a:cubicBezTo>
                  <a:cubicBezTo>
                    <a:pt x="120" y="64"/>
                    <a:pt x="25" y="123"/>
                    <a:pt x="1" y="195"/>
                  </a:cubicBezTo>
                  <a:cubicBezTo>
                    <a:pt x="1" y="230"/>
                    <a:pt x="25" y="266"/>
                    <a:pt x="60" y="266"/>
                  </a:cubicBezTo>
                  <a:cubicBezTo>
                    <a:pt x="144" y="266"/>
                    <a:pt x="203" y="230"/>
                    <a:pt x="275" y="195"/>
                  </a:cubicBezTo>
                  <a:cubicBezTo>
                    <a:pt x="376" y="154"/>
                    <a:pt x="313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7" name="Google Shape;15398;p55">
              <a:extLst>
                <a:ext uri="{FF2B5EF4-FFF2-40B4-BE49-F238E27FC236}">
                  <a16:creationId xmlns:a16="http://schemas.microsoft.com/office/drawing/2014/main" id="{7DA1ACFE-D209-BA28-03DB-87C021F2DED5}"/>
                </a:ext>
              </a:extLst>
            </p:cNvPr>
            <p:cNvSpPr/>
            <p:nvPr/>
          </p:nvSpPr>
          <p:spPr>
            <a:xfrm>
              <a:off x="4426125" y="2173650"/>
              <a:ext cx="17600" cy="7425"/>
            </a:xfrm>
            <a:custGeom>
              <a:avLst/>
              <a:gdLst/>
              <a:ahLst/>
              <a:cxnLst/>
              <a:rect l="l" t="t" r="r" b="b"/>
              <a:pathLst>
                <a:path w="704" h="297" extrusionOk="0">
                  <a:moveTo>
                    <a:pt x="532" y="1"/>
                  </a:moveTo>
                  <a:cubicBezTo>
                    <a:pt x="345" y="1"/>
                    <a:pt x="143" y="66"/>
                    <a:pt x="37" y="201"/>
                  </a:cubicBezTo>
                  <a:cubicBezTo>
                    <a:pt x="1" y="237"/>
                    <a:pt x="13" y="297"/>
                    <a:pt x="72" y="297"/>
                  </a:cubicBezTo>
                  <a:cubicBezTo>
                    <a:pt x="120" y="297"/>
                    <a:pt x="168" y="297"/>
                    <a:pt x="227" y="273"/>
                  </a:cubicBezTo>
                  <a:cubicBezTo>
                    <a:pt x="287" y="261"/>
                    <a:pt x="346" y="237"/>
                    <a:pt x="382" y="213"/>
                  </a:cubicBezTo>
                  <a:cubicBezTo>
                    <a:pt x="477" y="189"/>
                    <a:pt x="561" y="142"/>
                    <a:pt x="668" y="118"/>
                  </a:cubicBezTo>
                  <a:cubicBezTo>
                    <a:pt x="703" y="118"/>
                    <a:pt x="703" y="23"/>
                    <a:pt x="656" y="11"/>
                  </a:cubicBezTo>
                  <a:cubicBezTo>
                    <a:pt x="616" y="4"/>
                    <a:pt x="574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8" name="Google Shape;15399;p55">
              <a:extLst>
                <a:ext uri="{FF2B5EF4-FFF2-40B4-BE49-F238E27FC236}">
                  <a16:creationId xmlns:a16="http://schemas.microsoft.com/office/drawing/2014/main" id="{3E7F1C9B-22BB-85A9-8FFE-0D8FBF402D73}"/>
                </a:ext>
              </a:extLst>
            </p:cNvPr>
            <p:cNvSpPr/>
            <p:nvPr/>
          </p:nvSpPr>
          <p:spPr>
            <a:xfrm>
              <a:off x="4432375" y="2136400"/>
              <a:ext cx="21775" cy="5050"/>
            </a:xfrm>
            <a:custGeom>
              <a:avLst/>
              <a:gdLst/>
              <a:ahLst/>
              <a:cxnLst/>
              <a:rect l="l" t="t" r="r" b="b"/>
              <a:pathLst>
                <a:path w="871" h="202" extrusionOk="0">
                  <a:moveTo>
                    <a:pt x="751" y="1"/>
                  </a:moveTo>
                  <a:cubicBezTo>
                    <a:pt x="608" y="1"/>
                    <a:pt x="477" y="1"/>
                    <a:pt x="346" y="13"/>
                  </a:cubicBezTo>
                  <a:cubicBezTo>
                    <a:pt x="239" y="24"/>
                    <a:pt x="132" y="13"/>
                    <a:pt x="49" y="84"/>
                  </a:cubicBezTo>
                  <a:cubicBezTo>
                    <a:pt x="1" y="120"/>
                    <a:pt x="37" y="179"/>
                    <a:pt x="84" y="191"/>
                  </a:cubicBezTo>
                  <a:cubicBezTo>
                    <a:pt x="112" y="199"/>
                    <a:pt x="144" y="202"/>
                    <a:pt x="178" y="202"/>
                  </a:cubicBezTo>
                  <a:cubicBezTo>
                    <a:pt x="246" y="202"/>
                    <a:pt x="322" y="191"/>
                    <a:pt x="394" y="191"/>
                  </a:cubicBezTo>
                  <a:lnTo>
                    <a:pt x="727" y="191"/>
                  </a:lnTo>
                  <a:cubicBezTo>
                    <a:pt x="858" y="179"/>
                    <a:pt x="87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9" name="Google Shape;15400;p55">
              <a:extLst>
                <a:ext uri="{FF2B5EF4-FFF2-40B4-BE49-F238E27FC236}">
                  <a16:creationId xmlns:a16="http://schemas.microsoft.com/office/drawing/2014/main" id="{A64C3E96-0E14-6752-1CDF-B0C4635ADF46}"/>
                </a:ext>
              </a:extLst>
            </p:cNvPr>
            <p:cNvSpPr/>
            <p:nvPr/>
          </p:nvSpPr>
          <p:spPr>
            <a:xfrm>
              <a:off x="4438950" y="2120000"/>
              <a:ext cx="18200" cy="10500"/>
            </a:xfrm>
            <a:custGeom>
              <a:avLst/>
              <a:gdLst/>
              <a:ahLst/>
              <a:cxnLst/>
              <a:rect l="l" t="t" r="r" b="b"/>
              <a:pathLst>
                <a:path w="728" h="420" extrusionOk="0">
                  <a:moveTo>
                    <a:pt x="577" y="0"/>
                  </a:moveTo>
                  <a:cubicBezTo>
                    <a:pt x="555" y="0"/>
                    <a:pt x="532" y="8"/>
                    <a:pt x="512" y="26"/>
                  </a:cubicBezTo>
                  <a:cubicBezTo>
                    <a:pt x="381" y="180"/>
                    <a:pt x="190" y="216"/>
                    <a:pt x="24" y="335"/>
                  </a:cubicBezTo>
                  <a:cubicBezTo>
                    <a:pt x="2" y="357"/>
                    <a:pt x="0" y="420"/>
                    <a:pt x="28" y="420"/>
                  </a:cubicBezTo>
                  <a:cubicBezTo>
                    <a:pt x="30" y="420"/>
                    <a:pt x="33" y="419"/>
                    <a:pt x="36" y="419"/>
                  </a:cubicBezTo>
                  <a:cubicBezTo>
                    <a:pt x="262" y="395"/>
                    <a:pt x="488" y="299"/>
                    <a:pt x="643" y="157"/>
                  </a:cubicBezTo>
                  <a:cubicBezTo>
                    <a:pt x="727" y="100"/>
                    <a:pt x="657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0" name="Google Shape;15401;p55">
              <a:extLst>
                <a:ext uri="{FF2B5EF4-FFF2-40B4-BE49-F238E27FC236}">
                  <a16:creationId xmlns:a16="http://schemas.microsoft.com/office/drawing/2014/main" id="{BE8010CA-1CAE-C9F0-2695-ED4269B68848}"/>
                </a:ext>
              </a:extLst>
            </p:cNvPr>
            <p:cNvSpPr/>
            <p:nvPr/>
          </p:nvSpPr>
          <p:spPr>
            <a:xfrm>
              <a:off x="4460375" y="2102175"/>
              <a:ext cx="4475" cy="4325"/>
            </a:xfrm>
            <a:custGeom>
              <a:avLst/>
              <a:gdLst/>
              <a:ahLst/>
              <a:cxnLst/>
              <a:rect l="l" t="t" r="r" b="b"/>
              <a:pathLst>
                <a:path w="179" h="173" extrusionOk="0">
                  <a:moveTo>
                    <a:pt x="82" y="0"/>
                  </a:moveTo>
                  <a:cubicBezTo>
                    <a:pt x="42" y="0"/>
                    <a:pt x="0" y="38"/>
                    <a:pt x="0" y="84"/>
                  </a:cubicBezTo>
                  <a:cubicBezTo>
                    <a:pt x="0" y="128"/>
                    <a:pt x="40" y="173"/>
                    <a:pt x="80" y="173"/>
                  </a:cubicBezTo>
                  <a:cubicBezTo>
                    <a:pt x="93" y="173"/>
                    <a:pt x="107" y="167"/>
                    <a:pt x="119" y="155"/>
                  </a:cubicBezTo>
                  <a:lnTo>
                    <a:pt x="167" y="120"/>
                  </a:lnTo>
                  <a:cubicBezTo>
                    <a:pt x="179" y="96"/>
                    <a:pt x="179" y="72"/>
                    <a:pt x="167" y="60"/>
                  </a:cubicBezTo>
                  <a:lnTo>
                    <a:pt x="119" y="12"/>
                  </a:lnTo>
                  <a:cubicBezTo>
                    <a:pt x="108" y="4"/>
                    <a:pt x="95" y="0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1" name="Google Shape;15402;p55">
              <a:extLst>
                <a:ext uri="{FF2B5EF4-FFF2-40B4-BE49-F238E27FC236}">
                  <a16:creationId xmlns:a16="http://schemas.microsoft.com/office/drawing/2014/main" id="{17C67999-F9A6-07A9-9F97-6B1EF42909B2}"/>
                </a:ext>
              </a:extLst>
            </p:cNvPr>
            <p:cNvSpPr/>
            <p:nvPr/>
          </p:nvSpPr>
          <p:spPr>
            <a:xfrm>
              <a:off x="4496375" y="2094625"/>
              <a:ext cx="28750" cy="6125"/>
            </a:xfrm>
            <a:custGeom>
              <a:avLst/>
              <a:gdLst/>
              <a:ahLst/>
              <a:cxnLst/>
              <a:rect l="l" t="t" r="r" b="b"/>
              <a:pathLst>
                <a:path w="1150" h="245" extrusionOk="0">
                  <a:moveTo>
                    <a:pt x="1088" y="1"/>
                  </a:moveTo>
                  <a:cubicBezTo>
                    <a:pt x="1083" y="1"/>
                    <a:pt x="1078" y="2"/>
                    <a:pt x="1072" y="5"/>
                  </a:cubicBezTo>
                  <a:cubicBezTo>
                    <a:pt x="918" y="29"/>
                    <a:pt x="739" y="76"/>
                    <a:pt x="560" y="100"/>
                  </a:cubicBezTo>
                  <a:cubicBezTo>
                    <a:pt x="491" y="114"/>
                    <a:pt x="424" y="117"/>
                    <a:pt x="357" y="117"/>
                  </a:cubicBezTo>
                  <a:cubicBezTo>
                    <a:pt x="303" y="117"/>
                    <a:pt x="250" y="115"/>
                    <a:pt x="197" y="115"/>
                  </a:cubicBezTo>
                  <a:cubicBezTo>
                    <a:pt x="147" y="115"/>
                    <a:pt x="98" y="117"/>
                    <a:pt x="48" y="124"/>
                  </a:cubicBezTo>
                  <a:cubicBezTo>
                    <a:pt x="1" y="124"/>
                    <a:pt x="1" y="183"/>
                    <a:pt x="37" y="195"/>
                  </a:cubicBezTo>
                  <a:cubicBezTo>
                    <a:pt x="122" y="230"/>
                    <a:pt x="215" y="244"/>
                    <a:pt x="311" y="244"/>
                  </a:cubicBezTo>
                  <a:cubicBezTo>
                    <a:pt x="574" y="244"/>
                    <a:pt x="861" y="141"/>
                    <a:pt x="1096" y="88"/>
                  </a:cubicBezTo>
                  <a:cubicBezTo>
                    <a:pt x="1149" y="78"/>
                    <a:pt x="1127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2" name="Google Shape;15403;p55">
              <a:extLst>
                <a:ext uri="{FF2B5EF4-FFF2-40B4-BE49-F238E27FC236}">
                  <a16:creationId xmlns:a16="http://schemas.microsoft.com/office/drawing/2014/main" id="{4BB02A20-77DA-6653-3DC6-A1B7F6374FDC}"/>
                </a:ext>
              </a:extLst>
            </p:cNvPr>
            <p:cNvSpPr/>
            <p:nvPr/>
          </p:nvSpPr>
          <p:spPr>
            <a:xfrm>
              <a:off x="4498775" y="2103650"/>
              <a:ext cx="24125" cy="3475"/>
            </a:xfrm>
            <a:custGeom>
              <a:avLst/>
              <a:gdLst/>
              <a:ahLst/>
              <a:cxnLst/>
              <a:rect l="l" t="t" r="r" b="b"/>
              <a:pathLst>
                <a:path w="965" h="139" extrusionOk="0">
                  <a:moveTo>
                    <a:pt x="223" y="0"/>
                  </a:moveTo>
                  <a:cubicBezTo>
                    <a:pt x="164" y="0"/>
                    <a:pt x="105" y="6"/>
                    <a:pt x="48" y="25"/>
                  </a:cubicBezTo>
                  <a:cubicBezTo>
                    <a:pt x="0" y="37"/>
                    <a:pt x="0" y="96"/>
                    <a:pt x="48" y="120"/>
                  </a:cubicBezTo>
                  <a:cubicBezTo>
                    <a:pt x="104" y="134"/>
                    <a:pt x="165" y="139"/>
                    <a:pt x="229" y="139"/>
                  </a:cubicBezTo>
                  <a:cubicBezTo>
                    <a:pt x="327" y="139"/>
                    <a:pt x="430" y="127"/>
                    <a:pt x="524" y="120"/>
                  </a:cubicBezTo>
                  <a:cubicBezTo>
                    <a:pt x="667" y="96"/>
                    <a:pt x="822" y="72"/>
                    <a:pt x="953" y="37"/>
                  </a:cubicBezTo>
                  <a:cubicBezTo>
                    <a:pt x="964" y="37"/>
                    <a:pt x="964" y="25"/>
                    <a:pt x="953" y="25"/>
                  </a:cubicBezTo>
                  <a:cubicBezTo>
                    <a:pt x="798" y="25"/>
                    <a:pt x="643" y="13"/>
                    <a:pt x="488" y="13"/>
                  </a:cubicBezTo>
                  <a:cubicBezTo>
                    <a:pt x="403" y="13"/>
                    <a:pt x="312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3" name="Google Shape;15404;p55">
              <a:extLst>
                <a:ext uri="{FF2B5EF4-FFF2-40B4-BE49-F238E27FC236}">
                  <a16:creationId xmlns:a16="http://schemas.microsoft.com/office/drawing/2014/main" id="{5A7B3824-C615-F19F-AB5E-963E1D85475E}"/>
                </a:ext>
              </a:extLst>
            </p:cNvPr>
            <p:cNvSpPr/>
            <p:nvPr/>
          </p:nvSpPr>
          <p:spPr>
            <a:xfrm>
              <a:off x="4510675" y="2110550"/>
              <a:ext cx="12225" cy="2175"/>
            </a:xfrm>
            <a:custGeom>
              <a:avLst/>
              <a:gdLst/>
              <a:ahLst/>
              <a:cxnLst/>
              <a:rect l="l" t="t" r="r" b="b"/>
              <a:pathLst>
                <a:path w="489" h="87" extrusionOk="0">
                  <a:moveTo>
                    <a:pt x="90" y="0"/>
                  </a:moveTo>
                  <a:cubicBezTo>
                    <a:pt x="66" y="0"/>
                    <a:pt x="44" y="3"/>
                    <a:pt x="24" y="11"/>
                  </a:cubicBezTo>
                  <a:cubicBezTo>
                    <a:pt x="0" y="35"/>
                    <a:pt x="0" y="58"/>
                    <a:pt x="24" y="70"/>
                  </a:cubicBezTo>
                  <a:cubicBezTo>
                    <a:pt x="44" y="82"/>
                    <a:pt x="66" y="86"/>
                    <a:pt x="90" y="86"/>
                  </a:cubicBezTo>
                  <a:cubicBezTo>
                    <a:pt x="138" y="86"/>
                    <a:pt x="191" y="70"/>
                    <a:pt x="238" y="70"/>
                  </a:cubicBezTo>
                  <a:cubicBezTo>
                    <a:pt x="310" y="70"/>
                    <a:pt x="381" y="58"/>
                    <a:pt x="477" y="58"/>
                  </a:cubicBezTo>
                  <a:cubicBezTo>
                    <a:pt x="488" y="58"/>
                    <a:pt x="488" y="35"/>
                    <a:pt x="477" y="35"/>
                  </a:cubicBezTo>
                  <a:cubicBezTo>
                    <a:pt x="405" y="35"/>
                    <a:pt x="322" y="11"/>
                    <a:pt x="238" y="11"/>
                  </a:cubicBezTo>
                  <a:cubicBezTo>
                    <a:pt x="191" y="11"/>
                    <a:pt x="138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4" name="Google Shape;15405;p55">
              <a:extLst>
                <a:ext uri="{FF2B5EF4-FFF2-40B4-BE49-F238E27FC236}">
                  <a16:creationId xmlns:a16="http://schemas.microsoft.com/office/drawing/2014/main" id="{C7673897-4D24-E247-85B5-27D1556BD97B}"/>
                </a:ext>
              </a:extLst>
            </p:cNvPr>
            <p:cNvSpPr/>
            <p:nvPr/>
          </p:nvSpPr>
          <p:spPr>
            <a:xfrm>
              <a:off x="4516325" y="2118375"/>
              <a:ext cx="7225" cy="1975"/>
            </a:xfrm>
            <a:custGeom>
              <a:avLst/>
              <a:gdLst/>
              <a:ahLst/>
              <a:cxnLst/>
              <a:rect l="l" t="t" r="r" b="b"/>
              <a:pathLst>
                <a:path w="289" h="79" extrusionOk="0">
                  <a:moveTo>
                    <a:pt x="253" y="1"/>
                  </a:moveTo>
                  <a:cubicBezTo>
                    <a:pt x="248" y="1"/>
                    <a:pt x="243" y="3"/>
                    <a:pt x="239" y="7"/>
                  </a:cubicBezTo>
                  <a:cubicBezTo>
                    <a:pt x="179" y="31"/>
                    <a:pt x="96" y="31"/>
                    <a:pt x="24" y="31"/>
                  </a:cubicBezTo>
                  <a:cubicBezTo>
                    <a:pt x="1" y="31"/>
                    <a:pt x="1" y="79"/>
                    <a:pt x="24" y="79"/>
                  </a:cubicBezTo>
                  <a:cubicBezTo>
                    <a:pt x="96" y="79"/>
                    <a:pt x="179" y="79"/>
                    <a:pt x="251" y="43"/>
                  </a:cubicBezTo>
                  <a:cubicBezTo>
                    <a:pt x="289" y="33"/>
                    <a:pt x="273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5" name="Google Shape;15406;p55">
              <a:extLst>
                <a:ext uri="{FF2B5EF4-FFF2-40B4-BE49-F238E27FC236}">
                  <a16:creationId xmlns:a16="http://schemas.microsoft.com/office/drawing/2014/main" id="{41A2B594-D79A-7D1B-7A9C-50B97CC318B5}"/>
                </a:ext>
              </a:extLst>
            </p:cNvPr>
            <p:cNvSpPr/>
            <p:nvPr/>
          </p:nvSpPr>
          <p:spPr>
            <a:xfrm>
              <a:off x="4529125" y="2138200"/>
              <a:ext cx="10450" cy="2700"/>
            </a:xfrm>
            <a:custGeom>
              <a:avLst/>
              <a:gdLst/>
              <a:ahLst/>
              <a:cxnLst/>
              <a:rect l="l" t="t" r="r" b="b"/>
              <a:pathLst>
                <a:path w="418" h="108" extrusionOk="0">
                  <a:moveTo>
                    <a:pt x="191" y="0"/>
                  </a:moveTo>
                  <a:cubicBezTo>
                    <a:pt x="131" y="0"/>
                    <a:pt x="96" y="0"/>
                    <a:pt x="36" y="12"/>
                  </a:cubicBezTo>
                  <a:cubicBezTo>
                    <a:pt x="1" y="24"/>
                    <a:pt x="1" y="72"/>
                    <a:pt x="36" y="83"/>
                  </a:cubicBezTo>
                  <a:cubicBezTo>
                    <a:pt x="96" y="107"/>
                    <a:pt x="143" y="107"/>
                    <a:pt x="191" y="107"/>
                  </a:cubicBezTo>
                  <a:cubicBezTo>
                    <a:pt x="262" y="107"/>
                    <a:pt x="310" y="83"/>
                    <a:pt x="382" y="83"/>
                  </a:cubicBezTo>
                  <a:cubicBezTo>
                    <a:pt x="417" y="72"/>
                    <a:pt x="417" y="24"/>
                    <a:pt x="382" y="12"/>
                  </a:cubicBezTo>
                  <a:cubicBezTo>
                    <a:pt x="310" y="12"/>
                    <a:pt x="262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6" name="Google Shape;15407;p55">
              <a:extLst>
                <a:ext uri="{FF2B5EF4-FFF2-40B4-BE49-F238E27FC236}">
                  <a16:creationId xmlns:a16="http://schemas.microsoft.com/office/drawing/2014/main" id="{08E0D8F0-A4D4-6601-E9A4-09BC560B0AB7}"/>
                </a:ext>
              </a:extLst>
            </p:cNvPr>
            <p:cNvSpPr/>
            <p:nvPr/>
          </p:nvSpPr>
          <p:spPr>
            <a:xfrm>
              <a:off x="4534775" y="2146825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48" y="0"/>
                  </a:moveTo>
                  <a:cubicBezTo>
                    <a:pt x="1" y="0"/>
                    <a:pt x="1" y="72"/>
                    <a:pt x="48" y="72"/>
                  </a:cubicBezTo>
                  <a:cubicBezTo>
                    <a:pt x="84" y="72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7" name="Google Shape;15408;p55">
              <a:extLst>
                <a:ext uri="{FF2B5EF4-FFF2-40B4-BE49-F238E27FC236}">
                  <a16:creationId xmlns:a16="http://schemas.microsoft.com/office/drawing/2014/main" id="{F9D00A8D-292F-7151-D59B-E0F429F09FF7}"/>
                </a:ext>
              </a:extLst>
            </p:cNvPr>
            <p:cNvSpPr/>
            <p:nvPr/>
          </p:nvSpPr>
          <p:spPr>
            <a:xfrm>
              <a:off x="4539250" y="2159250"/>
              <a:ext cx="4350" cy="3375"/>
            </a:xfrm>
            <a:custGeom>
              <a:avLst/>
              <a:gdLst/>
              <a:ahLst/>
              <a:cxnLst/>
              <a:rect l="l" t="t" r="r" b="b"/>
              <a:pathLst>
                <a:path w="174" h="135" extrusionOk="0">
                  <a:moveTo>
                    <a:pt x="116" y="0"/>
                  </a:moveTo>
                  <a:cubicBezTo>
                    <a:pt x="94" y="0"/>
                    <a:pt x="72" y="12"/>
                    <a:pt x="72" y="39"/>
                  </a:cubicBezTo>
                  <a:lnTo>
                    <a:pt x="36" y="75"/>
                  </a:lnTo>
                  <a:cubicBezTo>
                    <a:pt x="0" y="99"/>
                    <a:pt x="0" y="134"/>
                    <a:pt x="48" y="134"/>
                  </a:cubicBezTo>
                  <a:cubicBezTo>
                    <a:pt x="107" y="134"/>
                    <a:pt x="155" y="111"/>
                    <a:pt x="167" y="51"/>
                  </a:cubicBezTo>
                  <a:cubicBezTo>
                    <a:pt x="174" y="18"/>
                    <a:pt x="144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8" name="Google Shape;15409;p55">
              <a:extLst>
                <a:ext uri="{FF2B5EF4-FFF2-40B4-BE49-F238E27FC236}">
                  <a16:creationId xmlns:a16="http://schemas.microsoft.com/office/drawing/2014/main" id="{587CFD81-F255-2B05-464C-F8558C540EA8}"/>
                </a:ext>
              </a:extLst>
            </p:cNvPr>
            <p:cNvSpPr/>
            <p:nvPr/>
          </p:nvSpPr>
          <p:spPr>
            <a:xfrm>
              <a:off x="4577350" y="2177250"/>
              <a:ext cx="9475" cy="5650"/>
            </a:xfrm>
            <a:custGeom>
              <a:avLst/>
              <a:gdLst/>
              <a:ahLst/>
              <a:cxnLst/>
              <a:rect l="l" t="t" r="r" b="b"/>
              <a:pathLst>
                <a:path w="379" h="226" extrusionOk="0">
                  <a:moveTo>
                    <a:pt x="123" y="0"/>
                  </a:moveTo>
                  <a:cubicBezTo>
                    <a:pt x="103" y="0"/>
                    <a:pt x="82" y="3"/>
                    <a:pt x="60" y="10"/>
                  </a:cubicBezTo>
                  <a:cubicBezTo>
                    <a:pt x="12" y="34"/>
                    <a:pt x="0" y="93"/>
                    <a:pt x="36" y="105"/>
                  </a:cubicBezTo>
                  <a:cubicBezTo>
                    <a:pt x="72" y="117"/>
                    <a:pt x="84" y="153"/>
                    <a:pt x="119" y="165"/>
                  </a:cubicBezTo>
                  <a:lnTo>
                    <a:pt x="203" y="212"/>
                  </a:lnTo>
                  <a:cubicBezTo>
                    <a:pt x="218" y="221"/>
                    <a:pt x="233" y="226"/>
                    <a:pt x="247" y="226"/>
                  </a:cubicBezTo>
                  <a:cubicBezTo>
                    <a:pt x="323" y="226"/>
                    <a:pt x="378" y="108"/>
                    <a:pt x="298" y="57"/>
                  </a:cubicBezTo>
                  <a:cubicBezTo>
                    <a:pt x="228" y="22"/>
                    <a:pt x="178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9" name="Google Shape;15410;p55">
              <a:extLst>
                <a:ext uri="{FF2B5EF4-FFF2-40B4-BE49-F238E27FC236}">
                  <a16:creationId xmlns:a16="http://schemas.microsoft.com/office/drawing/2014/main" id="{47ADA582-2695-2AE1-1CCC-EF6778771117}"/>
                </a:ext>
              </a:extLst>
            </p:cNvPr>
            <p:cNvSpPr/>
            <p:nvPr/>
          </p:nvSpPr>
          <p:spPr>
            <a:xfrm>
              <a:off x="4577950" y="2153000"/>
              <a:ext cx="7800" cy="5250"/>
            </a:xfrm>
            <a:custGeom>
              <a:avLst/>
              <a:gdLst/>
              <a:ahLst/>
              <a:cxnLst/>
              <a:rect l="l" t="t" r="r" b="b"/>
              <a:pathLst>
                <a:path w="312" h="210" extrusionOk="0">
                  <a:moveTo>
                    <a:pt x="184" y="0"/>
                  </a:moveTo>
                  <a:cubicBezTo>
                    <a:pt x="175" y="0"/>
                    <a:pt x="165" y="1"/>
                    <a:pt x="155" y="3"/>
                  </a:cubicBezTo>
                  <a:cubicBezTo>
                    <a:pt x="95" y="15"/>
                    <a:pt x="48" y="27"/>
                    <a:pt x="12" y="75"/>
                  </a:cubicBezTo>
                  <a:cubicBezTo>
                    <a:pt x="0" y="87"/>
                    <a:pt x="0" y="122"/>
                    <a:pt x="12" y="134"/>
                  </a:cubicBezTo>
                  <a:cubicBezTo>
                    <a:pt x="48" y="182"/>
                    <a:pt x="95" y="194"/>
                    <a:pt x="155" y="206"/>
                  </a:cubicBezTo>
                  <a:cubicBezTo>
                    <a:pt x="165" y="208"/>
                    <a:pt x="175" y="209"/>
                    <a:pt x="184" y="209"/>
                  </a:cubicBezTo>
                  <a:cubicBezTo>
                    <a:pt x="312" y="209"/>
                    <a:pt x="312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0" name="Google Shape;15411;p55">
              <a:extLst>
                <a:ext uri="{FF2B5EF4-FFF2-40B4-BE49-F238E27FC236}">
                  <a16:creationId xmlns:a16="http://schemas.microsoft.com/office/drawing/2014/main" id="{57A54D16-4644-16DF-EB1D-4A04DC8D12BB}"/>
                </a:ext>
              </a:extLst>
            </p:cNvPr>
            <p:cNvSpPr/>
            <p:nvPr/>
          </p:nvSpPr>
          <p:spPr>
            <a:xfrm>
              <a:off x="4578525" y="2114225"/>
              <a:ext cx="9675" cy="4650"/>
            </a:xfrm>
            <a:custGeom>
              <a:avLst/>
              <a:gdLst/>
              <a:ahLst/>
              <a:cxnLst/>
              <a:rect l="l" t="t" r="r" b="b"/>
              <a:pathLst>
                <a:path w="387" h="186" extrusionOk="0">
                  <a:moveTo>
                    <a:pt x="257" y="1"/>
                  </a:moveTo>
                  <a:cubicBezTo>
                    <a:pt x="248" y="1"/>
                    <a:pt x="238" y="3"/>
                    <a:pt x="227" y="7"/>
                  </a:cubicBezTo>
                  <a:cubicBezTo>
                    <a:pt x="203" y="19"/>
                    <a:pt x="156" y="19"/>
                    <a:pt x="120" y="30"/>
                  </a:cubicBezTo>
                  <a:lnTo>
                    <a:pt x="37" y="78"/>
                  </a:lnTo>
                  <a:cubicBezTo>
                    <a:pt x="1" y="90"/>
                    <a:pt x="1" y="138"/>
                    <a:pt x="37" y="149"/>
                  </a:cubicBezTo>
                  <a:cubicBezTo>
                    <a:pt x="90" y="173"/>
                    <a:pt x="135" y="185"/>
                    <a:pt x="180" y="185"/>
                  </a:cubicBezTo>
                  <a:cubicBezTo>
                    <a:pt x="224" y="185"/>
                    <a:pt x="269" y="173"/>
                    <a:pt x="322" y="149"/>
                  </a:cubicBezTo>
                  <a:cubicBezTo>
                    <a:pt x="386" y="118"/>
                    <a:pt x="336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1" name="Google Shape;15412;p55">
              <a:extLst>
                <a:ext uri="{FF2B5EF4-FFF2-40B4-BE49-F238E27FC236}">
                  <a16:creationId xmlns:a16="http://schemas.microsoft.com/office/drawing/2014/main" id="{73923966-3735-B712-C3D2-0BA2E86B393F}"/>
                </a:ext>
              </a:extLst>
            </p:cNvPr>
            <p:cNvSpPr/>
            <p:nvPr/>
          </p:nvSpPr>
          <p:spPr>
            <a:xfrm>
              <a:off x="4577950" y="2084475"/>
              <a:ext cx="3125" cy="2375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80" y="1"/>
                  </a:moveTo>
                  <a:cubicBezTo>
                    <a:pt x="74" y="1"/>
                    <a:pt x="67" y="2"/>
                    <a:pt x="60" y="6"/>
                  </a:cubicBezTo>
                  <a:cubicBezTo>
                    <a:pt x="48" y="6"/>
                    <a:pt x="48" y="18"/>
                    <a:pt x="24" y="18"/>
                  </a:cubicBezTo>
                  <a:cubicBezTo>
                    <a:pt x="0" y="30"/>
                    <a:pt x="0" y="77"/>
                    <a:pt x="24" y="77"/>
                  </a:cubicBezTo>
                  <a:cubicBezTo>
                    <a:pt x="48" y="77"/>
                    <a:pt x="48" y="89"/>
                    <a:pt x="60" y="89"/>
                  </a:cubicBezTo>
                  <a:cubicBezTo>
                    <a:pt x="67" y="93"/>
                    <a:pt x="74" y="95"/>
                    <a:pt x="80" y="95"/>
                  </a:cubicBezTo>
                  <a:cubicBezTo>
                    <a:pt x="124" y="95"/>
                    <a:pt x="124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2" name="Google Shape;15413;p55">
              <a:extLst>
                <a:ext uri="{FF2B5EF4-FFF2-40B4-BE49-F238E27FC236}">
                  <a16:creationId xmlns:a16="http://schemas.microsoft.com/office/drawing/2014/main" id="{8B8E82B6-EBB3-73B5-5B86-6B2D76BFCF68}"/>
                </a:ext>
              </a:extLst>
            </p:cNvPr>
            <p:cNvSpPr/>
            <p:nvPr/>
          </p:nvSpPr>
          <p:spPr>
            <a:xfrm>
              <a:off x="4521375" y="2057825"/>
              <a:ext cx="24150" cy="4450"/>
            </a:xfrm>
            <a:custGeom>
              <a:avLst/>
              <a:gdLst/>
              <a:ahLst/>
              <a:cxnLst/>
              <a:rect l="l" t="t" r="r" b="b"/>
              <a:pathLst>
                <a:path w="966" h="178" extrusionOk="0">
                  <a:moveTo>
                    <a:pt x="870" y="0"/>
                  </a:moveTo>
                  <a:cubicBezTo>
                    <a:pt x="584" y="12"/>
                    <a:pt x="299" y="24"/>
                    <a:pt x="37" y="84"/>
                  </a:cubicBezTo>
                  <a:cubicBezTo>
                    <a:pt x="1" y="84"/>
                    <a:pt x="1" y="143"/>
                    <a:pt x="37" y="143"/>
                  </a:cubicBezTo>
                  <a:cubicBezTo>
                    <a:pt x="156" y="170"/>
                    <a:pt x="280" y="178"/>
                    <a:pt x="406" y="178"/>
                  </a:cubicBezTo>
                  <a:cubicBezTo>
                    <a:pt x="558" y="178"/>
                    <a:pt x="714" y="167"/>
                    <a:pt x="870" y="167"/>
                  </a:cubicBezTo>
                  <a:cubicBezTo>
                    <a:pt x="965" y="167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3" name="Google Shape;15414;p55">
              <a:extLst>
                <a:ext uri="{FF2B5EF4-FFF2-40B4-BE49-F238E27FC236}">
                  <a16:creationId xmlns:a16="http://schemas.microsoft.com/office/drawing/2014/main" id="{F2A90408-C09B-7810-0F60-88972F351FE7}"/>
                </a:ext>
              </a:extLst>
            </p:cNvPr>
            <p:cNvSpPr/>
            <p:nvPr/>
          </p:nvSpPr>
          <p:spPr>
            <a:xfrm>
              <a:off x="4510425" y="2055400"/>
              <a:ext cx="5275" cy="4025"/>
            </a:xfrm>
            <a:custGeom>
              <a:avLst/>
              <a:gdLst/>
              <a:ahLst/>
              <a:cxnLst/>
              <a:rect l="l" t="t" r="r" b="b"/>
              <a:pathLst>
                <a:path w="211" h="161" extrusionOk="0">
                  <a:moveTo>
                    <a:pt x="153" y="0"/>
                  </a:moveTo>
                  <a:cubicBezTo>
                    <a:pt x="149" y="0"/>
                    <a:pt x="145" y="1"/>
                    <a:pt x="141" y="2"/>
                  </a:cubicBezTo>
                  <a:cubicBezTo>
                    <a:pt x="94" y="50"/>
                    <a:pt x="58" y="74"/>
                    <a:pt x="10" y="121"/>
                  </a:cubicBezTo>
                  <a:cubicBezTo>
                    <a:pt x="1" y="141"/>
                    <a:pt x="15" y="160"/>
                    <a:pt x="27" y="160"/>
                  </a:cubicBezTo>
                  <a:cubicBezTo>
                    <a:pt x="29" y="160"/>
                    <a:pt x="32" y="159"/>
                    <a:pt x="34" y="157"/>
                  </a:cubicBezTo>
                  <a:cubicBezTo>
                    <a:pt x="82" y="109"/>
                    <a:pt x="141" y="97"/>
                    <a:pt x="189" y="50"/>
                  </a:cubicBezTo>
                  <a:cubicBezTo>
                    <a:pt x="210" y="39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4" name="Google Shape;15415;p55">
              <a:extLst>
                <a:ext uri="{FF2B5EF4-FFF2-40B4-BE49-F238E27FC236}">
                  <a16:creationId xmlns:a16="http://schemas.microsoft.com/office/drawing/2014/main" id="{744CA254-5661-02C5-4172-672DB3852516}"/>
                </a:ext>
              </a:extLst>
            </p:cNvPr>
            <p:cNvSpPr/>
            <p:nvPr/>
          </p:nvSpPr>
          <p:spPr>
            <a:xfrm>
              <a:off x="4458400" y="2051575"/>
              <a:ext cx="49325" cy="15950"/>
            </a:xfrm>
            <a:custGeom>
              <a:avLst/>
              <a:gdLst/>
              <a:ahLst/>
              <a:cxnLst/>
              <a:rect l="l" t="t" r="r" b="b"/>
              <a:pathLst>
                <a:path w="1973" h="638" extrusionOk="0">
                  <a:moveTo>
                    <a:pt x="1960" y="0"/>
                  </a:moveTo>
                  <a:cubicBezTo>
                    <a:pt x="1341" y="298"/>
                    <a:pt x="663" y="369"/>
                    <a:pt x="20" y="596"/>
                  </a:cubicBezTo>
                  <a:cubicBezTo>
                    <a:pt x="0" y="605"/>
                    <a:pt x="4" y="638"/>
                    <a:pt x="19" y="638"/>
                  </a:cubicBezTo>
                  <a:cubicBezTo>
                    <a:pt x="23" y="638"/>
                    <a:pt x="27" y="636"/>
                    <a:pt x="32" y="631"/>
                  </a:cubicBezTo>
                  <a:cubicBezTo>
                    <a:pt x="686" y="453"/>
                    <a:pt x="1365" y="322"/>
                    <a:pt x="1972" y="12"/>
                  </a:cubicBezTo>
                  <a:cubicBezTo>
                    <a:pt x="1972" y="12"/>
                    <a:pt x="1972" y="0"/>
                    <a:pt x="19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5" name="Google Shape;15416;p55">
              <a:extLst>
                <a:ext uri="{FF2B5EF4-FFF2-40B4-BE49-F238E27FC236}">
                  <a16:creationId xmlns:a16="http://schemas.microsoft.com/office/drawing/2014/main" id="{B8229674-09DF-0759-FA4E-E2AA93B878BA}"/>
                </a:ext>
              </a:extLst>
            </p:cNvPr>
            <p:cNvSpPr/>
            <p:nvPr/>
          </p:nvSpPr>
          <p:spPr>
            <a:xfrm>
              <a:off x="4458575" y="2044825"/>
              <a:ext cx="23075" cy="7875"/>
            </a:xfrm>
            <a:custGeom>
              <a:avLst/>
              <a:gdLst/>
              <a:ahLst/>
              <a:cxnLst/>
              <a:rect l="l" t="t" r="r" b="b"/>
              <a:pathLst>
                <a:path w="923" h="315" extrusionOk="0">
                  <a:moveTo>
                    <a:pt x="834" y="1"/>
                  </a:moveTo>
                  <a:cubicBezTo>
                    <a:pt x="823" y="1"/>
                    <a:pt x="811" y="3"/>
                    <a:pt x="798" y="8"/>
                  </a:cubicBezTo>
                  <a:cubicBezTo>
                    <a:pt x="667" y="92"/>
                    <a:pt x="525" y="116"/>
                    <a:pt x="370" y="128"/>
                  </a:cubicBezTo>
                  <a:cubicBezTo>
                    <a:pt x="251" y="151"/>
                    <a:pt x="132" y="151"/>
                    <a:pt x="25" y="211"/>
                  </a:cubicBezTo>
                  <a:cubicBezTo>
                    <a:pt x="1" y="223"/>
                    <a:pt x="1" y="282"/>
                    <a:pt x="36" y="294"/>
                  </a:cubicBezTo>
                  <a:cubicBezTo>
                    <a:pt x="82" y="309"/>
                    <a:pt x="128" y="315"/>
                    <a:pt x="174" y="315"/>
                  </a:cubicBezTo>
                  <a:cubicBezTo>
                    <a:pt x="272" y="315"/>
                    <a:pt x="372" y="290"/>
                    <a:pt x="477" y="282"/>
                  </a:cubicBezTo>
                  <a:cubicBezTo>
                    <a:pt x="620" y="247"/>
                    <a:pt x="763" y="211"/>
                    <a:pt x="882" y="128"/>
                  </a:cubicBezTo>
                  <a:cubicBezTo>
                    <a:pt x="922" y="77"/>
                    <a:pt x="894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6" name="Google Shape;15417;p55">
              <a:extLst>
                <a:ext uri="{FF2B5EF4-FFF2-40B4-BE49-F238E27FC236}">
                  <a16:creationId xmlns:a16="http://schemas.microsoft.com/office/drawing/2014/main" id="{2BDA5BC9-A6DA-9D5D-58E6-467D1E242064}"/>
                </a:ext>
              </a:extLst>
            </p:cNvPr>
            <p:cNvSpPr/>
            <p:nvPr/>
          </p:nvSpPr>
          <p:spPr>
            <a:xfrm>
              <a:off x="4425550" y="2050975"/>
              <a:ext cx="18175" cy="6125"/>
            </a:xfrm>
            <a:custGeom>
              <a:avLst/>
              <a:gdLst/>
              <a:ahLst/>
              <a:cxnLst/>
              <a:rect l="l" t="t" r="r" b="b"/>
              <a:pathLst>
                <a:path w="727" h="245" extrusionOk="0">
                  <a:moveTo>
                    <a:pt x="679" y="1"/>
                  </a:moveTo>
                  <a:cubicBezTo>
                    <a:pt x="560" y="36"/>
                    <a:pt x="441" y="60"/>
                    <a:pt x="334" y="96"/>
                  </a:cubicBezTo>
                  <a:cubicBezTo>
                    <a:pt x="238" y="120"/>
                    <a:pt x="131" y="120"/>
                    <a:pt x="24" y="167"/>
                  </a:cubicBezTo>
                  <a:cubicBezTo>
                    <a:pt x="0" y="179"/>
                    <a:pt x="12" y="239"/>
                    <a:pt x="36" y="239"/>
                  </a:cubicBezTo>
                  <a:cubicBezTo>
                    <a:pt x="53" y="243"/>
                    <a:pt x="70" y="244"/>
                    <a:pt x="87" y="244"/>
                  </a:cubicBezTo>
                  <a:cubicBezTo>
                    <a:pt x="177" y="244"/>
                    <a:pt x="267" y="197"/>
                    <a:pt x="357" y="167"/>
                  </a:cubicBezTo>
                  <a:cubicBezTo>
                    <a:pt x="464" y="120"/>
                    <a:pt x="572" y="84"/>
                    <a:pt x="691" y="48"/>
                  </a:cubicBezTo>
                  <a:cubicBezTo>
                    <a:pt x="726" y="36"/>
                    <a:pt x="715" y="1"/>
                    <a:pt x="6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7" name="Google Shape;15418;p55">
              <a:extLst>
                <a:ext uri="{FF2B5EF4-FFF2-40B4-BE49-F238E27FC236}">
                  <a16:creationId xmlns:a16="http://schemas.microsoft.com/office/drawing/2014/main" id="{00DB162C-8568-5403-610E-94CD0847A115}"/>
                </a:ext>
              </a:extLst>
            </p:cNvPr>
            <p:cNvSpPr/>
            <p:nvPr/>
          </p:nvSpPr>
          <p:spPr>
            <a:xfrm>
              <a:off x="4423150" y="2038775"/>
              <a:ext cx="18625" cy="3600"/>
            </a:xfrm>
            <a:custGeom>
              <a:avLst/>
              <a:gdLst/>
              <a:ahLst/>
              <a:cxnLst/>
              <a:rect l="l" t="t" r="r" b="b"/>
              <a:pathLst>
                <a:path w="745" h="144" extrusionOk="0">
                  <a:moveTo>
                    <a:pt x="715" y="0"/>
                  </a:moveTo>
                  <a:cubicBezTo>
                    <a:pt x="489" y="24"/>
                    <a:pt x="239" y="24"/>
                    <a:pt x="37" y="108"/>
                  </a:cubicBezTo>
                  <a:cubicBezTo>
                    <a:pt x="1" y="119"/>
                    <a:pt x="1" y="143"/>
                    <a:pt x="37" y="143"/>
                  </a:cubicBezTo>
                  <a:cubicBezTo>
                    <a:pt x="251" y="143"/>
                    <a:pt x="489" y="72"/>
                    <a:pt x="715" y="24"/>
                  </a:cubicBezTo>
                  <a:cubicBezTo>
                    <a:pt x="720" y="26"/>
                    <a:pt x="724" y="27"/>
                    <a:pt x="727" y="27"/>
                  </a:cubicBezTo>
                  <a:cubicBezTo>
                    <a:pt x="744" y="27"/>
                    <a:pt x="725" y="0"/>
                    <a:pt x="7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8" name="Google Shape;15419;p55">
              <a:extLst>
                <a:ext uri="{FF2B5EF4-FFF2-40B4-BE49-F238E27FC236}">
                  <a16:creationId xmlns:a16="http://schemas.microsoft.com/office/drawing/2014/main" id="{F0FB3A9C-443D-E2EE-255F-065AE0743904}"/>
                </a:ext>
              </a:extLst>
            </p:cNvPr>
            <p:cNvSpPr/>
            <p:nvPr/>
          </p:nvSpPr>
          <p:spPr>
            <a:xfrm>
              <a:off x="4405000" y="2034875"/>
              <a:ext cx="15425" cy="4275"/>
            </a:xfrm>
            <a:custGeom>
              <a:avLst/>
              <a:gdLst/>
              <a:ahLst/>
              <a:cxnLst/>
              <a:rect l="l" t="t" r="r" b="b"/>
              <a:pathLst>
                <a:path w="617" h="171" extrusionOk="0">
                  <a:moveTo>
                    <a:pt x="590" y="0"/>
                  </a:moveTo>
                  <a:cubicBezTo>
                    <a:pt x="588" y="0"/>
                    <a:pt x="586" y="1"/>
                    <a:pt x="584" y="2"/>
                  </a:cubicBezTo>
                  <a:cubicBezTo>
                    <a:pt x="477" y="25"/>
                    <a:pt x="382" y="37"/>
                    <a:pt x="286" y="61"/>
                  </a:cubicBezTo>
                  <a:cubicBezTo>
                    <a:pt x="191" y="85"/>
                    <a:pt x="96" y="85"/>
                    <a:pt x="24" y="121"/>
                  </a:cubicBezTo>
                  <a:cubicBezTo>
                    <a:pt x="1" y="145"/>
                    <a:pt x="13" y="168"/>
                    <a:pt x="36" y="168"/>
                  </a:cubicBezTo>
                  <a:cubicBezTo>
                    <a:pt x="49" y="170"/>
                    <a:pt x="62" y="171"/>
                    <a:pt x="75" y="171"/>
                  </a:cubicBezTo>
                  <a:cubicBezTo>
                    <a:pt x="154" y="171"/>
                    <a:pt x="226" y="141"/>
                    <a:pt x="298" y="121"/>
                  </a:cubicBezTo>
                  <a:cubicBezTo>
                    <a:pt x="382" y="109"/>
                    <a:pt x="489" y="85"/>
                    <a:pt x="584" y="61"/>
                  </a:cubicBezTo>
                  <a:cubicBezTo>
                    <a:pt x="617" y="50"/>
                    <a:pt x="610" y="0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9" name="Google Shape;15420;p55">
              <a:extLst>
                <a:ext uri="{FF2B5EF4-FFF2-40B4-BE49-F238E27FC236}">
                  <a16:creationId xmlns:a16="http://schemas.microsoft.com/office/drawing/2014/main" id="{25DADB5B-3020-54BE-9B12-A7DAFF4E4849}"/>
                </a:ext>
              </a:extLst>
            </p:cNvPr>
            <p:cNvSpPr/>
            <p:nvPr/>
          </p:nvSpPr>
          <p:spPr>
            <a:xfrm>
              <a:off x="4380600" y="2030150"/>
              <a:ext cx="21150" cy="5400"/>
            </a:xfrm>
            <a:custGeom>
              <a:avLst/>
              <a:gdLst/>
              <a:ahLst/>
              <a:cxnLst/>
              <a:rect l="l" t="t" r="r" b="b"/>
              <a:pathLst>
                <a:path w="846" h="216" extrusionOk="0">
                  <a:moveTo>
                    <a:pt x="738" y="0"/>
                  </a:moveTo>
                  <a:cubicBezTo>
                    <a:pt x="500" y="24"/>
                    <a:pt x="262" y="60"/>
                    <a:pt x="36" y="155"/>
                  </a:cubicBezTo>
                  <a:cubicBezTo>
                    <a:pt x="0" y="167"/>
                    <a:pt x="24" y="214"/>
                    <a:pt x="48" y="214"/>
                  </a:cubicBezTo>
                  <a:cubicBezTo>
                    <a:pt x="65" y="215"/>
                    <a:pt x="83" y="216"/>
                    <a:pt x="100" y="216"/>
                  </a:cubicBezTo>
                  <a:cubicBezTo>
                    <a:pt x="309" y="216"/>
                    <a:pt x="519" y="155"/>
                    <a:pt x="738" y="155"/>
                  </a:cubicBezTo>
                  <a:cubicBezTo>
                    <a:pt x="846" y="155"/>
                    <a:pt x="846" y="0"/>
                    <a:pt x="7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0" name="Google Shape;15421;p55">
              <a:extLst>
                <a:ext uri="{FF2B5EF4-FFF2-40B4-BE49-F238E27FC236}">
                  <a16:creationId xmlns:a16="http://schemas.microsoft.com/office/drawing/2014/main" id="{8355C2F4-5893-F6BF-57C9-582B36E6C74A}"/>
                </a:ext>
              </a:extLst>
            </p:cNvPr>
            <p:cNvSpPr/>
            <p:nvPr/>
          </p:nvSpPr>
          <p:spPr>
            <a:xfrm>
              <a:off x="4372250" y="2011675"/>
              <a:ext cx="12075" cy="6700"/>
            </a:xfrm>
            <a:custGeom>
              <a:avLst/>
              <a:gdLst/>
              <a:ahLst/>
              <a:cxnLst/>
              <a:rect l="l" t="t" r="r" b="b"/>
              <a:pathLst>
                <a:path w="483" h="268" extrusionOk="0">
                  <a:moveTo>
                    <a:pt x="391" y="0"/>
                  </a:moveTo>
                  <a:cubicBezTo>
                    <a:pt x="373" y="0"/>
                    <a:pt x="357" y="7"/>
                    <a:pt x="346" y="25"/>
                  </a:cubicBezTo>
                  <a:cubicBezTo>
                    <a:pt x="299" y="84"/>
                    <a:pt x="251" y="120"/>
                    <a:pt x="191" y="132"/>
                  </a:cubicBezTo>
                  <a:cubicBezTo>
                    <a:pt x="132" y="168"/>
                    <a:pt x="84" y="180"/>
                    <a:pt x="25" y="203"/>
                  </a:cubicBezTo>
                  <a:cubicBezTo>
                    <a:pt x="1" y="227"/>
                    <a:pt x="13" y="263"/>
                    <a:pt x="49" y="263"/>
                  </a:cubicBezTo>
                  <a:cubicBezTo>
                    <a:pt x="68" y="266"/>
                    <a:pt x="88" y="267"/>
                    <a:pt x="108" y="267"/>
                  </a:cubicBezTo>
                  <a:cubicBezTo>
                    <a:pt x="242" y="267"/>
                    <a:pt x="372" y="199"/>
                    <a:pt x="465" y="84"/>
                  </a:cubicBezTo>
                  <a:cubicBezTo>
                    <a:pt x="482" y="42"/>
                    <a:pt x="433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1" name="Google Shape;15422;p55">
              <a:extLst>
                <a:ext uri="{FF2B5EF4-FFF2-40B4-BE49-F238E27FC236}">
                  <a16:creationId xmlns:a16="http://schemas.microsoft.com/office/drawing/2014/main" id="{0C972547-0A4F-2B58-8234-BA35BB475ED4}"/>
                </a:ext>
              </a:extLst>
            </p:cNvPr>
            <p:cNvSpPr/>
            <p:nvPr/>
          </p:nvSpPr>
          <p:spPr>
            <a:xfrm>
              <a:off x="4371975" y="2008700"/>
              <a:ext cx="9250" cy="1225"/>
            </a:xfrm>
            <a:custGeom>
              <a:avLst/>
              <a:gdLst/>
              <a:ahLst/>
              <a:cxnLst/>
              <a:rect l="l" t="t" r="r" b="b"/>
              <a:pathLst>
                <a:path w="370" h="49" extrusionOk="0">
                  <a:moveTo>
                    <a:pt x="369" y="1"/>
                  </a:moveTo>
                  <a:cubicBezTo>
                    <a:pt x="250" y="1"/>
                    <a:pt x="131" y="1"/>
                    <a:pt x="12" y="25"/>
                  </a:cubicBezTo>
                  <a:cubicBezTo>
                    <a:pt x="0" y="25"/>
                    <a:pt x="12" y="49"/>
                    <a:pt x="12" y="49"/>
                  </a:cubicBezTo>
                  <a:cubicBezTo>
                    <a:pt x="131" y="13"/>
                    <a:pt x="250" y="13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2" name="Google Shape;15423;p55">
              <a:extLst>
                <a:ext uri="{FF2B5EF4-FFF2-40B4-BE49-F238E27FC236}">
                  <a16:creationId xmlns:a16="http://schemas.microsoft.com/office/drawing/2014/main" id="{CA99D71E-367E-09E4-1B6E-1CEC332B267A}"/>
                </a:ext>
              </a:extLst>
            </p:cNvPr>
            <p:cNvSpPr/>
            <p:nvPr/>
          </p:nvSpPr>
          <p:spPr>
            <a:xfrm>
              <a:off x="4374050" y="1998300"/>
              <a:ext cx="12825" cy="6275"/>
            </a:xfrm>
            <a:custGeom>
              <a:avLst/>
              <a:gdLst/>
              <a:ahLst/>
              <a:cxnLst/>
              <a:rect l="l" t="t" r="r" b="b"/>
              <a:pathLst>
                <a:path w="513" h="251" extrusionOk="0">
                  <a:moveTo>
                    <a:pt x="417" y="0"/>
                  </a:moveTo>
                  <a:cubicBezTo>
                    <a:pt x="286" y="0"/>
                    <a:pt x="96" y="60"/>
                    <a:pt x="12" y="179"/>
                  </a:cubicBezTo>
                  <a:cubicBezTo>
                    <a:pt x="0" y="203"/>
                    <a:pt x="12" y="250"/>
                    <a:pt x="60" y="250"/>
                  </a:cubicBezTo>
                  <a:cubicBezTo>
                    <a:pt x="119" y="238"/>
                    <a:pt x="167" y="226"/>
                    <a:pt x="227" y="179"/>
                  </a:cubicBezTo>
                  <a:cubicBezTo>
                    <a:pt x="286" y="143"/>
                    <a:pt x="346" y="119"/>
                    <a:pt x="417" y="119"/>
                  </a:cubicBezTo>
                  <a:cubicBezTo>
                    <a:pt x="421" y="120"/>
                    <a:pt x="425" y="120"/>
                    <a:pt x="429" y="120"/>
                  </a:cubicBezTo>
                  <a:cubicBezTo>
                    <a:pt x="512" y="120"/>
                    <a:pt x="508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3" name="Google Shape;15424;p55">
              <a:extLst>
                <a:ext uri="{FF2B5EF4-FFF2-40B4-BE49-F238E27FC236}">
                  <a16:creationId xmlns:a16="http://schemas.microsoft.com/office/drawing/2014/main" id="{027B2A98-965F-FB0F-1896-C8EF3994E42F}"/>
                </a:ext>
              </a:extLst>
            </p:cNvPr>
            <p:cNvSpPr/>
            <p:nvPr/>
          </p:nvSpPr>
          <p:spPr>
            <a:xfrm>
              <a:off x="4366900" y="1981625"/>
              <a:ext cx="16975" cy="4100"/>
            </a:xfrm>
            <a:custGeom>
              <a:avLst/>
              <a:gdLst/>
              <a:ahLst/>
              <a:cxnLst/>
              <a:rect l="l" t="t" r="r" b="b"/>
              <a:pathLst>
                <a:path w="679" h="164" extrusionOk="0">
                  <a:moveTo>
                    <a:pt x="596" y="0"/>
                  </a:moveTo>
                  <a:cubicBezTo>
                    <a:pt x="501" y="0"/>
                    <a:pt x="405" y="0"/>
                    <a:pt x="298" y="12"/>
                  </a:cubicBezTo>
                  <a:cubicBezTo>
                    <a:pt x="215" y="24"/>
                    <a:pt x="108" y="24"/>
                    <a:pt x="36" y="72"/>
                  </a:cubicBezTo>
                  <a:cubicBezTo>
                    <a:pt x="1" y="84"/>
                    <a:pt x="1" y="143"/>
                    <a:pt x="48" y="155"/>
                  </a:cubicBezTo>
                  <a:cubicBezTo>
                    <a:pt x="65" y="161"/>
                    <a:pt x="83" y="163"/>
                    <a:pt x="102" y="163"/>
                  </a:cubicBezTo>
                  <a:cubicBezTo>
                    <a:pt x="160" y="163"/>
                    <a:pt x="223" y="140"/>
                    <a:pt x="286" y="131"/>
                  </a:cubicBezTo>
                  <a:lnTo>
                    <a:pt x="596" y="84"/>
                  </a:lnTo>
                  <a:cubicBezTo>
                    <a:pt x="601" y="84"/>
                    <a:pt x="605" y="85"/>
                    <a:pt x="610" y="85"/>
                  </a:cubicBezTo>
                  <a:cubicBezTo>
                    <a:pt x="679" y="85"/>
                    <a:pt x="674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4" name="Google Shape;15425;p55">
              <a:extLst>
                <a:ext uri="{FF2B5EF4-FFF2-40B4-BE49-F238E27FC236}">
                  <a16:creationId xmlns:a16="http://schemas.microsoft.com/office/drawing/2014/main" id="{F6AE2229-7700-6E75-C42F-BCD067E9E0C7}"/>
                </a:ext>
              </a:extLst>
            </p:cNvPr>
            <p:cNvSpPr/>
            <p:nvPr/>
          </p:nvSpPr>
          <p:spPr>
            <a:xfrm>
              <a:off x="4373750" y="1965675"/>
              <a:ext cx="25425" cy="5600"/>
            </a:xfrm>
            <a:custGeom>
              <a:avLst/>
              <a:gdLst/>
              <a:ahLst/>
              <a:cxnLst/>
              <a:rect l="l" t="t" r="r" b="b"/>
              <a:pathLst>
                <a:path w="1017" h="224" extrusionOk="0">
                  <a:moveTo>
                    <a:pt x="619" y="1"/>
                  </a:moveTo>
                  <a:cubicBezTo>
                    <a:pt x="568" y="1"/>
                    <a:pt x="516" y="3"/>
                    <a:pt x="465" y="7"/>
                  </a:cubicBezTo>
                  <a:cubicBezTo>
                    <a:pt x="322" y="19"/>
                    <a:pt x="167" y="19"/>
                    <a:pt x="48" y="115"/>
                  </a:cubicBezTo>
                  <a:cubicBezTo>
                    <a:pt x="0" y="138"/>
                    <a:pt x="12" y="222"/>
                    <a:pt x="72" y="222"/>
                  </a:cubicBezTo>
                  <a:cubicBezTo>
                    <a:pt x="83" y="223"/>
                    <a:pt x="94" y="223"/>
                    <a:pt x="105" y="223"/>
                  </a:cubicBezTo>
                  <a:cubicBezTo>
                    <a:pt x="215" y="223"/>
                    <a:pt x="335" y="174"/>
                    <a:pt x="465" y="174"/>
                  </a:cubicBezTo>
                  <a:cubicBezTo>
                    <a:pt x="503" y="167"/>
                    <a:pt x="543" y="164"/>
                    <a:pt x="583" y="164"/>
                  </a:cubicBezTo>
                  <a:cubicBezTo>
                    <a:pt x="679" y="164"/>
                    <a:pt x="780" y="181"/>
                    <a:pt x="882" y="198"/>
                  </a:cubicBezTo>
                  <a:cubicBezTo>
                    <a:pt x="888" y="200"/>
                    <a:pt x="895" y="200"/>
                    <a:pt x="901" y="200"/>
                  </a:cubicBezTo>
                  <a:cubicBezTo>
                    <a:pt x="983" y="200"/>
                    <a:pt x="1017" y="65"/>
                    <a:pt x="917" y="43"/>
                  </a:cubicBezTo>
                  <a:cubicBezTo>
                    <a:pt x="822" y="11"/>
                    <a:pt x="721" y="1"/>
                    <a:pt x="6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5" name="Google Shape;15426;p55">
              <a:extLst>
                <a:ext uri="{FF2B5EF4-FFF2-40B4-BE49-F238E27FC236}">
                  <a16:creationId xmlns:a16="http://schemas.microsoft.com/office/drawing/2014/main" id="{C79D115E-666D-EBD3-651A-EE6F8A1E5C77}"/>
                </a:ext>
              </a:extLst>
            </p:cNvPr>
            <p:cNvSpPr/>
            <p:nvPr/>
          </p:nvSpPr>
          <p:spPr>
            <a:xfrm>
              <a:off x="4392800" y="1960275"/>
              <a:ext cx="7625" cy="3025"/>
            </a:xfrm>
            <a:custGeom>
              <a:avLst/>
              <a:gdLst/>
              <a:ahLst/>
              <a:cxnLst/>
              <a:rect l="l" t="t" r="r" b="b"/>
              <a:pathLst>
                <a:path w="305" h="121" extrusionOk="0">
                  <a:moveTo>
                    <a:pt x="87" y="1"/>
                  </a:moveTo>
                  <a:cubicBezTo>
                    <a:pt x="60" y="1"/>
                    <a:pt x="35" y="6"/>
                    <a:pt x="12" y="21"/>
                  </a:cubicBezTo>
                  <a:cubicBezTo>
                    <a:pt x="0" y="33"/>
                    <a:pt x="0" y="57"/>
                    <a:pt x="12" y="81"/>
                  </a:cubicBezTo>
                  <a:cubicBezTo>
                    <a:pt x="84" y="104"/>
                    <a:pt x="155" y="92"/>
                    <a:pt x="239" y="116"/>
                  </a:cubicBezTo>
                  <a:cubicBezTo>
                    <a:pt x="243" y="119"/>
                    <a:pt x="247" y="121"/>
                    <a:pt x="252" y="121"/>
                  </a:cubicBezTo>
                  <a:cubicBezTo>
                    <a:pt x="282" y="121"/>
                    <a:pt x="304" y="55"/>
                    <a:pt x="262" y="45"/>
                  </a:cubicBezTo>
                  <a:cubicBezTo>
                    <a:pt x="213" y="28"/>
                    <a:pt x="147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6" name="Google Shape;15427;p55">
              <a:extLst>
                <a:ext uri="{FF2B5EF4-FFF2-40B4-BE49-F238E27FC236}">
                  <a16:creationId xmlns:a16="http://schemas.microsoft.com/office/drawing/2014/main" id="{10900656-54B2-DE5E-5F0A-AD81DFFF0CD5}"/>
                </a:ext>
              </a:extLst>
            </p:cNvPr>
            <p:cNvSpPr/>
            <p:nvPr/>
          </p:nvSpPr>
          <p:spPr>
            <a:xfrm>
              <a:off x="4384475" y="1953775"/>
              <a:ext cx="23825" cy="5925"/>
            </a:xfrm>
            <a:custGeom>
              <a:avLst/>
              <a:gdLst/>
              <a:ahLst/>
              <a:cxnLst/>
              <a:rect l="l" t="t" r="r" b="b"/>
              <a:pathLst>
                <a:path w="953" h="237" extrusionOk="0">
                  <a:moveTo>
                    <a:pt x="454" y="0"/>
                  </a:moveTo>
                  <a:cubicBezTo>
                    <a:pt x="304" y="0"/>
                    <a:pt x="157" y="31"/>
                    <a:pt x="48" y="102"/>
                  </a:cubicBezTo>
                  <a:cubicBezTo>
                    <a:pt x="0" y="126"/>
                    <a:pt x="0" y="198"/>
                    <a:pt x="60" y="221"/>
                  </a:cubicBezTo>
                  <a:cubicBezTo>
                    <a:pt x="99" y="232"/>
                    <a:pt x="139" y="237"/>
                    <a:pt x="179" y="237"/>
                  </a:cubicBezTo>
                  <a:cubicBezTo>
                    <a:pt x="271" y="237"/>
                    <a:pt x="365" y="214"/>
                    <a:pt x="464" y="198"/>
                  </a:cubicBezTo>
                  <a:cubicBezTo>
                    <a:pt x="607" y="174"/>
                    <a:pt x="786" y="138"/>
                    <a:pt x="941" y="126"/>
                  </a:cubicBezTo>
                  <a:cubicBezTo>
                    <a:pt x="953" y="126"/>
                    <a:pt x="953" y="126"/>
                    <a:pt x="941" y="114"/>
                  </a:cubicBezTo>
                  <a:cubicBezTo>
                    <a:pt x="812" y="43"/>
                    <a:pt x="631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7" name="Google Shape;15428;p55">
              <a:extLst>
                <a:ext uri="{FF2B5EF4-FFF2-40B4-BE49-F238E27FC236}">
                  <a16:creationId xmlns:a16="http://schemas.microsoft.com/office/drawing/2014/main" id="{B98F4436-F5A5-4E60-9421-30A5249E72BB}"/>
                </a:ext>
              </a:extLst>
            </p:cNvPr>
            <p:cNvSpPr/>
            <p:nvPr/>
          </p:nvSpPr>
          <p:spPr>
            <a:xfrm>
              <a:off x="4315400" y="1948000"/>
              <a:ext cx="102725" cy="9475"/>
            </a:xfrm>
            <a:custGeom>
              <a:avLst/>
              <a:gdLst/>
              <a:ahLst/>
              <a:cxnLst/>
              <a:rect l="l" t="t" r="r" b="b"/>
              <a:pathLst>
                <a:path w="4109" h="379" extrusionOk="0">
                  <a:moveTo>
                    <a:pt x="4061" y="0"/>
                  </a:moveTo>
                  <a:cubicBezTo>
                    <a:pt x="3710" y="54"/>
                    <a:pt x="3358" y="57"/>
                    <a:pt x="3009" y="57"/>
                  </a:cubicBezTo>
                  <a:cubicBezTo>
                    <a:pt x="2965" y="57"/>
                    <a:pt x="2921" y="57"/>
                    <a:pt x="2878" y="57"/>
                  </a:cubicBezTo>
                  <a:cubicBezTo>
                    <a:pt x="2572" y="57"/>
                    <a:pt x="2267" y="59"/>
                    <a:pt x="1965" y="95"/>
                  </a:cubicBezTo>
                  <a:cubicBezTo>
                    <a:pt x="1322" y="155"/>
                    <a:pt x="679" y="214"/>
                    <a:pt x="60" y="274"/>
                  </a:cubicBezTo>
                  <a:cubicBezTo>
                    <a:pt x="1" y="274"/>
                    <a:pt x="1" y="369"/>
                    <a:pt x="60" y="369"/>
                  </a:cubicBezTo>
                  <a:cubicBezTo>
                    <a:pt x="154" y="376"/>
                    <a:pt x="247" y="379"/>
                    <a:pt x="341" y="379"/>
                  </a:cubicBezTo>
                  <a:cubicBezTo>
                    <a:pt x="929" y="379"/>
                    <a:pt x="1523" y="262"/>
                    <a:pt x="2108" y="191"/>
                  </a:cubicBezTo>
                  <a:cubicBezTo>
                    <a:pt x="2763" y="119"/>
                    <a:pt x="3430" y="179"/>
                    <a:pt x="4073" y="60"/>
                  </a:cubicBezTo>
                  <a:cubicBezTo>
                    <a:pt x="4108" y="60"/>
                    <a:pt x="4085" y="0"/>
                    <a:pt x="40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8" name="Google Shape;15429;p55">
              <a:extLst>
                <a:ext uri="{FF2B5EF4-FFF2-40B4-BE49-F238E27FC236}">
                  <a16:creationId xmlns:a16="http://schemas.microsoft.com/office/drawing/2014/main" id="{F78F7024-DDF1-F80F-13CD-B28DC7A8F13D}"/>
                </a:ext>
              </a:extLst>
            </p:cNvPr>
            <p:cNvSpPr/>
            <p:nvPr/>
          </p:nvSpPr>
          <p:spPr>
            <a:xfrm>
              <a:off x="4398150" y="1943675"/>
              <a:ext cx="25925" cy="3175"/>
            </a:xfrm>
            <a:custGeom>
              <a:avLst/>
              <a:gdLst/>
              <a:ahLst/>
              <a:cxnLst/>
              <a:rect l="l" t="t" r="r" b="b"/>
              <a:pathLst>
                <a:path w="1037" h="127" extrusionOk="0">
                  <a:moveTo>
                    <a:pt x="496" y="0"/>
                  </a:moveTo>
                  <a:cubicBezTo>
                    <a:pt x="340" y="0"/>
                    <a:pt x="185" y="6"/>
                    <a:pt x="36" y="30"/>
                  </a:cubicBezTo>
                  <a:cubicBezTo>
                    <a:pt x="1" y="30"/>
                    <a:pt x="1" y="102"/>
                    <a:pt x="36" y="102"/>
                  </a:cubicBezTo>
                  <a:cubicBezTo>
                    <a:pt x="160" y="121"/>
                    <a:pt x="284" y="126"/>
                    <a:pt x="408" y="126"/>
                  </a:cubicBezTo>
                  <a:cubicBezTo>
                    <a:pt x="594" y="126"/>
                    <a:pt x="779" y="114"/>
                    <a:pt x="965" y="114"/>
                  </a:cubicBezTo>
                  <a:cubicBezTo>
                    <a:pt x="1037" y="114"/>
                    <a:pt x="1037" y="6"/>
                    <a:pt x="965" y="6"/>
                  </a:cubicBezTo>
                  <a:cubicBezTo>
                    <a:pt x="810" y="6"/>
                    <a:pt x="653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9" name="Google Shape;15430;p55">
              <a:extLst>
                <a:ext uri="{FF2B5EF4-FFF2-40B4-BE49-F238E27FC236}">
                  <a16:creationId xmlns:a16="http://schemas.microsoft.com/office/drawing/2014/main" id="{FCCF836A-3963-AA40-6FB2-BE66D864A95B}"/>
                </a:ext>
              </a:extLst>
            </p:cNvPr>
            <p:cNvSpPr/>
            <p:nvPr/>
          </p:nvSpPr>
          <p:spPr>
            <a:xfrm>
              <a:off x="4389825" y="1937600"/>
              <a:ext cx="30675" cy="3650"/>
            </a:xfrm>
            <a:custGeom>
              <a:avLst/>
              <a:gdLst/>
              <a:ahLst/>
              <a:cxnLst/>
              <a:rect l="l" t="t" r="r" b="b"/>
              <a:pathLst>
                <a:path w="1227" h="146" extrusionOk="0">
                  <a:moveTo>
                    <a:pt x="541" y="1"/>
                  </a:moveTo>
                  <a:cubicBezTo>
                    <a:pt x="372" y="1"/>
                    <a:pt x="203" y="7"/>
                    <a:pt x="36" y="23"/>
                  </a:cubicBezTo>
                  <a:cubicBezTo>
                    <a:pt x="0" y="23"/>
                    <a:pt x="0" y="83"/>
                    <a:pt x="36" y="83"/>
                  </a:cubicBezTo>
                  <a:cubicBezTo>
                    <a:pt x="405" y="130"/>
                    <a:pt x="786" y="118"/>
                    <a:pt x="1155" y="142"/>
                  </a:cubicBezTo>
                  <a:cubicBezTo>
                    <a:pt x="1162" y="144"/>
                    <a:pt x="1168" y="145"/>
                    <a:pt x="1173" y="145"/>
                  </a:cubicBezTo>
                  <a:cubicBezTo>
                    <a:pt x="1226" y="145"/>
                    <a:pt x="1220" y="45"/>
                    <a:pt x="1155" y="23"/>
                  </a:cubicBezTo>
                  <a:cubicBezTo>
                    <a:pt x="953" y="10"/>
                    <a:pt x="747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0" name="Google Shape;15431;p55">
              <a:extLst>
                <a:ext uri="{FF2B5EF4-FFF2-40B4-BE49-F238E27FC236}">
                  <a16:creationId xmlns:a16="http://schemas.microsoft.com/office/drawing/2014/main" id="{AC5BB555-F1B0-EB09-6F57-2F591C4E4226}"/>
                </a:ext>
              </a:extLst>
            </p:cNvPr>
            <p:cNvSpPr/>
            <p:nvPr/>
          </p:nvSpPr>
          <p:spPr>
            <a:xfrm>
              <a:off x="4270750" y="1935775"/>
              <a:ext cx="137850" cy="12525"/>
            </a:xfrm>
            <a:custGeom>
              <a:avLst/>
              <a:gdLst/>
              <a:ahLst/>
              <a:cxnLst/>
              <a:rect l="l" t="t" r="r" b="b"/>
              <a:pathLst>
                <a:path w="5514" h="501" extrusionOk="0">
                  <a:moveTo>
                    <a:pt x="5490" y="1"/>
                  </a:moveTo>
                  <a:cubicBezTo>
                    <a:pt x="3692" y="96"/>
                    <a:pt x="1811" y="25"/>
                    <a:pt x="37" y="418"/>
                  </a:cubicBezTo>
                  <a:cubicBezTo>
                    <a:pt x="1" y="430"/>
                    <a:pt x="13" y="501"/>
                    <a:pt x="60" y="501"/>
                  </a:cubicBezTo>
                  <a:cubicBezTo>
                    <a:pt x="1870" y="406"/>
                    <a:pt x="3704" y="287"/>
                    <a:pt x="5502" y="60"/>
                  </a:cubicBezTo>
                  <a:cubicBezTo>
                    <a:pt x="5513" y="49"/>
                    <a:pt x="5513" y="1"/>
                    <a:pt x="54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1" name="Google Shape;15432;p55">
              <a:extLst>
                <a:ext uri="{FF2B5EF4-FFF2-40B4-BE49-F238E27FC236}">
                  <a16:creationId xmlns:a16="http://schemas.microsoft.com/office/drawing/2014/main" id="{7A75E3C9-FE1A-EC2A-C0D4-0A832F9EABD4}"/>
                </a:ext>
              </a:extLst>
            </p:cNvPr>
            <p:cNvSpPr/>
            <p:nvPr/>
          </p:nvSpPr>
          <p:spPr>
            <a:xfrm>
              <a:off x="4777425" y="2607000"/>
              <a:ext cx="3250" cy="1600"/>
            </a:xfrm>
            <a:custGeom>
              <a:avLst/>
              <a:gdLst/>
              <a:ahLst/>
              <a:cxnLst/>
              <a:rect l="l" t="t" r="r" b="b"/>
              <a:pathLst>
                <a:path w="130" h="64" extrusionOk="0">
                  <a:moveTo>
                    <a:pt x="105" y="0"/>
                  </a:moveTo>
                  <a:cubicBezTo>
                    <a:pt x="58" y="0"/>
                    <a:pt x="46" y="12"/>
                    <a:pt x="10" y="24"/>
                  </a:cubicBezTo>
                  <a:cubicBezTo>
                    <a:pt x="1" y="44"/>
                    <a:pt x="7" y="63"/>
                    <a:pt x="29" y="63"/>
                  </a:cubicBezTo>
                  <a:cubicBezTo>
                    <a:pt x="34" y="63"/>
                    <a:pt x="39" y="62"/>
                    <a:pt x="46" y="60"/>
                  </a:cubicBezTo>
                  <a:cubicBezTo>
                    <a:pt x="54" y="52"/>
                    <a:pt x="74" y="38"/>
                    <a:pt x="93" y="38"/>
                  </a:cubicBezTo>
                  <a:cubicBezTo>
                    <a:pt x="101" y="38"/>
                    <a:pt x="110" y="41"/>
                    <a:pt x="117" y="48"/>
                  </a:cubicBezTo>
                  <a:cubicBezTo>
                    <a:pt x="129" y="48"/>
                    <a:pt x="129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2" name="Google Shape;15433;p55">
              <a:extLst>
                <a:ext uri="{FF2B5EF4-FFF2-40B4-BE49-F238E27FC236}">
                  <a16:creationId xmlns:a16="http://schemas.microsoft.com/office/drawing/2014/main" id="{34682653-4B33-47E6-08B2-4B92C73AAB7A}"/>
                </a:ext>
              </a:extLst>
            </p:cNvPr>
            <p:cNvSpPr/>
            <p:nvPr/>
          </p:nvSpPr>
          <p:spPr>
            <a:xfrm>
              <a:off x="4767550" y="2578725"/>
              <a:ext cx="4175" cy="1250"/>
            </a:xfrm>
            <a:custGeom>
              <a:avLst/>
              <a:gdLst/>
              <a:ahLst/>
              <a:cxnLst/>
              <a:rect l="l" t="t" r="r" b="b"/>
              <a:pathLst>
                <a:path w="167" h="50" extrusionOk="0">
                  <a:moveTo>
                    <a:pt x="36" y="0"/>
                  </a:moveTo>
                  <a:cubicBezTo>
                    <a:pt x="0" y="0"/>
                    <a:pt x="0" y="48"/>
                    <a:pt x="36" y="48"/>
                  </a:cubicBezTo>
                  <a:lnTo>
                    <a:pt x="143" y="48"/>
                  </a:lnTo>
                  <a:cubicBezTo>
                    <a:pt x="145" y="49"/>
                    <a:pt x="147" y="50"/>
                    <a:pt x="149" y="50"/>
                  </a:cubicBezTo>
                  <a:cubicBezTo>
                    <a:pt x="167" y="50"/>
                    <a:pt x="165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3" name="Google Shape;15434;p55">
              <a:extLst>
                <a:ext uri="{FF2B5EF4-FFF2-40B4-BE49-F238E27FC236}">
                  <a16:creationId xmlns:a16="http://schemas.microsoft.com/office/drawing/2014/main" id="{817AF500-65BC-B24E-78CD-EF85026167F7}"/>
                </a:ext>
              </a:extLst>
            </p:cNvPr>
            <p:cNvSpPr/>
            <p:nvPr/>
          </p:nvSpPr>
          <p:spPr>
            <a:xfrm>
              <a:off x="4644325" y="2658800"/>
              <a:ext cx="13400" cy="5625"/>
            </a:xfrm>
            <a:custGeom>
              <a:avLst/>
              <a:gdLst/>
              <a:ahLst/>
              <a:cxnLst/>
              <a:rect l="l" t="t" r="r" b="b"/>
              <a:pathLst>
                <a:path w="536" h="225" extrusionOk="0">
                  <a:moveTo>
                    <a:pt x="393" y="0"/>
                  </a:moveTo>
                  <a:cubicBezTo>
                    <a:pt x="322" y="0"/>
                    <a:pt x="262" y="12"/>
                    <a:pt x="191" y="24"/>
                  </a:cubicBezTo>
                  <a:cubicBezTo>
                    <a:pt x="119" y="36"/>
                    <a:pt x="84" y="72"/>
                    <a:pt x="24" y="119"/>
                  </a:cubicBezTo>
                  <a:cubicBezTo>
                    <a:pt x="0" y="143"/>
                    <a:pt x="12" y="191"/>
                    <a:pt x="36" y="203"/>
                  </a:cubicBezTo>
                  <a:cubicBezTo>
                    <a:pt x="77" y="211"/>
                    <a:pt x="112" y="225"/>
                    <a:pt x="150" y="225"/>
                  </a:cubicBezTo>
                  <a:cubicBezTo>
                    <a:pt x="167" y="225"/>
                    <a:pt x="184" y="222"/>
                    <a:pt x="203" y="214"/>
                  </a:cubicBezTo>
                  <a:cubicBezTo>
                    <a:pt x="262" y="203"/>
                    <a:pt x="322" y="203"/>
                    <a:pt x="381" y="203"/>
                  </a:cubicBezTo>
                  <a:cubicBezTo>
                    <a:pt x="536" y="203"/>
                    <a:pt x="53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4" name="Google Shape;15435;p55">
              <a:extLst>
                <a:ext uri="{FF2B5EF4-FFF2-40B4-BE49-F238E27FC236}">
                  <a16:creationId xmlns:a16="http://schemas.microsoft.com/office/drawing/2014/main" id="{12E7B464-6C61-44C6-AF08-211EBDB42D0C}"/>
                </a:ext>
              </a:extLst>
            </p:cNvPr>
            <p:cNvSpPr/>
            <p:nvPr/>
          </p:nvSpPr>
          <p:spPr>
            <a:xfrm>
              <a:off x="4566325" y="2744950"/>
              <a:ext cx="10150" cy="3500"/>
            </a:xfrm>
            <a:custGeom>
              <a:avLst/>
              <a:gdLst/>
              <a:ahLst/>
              <a:cxnLst/>
              <a:rect l="l" t="t" r="r" b="b"/>
              <a:pathLst>
                <a:path w="406" h="140" extrusionOk="0">
                  <a:moveTo>
                    <a:pt x="170" y="1"/>
                  </a:moveTo>
                  <a:cubicBezTo>
                    <a:pt x="120" y="1"/>
                    <a:pt x="72" y="7"/>
                    <a:pt x="37" y="31"/>
                  </a:cubicBezTo>
                  <a:cubicBezTo>
                    <a:pt x="1" y="43"/>
                    <a:pt x="1" y="90"/>
                    <a:pt x="37" y="102"/>
                  </a:cubicBezTo>
                  <a:cubicBezTo>
                    <a:pt x="92" y="134"/>
                    <a:pt x="158" y="139"/>
                    <a:pt x="224" y="139"/>
                  </a:cubicBezTo>
                  <a:cubicBezTo>
                    <a:pt x="257" y="139"/>
                    <a:pt x="291" y="138"/>
                    <a:pt x="322" y="138"/>
                  </a:cubicBezTo>
                  <a:cubicBezTo>
                    <a:pt x="406" y="138"/>
                    <a:pt x="406" y="7"/>
                    <a:pt x="322" y="7"/>
                  </a:cubicBezTo>
                  <a:cubicBezTo>
                    <a:pt x="275" y="7"/>
                    <a:pt x="221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5" name="Google Shape;15436;p55">
              <a:extLst>
                <a:ext uri="{FF2B5EF4-FFF2-40B4-BE49-F238E27FC236}">
                  <a16:creationId xmlns:a16="http://schemas.microsoft.com/office/drawing/2014/main" id="{284C9285-BC3E-717D-DDE1-D37F593752FD}"/>
                </a:ext>
              </a:extLst>
            </p:cNvPr>
            <p:cNvSpPr/>
            <p:nvPr/>
          </p:nvSpPr>
          <p:spPr>
            <a:xfrm>
              <a:off x="4662175" y="2894500"/>
              <a:ext cx="12425" cy="2800"/>
            </a:xfrm>
            <a:custGeom>
              <a:avLst/>
              <a:gdLst/>
              <a:ahLst/>
              <a:cxnLst/>
              <a:rect l="l" t="t" r="r" b="b"/>
              <a:pathLst>
                <a:path w="497" h="112" extrusionOk="0">
                  <a:moveTo>
                    <a:pt x="440" y="1"/>
                  </a:moveTo>
                  <a:cubicBezTo>
                    <a:pt x="437" y="1"/>
                    <a:pt x="433" y="1"/>
                    <a:pt x="429" y="2"/>
                  </a:cubicBezTo>
                  <a:cubicBezTo>
                    <a:pt x="358" y="14"/>
                    <a:pt x="274" y="14"/>
                    <a:pt x="203" y="14"/>
                  </a:cubicBezTo>
                  <a:cubicBezTo>
                    <a:pt x="143" y="14"/>
                    <a:pt x="84" y="14"/>
                    <a:pt x="24" y="38"/>
                  </a:cubicBezTo>
                  <a:cubicBezTo>
                    <a:pt x="1" y="49"/>
                    <a:pt x="1" y="97"/>
                    <a:pt x="24" y="97"/>
                  </a:cubicBezTo>
                  <a:cubicBezTo>
                    <a:pt x="54" y="109"/>
                    <a:pt x="93" y="112"/>
                    <a:pt x="132" y="112"/>
                  </a:cubicBezTo>
                  <a:cubicBezTo>
                    <a:pt x="170" y="112"/>
                    <a:pt x="209" y="109"/>
                    <a:pt x="239" y="109"/>
                  </a:cubicBezTo>
                  <a:cubicBezTo>
                    <a:pt x="310" y="109"/>
                    <a:pt x="382" y="97"/>
                    <a:pt x="441" y="73"/>
                  </a:cubicBezTo>
                  <a:cubicBezTo>
                    <a:pt x="497" y="73"/>
                    <a:pt x="490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6" name="Google Shape;15437;p55">
              <a:extLst>
                <a:ext uri="{FF2B5EF4-FFF2-40B4-BE49-F238E27FC236}">
                  <a16:creationId xmlns:a16="http://schemas.microsoft.com/office/drawing/2014/main" id="{4B706AFA-95DC-C94C-0B4D-141B64042816}"/>
                </a:ext>
              </a:extLst>
            </p:cNvPr>
            <p:cNvSpPr/>
            <p:nvPr/>
          </p:nvSpPr>
          <p:spPr>
            <a:xfrm>
              <a:off x="4683025" y="2955225"/>
              <a:ext cx="9725" cy="3675"/>
            </a:xfrm>
            <a:custGeom>
              <a:avLst/>
              <a:gdLst/>
              <a:ahLst/>
              <a:cxnLst/>
              <a:rect l="l" t="t" r="r" b="b"/>
              <a:pathLst>
                <a:path w="389" h="147" extrusionOk="0">
                  <a:moveTo>
                    <a:pt x="300" y="1"/>
                  </a:moveTo>
                  <a:cubicBezTo>
                    <a:pt x="295" y="1"/>
                    <a:pt x="291" y="1"/>
                    <a:pt x="286" y="2"/>
                  </a:cubicBezTo>
                  <a:cubicBezTo>
                    <a:pt x="226" y="14"/>
                    <a:pt x="191" y="14"/>
                    <a:pt x="131" y="14"/>
                  </a:cubicBezTo>
                  <a:cubicBezTo>
                    <a:pt x="83" y="14"/>
                    <a:pt x="36" y="14"/>
                    <a:pt x="12" y="49"/>
                  </a:cubicBezTo>
                  <a:cubicBezTo>
                    <a:pt x="0" y="61"/>
                    <a:pt x="0" y="85"/>
                    <a:pt x="12" y="109"/>
                  </a:cubicBezTo>
                  <a:cubicBezTo>
                    <a:pt x="40" y="137"/>
                    <a:pt x="83" y="147"/>
                    <a:pt x="129" y="147"/>
                  </a:cubicBezTo>
                  <a:cubicBezTo>
                    <a:pt x="200" y="147"/>
                    <a:pt x="278" y="123"/>
                    <a:pt x="322" y="109"/>
                  </a:cubicBezTo>
                  <a:cubicBezTo>
                    <a:pt x="389" y="86"/>
                    <a:pt x="372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7" name="Google Shape;15438;p55">
              <a:extLst>
                <a:ext uri="{FF2B5EF4-FFF2-40B4-BE49-F238E27FC236}">
                  <a16:creationId xmlns:a16="http://schemas.microsoft.com/office/drawing/2014/main" id="{0B486D2E-FD5A-8C2E-3236-96CA3A2E9CCE}"/>
                </a:ext>
              </a:extLst>
            </p:cNvPr>
            <p:cNvSpPr/>
            <p:nvPr/>
          </p:nvSpPr>
          <p:spPr>
            <a:xfrm>
              <a:off x="4663975" y="3007650"/>
              <a:ext cx="13900" cy="8600"/>
            </a:xfrm>
            <a:custGeom>
              <a:avLst/>
              <a:gdLst/>
              <a:ahLst/>
              <a:cxnLst/>
              <a:rect l="l" t="t" r="r" b="b"/>
              <a:pathLst>
                <a:path w="556" h="344" extrusionOk="0">
                  <a:moveTo>
                    <a:pt x="418" y="11"/>
                  </a:moveTo>
                  <a:cubicBezTo>
                    <a:pt x="413" y="11"/>
                    <a:pt x="409" y="11"/>
                    <a:pt x="405" y="12"/>
                  </a:cubicBezTo>
                  <a:cubicBezTo>
                    <a:pt x="286" y="36"/>
                    <a:pt x="143" y="0"/>
                    <a:pt x="60" y="107"/>
                  </a:cubicBezTo>
                  <a:cubicBezTo>
                    <a:pt x="12" y="143"/>
                    <a:pt x="0" y="238"/>
                    <a:pt x="60" y="286"/>
                  </a:cubicBezTo>
                  <a:cubicBezTo>
                    <a:pt x="104" y="327"/>
                    <a:pt x="150" y="343"/>
                    <a:pt x="197" y="343"/>
                  </a:cubicBezTo>
                  <a:cubicBezTo>
                    <a:pt x="301" y="343"/>
                    <a:pt x="406" y="261"/>
                    <a:pt x="488" y="179"/>
                  </a:cubicBezTo>
                  <a:cubicBezTo>
                    <a:pt x="556" y="111"/>
                    <a:pt x="495" y="11"/>
                    <a:pt x="418" y="1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8" name="Google Shape;15439;p55">
              <a:extLst>
                <a:ext uri="{FF2B5EF4-FFF2-40B4-BE49-F238E27FC236}">
                  <a16:creationId xmlns:a16="http://schemas.microsoft.com/office/drawing/2014/main" id="{6B35FF00-A57B-0F87-4B2A-C2A482A42140}"/>
                </a:ext>
              </a:extLst>
            </p:cNvPr>
            <p:cNvSpPr/>
            <p:nvPr/>
          </p:nvSpPr>
          <p:spPr>
            <a:xfrm>
              <a:off x="4659800" y="3096100"/>
              <a:ext cx="6650" cy="4775"/>
            </a:xfrm>
            <a:custGeom>
              <a:avLst/>
              <a:gdLst/>
              <a:ahLst/>
              <a:cxnLst/>
              <a:rect l="l" t="t" r="r" b="b"/>
              <a:pathLst>
                <a:path w="266" h="191" extrusionOk="0">
                  <a:moveTo>
                    <a:pt x="134" y="1"/>
                  </a:moveTo>
                  <a:cubicBezTo>
                    <a:pt x="110" y="1"/>
                    <a:pt x="83" y="14"/>
                    <a:pt x="60" y="46"/>
                  </a:cubicBezTo>
                  <a:cubicBezTo>
                    <a:pt x="48" y="70"/>
                    <a:pt x="24" y="70"/>
                    <a:pt x="12" y="82"/>
                  </a:cubicBezTo>
                  <a:cubicBezTo>
                    <a:pt x="0" y="105"/>
                    <a:pt x="0" y="141"/>
                    <a:pt x="12" y="153"/>
                  </a:cubicBezTo>
                  <a:cubicBezTo>
                    <a:pt x="31" y="179"/>
                    <a:pt x="57" y="190"/>
                    <a:pt x="87" y="190"/>
                  </a:cubicBezTo>
                  <a:cubicBezTo>
                    <a:pt x="112" y="190"/>
                    <a:pt x="139" y="182"/>
                    <a:pt x="167" y="165"/>
                  </a:cubicBezTo>
                  <a:cubicBezTo>
                    <a:pt x="266" y="120"/>
                    <a:pt x="20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9" name="Google Shape;15440;p55">
              <a:extLst>
                <a:ext uri="{FF2B5EF4-FFF2-40B4-BE49-F238E27FC236}">
                  <a16:creationId xmlns:a16="http://schemas.microsoft.com/office/drawing/2014/main" id="{C50891B8-8F33-E2A4-8476-402152BBFF2F}"/>
                </a:ext>
              </a:extLst>
            </p:cNvPr>
            <p:cNvSpPr/>
            <p:nvPr/>
          </p:nvSpPr>
          <p:spPr>
            <a:xfrm>
              <a:off x="4446975" y="3278800"/>
              <a:ext cx="19575" cy="8075"/>
            </a:xfrm>
            <a:custGeom>
              <a:avLst/>
              <a:gdLst/>
              <a:ahLst/>
              <a:cxnLst/>
              <a:rect l="l" t="t" r="r" b="b"/>
              <a:pathLst>
                <a:path w="783" h="323" extrusionOk="0">
                  <a:moveTo>
                    <a:pt x="619" y="0"/>
                  </a:moveTo>
                  <a:cubicBezTo>
                    <a:pt x="615" y="0"/>
                    <a:pt x="611" y="0"/>
                    <a:pt x="608" y="1"/>
                  </a:cubicBezTo>
                  <a:cubicBezTo>
                    <a:pt x="554" y="13"/>
                    <a:pt x="503" y="19"/>
                    <a:pt x="453" y="19"/>
                  </a:cubicBezTo>
                  <a:cubicBezTo>
                    <a:pt x="402" y="19"/>
                    <a:pt x="352" y="13"/>
                    <a:pt x="298" y="1"/>
                  </a:cubicBezTo>
                  <a:cubicBezTo>
                    <a:pt x="191" y="1"/>
                    <a:pt x="108" y="1"/>
                    <a:pt x="36" y="96"/>
                  </a:cubicBezTo>
                  <a:cubicBezTo>
                    <a:pt x="0" y="144"/>
                    <a:pt x="0" y="179"/>
                    <a:pt x="36" y="227"/>
                  </a:cubicBezTo>
                  <a:cubicBezTo>
                    <a:pt x="108" y="322"/>
                    <a:pt x="215" y="322"/>
                    <a:pt x="310" y="322"/>
                  </a:cubicBezTo>
                  <a:cubicBezTo>
                    <a:pt x="417" y="298"/>
                    <a:pt x="536" y="287"/>
                    <a:pt x="643" y="275"/>
                  </a:cubicBezTo>
                  <a:cubicBezTo>
                    <a:pt x="783" y="228"/>
                    <a:pt x="763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0" name="Google Shape;15441;p55">
              <a:extLst>
                <a:ext uri="{FF2B5EF4-FFF2-40B4-BE49-F238E27FC236}">
                  <a16:creationId xmlns:a16="http://schemas.microsoft.com/office/drawing/2014/main" id="{55CE9A6F-0BC3-0523-4ED9-940F8045BE5B}"/>
                </a:ext>
              </a:extLst>
            </p:cNvPr>
            <p:cNvSpPr/>
            <p:nvPr/>
          </p:nvSpPr>
          <p:spPr>
            <a:xfrm>
              <a:off x="4351725" y="3275125"/>
              <a:ext cx="13125" cy="12025"/>
            </a:xfrm>
            <a:custGeom>
              <a:avLst/>
              <a:gdLst/>
              <a:ahLst/>
              <a:cxnLst/>
              <a:rect l="l" t="t" r="r" b="b"/>
              <a:pathLst>
                <a:path w="525" h="481" extrusionOk="0">
                  <a:moveTo>
                    <a:pt x="285" y="0"/>
                  </a:moveTo>
                  <a:cubicBezTo>
                    <a:pt x="246" y="0"/>
                    <a:pt x="206" y="9"/>
                    <a:pt x="167" y="29"/>
                  </a:cubicBezTo>
                  <a:cubicBezTo>
                    <a:pt x="119" y="53"/>
                    <a:pt x="96" y="76"/>
                    <a:pt x="60" y="124"/>
                  </a:cubicBezTo>
                  <a:cubicBezTo>
                    <a:pt x="0" y="195"/>
                    <a:pt x="0" y="303"/>
                    <a:pt x="60" y="362"/>
                  </a:cubicBezTo>
                  <a:cubicBezTo>
                    <a:pt x="96" y="386"/>
                    <a:pt x="119" y="422"/>
                    <a:pt x="167" y="445"/>
                  </a:cubicBezTo>
                  <a:cubicBezTo>
                    <a:pt x="209" y="470"/>
                    <a:pt x="253" y="481"/>
                    <a:pt x="295" y="481"/>
                  </a:cubicBezTo>
                  <a:cubicBezTo>
                    <a:pt x="418" y="481"/>
                    <a:pt x="524" y="385"/>
                    <a:pt x="524" y="243"/>
                  </a:cubicBezTo>
                  <a:cubicBezTo>
                    <a:pt x="524" y="97"/>
                    <a:pt x="413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1" name="Google Shape;15442;p55">
              <a:extLst>
                <a:ext uri="{FF2B5EF4-FFF2-40B4-BE49-F238E27FC236}">
                  <a16:creationId xmlns:a16="http://schemas.microsoft.com/office/drawing/2014/main" id="{584268C4-E6D7-378C-AC4F-588F16692B29}"/>
                </a:ext>
              </a:extLst>
            </p:cNvPr>
            <p:cNvSpPr/>
            <p:nvPr/>
          </p:nvSpPr>
          <p:spPr>
            <a:xfrm>
              <a:off x="4201100" y="3199000"/>
              <a:ext cx="10650" cy="5475"/>
            </a:xfrm>
            <a:custGeom>
              <a:avLst/>
              <a:gdLst/>
              <a:ahLst/>
              <a:cxnLst/>
              <a:rect l="l" t="t" r="r" b="b"/>
              <a:pathLst>
                <a:path w="426" h="219" extrusionOk="0">
                  <a:moveTo>
                    <a:pt x="284" y="0"/>
                  </a:moveTo>
                  <a:cubicBezTo>
                    <a:pt x="278" y="0"/>
                    <a:pt x="270" y="1"/>
                    <a:pt x="263" y="2"/>
                  </a:cubicBezTo>
                  <a:cubicBezTo>
                    <a:pt x="168" y="2"/>
                    <a:pt x="84" y="2"/>
                    <a:pt x="13" y="73"/>
                  </a:cubicBezTo>
                  <a:cubicBezTo>
                    <a:pt x="1" y="97"/>
                    <a:pt x="1" y="133"/>
                    <a:pt x="13" y="145"/>
                  </a:cubicBezTo>
                  <a:cubicBezTo>
                    <a:pt x="60" y="208"/>
                    <a:pt x="113" y="219"/>
                    <a:pt x="171" y="219"/>
                  </a:cubicBezTo>
                  <a:cubicBezTo>
                    <a:pt x="201" y="219"/>
                    <a:pt x="231" y="216"/>
                    <a:pt x="263" y="216"/>
                  </a:cubicBezTo>
                  <a:cubicBezTo>
                    <a:pt x="267" y="216"/>
                    <a:pt x="270" y="217"/>
                    <a:pt x="274" y="217"/>
                  </a:cubicBezTo>
                  <a:cubicBezTo>
                    <a:pt x="422" y="217"/>
                    <a:pt x="426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2" name="Google Shape;15443;p55">
              <a:extLst>
                <a:ext uri="{FF2B5EF4-FFF2-40B4-BE49-F238E27FC236}">
                  <a16:creationId xmlns:a16="http://schemas.microsoft.com/office/drawing/2014/main" id="{11CBD8ED-2DBC-A972-D905-A5958E7B26C3}"/>
                </a:ext>
              </a:extLst>
            </p:cNvPr>
            <p:cNvSpPr/>
            <p:nvPr/>
          </p:nvSpPr>
          <p:spPr>
            <a:xfrm>
              <a:off x="4215550" y="292102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96" y="0"/>
                  </a:moveTo>
                  <a:cubicBezTo>
                    <a:pt x="48" y="0"/>
                    <a:pt x="0" y="36"/>
                    <a:pt x="18" y="108"/>
                  </a:cubicBezTo>
                  <a:lnTo>
                    <a:pt x="18" y="120"/>
                  </a:lnTo>
                  <a:cubicBezTo>
                    <a:pt x="24" y="155"/>
                    <a:pt x="60" y="173"/>
                    <a:pt x="96" y="173"/>
                  </a:cubicBezTo>
                  <a:cubicBezTo>
                    <a:pt x="131" y="173"/>
                    <a:pt x="167" y="155"/>
                    <a:pt x="173" y="120"/>
                  </a:cubicBezTo>
                  <a:lnTo>
                    <a:pt x="173" y="108"/>
                  </a:lnTo>
                  <a:cubicBezTo>
                    <a:pt x="191" y="36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3" name="Google Shape;15444;p55">
              <a:extLst>
                <a:ext uri="{FF2B5EF4-FFF2-40B4-BE49-F238E27FC236}">
                  <a16:creationId xmlns:a16="http://schemas.microsoft.com/office/drawing/2014/main" id="{9BB7E7A9-0211-FA1B-4F0C-194A8CF68847}"/>
                </a:ext>
              </a:extLst>
            </p:cNvPr>
            <p:cNvSpPr/>
            <p:nvPr/>
          </p:nvSpPr>
          <p:spPr>
            <a:xfrm>
              <a:off x="4128775" y="281595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24" y="1"/>
                  </a:moveTo>
                  <a:cubicBezTo>
                    <a:pt x="1" y="1"/>
                    <a:pt x="1" y="36"/>
                    <a:pt x="24" y="36"/>
                  </a:cubicBezTo>
                  <a:lnTo>
                    <a:pt x="84" y="36"/>
                  </a:lnTo>
                  <a:cubicBezTo>
                    <a:pt x="96" y="36"/>
                    <a:pt x="96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4" name="Google Shape;15445;p55">
              <a:extLst>
                <a:ext uri="{FF2B5EF4-FFF2-40B4-BE49-F238E27FC236}">
                  <a16:creationId xmlns:a16="http://schemas.microsoft.com/office/drawing/2014/main" id="{228E8BAA-730B-C3F4-D1D6-287CFFADE80C}"/>
                </a:ext>
              </a:extLst>
            </p:cNvPr>
            <p:cNvSpPr/>
            <p:nvPr/>
          </p:nvSpPr>
          <p:spPr>
            <a:xfrm>
              <a:off x="4110625" y="2785550"/>
              <a:ext cx="9125" cy="4225"/>
            </a:xfrm>
            <a:custGeom>
              <a:avLst/>
              <a:gdLst/>
              <a:ahLst/>
              <a:cxnLst/>
              <a:rect l="l" t="t" r="r" b="b"/>
              <a:pathLst>
                <a:path w="365" h="169" extrusionOk="0">
                  <a:moveTo>
                    <a:pt x="297" y="1"/>
                  </a:moveTo>
                  <a:cubicBezTo>
                    <a:pt x="294" y="1"/>
                    <a:pt x="290" y="1"/>
                    <a:pt x="286" y="2"/>
                  </a:cubicBezTo>
                  <a:cubicBezTo>
                    <a:pt x="215" y="26"/>
                    <a:pt x="60" y="14"/>
                    <a:pt x="12" y="109"/>
                  </a:cubicBezTo>
                  <a:cubicBezTo>
                    <a:pt x="0" y="133"/>
                    <a:pt x="12" y="169"/>
                    <a:pt x="48" y="169"/>
                  </a:cubicBezTo>
                  <a:cubicBezTo>
                    <a:pt x="96" y="169"/>
                    <a:pt x="119" y="145"/>
                    <a:pt x="167" y="133"/>
                  </a:cubicBezTo>
                  <a:cubicBezTo>
                    <a:pt x="215" y="121"/>
                    <a:pt x="250" y="121"/>
                    <a:pt x="298" y="97"/>
                  </a:cubicBezTo>
                  <a:cubicBezTo>
                    <a:pt x="365" y="75"/>
                    <a:pt x="34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5" name="Google Shape;15446;p55">
              <a:extLst>
                <a:ext uri="{FF2B5EF4-FFF2-40B4-BE49-F238E27FC236}">
                  <a16:creationId xmlns:a16="http://schemas.microsoft.com/office/drawing/2014/main" id="{E492111F-EC93-8706-EE1B-D2D186F9CEA2}"/>
                </a:ext>
              </a:extLst>
            </p:cNvPr>
            <p:cNvSpPr/>
            <p:nvPr/>
          </p:nvSpPr>
          <p:spPr>
            <a:xfrm>
              <a:off x="4038875" y="2754150"/>
              <a:ext cx="11050" cy="6400"/>
            </a:xfrm>
            <a:custGeom>
              <a:avLst/>
              <a:gdLst/>
              <a:ahLst/>
              <a:cxnLst/>
              <a:rect l="l" t="t" r="r" b="b"/>
              <a:pathLst>
                <a:path w="442" h="256" extrusionOk="0">
                  <a:moveTo>
                    <a:pt x="166" y="1"/>
                  </a:moveTo>
                  <a:cubicBezTo>
                    <a:pt x="128" y="1"/>
                    <a:pt x="92" y="10"/>
                    <a:pt x="60" y="32"/>
                  </a:cubicBezTo>
                  <a:cubicBezTo>
                    <a:pt x="1" y="79"/>
                    <a:pt x="1" y="151"/>
                    <a:pt x="60" y="210"/>
                  </a:cubicBezTo>
                  <a:cubicBezTo>
                    <a:pt x="94" y="243"/>
                    <a:pt x="136" y="256"/>
                    <a:pt x="180" y="256"/>
                  </a:cubicBezTo>
                  <a:cubicBezTo>
                    <a:pt x="248" y="256"/>
                    <a:pt x="320" y="227"/>
                    <a:pt x="370" y="198"/>
                  </a:cubicBezTo>
                  <a:cubicBezTo>
                    <a:pt x="441" y="163"/>
                    <a:pt x="441" y="79"/>
                    <a:pt x="370" y="56"/>
                  </a:cubicBezTo>
                  <a:cubicBezTo>
                    <a:pt x="303" y="26"/>
                    <a:pt x="231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6" name="Google Shape;15447;p55">
              <a:extLst>
                <a:ext uri="{FF2B5EF4-FFF2-40B4-BE49-F238E27FC236}">
                  <a16:creationId xmlns:a16="http://schemas.microsoft.com/office/drawing/2014/main" id="{CD39DF1A-3F1E-A281-CFCA-58742A43CBE9}"/>
                </a:ext>
              </a:extLst>
            </p:cNvPr>
            <p:cNvSpPr/>
            <p:nvPr/>
          </p:nvSpPr>
          <p:spPr>
            <a:xfrm>
              <a:off x="3988275" y="2667725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91" y="0"/>
                  </a:moveTo>
                  <a:cubicBezTo>
                    <a:pt x="132" y="12"/>
                    <a:pt x="72" y="12"/>
                    <a:pt x="13" y="36"/>
                  </a:cubicBezTo>
                  <a:cubicBezTo>
                    <a:pt x="1" y="60"/>
                    <a:pt x="1" y="84"/>
                    <a:pt x="13" y="96"/>
                  </a:cubicBezTo>
                  <a:cubicBezTo>
                    <a:pt x="72" y="131"/>
                    <a:pt x="132" y="131"/>
                    <a:pt x="191" y="143"/>
                  </a:cubicBezTo>
                  <a:cubicBezTo>
                    <a:pt x="287" y="143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7" name="Google Shape;15448;p55">
              <a:extLst>
                <a:ext uri="{FF2B5EF4-FFF2-40B4-BE49-F238E27FC236}">
                  <a16:creationId xmlns:a16="http://schemas.microsoft.com/office/drawing/2014/main" id="{DACD793E-8C79-D745-EB37-F79BEBD874B3}"/>
                </a:ext>
              </a:extLst>
            </p:cNvPr>
            <p:cNvSpPr/>
            <p:nvPr/>
          </p:nvSpPr>
          <p:spPr>
            <a:xfrm>
              <a:off x="3967750" y="2594475"/>
              <a:ext cx="6575" cy="4025"/>
            </a:xfrm>
            <a:custGeom>
              <a:avLst/>
              <a:gdLst/>
              <a:ahLst/>
              <a:cxnLst/>
              <a:rect l="l" t="t" r="r" b="b"/>
              <a:pathLst>
                <a:path w="263" h="161" extrusionOk="0">
                  <a:moveTo>
                    <a:pt x="153" y="0"/>
                  </a:moveTo>
                  <a:cubicBezTo>
                    <a:pt x="134" y="0"/>
                    <a:pt x="113" y="11"/>
                    <a:pt x="96" y="37"/>
                  </a:cubicBezTo>
                  <a:cubicBezTo>
                    <a:pt x="72" y="73"/>
                    <a:pt x="48" y="85"/>
                    <a:pt x="36" y="97"/>
                  </a:cubicBezTo>
                  <a:cubicBezTo>
                    <a:pt x="0" y="109"/>
                    <a:pt x="12" y="156"/>
                    <a:pt x="48" y="156"/>
                  </a:cubicBezTo>
                  <a:cubicBezTo>
                    <a:pt x="61" y="159"/>
                    <a:pt x="74" y="161"/>
                    <a:pt x="88" y="161"/>
                  </a:cubicBezTo>
                  <a:cubicBezTo>
                    <a:pt x="126" y="161"/>
                    <a:pt x="165" y="150"/>
                    <a:pt x="191" y="132"/>
                  </a:cubicBezTo>
                  <a:cubicBezTo>
                    <a:pt x="262" y="97"/>
                    <a:pt x="213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8" name="Google Shape;15449;p55">
              <a:extLst>
                <a:ext uri="{FF2B5EF4-FFF2-40B4-BE49-F238E27FC236}">
                  <a16:creationId xmlns:a16="http://schemas.microsoft.com/office/drawing/2014/main" id="{44EA7CCA-FB96-14CC-E165-E92F9CACB70D}"/>
                </a:ext>
              </a:extLst>
            </p:cNvPr>
            <p:cNvSpPr/>
            <p:nvPr/>
          </p:nvSpPr>
          <p:spPr>
            <a:xfrm>
              <a:off x="3952375" y="2444000"/>
              <a:ext cx="6175" cy="5675"/>
            </a:xfrm>
            <a:custGeom>
              <a:avLst/>
              <a:gdLst/>
              <a:ahLst/>
              <a:cxnLst/>
              <a:rect l="l" t="t" r="r" b="b"/>
              <a:pathLst>
                <a:path w="247" h="227" extrusionOk="0">
                  <a:moveTo>
                    <a:pt x="119" y="1"/>
                  </a:moveTo>
                  <a:cubicBezTo>
                    <a:pt x="66" y="1"/>
                    <a:pt x="11" y="42"/>
                    <a:pt x="20" y="103"/>
                  </a:cubicBezTo>
                  <a:cubicBezTo>
                    <a:pt x="21" y="102"/>
                    <a:pt x="21" y="102"/>
                    <a:pt x="22" y="101"/>
                  </a:cubicBezTo>
                  <a:lnTo>
                    <a:pt x="22" y="101"/>
                  </a:lnTo>
                  <a:cubicBezTo>
                    <a:pt x="1" y="151"/>
                    <a:pt x="14" y="213"/>
                    <a:pt x="68" y="222"/>
                  </a:cubicBezTo>
                  <a:cubicBezTo>
                    <a:pt x="80" y="225"/>
                    <a:pt x="94" y="227"/>
                    <a:pt x="108" y="227"/>
                  </a:cubicBezTo>
                  <a:cubicBezTo>
                    <a:pt x="145" y="227"/>
                    <a:pt x="181" y="216"/>
                    <a:pt x="199" y="198"/>
                  </a:cubicBezTo>
                  <a:cubicBezTo>
                    <a:pt x="246" y="139"/>
                    <a:pt x="246" y="43"/>
                    <a:pt x="175" y="20"/>
                  </a:cubicBezTo>
                  <a:cubicBezTo>
                    <a:pt x="159" y="7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9" name="Google Shape;15450;p55">
              <a:extLst>
                <a:ext uri="{FF2B5EF4-FFF2-40B4-BE49-F238E27FC236}">
                  <a16:creationId xmlns:a16="http://schemas.microsoft.com/office/drawing/2014/main" id="{B6756E17-8CB4-EFA0-40B9-907AAC189099}"/>
                </a:ext>
              </a:extLst>
            </p:cNvPr>
            <p:cNvSpPr/>
            <p:nvPr/>
          </p:nvSpPr>
          <p:spPr>
            <a:xfrm>
              <a:off x="3796300" y="2355775"/>
              <a:ext cx="5075" cy="2700"/>
            </a:xfrm>
            <a:custGeom>
              <a:avLst/>
              <a:gdLst/>
              <a:ahLst/>
              <a:cxnLst/>
              <a:rect l="l" t="t" r="r" b="b"/>
              <a:pathLst>
                <a:path w="203" h="108" extrusionOk="0">
                  <a:moveTo>
                    <a:pt x="131" y="1"/>
                  </a:moveTo>
                  <a:cubicBezTo>
                    <a:pt x="84" y="1"/>
                    <a:pt x="60" y="1"/>
                    <a:pt x="12" y="36"/>
                  </a:cubicBezTo>
                  <a:cubicBezTo>
                    <a:pt x="0" y="48"/>
                    <a:pt x="0" y="72"/>
                    <a:pt x="12" y="72"/>
                  </a:cubicBezTo>
                  <a:cubicBezTo>
                    <a:pt x="60" y="96"/>
                    <a:pt x="84" y="108"/>
                    <a:pt x="131" y="108"/>
                  </a:cubicBezTo>
                  <a:cubicBezTo>
                    <a:pt x="203" y="108"/>
                    <a:pt x="203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0" name="Google Shape;15451;p55">
              <a:extLst>
                <a:ext uri="{FF2B5EF4-FFF2-40B4-BE49-F238E27FC236}">
                  <a16:creationId xmlns:a16="http://schemas.microsoft.com/office/drawing/2014/main" id="{5D9618A5-A3FE-8F03-8BB1-FBF06E5939CF}"/>
                </a:ext>
              </a:extLst>
            </p:cNvPr>
            <p:cNvSpPr/>
            <p:nvPr/>
          </p:nvSpPr>
          <p:spPr>
            <a:xfrm>
              <a:off x="3759675" y="2339275"/>
              <a:ext cx="6275" cy="4700"/>
            </a:xfrm>
            <a:custGeom>
              <a:avLst/>
              <a:gdLst/>
              <a:ahLst/>
              <a:cxnLst/>
              <a:rect l="l" t="t" r="r" b="b"/>
              <a:pathLst>
                <a:path w="251" h="188" extrusionOk="0">
                  <a:moveTo>
                    <a:pt x="148" y="0"/>
                  </a:moveTo>
                  <a:cubicBezTo>
                    <a:pt x="134" y="0"/>
                    <a:pt x="120" y="5"/>
                    <a:pt x="108" y="18"/>
                  </a:cubicBezTo>
                  <a:cubicBezTo>
                    <a:pt x="60" y="65"/>
                    <a:pt x="1" y="101"/>
                    <a:pt x="48" y="172"/>
                  </a:cubicBezTo>
                  <a:cubicBezTo>
                    <a:pt x="54" y="184"/>
                    <a:pt x="69" y="187"/>
                    <a:pt x="84" y="187"/>
                  </a:cubicBezTo>
                  <a:cubicBezTo>
                    <a:pt x="99" y="187"/>
                    <a:pt x="114" y="184"/>
                    <a:pt x="120" y="184"/>
                  </a:cubicBezTo>
                  <a:cubicBezTo>
                    <a:pt x="156" y="172"/>
                    <a:pt x="168" y="161"/>
                    <a:pt x="203" y="125"/>
                  </a:cubicBezTo>
                  <a:cubicBezTo>
                    <a:pt x="251" y="78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1" name="Google Shape;15452;p55">
              <a:extLst>
                <a:ext uri="{FF2B5EF4-FFF2-40B4-BE49-F238E27FC236}">
                  <a16:creationId xmlns:a16="http://schemas.microsoft.com/office/drawing/2014/main" id="{D110CA5D-50BC-4DDE-14C0-755C3575CA55}"/>
                </a:ext>
              </a:extLst>
            </p:cNvPr>
            <p:cNvSpPr/>
            <p:nvPr/>
          </p:nvSpPr>
          <p:spPr>
            <a:xfrm>
              <a:off x="3643300" y="2285075"/>
              <a:ext cx="10200" cy="4350"/>
            </a:xfrm>
            <a:custGeom>
              <a:avLst/>
              <a:gdLst/>
              <a:ahLst/>
              <a:cxnLst/>
              <a:rect l="l" t="t" r="r" b="b"/>
              <a:pathLst>
                <a:path w="408" h="174" extrusionOk="0">
                  <a:moveTo>
                    <a:pt x="329" y="1"/>
                  </a:moveTo>
                  <a:cubicBezTo>
                    <a:pt x="320" y="1"/>
                    <a:pt x="309" y="3"/>
                    <a:pt x="298" y="7"/>
                  </a:cubicBezTo>
                  <a:cubicBezTo>
                    <a:pt x="215" y="31"/>
                    <a:pt x="120" y="43"/>
                    <a:pt x="36" y="90"/>
                  </a:cubicBezTo>
                  <a:cubicBezTo>
                    <a:pt x="12" y="102"/>
                    <a:pt x="1" y="138"/>
                    <a:pt x="36" y="150"/>
                  </a:cubicBezTo>
                  <a:cubicBezTo>
                    <a:pt x="70" y="167"/>
                    <a:pt x="106" y="173"/>
                    <a:pt x="142" y="173"/>
                  </a:cubicBezTo>
                  <a:cubicBezTo>
                    <a:pt x="207" y="173"/>
                    <a:pt x="273" y="153"/>
                    <a:pt x="334" y="138"/>
                  </a:cubicBezTo>
                  <a:cubicBezTo>
                    <a:pt x="407" y="106"/>
                    <a:pt x="398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2" name="Google Shape;15453;p55">
              <a:extLst>
                <a:ext uri="{FF2B5EF4-FFF2-40B4-BE49-F238E27FC236}">
                  <a16:creationId xmlns:a16="http://schemas.microsoft.com/office/drawing/2014/main" id="{425DDB63-86FD-43C1-04B0-4FFBA79C8951}"/>
                </a:ext>
              </a:extLst>
            </p:cNvPr>
            <p:cNvSpPr/>
            <p:nvPr/>
          </p:nvSpPr>
          <p:spPr>
            <a:xfrm>
              <a:off x="3658475" y="2255625"/>
              <a:ext cx="2500" cy="1950"/>
            </a:xfrm>
            <a:custGeom>
              <a:avLst/>
              <a:gdLst/>
              <a:ahLst/>
              <a:cxnLst/>
              <a:rect l="l" t="t" r="r" b="b"/>
              <a:pathLst>
                <a:path w="100" h="78" extrusionOk="0">
                  <a:moveTo>
                    <a:pt x="95" y="1"/>
                  </a:moveTo>
                  <a:cubicBezTo>
                    <a:pt x="92" y="1"/>
                    <a:pt x="88" y="2"/>
                    <a:pt x="84" y="6"/>
                  </a:cubicBezTo>
                  <a:cubicBezTo>
                    <a:pt x="100" y="6"/>
                    <a:pt x="100" y="1"/>
                    <a:pt x="95" y="1"/>
                  </a:cubicBezTo>
                  <a:close/>
                  <a:moveTo>
                    <a:pt x="84" y="6"/>
                  </a:moveTo>
                  <a:cubicBezTo>
                    <a:pt x="60" y="30"/>
                    <a:pt x="36" y="54"/>
                    <a:pt x="1" y="66"/>
                  </a:cubicBezTo>
                  <a:lnTo>
                    <a:pt x="1" y="78"/>
                  </a:lnTo>
                  <a:cubicBezTo>
                    <a:pt x="48" y="66"/>
                    <a:pt x="60" y="30"/>
                    <a:pt x="84" y="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3" name="Google Shape;15454;p55">
              <a:extLst>
                <a:ext uri="{FF2B5EF4-FFF2-40B4-BE49-F238E27FC236}">
                  <a16:creationId xmlns:a16="http://schemas.microsoft.com/office/drawing/2014/main" id="{D76FCA0B-DDAD-54AE-3443-9526D54F8CDD}"/>
                </a:ext>
              </a:extLst>
            </p:cNvPr>
            <p:cNvSpPr/>
            <p:nvPr/>
          </p:nvSpPr>
          <p:spPr>
            <a:xfrm>
              <a:off x="3618000" y="2147675"/>
              <a:ext cx="14450" cy="6425"/>
            </a:xfrm>
            <a:custGeom>
              <a:avLst/>
              <a:gdLst/>
              <a:ahLst/>
              <a:cxnLst/>
              <a:rect l="l" t="t" r="r" b="b"/>
              <a:pathLst>
                <a:path w="578" h="257" extrusionOk="0">
                  <a:moveTo>
                    <a:pt x="414" y="0"/>
                  </a:moveTo>
                  <a:cubicBezTo>
                    <a:pt x="408" y="0"/>
                    <a:pt x="401" y="1"/>
                    <a:pt x="393" y="2"/>
                  </a:cubicBezTo>
                  <a:cubicBezTo>
                    <a:pt x="334" y="26"/>
                    <a:pt x="251" y="26"/>
                    <a:pt x="191" y="38"/>
                  </a:cubicBezTo>
                  <a:cubicBezTo>
                    <a:pt x="120" y="50"/>
                    <a:pt x="72" y="62"/>
                    <a:pt x="36" y="121"/>
                  </a:cubicBezTo>
                  <a:cubicBezTo>
                    <a:pt x="0" y="157"/>
                    <a:pt x="12" y="216"/>
                    <a:pt x="60" y="228"/>
                  </a:cubicBezTo>
                  <a:cubicBezTo>
                    <a:pt x="99" y="248"/>
                    <a:pt x="131" y="257"/>
                    <a:pt x="164" y="257"/>
                  </a:cubicBezTo>
                  <a:cubicBezTo>
                    <a:pt x="191" y="257"/>
                    <a:pt x="218" y="251"/>
                    <a:pt x="251" y="240"/>
                  </a:cubicBezTo>
                  <a:cubicBezTo>
                    <a:pt x="334" y="228"/>
                    <a:pt x="393" y="228"/>
                    <a:pt x="465" y="216"/>
                  </a:cubicBezTo>
                  <a:cubicBezTo>
                    <a:pt x="577" y="183"/>
                    <a:pt x="53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4" name="Google Shape;15455;p55">
              <a:extLst>
                <a:ext uri="{FF2B5EF4-FFF2-40B4-BE49-F238E27FC236}">
                  <a16:creationId xmlns:a16="http://schemas.microsoft.com/office/drawing/2014/main" id="{D4CF5540-9E5F-0906-7270-632DA1F84674}"/>
                </a:ext>
              </a:extLst>
            </p:cNvPr>
            <p:cNvSpPr/>
            <p:nvPr/>
          </p:nvSpPr>
          <p:spPr>
            <a:xfrm>
              <a:off x="3706775" y="2109925"/>
              <a:ext cx="3525" cy="1325"/>
            </a:xfrm>
            <a:custGeom>
              <a:avLst/>
              <a:gdLst/>
              <a:ahLst/>
              <a:cxnLst/>
              <a:rect l="l" t="t" r="r" b="b"/>
              <a:pathLst>
                <a:path w="141" h="53" extrusionOk="0">
                  <a:moveTo>
                    <a:pt x="129" y="0"/>
                  </a:moveTo>
                  <a:cubicBezTo>
                    <a:pt x="81" y="0"/>
                    <a:pt x="57" y="0"/>
                    <a:pt x="9" y="24"/>
                  </a:cubicBezTo>
                  <a:cubicBezTo>
                    <a:pt x="1" y="41"/>
                    <a:pt x="5" y="52"/>
                    <a:pt x="12" y="52"/>
                  </a:cubicBezTo>
                  <a:cubicBezTo>
                    <a:pt x="15" y="52"/>
                    <a:pt x="18" y="51"/>
                    <a:pt x="21" y="48"/>
                  </a:cubicBezTo>
                  <a:cubicBezTo>
                    <a:pt x="57" y="12"/>
                    <a:pt x="81" y="12"/>
                    <a:pt x="129" y="12"/>
                  </a:cubicBezTo>
                  <a:cubicBezTo>
                    <a:pt x="140" y="12"/>
                    <a:pt x="140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5" name="Google Shape;15456;p55">
              <a:extLst>
                <a:ext uri="{FF2B5EF4-FFF2-40B4-BE49-F238E27FC236}">
                  <a16:creationId xmlns:a16="http://schemas.microsoft.com/office/drawing/2014/main" id="{612E2336-99E5-10B1-B273-3E84E4F1AFD8}"/>
                </a:ext>
              </a:extLst>
            </p:cNvPr>
            <p:cNvSpPr/>
            <p:nvPr/>
          </p:nvSpPr>
          <p:spPr>
            <a:xfrm>
              <a:off x="3742725" y="2062350"/>
              <a:ext cx="6275" cy="5900"/>
            </a:xfrm>
            <a:custGeom>
              <a:avLst/>
              <a:gdLst/>
              <a:ahLst/>
              <a:cxnLst/>
              <a:rect l="l" t="t" r="r" b="b"/>
              <a:pathLst>
                <a:path w="251" h="236" extrusionOk="0">
                  <a:moveTo>
                    <a:pt x="72" y="93"/>
                  </a:moveTo>
                  <a:cubicBezTo>
                    <a:pt x="67" y="103"/>
                    <a:pt x="64" y="113"/>
                    <a:pt x="62" y="122"/>
                  </a:cubicBezTo>
                  <a:lnTo>
                    <a:pt x="62" y="122"/>
                  </a:lnTo>
                  <a:cubicBezTo>
                    <a:pt x="61" y="120"/>
                    <a:pt x="61" y="119"/>
                    <a:pt x="60" y="117"/>
                  </a:cubicBezTo>
                  <a:cubicBezTo>
                    <a:pt x="60" y="117"/>
                    <a:pt x="60" y="93"/>
                    <a:pt x="72" y="93"/>
                  </a:cubicBezTo>
                  <a:close/>
                  <a:moveTo>
                    <a:pt x="60" y="141"/>
                  </a:moveTo>
                  <a:cubicBezTo>
                    <a:pt x="60" y="142"/>
                    <a:pt x="60" y="144"/>
                    <a:pt x="60" y="145"/>
                  </a:cubicBezTo>
                  <a:lnTo>
                    <a:pt x="60" y="145"/>
                  </a:lnTo>
                  <a:cubicBezTo>
                    <a:pt x="60" y="148"/>
                    <a:pt x="60" y="151"/>
                    <a:pt x="60" y="153"/>
                  </a:cubicBezTo>
                  <a:lnTo>
                    <a:pt x="60" y="141"/>
                  </a:lnTo>
                  <a:close/>
                  <a:moveTo>
                    <a:pt x="72" y="187"/>
                  </a:moveTo>
                  <a:lnTo>
                    <a:pt x="72" y="187"/>
                  </a:lnTo>
                  <a:cubicBezTo>
                    <a:pt x="72" y="188"/>
                    <a:pt x="73" y="190"/>
                    <a:pt x="74" y="191"/>
                  </a:cubicBezTo>
                  <a:lnTo>
                    <a:pt x="74" y="191"/>
                  </a:lnTo>
                  <a:cubicBezTo>
                    <a:pt x="73" y="190"/>
                    <a:pt x="72" y="189"/>
                    <a:pt x="72" y="189"/>
                  </a:cubicBezTo>
                  <a:cubicBezTo>
                    <a:pt x="72" y="188"/>
                    <a:pt x="72" y="187"/>
                    <a:pt x="72" y="187"/>
                  </a:cubicBezTo>
                  <a:close/>
                  <a:moveTo>
                    <a:pt x="121" y="0"/>
                  </a:moveTo>
                  <a:cubicBezTo>
                    <a:pt x="99" y="0"/>
                    <a:pt x="78" y="7"/>
                    <a:pt x="60" y="22"/>
                  </a:cubicBezTo>
                  <a:cubicBezTo>
                    <a:pt x="12" y="69"/>
                    <a:pt x="0" y="177"/>
                    <a:pt x="72" y="200"/>
                  </a:cubicBezTo>
                  <a:cubicBezTo>
                    <a:pt x="88" y="211"/>
                    <a:pt x="97" y="217"/>
                    <a:pt x="98" y="217"/>
                  </a:cubicBezTo>
                  <a:cubicBezTo>
                    <a:pt x="99" y="217"/>
                    <a:pt x="99" y="217"/>
                    <a:pt x="98" y="216"/>
                  </a:cubicBezTo>
                  <a:lnTo>
                    <a:pt x="98" y="216"/>
                  </a:lnTo>
                  <a:cubicBezTo>
                    <a:pt x="115" y="228"/>
                    <a:pt x="137" y="235"/>
                    <a:pt x="158" y="235"/>
                  </a:cubicBezTo>
                  <a:cubicBezTo>
                    <a:pt x="189" y="235"/>
                    <a:pt x="220" y="221"/>
                    <a:pt x="238" y="189"/>
                  </a:cubicBezTo>
                  <a:cubicBezTo>
                    <a:pt x="250" y="141"/>
                    <a:pt x="250" y="117"/>
                    <a:pt x="238" y="81"/>
                  </a:cubicBezTo>
                  <a:cubicBezTo>
                    <a:pt x="214" y="32"/>
                    <a:pt x="16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6" name="Google Shape;15457;p55">
              <a:extLst>
                <a:ext uri="{FF2B5EF4-FFF2-40B4-BE49-F238E27FC236}">
                  <a16:creationId xmlns:a16="http://schemas.microsoft.com/office/drawing/2014/main" id="{7910B8BE-548A-9D9D-2CBC-792663D0890B}"/>
                </a:ext>
              </a:extLst>
            </p:cNvPr>
            <p:cNvSpPr/>
            <p:nvPr/>
          </p:nvSpPr>
          <p:spPr>
            <a:xfrm>
              <a:off x="3806725" y="1994950"/>
              <a:ext cx="11600" cy="3675"/>
            </a:xfrm>
            <a:custGeom>
              <a:avLst/>
              <a:gdLst/>
              <a:ahLst/>
              <a:cxnLst/>
              <a:rect l="l" t="t" r="r" b="b"/>
              <a:pathLst>
                <a:path w="464" h="147" extrusionOk="0">
                  <a:moveTo>
                    <a:pt x="387" y="1"/>
                  </a:moveTo>
                  <a:cubicBezTo>
                    <a:pt x="381" y="1"/>
                    <a:pt x="375" y="2"/>
                    <a:pt x="369" y="3"/>
                  </a:cubicBezTo>
                  <a:cubicBezTo>
                    <a:pt x="250" y="3"/>
                    <a:pt x="143" y="27"/>
                    <a:pt x="48" y="63"/>
                  </a:cubicBezTo>
                  <a:cubicBezTo>
                    <a:pt x="0" y="75"/>
                    <a:pt x="0" y="134"/>
                    <a:pt x="48" y="134"/>
                  </a:cubicBezTo>
                  <a:cubicBezTo>
                    <a:pt x="92" y="143"/>
                    <a:pt x="132" y="145"/>
                    <a:pt x="172" y="145"/>
                  </a:cubicBezTo>
                  <a:cubicBezTo>
                    <a:pt x="215" y="145"/>
                    <a:pt x="256" y="143"/>
                    <a:pt x="298" y="143"/>
                  </a:cubicBezTo>
                  <a:cubicBezTo>
                    <a:pt x="321" y="143"/>
                    <a:pt x="345" y="143"/>
                    <a:pt x="369" y="146"/>
                  </a:cubicBezTo>
                  <a:cubicBezTo>
                    <a:pt x="458" y="146"/>
                    <a:pt x="46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7" name="Google Shape;15458;p55">
              <a:extLst>
                <a:ext uri="{FF2B5EF4-FFF2-40B4-BE49-F238E27FC236}">
                  <a16:creationId xmlns:a16="http://schemas.microsoft.com/office/drawing/2014/main" id="{DA7F9C4E-672A-66D8-7012-CDD929A6DBBB}"/>
                </a:ext>
              </a:extLst>
            </p:cNvPr>
            <p:cNvSpPr/>
            <p:nvPr/>
          </p:nvSpPr>
          <p:spPr>
            <a:xfrm>
              <a:off x="3872500" y="1977100"/>
              <a:ext cx="23050" cy="6900"/>
            </a:xfrm>
            <a:custGeom>
              <a:avLst/>
              <a:gdLst/>
              <a:ahLst/>
              <a:cxnLst/>
              <a:rect l="l" t="t" r="r" b="b"/>
              <a:pathLst>
                <a:path w="922" h="276" extrusionOk="0">
                  <a:moveTo>
                    <a:pt x="795" y="1"/>
                  </a:moveTo>
                  <a:cubicBezTo>
                    <a:pt x="789" y="1"/>
                    <a:pt x="782" y="1"/>
                    <a:pt x="774" y="3"/>
                  </a:cubicBezTo>
                  <a:cubicBezTo>
                    <a:pt x="536" y="27"/>
                    <a:pt x="274" y="74"/>
                    <a:pt x="48" y="181"/>
                  </a:cubicBezTo>
                  <a:cubicBezTo>
                    <a:pt x="0" y="193"/>
                    <a:pt x="12" y="265"/>
                    <a:pt x="60" y="265"/>
                  </a:cubicBezTo>
                  <a:cubicBezTo>
                    <a:pt x="99" y="273"/>
                    <a:pt x="140" y="276"/>
                    <a:pt x="181" y="276"/>
                  </a:cubicBezTo>
                  <a:cubicBezTo>
                    <a:pt x="388" y="276"/>
                    <a:pt x="611" y="191"/>
                    <a:pt x="810" y="181"/>
                  </a:cubicBezTo>
                  <a:cubicBezTo>
                    <a:pt x="922" y="159"/>
                    <a:pt x="897" y="1"/>
                    <a:pt x="7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8" name="Google Shape;15459;p55">
              <a:extLst>
                <a:ext uri="{FF2B5EF4-FFF2-40B4-BE49-F238E27FC236}">
                  <a16:creationId xmlns:a16="http://schemas.microsoft.com/office/drawing/2014/main" id="{409EFBFF-A0F1-8B19-BD94-9580BC533B2A}"/>
                </a:ext>
              </a:extLst>
            </p:cNvPr>
            <p:cNvSpPr/>
            <p:nvPr/>
          </p:nvSpPr>
          <p:spPr>
            <a:xfrm>
              <a:off x="3895125" y="1998600"/>
              <a:ext cx="11425" cy="4850"/>
            </a:xfrm>
            <a:custGeom>
              <a:avLst/>
              <a:gdLst/>
              <a:ahLst/>
              <a:cxnLst/>
              <a:rect l="l" t="t" r="r" b="b"/>
              <a:pathLst>
                <a:path w="457" h="194" extrusionOk="0">
                  <a:moveTo>
                    <a:pt x="203" y="0"/>
                  </a:moveTo>
                  <a:cubicBezTo>
                    <a:pt x="143" y="0"/>
                    <a:pt x="84" y="12"/>
                    <a:pt x="36" y="24"/>
                  </a:cubicBezTo>
                  <a:cubicBezTo>
                    <a:pt x="0" y="48"/>
                    <a:pt x="0" y="83"/>
                    <a:pt x="36" y="107"/>
                  </a:cubicBezTo>
                  <a:cubicBezTo>
                    <a:pt x="72" y="119"/>
                    <a:pt x="143" y="143"/>
                    <a:pt x="179" y="167"/>
                  </a:cubicBezTo>
                  <a:cubicBezTo>
                    <a:pt x="226" y="179"/>
                    <a:pt x="274" y="179"/>
                    <a:pt x="310" y="191"/>
                  </a:cubicBezTo>
                  <a:cubicBezTo>
                    <a:pt x="318" y="192"/>
                    <a:pt x="326" y="193"/>
                    <a:pt x="333" y="193"/>
                  </a:cubicBezTo>
                  <a:cubicBezTo>
                    <a:pt x="423" y="193"/>
                    <a:pt x="456" y="70"/>
                    <a:pt x="357" y="48"/>
                  </a:cubicBezTo>
                  <a:cubicBezTo>
                    <a:pt x="322" y="24"/>
                    <a:pt x="250" y="12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9" name="Google Shape;15460;p55">
              <a:extLst>
                <a:ext uri="{FF2B5EF4-FFF2-40B4-BE49-F238E27FC236}">
                  <a16:creationId xmlns:a16="http://schemas.microsoft.com/office/drawing/2014/main" id="{B7D402FF-BE11-DA9C-E751-DBA61763105F}"/>
                </a:ext>
              </a:extLst>
            </p:cNvPr>
            <p:cNvSpPr/>
            <p:nvPr/>
          </p:nvSpPr>
          <p:spPr>
            <a:xfrm>
              <a:off x="4179375" y="2613250"/>
              <a:ext cx="26525" cy="5675"/>
            </a:xfrm>
            <a:custGeom>
              <a:avLst/>
              <a:gdLst/>
              <a:ahLst/>
              <a:cxnLst/>
              <a:rect l="l" t="t" r="r" b="b"/>
              <a:pathLst>
                <a:path w="1061" h="227" extrusionOk="0">
                  <a:moveTo>
                    <a:pt x="344" y="0"/>
                  </a:moveTo>
                  <a:cubicBezTo>
                    <a:pt x="240" y="0"/>
                    <a:pt x="139" y="14"/>
                    <a:pt x="48" y="48"/>
                  </a:cubicBezTo>
                  <a:cubicBezTo>
                    <a:pt x="1" y="60"/>
                    <a:pt x="1" y="120"/>
                    <a:pt x="48" y="155"/>
                  </a:cubicBezTo>
                  <a:cubicBezTo>
                    <a:pt x="191" y="203"/>
                    <a:pt x="349" y="209"/>
                    <a:pt x="508" y="209"/>
                  </a:cubicBezTo>
                  <a:cubicBezTo>
                    <a:pt x="561" y="209"/>
                    <a:pt x="614" y="208"/>
                    <a:pt x="667" y="208"/>
                  </a:cubicBezTo>
                  <a:cubicBezTo>
                    <a:pt x="773" y="208"/>
                    <a:pt x="878" y="211"/>
                    <a:pt x="977" y="227"/>
                  </a:cubicBezTo>
                  <a:cubicBezTo>
                    <a:pt x="1037" y="227"/>
                    <a:pt x="1060" y="131"/>
                    <a:pt x="1001" y="120"/>
                  </a:cubicBezTo>
                  <a:cubicBezTo>
                    <a:pt x="806" y="63"/>
                    <a:pt x="567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0" name="Google Shape;15461;p55">
              <a:extLst>
                <a:ext uri="{FF2B5EF4-FFF2-40B4-BE49-F238E27FC236}">
                  <a16:creationId xmlns:a16="http://schemas.microsoft.com/office/drawing/2014/main" id="{8ED608BF-34C3-7108-85EB-E2FA06A882E4}"/>
                </a:ext>
              </a:extLst>
            </p:cNvPr>
            <p:cNvSpPr/>
            <p:nvPr/>
          </p:nvSpPr>
          <p:spPr>
            <a:xfrm>
              <a:off x="4165975" y="2578550"/>
              <a:ext cx="12025" cy="8125"/>
            </a:xfrm>
            <a:custGeom>
              <a:avLst/>
              <a:gdLst/>
              <a:ahLst/>
              <a:cxnLst/>
              <a:rect l="l" t="t" r="r" b="b"/>
              <a:pathLst>
                <a:path w="481" h="325" extrusionOk="0">
                  <a:moveTo>
                    <a:pt x="298" y="0"/>
                  </a:moveTo>
                  <a:cubicBezTo>
                    <a:pt x="260" y="0"/>
                    <a:pt x="218" y="19"/>
                    <a:pt x="179" y="67"/>
                  </a:cubicBezTo>
                  <a:cubicBezTo>
                    <a:pt x="156" y="91"/>
                    <a:pt x="120" y="126"/>
                    <a:pt x="108" y="150"/>
                  </a:cubicBezTo>
                  <a:cubicBezTo>
                    <a:pt x="96" y="186"/>
                    <a:pt x="84" y="198"/>
                    <a:pt x="49" y="210"/>
                  </a:cubicBezTo>
                  <a:cubicBezTo>
                    <a:pt x="1" y="234"/>
                    <a:pt x="25" y="305"/>
                    <a:pt x="60" y="317"/>
                  </a:cubicBezTo>
                  <a:cubicBezTo>
                    <a:pt x="82" y="322"/>
                    <a:pt x="104" y="324"/>
                    <a:pt x="126" y="324"/>
                  </a:cubicBezTo>
                  <a:cubicBezTo>
                    <a:pt x="210" y="324"/>
                    <a:pt x="292" y="288"/>
                    <a:pt x="358" y="222"/>
                  </a:cubicBezTo>
                  <a:cubicBezTo>
                    <a:pt x="480" y="143"/>
                    <a:pt x="404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1" name="Google Shape;15462;p55">
              <a:extLst>
                <a:ext uri="{FF2B5EF4-FFF2-40B4-BE49-F238E27FC236}">
                  <a16:creationId xmlns:a16="http://schemas.microsoft.com/office/drawing/2014/main" id="{DC4E8C3C-D2B9-5951-6215-A263C24133EB}"/>
                </a:ext>
              </a:extLst>
            </p:cNvPr>
            <p:cNvSpPr/>
            <p:nvPr/>
          </p:nvSpPr>
          <p:spPr>
            <a:xfrm>
              <a:off x="4470475" y="2623700"/>
              <a:ext cx="16550" cy="7125"/>
            </a:xfrm>
            <a:custGeom>
              <a:avLst/>
              <a:gdLst/>
              <a:ahLst/>
              <a:cxnLst/>
              <a:rect l="l" t="t" r="r" b="b"/>
              <a:pathLst>
                <a:path w="662" h="285" extrusionOk="0">
                  <a:moveTo>
                    <a:pt x="493" y="0"/>
                  </a:moveTo>
                  <a:cubicBezTo>
                    <a:pt x="477" y="0"/>
                    <a:pt x="460" y="4"/>
                    <a:pt x="442" y="11"/>
                  </a:cubicBezTo>
                  <a:cubicBezTo>
                    <a:pt x="382" y="47"/>
                    <a:pt x="311" y="59"/>
                    <a:pt x="239" y="71"/>
                  </a:cubicBezTo>
                  <a:cubicBezTo>
                    <a:pt x="180" y="94"/>
                    <a:pt x="120" y="106"/>
                    <a:pt x="49" y="130"/>
                  </a:cubicBezTo>
                  <a:cubicBezTo>
                    <a:pt x="1" y="154"/>
                    <a:pt x="1" y="225"/>
                    <a:pt x="49" y="237"/>
                  </a:cubicBezTo>
                  <a:cubicBezTo>
                    <a:pt x="120" y="249"/>
                    <a:pt x="203" y="285"/>
                    <a:pt x="275" y="285"/>
                  </a:cubicBezTo>
                  <a:cubicBezTo>
                    <a:pt x="370" y="285"/>
                    <a:pt x="453" y="249"/>
                    <a:pt x="537" y="202"/>
                  </a:cubicBezTo>
                  <a:cubicBezTo>
                    <a:pt x="662" y="160"/>
                    <a:pt x="605" y="0"/>
                    <a:pt x="4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2" name="Google Shape;15463;p55">
              <a:extLst>
                <a:ext uri="{FF2B5EF4-FFF2-40B4-BE49-F238E27FC236}">
                  <a16:creationId xmlns:a16="http://schemas.microsoft.com/office/drawing/2014/main" id="{8A1E49E1-A089-23A4-9194-EBD3F8C386A6}"/>
                </a:ext>
              </a:extLst>
            </p:cNvPr>
            <p:cNvSpPr/>
            <p:nvPr/>
          </p:nvSpPr>
          <p:spPr>
            <a:xfrm>
              <a:off x="4424650" y="24965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0" y="12"/>
                    <a:pt x="0" y="72"/>
                    <a:pt x="48" y="72"/>
                  </a:cubicBezTo>
                  <a:cubicBezTo>
                    <a:pt x="96" y="72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3" name="Google Shape;15464;p55">
              <a:extLst>
                <a:ext uri="{FF2B5EF4-FFF2-40B4-BE49-F238E27FC236}">
                  <a16:creationId xmlns:a16="http://schemas.microsoft.com/office/drawing/2014/main" id="{6ABAFEF6-AB56-1E4F-E2B9-C9C10E15CAA1}"/>
                </a:ext>
              </a:extLst>
            </p:cNvPr>
            <p:cNvSpPr/>
            <p:nvPr/>
          </p:nvSpPr>
          <p:spPr>
            <a:xfrm>
              <a:off x="4320775" y="2316975"/>
              <a:ext cx="15800" cy="7550"/>
            </a:xfrm>
            <a:custGeom>
              <a:avLst/>
              <a:gdLst/>
              <a:ahLst/>
              <a:cxnLst/>
              <a:rect l="l" t="t" r="r" b="b"/>
              <a:pathLst>
                <a:path w="632" h="302" extrusionOk="0">
                  <a:moveTo>
                    <a:pt x="548" y="1"/>
                  </a:moveTo>
                  <a:cubicBezTo>
                    <a:pt x="527" y="1"/>
                    <a:pt x="504" y="13"/>
                    <a:pt x="488" y="40"/>
                  </a:cubicBezTo>
                  <a:cubicBezTo>
                    <a:pt x="420" y="158"/>
                    <a:pt x="263" y="187"/>
                    <a:pt x="130" y="187"/>
                  </a:cubicBezTo>
                  <a:cubicBezTo>
                    <a:pt x="101" y="187"/>
                    <a:pt x="73" y="185"/>
                    <a:pt x="48" y="183"/>
                  </a:cubicBezTo>
                  <a:cubicBezTo>
                    <a:pt x="12" y="183"/>
                    <a:pt x="0" y="231"/>
                    <a:pt x="36" y="243"/>
                  </a:cubicBezTo>
                  <a:cubicBezTo>
                    <a:pt x="109" y="284"/>
                    <a:pt x="177" y="302"/>
                    <a:pt x="258" y="302"/>
                  </a:cubicBezTo>
                  <a:cubicBezTo>
                    <a:pt x="295" y="302"/>
                    <a:pt x="336" y="298"/>
                    <a:pt x="381" y="291"/>
                  </a:cubicBezTo>
                  <a:cubicBezTo>
                    <a:pt x="476" y="255"/>
                    <a:pt x="560" y="195"/>
                    <a:pt x="607" y="112"/>
                  </a:cubicBezTo>
                  <a:cubicBezTo>
                    <a:pt x="631" y="48"/>
                    <a:pt x="591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4" name="Google Shape;15465;p55">
              <a:extLst>
                <a:ext uri="{FF2B5EF4-FFF2-40B4-BE49-F238E27FC236}">
                  <a16:creationId xmlns:a16="http://schemas.microsoft.com/office/drawing/2014/main" id="{3E8DF53B-AE67-8AFF-6999-2FE286908F40}"/>
                </a:ext>
              </a:extLst>
            </p:cNvPr>
            <p:cNvSpPr/>
            <p:nvPr/>
          </p:nvSpPr>
          <p:spPr>
            <a:xfrm>
              <a:off x="4063900" y="2105150"/>
              <a:ext cx="4750" cy="675"/>
            </a:xfrm>
            <a:custGeom>
              <a:avLst/>
              <a:gdLst/>
              <a:ahLst/>
              <a:cxnLst/>
              <a:rect l="l" t="t" r="r" b="b"/>
              <a:pathLst>
                <a:path w="190" h="27" extrusionOk="0">
                  <a:moveTo>
                    <a:pt x="12" y="1"/>
                  </a:moveTo>
                  <a:cubicBezTo>
                    <a:pt x="0" y="1"/>
                    <a:pt x="0" y="24"/>
                    <a:pt x="12" y="24"/>
                  </a:cubicBezTo>
                  <a:lnTo>
                    <a:pt x="155" y="24"/>
                  </a:lnTo>
                  <a:cubicBezTo>
                    <a:pt x="160" y="26"/>
                    <a:pt x="164" y="27"/>
                    <a:pt x="168" y="27"/>
                  </a:cubicBezTo>
                  <a:cubicBezTo>
                    <a:pt x="190" y="27"/>
                    <a:pt x="185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5" name="Google Shape;15466;p55">
              <a:extLst>
                <a:ext uri="{FF2B5EF4-FFF2-40B4-BE49-F238E27FC236}">
                  <a16:creationId xmlns:a16="http://schemas.microsoft.com/office/drawing/2014/main" id="{2F34C790-9D55-6089-DA6F-30EE193AB707}"/>
                </a:ext>
              </a:extLst>
            </p:cNvPr>
            <p:cNvSpPr/>
            <p:nvPr/>
          </p:nvSpPr>
          <p:spPr>
            <a:xfrm>
              <a:off x="4109850" y="2027425"/>
              <a:ext cx="14725" cy="6975"/>
            </a:xfrm>
            <a:custGeom>
              <a:avLst/>
              <a:gdLst/>
              <a:ahLst/>
              <a:cxnLst/>
              <a:rect l="l" t="t" r="r" b="b"/>
              <a:pathLst>
                <a:path w="589" h="279" extrusionOk="0">
                  <a:moveTo>
                    <a:pt x="532" y="0"/>
                  </a:moveTo>
                  <a:cubicBezTo>
                    <a:pt x="528" y="0"/>
                    <a:pt x="524" y="1"/>
                    <a:pt x="519" y="2"/>
                  </a:cubicBezTo>
                  <a:cubicBezTo>
                    <a:pt x="365" y="85"/>
                    <a:pt x="186" y="145"/>
                    <a:pt x="31" y="228"/>
                  </a:cubicBezTo>
                  <a:cubicBezTo>
                    <a:pt x="0" y="249"/>
                    <a:pt x="14" y="278"/>
                    <a:pt x="34" y="278"/>
                  </a:cubicBezTo>
                  <a:cubicBezTo>
                    <a:pt x="37" y="278"/>
                    <a:pt x="40" y="277"/>
                    <a:pt x="43" y="276"/>
                  </a:cubicBezTo>
                  <a:cubicBezTo>
                    <a:pt x="222" y="216"/>
                    <a:pt x="389" y="145"/>
                    <a:pt x="567" y="73"/>
                  </a:cubicBezTo>
                  <a:cubicBezTo>
                    <a:pt x="589" y="52"/>
                    <a:pt x="571" y="0"/>
                    <a:pt x="5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6" name="Google Shape;15467;p55">
              <a:extLst>
                <a:ext uri="{FF2B5EF4-FFF2-40B4-BE49-F238E27FC236}">
                  <a16:creationId xmlns:a16="http://schemas.microsoft.com/office/drawing/2014/main" id="{20B72E11-924A-4368-8A46-DAF704D7D7B0}"/>
                </a:ext>
              </a:extLst>
            </p:cNvPr>
            <p:cNvSpPr/>
            <p:nvPr/>
          </p:nvSpPr>
          <p:spPr>
            <a:xfrm>
              <a:off x="3919575" y="2238550"/>
              <a:ext cx="8500" cy="8425"/>
            </a:xfrm>
            <a:custGeom>
              <a:avLst/>
              <a:gdLst/>
              <a:ahLst/>
              <a:cxnLst/>
              <a:rect l="l" t="t" r="r" b="b"/>
              <a:pathLst>
                <a:path w="340" h="337" extrusionOk="0">
                  <a:moveTo>
                    <a:pt x="195" y="0"/>
                  </a:moveTo>
                  <a:cubicBezTo>
                    <a:pt x="140" y="0"/>
                    <a:pt x="88" y="33"/>
                    <a:pt x="82" y="105"/>
                  </a:cubicBezTo>
                  <a:lnTo>
                    <a:pt x="82" y="105"/>
                  </a:lnTo>
                  <a:cubicBezTo>
                    <a:pt x="82" y="105"/>
                    <a:pt x="82" y="106"/>
                    <a:pt x="82" y="106"/>
                  </a:cubicBezTo>
                  <a:cubicBezTo>
                    <a:pt x="70" y="118"/>
                    <a:pt x="70" y="129"/>
                    <a:pt x="58" y="153"/>
                  </a:cubicBezTo>
                  <a:lnTo>
                    <a:pt x="10" y="237"/>
                  </a:lnTo>
                  <a:cubicBezTo>
                    <a:pt x="0" y="278"/>
                    <a:pt x="16" y="337"/>
                    <a:pt x="59" y="337"/>
                  </a:cubicBezTo>
                  <a:cubicBezTo>
                    <a:pt x="66" y="337"/>
                    <a:pt x="74" y="335"/>
                    <a:pt x="82" y="332"/>
                  </a:cubicBezTo>
                  <a:cubicBezTo>
                    <a:pt x="129" y="320"/>
                    <a:pt x="189" y="320"/>
                    <a:pt x="237" y="284"/>
                  </a:cubicBezTo>
                  <a:cubicBezTo>
                    <a:pt x="272" y="260"/>
                    <a:pt x="320" y="213"/>
                    <a:pt x="320" y="153"/>
                  </a:cubicBezTo>
                  <a:cubicBezTo>
                    <a:pt x="340" y="55"/>
                    <a:pt x="266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7" name="Google Shape;15468;p55">
              <a:extLst>
                <a:ext uri="{FF2B5EF4-FFF2-40B4-BE49-F238E27FC236}">
                  <a16:creationId xmlns:a16="http://schemas.microsoft.com/office/drawing/2014/main" id="{D6CF9F5D-D69C-1AC9-B97D-92FF849441B1}"/>
                </a:ext>
              </a:extLst>
            </p:cNvPr>
            <p:cNvSpPr/>
            <p:nvPr/>
          </p:nvSpPr>
          <p:spPr>
            <a:xfrm>
              <a:off x="3997500" y="2290600"/>
              <a:ext cx="7175" cy="2100"/>
            </a:xfrm>
            <a:custGeom>
              <a:avLst/>
              <a:gdLst/>
              <a:ahLst/>
              <a:cxnLst/>
              <a:rect l="l" t="t" r="r" b="b"/>
              <a:pathLst>
                <a:path w="287" h="84" extrusionOk="0">
                  <a:moveTo>
                    <a:pt x="239" y="0"/>
                  </a:moveTo>
                  <a:cubicBezTo>
                    <a:pt x="168" y="0"/>
                    <a:pt x="96" y="24"/>
                    <a:pt x="37" y="24"/>
                  </a:cubicBezTo>
                  <a:cubicBezTo>
                    <a:pt x="1" y="24"/>
                    <a:pt x="1" y="60"/>
                    <a:pt x="37" y="60"/>
                  </a:cubicBezTo>
                  <a:cubicBezTo>
                    <a:pt x="108" y="60"/>
                    <a:pt x="180" y="83"/>
                    <a:pt x="239" y="83"/>
                  </a:cubicBezTo>
                  <a:cubicBezTo>
                    <a:pt x="287" y="83"/>
                    <a:pt x="28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8" name="Google Shape;15469;p55">
              <a:extLst>
                <a:ext uri="{FF2B5EF4-FFF2-40B4-BE49-F238E27FC236}">
                  <a16:creationId xmlns:a16="http://schemas.microsoft.com/office/drawing/2014/main" id="{A0739373-37AD-3EF9-77F4-887149570315}"/>
                </a:ext>
              </a:extLst>
            </p:cNvPr>
            <p:cNvSpPr/>
            <p:nvPr/>
          </p:nvSpPr>
          <p:spPr>
            <a:xfrm>
              <a:off x="4402925" y="2865725"/>
              <a:ext cx="4475" cy="3525"/>
            </a:xfrm>
            <a:custGeom>
              <a:avLst/>
              <a:gdLst/>
              <a:ahLst/>
              <a:cxnLst/>
              <a:rect l="l" t="t" r="r" b="b"/>
              <a:pathLst>
                <a:path w="179" h="141" extrusionOk="0">
                  <a:moveTo>
                    <a:pt x="125" y="1"/>
                  </a:moveTo>
                  <a:cubicBezTo>
                    <a:pt x="113" y="1"/>
                    <a:pt x="101" y="4"/>
                    <a:pt x="96" y="10"/>
                  </a:cubicBezTo>
                  <a:cubicBezTo>
                    <a:pt x="84" y="34"/>
                    <a:pt x="84" y="34"/>
                    <a:pt x="36" y="57"/>
                  </a:cubicBezTo>
                  <a:cubicBezTo>
                    <a:pt x="0" y="69"/>
                    <a:pt x="0" y="117"/>
                    <a:pt x="36" y="129"/>
                  </a:cubicBezTo>
                  <a:cubicBezTo>
                    <a:pt x="54" y="135"/>
                    <a:pt x="75" y="141"/>
                    <a:pt x="96" y="141"/>
                  </a:cubicBezTo>
                  <a:cubicBezTo>
                    <a:pt x="116" y="141"/>
                    <a:pt x="137" y="135"/>
                    <a:pt x="155" y="117"/>
                  </a:cubicBezTo>
                  <a:cubicBezTo>
                    <a:pt x="179" y="81"/>
                    <a:pt x="167" y="34"/>
                    <a:pt x="155" y="10"/>
                  </a:cubicBezTo>
                  <a:cubicBezTo>
                    <a:pt x="149" y="4"/>
                    <a:pt x="137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9" name="Google Shape;15470;p55">
              <a:extLst>
                <a:ext uri="{FF2B5EF4-FFF2-40B4-BE49-F238E27FC236}">
                  <a16:creationId xmlns:a16="http://schemas.microsoft.com/office/drawing/2014/main" id="{A7EDE76E-5083-839A-C74E-61480D306449}"/>
                </a:ext>
              </a:extLst>
            </p:cNvPr>
            <p:cNvSpPr/>
            <p:nvPr/>
          </p:nvSpPr>
          <p:spPr>
            <a:xfrm>
              <a:off x="4486850" y="2865950"/>
              <a:ext cx="14925" cy="4200"/>
            </a:xfrm>
            <a:custGeom>
              <a:avLst/>
              <a:gdLst/>
              <a:ahLst/>
              <a:cxnLst/>
              <a:rect l="l" t="t" r="r" b="b"/>
              <a:pathLst>
                <a:path w="597" h="168" extrusionOk="0">
                  <a:moveTo>
                    <a:pt x="489" y="1"/>
                  </a:moveTo>
                  <a:cubicBezTo>
                    <a:pt x="346" y="1"/>
                    <a:pt x="191" y="1"/>
                    <a:pt x="48" y="25"/>
                  </a:cubicBezTo>
                  <a:cubicBezTo>
                    <a:pt x="1" y="48"/>
                    <a:pt x="1" y="120"/>
                    <a:pt x="48" y="132"/>
                  </a:cubicBezTo>
                  <a:cubicBezTo>
                    <a:pt x="191" y="168"/>
                    <a:pt x="346" y="168"/>
                    <a:pt x="489" y="168"/>
                  </a:cubicBezTo>
                  <a:cubicBezTo>
                    <a:pt x="596" y="156"/>
                    <a:pt x="596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0" name="Google Shape;15471;p55">
              <a:extLst>
                <a:ext uri="{FF2B5EF4-FFF2-40B4-BE49-F238E27FC236}">
                  <a16:creationId xmlns:a16="http://schemas.microsoft.com/office/drawing/2014/main" id="{B2DC517D-0145-3F13-F0C1-319734579F44}"/>
                </a:ext>
              </a:extLst>
            </p:cNvPr>
            <p:cNvSpPr/>
            <p:nvPr/>
          </p:nvSpPr>
          <p:spPr>
            <a:xfrm>
              <a:off x="4271350" y="3001975"/>
              <a:ext cx="10650" cy="7500"/>
            </a:xfrm>
            <a:custGeom>
              <a:avLst/>
              <a:gdLst/>
              <a:ahLst/>
              <a:cxnLst/>
              <a:rect l="l" t="t" r="r" b="b"/>
              <a:pathLst>
                <a:path w="426" h="300" extrusionOk="0">
                  <a:moveTo>
                    <a:pt x="249" y="1"/>
                  </a:moveTo>
                  <a:cubicBezTo>
                    <a:pt x="245" y="1"/>
                    <a:pt x="242" y="1"/>
                    <a:pt x="239" y="1"/>
                  </a:cubicBezTo>
                  <a:cubicBezTo>
                    <a:pt x="176" y="1"/>
                    <a:pt x="113" y="21"/>
                    <a:pt x="75" y="68"/>
                  </a:cubicBezTo>
                  <a:lnTo>
                    <a:pt x="75" y="68"/>
                  </a:lnTo>
                  <a:cubicBezTo>
                    <a:pt x="66" y="74"/>
                    <a:pt x="57" y="78"/>
                    <a:pt x="48" y="96"/>
                  </a:cubicBezTo>
                  <a:cubicBezTo>
                    <a:pt x="1" y="120"/>
                    <a:pt x="1" y="180"/>
                    <a:pt x="48" y="215"/>
                  </a:cubicBezTo>
                  <a:cubicBezTo>
                    <a:pt x="55" y="222"/>
                    <a:pt x="62" y="225"/>
                    <a:pt x="70" y="229"/>
                  </a:cubicBezTo>
                  <a:lnTo>
                    <a:pt x="70" y="229"/>
                  </a:lnTo>
                  <a:cubicBezTo>
                    <a:pt x="106" y="283"/>
                    <a:pt x="172" y="299"/>
                    <a:pt x="239" y="299"/>
                  </a:cubicBezTo>
                  <a:cubicBezTo>
                    <a:pt x="245" y="299"/>
                    <a:pt x="252" y="300"/>
                    <a:pt x="258" y="300"/>
                  </a:cubicBezTo>
                  <a:cubicBezTo>
                    <a:pt x="426" y="300"/>
                    <a:pt x="423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1" name="Google Shape;15472;p55">
              <a:extLst>
                <a:ext uri="{FF2B5EF4-FFF2-40B4-BE49-F238E27FC236}">
                  <a16:creationId xmlns:a16="http://schemas.microsoft.com/office/drawing/2014/main" id="{2CAC4037-5110-8D0F-D375-B28D4CCA063B}"/>
                </a:ext>
              </a:extLst>
            </p:cNvPr>
            <p:cNvSpPr/>
            <p:nvPr/>
          </p:nvSpPr>
          <p:spPr>
            <a:xfrm>
              <a:off x="4280275" y="28231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25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2" name="Google Shape;15473;p55">
              <a:extLst>
                <a:ext uri="{FF2B5EF4-FFF2-40B4-BE49-F238E27FC236}">
                  <a16:creationId xmlns:a16="http://schemas.microsoft.com/office/drawing/2014/main" id="{DA6CA960-0F69-FE01-1FA8-3FECC7F8909C}"/>
                </a:ext>
              </a:extLst>
            </p:cNvPr>
            <p:cNvSpPr/>
            <p:nvPr/>
          </p:nvSpPr>
          <p:spPr>
            <a:xfrm>
              <a:off x="4078175" y="2634975"/>
              <a:ext cx="11325" cy="7500"/>
            </a:xfrm>
            <a:custGeom>
              <a:avLst/>
              <a:gdLst/>
              <a:ahLst/>
              <a:cxnLst/>
              <a:rect l="l" t="t" r="r" b="b"/>
              <a:pathLst>
                <a:path w="453" h="300" extrusionOk="0">
                  <a:moveTo>
                    <a:pt x="298" y="1"/>
                  </a:moveTo>
                  <a:cubicBezTo>
                    <a:pt x="239" y="13"/>
                    <a:pt x="191" y="13"/>
                    <a:pt x="143" y="36"/>
                  </a:cubicBezTo>
                  <a:lnTo>
                    <a:pt x="48" y="84"/>
                  </a:lnTo>
                  <a:cubicBezTo>
                    <a:pt x="1" y="120"/>
                    <a:pt x="1" y="179"/>
                    <a:pt x="48" y="203"/>
                  </a:cubicBezTo>
                  <a:lnTo>
                    <a:pt x="143" y="251"/>
                  </a:lnTo>
                  <a:cubicBezTo>
                    <a:pt x="203" y="274"/>
                    <a:pt x="227" y="298"/>
                    <a:pt x="298" y="298"/>
                  </a:cubicBezTo>
                  <a:cubicBezTo>
                    <a:pt x="304" y="299"/>
                    <a:pt x="309" y="299"/>
                    <a:pt x="314" y="299"/>
                  </a:cubicBezTo>
                  <a:cubicBezTo>
                    <a:pt x="400" y="299"/>
                    <a:pt x="453" y="211"/>
                    <a:pt x="453" y="143"/>
                  </a:cubicBezTo>
                  <a:cubicBezTo>
                    <a:pt x="453" y="84"/>
                    <a:pt x="393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3" name="Google Shape;15474;p55">
              <a:extLst>
                <a:ext uri="{FF2B5EF4-FFF2-40B4-BE49-F238E27FC236}">
                  <a16:creationId xmlns:a16="http://schemas.microsoft.com/office/drawing/2014/main" id="{2E41D590-DAAD-093A-C9A9-26CF4654BFAD}"/>
                </a:ext>
              </a:extLst>
            </p:cNvPr>
            <p:cNvSpPr/>
            <p:nvPr/>
          </p:nvSpPr>
          <p:spPr>
            <a:xfrm>
              <a:off x="4098125" y="23754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2" y="0"/>
                  </a:moveTo>
                  <a:cubicBezTo>
                    <a:pt x="0" y="0"/>
                    <a:pt x="0" y="24"/>
                    <a:pt x="12" y="24"/>
                  </a:cubicBezTo>
                  <a:cubicBezTo>
                    <a:pt x="24" y="24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4" name="Google Shape;15475;p55">
              <a:extLst>
                <a:ext uri="{FF2B5EF4-FFF2-40B4-BE49-F238E27FC236}">
                  <a16:creationId xmlns:a16="http://schemas.microsoft.com/office/drawing/2014/main" id="{E6691D15-77FB-EE9E-2289-961F45918B87}"/>
                </a:ext>
              </a:extLst>
            </p:cNvPr>
            <p:cNvSpPr/>
            <p:nvPr/>
          </p:nvSpPr>
          <p:spPr>
            <a:xfrm>
              <a:off x="4110925" y="2323950"/>
              <a:ext cx="13075" cy="6750"/>
            </a:xfrm>
            <a:custGeom>
              <a:avLst/>
              <a:gdLst/>
              <a:ahLst/>
              <a:cxnLst/>
              <a:rect l="l" t="t" r="r" b="b"/>
              <a:pathLst>
                <a:path w="523" h="270" extrusionOk="0">
                  <a:moveTo>
                    <a:pt x="427" y="0"/>
                  </a:moveTo>
                  <a:cubicBezTo>
                    <a:pt x="416" y="0"/>
                    <a:pt x="405" y="4"/>
                    <a:pt x="393" y="12"/>
                  </a:cubicBezTo>
                  <a:cubicBezTo>
                    <a:pt x="274" y="71"/>
                    <a:pt x="179" y="131"/>
                    <a:pt x="48" y="178"/>
                  </a:cubicBezTo>
                  <a:cubicBezTo>
                    <a:pt x="0" y="190"/>
                    <a:pt x="0" y="250"/>
                    <a:pt x="48" y="262"/>
                  </a:cubicBezTo>
                  <a:cubicBezTo>
                    <a:pt x="71" y="267"/>
                    <a:pt x="93" y="269"/>
                    <a:pt x="115" y="269"/>
                  </a:cubicBezTo>
                  <a:cubicBezTo>
                    <a:pt x="239" y="269"/>
                    <a:pt x="341" y="191"/>
                    <a:pt x="453" y="131"/>
                  </a:cubicBezTo>
                  <a:cubicBezTo>
                    <a:pt x="523" y="91"/>
                    <a:pt x="484" y="0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5" name="Google Shape;15476;p55">
              <a:extLst>
                <a:ext uri="{FF2B5EF4-FFF2-40B4-BE49-F238E27FC236}">
                  <a16:creationId xmlns:a16="http://schemas.microsoft.com/office/drawing/2014/main" id="{022A8DB9-33FC-3A58-EC86-629BE4D93037}"/>
                </a:ext>
              </a:extLst>
            </p:cNvPr>
            <p:cNvSpPr/>
            <p:nvPr/>
          </p:nvSpPr>
          <p:spPr>
            <a:xfrm>
              <a:off x="4152300" y="2266725"/>
              <a:ext cx="5500" cy="3175"/>
            </a:xfrm>
            <a:custGeom>
              <a:avLst/>
              <a:gdLst/>
              <a:ahLst/>
              <a:cxnLst/>
              <a:rect l="l" t="t" r="r" b="b"/>
              <a:pathLst>
                <a:path w="220" h="127" extrusionOk="0">
                  <a:moveTo>
                    <a:pt x="128" y="0"/>
                  </a:moveTo>
                  <a:cubicBezTo>
                    <a:pt x="122" y="0"/>
                    <a:pt x="115" y="1"/>
                    <a:pt x="107" y="3"/>
                  </a:cubicBezTo>
                  <a:cubicBezTo>
                    <a:pt x="72" y="26"/>
                    <a:pt x="48" y="26"/>
                    <a:pt x="12" y="38"/>
                  </a:cubicBezTo>
                  <a:cubicBezTo>
                    <a:pt x="0" y="50"/>
                    <a:pt x="0" y="86"/>
                    <a:pt x="12" y="98"/>
                  </a:cubicBezTo>
                  <a:cubicBezTo>
                    <a:pt x="36" y="110"/>
                    <a:pt x="72" y="122"/>
                    <a:pt x="107" y="122"/>
                  </a:cubicBezTo>
                  <a:cubicBezTo>
                    <a:pt x="118" y="125"/>
                    <a:pt x="128" y="126"/>
                    <a:pt x="137" y="126"/>
                  </a:cubicBezTo>
                  <a:cubicBezTo>
                    <a:pt x="219" y="126"/>
                    <a:pt x="216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6" name="Google Shape;15477;p55">
              <a:extLst>
                <a:ext uri="{FF2B5EF4-FFF2-40B4-BE49-F238E27FC236}">
                  <a16:creationId xmlns:a16="http://schemas.microsoft.com/office/drawing/2014/main" id="{985D3A61-BE84-E91C-F828-3E6CE21548D0}"/>
                </a:ext>
              </a:extLst>
            </p:cNvPr>
            <p:cNvSpPr/>
            <p:nvPr/>
          </p:nvSpPr>
          <p:spPr>
            <a:xfrm>
              <a:off x="4304100" y="2038475"/>
              <a:ext cx="22650" cy="4525"/>
            </a:xfrm>
            <a:custGeom>
              <a:avLst/>
              <a:gdLst/>
              <a:ahLst/>
              <a:cxnLst/>
              <a:rect l="l" t="t" r="r" b="b"/>
              <a:pathLst>
                <a:path w="906" h="181" extrusionOk="0">
                  <a:moveTo>
                    <a:pt x="786" y="1"/>
                  </a:moveTo>
                  <a:cubicBezTo>
                    <a:pt x="548" y="1"/>
                    <a:pt x="298" y="1"/>
                    <a:pt x="60" y="24"/>
                  </a:cubicBezTo>
                  <a:cubicBezTo>
                    <a:pt x="0" y="48"/>
                    <a:pt x="0" y="131"/>
                    <a:pt x="60" y="143"/>
                  </a:cubicBezTo>
                  <a:cubicBezTo>
                    <a:pt x="219" y="175"/>
                    <a:pt x="383" y="180"/>
                    <a:pt x="545" y="180"/>
                  </a:cubicBezTo>
                  <a:cubicBezTo>
                    <a:pt x="626" y="180"/>
                    <a:pt x="707" y="179"/>
                    <a:pt x="786" y="179"/>
                  </a:cubicBezTo>
                  <a:cubicBezTo>
                    <a:pt x="790" y="179"/>
                    <a:pt x="793" y="180"/>
                    <a:pt x="797" y="180"/>
                  </a:cubicBezTo>
                  <a:cubicBezTo>
                    <a:pt x="905" y="180"/>
                    <a:pt x="902" y="1"/>
                    <a:pt x="7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7" name="Google Shape;15478;p55">
              <a:extLst>
                <a:ext uri="{FF2B5EF4-FFF2-40B4-BE49-F238E27FC236}">
                  <a16:creationId xmlns:a16="http://schemas.microsoft.com/office/drawing/2014/main" id="{7C6BD3F2-CF8F-4BEC-18EC-18D4C9424025}"/>
                </a:ext>
              </a:extLst>
            </p:cNvPr>
            <p:cNvSpPr/>
            <p:nvPr/>
          </p:nvSpPr>
          <p:spPr>
            <a:xfrm>
              <a:off x="4102875" y="2108425"/>
              <a:ext cx="16100" cy="7475"/>
            </a:xfrm>
            <a:custGeom>
              <a:avLst/>
              <a:gdLst/>
              <a:ahLst/>
              <a:cxnLst/>
              <a:rect l="l" t="t" r="r" b="b"/>
              <a:pathLst>
                <a:path w="644" h="299" extrusionOk="0">
                  <a:moveTo>
                    <a:pt x="96" y="0"/>
                  </a:moveTo>
                  <a:cubicBezTo>
                    <a:pt x="36" y="0"/>
                    <a:pt x="1" y="60"/>
                    <a:pt x="13" y="120"/>
                  </a:cubicBezTo>
                  <a:cubicBezTo>
                    <a:pt x="55" y="289"/>
                    <a:pt x="257" y="298"/>
                    <a:pt x="410" y="298"/>
                  </a:cubicBezTo>
                  <a:cubicBezTo>
                    <a:pt x="430" y="298"/>
                    <a:pt x="448" y="298"/>
                    <a:pt x="465" y="298"/>
                  </a:cubicBezTo>
                  <a:cubicBezTo>
                    <a:pt x="469" y="298"/>
                    <a:pt x="472" y="299"/>
                    <a:pt x="476" y="299"/>
                  </a:cubicBezTo>
                  <a:cubicBezTo>
                    <a:pt x="644" y="299"/>
                    <a:pt x="640" y="24"/>
                    <a:pt x="465" y="24"/>
                  </a:cubicBezTo>
                  <a:cubicBezTo>
                    <a:pt x="346" y="24"/>
                    <a:pt x="227" y="12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8" name="Google Shape;15479;p55">
              <a:extLst>
                <a:ext uri="{FF2B5EF4-FFF2-40B4-BE49-F238E27FC236}">
                  <a16:creationId xmlns:a16="http://schemas.microsoft.com/office/drawing/2014/main" id="{31923339-8A62-64E9-8813-FA7F43967C3B}"/>
                </a:ext>
              </a:extLst>
            </p:cNvPr>
            <p:cNvSpPr/>
            <p:nvPr/>
          </p:nvSpPr>
          <p:spPr>
            <a:xfrm>
              <a:off x="4396675" y="2494475"/>
              <a:ext cx="8350" cy="5975"/>
            </a:xfrm>
            <a:custGeom>
              <a:avLst/>
              <a:gdLst/>
              <a:ahLst/>
              <a:cxnLst/>
              <a:rect l="l" t="t" r="r" b="b"/>
              <a:pathLst>
                <a:path w="334" h="239" extrusionOk="0">
                  <a:moveTo>
                    <a:pt x="167" y="1"/>
                  </a:moveTo>
                  <a:cubicBezTo>
                    <a:pt x="0" y="1"/>
                    <a:pt x="0" y="239"/>
                    <a:pt x="167" y="239"/>
                  </a:cubicBezTo>
                  <a:cubicBezTo>
                    <a:pt x="334" y="239"/>
                    <a:pt x="334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9" name="Google Shape;15480;p55">
              <a:extLst>
                <a:ext uri="{FF2B5EF4-FFF2-40B4-BE49-F238E27FC236}">
                  <a16:creationId xmlns:a16="http://schemas.microsoft.com/office/drawing/2014/main" id="{6087D468-8F38-1444-F6FC-41A1CEE146F1}"/>
                </a:ext>
              </a:extLst>
            </p:cNvPr>
            <p:cNvSpPr/>
            <p:nvPr/>
          </p:nvSpPr>
          <p:spPr>
            <a:xfrm>
              <a:off x="3745100" y="2567475"/>
              <a:ext cx="14025" cy="6825"/>
            </a:xfrm>
            <a:custGeom>
              <a:avLst/>
              <a:gdLst/>
              <a:ahLst/>
              <a:cxnLst/>
              <a:rect l="l" t="t" r="r" b="b"/>
              <a:pathLst>
                <a:path w="561" h="273" extrusionOk="0">
                  <a:moveTo>
                    <a:pt x="389" y="0"/>
                  </a:moveTo>
                  <a:cubicBezTo>
                    <a:pt x="345" y="0"/>
                    <a:pt x="304" y="13"/>
                    <a:pt x="262" y="34"/>
                  </a:cubicBezTo>
                  <a:cubicBezTo>
                    <a:pt x="191" y="57"/>
                    <a:pt x="0" y="93"/>
                    <a:pt x="24" y="200"/>
                  </a:cubicBezTo>
                  <a:cubicBezTo>
                    <a:pt x="30" y="255"/>
                    <a:pt x="71" y="272"/>
                    <a:pt x="120" y="272"/>
                  </a:cubicBezTo>
                  <a:cubicBezTo>
                    <a:pt x="178" y="272"/>
                    <a:pt x="248" y="249"/>
                    <a:pt x="286" y="236"/>
                  </a:cubicBezTo>
                  <a:cubicBezTo>
                    <a:pt x="334" y="224"/>
                    <a:pt x="393" y="212"/>
                    <a:pt x="441" y="200"/>
                  </a:cubicBezTo>
                  <a:cubicBezTo>
                    <a:pt x="465" y="176"/>
                    <a:pt x="477" y="153"/>
                    <a:pt x="512" y="141"/>
                  </a:cubicBezTo>
                  <a:cubicBezTo>
                    <a:pt x="560" y="105"/>
                    <a:pt x="548" y="34"/>
                    <a:pt x="489" y="22"/>
                  </a:cubicBezTo>
                  <a:cubicBezTo>
                    <a:pt x="454" y="7"/>
                    <a:pt x="42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0" name="Google Shape;15481;p55">
              <a:extLst>
                <a:ext uri="{FF2B5EF4-FFF2-40B4-BE49-F238E27FC236}">
                  <a16:creationId xmlns:a16="http://schemas.microsoft.com/office/drawing/2014/main" id="{CCA25F50-64DB-725C-32CB-107EF892796E}"/>
                </a:ext>
              </a:extLst>
            </p:cNvPr>
            <p:cNvSpPr/>
            <p:nvPr/>
          </p:nvSpPr>
          <p:spPr>
            <a:xfrm>
              <a:off x="3738850" y="2559650"/>
              <a:ext cx="21650" cy="8675"/>
            </a:xfrm>
            <a:custGeom>
              <a:avLst/>
              <a:gdLst/>
              <a:ahLst/>
              <a:cxnLst/>
              <a:rect l="l" t="t" r="r" b="b"/>
              <a:pathLst>
                <a:path w="866" h="347" extrusionOk="0">
                  <a:moveTo>
                    <a:pt x="806" y="0"/>
                  </a:moveTo>
                  <a:cubicBezTo>
                    <a:pt x="804" y="0"/>
                    <a:pt x="801" y="0"/>
                    <a:pt x="798" y="1"/>
                  </a:cubicBezTo>
                  <a:cubicBezTo>
                    <a:pt x="500" y="49"/>
                    <a:pt x="274" y="132"/>
                    <a:pt x="24" y="299"/>
                  </a:cubicBezTo>
                  <a:cubicBezTo>
                    <a:pt x="0" y="311"/>
                    <a:pt x="24" y="347"/>
                    <a:pt x="36" y="347"/>
                  </a:cubicBezTo>
                  <a:cubicBezTo>
                    <a:pt x="298" y="275"/>
                    <a:pt x="560" y="168"/>
                    <a:pt x="822" y="97"/>
                  </a:cubicBezTo>
                  <a:cubicBezTo>
                    <a:pt x="866" y="64"/>
                    <a:pt x="839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1" name="Google Shape;15482;p55">
              <a:extLst>
                <a:ext uri="{FF2B5EF4-FFF2-40B4-BE49-F238E27FC236}">
                  <a16:creationId xmlns:a16="http://schemas.microsoft.com/office/drawing/2014/main" id="{895B2CAA-2893-12AD-F084-7439A6CF8E3B}"/>
                </a:ext>
              </a:extLst>
            </p:cNvPr>
            <p:cNvSpPr/>
            <p:nvPr/>
          </p:nvSpPr>
          <p:spPr>
            <a:xfrm>
              <a:off x="3743325" y="2540625"/>
              <a:ext cx="13400" cy="3675"/>
            </a:xfrm>
            <a:custGeom>
              <a:avLst/>
              <a:gdLst/>
              <a:ahLst/>
              <a:cxnLst/>
              <a:rect l="l" t="t" r="r" b="b"/>
              <a:pathLst>
                <a:path w="536" h="147" extrusionOk="0">
                  <a:moveTo>
                    <a:pt x="452" y="0"/>
                  </a:moveTo>
                  <a:cubicBezTo>
                    <a:pt x="298" y="0"/>
                    <a:pt x="167" y="24"/>
                    <a:pt x="36" y="60"/>
                  </a:cubicBezTo>
                  <a:cubicBezTo>
                    <a:pt x="0" y="84"/>
                    <a:pt x="0" y="119"/>
                    <a:pt x="36" y="119"/>
                  </a:cubicBezTo>
                  <a:cubicBezTo>
                    <a:pt x="91" y="140"/>
                    <a:pt x="146" y="147"/>
                    <a:pt x="204" y="147"/>
                  </a:cubicBezTo>
                  <a:cubicBezTo>
                    <a:pt x="282" y="147"/>
                    <a:pt x="363" y="133"/>
                    <a:pt x="452" y="119"/>
                  </a:cubicBezTo>
                  <a:cubicBezTo>
                    <a:pt x="459" y="121"/>
                    <a:pt x="465" y="122"/>
                    <a:pt x="470" y="122"/>
                  </a:cubicBezTo>
                  <a:cubicBezTo>
                    <a:pt x="535" y="122"/>
                    <a:pt x="529" y="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2" name="Google Shape;15483;p55">
              <a:extLst>
                <a:ext uri="{FF2B5EF4-FFF2-40B4-BE49-F238E27FC236}">
                  <a16:creationId xmlns:a16="http://schemas.microsoft.com/office/drawing/2014/main" id="{BD70F51F-908F-5A3F-61CF-DFABFD419C0D}"/>
                </a:ext>
              </a:extLst>
            </p:cNvPr>
            <p:cNvSpPr/>
            <p:nvPr/>
          </p:nvSpPr>
          <p:spPr>
            <a:xfrm>
              <a:off x="3721000" y="2542975"/>
              <a:ext cx="11525" cy="2725"/>
            </a:xfrm>
            <a:custGeom>
              <a:avLst/>
              <a:gdLst/>
              <a:ahLst/>
              <a:cxnLst/>
              <a:rect l="l" t="t" r="r" b="b"/>
              <a:pathLst>
                <a:path w="461" h="109" extrusionOk="0">
                  <a:moveTo>
                    <a:pt x="415" y="0"/>
                  </a:moveTo>
                  <a:cubicBezTo>
                    <a:pt x="412" y="0"/>
                    <a:pt x="409" y="1"/>
                    <a:pt x="405" y="2"/>
                  </a:cubicBezTo>
                  <a:cubicBezTo>
                    <a:pt x="286" y="25"/>
                    <a:pt x="155" y="25"/>
                    <a:pt x="36" y="61"/>
                  </a:cubicBezTo>
                  <a:cubicBezTo>
                    <a:pt x="0" y="73"/>
                    <a:pt x="0" y="109"/>
                    <a:pt x="36" y="109"/>
                  </a:cubicBezTo>
                  <a:cubicBezTo>
                    <a:pt x="167" y="109"/>
                    <a:pt x="286" y="85"/>
                    <a:pt x="417" y="61"/>
                  </a:cubicBezTo>
                  <a:cubicBezTo>
                    <a:pt x="461" y="61"/>
                    <a:pt x="454" y="0"/>
                    <a:pt x="4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3" name="Google Shape;15484;p55">
              <a:extLst>
                <a:ext uri="{FF2B5EF4-FFF2-40B4-BE49-F238E27FC236}">
                  <a16:creationId xmlns:a16="http://schemas.microsoft.com/office/drawing/2014/main" id="{279613E1-45DB-8BC7-7DF2-B3014646ED42}"/>
                </a:ext>
              </a:extLst>
            </p:cNvPr>
            <p:cNvSpPr/>
            <p:nvPr/>
          </p:nvSpPr>
          <p:spPr>
            <a:xfrm>
              <a:off x="3733200" y="2520100"/>
              <a:ext cx="10825" cy="4050"/>
            </a:xfrm>
            <a:custGeom>
              <a:avLst/>
              <a:gdLst/>
              <a:ahLst/>
              <a:cxnLst/>
              <a:rect l="l" t="t" r="r" b="b"/>
              <a:pathLst>
                <a:path w="433" h="162" extrusionOk="0">
                  <a:moveTo>
                    <a:pt x="387" y="1"/>
                  </a:moveTo>
                  <a:cubicBezTo>
                    <a:pt x="381" y="1"/>
                    <a:pt x="374" y="4"/>
                    <a:pt x="369" y="12"/>
                  </a:cubicBezTo>
                  <a:cubicBezTo>
                    <a:pt x="262" y="83"/>
                    <a:pt x="155" y="95"/>
                    <a:pt x="36" y="95"/>
                  </a:cubicBezTo>
                  <a:cubicBezTo>
                    <a:pt x="0" y="95"/>
                    <a:pt x="0" y="143"/>
                    <a:pt x="36" y="143"/>
                  </a:cubicBezTo>
                  <a:cubicBezTo>
                    <a:pt x="72" y="156"/>
                    <a:pt x="109" y="162"/>
                    <a:pt x="145" y="162"/>
                  </a:cubicBezTo>
                  <a:cubicBezTo>
                    <a:pt x="238" y="162"/>
                    <a:pt x="328" y="123"/>
                    <a:pt x="405" y="71"/>
                  </a:cubicBezTo>
                  <a:cubicBezTo>
                    <a:pt x="433" y="43"/>
                    <a:pt x="410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4" name="Google Shape;15485;p55">
              <a:extLst>
                <a:ext uri="{FF2B5EF4-FFF2-40B4-BE49-F238E27FC236}">
                  <a16:creationId xmlns:a16="http://schemas.microsoft.com/office/drawing/2014/main" id="{51A68FA3-AA3A-288E-7B9B-5AB6BBE7148E}"/>
                </a:ext>
              </a:extLst>
            </p:cNvPr>
            <p:cNvSpPr/>
            <p:nvPr/>
          </p:nvSpPr>
          <p:spPr>
            <a:xfrm>
              <a:off x="3731400" y="2499800"/>
              <a:ext cx="10950" cy="3650"/>
            </a:xfrm>
            <a:custGeom>
              <a:avLst/>
              <a:gdLst/>
              <a:ahLst/>
              <a:cxnLst/>
              <a:rect l="l" t="t" r="r" b="b"/>
              <a:pathLst>
                <a:path w="438" h="146" extrusionOk="0">
                  <a:moveTo>
                    <a:pt x="357" y="1"/>
                  </a:moveTo>
                  <a:cubicBezTo>
                    <a:pt x="353" y="1"/>
                    <a:pt x="350" y="1"/>
                    <a:pt x="346" y="2"/>
                  </a:cubicBezTo>
                  <a:cubicBezTo>
                    <a:pt x="239" y="50"/>
                    <a:pt x="144" y="62"/>
                    <a:pt x="36" y="86"/>
                  </a:cubicBezTo>
                  <a:cubicBezTo>
                    <a:pt x="1" y="109"/>
                    <a:pt x="1" y="133"/>
                    <a:pt x="36" y="133"/>
                  </a:cubicBezTo>
                  <a:cubicBezTo>
                    <a:pt x="65" y="142"/>
                    <a:pt x="93" y="145"/>
                    <a:pt x="122" y="145"/>
                  </a:cubicBezTo>
                  <a:cubicBezTo>
                    <a:pt x="212" y="145"/>
                    <a:pt x="303" y="107"/>
                    <a:pt x="394" y="62"/>
                  </a:cubicBezTo>
                  <a:cubicBezTo>
                    <a:pt x="438" y="62"/>
                    <a:pt x="400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5" name="Google Shape;15486;p55">
              <a:extLst>
                <a:ext uri="{FF2B5EF4-FFF2-40B4-BE49-F238E27FC236}">
                  <a16:creationId xmlns:a16="http://schemas.microsoft.com/office/drawing/2014/main" id="{5D7B6CDA-DC86-8E27-F45B-EE82EECEE4FA}"/>
                </a:ext>
              </a:extLst>
            </p:cNvPr>
            <p:cNvSpPr/>
            <p:nvPr/>
          </p:nvSpPr>
          <p:spPr>
            <a:xfrm>
              <a:off x="3710275" y="2490025"/>
              <a:ext cx="22600" cy="5900"/>
            </a:xfrm>
            <a:custGeom>
              <a:avLst/>
              <a:gdLst/>
              <a:ahLst/>
              <a:cxnLst/>
              <a:rect l="l" t="t" r="r" b="b"/>
              <a:pathLst>
                <a:path w="904" h="236" extrusionOk="0">
                  <a:moveTo>
                    <a:pt x="834" y="0"/>
                  </a:moveTo>
                  <a:cubicBezTo>
                    <a:pt x="691" y="24"/>
                    <a:pt x="548" y="36"/>
                    <a:pt x="417" y="60"/>
                  </a:cubicBezTo>
                  <a:cubicBezTo>
                    <a:pt x="286" y="84"/>
                    <a:pt x="119" y="84"/>
                    <a:pt x="12" y="155"/>
                  </a:cubicBezTo>
                  <a:cubicBezTo>
                    <a:pt x="0" y="167"/>
                    <a:pt x="0" y="203"/>
                    <a:pt x="12" y="203"/>
                  </a:cubicBezTo>
                  <a:cubicBezTo>
                    <a:pt x="56" y="227"/>
                    <a:pt x="103" y="235"/>
                    <a:pt x="152" y="235"/>
                  </a:cubicBezTo>
                  <a:cubicBezTo>
                    <a:pt x="223" y="235"/>
                    <a:pt x="299" y="217"/>
                    <a:pt x="370" y="203"/>
                  </a:cubicBezTo>
                  <a:cubicBezTo>
                    <a:pt x="536" y="167"/>
                    <a:pt x="691" y="107"/>
                    <a:pt x="846" y="84"/>
                  </a:cubicBezTo>
                  <a:cubicBezTo>
                    <a:pt x="849" y="84"/>
                    <a:pt x="853" y="85"/>
                    <a:pt x="856" y="85"/>
                  </a:cubicBezTo>
                  <a:cubicBezTo>
                    <a:pt x="904" y="85"/>
                    <a:pt x="890" y="0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6" name="Google Shape;15487;p55">
              <a:extLst>
                <a:ext uri="{FF2B5EF4-FFF2-40B4-BE49-F238E27FC236}">
                  <a16:creationId xmlns:a16="http://schemas.microsoft.com/office/drawing/2014/main" id="{4BD5496E-834D-6C1A-2F46-B5C5D3FF48A6}"/>
                </a:ext>
              </a:extLst>
            </p:cNvPr>
            <p:cNvSpPr/>
            <p:nvPr/>
          </p:nvSpPr>
          <p:spPr>
            <a:xfrm>
              <a:off x="3699350" y="2477450"/>
              <a:ext cx="9025" cy="3800"/>
            </a:xfrm>
            <a:custGeom>
              <a:avLst/>
              <a:gdLst/>
              <a:ahLst/>
              <a:cxnLst/>
              <a:rect l="l" t="t" r="r" b="b"/>
              <a:pathLst>
                <a:path w="361" h="152" extrusionOk="0">
                  <a:moveTo>
                    <a:pt x="332" y="1"/>
                  </a:moveTo>
                  <a:cubicBezTo>
                    <a:pt x="328" y="1"/>
                    <a:pt x="323" y="2"/>
                    <a:pt x="318" y="3"/>
                  </a:cubicBezTo>
                  <a:cubicBezTo>
                    <a:pt x="235" y="63"/>
                    <a:pt x="128" y="75"/>
                    <a:pt x="21" y="110"/>
                  </a:cubicBezTo>
                  <a:cubicBezTo>
                    <a:pt x="1" y="110"/>
                    <a:pt x="6" y="152"/>
                    <a:pt x="22" y="152"/>
                  </a:cubicBezTo>
                  <a:cubicBezTo>
                    <a:pt x="25" y="152"/>
                    <a:pt x="29" y="150"/>
                    <a:pt x="33" y="146"/>
                  </a:cubicBezTo>
                  <a:cubicBezTo>
                    <a:pt x="140" y="122"/>
                    <a:pt x="247" y="87"/>
                    <a:pt x="330" y="27"/>
                  </a:cubicBezTo>
                  <a:cubicBezTo>
                    <a:pt x="361" y="27"/>
                    <a:pt x="357" y="1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7" name="Google Shape;15488;p55">
              <a:extLst>
                <a:ext uri="{FF2B5EF4-FFF2-40B4-BE49-F238E27FC236}">
                  <a16:creationId xmlns:a16="http://schemas.microsoft.com/office/drawing/2014/main" id="{71D23F74-B725-8BCE-9E94-DF4EAA13768F}"/>
                </a:ext>
              </a:extLst>
            </p:cNvPr>
            <p:cNvSpPr/>
            <p:nvPr/>
          </p:nvSpPr>
          <p:spPr>
            <a:xfrm>
              <a:off x="3682900" y="2475125"/>
              <a:ext cx="5975" cy="625"/>
            </a:xfrm>
            <a:custGeom>
              <a:avLst/>
              <a:gdLst/>
              <a:ahLst/>
              <a:cxnLst/>
              <a:rect l="l" t="t" r="r" b="b"/>
              <a:pathLst>
                <a:path w="239" h="25" extrusionOk="0">
                  <a:moveTo>
                    <a:pt x="12" y="1"/>
                  </a:moveTo>
                  <a:cubicBezTo>
                    <a:pt x="0" y="1"/>
                    <a:pt x="0" y="25"/>
                    <a:pt x="12" y="25"/>
                  </a:cubicBezTo>
                  <a:lnTo>
                    <a:pt x="214" y="25"/>
                  </a:lnTo>
                  <a:cubicBezTo>
                    <a:pt x="238" y="25"/>
                    <a:pt x="238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8" name="Google Shape;15489;p55">
              <a:extLst>
                <a:ext uri="{FF2B5EF4-FFF2-40B4-BE49-F238E27FC236}">
                  <a16:creationId xmlns:a16="http://schemas.microsoft.com/office/drawing/2014/main" id="{908E1AAC-882D-A8CA-4047-3FB45896EAF7}"/>
                </a:ext>
              </a:extLst>
            </p:cNvPr>
            <p:cNvSpPr/>
            <p:nvPr/>
          </p:nvSpPr>
          <p:spPr>
            <a:xfrm>
              <a:off x="3642100" y="2492075"/>
              <a:ext cx="7850" cy="4825"/>
            </a:xfrm>
            <a:custGeom>
              <a:avLst/>
              <a:gdLst/>
              <a:ahLst/>
              <a:cxnLst/>
              <a:rect l="l" t="t" r="r" b="b"/>
              <a:pathLst>
                <a:path w="314" h="193" extrusionOk="0">
                  <a:moveTo>
                    <a:pt x="267" y="1"/>
                  </a:moveTo>
                  <a:cubicBezTo>
                    <a:pt x="258" y="1"/>
                    <a:pt x="248" y="5"/>
                    <a:pt x="239" y="14"/>
                  </a:cubicBezTo>
                  <a:cubicBezTo>
                    <a:pt x="179" y="73"/>
                    <a:pt x="96" y="97"/>
                    <a:pt x="37" y="144"/>
                  </a:cubicBezTo>
                  <a:cubicBezTo>
                    <a:pt x="1" y="156"/>
                    <a:pt x="37" y="192"/>
                    <a:pt x="60" y="192"/>
                  </a:cubicBezTo>
                  <a:cubicBezTo>
                    <a:pt x="144" y="156"/>
                    <a:pt x="227" y="121"/>
                    <a:pt x="287" y="61"/>
                  </a:cubicBezTo>
                  <a:cubicBezTo>
                    <a:pt x="313" y="34"/>
                    <a:pt x="293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9" name="Google Shape;15490;p55">
              <a:extLst>
                <a:ext uri="{FF2B5EF4-FFF2-40B4-BE49-F238E27FC236}">
                  <a16:creationId xmlns:a16="http://schemas.microsoft.com/office/drawing/2014/main" id="{DE40AC21-4375-B6C7-922D-7C1F53449F26}"/>
                </a:ext>
              </a:extLst>
            </p:cNvPr>
            <p:cNvSpPr/>
            <p:nvPr/>
          </p:nvSpPr>
          <p:spPr>
            <a:xfrm>
              <a:off x="3640025" y="2509375"/>
              <a:ext cx="13125" cy="6350"/>
            </a:xfrm>
            <a:custGeom>
              <a:avLst/>
              <a:gdLst/>
              <a:ahLst/>
              <a:cxnLst/>
              <a:rect l="l" t="t" r="r" b="b"/>
              <a:pathLst>
                <a:path w="525" h="254" extrusionOk="0">
                  <a:moveTo>
                    <a:pt x="405" y="0"/>
                  </a:moveTo>
                  <a:cubicBezTo>
                    <a:pt x="262" y="0"/>
                    <a:pt x="60" y="0"/>
                    <a:pt x="12" y="155"/>
                  </a:cubicBezTo>
                  <a:cubicBezTo>
                    <a:pt x="1" y="179"/>
                    <a:pt x="24" y="226"/>
                    <a:pt x="60" y="238"/>
                  </a:cubicBezTo>
                  <a:cubicBezTo>
                    <a:pt x="79" y="250"/>
                    <a:pt x="97" y="254"/>
                    <a:pt x="114" y="254"/>
                  </a:cubicBezTo>
                  <a:cubicBezTo>
                    <a:pt x="151" y="254"/>
                    <a:pt x="186" y="235"/>
                    <a:pt x="227" y="226"/>
                  </a:cubicBezTo>
                  <a:cubicBezTo>
                    <a:pt x="286" y="214"/>
                    <a:pt x="334" y="203"/>
                    <a:pt x="405" y="203"/>
                  </a:cubicBezTo>
                  <a:cubicBezTo>
                    <a:pt x="524" y="167"/>
                    <a:pt x="524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0" name="Google Shape;15491;p55">
              <a:extLst>
                <a:ext uri="{FF2B5EF4-FFF2-40B4-BE49-F238E27FC236}">
                  <a16:creationId xmlns:a16="http://schemas.microsoft.com/office/drawing/2014/main" id="{7032765E-F295-8E0C-CB5E-62940EC889E8}"/>
                </a:ext>
              </a:extLst>
            </p:cNvPr>
            <p:cNvSpPr/>
            <p:nvPr/>
          </p:nvSpPr>
          <p:spPr>
            <a:xfrm>
              <a:off x="3623950" y="2560575"/>
              <a:ext cx="22650" cy="7725"/>
            </a:xfrm>
            <a:custGeom>
              <a:avLst/>
              <a:gdLst/>
              <a:ahLst/>
              <a:cxnLst/>
              <a:rect l="l" t="t" r="r" b="b"/>
              <a:pathLst>
                <a:path w="906" h="309" extrusionOk="0">
                  <a:moveTo>
                    <a:pt x="834" y="0"/>
                  </a:moveTo>
                  <a:cubicBezTo>
                    <a:pt x="691" y="0"/>
                    <a:pt x="536" y="24"/>
                    <a:pt x="405" y="36"/>
                  </a:cubicBezTo>
                  <a:cubicBezTo>
                    <a:pt x="274" y="60"/>
                    <a:pt x="132" y="71"/>
                    <a:pt x="48" y="179"/>
                  </a:cubicBezTo>
                  <a:cubicBezTo>
                    <a:pt x="1" y="214"/>
                    <a:pt x="36" y="262"/>
                    <a:pt x="72" y="298"/>
                  </a:cubicBezTo>
                  <a:cubicBezTo>
                    <a:pt x="98" y="306"/>
                    <a:pt x="125" y="309"/>
                    <a:pt x="151" y="309"/>
                  </a:cubicBezTo>
                  <a:cubicBezTo>
                    <a:pt x="244" y="309"/>
                    <a:pt x="336" y="269"/>
                    <a:pt x="429" y="250"/>
                  </a:cubicBezTo>
                  <a:cubicBezTo>
                    <a:pt x="584" y="202"/>
                    <a:pt x="715" y="155"/>
                    <a:pt x="870" y="131"/>
                  </a:cubicBezTo>
                  <a:cubicBezTo>
                    <a:pt x="905" y="95"/>
                    <a:pt x="894" y="0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1" name="Google Shape;15492;p55">
              <a:extLst>
                <a:ext uri="{FF2B5EF4-FFF2-40B4-BE49-F238E27FC236}">
                  <a16:creationId xmlns:a16="http://schemas.microsoft.com/office/drawing/2014/main" id="{454E66D4-1AAB-D05C-FED8-57B68F70D991}"/>
                </a:ext>
              </a:extLst>
            </p:cNvPr>
            <p:cNvSpPr/>
            <p:nvPr/>
          </p:nvSpPr>
          <p:spPr>
            <a:xfrm>
              <a:off x="3625450" y="2552975"/>
              <a:ext cx="12900" cy="4475"/>
            </a:xfrm>
            <a:custGeom>
              <a:avLst/>
              <a:gdLst/>
              <a:ahLst/>
              <a:cxnLst/>
              <a:rect l="l" t="t" r="r" b="b"/>
              <a:pathLst>
                <a:path w="516" h="179" extrusionOk="0">
                  <a:moveTo>
                    <a:pt x="432" y="0"/>
                  </a:moveTo>
                  <a:cubicBezTo>
                    <a:pt x="424" y="0"/>
                    <a:pt x="415" y="2"/>
                    <a:pt x="405" y="6"/>
                  </a:cubicBezTo>
                  <a:cubicBezTo>
                    <a:pt x="286" y="30"/>
                    <a:pt x="131" y="30"/>
                    <a:pt x="36" y="90"/>
                  </a:cubicBezTo>
                  <a:cubicBezTo>
                    <a:pt x="0" y="102"/>
                    <a:pt x="0" y="149"/>
                    <a:pt x="36" y="149"/>
                  </a:cubicBezTo>
                  <a:cubicBezTo>
                    <a:pt x="82" y="170"/>
                    <a:pt x="130" y="178"/>
                    <a:pt x="179" y="178"/>
                  </a:cubicBezTo>
                  <a:cubicBezTo>
                    <a:pt x="268" y="178"/>
                    <a:pt x="360" y="153"/>
                    <a:pt x="453" y="137"/>
                  </a:cubicBezTo>
                  <a:cubicBezTo>
                    <a:pt x="516" y="106"/>
                    <a:pt x="495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2" name="Google Shape;15493;p55">
              <a:extLst>
                <a:ext uri="{FF2B5EF4-FFF2-40B4-BE49-F238E27FC236}">
                  <a16:creationId xmlns:a16="http://schemas.microsoft.com/office/drawing/2014/main" id="{47DD84A4-AE6D-C1F3-B7E8-32E24E1DC0CC}"/>
                </a:ext>
              </a:extLst>
            </p:cNvPr>
            <p:cNvSpPr/>
            <p:nvPr/>
          </p:nvSpPr>
          <p:spPr>
            <a:xfrm>
              <a:off x="3647475" y="2591825"/>
              <a:ext cx="16675" cy="4275"/>
            </a:xfrm>
            <a:custGeom>
              <a:avLst/>
              <a:gdLst/>
              <a:ahLst/>
              <a:cxnLst/>
              <a:rect l="l" t="t" r="r" b="b"/>
              <a:pathLst>
                <a:path w="667" h="171" extrusionOk="0">
                  <a:moveTo>
                    <a:pt x="607" y="0"/>
                  </a:moveTo>
                  <a:cubicBezTo>
                    <a:pt x="500" y="0"/>
                    <a:pt x="381" y="0"/>
                    <a:pt x="286" y="12"/>
                  </a:cubicBezTo>
                  <a:cubicBezTo>
                    <a:pt x="191" y="12"/>
                    <a:pt x="95" y="12"/>
                    <a:pt x="24" y="72"/>
                  </a:cubicBezTo>
                  <a:cubicBezTo>
                    <a:pt x="0" y="95"/>
                    <a:pt x="12" y="143"/>
                    <a:pt x="36" y="155"/>
                  </a:cubicBezTo>
                  <a:cubicBezTo>
                    <a:pt x="62" y="166"/>
                    <a:pt x="89" y="170"/>
                    <a:pt x="115" y="170"/>
                  </a:cubicBezTo>
                  <a:cubicBezTo>
                    <a:pt x="172" y="170"/>
                    <a:pt x="229" y="151"/>
                    <a:pt x="286" y="143"/>
                  </a:cubicBezTo>
                  <a:lnTo>
                    <a:pt x="596" y="95"/>
                  </a:lnTo>
                  <a:cubicBezTo>
                    <a:pt x="667" y="84"/>
                    <a:pt x="667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3" name="Google Shape;15494;p55">
              <a:extLst>
                <a:ext uri="{FF2B5EF4-FFF2-40B4-BE49-F238E27FC236}">
                  <a16:creationId xmlns:a16="http://schemas.microsoft.com/office/drawing/2014/main" id="{C83FB241-4B12-E05A-2F1A-27285415FF24}"/>
                </a:ext>
              </a:extLst>
            </p:cNvPr>
            <p:cNvSpPr/>
            <p:nvPr/>
          </p:nvSpPr>
          <p:spPr>
            <a:xfrm>
              <a:off x="3656400" y="2597500"/>
              <a:ext cx="8950" cy="4475"/>
            </a:xfrm>
            <a:custGeom>
              <a:avLst/>
              <a:gdLst/>
              <a:ahLst/>
              <a:cxnLst/>
              <a:rect l="l" t="t" r="r" b="b"/>
              <a:pathLst>
                <a:path w="358" h="179" extrusionOk="0">
                  <a:moveTo>
                    <a:pt x="164" y="1"/>
                  </a:moveTo>
                  <a:cubicBezTo>
                    <a:pt x="150" y="1"/>
                    <a:pt x="135" y="3"/>
                    <a:pt x="119" y="11"/>
                  </a:cubicBezTo>
                  <a:cubicBezTo>
                    <a:pt x="72" y="11"/>
                    <a:pt x="48" y="35"/>
                    <a:pt x="12" y="71"/>
                  </a:cubicBezTo>
                  <a:cubicBezTo>
                    <a:pt x="0" y="83"/>
                    <a:pt x="0" y="107"/>
                    <a:pt x="12" y="130"/>
                  </a:cubicBezTo>
                  <a:cubicBezTo>
                    <a:pt x="48" y="154"/>
                    <a:pt x="72" y="166"/>
                    <a:pt x="119" y="178"/>
                  </a:cubicBezTo>
                  <a:lnTo>
                    <a:pt x="250" y="178"/>
                  </a:lnTo>
                  <a:cubicBezTo>
                    <a:pt x="358" y="154"/>
                    <a:pt x="358" y="11"/>
                    <a:pt x="250" y="11"/>
                  </a:cubicBezTo>
                  <a:cubicBezTo>
                    <a:pt x="219" y="11"/>
                    <a:pt x="192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4" name="Google Shape;15495;p55">
              <a:extLst>
                <a:ext uri="{FF2B5EF4-FFF2-40B4-BE49-F238E27FC236}">
                  <a16:creationId xmlns:a16="http://schemas.microsoft.com/office/drawing/2014/main" id="{567A7DCE-E637-D95F-E9DC-D2FC1510DF6F}"/>
                </a:ext>
              </a:extLst>
            </p:cNvPr>
            <p:cNvSpPr/>
            <p:nvPr/>
          </p:nvSpPr>
          <p:spPr>
            <a:xfrm>
              <a:off x="3669800" y="2606825"/>
              <a:ext cx="9025" cy="3625"/>
            </a:xfrm>
            <a:custGeom>
              <a:avLst/>
              <a:gdLst/>
              <a:ahLst/>
              <a:cxnLst/>
              <a:rect l="l" t="t" r="r" b="b"/>
              <a:pathLst>
                <a:path w="361" h="145" extrusionOk="0">
                  <a:moveTo>
                    <a:pt x="291" y="1"/>
                  </a:moveTo>
                  <a:cubicBezTo>
                    <a:pt x="282" y="1"/>
                    <a:pt x="273" y="3"/>
                    <a:pt x="262" y="7"/>
                  </a:cubicBezTo>
                  <a:cubicBezTo>
                    <a:pt x="191" y="31"/>
                    <a:pt x="119" y="31"/>
                    <a:pt x="24" y="67"/>
                  </a:cubicBezTo>
                  <a:cubicBezTo>
                    <a:pt x="0" y="67"/>
                    <a:pt x="0" y="115"/>
                    <a:pt x="24" y="126"/>
                  </a:cubicBezTo>
                  <a:cubicBezTo>
                    <a:pt x="72" y="138"/>
                    <a:pt x="116" y="144"/>
                    <a:pt x="161" y="144"/>
                  </a:cubicBezTo>
                  <a:cubicBezTo>
                    <a:pt x="206" y="144"/>
                    <a:pt x="250" y="138"/>
                    <a:pt x="298" y="126"/>
                  </a:cubicBezTo>
                  <a:cubicBezTo>
                    <a:pt x="360" y="95"/>
                    <a:pt x="350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5" name="Google Shape;15496;p55">
              <a:extLst>
                <a:ext uri="{FF2B5EF4-FFF2-40B4-BE49-F238E27FC236}">
                  <a16:creationId xmlns:a16="http://schemas.microsoft.com/office/drawing/2014/main" id="{62373965-EA55-EAF4-1817-F6C097EC5CDC}"/>
                </a:ext>
              </a:extLst>
            </p:cNvPr>
            <p:cNvSpPr/>
            <p:nvPr/>
          </p:nvSpPr>
          <p:spPr>
            <a:xfrm>
              <a:off x="3668300" y="2612125"/>
              <a:ext cx="9100" cy="6700"/>
            </a:xfrm>
            <a:custGeom>
              <a:avLst/>
              <a:gdLst/>
              <a:ahLst/>
              <a:cxnLst/>
              <a:rect l="l" t="t" r="r" b="b"/>
              <a:pathLst>
                <a:path w="364" h="268" extrusionOk="0">
                  <a:moveTo>
                    <a:pt x="204" y="0"/>
                  </a:moveTo>
                  <a:cubicBezTo>
                    <a:pt x="170" y="0"/>
                    <a:pt x="138" y="17"/>
                    <a:pt x="120" y="57"/>
                  </a:cubicBezTo>
                  <a:cubicBezTo>
                    <a:pt x="108" y="81"/>
                    <a:pt x="84" y="81"/>
                    <a:pt x="72" y="81"/>
                  </a:cubicBezTo>
                  <a:cubicBezTo>
                    <a:pt x="48" y="93"/>
                    <a:pt x="24" y="117"/>
                    <a:pt x="13" y="141"/>
                  </a:cubicBezTo>
                  <a:cubicBezTo>
                    <a:pt x="1" y="153"/>
                    <a:pt x="1" y="176"/>
                    <a:pt x="13" y="188"/>
                  </a:cubicBezTo>
                  <a:cubicBezTo>
                    <a:pt x="43" y="244"/>
                    <a:pt x="91" y="268"/>
                    <a:pt x="142" y="268"/>
                  </a:cubicBezTo>
                  <a:cubicBezTo>
                    <a:pt x="209" y="268"/>
                    <a:pt x="281" y="226"/>
                    <a:pt x="322" y="165"/>
                  </a:cubicBezTo>
                  <a:cubicBezTo>
                    <a:pt x="363" y="82"/>
                    <a:pt x="28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6" name="Google Shape;15497;p55">
              <a:extLst>
                <a:ext uri="{FF2B5EF4-FFF2-40B4-BE49-F238E27FC236}">
                  <a16:creationId xmlns:a16="http://schemas.microsoft.com/office/drawing/2014/main" id="{366328EA-060A-6D42-7D1E-6F4D515E7779}"/>
                </a:ext>
              </a:extLst>
            </p:cNvPr>
            <p:cNvSpPr/>
            <p:nvPr/>
          </p:nvSpPr>
          <p:spPr>
            <a:xfrm>
              <a:off x="3660225" y="1994275"/>
              <a:ext cx="17325" cy="31500"/>
            </a:xfrm>
            <a:custGeom>
              <a:avLst/>
              <a:gdLst/>
              <a:ahLst/>
              <a:cxnLst/>
              <a:rect l="l" t="t" r="r" b="b"/>
              <a:pathLst>
                <a:path w="693" h="1260" extrusionOk="0">
                  <a:moveTo>
                    <a:pt x="120" y="0"/>
                  </a:moveTo>
                  <a:cubicBezTo>
                    <a:pt x="56" y="0"/>
                    <a:pt x="0" y="109"/>
                    <a:pt x="74" y="161"/>
                  </a:cubicBezTo>
                  <a:cubicBezTo>
                    <a:pt x="252" y="292"/>
                    <a:pt x="347" y="471"/>
                    <a:pt x="395" y="697"/>
                  </a:cubicBezTo>
                  <a:cubicBezTo>
                    <a:pt x="431" y="876"/>
                    <a:pt x="383" y="1042"/>
                    <a:pt x="395" y="1221"/>
                  </a:cubicBezTo>
                  <a:cubicBezTo>
                    <a:pt x="395" y="1242"/>
                    <a:pt x="417" y="1259"/>
                    <a:pt x="436" y="1259"/>
                  </a:cubicBezTo>
                  <a:cubicBezTo>
                    <a:pt x="449" y="1259"/>
                    <a:pt x="462" y="1252"/>
                    <a:pt x="467" y="1233"/>
                  </a:cubicBezTo>
                  <a:cubicBezTo>
                    <a:pt x="693" y="816"/>
                    <a:pt x="502" y="292"/>
                    <a:pt x="145" y="6"/>
                  </a:cubicBezTo>
                  <a:cubicBezTo>
                    <a:pt x="137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7" name="Google Shape;15498;p55">
              <a:extLst>
                <a:ext uri="{FF2B5EF4-FFF2-40B4-BE49-F238E27FC236}">
                  <a16:creationId xmlns:a16="http://schemas.microsoft.com/office/drawing/2014/main" id="{E2296C7C-0538-B74E-615B-DC75679D9CF1}"/>
                </a:ext>
              </a:extLst>
            </p:cNvPr>
            <p:cNvSpPr/>
            <p:nvPr/>
          </p:nvSpPr>
          <p:spPr>
            <a:xfrm>
              <a:off x="3596125" y="2029650"/>
              <a:ext cx="70200" cy="46850"/>
            </a:xfrm>
            <a:custGeom>
              <a:avLst/>
              <a:gdLst/>
              <a:ahLst/>
              <a:cxnLst/>
              <a:rect l="l" t="t" r="r" b="b"/>
              <a:pathLst>
                <a:path w="2808" h="1874" extrusionOk="0">
                  <a:moveTo>
                    <a:pt x="2774" y="0"/>
                  </a:moveTo>
                  <a:cubicBezTo>
                    <a:pt x="2768" y="0"/>
                    <a:pt x="2762" y="3"/>
                    <a:pt x="2757" y="8"/>
                  </a:cubicBezTo>
                  <a:cubicBezTo>
                    <a:pt x="1983" y="794"/>
                    <a:pt x="673" y="961"/>
                    <a:pt x="18" y="1842"/>
                  </a:cubicBezTo>
                  <a:cubicBezTo>
                    <a:pt x="0" y="1851"/>
                    <a:pt x="16" y="1874"/>
                    <a:pt x="30" y="1874"/>
                  </a:cubicBezTo>
                  <a:cubicBezTo>
                    <a:pt x="35" y="1874"/>
                    <a:pt x="39" y="1871"/>
                    <a:pt x="42" y="1866"/>
                  </a:cubicBezTo>
                  <a:cubicBezTo>
                    <a:pt x="530" y="1592"/>
                    <a:pt x="1030" y="1270"/>
                    <a:pt x="1518" y="996"/>
                  </a:cubicBezTo>
                  <a:cubicBezTo>
                    <a:pt x="1995" y="723"/>
                    <a:pt x="2423" y="437"/>
                    <a:pt x="2780" y="44"/>
                  </a:cubicBezTo>
                  <a:cubicBezTo>
                    <a:pt x="2808" y="26"/>
                    <a:pt x="2793" y="0"/>
                    <a:pt x="27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8" name="Google Shape;15499;p55">
              <a:extLst>
                <a:ext uri="{FF2B5EF4-FFF2-40B4-BE49-F238E27FC236}">
                  <a16:creationId xmlns:a16="http://schemas.microsoft.com/office/drawing/2014/main" id="{A62CC5D1-E26A-C444-3BAE-3C42A70DE623}"/>
                </a:ext>
              </a:extLst>
            </p:cNvPr>
            <p:cNvSpPr/>
            <p:nvPr/>
          </p:nvSpPr>
          <p:spPr>
            <a:xfrm>
              <a:off x="3552950" y="2090475"/>
              <a:ext cx="25750" cy="22625"/>
            </a:xfrm>
            <a:custGeom>
              <a:avLst/>
              <a:gdLst/>
              <a:ahLst/>
              <a:cxnLst/>
              <a:rect l="l" t="t" r="r" b="b"/>
              <a:pathLst>
                <a:path w="1030" h="905" extrusionOk="0">
                  <a:moveTo>
                    <a:pt x="1018" y="1"/>
                  </a:moveTo>
                  <a:cubicBezTo>
                    <a:pt x="1016" y="1"/>
                    <a:pt x="1012" y="2"/>
                    <a:pt x="1007" y="4"/>
                  </a:cubicBezTo>
                  <a:cubicBezTo>
                    <a:pt x="650" y="183"/>
                    <a:pt x="174" y="480"/>
                    <a:pt x="19" y="849"/>
                  </a:cubicBezTo>
                  <a:cubicBezTo>
                    <a:pt x="0" y="877"/>
                    <a:pt x="18" y="905"/>
                    <a:pt x="37" y="905"/>
                  </a:cubicBezTo>
                  <a:cubicBezTo>
                    <a:pt x="43" y="905"/>
                    <a:pt x="49" y="902"/>
                    <a:pt x="55" y="897"/>
                  </a:cubicBezTo>
                  <a:cubicBezTo>
                    <a:pt x="221" y="790"/>
                    <a:pt x="340" y="623"/>
                    <a:pt x="471" y="480"/>
                  </a:cubicBezTo>
                  <a:cubicBezTo>
                    <a:pt x="638" y="302"/>
                    <a:pt x="817" y="147"/>
                    <a:pt x="1007" y="16"/>
                  </a:cubicBezTo>
                  <a:cubicBezTo>
                    <a:pt x="1026" y="16"/>
                    <a:pt x="1030" y="1"/>
                    <a:pt x="10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9" name="Google Shape;15500;p55">
              <a:extLst>
                <a:ext uri="{FF2B5EF4-FFF2-40B4-BE49-F238E27FC236}">
                  <a16:creationId xmlns:a16="http://schemas.microsoft.com/office/drawing/2014/main" id="{2F797299-5C4B-2F23-7B4A-906C2E426AAF}"/>
                </a:ext>
              </a:extLst>
            </p:cNvPr>
            <p:cNvSpPr/>
            <p:nvPr/>
          </p:nvSpPr>
          <p:spPr>
            <a:xfrm>
              <a:off x="3538525" y="2131575"/>
              <a:ext cx="10750" cy="139325"/>
            </a:xfrm>
            <a:custGeom>
              <a:avLst/>
              <a:gdLst/>
              <a:ahLst/>
              <a:cxnLst/>
              <a:rect l="l" t="t" r="r" b="b"/>
              <a:pathLst>
                <a:path w="430" h="5573" extrusionOk="0">
                  <a:moveTo>
                    <a:pt x="245" y="0"/>
                  </a:moveTo>
                  <a:cubicBezTo>
                    <a:pt x="230" y="0"/>
                    <a:pt x="215" y="9"/>
                    <a:pt x="215" y="27"/>
                  </a:cubicBezTo>
                  <a:cubicBezTo>
                    <a:pt x="1" y="932"/>
                    <a:pt x="1" y="1872"/>
                    <a:pt x="60" y="2789"/>
                  </a:cubicBezTo>
                  <a:cubicBezTo>
                    <a:pt x="120" y="3706"/>
                    <a:pt x="36" y="4670"/>
                    <a:pt x="179" y="5563"/>
                  </a:cubicBezTo>
                  <a:cubicBezTo>
                    <a:pt x="179" y="5569"/>
                    <a:pt x="185" y="5572"/>
                    <a:pt x="192" y="5572"/>
                  </a:cubicBezTo>
                  <a:cubicBezTo>
                    <a:pt x="200" y="5572"/>
                    <a:pt x="209" y="5569"/>
                    <a:pt x="215" y="5563"/>
                  </a:cubicBezTo>
                  <a:cubicBezTo>
                    <a:pt x="429" y="4730"/>
                    <a:pt x="227" y="3777"/>
                    <a:pt x="191" y="2932"/>
                  </a:cubicBezTo>
                  <a:cubicBezTo>
                    <a:pt x="143" y="1956"/>
                    <a:pt x="155" y="991"/>
                    <a:pt x="274" y="27"/>
                  </a:cubicBezTo>
                  <a:cubicBezTo>
                    <a:pt x="274" y="9"/>
                    <a:pt x="259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0" name="Google Shape;15501;p55">
              <a:extLst>
                <a:ext uri="{FF2B5EF4-FFF2-40B4-BE49-F238E27FC236}">
                  <a16:creationId xmlns:a16="http://schemas.microsoft.com/office/drawing/2014/main" id="{B928E0F0-CBD9-FCDB-E125-702506AB4C72}"/>
                </a:ext>
              </a:extLst>
            </p:cNvPr>
            <p:cNvSpPr/>
            <p:nvPr/>
          </p:nvSpPr>
          <p:spPr>
            <a:xfrm>
              <a:off x="3543300" y="2286725"/>
              <a:ext cx="300" cy="5300"/>
            </a:xfrm>
            <a:custGeom>
              <a:avLst/>
              <a:gdLst/>
              <a:ahLst/>
              <a:cxnLst/>
              <a:rect l="l" t="t" r="r" b="b"/>
              <a:pathLst>
                <a:path w="12" h="212" extrusionOk="0">
                  <a:moveTo>
                    <a:pt x="0" y="0"/>
                  </a:moveTo>
                  <a:lnTo>
                    <a:pt x="0" y="203"/>
                  </a:lnTo>
                  <a:cubicBezTo>
                    <a:pt x="0" y="209"/>
                    <a:pt x="3" y="212"/>
                    <a:pt x="6" y="212"/>
                  </a:cubicBezTo>
                  <a:cubicBezTo>
                    <a:pt x="9" y="212"/>
                    <a:pt x="12" y="209"/>
                    <a:pt x="12" y="20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1" name="Google Shape;15502;p55">
              <a:extLst>
                <a:ext uri="{FF2B5EF4-FFF2-40B4-BE49-F238E27FC236}">
                  <a16:creationId xmlns:a16="http://schemas.microsoft.com/office/drawing/2014/main" id="{BD65FA59-FBEB-7A0B-9C41-9041017E8672}"/>
                </a:ext>
              </a:extLst>
            </p:cNvPr>
            <p:cNvSpPr/>
            <p:nvPr/>
          </p:nvSpPr>
          <p:spPr>
            <a:xfrm>
              <a:off x="3541950" y="2304125"/>
              <a:ext cx="2700" cy="4800"/>
            </a:xfrm>
            <a:custGeom>
              <a:avLst/>
              <a:gdLst/>
              <a:ahLst/>
              <a:cxnLst/>
              <a:rect l="l" t="t" r="r" b="b"/>
              <a:pathLst>
                <a:path w="108" h="192" extrusionOk="0">
                  <a:moveTo>
                    <a:pt x="54" y="1"/>
                  </a:moveTo>
                  <a:cubicBezTo>
                    <a:pt x="27" y="1"/>
                    <a:pt x="0" y="19"/>
                    <a:pt x="6" y="54"/>
                  </a:cubicBezTo>
                  <a:cubicBezTo>
                    <a:pt x="6" y="102"/>
                    <a:pt x="6" y="150"/>
                    <a:pt x="18" y="173"/>
                  </a:cubicBezTo>
                  <a:cubicBezTo>
                    <a:pt x="30" y="185"/>
                    <a:pt x="42" y="191"/>
                    <a:pt x="53" y="191"/>
                  </a:cubicBezTo>
                  <a:cubicBezTo>
                    <a:pt x="63" y="191"/>
                    <a:pt x="72" y="185"/>
                    <a:pt x="78" y="173"/>
                  </a:cubicBezTo>
                  <a:cubicBezTo>
                    <a:pt x="102" y="138"/>
                    <a:pt x="102" y="102"/>
                    <a:pt x="102" y="54"/>
                  </a:cubicBezTo>
                  <a:cubicBezTo>
                    <a:pt x="108" y="19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2" name="Google Shape;15503;p55">
              <a:extLst>
                <a:ext uri="{FF2B5EF4-FFF2-40B4-BE49-F238E27FC236}">
                  <a16:creationId xmlns:a16="http://schemas.microsoft.com/office/drawing/2014/main" id="{51A7A899-EAC8-014C-F683-113CD711A7A7}"/>
                </a:ext>
              </a:extLst>
            </p:cNvPr>
            <p:cNvSpPr/>
            <p:nvPr/>
          </p:nvSpPr>
          <p:spPr>
            <a:xfrm>
              <a:off x="3542100" y="2325875"/>
              <a:ext cx="40200" cy="61300"/>
            </a:xfrm>
            <a:custGeom>
              <a:avLst/>
              <a:gdLst/>
              <a:ahLst/>
              <a:cxnLst/>
              <a:rect l="l" t="t" r="r" b="b"/>
              <a:pathLst>
                <a:path w="1608" h="2452" extrusionOk="0">
                  <a:moveTo>
                    <a:pt x="60" y="1"/>
                  </a:moveTo>
                  <a:cubicBezTo>
                    <a:pt x="32" y="1"/>
                    <a:pt x="0" y="22"/>
                    <a:pt x="0" y="54"/>
                  </a:cubicBezTo>
                  <a:cubicBezTo>
                    <a:pt x="185" y="884"/>
                    <a:pt x="247" y="2452"/>
                    <a:pt x="1430" y="2452"/>
                  </a:cubicBezTo>
                  <a:cubicBezTo>
                    <a:pt x="1468" y="2452"/>
                    <a:pt x="1508" y="2450"/>
                    <a:pt x="1548" y="2447"/>
                  </a:cubicBezTo>
                  <a:cubicBezTo>
                    <a:pt x="1596" y="2447"/>
                    <a:pt x="1608" y="2375"/>
                    <a:pt x="1560" y="2363"/>
                  </a:cubicBezTo>
                  <a:cubicBezTo>
                    <a:pt x="965" y="2161"/>
                    <a:pt x="643" y="1959"/>
                    <a:pt x="429" y="1351"/>
                  </a:cubicBezTo>
                  <a:cubicBezTo>
                    <a:pt x="286" y="911"/>
                    <a:pt x="227" y="470"/>
                    <a:pt x="96" y="18"/>
                  </a:cubicBezTo>
                  <a:cubicBezTo>
                    <a:pt x="88" y="6"/>
                    <a:pt x="74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3" name="Google Shape;15504;p55">
              <a:extLst>
                <a:ext uri="{FF2B5EF4-FFF2-40B4-BE49-F238E27FC236}">
                  <a16:creationId xmlns:a16="http://schemas.microsoft.com/office/drawing/2014/main" id="{78A81D9E-2B42-EEC2-6ED8-8DDAA9166604}"/>
                </a:ext>
              </a:extLst>
            </p:cNvPr>
            <p:cNvSpPr/>
            <p:nvPr/>
          </p:nvSpPr>
          <p:spPr>
            <a:xfrm>
              <a:off x="3644450" y="1995025"/>
              <a:ext cx="14950" cy="17800"/>
            </a:xfrm>
            <a:custGeom>
              <a:avLst/>
              <a:gdLst/>
              <a:ahLst/>
              <a:cxnLst/>
              <a:rect l="l" t="t" r="r" b="b"/>
              <a:pathLst>
                <a:path w="598" h="712" extrusionOk="0">
                  <a:moveTo>
                    <a:pt x="89" y="0"/>
                  </a:moveTo>
                  <a:cubicBezTo>
                    <a:pt x="41" y="0"/>
                    <a:pt x="1" y="78"/>
                    <a:pt x="50" y="107"/>
                  </a:cubicBezTo>
                  <a:cubicBezTo>
                    <a:pt x="145" y="203"/>
                    <a:pt x="240" y="310"/>
                    <a:pt x="312" y="405"/>
                  </a:cubicBezTo>
                  <a:cubicBezTo>
                    <a:pt x="347" y="453"/>
                    <a:pt x="359" y="512"/>
                    <a:pt x="383" y="560"/>
                  </a:cubicBezTo>
                  <a:lnTo>
                    <a:pt x="478" y="691"/>
                  </a:lnTo>
                  <a:cubicBezTo>
                    <a:pt x="486" y="706"/>
                    <a:pt x="495" y="711"/>
                    <a:pt x="506" y="711"/>
                  </a:cubicBezTo>
                  <a:cubicBezTo>
                    <a:pt x="528" y="711"/>
                    <a:pt x="554" y="683"/>
                    <a:pt x="562" y="667"/>
                  </a:cubicBezTo>
                  <a:cubicBezTo>
                    <a:pt x="597" y="393"/>
                    <a:pt x="324" y="155"/>
                    <a:pt x="121" y="12"/>
                  </a:cubicBezTo>
                  <a:cubicBezTo>
                    <a:pt x="111" y="4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4" name="Google Shape;15505;p55">
              <a:extLst>
                <a:ext uri="{FF2B5EF4-FFF2-40B4-BE49-F238E27FC236}">
                  <a16:creationId xmlns:a16="http://schemas.microsoft.com/office/drawing/2014/main" id="{216A106E-0FEB-1394-D706-1AF9F7FCF675}"/>
                </a:ext>
              </a:extLst>
            </p:cNvPr>
            <p:cNvSpPr/>
            <p:nvPr/>
          </p:nvSpPr>
          <p:spPr>
            <a:xfrm>
              <a:off x="3628175" y="2035500"/>
              <a:ext cx="15450" cy="11675"/>
            </a:xfrm>
            <a:custGeom>
              <a:avLst/>
              <a:gdLst/>
              <a:ahLst/>
              <a:cxnLst/>
              <a:rect l="l" t="t" r="r" b="b"/>
              <a:pathLst>
                <a:path w="618" h="467" extrusionOk="0">
                  <a:moveTo>
                    <a:pt x="617" y="0"/>
                  </a:moveTo>
                  <a:lnTo>
                    <a:pt x="617" y="0"/>
                  </a:lnTo>
                  <a:cubicBezTo>
                    <a:pt x="463" y="179"/>
                    <a:pt x="248" y="322"/>
                    <a:pt x="22" y="417"/>
                  </a:cubicBezTo>
                  <a:cubicBezTo>
                    <a:pt x="1" y="428"/>
                    <a:pt x="8" y="467"/>
                    <a:pt x="35" y="467"/>
                  </a:cubicBezTo>
                  <a:cubicBezTo>
                    <a:pt x="38" y="467"/>
                    <a:pt x="42" y="466"/>
                    <a:pt x="46" y="465"/>
                  </a:cubicBezTo>
                  <a:cubicBezTo>
                    <a:pt x="308" y="417"/>
                    <a:pt x="522" y="239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5" name="Google Shape;15506;p55">
              <a:extLst>
                <a:ext uri="{FF2B5EF4-FFF2-40B4-BE49-F238E27FC236}">
                  <a16:creationId xmlns:a16="http://schemas.microsoft.com/office/drawing/2014/main" id="{80D8F2B5-211F-5FDA-B5D1-285A67A91E1A}"/>
                </a:ext>
              </a:extLst>
            </p:cNvPr>
            <p:cNvSpPr/>
            <p:nvPr/>
          </p:nvSpPr>
          <p:spPr>
            <a:xfrm>
              <a:off x="3563900" y="2080700"/>
              <a:ext cx="9750" cy="6675"/>
            </a:xfrm>
            <a:custGeom>
              <a:avLst/>
              <a:gdLst/>
              <a:ahLst/>
              <a:cxnLst/>
              <a:rect l="l" t="t" r="r" b="b"/>
              <a:pathLst>
                <a:path w="390" h="267" extrusionOk="0">
                  <a:moveTo>
                    <a:pt x="359" y="0"/>
                  </a:moveTo>
                  <a:cubicBezTo>
                    <a:pt x="358" y="0"/>
                    <a:pt x="356" y="1"/>
                    <a:pt x="355" y="2"/>
                  </a:cubicBezTo>
                  <a:cubicBezTo>
                    <a:pt x="236" y="62"/>
                    <a:pt x="140" y="157"/>
                    <a:pt x="21" y="217"/>
                  </a:cubicBezTo>
                  <a:cubicBezTo>
                    <a:pt x="0" y="227"/>
                    <a:pt x="17" y="266"/>
                    <a:pt x="46" y="266"/>
                  </a:cubicBezTo>
                  <a:cubicBezTo>
                    <a:pt x="49" y="266"/>
                    <a:pt x="53" y="265"/>
                    <a:pt x="57" y="264"/>
                  </a:cubicBezTo>
                  <a:cubicBezTo>
                    <a:pt x="176" y="205"/>
                    <a:pt x="259" y="97"/>
                    <a:pt x="379" y="38"/>
                  </a:cubicBezTo>
                  <a:cubicBezTo>
                    <a:pt x="389" y="38"/>
                    <a:pt x="371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6" name="Google Shape;15507;p55">
              <a:extLst>
                <a:ext uri="{FF2B5EF4-FFF2-40B4-BE49-F238E27FC236}">
                  <a16:creationId xmlns:a16="http://schemas.microsoft.com/office/drawing/2014/main" id="{35D2927F-E3E8-28AC-494D-B5B238B911B7}"/>
                </a:ext>
              </a:extLst>
            </p:cNvPr>
            <p:cNvSpPr/>
            <p:nvPr/>
          </p:nvSpPr>
          <p:spPr>
            <a:xfrm>
              <a:off x="3604100" y="2029125"/>
              <a:ext cx="12275" cy="10025"/>
            </a:xfrm>
            <a:custGeom>
              <a:avLst/>
              <a:gdLst/>
              <a:ahLst/>
              <a:cxnLst/>
              <a:rect l="l" t="t" r="r" b="b"/>
              <a:pathLst>
                <a:path w="491" h="401" extrusionOk="0">
                  <a:moveTo>
                    <a:pt x="417" y="0"/>
                  </a:moveTo>
                  <a:cubicBezTo>
                    <a:pt x="404" y="0"/>
                    <a:pt x="390" y="5"/>
                    <a:pt x="378" y="17"/>
                  </a:cubicBezTo>
                  <a:cubicBezTo>
                    <a:pt x="259" y="136"/>
                    <a:pt x="140" y="232"/>
                    <a:pt x="21" y="339"/>
                  </a:cubicBezTo>
                  <a:cubicBezTo>
                    <a:pt x="0" y="370"/>
                    <a:pt x="24" y="401"/>
                    <a:pt x="54" y="401"/>
                  </a:cubicBezTo>
                  <a:cubicBezTo>
                    <a:pt x="59" y="401"/>
                    <a:pt x="64" y="400"/>
                    <a:pt x="68" y="398"/>
                  </a:cubicBezTo>
                  <a:cubicBezTo>
                    <a:pt x="211" y="327"/>
                    <a:pt x="330" y="208"/>
                    <a:pt x="473" y="89"/>
                  </a:cubicBezTo>
                  <a:cubicBezTo>
                    <a:pt x="491" y="44"/>
                    <a:pt x="456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7" name="Google Shape;15508;p55">
              <a:extLst>
                <a:ext uri="{FF2B5EF4-FFF2-40B4-BE49-F238E27FC236}">
                  <a16:creationId xmlns:a16="http://schemas.microsoft.com/office/drawing/2014/main" id="{166C16C7-F798-6670-1CA2-69937D2AC777}"/>
                </a:ext>
              </a:extLst>
            </p:cNvPr>
            <p:cNvSpPr/>
            <p:nvPr/>
          </p:nvSpPr>
          <p:spPr>
            <a:xfrm>
              <a:off x="3510850" y="2126700"/>
              <a:ext cx="8650" cy="56750"/>
            </a:xfrm>
            <a:custGeom>
              <a:avLst/>
              <a:gdLst/>
              <a:ahLst/>
              <a:cxnLst/>
              <a:rect l="l" t="t" r="r" b="b"/>
              <a:pathLst>
                <a:path w="346" h="2270" extrusionOk="0">
                  <a:moveTo>
                    <a:pt x="331" y="1"/>
                  </a:moveTo>
                  <a:cubicBezTo>
                    <a:pt x="326" y="1"/>
                    <a:pt x="319" y="3"/>
                    <a:pt x="310" y="8"/>
                  </a:cubicBezTo>
                  <a:cubicBezTo>
                    <a:pt x="0" y="746"/>
                    <a:pt x="95" y="1496"/>
                    <a:pt x="107" y="2270"/>
                  </a:cubicBezTo>
                  <a:lnTo>
                    <a:pt x="119" y="2270"/>
                  </a:lnTo>
                  <a:cubicBezTo>
                    <a:pt x="119" y="1520"/>
                    <a:pt x="48" y="746"/>
                    <a:pt x="346" y="31"/>
                  </a:cubicBezTo>
                  <a:cubicBezTo>
                    <a:pt x="346" y="9"/>
                    <a:pt x="341" y="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8" name="Google Shape;15509;p55">
              <a:extLst>
                <a:ext uri="{FF2B5EF4-FFF2-40B4-BE49-F238E27FC236}">
                  <a16:creationId xmlns:a16="http://schemas.microsoft.com/office/drawing/2014/main" id="{8D01E1FE-06E5-2174-1084-6F57E30E622E}"/>
                </a:ext>
              </a:extLst>
            </p:cNvPr>
            <p:cNvSpPr/>
            <p:nvPr/>
          </p:nvSpPr>
          <p:spPr>
            <a:xfrm>
              <a:off x="3509650" y="2260525"/>
              <a:ext cx="5375" cy="17000"/>
            </a:xfrm>
            <a:custGeom>
              <a:avLst/>
              <a:gdLst/>
              <a:ahLst/>
              <a:cxnLst/>
              <a:rect l="l" t="t" r="r" b="b"/>
              <a:pathLst>
                <a:path w="215" h="680" extrusionOk="0">
                  <a:moveTo>
                    <a:pt x="114" y="1"/>
                  </a:moveTo>
                  <a:cubicBezTo>
                    <a:pt x="99" y="1"/>
                    <a:pt x="84" y="12"/>
                    <a:pt x="84" y="36"/>
                  </a:cubicBezTo>
                  <a:cubicBezTo>
                    <a:pt x="60" y="227"/>
                    <a:pt x="1" y="453"/>
                    <a:pt x="60" y="644"/>
                  </a:cubicBezTo>
                  <a:cubicBezTo>
                    <a:pt x="72" y="667"/>
                    <a:pt x="93" y="679"/>
                    <a:pt x="112" y="679"/>
                  </a:cubicBezTo>
                  <a:cubicBezTo>
                    <a:pt x="132" y="679"/>
                    <a:pt x="149" y="667"/>
                    <a:pt x="155" y="644"/>
                  </a:cubicBezTo>
                  <a:cubicBezTo>
                    <a:pt x="215" y="453"/>
                    <a:pt x="155" y="227"/>
                    <a:pt x="143" y="36"/>
                  </a:cubicBezTo>
                  <a:cubicBezTo>
                    <a:pt x="143" y="12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9" name="Google Shape;15510;p55">
              <a:extLst>
                <a:ext uri="{FF2B5EF4-FFF2-40B4-BE49-F238E27FC236}">
                  <a16:creationId xmlns:a16="http://schemas.microsoft.com/office/drawing/2014/main" id="{66E33175-784C-6948-B57D-A1E46B338750}"/>
                </a:ext>
              </a:extLst>
            </p:cNvPr>
            <p:cNvSpPr/>
            <p:nvPr/>
          </p:nvSpPr>
          <p:spPr>
            <a:xfrm>
              <a:off x="3513525" y="2306675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0" name="Google Shape;15511;p55">
              <a:extLst>
                <a:ext uri="{FF2B5EF4-FFF2-40B4-BE49-F238E27FC236}">
                  <a16:creationId xmlns:a16="http://schemas.microsoft.com/office/drawing/2014/main" id="{C94A464C-EB25-DA69-FAC8-5F26E0306149}"/>
                </a:ext>
              </a:extLst>
            </p:cNvPr>
            <p:cNvSpPr/>
            <p:nvPr/>
          </p:nvSpPr>
          <p:spPr>
            <a:xfrm>
              <a:off x="3523950" y="2346600"/>
              <a:ext cx="15400" cy="22950"/>
            </a:xfrm>
            <a:custGeom>
              <a:avLst/>
              <a:gdLst/>
              <a:ahLst/>
              <a:cxnLst/>
              <a:rect l="l" t="t" r="r" b="b"/>
              <a:pathLst>
                <a:path w="616" h="918" extrusionOk="0">
                  <a:moveTo>
                    <a:pt x="18" y="0"/>
                  </a:moveTo>
                  <a:cubicBezTo>
                    <a:pt x="11" y="0"/>
                    <a:pt x="0" y="14"/>
                    <a:pt x="0" y="22"/>
                  </a:cubicBezTo>
                  <a:cubicBezTo>
                    <a:pt x="72" y="177"/>
                    <a:pt x="143" y="320"/>
                    <a:pt x="238" y="475"/>
                  </a:cubicBezTo>
                  <a:cubicBezTo>
                    <a:pt x="310" y="618"/>
                    <a:pt x="405" y="784"/>
                    <a:pt x="524" y="903"/>
                  </a:cubicBezTo>
                  <a:cubicBezTo>
                    <a:pt x="531" y="913"/>
                    <a:pt x="541" y="918"/>
                    <a:pt x="553" y="918"/>
                  </a:cubicBezTo>
                  <a:cubicBezTo>
                    <a:pt x="582" y="918"/>
                    <a:pt x="616" y="890"/>
                    <a:pt x="607" y="856"/>
                  </a:cubicBezTo>
                  <a:cubicBezTo>
                    <a:pt x="548" y="689"/>
                    <a:pt x="429" y="558"/>
                    <a:pt x="322" y="427"/>
                  </a:cubicBezTo>
                  <a:cubicBezTo>
                    <a:pt x="226" y="296"/>
                    <a:pt x="131" y="141"/>
                    <a:pt x="24" y="10"/>
                  </a:cubicBezTo>
                  <a:cubicBezTo>
                    <a:pt x="24" y="3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1" name="Google Shape;15512;p55">
              <a:extLst>
                <a:ext uri="{FF2B5EF4-FFF2-40B4-BE49-F238E27FC236}">
                  <a16:creationId xmlns:a16="http://schemas.microsoft.com/office/drawing/2014/main" id="{D7211DCE-ECE4-24BA-9D0D-D8A4408B85E5}"/>
                </a:ext>
              </a:extLst>
            </p:cNvPr>
            <p:cNvSpPr/>
            <p:nvPr/>
          </p:nvSpPr>
          <p:spPr>
            <a:xfrm>
              <a:off x="3592100" y="2389400"/>
              <a:ext cx="31875" cy="15075"/>
            </a:xfrm>
            <a:custGeom>
              <a:avLst/>
              <a:gdLst/>
              <a:ahLst/>
              <a:cxnLst/>
              <a:rect l="l" t="t" r="r" b="b"/>
              <a:pathLst>
                <a:path w="1275" h="603" extrusionOk="0">
                  <a:moveTo>
                    <a:pt x="84" y="1"/>
                  </a:moveTo>
                  <a:cubicBezTo>
                    <a:pt x="36" y="1"/>
                    <a:pt x="1" y="72"/>
                    <a:pt x="36" y="120"/>
                  </a:cubicBezTo>
                  <a:cubicBezTo>
                    <a:pt x="239" y="263"/>
                    <a:pt x="441" y="382"/>
                    <a:pt x="667" y="489"/>
                  </a:cubicBezTo>
                  <a:cubicBezTo>
                    <a:pt x="789" y="546"/>
                    <a:pt x="917" y="603"/>
                    <a:pt x="1046" y="603"/>
                  </a:cubicBezTo>
                  <a:cubicBezTo>
                    <a:pt x="1106" y="603"/>
                    <a:pt x="1167" y="591"/>
                    <a:pt x="1227" y="561"/>
                  </a:cubicBezTo>
                  <a:cubicBezTo>
                    <a:pt x="1275" y="549"/>
                    <a:pt x="1275" y="489"/>
                    <a:pt x="1251" y="441"/>
                  </a:cubicBezTo>
                  <a:cubicBezTo>
                    <a:pt x="1108" y="275"/>
                    <a:pt x="906" y="251"/>
                    <a:pt x="715" y="168"/>
                  </a:cubicBezTo>
                  <a:cubicBezTo>
                    <a:pt x="489" y="84"/>
                    <a:pt x="322" y="13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2" name="Google Shape;15513;p55">
              <a:extLst>
                <a:ext uri="{FF2B5EF4-FFF2-40B4-BE49-F238E27FC236}">
                  <a16:creationId xmlns:a16="http://schemas.microsoft.com/office/drawing/2014/main" id="{33B80D95-BE02-B95A-8DB4-430EC3326993}"/>
                </a:ext>
              </a:extLst>
            </p:cNvPr>
            <p:cNvSpPr/>
            <p:nvPr/>
          </p:nvSpPr>
          <p:spPr>
            <a:xfrm>
              <a:off x="3635550" y="2402850"/>
              <a:ext cx="89925" cy="6350"/>
            </a:xfrm>
            <a:custGeom>
              <a:avLst/>
              <a:gdLst/>
              <a:ahLst/>
              <a:cxnLst/>
              <a:rect l="l" t="t" r="r" b="b"/>
              <a:pathLst>
                <a:path w="3597" h="254" extrusionOk="0">
                  <a:moveTo>
                    <a:pt x="2423" y="1"/>
                  </a:moveTo>
                  <a:cubicBezTo>
                    <a:pt x="1818" y="1"/>
                    <a:pt x="1215" y="50"/>
                    <a:pt x="609" y="50"/>
                  </a:cubicBezTo>
                  <a:cubicBezTo>
                    <a:pt x="430" y="50"/>
                    <a:pt x="251" y="45"/>
                    <a:pt x="72" y="34"/>
                  </a:cubicBezTo>
                  <a:cubicBezTo>
                    <a:pt x="13" y="34"/>
                    <a:pt x="1" y="142"/>
                    <a:pt x="60" y="142"/>
                  </a:cubicBezTo>
                  <a:cubicBezTo>
                    <a:pt x="624" y="223"/>
                    <a:pt x="1191" y="253"/>
                    <a:pt x="1758" y="253"/>
                  </a:cubicBezTo>
                  <a:cubicBezTo>
                    <a:pt x="2352" y="253"/>
                    <a:pt x="2946" y="220"/>
                    <a:pt x="3537" y="177"/>
                  </a:cubicBezTo>
                  <a:cubicBezTo>
                    <a:pt x="3585" y="177"/>
                    <a:pt x="3597" y="94"/>
                    <a:pt x="3561" y="82"/>
                  </a:cubicBezTo>
                  <a:cubicBezTo>
                    <a:pt x="3181" y="20"/>
                    <a:pt x="2802" y="1"/>
                    <a:pt x="24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3" name="Google Shape;15514;p55">
              <a:extLst>
                <a:ext uri="{FF2B5EF4-FFF2-40B4-BE49-F238E27FC236}">
                  <a16:creationId xmlns:a16="http://schemas.microsoft.com/office/drawing/2014/main" id="{AA89DA59-711B-DD9B-B17A-65453030E1E4}"/>
                </a:ext>
              </a:extLst>
            </p:cNvPr>
            <p:cNvSpPr/>
            <p:nvPr/>
          </p:nvSpPr>
          <p:spPr>
            <a:xfrm>
              <a:off x="3712950" y="2397750"/>
              <a:ext cx="41700" cy="4925"/>
            </a:xfrm>
            <a:custGeom>
              <a:avLst/>
              <a:gdLst/>
              <a:ahLst/>
              <a:cxnLst/>
              <a:rect l="l" t="t" r="r" b="b"/>
              <a:pathLst>
                <a:path w="1668" h="197" extrusionOk="0">
                  <a:moveTo>
                    <a:pt x="12" y="0"/>
                  </a:moveTo>
                  <a:cubicBezTo>
                    <a:pt x="1" y="0"/>
                    <a:pt x="1" y="36"/>
                    <a:pt x="12" y="36"/>
                  </a:cubicBezTo>
                  <a:cubicBezTo>
                    <a:pt x="298" y="60"/>
                    <a:pt x="596" y="107"/>
                    <a:pt x="882" y="143"/>
                  </a:cubicBezTo>
                  <a:cubicBezTo>
                    <a:pt x="1055" y="161"/>
                    <a:pt x="1235" y="197"/>
                    <a:pt x="1412" y="197"/>
                  </a:cubicBezTo>
                  <a:cubicBezTo>
                    <a:pt x="1478" y="197"/>
                    <a:pt x="1543" y="192"/>
                    <a:pt x="1608" y="179"/>
                  </a:cubicBezTo>
                  <a:cubicBezTo>
                    <a:pt x="1667" y="167"/>
                    <a:pt x="1644" y="96"/>
                    <a:pt x="1608" y="84"/>
                  </a:cubicBezTo>
                  <a:cubicBezTo>
                    <a:pt x="1469" y="33"/>
                    <a:pt x="1317" y="26"/>
                    <a:pt x="1165" y="26"/>
                  </a:cubicBezTo>
                  <a:cubicBezTo>
                    <a:pt x="1115" y="26"/>
                    <a:pt x="1065" y="27"/>
                    <a:pt x="1016" y="27"/>
                  </a:cubicBezTo>
                  <a:cubicBezTo>
                    <a:pt x="970" y="27"/>
                    <a:pt x="926" y="26"/>
                    <a:pt x="882" y="24"/>
                  </a:cubicBezTo>
                  <a:cubicBezTo>
                    <a:pt x="596" y="0"/>
                    <a:pt x="298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4" name="Google Shape;15515;p55">
              <a:extLst>
                <a:ext uri="{FF2B5EF4-FFF2-40B4-BE49-F238E27FC236}">
                  <a16:creationId xmlns:a16="http://schemas.microsoft.com/office/drawing/2014/main" id="{5F115FC3-014E-F760-D0B9-97C9BB09F295}"/>
                </a:ext>
              </a:extLst>
            </p:cNvPr>
            <p:cNvSpPr/>
            <p:nvPr/>
          </p:nvSpPr>
          <p:spPr>
            <a:xfrm>
              <a:off x="3778750" y="2406625"/>
              <a:ext cx="61325" cy="53425"/>
            </a:xfrm>
            <a:custGeom>
              <a:avLst/>
              <a:gdLst/>
              <a:ahLst/>
              <a:cxnLst/>
              <a:rect l="l" t="t" r="r" b="b"/>
              <a:pathLst>
                <a:path w="2453" h="2137" extrusionOk="0">
                  <a:moveTo>
                    <a:pt x="27" y="1"/>
                  </a:moveTo>
                  <a:cubicBezTo>
                    <a:pt x="0" y="1"/>
                    <a:pt x="3" y="50"/>
                    <a:pt x="36" y="50"/>
                  </a:cubicBezTo>
                  <a:cubicBezTo>
                    <a:pt x="548" y="86"/>
                    <a:pt x="1250" y="348"/>
                    <a:pt x="1595" y="765"/>
                  </a:cubicBezTo>
                  <a:cubicBezTo>
                    <a:pt x="1762" y="979"/>
                    <a:pt x="1893" y="1217"/>
                    <a:pt x="1976" y="1467"/>
                  </a:cubicBezTo>
                  <a:cubicBezTo>
                    <a:pt x="2036" y="1669"/>
                    <a:pt x="2036" y="1896"/>
                    <a:pt x="2131" y="2110"/>
                  </a:cubicBezTo>
                  <a:cubicBezTo>
                    <a:pt x="2137" y="2128"/>
                    <a:pt x="2158" y="2137"/>
                    <a:pt x="2180" y="2137"/>
                  </a:cubicBezTo>
                  <a:cubicBezTo>
                    <a:pt x="2203" y="2137"/>
                    <a:pt x="2226" y="2128"/>
                    <a:pt x="2238" y="2110"/>
                  </a:cubicBezTo>
                  <a:cubicBezTo>
                    <a:pt x="2453" y="1598"/>
                    <a:pt x="2024" y="979"/>
                    <a:pt x="1655" y="645"/>
                  </a:cubicBezTo>
                  <a:cubicBezTo>
                    <a:pt x="1143" y="205"/>
                    <a:pt x="702" y="3"/>
                    <a:pt x="36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5" name="Google Shape;15516;p55">
              <a:extLst>
                <a:ext uri="{FF2B5EF4-FFF2-40B4-BE49-F238E27FC236}">
                  <a16:creationId xmlns:a16="http://schemas.microsoft.com/office/drawing/2014/main" id="{7CEC1094-1970-9C7B-8831-D2531C82593D}"/>
                </a:ext>
              </a:extLst>
            </p:cNvPr>
            <p:cNvSpPr/>
            <p:nvPr/>
          </p:nvSpPr>
          <p:spPr>
            <a:xfrm>
              <a:off x="3832950" y="2419150"/>
              <a:ext cx="10700" cy="42175"/>
            </a:xfrm>
            <a:custGeom>
              <a:avLst/>
              <a:gdLst/>
              <a:ahLst/>
              <a:cxnLst/>
              <a:rect l="l" t="t" r="r" b="b"/>
              <a:pathLst>
                <a:path w="428" h="1687" extrusionOk="0">
                  <a:moveTo>
                    <a:pt x="90" y="1"/>
                  </a:moveTo>
                  <a:cubicBezTo>
                    <a:pt x="45" y="1"/>
                    <a:pt x="1" y="43"/>
                    <a:pt x="35" y="85"/>
                  </a:cubicBezTo>
                  <a:cubicBezTo>
                    <a:pt x="380" y="561"/>
                    <a:pt x="249" y="1133"/>
                    <a:pt x="213" y="1668"/>
                  </a:cubicBezTo>
                  <a:cubicBezTo>
                    <a:pt x="213" y="1680"/>
                    <a:pt x="225" y="1686"/>
                    <a:pt x="237" y="1686"/>
                  </a:cubicBezTo>
                  <a:cubicBezTo>
                    <a:pt x="249" y="1686"/>
                    <a:pt x="261" y="1680"/>
                    <a:pt x="261" y="1668"/>
                  </a:cubicBezTo>
                  <a:cubicBezTo>
                    <a:pt x="285" y="1347"/>
                    <a:pt x="427" y="1073"/>
                    <a:pt x="404" y="752"/>
                  </a:cubicBezTo>
                  <a:cubicBezTo>
                    <a:pt x="404" y="478"/>
                    <a:pt x="308" y="252"/>
                    <a:pt x="142" y="25"/>
                  </a:cubicBezTo>
                  <a:cubicBezTo>
                    <a:pt x="128" y="8"/>
                    <a:pt x="109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6" name="Google Shape;15517;p55">
              <a:extLst>
                <a:ext uri="{FF2B5EF4-FFF2-40B4-BE49-F238E27FC236}">
                  <a16:creationId xmlns:a16="http://schemas.microsoft.com/office/drawing/2014/main" id="{89359031-4EA4-0A2D-4C41-3C71A95189D2}"/>
                </a:ext>
              </a:extLst>
            </p:cNvPr>
            <p:cNvSpPr/>
            <p:nvPr/>
          </p:nvSpPr>
          <p:spPr>
            <a:xfrm>
              <a:off x="3820700" y="2463050"/>
              <a:ext cx="17875" cy="134750"/>
            </a:xfrm>
            <a:custGeom>
              <a:avLst/>
              <a:gdLst/>
              <a:ahLst/>
              <a:cxnLst/>
              <a:rect l="l" t="t" r="r" b="b"/>
              <a:pathLst>
                <a:path w="715" h="5390" extrusionOk="0">
                  <a:moveTo>
                    <a:pt x="687" y="1"/>
                  </a:moveTo>
                  <a:cubicBezTo>
                    <a:pt x="682" y="1"/>
                    <a:pt x="679" y="3"/>
                    <a:pt x="679" y="8"/>
                  </a:cubicBezTo>
                  <a:cubicBezTo>
                    <a:pt x="108" y="1734"/>
                    <a:pt x="1" y="3556"/>
                    <a:pt x="24" y="5354"/>
                  </a:cubicBezTo>
                  <a:cubicBezTo>
                    <a:pt x="24" y="5377"/>
                    <a:pt x="39" y="5389"/>
                    <a:pt x="56" y="5389"/>
                  </a:cubicBezTo>
                  <a:cubicBezTo>
                    <a:pt x="72" y="5389"/>
                    <a:pt x="90" y="5377"/>
                    <a:pt x="96" y="5354"/>
                  </a:cubicBezTo>
                  <a:cubicBezTo>
                    <a:pt x="108" y="3568"/>
                    <a:pt x="203" y="1734"/>
                    <a:pt x="715" y="32"/>
                  </a:cubicBezTo>
                  <a:cubicBezTo>
                    <a:pt x="707" y="9"/>
                    <a:pt x="695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7" name="Google Shape;15518;p55">
              <a:extLst>
                <a:ext uri="{FF2B5EF4-FFF2-40B4-BE49-F238E27FC236}">
                  <a16:creationId xmlns:a16="http://schemas.microsoft.com/office/drawing/2014/main" id="{97D2A120-AE40-0424-2336-6988168A6856}"/>
                </a:ext>
              </a:extLst>
            </p:cNvPr>
            <p:cNvSpPr/>
            <p:nvPr/>
          </p:nvSpPr>
          <p:spPr>
            <a:xfrm>
              <a:off x="3820400" y="2549900"/>
              <a:ext cx="12225" cy="81375"/>
            </a:xfrm>
            <a:custGeom>
              <a:avLst/>
              <a:gdLst/>
              <a:ahLst/>
              <a:cxnLst/>
              <a:rect l="l" t="t" r="r" b="b"/>
              <a:pathLst>
                <a:path w="489" h="3255" extrusionOk="0">
                  <a:moveTo>
                    <a:pt x="471" y="0"/>
                  </a:moveTo>
                  <a:cubicBezTo>
                    <a:pt x="467" y="0"/>
                    <a:pt x="465" y="3"/>
                    <a:pt x="465" y="10"/>
                  </a:cubicBezTo>
                  <a:cubicBezTo>
                    <a:pt x="191" y="1106"/>
                    <a:pt x="1" y="2106"/>
                    <a:pt x="36" y="3237"/>
                  </a:cubicBezTo>
                  <a:cubicBezTo>
                    <a:pt x="36" y="3249"/>
                    <a:pt x="45" y="3255"/>
                    <a:pt x="54" y="3255"/>
                  </a:cubicBezTo>
                  <a:cubicBezTo>
                    <a:pt x="63" y="3255"/>
                    <a:pt x="72" y="3249"/>
                    <a:pt x="72" y="3237"/>
                  </a:cubicBezTo>
                  <a:cubicBezTo>
                    <a:pt x="120" y="2165"/>
                    <a:pt x="334" y="1082"/>
                    <a:pt x="489" y="22"/>
                  </a:cubicBezTo>
                  <a:cubicBezTo>
                    <a:pt x="489" y="14"/>
                    <a:pt x="478" y="0"/>
                    <a:pt x="47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8" name="Google Shape;15519;p55">
              <a:extLst>
                <a:ext uri="{FF2B5EF4-FFF2-40B4-BE49-F238E27FC236}">
                  <a16:creationId xmlns:a16="http://schemas.microsoft.com/office/drawing/2014/main" id="{5F94BB31-ACF3-57AF-68E8-0E97CA95B96A}"/>
                </a:ext>
              </a:extLst>
            </p:cNvPr>
            <p:cNvSpPr/>
            <p:nvPr/>
          </p:nvSpPr>
          <p:spPr>
            <a:xfrm>
              <a:off x="3820400" y="2647600"/>
              <a:ext cx="10450" cy="46875"/>
            </a:xfrm>
            <a:custGeom>
              <a:avLst/>
              <a:gdLst/>
              <a:ahLst/>
              <a:cxnLst/>
              <a:rect l="l" t="t" r="r" b="b"/>
              <a:pathLst>
                <a:path w="418" h="1875" extrusionOk="0">
                  <a:moveTo>
                    <a:pt x="10" y="0"/>
                  </a:moveTo>
                  <a:cubicBezTo>
                    <a:pt x="6" y="0"/>
                    <a:pt x="1" y="3"/>
                    <a:pt x="1" y="8"/>
                  </a:cubicBezTo>
                  <a:cubicBezTo>
                    <a:pt x="1" y="591"/>
                    <a:pt x="72" y="1341"/>
                    <a:pt x="346" y="1853"/>
                  </a:cubicBezTo>
                  <a:cubicBezTo>
                    <a:pt x="351" y="1868"/>
                    <a:pt x="362" y="1875"/>
                    <a:pt x="374" y="1875"/>
                  </a:cubicBezTo>
                  <a:cubicBezTo>
                    <a:pt x="389" y="1875"/>
                    <a:pt x="406" y="1862"/>
                    <a:pt x="406" y="1841"/>
                  </a:cubicBezTo>
                  <a:cubicBezTo>
                    <a:pt x="417" y="1579"/>
                    <a:pt x="298" y="1293"/>
                    <a:pt x="215" y="1043"/>
                  </a:cubicBezTo>
                  <a:cubicBezTo>
                    <a:pt x="108" y="698"/>
                    <a:pt x="25" y="389"/>
                    <a:pt x="13" y="31"/>
                  </a:cubicBezTo>
                  <a:cubicBezTo>
                    <a:pt x="28" y="9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9" name="Google Shape;15520;p55">
              <a:extLst>
                <a:ext uri="{FF2B5EF4-FFF2-40B4-BE49-F238E27FC236}">
                  <a16:creationId xmlns:a16="http://schemas.microsoft.com/office/drawing/2014/main" id="{7F360C6D-A371-4474-921F-121E7C93A4FA}"/>
                </a:ext>
              </a:extLst>
            </p:cNvPr>
            <p:cNvSpPr/>
            <p:nvPr/>
          </p:nvSpPr>
          <p:spPr>
            <a:xfrm>
              <a:off x="3819650" y="2699475"/>
              <a:ext cx="25400" cy="35675"/>
            </a:xfrm>
            <a:custGeom>
              <a:avLst/>
              <a:gdLst/>
              <a:ahLst/>
              <a:cxnLst/>
              <a:rect l="l" t="t" r="r" b="b"/>
              <a:pathLst>
                <a:path w="1016" h="1427" extrusionOk="0">
                  <a:moveTo>
                    <a:pt x="127" y="0"/>
                  </a:moveTo>
                  <a:cubicBezTo>
                    <a:pt x="65" y="0"/>
                    <a:pt x="1" y="65"/>
                    <a:pt x="43" y="123"/>
                  </a:cubicBezTo>
                  <a:cubicBezTo>
                    <a:pt x="281" y="552"/>
                    <a:pt x="519" y="1123"/>
                    <a:pt x="912" y="1421"/>
                  </a:cubicBezTo>
                  <a:cubicBezTo>
                    <a:pt x="917" y="1425"/>
                    <a:pt x="924" y="1427"/>
                    <a:pt x="931" y="1427"/>
                  </a:cubicBezTo>
                  <a:cubicBezTo>
                    <a:pt x="968" y="1427"/>
                    <a:pt x="1015" y="1380"/>
                    <a:pt x="995" y="1350"/>
                  </a:cubicBezTo>
                  <a:cubicBezTo>
                    <a:pt x="936" y="1112"/>
                    <a:pt x="781" y="897"/>
                    <a:pt x="638" y="707"/>
                  </a:cubicBezTo>
                  <a:lnTo>
                    <a:pt x="197" y="40"/>
                  </a:lnTo>
                  <a:cubicBezTo>
                    <a:pt x="180" y="12"/>
                    <a:pt x="154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0" name="Google Shape;15521;p55">
              <a:extLst>
                <a:ext uri="{FF2B5EF4-FFF2-40B4-BE49-F238E27FC236}">
                  <a16:creationId xmlns:a16="http://schemas.microsoft.com/office/drawing/2014/main" id="{B5C3CD89-C9BF-65CE-B663-BAF78849435E}"/>
                </a:ext>
              </a:extLst>
            </p:cNvPr>
            <p:cNvSpPr/>
            <p:nvPr/>
          </p:nvSpPr>
          <p:spPr>
            <a:xfrm>
              <a:off x="3854300" y="2742900"/>
              <a:ext cx="36325" cy="27875"/>
            </a:xfrm>
            <a:custGeom>
              <a:avLst/>
              <a:gdLst/>
              <a:ahLst/>
              <a:cxnLst/>
              <a:rect l="l" t="t" r="r" b="b"/>
              <a:pathLst>
                <a:path w="1453" h="1115" extrusionOk="0">
                  <a:moveTo>
                    <a:pt x="133" y="1"/>
                  </a:moveTo>
                  <a:cubicBezTo>
                    <a:pt x="21" y="1"/>
                    <a:pt x="1" y="152"/>
                    <a:pt x="109" y="184"/>
                  </a:cubicBezTo>
                  <a:cubicBezTo>
                    <a:pt x="371" y="291"/>
                    <a:pt x="597" y="470"/>
                    <a:pt x="824" y="672"/>
                  </a:cubicBezTo>
                  <a:cubicBezTo>
                    <a:pt x="978" y="827"/>
                    <a:pt x="1121" y="1018"/>
                    <a:pt x="1336" y="1113"/>
                  </a:cubicBezTo>
                  <a:cubicBezTo>
                    <a:pt x="1341" y="1114"/>
                    <a:pt x="1346" y="1114"/>
                    <a:pt x="1351" y="1114"/>
                  </a:cubicBezTo>
                  <a:cubicBezTo>
                    <a:pt x="1405" y="1114"/>
                    <a:pt x="1453" y="1061"/>
                    <a:pt x="1431" y="1018"/>
                  </a:cubicBezTo>
                  <a:cubicBezTo>
                    <a:pt x="1336" y="768"/>
                    <a:pt x="1062" y="577"/>
                    <a:pt x="847" y="410"/>
                  </a:cubicBezTo>
                  <a:cubicBezTo>
                    <a:pt x="645" y="244"/>
                    <a:pt x="419" y="101"/>
                    <a:pt x="169" y="6"/>
                  </a:cubicBezTo>
                  <a:cubicBezTo>
                    <a:pt x="156" y="2"/>
                    <a:pt x="144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1" name="Google Shape;15522;p55">
              <a:extLst>
                <a:ext uri="{FF2B5EF4-FFF2-40B4-BE49-F238E27FC236}">
                  <a16:creationId xmlns:a16="http://schemas.microsoft.com/office/drawing/2014/main" id="{AE10BF95-BC51-5242-A54B-FAD36FE9C873}"/>
                </a:ext>
              </a:extLst>
            </p:cNvPr>
            <p:cNvSpPr/>
            <p:nvPr/>
          </p:nvSpPr>
          <p:spPr>
            <a:xfrm>
              <a:off x="3900650" y="2769275"/>
              <a:ext cx="48800" cy="47175"/>
            </a:xfrm>
            <a:custGeom>
              <a:avLst/>
              <a:gdLst/>
              <a:ahLst/>
              <a:cxnLst/>
              <a:rect l="l" t="t" r="r" b="b"/>
              <a:pathLst>
                <a:path w="1952" h="1887" extrusionOk="0">
                  <a:moveTo>
                    <a:pt x="21" y="1"/>
                  </a:moveTo>
                  <a:cubicBezTo>
                    <a:pt x="2" y="1"/>
                    <a:pt x="0" y="20"/>
                    <a:pt x="17" y="46"/>
                  </a:cubicBezTo>
                  <a:cubicBezTo>
                    <a:pt x="410" y="284"/>
                    <a:pt x="720" y="582"/>
                    <a:pt x="1029" y="915"/>
                  </a:cubicBezTo>
                  <a:cubicBezTo>
                    <a:pt x="1184" y="1082"/>
                    <a:pt x="1327" y="1237"/>
                    <a:pt x="1470" y="1403"/>
                  </a:cubicBezTo>
                  <a:cubicBezTo>
                    <a:pt x="1577" y="1558"/>
                    <a:pt x="1672" y="1737"/>
                    <a:pt x="1815" y="1868"/>
                  </a:cubicBezTo>
                  <a:cubicBezTo>
                    <a:pt x="1832" y="1881"/>
                    <a:pt x="1850" y="1887"/>
                    <a:pt x="1868" y="1887"/>
                  </a:cubicBezTo>
                  <a:cubicBezTo>
                    <a:pt x="1913" y="1887"/>
                    <a:pt x="1951" y="1848"/>
                    <a:pt x="1934" y="1796"/>
                  </a:cubicBezTo>
                  <a:cubicBezTo>
                    <a:pt x="1851" y="1427"/>
                    <a:pt x="1458" y="1022"/>
                    <a:pt x="1196" y="772"/>
                  </a:cubicBezTo>
                  <a:cubicBezTo>
                    <a:pt x="863" y="451"/>
                    <a:pt x="470" y="189"/>
                    <a:pt x="53" y="10"/>
                  </a:cubicBezTo>
                  <a:cubicBezTo>
                    <a:pt x="40" y="4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2" name="Google Shape;15523;p55">
              <a:extLst>
                <a:ext uri="{FF2B5EF4-FFF2-40B4-BE49-F238E27FC236}">
                  <a16:creationId xmlns:a16="http://schemas.microsoft.com/office/drawing/2014/main" id="{BF3442BA-0472-0614-AFB6-048C732499FD}"/>
                </a:ext>
              </a:extLst>
            </p:cNvPr>
            <p:cNvSpPr/>
            <p:nvPr/>
          </p:nvSpPr>
          <p:spPr>
            <a:xfrm>
              <a:off x="3953300" y="2826325"/>
              <a:ext cx="137125" cy="65425"/>
            </a:xfrm>
            <a:custGeom>
              <a:avLst/>
              <a:gdLst/>
              <a:ahLst/>
              <a:cxnLst/>
              <a:rect l="l" t="t" r="r" b="b"/>
              <a:pathLst>
                <a:path w="5485" h="2617" extrusionOk="0">
                  <a:moveTo>
                    <a:pt x="201" y="1"/>
                  </a:moveTo>
                  <a:cubicBezTo>
                    <a:pt x="75" y="1"/>
                    <a:pt x="1" y="193"/>
                    <a:pt x="150" y="252"/>
                  </a:cubicBezTo>
                  <a:cubicBezTo>
                    <a:pt x="936" y="598"/>
                    <a:pt x="1590" y="1193"/>
                    <a:pt x="2400" y="1550"/>
                  </a:cubicBezTo>
                  <a:cubicBezTo>
                    <a:pt x="3352" y="1967"/>
                    <a:pt x="4365" y="2312"/>
                    <a:pt x="5353" y="2610"/>
                  </a:cubicBezTo>
                  <a:cubicBezTo>
                    <a:pt x="5365" y="2614"/>
                    <a:pt x="5376" y="2616"/>
                    <a:pt x="5387" y="2616"/>
                  </a:cubicBezTo>
                  <a:cubicBezTo>
                    <a:pt x="5458" y="2616"/>
                    <a:pt x="5485" y="2520"/>
                    <a:pt x="5412" y="2479"/>
                  </a:cubicBezTo>
                  <a:cubicBezTo>
                    <a:pt x="4603" y="1943"/>
                    <a:pt x="3603" y="1812"/>
                    <a:pt x="2710" y="1431"/>
                  </a:cubicBezTo>
                  <a:cubicBezTo>
                    <a:pt x="1817" y="1062"/>
                    <a:pt x="1114" y="479"/>
                    <a:pt x="281" y="26"/>
                  </a:cubicBezTo>
                  <a:cubicBezTo>
                    <a:pt x="253" y="8"/>
                    <a:pt x="226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3" name="Google Shape;15524;p55">
              <a:extLst>
                <a:ext uri="{FF2B5EF4-FFF2-40B4-BE49-F238E27FC236}">
                  <a16:creationId xmlns:a16="http://schemas.microsoft.com/office/drawing/2014/main" id="{1ABCE6E5-FC99-7F92-967B-609AB6304E11}"/>
                </a:ext>
              </a:extLst>
            </p:cNvPr>
            <p:cNvSpPr/>
            <p:nvPr/>
          </p:nvSpPr>
          <p:spPr>
            <a:xfrm>
              <a:off x="4071750" y="2869100"/>
              <a:ext cx="61425" cy="45775"/>
            </a:xfrm>
            <a:custGeom>
              <a:avLst/>
              <a:gdLst/>
              <a:ahLst/>
              <a:cxnLst/>
              <a:rect l="l" t="t" r="r" b="b"/>
              <a:pathLst>
                <a:path w="2457" h="1831" extrusionOk="0">
                  <a:moveTo>
                    <a:pt x="41" y="1"/>
                  </a:moveTo>
                  <a:cubicBezTo>
                    <a:pt x="14" y="1"/>
                    <a:pt x="1" y="55"/>
                    <a:pt x="31" y="65"/>
                  </a:cubicBezTo>
                  <a:cubicBezTo>
                    <a:pt x="960" y="482"/>
                    <a:pt x="1674" y="1125"/>
                    <a:pt x="2389" y="1816"/>
                  </a:cubicBezTo>
                  <a:cubicBezTo>
                    <a:pt x="2396" y="1826"/>
                    <a:pt x="2405" y="1831"/>
                    <a:pt x="2415" y="1831"/>
                  </a:cubicBezTo>
                  <a:cubicBezTo>
                    <a:pt x="2436" y="1831"/>
                    <a:pt x="2457" y="1808"/>
                    <a:pt x="2448" y="1792"/>
                  </a:cubicBezTo>
                  <a:cubicBezTo>
                    <a:pt x="2258" y="804"/>
                    <a:pt x="912" y="244"/>
                    <a:pt x="55" y="6"/>
                  </a:cubicBezTo>
                  <a:cubicBezTo>
                    <a:pt x="50" y="2"/>
                    <a:pt x="45" y="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4" name="Google Shape;15525;p55">
              <a:extLst>
                <a:ext uri="{FF2B5EF4-FFF2-40B4-BE49-F238E27FC236}">
                  <a16:creationId xmlns:a16="http://schemas.microsoft.com/office/drawing/2014/main" id="{CE000E16-D858-E29B-EEE8-0A4A5ED8DED3}"/>
                </a:ext>
              </a:extLst>
            </p:cNvPr>
            <p:cNvSpPr/>
            <p:nvPr/>
          </p:nvSpPr>
          <p:spPr>
            <a:xfrm>
              <a:off x="4137400" y="29269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25" y="13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5" name="Google Shape;15526;p55">
              <a:extLst>
                <a:ext uri="{FF2B5EF4-FFF2-40B4-BE49-F238E27FC236}">
                  <a16:creationId xmlns:a16="http://schemas.microsoft.com/office/drawing/2014/main" id="{6257DFDB-D053-56FB-91D9-088738A838A2}"/>
                </a:ext>
              </a:extLst>
            </p:cNvPr>
            <p:cNvSpPr/>
            <p:nvPr/>
          </p:nvSpPr>
          <p:spPr>
            <a:xfrm>
              <a:off x="4140100" y="2935600"/>
              <a:ext cx="11625" cy="43225"/>
            </a:xfrm>
            <a:custGeom>
              <a:avLst/>
              <a:gdLst/>
              <a:ahLst/>
              <a:cxnLst/>
              <a:rect l="l" t="t" r="r" b="b"/>
              <a:pathLst>
                <a:path w="465" h="1729" extrusionOk="0">
                  <a:moveTo>
                    <a:pt x="12" y="1"/>
                  </a:moveTo>
                  <a:cubicBezTo>
                    <a:pt x="12" y="1"/>
                    <a:pt x="0" y="13"/>
                    <a:pt x="0" y="25"/>
                  </a:cubicBezTo>
                  <a:cubicBezTo>
                    <a:pt x="262" y="572"/>
                    <a:pt x="191" y="1156"/>
                    <a:pt x="369" y="1703"/>
                  </a:cubicBezTo>
                  <a:cubicBezTo>
                    <a:pt x="375" y="1720"/>
                    <a:pt x="388" y="1729"/>
                    <a:pt x="400" y="1729"/>
                  </a:cubicBezTo>
                  <a:cubicBezTo>
                    <a:pt x="415" y="1729"/>
                    <a:pt x="429" y="1717"/>
                    <a:pt x="429" y="1692"/>
                  </a:cubicBezTo>
                  <a:cubicBezTo>
                    <a:pt x="464" y="1132"/>
                    <a:pt x="298" y="489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6" name="Google Shape;15527;p55">
              <a:extLst>
                <a:ext uri="{FF2B5EF4-FFF2-40B4-BE49-F238E27FC236}">
                  <a16:creationId xmlns:a16="http://schemas.microsoft.com/office/drawing/2014/main" id="{8BA13F55-550A-5941-6798-BB5A3CE5D73F}"/>
                </a:ext>
              </a:extLst>
            </p:cNvPr>
            <p:cNvSpPr/>
            <p:nvPr/>
          </p:nvSpPr>
          <p:spPr>
            <a:xfrm>
              <a:off x="4124050" y="2921850"/>
              <a:ext cx="17850" cy="68625"/>
            </a:xfrm>
            <a:custGeom>
              <a:avLst/>
              <a:gdLst/>
              <a:ahLst/>
              <a:cxnLst/>
              <a:rect l="l" t="t" r="r" b="b"/>
              <a:pathLst>
                <a:path w="714" h="2745" extrusionOk="0">
                  <a:moveTo>
                    <a:pt x="52" y="1"/>
                  </a:moveTo>
                  <a:cubicBezTo>
                    <a:pt x="35" y="1"/>
                    <a:pt x="1" y="29"/>
                    <a:pt x="11" y="39"/>
                  </a:cubicBezTo>
                  <a:cubicBezTo>
                    <a:pt x="511" y="872"/>
                    <a:pt x="297" y="1813"/>
                    <a:pt x="475" y="2718"/>
                  </a:cubicBezTo>
                  <a:cubicBezTo>
                    <a:pt x="475" y="2736"/>
                    <a:pt x="490" y="2745"/>
                    <a:pt x="505" y="2745"/>
                  </a:cubicBezTo>
                  <a:cubicBezTo>
                    <a:pt x="520" y="2745"/>
                    <a:pt x="535" y="2736"/>
                    <a:pt x="535" y="2718"/>
                  </a:cubicBezTo>
                  <a:cubicBezTo>
                    <a:pt x="713" y="1825"/>
                    <a:pt x="702" y="729"/>
                    <a:pt x="59" y="3"/>
                  </a:cubicBezTo>
                  <a:cubicBezTo>
                    <a:pt x="57" y="2"/>
                    <a:pt x="55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7" name="Google Shape;15528;p55">
              <a:extLst>
                <a:ext uri="{FF2B5EF4-FFF2-40B4-BE49-F238E27FC236}">
                  <a16:creationId xmlns:a16="http://schemas.microsoft.com/office/drawing/2014/main" id="{810C26A4-5A6E-EEF2-0185-F62B0CEABE16}"/>
                </a:ext>
              </a:extLst>
            </p:cNvPr>
            <p:cNvSpPr/>
            <p:nvPr/>
          </p:nvSpPr>
          <p:spPr>
            <a:xfrm>
              <a:off x="4114575" y="3025250"/>
              <a:ext cx="11950" cy="30725"/>
            </a:xfrm>
            <a:custGeom>
              <a:avLst/>
              <a:gdLst/>
              <a:ahLst/>
              <a:cxnLst/>
              <a:rect l="l" t="t" r="r" b="b"/>
              <a:pathLst>
                <a:path w="478" h="1229" extrusionOk="0">
                  <a:moveTo>
                    <a:pt x="453" y="0"/>
                  </a:moveTo>
                  <a:cubicBezTo>
                    <a:pt x="447" y="0"/>
                    <a:pt x="441" y="3"/>
                    <a:pt x="438" y="11"/>
                  </a:cubicBezTo>
                  <a:cubicBezTo>
                    <a:pt x="176" y="368"/>
                    <a:pt x="223" y="832"/>
                    <a:pt x="9" y="1189"/>
                  </a:cubicBezTo>
                  <a:cubicBezTo>
                    <a:pt x="1" y="1206"/>
                    <a:pt x="16" y="1228"/>
                    <a:pt x="29" y="1228"/>
                  </a:cubicBezTo>
                  <a:cubicBezTo>
                    <a:pt x="35" y="1228"/>
                    <a:pt x="41" y="1224"/>
                    <a:pt x="45" y="1213"/>
                  </a:cubicBezTo>
                  <a:cubicBezTo>
                    <a:pt x="271" y="844"/>
                    <a:pt x="211" y="380"/>
                    <a:pt x="461" y="22"/>
                  </a:cubicBezTo>
                  <a:cubicBezTo>
                    <a:pt x="478" y="14"/>
                    <a:pt x="466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8" name="Google Shape;15529;p55">
              <a:extLst>
                <a:ext uri="{FF2B5EF4-FFF2-40B4-BE49-F238E27FC236}">
                  <a16:creationId xmlns:a16="http://schemas.microsoft.com/office/drawing/2014/main" id="{3BC1CD94-FA3E-9A52-5DAA-D818F0783A26}"/>
                </a:ext>
              </a:extLst>
            </p:cNvPr>
            <p:cNvSpPr/>
            <p:nvPr/>
          </p:nvSpPr>
          <p:spPr>
            <a:xfrm>
              <a:off x="4112575" y="3022700"/>
              <a:ext cx="29625" cy="44875"/>
            </a:xfrm>
            <a:custGeom>
              <a:avLst/>
              <a:gdLst/>
              <a:ahLst/>
              <a:cxnLst/>
              <a:rect l="l" t="t" r="r" b="b"/>
              <a:pathLst>
                <a:path w="1185" h="1795" extrusionOk="0">
                  <a:moveTo>
                    <a:pt x="1176" y="0"/>
                  </a:moveTo>
                  <a:cubicBezTo>
                    <a:pt x="1174" y="0"/>
                    <a:pt x="1172" y="1"/>
                    <a:pt x="1172" y="5"/>
                  </a:cubicBezTo>
                  <a:cubicBezTo>
                    <a:pt x="863" y="636"/>
                    <a:pt x="280" y="1113"/>
                    <a:pt x="18" y="1756"/>
                  </a:cubicBezTo>
                  <a:cubicBezTo>
                    <a:pt x="1" y="1772"/>
                    <a:pt x="13" y="1795"/>
                    <a:pt x="30" y="1795"/>
                  </a:cubicBezTo>
                  <a:cubicBezTo>
                    <a:pt x="38" y="1795"/>
                    <a:pt x="46" y="1790"/>
                    <a:pt x="53" y="1779"/>
                  </a:cubicBezTo>
                  <a:cubicBezTo>
                    <a:pt x="506" y="1244"/>
                    <a:pt x="994" y="684"/>
                    <a:pt x="1184" y="5"/>
                  </a:cubicBezTo>
                  <a:cubicBezTo>
                    <a:pt x="1184" y="5"/>
                    <a:pt x="1179" y="0"/>
                    <a:pt x="11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9" name="Google Shape;15530;p55">
              <a:extLst>
                <a:ext uri="{FF2B5EF4-FFF2-40B4-BE49-F238E27FC236}">
                  <a16:creationId xmlns:a16="http://schemas.microsoft.com/office/drawing/2014/main" id="{5F5D1DFB-C629-6808-EE67-B0451CA76F6A}"/>
                </a:ext>
              </a:extLst>
            </p:cNvPr>
            <p:cNvSpPr/>
            <p:nvPr/>
          </p:nvSpPr>
          <p:spPr>
            <a:xfrm>
              <a:off x="4097225" y="3089675"/>
              <a:ext cx="4200" cy="8475"/>
            </a:xfrm>
            <a:custGeom>
              <a:avLst/>
              <a:gdLst/>
              <a:ahLst/>
              <a:cxnLst/>
              <a:rect l="l" t="t" r="r" b="b"/>
              <a:pathLst>
                <a:path w="168" h="339" extrusionOk="0">
                  <a:moveTo>
                    <a:pt x="148" y="1"/>
                  </a:moveTo>
                  <a:cubicBezTo>
                    <a:pt x="136" y="1"/>
                    <a:pt x="125" y="9"/>
                    <a:pt x="132" y="29"/>
                  </a:cubicBezTo>
                  <a:cubicBezTo>
                    <a:pt x="147" y="44"/>
                    <a:pt x="145" y="73"/>
                    <a:pt x="136" y="104"/>
                  </a:cubicBezTo>
                  <a:lnTo>
                    <a:pt x="136" y="104"/>
                  </a:lnTo>
                  <a:cubicBezTo>
                    <a:pt x="152" y="71"/>
                    <a:pt x="134" y="39"/>
                    <a:pt x="167" y="17"/>
                  </a:cubicBezTo>
                  <a:cubicBezTo>
                    <a:pt x="167" y="7"/>
                    <a:pt x="158" y="1"/>
                    <a:pt x="148" y="1"/>
                  </a:cubicBezTo>
                  <a:close/>
                  <a:moveTo>
                    <a:pt x="136" y="104"/>
                  </a:moveTo>
                  <a:cubicBezTo>
                    <a:pt x="135" y="107"/>
                    <a:pt x="133" y="110"/>
                    <a:pt x="132" y="112"/>
                  </a:cubicBezTo>
                  <a:cubicBezTo>
                    <a:pt x="122" y="130"/>
                    <a:pt x="120" y="149"/>
                    <a:pt x="115" y="167"/>
                  </a:cubicBezTo>
                  <a:lnTo>
                    <a:pt x="115" y="167"/>
                  </a:lnTo>
                  <a:cubicBezTo>
                    <a:pt x="122" y="147"/>
                    <a:pt x="131" y="125"/>
                    <a:pt x="136" y="104"/>
                  </a:cubicBezTo>
                  <a:close/>
                  <a:moveTo>
                    <a:pt x="115" y="167"/>
                  </a:moveTo>
                  <a:cubicBezTo>
                    <a:pt x="113" y="172"/>
                    <a:pt x="111" y="177"/>
                    <a:pt x="109" y="182"/>
                  </a:cubicBezTo>
                  <a:lnTo>
                    <a:pt x="109" y="182"/>
                  </a:lnTo>
                  <a:cubicBezTo>
                    <a:pt x="111" y="177"/>
                    <a:pt x="113" y="172"/>
                    <a:pt x="115" y="167"/>
                  </a:cubicBezTo>
                  <a:close/>
                  <a:moveTo>
                    <a:pt x="109" y="182"/>
                  </a:moveTo>
                  <a:cubicBezTo>
                    <a:pt x="108" y="183"/>
                    <a:pt x="108" y="183"/>
                    <a:pt x="108" y="184"/>
                  </a:cubicBezTo>
                  <a:cubicBezTo>
                    <a:pt x="94" y="206"/>
                    <a:pt x="82" y="227"/>
                    <a:pt x="70" y="247"/>
                  </a:cubicBezTo>
                  <a:lnTo>
                    <a:pt x="70" y="247"/>
                  </a:lnTo>
                  <a:cubicBezTo>
                    <a:pt x="79" y="237"/>
                    <a:pt x="87" y="228"/>
                    <a:pt x="96" y="220"/>
                  </a:cubicBezTo>
                  <a:cubicBezTo>
                    <a:pt x="98" y="209"/>
                    <a:pt x="103" y="196"/>
                    <a:pt x="109" y="182"/>
                  </a:cubicBezTo>
                  <a:close/>
                  <a:moveTo>
                    <a:pt x="70" y="247"/>
                  </a:moveTo>
                  <a:lnTo>
                    <a:pt x="70" y="247"/>
                  </a:lnTo>
                  <a:cubicBezTo>
                    <a:pt x="44" y="277"/>
                    <a:pt x="19" y="311"/>
                    <a:pt x="1" y="339"/>
                  </a:cubicBezTo>
                  <a:cubicBezTo>
                    <a:pt x="30" y="309"/>
                    <a:pt x="51" y="279"/>
                    <a:pt x="70" y="24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0" name="Google Shape;15531;p55">
              <a:extLst>
                <a:ext uri="{FF2B5EF4-FFF2-40B4-BE49-F238E27FC236}">
                  <a16:creationId xmlns:a16="http://schemas.microsoft.com/office/drawing/2014/main" id="{8631766F-2BB7-4DE0-FDA6-84BB90252C79}"/>
                </a:ext>
              </a:extLst>
            </p:cNvPr>
            <p:cNvSpPr/>
            <p:nvPr/>
          </p:nvSpPr>
          <p:spPr>
            <a:xfrm>
              <a:off x="4096025" y="3111300"/>
              <a:ext cx="775" cy="1300"/>
            </a:xfrm>
            <a:custGeom>
              <a:avLst/>
              <a:gdLst/>
              <a:ahLst/>
              <a:cxnLst/>
              <a:rect l="l" t="t" r="r" b="b"/>
              <a:pathLst>
                <a:path w="31" h="52" extrusionOk="0">
                  <a:moveTo>
                    <a:pt x="17" y="1"/>
                  </a:moveTo>
                  <a:cubicBezTo>
                    <a:pt x="10" y="1"/>
                    <a:pt x="1" y="4"/>
                    <a:pt x="1" y="9"/>
                  </a:cubicBezTo>
                  <a:lnTo>
                    <a:pt x="1" y="33"/>
                  </a:lnTo>
                  <a:cubicBezTo>
                    <a:pt x="1" y="45"/>
                    <a:pt x="7" y="51"/>
                    <a:pt x="13" y="51"/>
                  </a:cubicBezTo>
                  <a:cubicBezTo>
                    <a:pt x="19" y="51"/>
                    <a:pt x="25" y="45"/>
                    <a:pt x="25" y="33"/>
                  </a:cubicBezTo>
                  <a:lnTo>
                    <a:pt x="25" y="9"/>
                  </a:lnTo>
                  <a:cubicBezTo>
                    <a:pt x="31" y="4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1" name="Google Shape;15532;p55">
              <a:extLst>
                <a:ext uri="{FF2B5EF4-FFF2-40B4-BE49-F238E27FC236}">
                  <a16:creationId xmlns:a16="http://schemas.microsoft.com/office/drawing/2014/main" id="{0D9688E8-EC65-440D-310E-1D2BB975A48C}"/>
                </a:ext>
              </a:extLst>
            </p:cNvPr>
            <p:cNvSpPr/>
            <p:nvPr/>
          </p:nvSpPr>
          <p:spPr>
            <a:xfrm>
              <a:off x="4093950" y="3143475"/>
              <a:ext cx="8950" cy="45100"/>
            </a:xfrm>
            <a:custGeom>
              <a:avLst/>
              <a:gdLst/>
              <a:ahLst/>
              <a:cxnLst/>
              <a:rect l="l" t="t" r="r" b="b"/>
              <a:pathLst>
                <a:path w="358" h="1804" extrusionOk="0">
                  <a:moveTo>
                    <a:pt x="144" y="1"/>
                  </a:moveTo>
                  <a:cubicBezTo>
                    <a:pt x="136" y="1"/>
                    <a:pt x="132" y="6"/>
                    <a:pt x="132" y="20"/>
                  </a:cubicBezTo>
                  <a:cubicBezTo>
                    <a:pt x="132" y="592"/>
                    <a:pt x="1" y="1247"/>
                    <a:pt x="298" y="1782"/>
                  </a:cubicBezTo>
                  <a:cubicBezTo>
                    <a:pt x="303" y="1796"/>
                    <a:pt x="313" y="1803"/>
                    <a:pt x="324" y="1803"/>
                  </a:cubicBezTo>
                  <a:cubicBezTo>
                    <a:pt x="340" y="1803"/>
                    <a:pt x="358" y="1787"/>
                    <a:pt x="358" y="1759"/>
                  </a:cubicBezTo>
                  <a:cubicBezTo>
                    <a:pt x="263" y="1175"/>
                    <a:pt x="143" y="604"/>
                    <a:pt x="167" y="8"/>
                  </a:cubicBezTo>
                  <a:cubicBezTo>
                    <a:pt x="157" y="3"/>
                    <a:pt x="150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2" name="Google Shape;15533;p55">
              <a:extLst>
                <a:ext uri="{FF2B5EF4-FFF2-40B4-BE49-F238E27FC236}">
                  <a16:creationId xmlns:a16="http://schemas.microsoft.com/office/drawing/2014/main" id="{0FA1C5AE-A108-3E24-5A1F-5E4692C4861B}"/>
                </a:ext>
              </a:extLst>
            </p:cNvPr>
            <p:cNvSpPr/>
            <p:nvPr/>
          </p:nvSpPr>
          <p:spPr>
            <a:xfrm>
              <a:off x="4104075" y="3123100"/>
              <a:ext cx="11725" cy="67725"/>
            </a:xfrm>
            <a:custGeom>
              <a:avLst/>
              <a:gdLst/>
              <a:ahLst/>
              <a:cxnLst/>
              <a:rect l="l" t="t" r="r" b="b"/>
              <a:pathLst>
                <a:path w="469" h="2709" extrusionOk="0">
                  <a:moveTo>
                    <a:pt x="164" y="0"/>
                  </a:moveTo>
                  <a:cubicBezTo>
                    <a:pt x="148" y="0"/>
                    <a:pt x="131" y="12"/>
                    <a:pt x="131" y="38"/>
                  </a:cubicBezTo>
                  <a:cubicBezTo>
                    <a:pt x="96" y="919"/>
                    <a:pt x="0" y="1859"/>
                    <a:pt x="369" y="2681"/>
                  </a:cubicBezTo>
                  <a:cubicBezTo>
                    <a:pt x="377" y="2700"/>
                    <a:pt x="391" y="2708"/>
                    <a:pt x="406" y="2708"/>
                  </a:cubicBezTo>
                  <a:cubicBezTo>
                    <a:pt x="436" y="2708"/>
                    <a:pt x="469" y="2673"/>
                    <a:pt x="453" y="2633"/>
                  </a:cubicBezTo>
                  <a:cubicBezTo>
                    <a:pt x="250" y="1752"/>
                    <a:pt x="203" y="919"/>
                    <a:pt x="191" y="26"/>
                  </a:cubicBezTo>
                  <a:cubicBezTo>
                    <a:pt x="191" y="9"/>
                    <a:pt x="17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3" name="Google Shape;15534;p55">
              <a:extLst>
                <a:ext uri="{FF2B5EF4-FFF2-40B4-BE49-F238E27FC236}">
                  <a16:creationId xmlns:a16="http://schemas.microsoft.com/office/drawing/2014/main" id="{3A308E75-CFF0-77B7-9967-F6E700CA2C5D}"/>
                </a:ext>
              </a:extLst>
            </p:cNvPr>
            <p:cNvSpPr/>
            <p:nvPr/>
          </p:nvSpPr>
          <p:spPr>
            <a:xfrm>
              <a:off x="4078775" y="3141475"/>
              <a:ext cx="15075" cy="50600"/>
            </a:xfrm>
            <a:custGeom>
              <a:avLst/>
              <a:gdLst/>
              <a:ahLst/>
              <a:cxnLst/>
              <a:rect l="l" t="t" r="r" b="b"/>
              <a:pathLst>
                <a:path w="603" h="2024" extrusionOk="0">
                  <a:moveTo>
                    <a:pt x="27" y="0"/>
                  </a:moveTo>
                  <a:cubicBezTo>
                    <a:pt x="19" y="0"/>
                    <a:pt x="12" y="6"/>
                    <a:pt x="12" y="17"/>
                  </a:cubicBezTo>
                  <a:cubicBezTo>
                    <a:pt x="0" y="648"/>
                    <a:pt x="72" y="1541"/>
                    <a:pt x="548" y="2017"/>
                  </a:cubicBezTo>
                  <a:cubicBezTo>
                    <a:pt x="553" y="2022"/>
                    <a:pt x="558" y="2024"/>
                    <a:pt x="563" y="2024"/>
                  </a:cubicBezTo>
                  <a:cubicBezTo>
                    <a:pt x="584" y="2024"/>
                    <a:pt x="603" y="1991"/>
                    <a:pt x="584" y="1981"/>
                  </a:cubicBezTo>
                  <a:cubicBezTo>
                    <a:pt x="155" y="1386"/>
                    <a:pt x="12" y="767"/>
                    <a:pt x="48" y="29"/>
                  </a:cubicBezTo>
                  <a:cubicBezTo>
                    <a:pt x="48" y="9"/>
                    <a:pt x="37" y="0"/>
                    <a:pt x="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4" name="Google Shape;15535;p55">
              <a:extLst>
                <a:ext uri="{FF2B5EF4-FFF2-40B4-BE49-F238E27FC236}">
                  <a16:creationId xmlns:a16="http://schemas.microsoft.com/office/drawing/2014/main" id="{540B9720-9333-0CBA-925C-9F2AFFFD189E}"/>
                </a:ext>
              </a:extLst>
            </p:cNvPr>
            <p:cNvSpPr/>
            <p:nvPr/>
          </p:nvSpPr>
          <p:spPr>
            <a:xfrm>
              <a:off x="4125550" y="3212625"/>
              <a:ext cx="30525" cy="27300"/>
            </a:xfrm>
            <a:custGeom>
              <a:avLst/>
              <a:gdLst/>
              <a:ahLst/>
              <a:cxnLst/>
              <a:rect l="l" t="t" r="r" b="b"/>
              <a:pathLst>
                <a:path w="1221" h="1092" extrusionOk="0">
                  <a:moveTo>
                    <a:pt x="90" y="0"/>
                  </a:moveTo>
                  <a:cubicBezTo>
                    <a:pt x="36" y="0"/>
                    <a:pt x="0" y="87"/>
                    <a:pt x="58" y="136"/>
                  </a:cubicBezTo>
                  <a:cubicBezTo>
                    <a:pt x="272" y="302"/>
                    <a:pt x="463" y="481"/>
                    <a:pt x="653" y="659"/>
                  </a:cubicBezTo>
                  <a:cubicBezTo>
                    <a:pt x="820" y="802"/>
                    <a:pt x="951" y="969"/>
                    <a:pt x="1142" y="1088"/>
                  </a:cubicBezTo>
                  <a:cubicBezTo>
                    <a:pt x="1148" y="1090"/>
                    <a:pt x="1154" y="1091"/>
                    <a:pt x="1161" y="1091"/>
                  </a:cubicBezTo>
                  <a:cubicBezTo>
                    <a:pt x="1192" y="1091"/>
                    <a:pt x="1221" y="1068"/>
                    <a:pt x="1201" y="1029"/>
                  </a:cubicBezTo>
                  <a:cubicBezTo>
                    <a:pt x="1082" y="826"/>
                    <a:pt x="892" y="659"/>
                    <a:pt x="713" y="493"/>
                  </a:cubicBezTo>
                  <a:cubicBezTo>
                    <a:pt x="523" y="326"/>
                    <a:pt x="332" y="159"/>
                    <a:pt x="130" y="16"/>
                  </a:cubicBezTo>
                  <a:cubicBezTo>
                    <a:pt x="116" y="5"/>
                    <a:pt x="10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5" name="Google Shape;15536;p55">
              <a:extLst>
                <a:ext uri="{FF2B5EF4-FFF2-40B4-BE49-F238E27FC236}">
                  <a16:creationId xmlns:a16="http://schemas.microsoft.com/office/drawing/2014/main" id="{F234AD08-EC74-90C9-CC89-882A7F65D33C}"/>
                </a:ext>
              </a:extLst>
            </p:cNvPr>
            <p:cNvSpPr/>
            <p:nvPr/>
          </p:nvSpPr>
          <p:spPr>
            <a:xfrm>
              <a:off x="4170525" y="3252000"/>
              <a:ext cx="130075" cy="78850"/>
            </a:xfrm>
            <a:custGeom>
              <a:avLst/>
              <a:gdLst/>
              <a:ahLst/>
              <a:cxnLst/>
              <a:rect l="l" t="t" r="r" b="b"/>
              <a:pathLst>
                <a:path w="5203" h="3154" extrusionOk="0">
                  <a:moveTo>
                    <a:pt x="84" y="0"/>
                  </a:moveTo>
                  <a:cubicBezTo>
                    <a:pt x="30" y="0"/>
                    <a:pt x="0" y="109"/>
                    <a:pt x="57" y="120"/>
                  </a:cubicBezTo>
                  <a:cubicBezTo>
                    <a:pt x="1926" y="787"/>
                    <a:pt x="3343" y="2299"/>
                    <a:pt x="5105" y="3144"/>
                  </a:cubicBezTo>
                  <a:cubicBezTo>
                    <a:pt x="5116" y="3151"/>
                    <a:pt x="5125" y="3153"/>
                    <a:pt x="5134" y="3153"/>
                  </a:cubicBezTo>
                  <a:cubicBezTo>
                    <a:pt x="5178" y="3153"/>
                    <a:pt x="5202" y="3093"/>
                    <a:pt x="5153" y="3073"/>
                  </a:cubicBezTo>
                  <a:cubicBezTo>
                    <a:pt x="4260" y="2513"/>
                    <a:pt x="3426" y="1894"/>
                    <a:pt x="2522" y="1347"/>
                  </a:cubicBezTo>
                  <a:cubicBezTo>
                    <a:pt x="1724" y="870"/>
                    <a:pt x="962" y="299"/>
                    <a:pt x="93" y="1"/>
                  </a:cubicBezTo>
                  <a:cubicBezTo>
                    <a:pt x="90" y="1"/>
                    <a:pt x="87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6" name="Google Shape;15537;p55">
              <a:extLst>
                <a:ext uri="{FF2B5EF4-FFF2-40B4-BE49-F238E27FC236}">
                  <a16:creationId xmlns:a16="http://schemas.microsoft.com/office/drawing/2014/main" id="{CCF2E502-20B8-DCC9-56C2-A2DA3B69CD3E}"/>
                </a:ext>
              </a:extLst>
            </p:cNvPr>
            <p:cNvSpPr/>
            <p:nvPr/>
          </p:nvSpPr>
          <p:spPr>
            <a:xfrm>
              <a:off x="4118750" y="3217175"/>
              <a:ext cx="40900" cy="40375"/>
            </a:xfrm>
            <a:custGeom>
              <a:avLst/>
              <a:gdLst/>
              <a:ahLst/>
              <a:cxnLst/>
              <a:rect l="l" t="t" r="r" b="b"/>
              <a:pathLst>
                <a:path w="1636" h="1615" extrusionOk="0">
                  <a:moveTo>
                    <a:pt x="121" y="0"/>
                  </a:moveTo>
                  <a:cubicBezTo>
                    <a:pt x="58" y="0"/>
                    <a:pt x="1" y="72"/>
                    <a:pt x="68" y="120"/>
                  </a:cubicBezTo>
                  <a:cubicBezTo>
                    <a:pt x="628" y="549"/>
                    <a:pt x="961" y="1239"/>
                    <a:pt x="1568" y="1609"/>
                  </a:cubicBezTo>
                  <a:cubicBezTo>
                    <a:pt x="1572" y="1612"/>
                    <a:pt x="1577" y="1614"/>
                    <a:pt x="1581" y="1614"/>
                  </a:cubicBezTo>
                  <a:cubicBezTo>
                    <a:pt x="1606" y="1614"/>
                    <a:pt x="1636" y="1569"/>
                    <a:pt x="1616" y="1549"/>
                  </a:cubicBezTo>
                  <a:cubicBezTo>
                    <a:pt x="1104" y="1061"/>
                    <a:pt x="723" y="442"/>
                    <a:pt x="163" y="13"/>
                  </a:cubicBezTo>
                  <a:cubicBezTo>
                    <a:pt x="150" y="4"/>
                    <a:pt x="135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7" name="Google Shape;15538;p55">
              <a:extLst>
                <a:ext uri="{FF2B5EF4-FFF2-40B4-BE49-F238E27FC236}">
                  <a16:creationId xmlns:a16="http://schemas.microsoft.com/office/drawing/2014/main" id="{34D38701-6EF0-3BDA-906B-578A5EABB87B}"/>
                </a:ext>
              </a:extLst>
            </p:cNvPr>
            <p:cNvSpPr/>
            <p:nvPr/>
          </p:nvSpPr>
          <p:spPr>
            <a:xfrm>
              <a:off x="4172625" y="3271000"/>
              <a:ext cx="8725" cy="6550"/>
            </a:xfrm>
            <a:custGeom>
              <a:avLst/>
              <a:gdLst/>
              <a:ahLst/>
              <a:cxnLst/>
              <a:rect l="l" t="t" r="r" b="b"/>
              <a:pathLst>
                <a:path w="349" h="262" extrusionOk="0">
                  <a:moveTo>
                    <a:pt x="42" y="1"/>
                  </a:moveTo>
                  <a:cubicBezTo>
                    <a:pt x="15" y="1"/>
                    <a:pt x="0" y="30"/>
                    <a:pt x="21" y="51"/>
                  </a:cubicBezTo>
                  <a:cubicBezTo>
                    <a:pt x="128" y="110"/>
                    <a:pt x="211" y="170"/>
                    <a:pt x="306" y="253"/>
                  </a:cubicBezTo>
                  <a:cubicBezTo>
                    <a:pt x="309" y="259"/>
                    <a:pt x="313" y="261"/>
                    <a:pt x="318" y="261"/>
                  </a:cubicBezTo>
                  <a:cubicBezTo>
                    <a:pt x="332" y="261"/>
                    <a:pt x="348" y="238"/>
                    <a:pt x="330" y="229"/>
                  </a:cubicBezTo>
                  <a:cubicBezTo>
                    <a:pt x="247" y="134"/>
                    <a:pt x="140" y="75"/>
                    <a:pt x="56" y="3"/>
                  </a:cubicBezTo>
                  <a:cubicBezTo>
                    <a:pt x="51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8" name="Google Shape;15539;p55">
              <a:extLst>
                <a:ext uri="{FF2B5EF4-FFF2-40B4-BE49-F238E27FC236}">
                  <a16:creationId xmlns:a16="http://schemas.microsoft.com/office/drawing/2014/main" id="{9F34CB80-6339-0014-EEEE-D5533BDE2A87}"/>
                </a:ext>
              </a:extLst>
            </p:cNvPr>
            <p:cNvSpPr/>
            <p:nvPr/>
          </p:nvSpPr>
          <p:spPr>
            <a:xfrm>
              <a:off x="4207650" y="3293675"/>
              <a:ext cx="6150" cy="3200"/>
            </a:xfrm>
            <a:custGeom>
              <a:avLst/>
              <a:gdLst/>
              <a:ahLst/>
              <a:cxnLst/>
              <a:rect l="l" t="t" r="r" b="b"/>
              <a:pathLst>
                <a:path w="246" h="128" extrusionOk="0">
                  <a:moveTo>
                    <a:pt x="42" y="0"/>
                  </a:moveTo>
                  <a:cubicBezTo>
                    <a:pt x="1" y="0"/>
                    <a:pt x="4" y="108"/>
                    <a:pt x="60" y="108"/>
                  </a:cubicBezTo>
                  <a:cubicBezTo>
                    <a:pt x="108" y="108"/>
                    <a:pt x="156" y="108"/>
                    <a:pt x="179" y="120"/>
                  </a:cubicBezTo>
                  <a:cubicBezTo>
                    <a:pt x="188" y="126"/>
                    <a:pt x="196" y="128"/>
                    <a:pt x="204" y="128"/>
                  </a:cubicBezTo>
                  <a:cubicBezTo>
                    <a:pt x="228" y="128"/>
                    <a:pt x="245" y="103"/>
                    <a:pt x="227" y="84"/>
                  </a:cubicBezTo>
                  <a:cubicBezTo>
                    <a:pt x="179" y="25"/>
                    <a:pt x="120" y="25"/>
                    <a:pt x="48" y="1"/>
                  </a:cubicBezTo>
                  <a:cubicBezTo>
                    <a:pt x="46" y="1"/>
                    <a:pt x="44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9" name="Google Shape;15540;p55">
              <a:extLst>
                <a:ext uri="{FF2B5EF4-FFF2-40B4-BE49-F238E27FC236}">
                  <a16:creationId xmlns:a16="http://schemas.microsoft.com/office/drawing/2014/main" id="{DF12EE60-B4FC-4101-CDEF-784E33FDDB74}"/>
                </a:ext>
              </a:extLst>
            </p:cNvPr>
            <p:cNvSpPr/>
            <p:nvPr/>
          </p:nvSpPr>
          <p:spPr>
            <a:xfrm>
              <a:off x="4233850" y="3304425"/>
              <a:ext cx="9550" cy="5075"/>
            </a:xfrm>
            <a:custGeom>
              <a:avLst/>
              <a:gdLst/>
              <a:ahLst/>
              <a:cxnLst/>
              <a:rect l="l" t="t" r="r" b="b"/>
              <a:pathLst>
                <a:path w="382" h="203" extrusionOk="0">
                  <a:moveTo>
                    <a:pt x="86" y="0"/>
                  </a:moveTo>
                  <a:cubicBezTo>
                    <a:pt x="32" y="0"/>
                    <a:pt x="0" y="87"/>
                    <a:pt x="60" y="107"/>
                  </a:cubicBezTo>
                  <a:cubicBezTo>
                    <a:pt x="143" y="154"/>
                    <a:pt x="251" y="202"/>
                    <a:pt x="346" y="202"/>
                  </a:cubicBezTo>
                  <a:cubicBezTo>
                    <a:pt x="370" y="202"/>
                    <a:pt x="382" y="154"/>
                    <a:pt x="370" y="143"/>
                  </a:cubicBezTo>
                  <a:cubicBezTo>
                    <a:pt x="310" y="71"/>
                    <a:pt x="203" y="47"/>
                    <a:pt x="120" y="12"/>
                  </a:cubicBezTo>
                  <a:cubicBezTo>
                    <a:pt x="108" y="4"/>
                    <a:pt x="96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0" name="Google Shape;15541;p55">
              <a:extLst>
                <a:ext uri="{FF2B5EF4-FFF2-40B4-BE49-F238E27FC236}">
                  <a16:creationId xmlns:a16="http://schemas.microsoft.com/office/drawing/2014/main" id="{DFD1F74B-53EB-A1E8-5355-261FFF43B251}"/>
                </a:ext>
              </a:extLst>
            </p:cNvPr>
            <p:cNvSpPr/>
            <p:nvPr/>
          </p:nvSpPr>
          <p:spPr>
            <a:xfrm>
              <a:off x="4258000" y="3318575"/>
              <a:ext cx="8025" cy="5500"/>
            </a:xfrm>
            <a:custGeom>
              <a:avLst/>
              <a:gdLst/>
              <a:ahLst/>
              <a:cxnLst/>
              <a:rect l="l" t="t" r="r" b="b"/>
              <a:pathLst>
                <a:path w="321" h="220" extrusionOk="0">
                  <a:moveTo>
                    <a:pt x="79" y="1"/>
                  </a:moveTo>
                  <a:cubicBezTo>
                    <a:pt x="28" y="1"/>
                    <a:pt x="1" y="84"/>
                    <a:pt x="58" y="112"/>
                  </a:cubicBezTo>
                  <a:cubicBezTo>
                    <a:pt x="106" y="124"/>
                    <a:pt x="130" y="136"/>
                    <a:pt x="178" y="172"/>
                  </a:cubicBezTo>
                  <a:cubicBezTo>
                    <a:pt x="213" y="184"/>
                    <a:pt x="225" y="196"/>
                    <a:pt x="261" y="220"/>
                  </a:cubicBezTo>
                  <a:cubicBezTo>
                    <a:pt x="297" y="220"/>
                    <a:pt x="320" y="196"/>
                    <a:pt x="308" y="172"/>
                  </a:cubicBezTo>
                  <a:cubicBezTo>
                    <a:pt x="285" y="100"/>
                    <a:pt x="189" y="53"/>
                    <a:pt x="118" y="17"/>
                  </a:cubicBezTo>
                  <a:cubicBezTo>
                    <a:pt x="104" y="6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1" name="Google Shape;15542;p55">
              <a:extLst>
                <a:ext uri="{FF2B5EF4-FFF2-40B4-BE49-F238E27FC236}">
                  <a16:creationId xmlns:a16="http://schemas.microsoft.com/office/drawing/2014/main" id="{201438B9-65B2-43E7-D4A5-EC6829EDC54E}"/>
                </a:ext>
              </a:extLst>
            </p:cNvPr>
            <p:cNvSpPr/>
            <p:nvPr/>
          </p:nvSpPr>
          <p:spPr>
            <a:xfrm>
              <a:off x="4283650" y="3334500"/>
              <a:ext cx="9325" cy="5550"/>
            </a:xfrm>
            <a:custGeom>
              <a:avLst/>
              <a:gdLst/>
              <a:ahLst/>
              <a:cxnLst/>
              <a:rect l="l" t="t" r="r" b="b"/>
              <a:pathLst>
                <a:path w="373" h="222" extrusionOk="0">
                  <a:moveTo>
                    <a:pt x="100" y="1"/>
                  </a:moveTo>
                  <a:cubicBezTo>
                    <a:pt x="30" y="1"/>
                    <a:pt x="1" y="102"/>
                    <a:pt x="92" y="142"/>
                  </a:cubicBezTo>
                  <a:cubicBezTo>
                    <a:pt x="116" y="154"/>
                    <a:pt x="164" y="154"/>
                    <a:pt x="199" y="178"/>
                  </a:cubicBezTo>
                  <a:cubicBezTo>
                    <a:pt x="235" y="190"/>
                    <a:pt x="271" y="202"/>
                    <a:pt x="318" y="214"/>
                  </a:cubicBezTo>
                  <a:cubicBezTo>
                    <a:pt x="324" y="219"/>
                    <a:pt x="330" y="221"/>
                    <a:pt x="336" y="221"/>
                  </a:cubicBezTo>
                  <a:cubicBezTo>
                    <a:pt x="356" y="221"/>
                    <a:pt x="372" y="196"/>
                    <a:pt x="354" y="178"/>
                  </a:cubicBezTo>
                  <a:cubicBezTo>
                    <a:pt x="330" y="71"/>
                    <a:pt x="223" y="59"/>
                    <a:pt x="140" y="11"/>
                  </a:cubicBezTo>
                  <a:cubicBezTo>
                    <a:pt x="125" y="4"/>
                    <a:pt x="112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2" name="Google Shape;15543;p55">
              <a:extLst>
                <a:ext uri="{FF2B5EF4-FFF2-40B4-BE49-F238E27FC236}">
                  <a16:creationId xmlns:a16="http://schemas.microsoft.com/office/drawing/2014/main" id="{2D8D9AC2-AD64-E3E2-14CA-505FF9907225}"/>
                </a:ext>
              </a:extLst>
            </p:cNvPr>
            <p:cNvSpPr/>
            <p:nvPr/>
          </p:nvSpPr>
          <p:spPr>
            <a:xfrm>
              <a:off x="4308375" y="3348125"/>
              <a:ext cx="9150" cy="2150"/>
            </a:xfrm>
            <a:custGeom>
              <a:avLst/>
              <a:gdLst/>
              <a:ahLst/>
              <a:cxnLst/>
              <a:rect l="l" t="t" r="r" b="b"/>
              <a:pathLst>
                <a:path w="366" h="86" extrusionOk="0">
                  <a:moveTo>
                    <a:pt x="46" y="0"/>
                  </a:moveTo>
                  <a:cubicBezTo>
                    <a:pt x="16" y="0"/>
                    <a:pt x="0" y="51"/>
                    <a:pt x="44" y="61"/>
                  </a:cubicBezTo>
                  <a:cubicBezTo>
                    <a:pt x="139" y="85"/>
                    <a:pt x="234" y="85"/>
                    <a:pt x="341" y="85"/>
                  </a:cubicBezTo>
                  <a:cubicBezTo>
                    <a:pt x="365" y="85"/>
                    <a:pt x="365" y="50"/>
                    <a:pt x="341" y="50"/>
                  </a:cubicBezTo>
                  <a:cubicBezTo>
                    <a:pt x="246" y="50"/>
                    <a:pt x="139" y="26"/>
                    <a:pt x="56" y="2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3" name="Google Shape;15544;p55">
              <a:extLst>
                <a:ext uri="{FF2B5EF4-FFF2-40B4-BE49-F238E27FC236}">
                  <a16:creationId xmlns:a16="http://schemas.microsoft.com/office/drawing/2014/main" id="{68649DD8-452B-29D5-D62C-45181A801162}"/>
                </a:ext>
              </a:extLst>
            </p:cNvPr>
            <p:cNvSpPr/>
            <p:nvPr/>
          </p:nvSpPr>
          <p:spPr>
            <a:xfrm>
              <a:off x="4333075" y="3345150"/>
              <a:ext cx="85050" cy="21775"/>
            </a:xfrm>
            <a:custGeom>
              <a:avLst/>
              <a:gdLst/>
              <a:ahLst/>
              <a:cxnLst/>
              <a:rect l="l" t="t" r="r" b="b"/>
              <a:pathLst>
                <a:path w="3402" h="871" extrusionOk="0">
                  <a:moveTo>
                    <a:pt x="67" y="0"/>
                  </a:moveTo>
                  <a:cubicBezTo>
                    <a:pt x="26" y="0"/>
                    <a:pt x="1" y="52"/>
                    <a:pt x="44" y="73"/>
                  </a:cubicBezTo>
                  <a:cubicBezTo>
                    <a:pt x="544" y="442"/>
                    <a:pt x="1080" y="621"/>
                    <a:pt x="1687" y="728"/>
                  </a:cubicBezTo>
                  <a:cubicBezTo>
                    <a:pt x="2044" y="792"/>
                    <a:pt x="2428" y="871"/>
                    <a:pt x="2799" y="871"/>
                  </a:cubicBezTo>
                  <a:cubicBezTo>
                    <a:pt x="2985" y="871"/>
                    <a:pt x="3167" y="851"/>
                    <a:pt x="3342" y="800"/>
                  </a:cubicBezTo>
                  <a:cubicBezTo>
                    <a:pt x="3401" y="788"/>
                    <a:pt x="3378" y="704"/>
                    <a:pt x="3318" y="704"/>
                  </a:cubicBezTo>
                  <a:cubicBezTo>
                    <a:pt x="3265" y="707"/>
                    <a:pt x="3213" y="708"/>
                    <a:pt x="3159" y="708"/>
                  </a:cubicBezTo>
                  <a:cubicBezTo>
                    <a:pt x="2134" y="708"/>
                    <a:pt x="1053" y="285"/>
                    <a:pt x="80" y="2"/>
                  </a:cubicBezTo>
                  <a:cubicBezTo>
                    <a:pt x="75" y="1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4" name="Google Shape;15545;p55">
              <a:extLst>
                <a:ext uri="{FF2B5EF4-FFF2-40B4-BE49-F238E27FC236}">
                  <a16:creationId xmlns:a16="http://schemas.microsoft.com/office/drawing/2014/main" id="{0D4B138E-B913-B176-9E8C-B52F78888E83}"/>
                </a:ext>
              </a:extLst>
            </p:cNvPr>
            <p:cNvSpPr/>
            <p:nvPr/>
          </p:nvSpPr>
          <p:spPr>
            <a:xfrm>
              <a:off x="4452625" y="3342425"/>
              <a:ext cx="50825" cy="25800"/>
            </a:xfrm>
            <a:custGeom>
              <a:avLst/>
              <a:gdLst/>
              <a:ahLst/>
              <a:cxnLst/>
              <a:rect l="l" t="t" r="r" b="b"/>
              <a:pathLst>
                <a:path w="2033" h="1032" extrusionOk="0">
                  <a:moveTo>
                    <a:pt x="1968" y="1"/>
                  </a:moveTo>
                  <a:cubicBezTo>
                    <a:pt x="1962" y="1"/>
                    <a:pt x="1957" y="2"/>
                    <a:pt x="1953" y="4"/>
                  </a:cubicBezTo>
                  <a:cubicBezTo>
                    <a:pt x="1656" y="135"/>
                    <a:pt x="1429" y="397"/>
                    <a:pt x="1156" y="551"/>
                  </a:cubicBezTo>
                  <a:cubicBezTo>
                    <a:pt x="856" y="762"/>
                    <a:pt x="525" y="911"/>
                    <a:pt x="154" y="911"/>
                  </a:cubicBezTo>
                  <a:cubicBezTo>
                    <a:pt x="127" y="911"/>
                    <a:pt x="100" y="910"/>
                    <a:pt x="72" y="909"/>
                  </a:cubicBezTo>
                  <a:cubicBezTo>
                    <a:pt x="69" y="908"/>
                    <a:pt x="66" y="908"/>
                    <a:pt x="63" y="908"/>
                  </a:cubicBezTo>
                  <a:cubicBezTo>
                    <a:pt x="1" y="908"/>
                    <a:pt x="4" y="1028"/>
                    <a:pt x="72" y="1028"/>
                  </a:cubicBezTo>
                  <a:cubicBezTo>
                    <a:pt x="106" y="1030"/>
                    <a:pt x="141" y="1031"/>
                    <a:pt x="176" y="1031"/>
                  </a:cubicBezTo>
                  <a:cubicBezTo>
                    <a:pt x="848" y="1031"/>
                    <a:pt x="1651" y="606"/>
                    <a:pt x="2013" y="63"/>
                  </a:cubicBezTo>
                  <a:cubicBezTo>
                    <a:pt x="2032" y="24"/>
                    <a:pt x="1995" y="1"/>
                    <a:pt x="19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5" name="Google Shape;15546;p55">
              <a:extLst>
                <a:ext uri="{FF2B5EF4-FFF2-40B4-BE49-F238E27FC236}">
                  <a16:creationId xmlns:a16="http://schemas.microsoft.com/office/drawing/2014/main" id="{72461C7C-F316-5686-5D5A-6F4A05C6B0F9}"/>
                </a:ext>
              </a:extLst>
            </p:cNvPr>
            <p:cNvSpPr/>
            <p:nvPr/>
          </p:nvSpPr>
          <p:spPr>
            <a:xfrm>
              <a:off x="4535725" y="3301100"/>
              <a:ext cx="48725" cy="28850"/>
            </a:xfrm>
            <a:custGeom>
              <a:avLst/>
              <a:gdLst/>
              <a:ahLst/>
              <a:cxnLst/>
              <a:rect l="l" t="t" r="r" b="b"/>
              <a:pathLst>
                <a:path w="1949" h="1154" extrusionOk="0">
                  <a:moveTo>
                    <a:pt x="1869" y="0"/>
                  </a:moveTo>
                  <a:cubicBezTo>
                    <a:pt x="1865" y="0"/>
                    <a:pt x="1860" y="1"/>
                    <a:pt x="1856" y="2"/>
                  </a:cubicBezTo>
                  <a:cubicBezTo>
                    <a:pt x="1213" y="168"/>
                    <a:pt x="689" y="526"/>
                    <a:pt x="141" y="859"/>
                  </a:cubicBezTo>
                  <a:cubicBezTo>
                    <a:pt x="0" y="960"/>
                    <a:pt x="89" y="1154"/>
                    <a:pt x="228" y="1154"/>
                  </a:cubicBezTo>
                  <a:cubicBezTo>
                    <a:pt x="253" y="1154"/>
                    <a:pt x="280" y="1148"/>
                    <a:pt x="308" y="1133"/>
                  </a:cubicBezTo>
                  <a:cubicBezTo>
                    <a:pt x="891" y="859"/>
                    <a:pt x="1463" y="597"/>
                    <a:pt x="1915" y="109"/>
                  </a:cubicBezTo>
                  <a:cubicBezTo>
                    <a:pt x="1948" y="65"/>
                    <a:pt x="1920" y="0"/>
                    <a:pt x="18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6" name="Google Shape;15547;p55">
              <a:extLst>
                <a:ext uri="{FF2B5EF4-FFF2-40B4-BE49-F238E27FC236}">
                  <a16:creationId xmlns:a16="http://schemas.microsoft.com/office/drawing/2014/main" id="{5D9FF010-C3A0-5885-BECF-13ED23AD8369}"/>
                </a:ext>
              </a:extLst>
            </p:cNvPr>
            <p:cNvSpPr/>
            <p:nvPr/>
          </p:nvSpPr>
          <p:spPr>
            <a:xfrm>
              <a:off x="4589925" y="3294575"/>
              <a:ext cx="3225" cy="2725"/>
            </a:xfrm>
            <a:custGeom>
              <a:avLst/>
              <a:gdLst/>
              <a:ahLst/>
              <a:cxnLst/>
              <a:rect l="l" t="t" r="r" b="b"/>
              <a:pathLst>
                <a:path w="129" h="109" extrusionOk="0">
                  <a:moveTo>
                    <a:pt x="60" y="0"/>
                  </a:moveTo>
                  <a:cubicBezTo>
                    <a:pt x="0" y="0"/>
                    <a:pt x="0" y="109"/>
                    <a:pt x="60" y="109"/>
                  </a:cubicBezTo>
                  <a:cubicBezTo>
                    <a:pt x="63" y="109"/>
                    <a:pt x="66" y="108"/>
                    <a:pt x="69" y="108"/>
                  </a:cubicBezTo>
                  <a:cubicBezTo>
                    <a:pt x="81" y="108"/>
                    <a:pt x="105" y="108"/>
                    <a:pt x="105" y="84"/>
                  </a:cubicBezTo>
                  <a:cubicBezTo>
                    <a:pt x="128" y="72"/>
                    <a:pt x="128" y="25"/>
                    <a:pt x="105" y="13"/>
                  </a:cubicBezTo>
                  <a:cubicBezTo>
                    <a:pt x="93" y="13"/>
                    <a:pt x="69" y="13"/>
                    <a:pt x="69" y="1"/>
                  </a:cubicBezTo>
                  <a:cubicBezTo>
                    <a:pt x="66" y="0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7" name="Google Shape;15548;p55">
              <a:extLst>
                <a:ext uri="{FF2B5EF4-FFF2-40B4-BE49-F238E27FC236}">
                  <a16:creationId xmlns:a16="http://schemas.microsoft.com/office/drawing/2014/main" id="{533B563F-4F95-958D-C83F-3B3E6EA66698}"/>
                </a:ext>
              </a:extLst>
            </p:cNvPr>
            <p:cNvSpPr/>
            <p:nvPr/>
          </p:nvSpPr>
          <p:spPr>
            <a:xfrm>
              <a:off x="4591050" y="32957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8" name="Google Shape;15549;p55">
              <a:extLst>
                <a:ext uri="{FF2B5EF4-FFF2-40B4-BE49-F238E27FC236}">
                  <a16:creationId xmlns:a16="http://schemas.microsoft.com/office/drawing/2014/main" id="{0BA63E52-3691-B3CB-722A-6B0353FCE35B}"/>
                </a:ext>
              </a:extLst>
            </p:cNvPr>
            <p:cNvSpPr/>
            <p:nvPr/>
          </p:nvSpPr>
          <p:spPr>
            <a:xfrm>
              <a:off x="4614575" y="327987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4" y="0"/>
                  </a:moveTo>
                  <a:cubicBezTo>
                    <a:pt x="1" y="0"/>
                    <a:pt x="4" y="5"/>
                    <a:pt x="12" y="5"/>
                  </a:cubicBezTo>
                  <a:cubicBezTo>
                    <a:pt x="8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9" name="Google Shape;15550;p55">
              <a:extLst>
                <a:ext uri="{FF2B5EF4-FFF2-40B4-BE49-F238E27FC236}">
                  <a16:creationId xmlns:a16="http://schemas.microsoft.com/office/drawing/2014/main" id="{29193B23-1DCD-4B03-C508-39CB52430478}"/>
                </a:ext>
              </a:extLst>
            </p:cNvPr>
            <p:cNvSpPr/>
            <p:nvPr/>
          </p:nvSpPr>
          <p:spPr>
            <a:xfrm>
              <a:off x="4629825" y="3179625"/>
              <a:ext cx="102550" cy="82000"/>
            </a:xfrm>
            <a:custGeom>
              <a:avLst/>
              <a:gdLst/>
              <a:ahLst/>
              <a:cxnLst/>
              <a:rect l="l" t="t" r="r" b="b"/>
              <a:pathLst>
                <a:path w="4102" h="3280" extrusionOk="0">
                  <a:moveTo>
                    <a:pt x="4057" y="0"/>
                  </a:moveTo>
                  <a:cubicBezTo>
                    <a:pt x="4048" y="0"/>
                    <a:pt x="4040" y="5"/>
                    <a:pt x="4033" y="15"/>
                  </a:cubicBezTo>
                  <a:cubicBezTo>
                    <a:pt x="3390" y="515"/>
                    <a:pt x="2747" y="1015"/>
                    <a:pt x="2092" y="1503"/>
                  </a:cubicBezTo>
                  <a:cubicBezTo>
                    <a:pt x="1378" y="2051"/>
                    <a:pt x="783" y="2741"/>
                    <a:pt x="21" y="3241"/>
                  </a:cubicBezTo>
                  <a:cubicBezTo>
                    <a:pt x="0" y="3252"/>
                    <a:pt x="15" y="3280"/>
                    <a:pt x="42" y="3280"/>
                  </a:cubicBezTo>
                  <a:cubicBezTo>
                    <a:pt x="47" y="3280"/>
                    <a:pt x="51" y="3279"/>
                    <a:pt x="56" y="3277"/>
                  </a:cubicBezTo>
                  <a:cubicBezTo>
                    <a:pt x="949" y="2765"/>
                    <a:pt x="1652" y="2087"/>
                    <a:pt x="2461" y="1503"/>
                  </a:cubicBezTo>
                  <a:cubicBezTo>
                    <a:pt x="3033" y="1098"/>
                    <a:pt x="3795" y="717"/>
                    <a:pt x="4093" y="63"/>
                  </a:cubicBezTo>
                  <a:cubicBezTo>
                    <a:pt x="4101" y="28"/>
                    <a:pt x="4079" y="0"/>
                    <a:pt x="40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0" name="Google Shape;15551;p55">
              <a:extLst>
                <a:ext uri="{FF2B5EF4-FFF2-40B4-BE49-F238E27FC236}">
                  <a16:creationId xmlns:a16="http://schemas.microsoft.com/office/drawing/2014/main" id="{9CD85144-E5E1-578A-B5FE-503789394FB7}"/>
                </a:ext>
              </a:extLst>
            </p:cNvPr>
            <p:cNvSpPr/>
            <p:nvPr/>
          </p:nvSpPr>
          <p:spPr>
            <a:xfrm>
              <a:off x="4749825" y="3137300"/>
              <a:ext cx="33750" cy="21625"/>
            </a:xfrm>
            <a:custGeom>
              <a:avLst/>
              <a:gdLst/>
              <a:ahLst/>
              <a:cxnLst/>
              <a:rect l="l" t="t" r="r" b="b"/>
              <a:pathLst>
                <a:path w="1350" h="865" extrusionOk="0">
                  <a:moveTo>
                    <a:pt x="1338" y="1"/>
                  </a:moveTo>
                  <a:cubicBezTo>
                    <a:pt x="1335" y="1"/>
                    <a:pt x="1332" y="2"/>
                    <a:pt x="1329" y="5"/>
                  </a:cubicBezTo>
                  <a:cubicBezTo>
                    <a:pt x="1138" y="184"/>
                    <a:pt x="876" y="303"/>
                    <a:pt x="674" y="458"/>
                  </a:cubicBezTo>
                  <a:cubicBezTo>
                    <a:pt x="459" y="589"/>
                    <a:pt x="257" y="708"/>
                    <a:pt x="43" y="827"/>
                  </a:cubicBezTo>
                  <a:cubicBezTo>
                    <a:pt x="0" y="827"/>
                    <a:pt x="14" y="864"/>
                    <a:pt x="35" y="864"/>
                  </a:cubicBezTo>
                  <a:cubicBezTo>
                    <a:pt x="37" y="864"/>
                    <a:pt x="40" y="864"/>
                    <a:pt x="43" y="863"/>
                  </a:cubicBezTo>
                  <a:cubicBezTo>
                    <a:pt x="305" y="755"/>
                    <a:pt x="555" y="636"/>
                    <a:pt x="793" y="517"/>
                  </a:cubicBezTo>
                  <a:cubicBezTo>
                    <a:pt x="1019" y="398"/>
                    <a:pt x="1174" y="220"/>
                    <a:pt x="1340" y="29"/>
                  </a:cubicBezTo>
                  <a:cubicBezTo>
                    <a:pt x="1349" y="12"/>
                    <a:pt x="1345" y="1"/>
                    <a:pt x="13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1" name="Google Shape;15552;p55">
              <a:extLst>
                <a:ext uri="{FF2B5EF4-FFF2-40B4-BE49-F238E27FC236}">
                  <a16:creationId xmlns:a16="http://schemas.microsoft.com/office/drawing/2014/main" id="{BF2386C1-E206-575C-2522-12C300675C9E}"/>
                </a:ext>
              </a:extLst>
            </p:cNvPr>
            <p:cNvSpPr/>
            <p:nvPr/>
          </p:nvSpPr>
          <p:spPr>
            <a:xfrm>
              <a:off x="4788150" y="3131775"/>
              <a:ext cx="5925" cy="4175"/>
            </a:xfrm>
            <a:custGeom>
              <a:avLst/>
              <a:gdLst/>
              <a:ahLst/>
              <a:cxnLst/>
              <a:rect l="l" t="t" r="r" b="b"/>
              <a:pathLst>
                <a:path w="237" h="167" extrusionOk="0">
                  <a:moveTo>
                    <a:pt x="6" y="161"/>
                  </a:moveTo>
                  <a:cubicBezTo>
                    <a:pt x="1" y="161"/>
                    <a:pt x="6" y="167"/>
                    <a:pt x="22" y="167"/>
                  </a:cubicBezTo>
                  <a:cubicBezTo>
                    <a:pt x="14" y="163"/>
                    <a:pt x="9" y="161"/>
                    <a:pt x="6" y="161"/>
                  </a:cubicBezTo>
                  <a:close/>
                  <a:moveTo>
                    <a:pt x="212" y="0"/>
                  </a:moveTo>
                  <a:cubicBezTo>
                    <a:pt x="153" y="48"/>
                    <a:pt x="81" y="107"/>
                    <a:pt x="22" y="167"/>
                  </a:cubicBezTo>
                  <a:cubicBezTo>
                    <a:pt x="93" y="131"/>
                    <a:pt x="153" y="60"/>
                    <a:pt x="224" y="24"/>
                  </a:cubicBezTo>
                  <a:cubicBezTo>
                    <a:pt x="236" y="24"/>
                    <a:pt x="224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2" name="Google Shape;15553;p55">
              <a:extLst>
                <a:ext uri="{FF2B5EF4-FFF2-40B4-BE49-F238E27FC236}">
                  <a16:creationId xmlns:a16="http://schemas.microsoft.com/office/drawing/2014/main" id="{406DAD2D-C538-B6D6-1385-5468693C4E2C}"/>
                </a:ext>
              </a:extLst>
            </p:cNvPr>
            <p:cNvSpPr/>
            <p:nvPr/>
          </p:nvSpPr>
          <p:spPr>
            <a:xfrm>
              <a:off x="4803950" y="3124375"/>
              <a:ext cx="2825" cy="1825"/>
            </a:xfrm>
            <a:custGeom>
              <a:avLst/>
              <a:gdLst/>
              <a:ahLst/>
              <a:cxnLst/>
              <a:rect l="l" t="t" r="r" b="b"/>
              <a:pathLst>
                <a:path w="113" h="73" extrusionOk="0">
                  <a:moveTo>
                    <a:pt x="99" y="0"/>
                  </a:moveTo>
                  <a:cubicBezTo>
                    <a:pt x="94" y="0"/>
                    <a:pt x="88" y="3"/>
                    <a:pt x="80" y="10"/>
                  </a:cubicBezTo>
                  <a:cubicBezTo>
                    <a:pt x="68" y="22"/>
                    <a:pt x="45" y="34"/>
                    <a:pt x="21" y="34"/>
                  </a:cubicBezTo>
                  <a:cubicBezTo>
                    <a:pt x="0" y="44"/>
                    <a:pt x="6" y="72"/>
                    <a:pt x="16" y="72"/>
                  </a:cubicBezTo>
                  <a:cubicBezTo>
                    <a:pt x="17" y="72"/>
                    <a:pt x="19" y="72"/>
                    <a:pt x="21" y="70"/>
                  </a:cubicBezTo>
                  <a:cubicBezTo>
                    <a:pt x="57" y="70"/>
                    <a:pt x="80" y="46"/>
                    <a:pt x="104" y="22"/>
                  </a:cubicBezTo>
                  <a:cubicBezTo>
                    <a:pt x="112" y="14"/>
                    <a:pt x="109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3" name="Google Shape;15554;p55">
              <a:extLst>
                <a:ext uri="{FF2B5EF4-FFF2-40B4-BE49-F238E27FC236}">
                  <a16:creationId xmlns:a16="http://schemas.microsoft.com/office/drawing/2014/main" id="{51982032-946E-C31A-09D9-1AC6504A19AD}"/>
                </a:ext>
              </a:extLst>
            </p:cNvPr>
            <p:cNvSpPr/>
            <p:nvPr/>
          </p:nvSpPr>
          <p:spPr>
            <a:xfrm>
              <a:off x="4811300" y="3116775"/>
              <a:ext cx="1725" cy="1325"/>
            </a:xfrm>
            <a:custGeom>
              <a:avLst/>
              <a:gdLst/>
              <a:ahLst/>
              <a:cxnLst/>
              <a:rect l="l" t="t" r="r" b="b"/>
              <a:pathLst>
                <a:path w="69" h="53" extrusionOk="0">
                  <a:moveTo>
                    <a:pt x="57" y="0"/>
                  </a:moveTo>
                  <a:cubicBezTo>
                    <a:pt x="55" y="0"/>
                    <a:pt x="51" y="2"/>
                    <a:pt x="48" y="5"/>
                  </a:cubicBezTo>
                  <a:lnTo>
                    <a:pt x="13" y="40"/>
                  </a:lnTo>
                  <a:cubicBezTo>
                    <a:pt x="1" y="40"/>
                    <a:pt x="13" y="52"/>
                    <a:pt x="24" y="52"/>
                  </a:cubicBezTo>
                  <a:lnTo>
                    <a:pt x="60" y="29"/>
                  </a:lnTo>
                  <a:cubicBezTo>
                    <a:pt x="69" y="11"/>
                    <a:pt x="65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4" name="Google Shape;15555;p55">
              <a:extLst>
                <a:ext uri="{FF2B5EF4-FFF2-40B4-BE49-F238E27FC236}">
                  <a16:creationId xmlns:a16="http://schemas.microsoft.com/office/drawing/2014/main" id="{D342F022-6695-9C16-59A8-28E3A9823E9E}"/>
                </a:ext>
              </a:extLst>
            </p:cNvPr>
            <p:cNvSpPr/>
            <p:nvPr/>
          </p:nvSpPr>
          <p:spPr>
            <a:xfrm>
              <a:off x="4813175" y="3080450"/>
              <a:ext cx="8275" cy="19725"/>
            </a:xfrm>
            <a:custGeom>
              <a:avLst/>
              <a:gdLst/>
              <a:ahLst/>
              <a:cxnLst/>
              <a:rect l="l" t="t" r="r" b="b"/>
              <a:pathLst>
                <a:path w="331" h="789" extrusionOk="0">
                  <a:moveTo>
                    <a:pt x="42" y="1"/>
                  </a:moveTo>
                  <a:cubicBezTo>
                    <a:pt x="25" y="1"/>
                    <a:pt x="0" y="14"/>
                    <a:pt x="9" y="41"/>
                  </a:cubicBezTo>
                  <a:cubicBezTo>
                    <a:pt x="69" y="303"/>
                    <a:pt x="247" y="517"/>
                    <a:pt x="283" y="779"/>
                  </a:cubicBezTo>
                  <a:cubicBezTo>
                    <a:pt x="283" y="785"/>
                    <a:pt x="289" y="788"/>
                    <a:pt x="295" y="788"/>
                  </a:cubicBezTo>
                  <a:cubicBezTo>
                    <a:pt x="301" y="788"/>
                    <a:pt x="307" y="785"/>
                    <a:pt x="307" y="779"/>
                  </a:cubicBezTo>
                  <a:cubicBezTo>
                    <a:pt x="330" y="517"/>
                    <a:pt x="247" y="196"/>
                    <a:pt x="57" y="5"/>
                  </a:cubicBezTo>
                  <a:cubicBezTo>
                    <a:pt x="54" y="2"/>
                    <a:pt x="48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5" name="Google Shape;15556;p55">
              <a:extLst>
                <a:ext uri="{FF2B5EF4-FFF2-40B4-BE49-F238E27FC236}">
                  <a16:creationId xmlns:a16="http://schemas.microsoft.com/office/drawing/2014/main" id="{D801BB08-A201-2AB5-7873-0D8FA4C0F9C1}"/>
                </a:ext>
              </a:extLst>
            </p:cNvPr>
            <p:cNvSpPr/>
            <p:nvPr/>
          </p:nvSpPr>
          <p:spPr>
            <a:xfrm>
              <a:off x="4728500" y="3153550"/>
              <a:ext cx="62125" cy="50500"/>
            </a:xfrm>
            <a:custGeom>
              <a:avLst/>
              <a:gdLst/>
              <a:ahLst/>
              <a:cxnLst/>
              <a:rect l="l" t="t" r="r" b="b"/>
              <a:pathLst>
                <a:path w="2485" h="2020" extrusionOk="0">
                  <a:moveTo>
                    <a:pt x="2428" y="1"/>
                  </a:moveTo>
                  <a:cubicBezTo>
                    <a:pt x="2419" y="1"/>
                    <a:pt x="2411" y="4"/>
                    <a:pt x="2408" y="10"/>
                  </a:cubicBezTo>
                  <a:cubicBezTo>
                    <a:pt x="1836" y="903"/>
                    <a:pt x="765" y="1284"/>
                    <a:pt x="27" y="1975"/>
                  </a:cubicBezTo>
                  <a:cubicBezTo>
                    <a:pt x="1" y="2000"/>
                    <a:pt x="18" y="2020"/>
                    <a:pt x="35" y="2020"/>
                  </a:cubicBezTo>
                  <a:cubicBezTo>
                    <a:pt x="41" y="2020"/>
                    <a:pt x="47" y="2017"/>
                    <a:pt x="50" y="2010"/>
                  </a:cubicBezTo>
                  <a:cubicBezTo>
                    <a:pt x="836" y="1367"/>
                    <a:pt x="1896" y="927"/>
                    <a:pt x="2467" y="46"/>
                  </a:cubicBezTo>
                  <a:cubicBezTo>
                    <a:pt x="2484" y="20"/>
                    <a:pt x="2452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6" name="Google Shape;15557;p55">
              <a:extLst>
                <a:ext uri="{FF2B5EF4-FFF2-40B4-BE49-F238E27FC236}">
                  <a16:creationId xmlns:a16="http://schemas.microsoft.com/office/drawing/2014/main" id="{D527379C-47DA-56E4-66E9-5F7FCF34292E}"/>
                </a:ext>
              </a:extLst>
            </p:cNvPr>
            <p:cNvSpPr/>
            <p:nvPr/>
          </p:nvSpPr>
          <p:spPr>
            <a:xfrm>
              <a:off x="4652100" y="3250225"/>
              <a:ext cx="14850" cy="11400"/>
            </a:xfrm>
            <a:custGeom>
              <a:avLst/>
              <a:gdLst/>
              <a:ahLst/>
              <a:cxnLst/>
              <a:rect l="l" t="t" r="r" b="b"/>
              <a:pathLst>
                <a:path w="594" h="456" extrusionOk="0">
                  <a:moveTo>
                    <a:pt x="507" y="1"/>
                  </a:moveTo>
                  <a:cubicBezTo>
                    <a:pt x="496" y="1"/>
                    <a:pt x="485" y="4"/>
                    <a:pt x="475" y="13"/>
                  </a:cubicBezTo>
                  <a:cubicBezTo>
                    <a:pt x="308" y="132"/>
                    <a:pt x="142" y="239"/>
                    <a:pt x="11" y="406"/>
                  </a:cubicBezTo>
                  <a:cubicBezTo>
                    <a:pt x="0" y="426"/>
                    <a:pt x="17" y="456"/>
                    <a:pt x="44" y="456"/>
                  </a:cubicBezTo>
                  <a:cubicBezTo>
                    <a:pt x="49" y="456"/>
                    <a:pt x="53" y="455"/>
                    <a:pt x="58" y="453"/>
                  </a:cubicBezTo>
                  <a:cubicBezTo>
                    <a:pt x="225" y="334"/>
                    <a:pt x="380" y="227"/>
                    <a:pt x="535" y="120"/>
                  </a:cubicBezTo>
                  <a:cubicBezTo>
                    <a:pt x="594" y="8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7" name="Google Shape;15558;p55">
              <a:extLst>
                <a:ext uri="{FF2B5EF4-FFF2-40B4-BE49-F238E27FC236}">
                  <a16:creationId xmlns:a16="http://schemas.microsoft.com/office/drawing/2014/main" id="{42D79D8C-3025-489F-A45A-F2C435FB776D}"/>
                </a:ext>
              </a:extLst>
            </p:cNvPr>
            <p:cNvSpPr/>
            <p:nvPr/>
          </p:nvSpPr>
          <p:spPr>
            <a:xfrm>
              <a:off x="4521525" y="3337700"/>
              <a:ext cx="35825" cy="19450"/>
            </a:xfrm>
            <a:custGeom>
              <a:avLst/>
              <a:gdLst/>
              <a:ahLst/>
              <a:cxnLst/>
              <a:rect l="l" t="t" r="r" b="b"/>
              <a:pathLst>
                <a:path w="1433" h="778" extrusionOk="0">
                  <a:moveTo>
                    <a:pt x="1375" y="1"/>
                  </a:moveTo>
                  <a:cubicBezTo>
                    <a:pt x="1371" y="1"/>
                    <a:pt x="1368" y="1"/>
                    <a:pt x="1364" y="2"/>
                  </a:cubicBezTo>
                  <a:cubicBezTo>
                    <a:pt x="900" y="145"/>
                    <a:pt x="483" y="467"/>
                    <a:pt x="66" y="681"/>
                  </a:cubicBezTo>
                  <a:cubicBezTo>
                    <a:pt x="0" y="714"/>
                    <a:pt x="36" y="777"/>
                    <a:pt x="89" y="777"/>
                  </a:cubicBezTo>
                  <a:cubicBezTo>
                    <a:pt x="93" y="777"/>
                    <a:pt x="98" y="777"/>
                    <a:pt x="102" y="776"/>
                  </a:cubicBezTo>
                  <a:cubicBezTo>
                    <a:pt x="531" y="562"/>
                    <a:pt x="1007" y="371"/>
                    <a:pt x="1400" y="86"/>
                  </a:cubicBezTo>
                  <a:cubicBezTo>
                    <a:pt x="1433" y="64"/>
                    <a:pt x="1415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8" name="Google Shape;15559;p55">
              <a:extLst>
                <a:ext uri="{FF2B5EF4-FFF2-40B4-BE49-F238E27FC236}">
                  <a16:creationId xmlns:a16="http://schemas.microsoft.com/office/drawing/2014/main" id="{F0FF2F52-CFF8-C76D-FBD9-67CD006CB696}"/>
                </a:ext>
              </a:extLst>
            </p:cNvPr>
            <p:cNvSpPr/>
            <p:nvPr/>
          </p:nvSpPr>
          <p:spPr>
            <a:xfrm>
              <a:off x="4591750" y="3318325"/>
              <a:ext cx="5825" cy="3400"/>
            </a:xfrm>
            <a:custGeom>
              <a:avLst/>
              <a:gdLst/>
              <a:ahLst/>
              <a:cxnLst/>
              <a:rect l="l" t="t" r="r" b="b"/>
              <a:pathLst>
                <a:path w="233" h="136" extrusionOk="0">
                  <a:moveTo>
                    <a:pt x="200" y="1"/>
                  </a:moveTo>
                  <a:cubicBezTo>
                    <a:pt x="196" y="1"/>
                    <a:pt x="191" y="2"/>
                    <a:pt x="186" y="3"/>
                  </a:cubicBezTo>
                  <a:cubicBezTo>
                    <a:pt x="163" y="27"/>
                    <a:pt x="103" y="63"/>
                    <a:pt x="55" y="63"/>
                  </a:cubicBezTo>
                  <a:cubicBezTo>
                    <a:pt x="0" y="74"/>
                    <a:pt x="16" y="136"/>
                    <a:pt x="57" y="136"/>
                  </a:cubicBezTo>
                  <a:cubicBezTo>
                    <a:pt x="60" y="136"/>
                    <a:pt x="64" y="135"/>
                    <a:pt x="67" y="134"/>
                  </a:cubicBezTo>
                  <a:cubicBezTo>
                    <a:pt x="139" y="122"/>
                    <a:pt x="174" y="87"/>
                    <a:pt x="222" y="51"/>
                  </a:cubicBezTo>
                  <a:cubicBezTo>
                    <a:pt x="232" y="30"/>
                    <a:pt x="22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9" name="Google Shape;15560;p55">
              <a:extLst>
                <a:ext uri="{FF2B5EF4-FFF2-40B4-BE49-F238E27FC236}">
                  <a16:creationId xmlns:a16="http://schemas.microsoft.com/office/drawing/2014/main" id="{2430BF70-9313-F8C9-CDA0-A19C48CC8949}"/>
                </a:ext>
              </a:extLst>
            </p:cNvPr>
            <p:cNvSpPr/>
            <p:nvPr/>
          </p:nvSpPr>
          <p:spPr>
            <a:xfrm>
              <a:off x="4621150" y="3307050"/>
              <a:ext cx="7700" cy="2800"/>
            </a:xfrm>
            <a:custGeom>
              <a:avLst/>
              <a:gdLst/>
              <a:ahLst/>
              <a:cxnLst/>
              <a:rect l="l" t="t" r="r" b="b"/>
              <a:pathLst>
                <a:path w="308" h="112" extrusionOk="0">
                  <a:moveTo>
                    <a:pt x="290" y="0"/>
                  </a:moveTo>
                  <a:cubicBezTo>
                    <a:pt x="288" y="0"/>
                    <a:pt x="286" y="1"/>
                    <a:pt x="284" y="2"/>
                  </a:cubicBezTo>
                  <a:cubicBezTo>
                    <a:pt x="189" y="2"/>
                    <a:pt x="106" y="49"/>
                    <a:pt x="10" y="85"/>
                  </a:cubicBezTo>
                  <a:cubicBezTo>
                    <a:pt x="0" y="85"/>
                    <a:pt x="8" y="111"/>
                    <a:pt x="32" y="111"/>
                  </a:cubicBezTo>
                  <a:cubicBezTo>
                    <a:pt x="36" y="111"/>
                    <a:pt x="41" y="111"/>
                    <a:pt x="46" y="109"/>
                  </a:cubicBezTo>
                  <a:cubicBezTo>
                    <a:pt x="118" y="85"/>
                    <a:pt x="201" y="49"/>
                    <a:pt x="284" y="49"/>
                  </a:cubicBezTo>
                  <a:cubicBezTo>
                    <a:pt x="306" y="49"/>
                    <a:pt x="308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0" name="Google Shape;15561;p55">
              <a:extLst>
                <a:ext uri="{FF2B5EF4-FFF2-40B4-BE49-F238E27FC236}">
                  <a16:creationId xmlns:a16="http://schemas.microsoft.com/office/drawing/2014/main" id="{2A21AB70-E1C2-E787-C154-25ADE53C41E3}"/>
                </a:ext>
              </a:extLst>
            </p:cNvPr>
            <p:cNvSpPr/>
            <p:nvPr/>
          </p:nvSpPr>
          <p:spPr>
            <a:xfrm>
              <a:off x="4663825" y="3274775"/>
              <a:ext cx="16050" cy="10825"/>
            </a:xfrm>
            <a:custGeom>
              <a:avLst/>
              <a:gdLst/>
              <a:ahLst/>
              <a:cxnLst/>
              <a:rect l="l" t="t" r="r" b="b"/>
              <a:pathLst>
                <a:path w="642" h="433" extrusionOk="0">
                  <a:moveTo>
                    <a:pt x="604" y="0"/>
                  </a:moveTo>
                  <a:cubicBezTo>
                    <a:pt x="599" y="0"/>
                    <a:pt x="594" y="2"/>
                    <a:pt x="589" y="7"/>
                  </a:cubicBezTo>
                  <a:cubicBezTo>
                    <a:pt x="387" y="90"/>
                    <a:pt x="208" y="209"/>
                    <a:pt x="30" y="328"/>
                  </a:cubicBezTo>
                  <a:cubicBezTo>
                    <a:pt x="0" y="368"/>
                    <a:pt x="36" y="432"/>
                    <a:pt x="84" y="432"/>
                  </a:cubicBezTo>
                  <a:cubicBezTo>
                    <a:pt x="93" y="432"/>
                    <a:pt x="103" y="430"/>
                    <a:pt x="113" y="424"/>
                  </a:cubicBezTo>
                  <a:cubicBezTo>
                    <a:pt x="268" y="281"/>
                    <a:pt x="447" y="162"/>
                    <a:pt x="613" y="43"/>
                  </a:cubicBezTo>
                  <a:cubicBezTo>
                    <a:pt x="642" y="33"/>
                    <a:pt x="624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1" name="Google Shape;15562;p55">
              <a:extLst>
                <a:ext uri="{FF2B5EF4-FFF2-40B4-BE49-F238E27FC236}">
                  <a16:creationId xmlns:a16="http://schemas.microsoft.com/office/drawing/2014/main" id="{EFA5C4F7-1A2E-4D8F-BAA5-50F8B937CC24}"/>
                </a:ext>
              </a:extLst>
            </p:cNvPr>
            <p:cNvSpPr/>
            <p:nvPr/>
          </p:nvSpPr>
          <p:spPr>
            <a:xfrm>
              <a:off x="4698600" y="3250825"/>
              <a:ext cx="9125" cy="8500"/>
            </a:xfrm>
            <a:custGeom>
              <a:avLst/>
              <a:gdLst/>
              <a:ahLst/>
              <a:cxnLst/>
              <a:rect l="l" t="t" r="r" b="b"/>
              <a:pathLst>
                <a:path w="365" h="340" extrusionOk="0">
                  <a:moveTo>
                    <a:pt x="365" y="1"/>
                  </a:moveTo>
                  <a:lnTo>
                    <a:pt x="365" y="1"/>
                  </a:lnTo>
                  <a:cubicBezTo>
                    <a:pt x="246" y="132"/>
                    <a:pt x="115" y="215"/>
                    <a:pt x="8" y="334"/>
                  </a:cubicBezTo>
                  <a:cubicBezTo>
                    <a:pt x="127" y="215"/>
                    <a:pt x="246" y="132"/>
                    <a:pt x="365" y="1"/>
                  </a:cubicBezTo>
                  <a:close/>
                  <a:moveTo>
                    <a:pt x="8" y="334"/>
                  </a:moveTo>
                  <a:cubicBezTo>
                    <a:pt x="0" y="334"/>
                    <a:pt x="3" y="339"/>
                    <a:pt x="5" y="339"/>
                  </a:cubicBezTo>
                  <a:cubicBezTo>
                    <a:pt x="7" y="339"/>
                    <a:pt x="8" y="338"/>
                    <a:pt x="8" y="33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2" name="Google Shape;15563;p55">
              <a:extLst>
                <a:ext uri="{FF2B5EF4-FFF2-40B4-BE49-F238E27FC236}">
                  <a16:creationId xmlns:a16="http://schemas.microsoft.com/office/drawing/2014/main" id="{C57AD638-C997-7483-E343-4E09ABCEBC40}"/>
                </a:ext>
              </a:extLst>
            </p:cNvPr>
            <p:cNvSpPr/>
            <p:nvPr/>
          </p:nvSpPr>
          <p:spPr>
            <a:xfrm>
              <a:off x="4730725" y="3230325"/>
              <a:ext cx="1625" cy="1600"/>
            </a:xfrm>
            <a:custGeom>
              <a:avLst/>
              <a:gdLst/>
              <a:ahLst/>
              <a:cxnLst/>
              <a:rect l="l" t="t" r="r" b="b"/>
              <a:pathLst>
                <a:path w="65" h="64" extrusionOk="0">
                  <a:moveTo>
                    <a:pt x="51" y="1"/>
                  </a:moveTo>
                  <a:cubicBezTo>
                    <a:pt x="46" y="1"/>
                    <a:pt x="40" y="4"/>
                    <a:pt x="33" y="11"/>
                  </a:cubicBezTo>
                  <a:lnTo>
                    <a:pt x="9" y="35"/>
                  </a:lnTo>
                  <a:cubicBezTo>
                    <a:pt x="0" y="52"/>
                    <a:pt x="4" y="63"/>
                    <a:pt x="12" y="63"/>
                  </a:cubicBezTo>
                  <a:cubicBezTo>
                    <a:pt x="14" y="63"/>
                    <a:pt x="18" y="62"/>
                    <a:pt x="21" y="59"/>
                  </a:cubicBezTo>
                  <a:lnTo>
                    <a:pt x="57" y="23"/>
                  </a:lnTo>
                  <a:cubicBezTo>
                    <a:pt x="65" y="1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3" name="Google Shape;15564;p55">
              <a:extLst>
                <a:ext uri="{FF2B5EF4-FFF2-40B4-BE49-F238E27FC236}">
                  <a16:creationId xmlns:a16="http://schemas.microsoft.com/office/drawing/2014/main" id="{3E35BC8B-31AC-A58A-BEC6-B75408865490}"/>
                </a:ext>
              </a:extLst>
            </p:cNvPr>
            <p:cNvSpPr/>
            <p:nvPr/>
          </p:nvSpPr>
          <p:spPr>
            <a:xfrm>
              <a:off x="4731500" y="3196900"/>
              <a:ext cx="25850" cy="16675"/>
            </a:xfrm>
            <a:custGeom>
              <a:avLst/>
              <a:gdLst/>
              <a:ahLst/>
              <a:cxnLst/>
              <a:rect l="l" t="t" r="r" b="b"/>
              <a:pathLst>
                <a:path w="1034" h="667" extrusionOk="0">
                  <a:moveTo>
                    <a:pt x="998" y="1"/>
                  </a:moveTo>
                  <a:cubicBezTo>
                    <a:pt x="995" y="1"/>
                    <a:pt x="993" y="1"/>
                    <a:pt x="990" y="3"/>
                  </a:cubicBezTo>
                  <a:cubicBezTo>
                    <a:pt x="835" y="50"/>
                    <a:pt x="704" y="122"/>
                    <a:pt x="573" y="217"/>
                  </a:cubicBezTo>
                  <a:cubicBezTo>
                    <a:pt x="407" y="336"/>
                    <a:pt x="240" y="526"/>
                    <a:pt x="49" y="598"/>
                  </a:cubicBezTo>
                  <a:cubicBezTo>
                    <a:pt x="0" y="608"/>
                    <a:pt x="16" y="666"/>
                    <a:pt x="57" y="666"/>
                  </a:cubicBezTo>
                  <a:cubicBezTo>
                    <a:pt x="65" y="666"/>
                    <a:pt x="75" y="664"/>
                    <a:pt x="85" y="657"/>
                  </a:cubicBezTo>
                  <a:cubicBezTo>
                    <a:pt x="240" y="586"/>
                    <a:pt x="395" y="515"/>
                    <a:pt x="526" y="407"/>
                  </a:cubicBezTo>
                  <a:cubicBezTo>
                    <a:pt x="680" y="288"/>
                    <a:pt x="823" y="145"/>
                    <a:pt x="1002" y="50"/>
                  </a:cubicBezTo>
                  <a:cubicBezTo>
                    <a:pt x="1034" y="40"/>
                    <a:pt x="1018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4" name="Google Shape;15565;p55">
              <a:extLst>
                <a:ext uri="{FF2B5EF4-FFF2-40B4-BE49-F238E27FC236}">
                  <a16:creationId xmlns:a16="http://schemas.microsoft.com/office/drawing/2014/main" id="{D6273F08-12F0-173C-626B-B908EEBC711D}"/>
                </a:ext>
              </a:extLst>
            </p:cNvPr>
            <p:cNvSpPr/>
            <p:nvPr/>
          </p:nvSpPr>
          <p:spPr>
            <a:xfrm>
              <a:off x="4806900" y="3054900"/>
              <a:ext cx="5025" cy="6050"/>
            </a:xfrm>
            <a:custGeom>
              <a:avLst/>
              <a:gdLst/>
              <a:ahLst/>
              <a:cxnLst/>
              <a:rect l="l" t="t" r="r" b="b"/>
              <a:pathLst>
                <a:path w="201" h="242" extrusionOk="0">
                  <a:moveTo>
                    <a:pt x="15" y="0"/>
                  </a:moveTo>
                  <a:cubicBezTo>
                    <a:pt x="6" y="0"/>
                    <a:pt x="0" y="17"/>
                    <a:pt x="10" y="27"/>
                  </a:cubicBezTo>
                  <a:cubicBezTo>
                    <a:pt x="81" y="75"/>
                    <a:pt x="141" y="170"/>
                    <a:pt x="189" y="241"/>
                  </a:cubicBezTo>
                  <a:cubicBezTo>
                    <a:pt x="189" y="241"/>
                    <a:pt x="200" y="241"/>
                    <a:pt x="200" y="230"/>
                  </a:cubicBezTo>
                  <a:cubicBezTo>
                    <a:pt x="165" y="134"/>
                    <a:pt x="93" y="39"/>
                    <a:pt x="22" y="3"/>
                  </a:cubicBezTo>
                  <a:cubicBezTo>
                    <a:pt x="20" y="1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5" name="Google Shape;15566;p55">
              <a:extLst>
                <a:ext uri="{FF2B5EF4-FFF2-40B4-BE49-F238E27FC236}">
                  <a16:creationId xmlns:a16="http://schemas.microsoft.com/office/drawing/2014/main" id="{251E2605-E03E-1F54-176A-6D4E3A537F64}"/>
                </a:ext>
              </a:extLst>
            </p:cNvPr>
            <p:cNvSpPr/>
            <p:nvPr/>
          </p:nvSpPr>
          <p:spPr>
            <a:xfrm>
              <a:off x="4781825" y="3014600"/>
              <a:ext cx="9850" cy="15950"/>
            </a:xfrm>
            <a:custGeom>
              <a:avLst/>
              <a:gdLst/>
              <a:ahLst/>
              <a:cxnLst/>
              <a:rect l="l" t="t" r="r" b="b"/>
              <a:pathLst>
                <a:path w="394" h="638" extrusionOk="0">
                  <a:moveTo>
                    <a:pt x="54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25" y="163"/>
                    <a:pt x="132" y="270"/>
                    <a:pt x="180" y="365"/>
                  </a:cubicBezTo>
                  <a:cubicBezTo>
                    <a:pt x="239" y="448"/>
                    <a:pt x="263" y="556"/>
                    <a:pt x="346" y="627"/>
                  </a:cubicBezTo>
                  <a:cubicBezTo>
                    <a:pt x="354" y="634"/>
                    <a:pt x="361" y="637"/>
                    <a:pt x="368" y="637"/>
                  </a:cubicBezTo>
                  <a:cubicBezTo>
                    <a:pt x="382" y="637"/>
                    <a:pt x="394" y="623"/>
                    <a:pt x="394" y="615"/>
                  </a:cubicBezTo>
                  <a:cubicBezTo>
                    <a:pt x="394" y="496"/>
                    <a:pt x="346" y="413"/>
                    <a:pt x="287" y="306"/>
                  </a:cubicBezTo>
                  <a:cubicBezTo>
                    <a:pt x="227" y="198"/>
                    <a:pt x="168" y="67"/>
                    <a:pt x="72" y="8"/>
                  </a:cubicBezTo>
                  <a:cubicBezTo>
                    <a:pt x="67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6" name="Google Shape;15567;p55">
              <a:extLst>
                <a:ext uri="{FF2B5EF4-FFF2-40B4-BE49-F238E27FC236}">
                  <a16:creationId xmlns:a16="http://schemas.microsoft.com/office/drawing/2014/main" id="{10DD687F-2CF9-D6B6-7442-27FE8119687F}"/>
                </a:ext>
              </a:extLst>
            </p:cNvPr>
            <p:cNvSpPr/>
            <p:nvPr/>
          </p:nvSpPr>
          <p:spPr>
            <a:xfrm>
              <a:off x="4773800" y="2927275"/>
              <a:ext cx="24425" cy="89725"/>
            </a:xfrm>
            <a:custGeom>
              <a:avLst/>
              <a:gdLst/>
              <a:ahLst/>
              <a:cxnLst/>
              <a:rect l="l" t="t" r="r" b="b"/>
              <a:pathLst>
                <a:path w="977" h="3589" extrusionOk="0">
                  <a:moveTo>
                    <a:pt x="37" y="1"/>
                  </a:moveTo>
                  <a:cubicBezTo>
                    <a:pt x="16" y="1"/>
                    <a:pt x="0" y="16"/>
                    <a:pt x="0" y="48"/>
                  </a:cubicBezTo>
                  <a:cubicBezTo>
                    <a:pt x="143" y="632"/>
                    <a:pt x="96" y="1227"/>
                    <a:pt x="215" y="1822"/>
                  </a:cubicBezTo>
                  <a:cubicBezTo>
                    <a:pt x="334" y="2358"/>
                    <a:pt x="727" y="2977"/>
                    <a:pt x="596" y="3525"/>
                  </a:cubicBezTo>
                  <a:cubicBezTo>
                    <a:pt x="596" y="3557"/>
                    <a:pt x="628" y="3588"/>
                    <a:pt x="656" y="3588"/>
                  </a:cubicBezTo>
                  <a:cubicBezTo>
                    <a:pt x="670" y="3588"/>
                    <a:pt x="683" y="3580"/>
                    <a:pt x="691" y="3560"/>
                  </a:cubicBezTo>
                  <a:cubicBezTo>
                    <a:pt x="977" y="3084"/>
                    <a:pt x="715" y="2513"/>
                    <a:pt x="560" y="2060"/>
                  </a:cubicBezTo>
                  <a:cubicBezTo>
                    <a:pt x="346" y="1405"/>
                    <a:pt x="477" y="596"/>
                    <a:pt x="72" y="12"/>
                  </a:cubicBezTo>
                  <a:cubicBezTo>
                    <a:pt x="60" y="4"/>
                    <a:pt x="48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7" name="Google Shape;15568;p55">
              <a:extLst>
                <a:ext uri="{FF2B5EF4-FFF2-40B4-BE49-F238E27FC236}">
                  <a16:creationId xmlns:a16="http://schemas.microsoft.com/office/drawing/2014/main" id="{9E453275-98F7-1299-6B1A-6A0E3C4909E8}"/>
                </a:ext>
              </a:extLst>
            </p:cNvPr>
            <p:cNvSpPr/>
            <p:nvPr/>
          </p:nvSpPr>
          <p:spPr>
            <a:xfrm>
              <a:off x="4758125" y="2901850"/>
              <a:ext cx="16600" cy="35750"/>
            </a:xfrm>
            <a:custGeom>
              <a:avLst/>
              <a:gdLst/>
              <a:ahLst/>
              <a:cxnLst/>
              <a:rect l="l" t="t" r="r" b="b"/>
              <a:pathLst>
                <a:path w="664" h="1430" extrusionOk="0">
                  <a:moveTo>
                    <a:pt x="60" y="0"/>
                  </a:moveTo>
                  <a:cubicBezTo>
                    <a:pt x="29" y="0"/>
                    <a:pt x="0" y="21"/>
                    <a:pt x="8" y="53"/>
                  </a:cubicBezTo>
                  <a:cubicBezTo>
                    <a:pt x="127" y="517"/>
                    <a:pt x="354" y="910"/>
                    <a:pt x="461" y="1375"/>
                  </a:cubicBezTo>
                  <a:cubicBezTo>
                    <a:pt x="467" y="1412"/>
                    <a:pt x="499" y="1430"/>
                    <a:pt x="530" y="1430"/>
                  </a:cubicBezTo>
                  <a:cubicBezTo>
                    <a:pt x="559" y="1430"/>
                    <a:pt x="586" y="1415"/>
                    <a:pt x="592" y="1387"/>
                  </a:cubicBezTo>
                  <a:cubicBezTo>
                    <a:pt x="663" y="898"/>
                    <a:pt x="366" y="410"/>
                    <a:pt x="104" y="17"/>
                  </a:cubicBezTo>
                  <a:cubicBezTo>
                    <a:pt x="92" y="5"/>
                    <a:pt x="76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8" name="Google Shape;15569;p55">
              <a:extLst>
                <a:ext uri="{FF2B5EF4-FFF2-40B4-BE49-F238E27FC236}">
                  <a16:creationId xmlns:a16="http://schemas.microsoft.com/office/drawing/2014/main" id="{395860FB-C6CD-7AB2-A615-6F2C00CFA56E}"/>
                </a:ext>
              </a:extLst>
            </p:cNvPr>
            <p:cNvSpPr/>
            <p:nvPr/>
          </p:nvSpPr>
          <p:spPr>
            <a:xfrm>
              <a:off x="4713375" y="2838875"/>
              <a:ext cx="38600" cy="37150"/>
            </a:xfrm>
            <a:custGeom>
              <a:avLst/>
              <a:gdLst/>
              <a:ahLst/>
              <a:cxnLst/>
              <a:rect l="l" t="t" r="r" b="b"/>
              <a:pathLst>
                <a:path w="1544" h="1486" extrusionOk="0">
                  <a:moveTo>
                    <a:pt x="72" y="0"/>
                  </a:moveTo>
                  <a:cubicBezTo>
                    <a:pt x="24" y="0"/>
                    <a:pt x="0" y="36"/>
                    <a:pt x="24" y="84"/>
                  </a:cubicBezTo>
                  <a:cubicBezTo>
                    <a:pt x="191" y="322"/>
                    <a:pt x="536" y="441"/>
                    <a:pt x="774" y="608"/>
                  </a:cubicBezTo>
                  <a:cubicBezTo>
                    <a:pt x="1096" y="834"/>
                    <a:pt x="1322" y="1108"/>
                    <a:pt x="1489" y="1465"/>
                  </a:cubicBezTo>
                  <a:cubicBezTo>
                    <a:pt x="1489" y="1479"/>
                    <a:pt x="1498" y="1486"/>
                    <a:pt x="1509" y="1486"/>
                  </a:cubicBezTo>
                  <a:cubicBezTo>
                    <a:pt x="1525" y="1486"/>
                    <a:pt x="1544" y="1470"/>
                    <a:pt x="1536" y="1441"/>
                  </a:cubicBezTo>
                  <a:cubicBezTo>
                    <a:pt x="1394" y="1096"/>
                    <a:pt x="1203" y="798"/>
                    <a:pt x="953" y="536"/>
                  </a:cubicBezTo>
                  <a:cubicBezTo>
                    <a:pt x="739" y="310"/>
                    <a:pt x="381" y="12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9" name="Google Shape;15570;p55">
              <a:extLst>
                <a:ext uri="{FF2B5EF4-FFF2-40B4-BE49-F238E27FC236}">
                  <a16:creationId xmlns:a16="http://schemas.microsoft.com/office/drawing/2014/main" id="{D360891E-502F-8F75-305F-12C76EC2CA9C}"/>
                </a:ext>
              </a:extLst>
            </p:cNvPr>
            <p:cNvSpPr/>
            <p:nvPr/>
          </p:nvSpPr>
          <p:spPr>
            <a:xfrm>
              <a:off x="4629725" y="2792375"/>
              <a:ext cx="73400" cy="42975"/>
            </a:xfrm>
            <a:custGeom>
              <a:avLst/>
              <a:gdLst/>
              <a:ahLst/>
              <a:cxnLst/>
              <a:rect l="l" t="t" r="r" b="b"/>
              <a:pathLst>
                <a:path w="2936" h="1719" extrusionOk="0">
                  <a:moveTo>
                    <a:pt x="77" y="1"/>
                  </a:moveTo>
                  <a:cubicBezTo>
                    <a:pt x="38" y="1"/>
                    <a:pt x="1" y="31"/>
                    <a:pt x="1" y="74"/>
                  </a:cubicBezTo>
                  <a:cubicBezTo>
                    <a:pt x="48" y="527"/>
                    <a:pt x="727" y="860"/>
                    <a:pt x="1084" y="1051"/>
                  </a:cubicBezTo>
                  <a:cubicBezTo>
                    <a:pt x="1668" y="1360"/>
                    <a:pt x="2263" y="1563"/>
                    <a:pt x="2906" y="1706"/>
                  </a:cubicBezTo>
                  <a:cubicBezTo>
                    <a:pt x="2912" y="1715"/>
                    <a:pt x="2918" y="1719"/>
                    <a:pt x="2922" y="1719"/>
                  </a:cubicBezTo>
                  <a:cubicBezTo>
                    <a:pt x="2934" y="1719"/>
                    <a:pt x="2935" y="1691"/>
                    <a:pt x="2918" y="1682"/>
                  </a:cubicBezTo>
                  <a:cubicBezTo>
                    <a:pt x="2442" y="1396"/>
                    <a:pt x="1918" y="1182"/>
                    <a:pt x="1430" y="932"/>
                  </a:cubicBezTo>
                  <a:cubicBezTo>
                    <a:pt x="1156" y="801"/>
                    <a:pt x="894" y="670"/>
                    <a:pt x="656" y="491"/>
                  </a:cubicBezTo>
                  <a:cubicBezTo>
                    <a:pt x="465" y="348"/>
                    <a:pt x="310" y="134"/>
                    <a:pt x="120" y="15"/>
                  </a:cubicBezTo>
                  <a:cubicBezTo>
                    <a:pt x="107" y="5"/>
                    <a:pt x="92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0" name="Google Shape;15571;p55">
              <a:extLst>
                <a:ext uri="{FF2B5EF4-FFF2-40B4-BE49-F238E27FC236}">
                  <a16:creationId xmlns:a16="http://schemas.microsoft.com/office/drawing/2014/main" id="{6BCE3D84-F91B-F28E-9E46-8FB6449EAF7D}"/>
                </a:ext>
              </a:extLst>
            </p:cNvPr>
            <p:cNvSpPr/>
            <p:nvPr/>
          </p:nvSpPr>
          <p:spPr>
            <a:xfrm>
              <a:off x="4634800" y="2762800"/>
              <a:ext cx="2875" cy="8150"/>
            </a:xfrm>
            <a:custGeom>
              <a:avLst/>
              <a:gdLst/>
              <a:ahLst/>
              <a:cxnLst/>
              <a:rect l="l" t="t" r="r" b="b"/>
              <a:pathLst>
                <a:path w="115" h="326" extrusionOk="0">
                  <a:moveTo>
                    <a:pt x="94" y="1"/>
                  </a:moveTo>
                  <a:cubicBezTo>
                    <a:pt x="88" y="1"/>
                    <a:pt x="84" y="6"/>
                    <a:pt x="84" y="19"/>
                  </a:cubicBezTo>
                  <a:cubicBezTo>
                    <a:pt x="36" y="103"/>
                    <a:pt x="36" y="210"/>
                    <a:pt x="0" y="317"/>
                  </a:cubicBezTo>
                  <a:cubicBezTo>
                    <a:pt x="0" y="323"/>
                    <a:pt x="9" y="326"/>
                    <a:pt x="18" y="326"/>
                  </a:cubicBezTo>
                  <a:cubicBezTo>
                    <a:pt x="27" y="326"/>
                    <a:pt x="36" y="323"/>
                    <a:pt x="36" y="317"/>
                  </a:cubicBezTo>
                  <a:cubicBezTo>
                    <a:pt x="60" y="222"/>
                    <a:pt x="60" y="126"/>
                    <a:pt x="107" y="31"/>
                  </a:cubicBezTo>
                  <a:cubicBezTo>
                    <a:pt x="115" y="16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1" name="Google Shape;15572;p55">
              <a:extLst>
                <a:ext uri="{FF2B5EF4-FFF2-40B4-BE49-F238E27FC236}">
                  <a16:creationId xmlns:a16="http://schemas.microsoft.com/office/drawing/2014/main" id="{64B936DF-8BCD-4011-3F17-104A4946AFAB}"/>
                </a:ext>
              </a:extLst>
            </p:cNvPr>
            <p:cNvSpPr/>
            <p:nvPr/>
          </p:nvSpPr>
          <p:spPr>
            <a:xfrm>
              <a:off x="4640750" y="2704025"/>
              <a:ext cx="20850" cy="30475"/>
            </a:xfrm>
            <a:custGeom>
              <a:avLst/>
              <a:gdLst/>
              <a:ahLst/>
              <a:cxnLst/>
              <a:rect l="l" t="t" r="r" b="b"/>
              <a:pathLst>
                <a:path w="834" h="1219" extrusionOk="0">
                  <a:moveTo>
                    <a:pt x="822" y="1"/>
                  </a:moveTo>
                  <a:cubicBezTo>
                    <a:pt x="560" y="13"/>
                    <a:pt x="381" y="108"/>
                    <a:pt x="262" y="346"/>
                  </a:cubicBezTo>
                  <a:cubicBezTo>
                    <a:pt x="143" y="596"/>
                    <a:pt x="108" y="882"/>
                    <a:pt x="24" y="1144"/>
                  </a:cubicBezTo>
                  <a:cubicBezTo>
                    <a:pt x="0" y="1184"/>
                    <a:pt x="41" y="1219"/>
                    <a:pt x="78" y="1219"/>
                  </a:cubicBezTo>
                  <a:cubicBezTo>
                    <a:pt x="95" y="1219"/>
                    <a:pt x="112" y="1211"/>
                    <a:pt x="119" y="1191"/>
                  </a:cubicBezTo>
                  <a:cubicBezTo>
                    <a:pt x="298" y="834"/>
                    <a:pt x="393" y="168"/>
                    <a:pt x="822" y="37"/>
                  </a:cubicBezTo>
                  <a:cubicBezTo>
                    <a:pt x="834" y="37"/>
                    <a:pt x="834" y="1"/>
                    <a:pt x="8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2" name="Google Shape;15573;p55">
              <a:extLst>
                <a:ext uri="{FF2B5EF4-FFF2-40B4-BE49-F238E27FC236}">
                  <a16:creationId xmlns:a16="http://schemas.microsoft.com/office/drawing/2014/main" id="{822B926E-C6E8-FAB3-C834-9611C2A78DA4}"/>
                </a:ext>
              </a:extLst>
            </p:cNvPr>
            <p:cNvSpPr/>
            <p:nvPr/>
          </p:nvSpPr>
          <p:spPr>
            <a:xfrm>
              <a:off x="4675575" y="2678875"/>
              <a:ext cx="41100" cy="18075"/>
            </a:xfrm>
            <a:custGeom>
              <a:avLst/>
              <a:gdLst/>
              <a:ahLst/>
              <a:cxnLst/>
              <a:rect l="l" t="t" r="r" b="b"/>
              <a:pathLst>
                <a:path w="1644" h="723" extrusionOk="0">
                  <a:moveTo>
                    <a:pt x="1326" y="0"/>
                  </a:moveTo>
                  <a:cubicBezTo>
                    <a:pt x="852" y="0"/>
                    <a:pt x="374" y="415"/>
                    <a:pt x="36" y="673"/>
                  </a:cubicBezTo>
                  <a:cubicBezTo>
                    <a:pt x="1" y="691"/>
                    <a:pt x="11" y="722"/>
                    <a:pt x="34" y="722"/>
                  </a:cubicBezTo>
                  <a:cubicBezTo>
                    <a:pt x="42" y="722"/>
                    <a:pt x="51" y="718"/>
                    <a:pt x="60" y="709"/>
                  </a:cubicBezTo>
                  <a:cubicBezTo>
                    <a:pt x="310" y="531"/>
                    <a:pt x="536" y="388"/>
                    <a:pt x="834" y="292"/>
                  </a:cubicBezTo>
                  <a:cubicBezTo>
                    <a:pt x="1084" y="197"/>
                    <a:pt x="1334" y="185"/>
                    <a:pt x="1608" y="126"/>
                  </a:cubicBezTo>
                  <a:cubicBezTo>
                    <a:pt x="1643" y="114"/>
                    <a:pt x="1632" y="54"/>
                    <a:pt x="1608" y="54"/>
                  </a:cubicBezTo>
                  <a:cubicBezTo>
                    <a:pt x="1515" y="17"/>
                    <a:pt x="1420" y="0"/>
                    <a:pt x="13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3" name="Google Shape;15574;p55">
              <a:extLst>
                <a:ext uri="{FF2B5EF4-FFF2-40B4-BE49-F238E27FC236}">
                  <a16:creationId xmlns:a16="http://schemas.microsoft.com/office/drawing/2014/main" id="{0449617E-D608-2DF6-AF35-5E21F1E81861}"/>
                </a:ext>
              </a:extLst>
            </p:cNvPr>
            <p:cNvSpPr/>
            <p:nvPr/>
          </p:nvSpPr>
          <p:spPr>
            <a:xfrm>
              <a:off x="4692000" y="2682900"/>
              <a:ext cx="25275" cy="10525"/>
            </a:xfrm>
            <a:custGeom>
              <a:avLst/>
              <a:gdLst/>
              <a:ahLst/>
              <a:cxnLst/>
              <a:rect l="l" t="t" r="r" b="b"/>
              <a:pathLst>
                <a:path w="1011" h="421" extrusionOk="0">
                  <a:moveTo>
                    <a:pt x="951" y="1"/>
                  </a:moveTo>
                  <a:cubicBezTo>
                    <a:pt x="629" y="60"/>
                    <a:pt x="236" y="108"/>
                    <a:pt x="10" y="370"/>
                  </a:cubicBezTo>
                  <a:cubicBezTo>
                    <a:pt x="0" y="399"/>
                    <a:pt x="7" y="420"/>
                    <a:pt x="22" y="420"/>
                  </a:cubicBezTo>
                  <a:cubicBezTo>
                    <a:pt x="26" y="420"/>
                    <a:pt x="30" y="419"/>
                    <a:pt x="34" y="417"/>
                  </a:cubicBezTo>
                  <a:cubicBezTo>
                    <a:pt x="332" y="251"/>
                    <a:pt x="629" y="143"/>
                    <a:pt x="963" y="60"/>
                  </a:cubicBezTo>
                  <a:cubicBezTo>
                    <a:pt x="1010" y="60"/>
                    <a:pt x="986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4" name="Google Shape;15575;p55">
              <a:extLst>
                <a:ext uri="{FF2B5EF4-FFF2-40B4-BE49-F238E27FC236}">
                  <a16:creationId xmlns:a16="http://schemas.microsoft.com/office/drawing/2014/main" id="{F633EC76-AD2D-18E1-823F-2B185292F74E}"/>
                </a:ext>
              </a:extLst>
            </p:cNvPr>
            <p:cNvSpPr/>
            <p:nvPr/>
          </p:nvSpPr>
          <p:spPr>
            <a:xfrm>
              <a:off x="4655925" y="2702850"/>
              <a:ext cx="20275" cy="33225"/>
            </a:xfrm>
            <a:custGeom>
              <a:avLst/>
              <a:gdLst/>
              <a:ahLst/>
              <a:cxnLst/>
              <a:rect l="l" t="t" r="r" b="b"/>
              <a:pathLst>
                <a:path w="811" h="1329" extrusionOk="0">
                  <a:moveTo>
                    <a:pt x="774" y="0"/>
                  </a:moveTo>
                  <a:cubicBezTo>
                    <a:pt x="346" y="298"/>
                    <a:pt x="96" y="798"/>
                    <a:pt x="1" y="1298"/>
                  </a:cubicBezTo>
                  <a:cubicBezTo>
                    <a:pt x="1" y="1313"/>
                    <a:pt x="20" y="1328"/>
                    <a:pt x="34" y="1328"/>
                  </a:cubicBezTo>
                  <a:cubicBezTo>
                    <a:pt x="42" y="1328"/>
                    <a:pt x="48" y="1323"/>
                    <a:pt x="48" y="1310"/>
                  </a:cubicBezTo>
                  <a:cubicBezTo>
                    <a:pt x="179" y="810"/>
                    <a:pt x="346" y="346"/>
                    <a:pt x="774" y="36"/>
                  </a:cubicBezTo>
                  <a:cubicBezTo>
                    <a:pt x="810" y="24"/>
                    <a:pt x="79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5" name="Google Shape;15576;p55">
              <a:extLst>
                <a:ext uri="{FF2B5EF4-FFF2-40B4-BE49-F238E27FC236}">
                  <a16:creationId xmlns:a16="http://schemas.microsoft.com/office/drawing/2014/main" id="{336107B9-7ACA-CE1F-38C7-D105C7B7383D}"/>
                </a:ext>
              </a:extLst>
            </p:cNvPr>
            <p:cNvSpPr/>
            <p:nvPr/>
          </p:nvSpPr>
          <p:spPr>
            <a:xfrm>
              <a:off x="4666475" y="2788200"/>
              <a:ext cx="29075" cy="16175"/>
            </a:xfrm>
            <a:custGeom>
              <a:avLst/>
              <a:gdLst/>
              <a:ahLst/>
              <a:cxnLst/>
              <a:rect l="l" t="t" r="r" b="b"/>
              <a:pathLst>
                <a:path w="1163" h="647" extrusionOk="0">
                  <a:moveTo>
                    <a:pt x="111" y="0"/>
                  </a:moveTo>
                  <a:cubicBezTo>
                    <a:pt x="51" y="0"/>
                    <a:pt x="0" y="97"/>
                    <a:pt x="79" y="146"/>
                  </a:cubicBezTo>
                  <a:cubicBezTo>
                    <a:pt x="388" y="349"/>
                    <a:pt x="733" y="634"/>
                    <a:pt x="1114" y="646"/>
                  </a:cubicBezTo>
                  <a:cubicBezTo>
                    <a:pt x="1162" y="646"/>
                    <a:pt x="1162" y="587"/>
                    <a:pt x="1138" y="575"/>
                  </a:cubicBezTo>
                  <a:cubicBezTo>
                    <a:pt x="936" y="503"/>
                    <a:pt x="769" y="444"/>
                    <a:pt x="603" y="325"/>
                  </a:cubicBezTo>
                  <a:lnTo>
                    <a:pt x="150" y="15"/>
                  </a:lnTo>
                  <a:cubicBezTo>
                    <a:pt x="137" y="5"/>
                    <a:pt x="124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6" name="Google Shape;15577;p55">
              <a:extLst>
                <a:ext uri="{FF2B5EF4-FFF2-40B4-BE49-F238E27FC236}">
                  <a16:creationId xmlns:a16="http://schemas.microsoft.com/office/drawing/2014/main" id="{F11ECDDB-4183-1B1F-6078-0F421733C216}"/>
                </a:ext>
              </a:extLst>
            </p:cNvPr>
            <p:cNvSpPr/>
            <p:nvPr/>
          </p:nvSpPr>
          <p:spPr>
            <a:xfrm>
              <a:off x="4681200" y="2734900"/>
              <a:ext cx="17275" cy="24050"/>
            </a:xfrm>
            <a:custGeom>
              <a:avLst/>
              <a:gdLst/>
              <a:ahLst/>
              <a:cxnLst/>
              <a:rect l="l" t="t" r="r" b="b"/>
              <a:pathLst>
                <a:path w="691" h="962" extrusionOk="0">
                  <a:moveTo>
                    <a:pt x="642" y="1"/>
                  </a:moveTo>
                  <a:cubicBezTo>
                    <a:pt x="638" y="1"/>
                    <a:pt x="635" y="2"/>
                    <a:pt x="633" y="4"/>
                  </a:cubicBezTo>
                  <a:cubicBezTo>
                    <a:pt x="323" y="76"/>
                    <a:pt x="180" y="564"/>
                    <a:pt x="49" y="826"/>
                  </a:cubicBezTo>
                  <a:cubicBezTo>
                    <a:pt x="0" y="891"/>
                    <a:pt x="74" y="962"/>
                    <a:pt x="141" y="962"/>
                  </a:cubicBezTo>
                  <a:cubicBezTo>
                    <a:pt x="172" y="962"/>
                    <a:pt x="201" y="947"/>
                    <a:pt x="216" y="909"/>
                  </a:cubicBezTo>
                  <a:cubicBezTo>
                    <a:pt x="287" y="766"/>
                    <a:pt x="347" y="599"/>
                    <a:pt x="442" y="445"/>
                  </a:cubicBezTo>
                  <a:cubicBezTo>
                    <a:pt x="514" y="314"/>
                    <a:pt x="621" y="195"/>
                    <a:pt x="680" y="52"/>
                  </a:cubicBezTo>
                  <a:cubicBezTo>
                    <a:pt x="690" y="22"/>
                    <a:pt x="660" y="1"/>
                    <a:pt x="6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7" name="Google Shape;15578;p55">
              <a:extLst>
                <a:ext uri="{FF2B5EF4-FFF2-40B4-BE49-F238E27FC236}">
                  <a16:creationId xmlns:a16="http://schemas.microsoft.com/office/drawing/2014/main" id="{1EDF3194-7DEB-93ED-2951-58CFD243876F}"/>
                </a:ext>
              </a:extLst>
            </p:cNvPr>
            <p:cNvSpPr/>
            <p:nvPr/>
          </p:nvSpPr>
          <p:spPr>
            <a:xfrm>
              <a:off x="4734800" y="2693200"/>
              <a:ext cx="5900" cy="1625"/>
            </a:xfrm>
            <a:custGeom>
              <a:avLst/>
              <a:gdLst/>
              <a:ahLst/>
              <a:cxnLst/>
              <a:rect l="l" t="t" r="r" b="b"/>
              <a:pathLst>
                <a:path w="236" h="65" extrusionOk="0">
                  <a:moveTo>
                    <a:pt x="225" y="0"/>
                  </a:moveTo>
                  <a:cubicBezTo>
                    <a:pt x="222" y="0"/>
                    <a:pt x="219" y="2"/>
                    <a:pt x="215" y="5"/>
                  </a:cubicBezTo>
                  <a:cubicBezTo>
                    <a:pt x="167" y="29"/>
                    <a:pt x="96" y="29"/>
                    <a:pt x="48" y="29"/>
                  </a:cubicBezTo>
                  <a:cubicBezTo>
                    <a:pt x="1" y="29"/>
                    <a:pt x="1" y="65"/>
                    <a:pt x="36" y="65"/>
                  </a:cubicBezTo>
                  <a:cubicBezTo>
                    <a:pt x="96" y="65"/>
                    <a:pt x="167" y="65"/>
                    <a:pt x="227" y="17"/>
                  </a:cubicBezTo>
                  <a:cubicBezTo>
                    <a:pt x="235" y="9"/>
                    <a:pt x="232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8" name="Google Shape;15579;p55">
              <a:extLst>
                <a:ext uri="{FF2B5EF4-FFF2-40B4-BE49-F238E27FC236}">
                  <a16:creationId xmlns:a16="http://schemas.microsoft.com/office/drawing/2014/main" id="{7D4DCFAA-86A0-DC04-040C-E8A6790BDC0C}"/>
                </a:ext>
              </a:extLst>
            </p:cNvPr>
            <p:cNvSpPr/>
            <p:nvPr/>
          </p:nvSpPr>
          <p:spPr>
            <a:xfrm>
              <a:off x="4729525" y="2678275"/>
              <a:ext cx="22175" cy="10075"/>
            </a:xfrm>
            <a:custGeom>
              <a:avLst/>
              <a:gdLst/>
              <a:ahLst/>
              <a:cxnLst/>
              <a:rect l="l" t="t" r="r" b="b"/>
              <a:pathLst>
                <a:path w="887" h="403" extrusionOk="0">
                  <a:moveTo>
                    <a:pt x="332" y="1"/>
                  </a:moveTo>
                  <a:cubicBezTo>
                    <a:pt x="228" y="1"/>
                    <a:pt x="122" y="26"/>
                    <a:pt x="21" y="78"/>
                  </a:cubicBezTo>
                  <a:cubicBezTo>
                    <a:pt x="0" y="89"/>
                    <a:pt x="16" y="154"/>
                    <a:pt x="52" y="154"/>
                  </a:cubicBezTo>
                  <a:cubicBezTo>
                    <a:pt x="57" y="154"/>
                    <a:pt x="63" y="153"/>
                    <a:pt x="69" y="150"/>
                  </a:cubicBezTo>
                  <a:cubicBezTo>
                    <a:pt x="112" y="137"/>
                    <a:pt x="157" y="132"/>
                    <a:pt x="202" y="132"/>
                  </a:cubicBezTo>
                  <a:cubicBezTo>
                    <a:pt x="419" y="132"/>
                    <a:pt x="649" y="260"/>
                    <a:pt x="807" y="388"/>
                  </a:cubicBezTo>
                  <a:cubicBezTo>
                    <a:pt x="818" y="398"/>
                    <a:pt x="829" y="403"/>
                    <a:pt x="840" y="403"/>
                  </a:cubicBezTo>
                  <a:cubicBezTo>
                    <a:pt x="866" y="403"/>
                    <a:pt x="887" y="377"/>
                    <a:pt x="878" y="352"/>
                  </a:cubicBezTo>
                  <a:cubicBezTo>
                    <a:pt x="772" y="123"/>
                    <a:pt x="559" y="1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9" name="Google Shape;15580;p55">
              <a:extLst>
                <a:ext uri="{FF2B5EF4-FFF2-40B4-BE49-F238E27FC236}">
                  <a16:creationId xmlns:a16="http://schemas.microsoft.com/office/drawing/2014/main" id="{A25355E8-300D-4C10-1EFA-FC09B254F707}"/>
                </a:ext>
              </a:extLst>
            </p:cNvPr>
            <p:cNvSpPr/>
            <p:nvPr/>
          </p:nvSpPr>
          <p:spPr>
            <a:xfrm>
              <a:off x="4759075" y="2690875"/>
              <a:ext cx="43925" cy="14525"/>
            </a:xfrm>
            <a:custGeom>
              <a:avLst/>
              <a:gdLst/>
              <a:ahLst/>
              <a:cxnLst/>
              <a:rect l="l" t="t" r="r" b="b"/>
              <a:pathLst>
                <a:path w="1757" h="581" extrusionOk="0">
                  <a:moveTo>
                    <a:pt x="104" y="0"/>
                  </a:moveTo>
                  <a:cubicBezTo>
                    <a:pt x="25" y="0"/>
                    <a:pt x="1" y="124"/>
                    <a:pt x="77" y="146"/>
                  </a:cubicBezTo>
                  <a:cubicBezTo>
                    <a:pt x="577" y="224"/>
                    <a:pt x="1086" y="580"/>
                    <a:pt x="1597" y="580"/>
                  </a:cubicBezTo>
                  <a:cubicBezTo>
                    <a:pt x="1634" y="580"/>
                    <a:pt x="1671" y="579"/>
                    <a:pt x="1709" y="574"/>
                  </a:cubicBezTo>
                  <a:cubicBezTo>
                    <a:pt x="1744" y="574"/>
                    <a:pt x="1756" y="515"/>
                    <a:pt x="1732" y="515"/>
                  </a:cubicBezTo>
                  <a:cubicBezTo>
                    <a:pt x="1411" y="455"/>
                    <a:pt x="1137" y="396"/>
                    <a:pt x="816" y="277"/>
                  </a:cubicBezTo>
                  <a:cubicBezTo>
                    <a:pt x="601" y="182"/>
                    <a:pt x="363" y="86"/>
                    <a:pt x="125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0" name="Google Shape;15581;p55">
              <a:extLst>
                <a:ext uri="{FF2B5EF4-FFF2-40B4-BE49-F238E27FC236}">
                  <a16:creationId xmlns:a16="http://schemas.microsoft.com/office/drawing/2014/main" id="{1A8CD9CF-4D76-0A67-2437-C9D98E139B9F}"/>
                </a:ext>
              </a:extLst>
            </p:cNvPr>
            <p:cNvSpPr/>
            <p:nvPr/>
          </p:nvSpPr>
          <p:spPr>
            <a:xfrm>
              <a:off x="4816975" y="2698025"/>
              <a:ext cx="26800" cy="10300"/>
            </a:xfrm>
            <a:custGeom>
              <a:avLst/>
              <a:gdLst/>
              <a:ahLst/>
              <a:cxnLst/>
              <a:rect l="l" t="t" r="r" b="b"/>
              <a:pathLst>
                <a:path w="1072" h="412" extrusionOk="0">
                  <a:moveTo>
                    <a:pt x="964" y="1"/>
                  </a:moveTo>
                  <a:cubicBezTo>
                    <a:pt x="960" y="1"/>
                    <a:pt x="956" y="1"/>
                    <a:pt x="952" y="3"/>
                  </a:cubicBezTo>
                  <a:cubicBezTo>
                    <a:pt x="809" y="15"/>
                    <a:pt x="714" y="110"/>
                    <a:pt x="583" y="158"/>
                  </a:cubicBezTo>
                  <a:cubicBezTo>
                    <a:pt x="511" y="185"/>
                    <a:pt x="439" y="195"/>
                    <a:pt x="366" y="195"/>
                  </a:cubicBezTo>
                  <a:cubicBezTo>
                    <a:pt x="282" y="195"/>
                    <a:pt x="196" y="182"/>
                    <a:pt x="107" y="169"/>
                  </a:cubicBezTo>
                  <a:cubicBezTo>
                    <a:pt x="98" y="165"/>
                    <a:pt x="89" y="163"/>
                    <a:pt x="81" y="163"/>
                  </a:cubicBezTo>
                  <a:cubicBezTo>
                    <a:pt x="26" y="163"/>
                    <a:pt x="0" y="257"/>
                    <a:pt x="83" y="288"/>
                  </a:cubicBezTo>
                  <a:cubicBezTo>
                    <a:pt x="240" y="341"/>
                    <a:pt x="444" y="412"/>
                    <a:pt x="620" y="412"/>
                  </a:cubicBezTo>
                  <a:cubicBezTo>
                    <a:pt x="644" y="412"/>
                    <a:pt x="668" y="410"/>
                    <a:pt x="690" y="408"/>
                  </a:cubicBezTo>
                  <a:cubicBezTo>
                    <a:pt x="869" y="396"/>
                    <a:pt x="1071" y="253"/>
                    <a:pt x="1036" y="62"/>
                  </a:cubicBezTo>
                  <a:cubicBezTo>
                    <a:pt x="1036" y="41"/>
                    <a:pt x="998" y="1"/>
                    <a:pt x="9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1" name="Google Shape;15582;p55">
              <a:extLst>
                <a:ext uri="{FF2B5EF4-FFF2-40B4-BE49-F238E27FC236}">
                  <a16:creationId xmlns:a16="http://schemas.microsoft.com/office/drawing/2014/main" id="{0B948A96-EFFE-EB5A-86F1-5E567269446A}"/>
                </a:ext>
              </a:extLst>
            </p:cNvPr>
            <p:cNvSpPr/>
            <p:nvPr/>
          </p:nvSpPr>
          <p:spPr>
            <a:xfrm>
              <a:off x="4850125" y="2628725"/>
              <a:ext cx="17750" cy="61175"/>
            </a:xfrm>
            <a:custGeom>
              <a:avLst/>
              <a:gdLst/>
              <a:ahLst/>
              <a:cxnLst/>
              <a:rect l="l" t="t" r="r" b="b"/>
              <a:pathLst>
                <a:path w="710" h="2447" extrusionOk="0">
                  <a:moveTo>
                    <a:pt x="555" y="1"/>
                  </a:moveTo>
                  <a:cubicBezTo>
                    <a:pt x="537" y="1"/>
                    <a:pt x="519" y="12"/>
                    <a:pt x="519" y="36"/>
                  </a:cubicBezTo>
                  <a:cubicBezTo>
                    <a:pt x="496" y="465"/>
                    <a:pt x="496" y="965"/>
                    <a:pt x="412" y="1382"/>
                  </a:cubicBezTo>
                  <a:cubicBezTo>
                    <a:pt x="317" y="1751"/>
                    <a:pt x="103" y="2048"/>
                    <a:pt x="7" y="2418"/>
                  </a:cubicBezTo>
                  <a:cubicBezTo>
                    <a:pt x="1" y="2437"/>
                    <a:pt x="1" y="2446"/>
                    <a:pt x="5" y="2446"/>
                  </a:cubicBezTo>
                  <a:cubicBezTo>
                    <a:pt x="9" y="2446"/>
                    <a:pt x="14" y="2440"/>
                    <a:pt x="19" y="2429"/>
                  </a:cubicBezTo>
                  <a:cubicBezTo>
                    <a:pt x="245" y="2072"/>
                    <a:pt x="496" y="1775"/>
                    <a:pt x="603" y="1358"/>
                  </a:cubicBezTo>
                  <a:cubicBezTo>
                    <a:pt x="710" y="905"/>
                    <a:pt x="615" y="501"/>
                    <a:pt x="591" y="36"/>
                  </a:cubicBezTo>
                  <a:cubicBezTo>
                    <a:pt x="591" y="12"/>
                    <a:pt x="573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2" name="Google Shape;15583;p55">
              <a:extLst>
                <a:ext uri="{FF2B5EF4-FFF2-40B4-BE49-F238E27FC236}">
                  <a16:creationId xmlns:a16="http://schemas.microsoft.com/office/drawing/2014/main" id="{E20C8C6C-243A-31F0-0230-4F3299249DAC}"/>
                </a:ext>
              </a:extLst>
            </p:cNvPr>
            <p:cNvSpPr/>
            <p:nvPr/>
          </p:nvSpPr>
          <p:spPr>
            <a:xfrm>
              <a:off x="4859525" y="2605875"/>
              <a:ext cx="4050" cy="11050"/>
            </a:xfrm>
            <a:custGeom>
              <a:avLst/>
              <a:gdLst/>
              <a:ahLst/>
              <a:cxnLst/>
              <a:rect l="l" t="t" r="r" b="b"/>
              <a:pathLst>
                <a:path w="162" h="442" extrusionOk="0">
                  <a:moveTo>
                    <a:pt x="18" y="1"/>
                  </a:moveTo>
                  <a:cubicBezTo>
                    <a:pt x="9" y="1"/>
                    <a:pt x="0" y="4"/>
                    <a:pt x="0" y="10"/>
                  </a:cubicBezTo>
                  <a:cubicBezTo>
                    <a:pt x="48" y="153"/>
                    <a:pt x="108" y="272"/>
                    <a:pt x="108" y="415"/>
                  </a:cubicBezTo>
                  <a:cubicBezTo>
                    <a:pt x="114" y="432"/>
                    <a:pt x="128" y="441"/>
                    <a:pt x="140" y="441"/>
                  </a:cubicBezTo>
                  <a:cubicBezTo>
                    <a:pt x="152" y="441"/>
                    <a:pt x="161" y="432"/>
                    <a:pt x="155" y="415"/>
                  </a:cubicBezTo>
                  <a:cubicBezTo>
                    <a:pt x="155" y="272"/>
                    <a:pt x="96" y="153"/>
                    <a:pt x="36" y="10"/>
                  </a:cubicBezTo>
                  <a:cubicBezTo>
                    <a:pt x="36" y="4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3" name="Google Shape;15584;p55">
              <a:extLst>
                <a:ext uri="{FF2B5EF4-FFF2-40B4-BE49-F238E27FC236}">
                  <a16:creationId xmlns:a16="http://schemas.microsoft.com/office/drawing/2014/main" id="{28873B06-BCB9-60C2-6D5B-741F84D247E3}"/>
                </a:ext>
              </a:extLst>
            </p:cNvPr>
            <p:cNvSpPr/>
            <p:nvPr/>
          </p:nvSpPr>
          <p:spPr>
            <a:xfrm>
              <a:off x="4858025" y="2595825"/>
              <a:ext cx="925" cy="2725"/>
            </a:xfrm>
            <a:custGeom>
              <a:avLst/>
              <a:gdLst/>
              <a:ahLst/>
              <a:cxnLst/>
              <a:rect l="l" t="t" r="r" b="b"/>
              <a:pathLst>
                <a:path w="37" h="109" extrusionOk="0">
                  <a:moveTo>
                    <a:pt x="19" y="1"/>
                  </a:moveTo>
                  <a:cubicBezTo>
                    <a:pt x="10" y="1"/>
                    <a:pt x="1" y="7"/>
                    <a:pt x="1" y="19"/>
                  </a:cubicBezTo>
                  <a:lnTo>
                    <a:pt x="1" y="90"/>
                  </a:lnTo>
                  <a:cubicBezTo>
                    <a:pt x="1" y="102"/>
                    <a:pt x="10" y="108"/>
                    <a:pt x="19" y="108"/>
                  </a:cubicBezTo>
                  <a:cubicBezTo>
                    <a:pt x="28" y="108"/>
                    <a:pt x="37" y="102"/>
                    <a:pt x="37" y="90"/>
                  </a:cubicBezTo>
                  <a:lnTo>
                    <a:pt x="37" y="19"/>
                  </a:lnTo>
                  <a:cubicBezTo>
                    <a:pt x="37" y="7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4" name="Google Shape;15585;p55">
              <a:extLst>
                <a:ext uri="{FF2B5EF4-FFF2-40B4-BE49-F238E27FC236}">
                  <a16:creationId xmlns:a16="http://schemas.microsoft.com/office/drawing/2014/main" id="{CC049FD2-214A-BCC0-9DA3-B52DEBB1F98F}"/>
                </a:ext>
              </a:extLst>
            </p:cNvPr>
            <p:cNvSpPr/>
            <p:nvPr/>
          </p:nvSpPr>
          <p:spPr>
            <a:xfrm>
              <a:off x="4861700" y="2631825"/>
              <a:ext cx="13325" cy="58775"/>
            </a:xfrm>
            <a:custGeom>
              <a:avLst/>
              <a:gdLst/>
              <a:ahLst/>
              <a:cxnLst/>
              <a:rect l="l" t="t" r="r" b="b"/>
              <a:pathLst>
                <a:path w="533" h="2351" extrusionOk="0">
                  <a:moveTo>
                    <a:pt x="359" y="1"/>
                  </a:moveTo>
                  <a:cubicBezTo>
                    <a:pt x="329" y="1"/>
                    <a:pt x="291" y="29"/>
                    <a:pt x="306" y="67"/>
                  </a:cubicBezTo>
                  <a:cubicBezTo>
                    <a:pt x="437" y="841"/>
                    <a:pt x="354" y="1627"/>
                    <a:pt x="9" y="2305"/>
                  </a:cubicBezTo>
                  <a:cubicBezTo>
                    <a:pt x="0" y="2331"/>
                    <a:pt x="16" y="2351"/>
                    <a:pt x="35" y="2351"/>
                  </a:cubicBezTo>
                  <a:cubicBezTo>
                    <a:pt x="42" y="2351"/>
                    <a:pt x="50" y="2348"/>
                    <a:pt x="56" y="2341"/>
                  </a:cubicBezTo>
                  <a:cubicBezTo>
                    <a:pt x="485" y="1674"/>
                    <a:pt x="533" y="793"/>
                    <a:pt x="390" y="31"/>
                  </a:cubicBezTo>
                  <a:cubicBezTo>
                    <a:pt x="390" y="10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5" name="Google Shape;15586;p55">
              <a:extLst>
                <a:ext uri="{FF2B5EF4-FFF2-40B4-BE49-F238E27FC236}">
                  <a16:creationId xmlns:a16="http://schemas.microsoft.com/office/drawing/2014/main" id="{22E185CB-57AC-7E04-6D26-79B976BEDF00}"/>
                </a:ext>
              </a:extLst>
            </p:cNvPr>
            <p:cNvSpPr/>
            <p:nvPr/>
          </p:nvSpPr>
          <p:spPr>
            <a:xfrm>
              <a:off x="4848500" y="2708675"/>
              <a:ext cx="6450" cy="2825"/>
            </a:xfrm>
            <a:custGeom>
              <a:avLst/>
              <a:gdLst/>
              <a:ahLst/>
              <a:cxnLst/>
              <a:rect l="l" t="t" r="r" b="b"/>
              <a:pathLst>
                <a:path w="258" h="113" extrusionOk="0">
                  <a:moveTo>
                    <a:pt x="210" y="1"/>
                  </a:moveTo>
                  <a:cubicBezTo>
                    <a:pt x="204" y="1"/>
                    <a:pt x="198" y="2"/>
                    <a:pt x="191" y="5"/>
                  </a:cubicBezTo>
                  <a:cubicBezTo>
                    <a:pt x="132" y="41"/>
                    <a:pt x="84" y="65"/>
                    <a:pt x="25" y="65"/>
                  </a:cubicBezTo>
                  <a:cubicBezTo>
                    <a:pt x="1" y="65"/>
                    <a:pt x="1" y="113"/>
                    <a:pt x="25" y="113"/>
                  </a:cubicBezTo>
                  <a:cubicBezTo>
                    <a:pt x="108" y="113"/>
                    <a:pt x="168" y="101"/>
                    <a:pt x="227" y="65"/>
                  </a:cubicBezTo>
                  <a:cubicBezTo>
                    <a:pt x="258" y="55"/>
                    <a:pt x="245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6" name="Google Shape;15587;p55">
              <a:extLst>
                <a:ext uri="{FF2B5EF4-FFF2-40B4-BE49-F238E27FC236}">
                  <a16:creationId xmlns:a16="http://schemas.microsoft.com/office/drawing/2014/main" id="{4DE5B82F-5357-6FD2-3640-D48D57BE2264}"/>
                </a:ext>
              </a:extLst>
            </p:cNvPr>
            <p:cNvSpPr/>
            <p:nvPr/>
          </p:nvSpPr>
          <p:spPr>
            <a:xfrm>
              <a:off x="4802125" y="2706250"/>
              <a:ext cx="35100" cy="13350"/>
            </a:xfrm>
            <a:custGeom>
              <a:avLst/>
              <a:gdLst/>
              <a:ahLst/>
              <a:cxnLst/>
              <a:rect l="l" t="t" r="r" b="b"/>
              <a:pathLst>
                <a:path w="1404" h="534" extrusionOk="0">
                  <a:moveTo>
                    <a:pt x="66" y="1"/>
                  </a:moveTo>
                  <a:cubicBezTo>
                    <a:pt x="39" y="1"/>
                    <a:pt x="1" y="40"/>
                    <a:pt x="10" y="79"/>
                  </a:cubicBezTo>
                  <a:cubicBezTo>
                    <a:pt x="142" y="400"/>
                    <a:pt x="543" y="533"/>
                    <a:pt x="915" y="533"/>
                  </a:cubicBezTo>
                  <a:cubicBezTo>
                    <a:pt x="1080" y="533"/>
                    <a:pt x="1240" y="507"/>
                    <a:pt x="1368" y="460"/>
                  </a:cubicBezTo>
                  <a:cubicBezTo>
                    <a:pt x="1403" y="448"/>
                    <a:pt x="1403" y="400"/>
                    <a:pt x="1368" y="400"/>
                  </a:cubicBezTo>
                  <a:cubicBezTo>
                    <a:pt x="1328" y="404"/>
                    <a:pt x="1286" y="406"/>
                    <a:pt x="1244" y="406"/>
                  </a:cubicBezTo>
                  <a:cubicBezTo>
                    <a:pt x="1046" y="406"/>
                    <a:pt x="830" y="364"/>
                    <a:pt x="653" y="305"/>
                  </a:cubicBezTo>
                  <a:cubicBezTo>
                    <a:pt x="439" y="221"/>
                    <a:pt x="284" y="79"/>
                    <a:pt x="82" y="7"/>
                  </a:cubicBezTo>
                  <a:cubicBezTo>
                    <a:pt x="78" y="3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7" name="Google Shape;15588;p55">
              <a:extLst>
                <a:ext uri="{FF2B5EF4-FFF2-40B4-BE49-F238E27FC236}">
                  <a16:creationId xmlns:a16="http://schemas.microsoft.com/office/drawing/2014/main" id="{B108128C-39D0-D59E-BA52-F67AFA43B4D5}"/>
                </a:ext>
              </a:extLst>
            </p:cNvPr>
            <p:cNvSpPr/>
            <p:nvPr/>
          </p:nvSpPr>
          <p:spPr>
            <a:xfrm>
              <a:off x="4776175" y="2699750"/>
              <a:ext cx="13975" cy="6275"/>
            </a:xfrm>
            <a:custGeom>
              <a:avLst/>
              <a:gdLst/>
              <a:ahLst/>
              <a:cxnLst/>
              <a:rect l="l" t="t" r="r" b="b"/>
              <a:pathLst>
                <a:path w="559" h="251" extrusionOk="0">
                  <a:moveTo>
                    <a:pt x="105" y="1"/>
                  </a:moveTo>
                  <a:cubicBezTo>
                    <a:pt x="89" y="1"/>
                    <a:pt x="71" y="2"/>
                    <a:pt x="48" y="5"/>
                  </a:cubicBezTo>
                  <a:cubicBezTo>
                    <a:pt x="25" y="29"/>
                    <a:pt x="1" y="53"/>
                    <a:pt x="25" y="89"/>
                  </a:cubicBezTo>
                  <a:cubicBezTo>
                    <a:pt x="60" y="160"/>
                    <a:pt x="108" y="172"/>
                    <a:pt x="203" y="184"/>
                  </a:cubicBezTo>
                  <a:cubicBezTo>
                    <a:pt x="286" y="208"/>
                    <a:pt x="358" y="231"/>
                    <a:pt x="453" y="243"/>
                  </a:cubicBezTo>
                  <a:cubicBezTo>
                    <a:pt x="463" y="248"/>
                    <a:pt x="473" y="251"/>
                    <a:pt x="482" y="251"/>
                  </a:cubicBezTo>
                  <a:cubicBezTo>
                    <a:pt x="535" y="251"/>
                    <a:pt x="559" y="168"/>
                    <a:pt x="477" y="148"/>
                  </a:cubicBezTo>
                  <a:cubicBezTo>
                    <a:pt x="406" y="124"/>
                    <a:pt x="322" y="100"/>
                    <a:pt x="239" y="53"/>
                  </a:cubicBezTo>
                  <a:cubicBezTo>
                    <a:pt x="184" y="16"/>
                    <a:pt x="157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8" name="Google Shape;15589;p55">
              <a:extLst>
                <a:ext uri="{FF2B5EF4-FFF2-40B4-BE49-F238E27FC236}">
                  <a16:creationId xmlns:a16="http://schemas.microsoft.com/office/drawing/2014/main" id="{B3BD00B7-5C4C-70FE-D3FF-C40E6236917D}"/>
                </a:ext>
              </a:extLst>
            </p:cNvPr>
            <p:cNvSpPr/>
            <p:nvPr/>
          </p:nvSpPr>
          <p:spPr>
            <a:xfrm>
              <a:off x="4755350" y="2704325"/>
              <a:ext cx="14300" cy="5400"/>
            </a:xfrm>
            <a:custGeom>
              <a:avLst/>
              <a:gdLst/>
              <a:ahLst/>
              <a:cxnLst/>
              <a:rect l="l" t="t" r="r" b="b"/>
              <a:pathLst>
                <a:path w="572" h="216" extrusionOk="0">
                  <a:moveTo>
                    <a:pt x="60" y="1"/>
                  </a:moveTo>
                  <a:cubicBezTo>
                    <a:pt x="0" y="36"/>
                    <a:pt x="0" y="120"/>
                    <a:pt x="60" y="120"/>
                  </a:cubicBezTo>
                  <a:cubicBezTo>
                    <a:pt x="155" y="120"/>
                    <a:pt x="226" y="156"/>
                    <a:pt x="298" y="167"/>
                  </a:cubicBezTo>
                  <a:cubicBezTo>
                    <a:pt x="369" y="203"/>
                    <a:pt x="441" y="203"/>
                    <a:pt x="512" y="215"/>
                  </a:cubicBezTo>
                  <a:cubicBezTo>
                    <a:pt x="560" y="215"/>
                    <a:pt x="572" y="167"/>
                    <a:pt x="536" y="144"/>
                  </a:cubicBezTo>
                  <a:cubicBezTo>
                    <a:pt x="465" y="96"/>
                    <a:pt x="405" y="48"/>
                    <a:pt x="322" y="36"/>
                  </a:cubicBezTo>
                  <a:cubicBezTo>
                    <a:pt x="226" y="25"/>
                    <a:pt x="155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9" name="Google Shape;15590;p55">
              <a:extLst>
                <a:ext uri="{FF2B5EF4-FFF2-40B4-BE49-F238E27FC236}">
                  <a16:creationId xmlns:a16="http://schemas.microsoft.com/office/drawing/2014/main" id="{CBE2132F-2888-06D0-1228-07E3C4AF8A5A}"/>
                </a:ext>
              </a:extLst>
            </p:cNvPr>
            <p:cNvSpPr/>
            <p:nvPr/>
          </p:nvSpPr>
          <p:spPr>
            <a:xfrm>
              <a:off x="4834825" y="2578725"/>
              <a:ext cx="11900" cy="9800"/>
            </a:xfrm>
            <a:custGeom>
              <a:avLst/>
              <a:gdLst/>
              <a:ahLst/>
              <a:cxnLst/>
              <a:rect l="l" t="t" r="r" b="b"/>
              <a:pathLst>
                <a:path w="476" h="392" extrusionOk="0">
                  <a:moveTo>
                    <a:pt x="36" y="0"/>
                  </a:moveTo>
                  <a:cubicBezTo>
                    <a:pt x="0" y="0"/>
                    <a:pt x="0" y="48"/>
                    <a:pt x="12" y="72"/>
                  </a:cubicBezTo>
                  <a:cubicBezTo>
                    <a:pt x="60" y="131"/>
                    <a:pt x="131" y="167"/>
                    <a:pt x="191" y="203"/>
                  </a:cubicBezTo>
                  <a:cubicBezTo>
                    <a:pt x="250" y="250"/>
                    <a:pt x="298" y="310"/>
                    <a:pt x="322" y="369"/>
                  </a:cubicBezTo>
                  <a:cubicBezTo>
                    <a:pt x="334" y="385"/>
                    <a:pt x="352" y="392"/>
                    <a:pt x="370" y="392"/>
                  </a:cubicBezTo>
                  <a:cubicBezTo>
                    <a:pt x="421" y="392"/>
                    <a:pt x="476" y="342"/>
                    <a:pt x="441" y="298"/>
                  </a:cubicBezTo>
                  <a:cubicBezTo>
                    <a:pt x="357" y="167"/>
                    <a:pt x="203" y="12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0" name="Google Shape;15591;p55">
              <a:extLst>
                <a:ext uri="{FF2B5EF4-FFF2-40B4-BE49-F238E27FC236}">
                  <a16:creationId xmlns:a16="http://schemas.microsoft.com/office/drawing/2014/main" id="{F99BC050-30DD-E571-8848-AC428FDBB4BA}"/>
                </a:ext>
              </a:extLst>
            </p:cNvPr>
            <p:cNvSpPr/>
            <p:nvPr/>
          </p:nvSpPr>
          <p:spPr>
            <a:xfrm>
              <a:off x="4810125" y="2570075"/>
              <a:ext cx="19650" cy="10600"/>
            </a:xfrm>
            <a:custGeom>
              <a:avLst/>
              <a:gdLst/>
              <a:ahLst/>
              <a:cxnLst/>
              <a:rect l="l" t="t" r="r" b="b"/>
              <a:pathLst>
                <a:path w="786" h="424" extrusionOk="0">
                  <a:moveTo>
                    <a:pt x="99" y="1"/>
                  </a:moveTo>
                  <a:cubicBezTo>
                    <a:pt x="78" y="1"/>
                    <a:pt x="55" y="14"/>
                    <a:pt x="48" y="37"/>
                  </a:cubicBezTo>
                  <a:cubicBezTo>
                    <a:pt x="0" y="168"/>
                    <a:pt x="167" y="299"/>
                    <a:pt x="274" y="358"/>
                  </a:cubicBezTo>
                  <a:cubicBezTo>
                    <a:pt x="367" y="409"/>
                    <a:pt x="478" y="424"/>
                    <a:pt x="586" y="424"/>
                  </a:cubicBezTo>
                  <a:cubicBezTo>
                    <a:pt x="630" y="424"/>
                    <a:pt x="673" y="421"/>
                    <a:pt x="714" y="418"/>
                  </a:cubicBezTo>
                  <a:cubicBezTo>
                    <a:pt x="774" y="418"/>
                    <a:pt x="786" y="334"/>
                    <a:pt x="726" y="334"/>
                  </a:cubicBezTo>
                  <a:cubicBezTo>
                    <a:pt x="689" y="338"/>
                    <a:pt x="652" y="341"/>
                    <a:pt x="613" y="341"/>
                  </a:cubicBezTo>
                  <a:cubicBezTo>
                    <a:pt x="527" y="341"/>
                    <a:pt x="439" y="328"/>
                    <a:pt x="357" y="287"/>
                  </a:cubicBezTo>
                  <a:cubicBezTo>
                    <a:pt x="298" y="251"/>
                    <a:pt x="250" y="227"/>
                    <a:pt x="226" y="168"/>
                  </a:cubicBezTo>
                  <a:cubicBezTo>
                    <a:pt x="191" y="108"/>
                    <a:pt x="191" y="49"/>
                    <a:pt x="131" y="13"/>
                  </a:cubicBezTo>
                  <a:cubicBezTo>
                    <a:pt x="123" y="5"/>
                    <a:pt x="111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1" name="Google Shape;15592;p55">
              <a:extLst>
                <a:ext uri="{FF2B5EF4-FFF2-40B4-BE49-F238E27FC236}">
                  <a16:creationId xmlns:a16="http://schemas.microsoft.com/office/drawing/2014/main" id="{C98E1F8F-54BE-204D-D731-BC3E48CD081A}"/>
                </a:ext>
              </a:extLst>
            </p:cNvPr>
            <p:cNvSpPr/>
            <p:nvPr/>
          </p:nvSpPr>
          <p:spPr>
            <a:xfrm>
              <a:off x="4777675" y="2503875"/>
              <a:ext cx="50325" cy="42325"/>
            </a:xfrm>
            <a:custGeom>
              <a:avLst/>
              <a:gdLst/>
              <a:ahLst/>
              <a:cxnLst/>
              <a:rect l="l" t="t" r="r" b="b"/>
              <a:pathLst>
                <a:path w="2013" h="1693" extrusionOk="0">
                  <a:moveTo>
                    <a:pt x="368" y="1"/>
                  </a:moveTo>
                  <a:cubicBezTo>
                    <a:pt x="239" y="1"/>
                    <a:pt x="118" y="24"/>
                    <a:pt x="36" y="89"/>
                  </a:cubicBezTo>
                  <a:cubicBezTo>
                    <a:pt x="0" y="125"/>
                    <a:pt x="0" y="161"/>
                    <a:pt x="36" y="184"/>
                  </a:cubicBezTo>
                  <a:cubicBezTo>
                    <a:pt x="120" y="268"/>
                    <a:pt x="237" y="279"/>
                    <a:pt x="358" y="279"/>
                  </a:cubicBezTo>
                  <a:cubicBezTo>
                    <a:pt x="400" y="279"/>
                    <a:pt x="442" y="278"/>
                    <a:pt x="484" y="278"/>
                  </a:cubicBezTo>
                  <a:cubicBezTo>
                    <a:pt x="510" y="278"/>
                    <a:pt x="535" y="278"/>
                    <a:pt x="560" y="280"/>
                  </a:cubicBezTo>
                  <a:cubicBezTo>
                    <a:pt x="774" y="304"/>
                    <a:pt x="1036" y="280"/>
                    <a:pt x="1250" y="363"/>
                  </a:cubicBezTo>
                  <a:cubicBezTo>
                    <a:pt x="1774" y="542"/>
                    <a:pt x="1846" y="1149"/>
                    <a:pt x="1786" y="1625"/>
                  </a:cubicBezTo>
                  <a:cubicBezTo>
                    <a:pt x="1779" y="1671"/>
                    <a:pt x="1810" y="1692"/>
                    <a:pt x="1840" y="1692"/>
                  </a:cubicBezTo>
                  <a:cubicBezTo>
                    <a:pt x="1857" y="1692"/>
                    <a:pt x="1873" y="1686"/>
                    <a:pt x="1881" y="1673"/>
                  </a:cubicBezTo>
                  <a:cubicBezTo>
                    <a:pt x="2012" y="1137"/>
                    <a:pt x="1941" y="720"/>
                    <a:pt x="1477" y="387"/>
                  </a:cubicBezTo>
                  <a:cubicBezTo>
                    <a:pt x="1286" y="256"/>
                    <a:pt x="1036" y="125"/>
                    <a:pt x="798" y="65"/>
                  </a:cubicBezTo>
                  <a:cubicBezTo>
                    <a:pt x="682" y="33"/>
                    <a:pt x="520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2" name="Google Shape;15593;p55">
              <a:extLst>
                <a:ext uri="{FF2B5EF4-FFF2-40B4-BE49-F238E27FC236}">
                  <a16:creationId xmlns:a16="http://schemas.microsoft.com/office/drawing/2014/main" id="{9339AAC3-FC11-AFB8-4F23-074667DDC1DB}"/>
                </a:ext>
              </a:extLst>
            </p:cNvPr>
            <p:cNvSpPr/>
            <p:nvPr/>
          </p:nvSpPr>
          <p:spPr>
            <a:xfrm>
              <a:off x="4813375" y="2499700"/>
              <a:ext cx="22075" cy="22625"/>
            </a:xfrm>
            <a:custGeom>
              <a:avLst/>
              <a:gdLst/>
              <a:ahLst/>
              <a:cxnLst/>
              <a:rect l="l" t="t" r="r" b="b"/>
              <a:pathLst>
                <a:path w="883" h="905" extrusionOk="0">
                  <a:moveTo>
                    <a:pt x="104" y="1"/>
                  </a:moveTo>
                  <a:cubicBezTo>
                    <a:pt x="29" y="1"/>
                    <a:pt x="0" y="128"/>
                    <a:pt x="96" y="149"/>
                  </a:cubicBezTo>
                  <a:cubicBezTo>
                    <a:pt x="453" y="232"/>
                    <a:pt x="632" y="601"/>
                    <a:pt x="811" y="887"/>
                  </a:cubicBezTo>
                  <a:cubicBezTo>
                    <a:pt x="819" y="899"/>
                    <a:pt x="829" y="904"/>
                    <a:pt x="840" y="904"/>
                  </a:cubicBezTo>
                  <a:cubicBezTo>
                    <a:pt x="861" y="904"/>
                    <a:pt x="882" y="883"/>
                    <a:pt x="882" y="852"/>
                  </a:cubicBezTo>
                  <a:cubicBezTo>
                    <a:pt x="823" y="494"/>
                    <a:pt x="513" y="78"/>
                    <a:pt x="132" y="6"/>
                  </a:cubicBezTo>
                  <a:cubicBezTo>
                    <a:pt x="122" y="3"/>
                    <a:pt x="113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3" name="Google Shape;15594;p55">
              <a:extLst>
                <a:ext uri="{FF2B5EF4-FFF2-40B4-BE49-F238E27FC236}">
                  <a16:creationId xmlns:a16="http://schemas.microsoft.com/office/drawing/2014/main" id="{E01E5769-A880-69B7-BBAF-7C27378B4823}"/>
                </a:ext>
              </a:extLst>
            </p:cNvPr>
            <p:cNvSpPr/>
            <p:nvPr/>
          </p:nvSpPr>
          <p:spPr>
            <a:xfrm>
              <a:off x="4835700" y="2532275"/>
              <a:ext cx="2425" cy="12475"/>
            </a:xfrm>
            <a:custGeom>
              <a:avLst/>
              <a:gdLst/>
              <a:ahLst/>
              <a:cxnLst/>
              <a:rect l="l" t="t" r="r" b="b"/>
              <a:pathLst>
                <a:path w="97" h="499" extrusionOk="0">
                  <a:moveTo>
                    <a:pt x="37" y="1"/>
                  </a:moveTo>
                  <a:cubicBezTo>
                    <a:pt x="25" y="1"/>
                    <a:pt x="1" y="1"/>
                    <a:pt x="25" y="13"/>
                  </a:cubicBezTo>
                  <a:cubicBezTo>
                    <a:pt x="60" y="180"/>
                    <a:pt x="60" y="322"/>
                    <a:pt x="60" y="489"/>
                  </a:cubicBezTo>
                  <a:cubicBezTo>
                    <a:pt x="60" y="495"/>
                    <a:pt x="69" y="498"/>
                    <a:pt x="78" y="498"/>
                  </a:cubicBezTo>
                  <a:cubicBezTo>
                    <a:pt x="87" y="498"/>
                    <a:pt x="96" y="495"/>
                    <a:pt x="96" y="489"/>
                  </a:cubicBezTo>
                  <a:cubicBezTo>
                    <a:pt x="96" y="322"/>
                    <a:pt x="84" y="156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4" name="Google Shape;15595;p55">
              <a:extLst>
                <a:ext uri="{FF2B5EF4-FFF2-40B4-BE49-F238E27FC236}">
                  <a16:creationId xmlns:a16="http://schemas.microsoft.com/office/drawing/2014/main" id="{679EADE9-79DA-4647-0C30-C1C086881DD0}"/>
                </a:ext>
              </a:extLst>
            </p:cNvPr>
            <p:cNvSpPr/>
            <p:nvPr/>
          </p:nvSpPr>
          <p:spPr>
            <a:xfrm>
              <a:off x="4757425" y="2514150"/>
              <a:ext cx="14125" cy="4100"/>
            </a:xfrm>
            <a:custGeom>
              <a:avLst/>
              <a:gdLst/>
              <a:ahLst/>
              <a:cxnLst/>
              <a:rect l="l" t="t" r="r" b="b"/>
              <a:pathLst>
                <a:path w="565" h="164" extrusionOk="0">
                  <a:moveTo>
                    <a:pt x="528" y="1"/>
                  </a:moveTo>
                  <a:cubicBezTo>
                    <a:pt x="520" y="1"/>
                    <a:pt x="511" y="4"/>
                    <a:pt x="501" y="12"/>
                  </a:cubicBezTo>
                  <a:cubicBezTo>
                    <a:pt x="429" y="47"/>
                    <a:pt x="358" y="83"/>
                    <a:pt x="263" y="83"/>
                  </a:cubicBezTo>
                  <a:cubicBezTo>
                    <a:pt x="191" y="83"/>
                    <a:pt x="120" y="47"/>
                    <a:pt x="36" y="35"/>
                  </a:cubicBezTo>
                  <a:cubicBezTo>
                    <a:pt x="24" y="35"/>
                    <a:pt x="1" y="71"/>
                    <a:pt x="13" y="83"/>
                  </a:cubicBezTo>
                  <a:cubicBezTo>
                    <a:pt x="75" y="140"/>
                    <a:pt x="153" y="163"/>
                    <a:pt x="234" y="163"/>
                  </a:cubicBezTo>
                  <a:cubicBezTo>
                    <a:pt x="339" y="163"/>
                    <a:pt x="449" y="125"/>
                    <a:pt x="536" y="71"/>
                  </a:cubicBezTo>
                  <a:cubicBezTo>
                    <a:pt x="564" y="43"/>
                    <a:pt x="556" y="1"/>
                    <a:pt x="5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5" name="Google Shape;15596;p55">
              <a:extLst>
                <a:ext uri="{FF2B5EF4-FFF2-40B4-BE49-F238E27FC236}">
                  <a16:creationId xmlns:a16="http://schemas.microsoft.com/office/drawing/2014/main" id="{93C2F3BA-4208-9B1E-A540-CA5B79CF2AD3}"/>
                </a:ext>
              </a:extLst>
            </p:cNvPr>
            <p:cNvSpPr/>
            <p:nvPr/>
          </p:nvSpPr>
          <p:spPr>
            <a:xfrm>
              <a:off x="4705400" y="2480000"/>
              <a:ext cx="36475" cy="21475"/>
            </a:xfrm>
            <a:custGeom>
              <a:avLst/>
              <a:gdLst/>
              <a:ahLst/>
              <a:cxnLst/>
              <a:rect l="l" t="t" r="r" b="b"/>
              <a:pathLst>
                <a:path w="1459" h="859" extrusionOk="0">
                  <a:moveTo>
                    <a:pt x="14" y="0"/>
                  </a:moveTo>
                  <a:cubicBezTo>
                    <a:pt x="6" y="0"/>
                    <a:pt x="1" y="23"/>
                    <a:pt x="10" y="32"/>
                  </a:cubicBezTo>
                  <a:cubicBezTo>
                    <a:pt x="415" y="401"/>
                    <a:pt x="951" y="663"/>
                    <a:pt x="1439" y="854"/>
                  </a:cubicBezTo>
                  <a:cubicBezTo>
                    <a:pt x="1443" y="858"/>
                    <a:pt x="1447" y="859"/>
                    <a:pt x="1450" y="859"/>
                  </a:cubicBezTo>
                  <a:cubicBezTo>
                    <a:pt x="1456" y="859"/>
                    <a:pt x="1459" y="854"/>
                    <a:pt x="1451" y="854"/>
                  </a:cubicBezTo>
                  <a:cubicBezTo>
                    <a:pt x="974" y="580"/>
                    <a:pt x="534" y="211"/>
                    <a:pt x="22" y="8"/>
                  </a:cubicBezTo>
                  <a:cubicBezTo>
                    <a:pt x="19" y="3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6" name="Google Shape;15597;p55">
              <a:extLst>
                <a:ext uri="{FF2B5EF4-FFF2-40B4-BE49-F238E27FC236}">
                  <a16:creationId xmlns:a16="http://schemas.microsoft.com/office/drawing/2014/main" id="{2100FD1A-B19E-305C-F476-FD73381F85EF}"/>
                </a:ext>
              </a:extLst>
            </p:cNvPr>
            <p:cNvSpPr/>
            <p:nvPr/>
          </p:nvSpPr>
          <p:spPr>
            <a:xfrm>
              <a:off x="4676575" y="2461375"/>
              <a:ext cx="26425" cy="17925"/>
            </a:xfrm>
            <a:custGeom>
              <a:avLst/>
              <a:gdLst/>
              <a:ahLst/>
              <a:cxnLst/>
              <a:rect l="l" t="t" r="r" b="b"/>
              <a:pathLst>
                <a:path w="1057" h="717" extrusionOk="0">
                  <a:moveTo>
                    <a:pt x="42" y="0"/>
                  </a:moveTo>
                  <a:cubicBezTo>
                    <a:pt x="21" y="0"/>
                    <a:pt x="0" y="22"/>
                    <a:pt x="20" y="51"/>
                  </a:cubicBezTo>
                  <a:cubicBezTo>
                    <a:pt x="234" y="349"/>
                    <a:pt x="627" y="515"/>
                    <a:pt x="925" y="706"/>
                  </a:cubicBezTo>
                  <a:cubicBezTo>
                    <a:pt x="936" y="713"/>
                    <a:pt x="948" y="717"/>
                    <a:pt x="959" y="717"/>
                  </a:cubicBezTo>
                  <a:cubicBezTo>
                    <a:pt x="1016" y="717"/>
                    <a:pt x="1056" y="627"/>
                    <a:pt x="996" y="587"/>
                  </a:cubicBezTo>
                  <a:cubicBezTo>
                    <a:pt x="841" y="480"/>
                    <a:pt x="687" y="396"/>
                    <a:pt x="520" y="301"/>
                  </a:cubicBezTo>
                  <a:cubicBezTo>
                    <a:pt x="353" y="218"/>
                    <a:pt x="222" y="99"/>
                    <a:pt x="56" y="3"/>
                  </a:cubicBezTo>
                  <a:cubicBezTo>
                    <a:pt x="51" y="1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7" name="Google Shape;15598;p55">
              <a:extLst>
                <a:ext uri="{FF2B5EF4-FFF2-40B4-BE49-F238E27FC236}">
                  <a16:creationId xmlns:a16="http://schemas.microsoft.com/office/drawing/2014/main" id="{E4E90A33-0184-01E2-F80B-B15B08444D1F}"/>
                </a:ext>
              </a:extLst>
            </p:cNvPr>
            <p:cNvSpPr/>
            <p:nvPr/>
          </p:nvSpPr>
          <p:spPr>
            <a:xfrm>
              <a:off x="4635775" y="2425775"/>
              <a:ext cx="3125" cy="4400"/>
            </a:xfrm>
            <a:custGeom>
              <a:avLst/>
              <a:gdLst/>
              <a:ahLst/>
              <a:cxnLst/>
              <a:rect l="l" t="t" r="r" b="b"/>
              <a:pathLst>
                <a:path w="125" h="176" extrusionOk="0">
                  <a:moveTo>
                    <a:pt x="25" y="1"/>
                  </a:moveTo>
                  <a:cubicBezTo>
                    <a:pt x="10" y="1"/>
                    <a:pt x="0" y="17"/>
                    <a:pt x="9" y="34"/>
                  </a:cubicBezTo>
                  <a:cubicBezTo>
                    <a:pt x="45" y="70"/>
                    <a:pt x="68" y="118"/>
                    <a:pt x="80" y="165"/>
                  </a:cubicBezTo>
                  <a:cubicBezTo>
                    <a:pt x="84" y="173"/>
                    <a:pt x="90" y="175"/>
                    <a:pt x="96" y="175"/>
                  </a:cubicBezTo>
                  <a:cubicBezTo>
                    <a:pt x="110" y="175"/>
                    <a:pt x="124" y="162"/>
                    <a:pt x="116" y="153"/>
                  </a:cubicBezTo>
                  <a:cubicBezTo>
                    <a:pt x="80" y="106"/>
                    <a:pt x="56" y="58"/>
                    <a:pt x="45" y="10"/>
                  </a:cubicBezTo>
                  <a:cubicBezTo>
                    <a:pt x="38" y="3"/>
                    <a:pt x="31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8" name="Google Shape;15599;p55">
              <a:extLst>
                <a:ext uri="{FF2B5EF4-FFF2-40B4-BE49-F238E27FC236}">
                  <a16:creationId xmlns:a16="http://schemas.microsoft.com/office/drawing/2014/main" id="{A109E196-E9AF-BC85-231E-EC090E3EDBCA}"/>
                </a:ext>
              </a:extLst>
            </p:cNvPr>
            <p:cNvSpPr/>
            <p:nvPr/>
          </p:nvSpPr>
          <p:spPr>
            <a:xfrm>
              <a:off x="4638475" y="2420800"/>
              <a:ext cx="27225" cy="19275"/>
            </a:xfrm>
            <a:custGeom>
              <a:avLst/>
              <a:gdLst/>
              <a:ahLst/>
              <a:cxnLst/>
              <a:rect l="l" t="t" r="r" b="b"/>
              <a:pathLst>
                <a:path w="1089" h="771" extrusionOk="0">
                  <a:moveTo>
                    <a:pt x="96" y="0"/>
                  </a:moveTo>
                  <a:cubicBezTo>
                    <a:pt x="45" y="0"/>
                    <a:pt x="0" y="68"/>
                    <a:pt x="56" y="114"/>
                  </a:cubicBezTo>
                  <a:cubicBezTo>
                    <a:pt x="353" y="364"/>
                    <a:pt x="663" y="602"/>
                    <a:pt x="1020" y="769"/>
                  </a:cubicBezTo>
                  <a:cubicBezTo>
                    <a:pt x="1023" y="770"/>
                    <a:pt x="1025" y="771"/>
                    <a:pt x="1028" y="771"/>
                  </a:cubicBezTo>
                  <a:cubicBezTo>
                    <a:pt x="1053" y="771"/>
                    <a:pt x="1089" y="731"/>
                    <a:pt x="1068" y="709"/>
                  </a:cubicBezTo>
                  <a:cubicBezTo>
                    <a:pt x="782" y="448"/>
                    <a:pt x="437" y="257"/>
                    <a:pt x="139" y="19"/>
                  </a:cubicBezTo>
                  <a:cubicBezTo>
                    <a:pt x="126" y="6"/>
                    <a:pt x="111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9" name="Google Shape;15600;p55">
              <a:extLst>
                <a:ext uri="{FF2B5EF4-FFF2-40B4-BE49-F238E27FC236}">
                  <a16:creationId xmlns:a16="http://schemas.microsoft.com/office/drawing/2014/main" id="{E366FD55-AE28-096D-B01E-10B04001A802}"/>
                </a:ext>
              </a:extLst>
            </p:cNvPr>
            <p:cNvSpPr/>
            <p:nvPr/>
          </p:nvSpPr>
          <p:spPr>
            <a:xfrm>
              <a:off x="4741950" y="2484950"/>
              <a:ext cx="3600" cy="1825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0" y="1"/>
                  </a:moveTo>
                  <a:cubicBezTo>
                    <a:pt x="48" y="25"/>
                    <a:pt x="96" y="60"/>
                    <a:pt x="143" y="72"/>
                  </a:cubicBezTo>
                  <a:cubicBezTo>
                    <a:pt x="108" y="48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0" name="Google Shape;15601;p55">
              <a:extLst>
                <a:ext uri="{FF2B5EF4-FFF2-40B4-BE49-F238E27FC236}">
                  <a16:creationId xmlns:a16="http://schemas.microsoft.com/office/drawing/2014/main" id="{6AFCCD36-D8A9-D4D8-0535-7625E001363D}"/>
                </a:ext>
              </a:extLst>
            </p:cNvPr>
            <p:cNvSpPr/>
            <p:nvPr/>
          </p:nvSpPr>
          <p:spPr>
            <a:xfrm>
              <a:off x="4694775" y="2442850"/>
              <a:ext cx="23850" cy="16150"/>
            </a:xfrm>
            <a:custGeom>
              <a:avLst/>
              <a:gdLst/>
              <a:ahLst/>
              <a:cxnLst/>
              <a:rect l="l" t="t" r="r" b="b"/>
              <a:pathLst>
                <a:path w="954" h="646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149" y="197"/>
                    <a:pt x="292" y="268"/>
                    <a:pt x="447" y="363"/>
                  </a:cubicBezTo>
                  <a:cubicBezTo>
                    <a:pt x="614" y="447"/>
                    <a:pt x="768" y="554"/>
                    <a:pt x="923" y="637"/>
                  </a:cubicBezTo>
                  <a:cubicBezTo>
                    <a:pt x="926" y="643"/>
                    <a:pt x="929" y="645"/>
                    <a:pt x="933" y="645"/>
                  </a:cubicBezTo>
                  <a:cubicBezTo>
                    <a:pt x="944" y="645"/>
                    <a:pt x="953" y="622"/>
                    <a:pt x="935" y="613"/>
                  </a:cubicBezTo>
                  <a:cubicBezTo>
                    <a:pt x="780" y="494"/>
                    <a:pt x="614" y="387"/>
                    <a:pt x="459" y="268"/>
                  </a:cubicBezTo>
                  <a:cubicBezTo>
                    <a:pt x="328" y="161"/>
                    <a:pt x="209" y="66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1" name="Google Shape;15602;p55">
              <a:extLst>
                <a:ext uri="{FF2B5EF4-FFF2-40B4-BE49-F238E27FC236}">
                  <a16:creationId xmlns:a16="http://schemas.microsoft.com/office/drawing/2014/main" id="{274F9C9A-A20A-2145-2919-9CFA8BFDE44B}"/>
                </a:ext>
              </a:extLst>
            </p:cNvPr>
            <p:cNvSpPr/>
            <p:nvPr/>
          </p:nvSpPr>
          <p:spPr>
            <a:xfrm>
              <a:off x="4609625" y="2389875"/>
              <a:ext cx="12600" cy="13500"/>
            </a:xfrm>
            <a:custGeom>
              <a:avLst/>
              <a:gdLst/>
              <a:ahLst/>
              <a:cxnLst/>
              <a:rect l="l" t="t" r="r" b="b"/>
              <a:pathLst>
                <a:path w="504" h="540" extrusionOk="0">
                  <a:moveTo>
                    <a:pt x="79" y="0"/>
                  </a:moveTo>
                  <a:cubicBezTo>
                    <a:pt x="38" y="0"/>
                    <a:pt x="1" y="47"/>
                    <a:pt x="31" y="77"/>
                  </a:cubicBezTo>
                  <a:cubicBezTo>
                    <a:pt x="79" y="172"/>
                    <a:pt x="114" y="244"/>
                    <a:pt x="210" y="292"/>
                  </a:cubicBezTo>
                  <a:cubicBezTo>
                    <a:pt x="317" y="363"/>
                    <a:pt x="388" y="422"/>
                    <a:pt x="448" y="530"/>
                  </a:cubicBezTo>
                  <a:cubicBezTo>
                    <a:pt x="448" y="536"/>
                    <a:pt x="452" y="539"/>
                    <a:pt x="459" y="539"/>
                  </a:cubicBezTo>
                  <a:cubicBezTo>
                    <a:pt x="475" y="539"/>
                    <a:pt x="504" y="520"/>
                    <a:pt x="495" y="494"/>
                  </a:cubicBezTo>
                  <a:cubicBezTo>
                    <a:pt x="436" y="399"/>
                    <a:pt x="376" y="303"/>
                    <a:pt x="329" y="220"/>
                  </a:cubicBezTo>
                  <a:cubicBezTo>
                    <a:pt x="269" y="113"/>
                    <a:pt x="210" y="65"/>
                    <a:pt x="102" y="6"/>
                  </a:cubicBezTo>
                  <a:cubicBezTo>
                    <a:pt x="95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2" name="Google Shape;15603;p55">
              <a:extLst>
                <a:ext uri="{FF2B5EF4-FFF2-40B4-BE49-F238E27FC236}">
                  <a16:creationId xmlns:a16="http://schemas.microsoft.com/office/drawing/2014/main" id="{E6A0D039-25C9-95E9-6F55-1A717B195B20}"/>
                </a:ext>
              </a:extLst>
            </p:cNvPr>
            <p:cNvSpPr/>
            <p:nvPr/>
          </p:nvSpPr>
          <p:spPr>
            <a:xfrm>
              <a:off x="4491425" y="2260775"/>
              <a:ext cx="58450" cy="72425"/>
            </a:xfrm>
            <a:custGeom>
              <a:avLst/>
              <a:gdLst/>
              <a:ahLst/>
              <a:cxnLst/>
              <a:rect l="l" t="t" r="r" b="b"/>
              <a:pathLst>
                <a:path w="2338" h="2897" extrusionOk="0">
                  <a:moveTo>
                    <a:pt x="54" y="0"/>
                  </a:moveTo>
                  <a:cubicBezTo>
                    <a:pt x="25" y="0"/>
                    <a:pt x="1" y="21"/>
                    <a:pt x="8" y="50"/>
                  </a:cubicBezTo>
                  <a:cubicBezTo>
                    <a:pt x="318" y="1241"/>
                    <a:pt x="1437" y="2086"/>
                    <a:pt x="2306" y="2884"/>
                  </a:cubicBezTo>
                  <a:cubicBezTo>
                    <a:pt x="2310" y="2892"/>
                    <a:pt x="2316" y="2896"/>
                    <a:pt x="2321" y="2896"/>
                  </a:cubicBezTo>
                  <a:cubicBezTo>
                    <a:pt x="2331" y="2896"/>
                    <a:pt x="2338" y="2883"/>
                    <a:pt x="2330" y="2860"/>
                  </a:cubicBezTo>
                  <a:cubicBezTo>
                    <a:pt x="1985" y="2419"/>
                    <a:pt x="1616" y="2027"/>
                    <a:pt x="1223" y="1634"/>
                  </a:cubicBezTo>
                  <a:cubicBezTo>
                    <a:pt x="747" y="1122"/>
                    <a:pt x="425" y="634"/>
                    <a:pt x="104" y="26"/>
                  </a:cubicBezTo>
                  <a:cubicBezTo>
                    <a:pt x="90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3" name="Google Shape;15604;p55">
              <a:extLst>
                <a:ext uri="{FF2B5EF4-FFF2-40B4-BE49-F238E27FC236}">
                  <a16:creationId xmlns:a16="http://schemas.microsoft.com/office/drawing/2014/main" id="{43A3B152-FCBC-7E97-059C-3017A845BB01}"/>
                </a:ext>
              </a:extLst>
            </p:cNvPr>
            <p:cNvSpPr/>
            <p:nvPr/>
          </p:nvSpPr>
          <p:spPr>
            <a:xfrm>
              <a:off x="4495175" y="2248000"/>
              <a:ext cx="11950" cy="14725"/>
            </a:xfrm>
            <a:custGeom>
              <a:avLst/>
              <a:gdLst/>
              <a:ahLst/>
              <a:cxnLst/>
              <a:rect l="l" t="t" r="r" b="b"/>
              <a:pathLst>
                <a:path w="478" h="589" extrusionOk="0">
                  <a:moveTo>
                    <a:pt x="107" y="0"/>
                  </a:moveTo>
                  <a:cubicBezTo>
                    <a:pt x="54" y="0"/>
                    <a:pt x="1" y="68"/>
                    <a:pt x="49" y="97"/>
                  </a:cubicBezTo>
                  <a:cubicBezTo>
                    <a:pt x="204" y="252"/>
                    <a:pt x="311" y="418"/>
                    <a:pt x="442" y="573"/>
                  </a:cubicBezTo>
                  <a:cubicBezTo>
                    <a:pt x="445" y="584"/>
                    <a:pt x="450" y="588"/>
                    <a:pt x="455" y="588"/>
                  </a:cubicBezTo>
                  <a:cubicBezTo>
                    <a:pt x="466" y="588"/>
                    <a:pt x="477" y="566"/>
                    <a:pt x="477" y="549"/>
                  </a:cubicBezTo>
                  <a:cubicBezTo>
                    <a:pt x="394" y="359"/>
                    <a:pt x="287" y="180"/>
                    <a:pt x="144" y="13"/>
                  </a:cubicBezTo>
                  <a:cubicBezTo>
                    <a:pt x="133" y="4"/>
                    <a:pt x="120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4" name="Google Shape;15605;p55">
              <a:extLst>
                <a:ext uri="{FF2B5EF4-FFF2-40B4-BE49-F238E27FC236}">
                  <a16:creationId xmlns:a16="http://schemas.microsoft.com/office/drawing/2014/main" id="{72CC866A-E9F6-D5B2-CD21-2A19DD095F28}"/>
                </a:ext>
              </a:extLst>
            </p:cNvPr>
            <p:cNvSpPr/>
            <p:nvPr/>
          </p:nvSpPr>
          <p:spPr>
            <a:xfrm>
              <a:off x="4517675" y="2277050"/>
              <a:ext cx="29775" cy="33050"/>
            </a:xfrm>
            <a:custGeom>
              <a:avLst/>
              <a:gdLst/>
              <a:ahLst/>
              <a:cxnLst/>
              <a:rect l="l" t="t" r="r" b="b"/>
              <a:pathLst>
                <a:path w="1191" h="1322" extrusionOk="0">
                  <a:moveTo>
                    <a:pt x="113" y="0"/>
                  </a:moveTo>
                  <a:cubicBezTo>
                    <a:pt x="53" y="0"/>
                    <a:pt x="0" y="78"/>
                    <a:pt x="54" y="149"/>
                  </a:cubicBezTo>
                  <a:cubicBezTo>
                    <a:pt x="423" y="518"/>
                    <a:pt x="732" y="935"/>
                    <a:pt x="1090" y="1304"/>
                  </a:cubicBezTo>
                  <a:cubicBezTo>
                    <a:pt x="1102" y="1316"/>
                    <a:pt x="1115" y="1322"/>
                    <a:pt x="1127" y="1322"/>
                  </a:cubicBezTo>
                  <a:cubicBezTo>
                    <a:pt x="1162" y="1322"/>
                    <a:pt x="1191" y="1280"/>
                    <a:pt x="1173" y="1245"/>
                  </a:cubicBezTo>
                  <a:cubicBezTo>
                    <a:pt x="947" y="756"/>
                    <a:pt x="578" y="399"/>
                    <a:pt x="173" y="30"/>
                  </a:cubicBezTo>
                  <a:cubicBezTo>
                    <a:pt x="155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5" name="Google Shape;15606;p55">
              <a:extLst>
                <a:ext uri="{FF2B5EF4-FFF2-40B4-BE49-F238E27FC236}">
                  <a16:creationId xmlns:a16="http://schemas.microsoft.com/office/drawing/2014/main" id="{1BE9F202-F48B-DBA5-FDFE-4CE3D329D5BA}"/>
                </a:ext>
              </a:extLst>
            </p:cNvPr>
            <p:cNvSpPr/>
            <p:nvPr/>
          </p:nvSpPr>
          <p:spPr>
            <a:xfrm>
              <a:off x="4556725" y="2324250"/>
              <a:ext cx="23625" cy="22375"/>
            </a:xfrm>
            <a:custGeom>
              <a:avLst/>
              <a:gdLst/>
              <a:ahLst/>
              <a:cxnLst/>
              <a:rect l="l" t="t" r="r" b="b"/>
              <a:pathLst>
                <a:path w="945" h="895" extrusionOk="0">
                  <a:moveTo>
                    <a:pt x="123" y="1"/>
                  </a:moveTo>
                  <a:cubicBezTo>
                    <a:pt x="46" y="1"/>
                    <a:pt x="1" y="120"/>
                    <a:pt x="87" y="178"/>
                  </a:cubicBezTo>
                  <a:cubicBezTo>
                    <a:pt x="242" y="285"/>
                    <a:pt x="373" y="416"/>
                    <a:pt x="480" y="559"/>
                  </a:cubicBezTo>
                  <a:cubicBezTo>
                    <a:pt x="575" y="678"/>
                    <a:pt x="671" y="845"/>
                    <a:pt x="837" y="892"/>
                  </a:cubicBezTo>
                  <a:cubicBezTo>
                    <a:pt x="841" y="894"/>
                    <a:pt x="845" y="894"/>
                    <a:pt x="850" y="894"/>
                  </a:cubicBezTo>
                  <a:cubicBezTo>
                    <a:pt x="887" y="894"/>
                    <a:pt x="944" y="853"/>
                    <a:pt x="944" y="821"/>
                  </a:cubicBezTo>
                  <a:cubicBezTo>
                    <a:pt x="909" y="642"/>
                    <a:pt x="778" y="500"/>
                    <a:pt x="647" y="381"/>
                  </a:cubicBezTo>
                  <a:cubicBezTo>
                    <a:pt x="504" y="250"/>
                    <a:pt x="361" y="119"/>
                    <a:pt x="182" y="23"/>
                  </a:cubicBezTo>
                  <a:cubicBezTo>
                    <a:pt x="162" y="7"/>
                    <a:pt x="142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6" name="Google Shape;15607;p55">
              <a:extLst>
                <a:ext uri="{FF2B5EF4-FFF2-40B4-BE49-F238E27FC236}">
                  <a16:creationId xmlns:a16="http://schemas.microsoft.com/office/drawing/2014/main" id="{377DF74F-D0FD-803B-02EC-89869008242D}"/>
                </a:ext>
              </a:extLst>
            </p:cNvPr>
            <p:cNvSpPr/>
            <p:nvPr/>
          </p:nvSpPr>
          <p:spPr>
            <a:xfrm>
              <a:off x="4588800" y="2357825"/>
              <a:ext cx="10825" cy="9325"/>
            </a:xfrm>
            <a:custGeom>
              <a:avLst/>
              <a:gdLst/>
              <a:ahLst/>
              <a:cxnLst/>
              <a:rect l="l" t="t" r="r" b="b"/>
              <a:pathLst>
                <a:path w="433" h="373" extrusionOk="0">
                  <a:moveTo>
                    <a:pt x="110" y="1"/>
                  </a:moveTo>
                  <a:cubicBezTo>
                    <a:pt x="48" y="1"/>
                    <a:pt x="0" y="70"/>
                    <a:pt x="54" y="133"/>
                  </a:cubicBezTo>
                  <a:cubicBezTo>
                    <a:pt x="150" y="216"/>
                    <a:pt x="221" y="323"/>
                    <a:pt x="352" y="371"/>
                  </a:cubicBezTo>
                  <a:cubicBezTo>
                    <a:pt x="356" y="372"/>
                    <a:pt x="360" y="373"/>
                    <a:pt x="364" y="373"/>
                  </a:cubicBezTo>
                  <a:cubicBezTo>
                    <a:pt x="405" y="373"/>
                    <a:pt x="432" y="320"/>
                    <a:pt x="400" y="288"/>
                  </a:cubicBezTo>
                  <a:lnTo>
                    <a:pt x="173" y="26"/>
                  </a:lnTo>
                  <a:cubicBezTo>
                    <a:pt x="153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7" name="Google Shape;15608;p55">
              <a:extLst>
                <a:ext uri="{FF2B5EF4-FFF2-40B4-BE49-F238E27FC236}">
                  <a16:creationId xmlns:a16="http://schemas.microsoft.com/office/drawing/2014/main" id="{7B7AA548-4C78-D616-76A4-8217F6870FF2}"/>
                </a:ext>
              </a:extLst>
            </p:cNvPr>
            <p:cNvSpPr/>
            <p:nvPr/>
          </p:nvSpPr>
          <p:spPr>
            <a:xfrm>
              <a:off x="4563400" y="2350925"/>
              <a:ext cx="34075" cy="37500"/>
            </a:xfrm>
            <a:custGeom>
              <a:avLst/>
              <a:gdLst/>
              <a:ahLst/>
              <a:cxnLst/>
              <a:rect l="l" t="t" r="r" b="b"/>
              <a:pathLst>
                <a:path w="1363" h="1500" extrusionOk="0">
                  <a:moveTo>
                    <a:pt x="62" y="1"/>
                  </a:moveTo>
                  <a:cubicBezTo>
                    <a:pt x="31" y="1"/>
                    <a:pt x="1" y="22"/>
                    <a:pt x="11" y="52"/>
                  </a:cubicBezTo>
                  <a:cubicBezTo>
                    <a:pt x="404" y="552"/>
                    <a:pt x="773" y="1088"/>
                    <a:pt x="1273" y="1492"/>
                  </a:cubicBezTo>
                  <a:cubicBezTo>
                    <a:pt x="1281" y="1498"/>
                    <a:pt x="1290" y="1500"/>
                    <a:pt x="1298" y="1500"/>
                  </a:cubicBezTo>
                  <a:cubicBezTo>
                    <a:pt x="1331" y="1500"/>
                    <a:pt x="1363" y="1470"/>
                    <a:pt x="1344" y="1433"/>
                  </a:cubicBezTo>
                  <a:cubicBezTo>
                    <a:pt x="1058" y="861"/>
                    <a:pt x="535" y="421"/>
                    <a:pt x="82" y="4"/>
                  </a:cubicBezTo>
                  <a:cubicBezTo>
                    <a:pt x="76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8" name="Google Shape;15609;p55">
              <a:extLst>
                <a:ext uri="{FF2B5EF4-FFF2-40B4-BE49-F238E27FC236}">
                  <a16:creationId xmlns:a16="http://schemas.microsoft.com/office/drawing/2014/main" id="{87FCD905-6D78-D65C-0799-1AF0D81AC4FC}"/>
                </a:ext>
              </a:extLst>
            </p:cNvPr>
            <p:cNvSpPr/>
            <p:nvPr/>
          </p:nvSpPr>
          <p:spPr>
            <a:xfrm>
              <a:off x="4479725" y="2226650"/>
              <a:ext cx="6925" cy="10825"/>
            </a:xfrm>
            <a:custGeom>
              <a:avLst/>
              <a:gdLst/>
              <a:ahLst/>
              <a:cxnLst/>
              <a:rect l="l" t="t" r="r" b="b"/>
              <a:pathLst>
                <a:path w="277" h="433" extrusionOk="0">
                  <a:moveTo>
                    <a:pt x="32" y="1"/>
                  </a:moveTo>
                  <a:cubicBezTo>
                    <a:pt x="16" y="1"/>
                    <a:pt x="0" y="13"/>
                    <a:pt x="0" y="34"/>
                  </a:cubicBezTo>
                  <a:cubicBezTo>
                    <a:pt x="12" y="177"/>
                    <a:pt x="83" y="296"/>
                    <a:pt x="167" y="415"/>
                  </a:cubicBezTo>
                  <a:cubicBezTo>
                    <a:pt x="173" y="427"/>
                    <a:pt x="184" y="432"/>
                    <a:pt x="196" y="432"/>
                  </a:cubicBezTo>
                  <a:cubicBezTo>
                    <a:pt x="231" y="432"/>
                    <a:pt x="277" y="391"/>
                    <a:pt x="250" y="355"/>
                  </a:cubicBezTo>
                  <a:cubicBezTo>
                    <a:pt x="179" y="236"/>
                    <a:pt x="131" y="117"/>
                    <a:pt x="60" y="22"/>
                  </a:cubicBezTo>
                  <a:cubicBezTo>
                    <a:pt x="55" y="7"/>
                    <a:pt x="43" y="1"/>
                    <a:pt x="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9" name="Google Shape;15610;p55">
              <a:extLst>
                <a:ext uri="{FF2B5EF4-FFF2-40B4-BE49-F238E27FC236}">
                  <a16:creationId xmlns:a16="http://schemas.microsoft.com/office/drawing/2014/main" id="{EFBE5DFC-8DAB-F7A6-EA56-B318470AA705}"/>
                </a:ext>
              </a:extLst>
            </p:cNvPr>
            <p:cNvSpPr/>
            <p:nvPr/>
          </p:nvSpPr>
          <p:spPr>
            <a:xfrm>
              <a:off x="4466025" y="2194850"/>
              <a:ext cx="4675" cy="8975"/>
            </a:xfrm>
            <a:custGeom>
              <a:avLst/>
              <a:gdLst/>
              <a:ahLst/>
              <a:cxnLst/>
              <a:rect l="l" t="t" r="r" b="b"/>
              <a:pathLst>
                <a:path w="187" h="359" extrusionOk="0">
                  <a:moveTo>
                    <a:pt x="32" y="0"/>
                  </a:moveTo>
                  <a:cubicBezTo>
                    <a:pt x="20" y="0"/>
                    <a:pt x="12" y="6"/>
                    <a:pt x="12" y="20"/>
                  </a:cubicBezTo>
                  <a:cubicBezTo>
                    <a:pt x="0" y="80"/>
                    <a:pt x="24" y="127"/>
                    <a:pt x="60" y="187"/>
                  </a:cubicBezTo>
                  <a:cubicBezTo>
                    <a:pt x="72" y="234"/>
                    <a:pt x="96" y="294"/>
                    <a:pt x="119" y="342"/>
                  </a:cubicBezTo>
                  <a:cubicBezTo>
                    <a:pt x="123" y="353"/>
                    <a:pt x="133" y="359"/>
                    <a:pt x="143" y="359"/>
                  </a:cubicBezTo>
                  <a:cubicBezTo>
                    <a:pt x="163" y="359"/>
                    <a:pt x="187" y="338"/>
                    <a:pt x="179" y="306"/>
                  </a:cubicBezTo>
                  <a:cubicBezTo>
                    <a:pt x="143" y="258"/>
                    <a:pt x="131" y="199"/>
                    <a:pt x="119" y="139"/>
                  </a:cubicBezTo>
                  <a:cubicBezTo>
                    <a:pt x="108" y="92"/>
                    <a:pt x="108" y="56"/>
                    <a:pt x="60" y="8"/>
                  </a:cubicBezTo>
                  <a:cubicBezTo>
                    <a:pt x="50" y="3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0" name="Google Shape;15611;p55">
              <a:extLst>
                <a:ext uri="{FF2B5EF4-FFF2-40B4-BE49-F238E27FC236}">
                  <a16:creationId xmlns:a16="http://schemas.microsoft.com/office/drawing/2014/main" id="{E1AC000C-3B74-01FF-A8E1-04231ACD9461}"/>
                </a:ext>
              </a:extLst>
            </p:cNvPr>
            <p:cNvSpPr/>
            <p:nvPr/>
          </p:nvSpPr>
          <p:spPr>
            <a:xfrm>
              <a:off x="4465125" y="2178225"/>
              <a:ext cx="1825" cy="6050"/>
            </a:xfrm>
            <a:custGeom>
              <a:avLst/>
              <a:gdLst/>
              <a:ahLst/>
              <a:cxnLst/>
              <a:rect l="l" t="t" r="r" b="b"/>
              <a:pathLst>
                <a:path w="73" h="242" extrusionOk="0">
                  <a:moveTo>
                    <a:pt x="42" y="0"/>
                  </a:moveTo>
                  <a:cubicBezTo>
                    <a:pt x="33" y="0"/>
                    <a:pt x="24" y="6"/>
                    <a:pt x="24" y="18"/>
                  </a:cubicBezTo>
                  <a:cubicBezTo>
                    <a:pt x="24" y="78"/>
                    <a:pt x="1" y="137"/>
                    <a:pt x="1" y="197"/>
                  </a:cubicBezTo>
                  <a:cubicBezTo>
                    <a:pt x="1" y="227"/>
                    <a:pt x="19" y="242"/>
                    <a:pt x="36" y="242"/>
                  </a:cubicBezTo>
                  <a:cubicBezTo>
                    <a:pt x="54" y="242"/>
                    <a:pt x="72" y="227"/>
                    <a:pt x="72" y="197"/>
                  </a:cubicBezTo>
                  <a:cubicBezTo>
                    <a:pt x="72" y="137"/>
                    <a:pt x="60" y="78"/>
                    <a:pt x="60" y="18"/>
                  </a:cubicBezTo>
                  <a:cubicBezTo>
                    <a:pt x="60" y="6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1" name="Google Shape;15612;p55">
              <a:extLst>
                <a:ext uri="{FF2B5EF4-FFF2-40B4-BE49-F238E27FC236}">
                  <a16:creationId xmlns:a16="http://schemas.microsoft.com/office/drawing/2014/main" id="{1CA7E684-D0A9-C157-CC86-2CC1E2AD97CC}"/>
                </a:ext>
              </a:extLst>
            </p:cNvPr>
            <p:cNvSpPr/>
            <p:nvPr/>
          </p:nvSpPr>
          <p:spPr>
            <a:xfrm>
              <a:off x="4465375" y="2130725"/>
              <a:ext cx="6925" cy="38300"/>
            </a:xfrm>
            <a:custGeom>
              <a:avLst/>
              <a:gdLst/>
              <a:ahLst/>
              <a:cxnLst/>
              <a:rect l="l" t="t" r="r" b="b"/>
              <a:pathLst>
                <a:path w="277" h="1532" extrusionOk="0">
                  <a:moveTo>
                    <a:pt x="244" y="0"/>
                  </a:moveTo>
                  <a:cubicBezTo>
                    <a:pt x="236" y="0"/>
                    <a:pt x="229" y="4"/>
                    <a:pt x="229" y="13"/>
                  </a:cubicBezTo>
                  <a:cubicBezTo>
                    <a:pt x="86" y="490"/>
                    <a:pt x="134" y="1002"/>
                    <a:pt x="14" y="1478"/>
                  </a:cubicBezTo>
                  <a:cubicBezTo>
                    <a:pt x="1" y="1513"/>
                    <a:pt x="15" y="1531"/>
                    <a:pt x="32" y="1531"/>
                  </a:cubicBezTo>
                  <a:cubicBezTo>
                    <a:pt x="44" y="1531"/>
                    <a:pt x="57" y="1522"/>
                    <a:pt x="62" y="1502"/>
                  </a:cubicBezTo>
                  <a:cubicBezTo>
                    <a:pt x="145" y="1013"/>
                    <a:pt x="169" y="525"/>
                    <a:pt x="276" y="25"/>
                  </a:cubicBezTo>
                  <a:cubicBezTo>
                    <a:pt x="276" y="11"/>
                    <a:pt x="258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2" name="Google Shape;15613;p55">
              <a:extLst>
                <a:ext uri="{FF2B5EF4-FFF2-40B4-BE49-F238E27FC236}">
                  <a16:creationId xmlns:a16="http://schemas.microsoft.com/office/drawing/2014/main" id="{BE14F1BE-9B31-8D3B-D12E-1C6866205C87}"/>
                </a:ext>
              </a:extLst>
            </p:cNvPr>
            <p:cNvSpPr/>
            <p:nvPr/>
          </p:nvSpPr>
          <p:spPr>
            <a:xfrm>
              <a:off x="4475250" y="2125100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12" y="0"/>
                  </a:moveTo>
                  <a:cubicBezTo>
                    <a:pt x="12" y="0"/>
                    <a:pt x="0" y="12"/>
                    <a:pt x="0" y="48"/>
                  </a:cubicBezTo>
                  <a:lnTo>
                    <a:pt x="36" y="12"/>
                  </a:lnTo>
                  <a:cubicBezTo>
                    <a:pt x="48" y="0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3" name="Google Shape;15614;p55">
              <a:extLst>
                <a:ext uri="{FF2B5EF4-FFF2-40B4-BE49-F238E27FC236}">
                  <a16:creationId xmlns:a16="http://schemas.microsoft.com/office/drawing/2014/main" id="{B41240EB-1A79-9A5C-3C78-BA18C19A026C}"/>
                </a:ext>
              </a:extLst>
            </p:cNvPr>
            <p:cNvSpPr/>
            <p:nvPr/>
          </p:nvSpPr>
          <p:spPr>
            <a:xfrm>
              <a:off x="4474450" y="2114675"/>
              <a:ext cx="28500" cy="11750"/>
            </a:xfrm>
            <a:custGeom>
              <a:avLst/>
              <a:gdLst/>
              <a:ahLst/>
              <a:cxnLst/>
              <a:rect l="l" t="t" r="r" b="b"/>
              <a:pathLst>
                <a:path w="1140" h="470" extrusionOk="0">
                  <a:moveTo>
                    <a:pt x="544" y="1"/>
                  </a:moveTo>
                  <a:cubicBezTo>
                    <a:pt x="318" y="1"/>
                    <a:pt x="92" y="251"/>
                    <a:pt x="9" y="453"/>
                  </a:cubicBezTo>
                  <a:cubicBezTo>
                    <a:pt x="0" y="461"/>
                    <a:pt x="16" y="470"/>
                    <a:pt x="25" y="470"/>
                  </a:cubicBezTo>
                  <a:cubicBezTo>
                    <a:pt x="29" y="470"/>
                    <a:pt x="32" y="468"/>
                    <a:pt x="32" y="465"/>
                  </a:cubicBezTo>
                  <a:cubicBezTo>
                    <a:pt x="92" y="370"/>
                    <a:pt x="187" y="274"/>
                    <a:pt x="294" y="239"/>
                  </a:cubicBezTo>
                  <a:cubicBezTo>
                    <a:pt x="311" y="236"/>
                    <a:pt x="329" y="235"/>
                    <a:pt x="347" y="235"/>
                  </a:cubicBezTo>
                  <a:cubicBezTo>
                    <a:pt x="420" y="235"/>
                    <a:pt x="502" y="251"/>
                    <a:pt x="568" y="251"/>
                  </a:cubicBezTo>
                  <a:cubicBezTo>
                    <a:pt x="747" y="274"/>
                    <a:pt x="854" y="429"/>
                    <a:pt x="1009" y="465"/>
                  </a:cubicBezTo>
                  <a:cubicBezTo>
                    <a:pt x="1045" y="465"/>
                    <a:pt x="1080" y="441"/>
                    <a:pt x="1080" y="429"/>
                  </a:cubicBezTo>
                  <a:cubicBezTo>
                    <a:pt x="1140" y="155"/>
                    <a:pt x="783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4" name="Google Shape;15615;p55">
              <a:extLst>
                <a:ext uri="{FF2B5EF4-FFF2-40B4-BE49-F238E27FC236}">
                  <a16:creationId xmlns:a16="http://schemas.microsoft.com/office/drawing/2014/main" id="{3EC4139B-95BF-E6AE-81FF-6DC081FAD9CC}"/>
                </a:ext>
              </a:extLst>
            </p:cNvPr>
            <p:cNvSpPr/>
            <p:nvPr/>
          </p:nvSpPr>
          <p:spPr>
            <a:xfrm>
              <a:off x="4519600" y="2148375"/>
              <a:ext cx="6575" cy="29500"/>
            </a:xfrm>
            <a:custGeom>
              <a:avLst/>
              <a:gdLst/>
              <a:ahLst/>
              <a:cxnLst/>
              <a:rect l="l" t="t" r="r" b="b"/>
              <a:pathLst>
                <a:path w="263" h="1180" extrusionOk="0">
                  <a:moveTo>
                    <a:pt x="42" y="1"/>
                  </a:moveTo>
                  <a:cubicBezTo>
                    <a:pt x="33" y="1"/>
                    <a:pt x="24" y="4"/>
                    <a:pt x="24" y="10"/>
                  </a:cubicBezTo>
                  <a:cubicBezTo>
                    <a:pt x="24" y="117"/>
                    <a:pt x="1" y="212"/>
                    <a:pt x="12" y="319"/>
                  </a:cubicBezTo>
                  <a:cubicBezTo>
                    <a:pt x="12" y="427"/>
                    <a:pt x="24" y="534"/>
                    <a:pt x="48" y="653"/>
                  </a:cubicBezTo>
                  <a:cubicBezTo>
                    <a:pt x="60" y="808"/>
                    <a:pt x="24" y="1010"/>
                    <a:pt x="120" y="1153"/>
                  </a:cubicBezTo>
                  <a:cubicBezTo>
                    <a:pt x="129" y="1172"/>
                    <a:pt x="142" y="1179"/>
                    <a:pt x="156" y="1179"/>
                  </a:cubicBezTo>
                  <a:cubicBezTo>
                    <a:pt x="176" y="1179"/>
                    <a:pt x="196" y="1162"/>
                    <a:pt x="203" y="1141"/>
                  </a:cubicBezTo>
                  <a:cubicBezTo>
                    <a:pt x="262" y="974"/>
                    <a:pt x="203" y="748"/>
                    <a:pt x="191" y="569"/>
                  </a:cubicBezTo>
                  <a:cubicBezTo>
                    <a:pt x="179" y="343"/>
                    <a:pt x="131" y="212"/>
                    <a:pt x="60" y="10"/>
                  </a:cubicBezTo>
                  <a:cubicBezTo>
                    <a:pt x="60" y="4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5" name="Google Shape;15616;p55">
              <a:extLst>
                <a:ext uri="{FF2B5EF4-FFF2-40B4-BE49-F238E27FC236}">
                  <a16:creationId xmlns:a16="http://schemas.microsoft.com/office/drawing/2014/main" id="{A7CBCE70-2B00-AD0C-3179-2DBE5EA2566A}"/>
                </a:ext>
              </a:extLst>
            </p:cNvPr>
            <p:cNvSpPr/>
            <p:nvPr/>
          </p:nvSpPr>
          <p:spPr>
            <a:xfrm>
              <a:off x="4485125" y="2129550"/>
              <a:ext cx="16850" cy="6075"/>
            </a:xfrm>
            <a:custGeom>
              <a:avLst/>
              <a:gdLst/>
              <a:ahLst/>
              <a:cxnLst/>
              <a:rect l="l" t="t" r="r" b="b"/>
              <a:pathLst>
                <a:path w="674" h="243" extrusionOk="0">
                  <a:moveTo>
                    <a:pt x="320" y="1"/>
                  </a:moveTo>
                  <a:cubicBezTo>
                    <a:pt x="201" y="13"/>
                    <a:pt x="58" y="96"/>
                    <a:pt x="10" y="191"/>
                  </a:cubicBezTo>
                  <a:cubicBezTo>
                    <a:pt x="0" y="221"/>
                    <a:pt x="15" y="242"/>
                    <a:pt x="40" y="242"/>
                  </a:cubicBezTo>
                  <a:cubicBezTo>
                    <a:pt x="46" y="242"/>
                    <a:pt x="52" y="241"/>
                    <a:pt x="58" y="239"/>
                  </a:cubicBezTo>
                  <a:cubicBezTo>
                    <a:pt x="141" y="191"/>
                    <a:pt x="201" y="108"/>
                    <a:pt x="308" y="72"/>
                  </a:cubicBezTo>
                  <a:cubicBezTo>
                    <a:pt x="328" y="69"/>
                    <a:pt x="347" y="67"/>
                    <a:pt x="366" y="67"/>
                  </a:cubicBezTo>
                  <a:cubicBezTo>
                    <a:pt x="470" y="67"/>
                    <a:pt x="557" y="121"/>
                    <a:pt x="618" y="191"/>
                  </a:cubicBezTo>
                  <a:cubicBezTo>
                    <a:pt x="628" y="202"/>
                    <a:pt x="638" y="206"/>
                    <a:pt x="646" y="206"/>
                  </a:cubicBezTo>
                  <a:cubicBezTo>
                    <a:pt x="664" y="206"/>
                    <a:pt x="673" y="184"/>
                    <a:pt x="665" y="168"/>
                  </a:cubicBezTo>
                  <a:cubicBezTo>
                    <a:pt x="570" y="60"/>
                    <a:pt x="451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6" name="Google Shape;15617;p55">
              <a:extLst>
                <a:ext uri="{FF2B5EF4-FFF2-40B4-BE49-F238E27FC236}">
                  <a16:creationId xmlns:a16="http://schemas.microsoft.com/office/drawing/2014/main" id="{0B9F9A84-3E6F-211B-7B74-FEE1B4588BBA}"/>
                </a:ext>
              </a:extLst>
            </p:cNvPr>
            <p:cNvSpPr/>
            <p:nvPr/>
          </p:nvSpPr>
          <p:spPr>
            <a:xfrm>
              <a:off x="4479575" y="2145925"/>
              <a:ext cx="3725" cy="5825"/>
            </a:xfrm>
            <a:custGeom>
              <a:avLst/>
              <a:gdLst/>
              <a:ahLst/>
              <a:cxnLst/>
              <a:rect l="l" t="t" r="r" b="b"/>
              <a:pathLst>
                <a:path w="149" h="233" extrusionOk="0">
                  <a:moveTo>
                    <a:pt x="76" y="1"/>
                  </a:moveTo>
                  <a:cubicBezTo>
                    <a:pt x="39" y="1"/>
                    <a:pt x="0" y="24"/>
                    <a:pt x="6" y="72"/>
                  </a:cubicBezTo>
                  <a:cubicBezTo>
                    <a:pt x="18" y="120"/>
                    <a:pt x="18" y="167"/>
                    <a:pt x="42" y="215"/>
                  </a:cubicBezTo>
                  <a:cubicBezTo>
                    <a:pt x="48" y="227"/>
                    <a:pt x="63" y="233"/>
                    <a:pt x="78" y="233"/>
                  </a:cubicBezTo>
                  <a:cubicBezTo>
                    <a:pt x="92" y="233"/>
                    <a:pt x="107" y="227"/>
                    <a:pt x="113" y="215"/>
                  </a:cubicBezTo>
                  <a:cubicBezTo>
                    <a:pt x="125" y="167"/>
                    <a:pt x="125" y="120"/>
                    <a:pt x="137" y="72"/>
                  </a:cubicBezTo>
                  <a:cubicBezTo>
                    <a:pt x="149" y="24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7" name="Google Shape;15618;p55">
              <a:extLst>
                <a:ext uri="{FF2B5EF4-FFF2-40B4-BE49-F238E27FC236}">
                  <a16:creationId xmlns:a16="http://schemas.microsoft.com/office/drawing/2014/main" id="{2D4B4FB5-94D5-7162-C288-14EB6DAE95B6}"/>
                </a:ext>
              </a:extLst>
            </p:cNvPr>
            <p:cNvSpPr/>
            <p:nvPr/>
          </p:nvSpPr>
          <p:spPr>
            <a:xfrm>
              <a:off x="4475550" y="2177600"/>
              <a:ext cx="6200" cy="15625"/>
            </a:xfrm>
            <a:custGeom>
              <a:avLst/>
              <a:gdLst/>
              <a:ahLst/>
              <a:cxnLst/>
              <a:rect l="l" t="t" r="r" b="b"/>
              <a:pathLst>
                <a:path w="248" h="625" extrusionOk="0">
                  <a:moveTo>
                    <a:pt x="113" y="0"/>
                  </a:moveTo>
                  <a:cubicBezTo>
                    <a:pt x="78" y="0"/>
                    <a:pt x="46" y="17"/>
                    <a:pt x="36" y="55"/>
                  </a:cubicBezTo>
                  <a:cubicBezTo>
                    <a:pt x="24" y="162"/>
                    <a:pt x="0" y="258"/>
                    <a:pt x="24" y="353"/>
                  </a:cubicBezTo>
                  <a:cubicBezTo>
                    <a:pt x="36" y="460"/>
                    <a:pt x="96" y="532"/>
                    <a:pt x="167" y="615"/>
                  </a:cubicBezTo>
                  <a:cubicBezTo>
                    <a:pt x="177" y="621"/>
                    <a:pt x="187" y="624"/>
                    <a:pt x="197" y="624"/>
                  </a:cubicBezTo>
                  <a:cubicBezTo>
                    <a:pt x="224" y="624"/>
                    <a:pt x="247" y="602"/>
                    <a:pt x="239" y="567"/>
                  </a:cubicBezTo>
                  <a:cubicBezTo>
                    <a:pt x="203" y="412"/>
                    <a:pt x="179" y="258"/>
                    <a:pt x="215" y="103"/>
                  </a:cubicBezTo>
                  <a:cubicBezTo>
                    <a:pt x="222" y="39"/>
                    <a:pt x="165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8" name="Google Shape;15619;p55">
              <a:extLst>
                <a:ext uri="{FF2B5EF4-FFF2-40B4-BE49-F238E27FC236}">
                  <a16:creationId xmlns:a16="http://schemas.microsoft.com/office/drawing/2014/main" id="{1BC054E2-8F4E-FB4D-B925-A5F3519C62E2}"/>
                </a:ext>
              </a:extLst>
            </p:cNvPr>
            <p:cNvSpPr/>
            <p:nvPr/>
          </p:nvSpPr>
          <p:spPr>
            <a:xfrm>
              <a:off x="4504025" y="2155475"/>
              <a:ext cx="5475" cy="8525"/>
            </a:xfrm>
            <a:custGeom>
              <a:avLst/>
              <a:gdLst/>
              <a:ahLst/>
              <a:cxnLst/>
              <a:rect l="l" t="t" r="r" b="b"/>
              <a:pathLst>
                <a:path w="219" h="341" extrusionOk="0">
                  <a:moveTo>
                    <a:pt x="62" y="1"/>
                  </a:moveTo>
                  <a:cubicBezTo>
                    <a:pt x="31" y="1"/>
                    <a:pt x="0" y="43"/>
                    <a:pt x="28" y="71"/>
                  </a:cubicBezTo>
                  <a:cubicBezTo>
                    <a:pt x="52" y="95"/>
                    <a:pt x="88" y="143"/>
                    <a:pt x="100" y="190"/>
                  </a:cubicBezTo>
                  <a:cubicBezTo>
                    <a:pt x="112" y="226"/>
                    <a:pt x="100" y="274"/>
                    <a:pt x="100" y="321"/>
                  </a:cubicBezTo>
                  <a:cubicBezTo>
                    <a:pt x="100" y="335"/>
                    <a:pt x="112" y="341"/>
                    <a:pt x="124" y="341"/>
                  </a:cubicBezTo>
                  <a:cubicBezTo>
                    <a:pt x="133" y="341"/>
                    <a:pt x="142" y="338"/>
                    <a:pt x="147" y="333"/>
                  </a:cubicBezTo>
                  <a:cubicBezTo>
                    <a:pt x="219" y="226"/>
                    <a:pt x="147" y="83"/>
                    <a:pt x="88" y="12"/>
                  </a:cubicBezTo>
                  <a:cubicBezTo>
                    <a:pt x="80" y="4"/>
                    <a:pt x="71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9" name="Google Shape;15620;p55">
              <a:extLst>
                <a:ext uri="{FF2B5EF4-FFF2-40B4-BE49-F238E27FC236}">
                  <a16:creationId xmlns:a16="http://schemas.microsoft.com/office/drawing/2014/main" id="{7ABD9CE6-4B71-F8E6-28C6-1176BFA9BA24}"/>
                </a:ext>
              </a:extLst>
            </p:cNvPr>
            <p:cNvSpPr/>
            <p:nvPr/>
          </p:nvSpPr>
          <p:spPr>
            <a:xfrm>
              <a:off x="4527050" y="2176125"/>
              <a:ext cx="3000" cy="16925"/>
            </a:xfrm>
            <a:custGeom>
              <a:avLst/>
              <a:gdLst/>
              <a:ahLst/>
              <a:cxnLst/>
              <a:rect l="l" t="t" r="r" b="b"/>
              <a:pathLst>
                <a:path w="120" h="677" extrusionOk="0">
                  <a:moveTo>
                    <a:pt x="35" y="1"/>
                  </a:moveTo>
                  <a:cubicBezTo>
                    <a:pt x="19" y="1"/>
                    <a:pt x="0" y="16"/>
                    <a:pt x="0" y="43"/>
                  </a:cubicBezTo>
                  <a:cubicBezTo>
                    <a:pt x="24" y="257"/>
                    <a:pt x="12" y="448"/>
                    <a:pt x="48" y="650"/>
                  </a:cubicBezTo>
                  <a:cubicBezTo>
                    <a:pt x="48" y="668"/>
                    <a:pt x="57" y="677"/>
                    <a:pt x="66" y="677"/>
                  </a:cubicBezTo>
                  <a:cubicBezTo>
                    <a:pt x="75" y="677"/>
                    <a:pt x="84" y="668"/>
                    <a:pt x="84" y="650"/>
                  </a:cubicBezTo>
                  <a:cubicBezTo>
                    <a:pt x="119" y="448"/>
                    <a:pt x="95" y="233"/>
                    <a:pt x="60" y="31"/>
                  </a:cubicBezTo>
                  <a:cubicBezTo>
                    <a:pt x="60" y="10"/>
                    <a:pt x="48" y="1"/>
                    <a:pt x="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0" name="Google Shape;15621;p55">
              <a:extLst>
                <a:ext uri="{FF2B5EF4-FFF2-40B4-BE49-F238E27FC236}">
                  <a16:creationId xmlns:a16="http://schemas.microsoft.com/office/drawing/2014/main" id="{922B776E-A57F-DB9E-A1DE-A1B45B9107E4}"/>
                </a:ext>
              </a:extLst>
            </p:cNvPr>
            <p:cNvSpPr/>
            <p:nvPr/>
          </p:nvSpPr>
          <p:spPr>
            <a:xfrm>
              <a:off x="4533300" y="22102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24" y="0"/>
                  </a:moveTo>
                  <a:cubicBezTo>
                    <a:pt x="0" y="24"/>
                    <a:pt x="0" y="48"/>
                    <a:pt x="24" y="48"/>
                  </a:cubicBezTo>
                  <a:cubicBezTo>
                    <a:pt x="60" y="48"/>
                    <a:pt x="60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1" name="Google Shape;15622;p55">
              <a:extLst>
                <a:ext uri="{FF2B5EF4-FFF2-40B4-BE49-F238E27FC236}">
                  <a16:creationId xmlns:a16="http://schemas.microsoft.com/office/drawing/2014/main" id="{AFBBE066-4915-25A4-AAB3-1C2E16971FDF}"/>
                </a:ext>
              </a:extLst>
            </p:cNvPr>
            <p:cNvSpPr/>
            <p:nvPr/>
          </p:nvSpPr>
          <p:spPr>
            <a:xfrm>
              <a:off x="4535050" y="2209625"/>
              <a:ext cx="43225" cy="15300"/>
            </a:xfrm>
            <a:custGeom>
              <a:avLst/>
              <a:gdLst/>
              <a:ahLst/>
              <a:cxnLst/>
              <a:rect l="l" t="t" r="r" b="b"/>
              <a:pathLst>
                <a:path w="1729" h="612" extrusionOk="0">
                  <a:moveTo>
                    <a:pt x="89" y="1"/>
                  </a:moveTo>
                  <a:cubicBezTo>
                    <a:pt x="40" y="1"/>
                    <a:pt x="0" y="82"/>
                    <a:pt x="49" y="132"/>
                  </a:cubicBezTo>
                  <a:cubicBezTo>
                    <a:pt x="335" y="370"/>
                    <a:pt x="645" y="548"/>
                    <a:pt x="1014" y="596"/>
                  </a:cubicBezTo>
                  <a:cubicBezTo>
                    <a:pt x="1081" y="603"/>
                    <a:pt x="1167" y="611"/>
                    <a:pt x="1256" y="611"/>
                  </a:cubicBezTo>
                  <a:cubicBezTo>
                    <a:pt x="1463" y="611"/>
                    <a:pt x="1686" y="566"/>
                    <a:pt x="1728" y="358"/>
                  </a:cubicBezTo>
                  <a:cubicBezTo>
                    <a:pt x="1728" y="346"/>
                    <a:pt x="1728" y="322"/>
                    <a:pt x="1716" y="310"/>
                  </a:cubicBezTo>
                  <a:cubicBezTo>
                    <a:pt x="1645" y="275"/>
                    <a:pt x="1565" y="264"/>
                    <a:pt x="1483" y="264"/>
                  </a:cubicBezTo>
                  <a:cubicBezTo>
                    <a:pt x="1359" y="264"/>
                    <a:pt x="1228" y="288"/>
                    <a:pt x="1106" y="288"/>
                  </a:cubicBezTo>
                  <a:cubicBezTo>
                    <a:pt x="1091" y="288"/>
                    <a:pt x="1076" y="287"/>
                    <a:pt x="1061" y="286"/>
                  </a:cubicBezTo>
                  <a:cubicBezTo>
                    <a:pt x="752" y="251"/>
                    <a:pt x="395" y="179"/>
                    <a:pt x="121" y="13"/>
                  </a:cubicBezTo>
                  <a:cubicBezTo>
                    <a:pt x="110" y="4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2" name="Google Shape;15623;p55">
              <a:extLst>
                <a:ext uri="{FF2B5EF4-FFF2-40B4-BE49-F238E27FC236}">
                  <a16:creationId xmlns:a16="http://schemas.microsoft.com/office/drawing/2014/main" id="{1B2B7B14-718F-8A2C-3AD7-AA2756FBE86B}"/>
                </a:ext>
              </a:extLst>
            </p:cNvPr>
            <p:cNvSpPr/>
            <p:nvPr/>
          </p:nvSpPr>
          <p:spPr>
            <a:xfrm>
              <a:off x="4579125" y="2197975"/>
              <a:ext cx="14025" cy="18850"/>
            </a:xfrm>
            <a:custGeom>
              <a:avLst/>
              <a:gdLst/>
              <a:ahLst/>
              <a:cxnLst/>
              <a:rect l="l" t="t" r="r" b="b"/>
              <a:pathLst>
                <a:path w="561" h="754" extrusionOk="0">
                  <a:moveTo>
                    <a:pt x="453" y="0"/>
                  </a:moveTo>
                  <a:cubicBezTo>
                    <a:pt x="439" y="0"/>
                    <a:pt x="424" y="7"/>
                    <a:pt x="417" y="14"/>
                  </a:cubicBezTo>
                  <a:cubicBezTo>
                    <a:pt x="370" y="157"/>
                    <a:pt x="275" y="276"/>
                    <a:pt x="227" y="395"/>
                  </a:cubicBezTo>
                  <a:cubicBezTo>
                    <a:pt x="191" y="467"/>
                    <a:pt x="144" y="514"/>
                    <a:pt x="108" y="574"/>
                  </a:cubicBezTo>
                  <a:cubicBezTo>
                    <a:pt x="72" y="609"/>
                    <a:pt x="60" y="669"/>
                    <a:pt x="13" y="717"/>
                  </a:cubicBezTo>
                  <a:cubicBezTo>
                    <a:pt x="1" y="729"/>
                    <a:pt x="13" y="752"/>
                    <a:pt x="25" y="752"/>
                  </a:cubicBezTo>
                  <a:cubicBezTo>
                    <a:pt x="52" y="752"/>
                    <a:pt x="79" y="754"/>
                    <a:pt x="104" y="754"/>
                  </a:cubicBezTo>
                  <a:cubicBezTo>
                    <a:pt x="154" y="754"/>
                    <a:pt x="199" y="748"/>
                    <a:pt x="239" y="717"/>
                  </a:cubicBezTo>
                  <a:cubicBezTo>
                    <a:pt x="310" y="669"/>
                    <a:pt x="382" y="586"/>
                    <a:pt x="429" y="514"/>
                  </a:cubicBezTo>
                  <a:cubicBezTo>
                    <a:pt x="537" y="359"/>
                    <a:pt x="560" y="181"/>
                    <a:pt x="477" y="14"/>
                  </a:cubicBezTo>
                  <a:cubicBezTo>
                    <a:pt x="472" y="4"/>
                    <a:pt x="463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3" name="Google Shape;15624;p55">
              <a:extLst>
                <a:ext uri="{FF2B5EF4-FFF2-40B4-BE49-F238E27FC236}">
                  <a16:creationId xmlns:a16="http://schemas.microsoft.com/office/drawing/2014/main" id="{DFA5388B-63B4-E906-6D38-5BBA6EEE2ABC}"/>
                </a:ext>
              </a:extLst>
            </p:cNvPr>
            <p:cNvSpPr/>
            <p:nvPr/>
          </p:nvSpPr>
          <p:spPr>
            <a:xfrm>
              <a:off x="4581800" y="2168325"/>
              <a:ext cx="13725" cy="33325"/>
            </a:xfrm>
            <a:custGeom>
              <a:avLst/>
              <a:gdLst/>
              <a:ahLst/>
              <a:cxnLst/>
              <a:rect l="l" t="t" r="r" b="b"/>
              <a:pathLst>
                <a:path w="549" h="1333" extrusionOk="0">
                  <a:moveTo>
                    <a:pt x="435" y="1"/>
                  </a:moveTo>
                  <a:cubicBezTo>
                    <a:pt x="430" y="1"/>
                    <a:pt x="424" y="4"/>
                    <a:pt x="418" y="10"/>
                  </a:cubicBezTo>
                  <a:cubicBezTo>
                    <a:pt x="310" y="224"/>
                    <a:pt x="239" y="462"/>
                    <a:pt x="144" y="688"/>
                  </a:cubicBezTo>
                  <a:cubicBezTo>
                    <a:pt x="84" y="867"/>
                    <a:pt x="1" y="1105"/>
                    <a:pt x="84" y="1284"/>
                  </a:cubicBezTo>
                  <a:cubicBezTo>
                    <a:pt x="101" y="1318"/>
                    <a:pt x="129" y="1333"/>
                    <a:pt x="158" y="1333"/>
                  </a:cubicBezTo>
                  <a:cubicBezTo>
                    <a:pt x="189" y="1333"/>
                    <a:pt x="220" y="1315"/>
                    <a:pt x="239" y="1284"/>
                  </a:cubicBezTo>
                  <a:cubicBezTo>
                    <a:pt x="322" y="1057"/>
                    <a:pt x="370" y="819"/>
                    <a:pt x="441" y="593"/>
                  </a:cubicBezTo>
                  <a:cubicBezTo>
                    <a:pt x="501" y="414"/>
                    <a:pt x="549" y="188"/>
                    <a:pt x="453" y="10"/>
                  </a:cubicBezTo>
                  <a:cubicBezTo>
                    <a:pt x="447" y="4"/>
                    <a:pt x="441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4" name="Google Shape;15625;p55">
              <a:extLst>
                <a:ext uri="{FF2B5EF4-FFF2-40B4-BE49-F238E27FC236}">
                  <a16:creationId xmlns:a16="http://schemas.microsoft.com/office/drawing/2014/main" id="{B699A93C-F42B-95F0-97E1-4EDB0512E557}"/>
                </a:ext>
              </a:extLst>
            </p:cNvPr>
            <p:cNvSpPr/>
            <p:nvPr/>
          </p:nvSpPr>
          <p:spPr>
            <a:xfrm>
              <a:off x="4597100" y="2147300"/>
              <a:ext cx="3475" cy="6275"/>
            </a:xfrm>
            <a:custGeom>
              <a:avLst/>
              <a:gdLst/>
              <a:ahLst/>
              <a:cxnLst/>
              <a:rect l="l" t="t" r="r" b="b"/>
              <a:pathLst>
                <a:path w="139" h="251" extrusionOk="0">
                  <a:moveTo>
                    <a:pt x="100" y="0"/>
                  </a:moveTo>
                  <a:cubicBezTo>
                    <a:pt x="93" y="0"/>
                    <a:pt x="86" y="2"/>
                    <a:pt x="79" y="5"/>
                  </a:cubicBezTo>
                  <a:cubicBezTo>
                    <a:pt x="44" y="65"/>
                    <a:pt x="44" y="124"/>
                    <a:pt x="8" y="184"/>
                  </a:cubicBezTo>
                  <a:cubicBezTo>
                    <a:pt x="0" y="222"/>
                    <a:pt x="32" y="250"/>
                    <a:pt x="61" y="250"/>
                  </a:cubicBezTo>
                  <a:cubicBezTo>
                    <a:pt x="78" y="250"/>
                    <a:pt x="95" y="241"/>
                    <a:pt x="103" y="220"/>
                  </a:cubicBezTo>
                  <a:cubicBezTo>
                    <a:pt x="127" y="160"/>
                    <a:pt x="139" y="77"/>
                    <a:pt x="127" y="17"/>
                  </a:cubicBezTo>
                  <a:cubicBezTo>
                    <a:pt x="127" y="9"/>
                    <a:pt x="115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5" name="Google Shape;15626;p55">
              <a:extLst>
                <a:ext uri="{FF2B5EF4-FFF2-40B4-BE49-F238E27FC236}">
                  <a16:creationId xmlns:a16="http://schemas.microsoft.com/office/drawing/2014/main" id="{96D987FF-4B5E-F1EC-B49D-C5674BCBAE25}"/>
                </a:ext>
              </a:extLst>
            </p:cNvPr>
            <p:cNvSpPr/>
            <p:nvPr/>
          </p:nvSpPr>
          <p:spPr>
            <a:xfrm>
              <a:off x="4595100" y="2088700"/>
              <a:ext cx="11150" cy="49425"/>
            </a:xfrm>
            <a:custGeom>
              <a:avLst/>
              <a:gdLst/>
              <a:ahLst/>
              <a:cxnLst/>
              <a:rect l="l" t="t" r="r" b="b"/>
              <a:pathLst>
                <a:path w="446" h="1977" extrusionOk="0">
                  <a:moveTo>
                    <a:pt x="35" y="0"/>
                  </a:moveTo>
                  <a:cubicBezTo>
                    <a:pt x="18" y="0"/>
                    <a:pt x="0" y="23"/>
                    <a:pt x="17" y="39"/>
                  </a:cubicBezTo>
                  <a:cubicBezTo>
                    <a:pt x="279" y="670"/>
                    <a:pt x="421" y="1278"/>
                    <a:pt x="314" y="1956"/>
                  </a:cubicBezTo>
                  <a:cubicBezTo>
                    <a:pt x="314" y="1970"/>
                    <a:pt x="322" y="1976"/>
                    <a:pt x="329" y="1976"/>
                  </a:cubicBezTo>
                  <a:cubicBezTo>
                    <a:pt x="334" y="1976"/>
                    <a:pt x="338" y="1973"/>
                    <a:pt x="338" y="1968"/>
                  </a:cubicBezTo>
                  <a:cubicBezTo>
                    <a:pt x="445" y="1325"/>
                    <a:pt x="374" y="599"/>
                    <a:pt x="52" y="16"/>
                  </a:cubicBezTo>
                  <a:cubicBezTo>
                    <a:pt x="49" y="5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6" name="Google Shape;15627;p55">
              <a:extLst>
                <a:ext uri="{FF2B5EF4-FFF2-40B4-BE49-F238E27FC236}">
                  <a16:creationId xmlns:a16="http://schemas.microsoft.com/office/drawing/2014/main" id="{61287838-F9B2-8B30-0CE5-119BECF3B49C}"/>
                </a:ext>
              </a:extLst>
            </p:cNvPr>
            <p:cNvSpPr/>
            <p:nvPr/>
          </p:nvSpPr>
          <p:spPr>
            <a:xfrm>
              <a:off x="4538050" y="2043250"/>
              <a:ext cx="8075" cy="4175"/>
            </a:xfrm>
            <a:custGeom>
              <a:avLst/>
              <a:gdLst/>
              <a:ahLst/>
              <a:cxnLst/>
              <a:rect l="l" t="t" r="r" b="b"/>
              <a:pathLst>
                <a:path w="323" h="167" extrusionOk="0">
                  <a:moveTo>
                    <a:pt x="25" y="0"/>
                  </a:moveTo>
                  <a:cubicBezTo>
                    <a:pt x="25" y="0"/>
                    <a:pt x="1" y="0"/>
                    <a:pt x="25" y="12"/>
                  </a:cubicBezTo>
                  <a:cubicBezTo>
                    <a:pt x="60" y="36"/>
                    <a:pt x="120" y="48"/>
                    <a:pt x="167" y="71"/>
                  </a:cubicBezTo>
                  <a:cubicBezTo>
                    <a:pt x="215" y="95"/>
                    <a:pt x="275" y="119"/>
                    <a:pt x="298" y="167"/>
                  </a:cubicBezTo>
                  <a:cubicBezTo>
                    <a:pt x="298" y="155"/>
                    <a:pt x="322" y="119"/>
                    <a:pt x="298" y="119"/>
                  </a:cubicBezTo>
                  <a:cubicBezTo>
                    <a:pt x="239" y="119"/>
                    <a:pt x="179" y="60"/>
                    <a:pt x="144" y="48"/>
                  </a:cubicBezTo>
                  <a:cubicBezTo>
                    <a:pt x="96" y="24"/>
                    <a:pt x="48" y="12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7" name="Google Shape;15628;p55">
              <a:extLst>
                <a:ext uri="{FF2B5EF4-FFF2-40B4-BE49-F238E27FC236}">
                  <a16:creationId xmlns:a16="http://schemas.microsoft.com/office/drawing/2014/main" id="{E7A2CAB0-A433-E157-91CA-C4B878B7AA4F}"/>
                </a:ext>
              </a:extLst>
            </p:cNvPr>
            <p:cNvSpPr/>
            <p:nvPr/>
          </p:nvSpPr>
          <p:spPr>
            <a:xfrm>
              <a:off x="4407200" y="2009150"/>
              <a:ext cx="114500" cy="26675"/>
            </a:xfrm>
            <a:custGeom>
              <a:avLst/>
              <a:gdLst/>
              <a:ahLst/>
              <a:cxnLst/>
              <a:rect l="l" t="t" r="r" b="b"/>
              <a:pathLst>
                <a:path w="4580" h="1067" extrusionOk="0">
                  <a:moveTo>
                    <a:pt x="58" y="0"/>
                  </a:moveTo>
                  <a:cubicBezTo>
                    <a:pt x="28" y="0"/>
                    <a:pt x="0" y="35"/>
                    <a:pt x="20" y="54"/>
                  </a:cubicBezTo>
                  <a:cubicBezTo>
                    <a:pt x="294" y="590"/>
                    <a:pt x="937" y="626"/>
                    <a:pt x="1460" y="662"/>
                  </a:cubicBezTo>
                  <a:cubicBezTo>
                    <a:pt x="2437" y="757"/>
                    <a:pt x="3627" y="721"/>
                    <a:pt x="4556" y="1066"/>
                  </a:cubicBezTo>
                  <a:cubicBezTo>
                    <a:pt x="4580" y="1066"/>
                    <a:pt x="4580" y="1054"/>
                    <a:pt x="4568" y="1054"/>
                  </a:cubicBezTo>
                  <a:cubicBezTo>
                    <a:pt x="3711" y="757"/>
                    <a:pt x="3008" y="697"/>
                    <a:pt x="2103" y="638"/>
                  </a:cubicBezTo>
                  <a:cubicBezTo>
                    <a:pt x="1413" y="602"/>
                    <a:pt x="567" y="566"/>
                    <a:pt x="79" y="7"/>
                  </a:cubicBezTo>
                  <a:cubicBezTo>
                    <a:pt x="72" y="2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8" name="Google Shape;15629;p55">
              <a:extLst>
                <a:ext uri="{FF2B5EF4-FFF2-40B4-BE49-F238E27FC236}">
                  <a16:creationId xmlns:a16="http://schemas.microsoft.com/office/drawing/2014/main" id="{92069DC5-6F9B-70AA-0679-F4DA6F0B4111}"/>
                </a:ext>
              </a:extLst>
            </p:cNvPr>
            <p:cNvSpPr/>
            <p:nvPr/>
          </p:nvSpPr>
          <p:spPr>
            <a:xfrm>
              <a:off x="4401125" y="1983225"/>
              <a:ext cx="11875" cy="24550"/>
            </a:xfrm>
            <a:custGeom>
              <a:avLst/>
              <a:gdLst/>
              <a:ahLst/>
              <a:cxnLst/>
              <a:rect l="l" t="t" r="r" b="b"/>
              <a:pathLst>
                <a:path w="475" h="982" extrusionOk="0">
                  <a:moveTo>
                    <a:pt x="423" y="0"/>
                  </a:moveTo>
                  <a:cubicBezTo>
                    <a:pt x="414" y="0"/>
                    <a:pt x="404" y="3"/>
                    <a:pt x="394" y="8"/>
                  </a:cubicBezTo>
                  <a:cubicBezTo>
                    <a:pt x="227" y="91"/>
                    <a:pt x="108" y="317"/>
                    <a:pt x="48" y="496"/>
                  </a:cubicBezTo>
                  <a:cubicBezTo>
                    <a:pt x="1" y="675"/>
                    <a:pt x="84" y="841"/>
                    <a:pt x="179" y="972"/>
                  </a:cubicBezTo>
                  <a:cubicBezTo>
                    <a:pt x="197" y="978"/>
                    <a:pt x="209" y="981"/>
                    <a:pt x="217" y="981"/>
                  </a:cubicBezTo>
                  <a:cubicBezTo>
                    <a:pt x="224" y="981"/>
                    <a:pt x="227" y="978"/>
                    <a:pt x="227" y="972"/>
                  </a:cubicBezTo>
                  <a:cubicBezTo>
                    <a:pt x="263" y="913"/>
                    <a:pt x="275" y="865"/>
                    <a:pt x="263" y="806"/>
                  </a:cubicBezTo>
                  <a:cubicBezTo>
                    <a:pt x="239" y="734"/>
                    <a:pt x="179" y="675"/>
                    <a:pt x="168" y="579"/>
                  </a:cubicBezTo>
                  <a:cubicBezTo>
                    <a:pt x="156" y="389"/>
                    <a:pt x="441" y="258"/>
                    <a:pt x="465" y="67"/>
                  </a:cubicBezTo>
                  <a:cubicBezTo>
                    <a:pt x="474" y="30"/>
                    <a:pt x="455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9" name="Google Shape;15630;p55">
              <a:extLst>
                <a:ext uri="{FF2B5EF4-FFF2-40B4-BE49-F238E27FC236}">
                  <a16:creationId xmlns:a16="http://schemas.microsoft.com/office/drawing/2014/main" id="{4D6430F2-306E-5E96-DF5F-A2054192D2B3}"/>
                </a:ext>
              </a:extLst>
            </p:cNvPr>
            <p:cNvSpPr/>
            <p:nvPr/>
          </p:nvSpPr>
          <p:spPr>
            <a:xfrm>
              <a:off x="4415875" y="1969350"/>
              <a:ext cx="11775" cy="8200"/>
            </a:xfrm>
            <a:custGeom>
              <a:avLst/>
              <a:gdLst/>
              <a:ahLst/>
              <a:cxnLst/>
              <a:rect l="l" t="t" r="r" b="b"/>
              <a:pathLst>
                <a:path w="471" h="328" extrusionOk="0">
                  <a:moveTo>
                    <a:pt x="436" y="1"/>
                  </a:moveTo>
                  <a:cubicBezTo>
                    <a:pt x="432" y="1"/>
                    <a:pt x="428" y="2"/>
                    <a:pt x="423" y="3"/>
                  </a:cubicBezTo>
                  <a:cubicBezTo>
                    <a:pt x="351" y="27"/>
                    <a:pt x="304" y="63"/>
                    <a:pt x="268" y="99"/>
                  </a:cubicBezTo>
                  <a:cubicBezTo>
                    <a:pt x="209" y="146"/>
                    <a:pt x="149" y="170"/>
                    <a:pt x="66" y="194"/>
                  </a:cubicBezTo>
                  <a:cubicBezTo>
                    <a:pt x="1" y="226"/>
                    <a:pt x="24" y="328"/>
                    <a:pt x="83" y="328"/>
                  </a:cubicBezTo>
                  <a:cubicBezTo>
                    <a:pt x="89" y="328"/>
                    <a:pt x="95" y="327"/>
                    <a:pt x="101" y="325"/>
                  </a:cubicBezTo>
                  <a:cubicBezTo>
                    <a:pt x="220" y="277"/>
                    <a:pt x="447" y="206"/>
                    <a:pt x="470" y="51"/>
                  </a:cubicBezTo>
                  <a:cubicBezTo>
                    <a:pt x="470" y="30"/>
                    <a:pt x="462" y="1"/>
                    <a:pt x="4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0" name="Google Shape;15631;p55">
              <a:extLst>
                <a:ext uri="{FF2B5EF4-FFF2-40B4-BE49-F238E27FC236}">
                  <a16:creationId xmlns:a16="http://schemas.microsoft.com/office/drawing/2014/main" id="{D44494E4-AED1-E0B4-B71C-A610C3FE52B9}"/>
                </a:ext>
              </a:extLst>
            </p:cNvPr>
            <p:cNvSpPr/>
            <p:nvPr/>
          </p:nvSpPr>
          <p:spPr>
            <a:xfrm>
              <a:off x="4396375" y="1966600"/>
              <a:ext cx="23300" cy="25875"/>
            </a:xfrm>
            <a:custGeom>
              <a:avLst/>
              <a:gdLst/>
              <a:ahLst/>
              <a:cxnLst/>
              <a:rect l="l" t="t" r="r" b="b"/>
              <a:pathLst>
                <a:path w="932" h="1035" extrusionOk="0">
                  <a:moveTo>
                    <a:pt x="871" y="1"/>
                  </a:moveTo>
                  <a:cubicBezTo>
                    <a:pt x="859" y="1"/>
                    <a:pt x="846" y="6"/>
                    <a:pt x="834" y="18"/>
                  </a:cubicBezTo>
                  <a:cubicBezTo>
                    <a:pt x="691" y="185"/>
                    <a:pt x="453" y="280"/>
                    <a:pt x="346" y="482"/>
                  </a:cubicBezTo>
                  <a:cubicBezTo>
                    <a:pt x="250" y="625"/>
                    <a:pt x="0" y="851"/>
                    <a:pt x="179" y="1018"/>
                  </a:cubicBezTo>
                  <a:cubicBezTo>
                    <a:pt x="187" y="1027"/>
                    <a:pt x="214" y="1035"/>
                    <a:pt x="241" y="1035"/>
                  </a:cubicBezTo>
                  <a:cubicBezTo>
                    <a:pt x="252" y="1035"/>
                    <a:pt x="264" y="1034"/>
                    <a:pt x="274" y="1030"/>
                  </a:cubicBezTo>
                  <a:cubicBezTo>
                    <a:pt x="369" y="959"/>
                    <a:pt x="358" y="875"/>
                    <a:pt x="346" y="756"/>
                  </a:cubicBezTo>
                  <a:cubicBezTo>
                    <a:pt x="346" y="637"/>
                    <a:pt x="358" y="578"/>
                    <a:pt x="453" y="518"/>
                  </a:cubicBezTo>
                  <a:cubicBezTo>
                    <a:pt x="608" y="387"/>
                    <a:pt x="774" y="256"/>
                    <a:pt x="905" y="89"/>
                  </a:cubicBezTo>
                  <a:cubicBezTo>
                    <a:pt x="932" y="45"/>
                    <a:pt x="906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1" name="Google Shape;15632;p55">
              <a:extLst>
                <a:ext uri="{FF2B5EF4-FFF2-40B4-BE49-F238E27FC236}">
                  <a16:creationId xmlns:a16="http://schemas.microsoft.com/office/drawing/2014/main" id="{708A2600-27DA-5D60-3106-36FE4D4D3CE5}"/>
                </a:ext>
              </a:extLst>
            </p:cNvPr>
            <p:cNvSpPr/>
            <p:nvPr/>
          </p:nvSpPr>
          <p:spPr>
            <a:xfrm>
              <a:off x="4430675" y="1939800"/>
              <a:ext cx="8875" cy="15125"/>
            </a:xfrm>
            <a:custGeom>
              <a:avLst/>
              <a:gdLst/>
              <a:ahLst/>
              <a:cxnLst/>
              <a:rect l="l" t="t" r="r" b="b"/>
              <a:pathLst>
                <a:path w="355" h="605" extrusionOk="0">
                  <a:moveTo>
                    <a:pt x="322" y="0"/>
                  </a:moveTo>
                  <a:cubicBezTo>
                    <a:pt x="314" y="0"/>
                    <a:pt x="307" y="5"/>
                    <a:pt x="307" y="18"/>
                  </a:cubicBezTo>
                  <a:cubicBezTo>
                    <a:pt x="248" y="209"/>
                    <a:pt x="164" y="411"/>
                    <a:pt x="21" y="578"/>
                  </a:cubicBezTo>
                  <a:cubicBezTo>
                    <a:pt x="1" y="578"/>
                    <a:pt x="24" y="604"/>
                    <a:pt x="39" y="604"/>
                  </a:cubicBezTo>
                  <a:cubicBezTo>
                    <a:pt x="41" y="604"/>
                    <a:pt x="43" y="604"/>
                    <a:pt x="45" y="602"/>
                  </a:cubicBezTo>
                  <a:cubicBezTo>
                    <a:pt x="200" y="435"/>
                    <a:pt x="307" y="257"/>
                    <a:pt x="355" y="30"/>
                  </a:cubicBezTo>
                  <a:cubicBezTo>
                    <a:pt x="355" y="15"/>
                    <a:pt x="336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2" name="Google Shape;15633;p55">
              <a:extLst>
                <a:ext uri="{FF2B5EF4-FFF2-40B4-BE49-F238E27FC236}">
                  <a16:creationId xmlns:a16="http://schemas.microsoft.com/office/drawing/2014/main" id="{092117AC-5CED-BD44-21A6-B76B1CFC57C5}"/>
                </a:ext>
              </a:extLst>
            </p:cNvPr>
            <p:cNvSpPr/>
            <p:nvPr/>
          </p:nvSpPr>
          <p:spPr>
            <a:xfrm>
              <a:off x="4433350" y="1953500"/>
              <a:ext cx="15325" cy="23800"/>
            </a:xfrm>
            <a:custGeom>
              <a:avLst/>
              <a:gdLst/>
              <a:ahLst/>
              <a:cxnLst/>
              <a:rect l="l" t="t" r="r" b="b"/>
              <a:pathLst>
                <a:path w="613" h="952" extrusionOk="0">
                  <a:moveTo>
                    <a:pt x="569" y="1"/>
                  </a:moveTo>
                  <a:cubicBezTo>
                    <a:pt x="559" y="1"/>
                    <a:pt x="549" y="6"/>
                    <a:pt x="545" y="18"/>
                  </a:cubicBezTo>
                  <a:cubicBezTo>
                    <a:pt x="403" y="328"/>
                    <a:pt x="224" y="625"/>
                    <a:pt x="10" y="911"/>
                  </a:cubicBezTo>
                  <a:cubicBezTo>
                    <a:pt x="1" y="938"/>
                    <a:pt x="12" y="951"/>
                    <a:pt x="33" y="951"/>
                  </a:cubicBezTo>
                  <a:cubicBezTo>
                    <a:pt x="40" y="951"/>
                    <a:pt x="48" y="950"/>
                    <a:pt x="57" y="947"/>
                  </a:cubicBezTo>
                  <a:cubicBezTo>
                    <a:pt x="319" y="685"/>
                    <a:pt x="474" y="387"/>
                    <a:pt x="605" y="54"/>
                  </a:cubicBezTo>
                  <a:cubicBezTo>
                    <a:pt x="613" y="22"/>
                    <a:pt x="589" y="1"/>
                    <a:pt x="5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3" name="Google Shape;15634;p55">
              <a:extLst>
                <a:ext uri="{FF2B5EF4-FFF2-40B4-BE49-F238E27FC236}">
                  <a16:creationId xmlns:a16="http://schemas.microsoft.com/office/drawing/2014/main" id="{0E7A2257-CD46-883C-8A82-D9097A0CEDEE}"/>
                </a:ext>
              </a:extLst>
            </p:cNvPr>
            <p:cNvSpPr/>
            <p:nvPr/>
          </p:nvSpPr>
          <p:spPr>
            <a:xfrm>
              <a:off x="4421375" y="1981850"/>
              <a:ext cx="7700" cy="16850"/>
            </a:xfrm>
            <a:custGeom>
              <a:avLst/>
              <a:gdLst/>
              <a:ahLst/>
              <a:cxnLst/>
              <a:rect l="l" t="t" r="r" b="b"/>
              <a:pathLst>
                <a:path w="308" h="674" extrusionOk="0">
                  <a:moveTo>
                    <a:pt x="185" y="1"/>
                  </a:moveTo>
                  <a:cubicBezTo>
                    <a:pt x="166" y="1"/>
                    <a:pt x="146" y="9"/>
                    <a:pt x="131" y="27"/>
                  </a:cubicBezTo>
                  <a:cubicBezTo>
                    <a:pt x="12" y="206"/>
                    <a:pt x="0" y="587"/>
                    <a:pt x="250" y="670"/>
                  </a:cubicBezTo>
                  <a:cubicBezTo>
                    <a:pt x="257" y="672"/>
                    <a:pt x="263" y="673"/>
                    <a:pt x="268" y="673"/>
                  </a:cubicBezTo>
                  <a:cubicBezTo>
                    <a:pt x="294" y="673"/>
                    <a:pt x="308" y="652"/>
                    <a:pt x="298" y="622"/>
                  </a:cubicBezTo>
                  <a:cubicBezTo>
                    <a:pt x="262" y="539"/>
                    <a:pt x="203" y="480"/>
                    <a:pt x="179" y="408"/>
                  </a:cubicBezTo>
                  <a:cubicBezTo>
                    <a:pt x="143" y="301"/>
                    <a:pt x="167" y="194"/>
                    <a:pt x="227" y="111"/>
                  </a:cubicBezTo>
                  <a:cubicBezTo>
                    <a:pt x="268" y="44"/>
                    <a:pt x="229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4" name="Google Shape;15635;p55">
              <a:extLst>
                <a:ext uri="{FF2B5EF4-FFF2-40B4-BE49-F238E27FC236}">
                  <a16:creationId xmlns:a16="http://schemas.microsoft.com/office/drawing/2014/main" id="{6186A07F-78C3-676C-B934-FC37D52473E9}"/>
                </a:ext>
              </a:extLst>
            </p:cNvPr>
            <p:cNvSpPr/>
            <p:nvPr/>
          </p:nvSpPr>
          <p:spPr>
            <a:xfrm>
              <a:off x="4446125" y="2001350"/>
              <a:ext cx="8025" cy="4100"/>
            </a:xfrm>
            <a:custGeom>
              <a:avLst/>
              <a:gdLst/>
              <a:ahLst/>
              <a:cxnLst/>
              <a:rect l="l" t="t" r="r" b="b"/>
              <a:pathLst>
                <a:path w="321" h="164" extrusionOk="0">
                  <a:moveTo>
                    <a:pt x="114" y="0"/>
                  </a:moveTo>
                  <a:cubicBezTo>
                    <a:pt x="33" y="0"/>
                    <a:pt x="1" y="119"/>
                    <a:pt x="94" y="140"/>
                  </a:cubicBezTo>
                  <a:cubicBezTo>
                    <a:pt x="153" y="164"/>
                    <a:pt x="213" y="164"/>
                    <a:pt x="273" y="164"/>
                  </a:cubicBezTo>
                  <a:cubicBezTo>
                    <a:pt x="308" y="164"/>
                    <a:pt x="320" y="128"/>
                    <a:pt x="308" y="104"/>
                  </a:cubicBezTo>
                  <a:cubicBezTo>
                    <a:pt x="261" y="57"/>
                    <a:pt x="213" y="45"/>
                    <a:pt x="153" y="9"/>
                  </a:cubicBezTo>
                  <a:cubicBezTo>
                    <a:pt x="139" y="3"/>
                    <a:pt x="126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5" name="Google Shape;15636;p55">
              <a:extLst>
                <a:ext uri="{FF2B5EF4-FFF2-40B4-BE49-F238E27FC236}">
                  <a16:creationId xmlns:a16="http://schemas.microsoft.com/office/drawing/2014/main" id="{FEE431B5-4E3A-346A-2F09-B06AAE819271}"/>
                </a:ext>
              </a:extLst>
            </p:cNvPr>
            <p:cNvSpPr/>
            <p:nvPr/>
          </p:nvSpPr>
          <p:spPr>
            <a:xfrm>
              <a:off x="4462325" y="2005875"/>
              <a:ext cx="3675" cy="2625"/>
            </a:xfrm>
            <a:custGeom>
              <a:avLst/>
              <a:gdLst/>
              <a:ahLst/>
              <a:cxnLst/>
              <a:rect l="l" t="t" r="r" b="b"/>
              <a:pathLst>
                <a:path w="147" h="105" extrusionOk="0">
                  <a:moveTo>
                    <a:pt x="50" y="1"/>
                  </a:moveTo>
                  <a:cubicBezTo>
                    <a:pt x="0" y="1"/>
                    <a:pt x="3" y="81"/>
                    <a:pt x="58" y="81"/>
                  </a:cubicBezTo>
                  <a:cubicBezTo>
                    <a:pt x="63" y="81"/>
                    <a:pt x="70" y="80"/>
                    <a:pt x="77" y="78"/>
                  </a:cubicBezTo>
                  <a:cubicBezTo>
                    <a:pt x="89" y="78"/>
                    <a:pt x="89" y="78"/>
                    <a:pt x="101" y="102"/>
                  </a:cubicBezTo>
                  <a:cubicBezTo>
                    <a:pt x="102" y="104"/>
                    <a:pt x="105" y="104"/>
                    <a:pt x="107" y="104"/>
                  </a:cubicBezTo>
                  <a:cubicBezTo>
                    <a:pt x="122" y="104"/>
                    <a:pt x="147" y="77"/>
                    <a:pt x="136" y="66"/>
                  </a:cubicBezTo>
                  <a:cubicBezTo>
                    <a:pt x="113" y="42"/>
                    <a:pt x="101" y="19"/>
                    <a:pt x="77" y="7"/>
                  </a:cubicBezTo>
                  <a:cubicBezTo>
                    <a:pt x="67" y="2"/>
                    <a:pt x="58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6" name="Google Shape;15637;p55">
              <a:extLst>
                <a:ext uri="{FF2B5EF4-FFF2-40B4-BE49-F238E27FC236}">
                  <a16:creationId xmlns:a16="http://schemas.microsoft.com/office/drawing/2014/main" id="{827F4302-3CA9-BB50-3416-E7624FE8CD24}"/>
                </a:ext>
              </a:extLst>
            </p:cNvPr>
            <p:cNvSpPr/>
            <p:nvPr/>
          </p:nvSpPr>
          <p:spPr>
            <a:xfrm>
              <a:off x="4472250" y="2010025"/>
              <a:ext cx="61575" cy="19275"/>
            </a:xfrm>
            <a:custGeom>
              <a:avLst/>
              <a:gdLst/>
              <a:ahLst/>
              <a:cxnLst/>
              <a:rect l="l" t="t" r="r" b="b"/>
              <a:pathLst>
                <a:path w="2463" h="771" extrusionOk="0">
                  <a:moveTo>
                    <a:pt x="60" y="1"/>
                  </a:moveTo>
                  <a:cubicBezTo>
                    <a:pt x="9" y="1"/>
                    <a:pt x="0" y="95"/>
                    <a:pt x="73" y="126"/>
                  </a:cubicBezTo>
                  <a:cubicBezTo>
                    <a:pt x="466" y="210"/>
                    <a:pt x="871" y="269"/>
                    <a:pt x="1252" y="377"/>
                  </a:cubicBezTo>
                  <a:cubicBezTo>
                    <a:pt x="1644" y="472"/>
                    <a:pt x="2002" y="686"/>
                    <a:pt x="2383" y="769"/>
                  </a:cubicBezTo>
                  <a:cubicBezTo>
                    <a:pt x="2387" y="770"/>
                    <a:pt x="2391" y="771"/>
                    <a:pt x="2395" y="771"/>
                  </a:cubicBezTo>
                  <a:cubicBezTo>
                    <a:pt x="2436" y="771"/>
                    <a:pt x="2463" y="718"/>
                    <a:pt x="2430" y="674"/>
                  </a:cubicBezTo>
                  <a:cubicBezTo>
                    <a:pt x="2168" y="424"/>
                    <a:pt x="1775" y="365"/>
                    <a:pt x="1430" y="269"/>
                  </a:cubicBezTo>
                  <a:cubicBezTo>
                    <a:pt x="978" y="174"/>
                    <a:pt x="537" y="91"/>
                    <a:pt x="85" y="7"/>
                  </a:cubicBezTo>
                  <a:cubicBezTo>
                    <a:pt x="76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7" name="Google Shape;15638;p55">
              <a:extLst>
                <a:ext uri="{FF2B5EF4-FFF2-40B4-BE49-F238E27FC236}">
                  <a16:creationId xmlns:a16="http://schemas.microsoft.com/office/drawing/2014/main" id="{B91028E7-AFCD-73A3-2645-A761DB00DF76}"/>
                </a:ext>
              </a:extLst>
            </p:cNvPr>
            <p:cNvSpPr/>
            <p:nvPr/>
          </p:nvSpPr>
          <p:spPr>
            <a:xfrm>
              <a:off x="4546700" y="2034175"/>
              <a:ext cx="1350" cy="1275"/>
            </a:xfrm>
            <a:custGeom>
              <a:avLst/>
              <a:gdLst/>
              <a:ahLst/>
              <a:cxnLst/>
              <a:rect l="l" t="t" r="r" b="b"/>
              <a:pathLst>
                <a:path w="54" h="51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3" y="9"/>
                    <a:pt x="12" y="18"/>
                  </a:cubicBezTo>
                  <a:lnTo>
                    <a:pt x="24" y="42"/>
                  </a:lnTo>
                  <a:cubicBezTo>
                    <a:pt x="24" y="48"/>
                    <a:pt x="33" y="50"/>
                    <a:pt x="40" y="50"/>
                  </a:cubicBezTo>
                  <a:cubicBezTo>
                    <a:pt x="48" y="50"/>
                    <a:pt x="54" y="48"/>
                    <a:pt x="48" y="42"/>
                  </a:cubicBezTo>
                  <a:cubicBezTo>
                    <a:pt x="48" y="18"/>
                    <a:pt x="24" y="6"/>
                    <a:pt x="12" y="6"/>
                  </a:cubicBezTo>
                  <a:cubicBezTo>
                    <a:pt x="8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8" name="Google Shape;15639;p55">
              <a:extLst>
                <a:ext uri="{FF2B5EF4-FFF2-40B4-BE49-F238E27FC236}">
                  <a16:creationId xmlns:a16="http://schemas.microsoft.com/office/drawing/2014/main" id="{9D307E4C-C2D9-CC8A-5167-A123CB97FE1A}"/>
                </a:ext>
              </a:extLst>
            </p:cNvPr>
            <p:cNvSpPr/>
            <p:nvPr/>
          </p:nvSpPr>
          <p:spPr>
            <a:xfrm>
              <a:off x="4573350" y="2047600"/>
              <a:ext cx="6400" cy="4300"/>
            </a:xfrm>
            <a:custGeom>
              <a:avLst/>
              <a:gdLst/>
              <a:ahLst/>
              <a:cxnLst/>
              <a:rect l="l" t="t" r="r" b="b"/>
              <a:pathLst>
                <a:path w="256" h="172" extrusionOk="0">
                  <a:moveTo>
                    <a:pt x="90" y="1"/>
                  </a:moveTo>
                  <a:cubicBezTo>
                    <a:pt x="32" y="1"/>
                    <a:pt x="0" y="77"/>
                    <a:pt x="53" y="88"/>
                  </a:cubicBezTo>
                  <a:cubicBezTo>
                    <a:pt x="113" y="124"/>
                    <a:pt x="160" y="171"/>
                    <a:pt x="208" y="171"/>
                  </a:cubicBezTo>
                  <a:cubicBezTo>
                    <a:pt x="244" y="171"/>
                    <a:pt x="256" y="124"/>
                    <a:pt x="244" y="112"/>
                  </a:cubicBezTo>
                  <a:cubicBezTo>
                    <a:pt x="208" y="64"/>
                    <a:pt x="160" y="40"/>
                    <a:pt x="113" y="5"/>
                  </a:cubicBezTo>
                  <a:cubicBezTo>
                    <a:pt x="105" y="2"/>
                    <a:pt x="97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9" name="Google Shape;15640;p55">
              <a:extLst>
                <a:ext uri="{FF2B5EF4-FFF2-40B4-BE49-F238E27FC236}">
                  <a16:creationId xmlns:a16="http://schemas.microsoft.com/office/drawing/2014/main" id="{71172C5D-B8CA-DB65-02CC-123F423C2AE6}"/>
                </a:ext>
              </a:extLst>
            </p:cNvPr>
            <p:cNvSpPr/>
            <p:nvPr/>
          </p:nvSpPr>
          <p:spPr>
            <a:xfrm>
              <a:off x="4592325" y="2061375"/>
              <a:ext cx="5275" cy="3025"/>
            </a:xfrm>
            <a:custGeom>
              <a:avLst/>
              <a:gdLst/>
              <a:ahLst/>
              <a:cxnLst/>
              <a:rect l="l" t="t" r="r" b="b"/>
              <a:pathLst>
                <a:path w="211" h="121" extrusionOk="0">
                  <a:moveTo>
                    <a:pt x="69" y="0"/>
                  </a:moveTo>
                  <a:cubicBezTo>
                    <a:pt x="8" y="0"/>
                    <a:pt x="0" y="97"/>
                    <a:pt x="68" y="97"/>
                  </a:cubicBezTo>
                  <a:cubicBezTo>
                    <a:pt x="116" y="97"/>
                    <a:pt x="128" y="120"/>
                    <a:pt x="175" y="120"/>
                  </a:cubicBezTo>
                  <a:cubicBezTo>
                    <a:pt x="187" y="120"/>
                    <a:pt x="211" y="108"/>
                    <a:pt x="199" y="97"/>
                  </a:cubicBezTo>
                  <a:cubicBezTo>
                    <a:pt x="187" y="37"/>
                    <a:pt x="128" y="1"/>
                    <a:pt x="80" y="1"/>
                  </a:cubicBezTo>
                  <a:cubicBezTo>
                    <a:pt x="76" y="1"/>
                    <a:pt x="73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0" name="Google Shape;15641;p55">
              <a:extLst>
                <a:ext uri="{FF2B5EF4-FFF2-40B4-BE49-F238E27FC236}">
                  <a16:creationId xmlns:a16="http://schemas.microsoft.com/office/drawing/2014/main" id="{36DE6D76-228F-3BB9-440B-1784E0418D8C}"/>
                </a:ext>
              </a:extLst>
            </p:cNvPr>
            <p:cNvSpPr/>
            <p:nvPr/>
          </p:nvSpPr>
          <p:spPr>
            <a:xfrm>
              <a:off x="4603375" y="2072875"/>
              <a:ext cx="10600" cy="13275"/>
            </a:xfrm>
            <a:custGeom>
              <a:avLst/>
              <a:gdLst/>
              <a:ahLst/>
              <a:cxnLst/>
              <a:rect l="l" t="t" r="r" b="b"/>
              <a:pathLst>
                <a:path w="424" h="531" extrusionOk="0">
                  <a:moveTo>
                    <a:pt x="82" y="1"/>
                  </a:moveTo>
                  <a:cubicBezTo>
                    <a:pt x="40" y="1"/>
                    <a:pt x="0" y="60"/>
                    <a:pt x="31" y="101"/>
                  </a:cubicBezTo>
                  <a:cubicBezTo>
                    <a:pt x="67" y="172"/>
                    <a:pt x="102" y="244"/>
                    <a:pt x="126" y="303"/>
                  </a:cubicBezTo>
                  <a:cubicBezTo>
                    <a:pt x="174" y="375"/>
                    <a:pt x="209" y="458"/>
                    <a:pt x="269" y="506"/>
                  </a:cubicBezTo>
                  <a:cubicBezTo>
                    <a:pt x="285" y="521"/>
                    <a:pt x="305" y="530"/>
                    <a:pt x="324" y="530"/>
                  </a:cubicBezTo>
                  <a:cubicBezTo>
                    <a:pt x="350" y="530"/>
                    <a:pt x="375" y="515"/>
                    <a:pt x="388" y="482"/>
                  </a:cubicBezTo>
                  <a:cubicBezTo>
                    <a:pt x="424" y="279"/>
                    <a:pt x="245" y="113"/>
                    <a:pt x="102" y="6"/>
                  </a:cubicBezTo>
                  <a:cubicBezTo>
                    <a:pt x="96" y="2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1" name="Google Shape;15642;p55">
              <a:extLst>
                <a:ext uri="{FF2B5EF4-FFF2-40B4-BE49-F238E27FC236}">
                  <a16:creationId xmlns:a16="http://schemas.microsoft.com/office/drawing/2014/main" id="{5B037DBB-2F40-F174-2580-BF795B37E408}"/>
                </a:ext>
              </a:extLst>
            </p:cNvPr>
            <p:cNvSpPr/>
            <p:nvPr/>
          </p:nvSpPr>
          <p:spPr>
            <a:xfrm>
              <a:off x="4621400" y="2124050"/>
              <a:ext cx="7025" cy="36925"/>
            </a:xfrm>
            <a:custGeom>
              <a:avLst/>
              <a:gdLst/>
              <a:ahLst/>
              <a:cxnLst/>
              <a:rect l="l" t="t" r="r" b="b"/>
              <a:pathLst>
                <a:path w="281" h="1477" extrusionOk="0">
                  <a:moveTo>
                    <a:pt x="243" y="0"/>
                  </a:moveTo>
                  <a:cubicBezTo>
                    <a:pt x="228" y="0"/>
                    <a:pt x="215" y="9"/>
                    <a:pt x="215" y="30"/>
                  </a:cubicBezTo>
                  <a:cubicBezTo>
                    <a:pt x="108" y="495"/>
                    <a:pt x="48" y="983"/>
                    <a:pt x="0" y="1459"/>
                  </a:cubicBezTo>
                  <a:cubicBezTo>
                    <a:pt x="0" y="1471"/>
                    <a:pt x="9" y="1477"/>
                    <a:pt x="20" y="1477"/>
                  </a:cubicBezTo>
                  <a:cubicBezTo>
                    <a:pt x="30" y="1477"/>
                    <a:pt x="42" y="1471"/>
                    <a:pt x="48" y="1459"/>
                  </a:cubicBezTo>
                  <a:cubicBezTo>
                    <a:pt x="215" y="1007"/>
                    <a:pt x="179" y="507"/>
                    <a:pt x="274" y="42"/>
                  </a:cubicBezTo>
                  <a:cubicBezTo>
                    <a:pt x="281" y="15"/>
                    <a:pt x="261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2" name="Google Shape;15643;p55">
              <a:extLst>
                <a:ext uri="{FF2B5EF4-FFF2-40B4-BE49-F238E27FC236}">
                  <a16:creationId xmlns:a16="http://schemas.microsoft.com/office/drawing/2014/main" id="{FEA5BBAA-E409-39C6-4444-3BA4ADBC73F2}"/>
                </a:ext>
              </a:extLst>
            </p:cNvPr>
            <p:cNvSpPr/>
            <p:nvPr/>
          </p:nvSpPr>
          <p:spPr>
            <a:xfrm>
              <a:off x="4601550" y="2159550"/>
              <a:ext cx="15100" cy="55225"/>
            </a:xfrm>
            <a:custGeom>
              <a:avLst/>
              <a:gdLst/>
              <a:ahLst/>
              <a:cxnLst/>
              <a:rect l="l" t="t" r="r" b="b"/>
              <a:pathLst>
                <a:path w="604" h="2209" extrusionOk="0">
                  <a:moveTo>
                    <a:pt x="400" y="0"/>
                  </a:moveTo>
                  <a:cubicBezTo>
                    <a:pt x="366" y="0"/>
                    <a:pt x="330" y="21"/>
                    <a:pt x="318" y="63"/>
                  </a:cubicBezTo>
                  <a:cubicBezTo>
                    <a:pt x="294" y="408"/>
                    <a:pt x="282" y="742"/>
                    <a:pt x="259" y="1075"/>
                  </a:cubicBezTo>
                  <a:cubicBezTo>
                    <a:pt x="235" y="1468"/>
                    <a:pt x="104" y="1777"/>
                    <a:pt x="9" y="2146"/>
                  </a:cubicBezTo>
                  <a:cubicBezTo>
                    <a:pt x="0" y="2181"/>
                    <a:pt x="28" y="2209"/>
                    <a:pt x="54" y="2209"/>
                  </a:cubicBezTo>
                  <a:cubicBezTo>
                    <a:pt x="64" y="2209"/>
                    <a:pt x="73" y="2204"/>
                    <a:pt x="80" y="2194"/>
                  </a:cubicBezTo>
                  <a:cubicBezTo>
                    <a:pt x="604" y="1730"/>
                    <a:pt x="473" y="682"/>
                    <a:pt x="473" y="63"/>
                  </a:cubicBezTo>
                  <a:cubicBezTo>
                    <a:pt x="467" y="21"/>
                    <a:pt x="434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3" name="Google Shape;15644;p55">
              <a:extLst>
                <a:ext uri="{FF2B5EF4-FFF2-40B4-BE49-F238E27FC236}">
                  <a16:creationId xmlns:a16="http://schemas.microsoft.com/office/drawing/2014/main" id="{B9462370-334E-A926-31FB-CDDAAF23A9A4}"/>
                </a:ext>
              </a:extLst>
            </p:cNvPr>
            <p:cNvSpPr/>
            <p:nvPr/>
          </p:nvSpPr>
          <p:spPr>
            <a:xfrm>
              <a:off x="4587825" y="2223575"/>
              <a:ext cx="10950" cy="9200"/>
            </a:xfrm>
            <a:custGeom>
              <a:avLst/>
              <a:gdLst/>
              <a:ahLst/>
              <a:cxnLst/>
              <a:rect l="l" t="t" r="r" b="b"/>
              <a:pathLst>
                <a:path w="438" h="368" extrusionOk="0">
                  <a:moveTo>
                    <a:pt x="402" y="0"/>
                  </a:moveTo>
                  <a:cubicBezTo>
                    <a:pt x="398" y="0"/>
                    <a:pt x="395" y="1"/>
                    <a:pt x="391" y="2"/>
                  </a:cubicBezTo>
                  <a:cubicBezTo>
                    <a:pt x="308" y="38"/>
                    <a:pt x="236" y="62"/>
                    <a:pt x="177" y="109"/>
                  </a:cubicBezTo>
                  <a:cubicBezTo>
                    <a:pt x="141" y="145"/>
                    <a:pt x="93" y="169"/>
                    <a:pt x="69" y="205"/>
                  </a:cubicBezTo>
                  <a:cubicBezTo>
                    <a:pt x="34" y="228"/>
                    <a:pt x="22" y="276"/>
                    <a:pt x="10" y="324"/>
                  </a:cubicBezTo>
                  <a:cubicBezTo>
                    <a:pt x="1" y="342"/>
                    <a:pt x="13" y="367"/>
                    <a:pt x="30" y="367"/>
                  </a:cubicBezTo>
                  <a:cubicBezTo>
                    <a:pt x="35" y="367"/>
                    <a:pt x="40" y="365"/>
                    <a:pt x="46" y="359"/>
                  </a:cubicBezTo>
                  <a:cubicBezTo>
                    <a:pt x="81" y="347"/>
                    <a:pt x="129" y="336"/>
                    <a:pt x="153" y="324"/>
                  </a:cubicBezTo>
                  <a:cubicBezTo>
                    <a:pt x="189" y="288"/>
                    <a:pt x="212" y="264"/>
                    <a:pt x="248" y="240"/>
                  </a:cubicBezTo>
                  <a:lnTo>
                    <a:pt x="427" y="62"/>
                  </a:lnTo>
                  <a:cubicBezTo>
                    <a:pt x="437" y="40"/>
                    <a:pt x="429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4" name="Google Shape;15645;p55">
              <a:extLst>
                <a:ext uri="{FF2B5EF4-FFF2-40B4-BE49-F238E27FC236}">
                  <a16:creationId xmlns:a16="http://schemas.microsoft.com/office/drawing/2014/main" id="{7B735F19-B263-6FA2-D9BD-ED4730CE760B}"/>
                </a:ext>
              </a:extLst>
            </p:cNvPr>
            <p:cNvSpPr/>
            <p:nvPr/>
          </p:nvSpPr>
          <p:spPr>
            <a:xfrm>
              <a:off x="4524650" y="2214300"/>
              <a:ext cx="23025" cy="24250"/>
            </a:xfrm>
            <a:custGeom>
              <a:avLst/>
              <a:gdLst/>
              <a:ahLst/>
              <a:cxnLst/>
              <a:rect l="l" t="t" r="r" b="b"/>
              <a:pathLst>
                <a:path w="921" h="970" extrusionOk="0">
                  <a:moveTo>
                    <a:pt x="40" y="1"/>
                  </a:moveTo>
                  <a:cubicBezTo>
                    <a:pt x="24" y="1"/>
                    <a:pt x="1" y="18"/>
                    <a:pt x="1" y="28"/>
                  </a:cubicBezTo>
                  <a:cubicBezTo>
                    <a:pt x="49" y="207"/>
                    <a:pt x="227" y="373"/>
                    <a:pt x="346" y="504"/>
                  </a:cubicBezTo>
                  <a:cubicBezTo>
                    <a:pt x="501" y="671"/>
                    <a:pt x="656" y="826"/>
                    <a:pt x="834" y="957"/>
                  </a:cubicBezTo>
                  <a:cubicBezTo>
                    <a:pt x="843" y="966"/>
                    <a:pt x="854" y="969"/>
                    <a:pt x="864" y="969"/>
                  </a:cubicBezTo>
                  <a:cubicBezTo>
                    <a:pt x="894" y="969"/>
                    <a:pt x="921" y="936"/>
                    <a:pt x="894" y="909"/>
                  </a:cubicBezTo>
                  <a:cubicBezTo>
                    <a:pt x="739" y="778"/>
                    <a:pt x="584" y="635"/>
                    <a:pt x="441" y="468"/>
                  </a:cubicBezTo>
                  <a:cubicBezTo>
                    <a:pt x="299" y="314"/>
                    <a:pt x="215" y="123"/>
                    <a:pt x="49" y="4"/>
                  </a:cubicBezTo>
                  <a:cubicBezTo>
                    <a:pt x="46" y="2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5" name="Google Shape;15646;p55">
              <a:extLst>
                <a:ext uri="{FF2B5EF4-FFF2-40B4-BE49-F238E27FC236}">
                  <a16:creationId xmlns:a16="http://schemas.microsoft.com/office/drawing/2014/main" id="{EF97DAEA-C8E5-372B-BBFC-055A30D16F3E}"/>
                </a:ext>
              </a:extLst>
            </p:cNvPr>
            <p:cNvSpPr/>
            <p:nvPr/>
          </p:nvSpPr>
          <p:spPr>
            <a:xfrm>
              <a:off x="4497275" y="2197425"/>
              <a:ext cx="14025" cy="15700"/>
            </a:xfrm>
            <a:custGeom>
              <a:avLst/>
              <a:gdLst/>
              <a:ahLst/>
              <a:cxnLst/>
              <a:rect l="l" t="t" r="r" b="b"/>
              <a:pathLst>
                <a:path w="561" h="628" extrusionOk="0">
                  <a:moveTo>
                    <a:pt x="465" y="0"/>
                  </a:moveTo>
                  <a:cubicBezTo>
                    <a:pt x="179" y="0"/>
                    <a:pt x="1" y="334"/>
                    <a:pt x="72" y="608"/>
                  </a:cubicBezTo>
                  <a:cubicBezTo>
                    <a:pt x="79" y="622"/>
                    <a:pt x="94" y="627"/>
                    <a:pt x="110" y="627"/>
                  </a:cubicBezTo>
                  <a:cubicBezTo>
                    <a:pt x="122" y="627"/>
                    <a:pt x="134" y="625"/>
                    <a:pt x="143" y="620"/>
                  </a:cubicBezTo>
                  <a:cubicBezTo>
                    <a:pt x="239" y="489"/>
                    <a:pt x="262" y="191"/>
                    <a:pt x="465" y="179"/>
                  </a:cubicBezTo>
                  <a:cubicBezTo>
                    <a:pt x="560" y="155"/>
                    <a:pt x="560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6" name="Google Shape;15647;p55">
              <a:extLst>
                <a:ext uri="{FF2B5EF4-FFF2-40B4-BE49-F238E27FC236}">
                  <a16:creationId xmlns:a16="http://schemas.microsoft.com/office/drawing/2014/main" id="{E79DE1F8-5F8B-FB59-490B-3DE31D7E299C}"/>
                </a:ext>
              </a:extLst>
            </p:cNvPr>
            <p:cNvSpPr/>
            <p:nvPr/>
          </p:nvSpPr>
          <p:spPr>
            <a:xfrm>
              <a:off x="4515225" y="2249775"/>
              <a:ext cx="11375" cy="11450"/>
            </a:xfrm>
            <a:custGeom>
              <a:avLst/>
              <a:gdLst/>
              <a:ahLst/>
              <a:cxnLst/>
              <a:rect l="l" t="t" r="r" b="b"/>
              <a:pathLst>
                <a:path w="455" h="458" extrusionOk="0">
                  <a:moveTo>
                    <a:pt x="58" y="1"/>
                  </a:moveTo>
                  <a:cubicBezTo>
                    <a:pt x="18" y="1"/>
                    <a:pt x="1" y="63"/>
                    <a:pt x="45" y="85"/>
                  </a:cubicBezTo>
                  <a:cubicBezTo>
                    <a:pt x="116" y="133"/>
                    <a:pt x="152" y="204"/>
                    <a:pt x="223" y="264"/>
                  </a:cubicBezTo>
                  <a:lnTo>
                    <a:pt x="402" y="442"/>
                  </a:lnTo>
                  <a:cubicBezTo>
                    <a:pt x="405" y="453"/>
                    <a:pt x="412" y="458"/>
                    <a:pt x="419" y="458"/>
                  </a:cubicBezTo>
                  <a:cubicBezTo>
                    <a:pt x="436" y="458"/>
                    <a:pt x="454" y="435"/>
                    <a:pt x="437" y="419"/>
                  </a:cubicBezTo>
                  <a:cubicBezTo>
                    <a:pt x="426" y="323"/>
                    <a:pt x="378" y="228"/>
                    <a:pt x="318" y="145"/>
                  </a:cubicBezTo>
                  <a:cubicBezTo>
                    <a:pt x="247" y="73"/>
                    <a:pt x="164" y="26"/>
                    <a:pt x="68" y="2"/>
                  </a:cubicBezTo>
                  <a:cubicBezTo>
                    <a:pt x="65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7" name="Google Shape;15648;p55">
              <a:extLst>
                <a:ext uri="{FF2B5EF4-FFF2-40B4-BE49-F238E27FC236}">
                  <a16:creationId xmlns:a16="http://schemas.microsoft.com/office/drawing/2014/main" id="{F323908D-FABD-C516-9068-A72ADAA7779C}"/>
                </a:ext>
              </a:extLst>
            </p:cNvPr>
            <p:cNvSpPr/>
            <p:nvPr/>
          </p:nvSpPr>
          <p:spPr>
            <a:xfrm>
              <a:off x="4528325" y="2264875"/>
              <a:ext cx="7625" cy="5875"/>
            </a:xfrm>
            <a:custGeom>
              <a:avLst/>
              <a:gdLst/>
              <a:ahLst/>
              <a:cxnLst/>
              <a:rect l="l" t="t" r="r" b="b"/>
              <a:pathLst>
                <a:path w="305" h="235" extrusionOk="0">
                  <a:moveTo>
                    <a:pt x="50" y="0"/>
                  </a:moveTo>
                  <a:cubicBezTo>
                    <a:pt x="15" y="0"/>
                    <a:pt x="0" y="56"/>
                    <a:pt x="21" y="77"/>
                  </a:cubicBezTo>
                  <a:cubicBezTo>
                    <a:pt x="92" y="124"/>
                    <a:pt x="175" y="184"/>
                    <a:pt x="247" y="231"/>
                  </a:cubicBezTo>
                  <a:cubicBezTo>
                    <a:pt x="251" y="233"/>
                    <a:pt x="256" y="234"/>
                    <a:pt x="260" y="234"/>
                  </a:cubicBezTo>
                  <a:cubicBezTo>
                    <a:pt x="282" y="234"/>
                    <a:pt x="304" y="213"/>
                    <a:pt x="294" y="184"/>
                  </a:cubicBezTo>
                  <a:cubicBezTo>
                    <a:pt x="223" y="112"/>
                    <a:pt x="140" y="53"/>
                    <a:pt x="68" y="5"/>
                  </a:cubicBezTo>
                  <a:cubicBezTo>
                    <a:pt x="62" y="2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8" name="Google Shape;15649;p55">
              <a:extLst>
                <a:ext uri="{FF2B5EF4-FFF2-40B4-BE49-F238E27FC236}">
                  <a16:creationId xmlns:a16="http://schemas.microsoft.com/office/drawing/2014/main" id="{639EC4F9-A6F4-7AD6-27E2-76CE185B341B}"/>
                </a:ext>
              </a:extLst>
            </p:cNvPr>
            <p:cNvSpPr/>
            <p:nvPr/>
          </p:nvSpPr>
          <p:spPr>
            <a:xfrm>
              <a:off x="4629175" y="2357775"/>
              <a:ext cx="8625" cy="9125"/>
            </a:xfrm>
            <a:custGeom>
              <a:avLst/>
              <a:gdLst/>
              <a:ahLst/>
              <a:cxnLst/>
              <a:rect l="l" t="t" r="r" b="b"/>
              <a:pathLst>
                <a:path w="345" h="365" extrusionOk="0">
                  <a:moveTo>
                    <a:pt x="61" y="0"/>
                  </a:moveTo>
                  <a:cubicBezTo>
                    <a:pt x="25" y="0"/>
                    <a:pt x="1" y="51"/>
                    <a:pt x="47" y="87"/>
                  </a:cubicBezTo>
                  <a:cubicBezTo>
                    <a:pt x="154" y="159"/>
                    <a:pt x="225" y="254"/>
                    <a:pt x="309" y="349"/>
                  </a:cubicBezTo>
                  <a:cubicBezTo>
                    <a:pt x="312" y="360"/>
                    <a:pt x="317" y="364"/>
                    <a:pt x="322" y="364"/>
                  </a:cubicBezTo>
                  <a:cubicBezTo>
                    <a:pt x="333" y="364"/>
                    <a:pt x="344" y="342"/>
                    <a:pt x="344" y="325"/>
                  </a:cubicBezTo>
                  <a:cubicBezTo>
                    <a:pt x="285" y="206"/>
                    <a:pt x="213" y="87"/>
                    <a:pt x="94" y="16"/>
                  </a:cubicBezTo>
                  <a:cubicBezTo>
                    <a:pt x="83" y="5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9" name="Google Shape;15650;p55">
              <a:extLst>
                <a:ext uri="{FF2B5EF4-FFF2-40B4-BE49-F238E27FC236}">
                  <a16:creationId xmlns:a16="http://schemas.microsoft.com/office/drawing/2014/main" id="{B01730E6-7E17-3EFD-9AD5-FCCBBCB72A3B}"/>
                </a:ext>
              </a:extLst>
            </p:cNvPr>
            <p:cNvSpPr/>
            <p:nvPr/>
          </p:nvSpPr>
          <p:spPr>
            <a:xfrm>
              <a:off x="4649525" y="2381225"/>
              <a:ext cx="39650" cy="28225"/>
            </a:xfrm>
            <a:custGeom>
              <a:avLst/>
              <a:gdLst/>
              <a:ahLst/>
              <a:cxnLst/>
              <a:rect l="l" t="t" r="r" b="b"/>
              <a:pathLst>
                <a:path w="1586" h="1129" extrusionOk="0">
                  <a:moveTo>
                    <a:pt x="42" y="1"/>
                  </a:moveTo>
                  <a:cubicBezTo>
                    <a:pt x="21" y="1"/>
                    <a:pt x="0" y="44"/>
                    <a:pt x="30" y="54"/>
                  </a:cubicBezTo>
                  <a:cubicBezTo>
                    <a:pt x="519" y="423"/>
                    <a:pt x="983" y="840"/>
                    <a:pt x="1531" y="1126"/>
                  </a:cubicBezTo>
                  <a:cubicBezTo>
                    <a:pt x="1534" y="1127"/>
                    <a:pt x="1537" y="1128"/>
                    <a:pt x="1541" y="1128"/>
                  </a:cubicBezTo>
                  <a:cubicBezTo>
                    <a:pt x="1563" y="1128"/>
                    <a:pt x="1585" y="1099"/>
                    <a:pt x="1554" y="1078"/>
                  </a:cubicBezTo>
                  <a:cubicBezTo>
                    <a:pt x="1007" y="780"/>
                    <a:pt x="554" y="364"/>
                    <a:pt x="54" y="6"/>
                  </a:cubicBezTo>
                  <a:cubicBezTo>
                    <a:pt x="50" y="3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0" name="Google Shape;15651;p55">
              <a:extLst>
                <a:ext uri="{FF2B5EF4-FFF2-40B4-BE49-F238E27FC236}">
                  <a16:creationId xmlns:a16="http://schemas.microsoft.com/office/drawing/2014/main" id="{11A80311-B3D3-F2D3-5BAF-AAF43AA422AF}"/>
                </a:ext>
              </a:extLst>
            </p:cNvPr>
            <p:cNvSpPr/>
            <p:nvPr/>
          </p:nvSpPr>
          <p:spPr>
            <a:xfrm>
              <a:off x="4600900" y="2310800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90" y="1"/>
                  </a:moveTo>
                  <a:cubicBezTo>
                    <a:pt x="45" y="1"/>
                    <a:pt x="1" y="43"/>
                    <a:pt x="35" y="85"/>
                  </a:cubicBezTo>
                  <a:cubicBezTo>
                    <a:pt x="106" y="192"/>
                    <a:pt x="213" y="299"/>
                    <a:pt x="320" y="371"/>
                  </a:cubicBezTo>
                  <a:cubicBezTo>
                    <a:pt x="325" y="373"/>
                    <a:pt x="329" y="374"/>
                    <a:pt x="334" y="374"/>
                  </a:cubicBezTo>
                  <a:cubicBezTo>
                    <a:pt x="355" y="374"/>
                    <a:pt x="378" y="353"/>
                    <a:pt x="368" y="323"/>
                  </a:cubicBezTo>
                  <a:cubicBezTo>
                    <a:pt x="285" y="228"/>
                    <a:pt x="201" y="133"/>
                    <a:pt x="142" y="26"/>
                  </a:cubicBezTo>
                  <a:cubicBezTo>
                    <a:pt x="128" y="8"/>
                    <a:pt x="109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1" name="Google Shape;15652;p55">
              <a:extLst>
                <a:ext uri="{FF2B5EF4-FFF2-40B4-BE49-F238E27FC236}">
                  <a16:creationId xmlns:a16="http://schemas.microsoft.com/office/drawing/2014/main" id="{789B8549-6BB8-E243-C31F-6F963B8366D0}"/>
                </a:ext>
              </a:extLst>
            </p:cNvPr>
            <p:cNvSpPr/>
            <p:nvPr/>
          </p:nvSpPr>
          <p:spPr>
            <a:xfrm>
              <a:off x="4739750" y="2445725"/>
              <a:ext cx="9175" cy="5600"/>
            </a:xfrm>
            <a:custGeom>
              <a:avLst/>
              <a:gdLst/>
              <a:ahLst/>
              <a:cxnLst/>
              <a:rect l="l" t="t" r="r" b="b"/>
              <a:pathLst>
                <a:path w="367" h="224" extrusionOk="0">
                  <a:moveTo>
                    <a:pt x="17" y="0"/>
                  </a:moveTo>
                  <a:cubicBezTo>
                    <a:pt x="2" y="0"/>
                    <a:pt x="0" y="50"/>
                    <a:pt x="29" y="70"/>
                  </a:cubicBezTo>
                  <a:cubicBezTo>
                    <a:pt x="136" y="105"/>
                    <a:pt x="219" y="153"/>
                    <a:pt x="303" y="213"/>
                  </a:cubicBezTo>
                  <a:cubicBezTo>
                    <a:pt x="311" y="220"/>
                    <a:pt x="318" y="224"/>
                    <a:pt x="325" y="224"/>
                  </a:cubicBezTo>
                  <a:cubicBezTo>
                    <a:pt x="351" y="224"/>
                    <a:pt x="366" y="181"/>
                    <a:pt x="339" y="153"/>
                  </a:cubicBezTo>
                  <a:cubicBezTo>
                    <a:pt x="267" y="70"/>
                    <a:pt x="148" y="34"/>
                    <a:pt x="29" y="10"/>
                  </a:cubicBezTo>
                  <a:cubicBezTo>
                    <a:pt x="24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2" name="Google Shape;15653;p55">
              <a:extLst>
                <a:ext uri="{FF2B5EF4-FFF2-40B4-BE49-F238E27FC236}">
                  <a16:creationId xmlns:a16="http://schemas.microsoft.com/office/drawing/2014/main" id="{008E7238-D1E0-1B7C-865F-DDEFB16907E2}"/>
                </a:ext>
              </a:extLst>
            </p:cNvPr>
            <p:cNvSpPr/>
            <p:nvPr/>
          </p:nvSpPr>
          <p:spPr>
            <a:xfrm>
              <a:off x="4785125" y="2465225"/>
              <a:ext cx="4175" cy="2200"/>
            </a:xfrm>
            <a:custGeom>
              <a:avLst/>
              <a:gdLst/>
              <a:ahLst/>
              <a:cxnLst/>
              <a:rect l="l" t="t" r="r" b="b"/>
              <a:pathLst>
                <a:path w="167" h="88" extrusionOk="0">
                  <a:moveTo>
                    <a:pt x="43" y="1"/>
                  </a:moveTo>
                  <a:cubicBezTo>
                    <a:pt x="0" y="1"/>
                    <a:pt x="6" y="87"/>
                    <a:pt x="59" y="87"/>
                  </a:cubicBezTo>
                  <a:cubicBezTo>
                    <a:pt x="95" y="87"/>
                    <a:pt x="119" y="87"/>
                    <a:pt x="143" y="75"/>
                  </a:cubicBezTo>
                  <a:cubicBezTo>
                    <a:pt x="167" y="64"/>
                    <a:pt x="167" y="16"/>
                    <a:pt x="143" y="16"/>
                  </a:cubicBezTo>
                  <a:cubicBezTo>
                    <a:pt x="107" y="4"/>
                    <a:pt x="71" y="4"/>
                    <a:pt x="59" y="4"/>
                  </a:cubicBezTo>
                  <a:cubicBezTo>
                    <a:pt x="53" y="2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3" name="Google Shape;15654;p55">
              <a:extLst>
                <a:ext uri="{FF2B5EF4-FFF2-40B4-BE49-F238E27FC236}">
                  <a16:creationId xmlns:a16="http://schemas.microsoft.com/office/drawing/2014/main" id="{2F14460B-657A-FE2A-942F-521B5A16B58C}"/>
                </a:ext>
              </a:extLst>
            </p:cNvPr>
            <p:cNvSpPr/>
            <p:nvPr/>
          </p:nvSpPr>
          <p:spPr>
            <a:xfrm>
              <a:off x="4801475" y="2463225"/>
              <a:ext cx="5675" cy="2150"/>
            </a:xfrm>
            <a:custGeom>
              <a:avLst/>
              <a:gdLst/>
              <a:ahLst/>
              <a:cxnLst/>
              <a:rect l="l" t="t" r="r" b="b"/>
              <a:pathLst>
                <a:path w="227" h="86" extrusionOk="0">
                  <a:moveTo>
                    <a:pt x="48" y="1"/>
                  </a:moveTo>
                  <a:cubicBezTo>
                    <a:pt x="4" y="1"/>
                    <a:pt x="1" y="85"/>
                    <a:pt x="40" y="85"/>
                  </a:cubicBezTo>
                  <a:cubicBezTo>
                    <a:pt x="43" y="85"/>
                    <a:pt x="46" y="85"/>
                    <a:pt x="48" y="84"/>
                  </a:cubicBezTo>
                  <a:cubicBezTo>
                    <a:pt x="96" y="84"/>
                    <a:pt x="132" y="60"/>
                    <a:pt x="203" y="60"/>
                  </a:cubicBezTo>
                  <a:cubicBezTo>
                    <a:pt x="227" y="60"/>
                    <a:pt x="227" y="25"/>
                    <a:pt x="203" y="25"/>
                  </a:cubicBezTo>
                  <a:cubicBezTo>
                    <a:pt x="156" y="25"/>
                    <a:pt x="108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4" name="Google Shape;15655;p55">
              <a:extLst>
                <a:ext uri="{FF2B5EF4-FFF2-40B4-BE49-F238E27FC236}">
                  <a16:creationId xmlns:a16="http://schemas.microsoft.com/office/drawing/2014/main" id="{9542C733-CA0C-32E7-BF82-0F44A8566873}"/>
                </a:ext>
              </a:extLst>
            </p:cNvPr>
            <p:cNvSpPr/>
            <p:nvPr/>
          </p:nvSpPr>
          <p:spPr>
            <a:xfrm>
              <a:off x="4843875" y="2481525"/>
              <a:ext cx="6350" cy="7400"/>
            </a:xfrm>
            <a:custGeom>
              <a:avLst/>
              <a:gdLst/>
              <a:ahLst/>
              <a:cxnLst/>
              <a:rect l="l" t="t" r="r" b="b"/>
              <a:pathLst>
                <a:path w="254" h="296" extrusionOk="0">
                  <a:moveTo>
                    <a:pt x="46" y="0"/>
                  </a:moveTo>
                  <a:cubicBezTo>
                    <a:pt x="19" y="0"/>
                    <a:pt x="0" y="33"/>
                    <a:pt x="19" y="43"/>
                  </a:cubicBezTo>
                  <a:cubicBezTo>
                    <a:pt x="91" y="126"/>
                    <a:pt x="150" y="197"/>
                    <a:pt x="198" y="281"/>
                  </a:cubicBezTo>
                  <a:cubicBezTo>
                    <a:pt x="201" y="292"/>
                    <a:pt x="208" y="296"/>
                    <a:pt x="216" y="296"/>
                  </a:cubicBezTo>
                  <a:cubicBezTo>
                    <a:pt x="233" y="296"/>
                    <a:pt x="254" y="274"/>
                    <a:pt x="245" y="257"/>
                  </a:cubicBezTo>
                  <a:cubicBezTo>
                    <a:pt x="198" y="162"/>
                    <a:pt x="138" y="78"/>
                    <a:pt x="67" y="7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5" name="Google Shape;15656;p55">
              <a:extLst>
                <a:ext uri="{FF2B5EF4-FFF2-40B4-BE49-F238E27FC236}">
                  <a16:creationId xmlns:a16="http://schemas.microsoft.com/office/drawing/2014/main" id="{E354942E-0860-0397-C6F1-97A1CFCFD3F1}"/>
                </a:ext>
              </a:extLst>
            </p:cNvPr>
            <p:cNvSpPr/>
            <p:nvPr/>
          </p:nvSpPr>
          <p:spPr>
            <a:xfrm>
              <a:off x="4875000" y="2528725"/>
              <a:ext cx="1950" cy="7825"/>
            </a:xfrm>
            <a:custGeom>
              <a:avLst/>
              <a:gdLst/>
              <a:ahLst/>
              <a:cxnLst/>
              <a:rect l="l" t="t" r="r" b="b"/>
              <a:pathLst>
                <a:path w="78" h="313" extrusionOk="0">
                  <a:moveTo>
                    <a:pt x="41" y="0"/>
                  </a:moveTo>
                  <a:cubicBezTo>
                    <a:pt x="21" y="0"/>
                    <a:pt x="1" y="12"/>
                    <a:pt x="1" y="36"/>
                  </a:cubicBezTo>
                  <a:cubicBezTo>
                    <a:pt x="1" y="119"/>
                    <a:pt x="12" y="202"/>
                    <a:pt x="12" y="286"/>
                  </a:cubicBezTo>
                  <a:cubicBezTo>
                    <a:pt x="12" y="304"/>
                    <a:pt x="21" y="313"/>
                    <a:pt x="30" y="313"/>
                  </a:cubicBezTo>
                  <a:cubicBezTo>
                    <a:pt x="39" y="313"/>
                    <a:pt x="48" y="304"/>
                    <a:pt x="48" y="286"/>
                  </a:cubicBezTo>
                  <a:cubicBezTo>
                    <a:pt x="48" y="202"/>
                    <a:pt x="72" y="119"/>
                    <a:pt x="72" y="36"/>
                  </a:cubicBezTo>
                  <a:cubicBezTo>
                    <a:pt x="78" y="12"/>
                    <a:pt x="60" y="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6" name="Google Shape;15657;p55">
              <a:extLst>
                <a:ext uri="{FF2B5EF4-FFF2-40B4-BE49-F238E27FC236}">
                  <a16:creationId xmlns:a16="http://schemas.microsoft.com/office/drawing/2014/main" id="{E1C0F84F-5900-D79A-28B4-D262BEF59F96}"/>
                </a:ext>
              </a:extLst>
            </p:cNvPr>
            <p:cNvSpPr/>
            <p:nvPr/>
          </p:nvSpPr>
          <p:spPr>
            <a:xfrm>
              <a:off x="4868025" y="2552375"/>
              <a:ext cx="5625" cy="4000"/>
            </a:xfrm>
            <a:custGeom>
              <a:avLst/>
              <a:gdLst/>
              <a:ahLst/>
              <a:cxnLst/>
              <a:rect l="l" t="t" r="r" b="b"/>
              <a:pathLst>
                <a:path w="225" h="160" extrusionOk="0">
                  <a:moveTo>
                    <a:pt x="176" y="0"/>
                  </a:moveTo>
                  <a:cubicBezTo>
                    <a:pt x="171" y="0"/>
                    <a:pt x="165" y="2"/>
                    <a:pt x="161" y="7"/>
                  </a:cubicBezTo>
                  <a:cubicBezTo>
                    <a:pt x="113" y="54"/>
                    <a:pt x="53" y="90"/>
                    <a:pt x="18" y="114"/>
                  </a:cubicBezTo>
                  <a:cubicBezTo>
                    <a:pt x="0" y="139"/>
                    <a:pt x="14" y="159"/>
                    <a:pt x="32" y="159"/>
                  </a:cubicBezTo>
                  <a:cubicBezTo>
                    <a:pt x="39" y="159"/>
                    <a:pt x="47" y="156"/>
                    <a:pt x="53" y="149"/>
                  </a:cubicBezTo>
                  <a:cubicBezTo>
                    <a:pt x="101" y="102"/>
                    <a:pt x="161" y="90"/>
                    <a:pt x="196" y="42"/>
                  </a:cubicBezTo>
                  <a:cubicBezTo>
                    <a:pt x="225" y="33"/>
                    <a:pt x="200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7" name="Google Shape;15658;p55">
              <a:extLst>
                <a:ext uri="{FF2B5EF4-FFF2-40B4-BE49-F238E27FC236}">
                  <a16:creationId xmlns:a16="http://schemas.microsoft.com/office/drawing/2014/main" id="{F1918807-55CC-45F9-44F0-B862C44F3457}"/>
                </a:ext>
              </a:extLst>
            </p:cNvPr>
            <p:cNvSpPr/>
            <p:nvPr/>
          </p:nvSpPr>
          <p:spPr>
            <a:xfrm>
              <a:off x="4864200" y="2565425"/>
              <a:ext cx="13150" cy="16050"/>
            </a:xfrm>
            <a:custGeom>
              <a:avLst/>
              <a:gdLst/>
              <a:ahLst/>
              <a:cxnLst/>
              <a:rect l="l" t="t" r="r" b="b"/>
              <a:pathLst>
                <a:path w="526" h="642" extrusionOk="0">
                  <a:moveTo>
                    <a:pt x="56" y="0"/>
                  </a:moveTo>
                  <a:cubicBezTo>
                    <a:pt x="28" y="0"/>
                    <a:pt x="1" y="19"/>
                    <a:pt x="16" y="56"/>
                  </a:cubicBezTo>
                  <a:cubicBezTo>
                    <a:pt x="87" y="306"/>
                    <a:pt x="218" y="532"/>
                    <a:pt x="468" y="639"/>
                  </a:cubicBezTo>
                  <a:cubicBezTo>
                    <a:pt x="472" y="641"/>
                    <a:pt x="476" y="641"/>
                    <a:pt x="480" y="641"/>
                  </a:cubicBezTo>
                  <a:cubicBezTo>
                    <a:pt x="509" y="641"/>
                    <a:pt x="525" y="602"/>
                    <a:pt x="504" y="592"/>
                  </a:cubicBezTo>
                  <a:cubicBezTo>
                    <a:pt x="290" y="461"/>
                    <a:pt x="159" y="258"/>
                    <a:pt x="99" y="20"/>
                  </a:cubicBezTo>
                  <a:cubicBezTo>
                    <a:pt x="90" y="7"/>
                    <a:pt x="73" y="0"/>
                    <a:pt x="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8" name="Google Shape;15659;p55">
              <a:extLst>
                <a:ext uri="{FF2B5EF4-FFF2-40B4-BE49-F238E27FC236}">
                  <a16:creationId xmlns:a16="http://schemas.microsoft.com/office/drawing/2014/main" id="{E2E08BD0-6928-4710-0D51-CE528B89154B}"/>
                </a:ext>
              </a:extLst>
            </p:cNvPr>
            <p:cNvSpPr/>
            <p:nvPr/>
          </p:nvSpPr>
          <p:spPr>
            <a:xfrm>
              <a:off x="4887575" y="2593400"/>
              <a:ext cx="9825" cy="18275"/>
            </a:xfrm>
            <a:custGeom>
              <a:avLst/>
              <a:gdLst/>
              <a:ahLst/>
              <a:cxnLst/>
              <a:rect l="l" t="t" r="r" b="b"/>
              <a:pathLst>
                <a:path w="393" h="731" extrusionOk="0">
                  <a:moveTo>
                    <a:pt x="85" y="0"/>
                  </a:moveTo>
                  <a:cubicBezTo>
                    <a:pt x="46" y="0"/>
                    <a:pt x="1" y="43"/>
                    <a:pt x="33" y="92"/>
                  </a:cubicBezTo>
                  <a:cubicBezTo>
                    <a:pt x="129" y="306"/>
                    <a:pt x="212" y="544"/>
                    <a:pt x="343" y="723"/>
                  </a:cubicBezTo>
                  <a:cubicBezTo>
                    <a:pt x="348" y="728"/>
                    <a:pt x="359" y="731"/>
                    <a:pt x="368" y="731"/>
                  </a:cubicBezTo>
                  <a:cubicBezTo>
                    <a:pt x="382" y="731"/>
                    <a:pt x="393" y="725"/>
                    <a:pt x="379" y="711"/>
                  </a:cubicBezTo>
                  <a:cubicBezTo>
                    <a:pt x="319" y="485"/>
                    <a:pt x="224" y="247"/>
                    <a:pt x="129" y="32"/>
                  </a:cubicBezTo>
                  <a:cubicBezTo>
                    <a:pt x="121" y="10"/>
                    <a:pt x="104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9" name="Google Shape;15660;p55">
              <a:extLst>
                <a:ext uri="{FF2B5EF4-FFF2-40B4-BE49-F238E27FC236}">
                  <a16:creationId xmlns:a16="http://schemas.microsoft.com/office/drawing/2014/main" id="{10EC33EA-E2C7-CD57-05A5-CA9CBACE3C78}"/>
                </a:ext>
              </a:extLst>
            </p:cNvPr>
            <p:cNvSpPr/>
            <p:nvPr/>
          </p:nvSpPr>
          <p:spPr>
            <a:xfrm>
              <a:off x="4900600" y="2663925"/>
              <a:ext cx="5675" cy="15500"/>
            </a:xfrm>
            <a:custGeom>
              <a:avLst/>
              <a:gdLst/>
              <a:ahLst/>
              <a:cxnLst/>
              <a:rect l="l" t="t" r="r" b="b"/>
              <a:pathLst>
                <a:path w="227" h="620" extrusionOk="0">
                  <a:moveTo>
                    <a:pt x="127" y="0"/>
                  </a:moveTo>
                  <a:cubicBezTo>
                    <a:pt x="105" y="0"/>
                    <a:pt x="84" y="15"/>
                    <a:pt x="84" y="45"/>
                  </a:cubicBezTo>
                  <a:cubicBezTo>
                    <a:pt x="84" y="152"/>
                    <a:pt x="72" y="236"/>
                    <a:pt x="60" y="343"/>
                  </a:cubicBezTo>
                  <a:cubicBezTo>
                    <a:pt x="48" y="426"/>
                    <a:pt x="1" y="509"/>
                    <a:pt x="12" y="581"/>
                  </a:cubicBezTo>
                  <a:cubicBezTo>
                    <a:pt x="12" y="597"/>
                    <a:pt x="35" y="620"/>
                    <a:pt x="58" y="620"/>
                  </a:cubicBezTo>
                  <a:cubicBezTo>
                    <a:pt x="67" y="620"/>
                    <a:pt x="77" y="616"/>
                    <a:pt x="84" y="605"/>
                  </a:cubicBezTo>
                  <a:cubicBezTo>
                    <a:pt x="227" y="486"/>
                    <a:pt x="179" y="212"/>
                    <a:pt x="179" y="45"/>
                  </a:cubicBezTo>
                  <a:cubicBezTo>
                    <a:pt x="173" y="15"/>
                    <a:pt x="14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0" name="Google Shape;15661;p55">
              <a:extLst>
                <a:ext uri="{FF2B5EF4-FFF2-40B4-BE49-F238E27FC236}">
                  <a16:creationId xmlns:a16="http://schemas.microsoft.com/office/drawing/2014/main" id="{8EFC339F-56C3-1116-BA05-2AE49AD4C5E6}"/>
                </a:ext>
              </a:extLst>
            </p:cNvPr>
            <p:cNvSpPr/>
            <p:nvPr/>
          </p:nvSpPr>
          <p:spPr>
            <a:xfrm>
              <a:off x="4857150" y="2723075"/>
              <a:ext cx="29025" cy="13850"/>
            </a:xfrm>
            <a:custGeom>
              <a:avLst/>
              <a:gdLst/>
              <a:ahLst/>
              <a:cxnLst/>
              <a:rect l="l" t="t" r="r" b="b"/>
              <a:pathLst>
                <a:path w="1161" h="554" extrusionOk="0">
                  <a:moveTo>
                    <a:pt x="1079" y="1"/>
                  </a:moveTo>
                  <a:cubicBezTo>
                    <a:pt x="1069" y="1"/>
                    <a:pt x="1058" y="4"/>
                    <a:pt x="1048" y="13"/>
                  </a:cubicBezTo>
                  <a:cubicBezTo>
                    <a:pt x="905" y="120"/>
                    <a:pt x="691" y="203"/>
                    <a:pt x="512" y="263"/>
                  </a:cubicBezTo>
                  <a:cubicBezTo>
                    <a:pt x="369" y="322"/>
                    <a:pt x="179" y="322"/>
                    <a:pt x="36" y="418"/>
                  </a:cubicBezTo>
                  <a:cubicBezTo>
                    <a:pt x="0" y="441"/>
                    <a:pt x="0" y="501"/>
                    <a:pt x="36" y="513"/>
                  </a:cubicBezTo>
                  <a:cubicBezTo>
                    <a:pt x="88" y="542"/>
                    <a:pt x="146" y="554"/>
                    <a:pt x="207" y="554"/>
                  </a:cubicBezTo>
                  <a:cubicBezTo>
                    <a:pt x="343" y="554"/>
                    <a:pt x="492" y="498"/>
                    <a:pt x="607" y="465"/>
                  </a:cubicBezTo>
                  <a:cubicBezTo>
                    <a:pt x="810" y="382"/>
                    <a:pt x="965" y="263"/>
                    <a:pt x="1131" y="120"/>
                  </a:cubicBezTo>
                  <a:cubicBezTo>
                    <a:pt x="1161" y="81"/>
                    <a:pt x="11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1" name="Google Shape;15662;p55">
              <a:extLst>
                <a:ext uri="{FF2B5EF4-FFF2-40B4-BE49-F238E27FC236}">
                  <a16:creationId xmlns:a16="http://schemas.microsoft.com/office/drawing/2014/main" id="{5A22634B-A5CB-99F7-E281-F01C8D9CF866}"/>
                </a:ext>
              </a:extLst>
            </p:cNvPr>
            <p:cNvSpPr/>
            <p:nvPr/>
          </p:nvSpPr>
          <p:spPr>
            <a:xfrm>
              <a:off x="4807425" y="2738425"/>
              <a:ext cx="9850" cy="3150"/>
            </a:xfrm>
            <a:custGeom>
              <a:avLst/>
              <a:gdLst/>
              <a:ahLst/>
              <a:cxnLst/>
              <a:rect l="l" t="t" r="r" b="b"/>
              <a:pathLst>
                <a:path w="394" h="126" extrusionOk="0">
                  <a:moveTo>
                    <a:pt x="88" y="1"/>
                  </a:moveTo>
                  <a:cubicBezTo>
                    <a:pt x="67" y="1"/>
                    <a:pt x="46" y="2"/>
                    <a:pt x="25" y="6"/>
                  </a:cubicBezTo>
                  <a:cubicBezTo>
                    <a:pt x="1" y="6"/>
                    <a:pt x="1" y="42"/>
                    <a:pt x="25" y="54"/>
                  </a:cubicBezTo>
                  <a:cubicBezTo>
                    <a:pt x="144" y="89"/>
                    <a:pt x="263" y="89"/>
                    <a:pt x="394" y="125"/>
                  </a:cubicBezTo>
                  <a:cubicBezTo>
                    <a:pt x="303" y="54"/>
                    <a:pt x="203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2" name="Google Shape;15663;p55">
              <a:extLst>
                <a:ext uri="{FF2B5EF4-FFF2-40B4-BE49-F238E27FC236}">
                  <a16:creationId xmlns:a16="http://schemas.microsoft.com/office/drawing/2014/main" id="{84577911-4AC6-0F35-942B-C01570C857BF}"/>
                </a:ext>
              </a:extLst>
            </p:cNvPr>
            <p:cNvSpPr/>
            <p:nvPr/>
          </p:nvSpPr>
          <p:spPr>
            <a:xfrm>
              <a:off x="4751825" y="2728075"/>
              <a:ext cx="23475" cy="5525"/>
            </a:xfrm>
            <a:custGeom>
              <a:avLst/>
              <a:gdLst/>
              <a:ahLst/>
              <a:cxnLst/>
              <a:rect l="l" t="t" r="r" b="b"/>
              <a:pathLst>
                <a:path w="939" h="221" extrusionOk="0">
                  <a:moveTo>
                    <a:pt x="424" y="0"/>
                  </a:moveTo>
                  <a:cubicBezTo>
                    <a:pt x="262" y="0"/>
                    <a:pt x="110" y="33"/>
                    <a:pt x="10" y="170"/>
                  </a:cubicBezTo>
                  <a:cubicBezTo>
                    <a:pt x="0" y="199"/>
                    <a:pt x="15" y="221"/>
                    <a:pt x="40" y="221"/>
                  </a:cubicBezTo>
                  <a:cubicBezTo>
                    <a:pt x="46" y="221"/>
                    <a:pt x="52" y="220"/>
                    <a:pt x="58" y="218"/>
                  </a:cubicBezTo>
                  <a:cubicBezTo>
                    <a:pt x="178" y="143"/>
                    <a:pt x="307" y="124"/>
                    <a:pt x="437" y="124"/>
                  </a:cubicBezTo>
                  <a:cubicBezTo>
                    <a:pt x="578" y="124"/>
                    <a:pt x="720" y="146"/>
                    <a:pt x="856" y="146"/>
                  </a:cubicBezTo>
                  <a:cubicBezTo>
                    <a:pt x="859" y="147"/>
                    <a:pt x="863" y="147"/>
                    <a:pt x="866" y="147"/>
                  </a:cubicBezTo>
                  <a:cubicBezTo>
                    <a:pt x="939" y="147"/>
                    <a:pt x="935" y="27"/>
                    <a:pt x="856" y="27"/>
                  </a:cubicBezTo>
                  <a:cubicBezTo>
                    <a:pt x="725" y="27"/>
                    <a:pt x="571" y="0"/>
                    <a:pt x="4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3" name="Google Shape;15664;p55">
              <a:extLst>
                <a:ext uri="{FF2B5EF4-FFF2-40B4-BE49-F238E27FC236}">
                  <a16:creationId xmlns:a16="http://schemas.microsoft.com/office/drawing/2014/main" id="{76536607-BF5A-5259-F791-56411BB95760}"/>
                </a:ext>
              </a:extLst>
            </p:cNvPr>
            <p:cNvSpPr/>
            <p:nvPr/>
          </p:nvSpPr>
          <p:spPr>
            <a:xfrm>
              <a:off x="4735400" y="2762775"/>
              <a:ext cx="6500" cy="10575"/>
            </a:xfrm>
            <a:custGeom>
              <a:avLst/>
              <a:gdLst/>
              <a:ahLst/>
              <a:cxnLst/>
              <a:rect l="l" t="t" r="r" b="b"/>
              <a:pathLst>
                <a:path w="260" h="423" extrusionOk="0">
                  <a:moveTo>
                    <a:pt x="182" y="1"/>
                  </a:moveTo>
                  <a:cubicBezTo>
                    <a:pt x="168" y="1"/>
                    <a:pt x="154" y="7"/>
                    <a:pt x="143" y="20"/>
                  </a:cubicBezTo>
                  <a:cubicBezTo>
                    <a:pt x="84" y="80"/>
                    <a:pt x="60" y="127"/>
                    <a:pt x="24" y="199"/>
                  </a:cubicBezTo>
                  <a:cubicBezTo>
                    <a:pt x="1" y="270"/>
                    <a:pt x="12" y="330"/>
                    <a:pt x="48" y="389"/>
                  </a:cubicBezTo>
                  <a:cubicBezTo>
                    <a:pt x="55" y="410"/>
                    <a:pt x="74" y="423"/>
                    <a:pt x="93" y="423"/>
                  </a:cubicBezTo>
                  <a:cubicBezTo>
                    <a:pt x="107" y="423"/>
                    <a:pt x="122" y="416"/>
                    <a:pt x="132" y="401"/>
                  </a:cubicBezTo>
                  <a:cubicBezTo>
                    <a:pt x="167" y="365"/>
                    <a:pt x="179" y="318"/>
                    <a:pt x="191" y="258"/>
                  </a:cubicBezTo>
                  <a:cubicBezTo>
                    <a:pt x="203" y="199"/>
                    <a:pt x="239" y="139"/>
                    <a:pt x="251" y="80"/>
                  </a:cubicBezTo>
                  <a:cubicBezTo>
                    <a:pt x="259" y="37"/>
                    <a:pt x="219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4" name="Google Shape;15665;p55">
              <a:extLst>
                <a:ext uri="{FF2B5EF4-FFF2-40B4-BE49-F238E27FC236}">
                  <a16:creationId xmlns:a16="http://schemas.microsoft.com/office/drawing/2014/main" id="{4F540FD6-673E-C054-89B6-BE7090BFD833}"/>
                </a:ext>
              </a:extLst>
            </p:cNvPr>
            <p:cNvSpPr/>
            <p:nvPr/>
          </p:nvSpPr>
          <p:spPr>
            <a:xfrm>
              <a:off x="4753275" y="2796000"/>
              <a:ext cx="5975" cy="3300"/>
            </a:xfrm>
            <a:custGeom>
              <a:avLst/>
              <a:gdLst/>
              <a:ahLst/>
              <a:cxnLst/>
              <a:rect l="l" t="t" r="r" b="b"/>
              <a:pathLst>
                <a:path w="239" h="132" extrusionOk="0">
                  <a:moveTo>
                    <a:pt x="147" y="1"/>
                  </a:moveTo>
                  <a:cubicBezTo>
                    <a:pt x="119" y="1"/>
                    <a:pt x="89" y="7"/>
                    <a:pt x="59" y="13"/>
                  </a:cubicBezTo>
                  <a:cubicBezTo>
                    <a:pt x="56" y="12"/>
                    <a:pt x="53" y="12"/>
                    <a:pt x="51" y="12"/>
                  </a:cubicBezTo>
                  <a:cubicBezTo>
                    <a:pt x="0" y="12"/>
                    <a:pt x="3" y="109"/>
                    <a:pt x="59" y="120"/>
                  </a:cubicBezTo>
                  <a:cubicBezTo>
                    <a:pt x="89" y="126"/>
                    <a:pt x="119" y="132"/>
                    <a:pt x="147" y="132"/>
                  </a:cubicBezTo>
                  <a:cubicBezTo>
                    <a:pt x="176" y="132"/>
                    <a:pt x="202" y="126"/>
                    <a:pt x="226" y="108"/>
                  </a:cubicBezTo>
                  <a:cubicBezTo>
                    <a:pt x="238" y="84"/>
                    <a:pt x="238" y="48"/>
                    <a:pt x="226" y="25"/>
                  </a:cubicBezTo>
                  <a:cubicBezTo>
                    <a:pt x="202" y="7"/>
                    <a:pt x="176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5" name="Google Shape;15666;p55">
              <a:extLst>
                <a:ext uri="{FF2B5EF4-FFF2-40B4-BE49-F238E27FC236}">
                  <a16:creationId xmlns:a16="http://schemas.microsoft.com/office/drawing/2014/main" id="{BF69F7D2-EE3E-883E-6C05-D609CE137B1C}"/>
                </a:ext>
              </a:extLst>
            </p:cNvPr>
            <p:cNvSpPr/>
            <p:nvPr/>
          </p:nvSpPr>
          <p:spPr>
            <a:xfrm>
              <a:off x="4786600" y="2818600"/>
              <a:ext cx="6425" cy="2800"/>
            </a:xfrm>
            <a:custGeom>
              <a:avLst/>
              <a:gdLst/>
              <a:ahLst/>
              <a:cxnLst/>
              <a:rect l="l" t="t" r="r" b="b"/>
              <a:pathLst>
                <a:path w="257" h="112" extrusionOk="0">
                  <a:moveTo>
                    <a:pt x="41" y="1"/>
                  </a:moveTo>
                  <a:cubicBezTo>
                    <a:pt x="1" y="1"/>
                    <a:pt x="4" y="97"/>
                    <a:pt x="60" y="97"/>
                  </a:cubicBezTo>
                  <a:cubicBezTo>
                    <a:pt x="108" y="97"/>
                    <a:pt x="155" y="97"/>
                    <a:pt x="179" y="109"/>
                  </a:cubicBezTo>
                  <a:cubicBezTo>
                    <a:pt x="185" y="111"/>
                    <a:pt x="192" y="112"/>
                    <a:pt x="199" y="112"/>
                  </a:cubicBezTo>
                  <a:cubicBezTo>
                    <a:pt x="229" y="112"/>
                    <a:pt x="256" y="91"/>
                    <a:pt x="227" y="61"/>
                  </a:cubicBezTo>
                  <a:cubicBezTo>
                    <a:pt x="179" y="2"/>
                    <a:pt x="119" y="2"/>
                    <a:pt x="48" y="2"/>
                  </a:cubicBezTo>
                  <a:cubicBezTo>
                    <a:pt x="46" y="1"/>
                    <a:pt x="43" y="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6" name="Google Shape;15667;p55">
              <a:extLst>
                <a:ext uri="{FF2B5EF4-FFF2-40B4-BE49-F238E27FC236}">
                  <a16:creationId xmlns:a16="http://schemas.microsoft.com/office/drawing/2014/main" id="{97781BC7-12FB-B937-D1A3-449C1EB78A35}"/>
                </a:ext>
              </a:extLst>
            </p:cNvPr>
            <p:cNvSpPr/>
            <p:nvPr/>
          </p:nvSpPr>
          <p:spPr>
            <a:xfrm>
              <a:off x="4805925" y="2839975"/>
              <a:ext cx="5100" cy="3725"/>
            </a:xfrm>
            <a:custGeom>
              <a:avLst/>
              <a:gdLst/>
              <a:ahLst/>
              <a:cxnLst/>
              <a:rect l="l" t="t" r="r" b="b"/>
              <a:pathLst>
                <a:path w="204" h="149" extrusionOk="0">
                  <a:moveTo>
                    <a:pt x="99" y="0"/>
                  </a:moveTo>
                  <a:cubicBezTo>
                    <a:pt x="47" y="0"/>
                    <a:pt x="0" y="56"/>
                    <a:pt x="61" y="99"/>
                  </a:cubicBezTo>
                  <a:cubicBezTo>
                    <a:pt x="93" y="110"/>
                    <a:pt x="115" y="149"/>
                    <a:pt x="153" y="149"/>
                  </a:cubicBezTo>
                  <a:cubicBezTo>
                    <a:pt x="158" y="149"/>
                    <a:pt x="163" y="148"/>
                    <a:pt x="168" y="147"/>
                  </a:cubicBezTo>
                  <a:cubicBezTo>
                    <a:pt x="204" y="147"/>
                    <a:pt x="204" y="111"/>
                    <a:pt x="180" y="99"/>
                  </a:cubicBezTo>
                  <a:cubicBezTo>
                    <a:pt x="168" y="87"/>
                    <a:pt x="156" y="40"/>
                    <a:pt x="156" y="28"/>
                  </a:cubicBezTo>
                  <a:cubicBezTo>
                    <a:pt x="140" y="8"/>
                    <a:pt x="119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7" name="Google Shape;15668;p55">
              <a:extLst>
                <a:ext uri="{FF2B5EF4-FFF2-40B4-BE49-F238E27FC236}">
                  <a16:creationId xmlns:a16="http://schemas.microsoft.com/office/drawing/2014/main" id="{9B133814-EC89-6463-70A6-BE90183E60DC}"/>
                </a:ext>
              </a:extLst>
            </p:cNvPr>
            <p:cNvSpPr/>
            <p:nvPr/>
          </p:nvSpPr>
          <p:spPr>
            <a:xfrm>
              <a:off x="4816650" y="2894425"/>
              <a:ext cx="13125" cy="41650"/>
            </a:xfrm>
            <a:custGeom>
              <a:avLst/>
              <a:gdLst/>
              <a:ahLst/>
              <a:cxnLst/>
              <a:rect l="l" t="t" r="r" b="b"/>
              <a:pathLst>
                <a:path w="525" h="1666" extrusionOk="0">
                  <a:moveTo>
                    <a:pt x="31" y="0"/>
                  </a:moveTo>
                  <a:cubicBezTo>
                    <a:pt x="21" y="0"/>
                    <a:pt x="1" y="14"/>
                    <a:pt x="1" y="41"/>
                  </a:cubicBezTo>
                  <a:cubicBezTo>
                    <a:pt x="263" y="553"/>
                    <a:pt x="263" y="1088"/>
                    <a:pt x="370" y="1648"/>
                  </a:cubicBezTo>
                  <a:cubicBezTo>
                    <a:pt x="370" y="1660"/>
                    <a:pt x="385" y="1666"/>
                    <a:pt x="400" y="1666"/>
                  </a:cubicBezTo>
                  <a:cubicBezTo>
                    <a:pt x="415" y="1666"/>
                    <a:pt x="430" y="1660"/>
                    <a:pt x="430" y="1648"/>
                  </a:cubicBezTo>
                  <a:cubicBezTo>
                    <a:pt x="525" y="1088"/>
                    <a:pt x="311" y="481"/>
                    <a:pt x="37" y="5"/>
                  </a:cubicBezTo>
                  <a:cubicBezTo>
                    <a:pt x="37" y="2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8" name="Google Shape;15669;p55">
              <a:extLst>
                <a:ext uri="{FF2B5EF4-FFF2-40B4-BE49-F238E27FC236}">
                  <a16:creationId xmlns:a16="http://schemas.microsoft.com/office/drawing/2014/main" id="{FC1D31FE-5FF7-5297-E3B2-83A75B6D53AE}"/>
                </a:ext>
              </a:extLst>
            </p:cNvPr>
            <p:cNvSpPr/>
            <p:nvPr/>
          </p:nvSpPr>
          <p:spPr>
            <a:xfrm>
              <a:off x="4828275" y="2960675"/>
              <a:ext cx="2700" cy="4950"/>
            </a:xfrm>
            <a:custGeom>
              <a:avLst/>
              <a:gdLst/>
              <a:ahLst/>
              <a:cxnLst/>
              <a:rect l="l" t="t" r="r" b="b"/>
              <a:pathLst>
                <a:path w="108" h="198" extrusionOk="0">
                  <a:moveTo>
                    <a:pt x="54" y="1"/>
                  </a:moveTo>
                  <a:cubicBezTo>
                    <a:pt x="27" y="1"/>
                    <a:pt x="0" y="16"/>
                    <a:pt x="0" y="46"/>
                  </a:cubicBezTo>
                  <a:cubicBezTo>
                    <a:pt x="0" y="93"/>
                    <a:pt x="0" y="141"/>
                    <a:pt x="36" y="189"/>
                  </a:cubicBezTo>
                  <a:cubicBezTo>
                    <a:pt x="42" y="194"/>
                    <a:pt x="48" y="197"/>
                    <a:pt x="55" y="197"/>
                  </a:cubicBezTo>
                  <a:cubicBezTo>
                    <a:pt x="63" y="197"/>
                    <a:pt x="72" y="194"/>
                    <a:pt x="84" y="189"/>
                  </a:cubicBezTo>
                  <a:cubicBezTo>
                    <a:pt x="107" y="153"/>
                    <a:pt x="107" y="93"/>
                    <a:pt x="107" y="46"/>
                  </a:cubicBezTo>
                  <a:cubicBezTo>
                    <a:pt x="107" y="16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9" name="Google Shape;15670;p55">
              <a:extLst>
                <a:ext uri="{FF2B5EF4-FFF2-40B4-BE49-F238E27FC236}">
                  <a16:creationId xmlns:a16="http://schemas.microsoft.com/office/drawing/2014/main" id="{EE82F828-3B9B-F4AB-6B03-3BBA2A094AEB}"/>
                </a:ext>
              </a:extLst>
            </p:cNvPr>
            <p:cNvSpPr/>
            <p:nvPr/>
          </p:nvSpPr>
          <p:spPr>
            <a:xfrm>
              <a:off x="4831850" y="2990450"/>
              <a:ext cx="11225" cy="16925"/>
            </a:xfrm>
            <a:custGeom>
              <a:avLst/>
              <a:gdLst/>
              <a:ahLst/>
              <a:cxnLst/>
              <a:rect l="l" t="t" r="r" b="b"/>
              <a:pathLst>
                <a:path w="449" h="677" extrusionOk="0">
                  <a:moveTo>
                    <a:pt x="67" y="0"/>
                  </a:moveTo>
                  <a:cubicBezTo>
                    <a:pt x="35" y="0"/>
                    <a:pt x="0" y="37"/>
                    <a:pt x="24" y="69"/>
                  </a:cubicBezTo>
                  <a:cubicBezTo>
                    <a:pt x="72" y="164"/>
                    <a:pt x="107" y="271"/>
                    <a:pt x="179" y="379"/>
                  </a:cubicBezTo>
                  <a:cubicBezTo>
                    <a:pt x="238" y="462"/>
                    <a:pt x="310" y="557"/>
                    <a:pt x="369" y="664"/>
                  </a:cubicBezTo>
                  <a:cubicBezTo>
                    <a:pt x="373" y="672"/>
                    <a:pt x="384" y="676"/>
                    <a:pt x="396" y="676"/>
                  </a:cubicBezTo>
                  <a:cubicBezTo>
                    <a:pt x="420" y="676"/>
                    <a:pt x="449" y="660"/>
                    <a:pt x="441" y="629"/>
                  </a:cubicBezTo>
                  <a:cubicBezTo>
                    <a:pt x="393" y="522"/>
                    <a:pt x="369" y="426"/>
                    <a:pt x="310" y="331"/>
                  </a:cubicBezTo>
                  <a:cubicBezTo>
                    <a:pt x="250" y="224"/>
                    <a:pt x="167" y="129"/>
                    <a:pt x="107" y="33"/>
                  </a:cubicBezTo>
                  <a:cubicBezTo>
                    <a:pt x="99" y="10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0" name="Google Shape;15671;p55">
              <a:extLst>
                <a:ext uri="{FF2B5EF4-FFF2-40B4-BE49-F238E27FC236}">
                  <a16:creationId xmlns:a16="http://schemas.microsoft.com/office/drawing/2014/main" id="{1ADBB4D9-B597-BDC7-B3AB-00E0791BCB05}"/>
                </a:ext>
              </a:extLst>
            </p:cNvPr>
            <p:cNvSpPr/>
            <p:nvPr/>
          </p:nvSpPr>
          <p:spPr>
            <a:xfrm>
              <a:off x="4824800" y="3012400"/>
              <a:ext cx="6850" cy="16125"/>
            </a:xfrm>
            <a:custGeom>
              <a:avLst/>
              <a:gdLst/>
              <a:ahLst/>
              <a:cxnLst/>
              <a:rect l="l" t="t" r="r" b="b"/>
              <a:pathLst>
                <a:path w="274" h="645" extrusionOk="0">
                  <a:moveTo>
                    <a:pt x="34" y="0"/>
                  </a:moveTo>
                  <a:cubicBezTo>
                    <a:pt x="18" y="0"/>
                    <a:pt x="1" y="13"/>
                    <a:pt x="8" y="36"/>
                  </a:cubicBezTo>
                  <a:cubicBezTo>
                    <a:pt x="68" y="227"/>
                    <a:pt x="163" y="441"/>
                    <a:pt x="223" y="632"/>
                  </a:cubicBezTo>
                  <a:cubicBezTo>
                    <a:pt x="227" y="640"/>
                    <a:pt x="236" y="644"/>
                    <a:pt x="244" y="644"/>
                  </a:cubicBezTo>
                  <a:cubicBezTo>
                    <a:pt x="259" y="644"/>
                    <a:pt x="274" y="631"/>
                    <a:pt x="258" y="608"/>
                  </a:cubicBezTo>
                  <a:cubicBezTo>
                    <a:pt x="235" y="406"/>
                    <a:pt x="115" y="215"/>
                    <a:pt x="56" y="13"/>
                  </a:cubicBezTo>
                  <a:cubicBezTo>
                    <a:pt x="52" y="4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1" name="Google Shape;15672;p55">
              <a:extLst>
                <a:ext uri="{FF2B5EF4-FFF2-40B4-BE49-F238E27FC236}">
                  <a16:creationId xmlns:a16="http://schemas.microsoft.com/office/drawing/2014/main" id="{D2DCC199-7828-320D-46F9-E902DC5D3719}"/>
                </a:ext>
              </a:extLst>
            </p:cNvPr>
            <p:cNvSpPr/>
            <p:nvPr/>
          </p:nvSpPr>
          <p:spPr>
            <a:xfrm>
              <a:off x="4840025" y="3047925"/>
              <a:ext cx="15875" cy="48325"/>
            </a:xfrm>
            <a:custGeom>
              <a:avLst/>
              <a:gdLst/>
              <a:ahLst/>
              <a:cxnLst/>
              <a:rect l="l" t="t" r="r" b="b"/>
              <a:pathLst>
                <a:path w="635" h="1933" extrusionOk="0">
                  <a:moveTo>
                    <a:pt x="65" y="1"/>
                  </a:moveTo>
                  <a:cubicBezTo>
                    <a:pt x="30" y="1"/>
                    <a:pt x="0" y="19"/>
                    <a:pt x="7" y="56"/>
                  </a:cubicBezTo>
                  <a:cubicBezTo>
                    <a:pt x="42" y="651"/>
                    <a:pt x="66" y="1461"/>
                    <a:pt x="519" y="1913"/>
                  </a:cubicBezTo>
                  <a:cubicBezTo>
                    <a:pt x="532" y="1927"/>
                    <a:pt x="548" y="1933"/>
                    <a:pt x="563" y="1933"/>
                  </a:cubicBezTo>
                  <a:cubicBezTo>
                    <a:pt x="600" y="1933"/>
                    <a:pt x="634" y="1896"/>
                    <a:pt x="626" y="1854"/>
                  </a:cubicBezTo>
                  <a:cubicBezTo>
                    <a:pt x="542" y="1580"/>
                    <a:pt x="399" y="1318"/>
                    <a:pt x="328" y="1044"/>
                  </a:cubicBezTo>
                  <a:cubicBezTo>
                    <a:pt x="233" y="711"/>
                    <a:pt x="173" y="389"/>
                    <a:pt x="149" y="44"/>
                  </a:cubicBezTo>
                  <a:cubicBezTo>
                    <a:pt x="132" y="1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2" name="Google Shape;15673;p55">
              <a:extLst>
                <a:ext uri="{FF2B5EF4-FFF2-40B4-BE49-F238E27FC236}">
                  <a16:creationId xmlns:a16="http://schemas.microsoft.com/office/drawing/2014/main" id="{DD976B54-B2E0-CD57-D817-BF0BDF94688C}"/>
                </a:ext>
              </a:extLst>
            </p:cNvPr>
            <p:cNvSpPr/>
            <p:nvPr/>
          </p:nvSpPr>
          <p:spPr>
            <a:xfrm>
              <a:off x="4819125" y="3143875"/>
              <a:ext cx="13975" cy="29675"/>
            </a:xfrm>
            <a:custGeom>
              <a:avLst/>
              <a:gdLst/>
              <a:ahLst/>
              <a:cxnLst/>
              <a:rect l="l" t="t" r="r" b="b"/>
              <a:pathLst>
                <a:path w="559" h="1187" extrusionOk="0">
                  <a:moveTo>
                    <a:pt x="521" y="1"/>
                  </a:moveTo>
                  <a:cubicBezTo>
                    <a:pt x="506" y="1"/>
                    <a:pt x="490" y="8"/>
                    <a:pt x="485" y="28"/>
                  </a:cubicBezTo>
                  <a:cubicBezTo>
                    <a:pt x="450" y="242"/>
                    <a:pt x="390" y="445"/>
                    <a:pt x="295" y="635"/>
                  </a:cubicBezTo>
                  <a:cubicBezTo>
                    <a:pt x="212" y="814"/>
                    <a:pt x="104" y="981"/>
                    <a:pt x="9" y="1147"/>
                  </a:cubicBezTo>
                  <a:cubicBezTo>
                    <a:pt x="1" y="1164"/>
                    <a:pt x="10" y="1186"/>
                    <a:pt x="28" y="1186"/>
                  </a:cubicBezTo>
                  <a:cubicBezTo>
                    <a:pt x="36" y="1186"/>
                    <a:pt x="46" y="1182"/>
                    <a:pt x="57" y="1171"/>
                  </a:cubicBezTo>
                  <a:cubicBezTo>
                    <a:pt x="319" y="897"/>
                    <a:pt x="485" y="421"/>
                    <a:pt x="545" y="28"/>
                  </a:cubicBezTo>
                  <a:cubicBezTo>
                    <a:pt x="559" y="14"/>
                    <a:pt x="54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3" name="Google Shape;15674;p55">
              <a:extLst>
                <a:ext uri="{FF2B5EF4-FFF2-40B4-BE49-F238E27FC236}">
                  <a16:creationId xmlns:a16="http://schemas.microsoft.com/office/drawing/2014/main" id="{04D7C610-FB30-5041-51AB-70E9F0271DDE}"/>
                </a:ext>
              </a:extLst>
            </p:cNvPr>
            <p:cNvSpPr/>
            <p:nvPr/>
          </p:nvSpPr>
          <p:spPr>
            <a:xfrm>
              <a:off x="4765550" y="3203900"/>
              <a:ext cx="33375" cy="29725"/>
            </a:xfrm>
            <a:custGeom>
              <a:avLst/>
              <a:gdLst/>
              <a:ahLst/>
              <a:cxnLst/>
              <a:rect l="l" t="t" r="r" b="b"/>
              <a:pathLst>
                <a:path w="1335" h="1189" extrusionOk="0">
                  <a:moveTo>
                    <a:pt x="1266" y="1"/>
                  </a:moveTo>
                  <a:cubicBezTo>
                    <a:pt x="1256" y="1"/>
                    <a:pt x="1245" y="3"/>
                    <a:pt x="1235" y="8"/>
                  </a:cubicBezTo>
                  <a:cubicBezTo>
                    <a:pt x="890" y="425"/>
                    <a:pt x="414" y="699"/>
                    <a:pt x="45" y="1080"/>
                  </a:cubicBezTo>
                  <a:cubicBezTo>
                    <a:pt x="1" y="1124"/>
                    <a:pt x="38" y="1188"/>
                    <a:pt x="91" y="1188"/>
                  </a:cubicBezTo>
                  <a:cubicBezTo>
                    <a:pt x="95" y="1188"/>
                    <a:pt x="100" y="1188"/>
                    <a:pt x="104" y="1187"/>
                  </a:cubicBezTo>
                  <a:cubicBezTo>
                    <a:pt x="628" y="997"/>
                    <a:pt x="1009" y="532"/>
                    <a:pt x="1307" y="80"/>
                  </a:cubicBezTo>
                  <a:cubicBezTo>
                    <a:pt x="1335" y="33"/>
                    <a:pt x="1304" y="1"/>
                    <a:pt x="12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4" name="Google Shape;15675;p55">
              <a:extLst>
                <a:ext uri="{FF2B5EF4-FFF2-40B4-BE49-F238E27FC236}">
                  <a16:creationId xmlns:a16="http://schemas.microsoft.com/office/drawing/2014/main" id="{8031A921-ED2E-0F43-7FDD-DAA1CE7F6265}"/>
                </a:ext>
              </a:extLst>
            </p:cNvPr>
            <p:cNvSpPr/>
            <p:nvPr/>
          </p:nvSpPr>
          <p:spPr>
            <a:xfrm>
              <a:off x="4694925" y="3317450"/>
              <a:ext cx="24725" cy="14450"/>
            </a:xfrm>
            <a:custGeom>
              <a:avLst/>
              <a:gdLst/>
              <a:ahLst/>
              <a:cxnLst/>
              <a:rect l="l" t="t" r="r" b="b"/>
              <a:pathLst>
                <a:path w="989" h="578" extrusionOk="0">
                  <a:moveTo>
                    <a:pt x="977" y="0"/>
                  </a:moveTo>
                  <a:cubicBezTo>
                    <a:pt x="977" y="0"/>
                    <a:pt x="977" y="1"/>
                    <a:pt x="977" y="3"/>
                  </a:cubicBezTo>
                  <a:cubicBezTo>
                    <a:pt x="750" y="288"/>
                    <a:pt x="334" y="407"/>
                    <a:pt x="12" y="538"/>
                  </a:cubicBezTo>
                  <a:cubicBezTo>
                    <a:pt x="2" y="558"/>
                    <a:pt x="1" y="577"/>
                    <a:pt x="13" y="577"/>
                  </a:cubicBezTo>
                  <a:cubicBezTo>
                    <a:pt x="16" y="577"/>
                    <a:pt x="20" y="576"/>
                    <a:pt x="24" y="574"/>
                  </a:cubicBezTo>
                  <a:cubicBezTo>
                    <a:pt x="191" y="526"/>
                    <a:pt x="357" y="455"/>
                    <a:pt x="500" y="384"/>
                  </a:cubicBezTo>
                  <a:cubicBezTo>
                    <a:pt x="679" y="276"/>
                    <a:pt x="834" y="157"/>
                    <a:pt x="989" y="38"/>
                  </a:cubicBezTo>
                  <a:cubicBezTo>
                    <a:pt x="989" y="28"/>
                    <a:pt x="980" y="0"/>
                    <a:pt x="9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5" name="Google Shape;15676;p55">
              <a:extLst>
                <a:ext uri="{FF2B5EF4-FFF2-40B4-BE49-F238E27FC236}">
                  <a16:creationId xmlns:a16="http://schemas.microsoft.com/office/drawing/2014/main" id="{1A580C50-500E-9221-C17B-5D7A2DF86636}"/>
                </a:ext>
              </a:extLst>
            </p:cNvPr>
            <p:cNvSpPr/>
            <p:nvPr/>
          </p:nvSpPr>
          <p:spPr>
            <a:xfrm>
              <a:off x="4655375" y="3341025"/>
              <a:ext cx="11875" cy="7250"/>
            </a:xfrm>
            <a:custGeom>
              <a:avLst/>
              <a:gdLst/>
              <a:ahLst/>
              <a:cxnLst/>
              <a:rect l="l" t="t" r="r" b="b"/>
              <a:pathLst>
                <a:path w="475" h="290" extrusionOk="0">
                  <a:moveTo>
                    <a:pt x="415" y="0"/>
                  </a:moveTo>
                  <a:cubicBezTo>
                    <a:pt x="249" y="12"/>
                    <a:pt x="106" y="119"/>
                    <a:pt x="11" y="238"/>
                  </a:cubicBezTo>
                  <a:cubicBezTo>
                    <a:pt x="1" y="268"/>
                    <a:pt x="15" y="289"/>
                    <a:pt x="41" y="289"/>
                  </a:cubicBezTo>
                  <a:cubicBezTo>
                    <a:pt x="46" y="289"/>
                    <a:pt x="52" y="288"/>
                    <a:pt x="58" y="286"/>
                  </a:cubicBezTo>
                  <a:cubicBezTo>
                    <a:pt x="177" y="191"/>
                    <a:pt x="249" y="95"/>
                    <a:pt x="415" y="95"/>
                  </a:cubicBezTo>
                  <a:cubicBezTo>
                    <a:pt x="475" y="72"/>
                    <a:pt x="463" y="0"/>
                    <a:pt x="4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6" name="Google Shape;15677;p55">
              <a:extLst>
                <a:ext uri="{FF2B5EF4-FFF2-40B4-BE49-F238E27FC236}">
                  <a16:creationId xmlns:a16="http://schemas.microsoft.com/office/drawing/2014/main" id="{8D99D4C4-FF7D-2579-34F1-322E2092D1EF}"/>
                </a:ext>
              </a:extLst>
            </p:cNvPr>
            <p:cNvSpPr/>
            <p:nvPr/>
          </p:nvSpPr>
          <p:spPr>
            <a:xfrm>
              <a:off x="4609500" y="3353975"/>
              <a:ext cx="33625" cy="18325"/>
            </a:xfrm>
            <a:custGeom>
              <a:avLst/>
              <a:gdLst/>
              <a:ahLst/>
              <a:cxnLst/>
              <a:rect l="l" t="t" r="r" b="b"/>
              <a:pathLst>
                <a:path w="1345" h="733" extrusionOk="0">
                  <a:moveTo>
                    <a:pt x="1342" y="1"/>
                  </a:moveTo>
                  <a:cubicBezTo>
                    <a:pt x="1340" y="1"/>
                    <a:pt x="1338" y="2"/>
                    <a:pt x="1334" y="6"/>
                  </a:cubicBezTo>
                  <a:cubicBezTo>
                    <a:pt x="1342" y="6"/>
                    <a:pt x="1344" y="1"/>
                    <a:pt x="1342" y="1"/>
                  </a:cubicBezTo>
                  <a:close/>
                  <a:moveTo>
                    <a:pt x="1334" y="6"/>
                  </a:moveTo>
                  <a:lnTo>
                    <a:pt x="1334" y="6"/>
                  </a:lnTo>
                  <a:cubicBezTo>
                    <a:pt x="881" y="197"/>
                    <a:pt x="500" y="506"/>
                    <a:pt x="36" y="685"/>
                  </a:cubicBezTo>
                  <a:cubicBezTo>
                    <a:pt x="0" y="709"/>
                    <a:pt x="24" y="732"/>
                    <a:pt x="48" y="732"/>
                  </a:cubicBezTo>
                  <a:cubicBezTo>
                    <a:pt x="524" y="566"/>
                    <a:pt x="929" y="268"/>
                    <a:pt x="1334" y="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7" name="Google Shape;15678;p55">
              <a:extLst>
                <a:ext uri="{FF2B5EF4-FFF2-40B4-BE49-F238E27FC236}">
                  <a16:creationId xmlns:a16="http://schemas.microsoft.com/office/drawing/2014/main" id="{0D886D95-F4F7-A669-9009-74CA94D20779}"/>
                </a:ext>
              </a:extLst>
            </p:cNvPr>
            <p:cNvSpPr/>
            <p:nvPr/>
          </p:nvSpPr>
          <p:spPr>
            <a:xfrm>
              <a:off x="4599175" y="3345425"/>
              <a:ext cx="18950" cy="14750"/>
            </a:xfrm>
            <a:custGeom>
              <a:avLst/>
              <a:gdLst/>
              <a:ahLst/>
              <a:cxnLst/>
              <a:rect l="l" t="t" r="r" b="b"/>
              <a:pathLst>
                <a:path w="758" h="590" extrusionOk="0">
                  <a:moveTo>
                    <a:pt x="722" y="1"/>
                  </a:moveTo>
                  <a:cubicBezTo>
                    <a:pt x="718" y="1"/>
                    <a:pt x="715" y="1"/>
                    <a:pt x="711" y="3"/>
                  </a:cubicBezTo>
                  <a:cubicBezTo>
                    <a:pt x="473" y="181"/>
                    <a:pt x="223" y="336"/>
                    <a:pt x="20" y="550"/>
                  </a:cubicBezTo>
                  <a:cubicBezTo>
                    <a:pt x="1" y="570"/>
                    <a:pt x="21" y="589"/>
                    <a:pt x="36" y="589"/>
                  </a:cubicBezTo>
                  <a:cubicBezTo>
                    <a:pt x="39" y="589"/>
                    <a:pt x="42" y="588"/>
                    <a:pt x="44" y="586"/>
                  </a:cubicBezTo>
                  <a:cubicBezTo>
                    <a:pt x="258" y="372"/>
                    <a:pt x="508" y="229"/>
                    <a:pt x="747" y="50"/>
                  </a:cubicBezTo>
                  <a:cubicBezTo>
                    <a:pt x="757" y="40"/>
                    <a:pt x="749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8" name="Google Shape;15679;p55">
              <a:extLst>
                <a:ext uri="{FF2B5EF4-FFF2-40B4-BE49-F238E27FC236}">
                  <a16:creationId xmlns:a16="http://schemas.microsoft.com/office/drawing/2014/main" id="{F0DF9553-EA60-99FC-4C3A-CF2A9BB339BE}"/>
                </a:ext>
              </a:extLst>
            </p:cNvPr>
            <p:cNvSpPr/>
            <p:nvPr/>
          </p:nvSpPr>
          <p:spPr>
            <a:xfrm>
              <a:off x="4547875" y="3375950"/>
              <a:ext cx="14650" cy="8250"/>
            </a:xfrm>
            <a:custGeom>
              <a:avLst/>
              <a:gdLst/>
              <a:ahLst/>
              <a:cxnLst/>
              <a:rect l="l" t="t" r="r" b="b"/>
              <a:pathLst>
                <a:path w="586" h="330" extrusionOk="0">
                  <a:moveTo>
                    <a:pt x="526" y="0"/>
                  </a:moveTo>
                  <a:cubicBezTo>
                    <a:pt x="513" y="0"/>
                    <a:pt x="499" y="6"/>
                    <a:pt x="489" y="20"/>
                  </a:cubicBezTo>
                  <a:cubicBezTo>
                    <a:pt x="382" y="163"/>
                    <a:pt x="191" y="211"/>
                    <a:pt x="24" y="282"/>
                  </a:cubicBezTo>
                  <a:cubicBezTo>
                    <a:pt x="1" y="306"/>
                    <a:pt x="24" y="330"/>
                    <a:pt x="36" y="330"/>
                  </a:cubicBezTo>
                  <a:cubicBezTo>
                    <a:pt x="239" y="282"/>
                    <a:pt x="429" y="222"/>
                    <a:pt x="560" y="68"/>
                  </a:cubicBezTo>
                  <a:cubicBezTo>
                    <a:pt x="585" y="34"/>
                    <a:pt x="557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9" name="Google Shape;15680;p55">
              <a:extLst>
                <a:ext uri="{FF2B5EF4-FFF2-40B4-BE49-F238E27FC236}">
                  <a16:creationId xmlns:a16="http://schemas.microsoft.com/office/drawing/2014/main" id="{39670F62-3C7E-55EA-D928-C229DF1ECF5D}"/>
                </a:ext>
              </a:extLst>
            </p:cNvPr>
            <p:cNvSpPr/>
            <p:nvPr/>
          </p:nvSpPr>
          <p:spPr>
            <a:xfrm>
              <a:off x="4506800" y="34005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0"/>
                  </a:moveTo>
                  <a:cubicBezTo>
                    <a:pt x="1" y="12"/>
                    <a:pt x="1" y="36"/>
                    <a:pt x="24" y="36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0" name="Google Shape;15681;p55">
              <a:extLst>
                <a:ext uri="{FF2B5EF4-FFF2-40B4-BE49-F238E27FC236}">
                  <a16:creationId xmlns:a16="http://schemas.microsoft.com/office/drawing/2014/main" id="{9598AA6F-5A25-F1E2-0F7E-DE9A4013B370}"/>
                </a:ext>
              </a:extLst>
            </p:cNvPr>
            <p:cNvSpPr/>
            <p:nvPr/>
          </p:nvSpPr>
          <p:spPr>
            <a:xfrm>
              <a:off x="4437525" y="3408575"/>
              <a:ext cx="18400" cy="4200"/>
            </a:xfrm>
            <a:custGeom>
              <a:avLst/>
              <a:gdLst/>
              <a:ahLst/>
              <a:cxnLst/>
              <a:rect l="l" t="t" r="r" b="b"/>
              <a:pathLst>
                <a:path w="736" h="168" extrusionOk="0">
                  <a:moveTo>
                    <a:pt x="366" y="1"/>
                  </a:moveTo>
                  <a:cubicBezTo>
                    <a:pt x="247" y="1"/>
                    <a:pt x="128" y="49"/>
                    <a:pt x="21" y="108"/>
                  </a:cubicBezTo>
                  <a:cubicBezTo>
                    <a:pt x="1" y="129"/>
                    <a:pt x="7" y="158"/>
                    <a:pt x="24" y="158"/>
                  </a:cubicBezTo>
                  <a:cubicBezTo>
                    <a:pt x="27" y="158"/>
                    <a:pt x="30" y="157"/>
                    <a:pt x="33" y="156"/>
                  </a:cubicBezTo>
                  <a:cubicBezTo>
                    <a:pt x="80" y="142"/>
                    <a:pt x="127" y="137"/>
                    <a:pt x="173" y="137"/>
                  </a:cubicBezTo>
                  <a:cubicBezTo>
                    <a:pt x="246" y="137"/>
                    <a:pt x="318" y="148"/>
                    <a:pt x="390" y="156"/>
                  </a:cubicBezTo>
                  <a:cubicBezTo>
                    <a:pt x="438" y="162"/>
                    <a:pt x="483" y="162"/>
                    <a:pt x="527" y="162"/>
                  </a:cubicBezTo>
                  <a:cubicBezTo>
                    <a:pt x="572" y="162"/>
                    <a:pt x="617" y="162"/>
                    <a:pt x="664" y="168"/>
                  </a:cubicBezTo>
                  <a:cubicBezTo>
                    <a:pt x="724" y="156"/>
                    <a:pt x="736" y="108"/>
                    <a:pt x="712" y="108"/>
                  </a:cubicBezTo>
                  <a:cubicBezTo>
                    <a:pt x="593" y="49"/>
                    <a:pt x="497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1" name="Google Shape;15682;p55">
              <a:extLst>
                <a:ext uri="{FF2B5EF4-FFF2-40B4-BE49-F238E27FC236}">
                  <a16:creationId xmlns:a16="http://schemas.microsoft.com/office/drawing/2014/main" id="{99C2E20D-EB91-6FD6-907E-85178A2D202A}"/>
                </a:ext>
              </a:extLst>
            </p:cNvPr>
            <p:cNvSpPr/>
            <p:nvPr/>
          </p:nvSpPr>
          <p:spPr>
            <a:xfrm>
              <a:off x="4418400" y="3415425"/>
              <a:ext cx="4775" cy="525"/>
            </a:xfrm>
            <a:custGeom>
              <a:avLst/>
              <a:gdLst/>
              <a:ahLst/>
              <a:cxnLst/>
              <a:rect l="l" t="t" r="r" b="b"/>
              <a:pathLst>
                <a:path w="191" h="21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lnTo>
                    <a:pt x="179" y="13"/>
                  </a:lnTo>
                  <a:cubicBezTo>
                    <a:pt x="182" y="19"/>
                    <a:pt x="184" y="21"/>
                    <a:pt x="186" y="21"/>
                  </a:cubicBezTo>
                  <a:cubicBezTo>
                    <a:pt x="190" y="21"/>
                    <a:pt x="188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2" name="Google Shape;15683;p55">
              <a:extLst>
                <a:ext uri="{FF2B5EF4-FFF2-40B4-BE49-F238E27FC236}">
                  <a16:creationId xmlns:a16="http://schemas.microsoft.com/office/drawing/2014/main" id="{6DACA430-26AE-B8BB-C300-08C8AA415EAC}"/>
                </a:ext>
              </a:extLst>
            </p:cNvPr>
            <p:cNvSpPr/>
            <p:nvPr/>
          </p:nvSpPr>
          <p:spPr>
            <a:xfrm>
              <a:off x="4394875" y="3387250"/>
              <a:ext cx="44850" cy="10275"/>
            </a:xfrm>
            <a:custGeom>
              <a:avLst/>
              <a:gdLst/>
              <a:ahLst/>
              <a:cxnLst/>
              <a:rect l="l" t="t" r="r" b="b"/>
              <a:pathLst>
                <a:path w="1794" h="411" extrusionOk="0">
                  <a:moveTo>
                    <a:pt x="1695" y="1"/>
                  </a:moveTo>
                  <a:cubicBezTo>
                    <a:pt x="1686" y="1"/>
                    <a:pt x="1677" y="3"/>
                    <a:pt x="1668" y="9"/>
                  </a:cubicBezTo>
                  <a:cubicBezTo>
                    <a:pt x="1433" y="193"/>
                    <a:pt x="1130" y="255"/>
                    <a:pt x="823" y="255"/>
                  </a:cubicBezTo>
                  <a:cubicBezTo>
                    <a:pt x="554" y="255"/>
                    <a:pt x="282" y="207"/>
                    <a:pt x="48" y="151"/>
                  </a:cubicBezTo>
                  <a:cubicBezTo>
                    <a:pt x="13" y="151"/>
                    <a:pt x="1" y="175"/>
                    <a:pt x="37" y="187"/>
                  </a:cubicBezTo>
                  <a:cubicBezTo>
                    <a:pt x="285" y="320"/>
                    <a:pt x="613" y="410"/>
                    <a:pt x="934" y="410"/>
                  </a:cubicBezTo>
                  <a:cubicBezTo>
                    <a:pt x="1244" y="410"/>
                    <a:pt x="1546" y="326"/>
                    <a:pt x="1763" y="116"/>
                  </a:cubicBezTo>
                  <a:cubicBezTo>
                    <a:pt x="1793" y="75"/>
                    <a:pt x="1746" y="1"/>
                    <a:pt x="16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3" name="Google Shape;15684;p55">
              <a:extLst>
                <a:ext uri="{FF2B5EF4-FFF2-40B4-BE49-F238E27FC236}">
                  <a16:creationId xmlns:a16="http://schemas.microsoft.com/office/drawing/2014/main" id="{5DE06155-3809-86D4-28FC-D007E3E52990}"/>
                </a:ext>
              </a:extLst>
            </p:cNvPr>
            <p:cNvSpPr/>
            <p:nvPr/>
          </p:nvSpPr>
          <p:spPr>
            <a:xfrm>
              <a:off x="4375525" y="3388050"/>
              <a:ext cx="3000" cy="925"/>
            </a:xfrm>
            <a:custGeom>
              <a:avLst/>
              <a:gdLst/>
              <a:ahLst/>
              <a:cxnLst/>
              <a:rect l="l" t="t" r="r" b="b"/>
              <a:pathLst>
                <a:path w="120" h="37" extrusionOk="0">
                  <a:moveTo>
                    <a:pt x="1" y="0"/>
                  </a:moveTo>
                  <a:cubicBezTo>
                    <a:pt x="13" y="36"/>
                    <a:pt x="60" y="36"/>
                    <a:pt x="120" y="36"/>
                  </a:cubicBezTo>
                  <a:cubicBezTo>
                    <a:pt x="84" y="36"/>
                    <a:pt x="37" y="36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4" name="Google Shape;15685;p55">
              <a:extLst>
                <a:ext uri="{FF2B5EF4-FFF2-40B4-BE49-F238E27FC236}">
                  <a16:creationId xmlns:a16="http://schemas.microsoft.com/office/drawing/2014/main" id="{29D52BD6-8D71-FBA5-3D9F-B0EF641BF32B}"/>
                </a:ext>
              </a:extLst>
            </p:cNvPr>
            <p:cNvSpPr/>
            <p:nvPr/>
          </p:nvSpPr>
          <p:spPr>
            <a:xfrm>
              <a:off x="4351900" y="3381325"/>
              <a:ext cx="3050" cy="2825"/>
            </a:xfrm>
            <a:custGeom>
              <a:avLst/>
              <a:gdLst/>
              <a:ahLst/>
              <a:cxnLst/>
              <a:rect l="l" t="t" r="r" b="b"/>
              <a:pathLst>
                <a:path w="122" h="113" extrusionOk="0">
                  <a:moveTo>
                    <a:pt x="38" y="1"/>
                  </a:moveTo>
                  <a:cubicBezTo>
                    <a:pt x="18" y="1"/>
                    <a:pt x="0" y="34"/>
                    <a:pt x="29" y="43"/>
                  </a:cubicBezTo>
                  <a:lnTo>
                    <a:pt x="89" y="103"/>
                  </a:lnTo>
                  <a:cubicBezTo>
                    <a:pt x="92" y="109"/>
                    <a:pt x="96" y="112"/>
                    <a:pt x="100" y="112"/>
                  </a:cubicBezTo>
                  <a:cubicBezTo>
                    <a:pt x="111" y="112"/>
                    <a:pt x="121" y="93"/>
                    <a:pt x="112" y="67"/>
                  </a:cubicBezTo>
                  <a:lnTo>
                    <a:pt x="53" y="7"/>
                  </a:lnTo>
                  <a:cubicBezTo>
                    <a:pt x="48" y="3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5" name="Google Shape;15686;p55">
              <a:extLst>
                <a:ext uri="{FF2B5EF4-FFF2-40B4-BE49-F238E27FC236}">
                  <a16:creationId xmlns:a16="http://schemas.microsoft.com/office/drawing/2014/main" id="{7210F6D1-FE15-1A12-705C-D78A64FFBDF3}"/>
                </a:ext>
              </a:extLst>
            </p:cNvPr>
            <p:cNvSpPr/>
            <p:nvPr/>
          </p:nvSpPr>
          <p:spPr>
            <a:xfrm>
              <a:off x="4268375" y="3383575"/>
              <a:ext cx="28300" cy="14925"/>
            </a:xfrm>
            <a:custGeom>
              <a:avLst/>
              <a:gdLst/>
              <a:ahLst/>
              <a:cxnLst/>
              <a:rect l="l" t="t" r="r" b="b"/>
              <a:pathLst>
                <a:path w="1132" h="597" extrusionOk="0">
                  <a:moveTo>
                    <a:pt x="1" y="1"/>
                  </a:moveTo>
                  <a:cubicBezTo>
                    <a:pt x="310" y="310"/>
                    <a:pt x="703" y="489"/>
                    <a:pt x="1132" y="596"/>
                  </a:cubicBezTo>
                  <a:cubicBezTo>
                    <a:pt x="703" y="489"/>
                    <a:pt x="322" y="31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6" name="Google Shape;15687;p55">
              <a:extLst>
                <a:ext uri="{FF2B5EF4-FFF2-40B4-BE49-F238E27FC236}">
                  <a16:creationId xmlns:a16="http://schemas.microsoft.com/office/drawing/2014/main" id="{A62831BA-E9A5-307D-5818-8BE76F6299C0}"/>
                </a:ext>
              </a:extLst>
            </p:cNvPr>
            <p:cNvSpPr/>
            <p:nvPr/>
          </p:nvSpPr>
          <p:spPr>
            <a:xfrm>
              <a:off x="4165450" y="3317150"/>
              <a:ext cx="64475" cy="48200"/>
            </a:xfrm>
            <a:custGeom>
              <a:avLst/>
              <a:gdLst/>
              <a:ahLst/>
              <a:cxnLst/>
              <a:rect l="l" t="t" r="r" b="b"/>
              <a:pathLst>
                <a:path w="2579" h="1928" extrusionOk="0">
                  <a:moveTo>
                    <a:pt x="46" y="1"/>
                  </a:moveTo>
                  <a:cubicBezTo>
                    <a:pt x="17" y="1"/>
                    <a:pt x="1" y="40"/>
                    <a:pt x="22" y="50"/>
                  </a:cubicBezTo>
                  <a:cubicBezTo>
                    <a:pt x="748" y="788"/>
                    <a:pt x="1689" y="1372"/>
                    <a:pt x="2558" y="1920"/>
                  </a:cubicBezTo>
                  <a:cubicBezTo>
                    <a:pt x="2561" y="1925"/>
                    <a:pt x="2564" y="1928"/>
                    <a:pt x="2566" y="1928"/>
                  </a:cubicBezTo>
                  <a:cubicBezTo>
                    <a:pt x="2574" y="1928"/>
                    <a:pt x="2579" y="1905"/>
                    <a:pt x="2570" y="1896"/>
                  </a:cubicBezTo>
                  <a:cubicBezTo>
                    <a:pt x="1736" y="1265"/>
                    <a:pt x="903" y="610"/>
                    <a:pt x="58" y="3"/>
                  </a:cubicBezTo>
                  <a:cubicBezTo>
                    <a:pt x="54" y="1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7" name="Google Shape;15688;p55">
              <a:extLst>
                <a:ext uri="{FF2B5EF4-FFF2-40B4-BE49-F238E27FC236}">
                  <a16:creationId xmlns:a16="http://schemas.microsoft.com/office/drawing/2014/main" id="{0705F0FF-24BA-4727-209E-01D3BA03FFFF}"/>
                </a:ext>
              </a:extLst>
            </p:cNvPr>
            <p:cNvSpPr/>
            <p:nvPr/>
          </p:nvSpPr>
          <p:spPr>
            <a:xfrm>
              <a:off x="4213600" y="3325550"/>
              <a:ext cx="17500" cy="10100"/>
            </a:xfrm>
            <a:custGeom>
              <a:avLst/>
              <a:gdLst/>
              <a:ahLst/>
              <a:cxnLst/>
              <a:rect l="l" t="t" r="r" b="b"/>
              <a:pathLst>
                <a:path w="700" h="404" extrusionOk="0">
                  <a:moveTo>
                    <a:pt x="37" y="0"/>
                  </a:moveTo>
                  <a:cubicBezTo>
                    <a:pt x="1" y="0"/>
                    <a:pt x="1" y="36"/>
                    <a:pt x="37" y="36"/>
                  </a:cubicBezTo>
                  <a:cubicBezTo>
                    <a:pt x="287" y="107"/>
                    <a:pt x="477" y="214"/>
                    <a:pt x="668" y="393"/>
                  </a:cubicBezTo>
                  <a:cubicBezTo>
                    <a:pt x="675" y="400"/>
                    <a:pt x="681" y="403"/>
                    <a:pt x="686" y="403"/>
                  </a:cubicBezTo>
                  <a:cubicBezTo>
                    <a:pt x="697" y="403"/>
                    <a:pt x="700" y="389"/>
                    <a:pt x="691" y="381"/>
                  </a:cubicBezTo>
                  <a:cubicBezTo>
                    <a:pt x="513" y="202"/>
                    <a:pt x="287" y="24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8" name="Google Shape;15689;p55">
              <a:extLst>
                <a:ext uri="{FF2B5EF4-FFF2-40B4-BE49-F238E27FC236}">
                  <a16:creationId xmlns:a16="http://schemas.microsoft.com/office/drawing/2014/main" id="{C01D59D6-74ED-7568-206A-98ECCE3FFF87}"/>
                </a:ext>
              </a:extLst>
            </p:cNvPr>
            <p:cNvSpPr/>
            <p:nvPr/>
          </p:nvSpPr>
          <p:spPr>
            <a:xfrm>
              <a:off x="4100650" y="3251350"/>
              <a:ext cx="15950" cy="10225"/>
            </a:xfrm>
            <a:custGeom>
              <a:avLst/>
              <a:gdLst/>
              <a:ahLst/>
              <a:cxnLst/>
              <a:rect l="l" t="t" r="r" b="b"/>
              <a:pathLst>
                <a:path w="638" h="409" extrusionOk="0">
                  <a:moveTo>
                    <a:pt x="41" y="0"/>
                  </a:moveTo>
                  <a:cubicBezTo>
                    <a:pt x="20" y="0"/>
                    <a:pt x="1" y="22"/>
                    <a:pt x="30" y="51"/>
                  </a:cubicBezTo>
                  <a:cubicBezTo>
                    <a:pt x="173" y="218"/>
                    <a:pt x="435" y="313"/>
                    <a:pt x="637" y="408"/>
                  </a:cubicBezTo>
                  <a:cubicBezTo>
                    <a:pt x="530" y="349"/>
                    <a:pt x="447" y="289"/>
                    <a:pt x="352" y="206"/>
                  </a:cubicBezTo>
                  <a:cubicBezTo>
                    <a:pt x="316" y="170"/>
                    <a:pt x="268" y="134"/>
                    <a:pt x="221" y="87"/>
                  </a:cubicBezTo>
                  <a:cubicBezTo>
                    <a:pt x="173" y="51"/>
                    <a:pt x="114" y="27"/>
                    <a:pt x="54" y="3"/>
                  </a:cubicBezTo>
                  <a:cubicBezTo>
                    <a:pt x="50" y="1"/>
                    <a:pt x="45" y="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9" name="Google Shape;15690;p55">
              <a:extLst>
                <a:ext uri="{FF2B5EF4-FFF2-40B4-BE49-F238E27FC236}">
                  <a16:creationId xmlns:a16="http://schemas.microsoft.com/office/drawing/2014/main" id="{34DA3AC2-05AD-5F43-C549-FE46A41AABED}"/>
                </a:ext>
              </a:extLst>
            </p:cNvPr>
            <p:cNvSpPr/>
            <p:nvPr/>
          </p:nvSpPr>
          <p:spPr>
            <a:xfrm>
              <a:off x="4107450" y="3238250"/>
              <a:ext cx="13525" cy="8575"/>
            </a:xfrm>
            <a:custGeom>
              <a:avLst/>
              <a:gdLst/>
              <a:ahLst/>
              <a:cxnLst/>
              <a:rect l="l" t="t" r="r" b="b"/>
              <a:pathLst>
                <a:path w="541" h="343" extrusionOk="0">
                  <a:moveTo>
                    <a:pt x="38" y="0"/>
                  </a:moveTo>
                  <a:cubicBezTo>
                    <a:pt x="13" y="0"/>
                    <a:pt x="1" y="20"/>
                    <a:pt x="20" y="39"/>
                  </a:cubicBezTo>
                  <a:cubicBezTo>
                    <a:pt x="163" y="182"/>
                    <a:pt x="354" y="242"/>
                    <a:pt x="532" y="337"/>
                  </a:cubicBezTo>
                  <a:cubicBezTo>
                    <a:pt x="365" y="218"/>
                    <a:pt x="199" y="123"/>
                    <a:pt x="56" y="4"/>
                  </a:cubicBezTo>
                  <a:cubicBezTo>
                    <a:pt x="49" y="1"/>
                    <a:pt x="43" y="0"/>
                    <a:pt x="38" y="0"/>
                  </a:cubicBezTo>
                  <a:close/>
                  <a:moveTo>
                    <a:pt x="532" y="337"/>
                  </a:moveTo>
                  <a:cubicBezTo>
                    <a:pt x="532" y="341"/>
                    <a:pt x="533" y="342"/>
                    <a:pt x="535" y="342"/>
                  </a:cubicBezTo>
                  <a:cubicBezTo>
                    <a:pt x="537" y="342"/>
                    <a:pt x="540" y="337"/>
                    <a:pt x="532" y="33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0" name="Google Shape;15691;p55">
              <a:extLst>
                <a:ext uri="{FF2B5EF4-FFF2-40B4-BE49-F238E27FC236}">
                  <a16:creationId xmlns:a16="http://schemas.microsoft.com/office/drawing/2014/main" id="{1E8B3E07-DADD-7015-AC44-0D3A2276AE8D}"/>
                </a:ext>
              </a:extLst>
            </p:cNvPr>
            <p:cNvSpPr/>
            <p:nvPr/>
          </p:nvSpPr>
          <p:spPr>
            <a:xfrm>
              <a:off x="4040975" y="3144125"/>
              <a:ext cx="22975" cy="83000"/>
            </a:xfrm>
            <a:custGeom>
              <a:avLst/>
              <a:gdLst/>
              <a:ahLst/>
              <a:cxnLst/>
              <a:rect l="l" t="t" r="r" b="b"/>
              <a:pathLst>
                <a:path w="919" h="3320" extrusionOk="0">
                  <a:moveTo>
                    <a:pt x="113" y="0"/>
                  </a:moveTo>
                  <a:cubicBezTo>
                    <a:pt x="104" y="0"/>
                    <a:pt x="96" y="6"/>
                    <a:pt x="96" y="18"/>
                  </a:cubicBezTo>
                  <a:cubicBezTo>
                    <a:pt x="0" y="1137"/>
                    <a:pt x="215" y="2387"/>
                    <a:pt x="858" y="3304"/>
                  </a:cubicBezTo>
                  <a:cubicBezTo>
                    <a:pt x="861" y="3315"/>
                    <a:pt x="869" y="3319"/>
                    <a:pt x="878" y="3319"/>
                  </a:cubicBezTo>
                  <a:cubicBezTo>
                    <a:pt x="897" y="3319"/>
                    <a:pt x="918" y="3297"/>
                    <a:pt x="893" y="3280"/>
                  </a:cubicBezTo>
                  <a:cubicBezTo>
                    <a:pt x="191" y="2221"/>
                    <a:pt x="262" y="1209"/>
                    <a:pt x="131" y="18"/>
                  </a:cubicBezTo>
                  <a:cubicBezTo>
                    <a:pt x="131" y="6"/>
                    <a:pt x="12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1" name="Google Shape;15692;p55">
              <a:extLst>
                <a:ext uri="{FF2B5EF4-FFF2-40B4-BE49-F238E27FC236}">
                  <a16:creationId xmlns:a16="http://schemas.microsoft.com/office/drawing/2014/main" id="{0B7EA2C6-09B7-B6F1-39E2-66A4900D923E}"/>
                </a:ext>
              </a:extLst>
            </p:cNvPr>
            <p:cNvSpPr/>
            <p:nvPr/>
          </p:nvSpPr>
          <p:spPr>
            <a:xfrm>
              <a:off x="4061800" y="3144125"/>
              <a:ext cx="2700" cy="16750"/>
            </a:xfrm>
            <a:custGeom>
              <a:avLst/>
              <a:gdLst/>
              <a:ahLst/>
              <a:cxnLst/>
              <a:rect l="l" t="t" r="r" b="b"/>
              <a:pathLst>
                <a:path w="108" h="670" extrusionOk="0">
                  <a:moveTo>
                    <a:pt x="42" y="0"/>
                  </a:moveTo>
                  <a:cubicBezTo>
                    <a:pt x="33" y="0"/>
                    <a:pt x="25" y="6"/>
                    <a:pt x="25" y="18"/>
                  </a:cubicBezTo>
                  <a:cubicBezTo>
                    <a:pt x="1" y="232"/>
                    <a:pt x="36" y="470"/>
                    <a:pt x="84" y="661"/>
                  </a:cubicBezTo>
                  <a:cubicBezTo>
                    <a:pt x="90" y="667"/>
                    <a:pt x="96" y="670"/>
                    <a:pt x="100" y="670"/>
                  </a:cubicBezTo>
                  <a:cubicBezTo>
                    <a:pt x="105" y="670"/>
                    <a:pt x="108" y="667"/>
                    <a:pt x="108" y="661"/>
                  </a:cubicBezTo>
                  <a:cubicBezTo>
                    <a:pt x="60" y="435"/>
                    <a:pt x="84" y="232"/>
                    <a:pt x="60" y="18"/>
                  </a:cubicBezTo>
                  <a:cubicBezTo>
                    <a:pt x="60" y="6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2" name="Google Shape;15693;p55">
              <a:extLst>
                <a:ext uri="{FF2B5EF4-FFF2-40B4-BE49-F238E27FC236}">
                  <a16:creationId xmlns:a16="http://schemas.microsoft.com/office/drawing/2014/main" id="{B665F0CF-5690-313D-737C-91F6C7EFC6D9}"/>
                </a:ext>
              </a:extLst>
            </p:cNvPr>
            <p:cNvSpPr/>
            <p:nvPr/>
          </p:nvSpPr>
          <p:spPr>
            <a:xfrm>
              <a:off x="4072400" y="3076900"/>
              <a:ext cx="7000" cy="9500"/>
            </a:xfrm>
            <a:custGeom>
              <a:avLst/>
              <a:gdLst/>
              <a:ahLst/>
              <a:cxnLst/>
              <a:rect l="l" t="t" r="r" b="b"/>
              <a:pathLst>
                <a:path w="280" h="380" extrusionOk="0">
                  <a:moveTo>
                    <a:pt x="266" y="1"/>
                  </a:moveTo>
                  <a:cubicBezTo>
                    <a:pt x="263" y="1"/>
                    <a:pt x="259" y="5"/>
                    <a:pt x="255" y="16"/>
                  </a:cubicBezTo>
                  <a:cubicBezTo>
                    <a:pt x="208" y="52"/>
                    <a:pt x="196" y="100"/>
                    <a:pt x="160" y="147"/>
                  </a:cubicBezTo>
                  <a:lnTo>
                    <a:pt x="29" y="326"/>
                  </a:lnTo>
                  <a:cubicBezTo>
                    <a:pt x="0" y="345"/>
                    <a:pt x="26" y="380"/>
                    <a:pt x="56" y="380"/>
                  </a:cubicBezTo>
                  <a:cubicBezTo>
                    <a:pt x="63" y="380"/>
                    <a:pt x="70" y="378"/>
                    <a:pt x="77" y="373"/>
                  </a:cubicBezTo>
                  <a:cubicBezTo>
                    <a:pt x="160" y="278"/>
                    <a:pt x="255" y="159"/>
                    <a:pt x="279" y="28"/>
                  </a:cubicBezTo>
                  <a:cubicBezTo>
                    <a:pt x="279" y="20"/>
                    <a:pt x="274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3" name="Google Shape;15694;p55">
              <a:extLst>
                <a:ext uri="{FF2B5EF4-FFF2-40B4-BE49-F238E27FC236}">
                  <a16:creationId xmlns:a16="http://schemas.microsoft.com/office/drawing/2014/main" id="{815EC786-FD65-DDDE-C473-EAEA5EE0EC9D}"/>
                </a:ext>
              </a:extLst>
            </p:cNvPr>
            <p:cNvSpPr/>
            <p:nvPr/>
          </p:nvSpPr>
          <p:spPr>
            <a:xfrm>
              <a:off x="4095750" y="3007325"/>
              <a:ext cx="2700" cy="22275"/>
            </a:xfrm>
            <a:custGeom>
              <a:avLst/>
              <a:gdLst/>
              <a:ahLst/>
              <a:cxnLst/>
              <a:rect l="l" t="t" r="r" b="b"/>
              <a:pathLst>
                <a:path w="108" h="891" extrusionOk="0">
                  <a:moveTo>
                    <a:pt x="75" y="0"/>
                  </a:moveTo>
                  <a:cubicBezTo>
                    <a:pt x="66" y="0"/>
                    <a:pt x="60" y="4"/>
                    <a:pt x="60" y="13"/>
                  </a:cubicBezTo>
                  <a:cubicBezTo>
                    <a:pt x="0" y="299"/>
                    <a:pt x="12" y="597"/>
                    <a:pt x="12" y="870"/>
                  </a:cubicBezTo>
                  <a:cubicBezTo>
                    <a:pt x="12" y="884"/>
                    <a:pt x="20" y="890"/>
                    <a:pt x="27" y="890"/>
                  </a:cubicBezTo>
                  <a:cubicBezTo>
                    <a:pt x="32" y="890"/>
                    <a:pt x="36" y="887"/>
                    <a:pt x="36" y="882"/>
                  </a:cubicBezTo>
                  <a:cubicBezTo>
                    <a:pt x="36" y="597"/>
                    <a:pt x="48" y="311"/>
                    <a:pt x="107" y="25"/>
                  </a:cubicBezTo>
                  <a:cubicBezTo>
                    <a:pt x="107" y="10"/>
                    <a:pt x="89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4" name="Google Shape;15695;p55">
              <a:extLst>
                <a:ext uri="{FF2B5EF4-FFF2-40B4-BE49-F238E27FC236}">
                  <a16:creationId xmlns:a16="http://schemas.microsoft.com/office/drawing/2014/main" id="{2B7A22BA-4A85-F6CF-2EFD-E27CAA5E7A96}"/>
                </a:ext>
              </a:extLst>
            </p:cNvPr>
            <p:cNvSpPr/>
            <p:nvPr/>
          </p:nvSpPr>
          <p:spPr>
            <a:xfrm>
              <a:off x="4087750" y="2945050"/>
              <a:ext cx="11100" cy="13625"/>
            </a:xfrm>
            <a:custGeom>
              <a:avLst/>
              <a:gdLst/>
              <a:ahLst/>
              <a:cxnLst/>
              <a:rect l="l" t="t" r="r" b="b"/>
              <a:pathLst>
                <a:path w="444" h="545" extrusionOk="0">
                  <a:moveTo>
                    <a:pt x="27" y="1"/>
                  </a:moveTo>
                  <a:cubicBezTo>
                    <a:pt x="15" y="1"/>
                    <a:pt x="1" y="20"/>
                    <a:pt x="10" y="40"/>
                  </a:cubicBezTo>
                  <a:cubicBezTo>
                    <a:pt x="130" y="194"/>
                    <a:pt x="260" y="361"/>
                    <a:pt x="380" y="528"/>
                  </a:cubicBezTo>
                  <a:cubicBezTo>
                    <a:pt x="384" y="540"/>
                    <a:pt x="393" y="545"/>
                    <a:pt x="402" y="545"/>
                  </a:cubicBezTo>
                  <a:cubicBezTo>
                    <a:pt x="422" y="545"/>
                    <a:pt x="443" y="524"/>
                    <a:pt x="427" y="492"/>
                  </a:cubicBezTo>
                  <a:cubicBezTo>
                    <a:pt x="308" y="313"/>
                    <a:pt x="201" y="123"/>
                    <a:pt x="34" y="4"/>
                  </a:cubicBezTo>
                  <a:cubicBezTo>
                    <a:pt x="32" y="2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5" name="Google Shape;15696;p55">
              <a:extLst>
                <a:ext uri="{FF2B5EF4-FFF2-40B4-BE49-F238E27FC236}">
                  <a16:creationId xmlns:a16="http://schemas.microsoft.com/office/drawing/2014/main" id="{F6754F12-32BE-9D8A-A8D4-EA865DAFB06E}"/>
                </a:ext>
              </a:extLst>
            </p:cNvPr>
            <p:cNvSpPr/>
            <p:nvPr/>
          </p:nvSpPr>
          <p:spPr>
            <a:xfrm>
              <a:off x="4073525" y="2919500"/>
              <a:ext cx="11725" cy="5775"/>
            </a:xfrm>
            <a:custGeom>
              <a:avLst/>
              <a:gdLst/>
              <a:ahLst/>
              <a:cxnLst/>
              <a:rect l="l" t="t" r="r" b="b"/>
              <a:pathLst>
                <a:path w="469" h="231" extrusionOk="0">
                  <a:moveTo>
                    <a:pt x="58" y="0"/>
                  </a:moveTo>
                  <a:cubicBezTo>
                    <a:pt x="26" y="0"/>
                    <a:pt x="0" y="52"/>
                    <a:pt x="44" y="73"/>
                  </a:cubicBezTo>
                  <a:cubicBezTo>
                    <a:pt x="163" y="133"/>
                    <a:pt x="294" y="181"/>
                    <a:pt x="425" y="228"/>
                  </a:cubicBezTo>
                  <a:cubicBezTo>
                    <a:pt x="429" y="229"/>
                    <a:pt x="432" y="230"/>
                    <a:pt x="436" y="230"/>
                  </a:cubicBezTo>
                  <a:cubicBezTo>
                    <a:pt x="462" y="230"/>
                    <a:pt x="468" y="191"/>
                    <a:pt x="437" y="181"/>
                  </a:cubicBezTo>
                  <a:cubicBezTo>
                    <a:pt x="318" y="109"/>
                    <a:pt x="187" y="73"/>
                    <a:pt x="67" y="2"/>
                  </a:cubicBezTo>
                  <a:cubicBezTo>
                    <a:pt x="64" y="1"/>
                    <a:pt x="61" y="0"/>
                    <a:pt x="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6" name="Google Shape;15697;p55">
              <a:extLst>
                <a:ext uri="{FF2B5EF4-FFF2-40B4-BE49-F238E27FC236}">
                  <a16:creationId xmlns:a16="http://schemas.microsoft.com/office/drawing/2014/main" id="{F2AD4276-4892-06D6-0937-9339BC15F967}"/>
                </a:ext>
              </a:extLst>
            </p:cNvPr>
            <p:cNvSpPr/>
            <p:nvPr/>
          </p:nvSpPr>
          <p:spPr>
            <a:xfrm>
              <a:off x="4058225" y="2978950"/>
              <a:ext cx="3600" cy="26625"/>
            </a:xfrm>
            <a:custGeom>
              <a:avLst/>
              <a:gdLst/>
              <a:ahLst/>
              <a:cxnLst/>
              <a:rect l="l" t="t" r="r" b="b"/>
              <a:pathLst>
                <a:path w="144" h="1065" extrusionOk="0">
                  <a:moveTo>
                    <a:pt x="30" y="1"/>
                  </a:moveTo>
                  <a:cubicBezTo>
                    <a:pt x="15" y="1"/>
                    <a:pt x="1" y="9"/>
                    <a:pt x="1" y="29"/>
                  </a:cubicBezTo>
                  <a:cubicBezTo>
                    <a:pt x="1" y="208"/>
                    <a:pt x="25" y="386"/>
                    <a:pt x="37" y="565"/>
                  </a:cubicBezTo>
                  <a:cubicBezTo>
                    <a:pt x="37" y="731"/>
                    <a:pt x="37" y="898"/>
                    <a:pt x="13" y="1065"/>
                  </a:cubicBezTo>
                  <a:cubicBezTo>
                    <a:pt x="13" y="1065"/>
                    <a:pt x="48" y="1065"/>
                    <a:pt x="48" y="1041"/>
                  </a:cubicBezTo>
                  <a:cubicBezTo>
                    <a:pt x="108" y="720"/>
                    <a:pt x="144" y="327"/>
                    <a:pt x="60" y="17"/>
                  </a:cubicBezTo>
                  <a:cubicBezTo>
                    <a:pt x="55" y="6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7" name="Google Shape;15698;p55">
              <a:extLst>
                <a:ext uri="{FF2B5EF4-FFF2-40B4-BE49-F238E27FC236}">
                  <a16:creationId xmlns:a16="http://schemas.microsoft.com/office/drawing/2014/main" id="{32CEC9F9-0AFB-F26D-F31F-DD15AED499A5}"/>
                </a:ext>
              </a:extLst>
            </p:cNvPr>
            <p:cNvSpPr/>
            <p:nvPr/>
          </p:nvSpPr>
          <p:spPr>
            <a:xfrm>
              <a:off x="4018350" y="2943050"/>
              <a:ext cx="4700" cy="3125"/>
            </a:xfrm>
            <a:custGeom>
              <a:avLst/>
              <a:gdLst/>
              <a:ahLst/>
              <a:cxnLst/>
              <a:rect l="l" t="t" r="r" b="b"/>
              <a:pathLst>
                <a:path w="188" h="125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48" y="48"/>
                    <a:pt x="108" y="72"/>
                    <a:pt x="167" y="120"/>
                  </a:cubicBezTo>
                  <a:cubicBezTo>
                    <a:pt x="170" y="123"/>
                    <a:pt x="173" y="124"/>
                    <a:pt x="176" y="124"/>
                  </a:cubicBezTo>
                  <a:cubicBezTo>
                    <a:pt x="184" y="124"/>
                    <a:pt x="188" y="113"/>
                    <a:pt x="179" y="96"/>
                  </a:cubicBezTo>
                  <a:cubicBezTo>
                    <a:pt x="131" y="60"/>
                    <a:pt x="60" y="36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8" name="Google Shape;15699;p55">
              <a:extLst>
                <a:ext uri="{FF2B5EF4-FFF2-40B4-BE49-F238E27FC236}">
                  <a16:creationId xmlns:a16="http://schemas.microsoft.com/office/drawing/2014/main" id="{ED7D1A38-99C2-E8CC-6939-548D4A220525}"/>
                </a:ext>
              </a:extLst>
            </p:cNvPr>
            <p:cNvSpPr/>
            <p:nvPr/>
          </p:nvSpPr>
          <p:spPr>
            <a:xfrm>
              <a:off x="4023050" y="2911475"/>
              <a:ext cx="8550" cy="8150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31" y="0"/>
                  </a:moveTo>
                  <a:cubicBezTo>
                    <a:pt x="13" y="0"/>
                    <a:pt x="0" y="28"/>
                    <a:pt x="27" y="37"/>
                  </a:cubicBezTo>
                  <a:lnTo>
                    <a:pt x="289" y="311"/>
                  </a:lnTo>
                  <a:cubicBezTo>
                    <a:pt x="292" y="322"/>
                    <a:pt x="299" y="326"/>
                    <a:pt x="306" y="326"/>
                  </a:cubicBezTo>
                  <a:cubicBezTo>
                    <a:pt x="322" y="326"/>
                    <a:pt x="341" y="301"/>
                    <a:pt x="324" y="275"/>
                  </a:cubicBezTo>
                  <a:lnTo>
                    <a:pt x="51" y="13"/>
                  </a:lnTo>
                  <a:cubicBezTo>
                    <a:pt x="44" y="4"/>
                    <a:pt x="37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9" name="Google Shape;15700;p55">
              <a:extLst>
                <a:ext uri="{FF2B5EF4-FFF2-40B4-BE49-F238E27FC236}">
                  <a16:creationId xmlns:a16="http://schemas.microsoft.com/office/drawing/2014/main" id="{B6C3B972-A8D1-700E-08C7-B6C1D6E0D7F7}"/>
                </a:ext>
              </a:extLst>
            </p:cNvPr>
            <p:cNvSpPr/>
            <p:nvPr/>
          </p:nvSpPr>
          <p:spPr>
            <a:xfrm>
              <a:off x="3988650" y="2870975"/>
              <a:ext cx="27050" cy="12875"/>
            </a:xfrm>
            <a:custGeom>
              <a:avLst/>
              <a:gdLst/>
              <a:ahLst/>
              <a:cxnLst/>
              <a:rect l="l" t="t" r="r" b="b"/>
              <a:pathLst>
                <a:path w="1082" h="515" extrusionOk="0">
                  <a:moveTo>
                    <a:pt x="80" y="1"/>
                  </a:moveTo>
                  <a:cubicBezTo>
                    <a:pt x="38" y="1"/>
                    <a:pt x="1" y="53"/>
                    <a:pt x="33" y="86"/>
                  </a:cubicBezTo>
                  <a:cubicBezTo>
                    <a:pt x="236" y="383"/>
                    <a:pt x="700" y="467"/>
                    <a:pt x="1046" y="514"/>
                  </a:cubicBezTo>
                  <a:cubicBezTo>
                    <a:pt x="1057" y="514"/>
                    <a:pt x="1081" y="467"/>
                    <a:pt x="1057" y="455"/>
                  </a:cubicBezTo>
                  <a:cubicBezTo>
                    <a:pt x="724" y="300"/>
                    <a:pt x="414" y="121"/>
                    <a:pt x="93" y="2"/>
                  </a:cubicBezTo>
                  <a:cubicBezTo>
                    <a:pt x="89" y="1"/>
                    <a:pt x="85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0" name="Google Shape;15701;p55">
              <a:extLst>
                <a:ext uri="{FF2B5EF4-FFF2-40B4-BE49-F238E27FC236}">
                  <a16:creationId xmlns:a16="http://schemas.microsoft.com/office/drawing/2014/main" id="{F68E92B4-842E-9444-D0A4-C65B5489E4AE}"/>
                </a:ext>
              </a:extLst>
            </p:cNvPr>
            <p:cNvSpPr/>
            <p:nvPr/>
          </p:nvSpPr>
          <p:spPr>
            <a:xfrm>
              <a:off x="3916925" y="2824525"/>
              <a:ext cx="43000" cy="28925"/>
            </a:xfrm>
            <a:custGeom>
              <a:avLst/>
              <a:gdLst/>
              <a:ahLst/>
              <a:cxnLst/>
              <a:rect l="l" t="t" r="r" b="b"/>
              <a:pathLst>
                <a:path w="1720" h="1157" extrusionOk="0">
                  <a:moveTo>
                    <a:pt x="43" y="1"/>
                  </a:moveTo>
                  <a:cubicBezTo>
                    <a:pt x="16" y="1"/>
                    <a:pt x="1" y="30"/>
                    <a:pt x="21" y="50"/>
                  </a:cubicBezTo>
                  <a:cubicBezTo>
                    <a:pt x="486" y="491"/>
                    <a:pt x="1128" y="848"/>
                    <a:pt x="1712" y="1146"/>
                  </a:cubicBezTo>
                  <a:cubicBezTo>
                    <a:pt x="1128" y="812"/>
                    <a:pt x="616" y="360"/>
                    <a:pt x="57" y="3"/>
                  </a:cubicBezTo>
                  <a:cubicBezTo>
                    <a:pt x="52" y="1"/>
                    <a:pt x="47" y="1"/>
                    <a:pt x="43" y="1"/>
                  </a:cubicBezTo>
                  <a:close/>
                  <a:moveTo>
                    <a:pt x="1712" y="1146"/>
                  </a:moveTo>
                  <a:cubicBezTo>
                    <a:pt x="1712" y="1154"/>
                    <a:pt x="1713" y="1156"/>
                    <a:pt x="1714" y="1156"/>
                  </a:cubicBezTo>
                  <a:cubicBezTo>
                    <a:pt x="1717" y="1156"/>
                    <a:pt x="1720" y="1146"/>
                    <a:pt x="1712" y="114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1" name="Google Shape;15702;p55">
              <a:extLst>
                <a:ext uri="{FF2B5EF4-FFF2-40B4-BE49-F238E27FC236}">
                  <a16:creationId xmlns:a16="http://schemas.microsoft.com/office/drawing/2014/main" id="{4DBBA8B6-2524-ED57-C7F7-1A8FB4BE704C}"/>
                </a:ext>
              </a:extLst>
            </p:cNvPr>
            <p:cNvSpPr/>
            <p:nvPr/>
          </p:nvSpPr>
          <p:spPr>
            <a:xfrm>
              <a:off x="3923250" y="2857475"/>
              <a:ext cx="29300" cy="15200"/>
            </a:xfrm>
            <a:custGeom>
              <a:avLst/>
              <a:gdLst/>
              <a:ahLst/>
              <a:cxnLst/>
              <a:rect l="l" t="t" r="r" b="b"/>
              <a:pathLst>
                <a:path w="1172" h="608" extrusionOk="0">
                  <a:moveTo>
                    <a:pt x="49" y="1"/>
                  </a:moveTo>
                  <a:cubicBezTo>
                    <a:pt x="20" y="1"/>
                    <a:pt x="0" y="46"/>
                    <a:pt x="30" y="66"/>
                  </a:cubicBezTo>
                  <a:cubicBezTo>
                    <a:pt x="286" y="377"/>
                    <a:pt x="645" y="605"/>
                    <a:pt x="1040" y="605"/>
                  </a:cubicBezTo>
                  <a:cubicBezTo>
                    <a:pt x="1068" y="605"/>
                    <a:pt x="1097" y="604"/>
                    <a:pt x="1125" y="602"/>
                  </a:cubicBezTo>
                  <a:cubicBezTo>
                    <a:pt x="1133" y="606"/>
                    <a:pt x="1140" y="607"/>
                    <a:pt x="1145" y="607"/>
                  </a:cubicBezTo>
                  <a:cubicBezTo>
                    <a:pt x="1172" y="607"/>
                    <a:pt x="1165" y="562"/>
                    <a:pt x="1125" y="542"/>
                  </a:cubicBezTo>
                  <a:cubicBezTo>
                    <a:pt x="709" y="507"/>
                    <a:pt x="423" y="209"/>
                    <a:pt x="66" y="6"/>
                  </a:cubicBezTo>
                  <a:cubicBezTo>
                    <a:pt x="60" y="3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2" name="Google Shape;15703;p55">
              <a:extLst>
                <a:ext uri="{FF2B5EF4-FFF2-40B4-BE49-F238E27FC236}">
                  <a16:creationId xmlns:a16="http://schemas.microsoft.com/office/drawing/2014/main" id="{F771EDBE-01BA-E394-C38E-70BB3C31067A}"/>
                </a:ext>
              </a:extLst>
            </p:cNvPr>
            <p:cNvSpPr/>
            <p:nvPr/>
          </p:nvSpPr>
          <p:spPr>
            <a:xfrm>
              <a:off x="3970575" y="2927975"/>
              <a:ext cx="19225" cy="9450"/>
            </a:xfrm>
            <a:custGeom>
              <a:avLst/>
              <a:gdLst/>
              <a:ahLst/>
              <a:cxnLst/>
              <a:rect l="l" t="t" r="r" b="b"/>
              <a:pathLst>
                <a:path w="769" h="378" extrusionOk="0">
                  <a:moveTo>
                    <a:pt x="31" y="0"/>
                  </a:moveTo>
                  <a:cubicBezTo>
                    <a:pt x="10" y="0"/>
                    <a:pt x="0" y="26"/>
                    <a:pt x="18" y="44"/>
                  </a:cubicBezTo>
                  <a:cubicBezTo>
                    <a:pt x="233" y="223"/>
                    <a:pt x="471" y="318"/>
                    <a:pt x="733" y="377"/>
                  </a:cubicBezTo>
                  <a:cubicBezTo>
                    <a:pt x="756" y="354"/>
                    <a:pt x="768" y="330"/>
                    <a:pt x="733" y="330"/>
                  </a:cubicBezTo>
                  <a:cubicBezTo>
                    <a:pt x="483" y="270"/>
                    <a:pt x="280" y="139"/>
                    <a:pt x="54" y="8"/>
                  </a:cubicBezTo>
                  <a:cubicBezTo>
                    <a:pt x="46" y="3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3" name="Google Shape;15704;p55">
              <a:extLst>
                <a:ext uri="{FF2B5EF4-FFF2-40B4-BE49-F238E27FC236}">
                  <a16:creationId xmlns:a16="http://schemas.microsoft.com/office/drawing/2014/main" id="{5CA7ED90-F9EF-ADB1-8D50-B81748FC4111}"/>
                </a:ext>
              </a:extLst>
            </p:cNvPr>
            <p:cNvSpPr/>
            <p:nvPr/>
          </p:nvSpPr>
          <p:spPr>
            <a:xfrm>
              <a:off x="3861850" y="2805475"/>
              <a:ext cx="18725" cy="18500"/>
            </a:xfrm>
            <a:custGeom>
              <a:avLst/>
              <a:gdLst/>
              <a:ahLst/>
              <a:cxnLst/>
              <a:rect l="l" t="t" r="r" b="b"/>
              <a:pathLst>
                <a:path w="749" h="740" extrusionOk="0">
                  <a:moveTo>
                    <a:pt x="46" y="1"/>
                  </a:moveTo>
                  <a:cubicBezTo>
                    <a:pt x="17" y="1"/>
                    <a:pt x="0" y="40"/>
                    <a:pt x="22" y="50"/>
                  </a:cubicBezTo>
                  <a:cubicBezTo>
                    <a:pt x="248" y="289"/>
                    <a:pt x="522" y="479"/>
                    <a:pt x="736" y="717"/>
                  </a:cubicBezTo>
                  <a:cubicBezTo>
                    <a:pt x="545" y="455"/>
                    <a:pt x="319" y="181"/>
                    <a:pt x="57" y="3"/>
                  </a:cubicBezTo>
                  <a:cubicBezTo>
                    <a:pt x="53" y="2"/>
                    <a:pt x="50" y="1"/>
                    <a:pt x="46" y="1"/>
                  </a:cubicBezTo>
                  <a:close/>
                  <a:moveTo>
                    <a:pt x="736" y="717"/>
                  </a:moveTo>
                  <a:cubicBezTo>
                    <a:pt x="736" y="733"/>
                    <a:pt x="741" y="740"/>
                    <a:pt x="744" y="740"/>
                  </a:cubicBezTo>
                  <a:cubicBezTo>
                    <a:pt x="748" y="740"/>
                    <a:pt x="749" y="730"/>
                    <a:pt x="736" y="71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4" name="Google Shape;15705;p55">
              <a:extLst>
                <a:ext uri="{FF2B5EF4-FFF2-40B4-BE49-F238E27FC236}">
                  <a16:creationId xmlns:a16="http://schemas.microsoft.com/office/drawing/2014/main" id="{2BCB9B57-E8EC-930E-AFFF-2A32B9A88D32}"/>
                </a:ext>
              </a:extLst>
            </p:cNvPr>
            <p:cNvSpPr/>
            <p:nvPr/>
          </p:nvSpPr>
          <p:spPr>
            <a:xfrm>
              <a:off x="3830925" y="2766550"/>
              <a:ext cx="5275" cy="12750"/>
            </a:xfrm>
            <a:custGeom>
              <a:avLst/>
              <a:gdLst/>
              <a:ahLst/>
              <a:cxnLst/>
              <a:rect l="l" t="t" r="r" b="b"/>
              <a:pathLst>
                <a:path w="211" h="510" extrusionOk="0">
                  <a:moveTo>
                    <a:pt x="45" y="0"/>
                  </a:moveTo>
                  <a:cubicBezTo>
                    <a:pt x="24" y="0"/>
                    <a:pt x="0" y="16"/>
                    <a:pt x="8" y="48"/>
                  </a:cubicBezTo>
                  <a:cubicBezTo>
                    <a:pt x="44" y="191"/>
                    <a:pt x="104" y="310"/>
                    <a:pt x="104" y="464"/>
                  </a:cubicBezTo>
                  <a:cubicBezTo>
                    <a:pt x="104" y="494"/>
                    <a:pt x="130" y="509"/>
                    <a:pt x="157" y="509"/>
                  </a:cubicBezTo>
                  <a:cubicBezTo>
                    <a:pt x="184" y="509"/>
                    <a:pt x="211" y="494"/>
                    <a:pt x="211" y="464"/>
                  </a:cubicBezTo>
                  <a:cubicBezTo>
                    <a:pt x="187" y="310"/>
                    <a:pt x="151" y="155"/>
                    <a:pt x="68" y="12"/>
                  </a:cubicBezTo>
                  <a:cubicBezTo>
                    <a:pt x="64" y="4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5" name="Google Shape;15706;p55">
              <a:extLst>
                <a:ext uri="{FF2B5EF4-FFF2-40B4-BE49-F238E27FC236}">
                  <a16:creationId xmlns:a16="http://schemas.microsoft.com/office/drawing/2014/main" id="{8DBD9112-9D7E-FE4D-B961-76C1A999C58F}"/>
                </a:ext>
              </a:extLst>
            </p:cNvPr>
            <p:cNvSpPr/>
            <p:nvPr/>
          </p:nvSpPr>
          <p:spPr>
            <a:xfrm>
              <a:off x="3879675" y="2795050"/>
              <a:ext cx="12425" cy="9650"/>
            </a:xfrm>
            <a:custGeom>
              <a:avLst/>
              <a:gdLst/>
              <a:ahLst/>
              <a:cxnLst/>
              <a:rect l="l" t="t" r="r" b="b"/>
              <a:pathLst>
                <a:path w="497" h="386" extrusionOk="0">
                  <a:moveTo>
                    <a:pt x="37" y="1"/>
                  </a:moveTo>
                  <a:cubicBezTo>
                    <a:pt x="17" y="1"/>
                    <a:pt x="1" y="29"/>
                    <a:pt x="11" y="39"/>
                  </a:cubicBezTo>
                  <a:cubicBezTo>
                    <a:pt x="130" y="182"/>
                    <a:pt x="261" y="301"/>
                    <a:pt x="440" y="384"/>
                  </a:cubicBezTo>
                  <a:cubicBezTo>
                    <a:pt x="443" y="385"/>
                    <a:pt x="446" y="385"/>
                    <a:pt x="449" y="385"/>
                  </a:cubicBezTo>
                  <a:cubicBezTo>
                    <a:pt x="489" y="385"/>
                    <a:pt x="497" y="312"/>
                    <a:pt x="463" y="301"/>
                  </a:cubicBezTo>
                  <a:cubicBezTo>
                    <a:pt x="297" y="241"/>
                    <a:pt x="178" y="110"/>
                    <a:pt x="47" y="3"/>
                  </a:cubicBezTo>
                  <a:cubicBezTo>
                    <a:pt x="43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6" name="Google Shape;15707;p55">
              <a:extLst>
                <a:ext uri="{FF2B5EF4-FFF2-40B4-BE49-F238E27FC236}">
                  <a16:creationId xmlns:a16="http://schemas.microsoft.com/office/drawing/2014/main" id="{2541DDA8-F634-4101-DCC7-9D0EE95FC1C0}"/>
                </a:ext>
              </a:extLst>
            </p:cNvPr>
            <p:cNvSpPr/>
            <p:nvPr/>
          </p:nvSpPr>
          <p:spPr>
            <a:xfrm>
              <a:off x="3844275" y="2852775"/>
              <a:ext cx="20100" cy="16525"/>
            </a:xfrm>
            <a:custGeom>
              <a:avLst/>
              <a:gdLst/>
              <a:ahLst/>
              <a:cxnLst/>
              <a:rect l="l" t="t" r="r" b="b"/>
              <a:pathLst>
                <a:path w="804" h="661" extrusionOk="0">
                  <a:moveTo>
                    <a:pt x="40" y="1"/>
                  </a:moveTo>
                  <a:cubicBezTo>
                    <a:pt x="15" y="1"/>
                    <a:pt x="0" y="22"/>
                    <a:pt x="10" y="52"/>
                  </a:cubicBezTo>
                  <a:cubicBezTo>
                    <a:pt x="105" y="183"/>
                    <a:pt x="236" y="290"/>
                    <a:pt x="355" y="373"/>
                  </a:cubicBezTo>
                  <a:cubicBezTo>
                    <a:pt x="474" y="468"/>
                    <a:pt x="594" y="575"/>
                    <a:pt x="713" y="659"/>
                  </a:cubicBezTo>
                  <a:cubicBezTo>
                    <a:pt x="717" y="660"/>
                    <a:pt x="721" y="660"/>
                    <a:pt x="725" y="660"/>
                  </a:cubicBezTo>
                  <a:cubicBezTo>
                    <a:pt x="768" y="660"/>
                    <a:pt x="804" y="609"/>
                    <a:pt x="760" y="587"/>
                  </a:cubicBezTo>
                  <a:cubicBezTo>
                    <a:pt x="629" y="480"/>
                    <a:pt x="498" y="397"/>
                    <a:pt x="391" y="290"/>
                  </a:cubicBezTo>
                  <a:cubicBezTo>
                    <a:pt x="284" y="194"/>
                    <a:pt x="177" y="75"/>
                    <a:pt x="58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7" name="Google Shape;15708;p55">
              <a:extLst>
                <a:ext uri="{FF2B5EF4-FFF2-40B4-BE49-F238E27FC236}">
                  <a16:creationId xmlns:a16="http://schemas.microsoft.com/office/drawing/2014/main" id="{E3E43220-6E1A-0583-3A10-51AD465A0D39}"/>
                </a:ext>
              </a:extLst>
            </p:cNvPr>
            <p:cNvSpPr/>
            <p:nvPr/>
          </p:nvSpPr>
          <p:spPr>
            <a:xfrm>
              <a:off x="3787950" y="2718575"/>
              <a:ext cx="6875" cy="50600"/>
            </a:xfrm>
            <a:custGeom>
              <a:avLst/>
              <a:gdLst/>
              <a:ahLst/>
              <a:cxnLst/>
              <a:rect l="l" t="t" r="r" b="b"/>
              <a:pathLst>
                <a:path w="275" h="2024" extrusionOk="0">
                  <a:moveTo>
                    <a:pt x="47" y="0"/>
                  </a:moveTo>
                  <a:cubicBezTo>
                    <a:pt x="37" y="0"/>
                    <a:pt x="25" y="7"/>
                    <a:pt x="25" y="14"/>
                  </a:cubicBezTo>
                  <a:cubicBezTo>
                    <a:pt x="1" y="669"/>
                    <a:pt x="168" y="1336"/>
                    <a:pt x="239" y="2014"/>
                  </a:cubicBezTo>
                  <a:cubicBezTo>
                    <a:pt x="239" y="2020"/>
                    <a:pt x="248" y="2023"/>
                    <a:pt x="257" y="2023"/>
                  </a:cubicBezTo>
                  <a:cubicBezTo>
                    <a:pt x="266" y="2023"/>
                    <a:pt x="275" y="2020"/>
                    <a:pt x="275" y="2014"/>
                  </a:cubicBezTo>
                  <a:cubicBezTo>
                    <a:pt x="227" y="1360"/>
                    <a:pt x="180" y="669"/>
                    <a:pt x="60" y="14"/>
                  </a:cubicBezTo>
                  <a:cubicBezTo>
                    <a:pt x="60" y="4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8" name="Google Shape;15709;p55">
              <a:extLst>
                <a:ext uri="{FF2B5EF4-FFF2-40B4-BE49-F238E27FC236}">
                  <a16:creationId xmlns:a16="http://schemas.microsoft.com/office/drawing/2014/main" id="{70544F62-EE6A-C0D7-96A5-75B86F03D527}"/>
                </a:ext>
              </a:extLst>
            </p:cNvPr>
            <p:cNvSpPr/>
            <p:nvPr/>
          </p:nvSpPr>
          <p:spPr>
            <a:xfrm>
              <a:off x="3800750" y="2676275"/>
              <a:ext cx="6000" cy="40750"/>
            </a:xfrm>
            <a:custGeom>
              <a:avLst/>
              <a:gdLst/>
              <a:ahLst/>
              <a:cxnLst/>
              <a:rect l="l" t="t" r="r" b="b"/>
              <a:pathLst>
                <a:path w="240" h="1630" extrusionOk="0">
                  <a:moveTo>
                    <a:pt x="114" y="1"/>
                  </a:moveTo>
                  <a:cubicBezTo>
                    <a:pt x="99" y="1"/>
                    <a:pt x="84" y="10"/>
                    <a:pt x="84" y="27"/>
                  </a:cubicBezTo>
                  <a:cubicBezTo>
                    <a:pt x="1" y="527"/>
                    <a:pt x="49" y="1099"/>
                    <a:pt x="144" y="1599"/>
                  </a:cubicBezTo>
                  <a:cubicBezTo>
                    <a:pt x="144" y="1620"/>
                    <a:pt x="155" y="1629"/>
                    <a:pt x="168" y="1629"/>
                  </a:cubicBezTo>
                  <a:cubicBezTo>
                    <a:pt x="185" y="1629"/>
                    <a:pt x="203" y="1614"/>
                    <a:pt x="203" y="1587"/>
                  </a:cubicBezTo>
                  <a:cubicBezTo>
                    <a:pt x="120" y="1063"/>
                    <a:pt x="239" y="551"/>
                    <a:pt x="144" y="27"/>
                  </a:cubicBezTo>
                  <a:cubicBezTo>
                    <a:pt x="144" y="10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9" name="Google Shape;15710;p55">
              <a:extLst>
                <a:ext uri="{FF2B5EF4-FFF2-40B4-BE49-F238E27FC236}">
                  <a16:creationId xmlns:a16="http://schemas.microsoft.com/office/drawing/2014/main" id="{2C5377B6-09E2-43E7-5EC8-762654E95500}"/>
                </a:ext>
              </a:extLst>
            </p:cNvPr>
            <p:cNvSpPr/>
            <p:nvPr/>
          </p:nvSpPr>
          <p:spPr>
            <a:xfrm>
              <a:off x="3794800" y="2580050"/>
              <a:ext cx="4375" cy="18800"/>
            </a:xfrm>
            <a:custGeom>
              <a:avLst/>
              <a:gdLst/>
              <a:ahLst/>
              <a:cxnLst/>
              <a:rect l="l" t="t" r="r" b="b"/>
              <a:pathLst>
                <a:path w="175" h="752" extrusionOk="0">
                  <a:moveTo>
                    <a:pt x="89" y="1"/>
                  </a:moveTo>
                  <a:cubicBezTo>
                    <a:pt x="72" y="1"/>
                    <a:pt x="54" y="7"/>
                    <a:pt x="48" y="19"/>
                  </a:cubicBezTo>
                  <a:cubicBezTo>
                    <a:pt x="1" y="257"/>
                    <a:pt x="48" y="507"/>
                    <a:pt x="108" y="733"/>
                  </a:cubicBezTo>
                  <a:cubicBezTo>
                    <a:pt x="117" y="746"/>
                    <a:pt x="129" y="751"/>
                    <a:pt x="140" y="751"/>
                  </a:cubicBezTo>
                  <a:cubicBezTo>
                    <a:pt x="159" y="751"/>
                    <a:pt x="175" y="736"/>
                    <a:pt x="167" y="721"/>
                  </a:cubicBezTo>
                  <a:cubicBezTo>
                    <a:pt x="120" y="483"/>
                    <a:pt x="167" y="245"/>
                    <a:pt x="120" y="19"/>
                  </a:cubicBezTo>
                  <a:cubicBezTo>
                    <a:pt x="120" y="7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0" name="Google Shape;15711;p55">
              <a:extLst>
                <a:ext uri="{FF2B5EF4-FFF2-40B4-BE49-F238E27FC236}">
                  <a16:creationId xmlns:a16="http://schemas.microsoft.com/office/drawing/2014/main" id="{50784C60-09EC-79A1-AA29-1B65A6BD668A}"/>
                </a:ext>
              </a:extLst>
            </p:cNvPr>
            <p:cNvSpPr/>
            <p:nvPr/>
          </p:nvSpPr>
          <p:spPr>
            <a:xfrm>
              <a:off x="3801050" y="2485025"/>
              <a:ext cx="2700" cy="24375"/>
            </a:xfrm>
            <a:custGeom>
              <a:avLst/>
              <a:gdLst/>
              <a:ahLst/>
              <a:cxnLst/>
              <a:rect l="l" t="t" r="r" b="b"/>
              <a:pathLst>
                <a:path w="108" h="975" extrusionOk="0">
                  <a:moveTo>
                    <a:pt x="102" y="1"/>
                  </a:moveTo>
                  <a:cubicBezTo>
                    <a:pt x="99" y="1"/>
                    <a:pt x="96" y="4"/>
                    <a:pt x="96" y="10"/>
                  </a:cubicBezTo>
                  <a:cubicBezTo>
                    <a:pt x="48" y="343"/>
                    <a:pt x="1" y="653"/>
                    <a:pt x="1" y="974"/>
                  </a:cubicBezTo>
                  <a:cubicBezTo>
                    <a:pt x="1" y="653"/>
                    <a:pt x="60" y="343"/>
                    <a:pt x="108" y="10"/>
                  </a:cubicBezTo>
                  <a:cubicBezTo>
                    <a:pt x="108" y="4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1" name="Google Shape;15712;p55">
              <a:extLst>
                <a:ext uri="{FF2B5EF4-FFF2-40B4-BE49-F238E27FC236}">
                  <a16:creationId xmlns:a16="http://schemas.microsoft.com/office/drawing/2014/main" id="{86CC2812-7255-0611-F3EC-2725CA8172B3}"/>
                </a:ext>
              </a:extLst>
            </p:cNvPr>
            <p:cNvSpPr/>
            <p:nvPr/>
          </p:nvSpPr>
          <p:spPr>
            <a:xfrm>
              <a:off x="3810875" y="2480825"/>
              <a:ext cx="6875" cy="41025"/>
            </a:xfrm>
            <a:custGeom>
              <a:avLst/>
              <a:gdLst/>
              <a:ahLst/>
              <a:cxnLst/>
              <a:rect l="l" t="t" r="r" b="b"/>
              <a:pathLst>
                <a:path w="275" h="1641" extrusionOk="0">
                  <a:moveTo>
                    <a:pt x="94" y="1"/>
                  </a:moveTo>
                  <a:cubicBezTo>
                    <a:pt x="83" y="1"/>
                    <a:pt x="72" y="12"/>
                    <a:pt x="72" y="35"/>
                  </a:cubicBezTo>
                  <a:cubicBezTo>
                    <a:pt x="60" y="547"/>
                    <a:pt x="1" y="1071"/>
                    <a:pt x="1" y="1595"/>
                  </a:cubicBezTo>
                  <a:cubicBezTo>
                    <a:pt x="1" y="1626"/>
                    <a:pt x="21" y="1641"/>
                    <a:pt x="41" y="1641"/>
                  </a:cubicBezTo>
                  <a:cubicBezTo>
                    <a:pt x="60" y="1641"/>
                    <a:pt x="78" y="1629"/>
                    <a:pt x="84" y="1607"/>
                  </a:cubicBezTo>
                  <a:cubicBezTo>
                    <a:pt x="275" y="1142"/>
                    <a:pt x="144" y="523"/>
                    <a:pt x="120" y="47"/>
                  </a:cubicBezTo>
                  <a:cubicBezTo>
                    <a:pt x="120" y="15"/>
                    <a:pt x="107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2" name="Google Shape;15713;p55">
              <a:extLst>
                <a:ext uri="{FF2B5EF4-FFF2-40B4-BE49-F238E27FC236}">
                  <a16:creationId xmlns:a16="http://schemas.microsoft.com/office/drawing/2014/main" id="{1A3DC19E-E041-C84C-985F-2890EA0FC44C}"/>
                </a:ext>
              </a:extLst>
            </p:cNvPr>
            <p:cNvSpPr/>
            <p:nvPr/>
          </p:nvSpPr>
          <p:spPr>
            <a:xfrm>
              <a:off x="3806725" y="2611000"/>
              <a:ext cx="3275" cy="17300"/>
            </a:xfrm>
            <a:custGeom>
              <a:avLst/>
              <a:gdLst/>
              <a:ahLst/>
              <a:cxnLst/>
              <a:rect l="l" t="t" r="r" b="b"/>
              <a:pathLst>
                <a:path w="131" h="692" extrusionOk="0">
                  <a:moveTo>
                    <a:pt x="90" y="1"/>
                  </a:moveTo>
                  <a:cubicBezTo>
                    <a:pt x="80" y="1"/>
                    <a:pt x="71" y="6"/>
                    <a:pt x="71" y="19"/>
                  </a:cubicBezTo>
                  <a:cubicBezTo>
                    <a:pt x="24" y="221"/>
                    <a:pt x="0" y="448"/>
                    <a:pt x="24" y="674"/>
                  </a:cubicBezTo>
                  <a:cubicBezTo>
                    <a:pt x="24" y="686"/>
                    <a:pt x="36" y="692"/>
                    <a:pt x="48" y="692"/>
                  </a:cubicBezTo>
                  <a:cubicBezTo>
                    <a:pt x="60" y="692"/>
                    <a:pt x="71" y="686"/>
                    <a:pt x="71" y="674"/>
                  </a:cubicBezTo>
                  <a:cubicBezTo>
                    <a:pt x="83" y="460"/>
                    <a:pt x="83" y="245"/>
                    <a:pt x="131" y="31"/>
                  </a:cubicBezTo>
                  <a:cubicBezTo>
                    <a:pt x="131" y="16"/>
                    <a:pt x="107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3" name="Google Shape;15714;p55">
              <a:extLst>
                <a:ext uri="{FF2B5EF4-FFF2-40B4-BE49-F238E27FC236}">
                  <a16:creationId xmlns:a16="http://schemas.microsoft.com/office/drawing/2014/main" id="{2E5BF13D-12E7-B0C8-12EF-023B56A0EC1E}"/>
                </a:ext>
              </a:extLst>
            </p:cNvPr>
            <p:cNvSpPr/>
            <p:nvPr/>
          </p:nvSpPr>
          <p:spPr>
            <a:xfrm>
              <a:off x="3784100" y="2434950"/>
              <a:ext cx="25850" cy="20350"/>
            </a:xfrm>
            <a:custGeom>
              <a:avLst/>
              <a:gdLst/>
              <a:ahLst/>
              <a:cxnLst/>
              <a:rect l="l" t="t" r="r" b="b"/>
              <a:pathLst>
                <a:path w="1034" h="814" extrusionOk="0">
                  <a:moveTo>
                    <a:pt x="36" y="1"/>
                  </a:moveTo>
                  <a:cubicBezTo>
                    <a:pt x="12" y="1"/>
                    <a:pt x="0" y="36"/>
                    <a:pt x="12" y="60"/>
                  </a:cubicBezTo>
                  <a:cubicBezTo>
                    <a:pt x="345" y="298"/>
                    <a:pt x="774" y="394"/>
                    <a:pt x="976" y="810"/>
                  </a:cubicBezTo>
                  <a:cubicBezTo>
                    <a:pt x="979" y="812"/>
                    <a:pt x="982" y="813"/>
                    <a:pt x="986" y="813"/>
                  </a:cubicBezTo>
                  <a:cubicBezTo>
                    <a:pt x="1004" y="813"/>
                    <a:pt x="1034" y="794"/>
                    <a:pt x="1024" y="775"/>
                  </a:cubicBezTo>
                  <a:cubicBezTo>
                    <a:pt x="857" y="405"/>
                    <a:pt x="441" y="96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4" name="Google Shape;15715;p55">
              <a:extLst>
                <a:ext uri="{FF2B5EF4-FFF2-40B4-BE49-F238E27FC236}">
                  <a16:creationId xmlns:a16="http://schemas.microsoft.com/office/drawing/2014/main" id="{D731F444-AEAC-524F-3338-ECCD91E01DDC}"/>
                </a:ext>
              </a:extLst>
            </p:cNvPr>
            <p:cNvSpPr/>
            <p:nvPr/>
          </p:nvSpPr>
          <p:spPr>
            <a:xfrm>
              <a:off x="3761225" y="2425650"/>
              <a:ext cx="14225" cy="5275"/>
            </a:xfrm>
            <a:custGeom>
              <a:avLst/>
              <a:gdLst/>
              <a:ahLst/>
              <a:cxnLst/>
              <a:rect l="l" t="t" r="r" b="b"/>
              <a:pathLst>
                <a:path w="569" h="211" extrusionOk="0">
                  <a:moveTo>
                    <a:pt x="37" y="0"/>
                  </a:moveTo>
                  <a:cubicBezTo>
                    <a:pt x="23" y="0"/>
                    <a:pt x="1" y="20"/>
                    <a:pt x="10" y="39"/>
                  </a:cubicBezTo>
                  <a:cubicBezTo>
                    <a:pt x="153" y="158"/>
                    <a:pt x="332" y="206"/>
                    <a:pt x="510" y="206"/>
                  </a:cubicBezTo>
                  <a:cubicBezTo>
                    <a:pt x="519" y="209"/>
                    <a:pt x="526" y="211"/>
                    <a:pt x="532" y="211"/>
                  </a:cubicBezTo>
                  <a:cubicBezTo>
                    <a:pt x="569" y="211"/>
                    <a:pt x="563" y="158"/>
                    <a:pt x="522" y="158"/>
                  </a:cubicBezTo>
                  <a:cubicBezTo>
                    <a:pt x="344" y="158"/>
                    <a:pt x="213" y="99"/>
                    <a:pt x="46" y="4"/>
                  </a:cubicBezTo>
                  <a:cubicBezTo>
                    <a:pt x="44" y="1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5" name="Google Shape;15716;p55">
              <a:extLst>
                <a:ext uri="{FF2B5EF4-FFF2-40B4-BE49-F238E27FC236}">
                  <a16:creationId xmlns:a16="http://schemas.microsoft.com/office/drawing/2014/main" id="{897B959B-974B-7F3A-D618-8D1E927E07E6}"/>
                </a:ext>
              </a:extLst>
            </p:cNvPr>
            <p:cNvSpPr/>
            <p:nvPr/>
          </p:nvSpPr>
          <p:spPr>
            <a:xfrm>
              <a:off x="3742725" y="2442525"/>
              <a:ext cx="26275" cy="7575"/>
            </a:xfrm>
            <a:custGeom>
              <a:avLst/>
              <a:gdLst/>
              <a:ahLst/>
              <a:cxnLst/>
              <a:rect l="l" t="t" r="r" b="b"/>
              <a:pathLst>
                <a:path w="1051" h="303" extrusionOk="0">
                  <a:moveTo>
                    <a:pt x="235" y="0"/>
                  </a:moveTo>
                  <a:cubicBezTo>
                    <a:pt x="157" y="0"/>
                    <a:pt x="82" y="10"/>
                    <a:pt x="12" y="31"/>
                  </a:cubicBezTo>
                  <a:cubicBezTo>
                    <a:pt x="0" y="31"/>
                    <a:pt x="0" y="55"/>
                    <a:pt x="12" y="79"/>
                  </a:cubicBezTo>
                  <a:cubicBezTo>
                    <a:pt x="167" y="114"/>
                    <a:pt x="322" y="102"/>
                    <a:pt x="476" y="126"/>
                  </a:cubicBezTo>
                  <a:cubicBezTo>
                    <a:pt x="643" y="162"/>
                    <a:pt x="798" y="221"/>
                    <a:pt x="965" y="293"/>
                  </a:cubicBezTo>
                  <a:cubicBezTo>
                    <a:pt x="976" y="300"/>
                    <a:pt x="986" y="303"/>
                    <a:pt x="996" y="303"/>
                  </a:cubicBezTo>
                  <a:cubicBezTo>
                    <a:pt x="1035" y="303"/>
                    <a:pt x="1051" y="250"/>
                    <a:pt x="1012" y="221"/>
                  </a:cubicBezTo>
                  <a:cubicBezTo>
                    <a:pt x="800" y="111"/>
                    <a:pt x="502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6" name="Google Shape;15717;p55">
              <a:extLst>
                <a:ext uri="{FF2B5EF4-FFF2-40B4-BE49-F238E27FC236}">
                  <a16:creationId xmlns:a16="http://schemas.microsoft.com/office/drawing/2014/main" id="{0F95ABBD-464B-0135-D4C7-4323A800F22A}"/>
                </a:ext>
              </a:extLst>
            </p:cNvPr>
            <p:cNvSpPr/>
            <p:nvPr/>
          </p:nvSpPr>
          <p:spPr>
            <a:xfrm>
              <a:off x="3634975" y="2420025"/>
              <a:ext cx="38300" cy="4575"/>
            </a:xfrm>
            <a:custGeom>
              <a:avLst/>
              <a:gdLst/>
              <a:ahLst/>
              <a:cxnLst/>
              <a:rect l="l" t="t" r="r" b="b"/>
              <a:pathLst>
                <a:path w="1532" h="183" extrusionOk="0">
                  <a:moveTo>
                    <a:pt x="1488" y="1"/>
                  </a:moveTo>
                  <a:cubicBezTo>
                    <a:pt x="1485" y="1"/>
                    <a:pt x="1481" y="1"/>
                    <a:pt x="1477" y="2"/>
                  </a:cubicBezTo>
                  <a:cubicBezTo>
                    <a:pt x="1256" y="74"/>
                    <a:pt x="1034" y="84"/>
                    <a:pt x="811" y="84"/>
                  </a:cubicBezTo>
                  <a:cubicBezTo>
                    <a:pt x="718" y="84"/>
                    <a:pt x="626" y="83"/>
                    <a:pt x="533" y="83"/>
                  </a:cubicBezTo>
                  <a:cubicBezTo>
                    <a:pt x="367" y="83"/>
                    <a:pt x="201" y="88"/>
                    <a:pt x="36" y="121"/>
                  </a:cubicBezTo>
                  <a:cubicBezTo>
                    <a:pt x="0" y="121"/>
                    <a:pt x="24" y="169"/>
                    <a:pt x="36" y="169"/>
                  </a:cubicBezTo>
                  <a:cubicBezTo>
                    <a:pt x="228" y="174"/>
                    <a:pt x="429" y="183"/>
                    <a:pt x="629" y="183"/>
                  </a:cubicBezTo>
                  <a:cubicBezTo>
                    <a:pt x="924" y="183"/>
                    <a:pt x="1219" y="164"/>
                    <a:pt x="1488" y="86"/>
                  </a:cubicBezTo>
                  <a:cubicBezTo>
                    <a:pt x="1532" y="53"/>
                    <a:pt x="1526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7" name="Google Shape;15718;p55">
              <a:extLst>
                <a:ext uri="{FF2B5EF4-FFF2-40B4-BE49-F238E27FC236}">
                  <a16:creationId xmlns:a16="http://schemas.microsoft.com/office/drawing/2014/main" id="{CC8E7D56-AE02-288C-3D28-7DE1A9DDAF3E}"/>
                </a:ext>
              </a:extLst>
            </p:cNvPr>
            <p:cNvSpPr/>
            <p:nvPr/>
          </p:nvSpPr>
          <p:spPr>
            <a:xfrm>
              <a:off x="3586750" y="2415000"/>
              <a:ext cx="35150" cy="7775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48" y="1"/>
                  </a:moveTo>
                  <a:cubicBezTo>
                    <a:pt x="12" y="1"/>
                    <a:pt x="0" y="25"/>
                    <a:pt x="36" y="49"/>
                  </a:cubicBezTo>
                  <a:cubicBezTo>
                    <a:pt x="465" y="179"/>
                    <a:pt x="929" y="251"/>
                    <a:pt x="1381" y="310"/>
                  </a:cubicBezTo>
                  <a:cubicBezTo>
                    <a:pt x="1381" y="310"/>
                    <a:pt x="1405" y="287"/>
                    <a:pt x="1381" y="287"/>
                  </a:cubicBezTo>
                  <a:cubicBezTo>
                    <a:pt x="941" y="227"/>
                    <a:pt x="488" y="8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8" name="Google Shape;15719;p55">
              <a:extLst>
                <a:ext uri="{FF2B5EF4-FFF2-40B4-BE49-F238E27FC236}">
                  <a16:creationId xmlns:a16="http://schemas.microsoft.com/office/drawing/2014/main" id="{DFD485FF-D491-E6C4-3363-A7785763C9BC}"/>
                </a:ext>
              </a:extLst>
            </p:cNvPr>
            <p:cNvSpPr/>
            <p:nvPr/>
          </p:nvSpPr>
          <p:spPr>
            <a:xfrm>
              <a:off x="3601025" y="2438825"/>
              <a:ext cx="17300" cy="5225"/>
            </a:xfrm>
            <a:custGeom>
              <a:avLst/>
              <a:gdLst/>
              <a:ahLst/>
              <a:cxnLst/>
              <a:rect l="l" t="t" r="r" b="b"/>
              <a:pathLst>
                <a:path w="692" h="209" extrusionOk="0">
                  <a:moveTo>
                    <a:pt x="632" y="0"/>
                  </a:moveTo>
                  <a:cubicBezTo>
                    <a:pt x="441" y="48"/>
                    <a:pt x="215" y="24"/>
                    <a:pt x="37" y="84"/>
                  </a:cubicBezTo>
                  <a:cubicBezTo>
                    <a:pt x="1" y="108"/>
                    <a:pt x="1" y="167"/>
                    <a:pt x="37" y="191"/>
                  </a:cubicBezTo>
                  <a:cubicBezTo>
                    <a:pt x="80" y="203"/>
                    <a:pt x="124" y="208"/>
                    <a:pt x="167" y="208"/>
                  </a:cubicBezTo>
                  <a:cubicBezTo>
                    <a:pt x="341" y="208"/>
                    <a:pt x="516" y="126"/>
                    <a:pt x="668" y="60"/>
                  </a:cubicBezTo>
                  <a:cubicBezTo>
                    <a:pt x="691" y="60"/>
                    <a:pt x="668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9" name="Google Shape;15720;p55">
              <a:extLst>
                <a:ext uri="{FF2B5EF4-FFF2-40B4-BE49-F238E27FC236}">
                  <a16:creationId xmlns:a16="http://schemas.microsoft.com/office/drawing/2014/main" id="{3BB581D1-5D34-3D8E-2BEF-F12C4EFCB581}"/>
                </a:ext>
              </a:extLst>
            </p:cNvPr>
            <p:cNvSpPr/>
            <p:nvPr/>
          </p:nvSpPr>
          <p:spPr>
            <a:xfrm>
              <a:off x="3551525" y="2429400"/>
              <a:ext cx="21525" cy="7150"/>
            </a:xfrm>
            <a:custGeom>
              <a:avLst/>
              <a:gdLst/>
              <a:ahLst/>
              <a:cxnLst/>
              <a:rect l="l" t="t" r="r" b="b"/>
              <a:pathLst>
                <a:path w="861" h="286" extrusionOk="0">
                  <a:moveTo>
                    <a:pt x="35" y="0"/>
                  </a:moveTo>
                  <a:cubicBezTo>
                    <a:pt x="15" y="0"/>
                    <a:pt x="1" y="26"/>
                    <a:pt x="28" y="44"/>
                  </a:cubicBezTo>
                  <a:cubicBezTo>
                    <a:pt x="219" y="258"/>
                    <a:pt x="516" y="282"/>
                    <a:pt x="802" y="282"/>
                  </a:cubicBezTo>
                  <a:cubicBezTo>
                    <a:pt x="809" y="285"/>
                    <a:pt x="815" y="286"/>
                    <a:pt x="820" y="286"/>
                  </a:cubicBezTo>
                  <a:cubicBezTo>
                    <a:pt x="861" y="286"/>
                    <a:pt x="855" y="209"/>
                    <a:pt x="802" y="199"/>
                  </a:cubicBezTo>
                  <a:cubicBezTo>
                    <a:pt x="528" y="199"/>
                    <a:pt x="314" y="127"/>
                    <a:pt x="52" y="8"/>
                  </a:cubicBezTo>
                  <a:cubicBezTo>
                    <a:pt x="46" y="3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0" name="Google Shape;15721;p55">
              <a:extLst>
                <a:ext uri="{FF2B5EF4-FFF2-40B4-BE49-F238E27FC236}">
                  <a16:creationId xmlns:a16="http://schemas.microsoft.com/office/drawing/2014/main" id="{16E46390-A420-D88B-3144-86BA0D9E5C67}"/>
                </a:ext>
              </a:extLst>
            </p:cNvPr>
            <p:cNvSpPr/>
            <p:nvPr/>
          </p:nvSpPr>
          <p:spPr>
            <a:xfrm>
              <a:off x="3549600" y="2401825"/>
              <a:ext cx="6075" cy="4500"/>
            </a:xfrm>
            <a:custGeom>
              <a:avLst/>
              <a:gdLst/>
              <a:ahLst/>
              <a:cxnLst/>
              <a:rect l="l" t="t" r="r" b="b"/>
              <a:pathLst>
                <a:path w="243" h="180" extrusionOk="0">
                  <a:moveTo>
                    <a:pt x="21" y="1"/>
                  </a:moveTo>
                  <a:cubicBezTo>
                    <a:pt x="6" y="1"/>
                    <a:pt x="0" y="16"/>
                    <a:pt x="10" y="16"/>
                  </a:cubicBezTo>
                  <a:cubicBezTo>
                    <a:pt x="93" y="64"/>
                    <a:pt x="165" y="123"/>
                    <a:pt x="236" y="171"/>
                  </a:cubicBezTo>
                  <a:cubicBezTo>
                    <a:pt x="177" y="111"/>
                    <a:pt x="105" y="52"/>
                    <a:pt x="34" y="4"/>
                  </a:cubicBezTo>
                  <a:cubicBezTo>
                    <a:pt x="29" y="2"/>
                    <a:pt x="25" y="1"/>
                    <a:pt x="21" y="1"/>
                  </a:cubicBezTo>
                  <a:close/>
                  <a:moveTo>
                    <a:pt x="236" y="171"/>
                  </a:moveTo>
                  <a:cubicBezTo>
                    <a:pt x="236" y="177"/>
                    <a:pt x="239" y="180"/>
                    <a:pt x="241" y="180"/>
                  </a:cubicBezTo>
                  <a:cubicBezTo>
                    <a:pt x="242" y="180"/>
                    <a:pt x="242" y="177"/>
                    <a:pt x="236" y="1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1" name="Google Shape;15722;p55">
              <a:extLst>
                <a:ext uri="{FF2B5EF4-FFF2-40B4-BE49-F238E27FC236}">
                  <a16:creationId xmlns:a16="http://schemas.microsoft.com/office/drawing/2014/main" id="{1D744DB0-C337-9218-11FF-AC6A3DA7CC99}"/>
                </a:ext>
              </a:extLst>
            </p:cNvPr>
            <p:cNvSpPr/>
            <p:nvPr/>
          </p:nvSpPr>
          <p:spPr>
            <a:xfrm>
              <a:off x="3482025" y="2389625"/>
              <a:ext cx="8750" cy="7925"/>
            </a:xfrm>
            <a:custGeom>
              <a:avLst/>
              <a:gdLst/>
              <a:ahLst/>
              <a:cxnLst/>
              <a:rect l="l" t="t" r="r" b="b"/>
              <a:pathLst>
                <a:path w="350" h="317" extrusionOk="0">
                  <a:moveTo>
                    <a:pt x="40" y="1"/>
                  </a:moveTo>
                  <a:cubicBezTo>
                    <a:pt x="15" y="1"/>
                    <a:pt x="0" y="22"/>
                    <a:pt x="10" y="51"/>
                  </a:cubicBezTo>
                  <a:cubicBezTo>
                    <a:pt x="82" y="147"/>
                    <a:pt x="189" y="242"/>
                    <a:pt x="272" y="313"/>
                  </a:cubicBezTo>
                  <a:cubicBezTo>
                    <a:pt x="278" y="316"/>
                    <a:pt x="285" y="317"/>
                    <a:pt x="292" y="317"/>
                  </a:cubicBezTo>
                  <a:cubicBezTo>
                    <a:pt x="322" y="317"/>
                    <a:pt x="349" y="295"/>
                    <a:pt x="320" y="266"/>
                  </a:cubicBezTo>
                  <a:cubicBezTo>
                    <a:pt x="236" y="182"/>
                    <a:pt x="141" y="75"/>
                    <a:pt x="58" y="4"/>
                  </a:cubicBezTo>
                  <a:cubicBezTo>
                    <a:pt x="52" y="2"/>
                    <a:pt x="46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2" name="Google Shape;15723;p55">
              <a:extLst>
                <a:ext uri="{FF2B5EF4-FFF2-40B4-BE49-F238E27FC236}">
                  <a16:creationId xmlns:a16="http://schemas.microsoft.com/office/drawing/2014/main" id="{0292D7CF-9D93-AEB4-9A40-0A03D665E156}"/>
                </a:ext>
              </a:extLst>
            </p:cNvPr>
            <p:cNvSpPr/>
            <p:nvPr/>
          </p:nvSpPr>
          <p:spPr>
            <a:xfrm>
              <a:off x="3462625" y="2291550"/>
              <a:ext cx="6275" cy="35675"/>
            </a:xfrm>
            <a:custGeom>
              <a:avLst/>
              <a:gdLst/>
              <a:ahLst/>
              <a:cxnLst/>
              <a:rect l="l" t="t" r="r" b="b"/>
              <a:pathLst>
                <a:path w="251" h="1427" extrusionOk="0">
                  <a:moveTo>
                    <a:pt x="207" y="0"/>
                  </a:moveTo>
                  <a:cubicBezTo>
                    <a:pt x="200" y="0"/>
                    <a:pt x="194" y="3"/>
                    <a:pt x="191" y="10"/>
                  </a:cubicBezTo>
                  <a:cubicBezTo>
                    <a:pt x="0" y="438"/>
                    <a:pt x="84" y="962"/>
                    <a:pt x="96" y="1427"/>
                  </a:cubicBezTo>
                  <a:lnTo>
                    <a:pt x="119" y="1427"/>
                  </a:lnTo>
                  <a:cubicBezTo>
                    <a:pt x="131" y="950"/>
                    <a:pt x="131" y="498"/>
                    <a:pt x="250" y="45"/>
                  </a:cubicBezTo>
                  <a:cubicBezTo>
                    <a:pt x="250" y="20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3" name="Google Shape;15724;p55">
              <a:extLst>
                <a:ext uri="{FF2B5EF4-FFF2-40B4-BE49-F238E27FC236}">
                  <a16:creationId xmlns:a16="http://schemas.microsoft.com/office/drawing/2014/main" id="{2A99A2AD-606F-5E33-5DC5-1389320939D7}"/>
                </a:ext>
              </a:extLst>
            </p:cNvPr>
            <p:cNvSpPr/>
            <p:nvPr/>
          </p:nvSpPr>
          <p:spPr>
            <a:xfrm>
              <a:off x="3472150" y="2218550"/>
              <a:ext cx="1500" cy="5100"/>
            </a:xfrm>
            <a:custGeom>
              <a:avLst/>
              <a:gdLst/>
              <a:ahLst/>
              <a:cxnLst/>
              <a:rect l="l" t="t" r="r" b="b"/>
              <a:pathLst>
                <a:path w="60" h="204" extrusionOk="0">
                  <a:moveTo>
                    <a:pt x="60" y="1"/>
                  </a:moveTo>
                  <a:cubicBezTo>
                    <a:pt x="0" y="48"/>
                    <a:pt x="0" y="132"/>
                    <a:pt x="0" y="203"/>
                  </a:cubicBezTo>
                  <a:cubicBezTo>
                    <a:pt x="0" y="132"/>
                    <a:pt x="0" y="60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4" name="Google Shape;15725;p55">
              <a:extLst>
                <a:ext uri="{FF2B5EF4-FFF2-40B4-BE49-F238E27FC236}">
                  <a16:creationId xmlns:a16="http://schemas.microsoft.com/office/drawing/2014/main" id="{CF5DFD33-55A1-3D32-2AF5-DD28DA3628B1}"/>
                </a:ext>
              </a:extLst>
            </p:cNvPr>
            <p:cNvSpPr/>
            <p:nvPr/>
          </p:nvSpPr>
          <p:spPr>
            <a:xfrm>
              <a:off x="3472450" y="2149425"/>
              <a:ext cx="2100" cy="6650"/>
            </a:xfrm>
            <a:custGeom>
              <a:avLst/>
              <a:gdLst/>
              <a:ahLst/>
              <a:cxnLst/>
              <a:rect l="l" t="t" r="r" b="b"/>
              <a:pathLst>
                <a:path w="84" h="266" extrusionOk="0">
                  <a:moveTo>
                    <a:pt x="42" y="1"/>
                  </a:moveTo>
                  <a:cubicBezTo>
                    <a:pt x="33" y="1"/>
                    <a:pt x="24" y="10"/>
                    <a:pt x="24" y="27"/>
                  </a:cubicBezTo>
                  <a:cubicBezTo>
                    <a:pt x="24" y="99"/>
                    <a:pt x="0" y="170"/>
                    <a:pt x="0" y="230"/>
                  </a:cubicBezTo>
                  <a:cubicBezTo>
                    <a:pt x="0" y="254"/>
                    <a:pt x="21" y="265"/>
                    <a:pt x="42" y="265"/>
                  </a:cubicBezTo>
                  <a:cubicBezTo>
                    <a:pt x="63" y="265"/>
                    <a:pt x="84" y="254"/>
                    <a:pt x="84" y="230"/>
                  </a:cubicBezTo>
                  <a:cubicBezTo>
                    <a:pt x="84" y="158"/>
                    <a:pt x="60" y="87"/>
                    <a:pt x="60" y="27"/>
                  </a:cubicBezTo>
                  <a:cubicBezTo>
                    <a:pt x="60" y="10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5" name="Google Shape;15726;p55">
              <a:extLst>
                <a:ext uri="{FF2B5EF4-FFF2-40B4-BE49-F238E27FC236}">
                  <a16:creationId xmlns:a16="http://schemas.microsoft.com/office/drawing/2014/main" id="{EF1BB9BF-163E-C0E7-3B78-B88B2149F588}"/>
                </a:ext>
              </a:extLst>
            </p:cNvPr>
            <p:cNvSpPr/>
            <p:nvPr/>
          </p:nvSpPr>
          <p:spPr>
            <a:xfrm>
              <a:off x="3492975" y="2157400"/>
              <a:ext cx="2700" cy="18475"/>
            </a:xfrm>
            <a:custGeom>
              <a:avLst/>
              <a:gdLst/>
              <a:ahLst/>
              <a:cxnLst/>
              <a:rect l="l" t="t" r="r" b="b"/>
              <a:pathLst>
                <a:path w="108" h="739" extrusionOk="0">
                  <a:moveTo>
                    <a:pt x="84" y="0"/>
                  </a:moveTo>
                  <a:cubicBezTo>
                    <a:pt x="72" y="0"/>
                    <a:pt x="60" y="6"/>
                    <a:pt x="60" y="18"/>
                  </a:cubicBezTo>
                  <a:cubicBezTo>
                    <a:pt x="60" y="256"/>
                    <a:pt x="13" y="482"/>
                    <a:pt x="1" y="720"/>
                  </a:cubicBezTo>
                  <a:cubicBezTo>
                    <a:pt x="1" y="732"/>
                    <a:pt x="13" y="738"/>
                    <a:pt x="25" y="738"/>
                  </a:cubicBezTo>
                  <a:cubicBezTo>
                    <a:pt x="37" y="738"/>
                    <a:pt x="48" y="732"/>
                    <a:pt x="48" y="720"/>
                  </a:cubicBezTo>
                  <a:cubicBezTo>
                    <a:pt x="48" y="482"/>
                    <a:pt x="96" y="256"/>
                    <a:pt x="108" y="18"/>
                  </a:cubicBezTo>
                  <a:cubicBezTo>
                    <a:pt x="108" y="6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6" name="Google Shape;15727;p55">
              <a:extLst>
                <a:ext uri="{FF2B5EF4-FFF2-40B4-BE49-F238E27FC236}">
                  <a16:creationId xmlns:a16="http://schemas.microsoft.com/office/drawing/2014/main" id="{C091A5F6-6D40-EDD9-F89D-85ECA054E798}"/>
                </a:ext>
              </a:extLst>
            </p:cNvPr>
            <p:cNvSpPr/>
            <p:nvPr/>
          </p:nvSpPr>
          <p:spPr>
            <a:xfrm>
              <a:off x="3494700" y="2077175"/>
              <a:ext cx="19750" cy="17875"/>
            </a:xfrm>
            <a:custGeom>
              <a:avLst/>
              <a:gdLst/>
              <a:ahLst/>
              <a:cxnLst/>
              <a:rect l="l" t="t" r="r" b="b"/>
              <a:pathLst>
                <a:path w="790" h="715" extrusionOk="0">
                  <a:moveTo>
                    <a:pt x="6" y="709"/>
                  </a:moveTo>
                  <a:cubicBezTo>
                    <a:pt x="1" y="709"/>
                    <a:pt x="11" y="715"/>
                    <a:pt x="27" y="715"/>
                  </a:cubicBezTo>
                  <a:cubicBezTo>
                    <a:pt x="15" y="711"/>
                    <a:pt x="9" y="709"/>
                    <a:pt x="6" y="709"/>
                  </a:cubicBezTo>
                  <a:close/>
                  <a:moveTo>
                    <a:pt x="706" y="0"/>
                  </a:moveTo>
                  <a:cubicBezTo>
                    <a:pt x="539" y="0"/>
                    <a:pt x="444" y="167"/>
                    <a:pt x="349" y="286"/>
                  </a:cubicBezTo>
                  <a:cubicBezTo>
                    <a:pt x="241" y="417"/>
                    <a:pt x="110" y="548"/>
                    <a:pt x="27" y="715"/>
                  </a:cubicBezTo>
                  <a:cubicBezTo>
                    <a:pt x="146" y="596"/>
                    <a:pt x="289" y="429"/>
                    <a:pt x="444" y="369"/>
                  </a:cubicBezTo>
                  <a:cubicBezTo>
                    <a:pt x="575" y="310"/>
                    <a:pt x="753" y="238"/>
                    <a:pt x="777" y="84"/>
                  </a:cubicBezTo>
                  <a:cubicBezTo>
                    <a:pt x="789" y="48"/>
                    <a:pt x="765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7" name="Google Shape;15728;p55">
              <a:extLst>
                <a:ext uri="{FF2B5EF4-FFF2-40B4-BE49-F238E27FC236}">
                  <a16:creationId xmlns:a16="http://schemas.microsoft.com/office/drawing/2014/main" id="{A5232658-FC0B-B0F5-A9B3-A4A9C984C80D}"/>
                </a:ext>
              </a:extLst>
            </p:cNvPr>
            <p:cNvSpPr/>
            <p:nvPr/>
          </p:nvSpPr>
          <p:spPr>
            <a:xfrm>
              <a:off x="3544100" y="2024100"/>
              <a:ext cx="22975" cy="20850"/>
            </a:xfrm>
            <a:custGeom>
              <a:avLst/>
              <a:gdLst/>
              <a:ahLst/>
              <a:cxnLst/>
              <a:rect l="l" t="t" r="r" b="b"/>
              <a:pathLst>
                <a:path w="919" h="834" extrusionOk="0">
                  <a:moveTo>
                    <a:pt x="881" y="1"/>
                  </a:moveTo>
                  <a:cubicBezTo>
                    <a:pt x="878" y="1"/>
                    <a:pt x="875" y="2"/>
                    <a:pt x="873" y="4"/>
                  </a:cubicBezTo>
                  <a:cubicBezTo>
                    <a:pt x="623" y="290"/>
                    <a:pt x="397" y="564"/>
                    <a:pt x="51" y="730"/>
                  </a:cubicBezTo>
                  <a:cubicBezTo>
                    <a:pt x="1" y="761"/>
                    <a:pt x="27" y="833"/>
                    <a:pt x="73" y="833"/>
                  </a:cubicBezTo>
                  <a:cubicBezTo>
                    <a:pt x="81" y="833"/>
                    <a:pt x="90" y="831"/>
                    <a:pt x="99" y="826"/>
                  </a:cubicBezTo>
                  <a:cubicBezTo>
                    <a:pt x="432" y="647"/>
                    <a:pt x="730" y="385"/>
                    <a:pt x="909" y="40"/>
                  </a:cubicBezTo>
                  <a:cubicBezTo>
                    <a:pt x="918" y="20"/>
                    <a:pt x="896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8" name="Google Shape;15729;p55">
              <a:extLst>
                <a:ext uri="{FF2B5EF4-FFF2-40B4-BE49-F238E27FC236}">
                  <a16:creationId xmlns:a16="http://schemas.microsoft.com/office/drawing/2014/main" id="{97E2785E-41FE-CC70-2C5D-4DD1F31C7B7B}"/>
                </a:ext>
              </a:extLst>
            </p:cNvPr>
            <p:cNvSpPr/>
            <p:nvPr/>
          </p:nvSpPr>
          <p:spPr>
            <a:xfrm>
              <a:off x="3433150" y="2083175"/>
              <a:ext cx="15925" cy="21100"/>
            </a:xfrm>
            <a:custGeom>
              <a:avLst/>
              <a:gdLst/>
              <a:ahLst/>
              <a:cxnLst/>
              <a:rect l="l" t="t" r="r" b="b"/>
              <a:pathLst>
                <a:path w="637" h="844" extrusionOk="0">
                  <a:moveTo>
                    <a:pt x="586" y="1"/>
                  </a:moveTo>
                  <a:cubicBezTo>
                    <a:pt x="576" y="1"/>
                    <a:pt x="567" y="4"/>
                    <a:pt x="560" y="10"/>
                  </a:cubicBezTo>
                  <a:cubicBezTo>
                    <a:pt x="417" y="308"/>
                    <a:pt x="227" y="582"/>
                    <a:pt x="1" y="832"/>
                  </a:cubicBezTo>
                  <a:cubicBezTo>
                    <a:pt x="1" y="844"/>
                    <a:pt x="1" y="844"/>
                    <a:pt x="13" y="844"/>
                  </a:cubicBezTo>
                  <a:cubicBezTo>
                    <a:pt x="251" y="606"/>
                    <a:pt x="465" y="344"/>
                    <a:pt x="620" y="46"/>
                  </a:cubicBezTo>
                  <a:cubicBezTo>
                    <a:pt x="637" y="20"/>
                    <a:pt x="611" y="1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9" name="Google Shape;15730;p55">
              <a:extLst>
                <a:ext uri="{FF2B5EF4-FFF2-40B4-BE49-F238E27FC236}">
                  <a16:creationId xmlns:a16="http://schemas.microsoft.com/office/drawing/2014/main" id="{6491CCA1-6A88-BB4F-AFF0-829DCD153B9B}"/>
                </a:ext>
              </a:extLst>
            </p:cNvPr>
            <p:cNvSpPr/>
            <p:nvPr/>
          </p:nvSpPr>
          <p:spPr>
            <a:xfrm>
              <a:off x="3423325" y="22757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25" y="1"/>
                  </a:moveTo>
                  <a:cubicBezTo>
                    <a:pt x="1" y="1"/>
                    <a:pt x="1" y="25"/>
                    <a:pt x="25" y="25"/>
                  </a:cubicBezTo>
                  <a:cubicBezTo>
                    <a:pt x="37" y="25"/>
                    <a:pt x="37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0" name="Google Shape;15731;p55">
              <a:extLst>
                <a:ext uri="{FF2B5EF4-FFF2-40B4-BE49-F238E27FC236}">
                  <a16:creationId xmlns:a16="http://schemas.microsoft.com/office/drawing/2014/main" id="{D2420804-43DF-501E-F9EB-E5E32BB01F48}"/>
                </a:ext>
              </a:extLst>
            </p:cNvPr>
            <p:cNvSpPr/>
            <p:nvPr/>
          </p:nvSpPr>
          <p:spPr>
            <a:xfrm>
              <a:off x="3596425" y="2478850"/>
              <a:ext cx="6575" cy="6875"/>
            </a:xfrm>
            <a:custGeom>
              <a:avLst/>
              <a:gdLst/>
              <a:ahLst/>
              <a:cxnLst/>
              <a:rect l="l" t="t" r="r" b="b"/>
              <a:pathLst>
                <a:path w="263" h="275" extrusionOk="0">
                  <a:moveTo>
                    <a:pt x="128" y="1"/>
                  </a:moveTo>
                  <a:cubicBezTo>
                    <a:pt x="63" y="1"/>
                    <a:pt x="0" y="42"/>
                    <a:pt x="30" y="126"/>
                  </a:cubicBezTo>
                  <a:cubicBezTo>
                    <a:pt x="42" y="197"/>
                    <a:pt x="90" y="257"/>
                    <a:pt x="161" y="269"/>
                  </a:cubicBezTo>
                  <a:cubicBezTo>
                    <a:pt x="172" y="273"/>
                    <a:pt x="182" y="275"/>
                    <a:pt x="191" y="275"/>
                  </a:cubicBezTo>
                  <a:cubicBezTo>
                    <a:pt x="232" y="275"/>
                    <a:pt x="256" y="234"/>
                    <a:pt x="256" y="185"/>
                  </a:cubicBezTo>
                  <a:cubicBezTo>
                    <a:pt x="256" y="162"/>
                    <a:pt x="244" y="138"/>
                    <a:pt x="244" y="126"/>
                  </a:cubicBezTo>
                  <a:cubicBezTo>
                    <a:pt x="262" y="42"/>
                    <a:pt x="194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1" name="Google Shape;15732;p55">
              <a:extLst>
                <a:ext uri="{FF2B5EF4-FFF2-40B4-BE49-F238E27FC236}">
                  <a16:creationId xmlns:a16="http://schemas.microsoft.com/office/drawing/2014/main" id="{8C6937DD-98B0-D692-FF6E-DB69E40271C9}"/>
                </a:ext>
              </a:extLst>
            </p:cNvPr>
            <p:cNvSpPr/>
            <p:nvPr/>
          </p:nvSpPr>
          <p:spPr>
            <a:xfrm>
              <a:off x="3735300" y="2583175"/>
              <a:ext cx="18450" cy="16450"/>
            </a:xfrm>
            <a:custGeom>
              <a:avLst/>
              <a:gdLst/>
              <a:ahLst/>
              <a:cxnLst/>
              <a:rect l="l" t="t" r="r" b="b"/>
              <a:pathLst>
                <a:path w="738" h="658" extrusionOk="0">
                  <a:moveTo>
                    <a:pt x="726" y="1"/>
                  </a:moveTo>
                  <a:cubicBezTo>
                    <a:pt x="595" y="49"/>
                    <a:pt x="476" y="144"/>
                    <a:pt x="357" y="239"/>
                  </a:cubicBezTo>
                  <a:cubicBezTo>
                    <a:pt x="238" y="346"/>
                    <a:pt x="83" y="430"/>
                    <a:pt x="11" y="596"/>
                  </a:cubicBezTo>
                  <a:cubicBezTo>
                    <a:pt x="1" y="617"/>
                    <a:pt x="19" y="658"/>
                    <a:pt x="48" y="658"/>
                  </a:cubicBezTo>
                  <a:cubicBezTo>
                    <a:pt x="51" y="658"/>
                    <a:pt x="55" y="657"/>
                    <a:pt x="59" y="656"/>
                  </a:cubicBezTo>
                  <a:cubicBezTo>
                    <a:pt x="202" y="596"/>
                    <a:pt x="297" y="477"/>
                    <a:pt x="416" y="370"/>
                  </a:cubicBezTo>
                  <a:cubicBezTo>
                    <a:pt x="523" y="287"/>
                    <a:pt x="654" y="168"/>
                    <a:pt x="726" y="25"/>
                  </a:cubicBezTo>
                  <a:cubicBezTo>
                    <a:pt x="738" y="13"/>
                    <a:pt x="726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2" name="Google Shape;15733;p55">
              <a:extLst>
                <a:ext uri="{FF2B5EF4-FFF2-40B4-BE49-F238E27FC236}">
                  <a16:creationId xmlns:a16="http://schemas.microsoft.com/office/drawing/2014/main" id="{3B8C3919-244E-988F-BE26-DB436A2C533E}"/>
                </a:ext>
              </a:extLst>
            </p:cNvPr>
            <p:cNvSpPr/>
            <p:nvPr/>
          </p:nvSpPr>
          <p:spPr>
            <a:xfrm>
              <a:off x="3699925" y="2607125"/>
              <a:ext cx="26275" cy="21075"/>
            </a:xfrm>
            <a:custGeom>
              <a:avLst/>
              <a:gdLst/>
              <a:ahLst/>
              <a:cxnLst/>
              <a:rect l="l" t="t" r="r" b="b"/>
              <a:pathLst>
                <a:path w="1051" h="843" extrusionOk="0">
                  <a:moveTo>
                    <a:pt x="947" y="0"/>
                  </a:moveTo>
                  <a:cubicBezTo>
                    <a:pt x="931" y="0"/>
                    <a:pt x="916" y="6"/>
                    <a:pt x="903" y="19"/>
                  </a:cubicBezTo>
                  <a:cubicBezTo>
                    <a:pt x="772" y="162"/>
                    <a:pt x="629" y="281"/>
                    <a:pt x="474" y="400"/>
                  </a:cubicBezTo>
                  <a:cubicBezTo>
                    <a:pt x="331" y="519"/>
                    <a:pt x="152" y="603"/>
                    <a:pt x="33" y="757"/>
                  </a:cubicBezTo>
                  <a:cubicBezTo>
                    <a:pt x="0" y="779"/>
                    <a:pt x="28" y="842"/>
                    <a:pt x="61" y="842"/>
                  </a:cubicBezTo>
                  <a:cubicBezTo>
                    <a:pt x="64" y="842"/>
                    <a:pt x="66" y="842"/>
                    <a:pt x="69" y="841"/>
                  </a:cubicBezTo>
                  <a:cubicBezTo>
                    <a:pt x="236" y="781"/>
                    <a:pt x="391" y="650"/>
                    <a:pt x="522" y="543"/>
                  </a:cubicBezTo>
                  <a:cubicBezTo>
                    <a:pt x="688" y="412"/>
                    <a:pt x="831" y="257"/>
                    <a:pt x="986" y="114"/>
                  </a:cubicBezTo>
                  <a:cubicBezTo>
                    <a:pt x="1051" y="68"/>
                    <a:pt x="1000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3" name="Google Shape;15734;p55">
              <a:extLst>
                <a:ext uri="{FF2B5EF4-FFF2-40B4-BE49-F238E27FC236}">
                  <a16:creationId xmlns:a16="http://schemas.microsoft.com/office/drawing/2014/main" id="{0284F966-3811-B0FF-642C-26F6D73832FC}"/>
                </a:ext>
              </a:extLst>
            </p:cNvPr>
            <p:cNvSpPr/>
            <p:nvPr/>
          </p:nvSpPr>
          <p:spPr>
            <a:xfrm>
              <a:off x="3691100" y="2604250"/>
              <a:ext cx="33675" cy="20200"/>
            </a:xfrm>
            <a:custGeom>
              <a:avLst/>
              <a:gdLst/>
              <a:ahLst/>
              <a:cxnLst/>
              <a:rect l="l" t="t" r="r" b="b"/>
              <a:pathLst>
                <a:path w="1347" h="808" extrusionOk="0">
                  <a:moveTo>
                    <a:pt x="1311" y="0"/>
                  </a:moveTo>
                  <a:cubicBezTo>
                    <a:pt x="1308" y="0"/>
                    <a:pt x="1305" y="1"/>
                    <a:pt x="1303" y="3"/>
                  </a:cubicBezTo>
                  <a:cubicBezTo>
                    <a:pt x="922" y="277"/>
                    <a:pt x="327" y="372"/>
                    <a:pt x="29" y="753"/>
                  </a:cubicBezTo>
                  <a:cubicBezTo>
                    <a:pt x="0" y="773"/>
                    <a:pt x="18" y="807"/>
                    <a:pt x="45" y="807"/>
                  </a:cubicBezTo>
                  <a:cubicBezTo>
                    <a:pt x="51" y="807"/>
                    <a:pt x="58" y="806"/>
                    <a:pt x="65" y="801"/>
                  </a:cubicBezTo>
                  <a:cubicBezTo>
                    <a:pt x="303" y="682"/>
                    <a:pt x="517" y="539"/>
                    <a:pt x="732" y="420"/>
                  </a:cubicBezTo>
                  <a:cubicBezTo>
                    <a:pt x="946" y="313"/>
                    <a:pt x="1137" y="194"/>
                    <a:pt x="1327" y="51"/>
                  </a:cubicBezTo>
                  <a:cubicBezTo>
                    <a:pt x="1347" y="21"/>
                    <a:pt x="1326" y="0"/>
                    <a:pt x="13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4" name="Google Shape;15735;p55">
              <a:extLst>
                <a:ext uri="{FF2B5EF4-FFF2-40B4-BE49-F238E27FC236}">
                  <a16:creationId xmlns:a16="http://schemas.microsoft.com/office/drawing/2014/main" id="{EE574041-455A-5224-77C9-21BD34A3AB2A}"/>
                </a:ext>
              </a:extLst>
            </p:cNvPr>
            <p:cNvSpPr/>
            <p:nvPr/>
          </p:nvSpPr>
          <p:spPr>
            <a:xfrm>
              <a:off x="3677000" y="2623925"/>
              <a:ext cx="10250" cy="7000"/>
            </a:xfrm>
            <a:custGeom>
              <a:avLst/>
              <a:gdLst/>
              <a:ahLst/>
              <a:cxnLst/>
              <a:rect l="l" t="t" r="r" b="b"/>
              <a:pathLst>
                <a:path w="410" h="280" extrusionOk="0">
                  <a:moveTo>
                    <a:pt x="335" y="0"/>
                  </a:moveTo>
                  <a:cubicBezTo>
                    <a:pt x="330" y="0"/>
                    <a:pt x="325" y="1"/>
                    <a:pt x="319" y="2"/>
                  </a:cubicBezTo>
                  <a:cubicBezTo>
                    <a:pt x="212" y="62"/>
                    <a:pt x="81" y="121"/>
                    <a:pt x="10" y="228"/>
                  </a:cubicBezTo>
                  <a:cubicBezTo>
                    <a:pt x="0" y="258"/>
                    <a:pt x="14" y="279"/>
                    <a:pt x="33" y="279"/>
                  </a:cubicBezTo>
                  <a:cubicBezTo>
                    <a:pt x="37" y="279"/>
                    <a:pt x="41" y="278"/>
                    <a:pt x="46" y="276"/>
                  </a:cubicBezTo>
                  <a:cubicBezTo>
                    <a:pt x="188" y="240"/>
                    <a:pt x="272" y="145"/>
                    <a:pt x="367" y="50"/>
                  </a:cubicBezTo>
                  <a:cubicBezTo>
                    <a:pt x="409" y="39"/>
                    <a:pt x="376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5" name="Google Shape;15736;p55">
              <a:extLst>
                <a:ext uri="{FF2B5EF4-FFF2-40B4-BE49-F238E27FC236}">
                  <a16:creationId xmlns:a16="http://schemas.microsoft.com/office/drawing/2014/main" id="{B25CF153-5B79-CC38-DDB4-E073069884CA}"/>
                </a:ext>
              </a:extLst>
            </p:cNvPr>
            <p:cNvSpPr/>
            <p:nvPr/>
          </p:nvSpPr>
          <p:spPr>
            <a:xfrm>
              <a:off x="3651925" y="2631050"/>
              <a:ext cx="22650" cy="6175"/>
            </a:xfrm>
            <a:custGeom>
              <a:avLst/>
              <a:gdLst/>
              <a:ahLst/>
              <a:cxnLst/>
              <a:rect l="l" t="t" r="r" b="b"/>
              <a:pathLst>
                <a:path w="906" h="247" extrusionOk="0">
                  <a:moveTo>
                    <a:pt x="182" y="1"/>
                  </a:moveTo>
                  <a:cubicBezTo>
                    <a:pt x="129" y="1"/>
                    <a:pt x="77" y="3"/>
                    <a:pt x="25" y="3"/>
                  </a:cubicBezTo>
                  <a:cubicBezTo>
                    <a:pt x="1" y="3"/>
                    <a:pt x="1" y="27"/>
                    <a:pt x="1" y="50"/>
                  </a:cubicBezTo>
                  <a:cubicBezTo>
                    <a:pt x="59" y="196"/>
                    <a:pt x="175" y="247"/>
                    <a:pt x="309" y="247"/>
                  </a:cubicBezTo>
                  <a:cubicBezTo>
                    <a:pt x="504" y="247"/>
                    <a:pt x="739" y="140"/>
                    <a:pt x="894" y="62"/>
                  </a:cubicBezTo>
                  <a:cubicBezTo>
                    <a:pt x="906" y="62"/>
                    <a:pt x="894" y="50"/>
                    <a:pt x="894" y="50"/>
                  </a:cubicBezTo>
                  <a:cubicBezTo>
                    <a:pt x="810" y="62"/>
                    <a:pt x="733" y="74"/>
                    <a:pt x="656" y="74"/>
                  </a:cubicBezTo>
                  <a:cubicBezTo>
                    <a:pt x="578" y="74"/>
                    <a:pt x="501" y="62"/>
                    <a:pt x="418" y="27"/>
                  </a:cubicBezTo>
                  <a:cubicBezTo>
                    <a:pt x="339" y="5"/>
                    <a:pt x="260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6" name="Google Shape;15737;p55">
              <a:extLst>
                <a:ext uri="{FF2B5EF4-FFF2-40B4-BE49-F238E27FC236}">
                  <a16:creationId xmlns:a16="http://schemas.microsoft.com/office/drawing/2014/main" id="{96DE8B06-7A96-564A-0B27-953415ECA1A3}"/>
                </a:ext>
              </a:extLst>
            </p:cNvPr>
            <p:cNvSpPr/>
            <p:nvPr/>
          </p:nvSpPr>
          <p:spPr>
            <a:xfrm>
              <a:off x="3637650" y="2607325"/>
              <a:ext cx="10150" cy="19900"/>
            </a:xfrm>
            <a:custGeom>
              <a:avLst/>
              <a:gdLst/>
              <a:ahLst/>
              <a:cxnLst/>
              <a:rect l="l" t="t" r="r" b="b"/>
              <a:pathLst>
                <a:path w="406" h="796" extrusionOk="0">
                  <a:moveTo>
                    <a:pt x="223" y="1"/>
                  </a:moveTo>
                  <a:cubicBezTo>
                    <a:pt x="195" y="1"/>
                    <a:pt x="167" y="11"/>
                    <a:pt x="143" y="35"/>
                  </a:cubicBezTo>
                  <a:cubicBezTo>
                    <a:pt x="0" y="190"/>
                    <a:pt x="36" y="487"/>
                    <a:pt x="96" y="690"/>
                  </a:cubicBezTo>
                  <a:cubicBezTo>
                    <a:pt x="107" y="726"/>
                    <a:pt x="143" y="773"/>
                    <a:pt x="203" y="785"/>
                  </a:cubicBezTo>
                  <a:cubicBezTo>
                    <a:pt x="211" y="785"/>
                    <a:pt x="234" y="796"/>
                    <a:pt x="242" y="796"/>
                  </a:cubicBezTo>
                  <a:cubicBezTo>
                    <a:pt x="246" y="796"/>
                    <a:pt x="246" y="793"/>
                    <a:pt x="238" y="785"/>
                  </a:cubicBezTo>
                  <a:lnTo>
                    <a:pt x="238" y="785"/>
                  </a:lnTo>
                  <a:cubicBezTo>
                    <a:pt x="249" y="790"/>
                    <a:pt x="260" y="793"/>
                    <a:pt x="271" y="793"/>
                  </a:cubicBezTo>
                  <a:cubicBezTo>
                    <a:pt x="313" y="793"/>
                    <a:pt x="357" y="761"/>
                    <a:pt x="357" y="714"/>
                  </a:cubicBezTo>
                  <a:cubicBezTo>
                    <a:pt x="357" y="723"/>
                    <a:pt x="359" y="727"/>
                    <a:pt x="362" y="727"/>
                  </a:cubicBezTo>
                  <a:cubicBezTo>
                    <a:pt x="368" y="727"/>
                    <a:pt x="381" y="699"/>
                    <a:pt x="381" y="690"/>
                  </a:cubicBezTo>
                  <a:lnTo>
                    <a:pt x="381" y="607"/>
                  </a:lnTo>
                  <a:cubicBezTo>
                    <a:pt x="357" y="547"/>
                    <a:pt x="357" y="487"/>
                    <a:pt x="357" y="428"/>
                  </a:cubicBezTo>
                  <a:cubicBezTo>
                    <a:pt x="357" y="297"/>
                    <a:pt x="405" y="166"/>
                    <a:pt x="334" y="59"/>
                  </a:cubicBezTo>
                  <a:cubicBezTo>
                    <a:pt x="305" y="23"/>
                    <a:pt x="264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7" name="Google Shape;15738;p55">
              <a:extLst>
                <a:ext uri="{FF2B5EF4-FFF2-40B4-BE49-F238E27FC236}">
                  <a16:creationId xmlns:a16="http://schemas.microsoft.com/office/drawing/2014/main" id="{97106965-CF8D-A872-759B-09E30633BC53}"/>
                </a:ext>
              </a:extLst>
            </p:cNvPr>
            <p:cNvSpPr/>
            <p:nvPr/>
          </p:nvSpPr>
          <p:spPr>
            <a:xfrm>
              <a:off x="3630200" y="2586175"/>
              <a:ext cx="16400" cy="18050"/>
            </a:xfrm>
            <a:custGeom>
              <a:avLst/>
              <a:gdLst/>
              <a:ahLst/>
              <a:cxnLst/>
              <a:rect l="l" t="t" r="r" b="b"/>
              <a:pathLst>
                <a:path w="656" h="722" extrusionOk="0">
                  <a:moveTo>
                    <a:pt x="195" y="1"/>
                  </a:moveTo>
                  <a:cubicBezTo>
                    <a:pt x="178" y="1"/>
                    <a:pt x="161" y="4"/>
                    <a:pt x="144" y="12"/>
                  </a:cubicBezTo>
                  <a:cubicBezTo>
                    <a:pt x="1" y="71"/>
                    <a:pt x="155" y="202"/>
                    <a:pt x="215" y="250"/>
                  </a:cubicBezTo>
                  <a:cubicBezTo>
                    <a:pt x="346" y="357"/>
                    <a:pt x="465" y="476"/>
                    <a:pt x="501" y="655"/>
                  </a:cubicBezTo>
                  <a:cubicBezTo>
                    <a:pt x="511" y="702"/>
                    <a:pt x="542" y="721"/>
                    <a:pt x="574" y="721"/>
                  </a:cubicBezTo>
                  <a:cubicBezTo>
                    <a:pt x="614" y="721"/>
                    <a:pt x="655" y="690"/>
                    <a:pt x="655" y="643"/>
                  </a:cubicBezTo>
                  <a:cubicBezTo>
                    <a:pt x="644" y="488"/>
                    <a:pt x="584" y="357"/>
                    <a:pt x="501" y="238"/>
                  </a:cubicBezTo>
                  <a:cubicBezTo>
                    <a:pt x="428" y="155"/>
                    <a:pt x="311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8" name="Google Shape;15739;p55">
              <a:extLst>
                <a:ext uri="{FF2B5EF4-FFF2-40B4-BE49-F238E27FC236}">
                  <a16:creationId xmlns:a16="http://schemas.microsoft.com/office/drawing/2014/main" id="{5E42E6ED-17BF-76EC-CB7C-886AB52160B4}"/>
                </a:ext>
              </a:extLst>
            </p:cNvPr>
            <p:cNvSpPr/>
            <p:nvPr/>
          </p:nvSpPr>
          <p:spPr>
            <a:xfrm>
              <a:off x="3615100" y="2573750"/>
              <a:ext cx="18625" cy="15150"/>
            </a:xfrm>
            <a:custGeom>
              <a:avLst/>
              <a:gdLst/>
              <a:ahLst/>
              <a:cxnLst/>
              <a:rect l="l" t="t" r="r" b="b"/>
              <a:pathLst>
                <a:path w="745" h="606" extrusionOk="0">
                  <a:moveTo>
                    <a:pt x="33" y="1"/>
                  </a:moveTo>
                  <a:cubicBezTo>
                    <a:pt x="19" y="1"/>
                    <a:pt x="0" y="24"/>
                    <a:pt x="9" y="33"/>
                  </a:cubicBezTo>
                  <a:cubicBezTo>
                    <a:pt x="93" y="330"/>
                    <a:pt x="402" y="557"/>
                    <a:pt x="700" y="604"/>
                  </a:cubicBezTo>
                  <a:cubicBezTo>
                    <a:pt x="702" y="605"/>
                    <a:pt x="704" y="606"/>
                    <a:pt x="706" y="606"/>
                  </a:cubicBezTo>
                  <a:cubicBezTo>
                    <a:pt x="728" y="606"/>
                    <a:pt x="744" y="555"/>
                    <a:pt x="712" y="545"/>
                  </a:cubicBezTo>
                  <a:cubicBezTo>
                    <a:pt x="414" y="449"/>
                    <a:pt x="283" y="187"/>
                    <a:pt x="45" y="9"/>
                  </a:cubicBezTo>
                  <a:cubicBezTo>
                    <a:pt x="42" y="3"/>
                    <a:pt x="38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9" name="Google Shape;15740;p55">
              <a:extLst>
                <a:ext uri="{FF2B5EF4-FFF2-40B4-BE49-F238E27FC236}">
                  <a16:creationId xmlns:a16="http://schemas.microsoft.com/office/drawing/2014/main" id="{2734DA0C-097B-326F-390D-AE3D72C59C4C}"/>
                </a:ext>
              </a:extLst>
            </p:cNvPr>
            <p:cNvSpPr/>
            <p:nvPr/>
          </p:nvSpPr>
          <p:spPr>
            <a:xfrm>
              <a:off x="3613525" y="2545825"/>
              <a:ext cx="7775" cy="18050"/>
            </a:xfrm>
            <a:custGeom>
              <a:avLst/>
              <a:gdLst/>
              <a:ahLst/>
              <a:cxnLst/>
              <a:rect l="l" t="t" r="r" b="b"/>
              <a:pathLst>
                <a:path w="311" h="722" extrusionOk="0">
                  <a:moveTo>
                    <a:pt x="156" y="1"/>
                  </a:moveTo>
                  <a:cubicBezTo>
                    <a:pt x="141" y="1"/>
                    <a:pt x="126" y="7"/>
                    <a:pt x="120" y="19"/>
                  </a:cubicBezTo>
                  <a:cubicBezTo>
                    <a:pt x="1" y="221"/>
                    <a:pt x="37" y="447"/>
                    <a:pt x="37" y="685"/>
                  </a:cubicBezTo>
                  <a:cubicBezTo>
                    <a:pt x="21" y="708"/>
                    <a:pt x="31" y="721"/>
                    <a:pt x="43" y="721"/>
                  </a:cubicBezTo>
                  <a:cubicBezTo>
                    <a:pt x="49" y="721"/>
                    <a:pt x="56" y="718"/>
                    <a:pt x="60" y="709"/>
                  </a:cubicBezTo>
                  <a:cubicBezTo>
                    <a:pt x="179" y="495"/>
                    <a:pt x="310" y="269"/>
                    <a:pt x="191" y="19"/>
                  </a:cubicBezTo>
                  <a:cubicBezTo>
                    <a:pt x="185" y="7"/>
                    <a:pt x="171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0" name="Google Shape;15741;p55">
              <a:extLst>
                <a:ext uri="{FF2B5EF4-FFF2-40B4-BE49-F238E27FC236}">
                  <a16:creationId xmlns:a16="http://schemas.microsoft.com/office/drawing/2014/main" id="{1B1D3014-EE74-6182-3349-1911B1964FF6}"/>
                </a:ext>
              </a:extLst>
            </p:cNvPr>
            <p:cNvSpPr/>
            <p:nvPr/>
          </p:nvSpPr>
          <p:spPr>
            <a:xfrm>
              <a:off x="3617700" y="2528000"/>
              <a:ext cx="1425" cy="3350"/>
            </a:xfrm>
            <a:custGeom>
              <a:avLst/>
              <a:gdLst/>
              <a:ahLst/>
              <a:cxnLst/>
              <a:rect l="l" t="t" r="r" b="b"/>
              <a:pathLst>
                <a:path w="57" h="134" extrusionOk="0">
                  <a:moveTo>
                    <a:pt x="42" y="0"/>
                  </a:moveTo>
                  <a:cubicBezTo>
                    <a:pt x="37" y="0"/>
                    <a:pt x="31" y="2"/>
                    <a:pt x="24" y="5"/>
                  </a:cubicBezTo>
                  <a:cubicBezTo>
                    <a:pt x="1" y="29"/>
                    <a:pt x="1" y="77"/>
                    <a:pt x="1" y="124"/>
                  </a:cubicBezTo>
                  <a:cubicBezTo>
                    <a:pt x="1" y="130"/>
                    <a:pt x="4" y="133"/>
                    <a:pt x="7" y="133"/>
                  </a:cubicBezTo>
                  <a:cubicBezTo>
                    <a:pt x="10" y="133"/>
                    <a:pt x="12" y="130"/>
                    <a:pt x="12" y="124"/>
                  </a:cubicBezTo>
                  <a:cubicBezTo>
                    <a:pt x="12" y="89"/>
                    <a:pt x="12" y="53"/>
                    <a:pt x="48" y="17"/>
                  </a:cubicBezTo>
                  <a:cubicBezTo>
                    <a:pt x="57" y="9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1" name="Google Shape;15742;p55">
              <a:extLst>
                <a:ext uri="{FF2B5EF4-FFF2-40B4-BE49-F238E27FC236}">
                  <a16:creationId xmlns:a16="http://schemas.microsoft.com/office/drawing/2014/main" id="{8B29DDCE-564F-DA9D-4436-3A01C5FAFE66}"/>
                </a:ext>
              </a:extLst>
            </p:cNvPr>
            <p:cNvSpPr/>
            <p:nvPr/>
          </p:nvSpPr>
          <p:spPr>
            <a:xfrm>
              <a:off x="3618425" y="2505675"/>
              <a:ext cx="2575" cy="7900"/>
            </a:xfrm>
            <a:custGeom>
              <a:avLst/>
              <a:gdLst/>
              <a:ahLst/>
              <a:cxnLst/>
              <a:rect l="l" t="t" r="r" b="b"/>
              <a:pathLst>
                <a:path w="103" h="316" extrusionOk="0">
                  <a:moveTo>
                    <a:pt x="74" y="0"/>
                  </a:moveTo>
                  <a:cubicBezTo>
                    <a:pt x="70" y="0"/>
                    <a:pt x="67" y="2"/>
                    <a:pt x="67" y="5"/>
                  </a:cubicBezTo>
                  <a:cubicBezTo>
                    <a:pt x="43" y="89"/>
                    <a:pt x="7" y="184"/>
                    <a:pt x="7" y="267"/>
                  </a:cubicBezTo>
                  <a:cubicBezTo>
                    <a:pt x="1" y="301"/>
                    <a:pt x="17" y="315"/>
                    <a:pt x="32" y="315"/>
                  </a:cubicBezTo>
                  <a:cubicBezTo>
                    <a:pt x="44" y="315"/>
                    <a:pt x="55" y="307"/>
                    <a:pt x="55" y="291"/>
                  </a:cubicBezTo>
                  <a:cubicBezTo>
                    <a:pt x="55" y="196"/>
                    <a:pt x="79" y="112"/>
                    <a:pt x="103" y="17"/>
                  </a:cubicBezTo>
                  <a:cubicBezTo>
                    <a:pt x="103" y="9"/>
                    <a:pt x="85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2" name="Google Shape;15743;p55">
              <a:extLst>
                <a:ext uri="{FF2B5EF4-FFF2-40B4-BE49-F238E27FC236}">
                  <a16:creationId xmlns:a16="http://schemas.microsoft.com/office/drawing/2014/main" id="{B051A117-A98E-DAA7-9D69-BD74CBE06C63}"/>
                </a:ext>
              </a:extLst>
            </p:cNvPr>
            <p:cNvSpPr/>
            <p:nvPr/>
          </p:nvSpPr>
          <p:spPr>
            <a:xfrm>
              <a:off x="3625950" y="2480775"/>
              <a:ext cx="4175" cy="7950"/>
            </a:xfrm>
            <a:custGeom>
              <a:avLst/>
              <a:gdLst/>
              <a:ahLst/>
              <a:cxnLst/>
              <a:rect l="l" t="t" r="r" b="b"/>
              <a:pathLst>
                <a:path w="167" h="318" extrusionOk="0">
                  <a:moveTo>
                    <a:pt x="150" y="1"/>
                  </a:moveTo>
                  <a:cubicBezTo>
                    <a:pt x="145" y="1"/>
                    <a:pt x="139" y="5"/>
                    <a:pt x="135" y="13"/>
                  </a:cubicBezTo>
                  <a:cubicBezTo>
                    <a:pt x="75" y="108"/>
                    <a:pt x="52" y="192"/>
                    <a:pt x="16" y="287"/>
                  </a:cubicBezTo>
                  <a:cubicBezTo>
                    <a:pt x="1" y="302"/>
                    <a:pt x="14" y="317"/>
                    <a:pt x="29" y="317"/>
                  </a:cubicBezTo>
                  <a:cubicBezTo>
                    <a:pt x="38" y="317"/>
                    <a:pt x="47" y="312"/>
                    <a:pt x="52" y="299"/>
                  </a:cubicBezTo>
                  <a:cubicBezTo>
                    <a:pt x="87" y="215"/>
                    <a:pt x="99" y="120"/>
                    <a:pt x="159" y="37"/>
                  </a:cubicBezTo>
                  <a:cubicBezTo>
                    <a:pt x="166" y="14"/>
                    <a:pt x="159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3" name="Google Shape;15744;p55">
              <a:extLst>
                <a:ext uri="{FF2B5EF4-FFF2-40B4-BE49-F238E27FC236}">
                  <a16:creationId xmlns:a16="http://schemas.microsoft.com/office/drawing/2014/main" id="{9CBF96E8-2E89-5D0E-101F-F3FCCB75EEA6}"/>
                </a:ext>
              </a:extLst>
            </p:cNvPr>
            <p:cNvSpPr/>
            <p:nvPr/>
          </p:nvSpPr>
          <p:spPr>
            <a:xfrm>
              <a:off x="3639325" y="2459950"/>
              <a:ext cx="8175" cy="7725"/>
            </a:xfrm>
            <a:custGeom>
              <a:avLst/>
              <a:gdLst/>
              <a:ahLst/>
              <a:cxnLst/>
              <a:rect l="l" t="t" r="r" b="b"/>
              <a:pathLst>
                <a:path w="327" h="309" extrusionOk="0">
                  <a:moveTo>
                    <a:pt x="279" y="1"/>
                  </a:moveTo>
                  <a:cubicBezTo>
                    <a:pt x="148" y="25"/>
                    <a:pt x="76" y="120"/>
                    <a:pt x="17" y="239"/>
                  </a:cubicBezTo>
                  <a:cubicBezTo>
                    <a:pt x="1" y="279"/>
                    <a:pt x="23" y="309"/>
                    <a:pt x="50" y="309"/>
                  </a:cubicBezTo>
                  <a:cubicBezTo>
                    <a:pt x="63" y="309"/>
                    <a:pt x="77" y="302"/>
                    <a:pt x="88" y="286"/>
                  </a:cubicBezTo>
                  <a:cubicBezTo>
                    <a:pt x="148" y="179"/>
                    <a:pt x="231" y="120"/>
                    <a:pt x="314" y="48"/>
                  </a:cubicBezTo>
                  <a:cubicBezTo>
                    <a:pt x="326" y="25"/>
                    <a:pt x="314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4" name="Google Shape;15745;p55">
              <a:extLst>
                <a:ext uri="{FF2B5EF4-FFF2-40B4-BE49-F238E27FC236}">
                  <a16:creationId xmlns:a16="http://schemas.microsoft.com/office/drawing/2014/main" id="{C6F2D669-F0E9-01BE-8E56-F148E5FA7C3C}"/>
                </a:ext>
              </a:extLst>
            </p:cNvPr>
            <p:cNvSpPr/>
            <p:nvPr/>
          </p:nvSpPr>
          <p:spPr>
            <a:xfrm>
              <a:off x="3667125" y="2452800"/>
              <a:ext cx="15800" cy="6875"/>
            </a:xfrm>
            <a:custGeom>
              <a:avLst/>
              <a:gdLst/>
              <a:ahLst/>
              <a:cxnLst/>
              <a:rect l="l" t="t" r="r" b="b"/>
              <a:pathLst>
                <a:path w="632" h="275" extrusionOk="0">
                  <a:moveTo>
                    <a:pt x="36" y="1"/>
                  </a:moveTo>
                  <a:cubicBezTo>
                    <a:pt x="12" y="25"/>
                    <a:pt x="0" y="61"/>
                    <a:pt x="36" y="61"/>
                  </a:cubicBezTo>
                  <a:cubicBezTo>
                    <a:pt x="143" y="84"/>
                    <a:pt x="250" y="144"/>
                    <a:pt x="357" y="180"/>
                  </a:cubicBezTo>
                  <a:cubicBezTo>
                    <a:pt x="429" y="227"/>
                    <a:pt x="524" y="275"/>
                    <a:pt x="595" y="275"/>
                  </a:cubicBezTo>
                  <a:cubicBezTo>
                    <a:pt x="607" y="275"/>
                    <a:pt x="631" y="239"/>
                    <a:pt x="607" y="227"/>
                  </a:cubicBezTo>
                  <a:cubicBezTo>
                    <a:pt x="536" y="168"/>
                    <a:pt x="417" y="144"/>
                    <a:pt x="333" y="96"/>
                  </a:cubicBezTo>
                  <a:cubicBezTo>
                    <a:pt x="238" y="49"/>
                    <a:pt x="131" y="25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5" name="Google Shape;15746;p55">
              <a:extLst>
                <a:ext uri="{FF2B5EF4-FFF2-40B4-BE49-F238E27FC236}">
                  <a16:creationId xmlns:a16="http://schemas.microsoft.com/office/drawing/2014/main" id="{12B25DDB-F0BD-4020-70B4-A3C53CE4C2D3}"/>
                </a:ext>
              </a:extLst>
            </p:cNvPr>
            <p:cNvSpPr/>
            <p:nvPr/>
          </p:nvSpPr>
          <p:spPr>
            <a:xfrm>
              <a:off x="3697850" y="2466150"/>
              <a:ext cx="62275" cy="20425"/>
            </a:xfrm>
            <a:custGeom>
              <a:avLst/>
              <a:gdLst/>
              <a:ahLst/>
              <a:cxnLst/>
              <a:rect l="l" t="t" r="r" b="b"/>
              <a:pathLst>
                <a:path w="2491" h="817" extrusionOk="0">
                  <a:moveTo>
                    <a:pt x="24" y="0"/>
                  </a:moveTo>
                  <a:cubicBezTo>
                    <a:pt x="7" y="0"/>
                    <a:pt x="1" y="28"/>
                    <a:pt x="21" y="38"/>
                  </a:cubicBezTo>
                  <a:cubicBezTo>
                    <a:pt x="390" y="181"/>
                    <a:pt x="747" y="348"/>
                    <a:pt x="1140" y="443"/>
                  </a:cubicBezTo>
                  <a:cubicBezTo>
                    <a:pt x="1557" y="527"/>
                    <a:pt x="2021" y="598"/>
                    <a:pt x="2402" y="812"/>
                  </a:cubicBezTo>
                  <a:cubicBezTo>
                    <a:pt x="2410" y="815"/>
                    <a:pt x="2417" y="817"/>
                    <a:pt x="2423" y="817"/>
                  </a:cubicBezTo>
                  <a:cubicBezTo>
                    <a:pt x="2469" y="817"/>
                    <a:pt x="2490" y="751"/>
                    <a:pt x="2438" y="741"/>
                  </a:cubicBezTo>
                  <a:cubicBezTo>
                    <a:pt x="2021" y="598"/>
                    <a:pt x="1676" y="443"/>
                    <a:pt x="1259" y="348"/>
                  </a:cubicBezTo>
                  <a:cubicBezTo>
                    <a:pt x="843" y="253"/>
                    <a:pt x="450" y="74"/>
                    <a:pt x="33" y="3"/>
                  </a:cubicBezTo>
                  <a:cubicBezTo>
                    <a:pt x="30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6" name="Google Shape;15747;p55">
              <a:extLst>
                <a:ext uri="{FF2B5EF4-FFF2-40B4-BE49-F238E27FC236}">
                  <a16:creationId xmlns:a16="http://schemas.microsoft.com/office/drawing/2014/main" id="{995AA031-4728-61FD-2C5C-FC3882DFC06F}"/>
                </a:ext>
              </a:extLst>
            </p:cNvPr>
            <p:cNvSpPr/>
            <p:nvPr/>
          </p:nvSpPr>
          <p:spPr>
            <a:xfrm>
              <a:off x="3745025" y="2484475"/>
              <a:ext cx="13800" cy="15125"/>
            </a:xfrm>
            <a:custGeom>
              <a:avLst/>
              <a:gdLst/>
              <a:ahLst/>
              <a:cxnLst/>
              <a:rect l="l" t="t" r="r" b="b"/>
              <a:pathLst>
                <a:path w="552" h="605" extrusionOk="0">
                  <a:moveTo>
                    <a:pt x="50" y="0"/>
                  </a:moveTo>
                  <a:cubicBezTo>
                    <a:pt x="10" y="0"/>
                    <a:pt x="1" y="71"/>
                    <a:pt x="51" y="91"/>
                  </a:cubicBezTo>
                  <a:cubicBezTo>
                    <a:pt x="265" y="163"/>
                    <a:pt x="325" y="401"/>
                    <a:pt x="432" y="579"/>
                  </a:cubicBezTo>
                  <a:cubicBezTo>
                    <a:pt x="438" y="596"/>
                    <a:pt x="456" y="605"/>
                    <a:pt x="474" y="605"/>
                  </a:cubicBezTo>
                  <a:cubicBezTo>
                    <a:pt x="495" y="605"/>
                    <a:pt x="515" y="593"/>
                    <a:pt x="515" y="568"/>
                  </a:cubicBezTo>
                  <a:cubicBezTo>
                    <a:pt x="551" y="437"/>
                    <a:pt x="504" y="306"/>
                    <a:pt x="396" y="210"/>
                  </a:cubicBezTo>
                  <a:cubicBezTo>
                    <a:pt x="313" y="127"/>
                    <a:pt x="206" y="32"/>
                    <a:pt x="75" y="8"/>
                  </a:cubicBezTo>
                  <a:cubicBezTo>
                    <a:pt x="66" y="2"/>
                    <a:pt x="57" y="0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7" name="Google Shape;15748;p55">
              <a:extLst>
                <a:ext uri="{FF2B5EF4-FFF2-40B4-BE49-F238E27FC236}">
                  <a16:creationId xmlns:a16="http://schemas.microsoft.com/office/drawing/2014/main" id="{A1E9EEB0-3E44-83D7-24F9-C1DF64AB14C3}"/>
                </a:ext>
              </a:extLst>
            </p:cNvPr>
            <p:cNvSpPr/>
            <p:nvPr/>
          </p:nvSpPr>
          <p:spPr>
            <a:xfrm>
              <a:off x="3747775" y="2511425"/>
              <a:ext cx="10450" cy="21775"/>
            </a:xfrm>
            <a:custGeom>
              <a:avLst/>
              <a:gdLst/>
              <a:ahLst/>
              <a:cxnLst/>
              <a:rect l="l" t="t" r="r" b="b"/>
              <a:pathLst>
                <a:path w="418" h="871" extrusionOk="0">
                  <a:moveTo>
                    <a:pt x="304" y="1"/>
                  </a:moveTo>
                  <a:cubicBezTo>
                    <a:pt x="289" y="1"/>
                    <a:pt x="273" y="8"/>
                    <a:pt x="263" y="25"/>
                  </a:cubicBezTo>
                  <a:cubicBezTo>
                    <a:pt x="155" y="180"/>
                    <a:pt x="1" y="371"/>
                    <a:pt x="24" y="561"/>
                  </a:cubicBezTo>
                  <a:cubicBezTo>
                    <a:pt x="36" y="740"/>
                    <a:pt x="203" y="871"/>
                    <a:pt x="358" y="871"/>
                  </a:cubicBezTo>
                  <a:cubicBezTo>
                    <a:pt x="405" y="871"/>
                    <a:pt x="417" y="835"/>
                    <a:pt x="394" y="799"/>
                  </a:cubicBezTo>
                  <a:cubicBezTo>
                    <a:pt x="274" y="692"/>
                    <a:pt x="120" y="668"/>
                    <a:pt x="167" y="478"/>
                  </a:cubicBezTo>
                  <a:cubicBezTo>
                    <a:pt x="203" y="335"/>
                    <a:pt x="286" y="204"/>
                    <a:pt x="346" y="85"/>
                  </a:cubicBezTo>
                  <a:cubicBezTo>
                    <a:pt x="380" y="43"/>
                    <a:pt x="342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8" name="Google Shape;15749;p55">
              <a:extLst>
                <a:ext uri="{FF2B5EF4-FFF2-40B4-BE49-F238E27FC236}">
                  <a16:creationId xmlns:a16="http://schemas.microsoft.com/office/drawing/2014/main" id="{385F57FA-D93B-4694-20A9-2E482EA674E0}"/>
                </a:ext>
              </a:extLst>
            </p:cNvPr>
            <p:cNvSpPr/>
            <p:nvPr/>
          </p:nvSpPr>
          <p:spPr>
            <a:xfrm>
              <a:off x="3758200" y="2531400"/>
              <a:ext cx="11325" cy="14425"/>
            </a:xfrm>
            <a:custGeom>
              <a:avLst/>
              <a:gdLst/>
              <a:ahLst/>
              <a:cxnLst/>
              <a:rect l="l" t="t" r="r" b="b"/>
              <a:pathLst>
                <a:path w="453" h="577" extrusionOk="0">
                  <a:moveTo>
                    <a:pt x="36" y="0"/>
                  </a:moveTo>
                  <a:cubicBezTo>
                    <a:pt x="24" y="0"/>
                    <a:pt x="0" y="0"/>
                    <a:pt x="24" y="12"/>
                  </a:cubicBezTo>
                  <a:cubicBezTo>
                    <a:pt x="48" y="72"/>
                    <a:pt x="60" y="131"/>
                    <a:pt x="96" y="191"/>
                  </a:cubicBezTo>
                  <a:cubicBezTo>
                    <a:pt x="119" y="238"/>
                    <a:pt x="155" y="286"/>
                    <a:pt x="179" y="310"/>
                  </a:cubicBezTo>
                  <a:cubicBezTo>
                    <a:pt x="262" y="405"/>
                    <a:pt x="346" y="476"/>
                    <a:pt x="417" y="572"/>
                  </a:cubicBezTo>
                  <a:cubicBezTo>
                    <a:pt x="423" y="575"/>
                    <a:pt x="429" y="576"/>
                    <a:pt x="434" y="576"/>
                  </a:cubicBezTo>
                  <a:cubicBezTo>
                    <a:pt x="446" y="576"/>
                    <a:pt x="453" y="565"/>
                    <a:pt x="453" y="548"/>
                  </a:cubicBezTo>
                  <a:cubicBezTo>
                    <a:pt x="441" y="429"/>
                    <a:pt x="417" y="310"/>
                    <a:pt x="346" y="226"/>
                  </a:cubicBezTo>
                  <a:cubicBezTo>
                    <a:pt x="322" y="179"/>
                    <a:pt x="274" y="119"/>
                    <a:pt x="227" y="95"/>
                  </a:cubicBezTo>
                  <a:cubicBezTo>
                    <a:pt x="167" y="60"/>
                    <a:pt x="96" y="36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9" name="Google Shape;15750;p55">
              <a:extLst>
                <a:ext uri="{FF2B5EF4-FFF2-40B4-BE49-F238E27FC236}">
                  <a16:creationId xmlns:a16="http://schemas.microsoft.com/office/drawing/2014/main" id="{56EBDC9F-4A8B-558A-4443-ED2BDC1406CE}"/>
                </a:ext>
              </a:extLst>
            </p:cNvPr>
            <p:cNvSpPr/>
            <p:nvPr/>
          </p:nvSpPr>
          <p:spPr>
            <a:xfrm>
              <a:off x="3759800" y="2551475"/>
              <a:ext cx="15375" cy="26125"/>
            </a:xfrm>
            <a:custGeom>
              <a:avLst/>
              <a:gdLst/>
              <a:ahLst/>
              <a:cxnLst/>
              <a:rect l="l" t="t" r="r" b="b"/>
              <a:pathLst>
                <a:path w="615" h="1045" extrusionOk="0">
                  <a:moveTo>
                    <a:pt x="472" y="1"/>
                  </a:moveTo>
                  <a:cubicBezTo>
                    <a:pt x="432" y="1"/>
                    <a:pt x="394" y="28"/>
                    <a:pt x="401" y="78"/>
                  </a:cubicBezTo>
                  <a:cubicBezTo>
                    <a:pt x="436" y="447"/>
                    <a:pt x="198" y="662"/>
                    <a:pt x="32" y="971"/>
                  </a:cubicBezTo>
                  <a:cubicBezTo>
                    <a:pt x="1" y="1013"/>
                    <a:pt x="41" y="1045"/>
                    <a:pt x="84" y="1045"/>
                  </a:cubicBezTo>
                  <a:cubicBezTo>
                    <a:pt x="90" y="1045"/>
                    <a:pt x="97" y="1044"/>
                    <a:pt x="103" y="1043"/>
                  </a:cubicBezTo>
                  <a:cubicBezTo>
                    <a:pt x="448" y="900"/>
                    <a:pt x="615" y="435"/>
                    <a:pt x="555" y="66"/>
                  </a:cubicBezTo>
                  <a:cubicBezTo>
                    <a:pt x="544" y="22"/>
                    <a:pt x="507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0" name="Google Shape;15751;p55">
              <a:extLst>
                <a:ext uri="{FF2B5EF4-FFF2-40B4-BE49-F238E27FC236}">
                  <a16:creationId xmlns:a16="http://schemas.microsoft.com/office/drawing/2014/main" id="{FCE22379-BAC9-E2FE-EBB0-4808E4E127BE}"/>
                </a:ext>
              </a:extLst>
            </p:cNvPr>
            <p:cNvSpPr/>
            <p:nvPr/>
          </p:nvSpPr>
          <p:spPr>
            <a:xfrm>
              <a:off x="3756175" y="2560275"/>
              <a:ext cx="23775" cy="36400"/>
            </a:xfrm>
            <a:custGeom>
              <a:avLst/>
              <a:gdLst/>
              <a:ahLst/>
              <a:cxnLst/>
              <a:rect l="l" t="t" r="r" b="b"/>
              <a:pathLst>
                <a:path w="951" h="1456" extrusionOk="0">
                  <a:moveTo>
                    <a:pt x="878" y="0"/>
                  </a:moveTo>
                  <a:cubicBezTo>
                    <a:pt x="861" y="0"/>
                    <a:pt x="843" y="12"/>
                    <a:pt x="843" y="36"/>
                  </a:cubicBezTo>
                  <a:cubicBezTo>
                    <a:pt x="879" y="607"/>
                    <a:pt x="439" y="1107"/>
                    <a:pt x="10" y="1417"/>
                  </a:cubicBezTo>
                  <a:cubicBezTo>
                    <a:pt x="0" y="1436"/>
                    <a:pt x="6" y="1456"/>
                    <a:pt x="15" y="1456"/>
                  </a:cubicBezTo>
                  <a:cubicBezTo>
                    <a:pt x="17" y="1456"/>
                    <a:pt x="20" y="1455"/>
                    <a:pt x="22" y="1453"/>
                  </a:cubicBezTo>
                  <a:cubicBezTo>
                    <a:pt x="522" y="1167"/>
                    <a:pt x="950" y="631"/>
                    <a:pt x="903" y="36"/>
                  </a:cubicBezTo>
                  <a:cubicBezTo>
                    <a:pt x="909" y="12"/>
                    <a:pt x="894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1" name="Google Shape;15752;p55">
              <a:extLst>
                <a:ext uri="{FF2B5EF4-FFF2-40B4-BE49-F238E27FC236}">
                  <a16:creationId xmlns:a16="http://schemas.microsoft.com/office/drawing/2014/main" id="{A366F447-4759-5701-D73F-30928C97ACB0}"/>
                </a:ext>
              </a:extLst>
            </p:cNvPr>
            <p:cNvSpPr/>
            <p:nvPr/>
          </p:nvSpPr>
          <p:spPr>
            <a:xfrm>
              <a:off x="3740450" y="2606075"/>
              <a:ext cx="6350" cy="4300"/>
            </a:xfrm>
            <a:custGeom>
              <a:avLst/>
              <a:gdLst/>
              <a:ahLst/>
              <a:cxnLst/>
              <a:rect l="l" t="t" r="r" b="b"/>
              <a:pathLst>
                <a:path w="254" h="172" extrusionOk="0">
                  <a:moveTo>
                    <a:pt x="187" y="0"/>
                  </a:moveTo>
                  <a:cubicBezTo>
                    <a:pt x="183" y="0"/>
                    <a:pt x="179" y="1"/>
                    <a:pt x="175" y="2"/>
                  </a:cubicBezTo>
                  <a:cubicBezTo>
                    <a:pt x="115" y="37"/>
                    <a:pt x="55" y="61"/>
                    <a:pt x="20" y="121"/>
                  </a:cubicBezTo>
                  <a:cubicBezTo>
                    <a:pt x="0" y="150"/>
                    <a:pt x="13" y="171"/>
                    <a:pt x="31" y="171"/>
                  </a:cubicBezTo>
                  <a:cubicBezTo>
                    <a:pt x="35" y="171"/>
                    <a:pt x="39" y="170"/>
                    <a:pt x="44" y="168"/>
                  </a:cubicBezTo>
                  <a:cubicBezTo>
                    <a:pt x="103" y="121"/>
                    <a:pt x="151" y="97"/>
                    <a:pt x="210" y="61"/>
                  </a:cubicBezTo>
                  <a:cubicBezTo>
                    <a:pt x="254" y="50"/>
                    <a:pt x="228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2" name="Google Shape;15753;p55">
              <a:extLst>
                <a:ext uri="{FF2B5EF4-FFF2-40B4-BE49-F238E27FC236}">
                  <a16:creationId xmlns:a16="http://schemas.microsoft.com/office/drawing/2014/main" id="{ADF19E2E-7867-855D-FD00-9DDC80A2E53E}"/>
                </a:ext>
              </a:extLst>
            </p:cNvPr>
            <p:cNvSpPr/>
            <p:nvPr/>
          </p:nvSpPr>
          <p:spPr>
            <a:xfrm>
              <a:off x="3737050" y="2599300"/>
              <a:ext cx="8775" cy="9200"/>
            </a:xfrm>
            <a:custGeom>
              <a:avLst/>
              <a:gdLst/>
              <a:ahLst/>
              <a:cxnLst/>
              <a:rect l="l" t="t" r="r" b="b"/>
              <a:pathLst>
                <a:path w="351" h="368" extrusionOk="0">
                  <a:moveTo>
                    <a:pt x="306" y="0"/>
                  </a:moveTo>
                  <a:cubicBezTo>
                    <a:pt x="295" y="0"/>
                    <a:pt x="283" y="7"/>
                    <a:pt x="275" y="23"/>
                  </a:cubicBezTo>
                  <a:cubicBezTo>
                    <a:pt x="215" y="142"/>
                    <a:pt x="108" y="213"/>
                    <a:pt x="13" y="320"/>
                  </a:cubicBezTo>
                  <a:cubicBezTo>
                    <a:pt x="1" y="332"/>
                    <a:pt x="13" y="368"/>
                    <a:pt x="49" y="368"/>
                  </a:cubicBezTo>
                  <a:cubicBezTo>
                    <a:pt x="180" y="308"/>
                    <a:pt x="287" y="201"/>
                    <a:pt x="334" y="58"/>
                  </a:cubicBezTo>
                  <a:cubicBezTo>
                    <a:pt x="350" y="27"/>
                    <a:pt x="329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3" name="Google Shape;15754;p55">
              <a:extLst>
                <a:ext uri="{FF2B5EF4-FFF2-40B4-BE49-F238E27FC236}">
                  <a16:creationId xmlns:a16="http://schemas.microsoft.com/office/drawing/2014/main" id="{1DBF6362-1BD8-295F-2197-AA9FB1E1DC01}"/>
                </a:ext>
              </a:extLst>
            </p:cNvPr>
            <p:cNvSpPr/>
            <p:nvPr/>
          </p:nvSpPr>
          <p:spPr>
            <a:xfrm>
              <a:off x="3668000" y="2638550"/>
              <a:ext cx="24725" cy="9875"/>
            </a:xfrm>
            <a:custGeom>
              <a:avLst/>
              <a:gdLst/>
              <a:ahLst/>
              <a:cxnLst/>
              <a:rect l="l" t="t" r="r" b="b"/>
              <a:pathLst>
                <a:path w="989" h="395" extrusionOk="0">
                  <a:moveTo>
                    <a:pt x="965" y="0"/>
                  </a:moveTo>
                  <a:cubicBezTo>
                    <a:pt x="810" y="48"/>
                    <a:pt x="679" y="108"/>
                    <a:pt x="548" y="179"/>
                  </a:cubicBezTo>
                  <a:cubicBezTo>
                    <a:pt x="370" y="274"/>
                    <a:pt x="215" y="310"/>
                    <a:pt x="25" y="346"/>
                  </a:cubicBezTo>
                  <a:cubicBezTo>
                    <a:pt x="1" y="346"/>
                    <a:pt x="13" y="393"/>
                    <a:pt x="25" y="393"/>
                  </a:cubicBezTo>
                  <a:cubicBezTo>
                    <a:pt x="37" y="394"/>
                    <a:pt x="50" y="395"/>
                    <a:pt x="63" y="395"/>
                  </a:cubicBezTo>
                  <a:cubicBezTo>
                    <a:pt x="382" y="395"/>
                    <a:pt x="679" y="116"/>
                    <a:pt x="965" y="36"/>
                  </a:cubicBezTo>
                  <a:cubicBezTo>
                    <a:pt x="989" y="36"/>
                    <a:pt x="989" y="0"/>
                    <a:pt x="9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4" name="Google Shape;15755;p55">
              <a:extLst>
                <a:ext uri="{FF2B5EF4-FFF2-40B4-BE49-F238E27FC236}">
                  <a16:creationId xmlns:a16="http://schemas.microsoft.com/office/drawing/2014/main" id="{18B03D8D-20A7-6D05-9940-BDAC3728000C}"/>
                </a:ext>
              </a:extLst>
            </p:cNvPr>
            <p:cNvSpPr/>
            <p:nvPr/>
          </p:nvSpPr>
          <p:spPr>
            <a:xfrm>
              <a:off x="3613825" y="2546725"/>
              <a:ext cx="5100" cy="16800"/>
            </a:xfrm>
            <a:custGeom>
              <a:avLst/>
              <a:gdLst/>
              <a:ahLst/>
              <a:cxnLst/>
              <a:rect l="l" t="t" r="r" b="b"/>
              <a:pathLst>
                <a:path w="204" h="672" extrusionOk="0">
                  <a:moveTo>
                    <a:pt x="38" y="0"/>
                  </a:moveTo>
                  <a:cubicBezTo>
                    <a:pt x="31" y="0"/>
                    <a:pt x="25" y="6"/>
                    <a:pt x="25" y="18"/>
                  </a:cubicBezTo>
                  <a:cubicBezTo>
                    <a:pt x="1" y="221"/>
                    <a:pt x="108" y="435"/>
                    <a:pt x="108" y="625"/>
                  </a:cubicBezTo>
                  <a:cubicBezTo>
                    <a:pt x="114" y="657"/>
                    <a:pt x="140" y="672"/>
                    <a:pt x="164" y="672"/>
                  </a:cubicBezTo>
                  <a:cubicBezTo>
                    <a:pt x="185" y="672"/>
                    <a:pt x="203" y="660"/>
                    <a:pt x="203" y="637"/>
                  </a:cubicBezTo>
                  <a:cubicBezTo>
                    <a:pt x="203" y="435"/>
                    <a:pt x="144" y="209"/>
                    <a:pt x="60" y="18"/>
                  </a:cubicBezTo>
                  <a:cubicBezTo>
                    <a:pt x="54" y="6"/>
                    <a:pt x="45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5" name="Google Shape;15756;p55">
              <a:extLst>
                <a:ext uri="{FF2B5EF4-FFF2-40B4-BE49-F238E27FC236}">
                  <a16:creationId xmlns:a16="http://schemas.microsoft.com/office/drawing/2014/main" id="{EA12DD0E-6E2A-098B-46A0-5875D79ECF44}"/>
                </a:ext>
              </a:extLst>
            </p:cNvPr>
            <p:cNvSpPr/>
            <p:nvPr/>
          </p:nvSpPr>
          <p:spPr>
            <a:xfrm>
              <a:off x="3619775" y="2463525"/>
              <a:ext cx="26000" cy="61850"/>
            </a:xfrm>
            <a:custGeom>
              <a:avLst/>
              <a:gdLst/>
              <a:ahLst/>
              <a:cxnLst/>
              <a:rect l="l" t="t" r="r" b="b"/>
              <a:pathLst>
                <a:path w="1040" h="2474" extrusionOk="0">
                  <a:moveTo>
                    <a:pt x="987" y="0"/>
                  </a:moveTo>
                  <a:cubicBezTo>
                    <a:pt x="977" y="0"/>
                    <a:pt x="965" y="4"/>
                    <a:pt x="953" y="13"/>
                  </a:cubicBezTo>
                  <a:cubicBezTo>
                    <a:pt x="656" y="251"/>
                    <a:pt x="596" y="608"/>
                    <a:pt x="501" y="941"/>
                  </a:cubicBezTo>
                  <a:cubicBezTo>
                    <a:pt x="346" y="1453"/>
                    <a:pt x="120" y="1929"/>
                    <a:pt x="1" y="2453"/>
                  </a:cubicBezTo>
                  <a:cubicBezTo>
                    <a:pt x="15" y="2467"/>
                    <a:pt x="25" y="2473"/>
                    <a:pt x="31" y="2473"/>
                  </a:cubicBezTo>
                  <a:cubicBezTo>
                    <a:pt x="35" y="2473"/>
                    <a:pt x="37" y="2470"/>
                    <a:pt x="37" y="2465"/>
                  </a:cubicBezTo>
                  <a:cubicBezTo>
                    <a:pt x="156" y="2060"/>
                    <a:pt x="334" y="1679"/>
                    <a:pt x="501" y="1286"/>
                  </a:cubicBezTo>
                  <a:cubicBezTo>
                    <a:pt x="656" y="858"/>
                    <a:pt x="715" y="441"/>
                    <a:pt x="1013" y="72"/>
                  </a:cubicBezTo>
                  <a:cubicBezTo>
                    <a:pt x="1040" y="36"/>
                    <a:pt x="1019" y="0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6" name="Google Shape;15757;p55">
              <a:extLst>
                <a:ext uri="{FF2B5EF4-FFF2-40B4-BE49-F238E27FC236}">
                  <a16:creationId xmlns:a16="http://schemas.microsoft.com/office/drawing/2014/main" id="{936E3151-1698-9501-7D0B-944F18CFD8B9}"/>
                </a:ext>
              </a:extLst>
            </p:cNvPr>
            <p:cNvSpPr/>
            <p:nvPr/>
          </p:nvSpPr>
          <p:spPr>
            <a:xfrm>
              <a:off x="3657625" y="2459875"/>
              <a:ext cx="3500" cy="2550"/>
            </a:xfrm>
            <a:custGeom>
              <a:avLst/>
              <a:gdLst/>
              <a:ahLst/>
              <a:cxnLst/>
              <a:rect l="l" t="t" r="r" b="b"/>
              <a:pathLst>
                <a:path w="140" h="102" extrusionOk="0">
                  <a:moveTo>
                    <a:pt x="124" y="1"/>
                  </a:moveTo>
                  <a:cubicBezTo>
                    <a:pt x="122" y="1"/>
                    <a:pt x="120" y="2"/>
                    <a:pt x="118" y="4"/>
                  </a:cubicBezTo>
                  <a:cubicBezTo>
                    <a:pt x="82" y="39"/>
                    <a:pt x="35" y="39"/>
                    <a:pt x="11" y="63"/>
                  </a:cubicBezTo>
                  <a:cubicBezTo>
                    <a:pt x="1" y="74"/>
                    <a:pt x="8" y="101"/>
                    <a:pt x="18" y="101"/>
                  </a:cubicBezTo>
                  <a:cubicBezTo>
                    <a:pt x="19" y="101"/>
                    <a:pt x="21" y="101"/>
                    <a:pt x="23" y="99"/>
                  </a:cubicBezTo>
                  <a:cubicBezTo>
                    <a:pt x="59" y="63"/>
                    <a:pt x="94" y="63"/>
                    <a:pt x="130" y="39"/>
                  </a:cubicBezTo>
                  <a:cubicBezTo>
                    <a:pt x="140" y="20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7" name="Google Shape;15758;p55">
              <a:extLst>
                <a:ext uri="{FF2B5EF4-FFF2-40B4-BE49-F238E27FC236}">
                  <a16:creationId xmlns:a16="http://schemas.microsoft.com/office/drawing/2014/main" id="{DF9EC31F-EA81-C9F8-0F9F-5628CD07CA47}"/>
                </a:ext>
              </a:extLst>
            </p:cNvPr>
            <p:cNvSpPr/>
            <p:nvPr/>
          </p:nvSpPr>
          <p:spPr>
            <a:xfrm>
              <a:off x="3671625" y="2452425"/>
              <a:ext cx="3850" cy="400"/>
            </a:xfrm>
            <a:custGeom>
              <a:avLst/>
              <a:gdLst/>
              <a:ahLst/>
              <a:cxnLst/>
              <a:rect l="l" t="t" r="r" b="b"/>
              <a:pathLst>
                <a:path w="154" h="16" extrusionOk="0">
                  <a:moveTo>
                    <a:pt x="17" y="1"/>
                  </a:moveTo>
                  <a:cubicBezTo>
                    <a:pt x="0" y="1"/>
                    <a:pt x="6" y="16"/>
                    <a:pt x="34" y="16"/>
                  </a:cubicBezTo>
                  <a:lnTo>
                    <a:pt x="130" y="16"/>
                  </a:lnTo>
                  <a:cubicBezTo>
                    <a:pt x="153" y="16"/>
                    <a:pt x="153" y="4"/>
                    <a:pt x="130" y="4"/>
                  </a:cubicBezTo>
                  <a:lnTo>
                    <a:pt x="34" y="4"/>
                  </a:lnTo>
                  <a:cubicBezTo>
                    <a:pt x="27" y="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8" name="Google Shape;15759;p55">
              <a:extLst>
                <a:ext uri="{FF2B5EF4-FFF2-40B4-BE49-F238E27FC236}">
                  <a16:creationId xmlns:a16="http://schemas.microsoft.com/office/drawing/2014/main" id="{E0321554-7EE5-1A3D-C358-04C9BF47EACC}"/>
                </a:ext>
              </a:extLst>
            </p:cNvPr>
            <p:cNvSpPr/>
            <p:nvPr/>
          </p:nvSpPr>
          <p:spPr>
            <a:xfrm>
              <a:off x="3705325" y="2458150"/>
              <a:ext cx="18675" cy="6300"/>
            </a:xfrm>
            <a:custGeom>
              <a:avLst/>
              <a:gdLst/>
              <a:ahLst/>
              <a:cxnLst/>
              <a:rect l="l" t="t" r="r" b="b"/>
              <a:pathLst>
                <a:path w="747" h="252" extrusionOk="0">
                  <a:moveTo>
                    <a:pt x="67" y="0"/>
                  </a:moveTo>
                  <a:cubicBezTo>
                    <a:pt x="7" y="0"/>
                    <a:pt x="0" y="85"/>
                    <a:pt x="67" y="85"/>
                  </a:cubicBezTo>
                  <a:cubicBezTo>
                    <a:pt x="187" y="108"/>
                    <a:pt x="294" y="120"/>
                    <a:pt x="401" y="144"/>
                  </a:cubicBezTo>
                  <a:cubicBezTo>
                    <a:pt x="508" y="180"/>
                    <a:pt x="603" y="228"/>
                    <a:pt x="698" y="251"/>
                  </a:cubicBezTo>
                  <a:cubicBezTo>
                    <a:pt x="734" y="251"/>
                    <a:pt x="746" y="228"/>
                    <a:pt x="722" y="204"/>
                  </a:cubicBezTo>
                  <a:cubicBezTo>
                    <a:pt x="532" y="97"/>
                    <a:pt x="294" y="25"/>
                    <a:pt x="79" y="1"/>
                  </a:cubicBezTo>
                  <a:cubicBezTo>
                    <a:pt x="75" y="1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9" name="Google Shape;15760;p55">
              <a:extLst>
                <a:ext uri="{FF2B5EF4-FFF2-40B4-BE49-F238E27FC236}">
                  <a16:creationId xmlns:a16="http://schemas.microsoft.com/office/drawing/2014/main" id="{BB58AC86-D7CF-52C7-3202-75AB61E16F04}"/>
                </a:ext>
              </a:extLst>
            </p:cNvPr>
            <p:cNvSpPr/>
            <p:nvPr/>
          </p:nvSpPr>
          <p:spPr>
            <a:xfrm>
              <a:off x="3761275" y="2475125"/>
              <a:ext cx="9750" cy="7000"/>
            </a:xfrm>
            <a:custGeom>
              <a:avLst/>
              <a:gdLst/>
              <a:ahLst/>
              <a:cxnLst/>
              <a:rect l="l" t="t" r="r" b="b"/>
              <a:pathLst>
                <a:path w="390" h="280" extrusionOk="0">
                  <a:moveTo>
                    <a:pt x="94" y="0"/>
                  </a:moveTo>
                  <a:cubicBezTo>
                    <a:pt x="29" y="0"/>
                    <a:pt x="0" y="109"/>
                    <a:pt x="80" y="120"/>
                  </a:cubicBezTo>
                  <a:cubicBezTo>
                    <a:pt x="175" y="156"/>
                    <a:pt x="270" y="203"/>
                    <a:pt x="342" y="275"/>
                  </a:cubicBezTo>
                  <a:cubicBezTo>
                    <a:pt x="345" y="278"/>
                    <a:pt x="349" y="279"/>
                    <a:pt x="354" y="279"/>
                  </a:cubicBezTo>
                  <a:cubicBezTo>
                    <a:pt x="369" y="279"/>
                    <a:pt x="389" y="266"/>
                    <a:pt x="389" y="239"/>
                  </a:cubicBezTo>
                  <a:cubicBezTo>
                    <a:pt x="342" y="108"/>
                    <a:pt x="235" y="49"/>
                    <a:pt x="104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0" name="Google Shape;15761;p55">
              <a:extLst>
                <a:ext uri="{FF2B5EF4-FFF2-40B4-BE49-F238E27FC236}">
                  <a16:creationId xmlns:a16="http://schemas.microsoft.com/office/drawing/2014/main" id="{BA250A21-6E9B-14C7-3D91-01BFCAC542F0}"/>
                </a:ext>
              </a:extLst>
            </p:cNvPr>
            <p:cNvSpPr/>
            <p:nvPr/>
          </p:nvSpPr>
          <p:spPr>
            <a:xfrm>
              <a:off x="3773975" y="2518600"/>
              <a:ext cx="1800" cy="5525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36" y="0"/>
                  </a:moveTo>
                  <a:cubicBezTo>
                    <a:pt x="18" y="0"/>
                    <a:pt x="0" y="12"/>
                    <a:pt x="0" y="36"/>
                  </a:cubicBezTo>
                  <a:cubicBezTo>
                    <a:pt x="0" y="96"/>
                    <a:pt x="0" y="155"/>
                    <a:pt x="12" y="203"/>
                  </a:cubicBezTo>
                  <a:cubicBezTo>
                    <a:pt x="12" y="215"/>
                    <a:pt x="24" y="221"/>
                    <a:pt x="36" y="221"/>
                  </a:cubicBezTo>
                  <a:cubicBezTo>
                    <a:pt x="48" y="221"/>
                    <a:pt x="60" y="215"/>
                    <a:pt x="60" y="203"/>
                  </a:cubicBezTo>
                  <a:cubicBezTo>
                    <a:pt x="72" y="143"/>
                    <a:pt x="72" y="84"/>
                    <a:pt x="72" y="36"/>
                  </a:cubicBezTo>
                  <a:cubicBezTo>
                    <a:pt x="72" y="12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1" name="Google Shape;15762;p55">
              <a:extLst>
                <a:ext uri="{FF2B5EF4-FFF2-40B4-BE49-F238E27FC236}">
                  <a16:creationId xmlns:a16="http://schemas.microsoft.com/office/drawing/2014/main" id="{A4C6265E-A136-D334-CC4D-5F160C7DB4F0}"/>
                </a:ext>
              </a:extLst>
            </p:cNvPr>
            <p:cNvSpPr/>
            <p:nvPr/>
          </p:nvSpPr>
          <p:spPr>
            <a:xfrm>
              <a:off x="3786225" y="2539575"/>
              <a:ext cx="6825" cy="13425"/>
            </a:xfrm>
            <a:custGeom>
              <a:avLst/>
              <a:gdLst/>
              <a:ahLst/>
              <a:cxnLst/>
              <a:rect l="l" t="t" r="r" b="b"/>
              <a:pathLst>
                <a:path w="273" h="537" extrusionOk="0">
                  <a:moveTo>
                    <a:pt x="90" y="1"/>
                  </a:moveTo>
                  <a:cubicBezTo>
                    <a:pt x="49" y="1"/>
                    <a:pt x="1" y="48"/>
                    <a:pt x="34" y="90"/>
                  </a:cubicBezTo>
                  <a:cubicBezTo>
                    <a:pt x="118" y="221"/>
                    <a:pt x="165" y="376"/>
                    <a:pt x="189" y="519"/>
                  </a:cubicBezTo>
                  <a:cubicBezTo>
                    <a:pt x="189" y="530"/>
                    <a:pt x="198" y="536"/>
                    <a:pt x="208" y="536"/>
                  </a:cubicBezTo>
                  <a:cubicBezTo>
                    <a:pt x="219" y="536"/>
                    <a:pt x="231" y="530"/>
                    <a:pt x="237" y="519"/>
                  </a:cubicBezTo>
                  <a:cubicBezTo>
                    <a:pt x="272" y="340"/>
                    <a:pt x="225" y="185"/>
                    <a:pt x="129" y="30"/>
                  </a:cubicBezTo>
                  <a:cubicBezTo>
                    <a:pt x="122" y="9"/>
                    <a:pt x="107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2" name="Google Shape;15763;p55">
              <a:extLst>
                <a:ext uri="{FF2B5EF4-FFF2-40B4-BE49-F238E27FC236}">
                  <a16:creationId xmlns:a16="http://schemas.microsoft.com/office/drawing/2014/main" id="{8308CCF7-5A2E-F5AF-9B00-C048A1DE48E8}"/>
                </a:ext>
              </a:extLst>
            </p:cNvPr>
            <p:cNvSpPr/>
            <p:nvPr/>
          </p:nvSpPr>
          <p:spPr>
            <a:xfrm>
              <a:off x="3780275" y="2575725"/>
              <a:ext cx="11475" cy="26600"/>
            </a:xfrm>
            <a:custGeom>
              <a:avLst/>
              <a:gdLst/>
              <a:ahLst/>
              <a:cxnLst/>
              <a:rect l="l" t="t" r="r" b="b"/>
              <a:pathLst>
                <a:path w="459" h="1064" extrusionOk="0">
                  <a:moveTo>
                    <a:pt x="430" y="0"/>
                  </a:moveTo>
                  <a:cubicBezTo>
                    <a:pt x="422" y="0"/>
                    <a:pt x="415" y="4"/>
                    <a:pt x="415" y="13"/>
                  </a:cubicBezTo>
                  <a:cubicBezTo>
                    <a:pt x="308" y="370"/>
                    <a:pt x="165" y="704"/>
                    <a:pt x="10" y="1025"/>
                  </a:cubicBezTo>
                  <a:cubicBezTo>
                    <a:pt x="0" y="1035"/>
                    <a:pt x="25" y="1063"/>
                    <a:pt x="40" y="1063"/>
                  </a:cubicBezTo>
                  <a:cubicBezTo>
                    <a:pt x="42" y="1063"/>
                    <a:pt x="44" y="1063"/>
                    <a:pt x="46" y="1061"/>
                  </a:cubicBezTo>
                  <a:cubicBezTo>
                    <a:pt x="272" y="775"/>
                    <a:pt x="367" y="370"/>
                    <a:pt x="451" y="25"/>
                  </a:cubicBezTo>
                  <a:cubicBezTo>
                    <a:pt x="458" y="10"/>
                    <a:pt x="443" y="0"/>
                    <a:pt x="4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3" name="Google Shape;15764;p55">
              <a:extLst>
                <a:ext uri="{FF2B5EF4-FFF2-40B4-BE49-F238E27FC236}">
                  <a16:creationId xmlns:a16="http://schemas.microsoft.com/office/drawing/2014/main" id="{1D2E3F11-3B88-E9DF-4919-1044779B77D7}"/>
                </a:ext>
              </a:extLst>
            </p:cNvPr>
            <p:cNvSpPr/>
            <p:nvPr/>
          </p:nvSpPr>
          <p:spPr>
            <a:xfrm>
              <a:off x="3731575" y="2626450"/>
              <a:ext cx="15350" cy="12200"/>
            </a:xfrm>
            <a:custGeom>
              <a:avLst/>
              <a:gdLst/>
              <a:ahLst/>
              <a:cxnLst/>
              <a:rect l="l" t="t" r="r" b="b"/>
              <a:pathLst>
                <a:path w="614" h="488" extrusionOk="0">
                  <a:moveTo>
                    <a:pt x="583" y="0"/>
                  </a:moveTo>
                  <a:cubicBezTo>
                    <a:pt x="577" y="0"/>
                    <a:pt x="571" y="3"/>
                    <a:pt x="565" y="8"/>
                  </a:cubicBezTo>
                  <a:cubicBezTo>
                    <a:pt x="387" y="139"/>
                    <a:pt x="160" y="246"/>
                    <a:pt x="29" y="437"/>
                  </a:cubicBezTo>
                  <a:cubicBezTo>
                    <a:pt x="0" y="466"/>
                    <a:pt x="27" y="488"/>
                    <a:pt x="58" y="488"/>
                  </a:cubicBezTo>
                  <a:cubicBezTo>
                    <a:pt x="64" y="488"/>
                    <a:pt x="71" y="487"/>
                    <a:pt x="77" y="484"/>
                  </a:cubicBezTo>
                  <a:cubicBezTo>
                    <a:pt x="280" y="389"/>
                    <a:pt x="434" y="199"/>
                    <a:pt x="577" y="44"/>
                  </a:cubicBezTo>
                  <a:cubicBezTo>
                    <a:pt x="614" y="26"/>
                    <a:pt x="601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4" name="Google Shape;15765;p55">
              <a:extLst>
                <a:ext uri="{FF2B5EF4-FFF2-40B4-BE49-F238E27FC236}">
                  <a16:creationId xmlns:a16="http://schemas.microsoft.com/office/drawing/2014/main" id="{2A74214A-D098-F174-1A9F-12829CF2722E}"/>
                </a:ext>
              </a:extLst>
            </p:cNvPr>
            <p:cNvSpPr/>
            <p:nvPr/>
          </p:nvSpPr>
          <p:spPr>
            <a:xfrm>
              <a:off x="3691825" y="2663225"/>
              <a:ext cx="9675" cy="5975"/>
            </a:xfrm>
            <a:custGeom>
              <a:avLst/>
              <a:gdLst/>
              <a:ahLst/>
              <a:cxnLst/>
              <a:rect l="l" t="t" r="r" b="b"/>
              <a:pathLst>
                <a:path w="387" h="239" extrusionOk="0">
                  <a:moveTo>
                    <a:pt x="329" y="1"/>
                  </a:moveTo>
                  <a:cubicBezTo>
                    <a:pt x="320" y="1"/>
                    <a:pt x="309" y="5"/>
                    <a:pt x="298" y="14"/>
                  </a:cubicBezTo>
                  <a:cubicBezTo>
                    <a:pt x="238" y="37"/>
                    <a:pt x="179" y="26"/>
                    <a:pt x="119" y="61"/>
                  </a:cubicBezTo>
                  <a:cubicBezTo>
                    <a:pt x="72" y="73"/>
                    <a:pt x="36" y="97"/>
                    <a:pt x="12" y="145"/>
                  </a:cubicBezTo>
                  <a:cubicBezTo>
                    <a:pt x="0" y="180"/>
                    <a:pt x="12" y="204"/>
                    <a:pt x="36" y="216"/>
                  </a:cubicBezTo>
                  <a:cubicBezTo>
                    <a:pt x="69" y="229"/>
                    <a:pt x="98" y="239"/>
                    <a:pt x="127" y="239"/>
                  </a:cubicBezTo>
                  <a:cubicBezTo>
                    <a:pt x="151" y="239"/>
                    <a:pt x="176" y="232"/>
                    <a:pt x="203" y="216"/>
                  </a:cubicBezTo>
                  <a:cubicBezTo>
                    <a:pt x="250" y="192"/>
                    <a:pt x="310" y="145"/>
                    <a:pt x="357" y="121"/>
                  </a:cubicBezTo>
                  <a:cubicBezTo>
                    <a:pt x="386" y="72"/>
                    <a:pt x="368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5" name="Google Shape;15766;p55">
              <a:extLst>
                <a:ext uri="{FF2B5EF4-FFF2-40B4-BE49-F238E27FC236}">
                  <a16:creationId xmlns:a16="http://schemas.microsoft.com/office/drawing/2014/main" id="{5AD66FE0-8207-6541-A5C3-499BD7C757DE}"/>
                </a:ext>
              </a:extLst>
            </p:cNvPr>
            <p:cNvSpPr/>
            <p:nvPr/>
          </p:nvSpPr>
          <p:spPr>
            <a:xfrm>
              <a:off x="3626925" y="2637650"/>
              <a:ext cx="11875" cy="10350"/>
            </a:xfrm>
            <a:custGeom>
              <a:avLst/>
              <a:gdLst/>
              <a:ahLst/>
              <a:cxnLst/>
              <a:rect l="l" t="t" r="r" b="b"/>
              <a:pathLst>
                <a:path w="475" h="414" extrusionOk="0">
                  <a:moveTo>
                    <a:pt x="113" y="1"/>
                  </a:moveTo>
                  <a:cubicBezTo>
                    <a:pt x="94" y="1"/>
                    <a:pt x="73" y="4"/>
                    <a:pt x="48" y="13"/>
                  </a:cubicBezTo>
                  <a:cubicBezTo>
                    <a:pt x="13" y="25"/>
                    <a:pt x="1" y="48"/>
                    <a:pt x="1" y="84"/>
                  </a:cubicBezTo>
                  <a:cubicBezTo>
                    <a:pt x="1" y="108"/>
                    <a:pt x="13" y="156"/>
                    <a:pt x="48" y="191"/>
                  </a:cubicBezTo>
                  <a:cubicBezTo>
                    <a:pt x="72" y="215"/>
                    <a:pt x="120" y="227"/>
                    <a:pt x="155" y="239"/>
                  </a:cubicBezTo>
                  <a:cubicBezTo>
                    <a:pt x="215" y="287"/>
                    <a:pt x="251" y="334"/>
                    <a:pt x="298" y="394"/>
                  </a:cubicBezTo>
                  <a:cubicBezTo>
                    <a:pt x="312" y="408"/>
                    <a:pt x="330" y="414"/>
                    <a:pt x="349" y="414"/>
                  </a:cubicBezTo>
                  <a:cubicBezTo>
                    <a:pt x="409" y="414"/>
                    <a:pt x="475" y="350"/>
                    <a:pt x="429" y="287"/>
                  </a:cubicBezTo>
                  <a:cubicBezTo>
                    <a:pt x="394" y="215"/>
                    <a:pt x="334" y="156"/>
                    <a:pt x="275" y="96"/>
                  </a:cubicBezTo>
                  <a:cubicBezTo>
                    <a:pt x="211" y="41"/>
                    <a:pt x="175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6" name="Google Shape;15767;p55">
              <a:extLst>
                <a:ext uri="{FF2B5EF4-FFF2-40B4-BE49-F238E27FC236}">
                  <a16:creationId xmlns:a16="http://schemas.microsoft.com/office/drawing/2014/main" id="{034299E6-2AF2-A3BB-A289-FD80AEFAB601}"/>
                </a:ext>
              </a:extLst>
            </p:cNvPr>
            <p:cNvSpPr/>
            <p:nvPr/>
          </p:nvSpPr>
          <p:spPr>
            <a:xfrm>
              <a:off x="3615025" y="2606325"/>
              <a:ext cx="4350" cy="5025"/>
            </a:xfrm>
            <a:custGeom>
              <a:avLst/>
              <a:gdLst/>
              <a:ahLst/>
              <a:cxnLst/>
              <a:rect l="l" t="t" r="r" b="b"/>
              <a:pathLst>
                <a:path w="174" h="201" extrusionOk="0">
                  <a:moveTo>
                    <a:pt x="90" y="1"/>
                  </a:moveTo>
                  <a:cubicBezTo>
                    <a:pt x="72" y="1"/>
                    <a:pt x="54" y="10"/>
                    <a:pt x="48" y="27"/>
                  </a:cubicBezTo>
                  <a:cubicBezTo>
                    <a:pt x="36" y="51"/>
                    <a:pt x="36" y="87"/>
                    <a:pt x="12" y="111"/>
                  </a:cubicBezTo>
                  <a:cubicBezTo>
                    <a:pt x="0" y="170"/>
                    <a:pt x="42" y="200"/>
                    <a:pt x="85" y="200"/>
                  </a:cubicBezTo>
                  <a:cubicBezTo>
                    <a:pt x="128" y="200"/>
                    <a:pt x="173" y="170"/>
                    <a:pt x="167" y="111"/>
                  </a:cubicBezTo>
                  <a:cubicBezTo>
                    <a:pt x="167" y="87"/>
                    <a:pt x="155" y="51"/>
                    <a:pt x="131" y="27"/>
                  </a:cubicBezTo>
                  <a:cubicBezTo>
                    <a:pt x="125" y="10"/>
                    <a:pt x="108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7" name="Google Shape;15768;p55">
              <a:extLst>
                <a:ext uri="{FF2B5EF4-FFF2-40B4-BE49-F238E27FC236}">
                  <a16:creationId xmlns:a16="http://schemas.microsoft.com/office/drawing/2014/main" id="{2D7CBCF6-1400-26B9-2871-84C3B3B8CBD8}"/>
                </a:ext>
              </a:extLst>
            </p:cNvPr>
            <p:cNvSpPr/>
            <p:nvPr/>
          </p:nvSpPr>
          <p:spPr>
            <a:xfrm>
              <a:off x="3589800" y="2586950"/>
              <a:ext cx="14525" cy="9950"/>
            </a:xfrm>
            <a:custGeom>
              <a:avLst/>
              <a:gdLst/>
              <a:ahLst/>
              <a:cxnLst/>
              <a:rect l="l" t="t" r="r" b="b"/>
              <a:pathLst>
                <a:path w="581" h="398" extrusionOk="0">
                  <a:moveTo>
                    <a:pt x="43" y="0"/>
                  </a:moveTo>
                  <a:cubicBezTo>
                    <a:pt x="25" y="0"/>
                    <a:pt x="0" y="14"/>
                    <a:pt x="9" y="40"/>
                  </a:cubicBezTo>
                  <a:cubicBezTo>
                    <a:pt x="152" y="219"/>
                    <a:pt x="390" y="326"/>
                    <a:pt x="581" y="398"/>
                  </a:cubicBezTo>
                  <a:cubicBezTo>
                    <a:pt x="366" y="302"/>
                    <a:pt x="224" y="159"/>
                    <a:pt x="57" y="5"/>
                  </a:cubicBezTo>
                  <a:cubicBezTo>
                    <a:pt x="54" y="2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8" name="Google Shape;15769;p55">
              <a:extLst>
                <a:ext uri="{FF2B5EF4-FFF2-40B4-BE49-F238E27FC236}">
                  <a16:creationId xmlns:a16="http://schemas.microsoft.com/office/drawing/2014/main" id="{946C3C9B-A007-7E8E-D86B-3BF16F2D1321}"/>
                </a:ext>
              </a:extLst>
            </p:cNvPr>
            <p:cNvSpPr/>
            <p:nvPr/>
          </p:nvSpPr>
          <p:spPr>
            <a:xfrm>
              <a:off x="3584775" y="2520775"/>
              <a:ext cx="12125" cy="27725"/>
            </a:xfrm>
            <a:custGeom>
              <a:avLst/>
              <a:gdLst/>
              <a:ahLst/>
              <a:cxnLst/>
              <a:rect l="l" t="t" r="r" b="b"/>
              <a:pathLst>
                <a:path w="485" h="1109" extrusionOk="0">
                  <a:moveTo>
                    <a:pt x="376" y="0"/>
                  </a:moveTo>
                  <a:cubicBezTo>
                    <a:pt x="359" y="0"/>
                    <a:pt x="343" y="7"/>
                    <a:pt x="329" y="20"/>
                  </a:cubicBezTo>
                  <a:cubicBezTo>
                    <a:pt x="127" y="318"/>
                    <a:pt x="79" y="651"/>
                    <a:pt x="8" y="1009"/>
                  </a:cubicBezTo>
                  <a:cubicBezTo>
                    <a:pt x="0" y="1064"/>
                    <a:pt x="49" y="1108"/>
                    <a:pt x="94" y="1108"/>
                  </a:cubicBezTo>
                  <a:cubicBezTo>
                    <a:pt x="117" y="1108"/>
                    <a:pt x="139" y="1096"/>
                    <a:pt x="151" y="1068"/>
                  </a:cubicBezTo>
                  <a:cubicBezTo>
                    <a:pt x="317" y="735"/>
                    <a:pt x="484" y="437"/>
                    <a:pt x="437" y="56"/>
                  </a:cubicBezTo>
                  <a:cubicBezTo>
                    <a:pt x="429" y="19"/>
                    <a:pt x="403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9" name="Google Shape;15770;p55">
              <a:extLst>
                <a:ext uri="{FF2B5EF4-FFF2-40B4-BE49-F238E27FC236}">
                  <a16:creationId xmlns:a16="http://schemas.microsoft.com/office/drawing/2014/main" id="{A06DC16B-5FF2-447F-6BB0-D74F57646118}"/>
                </a:ext>
              </a:extLst>
            </p:cNvPr>
            <p:cNvSpPr/>
            <p:nvPr/>
          </p:nvSpPr>
          <p:spPr>
            <a:xfrm>
              <a:off x="3620425" y="2441775"/>
              <a:ext cx="18425" cy="15300"/>
            </a:xfrm>
            <a:custGeom>
              <a:avLst/>
              <a:gdLst/>
              <a:ahLst/>
              <a:cxnLst/>
              <a:rect l="l" t="t" r="r" b="b"/>
              <a:pathLst>
                <a:path w="737" h="612" extrusionOk="0">
                  <a:moveTo>
                    <a:pt x="637" y="1"/>
                  </a:moveTo>
                  <a:cubicBezTo>
                    <a:pt x="504" y="1"/>
                    <a:pt x="425" y="136"/>
                    <a:pt x="356" y="228"/>
                  </a:cubicBezTo>
                  <a:cubicBezTo>
                    <a:pt x="249" y="347"/>
                    <a:pt x="130" y="466"/>
                    <a:pt x="11" y="561"/>
                  </a:cubicBezTo>
                  <a:cubicBezTo>
                    <a:pt x="1" y="590"/>
                    <a:pt x="15" y="612"/>
                    <a:pt x="27" y="612"/>
                  </a:cubicBezTo>
                  <a:cubicBezTo>
                    <a:pt x="30" y="612"/>
                    <a:pt x="32" y="611"/>
                    <a:pt x="34" y="609"/>
                  </a:cubicBezTo>
                  <a:cubicBezTo>
                    <a:pt x="177" y="525"/>
                    <a:pt x="296" y="430"/>
                    <a:pt x="427" y="347"/>
                  </a:cubicBezTo>
                  <a:cubicBezTo>
                    <a:pt x="535" y="287"/>
                    <a:pt x="689" y="240"/>
                    <a:pt x="725" y="85"/>
                  </a:cubicBezTo>
                  <a:cubicBezTo>
                    <a:pt x="737" y="49"/>
                    <a:pt x="713" y="1"/>
                    <a:pt x="654" y="1"/>
                  </a:cubicBezTo>
                  <a:cubicBezTo>
                    <a:pt x="648" y="1"/>
                    <a:pt x="642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0" name="Google Shape;15771;p55">
              <a:extLst>
                <a:ext uri="{FF2B5EF4-FFF2-40B4-BE49-F238E27FC236}">
                  <a16:creationId xmlns:a16="http://schemas.microsoft.com/office/drawing/2014/main" id="{DC5A2829-3D36-7D0B-ED4D-062AEEE6042E}"/>
                </a:ext>
              </a:extLst>
            </p:cNvPr>
            <p:cNvSpPr/>
            <p:nvPr/>
          </p:nvSpPr>
          <p:spPr>
            <a:xfrm>
              <a:off x="3654975" y="2434550"/>
              <a:ext cx="23475" cy="5250"/>
            </a:xfrm>
            <a:custGeom>
              <a:avLst/>
              <a:gdLst/>
              <a:ahLst/>
              <a:cxnLst/>
              <a:rect l="l" t="t" r="r" b="b"/>
              <a:pathLst>
                <a:path w="939" h="210" extrusionOk="0">
                  <a:moveTo>
                    <a:pt x="644" y="1"/>
                  </a:moveTo>
                  <a:cubicBezTo>
                    <a:pt x="585" y="1"/>
                    <a:pt x="526" y="5"/>
                    <a:pt x="474" y="5"/>
                  </a:cubicBezTo>
                  <a:cubicBezTo>
                    <a:pt x="319" y="5"/>
                    <a:pt x="176" y="17"/>
                    <a:pt x="57" y="100"/>
                  </a:cubicBezTo>
                  <a:cubicBezTo>
                    <a:pt x="1" y="147"/>
                    <a:pt x="26" y="209"/>
                    <a:pt x="69" y="209"/>
                  </a:cubicBezTo>
                  <a:cubicBezTo>
                    <a:pt x="80" y="209"/>
                    <a:pt x="93" y="205"/>
                    <a:pt x="105" y="195"/>
                  </a:cubicBezTo>
                  <a:cubicBezTo>
                    <a:pt x="176" y="154"/>
                    <a:pt x="257" y="139"/>
                    <a:pt x="340" y="139"/>
                  </a:cubicBezTo>
                  <a:cubicBezTo>
                    <a:pt x="424" y="139"/>
                    <a:pt x="510" y="154"/>
                    <a:pt x="593" y="171"/>
                  </a:cubicBezTo>
                  <a:cubicBezTo>
                    <a:pt x="647" y="177"/>
                    <a:pt x="703" y="189"/>
                    <a:pt x="757" y="189"/>
                  </a:cubicBezTo>
                  <a:cubicBezTo>
                    <a:pt x="810" y="189"/>
                    <a:pt x="861" y="177"/>
                    <a:pt x="903" y="136"/>
                  </a:cubicBezTo>
                  <a:cubicBezTo>
                    <a:pt x="938" y="124"/>
                    <a:pt x="938" y="76"/>
                    <a:pt x="903" y="52"/>
                  </a:cubicBezTo>
                  <a:cubicBezTo>
                    <a:pt x="824" y="9"/>
                    <a:pt x="733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1" name="Google Shape;15772;p55">
              <a:extLst>
                <a:ext uri="{FF2B5EF4-FFF2-40B4-BE49-F238E27FC236}">
                  <a16:creationId xmlns:a16="http://schemas.microsoft.com/office/drawing/2014/main" id="{682C1FAD-3705-5E26-503F-770D296AA1B4}"/>
                </a:ext>
              </a:extLst>
            </p:cNvPr>
            <p:cNvSpPr/>
            <p:nvPr/>
          </p:nvSpPr>
          <p:spPr>
            <a:xfrm>
              <a:off x="3705600" y="2439525"/>
              <a:ext cx="10350" cy="2625"/>
            </a:xfrm>
            <a:custGeom>
              <a:avLst/>
              <a:gdLst/>
              <a:ahLst/>
              <a:cxnLst/>
              <a:rect l="l" t="t" r="r" b="b"/>
              <a:pathLst>
                <a:path w="414" h="105" extrusionOk="0">
                  <a:moveTo>
                    <a:pt x="216" y="1"/>
                  </a:moveTo>
                  <a:cubicBezTo>
                    <a:pt x="161" y="1"/>
                    <a:pt x="106" y="9"/>
                    <a:pt x="56" y="20"/>
                  </a:cubicBezTo>
                  <a:cubicBezTo>
                    <a:pt x="1" y="31"/>
                    <a:pt x="8" y="105"/>
                    <a:pt x="57" y="105"/>
                  </a:cubicBezTo>
                  <a:cubicBezTo>
                    <a:pt x="61" y="105"/>
                    <a:pt x="64" y="104"/>
                    <a:pt x="68" y="103"/>
                  </a:cubicBezTo>
                  <a:cubicBezTo>
                    <a:pt x="122" y="91"/>
                    <a:pt x="176" y="88"/>
                    <a:pt x="228" y="88"/>
                  </a:cubicBezTo>
                  <a:cubicBezTo>
                    <a:pt x="280" y="88"/>
                    <a:pt x="330" y="91"/>
                    <a:pt x="378" y="91"/>
                  </a:cubicBezTo>
                  <a:cubicBezTo>
                    <a:pt x="414" y="91"/>
                    <a:pt x="414" y="56"/>
                    <a:pt x="402" y="44"/>
                  </a:cubicBezTo>
                  <a:cubicBezTo>
                    <a:pt x="344" y="12"/>
                    <a:pt x="280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2" name="Google Shape;15773;p55">
              <a:extLst>
                <a:ext uri="{FF2B5EF4-FFF2-40B4-BE49-F238E27FC236}">
                  <a16:creationId xmlns:a16="http://schemas.microsoft.com/office/drawing/2014/main" id="{1F690831-9FAC-C4FC-11B8-C29ECDC826FA}"/>
                </a:ext>
              </a:extLst>
            </p:cNvPr>
            <p:cNvSpPr/>
            <p:nvPr/>
          </p:nvSpPr>
          <p:spPr>
            <a:xfrm>
              <a:off x="3848675" y="2921625"/>
              <a:ext cx="12825" cy="3000"/>
            </a:xfrm>
            <a:custGeom>
              <a:avLst/>
              <a:gdLst/>
              <a:ahLst/>
              <a:cxnLst/>
              <a:rect l="l" t="t" r="r" b="b"/>
              <a:pathLst>
                <a:path w="513" h="120" extrusionOk="0">
                  <a:moveTo>
                    <a:pt x="96" y="0"/>
                  </a:moveTo>
                  <a:cubicBezTo>
                    <a:pt x="1" y="0"/>
                    <a:pt x="1" y="119"/>
                    <a:pt x="96" y="119"/>
                  </a:cubicBezTo>
                  <a:cubicBezTo>
                    <a:pt x="227" y="119"/>
                    <a:pt x="346" y="119"/>
                    <a:pt x="477" y="96"/>
                  </a:cubicBezTo>
                  <a:cubicBezTo>
                    <a:pt x="513" y="96"/>
                    <a:pt x="513" y="36"/>
                    <a:pt x="477" y="36"/>
                  </a:cubicBezTo>
                  <a:cubicBezTo>
                    <a:pt x="346" y="12"/>
                    <a:pt x="227" y="12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3" name="Google Shape;15774;p55">
              <a:extLst>
                <a:ext uri="{FF2B5EF4-FFF2-40B4-BE49-F238E27FC236}">
                  <a16:creationId xmlns:a16="http://schemas.microsoft.com/office/drawing/2014/main" id="{F5AC0D0F-7943-3B2B-7073-E98F3DA6DFF1}"/>
                </a:ext>
              </a:extLst>
            </p:cNvPr>
            <p:cNvSpPr/>
            <p:nvPr/>
          </p:nvSpPr>
          <p:spPr>
            <a:xfrm>
              <a:off x="3881875" y="2925425"/>
              <a:ext cx="22200" cy="3050"/>
            </a:xfrm>
            <a:custGeom>
              <a:avLst/>
              <a:gdLst/>
              <a:ahLst/>
              <a:cxnLst/>
              <a:rect l="l" t="t" r="r" b="b"/>
              <a:pathLst>
                <a:path w="888" h="122" extrusionOk="0">
                  <a:moveTo>
                    <a:pt x="40" y="1"/>
                  </a:moveTo>
                  <a:cubicBezTo>
                    <a:pt x="13" y="1"/>
                    <a:pt x="1" y="30"/>
                    <a:pt x="42" y="51"/>
                  </a:cubicBezTo>
                  <a:cubicBezTo>
                    <a:pt x="238" y="79"/>
                    <a:pt x="477" y="121"/>
                    <a:pt x="692" y="121"/>
                  </a:cubicBezTo>
                  <a:cubicBezTo>
                    <a:pt x="752" y="121"/>
                    <a:pt x="809" y="118"/>
                    <a:pt x="864" y="110"/>
                  </a:cubicBezTo>
                  <a:cubicBezTo>
                    <a:pt x="887" y="110"/>
                    <a:pt x="887" y="63"/>
                    <a:pt x="864" y="63"/>
                  </a:cubicBezTo>
                  <a:cubicBezTo>
                    <a:pt x="590" y="15"/>
                    <a:pt x="328" y="51"/>
                    <a:pt x="54" y="3"/>
                  </a:cubicBezTo>
                  <a:cubicBezTo>
                    <a:pt x="49" y="1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4" name="Google Shape;15775;p55">
              <a:extLst>
                <a:ext uri="{FF2B5EF4-FFF2-40B4-BE49-F238E27FC236}">
                  <a16:creationId xmlns:a16="http://schemas.microsoft.com/office/drawing/2014/main" id="{80F09E19-3AEE-CC4C-DD74-17762C7B08B8}"/>
                </a:ext>
              </a:extLst>
            </p:cNvPr>
            <p:cNvSpPr/>
            <p:nvPr/>
          </p:nvSpPr>
          <p:spPr>
            <a:xfrm>
              <a:off x="3889750" y="2998425"/>
              <a:ext cx="3900" cy="300"/>
            </a:xfrm>
            <a:custGeom>
              <a:avLst/>
              <a:gdLst/>
              <a:ahLst/>
              <a:cxnLst/>
              <a:rect l="l" t="t" r="r" b="b"/>
              <a:pathLst>
                <a:path w="156" h="12" extrusionOk="0">
                  <a:moveTo>
                    <a:pt x="1" y="0"/>
                  </a:moveTo>
                  <a:lnTo>
                    <a:pt x="1" y="12"/>
                  </a:lnTo>
                  <a:cubicBezTo>
                    <a:pt x="60" y="0"/>
                    <a:pt x="96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5" name="Google Shape;15776;p55">
              <a:extLst>
                <a:ext uri="{FF2B5EF4-FFF2-40B4-BE49-F238E27FC236}">
                  <a16:creationId xmlns:a16="http://schemas.microsoft.com/office/drawing/2014/main" id="{82EBE56B-99F9-80C6-9787-AF5454D108AC}"/>
                </a:ext>
              </a:extLst>
            </p:cNvPr>
            <p:cNvSpPr/>
            <p:nvPr/>
          </p:nvSpPr>
          <p:spPr>
            <a:xfrm>
              <a:off x="3720825" y="3139800"/>
              <a:ext cx="46025" cy="10775"/>
            </a:xfrm>
            <a:custGeom>
              <a:avLst/>
              <a:gdLst/>
              <a:ahLst/>
              <a:cxnLst/>
              <a:rect l="l" t="t" r="r" b="b"/>
              <a:pathLst>
                <a:path w="1841" h="431" extrusionOk="0">
                  <a:moveTo>
                    <a:pt x="657" y="1"/>
                  </a:moveTo>
                  <a:cubicBezTo>
                    <a:pt x="590" y="1"/>
                    <a:pt x="525" y="7"/>
                    <a:pt x="459" y="24"/>
                  </a:cubicBezTo>
                  <a:cubicBezTo>
                    <a:pt x="293" y="84"/>
                    <a:pt x="174" y="239"/>
                    <a:pt x="31" y="322"/>
                  </a:cubicBezTo>
                  <a:cubicBezTo>
                    <a:pt x="1" y="342"/>
                    <a:pt x="4" y="387"/>
                    <a:pt x="34" y="387"/>
                  </a:cubicBezTo>
                  <a:cubicBezTo>
                    <a:pt x="40" y="387"/>
                    <a:pt x="47" y="385"/>
                    <a:pt x="55" y="382"/>
                  </a:cubicBezTo>
                  <a:cubicBezTo>
                    <a:pt x="118" y="362"/>
                    <a:pt x="179" y="355"/>
                    <a:pt x="239" y="355"/>
                  </a:cubicBezTo>
                  <a:cubicBezTo>
                    <a:pt x="359" y="355"/>
                    <a:pt x="475" y="382"/>
                    <a:pt x="602" y="382"/>
                  </a:cubicBezTo>
                  <a:cubicBezTo>
                    <a:pt x="745" y="382"/>
                    <a:pt x="888" y="382"/>
                    <a:pt x="1019" y="405"/>
                  </a:cubicBezTo>
                  <a:cubicBezTo>
                    <a:pt x="1143" y="412"/>
                    <a:pt x="1290" y="431"/>
                    <a:pt x="1433" y="431"/>
                  </a:cubicBezTo>
                  <a:cubicBezTo>
                    <a:pt x="1564" y="431"/>
                    <a:pt x="1691" y="415"/>
                    <a:pt x="1793" y="358"/>
                  </a:cubicBezTo>
                  <a:cubicBezTo>
                    <a:pt x="1841" y="322"/>
                    <a:pt x="1841" y="262"/>
                    <a:pt x="1793" y="251"/>
                  </a:cubicBezTo>
                  <a:cubicBezTo>
                    <a:pt x="1650" y="167"/>
                    <a:pt x="1519" y="179"/>
                    <a:pt x="1352" y="132"/>
                  </a:cubicBezTo>
                  <a:cubicBezTo>
                    <a:pt x="1186" y="84"/>
                    <a:pt x="1043" y="48"/>
                    <a:pt x="864" y="12"/>
                  </a:cubicBezTo>
                  <a:cubicBezTo>
                    <a:pt x="793" y="7"/>
                    <a:pt x="724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6" name="Google Shape;15777;p55">
              <a:extLst>
                <a:ext uri="{FF2B5EF4-FFF2-40B4-BE49-F238E27FC236}">
                  <a16:creationId xmlns:a16="http://schemas.microsoft.com/office/drawing/2014/main" id="{517EB424-7328-1138-14D3-8D74380F099B}"/>
                </a:ext>
              </a:extLst>
            </p:cNvPr>
            <p:cNvSpPr/>
            <p:nvPr/>
          </p:nvSpPr>
          <p:spPr>
            <a:xfrm>
              <a:off x="3775750" y="3144300"/>
              <a:ext cx="11650" cy="4925"/>
            </a:xfrm>
            <a:custGeom>
              <a:avLst/>
              <a:gdLst/>
              <a:ahLst/>
              <a:cxnLst/>
              <a:rect l="l" t="t" r="r" b="b"/>
              <a:pathLst>
                <a:path w="466" h="197" extrusionOk="0">
                  <a:moveTo>
                    <a:pt x="91" y="0"/>
                  </a:moveTo>
                  <a:cubicBezTo>
                    <a:pt x="41" y="0"/>
                    <a:pt x="0" y="90"/>
                    <a:pt x="60" y="130"/>
                  </a:cubicBezTo>
                  <a:cubicBezTo>
                    <a:pt x="136" y="168"/>
                    <a:pt x="227" y="196"/>
                    <a:pt x="307" y="196"/>
                  </a:cubicBezTo>
                  <a:cubicBezTo>
                    <a:pt x="353" y="196"/>
                    <a:pt x="395" y="187"/>
                    <a:pt x="429" y="166"/>
                  </a:cubicBezTo>
                  <a:cubicBezTo>
                    <a:pt x="465" y="142"/>
                    <a:pt x="465" y="106"/>
                    <a:pt x="429" y="82"/>
                  </a:cubicBezTo>
                  <a:cubicBezTo>
                    <a:pt x="334" y="47"/>
                    <a:pt x="227" y="59"/>
                    <a:pt x="120" y="11"/>
                  </a:cubicBezTo>
                  <a:cubicBezTo>
                    <a:pt x="110" y="3"/>
                    <a:pt x="100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7" name="Google Shape;15778;p55">
              <a:extLst>
                <a:ext uri="{FF2B5EF4-FFF2-40B4-BE49-F238E27FC236}">
                  <a16:creationId xmlns:a16="http://schemas.microsoft.com/office/drawing/2014/main" id="{B73EB033-2867-CE6C-1F86-CDD9B288CC8A}"/>
                </a:ext>
              </a:extLst>
            </p:cNvPr>
            <p:cNvSpPr/>
            <p:nvPr/>
          </p:nvSpPr>
          <p:spPr>
            <a:xfrm>
              <a:off x="3809400" y="3146050"/>
              <a:ext cx="20250" cy="4500"/>
            </a:xfrm>
            <a:custGeom>
              <a:avLst/>
              <a:gdLst/>
              <a:ahLst/>
              <a:cxnLst/>
              <a:rect l="l" t="t" r="r" b="b"/>
              <a:pathLst>
                <a:path w="810" h="180" extrusionOk="0">
                  <a:moveTo>
                    <a:pt x="738" y="1"/>
                  </a:moveTo>
                  <a:cubicBezTo>
                    <a:pt x="536" y="1"/>
                    <a:pt x="310" y="36"/>
                    <a:pt x="95" y="36"/>
                  </a:cubicBezTo>
                  <a:cubicBezTo>
                    <a:pt x="0" y="36"/>
                    <a:pt x="0" y="179"/>
                    <a:pt x="95" y="179"/>
                  </a:cubicBezTo>
                  <a:cubicBezTo>
                    <a:pt x="143" y="179"/>
                    <a:pt x="190" y="180"/>
                    <a:pt x="236" y="180"/>
                  </a:cubicBezTo>
                  <a:cubicBezTo>
                    <a:pt x="420" y="180"/>
                    <a:pt x="593" y="172"/>
                    <a:pt x="774" y="96"/>
                  </a:cubicBezTo>
                  <a:cubicBezTo>
                    <a:pt x="810" y="72"/>
                    <a:pt x="786" y="1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8" name="Google Shape;15779;p55">
              <a:extLst>
                <a:ext uri="{FF2B5EF4-FFF2-40B4-BE49-F238E27FC236}">
                  <a16:creationId xmlns:a16="http://schemas.microsoft.com/office/drawing/2014/main" id="{ABCF3C4A-DD53-F9D0-E44A-151514B034D6}"/>
                </a:ext>
              </a:extLst>
            </p:cNvPr>
            <p:cNvSpPr/>
            <p:nvPr/>
          </p:nvSpPr>
          <p:spPr>
            <a:xfrm>
              <a:off x="3847200" y="3141650"/>
              <a:ext cx="92000" cy="7675"/>
            </a:xfrm>
            <a:custGeom>
              <a:avLst/>
              <a:gdLst/>
              <a:ahLst/>
              <a:cxnLst/>
              <a:rect l="l" t="t" r="r" b="b"/>
              <a:pathLst>
                <a:path w="3680" h="307" extrusionOk="0">
                  <a:moveTo>
                    <a:pt x="1449" y="0"/>
                  </a:moveTo>
                  <a:cubicBezTo>
                    <a:pt x="1018" y="0"/>
                    <a:pt x="586" y="17"/>
                    <a:pt x="155" y="58"/>
                  </a:cubicBezTo>
                  <a:cubicBezTo>
                    <a:pt x="4" y="69"/>
                    <a:pt x="0" y="284"/>
                    <a:pt x="143" y="284"/>
                  </a:cubicBezTo>
                  <a:cubicBezTo>
                    <a:pt x="147" y="284"/>
                    <a:pt x="151" y="284"/>
                    <a:pt x="155" y="284"/>
                  </a:cubicBezTo>
                  <a:cubicBezTo>
                    <a:pt x="350" y="272"/>
                    <a:pt x="546" y="267"/>
                    <a:pt x="742" y="267"/>
                  </a:cubicBezTo>
                  <a:cubicBezTo>
                    <a:pt x="1320" y="267"/>
                    <a:pt x="1901" y="307"/>
                    <a:pt x="2483" y="307"/>
                  </a:cubicBezTo>
                  <a:cubicBezTo>
                    <a:pt x="2858" y="307"/>
                    <a:pt x="3233" y="290"/>
                    <a:pt x="3608" y="236"/>
                  </a:cubicBezTo>
                  <a:cubicBezTo>
                    <a:pt x="3679" y="224"/>
                    <a:pt x="3667" y="105"/>
                    <a:pt x="3584" y="105"/>
                  </a:cubicBezTo>
                  <a:cubicBezTo>
                    <a:pt x="2872" y="46"/>
                    <a:pt x="2161" y="0"/>
                    <a:pt x="14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9" name="Google Shape;15780;p55">
              <a:extLst>
                <a:ext uri="{FF2B5EF4-FFF2-40B4-BE49-F238E27FC236}">
                  <a16:creationId xmlns:a16="http://schemas.microsoft.com/office/drawing/2014/main" id="{3ED311CF-21D8-8163-0E09-6C7DC4DD062D}"/>
                </a:ext>
              </a:extLst>
            </p:cNvPr>
            <p:cNvSpPr/>
            <p:nvPr/>
          </p:nvSpPr>
          <p:spPr>
            <a:xfrm>
              <a:off x="3862375" y="3220175"/>
              <a:ext cx="40800" cy="5325"/>
            </a:xfrm>
            <a:custGeom>
              <a:avLst/>
              <a:gdLst/>
              <a:ahLst/>
              <a:cxnLst/>
              <a:rect l="l" t="t" r="r" b="b"/>
              <a:pathLst>
                <a:path w="1632" h="213" extrusionOk="0">
                  <a:moveTo>
                    <a:pt x="1584" y="0"/>
                  </a:moveTo>
                  <a:cubicBezTo>
                    <a:pt x="1334" y="12"/>
                    <a:pt x="1096" y="72"/>
                    <a:pt x="822" y="72"/>
                  </a:cubicBezTo>
                  <a:cubicBezTo>
                    <a:pt x="572" y="72"/>
                    <a:pt x="322" y="36"/>
                    <a:pt x="60" y="36"/>
                  </a:cubicBezTo>
                  <a:cubicBezTo>
                    <a:pt x="1" y="48"/>
                    <a:pt x="1" y="143"/>
                    <a:pt x="84" y="143"/>
                  </a:cubicBezTo>
                  <a:cubicBezTo>
                    <a:pt x="340" y="157"/>
                    <a:pt x="658" y="212"/>
                    <a:pt x="962" y="212"/>
                  </a:cubicBezTo>
                  <a:cubicBezTo>
                    <a:pt x="1193" y="212"/>
                    <a:pt x="1416" y="180"/>
                    <a:pt x="1596" y="72"/>
                  </a:cubicBezTo>
                  <a:cubicBezTo>
                    <a:pt x="1632" y="60"/>
                    <a:pt x="1608" y="0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0" name="Google Shape;15781;p55">
              <a:extLst>
                <a:ext uri="{FF2B5EF4-FFF2-40B4-BE49-F238E27FC236}">
                  <a16:creationId xmlns:a16="http://schemas.microsoft.com/office/drawing/2014/main" id="{27687FFE-AF1A-119A-3DAF-D9055AB03F62}"/>
                </a:ext>
              </a:extLst>
            </p:cNvPr>
            <p:cNvSpPr/>
            <p:nvPr/>
          </p:nvSpPr>
          <p:spPr>
            <a:xfrm>
              <a:off x="3783425" y="3337650"/>
              <a:ext cx="19150" cy="8750"/>
            </a:xfrm>
            <a:custGeom>
              <a:avLst/>
              <a:gdLst/>
              <a:ahLst/>
              <a:cxnLst/>
              <a:rect l="l" t="t" r="r" b="b"/>
              <a:pathLst>
                <a:path w="766" h="350" extrusionOk="0">
                  <a:moveTo>
                    <a:pt x="150" y="0"/>
                  </a:moveTo>
                  <a:cubicBezTo>
                    <a:pt x="32" y="0"/>
                    <a:pt x="0" y="177"/>
                    <a:pt x="99" y="242"/>
                  </a:cubicBezTo>
                  <a:cubicBezTo>
                    <a:pt x="206" y="302"/>
                    <a:pt x="301" y="349"/>
                    <a:pt x="420" y="349"/>
                  </a:cubicBezTo>
                  <a:cubicBezTo>
                    <a:pt x="480" y="349"/>
                    <a:pt x="539" y="326"/>
                    <a:pt x="599" y="314"/>
                  </a:cubicBezTo>
                  <a:cubicBezTo>
                    <a:pt x="646" y="290"/>
                    <a:pt x="682" y="242"/>
                    <a:pt x="718" y="195"/>
                  </a:cubicBezTo>
                  <a:cubicBezTo>
                    <a:pt x="765" y="147"/>
                    <a:pt x="753" y="76"/>
                    <a:pt x="694" y="64"/>
                  </a:cubicBezTo>
                  <a:cubicBezTo>
                    <a:pt x="685" y="64"/>
                    <a:pt x="663" y="57"/>
                    <a:pt x="648" y="54"/>
                  </a:cubicBezTo>
                  <a:lnTo>
                    <a:pt x="648" y="54"/>
                  </a:lnTo>
                  <a:cubicBezTo>
                    <a:pt x="644" y="49"/>
                    <a:pt x="635" y="41"/>
                    <a:pt x="622" y="28"/>
                  </a:cubicBezTo>
                  <a:cubicBezTo>
                    <a:pt x="575" y="4"/>
                    <a:pt x="515" y="16"/>
                    <a:pt x="468" y="4"/>
                  </a:cubicBezTo>
                  <a:lnTo>
                    <a:pt x="182" y="4"/>
                  </a:lnTo>
                  <a:cubicBezTo>
                    <a:pt x="171" y="1"/>
                    <a:pt x="160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1" name="Google Shape;15782;p55">
              <a:extLst>
                <a:ext uri="{FF2B5EF4-FFF2-40B4-BE49-F238E27FC236}">
                  <a16:creationId xmlns:a16="http://schemas.microsoft.com/office/drawing/2014/main" id="{59C2B62B-9781-BEB6-8911-B3A0709AC08F}"/>
                </a:ext>
              </a:extLst>
            </p:cNvPr>
            <p:cNvSpPr/>
            <p:nvPr/>
          </p:nvSpPr>
          <p:spPr>
            <a:xfrm>
              <a:off x="5112225" y="3154325"/>
              <a:ext cx="30825" cy="4925"/>
            </a:xfrm>
            <a:custGeom>
              <a:avLst/>
              <a:gdLst/>
              <a:ahLst/>
              <a:cxnLst/>
              <a:rect l="l" t="t" r="r" b="b"/>
              <a:pathLst>
                <a:path w="1233" h="197" extrusionOk="0">
                  <a:moveTo>
                    <a:pt x="1125" y="0"/>
                  </a:moveTo>
                  <a:cubicBezTo>
                    <a:pt x="1120" y="0"/>
                    <a:pt x="1114" y="1"/>
                    <a:pt x="1108" y="3"/>
                  </a:cubicBezTo>
                  <a:cubicBezTo>
                    <a:pt x="763" y="74"/>
                    <a:pt x="406" y="74"/>
                    <a:pt x="48" y="122"/>
                  </a:cubicBezTo>
                  <a:cubicBezTo>
                    <a:pt x="1" y="122"/>
                    <a:pt x="1" y="182"/>
                    <a:pt x="48" y="182"/>
                  </a:cubicBezTo>
                  <a:cubicBezTo>
                    <a:pt x="191" y="191"/>
                    <a:pt x="333" y="196"/>
                    <a:pt x="473" y="196"/>
                  </a:cubicBezTo>
                  <a:cubicBezTo>
                    <a:pt x="696" y="196"/>
                    <a:pt x="918" y="182"/>
                    <a:pt x="1144" y="146"/>
                  </a:cubicBezTo>
                  <a:cubicBezTo>
                    <a:pt x="1232" y="135"/>
                    <a:pt x="1198" y="0"/>
                    <a:pt x="11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2" name="Google Shape;15783;p55">
              <a:extLst>
                <a:ext uri="{FF2B5EF4-FFF2-40B4-BE49-F238E27FC236}">
                  <a16:creationId xmlns:a16="http://schemas.microsoft.com/office/drawing/2014/main" id="{85E3217B-F36B-8AE4-3FA4-D73189CEB795}"/>
                </a:ext>
              </a:extLst>
            </p:cNvPr>
            <p:cNvSpPr/>
            <p:nvPr/>
          </p:nvSpPr>
          <p:spPr>
            <a:xfrm>
              <a:off x="5035150" y="3153775"/>
              <a:ext cx="23825" cy="5400"/>
            </a:xfrm>
            <a:custGeom>
              <a:avLst/>
              <a:gdLst/>
              <a:ahLst/>
              <a:cxnLst/>
              <a:rect l="l" t="t" r="r" b="b"/>
              <a:pathLst>
                <a:path w="953" h="216" extrusionOk="0">
                  <a:moveTo>
                    <a:pt x="843" y="1"/>
                  </a:moveTo>
                  <a:cubicBezTo>
                    <a:pt x="840" y="1"/>
                    <a:pt x="837" y="1"/>
                    <a:pt x="834" y="1"/>
                  </a:cubicBezTo>
                  <a:cubicBezTo>
                    <a:pt x="572" y="25"/>
                    <a:pt x="322" y="49"/>
                    <a:pt x="48" y="84"/>
                  </a:cubicBezTo>
                  <a:cubicBezTo>
                    <a:pt x="0" y="84"/>
                    <a:pt x="0" y="144"/>
                    <a:pt x="48" y="144"/>
                  </a:cubicBezTo>
                  <a:cubicBezTo>
                    <a:pt x="322" y="168"/>
                    <a:pt x="572" y="180"/>
                    <a:pt x="834" y="215"/>
                  </a:cubicBezTo>
                  <a:cubicBezTo>
                    <a:pt x="949" y="204"/>
                    <a:pt x="953" y="1"/>
                    <a:pt x="84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3" name="Google Shape;15784;p55">
              <a:extLst>
                <a:ext uri="{FF2B5EF4-FFF2-40B4-BE49-F238E27FC236}">
                  <a16:creationId xmlns:a16="http://schemas.microsoft.com/office/drawing/2014/main" id="{0297F1A3-CEC8-291E-E5B3-22A32B470F0E}"/>
                </a:ext>
              </a:extLst>
            </p:cNvPr>
            <p:cNvSpPr/>
            <p:nvPr/>
          </p:nvSpPr>
          <p:spPr>
            <a:xfrm>
              <a:off x="5013700" y="2981425"/>
              <a:ext cx="18425" cy="3725"/>
            </a:xfrm>
            <a:custGeom>
              <a:avLst/>
              <a:gdLst/>
              <a:ahLst/>
              <a:cxnLst/>
              <a:rect l="l" t="t" r="r" b="b"/>
              <a:pathLst>
                <a:path w="737" h="149" extrusionOk="0">
                  <a:moveTo>
                    <a:pt x="689" y="0"/>
                  </a:moveTo>
                  <a:cubicBezTo>
                    <a:pt x="686" y="0"/>
                    <a:pt x="683" y="1"/>
                    <a:pt x="680" y="1"/>
                  </a:cubicBezTo>
                  <a:cubicBezTo>
                    <a:pt x="477" y="85"/>
                    <a:pt x="263" y="61"/>
                    <a:pt x="49" y="85"/>
                  </a:cubicBezTo>
                  <a:cubicBezTo>
                    <a:pt x="1" y="85"/>
                    <a:pt x="1" y="144"/>
                    <a:pt x="49" y="144"/>
                  </a:cubicBezTo>
                  <a:cubicBezTo>
                    <a:pt x="97" y="147"/>
                    <a:pt x="145" y="148"/>
                    <a:pt x="195" y="148"/>
                  </a:cubicBezTo>
                  <a:cubicBezTo>
                    <a:pt x="364" y="148"/>
                    <a:pt x="537" y="131"/>
                    <a:pt x="703" y="85"/>
                  </a:cubicBezTo>
                  <a:cubicBezTo>
                    <a:pt x="737" y="74"/>
                    <a:pt x="729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4" name="Google Shape;15785;p55">
              <a:extLst>
                <a:ext uri="{FF2B5EF4-FFF2-40B4-BE49-F238E27FC236}">
                  <a16:creationId xmlns:a16="http://schemas.microsoft.com/office/drawing/2014/main" id="{0F70FF7D-4A4A-32FB-9325-41F1B5C22A7D}"/>
                </a:ext>
              </a:extLst>
            </p:cNvPr>
            <p:cNvSpPr/>
            <p:nvPr/>
          </p:nvSpPr>
          <p:spPr>
            <a:xfrm>
              <a:off x="4899700" y="2929200"/>
              <a:ext cx="30025" cy="7750"/>
            </a:xfrm>
            <a:custGeom>
              <a:avLst/>
              <a:gdLst/>
              <a:ahLst/>
              <a:cxnLst/>
              <a:rect l="l" t="t" r="r" b="b"/>
              <a:pathLst>
                <a:path w="1201" h="310" extrusionOk="0">
                  <a:moveTo>
                    <a:pt x="1027" y="1"/>
                  </a:moveTo>
                  <a:cubicBezTo>
                    <a:pt x="1015" y="1"/>
                    <a:pt x="1002" y="3"/>
                    <a:pt x="989" y="7"/>
                  </a:cubicBezTo>
                  <a:cubicBezTo>
                    <a:pt x="834" y="54"/>
                    <a:pt x="691" y="90"/>
                    <a:pt x="537" y="90"/>
                  </a:cubicBezTo>
                  <a:cubicBezTo>
                    <a:pt x="394" y="102"/>
                    <a:pt x="215" y="90"/>
                    <a:pt x="60" y="150"/>
                  </a:cubicBezTo>
                  <a:cubicBezTo>
                    <a:pt x="1" y="174"/>
                    <a:pt x="1" y="233"/>
                    <a:pt x="60" y="269"/>
                  </a:cubicBezTo>
                  <a:cubicBezTo>
                    <a:pt x="153" y="302"/>
                    <a:pt x="253" y="309"/>
                    <a:pt x="354" y="309"/>
                  </a:cubicBezTo>
                  <a:cubicBezTo>
                    <a:pt x="435" y="309"/>
                    <a:pt x="517" y="305"/>
                    <a:pt x="596" y="305"/>
                  </a:cubicBezTo>
                  <a:cubicBezTo>
                    <a:pt x="751" y="305"/>
                    <a:pt x="894" y="293"/>
                    <a:pt x="1049" y="269"/>
                  </a:cubicBezTo>
                  <a:cubicBezTo>
                    <a:pt x="1201" y="214"/>
                    <a:pt x="1154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5" name="Google Shape;15786;p55">
              <a:extLst>
                <a:ext uri="{FF2B5EF4-FFF2-40B4-BE49-F238E27FC236}">
                  <a16:creationId xmlns:a16="http://schemas.microsoft.com/office/drawing/2014/main" id="{CB82EC92-0CA9-A9F6-D555-A5936203AC72}"/>
                </a:ext>
              </a:extLst>
            </p:cNvPr>
            <p:cNvSpPr/>
            <p:nvPr/>
          </p:nvSpPr>
          <p:spPr>
            <a:xfrm>
              <a:off x="4910125" y="2800575"/>
              <a:ext cx="17000" cy="2750"/>
            </a:xfrm>
            <a:custGeom>
              <a:avLst/>
              <a:gdLst/>
              <a:ahLst/>
              <a:cxnLst/>
              <a:rect l="l" t="t" r="r" b="b"/>
              <a:pathLst>
                <a:path w="680" h="110" extrusionOk="0">
                  <a:moveTo>
                    <a:pt x="277" y="1"/>
                  </a:moveTo>
                  <a:cubicBezTo>
                    <a:pt x="194" y="1"/>
                    <a:pt x="113" y="5"/>
                    <a:pt x="36" y="20"/>
                  </a:cubicBezTo>
                  <a:cubicBezTo>
                    <a:pt x="1" y="44"/>
                    <a:pt x="1" y="80"/>
                    <a:pt x="36" y="80"/>
                  </a:cubicBezTo>
                  <a:cubicBezTo>
                    <a:pt x="131" y="104"/>
                    <a:pt x="227" y="110"/>
                    <a:pt x="323" y="110"/>
                  </a:cubicBezTo>
                  <a:cubicBezTo>
                    <a:pt x="420" y="110"/>
                    <a:pt x="518" y="104"/>
                    <a:pt x="620" y="104"/>
                  </a:cubicBezTo>
                  <a:cubicBezTo>
                    <a:pt x="679" y="92"/>
                    <a:pt x="679" y="8"/>
                    <a:pt x="620" y="8"/>
                  </a:cubicBezTo>
                  <a:cubicBezTo>
                    <a:pt x="504" y="8"/>
                    <a:pt x="388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6" name="Google Shape;15787;p55">
              <a:extLst>
                <a:ext uri="{FF2B5EF4-FFF2-40B4-BE49-F238E27FC236}">
                  <a16:creationId xmlns:a16="http://schemas.microsoft.com/office/drawing/2014/main" id="{09AC8986-B6F9-E4E4-40E6-159CF3B714F2}"/>
                </a:ext>
              </a:extLst>
            </p:cNvPr>
            <p:cNvSpPr/>
            <p:nvPr/>
          </p:nvSpPr>
          <p:spPr>
            <a:xfrm>
              <a:off x="3406150" y="2342975"/>
              <a:ext cx="15125" cy="4800"/>
            </a:xfrm>
            <a:custGeom>
              <a:avLst/>
              <a:gdLst/>
              <a:ahLst/>
              <a:cxnLst/>
              <a:rect l="l" t="t" r="r" b="b"/>
              <a:pathLst>
                <a:path w="605" h="192" extrusionOk="0">
                  <a:moveTo>
                    <a:pt x="107" y="0"/>
                  </a:moveTo>
                  <a:cubicBezTo>
                    <a:pt x="0" y="0"/>
                    <a:pt x="0" y="192"/>
                    <a:pt x="107" y="192"/>
                  </a:cubicBezTo>
                  <a:cubicBezTo>
                    <a:pt x="110" y="192"/>
                    <a:pt x="113" y="191"/>
                    <a:pt x="116" y="191"/>
                  </a:cubicBezTo>
                  <a:cubicBezTo>
                    <a:pt x="259" y="167"/>
                    <a:pt x="426" y="191"/>
                    <a:pt x="557" y="143"/>
                  </a:cubicBezTo>
                  <a:cubicBezTo>
                    <a:pt x="604" y="120"/>
                    <a:pt x="604" y="72"/>
                    <a:pt x="557" y="48"/>
                  </a:cubicBezTo>
                  <a:cubicBezTo>
                    <a:pt x="426" y="1"/>
                    <a:pt x="259" y="1"/>
                    <a:pt x="116" y="1"/>
                  </a:cubicBezTo>
                  <a:cubicBezTo>
                    <a:pt x="113" y="0"/>
                    <a:pt x="110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7" name="Google Shape;15788;p55">
              <a:extLst>
                <a:ext uri="{FF2B5EF4-FFF2-40B4-BE49-F238E27FC236}">
                  <a16:creationId xmlns:a16="http://schemas.microsoft.com/office/drawing/2014/main" id="{2473F195-7730-A7B7-5066-C697DF1069D7}"/>
                </a:ext>
              </a:extLst>
            </p:cNvPr>
            <p:cNvSpPr/>
            <p:nvPr/>
          </p:nvSpPr>
          <p:spPr>
            <a:xfrm>
              <a:off x="3343550" y="2230475"/>
              <a:ext cx="25325" cy="7775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191" y="0"/>
                  </a:moveTo>
                  <a:cubicBezTo>
                    <a:pt x="1" y="0"/>
                    <a:pt x="1" y="310"/>
                    <a:pt x="191" y="310"/>
                  </a:cubicBezTo>
                  <a:lnTo>
                    <a:pt x="596" y="310"/>
                  </a:lnTo>
                  <a:cubicBezTo>
                    <a:pt x="628" y="310"/>
                    <a:pt x="657" y="310"/>
                    <a:pt x="685" y="310"/>
                  </a:cubicBezTo>
                  <a:cubicBezTo>
                    <a:pt x="783" y="310"/>
                    <a:pt x="861" y="303"/>
                    <a:pt x="953" y="238"/>
                  </a:cubicBezTo>
                  <a:cubicBezTo>
                    <a:pt x="1013" y="191"/>
                    <a:pt x="1013" y="119"/>
                    <a:pt x="953" y="71"/>
                  </a:cubicBezTo>
                  <a:cubicBezTo>
                    <a:pt x="834" y="0"/>
                    <a:pt x="727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8" name="Google Shape;15789;p55">
              <a:extLst>
                <a:ext uri="{FF2B5EF4-FFF2-40B4-BE49-F238E27FC236}">
                  <a16:creationId xmlns:a16="http://schemas.microsoft.com/office/drawing/2014/main" id="{794EA748-98C5-8339-C2F4-15FC0DC8D179}"/>
                </a:ext>
              </a:extLst>
            </p:cNvPr>
            <p:cNvSpPr/>
            <p:nvPr/>
          </p:nvSpPr>
          <p:spPr>
            <a:xfrm>
              <a:off x="4651750" y="2220350"/>
              <a:ext cx="22650" cy="5675"/>
            </a:xfrm>
            <a:custGeom>
              <a:avLst/>
              <a:gdLst/>
              <a:ahLst/>
              <a:cxnLst/>
              <a:rect l="l" t="t" r="r" b="b"/>
              <a:pathLst>
                <a:path w="906" h="227" extrusionOk="0">
                  <a:moveTo>
                    <a:pt x="132" y="0"/>
                  </a:moveTo>
                  <a:cubicBezTo>
                    <a:pt x="5" y="35"/>
                    <a:pt x="1" y="227"/>
                    <a:pt x="121" y="227"/>
                  </a:cubicBezTo>
                  <a:cubicBezTo>
                    <a:pt x="124" y="227"/>
                    <a:pt x="128" y="227"/>
                    <a:pt x="132" y="226"/>
                  </a:cubicBezTo>
                  <a:cubicBezTo>
                    <a:pt x="382" y="226"/>
                    <a:pt x="608" y="215"/>
                    <a:pt x="858" y="167"/>
                  </a:cubicBezTo>
                  <a:cubicBezTo>
                    <a:pt x="906" y="167"/>
                    <a:pt x="906" y="72"/>
                    <a:pt x="858" y="60"/>
                  </a:cubicBezTo>
                  <a:cubicBezTo>
                    <a:pt x="608" y="36"/>
                    <a:pt x="382" y="12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9" name="Google Shape;15790;p55">
              <a:extLst>
                <a:ext uri="{FF2B5EF4-FFF2-40B4-BE49-F238E27FC236}">
                  <a16:creationId xmlns:a16="http://schemas.microsoft.com/office/drawing/2014/main" id="{1FFED257-8F6D-BBD0-7F3E-ADDC9046AE81}"/>
                </a:ext>
              </a:extLst>
            </p:cNvPr>
            <p:cNvSpPr/>
            <p:nvPr/>
          </p:nvSpPr>
          <p:spPr>
            <a:xfrm>
              <a:off x="4694025" y="2306375"/>
              <a:ext cx="19375" cy="6275"/>
            </a:xfrm>
            <a:custGeom>
              <a:avLst/>
              <a:gdLst/>
              <a:ahLst/>
              <a:cxnLst/>
              <a:rect l="l" t="t" r="r" b="b"/>
              <a:pathLst>
                <a:path w="775" h="251" extrusionOk="0">
                  <a:moveTo>
                    <a:pt x="143" y="0"/>
                  </a:moveTo>
                  <a:cubicBezTo>
                    <a:pt x="1" y="0"/>
                    <a:pt x="1" y="250"/>
                    <a:pt x="143" y="250"/>
                  </a:cubicBezTo>
                  <a:cubicBezTo>
                    <a:pt x="346" y="238"/>
                    <a:pt x="536" y="226"/>
                    <a:pt x="727" y="179"/>
                  </a:cubicBezTo>
                  <a:cubicBezTo>
                    <a:pt x="774" y="167"/>
                    <a:pt x="774" y="83"/>
                    <a:pt x="727" y="72"/>
                  </a:cubicBezTo>
                  <a:cubicBezTo>
                    <a:pt x="536" y="24"/>
                    <a:pt x="346" y="12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0" name="Google Shape;15791;p55">
              <a:extLst>
                <a:ext uri="{FF2B5EF4-FFF2-40B4-BE49-F238E27FC236}">
                  <a16:creationId xmlns:a16="http://schemas.microsoft.com/office/drawing/2014/main" id="{BBC17191-006E-C91B-FD6D-C17EB45F4FDB}"/>
                </a:ext>
              </a:extLst>
            </p:cNvPr>
            <p:cNvSpPr/>
            <p:nvPr/>
          </p:nvSpPr>
          <p:spPr>
            <a:xfrm>
              <a:off x="4844125" y="2489100"/>
              <a:ext cx="17200" cy="6300"/>
            </a:xfrm>
            <a:custGeom>
              <a:avLst/>
              <a:gdLst/>
              <a:ahLst/>
              <a:cxnLst/>
              <a:rect l="l" t="t" r="r" b="b"/>
              <a:pathLst>
                <a:path w="688" h="252" extrusionOk="0">
                  <a:moveTo>
                    <a:pt x="155" y="0"/>
                  </a:moveTo>
                  <a:cubicBezTo>
                    <a:pt x="1" y="0"/>
                    <a:pt x="4" y="252"/>
                    <a:pt x="165" y="252"/>
                  </a:cubicBezTo>
                  <a:cubicBezTo>
                    <a:pt x="169" y="252"/>
                    <a:pt x="172" y="252"/>
                    <a:pt x="176" y="252"/>
                  </a:cubicBezTo>
                  <a:cubicBezTo>
                    <a:pt x="319" y="240"/>
                    <a:pt x="474" y="240"/>
                    <a:pt x="616" y="192"/>
                  </a:cubicBezTo>
                  <a:cubicBezTo>
                    <a:pt x="688" y="180"/>
                    <a:pt x="688" y="73"/>
                    <a:pt x="616" y="61"/>
                  </a:cubicBezTo>
                  <a:cubicBezTo>
                    <a:pt x="474" y="13"/>
                    <a:pt x="319" y="13"/>
                    <a:pt x="176" y="2"/>
                  </a:cubicBezTo>
                  <a:cubicBezTo>
                    <a:pt x="169" y="1"/>
                    <a:pt x="162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1" name="Google Shape;15792;p55">
              <a:extLst>
                <a:ext uri="{FF2B5EF4-FFF2-40B4-BE49-F238E27FC236}">
                  <a16:creationId xmlns:a16="http://schemas.microsoft.com/office/drawing/2014/main" id="{7F125BC0-AB3A-CE75-2840-11CB975C2EC2}"/>
                </a:ext>
              </a:extLst>
            </p:cNvPr>
            <p:cNvSpPr/>
            <p:nvPr/>
          </p:nvSpPr>
          <p:spPr>
            <a:xfrm>
              <a:off x="3695400" y="2919700"/>
              <a:ext cx="32450" cy="11600"/>
            </a:xfrm>
            <a:custGeom>
              <a:avLst/>
              <a:gdLst/>
              <a:ahLst/>
              <a:cxnLst/>
              <a:rect l="l" t="t" r="r" b="b"/>
              <a:pathLst>
                <a:path w="1298" h="464" extrusionOk="0">
                  <a:moveTo>
                    <a:pt x="807" y="1"/>
                  </a:moveTo>
                  <a:cubicBezTo>
                    <a:pt x="630" y="1"/>
                    <a:pt x="453" y="6"/>
                    <a:pt x="286" y="6"/>
                  </a:cubicBezTo>
                  <a:cubicBezTo>
                    <a:pt x="0" y="6"/>
                    <a:pt x="0" y="434"/>
                    <a:pt x="286" y="458"/>
                  </a:cubicBezTo>
                  <a:cubicBezTo>
                    <a:pt x="460" y="458"/>
                    <a:pt x="640" y="464"/>
                    <a:pt x="815" y="464"/>
                  </a:cubicBezTo>
                  <a:cubicBezTo>
                    <a:pt x="902" y="464"/>
                    <a:pt x="988" y="462"/>
                    <a:pt x="1072" y="458"/>
                  </a:cubicBezTo>
                  <a:cubicBezTo>
                    <a:pt x="1167" y="458"/>
                    <a:pt x="1250" y="399"/>
                    <a:pt x="1286" y="292"/>
                  </a:cubicBezTo>
                  <a:cubicBezTo>
                    <a:pt x="1298" y="244"/>
                    <a:pt x="1298" y="220"/>
                    <a:pt x="1286" y="173"/>
                  </a:cubicBezTo>
                  <a:cubicBezTo>
                    <a:pt x="1250" y="65"/>
                    <a:pt x="1167" y="18"/>
                    <a:pt x="1072" y="6"/>
                  </a:cubicBezTo>
                  <a:cubicBezTo>
                    <a:pt x="984" y="2"/>
                    <a:pt x="896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83" name="Google Shape;15795;p55">
            <a:extLst>
              <a:ext uri="{FF2B5EF4-FFF2-40B4-BE49-F238E27FC236}">
                <a16:creationId xmlns:a16="http://schemas.microsoft.com/office/drawing/2014/main" id="{D1A4F8CC-6496-7C91-E953-EC6F56EB46DB}"/>
              </a:ext>
            </a:extLst>
          </p:cNvPr>
          <p:cNvSpPr txBox="1">
            <a:spLocks/>
          </p:cNvSpPr>
          <p:nvPr/>
        </p:nvSpPr>
        <p:spPr>
          <a:xfrm>
            <a:off x="1693160" y="1404592"/>
            <a:ext cx="1955416" cy="68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1800" b="0" dirty="0">
                <a:solidFill>
                  <a:schemeClr val="bg2"/>
                </a:solidFill>
                <a:latin typeface="Oswald" panose="00000500000000000000" pitchFamily="2" charset="0"/>
                <a:ea typeface="Oswald"/>
                <a:cs typeface="Oswald"/>
                <a:sym typeface="Oswald"/>
              </a:rPr>
              <a:t>Infra/Environnement incompatible</a:t>
            </a:r>
            <a:endParaRPr lang="en-US" sz="1800" b="0" dirty="0">
              <a:solidFill>
                <a:schemeClr val="dk2"/>
              </a:solidFill>
              <a:latin typeface="Oswald" panose="00000500000000000000" pitchFamily="2" charset="0"/>
            </a:endParaRPr>
          </a:p>
        </p:txBody>
      </p:sp>
      <p:sp>
        <p:nvSpPr>
          <p:cNvPr id="6184" name="Google Shape;15796;p55">
            <a:extLst>
              <a:ext uri="{FF2B5EF4-FFF2-40B4-BE49-F238E27FC236}">
                <a16:creationId xmlns:a16="http://schemas.microsoft.com/office/drawing/2014/main" id="{AB085F86-8F44-89DD-B928-E50414DE6E55}"/>
              </a:ext>
            </a:extLst>
          </p:cNvPr>
          <p:cNvSpPr txBox="1">
            <a:spLocks/>
          </p:cNvSpPr>
          <p:nvPr/>
        </p:nvSpPr>
        <p:spPr>
          <a:xfrm>
            <a:off x="1354145" y="2164339"/>
            <a:ext cx="2607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spcAft>
                <a:spcPts val="1600"/>
              </a:spcAft>
              <a:buFont typeface="Livvic"/>
              <a:buNone/>
            </a:pPr>
            <a:r>
              <a:rPr lang="fr-FR" sz="1400" b="1" dirty="0">
                <a:latin typeface="Merriweather"/>
                <a:ea typeface="Merriweather"/>
                <a:cs typeface="Merriweather"/>
                <a:sym typeface="Merriweather"/>
              </a:rPr>
              <a:t>Réunion et tutoriels d’installation, de reproduction d’erreur</a:t>
            </a:r>
            <a:endParaRPr lang="en-US" sz="1400" b="1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185" name="Google Shape;15797;p55">
            <a:extLst>
              <a:ext uri="{FF2B5EF4-FFF2-40B4-BE49-F238E27FC236}">
                <a16:creationId xmlns:a16="http://schemas.microsoft.com/office/drawing/2014/main" id="{A2A734E7-44CD-E785-8B74-7B98C3CEB93B}"/>
              </a:ext>
            </a:extLst>
          </p:cNvPr>
          <p:cNvSpPr txBox="1">
            <a:spLocks/>
          </p:cNvSpPr>
          <p:nvPr/>
        </p:nvSpPr>
        <p:spPr>
          <a:xfrm>
            <a:off x="1363444" y="2943695"/>
            <a:ext cx="2607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fr-FR" sz="1400" dirty="0"/>
              <a:t>Première moitié du projet</a:t>
            </a:r>
          </a:p>
        </p:txBody>
      </p:sp>
      <p:sp>
        <p:nvSpPr>
          <p:cNvPr id="6186" name="Google Shape;15798;p55">
            <a:extLst>
              <a:ext uri="{FF2B5EF4-FFF2-40B4-BE49-F238E27FC236}">
                <a16:creationId xmlns:a16="http://schemas.microsoft.com/office/drawing/2014/main" id="{56C6FE33-AB5F-62C4-2110-66EC94681AB8}"/>
              </a:ext>
            </a:extLst>
          </p:cNvPr>
          <p:cNvSpPr txBox="1">
            <a:spLocks/>
          </p:cNvSpPr>
          <p:nvPr/>
        </p:nvSpPr>
        <p:spPr>
          <a:xfrm>
            <a:off x="5644916" y="1378041"/>
            <a:ext cx="1554300" cy="73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fr-FR" sz="1800" b="0" dirty="0">
                <a:solidFill>
                  <a:schemeClr val="bg2"/>
                </a:solidFill>
                <a:latin typeface="Oswald"/>
                <a:ea typeface="Oswald"/>
                <a:cs typeface="Oswald"/>
                <a:sym typeface="Oswald"/>
              </a:rPr>
              <a:t>Maladie (mononucléose)</a:t>
            </a:r>
          </a:p>
        </p:txBody>
      </p:sp>
      <p:sp>
        <p:nvSpPr>
          <p:cNvPr id="6188" name="Google Shape;15800;p55">
            <a:extLst>
              <a:ext uri="{FF2B5EF4-FFF2-40B4-BE49-F238E27FC236}">
                <a16:creationId xmlns:a16="http://schemas.microsoft.com/office/drawing/2014/main" id="{170A0596-F8FF-D868-4552-580130118AF9}"/>
              </a:ext>
            </a:extLst>
          </p:cNvPr>
          <p:cNvSpPr txBox="1">
            <a:spLocks/>
          </p:cNvSpPr>
          <p:nvPr/>
        </p:nvSpPr>
        <p:spPr>
          <a:xfrm>
            <a:off x="5097807" y="2162666"/>
            <a:ext cx="2607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spcAft>
                <a:spcPts val="1600"/>
              </a:spcAft>
              <a:buFont typeface="Livvic"/>
              <a:buNone/>
            </a:pPr>
            <a:r>
              <a:rPr lang="fr-FR" sz="1400" b="1" dirty="0">
                <a:latin typeface="Merriweather"/>
                <a:ea typeface="Merriweather"/>
                <a:cs typeface="Merriweather"/>
                <a:sym typeface="Merriweather"/>
              </a:rPr>
              <a:t>Notification par mail et annulation de RDV</a:t>
            </a:r>
            <a:endParaRPr lang="en-US" sz="1400" b="1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189" name="Google Shape;15801;p55">
            <a:extLst>
              <a:ext uri="{FF2B5EF4-FFF2-40B4-BE49-F238E27FC236}">
                <a16:creationId xmlns:a16="http://schemas.microsoft.com/office/drawing/2014/main" id="{382901A4-1796-52C6-D715-1DA319DDDB69}"/>
              </a:ext>
            </a:extLst>
          </p:cNvPr>
          <p:cNvSpPr txBox="1">
            <a:spLocks/>
          </p:cNvSpPr>
          <p:nvPr/>
        </p:nvSpPr>
        <p:spPr>
          <a:xfrm>
            <a:off x="5118393" y="2673844"/>
            <a:ext cx="2607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fr-FR" sz="1400" dirty="0"/>
              <a:t>Sprint 3</a:t>
            </a:r>
            <a:endParaRPr lang="en-US" sz="1400" dirty="0"/>
          </a:p>
        </p:txBody>
      </p:sp>
      <p:sp>
        <p:nvSpPr>
          <p:cNvPr id="6194" name="Google Shape;15806;p55">
            <a:extLst>
              <a:ext uri="{FF2B5EF4-FFF2-40B4-BE49-F238E27FC236}">
                <a16:creationId xmlns:a16="http://schemas.microsoft.com/office/drawing/2014/main" id="{B68B2B9B-5261-79F2-B1F9-93BAA46745D5}"/>
              </a:ext>
            </a:extLst>
          </p:cNvPr>
          <p:cNvSpPr/>
          <p:nvPr/>
        </p:nvSpPr>
        <p:spPr>
          <a:xfrm flipH="1">
            <a:off x="1716640" y="1406265"/>
            <a:ext cx="1896368" cy="688524"/>
          </a:xfrm>
          <a:custGeom>
            <a:avLst/>
            <a:gdLst/>
            <a:ahLst/>
            <a:cxnLst/>
            <a:rect l="l" t="t" r="r" b="b"/>
            <a:pathLst>
              <a:path w="13775" h="4267" extrusionOk="0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95" name="Google Shape;15807;p55">
            <a:extLst>
              <a:ext uri="{FF2B5EF4-FFF2-40B4-BE49-F238E27FC236}">
                <a16:creationId xmlns:a16="http://schemas.microsoft.com/office/drawing/2014/main" id="{87044756-C35B-B0C1-DB63-331B3E4986DC}"/>
              </a:ext>
            </a:extLst>
          </p:cNvPr>
          <p:cNvSpPr/>
          <p:nvPr/>
        </p:nvSpPr>
        <p:spPr>
          <a:xfrm flipH="1">
            <a:off x="5668361" y="1406265"/>
            <a:ext cx="1507364" cy="688524"/>
          </a:xfrm>
          <a:custGeom>
            <a:avLst/>
            <a:gdLst/>
            <a:ahLst/>
            <a:cxnLst/>
            <a:rect l="l" t="t" r="r" b="b"/>
            <a:pathLst>
              <a:path w="13775" h="4267" extrusionOk="0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99" name="Google Shape;15811;p55">
            <a:extLst>
              <a:ext uri="{FF2B5EF4-FFF2-40B4-BE49-F238E27FC236}">
                <a16:creationId xmlns:a16="http://schemas.microsoft.com/office/drawing/2014/main" id="{F8AC4BC7-38E2-EF32-3814-737EEC372ACF}"/>
              </a:ext>
            </a:extLst>
          </p:cNvPr>
          <p:cNvSpPr/>
          <p:nvPr/>
        </p:nvSpPr>
        <p:spPr>
          <a:xfrm rot="-487663">
            <a:off x="-585126" y="616169"/>
            <a:ext cx="2167912" cy="2754745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scene3d>
            <a:camera prst="orthographicFront">
              <a:rot lat="0" lon="10800000" rev="20400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00" name="Google Shape;15812;p55">
            <a:extLst>
              <a:ext uri="{FF2B5EF4-FFF2-40B4-BE49-F238E27FC236}">
                <a16:creationId xmlns:a16="http://schemas.microsoft.com/office/drawing/2014/main" id="{E083E610-1456-A759-07AB-074C226892A3}"/>
              </a:ext>
            </a:extLst>
          </p:cNvPr>
          <p:cNvSpPr/>
          <p:nvPr/>
        </p:nvSpPr>
        <p:spPr>
          <a:xfrm rot="-487663">
            <a:off x="-754816" y="558222"/>
            <a:ext cx="2167912" cy="2754745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scene3d>
            <a:camera prst="orthographicFront">
              <a:rot lat="0" lon="10800000" rev="20400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01" name="Google Shape;15813;p55">
            <a:extLst>
              <a:ext uri="{FF2B5EF4-FFF2-40B4-BE49-F238E27FC236}">
                <a16:creationId xmlns:a16="http://schemas.microsoft.com/office/drawing/2014/main" id="{BC1B5533-3053-441C-545B-C59A7389845D}"/>
              </a:ext>
            </a:extLst>
          </p:cNvPr>
          <p:cNvGrpSpPr/>
          <p:nvPr/>
        </p:nvGrpSpPr>
        <p:grpSpPr>
          <a:xfrm>
            <a:off x="7907625" y="2596935"/>
            <a:ext cx="2203087" cy="2256802"/>
            <a:chOff x="3119125" y="1476475"/>
            <a:chExt cx="2063975" cy="2114100"/>
          </a:xfrm>
          <a:scene3d>
            <a:camera prst="orthographicFront">
              <a:rot lat="0" lon="11400000" rev="0"/>
            </a:camera>
            <a:lightRig rig="threePt" dir="t"/>
          </a:scene3d>
        </p:grpSpPr>
        <p:sp>
          <p:nvSpPr>
            <p:cNvPr id="6202" name="Google Shape;15814;p55">
              <a:extLst>
                <a:ext uri="{FF2B5EF4-FFF2-40B4-BE49-F238E27FC236}">
                  <a16:creationId xmlns:a16="http://schemas.microsoft.com/office/drawing/2014/main" id="{E9FCC531-CE37-919A-2B0F-AA32EE5B2A71}"/>
                </a:ext>
              </a:extLst>
            </p:cNvPr>
            <p:cNvSpPr/>
            <p:nvPr/>
          </p:nvSpPr>
          <p:spPr>
            <a:xfrm>
              <a:off x="3247200" y="1557975"/>
              <a:ext cx="251175" cy="456400"/>
            </a:xfrm>
            <a:custGeom>
              <a:avLst/>
              <a:gdLst/>
              <a:ahLst/>
              <a:cxnLst/>
              <a:rect l="l" t="t" r="r" b="b"/>
              <a:pathLst>
                <a:path w="10047" h="18256" extrusionOk="0">
                  <a:moveTo>
                    <a:pt x="2306" y="1"/>
                  </a:moveTo>
                  <a:cubicBezTo>
                    <a:pt x="1500" y="1"/>
                    <a:pt x="717" y="171"/>
                    <a:pt x="57" y="575"/>
                  </a:cubicBezTo>
                  <a:cubicBezTo>
                    <a:pt x="1" y="609"/>
                    <a:pt x="40" y="695"/>
                    <a:pt x="104" y="695"/>
                  </a:cubicBezTo>
                  <a:cubicBezTo>
                    <a:pt x="108" y="695"/>
                    <a:pt x="112" y="695"/>
                    <a:pt x="116" y="694"/>
                  </a:cubicBezTo>
                  <a:cubicBezTo>
                    <a:pt x="940" y="544"/>
                    <a:pt x="1700" y="373"/>
                    <a:pt x="2485" y="373"/>
                  </a:cubicBezTo>
                  <a:cubicBezTo>
                    <a:pt x="2880" y="373"/>
                    <a:pt x="3281" y="416"/>
                    <a:pt x="3700" y="528"/>
                  </a:cubicBezTo>
                  <a:cubicBezTo>
                    <a:pt x="4760" y="790"/>
                    <a:pt x="5724" y="1373"/>
                    <a:pt x="6498" y="2135"/>
                  </a:cubicBezTo>
                  <a:cubicBezTo>
                    <a:pt x="8117" y="3731"/>
                    <a:pt x="8701" y="5957"/>
                    <a:pt x="8867" y="8172"/>
                  </a:cubicBezTo>
                  <a:cubicBezTo>
                    <a:pt x="9034" y="10410"/>
                    <a:pt x="8748" y="12791"/>
                    <a:pt x="7570" y="14744"/>
                  </a:cubicBezTo>
                  <a:cubicBezTo>
                    <a:pt x="6986" y="15720"/>
                    <a:pt x="6189" y="16554"/>
                    <a:pt x="5153" y="17077"/>
                  </a:cubicBezTo>
                  <a:cubicBezTo>
                    <a:pt x="4188" y="17566"/>
                    <a:pt x="3105" y="17637"/>
                    <a:pt x="2045" y="17804"/>
                  </a:cubicBezTo>
                  <a:cubicBezTo>
                    <a:pt x="1878" y="17839"/>
                    <a:pt x="1902" y="18089"/>
                    <a:pt x="2045" y="18113"/>
                  </a:cubicBezTo>
                  <a:cubicBezTo>
                    <a:pt x="2488" y="18208"/>
                    <a:pt x="2924" y="18255"/>
                    <a:pt x="3349" y="18255"/>
                  </a:cubicBezTo>
                  <a:cubicBezTo>
                    <a:pt x="4695" y="18255"/>
                    <a:pt x="5937" y="17778"/>
                    <a:pt x="6986" y="16792"/>
                  </a:cubicBezTo>
                  <a:cubicBezTo>
                    <a:pt x="8463" y="15422"/>
                    <a:pt x="9260" y="13434"/>
                    <a:pt x="9534" y="11481"/>
                  </a:cubicBezTo>
                  <a:cubicBezTo>
                    <a:pt x="10046" y="7802"/>
                    <a:pt x="9284" y="3076"/>
                    <a:pt x="5855" y="1004"/>
                  </a:cubicBezTo>
                  <a:cubicBezTo>
                    <a:pt x="4875" y="416"/>
                    <a:pt x="3564" y="1"/>
                    <a:pt x="2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3" name="Google Shape;15815;p55">
              <a:extLst>
                <a:ext uri="{FF2B5EF4-FFF2-40B4-BE49-F238E27FC236}">
                  <a16:creationId xmlns:a16="http://schemas.microsoft.com/office/drawing/2014/main" id="{0F4420BE-54F1-CC36-177F-10F7AA36DE95}"/>
                </a:ext>
              </a:extLst>
            </p:cNvPr>
            <p:cNvSpPr/>
            <p:nvPr/>
          </p:nvSpPr>
          <p:spPr>
            <a:xfrm>
              <a:off x="3320350" y="1915375"/>
              <a:ext cx="1397250" cy="94025"/>
            </a:xfrm>
            <a:custGeom>
              <a:avLst/>
              <a:gdLst/>
              <a:ahLst/>
              <a:cxnLst/>
              <a:rect l="l" t="t" r="r" b="b"/>
              <a:pathLst>
                <a:path w="55890" h="3761" extrusionOk="0">
                  <a:moveTo>
                    <a:pt x="45780" y="1"/>
                  </a:moveTo>
                  <a:cubicBezTo>
                    <a:pt x="45129" y="1"/>
                    <a:pt x="44478" y="7"/>
                    <a:pt x="43827" y="19"/>
                  </a:cubicBezTo>
                  <a:cubicBezTo>
                    <a:pt x="39338" y="103"/>
                    <a:pt x="34838" y="269"/>
                    <a:pt x="30349" y="460"/>
                  </a:cubicBezTo>
                  <a:cubicBezTo>
                    <a:pt x="23920" y="734"/>
                    <a:pt x="17491" y="1186"/>
                    <a:pt x="11085" y="1841"/>
                  </a:cubicBezTo>
                  <a:cubicBezTo>
                    <a:pt x="9120" y="2031"/>
                    <a:pt x="7156" y="2258"/>
                    <a:pt x="5191" y="2531"/>
                  </a:cubicBezTo>
                  <a:cubicBezTo>
                    <a:pt x="3501" y="2770"/>
                    <a:pt x="1703" y="3031"/>
                    <a:pt x="72" y="3579"/>
                  </a:cubicBezTo>
                  <a:cubicBezTo>
                    <a:pt x="5" y="3612"/>
                    <a:pt x="1" y="3760"/>
                    <a:pt x="88" y="3760"/>
                  </a:cubicBezTo>
                  <a:cubicBezTo>
                    <a:pt x="94" y="3760"/>
                    <a:pt x="100" y="3759"/>
                    <a:pt x="107" y="3758"/>
                  </a:cubicBezTo>
                  <a:cubicBezTo>
                    <a:pt x="3334" y="3543"/>
                    <a:pt x="6549" y="2984"/>
                    <a:pt x="9763" y="2662"/>
                  </a:cubicBezTo>
                  <a:cubicBezTo>
                    <a:pt x="13466" y="2293"/>
                    <a:pt x="17181" y="2008"/>
                    <a:pt x="20884" y="1757"/>
                  </a:cubicBezTo>
                  <a:cubicBezTo>
                    <a:pt x="27980" y="1281"/>
                    <a:pt x="35076" y="984"/>
                    <a:pt x="42196" y="817"/>
                  </a:cubicBezTo>
                  <a:cubicBezTo>
                    <a:pt x="43355" y="788"/>
                    <a:pt x="44513" y="770"/>
                    <a:pt x="45670" y="770"/>
                  </a:cubicBezTo>
                  <a:cubicBezTo>
                    <a:pt x="48864" y="770"/>
                    <a:pt x="52052" y="910"/>
                    <a:pt x="55233" y="1365"/>
                  </a:cubicBezTo>
                  <a:cubicBezTo>
                    <a:pt x="55256" y="1368"/>
                    <a:pt x="55277" y="1370"/>
                    <a:pt x="55298" y="1370"/>
                  </a:cubicBezTo>
                  <a:cubicBezTo>
                    <a:pt x="55727" y="1370"/>
                    <a:pt x="55889" y="706"/>
                    <a:pt x="55424" y="638"/>
                  </a:cubicBezTo>
                  <a:cubicBezTo>
                    <a:pt x="52234" y="163"/>
                    <a:pt x="49004" y="1"/>
                    <a:pt x="457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4" name="Google Shape;15816;p55">
              <a:extLst>
                <a:ext uri="{FF2B5EF4-FFF2-40B4-BE49-F238E27FC236}">
                  <a16:creationId xmlns:a16="http://schemas.microsoft.com/office/drawing/2014/main" id="{C6EAE160-2D8A-FDB2-AF2E-D1AE7D4FB589}"/>
                </a:ext>
              </a:extLst>
            </p:cNvPr>
            <p:cNvSpPr/>
            <p:nvPr/>
          </p:nvSpPr>
          <p:spPr>
            <a:xfrm>
              <a:off x="4637775" y="1480075"/>
              <a:ext cx="200650" cy="468000"/>
            </a:xfrm>
            <a:custGeom>
              <a:avLst/>
              <a:gdLst/>
              <a:ahLst/>
              <a:cxnLst/>
              <a:rect l="l" t="t" r="r" b="b"/>
              <a:pathLst>
                <a:path w="8026" h="18720" extrusionOk="0">
                  <a:moveTo>
                    <a:pt x="107" y="0"/>
                  </a:moveTo>
                  <a:cubicBezTo>
                    <a:pt x="12" y="0"/>
                    <a:pt x="0" y="155"/>
                    <a:pt x="96" y="179"/>
                  </a:cubicBezTo>
                  <a:cubicBezTo>
                    <a:pt x="5656" y="1941"/>
                    <a:pt x="8025" y="9323"/>
                    <a:pt x="6001" y="14490"/>
                  </a:cubicBezTo>
                  <a:cubicBezTo>
                    <a:pt x="5739" y="15193"/>
                    <a:pt x="5346" y="15860"/>
                    <a:pt x="4870" y="16443"/>
                  </a:cubicBezTo>
                  <a:cubicBezTo>
                    <a:pt x="4501" y="16883"/>
                    <a:pt x="4072" y="17300"/>
                    <a:pt x="3572" y="17622"/>
                  </a:cubicBezTo>
                  <a:cubicBezTo>
                    <a:pt x="3144" y="17896"/>
                    <a:pt x="2536" y="18015"/>
                    <a:pt x="2203" y="18431"/>
                  </a:cubicBezTo>
                  <a:cubicBezTo>
                    <a:pt x="2179" y="18479"/>
                    <a:pt x="2179" y="18538"/>
                    <a:pt x="2215" y="18574"/>
                  </a:cubicBezTo>
                  <a:cubicBezTo>
                    <a:pt x="2373" y="18676"/>
                    <a:pt x="2547" y="18719"/>
                    <a:pt x="2728" y="18719"/>
                  </a:cubicBezTo>
                  <a:cubicBezTo>
                    <a:pt x="3393" y="18719"/>
                    <a:pt x="4154" y="18141"/>
                    <a:pt x="4584" y="17776"/>
                  </a:cubicBezTo>
                  <a:cubicBezTo>
                    <a:pt x="5263" y="17217"/>
                    <a:pt x="5811" y="16502"/>
                    <a:pt x="6227" y="15740"/>
                  </a:cubicBezTo>
                  <a:cubicBezTo>
                    <a:pt x="6954" y="14371"/>
                    <a:pt x="7299" y="12823"/>
                    <a:pt x="7370" y="11276"/>
                  </a:cubicBezTo>
                  <a:cubicBezTo>
                    <a:pt x="7525" y="8109"/>
                    <a:pt x="6549" y="4668"/>
                    <a:pt x="4394" y="2286"/>
                  </a:cubicBezTo>
                  <a:cubicBezTo>
                    <a:pt x="3263" y="1036"/>
                    <a:pt x="1822" y="143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5" name="Google Shape;15817;p55">
              <a:extLst>
                <a:ext uri="{FF2B5EF4-FFF2-40B4-BE49-F238E27FC236}">
                  <a16:creationId xmlns:a16="http://schemas.microsoft.com/office/drawing/2014/main" id="{01132F12-AE66-843D-F158-50AFF9D476F1}"/>
                </a:ext>
              </a:extLst>
            </p:cNvPr>
            <p:cNvSpPr/>
            <p:nvPr/>
          </p:nvSpPr>
          <p:spPr>
            <a:xfrm>
              <a:off x="3298625" y="1476475"/>
              <a:ext cx="1348500" cy="96500"/>
            </a:xfrm>
            <a:custGeom>
              <a:avLst/>
              <a:gdLst/>
              <a:ahLst/>
              <a:cxnLst/>
              <a:rect l="l" t="t" r="r" b="b"/>
              <a:pathLst>
                <a:path w="53940" h="3860" extrusionOk="0">
                  <a:moveTo>
                    <a:pt x="53010" y="1"/>
                  </a:moveTo>
                  <a:cubicBezTo>
                    <a:pt x="52572" y="1"/>
                    <a:pt x="52114" y="67"/>
                    <a:pt x="51721" y="97"/>
                  </a:cubicBezTo>
                  <a:cubicBezTo>
                    <a:pt x="50459" y="204"/>
                    <a:pt x="49197" y="394"/>
                    <a:pt x="47947" y="585"/>
                  </a:cubicBezTo>
                  <a:cubicBezTo>
                    <a:pt x="45458" y="978"/>
                    <a:pt x="42970" y="1430"/>
                    <a:pt x="40481" y="1764"/>
                  </a:cubicBezTo>
                  <a:cubicBezTo>
                    <a:pt x="36981" y="2228"/>
                    <a:pt x="33433" y="2430"/>
                    <a:pt x="29885" y="2609"/>
                  </a:cubicBezTo>
                  <a:cubicBezTo>
                    <a:pt x="25348" y="2835"/>
                    <a:pt x="20824" y="3121"/>
                    <a:pt x="16288" y="3264"/>
                  </a:cubicBezTo>
                  <a:cubicBezTo>
                    <a:pt x="13949" y="3347"/>
                    <a:pt x="11629" y="3385"/>
                    <a:pt x="9295" y="3385"/>
                  </a:cubicBezTo>
                  <a:cubicBezTo>
                    <a:pt x="8967" y="3385"/>
                    <a:pt x="8639" y="3384"/>
                    <a:pt x="8311" y="3383"/>
                  </a:cubicBezTo>
                  <a:cubicBezTo>
                    <a:pt x="5823" y="3372"/>
                    <a:pt x="3334" y="3238"/>
                    <a:pt x="846" y="3238"/>
                  </a:cubicBezTo>
                  <a:cubicBezTo>
                    <a:pt x="656" y="3238"/>
                    <a:pt x="465" y="3238"/>
                    <a:pt x="274" y="3240"/>
                  </a:cubicBezTo>
                  <a:cubicBezTo>
                    <a:pt x="0" y="3240"/>
                    <a:pt x="24" y="3621"/>
                    <a:pt x="274" y="3657"/>
                  </a:cubicBezTo>
                  <a:cubicBezTo>
                    <a:pt x="2655" y="3859"/>
                    <a:pt x="5084" y="3835"/>
                    <a:pt x="7465" y="3847"/>
                  </a:cubicBezTo>
                  <a:cubicBezTo>
                    <a:pt x="7976" y="3850"/>
                    <a:pt x="8487" y="3851"/>
                    <a:pt x="8999" y="3851"/>
                  </a:cubicBezTo>
                  <a:cubicBezTo>
                    <a:pt x="10762" y="3851"/>
                    <a:pt x="12525" y="3834"/>
                    <a:pt x="14288" y="3788"/>
                  </a:cubicBezTo>
                  <a:cubicBezTo>
                    <a:pt x="18931" y="3669"/>
                    <a:pt x="23563" y="3335"/>
                    <a:pt x="28206" y="3061"/>
                  </a:cubicBezTo>
                  <a:cubicBezTo>
                    <a:pt x="31849" y="2847"/>
                    <a:pt x="35528" y="2680"/>
                    <a:pt x="39160" y="2311"/>
                  </a:cubicBezTo>
                  <a:cubicBezTo>
                    <a:pt x="41612" y="2061"/>
                    <a:pt x="44077" y="1645"/>
                    <a:pt x="46518" y="1287"/>
                  </a:cubicBezTo>
                  <a:cubicBezTo>
                    <a:pt x="48030" y="1061"/>
                    <a:pt x="49530" y="823"/>
                    <a:pt x="51054" y="633"/>
                  </a:cubicBezTo>
                  <a:cubicBezTo>
                    <a:pt x="51657" y="549"/>
                    <a:pt x="52441" y="335"/>
                    <a:pt x="53130" y="335"/>
                  </a:cubicBezTo>
                  <a:cubicBezTo>
                    <a:pt x="53325" y="335"/>
                    <a:pt x="53512" y="352"/>
                    <a:pt x="53685" y="394"/>
                  </a:cubicBezTo>
                  <a:cubicBezTo>
                    <a:pt x="53693" y="396"/>
                    <a:pt x="53701" y="396"/>
                    <a:pt x="53708" y="396"/>
                  </a:cubicBezTo>
                  <a:cubicBezTo>
                    <a:pt x="53871" y="396"/>
                    <a:pt x="53940" y="154"/>
                    <a:pt x="53769" y="97"/>
                  </a:cubicBezTo>
                  <a:cubicBezTo>
                    <a:pt x="53535" y="25"/>
                    <a:pt x="53276" y="1"/>
                    <a:pt x="530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6" name="Google Shape;15818;p55">
              <a:extLst>
                <a:ext uri="{FF2B5EF4-FFF2-40B4-BE49-F238E27FC236}">
                  <a16:creationId xmlns:a16="http://schemas.microsoft.com/office/drawing/2014/main" id="{FC97216D-CCCD-D508-1D77-BEA7E378C733}"/>
                </a:ext>
              </a:extLst>
            </p:cNvPr>
            <p:cNvSpPr/>
            <p:nvPr/>
          </p:nvSpPr>
          <p:spPr>
            <a:xfrm>
              <a:off x="3119125" y="1566175"/>
              <a:ext cx="544450" cy="2024400"/>
            </a:xfrm>
            <a:custGeom>
              <a:avLst/>
              <a:gdLst/>
              <a:ahLst/>
              <a:cxnLst/>
              <a:rect l="l" t="t" r="r" b="b"/>
              <a:pathLst>
                <a:path w="21778" h="80976" extrusionOk="0">
                  <a:moveTo>
                    <a:pt x="6856" y="0"/>
                  </a:moveTo>
                  <a:cubicBezTo>
                    <a:pt x="4179" y="0"/>
                    <a:pt x="2406" y="2144"/>
                    <a:pt x="1441" y="4486"/>
                  </a:cubicBezTo>
                  <a:cubicBezTo>
                    <a:pt x="322" y="7224"/>
                    <a:pt x="1" y="10391"/>
                    <a:pt x="405" y="13309"/>
                  </a:cubicBezTo>
                  <a:cubicBezTo>
                    <a:pt x="655" y="15202"/>
                    <a:pt x="1441" y="16988"/>
                    <a:pt x="2215" y="18714"/>
                  </a:cubicBezTo>
                  <a:cubicBezTo>
                    <a:pt x="3287" y="21083"/>
                    <a:pt x="4585" y="23345"/>
                    <a:pt x="5954" y="25524"/>
                  </a:cubicBezTo>
                  <a:cubicBezTo>
                    <a:pt x="8621" y="29787"/>
                    <a:pt x="11633" y="33823"/>
                    <a:pt x="14050" y="38240"/>
                  </a:cubicBezTo>
                  <a:cubicBezTo>
                    <a:pt x="18634" y="46622"/>
                    <a:pt x="21777" y="56576"/>
                    <a:pt x="20265" y="66208"/>
                  </a:cubicBezTo>
                  <a:cubicBezTo>
                    <a:pt x="19694" y="69911"/>
                    <a:pt x="18562" y="73590"/>
                    <a:pt x="16038" y="76447"/>
                  </a:cubicBezTo>
                  <a:cubicBezTo>
                    <a:pt x="14656" y="78030"/>
                    <a:pt x="12356" y="80128"/>
                    <a:pt x="10044" y="80128"/>
                  </a:cubicBezTo>
                  <a:cubicBezTo>
                    <a:pt x="9748" y="80128"/>
                    <a:pt x="9451" y="80093"/>
                    <a:pt x="9157" y="80019"/>
                  </a:cubicBezTo>
                  <a:cubicBezTo>
                    <a:pt x="7787" y="79674"/>
                    <a:pt x="6990" y="78424"/>
                    <a:pt x="6549" y="77174"/>
                  </a:cubicBezTo>
                  <a:cubicBezTo>
                    <a:pt x="5823" y="75114"/>
                    <a:pt x="5644" y="72816"/>
                    <a:pt x="5858" y="70649"/>
                  </a:cubicBezTo>
                  <a:cubicBezTo>
                    <a:pt x="5978" y="69434"/>
                    <a:pt x="6251" y="68208"/>
                    <a:pt x="6692" y="67065"/>
                  </a:cubicBezTo>
                  <a:cubicBezTo>
                    <a:pt x="7049" y="66136"/>
                    <a:pt x="7585" y="64803"/>
                    <a:pt x="8561" y="64350"/>
                  </a:cubicBezTo>
                  <a:cubicBezTo>
                    <a:pt x="8751" y="64264"/>
                    <a:pt x="8927" y="64225"/>
                    <a:pt x="9089" y="64225"/>
                  </a:cubicBezTo>
                  <a:cubicBezTo>
                    <a:pt x="10423" y="64225"/>
                    <a:pt x="10855" y="66882"/>
                    <a:pt x="10823" y="67827"/>
                  </a:cubicBezTo>
                  <a:cubicBezTo>
                    <a:pt x="10764" y="69149"/>
                    <a:pt x="10300" y="70339"/>
                    <a:pt x="9657" y="71482"/>
                  </a:cubicBezTo>
                  <a:cubicBezTo>
                    <a:pt x="9476" y="71803"/>
                    <a:pt x="9766" y="72107"/>
                    <a:pt x="10046" y="72107"/>
                  </a:cubicBezTo>
                  <a:cubicBezTo>
                    <a:pt x="10171" y="72107"/>
                    <a:pt x="10294" y="72046"/>
                    <a:pt x="10371" y="71899"/>
                  </a:cubicBezTo>
                  <a:cubicBezTo>
                    <a:pt x="11431" y="70006"/>
                    <a:pt x="12074" y="67720"/>
                    <a:pt x="11323" y="65589"/>
                  </a:cubicBezTo>
                  <a:cubicBezTo>
                    <a:pt x="10966" y="64546"/>
                    <a:pt x="10120" y="63421"/>
                    <a:pt x="9000" y="63421"/>
                  </a:cubicBezTo>
                  <a:cubicBezTo>
                    <a:pt x="8777" y="63421"/>
                    <a:pt x="8543" y="63466"/>
                    <a:pt x="8299" y="63565"/>
                  </a:cubicBezTo>
                  <a:cubicBezTo>
                    <a:pt x="7454" y="63910"/>
                    <a:pt x="6894" y="64743"/>
                    <a:pt x="6490" y="65517"/>
                  </a:cubicBezTo>
                  <a:cubicBezTo>
                    <a:pt x="5918" y="66589"/>
                    <a:pt x="5525" y="67768"/>
                    <a:pt x="5263" y="68970"/>
                  </a:cubicBezTo>
                  <a:cubicBezTo>
                    <a:pt x="4775" y="71339"/>
                    <a:pt x="4846" y="73745"/>
                    <a:pt x="5358" y="76102"/>
                  </a:cubicBezTo>
                  <a:cubicBezTo>
                    <a:pt x="5680" y="77602"/>
                    <a:pt x="6275" y="79221"/>
                    <a:pt x="7549" y="80198"/>
                  </a:cubicBezTo>
                  <a:cubicBezTo>
                    <a:pt x="8250" y="80734"/>
                    <a:pt x="9084" y="80975"/>
                    <a:pt x="9944" y="80975"/>
                  </a:cubicBezTo>
                  <a:cubicBezTo>
                    <a:pt x="10267" y="80975"/>
                    <a:pt x="10594" y="80941"/>
                    <a:pt x="10919" y="80876"/>
                  </a:cubicBezTo>
                  <a:cubicBezTo>
                    <a:pt x="13859" y="80293"/>
                    <a:pt x="16324" y="77757"/>
                    <a:pt x="17931" y="75388"/>
                  </a:cubicBezTo>
                  <a:cubicBezTo>
                    <a:pt x="20289" y="71923"/>
                    <a:pt x="21098" y="67387"/>
                    <a:pt x="21325" y="63267"/>
                  </a:cubicBezTo>
                  <a:cubicBezTo>
                    <a:pt x="21599" y="58326"/>
                    <a:pt x="20777" y="53337"/>
                    <a:pt x="19301" y="48622"/>
                  </a:cubicBezTo>
                  <a:cubicBezTo>
                    <a:pt x="17741" y="43622"/>
                    <a:pt x="15443" y="38883"/>
                    <a:pt x="12669" y="34442"/>
                  </a:cubicBezTo>
                  <a:cubicBezTo>
                    <a:pt x="9776" y="29846"/>
                    <a:pt x="6513" y="25500"/>
                    <a:pt x="3953" y="20690"/>
                  </a:cubicBezTo>
                  <a:cubicBezTo>
                    <a:pt x="2822" y="18559"/>
                    <a:pt x="1632" y="16273"/>
                    <a:pt x="1132" y="13892"/>
                  </a:cubicBezTo>
                  <a:cubicBezTo>
                    <a:pt x="822" y="12380"/>
                    <a:pt x="786" y="10820"/>
                    <a:pt x="905" y="9308"/>
                  </a:cubicBezTo>
                  <a:cubicBezTo>
                    <a:pt x="1144" y="6296"/>
                    <a:pt x="1989" y="2319"/>
                    <a:pt x="4882" y="747"/>
                  </a:cubicBezTo>
                  <a:cubicBezTo>
                    <a:pt x="5585" y="366"/>
                    <a:pt x="6370" y="176"/>
                    <a:pt x="7156" y="152"/>
                  </a:cubicBezTo>
                  <a:cubicBezTo>
                    <a:pt x="7160" y="153"/>
                    <a:pt x="7164" y="153"/>
                    <a:pt x="7168" y="153"/>
                  </a:cubicBezTo>
                  <a:cubicBezTo>
                    <a:pt x="7263" y="153"/>
                    <a:pt x="7259" y="9"/>
                    <a:pt x="7156" y="9"/>
                  </a:cubicBezTo>
                  <a:cubicBezTo>
                    <a:pt x="7055" y="3"/>
                    <a:pt x="6955" y="0"/>
                    <a:pt x="68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7" name="Google Shape;15819;p55">
              <a:extLst>
                <a:ext uri="{FF2B5EF4-FFF2-40B4-BE49-F238E27FC236}">
                  <a16:creationId xmlns:a16="http://schemas.microsoft.com/office/drawing/2014/main" id="{F46F00C5-45CF-DC40-2C74-6BF6B5FC7740}"/>
                </a:ext>
              </a:extLst>
            </p:cNvPr>
            <p:cNvSpPr/>
            <p:nvPr/>
          </p:nvSpPr>
          <p:spPr>
            <a:xfrm>
              <a:off x="4644875" y="1927300"/>
              <a:ext cx="538225" cy="1618975"/>
            </a:xfrm>
            <a:custGeom>
              <a:avLst/>
              <a:gdLst/>
              <a:ahLst/>
              <a:cxnLst/>
              <a:rect l="l" t="t" r="r" b="b"/>
              <a:pathLst>
                <a:path w="21529" h="64759" extrusionOk="0">
                  <a:moveTo>
                    <a:pt x="120" y="1"/>
                  </a:moveTo>
                  <a:cubicBezTo>
                    <a:pt x="57" y="1"/>
                    <a:pt x="0" y="55"/>
                    <a:pt x="14" y="137"/>
                  </a:cubicBezTo>
                  <a:cubicBezTo>
                    <a:pt x="1907" y="10103"/>
                    <a:pt x="9551" y="17652"/>
                    <a:pt x="14516" y="26164"/>
                  </a:cubicBezTo>
                  <a:cubicBezTo>
                    <a:pt x="15814" y="28379"/>
                    <a:pt x="16957" y="30689"/>
                    <a:pt x="17790" y="33106"/>
                  </a:cubicBezTo>
                  <a:cubicBezTo>
                    <a:pt x="18552" y="35308"/>
                    <a:pt x="19100" y="37606"/>
                    <a:pt x="19540" y="39880"/>
                  </a:cubicBezTo>
                  <a:cubicBezTo>
                    <a:pt x="20421" y="44310"/>
                    <a:pt x="20850" y="48989"/>
                    <a:pt x="20016" y="53465"/>
                  </a:cubicBezTo>
                  <a:cubicBezTo>
                    <a:pt x="19600" y="55704"/>
                    <a:pt x="18850" y="57871"/>
                    <a:pt x="17576" y="59752"/>
                  </a:cubicBezTo>
                  <a:cubicBezTo>
                    <a:pt x="16242" y="61728"/>
                    <a:pt x="14421" y="62955"/>
                    <a:pt x="12420" y="64157"/>
                  </a:cubicBezTo>
                  <a:cubicBezTo>
                    <a:pt x="12152" y="64318"/>
                    <a:pt x="12280" y="64758"/>
                    <a:pt x="12568" y="64758"/>
                  </a:cubicBezTo>
                  <a:cubicBezTo>
                    <a:pt x="12600" y="64758"/>
                    <a:pt x="12634" y="64753"/>
                    <a:pt x="12670" y="64741"/>
                  </a:cubicBezTo>
                  <a:cubicBezTo>
                    <a:pt x="16504" y="63467"/>
                    <a:pt x="19088" y="59681"/>
                    <a:pt x="20231" y="55966"/>
                  </a:cubicBezTo>
                  <a:cubicBezTo>
                    <a:pt x="21529" y="51715"/>
                    <a:pt x="21386" y="47096"/>
                    <a:pt x="20778" y="42750"/>
                  </a:cubicBezTo>
                  <a:cubicBezTo>
                    <a:pt x="20112" y="37952"/>
                    <a:pt x="18873" y="33142"/>
                    <a:pt x="16695" y="28760"/>
                  </a:cubicBezTo>
                  <a:cubicBezTo>
                    <a:pt x="14385" y="24081"/>
                    <a:pt x="11230" y="19878"/>
                    <a:pt x="8265" y="15592"/>
                  </a:cubicBezTo>
                  <a:cubicBezTo>
                    <a:pt x="4955" y="10817"/>
                    <a:pt x="1800" y="5757"/>
                    <a:pt x="240" y="102"/>
                  </a:cubicBezTo>
                  <a:cubicBezTo>
                    <a:pt x="215" y="31"/>
                    <a:pt x="16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8" name="Google Shape;15820;p55">
              <a:extLst>
                <a:ext uri="{FF2B5EF4-FFF2-40B4-BE49-F238E27FC236}">
                  <a16:creationId xmlns:a16="http://schemas.microsoft.com/office/drawing/2014/main" id="{55A98D86-6BAB-F47D-07EE-32251C385AA6}"/>
                </a:ext>
              </a:extLst>
            </p:cNvPr>
            <p:cNvSpPr/>
            <p:nvPr/>
          </p:nvSpPr>
          <p:spPr>
            <a:xfrm>
              <a:off x="3372425" y="3586875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37" y="1"/>
                  </a:moveTo>
                  <a:cubicBezTo>
                    <a:pt x="1" y="25"/>
                    <a:pt x="1" y="48"/>
                    <a:pt x="37" y="48"/>
                  </a:cubicBezTo>
                  <a:cubicBezTo>
                    <a:pt x="60" y="48"/>
                    <a:pt x="60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9" name="Google Shape;15821;p55">
              <a:extLst>
                <a:ext uri="{FF2B5EF4-FFF2-40B4-BE49-F238E27FC236}">
                  <a16:creationId xmlns:a16="http://schemas.microsoft.com/office/drawing/2014/main" id="{BFB48699-6F49-81A8-990D-44936E030BB6}"/>
                </a:ext>
              </a:extLst>
            </p:cNvPr>
            <p:cNvSpPr/>
            <p:nvPr/>
          </p:nvSpPr>
          <p:spPr>
            <a:xfrm>
              <a:off x="3355775" y="3522200"/>
              <a:ext cx="1611225" cy="59950"/>
            </a:xfrm>
            <a:custGeom>
              <a:avLst/>
              <a:gdLst/>
              <a:ahLst/>
              <a:cxnLst/>
              <a:rect l="l" t="t" r="r" b="b"/>
              <a:pathLst>
                <a:path w="64449" h="2398" extrusionOk="0">
                  <a:moveTo>
                    <a:pt x="60968" y="0"/>
                  </a:moveTo>
                  <a:cubicBezTo>
                    <a:pt x="59574" y="0"/>
                    <a:pt x="58176" y="52"/>
                    <a:pt x="56793" y="52"/>
                  </a:cubicBezTo>
                  <a:cubicBezTo>
                    <a:pt x="53161" y="64"/>
                    <a:pt x="49506" y="111"/>
                    <a:pt x="45875" y="171"/>
                  </a:cubicBezTo>
                  <a:cubicBezTo>
                    <a:pt x="36350" y="314"/>
                    <a:pt x="26849" y="576"/>
                    <a:pt x="17336" y="1028"/>
                  </a:cubicBezTo>
                  <a:cubicBezTo>
                    <a:pt x="14442" y="1159"/>
                    <a:pt x="11561" y="1373"/>
                    <a:pt x="8668" y="1552"/>
                  </a:cubicBezTo>
                  <a:cubicBezTo>
                    <a:pt x="5810" y="1730"/>
                    <a:pt x="2989" y="2028"/>
                    <a:pt x="131" y="2219"/>
                  </a:cubicBezTo>
                  <a:cubicBezTo>
                    <a:pt x="4" y="2219"/>
                    <a:pt x="0" y="2398"/>
                    <a:pt x="119" y="2398"/>
                  </a:cubicBezTo>
                  <a:cubicBezTo>
                    <a:pt x="123" y="2398"/>
                    <a:pt x="127" y="2398"/>
                    <a:pt x="131" y="2397"/>
                  </a:cubicBezTo>
                  <a:cubicBezTo>
                    <a:pt x="2667" y="2231"/>
                    <a:pt x="5227" y="2207"/>
                    <a:pt x="7763" y="2088"/>
                  </a:cubicBezTo>
                  <a:cubicBezTo>
                    <a:pt x="10311" y="1969"/>
                    <a:pt x="12859" y="1921"/>
                    <a:pt x="15383" y="1814"/>
                  </a:cubicBezTo>
                  <a:cubicBezTo>
                    <a:pt x="20384" y="1611"/>
                    <a:pt x="25396" y="1445"/>
                    <a:pt x="30421" y="1302"/>
                  </a:cubicBezTo>
                  <a:cubicBezTo>
                    <a:pt x="38791" y="1040"/>
                    <a:pt x="47196" y="885"/>
                    <a:pt x="55578" y="837"/>
                  </a:cubicBezTo>
                  <a:cubicBezTo>
                    <a:pt x="55693" y="837"/>
                    <a:pt x="55807" y="837"/>
                    <a:pt x="55921" y="837"/>
                  </a:cubicBezTo>
                  <a:cubicBezTo>
                    <a:pt x="57661" y="837"/>
                    <a:pt x="59413" y="890"/>
                    <a:pt x="61160" y="890"/>
                  </a:cubicBezTo>
                  <a:cubicBezTo>
                    <a:pt x="62112" y="890"/>
                    <a:pt x="63062" y="874"/>
                    <a:pt x="64008" y="826"/>
                  </a:cubicBezTo>
                  <a:cubicBezTo>
                    <a:pt x="64449" y="790"/>
                    <a:pt x="64449" y="171"/>
                    <a:pt x="64008" y="123"/>
                  </a:cubicBezTo>
                  <a:cubicBezTo>
                    <a:pt x="63003" y="28"/>
                    <a:pt x="61987" y="0"/>
                    <a:pt x="6096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0" name="Google Shape;15822;p55">
              <a:extLst>
                <a:ext uri="{FF2B5EF4-FFF2-40B4-BE49-F238E27FC236}">
                  <a16:creationId xmlns:a16="http://schemas.microsoft.com/office/drawing/2014/main" id="{C3DF72FF-FF16-82E2-A0A3-CA09F6784432}"/>
                </a:ext>
              </a:extLst>
            </p:cNvPr>
            <p:cNvSpPr/>
            <p:nvPr/>
          </p:nvSpPr>
          <p:spPr>
            <a:xfrm>
              <a:off x="3348625" y="3154975"/>
              <a:ext cx="303025" cy="43975"/>
            </a:xfrm>
            <a:custGeom>
              <a:avLst/>
              <a:gdLst/>
              <a:ahLst/>
              <a:cxnLst/>
              <a:rect l="l" t="t" r="r" b="b"/>
              <a:pathLst>
                <a:path w="12121" h="1759" extrusionOk="0">
                  <a:moveTo>
                    <a:pt x="155" y="1"/>
                  </a:moveTo>
                  <a:cubicBezTo>
                    <a:pt x="60" y="1"/>
                    <a:pt x="0" y="132"/>
                    <a:pt x="72" y="191"/>
                  </a:cubicBezTo>
                  <a:cubicBezTo>
                    <a:pt x="596" y="656"/>
                    <a:pt x="1358" y="810"/>
                    <a:pt x="2024" y="953"/>
                  </a:cubicBezTo>
                  <a:cubicBezTo>
                    <a:pt x="2965" y="1168"/>
                    <a:pt x="3917" y="1322"/>
                    <a:pt x="4870" y="1441"/>
                  </a:cubicBezTo>
                  <a:cubicBezTo>
                    <a:pt x="6025" y="1596"/>
                    <a:pt x="7204" y="1680"/>
                    <a:pt x="8370" y="1727"/>
                  </a:cubicBezTo>
                  <a:cubicBezTo>
                    <a:pt x="8779" y="1743"/>
                    <a:pt x="9191" y="1759"/>
                    <a:pt x="9602" y="1759"/>
                  </a:cubicBezTo>
                  <a:cubicBezTo>
                    <a:pt x="10424" y="1759"/>
                    <a:pt x="11244" y="1695"/>
                    <a:pt x="12038" y="1441"/>
                  </a:cubicBezTo>
                  <a:cubicBezTo>
                    <a:pt x="12121" y="1418"/>
                    <a:pt x="12121" y="1310"/>
                    <a:pt x="12038" y="1299"/>
                  </a:cubicBezTo>
                  <a:cubicBezTo>
                    <a:pt x="10930" y="1001"/>
                    <a:pt x="9775" y="989"/>
                    <a:pt x="8632" y="929"/>
                  </a:cubicBezTo>
                  <a:cubicBezTo>
                    <a:pt x="7501" y="870"/>
                    <a:pt x="6358" y="787"/>
                    <a:pt x="5227" y="691"/>
                  </a:cubicBezTo>
                  <a:cubicBezTo>
                    <a:pt x="4215" y="596"/>
                    <a:pt x="3203" y="489"/>
                    <a:pt x="2191" y="334"/>
                  </a:cubicBezTo>
                  <a:cubicBezTo>
                    <a:pt x="1524" y="215"/>
                    <a:pt x="834" y="13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1" name="Google Shape;15823;p55">
              <a:extLst>
                <a:ext uri="{FF2B5EF4-FFF2-40B4-BE49-F238E27FC236}">
                  <a16:creationId xmlns:a16="http://schemas.microsoft.com/office/drawing/2014/main" id="{E8A5208E-A923-3E95-9F65-47F9F9C37D10}"/>
                </a:ext>
              </a:extLst>
            </p:cNvPr>
            <p:cNvSpPr/>
            <p:nvPr/>
          </p:nvSpPr>
          <p:spPr>
            <a:xfrm>
              <a:off x="3361725" y="3355375"/>
              <a:ext cx="248250" cy="23900"/>
            </a:xfrm>
            <a:custGeom>
              <a:avLst/>
              <a:gdLst/>
              <a:ahLst/>
              <a:cxnLst/>
              <a:rect l="l" t="t" r="r" b="b"/>
              <a:pathLst>
                <a:path w="9930" h="956" extrusionOk="0">
                  <a:moveTo>
                    <a:pt x="720" y="1"/>
                  </a:moveTo>
                  <a:cubicBezTo>
                    <a:pt x="500" y="1"/>
                    <a:pt x="286" y="23"/>
                    <a:pt x="84" y="81"/>
                  </a:cubicBezTo>
                  <a:cubicBezTo>
                    <a:pt x="0" y="93"/>
                    <a:pt x="0" y="200"/>
                    <a:pt x="72" y="260"/>
                  </a:cubicBezTo>
                  <a:cubicBezTo>
                    <a:pt x="643" y="653"/>
                    <a:pt x="1429" y="653"/>
                    <a:pt x="2096" y="736"/>
                  </a:cubicBezTo>
                  <a:cubicBezTo>
                    <a:pt x="2977" y="843"/>
                    <a:pt x="3858" y="903"/>
                    <a:pt x="4727" y="926"/>
                  </a:cubicBezTo>
                  <a:cubicBezTo>
                    <a:pt x="5248" y="938"/>
                    <a:pt x="5794" y="955"/>
                    <a:pt x="6346" y="955"/>
                  </a:cubicBezTo>
                  <a:cubicBezTo>
                    <a:pt x="7471" y="955"/>
                    <a:pt x="8622" y="885"/>
                    <a:pt x="9644" y="557"/>
                  </a:cubicBezTo>
                  <a:cubicBezTo>
                    <a:pt x="9930" y="474"/>
                    <a:pt x="9894" y="10"/>
                    <a:pt x="9573" y="10"/>
                  </a:cubicBezTo>
                  <a:cubicBezTo>
                    <a:pt x="8799" y="33"/>
                    <a:pt x="8025" y="200"/>
                    <a:pt x="7227" y="248"/>
                  </a:cubicBezTo>
                  <a:cubicBezTo>
                    <a:pt x="6581" y="294"/>
                    <a:pt x="5935" y="311"/>
                    <a:pt x="5283" y="311"/>
                  </a:cubicBezTo>
                  <a:cubicBezTo>
                    <a:pt x="5094" y="311"/>
                    <a:pt x="4905" y="310"/>
                    <a:pt x="4715" y="307"/>
                  </a:cubicBezTo>
                  <a:cubicBezTo>
                    <a:pt x="3929" y="295"/>
                    <a:pt x="3143" y="236"/>
                    <a:pt x="2370" y="176"/>
                  </a:cubicBezTo>
                  <a:cubicBezTo>
                    <a:pt x="1844" y="134"/>
                    <a:pt x="1264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2" name="Google Shape;15824;p55">
              <a:extLst>
                <a:ext uri="{FF2B5EF4-FFF2-40B4-BE49-F238E27FC236}">
                  <a16:creationId xmlns:a16="http://schemas.microsoft.com/office/drawing/2014/main" id="{7DE963DC-3D57-293C-A739-2E01FE283A19}"/>
                </a:ext>
              </a:extLst>
            </p:cNvPr>
            <p:cNvSpPr/>
            <p:nvPr/>
          </p:nvSpPr>
          <p:spPr>
            <a:xfrm>
              <a:off x="3665325" y="1969800"/>
              <a:ext cx="26525" cy="35825"/>
            </a:xfrm>
            <a:custGeom>
              <a:avLst/>
              <a:gdLst/>
              <a:ahLst/>
              <a:cxnLst/>
              <a:rect l="l" t="t" r="r" b="b"/>
              <a:pathLst>
                <a:path w="1061" h="1433" extrusionOk="0">
                  <a:moveTo>
                    <a:pt x="109" y="1"/>
                  </a:moveTo>
                  <a:cubicBezTo>
                    <a:pt x="89" y="1"/>
                    <a:pt x="69" y="3"/>
                    <a:pt x="48" y="9"/>
                  </a:cubicBezTo>
                  <a:cubicBezTo>
                    <a:pt x="12" y="9"/>
                    <a:pt x="1" y="33"/>
                    <a:pt x="1" y="69"/>
                  </a:cubicBezTo>
                  <a:cubicBezTo>
                    <a:pt x="12" y="176"/>
                    <a:pt x="108" y="247"/>
                    <a:pt x="179" y="331"/>
                  </a:cubicBezTo>
                  <a:cubicBezTo>
                    <a:pt x="263" y="473"/>
                    <a:pt x="358" y="593"/>
                    <a:pt x="429" y="735"/>
                  </a:cubicBezTo>
                  <a:cubicBezTo>
                    <a:pt x="536" y="926"/>
                    <a:pt x="596" y="1331"/>
                    <a:pt x="822" y="1426"/>
                  </a:cubicBezTo>
                  <a:cubicBezTo>
                    <a:pt x="834" y="1430"/>
                    <a:pt x="849" y="1433"/>
                    <a:pt x="864" y="1433"/>
                  </a:cubicBezTo>
                  <a:cubicBezTo>
                    <a:pt x="894" y="1433"/>
                    <a:pt x="925" y="1422"/>
                    <a:pt x="941" y="1390"/>
                  </a:cubicBezTo>
                  <a:cubicBezTo>
                    <a:pt x="1060" y="1128"/>
                    <a:pt x="786" y="735"/>
                    <a:pt x="655" y="509"/>
                  </a:cubicBezTo>
                  <a:cubicBezTo>
                    <a:pt x="557" y="345"/>
                    <a:pt x="33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3" name="Google Shape;15825;p55">
              <a:extLst>
                <a:ext uri="{FF2B5EF4-FFF2-40B4-BE49-F238E27FC236}">
                  <a16:creationId xmlns:a16="http://schemas.microsoft.com/office/drawing/2014/main" id="{DC0613D7-2AEE-4E56-31B8-B34B4C6BF10E}"/>
                </a:ext>
              </a:extLst>
            </p:cNvPr>
            <p:cNvSpPr/>
            <p:nvPr/>
          </p:nvSpPr>
          <p:spPr>
            <a:xfrm>
              <a:off x="3562225" y="2015250"/>
              <a:ext cx="137350" cy="114000"/>
            </a:xfrm>
            <a:custGeom>
              <a:avLst/>
              <a:gdLst/>
              <a:ahLst/>
              <a:cxnLst/>
              <a:rect l="l" t="t" r="r" b="b"/>
              <a:pathLst>
                <a:path w="5494" h="4560" extrusionOk="0">
                  <a:moveTo>
                    <a:pt x="5041" y="1"/>
                  </a:moveTo>
                  <a:cubicBezTo>
                    <a:pt x="4863" y="108"/>
                    <a:pt x="4839" y="263"/>
                    <a:pt x="4732" y="453"/>
                  </a:cubicBezTo>
                  <a:cubicBezTo>
                    <a:pt x="4565" y="739"/>
                    <a:pt x="4363" y="977"/>
                    <a:pt x="4101" y="1168"/>
                  </a:cubicBezTo>
                  <a:cubicBezTo>
                    <a:pt x="3601" y="1584"/>
                    <a:pt x="3005" y="1894"/>
                    <a:pt x="2422" y="2203"/>
                  </a:cubicBezTo>
                  <a:cubicBezTo>
                    <a:pt x="1660" y="2644"/>
                    <a:pt x="148" y="3477"/>
                    <a:pt x="17" y="4442"/>
                  </a:cubicBezTo>
                  <a:cubicBezTo>
                    <a:pt x="0" y="4501"/>
                    <a:pt x="49" y="4560"/>
                    <a:pt x="104" y="4560"/>
                  </a:cubicBezTo>
                  <a:cubicBezTo>
                    <a:pt x="127" y="4560"/>
                    <a:pt x="151" y="4550"/>
                    <a:pt x="172" y="4525"/>
                  </a:cubicBezTo>
                  <a:cubicBezTo>
                    <a:pt x="434" y="4311"/>
                    <a:pt x="565" y="4013"/>
                    <a:pt x="803" y="3775"/>
                  </a:cubicBezTo>
                  <a:cubicBezTo>
                    <a:pt x="1065" y="3501"/>
                    <a:pt x="1362" y="3299"/>
                    <a:pt x="1708" y="3120"/>
                  </a:cubicBezTo>
                  <a:cubicBezTo>
                    <a:pt x="2291" y="2823"/>
                    <a:pt x="2874" y="2501"/>
                    <a:pt x="3422" y="2168"/>
                  </a:cubicBezTo>
                  <a:cubicBezTo>
                    <a:pt x="3934" y="1846"/>
                    <a:pt x="5494" y="763"/>
                    <a:pt x="50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4" name="Google Shape;15826;p55">
              <a:extLst>
                <a:ext uri="{FF2B5EF4-FFF2-40B4-BE49-F238E27FC236}">
                  <a16:creationId xmlns:a16="http://schemas.microsoft.com/office/drawing/2014/main" id="{40BAF49D-3B5A-CE6F-A60D-F85CA15BE9D4}"/>
                </a:ext>
              </a:extLst>
            </p:cNvPr>
            <p:cNvSpPr/>
            <p:nvPr/>
          </p:nvSpPr>
          <p:spPr>
            <a:xfrm>
              <a:off x="3548950" y="2137825"/>
              <a:ext cx="19375" cy="209950"/>
            </a:xfrm>
            <a:custGeom>
              <a:avLst/>
              <a:gdLst/>
              <a:ahLst/>
              <a:cxnLst/>
              <a:rect l="l" t="t" r="r" b="b"/>
              <a:pathLst>
                <a:path w="775" h="8398" extrusionOk="0">
                  <a:moveTo>
                    <a:pt x="570" y="0"/>
                  </a:moveTo>
                  <a:cubicBezTo>
                    <a:pt x="555" y="0"/>
                    <a:pt x="541" y="8"/>
                    <a:pt x="536" y="27"/>
                  </a:cubicBezTo>
                  <a:cubicBezTo>
                    <a:pt x="0" y="1230"/>
                    <a:pt x="72" y="2873"/>
                    <a:pt x="24" y="4170"/>
                  </a:cubicBezTo>
                  <a:cubicBezTo>
                    <a:pt x="12" y="4920"/>
                    <a:pt x="12" y="5682"/>
                    <a:pt x="60" y="6444"/>
                  </a:cubicBezTo>
                  <a:cubicBezTo>
                    <a:pt x="84" y="7052"/>
                    <a:pt x="12" y="7814"/>
                    <a:pt x="357" y="8338"/>
                  </a:cubicBezTo>
                  <a:cubicBezTo>
                    <a:pt x="383" y="8378"/>
                    <a:pt x="424" y="8397"/>
                    <a:pt x="465" y="8397"/>
                  </a:cubicBezTo>
                  <a:cubicBezTo>
                    <a:pt x="520" y="8397"/>
                    <a:pt x="575" y="8363"/>
                    <a:pt x="596" y="8302"/>
                  </a:cubicBezTo>
                  <a:cubicBezTo>
                    <a:pt x="774" y="7742"/>
                    <a:pt x="548" y="7040"/>
                    <a:pt x="500" y="6444"/>
                  </a:cubicBezTo>
                  <a:cubicBezTo>
                    <a:pt x="441" y="5682"/>
                    <a:pt x="429" y="4920"/>
                    <a:pt x="441" y="4170"/>
                  </a:cubicBezTo>
                  <a:cubicBezTo>
                    <a:pt x="453" y="3456"/>
                    <a:pt x="488" y="2742"/>
                    <a:pt x="536" y="2003"/>
                  </a:cubicBezTo>
                  <a:cubicBezTo>
                    <a:pt x="572" y="1349"/>
                    <a:pt x="691" y="682"/>
                    <a:pt x="607" y="39"/>
                  </a:cubicBezTo>
                  <a:cubicBezTo>
                    <a:pt x="615" y="17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5" name="Google Shape;15827;p55">
              <a:extLst>
                <a:ext uri="{FF2B5EF4-FFF2-40B4-BE49-F238E27FC236}">
                  <a16:creationId xmlns:a16="http://schemas.microsoft.com/office/drawing/2014/main" id="{08DC38D9-34AA-1AE7-3D83-47EFB17A119C}"/>
                </a:ext>
              </a:extLst>
            </p:cNvPr>
            <p:cNvSpPr/>
            <p:nvPr/>
          </p:nvSpPr>
          <p:spPr>
            <a:xfrm>
              <a:off x="3564125" y="2357275"/>
              <a:ext cx="114625" cy="33675"/>
            </a:xfrm>
            <a:custGeom>
              <a:avLst/>
              <a:gdLst/>
              <a:ahLst/>
              <a:cxnLst/>
              <a:rect l="l" t="t" r="r" b="b"/>
              <a:pathLst>
                <a:path w="4585" h="1347" extrusionOk="0">
                  <a:moveTo>
                    <a:pt x="200" y="1"/>
                  </a:moveTo>
                  <a:cubicBezTo>
                    <a:pt x="100" y="1"/>
                    <a:pt x="0" y="66"/>
                    <a:pt x="0" y="179"/>
                  </a:cubicBezTo>
                  <a:cubicBezTo>
                    <a:pt x="12" y="941"/>
                    <a:pt x="1179" y="1191"/>
                    <a:pt x="1751" y="1262"/>
                  </a:cubicBezTo>
                  <a:cubicBezTo>
                    <a:pt x="2109" y="1306"/>
                    <a:pt x="2562" y="1347"/>
                    <a:pt x="3020" y="1347"/>
                  </a:cubicBezTo>
                  <a:cubicBezTo>
                    <a:pt x="3565" y="1347"/>
                    <a:pt x="4117" y="1289"/>
                    <a:pt x="4525" y="1107"/>
                  </a:cubicBezTo>
                  <a:cubicBezTo>
                    <a:pt x="4584" y="1072"/>
                    <a:pt x="4561" y="988"/>
                    <a:pt x="4513" y="964"/>
                  </a:cubicBezTo>
                  <a:cubicBezTo>
                    <a:pt x="4335" y="926"/>
                    <a:pt x="4147" y="912"/>
                    <a:pt x="3955" y="912"/>
                  </a:cubicBezTo>
                  <a:cubicBezTo>
                    <a:pt x="3535" y="912"/>
                    <a:pt x="3093" y="976"/>
                    <a:pt x="2681" y="976"/>
                  </a:cubicBezTo>
                  <a:cubicBezTo>
                    <a:pt x="2587" y="976"/>
                    <a:pt x="2495" y="973"/>
                    <a:pt x="2406" y="964"/>
                  </a:cubicBezTo>
                  <a:cubicBezTo>
                    <a:pt x="1977" y="941"/>
                    <a:pt x="1501" y="905"/>
                    <a:pt x="1084" y="750"/>
                  </a:cubicBezTo>
                  <a:cubicBezTo>
                    <a:pt x="679" y="595"/>
                    <a:pt x="560" y="417"/>
                    <a:pt x="358" y="72"/>
                  </a:cubicBezTo>
                  <a:cubicBezTo>
                    <a:pt x="318" y="23"/>
                    <a:pt x="259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6" name="Google Shape;15828;p55">
              <a:extLst>
                <a:ext uri="{FF2B5EF4-FFF2-40B4-BE49-F238E27FC236}">
                  <a16:creationId xmlns:a16="http://schemas.microsoft.com/office/drawing/2014/main" id="{2F695155-48A7-D92A-A9E6-00B889A574C5}"/>
                </a:ext>
              </a:extLst>
            </p:cNvPr>
            <p:cNvSpPr/>
            <p:nvPr/>
          </p:nvSpPr>
          <p:spPr>
            <a:xfrm>
              <a:off x="3662350" y="2378400"/>
              <a:ext cx="140525" cy="19050"/>
            </a:xfrm>
            <a:custGeom>
              <a:avLst/>
              <a:gdLst/>
              <a:ahLst/>
              <a:cxnLst/>
              <a:rect l="l" t="t" r="r" b="b"/>
              <a:pathLst>
                <a:path w="5621" h="762" extrusionOk="0">
                  <a:moveTo>
                    <a:pt x="2081" y="21"/>
                  </a:moveTo>
                  <a:cubicBezTo>
                    <a:pt x="1360" y="21"/>
                    <a:pt x="598" y="76"/>
                    <a:pt x="1" y="358"/>
                  </a:cubicBezTo>
                  <a:cubicBezTo>
                    <a:pt x="1" y="358"/>
                    <a:pt x="12" y="358"/>
                    <a:pt x="12" y="381"/>
                  </a:cubicBezTo>
                  <a:cubicBezTo>
                    <a:pt x="402" y="534"/>
                    <a:pt x="847" y="574"/>
                    <a:pt x="1301" y="574"/>
                  </a:cubicBezTo>
                  <a:cubicBezTo>
                    <a:pt x="1806" y="574"/>
                    <a:pt x="2323" y="524"/>
                    <a:pt x="2787" y="524"/>
                  </a:cubicBezTo>
                  <a:cubicBezTo>
                    <a:pt x="3239" y="524"/>
                    <a:pt x="3703" y="536"/>
                    <a:pt x="4156" y="596"/>
                  </a:cubicBezTo>
                  <a:cubicBezTo>
                    <a:pt x="4540" y="644"/>
                    <a:pt x="4893" y="762"/>
                    <a:pt x="5259" y="762"/>
                  </a:cubicBezTo>
                  <a:cubicBezTo>
                    <a:pt x="5347" y="762"/>
                    <a:pt x="5435" y="755"/>
                    <a:pt x="5525" y="739"/>
                  </a:cubicBezTo>
                  <a:cubicBezTo>
                    <a:pt x="5596" y="715"/>
                    <a:pt x="5620" y="596"/>
                    <a:pt x="5561" y="560"/>
                  </a:cubicBezTo>
                  <a:cubicBezTo>
                    <a:pt x="4942" y="0"/>
                    <a:pt x="3703" y="48"/>
                    <a:pt x="2906" y="36"/>
                  </a:cubicBezTo>
                  <a:cubicBezTo>
                    <a:pt x="2646" y="29"/>
                    <a:pt x="2367" y="21"/>
                    <a:pt x="2081" y="2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7" name="Google Shape;15829;p55">
              <a:extLst>
                <a:ext uri="{FF2B5EF4-FFF2-40B4-BE49-F238E27FC236}">
                  <a16:creationId xmlns:a16="http://schemas.microsoft.com/office/drawing/2014/main" id="{F7F1F5B4-5889-825E-1AF1-2AC1EB8CAB52}"/>
                </a:ext>
              </a:extLst>
            </p:cNvPr>
            <p:cNvSpPr/>
            <p:nvPr/>
          </p:nvSpPr>
          <p:spPr>
            <a:xfrm>
              <a:off x="3811175" y="2396100"/>
              <a:ext cx="35450" cy="14475"/>
            </a:xfrm>
            <a:custGeom>
              <a:avLst/>
              <a:gdLst/>
              <a:ahLst/>
              <a:cxnLst/>
              <a:rect l="l" t="t" r="r" b="b"/>
              <a:pathLst>
                <a:path w="1418" h="579" extrusionOk="0">
                  <a:moveTo>
                    <a:pt x="204" y="1"/>
                  </a:moveTo>
                  <a:cubicBezTo>
                    <a:pt x="161" y="1"/>
                    <a:pt x="117" y="3"/>
                    <a:pt x="72" y="7"/>
                  </a:cubicBezTo>
                  <a:cubicBezTo>
                    <a:pt x="24" y="31"/>
                    <a:pt x="1" y="126"/>
                    <a:pt x="60" y="126"/>
                  </a:cubicBezTo>
                  <a:cubicBezTo>
                    <a:pt x="310" y="173"/>
                    <a:pt x="548" y="245"/>
                    <a:pt x="786" y="352"/>
                  </a:cubicBezTo>
                  <a:cubicBezTo>
                    <a:pt x="965" y="424"/>
                    <a:pt x="1120" y="566"/>
                    <a:pt x="1310" y="578"/>
                  </a:cubicBezTo>
                  <a:cubicBezTo>
                    <a:pt x="1370" y="578"/>
                    <a:pt x="1417" y="507"/>
                    <a:pt x="1370" y="459"/>
                  </a:cubicBezTo>
                  <a:cubicBezTo>
                    <a:pt x="1251" y="281"/>
                    <a:pt x="1013" y="209"/>
                    <a:pt x="822" y="126"/>
                  </a:cubicBezTo>
                  <a:cubicBezTo>
                    <a:pt x="605" y="47"/>
                    <a:pt x="413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8" name="Google Shape;15830;p55">
              <a:extLst>
                <a:ext uri="{FF2B5EF4-FFF2-40B4-BE49-F238E27FC236}">
                  <a16:creationId xmlns:a16="http://schemas.microsoft.com/office/drawing/2014/main" id="{ABDE8296-7A91-EDCE-4C83-C285572F579C}"/>
                </a:ext>
              </a:extLst>
            </p:cNvPr>
            <p:cNvSpPr/>
            <p:nvPr/>
          </p:nvSpPr>
          <p:spPr>
            <a:xfrm>
              <a:off x="3830825" y="2422775"/>
              <a:ext cx="27100" cy="157075"/>
            </a:xfrm>
            <a:custGeom>
              <a:avLst/>
              <a:gdLst/>
              <a:ahLst/>
              <a:cxnLst/>
              <a:rect l="l" t="t" r="r" b="b"/>
              <a:pathLst>
                <a:path w="1084" h="6283" extrusionOk="0">
                  <a:moveTo>
                    <a:pt x="906" y="1"/>
                  </a:moveTo>
                  <a:cubicBezTo>
                    <a:pt x="891" y="1"/>
                    <a:pt x="875" y="13"/>
                    <a:pt x="870" y="35"/>
                  </a:cubicBezTo>
                  <a:cubicBezTo>
                    <a:pt x="751" y="1107"/>
                    <a:pt x="691" y="2190"/>
                    <a:pt x="548" y="3262"/>
                  </a:cubicBezTo>
                  <a:cubicBezTo>
                    <a:pt x="477" y="3857"/>
                    <a:pt x="393" y="4452"/>
                    <a:pt x="239" y="5036"/>
                  </a:cubicBezTo>
                  <a:cubicBezTo>
                    <a:pt x="131" y="5453"/>
                    <a:pt x="0" y="5774"/>
                    <a:pt x="72" y="6191"/>
                  </a:cubicBezTo>
                  <a:cubicBezTo>
                    <a:pt x="87" y="6251"/>
                    <a:pt x="145" y="6283"/>
                    <a:pt x="201" y="6283"/>
                  </a:cubicBezTo>
                  <a:cubicBezTo>
                    <a:pt x="233" y="6283"/>
                    <a:pt x="264" y="6272"/>
                    <a:pt x="286" y="6250"/>
                  </a:cubicBezTo>
                  <a:cubicBezTo>
                    <a:pt x="882" y="5631"/>
                    <a:pt x="893" y="4357"/>
                    <a:pt x="965" y="3548"/>
                  </a:cubicBezTo>
                  <a:cubicBezTo>
                    <a:pt x="1084" y="2381"/>
                    <a:pt x="1036" y="1202"/>
                    <a:pt x="929" y="47"/>
                  </a:cubicBezTo>
                  <a:cubicBezTo>
                    <a:pt x="935" y="16"/>
                    <a:pt x="922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9" name="Google Shape;15831;p55">
              <a:extLst>
                <a:ext uri="{FF2B5EF4-FFF2-40B4-BE49-F238E27FC236}">
                  <a16:creationId xmlns:a16="http://schemas.microsoft.com/office/drawing/2014/main" id="{17200CC4-0271-DCD3-5A9E-C3B875C5CDB0}"/>
                </a:ext>
              </a:extLst>
            </p:cNvPr>
            <p:cNvSpPr/>
            <p:nvPr/>
          </p:nvSpPr>
          <p:spPr>
            <a:xfrm>
              <a:off x="3818925" y="2591425"/>
              <a:ext cx="113300" cy="179150"/>
            </a:xfrm>
            <a:custGeom>
              <a:avLst/>
              <a:gdLst/>
              <a:ahLst/>
              <a:cxnLst/>
              <a:rect l="l" t="t" r="r" b="b"/>
              <a:pathLst>
                <a:path w="4532" h="7166" extrusionOk="0">
                  <a:moveTo>
                    <a:pt x="675" y="1"/>
                  </a:moveTo>
                  <a:cubicBezTo>
                    <a:pt x="659" y="1"/>
                    <a:pt x="643" y="9"/>
                    <a:pt x="631" y="28"/>
                  </a:cubicBezTo>
                  <a:cubicBezTo>
                    <a:pt x="0" y="1207"/>
                    <a:pt x="191" y="2933"/>
                    <a:pt x="691" y="4136"/>
                  </a:cubicBezTo>
                  <a:cubicBezTo>
                    <a:pt x="965" y="4814"/>
                    <a:pt x="1381" y="5279"/>
                    <a:pt x="2012" y="5672"/>
                  </a:cubicBezTo>
                  <a:cubicBezTo>
                    <a:pt x="2370" y="5886"/>
                    <a:pt x="2810" y="5945"/>
                    <a:pt x="3155" y="6207"/>
                  </a:cubicBezTo>
                  <a:cubicBezTo>
                    <a:pt x="3584" y="6529"/>
                    <a:pt x="3882" y="6898"/>
                    <a:pt x="4394" y="7160"/>
                  </a:cubicBezTo>
                  <a:cubicBezTo>
                    <a:pt x="4403" y="7164"/>
                    <a:pt x="4412" y="7165"/>
                    <a:pt x="4422" y="7165"/>
                  </a:cubicBezTo>
                  <a:cubicBezTo>
                    <a:pt x="4476" y="7165"/>
                    <a:pt x="4531" y="7113"/>
                    <a:pt x="4501" y="7053"/>
                  </a:cubicBezTo>
                  <a:cubicBezTo>
                    <a:pt x="4048" y="6350"/>
                    <a:pt x="3227" y="6219"/>
                    <a:pt x="2679" y="5648"/>
                  </a:cubicBezTo>
                  <a:cubicBezTo>
                    <a:pt x="2191" y="5148"/>
                    <a:pt x="1560" y="4791"/>
                    <a:pt x="1203" y="4160"/>
                  </a:cubicBezTo>
                  <a:cubicBezTo>
                    <a:pt x="524" y="2957"/>
                    <a:pt x="512" y="1409"/>
                    <a:pt x="715" y="76"/>
                  </a:cubicBezTo>
                  <a:cubicBezTo>
                    <a:pt x="739" y="36"/>
                    <a:pt x="709" y="1"/>
                    <a:pt x="6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0" name="Google Shape;15832;p55">
              <a:extLst>
                <a:ext uri="{FF2B5EF4-FFF2-40B4-BE49-F238E27FC236}">
                  <a16:creationId xmlns:a16="http://schemas.microsoft.com/office/drawing/2014/main" id="{93B22FC7-BBA9-671E-4327-CA17F82D39A0}"/>
                </a:ext>
              </a:extLst>
            </p:cNvPr>
            <p:cNvSpPr/>
            <p:nvPr/>
          </p:nvSpPr>
          <p:spPr>
            <a:xfrm>
              <a:off x="3934250" y="2776550"/>
              <a:ext cx="99000" cy="71400"/>
            </a:xfrm>
            <a:custGeom>
              <a:avLst/>
              <a:gdLst/>
              <a:ahLst/>
              <a:cxnLst/>
              <a:rect l="l" t="t" r="r" b="b"/>
              <a:pathLst>
                <a:path w="3960" h="2856" extrusionOk="0">
                  <a:moveTo>
                    <a:pt x="217" y="0"/>
                  </a:moveTo>
                  <a:cubicBezTo>
                    <a:pt x="101" y="0"/>
                    <a:pt x="1" y="107"/>
                    <a:pt x="43" y="207"/>
                  </a:cubicBezTo>
                  <a:cubicBezTo>
                    <a:pt x="257" y="838"/>
                    <a:pt x="864" y="1338"/>
                    <a:pt x="1388" y="1731"/>
                  </a:cubicBezTo>
                  <a:cubicBezTo>
                    <a:pt x="2031" y="2208"/>
                    <a:pt x="2757" y="2672"/>
                    <a:pt x="3555" y="2851"/>
                  </a:cubicBezTo>
                  <a:cubicBezTo>
                    <a:pt x="3576" y="2854"/>
                    <a:pt x="3597" y="2856"/>
                    <a:pt x="3617" y="2856"/>
                  </a:cubicBezTo>
                  <a:cubicBezTo>
                    <a:pt x="3732" y="2856"/>
                    <a:pt x="3829" y="2799"/>
                    <a:pt x="3900" y="2708"/>
                  </a:cubicBezTo>
                  <a:cubicBezTo>
                    <a:pt x="3960" y="2636"/>
                    <a:pt x="3948" y="2577"/>
                    <a:pt x="3936" y="2493"/>
                  </a:cubicBezTo>
                  <a:cubicBezTo>
                    <a:pt x="3912" y="2386"/>
                    <a:pt x="3817" y="2315"/>
                    <a:pt x="3722" y="2279"/>
                  </a:cubicBezTo>
                  <a:cubicBezTo>
                    <a:pt x="2424" y="1839"/>
                    <a:pt x="1233" y="1124"/>
                    <a:pt x="364" y="64"/>
                  </a:cubicBezTo>
                  <a:cubicBezTo>
                    <a:pt x="318" y="19"/>
                    <a:pt x="266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1" name="Google Shape;15833;p55">
              <a:extLst>
                <a:ext uri="{FF2B5EF4-FFF2-40B4-BE49-F238E27FC236}">
                  <a16:creationId xmlns:a16="http://schemas.microsoft.com/office/drawing/2014/main" id="{62B485C8-49C9-3A1F-AA23-AABD5C0B73D5}"/>
                </a:ext>
              </a:extLst>
            </p:cNvPr>
            <p:cNvSpPr/>
            <p:nvPr/>
          </p:nvSpPr>
          <p:spPr>
            <a:xfrm>
              <a:off x="4013275" y="2829675"/>
              <a:ext cx="110475" cy="50300"/>
            </a:xfrm>
            <a:custGeom>
              <a:avLst/>
              <a:gdLst/>
              <a:ahLst/>
              <a:cxnLst/>
              <a:rect l="l" t="t" r="r" b="b"/>
              <a:pathLst>
                <a:path w="4419" h="2012" extrusionOk="0">
                  <a:moveTo>
                    <a:pt x="574" y="0"/>
                  </a:moveTo>
                  <a:cubicBezTo>
                    <a:pt x="399" y="0"/>
                    <a:pt x="243" y="35"/>
                    <a:pt x="120" y="118"/>
                  </a:cubicBezTo>
                  <a:cubicBezTo>
                    <a:pt x="1" y="225"/>
                    <a:pt x="13" y="380"/>
                    <a:pt x="144" y="440"/>
                  </a:cubicBezTo>
                  <a:cubicBezTo>
                    <a:pt x="442" y="559"/>
                    <a:pt x="811" y="547"/>
                    <a:pt x="1132" y="630"/>
                  </a:cubicBezTo>
                  <a:cubicBezTo>
                    <a:pt x="1573" y="749"/>
                    <a:pt x="1989" y="916"/>
                    <a:pt x="2418" y="1095"/>
                  </a:cubicBezTo>
                  <a:cubicBezTo>
                    <a:pt x="2823" y="1273"/>
                    <a:pt x="3228" y="1452"/>
                    <a:pt x="3609" y="1666"/>
                  </a:cubicBezTo>
                  <a:cubicBezTo>
                    <a:pt x="3818" y="1782"/>
                    <a:pt x="4038" y="2012"/>
                    <a:pt x="4281" y="2012"/>
                  </a:cubicBezTo>
                  <a:cubicBezTo>
                    <a:pt x="4287" y="2012"/>
                    <a:pt x="4293" y="2012"/>
                    <a:pt x="4299" y="2011"/>
                  </a:cubicBezTo>
                  <a:cubicBezTo>
                    <a:pt x="4359" y="2011"/>
                    <a:pt x="4418" y="1964"/>
                    <a:pt x="4418" y="1892"/>
                  </a:cubicBezTo>
                  <a:cubicBezTo>
                    <a:pt x="4359" y="1297"/>
                    <a:pt x="2930" y="809"/>
                    <a:pt x="2466" y="618"/>
                  </a:cubicBezTo>
                  <a:cubicBezTo>
                    <a:pt x="2048" y="433"/>
                    <a:pt x="1195" y="0"/>
                    <a:pt x="5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2" name="Google Shape;15834;p55">
              <a:extLst>
                <a:ext uri="{FF2B5EF4-FFF2-40B4-BE49-F238E27FC236}">
                  <a16:creationId xmlns:a16="http://schemas.microsoft.com/office/drawing/2014/main" id="{80F33237-3E5F-D361-F615-FDB6A8854114}"/>
                </a:ext>
              </a:extLst>
            </p:cNvPr>
            <p:cNvSpPr/>
            <p:nvPr/>
          </p:nvSpPr>
          <p:spPr>
            <a:xfrm>
              <a:off x="4125800" y="28844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60" y="0"/>
                  </a:moveTo>
                  <a:cubicBezTo>
                    <a:pt x="1" y="0"/>
                    <a:pt x="1" y="95"/>
                    <a:pt x="60" y="95"/>
                  </a:cubicBezTo>
                  <a:cubicBezTo>
                    <a:pt x="120" y="95"/>
                    <a:pt x="12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3" name="Google Shape;15835;p55">
              <a:extLst>
                <a:ext uri="{FF2B5EF4-FFF2-40B4-BE49-F238E27FC236}">
                  <a16:creationId xmlns:a16="http://schemas.microsoft.com/office/drawing/2014/main" id="{251D2BFF-9978-DBFA-2043-46536CAFC6AD}"/>
                </a:ext>
              </a:extLst>
            </p:cNvPr>
            <p:cNvSpPr/>
            <p:nvPr/>
          </p:nvSpPr>
          <p:spPr>
            <a:xfrm>
              <a:off x="4127000" y="2885375"/>
              <a:ext cx="36925" cy="65650"/>
            </a:xfrm>
            <a:custGeom>
              <a:avLst/>
              <a:gdLst/>
              <a:ahLst/>
              <a:cxnLst/>
              <a:rect l="l" t="t" r="r" b="b"/>
              <a:pathLst>
                <a:path w="1477" h="2626" extrusionOk="0">
                  <a:moveTo>
                    <a:pt x="5" y="1"/>
                  </a:moveTo>
                  <a:cubicBezTo>
                    <a:pt x="3" y="1"/>
                    <a:pt x="0" y="4"/>
                    <a:pt x="0" y="10"/>
                  </a:cubicBezTo>
                  <a:cubicBezTo>
                    <a:pt x="6" y="4"/>
                    <a:pt x="6" y="1"/>
                    <a:pt x="5" y="1"/>
                  </a:cubicBezTo>
                  <a:close/>
                  <a:moveTo>
                    <a:pt x="0" y="10"/>
                  </a:moveTo>
                  <a:cubicBezTo>
                    <a:pt x="48" y="260"/>
                    <a:pt x="36" y="486"/>
                    <a:pt x="107" y="724"/>
                  </a:cubicBezTo>
                  <a:cubicBezTo>
                    <a:pt x="191" y="962"/>
                    <a:pt x="334" y="1165"/>
                    <a:pt x="465" y="1379"/>
                  </a:cubicBezTo>
                  <a:cubicBezTo>
                    <a:pt x="584" y="1581"/>
                    <a:pt x="715" y="1784"/>
                    <a:pt x="822" y="1986"/>
                  </a:cubicBezTo>
                  <a:cubicBezTo>
                    <a:pt x="929" y="2200"/>
                    <a:pt x="953" y="2439"/>
                    <a:pt x="1119" y="2605"/>
                  </a:cubicBezTo>
                  <a:cubicBezTo>
                    <a:pt x="1138" y="2619"/>
                    <a:pt x="1159" y="2626"/>
                    <a:pt x="1178" y="2626"/>
                  </a:cubicBezTo>
                  <a:cubicBezTo>
                    <a:pt x="1208" y="2626"/>
                    <a:pt x="1236" y="2610"/>
                    <a:pt x="1250" y="2581"/>
                  </a:cubicBezTo>
                  <a:cubicBezTo>
                    <a:pt x="1477" y="2224"/>
                    <a:pt x="1167" y="1724"/>
                    <a:pt x="965" y="1415"/>
                  </a:cubicBezTo>
                  <a:cubicBezTo>
                    <a:pt x="810" y="1165"/>
                    <a:pt x="631" y="926"/>
                    <a:pt x="465" y="700"/>
                  </a:cubicBezTo>
                  <a:cubicBezTo>
                    <a:pt x="310" y="486"/>
                    <a:pt x="60" y="236"/>
                    <a:pt x="0" y="1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4" name="Google Shape;15836;p55">
              <a:extLst>
                <a:ext uri="{FF2B5EF4-FFF2-40B4-BE49-F238E27FC236}">
                  <a16:creationId xmlns:a16="http://schemas.microsoft.com/office/drawing/2014/main" id="{4D167B46-2584-FA01-2DB3-4C8206291A95}"/>
                </a:ext>
              </a:extLst>
            </p:cNvPr>
            <p:cNvSpPr/>
            <p:nvPr/>
          </p:nvSpPr>
          <p:spPr>
            <a:xfrm>
              <a:off x="4111800" y="2960275"/>
              <a:ext cx="64325" cy="160850"/>
            </a:xfrm>
            <a:custGeom>
              <a:avLst/>
              <a:gdLst/>
              <a:ahLst/>
              <a:cxnLst/>
              <a:rect l="l" t="t" r="r" b="b"/>
              <a:pathLst>
                <a:path w="2573" h="6434" extrusionOk="0">
                  <a:moveTo>
                    <a:pt x="2024" y="1"/>
                  </a:moveTo>
                  <a:cubicBezTo>
                    <a:pt x="1992" y="1"/>
                    <a:pt x="1961" y="24"/>
                    <a:pt x="1954" y="62"/>
                  </a:cubicBezTo>
                  <a:cubicBezTo>
                    <a:pt x="1858" y="812"/>
                    <a:pt x="1894" y="1550"/>
                    <a:pt x="1715" y="2288"/>
                  </a:cubicBezTo>
                  <a:cubicBezTo>
                    <a:pt x="1549" y="2979"/>
                    <a:pt x="1251" y="3431"/>
                    <a:pt x="787" y="3955"/>
                  </a:cubicBezTo>
                  <a:cubicBezTo>
                    <a:pt x="191" y="4622"/>
                    <a:pt x="1" y="5443"/>
                    <a:pt x="227" y="6336"/>
                  </a:cubicBezTo>
                  <a:cubicBezTo>
                    <a:pt x="240" y="6400"/>
                    <a:pt x="294" y="6433"/>
                    <a:pt x="349" y="6433"/>
                  </a:cubicBezTo>
                  <a:cubicBezTo>
                    <a:pt x="396" y="6433"/>
                    <a:pt x="443" y="6409"/>
                    <a:pt x="465" y="6360"/>
                  </a:cubicBezTo>
                  <a:cubicBezTo>
                    <a:pt x="763" y="5872"/>
                    <a:pt x="549" y="5241"/>
                    <a:pt x="846" y="4741"/>
                  </a:cubicBezTo>
                  <a:cubicBezTo>
                    <a:pt x="1144" y="4265"/>
                    <a:pt x="1620" y="3931"/>
                    <a:pt x="1870" y="3419"/>
                  </a:cubicBezTo>
                  <a:cubicBezTo>
                    <a:pt x="2335" y="2491"/>
                    <a:pt x="2573" y="978"/>
                    <a:pt x="2073" y="26"/>
                  </a:cubicBezTo>
                  <a:cubicBezTo>
                    <a:pt x="2060" y="8"/>
                    <a:pt x="2042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5" name="Google Shape;15837;p55">
              <a:extLst>
                <a:ext uri="{FF2B5EF4-FFF2-40B4-BE49-F238E27FC236}">
                  <a16:creationId xmlns:a16="http://schemas.microsoft.com/office/drawing/2014/main" id="{EC786AF2-2BD5-89A4-0FE5-BB5AC80F5899}"/>
                </a:ext>
              </a:extLst>
            </p:cNvPr>
            <p:cNvSpPr/>
            <p:nvPr/>
          </p:nvSpPr>
          <p:spPr>
            <a:xfrm>
              <a:off x="4117775" y="3134550"/>
              <a:ext cx="45650" cy="92075"/>
            </a:xfrm>
            <a:custGeom>
              <a:avLst/>
              <a:gdLst/>
              <a:ahLst/>
              <a:cxnLst/>
              <a:rect l="l" t="t" r="r" b="b"/>
              <a:pathLst>
                <a:path w="1826" h="3683" extrusionOk="0">
                  <a:moveTo>
                    <a:pt x="105" y="1"/>
                  </a:moveTo>
                  <a:cubicBezTo>
                    <a:pt x="63" y="1"/>
                    <a:pt x="24" y="27"/>
                    <a:pt x="24" y="80"/>
                  </a:cubicBezTo>
                  <a:cubicBezTo>
                    <a:pt x="0" y="1354"/>
                    <a:pt x="143" y="3199"/>
                    <a:pt x="1655" y="3675"/>
                  </a:cubicBezTo>
                  <a:cubicBezTo>
                    <a:pt x="1666" y="3680"/>
                    <a:pt x="1678" y="3682"/>
                    <a:pt x="1689" y="3682"/>
                  </a:cubicBezTo>
                  <a:cubicBezTo>
                    <a:pt x="1761" y="3682"/>
                    <a:pt x="1826" y="3591"/>
                    <a:pt x="1774" y="3509"/>
                  </a:cubicBezTo>
                  <a:cubicBezTo>
                    <a:pt x="1429" y="2997"/>
                    <a:pt x="893" y="2675"/>
                    <a:pt x="619" y="2104"/>
                  </a:cubicBezTo>
                  <a:cubicBezTo>
                    <a:pt x="322" y="1485"/>
                    <a:pt x="238" y="746"/>
                    <a:pt x="202" y="91"/>
                  </a:cubicBezTo>
                  <a:cubicBezTo>
                    <a:pt x="196" y="30"/>
                    <a:pt x="149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6" name="Google Shape;15838;p55">
              <a:extLst>
                <a:ext uri="{FF2B5EF4-FFF2-40B4-BE49-F238E27FC236}">
                  <a16:creationId xmlns:a16="http://schemas.microsoft.com/office/drawing/2014/main" id="{7B7F7A26-408C-695F-1994-B68B41652B58}"/>
                </a:ext>
              </a:extLst>
            </p:cNvPr>
            <p:cNvSpPr/>
            <p:nvPr/>
          </p:nvSpPr>
          <p:spPr>
            <a:xfrm>
              <a:off x="4170150" y="3230875"/>
              <a:ext cx="130250" cy="82325"/>
            </a:xfrm>
            <a:custGeom>
              <a:avLst/>
              <a:gdLst/>
              <a:ahLst/>
              <a:cxnLst/>
              <a:rect l="l" t="t" r="r" b="b"/>
              <a:pathLst>
                <a:path w="5210" h="3293" extrusionOk="0">
                  <a:moveTo>
                    <a:pt x="60" y="1"/>
                  </a:moveTo>
                  <a:cubicBezTo>
                    <a:pt x="48" y="1"/>
                    <a:pt x="1" y="37"/>
                    <a:pt x="36" y="60"/>
                  </a:cubicBezTo>
                  <a:cubicBezTo>
                    <a:pt x="786" y="715"/>
                    <a:pt x="1656" y="1263"/>
                    <a:pt x="2501" y="1799"/>
                  </a:cubicBezTo>
                  <a:cubicBezTo>
                    <a:pt x="3346" y="2334"/>
                    <a:pt x="4203" y="2954"/>
                    <a:pt x="5132" y="3287"/>
                  </a:cubicBezTo>
                  <a:cubicBezTo>
                    <a:pt x="5140" y="3291"/>
                    <a:pt x="5147" y="3292"/>
                    <a:pt x="5154" y="3292"/>
                  </a:cubicBezTo>
                  <a:cubicBezTo>
                    <a:pt x="5189" y="3292"/>
                    <a:pt x="5210" y="3246"/>
                    <a:pt x="5180" y="3216"/>
                  </a:cubicBezTo>
                  <a:cubicBezTo>
                    <a:pt x="4430" y="2596"/>
                    <a:pt x="3572" y="2132"/>
                    <a:pt x="2763" y="1596"/>
                  </a:cubicBezTo>
                  <a:cubicBezTo>
                    <a:pt x="1894" y="1013"/>
                    <a:pt x="1025" y="41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7" name="Google Shape;15839;p55">
              <a:extLst>
                <a:ext uri="{FF2B5EF4-FFF2-40B4-BE49-F238E27FC236}">
                  <a16:creationId xmlns:a16="http://schemas.microsoft.com/office/drawing/2014/main" id="{5C9CF1FA-B664-6297-8939-3BC877B7B2BB}"/>
                </a:ext>
              </a:extLst>
            </p:cNvPr>
            <p:cNvSpPr/>
            <p:nvPr/>
          </p:nvSpPr>
          <p:spPr>
            <a:xfrm>
              <a:off x="4316000" y="3320175"/>
              <a:ext cx="7775" cy="925"/>
            </a:xfrm>
            <a:custGeom>
              <a:avLst/>
              <a:gdLst/>
              <a:ahLst/>
              <a:cxnLst/>
              <a:rect l="l" t="t" r="r" b="b"/>
              <a:pathLst>
                <a:path w="311" h="37" extrusionOk="0">
                  <a:moveTo>
                    <a:pt x="36" y="1"/>
                  </a:moveTo>
                  <a:cubicBezTo>
                    <a:pt x="1" y="1"/>
                    <a:pt x="1" y="36"/>
                    <a:pt x="36" y="36"/>
                  </a:cubicBezTo>
                  <a:lnTo>
                    <a:pt x="298" y="36"/>
                  </a:lnTo>
                  <a:cubicBezTo>
                    <a:pt x="310" y="36"/>
                    <a:pt x="310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8" name="Google Shape;15840;p55">
              <a:extLst>
                <a:ext uri="{FF2B5EF4-FFF2-40B4-BE49-F238E27FC236}">
                  <a16:creationId xmlns:a16="http://schemas.microsoft.com/office/drawing/2014/main" id="{5DE8E1BD-CC67-AA3A-372B-42644B0DBFE3}"/>
                </a:ext>
              </a:extLst>
            </p:cNvPr>
            <p:cNvSpPr/>
            <p:nvPr/>
          </p:nvSpPr>
          <p:spPr>
            <a:xfrm>
              <a:off x="4315500" y="3319850"/>
              <a:ext cx="18675" cy="6125"/>
            </a:xfrm>
            <a:custGeom>
              <a:avLst/>
              <a:gdLst/>
              <a:ahLst/>
              <a:cxnLst/>
              <a:rect l="l" t="t" r="r" b="b"/>
              <a:pathLst>
                <a:path w="747" h="245" extrusionOk="0">
                  <a:moveTo>
                    <a:pt x="53" y="0"/>
                  </a:moveTo>
                  <a:cubicBezTo>
                    <a:pt x="7" y="0"/>
                    <a:pt x="0" y="51"/>
                    <a:pt x="33" y="61"/>
                  </a:cubicBezTo>
                  <a:cubicBezTo>
                    <a:pt x="152" y="85"/>
                    <a:pt x="294" y="121"/>
                    <a:pt x="402" y="169"/>
                  </a:cubicBezTo>
                  <a:cubicBezTo>
                    <a:pt x="473" y="180"/>
                    <a:pt x="509" y="228"/>
                    <a:pt x="568" y="240"/>
                  </a:cubicBezTo>
                  <a:cubicBezTo>
                    <a:pt x="582" y="243"/>
                    <a:pt x="596" y="245"/>
                    <a:pt x="610" y="245"/>
                  </a:cubicBezTo>
                  <a:cubicBezTo>
                    <a:pt x="643" y="245"/>
                    <a:pt x="674" y="236"/>
                    <a:pt x="699" y="228"/>
                  </a:cubicBezTo>
                  <a:cubicBezTo>
                    <a:pt x="735" y="228"/>
                    <a:pt x="747" y="169"/>
                    <a:pt x="723" y="145"/>
                  </a:cubicBezTo>
                  <a:cubicBezTo>
                    <a:pt x="687" y="121"/>
                    <a:pt x="640" y="85"/>
                    <a:pt x="616" y="73"/>
                  </a:cubicBezTo>
                  <a:cubicBezTo>
                    <a:pt x="596" y="69"/>
                    <a:pt x="576" y="68"/>
                    <a:pt x="556" y="68"/>
                  </a:cubicBezTo>
                  <a:cubicBezTo>
                    <a:pt x="517" y="68"/>
                    <a:pt x="477" y="73"/>
                    <a:pt x="437" y="73"/>
                  </a:cubicBezTo>
                  <a:cubicBezTo>
                    <a:pt x="318" y="61"/>
                    <a:pt x="187" y="14"/>
                    <a:pt x="68" y="2"/>
                  </a:cubicBezTo>
                  <a:cubicBezTo>
                    <a:pt x="63" y="1"/>
                    <a:pt x="58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9" name="Google Shape;15841;p55">
              <a:extLst>
                <a:ext uri="{FF2B5EF4-FFF2-40B4-BE49-F238E27FC236}">
                  <a16:creationId xmlns:a16="http://schemas.microsoft.com/office/drawing/2014/main" id="{942F945F-F3F0-E8B7-16A7-37AC6511B978}"/>
                </a:ext>
              </a:extLst>
            </p:cNvPr>
            <p:cNvSpPr/>
            <p:nvPr/>
          </p:nvSpPr>
          <p:spPr>
            <a:xfrm>
              <a:off x="4336650" y="3327300"/>
              <a:ext cx="147250" cy="28825"/>
            </a:xfrm>
            <a:custGeom>
              <a:avLst/>
              <a:gdLst/>
              <a:ahLst/>
              <a:cxnLst/>
              <a:rect l="l" t="t" r="r" b="b"/>
              <a:pathLst>
                <a:path w="5890" h="1153" extrusionOk="0">
                  <a:moveTo>
                    <a:pt x="174" y="1"/>
                  </a:moveTo>
                  <a:cubicBezTo>
                    <a:pt x="73" y="1"/>
                    <a:pt x="1" y="135"/>
                    <a:pt x="115" y="192"/>
                  </a:cubicBezTo>
                  <a:cubicBezTo>
                    <a:pt x="1032" y="716"/>
                    <a:pt x="2318" y="1073"/>
                    <a:pt x="3378" y="1144"/>
                  </a:cubicBezTo>
                  <a:cubicBezTo>
                    <a:pt x="3463" y="1149"/>
                    <a:pt x="3555" y="1152"/>
                    <a:pt x="3650" y="1152"/>
                  </a:cubicBezTo>
                  <a:cubicBezTo>
                    <a:pt x="4482" y="1152"/>
                    <a:pt x="5611" y="943"/>
                    <a:pt x="5878" y="121"/>
                  </a:cubicBezTo>
                  <a:cubicBezTo>
                    <a:pt x="5890" y="73"/>
                    <a:pt x="5842" y="25"/>
                    <a:pt x="5795" y="25"/>
                  </a:cubicBezTo>
                  <a:cubicBezTo>
                    <a:pt x="5354" y="61"/>
                    <a:pt x="5056" y="311"/>
                    <a:pt x="4640" y="466"/>
                  </a:cubicBezTo>
                  <a:cubicBezTo>
                    <a:pt x="4241" y="612"/>
                    <a:pt x="3826" y="678"/>
                    <a:pt x="3415" y="678"/>
                  </a:cubicBezTo>
                  <a:cubicBezTo>
                    <a:pt x="3323" y="678"/>
                    <a:pt x="3231" y="675"/>
                    <a:pt x="3139" y="668"/>
                  </a:cubicBezTo>
                  <a:cubicBezTo>
                    <a:pt x="2092" y="621"/>
                    <a:pt x="1199" y="144"/>
                    <a:pt x="187" y="1"/>
                  </a:cubicBezTo>
                  <a:cubicBezTo>
                    <a:pt x="182" y="1"/>
                    <a:pt x="17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0" name="Google Shape;15842;p55">
              <a:extLst>
                <a:ext uri="{FF2B5EF4-FFF2-40B4-BE49-F238E27FC236}">
                  <a16:creationId xmlns:a16="http://schemas.microsoft.com/office/drawing/2014/main" id="{A0238174-147C-F586-6692-F15EABC1A6C4}"/>
                </a:ext>
              </a:extLst>
            </p:cNvPr>
            <p:cNvSpPr/>
            <p:nvPr/>
          </p:nvSpPr>
          <p:spPr>
            <a:xfrm>
              <a:off x="4493400" y="3309600"/>
              <a:ext cx="38275" cy="16000"/>
            </a:xfrm>
            <a:custGeom>
              <a:avLst/>
              <a:gdLst/>
              <a:ahLst/>
              <a:cxnLst/>
              <a:rect l="l" t="t" r="r" b="b"/>
              <a:pathLst>
                <a:path w="1531" h="640" extrusionOk="0">
                  <a:moveTo>
                    <a:pt x="1254" y="1"/>
                  </a:moveTo>
                  <a:cubicBezTo>
                    <a:pt x="1238" y="1"/>
                    <a:pt x="1221" y="3"/>
                    <a:pt x="1203" y="7"/>
                  </a:cubicBezTo>
                  <a:cubicBezTo>
                    <a:pt x="1001" y="67"/>
                    <a:pt x="810" y="162"/>
                    <a:pt x="608" y="245"/>
                  </a:cubicBezTo>
                  <a:cubicBezTo>
                    <a:pt x="406" y="340"/>
                    <a:pt x="215" y="519"/>
                    <a:pt x="1" y="590"/>
                  </a:cubicBezTo>
                  <a:cubicBezTo>
                    <a:pt x="1" y="590"/>
                    <a:pt x="1" y="602"/>
                    <a:pt x="25" y="614"/>
                  </a:cubicBezTo>
                  <a:cubicBezTo>
                    <a:pt x="139" y="627"/>
                    <a:pt x="240" y="640"/>
                    <a:pt x="344" y="640"/>
                  </a:cubicBezTo>
                  <a:cubicBezTo>
                    <a:pt x="434" y="640"/>
                    <a:pt x="526" y="630"/>
                    <a:pt x="632" y="602"/>
                  </a:cubicBezTo>
                  <a:cubicBezTo>
                    <a:pt x="870" y="543"/>
                    <a:pt x="1084" y="436"/>
                    <a:pt x="1310" y="376"/>
                  </a:cubicBezTo>
                  <a:cubicBezTo>
                    <a:pt x="1531" y="321"/>
                    <a:pt x="1455" y="1"/>
                    <a:pt x="12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1" name="Google Shape;15843;p55">
              <a:extLst>
                <a:ext uri="{FF2B5EF4-FFF2-40B4-BE49-F238E27FC236}">
                  <a16:creationId xmlns:a16="http://schemas.microsoft.com/office/drawing/2014/main" id="{24B8F8FC-39FD-8DD6-D1B0-1D4848CADA50}"/>
                </a:ext>
              </a:extLst>
            </p:cNvPr>
            <p:cNvSpPr/>
            <p:nvPr/>
          </p:nvSpPr>
          <p:spPr>
            <a:xfrm>
              <a:off x="4554050" y="3130275"/>
              <a:ext cx="213225" cy="170125"/>
            </a:xfrm>
            <a:custGeom>
              <a:avLst/>
              <a:gdLst/>
              <a:ahLst/>
              <a:cxnLst/>
              <a:rect l="l" t="t" r="r" b="b"/>
              <a:pathLst>
                <a:path w="8529" h="6805" extrusionOk="0">
                  <a:moveTo>
                    <a:pt x="8445" y="1"/>
                  </a:moveTo>
                  <a:cubicBezTo>
                    <a:pt x="7802" y="24"/>
                    <a:pt x="7255" y="489"/>
                    <a:pt x="6778" y="882"/>
                  </a:cubicBezTo>
                  <a:cubicBezTo>
                    <a:pt x="6088" y="1453"/>
                    <a:pt x="5481" y="2120"/>
                    <a:pt x="4778" y="2679"/>
                  </a:cubicBezTo>
                  <a:cubicBezTo>
                    <a:pt x="3183" y="3989"/>
                    <a:pt x="1540" y="5144"/>
                    <a:pt x="75" y="6597"/>
                  </a:cubicBezTo>
                  <a:cubicBezTo>
                    <a:pt x="1" y="6690"/>
                    <a:pt x="79" y="6805"/>
                    <a:pt x="174" y="6805"/>
                  </a:cubicBezTo>
                  <a:cubicBezTo>
                    <a:pt x="200" y="6805"/>
                    <a:pt x="228" y="6796"/>
                    <a:pt x="254" y="6775"/>
                  </a:cubicBezTo>
                  <a:cubicBezTo>
                    <a:pt x="1790" y="5585"/>
                    <a:pt x="3314" y="4382"/>
                    <a:pt x="4826" y="3191"/>
                  </a:cubicBezTo>
                  <a:cubicBezTo>
                    <a:pt x="5433" y="2715"/>
                    <a:pt x="5969" y="2167"/>
                    <a:pt x="6540" y="1644"/>
                  </a:cubicBezTo>
                  <a:cubicBezTo>
                    <a:pt x="7147" y="1096"/>
                    <a:pt x="7909" y="703"/>
                    <a:pt x="8493" y="120"/>
                  </a:cubicBezTo>
                  <a:cubicBezTo>
                    <a:pt x="8529" y="84"/>
                    <a:pt x="8505" y="1"/>
                    <a:pt x="84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2" name="Google Shape;15844;p55">
              <a:extLst>
                <a:ext uri="{FF2B5EF4-FFF2-40B4-BE49-F238E27FC236}">
                  <a16:creationId xmlns:a16="http://schemas.microsoft.com/office/drawing/2014/main" id="{7A9DE879-F9B8-5FA4-B15D-0C2192A76668}"/>
                </a:ext>
              </a:extLst>
            </p:cNvPr>
            <p:cNvSpPr/>
            <p:nvPr/>
          </p:nvSpPr>
          <p:spPr>
            <a:xfrm>
              <a:off x="4780650" y="3094200"/>
              <a:ext cx="29475" cy="28075"/>
            </a:xfrm>
            <a:custGeom>
              <a:avLst/>
              <a:gdLst/>
              <a:ahLst/>
              <a:cxnLst/>
              <a:rect l="l" t="t" r="r" b="b"/>
              <a:pathLst>
                <a:path w="1179" h="1123" extrusionOk="0">
                  <a:moveTo>
                    <a:pt x="907" y="1"/>
                  </a:moveTo>
                  <a:cubicBezTo>
                    <a:pt x="854" y="1"/>
                    <a:pt x="797" y="37"/>
                    <a:pt x="774" y="98"/>
                  </a:cubicBezTo>
                  <a:cubicBezTo>
                    <a:pt x="750" y="181"/>
                    <a:pt x="750" y="277"/>
                    <a:pt x="715" y="360"/>
                  </a:cubicBezTo>
                  <a:cubicBezTo>
                    <a:pt x="691" y="467"/>
                    <a:pt x="596" y="551"/>
                    <a:pt x="524" y="646"/>
                  </a:cubicBezTo>
                  <a:cubicBezTo>
                    <a:pt x="453" y="741"/>
                    <a:pt x="346" y="801"/>
                    <a:pt x="250" y="872"/>
                  </a:cubicBezTo>
                  <a:cubicBezTo>
                    <a:pt x="167" y="943"/>
                    <a:pt x="96" y="1015"/>
                    <a:pt x="0" y="1098"/>
                  </a:cubicBezTo>
                  <a:cubicBezTo>
                    <a:pt x="0" y="1098"/>
                    <a:pt x="0" y="1122"/>
                    <a:pt x="24" y="1122"/>
                  </a:cubicBezTo>
                  <a:cubicBezTo>
                    <a:pt x="155" y="1110"/>
                    <a:pt x="286" y="1110"/>
                    <a:pt x="405" y="1051"/>
                  </a:cubicBezTo>
                  <a:cubicBezTo>
                    <a:pt x="548" y="979"/>
                    <a:pt x="703" y="896"/>
                    <a:pt x="822" y="777"/>
                  </a:cubicBezTo>
                  <a:cubicBezTo>
                    <a:pt x="1000" y="598"/>
                    <a:pt x="1179" y="265"/>
                    <a:pt x="989" y="39"/>
                  </a:cubicBezTo>
                  <a:cubicBezTo>
                    <a:pt x="967" y="13"/>
                    <a:pt x="93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3" name="Google Shape;15845;p55">
              <a:extLst>
                <a:ext uri="{FF2B5EF4-FFF2-40B4-BE49-F238E27FC236}">
                  <a16:creationId xmlns:a16="http://schemas.microsoft.com/office/drawing/2014/main" id="{297EF18A-2B3F-EFC7-DD6B-8D8C43157C4A}"/>
                </a:ext>
              </a:extLst>
            </p:cNvPr>
            <p:cNvSpPr/>
            <p:nvPr/>
          </p:nvSpPr>
          <p:spPr>
            <a:xfrm>
              <a:off x="4750875" y="2940425"/>
              <a:ext cx="52125" cy="152975"/>
            </a:xfrm>
            <a:custGeom>
              <a:avLst/>
              <a:gdLst/>
              <a:ahLst/>
              <a:cxnLst/>
              <a:rect l="l" t="t" r="r" b="b"/>
              <a:pathLst>
                <a:path w="2085" h="6119" extrusionOk="0">
                  <a:moveTo>
                    <a:pt x="154" y="1"/>
                  </a:moveTo>
                  <a:cubicBezTo>
                    <a:pt x="127" y="1"/>
                    <a:pt x="93" y="23"/>
                    <a:pt x="84" y="58"/>
                  </a:cubicBezTo>
                  <a:cubicBezTo>
                    <a:pt x="1" y="558"/>
                    <a:pt x="263" y="1082"/>
                    <a:pt x="334" y="1570"/>
                  </a:cubicBezTo>
                  <a:cubicBezTo>
                    <a:pt x="417" y="2142"/>
                    <a:pt x="477" y="2725"/>
                    <a:pt x="632" y="3285"/>
                  </a:cubicBezTo>
                  <a:cubicBezTo>
                    <a:pt x="751" y="3773"/>
                    <a:pt x="977" y="4213"/>
                    <a:pt x="1191" y="4654"/>
                  </a:cubicBezTo>
                  <a:cubicBezTo>
                    <a:pt x="1429" y="5130"/>
                    <a:pt x="1572" y="5701"/>
                    <a:pt x="1906" y="6118"/>
                  </a:cubicBezTo>
                  <a:cubicBezTo>
                    <a:pt x="1906" y="6106"/>
                    <a:pt x="1941" y="6094"/>
                    <a:pt x="1941" y="6082"/>
                  </a:cubicBezTo>
                  <a:cubicBezTo>
                    <a:pt x="2084" y="5666"/>
                    <a:pt x="1882" y="5285"/>
                    <a:pt x="1727" y="4892"/>
                  </a:cubicBezTo>
                  <a:cubicBezTo>
                    <a:pt x="1477" y="4285"/>
                    <a:pt x="1167" y="3689"/>
                    <a:pt x="1013" y="3046"/>
                  </a:cubicBezTo>
                  <a:cubicBezTo>
                    <a:pt x="822" y="2189"/>
                    <a:pt x="941" y="594"/>
                    <a:pt x="179" y="10"/>
                  </a:cubicBezTo>
                  <a:cubicBezTo>
                    <a:pt x="173" y="4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4" name="Google Shape;15846;p55">
              <a:extLst>
                <a:ext uri="{FF2B5EF4-FFF2-40B4-BE49-F238E27FC236}">
                  <a16:creationId xmlns:a16="http://schemas.microsoft.com/office/drawing/2014/main" id="{5444ABDC-CE44-D037-2DE3-5F001EF807C0}"/>
                </a:ext>
              </a:extLst>
            </p:cNvPr>
            <p:cNvSpPr/>
            <p:nvPr/>
          </p:nvSpPr>
          <p:spPr>
            <a:xfrm>
              <a:off x="4722000" y="2866500"/>
              <a:ext cx="33675" cy="56775"/>
            </a:xfrm>
            <a:custGeom>
              <a:avLst/>
              <a:gdLst/>
              <a:ahLst/>
              <a:cxnLst/>
              <a:rect l="l" t="t" r="r" b="b"/>
              <a:pathLst>
                <a:path w="1347" h="2271" extrusionOk="0">
                  <a:moveTo>
                    <a:pt x="79" y="1"/>
                  </a:moveTo>
                  <a:cubicBezTo>
                    <a:pt x="65" y="1"/>
                    <a:pt x="51" y="1"/>
                    <a:pt x="36" y="3"/>
                  </a:cubicBezTo>
                  <a:cubicBezTo>
                    <a:pt x="13" y="3"/>
                    <a:pt x="1" y="38"/>
                    <a:pt x="13" y="62"/>
                  </a:cubicBezTo>
                  <a:cubicBezTo>
                    <a:pt x="132" y="419"/>
                    <a:pt x="453" y="693"/>
                    <a:pt x="620" y="1027"/>
                  </a:cubicBezTo>
                  <a:cubicBezTo>
                    <a:pt x="798" y="1408"/>
                    <a:pt x="846" y="1896"/>
                    <a:pt x="1072" y="2217"/>
                  </a:cubicBezTo>
                  <a:cubicBezTo>
                    <a:pt x="1090" y="2253"/>
                    <a:pt x="1117" y="2271"/>
                    <a:pt x="1141" y="2271"/>
                  </a:cubicBezTo>
                  <a:cubicBezTo>
                    <a:pt x="1165" y="2271"/>
                    <a:pt x="1185" y="2253"/>
                    <a:pt x="1191" y="2217"/>
                  </a:cubicBezTo>
                  <a:cubicBezTo>
                    <a:pt x="1346" y="1824"/>
                    <a:pt x="1049" y="1193"/>
                    <a:pt x="894" y="824"/>
                  </a:cubicBezTo>
                  <a:cubicBezTo>
                    <a:pt x="744" y="502"/>
                    <a:pt x="494" y="1"/>
                    <a:pt x="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5" name="Google Shape;15847;p55">
              <a:extLst>
                <a:ext uri="{FF2B5EF4-FFF2-40B4-BE49-F238E27FC236}">
                  <a16:creationId xmlns:a16="http://schemas.microsoft.com/office/drawing/2014/main" id="{549C4F1D-C7C2-626C-DD54-CFC478402A75}"/>
                </a:ext>
              </a:extLst>
            </p:cNvPr>
            <p:cNvSpPr/>
            <p:nvPr/>
          </p:nvSpPr>
          <p:spPr>
            <a:xfrm>
              <a:off x="4615950" y="2802400"/>
              <a:ext cx="95950" cy="62050"/>
            </a:xfrm>
            <a:custGeom>
              <a:avLst/>
              <a:gdLst/>
              <a:ahLst/>
              <a:cxnLst/>
              <a:rect l="l" t="t" r="r" b="b"/>
              <a:pathLst>
                <a:path w="3838" h="2482" extrusionOk="0">
                  <a:moveTo>
                    <a:pt x="234" y="0"/>
                  </a:moveTo>
                  <a:cubicBezTo>
                    <a:pt x="110" y="0"/>
                    <a:pt x="0" y="148"/>
                    <a:pt x="123" y="245"/>
                  </a:cubicBezTo>
                  <a:cubicBezTo>
                    <a:pt x="1219" y="1221"/>
                    <a:pt x="2754" y="1424"/>
                    <a:pt x="3814" y="2471"/>
                  </a:cubicBezTo>
                  <a:cubicBezTo>
                    <a:pt x="3818" y="2478"/>
                    <a:pt x="3821" y="2481"/>
                    <a:pt x="3824" y="2481"/>
                  </a:cubicBezTo>
                  <a:cubicBezTo>
                    <a:pt x="3832" y="2481"/>
                    <a:pt x="3838" y="2464"/>
                    <a:pt x="3838" y="2448"/>
                  </a:cubicBezTo>
                  <a:cubicBezTo>
                    <a:pt x="2993" y="1221"/>
                    <a:pt x="1230" y="1245"/>
                    <a:pt x="361" y="66"/>
                  </a:cubicBezTo>
                  <a:cubicBezTo>
                    <a:pt x="324" y="19"/>
                    <a:pt x="278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6" name="Google Shape;15848;p55">
              <a:extLst>
                <a:ext uri="{FF2B5EF4-FFF2-40B4-BE49-F238E27FC236}">
                  <a16:creationId xmlns:a16="http://schemas.microsoft.com/office/drawing/2014/main" id="{FFC04EDA-A619-394D-712B-565283052205}"/>
                </a:ext>
              </a:extLst>
            </p:cNvPr>
            <p:cNvSpPr/>
            <p:nvPr/>
          </p:nvSpPr>
          <p:spPr>
            <a:xfrm>
              <a:off x="4613950" y="2755800"/>
              <a:ext cx="14625" cy="47325"/>
            </a:xfrm>
            <a:custGeom>
              <a:avLst/>
              <a:gdLst/>
              <a:ahLst/>
              <a:cxnLst/>
              <a:rect l="l" t="t" r="r" b="b"/>
              <a:pathLst>
                <a:path w="585" h="1893" extrusionOk="0">
                  <a:moveTo>
                    <a:pt x="486" y="0"/>
                  </a:moveTo>
                  <a:cubicBezTo>
                    <a:pt x="478" y="0"/>
                    <a:pt x="470" y="4"/>
                    <a:pt x="465" y="13"/>
                  </a:cubicBezTo>
                  <a:cubicBezTo>
                    <a:pt x="418" y="204"/>
                    <a:pt x="275" y="323"/>
                    <a:pt x="203" y="502"/>
                  </a:cubicBezTo>
                  <a:cubicBezTo>
                    <a:pt x="120" y="656"/>
                    <a:pt x="108" y="811"/>
                    <a:pt x="96" y="978"/>
                  </a:cubicBezTo>
                  <a:cubicBezTo>
                    <a:pt x="48" y="1311"/>
                    <a:pt x="1" y="1633"/>
                    <a:pt x="263" y="1871"/>
                  </a:cubicBezTo>
                  <a:cubicBezTo>
                    <a:pt x="279" y="1879"/>
                    <a:pt x="301" y="1893"/>
                    <a:pt x="313" y="1893"/>
                  </a:cubicBezTo>
                  <a:cubicBezTo>
                    <a:pt x="319" y="1893"/>
                    <a:pt x="322" y="1890"/>
                    <a:pt x="322" y="1883"/>
                  </a:cubicBezTo>
                  <a:cubicBezTo>
                    <a:pt x="501" y="1668"/>
                    <a:pt x="501" y="1430"/>
                    <a:pt x="525" y="1145"/>
                  </a:cubicBezTo>
                  <a:cubicBezTo>
                    <a:pt x="537" y="978"/>
                    <a:pt x="584" y="835"/>
                    <a:pt x="584" y="668"/>
                  </a:cubicBezTo>
                  <a:cubicBezTo>
                    <a:pt x="584" y="454"/>
                    <a:pt x="477" y="216"/>
                    <a:pt x="513" y="25"/>
                  </a:cubicBezTo>
                  <a:cubicBezTo>
                    <a:pt x="513" y="11"/>
                    <a:pt x="499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7" name="Google Shape;15849;p55">
              <a:extLst>
                <a:ext uri="{FF2B5EF4-FFF2-40B4-BE49-F238E27FC236}">
                  <a16:creationId xmlns:a16="http://schemas.microsoft.com/office/drawing/2014/main" id="{A7F76A81-5B34-103A-D1D3-0A11CB464117}"/>
                </a:ext>
              </a:extLst>
            </p:cNvPr>
            <p:cNvSpPr/>
            <p:nvPr/>
          </p:nvSpPr>
          <p:spPr>
            <a:xfrm>
              <a:off x="4626450" y="2662050"/>
              <a:ext cx="97950" cy="81600"/>
            </a:xfrm>
            <a:custGeom>
              <a:avLst/>
              <a:gdLst/>
              <a:ahLst/>
              <a:cxnLst/>
              <a:rect l="l" t="t" r="r" b="b"/>
              <a:pathLst>
                <a:path w="3918" h="3264" extrusionOk="0">
                  <a:moveTo>
                    <a:pt x="3585" y="1"/>
                  </a:moveTo>
                  <a:cubicBezTo>
                    <a:pt x="3329" y="1"/>
                    <a:pt x="3054" y="149"/>
                    <a:pt x="2811" y="227"/>
                  </a:cubicBezTo>
                  <a:cubicBezTo>
                    <a:pt x="2287" y="382"/>
                    <a:pt x="1751" y="561"/>
                    <a:pt x="1275" y="835"/>
                  </a:cubicBezTo>
                  <a:cubicBezTo>
                    <a:pt x="251" y="1394"/>
                    <a:pt x="191" y="2204"/>
                    <a:pt x="1" y="3263"/>
                  </a:cubicBezTo>
                  <a:lnTo>
                    <a:pt x="25" y="3263"/>
                  </a:lnTo>
                  <a:cubicBezTo>
                    <a:pt x="263" y="2859"/>
                    <a:pt x="334" y="2382"/>
                    <a:pt x="584" y="1978"/>
                  </a:cubicBezTo>
                  <a:cubicBezTo>
                    <a:pt x="918" y="1442"/>
                    <a:pt x="1442" y="1156"/>
                    <a:pt x="2013" y="954"/>
                  </a:cubicBezTo>
                  <a:cubicBezTo>
                    <a:pt x="2513" y="775"/>
                    <a:pt x="3704" y="704"/>
                    <a:pt x="3906" y="168"/>
                  </a:cubicBezTo>
                  <a:cubicBezTo>
                    <a:pt x="3918" y="132"/>
                    <a:pt x="3894" y="84"/>
                    <a:pt x="3858" y="73"/>
                  </a:cubicBezTo>
                  <a:cubicBezTo>
                    <a:pt x="3772" y="21"/>
                    <a:pt x="3680" y="1"/>
                    <a:pt x="35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8" name="Google Shape;15850;p55">
              <a:extLst>
                <a:ext uri="{FF2B5EF4-FFF2-40B4-BE49-F238E27FC236}">
                  <a16:creationId xmlns:a16="http://schemas.microsoft.com/office/drawing/2014/main" id="{6E3AC9AD-2919-1F05-BEB6-8FBDBE1ED38A}"/>
                </a:ext>
              </a:extLst>
            </p:cNvPr>
            <p:cNvSpPr/>
            <p:nvPr/>
          </p:nvSpPr>
          <p:spPr>
            <a:xfrm>
              <a:off x="4728250" y="2666525"/>
              <a:ext cx="24925" cy="11975"/>
            </a:xfrm>
            <a:custGeom>
              <a:avLst/>
              <a:gdLst/>
              <a:ahLst/>
              <a:cxnLst/>
              <a:rect l="l" t="t" r="r" b="b"/>
              <a:pathLst>
                <a:path w="997" h="479" extrusionOk="0">
                  <a:moveTo>
                    <a:pt x="72" y="1"/>
                  </a:moveTo>
                  <a:cubicBezTo>
                    <a:pt x="37" y="1"/>
                    <a:pt x="1" y="72"/>
                    <a:pt x="48" y="108"/>
                  </a:cubicBezTo>
                  <a:cubicBezTo>
                    <a:pt x="191" y="167"/>
                    <a:pt x="346" y="239"/>
                    <a:pt x="489" y="298"/>
                  </a:cubicBezTo>
                  <a:cubicBezTo>
                    <a:pt x="632" y="358"/>
                    <a:pt x="763" y="441"/>
                    <a:pt x="906" y="477"/>
                  </a:cubicBezTo>
                  <a:cubicBezTo>
                    <a:pt x="910" y="478"/>
                    <a:pt x="914" y="478"/>
                    <a:pt x="918" y="478"/>
                  </a:cubicBezTo>
                  <a:cubicBezTo>
                    <a:pt x="961" y="478"/>
                    <a:pt x="997" y="425"/>
                    <a:pt x="953" y="382"/>
                  </a:cubicBezTo>
                  <a:cubicBezTo>
                    <a:pt x="727" y="167"/>
                    <a:pt x="358" y="108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9" name="Google Shape;15851;p55">
              <a:extLst>
                <a:ext uri="{FF2B5EF4-FFF2-40B4-BE49-F238E27FC236}">
                  <a16:creationId xmlns:a16="http://schemas.microsoft.com/office/drawing/2014/main" id="{235770D3-4992-4154-CE4D-08FF54589FA4}"/>
                </a:ext>
              </a:extLst>
            </p:cNvPr>
            <p:cNvSpPr/>
            <p:nvPr/>
          </p:nvSpPr>
          <p:spPr>
            <a:xfrm>
              <a:off x="4767850" y="2680875"/>
              <a:ext cx="73750" cy="17925"/>
            </a:xfrm>
            <a:custGeom>
              <a:avLst/>
              <a:gdLst/>
              <a:ahLst/>
              <a:cxnLst/>
              <a:rect l="l" t="t" r="r" b="b"/>
              <a:pathLst>
                <a:path w="2950" h="717" extrusionOk="0">
                  <a:moveTo>
                    <a:pt x="385" y="1"/>
                  </a:moveTo>
                  <a:cubicBezTo>
                    <a:pt x="266" y="1"/>
                    <a:pt x="150" y="14"/>
                    <a:pt x="36" y="46"/>
                  </a:cubicBezTo>
                  <a:cubicBezTo>
                    <a:pt x="0" y="46"/>
                    <a:pt x="0" y="105"/>
                    <a:pt x="36" y="129"/>
                  </a:cubicBezTo>
                  <a:cubicBezTo>
                    <a:pt x="631" y="284"/>
                    <a:pt x="1227" y="582"/>
                    <a:pt x="1822" y="689"/>
                  </a:cubicBezTo>
                  <a:cubicBezTo>
                    <a:pt x="1922" y="707"/>
                    <a:pt x="2012" y="716"/>
                    <a:pt x="2094" y="716"/>
                  </a:cubicBezTo>
                  <a:cubicBezTo>
                    <a:pt x="2435" y="716"/>
                    <a:pt x="2651" y="562"/>
                    <a:pt x="2929" y="284"/>
                  </a:cubicBezTo>
                  <a:cubicBezTo>
                    <a:pt x="2949" y="254"/>
                    <a:pt x="2927" y="207"/>
                    <a:pt x="2891" y="207"/>
                  </a:cubicBezTo>
                  <a:cubicBezTo>
                    <a:pt x="2885" y="207"/>
                    <a:pt x="2877" y="209"/>
                    <a:pt x="2870" y="212"/>
                  </a:cubicBezTo>
                  <a:cubicBezTo>
                    <a:pt x="2681" y="316"/>
                    <a:pt x="2483" y="355"/>
                    <a:pt x="2279" y="355"/>
                  </a:cubicBezTo>
                  <a:cubicBezTo>
                    <a:pt x="1663" y="355"/>
                    <a:pt x="996" y="1"/>
                    <a:pt x="3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0" name="Google Shape;15852;p55">
              <a:extLst>
                <a:ext uri="{FF2B5EF4-FFF2-40B4-BE49-F238E27FC236}">
                  <a16:creationId xmlns:a16="http://schemas.microsoft.com/office/drawing/2014/main" id="{FEA677D9-0BC6-58ED-353D-523A639EDDD5}"/>
                </a:ext>
              </a:extLst>
            </p:cNvPr>
            <p:cNvSpPr/>
            <p:nvPr/>
          </p:nvSpPr>
          <p:spPr>
            <a:xfrm>
              <a:off x="4827675" y="2587325"/>
              <a:ext cx="30375" cy="96350"/>
            </a:xfrm>
            <a:custGeom>
              <a:avLst/>
              <a:gdLst/>
              <a:ahLst/>
              <a:cxnLst/>
              <a:rect l="l" t="t" r="r" b="b"/>
              <a:pathLst>
                <a:path w="1215" h="3854" extrusionOk="0">
                  <a:moveTo>
                    <a:pt x="107" y="1"/>
                  </a:moveTo>
                  <a:cubicBezTo>
                    <a:pt x="95" y="1"/>
                    <a:pt x="84" y="1"/>
                    <a:pt x="72" y="2"/>
                  </a:cubicBezTo>
                  <a:cubicBezTo>
                    <a:pt x="24" y="2"/>
                    <a:pt x="0" y="37"/>
                    <a:pt x="12" y="85"/>
                  </a:cubicBezTo>
                  <a:cubicBezTo>
                    <a:pt x="143" y="335"/>
                    <a:pt x="346" y="514"/>
                    <a:pt x="477" y="776"/>
                  </a:cubicBezTo>
                  <a:cubicBezTo>
                    <a:pt x="655" y="1109"/>
                    <a:pt x="727" y="1514"/>
                    <a:pt x="751" y="1883"/>
                  </a:cubicBezTo>
                  <a:cubicBezTo>
                    <a:pt x="798" y="2478"/>
                    <a:pt x="774" y="3252"/>
                    <a:pt x="560" y="3812"/>
                  </a:cubicBezTo>
                  <a:cubicBezTo>
                    <a:pt x="560" y="3835"/>
                    <a:pt x="585" y="3853"/>
                    <a:pt x="610" y="3853"/>
                  </a:cubicBezTo>
                  <a:cubicBezTo>
                    <a:pt x="622" y="3853"/>
                    <a:pt x="635" y="3848"/>
                    <a:pt x="643" y="3835"/>
                  </a:cubicBezTo>
                  <a:cubicBezTo>
                    <a:pt x="1132" y="3157"/>
                    <a:pt x="1215" y="2395"/>
                    <a:pt x="1120" y="1573"/>
                  </a:cubicBezTo>
                  <a:cubicBezTo>
                    <a:pt x="1038" y="1035"/>
                    <a:pt x="794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1" name="Google Shape;15853;p55">
              <a:extLst>
                <a:ext uri="{FF2B5EF4-FFF2-40B4-BE49-F238E27FC236}">
                  <a16:creationId xmlns:a16="http://schemas.microsoft.com/office/drawing/2014/main" id="{D7C6282B-3EEB-44C4-5155-7E7BC3562DDE}"/>
                </a:ext>
              </a:extLst>
            </p:cNvPr>
            <p:cNvSpPr/>
            <p:nvPr/>
          </p:nvSpPr>
          <p:spPr>
            <a:xfrm>
              <a:off x="4771725" y="2516800"/>
              <a:ext cx="52125" cy="71150"/>
            </a:xfrm>
            <a:custGeom>
              <a:avLst/>
              <a:gdLst/>
              <a:ahLst/>
              <a:cxnLst/>
              <a:rect l="l" t="t" r="r" b="b"/>
              <a:pathLst>
                <a:path w="2085" h="2846" extrusionOk="0">
                  <a:moveTo>
                    <a:pt x="691" y="1"/>
                  </a:moveTo>
                  <a:cubicBezTo>
                    <a:pt x="441" y="1"/>
                    <a:pt x="0" y="132"/>
                    <a:pt x="60" y="465"/>
                  </a:cubicBezTo>
                  <a:cubicBezTo>
                    <a:pt x="60" y="501"/>
                    <a:pt x="107" y="513"/>
                    <a:pt x="143" y="513"/>
                  </a:cubicBezTo>
                  <a:cubicBezTo>
                    <a:pt x="322" y="477"/>
                    <a:pt x="441" y="322"/>
                    <a:pt x="619" y="239"/>
                  </a:cubicBezTo>
                  <a:cubicBezTo>
                    <a:pt x="711" y="195"/>
                    <a:pt x="807" y="174"/>
                    <a:pt x="903" y="174"/>
                  </a:cubicBezTo>
                  <a:cubicBezTo>
                    <a:pt x="1069" y="174"/>
                    <a:pt x="1234" y="237"/>
                    <a:pt x="1369" y="358"/>
                  </a:cubicBezTo>
                  <a:cubicBezTo>
                    <a:pt x="1774" y="739"/>
                    <a:pt x="1655" y="1251"/>
                    <a:pt x="1476" y="1692"/>
                  </a:cubicBezTo>
                  <a:cubicBezTo>
                    <a:pt x="1405" y="1882"/>
                    <a:pt x="1274" y="2168"/>
                    <a:pt x="1310" y="2370"/>
                  </a:cubicBezTo>
                  <a:cubicBezTo>
                    <a:pt x="1393" y="2644"/>
                    <a:pt x="1750" y="2787"/>
                    <a:pt x="1988" y="2835"/>
                  </a:cubicBezTo>
                  <a:cubicBezTo>
                    <a:pt x="2000" y="2842"/>
                    <a:pt x="2010" y="2845"/>
                    <a:pt x="2020" y="2845"/>
                  </a:cubicBezTo>
                  <a:cubicBezTo>
                    <a:pt x="2069" y="2845"/>
                    <a:pt x="2084" y="2754"/>
                    <a:pt x="2024" y="2704"/>
                  </a:cubicBezTo>
                  <a:cubicBezTo>
                    <a:pt x="1798" y="2561"/>
                    <a:pt x="1429" y="2406"/>
                    <a:pt x="1465" y="2084"/>
                  </a:cubicBezTo>
                  <a:cubicBezTo>
                    <a:pt x="1476" y="1906"/>
                    <a:pt x="1643" y="1715"/>
                    <a:pt x="1715" y="1549"/>
                  </a:cubicBezTo>
                  <a:cubicBezTo>
                    <a:pt x="1869" y="1227"/>
                    <a:pt x="1941" y="834"/>
                    <a:pt x="1750" y="513"/>
                  </a:cubicBezTo>
                  <a:cubicBezTo>
                    <a:pt x="1536" y="132"/>
                    <a:pt x="109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2" name="Google Shape;15854;p55">
              <a:extLst>
                <a:ext uri="{FF2B5EF4-FFF2-40B4-BE49-F238E27FC236}">
                  <a16:creationId xmlns:a16="http://schemas.microsoft.com/office/drawing/2014/main" id="{118A4BF9-25C0-F3F1-978D-E707693AE38B}"/>
                </a:ext>
              </a:extLst>
            </p:cNvPr>
            <p:cNvSpPr/>
            <p:nvPr/>
          </p:nvSpPr>
          <p:spPr>
            <a:xfrm>
              <a:off x="4743450" y="2520675"/>
              <a:ext cx="28000" cy="13275"/>
            </a:xfrm>
            <a:custGeom>
              <a:avLst/>
              <a:gdLst/>
              <a:ahLst/>
              <a:cxnLst/>
              <a:rect l="l" t="t" r="r" b="b"/>
              <a:pathLst>
                <a:path w="1120" h="531" extrusionOk="0">
                  <a:moveTo>
                    <a:pt x="107" y="1"/>
                  </a:moveTo>
                  <a:cubicBezTo>
                    <a:pt x="36" y="1"/>
                    <a:pt x="0" y="60"/>
                    <a:pt x="24" y="120"/>
                  </a:cubicBezTo>
                  <a:cubicBezTo>
                    <a:pt x="49" y="377"/>
                    <a:pt x="434" y="531"/>
                    <a:pt x="753" y="531"/>
                  </a:cubicBezTo>
                  <a:cubicBezTo>
                    <a:pt x="891" y="531"/>
                    <a:pt x="1016" y="502"/>
                    <a:pt x="1095" y="441"/>
                  </a:cubicBezTo>
                  <a:cubicBezTo>
                    <a:pt x="1119" y="429"/>
                    <a:pt x="1119" y="405"/>
                    <a:pt x="1095" y="382"/>
                  </a:cubicBezTo>
                  <a:cubicBezTo>
                    <a:pt x="1000" y="358"/>
                    <a:pt x="929" y="358"/>
                    <a:pt x="833" y="346"/>
                  </a:cubicBezTo>
                  <a:cubicBezTo>
                    <a:pt x="738" y="322"/>
                    <a:pt x="643" y="286"/>
                    <a:pt x="536" y="239"/>
                  </a:cubicBezTo>
                  <a:cubicBezTo>
                    <a:pt x="393" y="167"/>
                    <a:pt x="286" y="13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3" name="Google Shape;15855;p55">
              <a:extLst>
                <a:ext uri="{FF2B5EF4-FFF2-40B4-BE49-F238E27FC236}">
                  <a16:creationId xmlns:a16="http://schemas.microsoft.com/office/drawing/2014/main" id="{7CD523E1-3E8C-4C07-B3EF-3F1BB83CE798}"/>
                </a:ext>
              </a:extLst>
            </p:cNvPr>
            <p:cNvSpPr/>
            <p:nvPr/>
          </p:nvSpPr>
          <p:spPr>
            <a:xfrm>
              <a:off x="4521950" y="2329975"/>
              <a:ext cx="235800" cy="198175"/>
            </a:xfrm>
            <a:custGeom>
              <a:avLst/>
              <a:gdLst/>
              <a:ahLst/>
              <a:cxnLst/>
              <a:rect l="l" t="t" r="r" b="b"/>
              <a:pathLst>
                <a:path w="9432" h="7927" extrusionOk="0">
                  <a:moveTo>
                    <a:pt x="60" y="1"/>
                  </a:moveTo>
                  <a:cubicBezTo>
                    <a:pt x="29" y="1"/>
                    <a:pt x="0" y="34"/>
                    <a:pt x="26" y="68"/>
                  </a:cubicBezTo>
                  <a:cubicBezTo>
                    <a:pt x="1169" y="1961"/>
                    <a:pt x="2883" y="3247"/>
                    <a:pt x="4407" y="4783"/>
                  </a:cubicBezTo>
                  <a:cubicBezTo>
                    <a:pt x="5633" y="6009"/>
                    <a:pt x="7419" y="7914"/>
                    <a:pt x="9289" y="7926"/>
                  </a:cubicBezTo>
                  <a:cubicBezTo>
                    <a:pt x="9396" y="7926"/>
                    <a:pt x="9432" y="7795"/>
                    <a:pt x="9336" y="7748"/>
                  </a:cubicBezTo>
                  <a:cubicBezTo>
                    <a:pt x="8503" y="7295"/>
                    <a:pt x="7646" y="7021"/>
                    <a:pt x="6848" y="6450"/>
                  </a:cubicBezTo>
                  <a:cubicBezTo>
                    <a:pt x="6003" y="5831"/>
                    <a:pt x="5264" y="5081"/>
                    <a:pt x="4514" y="4342"/>
                  </a:cubicBezTo>
                  <a:cubicBezTo>
                    <a:pt x="3038" y="2878"/>
                    <a:pt x="1252" y="1759"/>
                    <a:pt x="97" y="21"/>
                  </a:cubicBezTo>
                  <a:cubicBezTo>
                    <a:pt x="87" y="7"/>
                    <a:pt x="73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4" name="Google Shape;15856;p55">
              <a:extLst>
                <a:ext uri="{FF2B5EF4-FFF2-40B4-BE49-F238E27FC236}">
                  <a16:creationId xmlns:a16="http://schemas.microsoft.com/office/drawing/2014/main" id="{0D81B9D7-1EEA-4367-EBB7-7082BAB20B49}"/>
                </a:ext>
              </a:extLst>
            </p:cNvPr>
            <p:cNvSpPr/>
            <p:nvPr/>
          </p:nvSpPr>
          <p:spPr>
            <a:xfrm>
              <a:off x="4458975" y="2227950"/>
              <a:ext cx="55875" cy="93325"/>
            </a:xfrm>
            <a:custGeom>
              <a:avLst/>
              <a:gdLst/>
              <a:ahLst/>
              <a:cxnLst/>
              <a:rect l="l" t="t" r="r" b="b"/>
              <a:pathLst>
                <a:path w="2235" h="3733" extrusionOk="0">
                  <a:moveTo>
                    <a:pt x="112" y="1"/>
                  </a:moveTo>
                  <a:cubicBezTo>
                    <a:pt x="56" y="1"/>
                    <a:pt x="1" y="38"/>
                    <a:pt x="9" y="101"/>
                  </a:cubicBezTo>
                  <a:cubicBezTo>
                    <a:pt x="68" y="780"/>
                    <a:pt x="580" y="1470"/>
                    <a:pt x="913" y="2054"/>
                  </a:cubicBezTo>
                  <a:cubicBezTo>
                    <a:pt x="1259" y="2625"/>
                    <a:pt x="1628" y="3316"/>
                    <a:pt x="2199" y="3732"/>
                  </a:cubicBezTo>
                  <a:cubicBezTo>
                    <a:pt x="2199" y="3732"/>
                    <a:pt x="2235" y="3697"/>
                    <a:pt x="2235" y="3685"/>
                  </a:cubicBezTo>
                  <a:cubicBezTo>
                    <a:pt x="1973" y="3042"/>
                    <a:pt x="1521" y="2482"/>
                    <a:pt x="1199" y="1875"/>
                  </a:cubicBezTo>
                  <a:cubicBezTo>
                    <a:pt x="890" y="1280"/>
                    <a:pt x="663" y="482"/>
                    <a:pt x="187" y="30"/>
                  </a:cubicBezTo>
                  <a:cubicBezTo>
                    <a:pt x="167" y="10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5" name="Google Shape;15857;p55">
              <a:extLst>
                <a:ext uri="{FF2B5EF4-FFF2-40B4-BE49-F238E27FC236}">
                  <a16:creationId xmlns:a16="http://schemas.microsoft.com/office/drawing/2014/main" id="{10C19DCC-3AA9-7F49-76FE-58394E9C97F6}"/>
                </a:ext>
              </a:extLst>
            </p:cNvPr>
            <p:cNvSpPr/>
            <p:nvPr/>
          </p:nvSpPr>
          <p:spPr>
            <a:xfrm>
              <a:off x="4455900" y="2204200"/>
              <a:ext cx="5675" cy="19700"/>
            </a:xfrm>
            <a:custGeom>
              <a:avLst/>
              <a:gdLst/>
              <a:ahLst/>
              <a:cxnLst/>
              <a:rect l="l" t="t" r="r" b="b"/>
              <a:pathLst>
                <a:path w="227" h="788" extrusionOk="0">
                  <a:moveTo>
                    <a:pt x="84" y="0"/>
                  </a:moveTo>
                  <a:cubicBezTo>
                    <a:pt x="72" y="0"/>
                    <a:pt x="60" y="9"/>
                    <a:pt x="60" y="27"/>
                  </a:cubicBezTo>
                  <a:cubicBezTo>
                    <a:pt x="48" y="110"/>
                    <a:pt x="1" y="158"/>
                    <a:pt x="1" y="241"/>
                  </a:cubicBezTo>
                  <a:cubicBezTo>
                    <a:pt x="1" y="301"/>
                    <a:pt x="12" y="384"/>
                    <a:pt x="12" y="444"/>
                  </a:cubicBezTo>
                  <a:cubicBezTo>
                    <a:pt x="24" y="563"/>
                    <a:pt x="120" y="658"/>
                    <a:pt x="167" y="777"/>
                  </a:cubicBezTo>
                  <a:cubicBezTo>
                    <a:pt x="167" y="785"/>
                    <a:pt x="170" y="788"/>
                    <a:pt x="173" y="788"/>
                  </a:cubicBezTo>
                  <a:cubicBezTo>
                    <a:pt x="180" y="788"/>
                    <a:pt x="191" y="777"/>
                    <a:pt x="191" y="777"/>
                  </a:cubicBezTo>
                  <a:cubicBezTo>
                    <a:pt x="191" y="658"/>
                    <a:pt x="227" y="539"/>
                    <a:pt x="215" y="420"/>
                  </a:cubicBezTo>
                  <a:cubicBezTo>
                    <a:pt x="215" y="360"/>
                    <a:pt x="191" y="289"/>
                    <a:pt x="179" y="230"/>
                  </a:cubicBezTo>
                  <a:cubicBezTo>
                    <a:pt x="167" y="158"/>
                    <a:pt x="108" y="110"/>
                    <a:pt x="108" y="27"/>
                  </a:cubicBezTo>
                  <a:cubicBezTo>
                    <a:pt x="108" y="9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6" name="Google Shape;15858;p55">
              <a:extLst>
                <a:ext uri="{FF2B5EF4-FFF2-40B4-BE49-F238E27FC236}">
                  <a16:creationId xmlns:a16="http://schemas.microsoft.com/office/drawing/2014/main" id="{CEADD840-F74D-E659-D6AC-AAC37A220B2A}"/>
                </a:ext>
              </a:extLst>
            </p:cNvPr>
            <p:cNvSpPr/>
            <p:nvPr/>
          </p:nvSpPr>
          <p:spPr>
            <a:xfrm>
              <a:off x="4448175" y="2100200"/>
              <a:ext cx="67550" cy="94450"/>
            </a:xfrm>
            <a:custGeom>
              <a:avLst/>
              <a:gdLst/>
              <a:ahLst/>
              <a:cxnLst/>
              <a:rect l="l" t="t" r="r" b="b"/>
              <a:pathLst>
                <a:path w="2702" h="3778" extrusionOk="0">
                  <a:moveTo>
                    <a:pt x="1368" y="1"/>
                  </a:moveTo>
                  <a:cubicBezTo>
                    <a:pt x="1052" y="1"/>
                    <a:pt x="757" y="116"/>
                    <a:pt x="583" y="389"/>
                  </a:cubicBezTo>
                  <a:cubicBezTo>
                    <a:pt x="298" y="830"/>
                    <a:pt x="226" y="1449"/>
                    <a:pt x="179" y="1961"/>
                  </a:cubicBezTo>
                  <a:cubicBezTo>
                    <a:pt x="131" y="2485"/>
                    <a:pt x="0" y="3270"/>
                    <a:pt x="250" y="3747"/>
                  </a:cubicBezTo>
                  <a:cubicBezTo>
                    <a:pt x="258" y="3769"/>
                    <a:pt x="270" y="3778"/>
                    <a:pt x="281" y="3778"/>
                  </a:cubicBezTo>
                  <a:cubicBezTo>
                    <a:pt x="287" y="3778"/>
                    <a:pt x="293" y="3775"/>
                    <a:pt x="298" y="3770"/>
                  </a:cubicBezTo>
                  <a:cubicBezTo>
                    <a:pt x="524" y="3473"/>
                    <a:pt x="488" y="3080"/>
                    <a:pt x="500" y="2723"/>
                  </a:cubicBezTo>
                  <a:cubicBezTo>
                    <a:pt x="536" y="2223"/>
                    <a:pt x="560" y="1699"/>
                    <a:pt x="702" y="1211"/>
                  </a:cubicBezTo>
                  <a:cubicBezTo>
                    <a:pt x="774" y="925"/>
                    <a:pt x="857" y="389"/>
                    <a:pt x="1179" y="294"/>
                  </a:cubicBezTo>
                  <a:cubicBezTo>
                    <a:pt x="1218" y="283"/>
                    <a:pt x="1259" y="278"/>
                    <a:pt x="1301" y="278"/>
                  </a:cubicBezTo>
                  <a:cubicBezTo>
                    <a:pt x="1725" y="278"/>
                    <a:pt x="2251" y="783"/>
                    <a:pt x="2619" y="913"/>
                  </a:cubicBezTo>
                  <a:cubicBezTo>
                    <a:pt x="2624" y="914"/>
                    <a:pt x="2629" y="915"/>
                    <a:pt x="2634" y="915"/>
                  </a:cubicBezTo>
                  <a:cubicBezTo>
                    <a:pt x="2674" y="915"/>
                    <a:pt x="2701" y="872"/>
                    <a:pt x="2691" y="830"/>
                  </a:cubicBezTo>
                  <a:cubicBezTo>
                    <a:pt x="2539" y="353"/>
                    <a:pt x="1921" y="1"/>
                    <a:pt x="13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7" name="Google Shape;15859;p55">
              <a:extLst>
                <a:ext uri="{FF2B5EF4-FFF2-40B4-BE49-F238E27FC236}">
                  <a16:creationId xmlns:a16="http://schemas.microsoft.com/office/drawing/2014/main" id="{BD1DB342-FDD6-0A12-4B48-FEF94958FD46}"/>
                </a:ext>
              </a:extLst>
            </p:cNvPr>
            <p:cNvSpPr/>
            <p:nvPr/>
          </p:nvSpPr>
          <p:spPr>
            <a:xfrm>
              <a:off x="4520200" y="212657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1"/>
                  </a:moveTo>
                  <a:cubicBezTo>
                    <a:pt x="0" y="1"/>
                    <a:pt x="0" y="36"/>
                    <a:pt x="24" y="36"/>
                  </a:cubicBezTo>
                  <a:cubicBezTo>
                    <a:pt x="36" y="36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8" name="Google Shape;15860;p55">
              <a:extLst>
                <a:ext uri="{FF2B5EF4-FFF2-40B4-BE49-F238E27FC236}">
                  <a16:creationId xmlns:a16="http://schemas.microsoft.com/office/drawing/2014/main" id="{A5A24B0F-4C47-C49F-BFC1-645260D3F127}"/>
                </a:ext>
              </a:extLst>
            </p:cNvPr>
            <p:cNvSpPr/>
            <p:nvPr/>
          </p:nvSpPr>
          <p:spPr>
            <a:xfrm>
              <a:off x="4520200" y="2126525"/>
              <a:ext cx="25325" cy="77825"/>
            </a:xfrm>
            <a:custGeom>
              <a:avLst/>
              <a:gdLst/>
              <a:ahLst/>
              <a:cxnLst/>
              <a:rect l="l" t="t" r="r" b="b"/>
              <a:pathLst>
                <a:path w="1013" h="3113" extrusionOk="0">
                  <a:moveTo>
                    <a:pt x="15" y="1"/>
                  </a:moveTo>
                  <a:cubicBezTo>
                    <a:pt x="8" y="1"/>
                    <a:pt x="0" y="8"/>
                    <a:pt x="0" y="15"/>
                  </a:cubicBezTo>
                  <a:cubicBezTo>
                    <a:pt x="334" y="717"/>
                    <a:pt x="655" y="1193"/>
                    <a:pt x="596" y="2015"/>
                  </a:cubicBezTo>
                  <a:cubicBezTo>
                    <a:pt x="572" y="2420"/>
                    <a:pt x="465" y="2848"/>
                    <a:pt x="822" y="3098"/>
                  </a:cubicBezTo>
                  <a:cubicBezTo>
                    <a:pt x="835" y="3109"/>
                    <a:pt x="850" y="3113"/>
                    <a:pt x="864" y="3113"/>
                  </a:cubicBezTo>
                  <a:cubicBezTo>
                    <a:pt x="899" y="3113"/>
                    <a:pt x="932" y="3085"/>
                    <a:pt x="941" y="3051"/>
                  </a:cubicBezTo>
                  <a:cubicBezTo>
                    <a:pt x="1012" y="2789"/>
                    <a:pt x="953" y="2539"/>
                    <a:pt x="929" y="2253"/>
                  </a:cubicBezTo>
                  <a:cubicBezTo>
                    <a:pt x="917" y="1967"/>
                    <a:pt x="917" y="1682"/>
                    <a:pt x="822" y="1408"/>
                  </a:cubicBezTo>
                  <a:cubicBezTo>
                    <a:pt x="655" y="896"/>
                    <a:pt x="262" y="479"/>
                    <a:pt x="24" y="15"/>
                  </a:cubicBezTo>
                  <a:cubicBezTo>
                    <a:pt x="24" y="5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9" name="Google Shape;15861;p55">
              <a:extLst>
                <a:ext uri="{FF2B5EF4-FFF2-40B4-BE49-F238E27FC236}">
                  <a16:creationId xmlns:a16="http://schemas.microsoft.com/office/drawing/2014/main" id="{D6E91FD1-188D-1970-9634-0DBD6BD0D196}"/>
                </a:ext>
              </a:extLst>
            </p:cNvPr>
            <p:cNvSpPr/>
            <p:nvPr/>
          </p:nvSpPr>
          <p:spPr>
            <a:xfrm>
              <a:off x="4538375" y="2199125"/>
              <a:ext cx="36625" cy="14300"/>
            </a:xfrm>
            <a:custGeom>
              <a:avLst/>
              <a:gdLst/>
              <a:ahLst/>
              <a:cxnLst/>
              <a:rect l="l" t="t" r="r" b="b"/>
              <a:pathLst>
                <a:path w="1465" h="572" extrusionOk="0">
                  <a:moveTo>
                    <a:pt x="273" y="0"/>
                  </a:moveTo>
                  <a:cubicBezTo>
                    <a:pt x="115" y="0"/>
                    <a:pt x="0" y="222"/>
                    <a:pt x="166" y="325"/>
                  </a:cubicBezTo>
                  <a:cubicBezTo>
                    <a:pt x="373" y="466"/>
                    <a:pt x="660" y="572"/>
                    <a:pt x="931" y="572"/>
                  </a:cubicBezTo>
                  <a:cubicBezTo>
                    <a:pt x="1051" y="572"/>
                    <a:pt x="1168" y="551"/>
                    <a:pt x="1274" y="504"/>
                  </a:cubicBezTo>
                  <a:cubicBezTo>
                    <a:pt x="1464" y="433"/>
                    <a:pt x="1440" y="171"/>
                    <a:pt x="1226" y="147"/>
                  </a:cubicBezTo>
                  <a:cubicBezTo>
                    <a:pt x="916" y="123"/>
                    <a:pt x="631" y="171"/>
                    <a:pt x="345" y="16"/>
                  </a:cubicBezTo>
                  <a:cubicBezTo>
                    <a:pt x="320" y="5"/>
                    <a:pt x="296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0" name="Google Shape;15862;p55">
              <a:extLst>
                <a:ext uri="{FF2B5EF4-FFF2-40B4-BE49-F238E27FC236}">
                  <a16:creationId xmlns:a16="http://schemas.microsoft.com/office/drawing/2014/main" id="{F7D742D2-454C-AC4B-1E24-7BAB27CF71C1}"/>
                </a:ext>
              </a:extLst>
            </p:cNvPr>
            <p:cNvSpPr/>
            <p:nvPr/>
          </p:nvSpPr>
          <p:spPr>
            <a:xfrm>
              <a:off x="4572075" y="2168125"/>
              <a:ext cx="16300" cy="34775"/>
            </a:xfrm>
            <a:custGeom>
              <a:avLst/>
              <a:gdLst/>
              <a:ahLst/>
              <a:cxnLst/>
              <a:rect l="l" t="t" r="r" b="b"/>
              <a:pathLst>
                <a:path w="652" h="1391" extrusionOk="0">
                  <a:moveTo>
                    <a:pt x="622" y="1"/>
                  </a:moveTo>
                  <a:cubicBezTo>
                    <a:pt x="617" y="1"/>
                    <a:pt x="611" y="2"/>
                    <a:pt x="604" y="6"/>
                  </a:cubicBezTo>
                  <a:cubicBezTo>
                    <a:pt x="545" y="101"/>
                    <a:pt x="449" y="137"/>
                    <a:pt x="378" y="232"/>
                  </a:cubicBezTo>
                  <a:cubicBezTo>
                    <a:pt x="318" y="315"/>
                    <a:pt x="283" y="422"/>
                    <a:pt x="247" y="518"/>
                  </a:cubicBezTo>
                  <a:cubicBezTo>
                    <a:pt x="140" y="768"/>
                    <a:pt x="80" y="1018"/>
                    <a:pt x="9" y="1268"/>
                  </a:cubicBezTo>
                  <a:cubicBezTo>
                    <a:pt x="1" y="1340"/>
                    <a:pt x="52" y="1390"/>
                    <a:pt x="101" y="1390"/>
                  </a:cubicBezTo>
                  <a:cubicBezTo>
                    <a:pt x="125" y="1390"/>
                    <a:pt x="148" y="1378"/>
                    <a:pt x="164" y="1351"/>
                  </a:cubicBezTo>
                  <a:cubicBezTo>
                    <a:pt x="283" y="1125"/>
                    <a:pt x="402" y="899"/>
                    <a:pt x="509" y="672"/>
                  </a:cubicBezTo>
                  <a:cubicBezTo>
                    <a:pt x="545" y="589"/>
                    <a:pt x="592" y="494"/>
                    <a:pt x="628" y="399"/>
                  </a:cubicBezTo>
                  <a:cubicBezTo>
                    <a:pt x="652" y="279"/>
                    <a:pt x="604" y="137"/>
                    <a:pt x="640" y="18"/>
                  </a:cubicBezTo>
                  <a:cubicBezTo>
                    <a:pt x="640" y="9"/>
                    <a:pt x="634" y="1"/>
                    <a:pt x="6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1" name="Google Shape;15863;p55">
              <a:extLst>
                <a:ext uri="{FF2B5EF4-FFF2-40B4-BE49-F238E27FC236}">
                  <a16:creationId xmlns:a16="http://schemas.microsoft.com/office/drawing/2014/main" id="{6E4C5927-1F3A-BC60-EABF-A413C3FA545E}"/>
                </a:ext>
              </a:extLst>
            </p:cNvPr>
            <p:cNvSpPr/>
            <p:nvPr/>
          </p:nvSpPr>
          <p:spPr>
            <a:xfrm>
              <a:off x="4580650" y="2081775"/>
              <a:ext cx="16375" cy="76375"/>
            </a:xfrm>
            <a:custGeom>
              <a:avLst/>
              <a:gdLst/>
              <a:ahLst/>
              <a:cxnLst/>
              <a:rect l="l" t="t" r="r" b="b"/>
              <a:pathLst>
                <a:path w="655" h="3055" extrusionOk="0">
                  <a:moveTo>
                    <a:pt x="137" y="0"/>
                  </a:moveTo>
                  <a:cubicBezTo>
                    <a:pt x="70" y="0"/>
                    <a:pt x="0" y="73"/>
                    <a:pt x="47" y="138"/>
                  </a:cubicBezTo>
                  <a:cubicBezTo>
                    <a:pt x="309" y="495"/>
                    <a:pt x="285" y="1138"/>
                    <a:pt x="261" y="1555"/>
                  </a:cubicBezTo>
                  <a:cubicBezTo>
                    <a:pt x="261" y="1805"/>
                    <a:pt x="237" y="2079"/>
                    <a:pt x="226" y="2329"/>
                  </a:cubicBezTo>
                  <a:cubicBezTo>
                    <a:pt x="202" y="2602"/>
                    <a:pt x="297" y="2793"/>
                    <a:pt x="321" y="3055"/>
                  </a:cubicBezTo>
                  <a:cubicBezTo>
                    <a:pt x="321" y="3055"/>
                    <a:pt x="356" y="3055"/>
                    <a:pt x="356" y="3043"/>
                  </a:cubicBezTo>
                  <a:cubicBezTo>
                    <a:pt x="404" y="2757"/>
                    <a:pt x="535" y="2519"/>
                    <a:pt x="583" y="2245"/>
                  </a:cubicBezTo>
                  <a:cubicBezTo>
                    <a:pt x="618" y="1912"/>
                    <a:pt x="654" y="1567"/>
                    <a:pt x="654" y="1233"/>
                  </a:cubicBezTo>
                  <a:cubicBezTo>
                    <a:pt x="654" y="721"/>
                    <a:pt x="583" y="340"/>
                    <a:pt x="190" y="19"/>
                  </a:cubicBezTo>
                  <a:cubicBezTo>
                    <a:pt x="174" y="6"/>
                    <a:pt x="15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2" name="Google Shape;15864;p55">
              <a:extLst>
                <a:ext uri="{FF2B5EF4-FFF2-40B4-BE49-F238E27FC236}">
                  <a16:creationId xmlns:a16="http://schemas.microsoft.com/office/drawing/2014/main" id="{E09B1098-04E2-A534-D37B-648F2E396777}"/>
                </a:ext>
              </a:extLst>
            </p:cNvPr>
            <p:cNvSpPr/>
            <p:nvPr/>
          </p:nvSpPr>
          <p:spPr>
            <a:xfrm>
              <a:off x="4501825" y="2038750"/>
              <a:ext cx="72400" cy="37375"/>
            </a:xfrm>
            <a:custGeom>
              <a:avLst/>
              <a:gdLst/>
              <a:ahLst/>
              <a:cxnLst/>
              <a:rect l="l" t="t" r="r" b="b"/>
              <a:pathLst>
                <a:path w="2896" h="1495" extrusionOk="0">
                  <a:moveTo>
                    <a:pt x="104" y="1"/>
                  </a:moveTo>
                  <a:cubicBezTo>
                    <a:pt x="19" y="1"/>
                    <a:pt x="0" y="123"/>
                    <a:pt x="69" y="168"/>
                  </a:cubicBezTo>
                  <a:cubicBezTo>
                    <a:pt x="485" y="418"/>
                    <a:pt x="997" y="537"/>
                    <a:pt x="1426" y="740"/>
                  </a:cubicBezTo>
                  <a:cubicBezTo>
                    <a:pt x="1866" y="954"/>
                    <a:pt x="2283" y="1192"/>
                    <a:pt x="2688" y="1478"/>
                  </a:cubicBezTo>
                  <a:cubicBezTo>
                    <a:pt x="2707" y="1489"/>
                    <a:pt x="2726" y="1494"/>
                    <a:pt x="2744" y="1494"/>
                  </a:cubicBezTo>
                  <a:cubicBezTo>
                    <a:pt x="2836" y="1494"/>
                    <a:pt x="2895" y="1357"/>
                    <a:pt x="2795" y="1287"/>
                  </a:cubicBezTo>
                  <a:cubicBezTo>
                    <a:pt x="2366" y="954"/>
                    <a:pt x="1890" y="692"/>
                    <a:pt x="1390" y="442"/>
                  </a:cubicBezTo>
                  <a:cubicBezTo>
                    <a:pt x="985" y="275"/>
                    <a:pt x="545" y="25"/>
                    <a:pt x="116" y="1"/>
                  </a:cubicBezTo>
                  <a:cubicBezTo>
                    <a:pt x="112" y="1"/>
                    <a:pt x="108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3" name="Google Shape;15865;p55">
              <a:extLst>
                <a:ext uri="{FF2B5EF4-FFF2-40B4-BE49-F238E27FC236}">
                  <a16:creationId xmlns:a16="http://schemas.microsoft.com/office/drawing/2014/main" id="{4B16D536-2047-DDBA-AF5C-DF7E3DEBB18B}"/>
                </a:ext>
              </a:extLst>
            </p:cNvPr>
            <p:cNvSpPr/>
            <p:nvPr/>
          </p:nvSpPr>
          <p:spPr>
            <a:xfrm>
              <a:off x="4414825" y="2026875"/>
              <a:ext cx="79800" cy="16075"/>
            </a:xfrm>
            <a:custGeom>
              <a:avLst/>
              <a:gdLst/>
              <a:ahLst/>
              <a:cxnLst/>
              <a:rect l="l" t="t" r="r" b="b"/>
              <a:pathLst>
                <a:path w="3192" h="643" extrusionOk="0">
                  <a:moveTo>
                    <a:pt x="108" y="0"/>
                  </a:moveTo>
                  <a:cubicBezTo>
                    <a:pt x="24" y="0"/>
                    <a:pt x="1" y="107"/>
                    <a:pt x="72" y="167"/>
                  </a:cubicBezTo>
                  <a:cubicBezTo>
                    <a:pt x="465" y="465"/>
                    <a:pt x="1048" y="488"/>
                    <a:pt x="1536" y="548"/>
                  </a:cubicBezTo>
                  <a:cubicBezTo>
                    <a:pt x="1855" y="584"/>
                    <a:pt x="2213" y="642"/>
                    <a:pt x="2554" y="642"/>
                  </a:cubicBezTo>
                  <a:cubicBezTo>
                    <a:pt x="2774" y="642"/>
                    <a:pt x="2988" y="618"/>
                    <a:pt x="3179" y="548"/>
                  </a:cubicBezTo>
                  <a:cubicBezTo>
                    <a:pt x="3179" y="524"/>
                    <a:pt x="3191" y="512"/>
                    <a:pt x="3179" y="488"/>
                  </a:cubicBezTo>
                  <a:cubicBezTo>
                    <a:pt x="2787" y="238"/>
                    <a:pt x="2287" y="298"/>
                    <a:pt x="1858" y="274"/>
                  </a:cubicBezTo>
                  <a:cubicBezTo>
                    <a:pt x="1274" y="226"/>
                    <a:pt x="691" y="12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4" name="Google Shape;15866;p55">
              <a:extLst>
                <a:ext uri="{FF2B5EF4-FFF2-40B4-BE49-F238E27FC236}">
                  <a16:creationId xmlns:a16="http://schemas.microsoft.com/office/drawing/2014/main" id="{EA9FD1A5-65CB-D911-408B-5AA25B19B6EE}"/>
                </a:ext>
              </a:extLst>
            </p:cNvPr>
            <p:cNvSpPr/>
            <p:nvPr/>
          </p:nvSpPr>
          <p:spPr>
            <a:xfrm>
              <a:off x="4381500" y="1989075"/>
              <a:ext cx="25025" cy="33400"/>
            </a:xfrm>
            <a:custGeom>
              <a:avLst/>
              <a:gdLst/>
              <a:ahLst/>
              <a:cxnLst/>
              <a:rect l="l" t="t" r="r" b="b"/>
              <a:pathLst>
                <a:path w="1001" h="1336" extrusionOk="0">
                  <a:moveTo>
                    <a:pt x="964" y="1322"/>
                  </a:moveTo>
                  <a:cubicBezTo>
                    <a:pt x="958" y="1328"/>
                    <a:pt x="958" y="1331"/>
                    <a:pt x="960" y="1331"/>
                  </a:cubicBezTo>
                  <a:cubicBezTo>
                    <a:pt x="961" y="1331"/>
                    <a:pt x="964" y="1328"/>
                    <a:pt x="964" y="1322"/>
                  </a:cubicBezTo>
                  <a:close/>
                  <a:moveTo>
                    <a:pt x="137" y="1"/>
                  </a:moveTo>
                  <a:cubicBezTo>
                    <a:pt x="102" y="1"/>
                    <a:pt x="71" y="24"/>
                    <a:pt x="71" y="48"/>
                  </a:cubicBezTo>
                  <a:cubicBezTo>
                    <a:pt x="0" y="345"/>
                    <a:pt x="214" y="667"/>
                    <a:pt x="369" y="905"/>
                  </a:cubicBezTo>
                  <a:cubicBezTo>
                    <a:pt x="475" y="1064"/>
                    <a:pt x="665" y="1335"/>
                    <a:pt x="882" y="1335"/>
                  </a:cubicBezTo>
                  <a:cubicBezTo>
                    <a:pt x="909" y="1335"/>
                    <a:pt x="937" y="1331"/>
                    <a:pt x="964" y="1322"/>
                  </a:cubicBezTo>
                  <a:cubicBezTo>
                    <a:pt x="1000" y="1095"/>
                    <a:pt x="738" y="893"/>
                    <a:pt x="631" y="703"/>
                  </a:cubicBezTo>
                  <a:cubicBezTo>
                    <a:pt x="488" y="488"/>
                    <a:pt x="393" y="214"/>
                    <a:pt x="191" y="24"/>
                  </a:cubicBezTo>
                  <a:cubicBezTo>
                    <a:pt x="174" y="7"/>
                    <a:pt x="155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5" name="Google Shape;15867;p55">
              <a:extLst>
                <a:ext uri="{FF2B5EF4-FFF2-40B4-BE49-F238E27FC236}">
                  <a16:creationId xmlns:a16="http://schemas.microsoft.com/office/drawing/2014/main" id="{231D9E39-60D8-48F9-0355-8198F1DFBA35}"/>
                </a:ext>
              </a:extLst>
            </p:cNvPr>
            <p:cNvSpPr/>
            <p:nvPr/>
          </p:nvSpPr>
          <p:spPr>
            <a:xfrm>
              <a:off x="4384475" y="1968625"/>
              <a:ext cx="20425" cy="15100"/>
            </a:xfrm>
            <a:custGeom>
              <a:avLst/>
              <a:gdLst/>
              <a:ahLst/>
              <a:cxnLst/>
              <a:rect l="l" t="t" r="r" b="b"/>
              <a:pathLst>
                <a:path w="817" h="604" extrusionOk="0">
                  <a:moveTo>
                    <a:pt x="575" y="0"/>
                  </a:moveTo>
                  <a:cubicBezTo>
                    <a:pt x="559" y="0"/>
                    <a:pt x="542" y="3"/>
                    <a:pt x="524" y="8"/>
                  </a:cubicBezTo>
                  <a:cubicBezTo>
                    <a:pt x="369" y="56"/>
                    <a:pt x="238" y="139"/>
                    <a:pt x="119" y="247"/>
                  </a:cubicBezTo>
                  <a:cubicBezTo>
                    <a:pt x="60" y="294"/>
                    <a:pt x="24" y="354"/>
                    <a:pt x="12" y="413"/>
                  </a:cubicBezTo>
                  <a:cubicBezTo>
                    <a:pt x="0" y="473"/>
                    <a:pt x="24" y="532"/>
                    <a:pt x="12" y="592"/>
                  </a:cubicBezTo>
                  <a:cubicBezTo>
                    <a:pt x="0" y="592"/>
                    <a:pt x="12" y="604"/>
                    <a:pt x="24" y="604"/>
                  </a:cubicBezTo>
                  <a:cubicBezTo>
                    <a:pt x="42" y="592"/>
                    <a:pt x="69" y="589"/>
                    <a:pt x="95" y="589"/>
                  </a:cubicBezTo>
                  <a:cubicBezTo>
                    <a:pt x="122" y="589"/>
                    <a:pt x="149" y="592"/>
                    <a:pt x="167" y="592"/>
                  </a:cubicBezTo>
                  <a:cubicBezTo>
                    <a:pt x="226" y="568"/>
                    <a:pt x="274" y="556"/>
                    <a:pt x="322" y="532"/>
                  </a:cubicBezTo>
                  <a:cubicBezTo>
                    <a:pt x="429" y="461"/>
                    <a:pt x="548" y="413"/>
                    <a:pt x="655" y="342"/>
                  </a:cubicBezTo>
                  <a:cubicBezTo>
                    <a:pt x="817" y="245"/>
                    <a:pt x="734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6" name="Google Shape;15868;p55">
              <a:extLst>
                <a:ext uri="{FF2B5EF4-FFF2-40B4-BE49-F238E27FC236}">
                  <a16:creationId xmlns:a16="http://schemas.microsoft.com/office/drawing/2014/main" id="{01AA9EAF-C5AC-D685-6E71-D0EE85477347}"/>
                </a:ext>
              </a:extLst>
            </p:cNvPr>
            <p:cNvSpPr/>
            <p:nvPr/>
          </p:nvSpPr>
          <p:spPr>
            <a:xfrm>
              <a:off x="4406875" y="1922600"/>
              <a:ext cx="25525" cy="39725"/>
            </a:xfrm>
            <a:custGeom>
              <a:avLst/>
              <a:gdLst/>
              <a:ahLst/>
              <a:cxnLst/>
              <a:rect l="l" t="t" r="r" b="b"/>
              <a:pathLst>
                <a:path w="1021" h="1589" extrusionOk="0">
                  <a:moveTo>
                    <a:pt x="765" y="0"/>
                  </a:moveTo>
                  <a:cubicBezTo>
                    <a:pt x="647" y="0"/>
                    <a:pt x="521" y="89"/>
                    <a:pt x="521" y="230"/>
                  </a:cubicBezTo>
                  <a:cubicBezTo>
                    <a:pt x="521" y="468"/>
                    <a:pt x="509" y="671"/>
                    <a:pt x="378" y="885"/>
                  </a:cubicBezTo>
                  <a:cubicBezTo>
                    <a:pt x="295" y="1076"/>
                    <a:pt x="176" y="1302"/>
                    <a:pt x="45" y="1457"/>
                  </a:cubicBezTo>
                  <a:cubicBezTo>
                    <a:pt x="0" y="1512"/>
                    <a:pt x="39" y="1589"/>
                    <a:pt x="102" y="1589"/>
                  </a:cubicBezTo>
                  <a:cubicBezTo>
                    <a:pt x="107" y="1589"/>
                    <a:pt x="111" y="1588"/>
                    <a:pt x="116" y="1588"/>
                  </a:cubicBezTo>
                  <a:cubicBezTo>
                    <a:pt x="414" y="1504"/>
                    <a:pt x="652" y="1373"/>
                    <a:pt x="807" y="1087"/>
                  </a:cubicBezTo>
                  <a:cubicBezTo>
                    <a:pt x="950" y="814"/>
                    <a:pt x="1021" y="480"/>
                    <a:pt x="961" y="171"/>
                  </a:cubicBezTo>
                  <a:cubicBezTo>
                    <a:pt x="941" y="52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7" name="Google Shape;15869;p55">
              <a:extLst>
                <a:ext uri="{FF2B5EF4-FFF2-40B4-BE49-F238E27FC236}">
                  <a16:creationId xmlns:a16="http://schemas.microsoft.com/office/drawing/2014/main" id="{A652A1EC-B958-0189-5FEE-C5988D77BD41}"/>
                </a:ext>
              </a:extLst>
            </p:cNvPr>
            <p:cNvSpPr/>
            <p:nvPr/>
          </p:nvSpPr>
          <p:spPr>
            <a:xfrm>
              <a:off x="3403975" y="1737400"/>
              <a:ext cx="77425" cy="11300"/>
            </a:xfrm>
            <a:custGeom>
              <a:avLst/>
              <a:gdLst/>
              <a:ahLst/>
              <a:cxnLst/>
              <a:rect l="l" t="t" r="r" b="b"/>
              <a:pathLst>
                <a:path w="3097" h="452" extrusionOk="0">
                  <a:moveTo>
                    <a:pt x="1112" y="1"/>
                  </a:moveTo>
                  <a:cubicBezTo>
                    <a:pt x="734" y="1"/>
                    <a:pt x="340" y="60"/>
                    <a:pt x="60" y="304"/>
                  </a:cubicBezTo>
                  <a:cubicBezTo>
                    <a:pt x="1" y="340"/>
                    <a:pt x="49" y="435"/>
                    <a:pt x="120" y="447"/>
                  </a:cubicBezTo>
                  <a:cubicBezTo>
                    <a:pt x="171" y="450"/>
                    <a:pt x="222" y="452"/>
                    <a:pt x="273" y="452"/>
                  </a:cubicBezTo>
                  <a:cubicBezTo>
                    <a:pt x="711" y="452"/>
                    <a:pt x="1149" y="337"/>
                    <a:pt x="1596" y="337"/>
                  </a:cubicBezTo>
                  <a:cubicBezTo>
                    <a:pt x="1632" y="337"/>
                    <a:pt x="1667" y="338"/>
                    <a:pt x="1703" y="340"/>
                  </a:cubicBezTo>
                  <a:cubicBezTo>
                    <a:pt x="1971" y="355"/>
                    <a:pt x="2278" y="419"/>
                    <a:pt x="2570" y="419"/>
                  </a:cubicBezTo>
                  <a:cubicBezTo>
                    <a:pt x="2733" y="419"/>
                    <a:pt x="2892" y="399"/>
                    <a:pt x="3037" y="340"/>
                  </a:cubicBezTo>
                  <a:cubicBezTo>
                    <a:pt x="3085" y="328"/>
                    <a:pt x="3097" y="268"/>
                    <a:pt x="3061" y="256"/>
                  </a:cubicBezTo>
                  <a:cubicBezTo>
                    <a:pt x="2620" y="42"/>
                    <a:pt x="1989" y="42"/>
                    <a:pt x="1513" y="18"/>
                  </a:cubicBezTo>
                  <a:cubicBezTo>
                    <a:pt x="1386" y="9"/>
                    <a:pt x="1250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8" name="Google Shape;15870;p55">
              <a:extLst>
                <a:ext uri="{FF2B5EF4-FFF2-40B4-BE49-F238E27FC236}">
                  <a16:creationId xmlns:a16="http://schemas.microsoft.com/office/drawing/2014/main" id="{87B55609-DDEC-05F4-D5E8-B8777203CFFA}"/>
                </a:ext>
              </a:extLst>
            </p:cNvPr>
            <p:cNvSpPr/>
            <p:nvPr/>
          </p:nvSpPr>
          <p:spPr>
            <a:xfrm>
              <a:off x="3360525" y="1752100"/>
              <a:ext cx="44300" cy="109100"/>
            </a:xfrm>
            <a:custGeom>
              <a:avLst/>
              <a:gdLst/>
              <a:ahLst/>
              <a:cxnLst/>
              <a:rect l="l" t="t" r="r" b="b"/>
              <a:pathLst>
                <a:path w="1772" h="4364" extrusionOk="0">
                  <a:moveTo>
                    <a:pt x="1735" y="1"/>
                  </a:moveTo>
                  <a:cubicBezTo>
                    <a:pt x="1728" y="1"/>
                    <a:pt x="1721" y="4"/>
                    <a:pt x="1715" y="14"/>
                  </a:cubicBezTo>
                  <a:cubicBezTo>
                    <a:pt x="465" y="764"/>
                    <a:pt x="1" y="2788"/>
                    <a:pt x="155" y="4145"/>
                  </a:cubicBezTo>
                  <a:cubicBezTo>
                    <a:pt x="167" y="4289"/>
                    <a:pt x="283" y="4364"/>
                    <a:pt x="392" y="4364"/>
                  </a:cubicBezTo>
                  <a:cubicBezTo>
                    <a:pt x="500" y="4364"/>
                    <a:pt x="602" y="4292"/>
                    <a:pt x="596" y="4145"/>
                  </a:cubicBezTo>
                  <a:cubicBezTo>
                    <a:pt x="548" y="2716"/>
                    <a:pt x="727" y="1145"/>
                    <a:pt x="1763" y="49"/>
                  </a:cubicBezTo>
                  <a:cubicBezTo>
                    <a:pt x="1772" y="32"/>
                    <a:pt x="1754" y="1"/>
                    <a:pt x="17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9" name="Google Shape;15871;p55">
              <a:extLst>
                <a:ext uri="{FF2B5EF4-FFF2-40B4-BE49-F238E27FC236}">
                  <a16:creationId xmlns:a16="http://schemas.microsoft.com/office/drawing/2014/main" id="{AF57C3A7-5170-A592-259A-BE1196897D6E}"/>
                </a:ext>
              </a:extLst>
            </p:cNvPr>
            <p:cNvSpPr/>
            <p:nvPr/>
          </p:nvSpPr>
          <p:spPr>
            <a:xfrm>
              <a:off x="3369450" y="1860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0" name="Google Shape;15872;p55">
              <a:extLst>
                <a:ext uri="{FF2B5EF4-FFF2-40B4-BE49-F238E27FC236}">
                  <a16:creationId xmlns:a16="http://schemas.microsoft.com/office/drawing/2014/main" id="{38E84CAD-7E62-7F27-4739-87711EBF6F30}"/>
                </a:ext>
              </a:extLst>
            </p:cNvPr>
            <p:cNvSpPr/>
            <p:nvPr/>
          </p:nvSpPr>
          <p:spPr>
            <a:xfrm>
              <a:off x="3368275" y="1867525"/>
              <a:ext cx="35425" cy="91125"/>
            </a:xfrm>
            <a:custGeom>
              <a:avLst/>
              <a:gdLst/>
              <a:ahLst/>
              <a:cxnLst/>
              <a:rect l="l" t="t" r="r" b="b"/>
              <a:pathLst>
                <a:path w="1417" h="3645" extrusionOk="0">
                  <a:moveTo>
                    <a:pt x="110" y="0"/>
                  </a:moveTo>
                  <a:cubicBezTo>
                    <a:pt x="72" y="0"/>
                    <a:pt x="36" y="18"/>
                    <a:pt x="36" y="64"/>
                  </a:cubicBezTo>
                  <a:cubicBezTo>
                    <a:pt x="0" y="719"/>
                    <a:pt x="334" y="1552"/>
                    <a:pt x="512" y="2195"/>
                  </a:cubicBezTo>
                  <a:cubicBezTo>
                    <a:pt x="643" y="2683"/>
                    <a:pt x="822" y="3433"/>
                    <a:pt x="1334" y="3636"/>
                  </a:cubicBezTo>
                  <a:cubicBezTo>
                    <a:pt x="1344" y="3642"/>
                    <a:pt x="1353" y="3644"/>
                    <a:pt x="1361" y="3644"/>
                  </a:cubicBezTo>
                  <a:cubicBezTo>
                    <a:pt x="1401" y="3644"/>
                    <a:pt x="1417" y="3582"/>
                    <a:pt x="1417" y="3552"/>
                  </a:cubicBezTo>
                  <a:cubicBezTo>
                    <a:pt x="1357" y="3219"/>
                    <a:pt x="1155" y="2957"/>
                    <a:pt x="1036" y="2636"/>
                  </a:cubicBezTo>
                  <a:cubicBezTo>
                    <a:pt x="917" y="2290"/>
                    <a:pt x="822" y="1957"/>
                    <a:pt x="750" y="1600"/>
                  </a:cubicBezTo>
                  <a:cubicBezTo>
                    <a:pt x="631" y="1076"/>
                    <a:pt x="584" y="350"/>
                    <a:pt x="143" y="4"/>
                  </a:cubicBezTo>
                  <a:cubicBezTo>
                    <a:pt x="132" y="2"/>
                    <a:pt x="12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1" name="Google Shape;15873;p55">
              <a:extLst>
                <a:ext uri="{FF2B5EF4-FFF2-40B4-BE49-F238E27FC236}">
                  <a16:creationId xmlns:a16="http://schemas.microsoft.com/office/drawing/2014/main" id="{864C537A-7A44-0735-EA3A-A5DAD1D4C0F8}"/>
                </a:ext>
              </a:extLst>
            </p:cNvPr>
            <p:cNvSpPr/>
            <p:nvPr/>
          </p:nvSpPr>
          <p:spPr>
            <a:xfrm>
              <a:off x="3403975" y="1956925"/>
              <a:ext cx="18500" cy="11275"/>
            </a:xfrm>
            <a:custGeom>
              <a:avLst/>
              <a:gdLst/>
              <a:ahLst/>
              <a:cxnLst/>
              <a:rect l="l" t="t" r="r" b="b"/>
              <a:pathLst>
                <a:path w="740" h="451" extrusionOk="0">
                  <a:moveTo>
                    <a:pt x="84" y="0"/>
                  </a:moveTo>
                  <a:cubicBezTo>
                    <a:pt x="25" y="12"/>
                    <a:pt x="1" y="60"/>
                    <a:pt x="25" y="95"/>
                  </a:cubicBezTo>
                  <a:cubicBezTo>
                    <a:pt x="60" y="191"/>
                    <a:pt x="108" y="310"/>
                    <a:pt x="227" y="357"/>
                  </a:cubicBezTo>
                  <a:cubicBezTo>
                    <a:pt x="287" y="393"/>
                    <a:pt x="346" y="405"/>
                    <a:pt x="406" y="429"/>
                  </a:cubicBezTo>
                  <a:cubicBezTo>
                    <a:pt x="446" y="444"/>
                    <a:pt x="475" y="450"/>
                    <a:pt x="503" y="450"/>
                  </a:cubicBezTo>
                  <a:cubicBezTo>
                    <a:pt x="541" y="450"/>
                    <a:pt x="577" y="438"/>
                    <a:pt x="632" y="417"/>
                  </a:cubicBezTo>
                  <a:cubicBezTo>
                    <a:pt x="739" y="369"/>
                    <a:pt x="715" y="226"/>
                    <a:pt x="656" y="143"/>
                  </a:cubicBezTo>
                  <a:cubicBezTo>
                    <a:pt x="596" y="72"/>
                    <a:pt x="453" y="48"/>
                    <a:pt x="358" y="12"/>
                  </a:cubicBezTo>
                  <a:cubicBezTo>
                    <a:pt x="327" y="3"/>
                    <a:pt x="293" y="1"/>
                    <a:pt x="258" y="1"/>
                  </a:cubicBezTo>
                  <a:cubicBezTo>
                    <a:pt x="220" y="1"/>
                    <a:pt x="181" y="4"/>
                    <a:pt x="144" y="4"/>
                  </a:cubicBezTo>
                  <a:cubicBezTo>
                    <a:pt x="123" y="4"/>
                    <a:pt x="103" y="3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2" name="Google Shape;15874;p55">
              <a:extLst>
                <a:ext uri="{FF2B5EF4-FFF2-40B4-BE49-F238E27FC236}">
                  <a16:creationId xmlns:a16="http://schemas.microsoft.com/office/drawing/2014/main" id="{733E269E-FFBA-3F95-84B7-31353F6CC622}"/>
                </a:ext>
              </a:extLst>
            </p:cNvPr>
            <p:cNvSpPr/>
            <p:nvPr/>
          </p:nvSpPr>
          <p:spPr>
            <a:xfrm>
              <a:off x="4227925" y="2134100"/>
              <a:ext cx="43150" cy="156000"/>
            </a:xfrm>
            <a:custGeom>
              <a:avLst/>
              <a:gdLst/>
              <a:ahLst/>
              <a:cxnLst/>
              <a:rect l="l" t="t" r="r" b="b"/>
              <a:pathLst>
                <a:path w="1726" h="6240" extrusionOk="0">
                  <a:moveTo>
                    <a:pt x="237" y="0"/>
                  </a:moveTo>
                  <a:cubicBezTo>
                    <a:pt x="110" y="0"/>
                    <a:pt x="1" y="168"/>
                    <a:pt x="118" y="295"/>
                  </a:cubicBezTo>
                  <a:cubicBezTo>
                    <a:pt x="1452" y="1795"/>
                    <a:pt x="1547" y="4284"/>
                    <a:pt x="1333" y="6189"/>
                  </a:cubicBezTo>
                  <a:cubicBezTo>
                    <a:pt x="1318" y="6225"/>
                    <a:pt x="1339" y="6239"/>
                    <a:pt x="1366" y="6239"/>
                  </a:cubicBezTo>
                  <a:cubicBezTo>
                    <a:pt x="1383" y="6239"/>
                    <a:pt x="1402" y="6234"/>
                    <a:pt x="1416" y="6224"/>
                  </a:cubicBezTo>
                  <a:cubicBezTo>
                    <a:pt x="1726" y="5808"/>
                    <a:pt x="1666" y="5343"/>
                    <a:pt x="1678" y="4831"/>
                  </a:cubicBezTo>
                  <a:cubicBezTo>
                    <a:pt x="1690" y="4177"/>
                    <a:pt x="1678" y="3522"/>
                    <a:pt x="1595" y="2867"/>
                  </a:cubicBezTo>
                  <a:cubicBezTo>
                    <a:pt x="1440" y="1843"/>
                    <a:pt x="1083" y="819"/>
                    <a:pt x="357" y="57"/>
                  </a:cubicBezTo>
                  <a:cubicBezTo>
                    <a:pt x="319" y="17"/>
                    <a:pt x="278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3" name="Google Shape;15875;p55">
              <a:extLst>
                <a:ext uri="{FF2B5EF4-FFF2-40B4-BE49-F238E27FC236}">
                  <a16:creationId xmlns:a16="http://schemas.microsoft.com/office/drawing/2014/main" id="{441CC542-3759-C07D-491E-F7CB15514A1F}"/>
                </a:ext>
              </a:extLst>
            </p:cNvPr>
            <p:cNvSpPr/>
            <p:nvPr/>
          </p:nvSpPr>
          <p:spPr>
            <a:xfrm>
              <a:off x="4221950" y="2139975"/>
              <a:ext cx="27700" cy="142925"/>
            </a:xfrm>
            <a:custGeom>
              <a:avLst/>
              <a:gdLst/>
              <a:ahLst/>
              <a:cxnLst/>
              <a:rect l="l" t="t" r="r" b="b"/>
              <a:pathLst>
                <a:path w="1108" h="5717" extrusionOk="0">
                  <a:moveTo>
                    <a:pt x="119" y="1"/>
                  </a:moveTo>
                  <a:cubicBezTo>
                    <a:pt x="107" y="1"/>
                    <a:pt x="60" y="1"/>
                    <a:pt x="60" y="36"/>
                  </a:cubicBezTo>
                  <a:cubicBezTo>
                    <a:pt x="0" y="929"/>
                    <a:pt x="262" y="1858"/>
                    <a:pt x="274" y="2751"/>
                  </a:cubicBezTo>
                  <a:cubicBezTo>
                    <a:pt x="298" y="3727"/>
                    <a:pt x="24" y="4692"/>
                    <a:pt x="72" y="5644"/>
                  </a:cubicBezTo>
                  <a:cubicBezTo>
                    <a:pt x="72" y="5686"/>
                    <a:pt x="109" y="5716"/>
                    <a:pt x="145" y="5716"/>
                  </a:cubicBezTo>
                  <a:cubicBezTo>
                    <a:pt x="169" y="5716"/>
                    <a:pt x="193" y="5702"/>
                    <a:pt x="203" y="5668"/>
                  </a:cubicBezTo>
                  <a:cubicBezTo>
                    <a:pt x="1108" y="4025"/>
                    <a:pt x="738" y="1679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4" name="Google Shape;15876;p55">
              <a:extLst>
                <a:ext uri="{FF2B5EF4-FFF2-40B4-BE49-F238E27FC236}">
                  <a16:creationId xmlns:a16="http://schemas.microsoft.com/office/drawing/2014/main" id="{162751A4-65D9-B129-5B0D-3A6DA2E50BB0}"/>
                </a:ext>
              </a:extLst>
            </p:cNvPr>
            <p:cNvSpPr/>
            <p:nvPr/>
          </p:nvSpPr>
          <p:spPr>
            <a:xfrm>
              <a:off x="4221350" y="2268225"/>
              <a:ext cx="47225" cy="28325"/>
            </a:xfrm>
            <a:custGeom>
              <a:avLst/>
              <a:gdLst/>
              <a:ahLst/>
              <a:cxnLst/>
              <a:rect l="l" t="t" r="r" b="b"/>
              <a:pathLst>
                <a:path w="1889" h="1133" extrusionOk="0">
                  <a:moveTo>
                    <a:pt x="301" y="0"/>
                  </a:moveTo>
                  <a:cubicBezTo>
                    <a:pt x="276" y="0"/>
                    <a:pt x="248" y="12"/>
                    <a:pt x="227" y="38"/>
                  </a:cubicBezTo>
                  <a:cubicBezTo>
                    <a:pt x="0" y="395"/>
                    <a:pt x="36" y="812"/>
                    <a:pt x="441" y="1002"/>
                  </a:cubicBezTo>
                  <a:cubicBezTo>
                    <a:pt x="613" y="1085"/>
                    <a:pt x="834" y="1132"/>
                    <a:pt x="1055" y="1132"/>
                  </a:cubicBezTo>
                  <a:cubicBezTo>
                    <a:pt x="1308" y="1132"/>
                    <a:pt x="1561" y="1071"/>
                    <a:pt x="1739" y="931"/>
                  </a:cubicBezTo>
                  <a:cubicBezTo>
                    <a:pt x="1889" y="800"/>
                    <a:pt x="1744" y="595"/>
                    <a:pt x="1582" y="595"/>
                  </a:cubicBezTo>
                  <a:cubicBezTo>
                    <a:pt x="1538" y="595"/>
                    <a:pt x="1494" y="610"/>
                    <a:pt x="1453" y="645"/>
                  </a:cubicBezTo>
                  <a:cubicBezTo>
                    <a:pt x="1333" y="749"/>
                    <a:pt x="1109" y="789"/>
                    <a:pt x="907" y="789"/>
                  </a:cubicBezTo>
                  <a:cubicBezTo>
                    <a:pt x="810" y="789"/>
                    <a:pt x="717" y="780"/>
                    <a:pt x="643" y="764"/>
                  </a:cubicBezTo>
                  <a:cubicBezTo>
                    <a:pt x="262" y="693"/>
                    <a:pt x="286" y="407"/>
                    <a:pt x="358" y="97"/>
                  </a:cubicBezTo>
                  <a:cubicBezTo>
                    <a:pt x="380" y="37"/>
                    <a:pt x="34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5" name="Google Shape;15877;p55">
              <a:extLst>
                <a:ext uri="{FF2B5EF4-FFF2-40B4-BE49-F238E27FC236}">
                  <a16:creationId xmlns:a16="http://schemas.microsoft.com/office/drawing/2014/main" id="{B20D6065-1615-AAE9-ABDA-EE741C5A4F5F}"/>
                </a:ext>
              </a:extLst>
            </p:cNvPr>
            <p:cNvSpPr/>
            <p:nvPr/>
          </p:nvSpPr>
          <p:spPr>
            <a:xfrm>
              <a:off x="4173125" y="2103925"/>
              <a:ext cx="55100" cy="25350"/>
            </a:xfrm>
            <a:custGeom>
              <a:avLst/>
              <a:gdLst/>
              <a:ahLst/>
              <a:cxnLst/>
              <a:rect l="l" t="t" r="r" b="b"/>
              <a:pathLst>
                <a:path w="2204" h="1014" extrusionOk="0">
                  <a:moveTo>
                    <a:pt x="404" y="1"/>
                  </a:moveTo>
                  <a:cubicBezTo>
                    <a:pt x="271" y="1"/>
                    <a:pt x="144" y="31"/>
                    <a:pt x="36" y="109"/>
                  </a:cubicBezTo>
                  <a:cubicBezTo>
                    <a:pt x="1" y="121"/>
                    <a:pt x="1" y="145"/>
                    <a:pt x="36" y="169"/>
                  </a:cubicBezTo>
                  <a:cubicBezTo>
                    <a:pt x="310" y="347"/>
                    <a:pt x="715" y="371"/>
                    <a:pt x="1036" y="478"/>
                  </a:cubicBezTo>
                  <a:cubicBezTo>
                    <a:pt x="1417" y="609"/>
                    <a:pt x="1870" y="776"/>
                    <a:pt x="2203" y="1014"/>
                  </a:cubicBezTo>
                  <a:lnTo>
                    <a:pt x="2203" y="1002"/>
                  </a:lnTo>
                  <a:cubicBezTo>
                    <a:pt x="1894" y="621"/>
                    <a:pt x="1596" y="371"/>
                    <a:pt x="1132" y="192"/>
                  </a:cubicBezTo>
                  <a:cubicBezTo>
                    <a:pt x="929" y="107"/>
                    <a:pt x="656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6" name="Google Shape;15878;p55">
              <a:extLst>
                <a:ext uri="{FF2B5EF4-FFF2-40B4-BE49-F238E27FC236}">
                  <a16:creationId xmlns:a16="http://schemas.microsoft.com/office/drawing/2014/main" id="{6041A1AE-34A3-AAF5-8DE1-F7A3FCC94058}"/>
                </a:ext>
              </a:extLst>
            </p:cNvPr>
            <p:cNvSpPr/>
            <p:nvPr/>
          </p:nvSpPr>
          <p:spPr>
            <a:xfrm>
              <a:off x="4129975" y="2105525"/>
              <a:ext cx="50025" cy="85225"/>
            </a:xfrm>
            <a:custGeom>
              <a:avLst/>
              <a:gdLst/>
              <a:ahLst/>
              <a:cxnLst/>
              <a:rect l="l" t="t" r="r" b="b"/>
              <a:pathLst>
                <a:path w="2001" h="3409" extrusionOk="0">
                  <a:moveTo>
                    <a:pt x="1763" y="1"/>
                  </a:moveTo>
                  <a:cubicBezTo>
                    <a:pt x="1407" y="1"/>
                    <a:pt x="1053" y="573"/>
                    <a:pt x="893" y="783"/>
                  </a:cubicBezTo>
                  <a:cubicBezTo>
                    <a:pt x="357" y="1510"/>
                    <a:pt x="12" y="2391"/>
                    <a:pt x="0" y="3319"/>
                  </a:cubicBezTo>
                  <a:cubicBezTo>
                    <a:pt x="0" y="3374"/>
                    <a:pt x="59" y="3409"/>
                    <a:pt x="111" y="3409"/>
                  </a:cubicBezTo>
                  <a:cubicBezTo>
                    <a:pt x="150" y="3409"/>
                    <a:pt x="186" y="3389"/>
                    <a:pt x="191" y="3343"/>
                  </a:cubicBezTo>
                  <a:cubicBezTo>
                    <a:pt x="298" y="2617"/>
                    <a:pt x="524" y="1914"/>
                    <a:pt x="893" y="1295"/>
                  </a:cubicBezTo>
                  <a:cubicBezTo>
                    <a:pt x="1043" y="1064"/>
                    <a:pt x="1529" y="161"/>
                    <a:pt x="1884" y="161"/>
                  </a:cubicBezTo>
                  <a:cubicBezTo>
                    <a:pt x="1895" y="161"/>
                    <a:pt x="1906" y="162"/>
                    <a:pt x="1917" y="164"/>
                  </a:cubicBezTo>
                  <a:cubicBezTo>
                    <a:pt x="1977" y="164"/>
                    <a:pt x="2000" y="105"/>
                    <a:pt x="1965" y="69"/>
                  </a:cubicBezTo>
                  <a:cubicBezTo>
                    <a:pt x="1898" y="21"/>
                    <a:pt x="183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7" name="Google Shape;15879;p55">
              <a:extLst>
                <a:ext uri="{FF2B5EF4-FFF2-40B4-BE49-F238E27FC236}">
                  <a16:creationId xmlns:a16="http://schemas.microsoft.com/office/drawing/2014/main" id="{6768ACA6-2477-9A4F-4252-A2D5EC226F50}"/>
                </a:ext>
              </a:extLst>
            </p:cNvPr>
            <p:cNvSpPr/>
            <p:nvPr/>
          </p:nvSpPr>
          <p:spPr>
            <a:xfrm>
              <a:off x="4133350" y="2141500"/>
              <a:ext cx="96350" cy="47700"/>
            </a:xfrm>
            <a:custGeom>
              <a:avLst/>
              <a:gdLst/>
              <a:ahLst/>
              <a:cxnLst/>
              <a:rect l="l" t="t" r="r" b="b"/>
              <a:pathLst>
                <a:path w="3854" h="1908" extrusionOk="0">
                  <a:moveTo>
                    <a:pt x="3518" y="0"/>
                  </a:moveTo>
                  <a:cubicBezTo>
                    <a:pt x="2931" y="0"/>
                    <a:pt x="2290" y="368"/>
                    <a:pt x="1758" y="606"/>
                  </a:cubicBezTo>
                  <a:cubicBezTo>
                    <a:pt x="1103" y="928"/>
                    <a:pt x="508" y="1309"/>
                    <a:pt x="20" y="1856"/>
                  </a:cubicBezTo>
                  <a:cubicBezTo>
                    <a:pt x="0" y="1886"/>
                    <a:pt x="13" y="1907"/>
                    <a:pt x="31" y="1907"/>
                  </a:cubicBezTo>
                  <a:cubicBezTo>
                    <a:pt x="35" y="1907"/>
                    <a:pt x="40" y="1906"/>
                    <a:pt x="44" y="1904"/>
                  </a:cubicBezTo>
                  <a:cubicBezTo>
                    <a:pt x="592" y="1523"/>
                    <a:pt x="1211" y="1249"/>
                    <a:pt x="1830" y="963"/>
                  </a:cubicBezTo>
                  <a:cubicBezTo>
                    <a:pt x="2437" y="690"/>
                    <a:pt x="3175" y="571"/>
                    <a:pt x="3747" y="225"/>
                  </a:cubicBezTo>
                  <a:cubicBezTo>
                    <a:pt x="3854" y="166"/>
                    <a:pt x="3794" y="35"/>
                    <a:pt x="3687" y="11"/>
                  </a:cubicBezTo>
                  <a:cubicBezTo>
                    <a:pt x="3631" y="4"/>
                    <a:pt x="3575" y="0"/>
                    <a:pt x="35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8" name="Google Shape;15880;p55">
              <a:extLst>
                <a:ext uri="{FF2B5EF4-FFF2-40B4-BE49-F238E27FC236}">
                  <a16:creationId xmlns:a16="http://schemas.microsoft.com/office/drawing/2014/main" id="{E4B66332-215F-00D1-D84D-6F6E35DB4841}"/>
                </a:ext>
              </a:extLst>
            </p:cNvPr>
            <p:cNvSpPr/>
            <p:nvPr/>
          </p:nvSpPr>
          <p:spPr>
            <a:xfrm>
              <a:off x="4220875" y="2106725"/>
              <a:ext cx="37400" cy="22750"/>
            </a:xfrm>
            <a:custGeom>
              <a:avLst/>
              <a:gdLst/>
              <a:ahLst/>
              <a:cxnLst/>
              <a:rect l="l" t="t" r="r" b="b"/>
              <a:pathLst>
                <a:path w="1496" h="910" extrusionOk="0">
                  <a:moveTo>
                    <a:pt x="1304" y="1"/>
                  </a:moveTo>
                  <a:cubicBezTo>
                    <a:pt x="1091" y="1"/>
                    <a:pt x="835" y="202"/>
                    <a:pt x="686" y="295"/>
                  </a:cubicBezTo>
                  <a:cubicBezTo>
                    <a:pt x="460" y="426"/>
                    <a:pt x="150" y="592"/>
                    <a:pt x="19" y="830"/>
                  </a:cubicBezTo>
                  <a:cubicBezTo>
                    <a:pt x="1" y="877"/>
                    <a:pt x="34" y="909"/>
                    <a:pt x="72" y="909"/>
                  </a:cubicBezTo>
                  <a:cubicBezTo>
                    <a:pt x="82" y="909"/>
                    <a:pt x="93" y="907"/>
                    <a:pt x="103" y="902"/>
                  </a:cubicBezTo>
                  <a:cubicBezTo>
                    <a:pt x="305" y="735"/>
                    <a:pt x="543" y="569"/>
                    <a:pt x="805" y="449"/>
                  </a:cubicBezTo>
                  <a:cubicBezTo>
                    <a:pt x="1008" y="354"/>
                    <a:pt x="1329" y="319"/>
                    <a:pt x="1484" y="116"/>
                  </a:cubicBezTo>
                  <a:cubicBezTo>
                    <a:pt x="1496" y="92"/>
                    <a:pt x="1484" y="68"/>
                    <a:pt x="1472" y="57"/>
                  </a:cubicBezTo>
                  <a:cubicBezTo>
                    <a:pt x="1422" y="17"/>
                    <a:pt x="1365" y="1"/>
                    <a:pt x="13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9" name="Google Shape;15881;p55">
              <a:extLst>
                <a:ext uri="{FF2B5EF4-FFF2-40B4-BE49-F238E27FC236}">
                  <a16:creationId xmlns:a16="http://schemas.microsoft.com/office/drawing/2014/main" id="{781974D4-B7CF-90B8-F9CC-3F3793454938}"/>
                </a:ext>
              </a:extLst>
            </p:cNvPr>
            <p:cNvSpPr/>
            <p:nvPr/>
          </p:nvSpPr>
          <p:spPr>
            <a:xfrm>
              <a:off x="4249925" y="2104725"/>
              <a:ext cx="68950" cy="63625"/>
            </a:xfrm>
            <a:custGeom>
              <a:avLst/>
              <a:gdLst/>
              <a:ahLst/>
              <a:cxnLst/>
              <a:rect l="l" t="t" r="r" b="b"/>
              <a:pathLst>
                <a:path w="2758" h="2545" extrusionOk="0">
                  <a:moveTo>
                    <a:pt x="400" y="0"/>
                  </a:moveTo>
                  <a:cubicBezTo>
                    <a:pt x="222" y="0"/>
                    <a:pt x="75" y="60"/>
                    <a:pt x="0" y="220"/>
                  </a:cubicBezTo>
                  <a:cubicBezTo>
                    <a:pt x="12" y="220"/>
                    <a:pt x="12" y="232"/>
                    <a:pt x="24" y="256"/>
                  </a:cubicBezTo>
                  <a:cubicBezTo>
                    <a:pt x="179" y="399"/>
                    <a:pt x="370" y="339"/>
                    <a:pt x="560" y="387"/>
                  </a:cubicBezTo>
                  <a:cubicBezTo>
                    <a:pt x="905" y="458"/>
                    <a:pt x="1203" y="625"/>
                    <a:pt x="1453" y="851"/>
                  </a:cubicBezTo>
                  <a:cubicBezTo>
                    <a:pt x="1941" y="1244"/>
                    <a:pt x="2275" y="1780"/>
                    <a:pt x="2394" y="2411"/>
                  </a:cubicBezTo>
                  <a:cubicBezTo>
                    <a:pt x="2410" y="2502"/>
                    <a:pt x="2486" y="2545"/>
                    <a:pt x="2564" y="2545"/>
                  </a:cubicBezTo>
                  <a:cubicBezTo>
                    <a:pt x="2660" y="2545"/>
                    <a:pt x="2757" y="2481"/>
                    <a:pt x="2751" y="2363"/>
                  </a:cubicBezTo>
                  <a:cubicBezTo>
                    <a:pt x="2703" y="1625"/>
                    <a:pt x="2215" y="922"/>
                    <a:pt x="1620" y="494"/>
                  </a:cubicBezTo>
                  <a:cubicBezTo>
                    <a:pt x="1411" y="335"/>
                    <a:pt x="820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0" name="Google Shape;15882;p55">
              <a:extLst>
                <a:ext uri="{FF2B5EF4-FFF2-40B4-BE49-F238E27FC236}">
                  <a16:creationId xmlns:a16="http://schemas.microsoft.com/office/drawing/2014/main" id="{95F9DBAE-3D05-547C-B28B-4C4534275642}"/>
                </a:ext>
              </a:extLst>
            </p:cNvPr>
            <p:cNvSpPr/>
            <p:nvPr/>
          </p:nvSpPr>
          <p:spPr>
            <a:xfrm>
              <a:off x="4226100" y="2135525"/>
              <a:ext cx="92200" cy="32625"/>
            </a:xfrm>
            <a:custGeom>
              <a:avLst/>
              <a:gdLst/>
              <a:ahLst/>
              <a:cxnLst/>
              <a:rect l="l" t="t" r="r" b="b"/>
              <a:pathLst>
                <a:path w="3688" h="1305" extrusionOk="0">
                  <a:moveTo>
                    <a:pt x="878" y="1"/>
                  </a:moveTo>
                  <a:cubicBezTo>
                    <a:pt x="565" y="1"/>
                    <a:pt x="267" y="62"/>
                    <a:pt x="25" y="226"/>
                  </a:cubicBezTo>
                  <a:cubicBezTo>
                    <a:pt x="1" y="250"/>
                    <a:pt x="1" y="310"/>
                    <a:pt x="37" y="333"/>
                  </a:cubicBezTo>
                  <a:cubicBezTo>
                    <a:pt x="644" y="488"/>
                    <a:pt x="1299" y="381"/>
                    <a:pt x="1930" y="548"/>
                  </a:cubicBezTo>
                  <a:cubicBezTo>
                    <a:pt x="2442" y="679"/>
                    <a:pt x="3156" y="833"/>
                    <a:pt x="3478" y="1262"/>
                  </a:cubicBezTo>
                  <a:cubicBezTo>
                    <a:pt x="3503" y="1291"/>
                    <a:pt x="3538" y="1304"/>
                    <a:pt x="3572" y="1304"/>
                  </a:cubicBezTo>
                  <a:cubicBezTo>
                    <a:pt x="3633" y="1304"/>
                    <a:pt x="3687" y="1260"/>
                    <a:pt x="3656" y="1191"/>
                  </a:cubicBezTo>
                  <a:cubicBezTo>
                    <a:pt x="3466" y="667"/>
                    <a:pt x="2823" y="464"/>
                    <a:pt x="2335" y="298"/>
                  </a:cubicBezTo>
                  <a:cubicBezTo>
                    <a:pt x="1924" y="158"/>
                    <a:pt x="1382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1" name="Google Shape;15883;p55">
              <a:extLst>
                <a:ext uri="{FF2B5EF4-FFF2-40B4-BE49-F238E27FC236}">
                  <a16:creationId xmlns:a16="http://schemas.microsoft.com/office/drawing/2014/main" id="{E545F903-F4D0-2CBB-C594-CE36CF07C86E}"/>
                </a:ext>
              </a:extLst>
            </p:cNvPr>
            <p:cNvSpPr/>
            <p:nvPr/>
          </p:nvSpPr>
          <p:spPr>
            <a:xfrm>
              <a:off x="4147225" y="2058025"/>
              <a:ext cx="90225" cy="64100"/>
            </a:xfrm>
            <a:custGeom>
              <a:avLst/>
              <a:gdLst/>
              <a:ahLst/>
              <a:cxnLst/>
              <a:rect l="l" t="t" r="r" b="b"/>
              <a:pathLst>
                <a:path w="3609" h="2564" extrusionOk="0">
                  <a:moveTo>
                    <a:pt x="890" y="1"/>
                  </a:moveTo>
                  <a:cubicBezTo>
                    <a:pt x="574" y="1"/>
                    <a:pt x="279" y="75"/>
                    <a:pt x="60" y="254"/>
                  </a:cubicBezTo>
                  <a:cubicBezTo>
                    <a:pt x="1" y="302"/>
                    <a:pt x="60" y="397"/>
                    <a:pt x="120" y="409"/>
                  </a:cubicBezTo>
                  <a:cubicBezTo>
                    <a:pt x="156" y="412"/>
                    <a:pt x="192" y="413"/>
                    <a:pt x="228" y="413"/>
                  </a:cubicBezTo>
                  <a:cubicBezTo>
                    <a:pt x="473" y="413"/>
                    <a:pt x="708" y="358"/>
                    <a:pt x="961" y="358"/>
                  </a:cubicBezTo>
                  <a:cubicBezTo>
                    <a:pt x="998" y="358"/>
                    <a:pt x="1035" y="359"/>
                    <a:pt x="1072" y="362"/>
                  </a:cubicBezTo>
                  <a:cubicBezTo>
                    <a:pt x="1501" y="397"/>
                    <a:pt x="1977" y="540"/>
                    <a:pt x="2323" y="826"/>
                  </a:cubicBezTo>
                  <a:cubicBezTo>
                    <a:pt x="2751" y="1183"/>
                    <a:pt x="3275" y="1897"/>
                    <a:pt x="3239" y="2481"/>
                  </a:cubicBezTo>
                  <a:cubicBezTo>
                    <a:pt x="3239" y="2533"/>
                    <a:pt x="3289" y="2563"/>
                    <a:pt x="3337" y="2563"/>
                  </a:cubicBezTo>
                  <a:cubicBezTo>
                    <a:pt x="3378" y="2563"/>
                    <a:pt x="3419" y="2542"/>
                    <a:pt x="3430" y="2493"/>
                  </a:cubicBezTo>
                  <a:cubicBezTo>
                    <a:pt x="3608" y="1766"/>
                    <a:pt x="3037" y="933"/>
                    <a:pt x="2453" y="516"/>
                  </a:cubicBezTo>
                  <a:cubicBezTo>
                    <a:pt x="2080" y="234"/>
                    <a:pt x="1452" y="1"/>
                    <a:pt x="8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2" name="Google Shape;15884;p55">
              <a:extLst>
                <a:ext uri="{FF2B5EF4-FFF2-40B4-BE49-F238E27FC236}">
                  <a16:creationId xmlns:a16="http://schemas.microsoft.com/office/drawing/2014/main" id="{AB70B1F4-3960-211A-27CA-557DF0A84903}"/>
                </a:ext>
              </a:extLst>
            </p:cNvPr>
            <p:cNvSpPr/>
            <p:nvPr/>
          </p:nvSpPr>
          <p:spPr>
            <a:xfrm>
              <a:off x="4149325" y="2064375"/>
              <a:ext cx="69925" cy="54575"/>
            </a:xfrm>
            <a:custGeom>
              <a:avLst/>
              <a:gdLst/>
              <a:ahLst/>
              <a:cxnLst/>
              <a:rect l="l" t="t" r="r" b="b"/>
              <a:pathLst>
                <a:path w="2797" h="2183" extrusionOk="0">
                  <a:moveTo>
                    <a:pt x="271" y="0"/>
                  </a:moveTo>
                  <a:cubicBezTo>
                    <a:pt x="175" y="0"/>
                    <a:pt x="86" y="31"/>
                    <a:pt x="12" y="108"/>
                  </a:cubicBezTo>
                  <a:cubicBezTo>
                    <a:pt x="12" y="108"/>
                    <a:pt x="0" y="119"/>
                    <a:pt x="12" y="143"/>
                  </a:cubicBezTo>
                  <a:cubicBezTo>
                    <a:pt x="119" y="286"/>
                    <a:pt x="274" y="346"/>
                    <a:pt x="429" y="441"/>
                  </a:cubicBezTo>
                  <a:cubicBezTo>
                    <a:pt x="703" y="596"/>
                    <a:pt x="941" y="798"/>
                    <a:pt x="1191" y="977"/>
                  </a:cubicBezTo>
                  <a:cubicBezTo>
                    <a:pt x="1477" y="1167"/>
                    <a:pt x="1786" y="1334"/>
                    <a:pt x="2036" y="1572"/>
                  </a:cubicBezTo>
                  <a:cubicBezTo>
                    <a:pt x="2262" y="1774"/>
                    <a:pt x="2441" y="2048"/>
                    <a:pt x="2703" y="2179"/>
                  </a:cubicBezTo>
                  <a:cubicBezTo>
                    <a:pt x="2711" y="2181"/>
                    <a:pt x="2719" y="2182"/>
                    <a:pt x="2727" y="2182"/>
                  </a:cubicBezTo>
                  <a:cubicBezTo>
                    <a:pt x="2765" y="2182"/>
                    <a:pt x="2796" y="2159"/>
                    <a:pt x="2786" y="2120"/>
                  </a:cubicBezTo>
                  <a:cubicBezTo>
                    <a:pt x="2620" y="1489"/>
                    <a:pt x="1798" y="977"/>
                    <a:pt x="1310" y="584"/>
                  </a:cubicBezTo>
                  <a:cubicBezTo>
                    <a:pt x="1094" y="425"/>
                    <a:pt x="628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3" name="Google Shape;15885;p55">
              <a:extLst>
                <a:ext uri="{FF2B5EF4-FFF2-40B4-BE49-F238E27FC236}">
                  <a16:creationId xmlns:a16="http://schemas.microsoft.com/office/drawing/2014/main" id="{5B0A0C2B-43B3-949C-9D24-A4E23A5986DE}"/>
                </a:ext>
              </a:extLst>
            </p:cNvPr>
            <p:cNvSpPr/>
            <p:nvPr/>
          </p:nvSpPr>
          <p:spPr>
            <a:xfrm>
              <a:off x="4226100" y="2070225"/>
              <a:ext cx="36350" cy="51875"/>
            </a:xfrm>
            <a:custGeom>
              <a:avLst/>
              <a:gdLst/>
              <a:ahLst/>
              <a:cxnLst/>
              <a:rect l="l" t="t" r="r" b="b"/>
              <a:pathLst>
                <a:path w="1454" h="2075" extrusionOk="0">
                  <a:moveTo>
                    <a:pt x="1056" y="1"/>
                  </a:moveTo>
                  <a:cubicBezTo>
                    <a:pt x="753" y="1"/>
                    <a:pt x="390" y="610"/>
                    <a:pt x="299" y="826"/>
                  </a:cubicBezTo>
                  <a:cubicBezTo>
                    <a:pt x="108" y="1195"/>
                    <a:pt x="1" y="1648"/>
                    <a:pt x="132" y="2052"/>
                  </a:cubicBezTo>
                  <a:cubicBezTo>
                    <a:pt x="137" y="2068"/>
                    <a:pt x="150" y="2075"/>
                    <a:pt x="162" y="2075"/>
                  </a:cubicBezTo>
                  <a:cubicBezTo>
                    <a:pt x="177" y="2075"/>
                    <a:pt x="191" y="2065"/>
                    <a:pt x="191" y="2052"/>
                  </a:cubicBezTo>
                  <a:cubicBezTo>
                    <a:pt x="108" y="1493"/>
                    <a:pt x="489" y="933"/>
                    <a:pt x="846" y="540"/>
                  </a:cubicBezTo>
                  <a:cubicBezTo>
                    <a:pt x="906" y="469"/>
                    <a:pt x="1454" y="88"/>
                    <a:pt x="1096" y="4"/>
                  </a:cubicBezTo>
                  <a:cubicBezTo>
                    <a:pt x="1083" y="2"/>
                    <a:pt x="1069" y="1"/>
                    <a:pt x="10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4" name="Google Shape;15886;p55">
              <a:extLst>
                <a:ext uri="{FF2B5EF4-FFF2-40B4-BE49-F238E27FC236}">
                  <a16:creationId xmlns:a16="http://schemas.microsoft.com/office/drawing/2014/main" id="{A927A23A-A453-650B-3512-9461F89BDE37}"/>
                </a:ext>
              </a:extLst>
            </p:cNvPr>
            <p:cNvSpPr/>
            <p:nvPr/>
          </p:nvSpPr>
          <p:spPr>
            <a:xfrm>
              <a:off x="4249325" y="2067500"/>
              <a:ext cx="57300" cy="15850"/>
            </a:xfrm>
            <a:custGeom>
              <a:avLst/>
              <a:gdLst/>
              <a:ahLst/>
              <a:cxnLst/>
              <a:rect l="l" t="t" r="r" b="b"/>
              <a:pathLst>
                <a:path w="2292" h="634" extrusionOk="0">
                  <a:moveTo>
                    <a:pt x="1022" y="1"/>
                  </a:moveTo>
                  <a:cubicBezTo>
                    <a:pt x="627" y="1"/>
                    <a:pt x="246" y="102"/>
                    <a:pt x="48" y="316"/>
                  </a:cubicBezTo>
                  <a:cubicBezTo>
                    <a:pt x="1" y="340"/>
                    <a:pt x="24" y="375"/>
                    <a:pt x="60" y="387"/>
                  </a:cubicBezTo>
                  <a:cubicBezTo>
                    <a:pt x="83" y="388"/>
                    <a:pt x="106" y="389"/>
                    <a:pt x="129" y="389"/>
                  </a:cubicBezTo>
                  <a:cubicBezTo>
                    <a:pt x="424" y="389"/>
                    <a:pt x="697" y="327"/>
                    <a:pt x="1001" y="327"/>
                  </a:cubicBezTo>
                  <a:cubicBezTo>
                    <a:pt x="1025" y="327"/>
                    <a:pt x="1048" y="327"/>
                    <a:pt x="1072" y="328"/>
                  </a:cubicBezTo>
                  <a:cubicBezTo>
                    <a:pt x="1465" y="352"/>
                    <a:pt x="1751" y="506"/>
                    <a:pt x="2120" y="625"/>
                  </a:cubicBezTo>
                  <a:cubicBezTo>
                    <a:pt x="2134" y="631"/>
                    <a:pt x="2148" y="634"/>
                    <a:pt x="2161" y="634"/>
                  </a:cubicBezTo>
                  <a:cubicBezTo>
                    <a:pt x="2252" y="634"/>
                    <a:pt x="2291" y="498"/>
                    <a:pt x="2239" y="435"/>
                  </a:cubicBezTo>
                  <a:cubicBezTo>
                    <a:pt x="2016" y="153"/>
                    <a:pt x="1508" y="1"/>
                    <a:pt x="10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5" name="Google Shape;15887;p55">
              <a:extLst>
                <a:ext uri="{FF2B5EF4-FFF2-40B4-BE49-F238E27FC236}">
                  <a16:creationId xmlns:a16="http://schemas.microsoft.com/office/drawing/2014/main" id="{AD8A2E65-9C24-8C47-F9EC-F255A247CC10}"/>
                </a:ext>
              </a:extLst>
            </p:cNvPr>
            <p:cNvSpPr/>
            <p:nvPr/>
          </p:nvSpPr>
          <p:spPr>
            <a:xfrm>
              <a:off x="4224025" y="2080750"/>
              <a:ext cx="79800" cy="41225"/>
            </a:xfrm>
            <a:custGeom>
              <a:avLst/>
              <a:gdLst/>
              <a:ahLst/>
              <a:cxnLst/>
              <a:rect l="l" t="t" r="r" b="b"/>
              <a:pathLst>
                <a:path w="3192" h="1649" extrusionOk="0">
                  <a:moveTo>
                    <a:pt x="3156" y="0"/>
                  </a:moveTo>
                  <a:cubicBezTo>
                    <a:pt x="1977" y="322"/>
                    <a:pt x="870" y="405"/>
                    <a:pt x="60" y="1429"/>
                  </a:cubicBezTo>
                  <a:cubicBezTo>
                    <a:pt x="1" y="1518"/>
                    <a:pt x="57" y="1649"/>
                    <a:pt x="153" y="1649"/>
                  </a:cubicBezTo>
                  <a:cubicBezTo>
                    <a:pt x="172" y="1649"/>
                    <a:pt x="193" y="1643"/>
                    <a:pt x="215" y="1631"/>
                  </a:cubicBezTo>
                  <a:cubicBezTo>
                    <a:pt x="441" y="1512"/>
                    <a:pt x="560" y="1334"/>
                    <a:pt x="739" y="1167"/>
                  </a:cubicBezTo>
                  <a:cubicBezTo>
                    <a:pt x="1013" y="929"/>
                    <a:pt x="1406" y="762"/>
                    <a:pt x="1763" y="643"/>
                  </a:cubicBezTo>
                  <a:cubicBezTo>
                    <a:pt x="2287" y="476"/>
                    <a:pt x="2763" y="405"/>
                    <a:pt x="3156" y="24"/>
                  </a:cubicBezTo>
                  <a:cubicBezTo>
                    <a:pt x="3191" y="24"/>
                    <a:pt x="3168" y="0"/>
                    <a:pt x="31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6" name="Google Shape;15888;p55">
              <a:extLst>
                <a:ext uri="{FF2B5EF4-FFF2-40B4-BE49-F238E27FC236}">
                  <a16:creationId xmlns:a16="http://schemas.microsoft.com/office/drawing/2014/main" id="{CFC84730-7CAF-6105-AB74-CC2438846BEE}"/>
                </a:ext>
              </a:extLst>
            </p:cNvPr>
            <p:cNvSpPr/>
            <p:nvPr/>
          </p:nvSpPr>
          <p:spPr>
            <a:xfrm>
              <a:off x="4266600" y="2153025"/>
              <a:ext cx="38600" cy="74300"/>
            </a:xfrm>
            <a:custGeom>
              <a:avLst/>
              <a:gdLst/>
              <a:ahLst/>
              <a:cxnLst/>
              <a:rect l="l" t="t" r="r" b="b"/>
              <a:pathLst>
                <a:path w="1544" h="2972" extrusionOk="0">
                  <a:moveTo>
                    <a:pt x="1506" y="0"/>
                  </a:moveTo>
                  <a:cubicBezTo>
                    <a:pt x="1501" y="0"/>
                    <a:pt x="1495" y="1"/>
                    <a:pt x="1488" y="2"/>
                  </a:cubicBezTo>
                  <a:cubicBezTo>
                    <a:pt x="1060" y="169"/>
                    <a:pt x="822" y="657"/>
                    <a:pt x="619" y="1038"/>
                  </a:cubicBezTo>
                  <a:cubicBezTo>
                    <a:pt x="310" y="1657"/>
                    <a:pt x="24" y="2205"/>
                    <a:pt x="0" y="2908"/>
                  </a:cubicBezTo>
                  <a:cubicBezTo>
                    <a:pt x="0" y="2951"/>
                    <a:pt x="32" y="2972"/>
                    <a:pt x="65" y="2972"/>
                  </a:cubicBezTo>
                  <a:cubicBezTo>
                    <a:pt x="95" y="2972"/>
                    <a:pt x="125" y="2954"/>
                    <a:pt x="131" y="2919"/>
                  </a:cubicBezTo>
                  <a:cubicBezTo>
                    <a:pt x="322" y="2336"/>
                    <a:pt x="596" y="1800"/>
                    <a:pt x="857" y="1253"/>
                  </a:cubicBezTo>
                  <a:cubicBezTo>
                    <a:pt x="1060" y="848"/>
                    <a:pt x="1203" y="372"/>
                    <a:pt x="1512" y="62"/>
                  </a:cubicBezTo>
                  <a:cubicBezTo>
                    <a:pt x="1543" y="31"/>
                    <a:pt x="1538" y="0"/>
                    <a:pt x="15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7" name="Google Shape;15889;p55">
              <a:extLst>
                <a:ext uri="{FF2B5EF4-FFF2-40B4-BE49-F238E27FC236}">
                  <a16:creationId xmlns:a16="http://schemas.microsoft.com/office/drawing/2014/main" id="{6DCCAD33-A5EC-3939-7247-27630CB0E21F}"/>
                </a:ext>
              </a:extLst>
            </p:cNvPr>
            <p:cNvSpPr/>
            <p:nvPr/>
          </p:nvSpPr>
          <p:spPr>
            <a:xfrm>
              <a:off x="4281775" y="2158575"/>
              <a:ext cx="29800" cy="119875"/>
            </a:xfrm>
            <a:custGeom>
              <a:avLst/>
              <a:gdLst/>
              <a:ahLst/>
              <a:cxnLst/>
              <a:rect l="l" t="t" r="r" b="b"/>
              <a:pathLst>
                <a:path w="1192" h="4795" extrusionOk="0">
                  <a:moveTo>
                    <a:pt x="1140" y="0"/>
                  </a:moveTo>
                  <a:cubicBezTo>
                    <a:pt x="1134" y="0"/>
                    <a:pt x="1127" y="2"/>
                    <a:pt x="1120" y="7"/>
                  </a:cubicBezTo>
                  <a:cubicBezTo>
                    <a:pt x="596" y="328"/>
                    <a:pt x="417" y="1352"/>
                    <a:pt x="310" y="1888"/>
                  </a:cubicBezTo>
                  <a:cubicBezTo>
                    <a:pt x="155" y="2781"/>
                    <a:pt x="0" y="3900"/>
                    <a:pt x="381" y="4745"/>
                  </a:cubicBezTo>
                  <a:cubicBezTo>
                    <a:pt x="399" y="4781"/>
                    <a:pt x="425" y="4795"/>
                    <a:pt x="451" y="4795"/>
                  </a:cubicBezTo>
                  <a:cubicBezTo>
                    <a:pt x="495" y="4795"/>
                    <a:pt x="541" y="4755"/>
                    <a:pt x="548" y="4710"/>
                  </a:cubicBezTo>
                  <a:cubicBezTo>
                    <a:pt x="643" y="3840"/>
                    <a:pt x="524" y="2947"/>
                    <a:pt x="643" y="2066"/>
                  </a:cubicBezTo>
                  <a:cubicBezTo>
                    <a:pt x="727" y="1400"/>
                    <a:pt x="893" y="661"/>
                    <a:pt x="1191" y="42"/>
                  </a:cubicBezTo>
                  <a:cubicBezTo>
                    <a:pt x="1191" y="33"/>
                    <a:pt x="1168" y="0"/>
                    <a:pt x="11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8" name="Google Shape;15890;p55">
              <a:extLst>
                <a:ext uri="{FF2B5EF4-FFF2-40B4-BE49-F238E27FC236}">
                  <a16:creationId xmlns:a16="http://schemas.microsoft.com/office/drawing/2014/main" id="{3FDFA3C3-1687-620E-A71A-3E968ECB2948}"/>
                </a:ext>
              </a:extLst>
            </p:cNvPr>
            <p:cNvSpPr/>
            <p:nvPr/>
          </p:nvSpPr>
          <p:spPr>
            <a:xfrm>
              <a:off x="4264800" y="2273500"/>
              <a:ext cx="33375" cy="18750"/>
            </a:xfrm>
            <a:custGeom>
              <a:avLst/>
              <a:gdLst/>
              <a:ahLst/>
              <a:cxnLst/>
              <a:rect l="l" t="t" r="r" b="b"/>
              <a:pathLst>
                <a:path w="1335" h="750" extrusionOk="0">
                  <a:moveTo>
                    <a:pt x="1147" y="0"/>
                  </a:moveTo>
                  <a:cubicBezTo>
                    <a:pt x="1123" y="0"/>
                    <a:pt x="1101" y="16"/>
                    <a:pt x="1096" y="53"/>
                  </a:cubicBezTo>
                  <a:cubicBezTo>
                    <a:pt x="1049" y="315"/>
                    <a:pt x="918" y="434"/>
                    <a:pt x="644" y="434"/>
                  </a:cubicBezTo>
                  <a:cubicBezTo>
                    <a:pt x="537" y="434"/>
                    <a:pt x="429" y="422"/>
                    <a:pt x="310" y="422"/>
                  </a:cubicBezTo>
                  <a:cubicBezTo>
                    <a:pt x="266" y="422"/>
                    <a:pt x="204" y="404"/>
                    <a:pt x="144" y="404"/>
                  </a:cubicBezTo>
                  <a:cubicBezTo>
                    <a:pt x="106" y="404"/>
                    <a:pt x="69" y="411"/>
                    <a:pt x="36" y="434"/>
                  </a:cubicBezTo>
                  <a:cubicBezTo>
                    <a:pt x="13" y="470"/>
                    <a:pt x="1" y="494"/>
                    <a:pt x="1" y="541"/>
                  </a:cubicBezTo>
                  <a:cubicBezTo>
                    <a:pt x="25" y="672"/>
                    <a:pt x="239" y="720"/>
                    <a:pt x="334" y="732"/>
                  </a:cubicBezTo>
                  <a:cubicBezTo>
                    <a:pt x="392" y="744"/>
                    <a:pt x="450" y="749"/>
                    <a:pt x="507" y="749"/>
                  </a:cubicBezTo>
                  <a:cubicBezTo>
                    <a:pt x="614" y="749"/>
                    <a:pt x="717" y="731"/>
                    <a:pt x="810" y="708"/>
                  </a:cubicBezTo>
                  <a:cubicBezTo>
                    <a:pt x="1096" y="613"/>
                    <a:pt x="1334" y="363"/>
                    <a:pt x="1215" y="65"/>
                  </a:cubicBezTo>
                  <a:cubicBezTo>
                    <a:pt x="1209" y="25"/>
                    <a:pt x="1176" y="0"/>
                    <a:pt x="11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9" name="Google Shape;15891;p55">
              <a:extLst>
                <a:ext uri="{FF2B5EF4-FFF2-40B4-BE49-F238E27FC236}">
                  <a16:creationId xmlns:a16="http://schemas.microsoft.com/office/drawing/2014/main" id="{65D7A147-3E8B-B73E-6218-BB7223D18447}"/>
                </a:ext>
              </a:extLst>
            </p:cNvPr>
            <p:cNvSpPr/>
            <p:nvPr/>
          </p:nvSpPr>
          <p:spPr>
            <a:xfrm>
              <a:off x="4313250" y="2136150"/>
              <a:ext cx="84625" cy="56650"/>
            </a:xfrm>
            <a:custGeom>
              <a:avLst/>
              <a:gdLst/>
              <a:ahLst/>
              <a:cxnLst/>
              <a:rect l="l" t="t" r="r" b="b"/>
              <a:pathLst>
                <a:path w="3385" h="2266" extrusionOk="0">
                  <a:moveTo>
                    <a:pt x="27" y="689"/>
                  </a:moveTo>
                  <a:cubicBezTo>
                    <a:pt x="3" y="689"/>
                    <a:pt x="1" y="695"/>
                    <a:pt x="9" y="695"/>
                  </a:cubicBezTo>
                  <a:cubicBezTo>
                    <a:pt x="13" y="695"/>
                    <a:pt x="19" y="693"/>
                    <a:pt x="27" y="689"/>
                  </a:cubicBezTo>
                  <a:close/>
                  <a:moveTo>
                    <a:pt x="1443" y="1"/>
                  </a:moveTo>
                  <a:cubicBezTo>
                    <a:pt x="888" y="1"/>
                    <a:pt x="327" y="232"/>
                    <a:pt x="27" y="689"/>
                  </a:cubicBezTo>
                  <a:cubicBezTo>
                    <a:pt x="341" y="432"/>
                    <a:pt x="837" y="292"/>
                    <a:pt x="1317" y="292"/>
                  </a:cubicBezTo>
                  <a:cubicBezTo>
                    <a:pt x="1658" y="292"/>
                    <a:pt x="1990" y="362"/>
                    <a:pt x="2242" y="511"/>
                  </a:cubicBezTo>
                  <a:cubicBezTo>
                    <a:pt x="2921" y="916"/>
                    <a:pt x="2861" y="1618"/>
                    <a:pt x="3182" y="2237"/>
                  </a:cubicBezTo>
                  <a:cubicBezTo>
                    <a:pt x="3191" y="2258"/>
                    <a:pt x="3203" y="2265"/>
                    <a:pt x="3216" y="2265"/>
                  </a:cubicBezTo>
                  <a:cubicBezTo>
                    <a:pt x="3242" y="2265"/>
                    <a:pt x="3270" y="2237"/>
                    <a:pt x="3278" y="2213"/>
                  </a:cubicBezTo>
                  <a:cubicBezTo>
                    <a:pt x="3385" y="1380"/>
                    <a:pt x="2944" y="427"/>
                    <a:pt x="2135" y="130"/>
                  </a:cubicBezTo>
                  <a:cubicBezTo>
                    <a:pt x="1920" y="44"/>
                    <a:pt x="1682" y="1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0" name="Google Shape;15892;p55">
              <a:extLst>
                <a:ext uri="{FF2B5EF4-FFF2-40B4-BE49-F238E27FC236}">
                  <a16:creationId xmlns:a16="http://schemas.microsoft.com/office/drawing/2014/main" id="{184DF8AF-8D46-F725-379A-DA0F07D83157}"/>
                </a:ext>
              </a:extLst>
            </p:cNvPr>
            <p:cNvSpPr/>
            <p:nvPr/>
          </p:nvSpPr>
          <p:spPr>
            <a:xfrm>
              <a:off x="4308550" y="2152425"/>
              <a:ext cx="87400" cy="40950"/>
            </a:xfrm>
            <a:custGeom>
              <a:avLst/>
              <a:gdLst/>
              <a:ahLst/>
              <a:cxnLst/>
              <a:rect l="l" t="t" r="r" b="b"/>
              <a:pathLst>
                <a:path w="3496" h="1638" extrusionOk="0">
                  <a:moveTo>
                    <a:pt x="620" y="0"/>
                  </a:moveTo>
                  <a:cubicBezTo>
                    <a:pt x="472" y="0"/>
                    <a:pt x="324" y="22"/>
                    <a:pt x="180" y="74"/>
                  </a:cubicBezTo>
                  <a:cubicBezTo>
                    <a:pt x="1" y="134"/>
                    <a:pt x="37" y="384"/>
                    <a:pt x="227" y="396"/>
                  </a:cubicBezTo>
                  <a:cubicBezTo>
                    <a:pt x="1382" y="503"/>
                    <a:pt x="2358" y="1050"/>
                    <a:pt x="3335" y="1634"/>
                  </a:cubicBezTo>
                  <a:cubicBezTo>
                    <a:pt x="3346" y="1637"/>
                    <a:pt x="3357" y="1638"/>
                    <a:pt x="3368" y="1638"/>
                  </a:cubicBezTo>
                  <a:cubicBezTo>
                    <a:pt x="3445" y="1638"/>
                    <a:pt x="3496" y="1566"/>
                    <a:pt x="3454" y="1503"/>
                  </a:cubicBezTo>
                  <a:cubicBezTo>
                    <a:pt x="3204" y="991"/>
                    <a:pt x="2573" y="634"/>
                    <a:pt x="2073" y="431"/>
                  </a:cubicBezTo>
                  <a:cubicBezTo>
                    <a:pt x="1632" y="248"/>
                    <a:pt x="1121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1" name="Google Shape;15893;p55">
              <a:extLst>
                <a:ext uri="{FF2B5EF4-FFF2-40B4-BE49-F238E27FC236}">
                  <a16:creationId xmlns:a16="http://schemas.microsoft.com/office/drawing/2014/main" id="{26627E6A-C908-7F05-B826-AB3DCB1FF357}"/>
                </a:ext>
              </a:extLst>
            </p:cNvPr>
            <p:cNvSpPr/>
            <p:nvPr/>
          </p:nvSpPr>
          <p:spPr>
            <a:xfrm>
              <a:off x="4314975" y="2099475"/>
              <a:ext cx="84850" cy="51375"/>
            </a:xfrm>
            <a:custGeom>
              <a:avLst/>
              <a:gdLst/>
              <a:ahLst/>
              <a:cxnLst/>
              <a:rect l="l" t="t" r="r" b="b"/>
              <a:pathLst>
                <a:path w="3394" h="2055" extrusionOk="0">
                  <a:moveTo>
                    <a:pt x="2307" y="0"/>
                  </a:moveTo>
                  <a:cubicBezTo>
                    <a:pt x="1281" y="0"/>
                    <a:pt x="150" y="1005"/>
                    <a:pt x="18" y="1978"/>
                  </a:cubicBezTo>
                  <a:cubicBezTo>
                    <a:pt x="0" y="2013"/>
                    <a:pt x="41" y="2055"/>
                    <a:pt x="73" y="2055"/>
                  </a:cubicBezTo>
                  <a:cubicBezTo>
                    <a:pt x="85" y="2055"/>
                    <a:pt x="95" y="2050"/>
                    <a:pt x="101" y="2037"/>
                  </a:cubicBezTo>
                  <a:cubicBezTo>
                    <a:pt x="620" y="1397"/>
                    <a:pt x="1400" y="310"/>
                    <a:pt x="2293" y="310"/>
                  </a:cubicBezTo>
                  <a:cubicBezTo>
                    <a:pt x="2546" y="310"/>
                    <a:pt x="2809" y="398"/>
                    <a:pt x="3078" y="609"/>
                  </a:cubicBezTo>
                  <a:cubicBezTo>
                    <a:pt x="3112" y="635"/>
                    <a:pt x="3148" y="646"/>
                    <a:pt x="3182" y="646"/>
                  </a:cubicBezTo>
                  <a:cubicBezTo>
                    <a:pt x="3301" y="646"/>
                    <a:pt x="3394" y="508"/>
                    <a:pt x="3292" y="406"/>
                  </a:cubicBezTo>
                  <a:cubicBezTo>
                    <a:pt x="3007" y="121"/>
                    <a:pt x="2663" y="0"/>
                    <a:pt x="23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2" name="Google Shape;15894;p55">
              <a:extLst>
                <a:ext uri="{FF2B5EF4-FFF2-40B4-BE49-F238E27FC236}">
                  <a16:creationId xmlns:a16="http://schemas.microsoft.com/office/drawing/2014/main" id="{3932AEBD-10B3-FEF7-78D2-067D5FAF6E77}"/>
                </a:ext>
              </a:extLst>
            </p:cNvPr>
            <p:cNvSpPr/>
            <p:nvPr/>
          </p:nvSpPr>
          <p:spPr>
            <a:xfrm>
              <a:off x="4330375" y="2109325"/>
              <a:ext cx="66025" cy="32550"/>
            </a:xfrm>
            <a:custGeom>
              <a:avLst/>
              <a:gdLst/>
              <a:ahLst/>
              <a:cxnLst/>
              <a:rect l="l" t="t" r="r" b="b"/>
              <a:pathLst>
                <a:path w="2641" h="1302" extrusionOk="0">
                  <a:moveTo>
                    <a:pt x="2316" y="1"/>
                  </a:moveTo>
                  <a:cubicBezTo>
                    <a:pt x="1639" y="1"/>
                    <a:pt x="166" y="907"/>
                    <a:pt x="33" y="1155"/>
                  </a:cubicBezTo>
                  <a:cubicBezTo>
                    <a:pt x="1" y="1219"/>
                    <a:pt x="55" y="1302"/>
                    <a:pt x="117" y="1302"/>
                  </a:cubicBezTo>
                  <a:cubicBezTo>
                    <a:pt x="125" y="1302"/>
                    <a:pt x="132" y="1301"/>
                    <a:pt x="140" y="1298"/>
                  </a:cubicBezTo>
                  <a:cubicBezTo>
                    <a:pt x="604" y="1179"/>
                    <a:pt x="1081" y="822"/>
                    <a:pt x="1509" y="619"/>
                  </a:cubicBezTo>
                  <a:cubicBezTo>
                    <a:pt x="1724" y="512"/>
                    <a:pt x="1938" y="405"/>
                    <a:pt x="2164" y="334"/>
                  </a:cubicBezTo>
                  <a:cubicBezTo>
                    <a:pt x="2319" y="286"/>
                    <a:pt x="2474" y="310"/>
                    <a:pt x="2617" y="250"/>
                  </a:cubicBezTo>
                  <a:cubicBezTo>
                    <a:pt x="2640" y="250"/>
                    <a:pt x="2640" y="215"/>
                    <a:pt x="2640" y="191"/>
                  </a:cubicBezTo>
                  <a:cubicBezTo>
                    <a:pt x="2603" y="56"/>
                    <a:pt x="2484" y="1"/>
                    <a:pt x="23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3" name="Google Shape;15895;p55">
              <a:extLst>
                <a:ext uri="{FF2B5EF4-FFF2-40B4-BE49-F238E27FC236}">
                  <a16:creationId xmlns:a16="http://schemas.microsoft.com/office/drawing/2014/main" id="{3DE8B275-54B5-8D5A-559F-4CCF32561D87}"/>
                </a:ext>
              </a:extLst>
            </p:cNvPr>
            <p:cNvSpPr/>
            <p:nvPr/>
          </p:nvSpPr>
          <p:spPr>
            <a:xfrm>
              <a:off x="4277350" y="2085175"/>
              <a:ext cx="50875" cy="60800"/>
            </a:xfrm>
            <a:custGeom>
              <a:avLst/>
              <a:gdLst/>
              <a:ahLst/>
              <a:cxnLst/>
              <a:rect l="l" t="t" r="r" b="b"/>
              <a:pathLst>
                <a:path w="2035" h="2432" extrusionOk="0">
                  <a:moveTo>
                    <a:pt x="548" y="1"/>
                  </a:moveTo>
                  <a:cubicBezTo>
                    <a:pt x="417" y="1"/>
                    <a:pt x="288" y="30"/>
                    <a:pt x="166" y="97"/>
                  </a:cubicBezTo>
                  <a:cubicBezTo>
                    <a:pt x="0" y="190"/>
                    <a:pt x="95" y="399"/>
                    <a:pt x="254" y="399"/>
                  </a:cubicBezTo>
                  <a:cubicBezTo>
                    <a:pt x="279" y="399"/>
                    <a:pt x="305" y="394"/>
                    <a:pt x="332" y="383"/>
                  </a:cubicBezTo>
                  <a:cubicBezTo>
                    <a:pt x="390" y="356"/>
                    <a:pt x="453" y="345"/>
                    <a:pt x="517" y="345"/>
                  </a:cubicBezTo>
                  <a:cubicBezTo>
                    <a:pt x="862" y="345"/>
                    <a:pt x="1267" y="680"/>
                    <a:pt x="1428" y="930"/>
                  </a:cubicBezTo>
                  <a:cubicBezTo>
                    <a:pt x="1701" y="1359"/>
                    <a:pt x="1820" y="1907"/>
                    <a:pt x="1642" y="2395"/>
                  </a:cubicBezTo>
                  <a:cubicBezTo>
                    <a:pt x="1627" y="2418"/>
                    <a:pt x="1641" y="2431"/>
                    <a:pt x="1656" y="2431"/>
                  </a:cubicBezTo>
                  <a:cubicBezTo>
                    <a:pt x="1665" y="2431"/>
                    <a:pt x="1673" y="2427"/>
                    <a:pt x="1678" y="2419"/>
                  </a:cubicBezTo>
                  <a:cubicBezTo>
                    <a:pt x="2011" y="1847"/>
                    <a:pt x="2035" y="1109"/>
                    <a:pt x="1606" y="585"/>
                  </a:cubicBezTo>
                  <a:cubicBezTo>
                    <a:pt x="1363" y="279"/>
                    <a:pt x="951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4" name="Google Shape;15896;p55">
              <a:extLst>
                <a:ext uri="{FF2B5EF4-FFF2-40B4-BE49-F238E27FC236}">
                  <a16:creationId xmlns:a16="http://schemas.microsoft.com/office/drawing/2014/main" id="{3A0E1E88-D2DA-6F85-6103-94C5DA7A1D4F}"/>
                </a:ext>
              </a:extLst>
            </p:cNvPr>
            <p:cNvSpPr/>
            <p:nvPr/>
          </p:nvSpPr>
          <p:spPr>
            <a:xfrm>
              <a:off x="4279975" y="2090575"/>
              <a:ext cx="26525" cy="45175"/>
            </a:xfrm>
            <a:custGeom>
              <a:avLst/>
              <a:gdLst/>
              <a:ahLst/>
              <a:cxnLst/>
              <a:rect l="l" t="t" r="r" b="b"/>
              <a:pathLst>
                <a:path w="1061" h="1807" extrusionOk="0">
                  <a:moveTo>
                    <a:pt x="84" y="0"/>
                  </a:moveTo>
                  <a:cubicBezTo>
                    <a:pt x="37" y="12"/>
                    <a:pt x="1" y="83"/>
                    <a:pt x="37" y="119"/>
                  </a:cubicBezTo>
                  <a:cubicBezTo>
                    <a:pt x="263" y="322"/>
                    <a:pt x="406" y="607"/>
                    <a:pt x="477" y="893"/>
                  </a:cubicBezTo>
                  <a:cubicBezTo>
                    <a:pt x="537" y="1131"/>
                    <a:pt x="501" y="1512"/>
                    <a:pt x="656" y="1727"/>
                  </a:cubicBezTo>
                  <a:cubicBezTo>
                    <a:pt x="693" y="1780"/>
                    <a:pt x="744" y="1807"/>
                    <a:pt x="795" y="1807"/>
                  </a:cubicBezTo>
                  <a:cubicBezTo>
                    <a:pt x="858" y="1807"/>
                    <a:pt x="920" y="1765"/>
                    <a:pt x="953" y="1679"/>
                  </a:cubicBezTo>
                  <a:cubicBezTo>
                    <a:pt x="1061" y="1381"/>
                    <a:pt x="858" y="845"/>
                    <a:pt x="739" y="584"/>
                  </a:cubicBezTo>
                  <a:cubicBezTo>
                    <a:pt x="620" y="286"/>
                    <a:pt x="4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5" name="Google Shape;15897;p55">
              <a:extLst>
                <a:ext uri="{FF2B5EF4-FFF2-40B4-BE49-F238E27FC236}">
                  <a16:creationId xmlns:a16="http://schemas.microsoft.com/office/drawing/2014/main" id="{95AD2DCA-6042-18BC-F533-5360F6CC681F}"/>
                </a:ext>
              </a:extLst>
            </p:cNvPr>
            <p:cNvSpPr/>
            <p:nvPr/>
          </p:nvSpPr>
          <p:spPr>
            <a:xfrm>
              <a:off x="3741525" y="2496550"/>
              <a:ext cx="13425" cy="28925"/>
            </a:xfrm>
            <a:custGeom>
              <a:avLst/>
              <a:gdLst/>
              <a:ahLst/>
              <a:cxnLst/>
              <a:rect l="l" t="t" r="r" b="b"/>
              <a:pathLst>
                <a:path w="537" h="1157" extrusionOk="0">
                  <a:moveTo>
                    <a:pt x="372" y="0"/>
                  </a:moveTo>
                  <a:cubicBezTo>
                    <a:pt x="367" y="0"/>
                    <a:pt x="363" y="1"/>
                    <a:pt x="358" y="1"/>
                  </a:cubicBezTo>
                  <a:cubicBezTo>
                    <a:pt x="227" y="13"/>
                    <a:pt x="274" y="299"/>
                    <a:pt x="227" y="394"/>
                  </a:cubicBezTo>
                  <a:cubicBezTo>
                    <a:pt x="167" y="573"/>
                    <a:pt x="1" y="918"/>
                    <a:pt x="120" y="1108"/>
                  </a:cubicBezTo>
                  <a:cubicBezTo>
                    <a:pt x="143" y="1140"/>
                    <a:pt x="188" y="1156"/>
                    <a:pt x="237" y="1156"/>
                  </a:cubicBezTo>
                  <a:cubicBezTo>
                    <a:pt x="261" y="1156"/>
                    <a:pt x="286" y="1152"/>
                    <a:pt x="310" y="1144"/>
                  </a:cubicBezTo>
                  <a:cubicBezTo>
                    <a:pt x="489" y="1037"/>
                    <a:pt x="536" y="656"/>
                    <a:pt x="513" y="489"/>
                  </a:cubicBezTo>
                  <a:cubicBezTo>
                    <a:pt x="489" y="397"/>
                    <a:pt x="534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6" name="Google Shape;15898;p55">
              <a:extLst>
                <a:ext uri="{FF2B5EF4-FFF2-40B4-BE49-F238E27FC236}">
                  <a16:creationId xmlns:a16="http://schemas.microsoft.com/office/drawing/2014/main" id="{BF9C4259-4AE4-F35D-9B8C-20C56E13405B}"/>
                </a:ext>
              </a:extLst>
            </p:cNvPr>
            <p:cNvSpPr/>
            <p:nvPr/>
          </p:nvSpPr>
          <p:spPr>
            <a:xfrm>
              <a:off x="3681400" y="2464425"/>
              <a:ext cx="73850" cy="34000"/>
            </a:xfrm>
            <a:custGeom>
              <a:avLst/>
              <a:gdLst/>
              <a:ahLst/>
              <a:cxnLst/>
              <a:rect l="l" t="t" r="r" b="b"/>
              <a:pathLst>
                <a:path w="2954" h="1360" extrusionOk="0">
                  <a:moveTo>
                    <a:pt x="72" y="0"/>
                  </a:moveTo>
                  <a:cubicBezTo>
                    <a:pt x="24" y="0"/>
                    <a:pt x="1" y="72"/>
                    <a:pt x="24" y="107"/>
                  </a:cubicBezTo>
                  <a:cubicBezTo>
                    <a:pt x="429" y="477"/>
                    <a:pt x="1013" y="667"/>
                    <a:pt x="1525" y="822"/>
                  </a:cubicBezTo>
                  <a:cubicBezTo>
                    <a:pt x="1917" y="917"/>
                    <a:pt x="2417" y="989"/>
                    <a:pt x="2656" y="1334"/>
                  </a:cubicBezTo>
                  <a:cubicBezTo>
                    <a:pt x="2667" y="1350"/>
                    <a:pt x="2688" y="1359"/>
                    <a:pt x="2710" y="1359"/>
                  </a:cubicBezTo>
                  <a:cubicBezTo>
                    <a:pt x="2735" y="1359"/>
                    <a:pt x="2762" y="1347"/>
                    <a:pt x="2775" y="1322"/>
                  </a:cubicBezTo>
                  <a:cubicBezTo>
                    <a:pt x="2953" y="953"/>
                    <a:pt x="2382" y="727"/>
                    <a:pt x="2120" y="643"/>
                  </a:cubicBezTo>
                  <a:cubicBezTo>
                    <a:pt x="1846" y="536"/>
                    <a:pt x="1525" y="488"/>
                    <a:pt x="1227" y="393"/>
                  </a:cubicBezTo>
                  <a:cubicBezTo>
                    <a:pt x="846" y="250"/>
                    <a:pt x="477" y="48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7" name="Google Shape;15899;p55">
              <a:extLst>
                <a:ext uri="{FF2B5EF4-FFF2-40B4-BE49-F238E27FC236}">
                  <a16:creationId xmlns:a16="http://schemas.microsoft.com/office/drawing/2014/main" id="{57590316-6D7C-6A62-9123-4AE3FF3430A3}"/>
                </a:ext>
              </a:extLst>
            </p:cNvPr>
            <p:cNvSpPr/>
            <p:nvPr/>
          </p:nvSpPr>
          <p:spPr>
            <a:xfrm>
              <a:off x="3679025" y="24641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36" y="0"/>
                  </a:moveTo>
                  <a:cubicBezTo>
                    <a:pt x="0" y="12"/>
                    <a:pt x="0" y="48"/>
                    <a:pt x="36" y="48"/>
                  </a:cubicBezTo>
                  <a:cubicBezTo>
                    <a:pt x="60" y="48"/>
                    <a:pt x="60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8" name="Google Shape;15900;p55">
              <a:extLst>
                <a:ext uri="{FF2B5EF4-FFF2-40B4-BE49-F238E27FC236}">
                  <a16:creationId xmlns:a16="http://schemas.microsoft.com/office/drawing/2014/main" id="{2F3B25D4-209C-E35F-EBE0-E845A468C631}"/>
                </a:ext>
              </a:extLst>
            </p:cNvPr>
            <p:cNvSpPr/>
            <p:nvPr/>
          </p:nvSpPr>
          <p:spPr>
            <a:xfrm>
              <a:off x="3620375" y="2457775"/>
              <a:ext cx="62825" cy="97100"/>
            </a:xfrm>
            <a:custGeom>
              <a:avLst/>
              <a:gdLst/>
              <a:ahLst/>
              <a:cxnLst/>
              <a:rect l="l" t="t" r="r" b="b"/>
              <a:pathLst>
                <a:path w="2513" h="3884" extrusionOk="0">
                  <a:moveTo>
                    <a:pt x="1979" y="0"/>
                  </a:moveTo>
                  <a:cubicBezTo>
                    <a:pt x="1566" y="0"/>
                    <a:pt x="1172" y="452"/>
                    <a:pt x="929" y="790"/>
                  </a:cubicBezTo>
                  <a:cubicBezTo>
                    <a:pt x="310" y="1683"/>
                    <a:pt x="13" y="2743"/>
                    <a:pt x="1" y="3814"/>
                  </a:cubicBezTo>
                  <a:cubicBezTo>
                    <a:pt x="1" y="3859"/>
                    <a:pt x="38" y="3883"/>
                    <a:pt x="77" y="3883"/>
                  </a:cubicBezTo>
                  <a:cubicBezTo>
                    <a:pt x="110" y="3883"/>
                    <a:pt x="144" y="3865"/>
                    <a:pt x="156" y="3826"/>
                  </a:cubicBezTo>
                  <a:cubicBezTo>
                    <a:pt x="287" y="3157"/>
                    <a:pt x="924" y="296"/>
                    <a:pt x="2038" y="296"/>
                  </a:cubicBezTo>
                  <a:cubicBezTo>
                    <a:pt x="2133" y="296"/>
                    <a:pt x="2232" y="317"/>
                    <a:pt x="2334" y="362"/>
                  </a:cubicBezTo>
                  <a:cubicBezTo>
                    <a:pt x="2347" y="367"/>
                    <a:pt x="2360" y="369"/>
                    <a:pt x="2372" y="369"/>
                  </a:cubicBezTo>
                  <a:cubicBezTo>
                    <a:pt x="2445" y="369"/>
                    <a:pt x="2512" y="290"/>
                    <a:pt x="2442" y="219"/>
                  </a:cubicBezTo>
                  <a:cubicBezTo>
                    <a:pt x="2289" y="63"/>
                    <a:pt x="2133" y="0"/>
                    <a:pt x="19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9" name="Google Shape;15901;p55">
              <a:extLst>
                <a:ext uri="{FF2B5EF4-FFF2-40B4-BE49-F238E27FC236}">
                  <a16:creationId xmlns:a16="http://schemas.microsoft.com/office/drawing/2014/main" id="{EF74412F-869E-A8AC-506F-835F92536C0C}"/>
                </a:ext>
              </a:extLst>
            </p:cNvPr>
            <p:cNvSpPr/>
            <p:nvPr/>
          </p:nvSpPr>
          <p:spPr>
            <a:xfrm>
              <a:off x="3619775" y="2555600"/>
              <a:ext cx="29200" cy="38025"/>
            </a:xfrm>
            <a:custGeom>
              <a:avLst/>
              <a:gdLst/>
              <a:ahLst/>
              <a:cxnLst/>
              <a:rect l="l" t="t" r="r" b="b"/>
              <a:pathLst>
                <a:path w="1168" h="1521" extrusionOk="0">
                  <a:moveTo>
                    <a:pt x="109" y="1"/>
                  </a:moveTo>
                  <a:cubicBezTo>
                    <a:pt x="94" y="1"/>
                    <a:pt x="84" y="13"/>
                    <a:pt x="84" y="32"/>
                  </a:cubicBezTo>
                  <a:cubicBezTo>
                    <a:pt x="1" y="199"/>
                    <a:pt x="37" y="282"/>
                    <a:pt x="96" y="437"/>
                  </a:cubicBezTo>
                  <a:cubicBezTo>
                    <a:pt x="168" y="628"/>
                    <a:pt x="156" y="866"/>
                    <a:pt x="275" y="1044"/>
                  </a:cubicBezTo>
                  <a:cubicBezTo>
                    <a:pt x="418" y="1235"/>
                    <a:pt x="811" y="1485"/>
                    <a:pt x="1061" y="1521"/>
                  </a:cubicBezTo>
                  <a:cubicBezTo>
                    <a:pt x="1132" y="1521"/>
                    <a:pt x="1168" y="1461"/>
                    <a:pt x="1156" y="1402"/>
                  </a:cubicBezTo>
                  <a:cubicBezTo>
                    <a:pt x="1108" y="1128"/>
                    <a:pt x="763" y="1032"/>
                    <a:pt x="572" y="866"/>
                  </a:cubicBezTo>
                  <a:cubicBezTo>
                    <a:pt x="406" y="735"/>
                    <a:pt x="263" y="640"/>
                    <a:pt x="239" y="401"/>
                  </a:cubicBezTo>
                  <a:cubicBezTo>
                    <a:pt x="227" y="223"/>
                    <a:pt x="263" y="175"/>
                    <a:pt x="156" y="32"/>
                  </a:cubicBezTo>
                  <a:cubicBezTo>
                    <a:pt x="139" y="10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0" name="Google Shape;15902;p55">
              <a:extLst>
                <a:ext uri="{FF2B5EF4-FFF2-40B4-BE49-F238E27FC236}">
                  <a16:creationId xmlns:a16="http://schemas.microsoft.com/office/drawing/2014/main" id="{BA8F08EC-7E99-416F-6EE0-511874A306A0}"/>
                </a:ext>
              </a:extLst>
            </p:cNvPr>
            <p:cNvSpPr/>
            <p:nvPr/>
          </p:nvSpPr>
          <p:spPr>
            <a:xfrm>
              <a:off x="3641625" y="2588150"/>
              <a:ext cx="20000" cy="35975"/>
            </a:xfrm>
            <a:custGeom>
              <a:avLst/>
              <a:gdLst/>
              <a:ahLst/>
              <a:cxnLst/>
              <a:rect l="l" t="t" r="r" b="b"/>
              <a:pathLst>
                <a:path w="800" h="1439" extrusionOk="0">
                  <a:moveTo>
                    <a:pt x="162" y="1"/>
                  </a:moveTo>
                  <a:cubicBezTo>
                    <a:pt x="84" y="1"/>
                    <a:pt x="1" y="96"/>
                    <a:pt x="44" y="171"/>
                  </a:cubicBezTo>
                  <a:cubicBezTo>
                    <a:pt x="115" y="385"/>
                    <a:pt x="246" y="540"/>
                    <a:pt x="294" y="766"/>
                  </a:cubicBezTo>
                  <a:cubicBezTo>
                    <a:pt x="341" y="981"/>
                    <a:pt x="365" y="1159"/>
                    <a:pt x="437" y="1350"/>
                  </a:cubicBezTo>
                  <a:cubicBezTo>
                    <a:pt x="466" y="1413"/>
                    <a:pt x="515" y="1439"/>
                    <a:pt x="566" y="1439"/>
                  </a:cubicBezTo>
                  <a:cubicBezTo>
                    <a:pt x="679" y="1439"/>
                    <a:pt x="800" y="1311"/>
                    <a:pt x="734" y="1171"/>
                  </a:cubicBezTo>
                  <a:cubicBezTo>
                    <a:pt x="579" y="778"/>
                    <a:pt x="651" y="207"/>
                    <a:pt x="187" y="4"/>
                  </a:cubicBezTo>
                  <a:cubicBezTo>
                    <a:pt x="179" y="2"/>
                    <a:pt x="170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1" name="Google Shape;15903;p55">
              <a:extLst>
                <a:ext uri="{FF2B5EF4-FFF2-40B4-BE49-F238E27FC236}">
                  <a16:creationId xmlns:a16="http://schemas.microsoft.com/office/drawing/2014/main" id="{D108D397-E88F-57DF-9FFC-042FA1F0FCAC}"/>
                </a:ext>
              </a:extLst>
            </p:cNvPr>
            <p:cNvSpPr/>
            <p:nvPr/>
          </p:nvSpPr>
          <p:spPr>
            <a:xfrm>
              <a:off x="3656700" y="2558625"/>
              <a:ext cx="109850" cy="70225"/>
            </a:xfrm>
            <a:custGeom>
              <a:avLst/>
              <a:gdLst/>
              <a:ahLst/>
              <a:cxnLst/>
              <a:rect l="l" t="t" r="r" b="b"/>
              <a:pathLst>
                <a:path w="4394" h="2809" extrusionOk="0">
                  <a:moveTo>
                    <a:pt x="4340" y="1"/>
                  </a:moveTo>
                  <a:cubicBezTo>
                    <a:pt x="4334" y="1"/>
                    <a:pt x="4328" y="7"/>
                    <a:pt x="4322" y="19"/>
                  </a:cubicBezTo>
                  <a:cubicBezTo>
                    <a:pt x="3703" y="459"/>
                    <a:pt x="3215" y="1090"/>
                    <a:pt x="2572" y="1519"/>
                  </a:cubicBezTo>
                  <a:cubicBezTo>
                    <a:pt x="2239" y="1757"/>
                    <a:pt x="1870" y="2043"/>
                    <a:pt x="1500" y="2233"/>
                  </a:cubicBezTo>
                  <a:cubicBezTo>
                    <a:pt x="1036" y="2483"/>
                    <a:pt x="548" y="2412"/>
                    <a:pt x="72" y="2555"/>
                  </a:cubicBezTo>
                  <a:cubicBezTo>
                    <a:pt x="0" y="2590"/>
                    <a:pt x="12" y="2697"/>
                    <a:pt x="72" y="2709"/>
                  </a:cubicBezTo>
                  <a:cubicBezTo>
                    <a:pt x="281" y="2778"/>
                    <a:pt x="468" y="2809"/>
                    <a:pt x="639" y="2809"/>
                  </a:cubicBezTo>
                  <a:cubicBezTo>
                    <a:pt x="1384" y="2809"/>
                    <a:pt x="1828" y="2234"/>
                    <a:pt x="2477" y="1769"/>
                  </a:cubicBezTo>
                  <a:cubicBezTo>
                    <a:pt x="3215" y="1233"/>
                    <a:pt x="4167" y="1102"/>
                    <a:pt x="4394" y="78"/>
                  </a:cubicBezTo>
                  <a:cubicBezTo>
                    <a:pt x="4394" y="42"/>
                    <a:pt x="4394" y="30"/>
                    <a:pt x="4358" y="19"/>
                  </a:cubicBezTo>
                  <a:cubicBezTo>
                    <a:pt x="4352" y="7"/>
                    <a:pt x="4346" y="1"/>
                    <a:pt x="43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2" name="Google Shape;15904;p55">
              <a:extLst>
                <a:ext uri="{FF2B5EF4-FFF2-40B4-BE49-F238E27FC236}">
                  <a16:creationId xmlns:a16="http://schemas.microsoft.com/office/drawing/2014/main" id="{935F4F89-9D45-1D51-276D-FDDFA5CD0273}"/>
                </a:ext>
              </a:extLst>
            </p:cNvPr>
            <p:cNvSpPr/>
            <p:nvPr/>
          </p:nvSpPr>
          <p:spPr>
            <a:xfrm>
              <a:off x="3742725" y="2511075"/>
              <a:ext cx="27100" cy="61000"/>
            </a:xfrm>
            <a:custGeom>
              <a:avLst/>
              <a:gdLst/>
              <a:ahLst/>
              <a:cxnLst/>
              <a:rect l="l" t="t" r="r" b="b"/>
              <a:pathLst>
                <a:path w="1084" h="2440" extrusionOk="0">
                  <a:moveTo>
                    <a:pt x="269" y="0"/>
                  </a:moveTo>
                  <a:cubicBezTo>
                    <a:pt x="261" y="0"/>
                    <a:pt x="254" y="4"/>
                    <a:pt x="250" y="16"/>
                  </a:cubicBezTo>
                  <a:cubicBezTo>
                    <a:pt x="84" y="289"/>
                    <a:pt x="0" y="575"/>
                    <a:pt x="167" y="873"/>
                  </a:cubicBezTo>
                  <a:cubicBezTo>
                    <a:pt x="262" y="1063"/>
                    <a:pt x="429" y="1159"/>
                    <a:pt x="560" y="1301"/>
                  </a:cubicBezTo>
                  <a:cubicBezTo>
                    <a:pt x="857" y="1682"/>
                    <a:pt x="596" y="1980"/>
                    <a:pt x="524" y="2349"/>
                  </a:cubicBezTo>
                  <a:cubicBezTo>
                    <a:pt x="507" y="2401"/>
                    <a:pt x="545" y="2440"/>
                    <a:pt x="591" y="2440"/>
                  </a:cubicBezTo>
                  <a:cubicBezTo>
                    <a:pt x="608" y="2440"/>
                    <a:pt x="627" y="2434"/>
                    <a:pt x="643" y="2421"/>
                  </a:cubicBezTo>
                  <a:cubicBezTo>
                    <a:pt x="917" y="2194"/>
                    <a:pt x="1084" y="1730"/>
                    <a:pt x="941" y="1385"/>
                  </a:cubicBezTo>
                  <a:cubicBezTo>
                    <a:pt x="846" y="1170"/>
                    <a:pt x="679" y="1063"/>
                    <a:pt x="524" y="932"/>
                  </a:cubicBezTo>
                  <a:cubicBezTo>
                    <a:pt x="191" y="647"/>
                    <a:pt x="143" y="444"/>
                    <a:pt x="286" y="27"/>
                  </a:cubicBezTo>
                  <a:cubicBezTo>
                    <a:pt x="302" y="19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3" name="Google Shape;15905;p55">
              <a:extLst>
                <a:ext uri="{FF2B5EF4-FFF2-40B4-BE49-F238E27FC236}">
                  <a16:creationId xmlns:a16="http://schemas.microsoft.com/office/drawing/2014/main" id="{2A05BFB6-07F9-C823-4853-3481D05BC675}"/>
                </a:ext>
              </a:extLst>
            </p:cNvPr>
            <p:cNvSpPr/>
            <p:nvPr/>
          </p:nvSpPr>
          <p:spPr>
            <a:xfrm>
              <a:off x="3923675" y="3498475"/>
              <a:ext cx="70300" cy="54875"/>
            </a:xfrm>
            <a:custGeom>
              <a:avLst/>
              <a:gdLst/>
              <a:ahLst/>
              <a:cxnLst/>
              <a:rect l="l" t="t" r="r" b="b"/>
              <a:pathLst>
                <a:path w="2812" h="2195" extrusionOk="0">
                  <a:moveTo>
                    <a:pt x="2609" y="1"/>
                  </a:moveTo>
                  <a:cubicBezTo>
                    <a:pt x="2430" y="12"/>
                    <a:pt x="2359" y="143"/>
                    <a:pt x="2251" y="262"/>
                  </a:cubicBezTo>
                  <a:cubicBezTo>
                    <a:pt x="2061" y="477"/>
                    <a:pt x="1847" y="667"/>
                    <a:pt x="1644" y="858"/>
                  </a:cubicBezTo>
                  <a:cubicBezTo>
                    <a:pt x="1228" y="1227"/>
                    <a:pt x="704" y="1691"/>
                    <a:pt x="168" y="1870"/>
                  </a:cubicBezTo>
                  <a:cubicBezTo>
                    <a:pt x="0" y="1948"/>
                    <a:pt x="63" y="2195"/>
                    <a:pt x="230" y="2195"/>
                  </a:cubicBezTo>
                  <a:cubicBezTo>
                    <a:pt x="240" y="2195"/>
                    <a:pt x="252" y="2193"/>
                    <a:pt x="263" y="2191"/>
                  </a:cubicBezTo>
                  <a:cubicBezTo>
                    <a:pt x="858" y="2048"/>
                    <a:pt x="1323" y="1667"/>
                    <a:pt x="1763" y="1263"/>
                  </a:cubicBezTo>
                  <a:cubicBezTo>
                    <a:pt x="2013" y="1036"/>
                    <a:pt x="2811" y="465"/>
                    <a:pt x="2716" y="72"/>
                  </a:cubicBezTo>
                  <a:cubicBezTo>
                    <a:pt x="2704" y="24"/>
                    <a:pt x="2656" y="1"/>
                    <a:pt x="26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4" name="Google Shape;15906;p55">
              <a:extLst>
                <a:ext uri="{FF2B5EF4-FFF2-40B4-BE49-F238E27FC236}">
                  <a16:creationId xmlns:a16="http://schemas.microsoft.com/office/drawing/2014/main" id="{C4AB5818-E3BC-5B45-EA6C-11258FC09DE6}"/>
                </a:ext>
              </a:extLst>
            </p:cNvPr>
            <p:cNvSpPr/>
            <p:nvPr/>
          </p:nvSpPr>
          <p:spPr>
            <a:xfrm>
              <a:off x="3979350" y="3424950"/>
              <a:ext cx="24075" cy="79000"/>
            </a:xfrm>
            <a:custGeom>
              <a:avLst/>
              <a:gdLst/>
              <a:ahLst/>
              <a:cxnLst/>
              <a:rect l="l" t="t" r="r" b="b"/>
              <a:pathLst>
                <a:path w="963" h="3160" extrusionOk="0">
                  <a:moveTo>
                    <a:pt x="888" y="0"/>
                  </a:moveTo>
                  <a:cubicBezTo>
                    <a:pt x="874" y="0"/>
                    <a:pt x="860" y="4"/>
                    <a:pt x="846" y="13"/>
                  </a:cubicBezTo>
                  <a:cubicBezTo>
                    <a:pt x="417" y="215"/>
                    <a:pt x="191" y="703"/>
                    <a:pt x="120" y="1156"/>
                  </a:cubicBezTo>
                  <a:cubicBezTo>
                    <a:pt x="1" y="1834"/>
                    <a:pt x="536" y="2370"/>
                    <a:pt x="263" y="3049"/>
                  </a:cubicBezTo>
                  <a:cubicBezTo>
                    <a:pt x="239" y="3112"/>
                    <a:pt x="300" y="3160"/>
                    <a:pt x="357" y="3160"/>
                  </a:cubicBezTo>
                  <a:cubicBezTo>
                    <a:pt x="386" y="3160"/>
                    <a:pt x="413" y="3148"/>
                    <a:pt x="429" y="3120"/>
                  </a:cubicBezTo>
                  <a:cubicBezTo>
                    <a:pt x="656" y="2715"/>
                    <a:pt x="608" y="2370"/>
                    <a:pt x="536" y="1930"/>
                  </a:cubicBezTo>
                  <a:cubicBezTo>
                    <a:pt x="465" y="1513"/>
                    <a:pt x="441" y="1156"/>
                    <a:pt x="644" y="751"/>
                  </a:cubicBezTo>
                  <a:cubicBezTo>
                    <a:pt x="739" y="525"/>
                    <a:pt x="894" y="322"/>
                    <a:pt x="953" y="84"/>
                  </a:cubicBezTo>
                  <a:cubicBezTo>
                    <a:pt x="962" y="39"/>
                    <a:pt x="930" y="0"/>
                    <a:pt x="8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5" name="Google Shape;15907;p55">
              <a:extLst>
                <a:ext uri="{FF2B5EF4-FFF2-40B4-BE49-F238E27FC236}">
                  <a16:creationId xmlns:a16="http://schemas.microsoft.com/office/drawing/2014/main" id="{58FC9061-D0CE-F986-B760-07F16C2A906F}"/>
                </a:ext>
              </a:extLst>
            </p:cNvPr>
            <p:cNvSpPr/>
            <p:nvPr/>
          </p:nvSpPr>
          <p:spPr>
            <a:xfrm>
              <a:off x="3999300" y="3359375"/>
              <a:ext cx="80100" cy="67825"/>
            </a:xfrm>
            <a:custGeom>
              <a:avLst/>
              <a:gdLst/>
              <a:ahLst/>
              <a:cxnLst/>
              <a:rect l="l" t="t" r="r" b="b"/>
              <a:pathLst>
                <a:path w="3204" h="2713" extrusionOk="0">
                  <a:moveTo>
                    <a:pt x="2914" y="1"/>
                  </a:moveTo>
                  <a:cubicBezTo>
                    <a:pt x="2405" y="1"/>
                    <a:pt x="1657" y="595"/>
                    <a:pt x="1358" y="814"/>
                  </a:cubicBezTo>
                  <a:cubicBezTo>
                    <a:pt x="834" y="1219"/>
                    <a:pt x="0" y="1921"/>
                    <a:pt x="48" y="2659"/>
                  </a:cubicBezTo>
                  <a:cubicBezTo>
                    <a:pt x="56" y="2691"/>
                    <a:pt x="96" y="2712"/>
                    <a:pt x="128" y="2712"/>
                  </a:cubicBezTo>
                  <a:cubicBezTo>
                    <a:pt x="145" y="2712"/>
                    <a:pt x="159" y="2707"/>
                    <a:pt x="167" y="2695"/>
                  </a:cubicBezTo>
                  <a:cubicBezTo>
                    <a:pt x="679" y="2136"/>
                    <a:pt x="989" y="1528"/>
                    <a:pt x="1596" y="1064"/>
                  </a:cubicBezTo>
                  <a:cubicBezTo>
                    <a:pt x="1929" y="826"/>
                    <a:pt x="2263" y="623"/>
                    <a:pt x="2620" y="469"/>
                  </a:cubicBezTo>
                  <a:cubicBezTo>
                    <a:pt x="2846" y="385"/>
                    <a:pt x="3072" y="350"/>
                    <a:pt x="3191" y="135"/>
                  </a:cubicBezTo>
                  <a:cubicBezTo>
                    <a:pt x="3203" y="100"/>
                    <a:pt x="3191" y="88"/>
                    <a:pt x="3179" y="76"/>
                  </a:cubicBezTo>
                  <a:cubicBezTo>
                    <a:pt x="3104" y="23"/>
                    <a:pt x="3013" y="1"/>
                    <a:pt x="29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6" name="Google Shape;15908;p55">
              <a:extLst>
                <a:ext uri="{FF2B5EF4-FFF2-40B4-BE49-F238E27FC236}">
                  <a16:creationId xmlns:a16="http://schemas.microsoft.com/office/drawing/2014/main" id="{0B3269EC-6B07-71B1-6A81-485EBBBE490B}"/>
                </a:ext>
              </a:extLst>
            </p:cNvPr>
            <p:cNvSpPr/>
            <p:nvPr/>
          </p:nvSpPr>
          <p:spPr>
            <a:xfrm>
              <a:off x="4068050" y="3361925"/>
              <a:ext cx="124150" cy="38950"/>
            </a:xfrm>
            <a:custGeom>
              <a:avLst/>
              <a:gdLst/>
              <a:ahLst/>
              <a:cxnLst/>
              <a:rect l="l" t="t" r="r" b="b"/>
              <a:pathLst>
                <a:path w="4966" h="1558" extrusionOk="0">
                  <a:moveTo>
                    <a:pt x="1229" y="0"/>
                  </a:moveTo>
                  <a:cubicBezTo>
                    <a:pt x="823" y="0"/>
                    <a:pt x="415" y="72"/>
                    <a:pt x="1" y="212"/>
                  </a:cubicBezTo>
                  <a:cubicBezTo>
                    <a:pt x="13" y="212"/>
                    <a:pt x="13" y="236"/>
                    <a:pt x="25" y="236"/>
                  </a:cubicBezTo>
                  <a:cubicBezTo>
                    <a:pt x="906" y="283"/>
                    <a:pt x="1668" y="331"/>
                    <a:pt x="2513" y="664"/>
                  </a:cubicBezTo>
                  <a:cubicBezTo>
                    <a:pt x="3239" y="950"/>
                    <a:pt x="4096" y="1545"/>
                    <a:pt x="4894" y="1557"/>
                  </a:cubicBezTo>
                  <a:cubicBezTo>
                    <a:pt x="4918" y="1557"/>
                    <a:pt x="4966" y="1522"/>
                    <a:pt x="4930" y="1486"/>
                  </a:cubicBezTo>
                  <a:cubicBezTo>
                    <a:pt x="4430" y="831"/>
                    <a:pt x="3251" y="521"/>
                    <a:pt x="2489" y="236"/>
                  </a:cubicBezTo>
                  <a:cubicBezTo>
                    <a:pt x="2070" y="78"/>
                    <a:pt x="165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7" name="Google Shape;15909;p55">
              <a:extLst>
                <a:ext uri="{FF2B5EF4-FFF2-40B4-BE49-F238E27FC236}">
                  <a16:creationId xmlns:a16="http://schemas.microsoft.com/office/drawing/2014/main" id="{F28A039D-2545-51CE-5CB4-9631C2751EAE}"/>
                </a:ext>
              </a:extLst>
            </p:cNvPr>
            <p:cNvSpPr/>
            <p:nvPr/>
          </p:nvSpPr>
          <p:spPr>
            <a:xfrm>
              <a:off x="4180625" y="3396650"/>
              <a:ext cx="132000" cy="106525"/>
            </a:xfrm>
            <a:custGeom>
              <a:avLst/>
              <a:gdLst/>
              <a:ahLst/>
              <a:cxnLst/>
              <a:rect l="l" t="t" r="r" b="b"/>
              <a:pathLst>
                <a:path w="5280" h="4261" extrusionOk="0">
                  <a:moveTo>
                    <a:pt x="95" y="1"/>
                  </a:moveTo>
                  <a:cubicBezTo>
                    <a:pt x="31" y="1"/>
                    <a:pt x="1" y="99"/>
                    <a:pt x="46" y="145"/>
                  </a:cubicBezTo>
                  <a:cubicBezTo>
                    <a:pt x="451" y="478"/>
                    <a:pt x="760" y="907"/>
                    <a:pt x="1177" y="1228"/>
                  </a:cubicBezTo>
                  <a:cubicBezTo>
                    <a:pt x="1558" y="1526"/>
                    <a:pt x="2022" y="1752"/>
                    <a:pt x="2475" y="1954"/>
                  </a:cubicBezTo>
                  <a:cubicBezTo>
                    <a:pt x="3606" y="2490"/>
                    <a:pt x="4558" y="2859"/>
                    <a:pt x="4951" y="4145"/>
                  </a:cubicBezTo>
                  <a:cubicBezTo>
                    <a:pt x="4979" y="4222"/>
                    <a:pt x="5051" y="4260"/>
                    <a:pt x="5121" y="4260"/>
                  </a:cubicBezTo>
                  <a:cubicBezTo>
                    <a:pt x="5202" y="4260"/>
                    <a:pt x="5279" y="4207"/>
                    <a:pt x="5273" y="4097"/>
                  </a:cubicBezTo>
                  <a:cubicBezTo>
                    <a:pt x="5189" y="2907"/>
                    <a:pt x="4154" y="2300"/>
                    <a:pt x="3189" y="1859"/>
                  </a:cubicBezTo>
                  <a:cubicBezTo>
                    <a:pt x="2594" y="1585"/>
                    <a:pt x="1951" y="1335"/>
                    <a:pt x="1439" y="930"/>
                  </a:cubicBezTo>
                  <a:cubicBezTo>
                    <a:pt x="998" y="585"/>
                    <a:pt x="701" y="73"/>
                    <a:pt x="105" y="2"/>
                  </a:cubicBezTo>
                  <a:cubicBezTo>
                    <a:pt x="102" y="1"/>
                    <a:pt x="98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8" name="Google Shape;15910;p55">
              <a:extLst>
                <a:ext uri="{FF2B5EF4-FFF2-40B4-BE49-F238E27FC236}">
                  <a16:creationId xmlns:a16="http://schemas.microsoft.com/office/drawing/2014/main" id="{44C8559B-58C3-7EE7-32ED-FEABADB362BB}"/>
                </a:ext>
              </a:extLst>
            </p:cNvPr>
            <p:cNvSpPr/>
            <p:nvPr/>
          </p:nvSpPr>
          <p:spPr>
            <a:xfrm>
              <a:off x="4305300" y="3496100"/>
              <a:ext cx="95125" cy="38775"/>
            </a:xfrm>
            <a:custGeom>
              <a:avLst/>
              <a:gdLst/>
              <a:ahLst/>
              <a:cxnLst/>
              <a:rect l="l" t="t" r="r" b="b"/>
              <a:pathLst>
                <a:path w="3805" h="1551" extrusionOk="0">
                  <a:moveTo>
                    <a:pt x="83" y="0"/>
                  </a:moveTo>
                  <a:lnTo>
                    <a:pt x="83" y="0"/>
                  </a:lnTo>
                  <a:cubicBezTo>
                    <a:pt x="0" y="500"/>
                    <a:pt x="405" y="631"/>
                    <a:pt x="833" y="631"/>
                  </a:cubicBezTo>
                  <a:cubicBezTo>
                    <a:pt x="1322" y="643"/>
                    <a:pt x="1691" y="596"/>
                    <a:pt x="2167" y="810"/>
                  </a:cubicBezTo>
                  <a:cubicBezTo>
                    <a:pt x="2667" y="1012"/>
                    <a:pt x="3084" y="1477"/>
                    <a:pt x="3596" y="1548"/>
                  </a:cubicBezTo>
                  <a:cubicBezTo>
                    <a:pt x="3606" y="1550"/>
                    <a:pt x="3617" y="1551"/>
                    <a:pt x="3627" y="1551"/>
                  </a:cubicBezTo>
                  <a:cubicBezTo>
                    <a:pt x="3748" y="1551"/>
                    <a:pt x="3805" y="1422"/>
                    <a:pt x="3739" y="1334"/>
                  </a:cubicBezTo>
                  <a:cubicBezTo>
                    <a:pt x="3334" y="858"/>
                    <a:pt x="2465" y="465"/>
                    <a:pt x="1869" y="286"/>
                  </a:cubicBezTo>
                  <a:cubicBezTo>
                    <a:pt x="1793" y="268"/>
                    <a:pt x="1701" y="262"/>
                    <a:pt x="1601" y="262"/>
                  </a:cubicBezTo>
                  <a:cubicBezTo>
                    <a:pt x="1382" y="262"/>
                    <a:pt x="1118" y="291"/>
                    <a:pt x="869" y="291"/>
                  </a:cubicBezTo>
                  <a:cubicBezTo>
                    <a:pt x="535" y="291"/>
                    <a:pt x="226" y="24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9" name="Google Shape;15911;p55">
              <a:extLst>
                <a:ext uri="{FF2B5EF4-FFF2-40B4-BE49-F238E27FC236}">
                  <a16:creationId xmlns:a16="http://schemas.microsoft.com/office/drawing/2014/main" id="{CB3B981D-0938-2F53-07CF-33BBC46D207B}"/>
                </a:ext>
              </a:extLst>
            </p:cNvPr>
            <p:cNvSpPr/>
            <p:nvPr/>
          </p:nvSpPr>
          <p:spPr>
            <a:xfrm>
              <a:off x="3889425" y="2500025"/>
              <a:ext cx="34600" cy="53125"/>
            </a:xfrm>
            <a:custGeom>
              <a:avLst/>
              <a:gdLst/>
              <a:ahLst/>
              <a:cxnLst/>
              <a:rect l="l" t="t" r="r" b="b"/>
              <a:pathLst>
                <a:path w="1384" h="2125" extrusionOk="0">
                  <a:moveTo>
                    <a:pt x="1285" y="1"/>
                  </a:moveTo>
                  <a:cubicBezTo>
                    <a:pt x="1277" y="1"/>
                    <a:pt x="1270" y="2"/>
                    <a:pt x="1264" y="5"/>
                  </a:cubicBezTo>
                  <a:cubicBezTo>
                    <a:pt x="1109" y="77"/>
                    <a:pt x="1109" y="160"/>
                    <a:pt x="1038" y="303"/>
                  </a:cubicBezTo>
                  <a:cubicBezTo>
                    <a:pt x="931" y="493"/>
                    <a:pt x="812" y="696"/>
                    <a:pt x="704" y="886"/>
                  </a:cubicBezTo>
                  <a:cubicBezTo>
                    <a:pt x="514" y="1243"/>
                    <a:pt x="323" y="1577"/>
                    <a:pt x="73" y="1910"/>
                  </a:cubicBezTo>
                  <a:cubicBezTo>
                    <a:pt x="1" y="2010"/>
                    <a:pt x="123" y="2125"/>
                    <a:pt x="238" y="2125"/>
                  </a:cubicBezTo>
                  <a:cubicBezTo>
                    <a:pt x="273" y="2125"/>
                    <a:pt x="307" y="2114"/>
                    <a:pt x="335" y="2089"/>
                  </a:cubicBezTo>
                  <a:cubicBezTo>
                    <a:pt x="645" y="1827"/>
                    <a:pt x="847" y="1446"/>
                    <a:pt x="990" y="1077"/>
                  </a:cubicBezTo>
                  <a:lnTo>
                    <a:pt x="1216" y="493"/>
                  </a:lnTo>
                  <a:cubicBezTo>
                    <a:pt x="1276" y="315"/>
                    <a:pt x="1383" y="219"/>
                    <a:pt x="1335" y="41"/>
                  </a:cubicBezTo>
                  <a:cubicBezTo>
                    <a:pt x="1335" y="14"/>
                    <a:pt x="1309" y="1"/>
                    <a:pt x="12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0" name="Google Shape;15912;p55">
              <a:extLst>
                <a:ext uri="{FF2B5EF4-FFF2-40B4-BE49-F238E27FC236}">
                  <a16:creationId xmlns:a16="http://schemas.microsoft.com/office/drawing/2014/main" id="{97C34C15-24B3-9F64-00A7-E7E4FCBB01A2}"/>
                </a:ext>
              </a:extLst>
            </p:cNvPr>
            <p:cNvSpPr/>
            <p:nvPr/>
          </p:nvSpPr>
          <p:spPr>
            <a:xfrm>
              <a:off x="3922575" y="2394600"/>
              <a:ext cx="80300" cy="116750"/>
            </a:xfrm>
            <a:custGeom>
              <a:avLst/>
              <a:gdLst/>
              <a:ahLst/>
              <a:cxnLst/>
              <a:rect l="l" t="t" r="r" b="b"/>
              <a:pathLst>
                <a:path w="3212" h="4670" extrusionOk="0">
                  <a:moveTo>
                    <a:pt x="3084" y="0"/>
                  </a:moveTo>
                  <a:cubicBezTo>
                    <a:pt x="3048" y="0"/>
                    <a:pt x="3011" y="17"/>
                    <a:pt x="2986" y="55"/>
                  </a:cubicBezTo>
                  <a:cubicBezTo>
                    <a:pt x="2403" y="900"/>
                    <a:pt x="1903" y="1912"/>
                    <a:pt x="1510" y="2865"/>
                  </a:cubicBezTo>
                  <a:lnTo>
                    <a:pt x="1105" y="3853"/>
                  </a:lnTo>
                  <a:cubicBezTo>
                    <a:pt x="1069" y="3936"/>
                    <a:pt x="950" y="4294"/>
                    <a:pt x="902" y="4329"/>
                  </a:cubicBezTo>
                  <a:cubicBezTo>
                    <a:pt x="880" y="4339"/>
                    <a:pt x="854" y="4344"/>
                    <a:pt x="826" y="4344"/>
                  </a:cubicBezTo>
                  <a:cubicBezTo>
                    <a:pt x="640" y="4344"/>
                    <a:pt x="351" y="4155"/>
                    <a:pt x="112" y="4155"/>
                  </a:cubicBezTo>
                  <a:cubicBezTo>
                    <a:pt x="85" y="4155"/>
                    <a:pt x="59" y="4157"/>
                    <a:pt x="33" y="4163"/>
                  </a:cubicBezTo>
                  <a:cubicBezTo>
                    <a:pt x="31" y="4161"/>
                    <a:pt x="28" y="4161"/>
                    <a:pt x="26" y="4161"/>
                  </a:cubicBezTo>
                  <a:cubicBezTo>
                    <a:pt x="7" y="4161"/>
                    <a:pt x="0" y="4201"/>
                    <a:pt x="21" y="4222"/>
                  </a:cubicBezTo>
                  <a:cubicBezTo>
                    <a:pt x="171" y="4412"/>
                    <a:pt x="489" y="4669"/>
                    <a:pt x="771" y="4669"/>
                  </a:cubicBezTo>
                  <a:cubicBezTo>
                    <a:pt x="824" y="4669"/>
                    <a:pt x="877" y="4660"/>
                    <a:pt x="926" y="4639"/>
                  </a:cubicBezTo>
                  <a:cubicBezTo>
                    <a:pt x="1272" y="4496"/>
                    <a:pt x="1450" y="3853"/>
                    <a:pt x="1581" y="3555"/>
                  </a:cubicBezTo>
                  <a:cubicBezTo>
                    <a:pt x="1855" y="2960"/>
                    <a:pt x="2117" y="2365"/>
                    <a:pt x="2438" y="1781"/>
                  </a:cubicBezTo>
                  <a:cubicBezTo>
                    <a:pt x="2712" y="1257"/>
                    <a:pt x="3057" y="745"/>
                    <a:pt x="3188" y="150"/>
                  </a:cubicBezTo>
                  <a:cubicBezTo>
                    <a:pt x="3212" y="58"/>
                    <a:pt x="3150" y="0"/>
                    <a:pt x="30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1" name="Google Shape;15913;p55">
              <a:extLst>
                <a:ext uri="{FF2B5EF4-FFF2-40B4-BE49-F238E27FC236}">
                  <a16:creationId xmlns:a16="http://schemas.microsoft.com/office/drawing/2014/main" id="{AB3C3191-9BA7-359F-6F42-D4CC94F13571}"/>
                </a:ext>
              </a:extLst>
            </p:cNvPr>
            <p:cNvSpPr/>
            <p:nvPr/>
          </p:nvSpPr>
          <p:spPr>
            <a:xfrm>
              <a:off x="4001975" y="2389150"/>
              <a:ext cx="1725" cy="1175"/>
            </a:xfrm>
            <a:custGeom>
              <a:avLst/>
              <a:gdLst/>
              <a:ahLst/>
              <a:cxnLst/>
              <a:rect l="l" t="t" r="r" b="b"/>
              <a:pathLst>
                <a:path w="69" h="47" extrusionOk="0">
                  <a:moveTo>
                    <a:pt x="59" y="1"/>
                  </a:moveTo>
                  <a:cubicBezTo>
                    <a:pt x="56" y="1"/>
                    <a:pt x="52" y="4"/>
                    <a:pt x="48" y="11"/>
                  </a:cubicBezTo>
                  <a:lnTo>
                    <a:pt x="12" y="35"/>
                  </a:lnTo>
                  <a:cubicBezTo>
                    <a:pt x="1" y="35"/>
                    <a:pt x="12" y="47"/>
                    <a:pt x="36" y="47"/>
                  </a:cubicBezTo>
                  <a:lnTo>
                    <a:pt x="60" y="23"/>
                  </a:lnTo>
                  <a:cubicBezTo>
                    <a:pt x="68" y="15"/>
                    <a:pt x="65" y="1"/>
                    <a:pt x="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2" name="Google Shape;15914;p55">
              <a:extLst>
                <a:ext uri="{FF2B5EF4-FFF2-40B4-BE49-F238E27FC236}">
                  <a16:creationId xmlns:a16="http://schemas.microsoft.com/office/drawing/2014/main" id="{6628E52C-1EBF-1DCB-3DE9-EDF49C687ED2}"/>
                </a:ext>
              </a:extLst>
            </p:cNvPr>
            <p:cNvSpPr/>
            <p:nvPr/>
          </p:nvSpPr>
          <p:spPr>
            <a:xfrm>
              <a:off x="4001550" y="2377800"/>
              <a:ext cx="45100" cy="45575"/>
            </a:xfrm>
            <a:custGeom>
              <a:avLst/>
              <a:gdLst/>
              <a:ahLst/>
              <a:cxnLst/>
              <a:rect l="l" t="t" r="r" b="b"/>
              <a:pathLst>
                <a:path w="1804" h="1823" extrusionOk="0">
                  <a:moveTo>
                    <a:pt x="482" y="1"/>
                  </a:moveTo>
                  <a:cubicBezTo>
                    <a:pt x="184" y="13"/>
                    <a:pt x="137" y="239"/>
                    <a:pt x="18" y="465"/>
                  </a:cubicBezTo>
                  <a:cubicBezTo>
                    <a:pt x="1" y="490"/>
                    <a:pt x="14" y="515"/>
                    <a:pt x="35" y="515"/>
                  </a:cubicBezTo>
                  <a:cubicBezTo>
                    <a:pt x="44" y="515"/>
                    <a:pt x="55" y="511"/>
                    <a:pt x="65" y="501"/>
                  </a:cubicBezTo>
                  <a:cubicBezTo>
                    <a:pt x="181" y="346"/>
                    <a:pt x="304" y="285"/>
                    <a:pt x="425" y="285"/>
                  </a:cubicBezTo>
                  <a:cubicBezTo>
                    <a:pt x="704" y="285"/>
                    <a:pt x="975" y="609"/>
                    <a:pt x="1125" y="858"/>
                  </a:cubicBezTo>
                  <a:cubicBezTo>
                    <a:pt x="1303" y="1144"/>
                    <a:pt x="1434" y="1632"/>
                    <a:pt x="1732" y="1810"/>
                  </a:cubicBezTo>
                  <a:cubicBezTo>
                    <a:pt x="1744" y="1819"/>
                    <a:pt x="1754" y="1823"/>
                    <a:pt x="1763" y="1823"/>
                  </a:cubicBezTo>
                  <a:cubicBezTo>
                    <a:pt x="1790" y="1823"/>
                    <a:pt x="1803" y="1787"/>
                    <a:pt x="1803" y="1751"/>
                  </a:cubicBezTo>
                  <a:cubicBezTo>
                    <a:pt x="1780" y="1513"/>
                    <a:pt x="1601" y="1275"/>
                    <a:pt x="1494" y="1072"/>
                  </a:cubicBezTo>
                  <a:cubicBezTo>
                    <a:pt x="1363" y="798"/>
                    <a:pt x="1208" y="536"/>
                    <a:pt x="1006" y="298"/>
                  </a:cubicBezTo>
                  <a:cubicBezTo>
                    <a:pt x="863" y="132"/>
                    <a:pt x="708" y="1"/>
                    <a:pt x="4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3" name="Google Shape;15915;p55">
              <a:extLst>
                <a:ext uri="{FF2B5EF4-FFF2-40B4-BE49-F238E27FC236}">
                  <a16:creationId xmlns:a16="http://schemas.microsoft.com/office/drawing/2014/main" id="{C6706CB2-D567-FE9E-1948-1EC664B7AA34}"/>
                </a:ext>
              </a:extLst>
            </p:cNvPr>
            <p:cNvSpPr/>
            <p:nvPr/>
          </p:nvSpPr>
          <p:spPr>
            <a:xfrm>
              <a:off x="4053850" y="2441425"/>
              <a:ext cx="1975" cy="1950"/>
            </a:xfrm>
            <a:custGeom>
              <a:avLst/>
              <a:gdLst/>
              <a:ahLst/>
              <a:cxnLst/>
              <a:rect l="l" t="t" r="r" b="b"/>
              <a:pathLst>
                <a:path w="79" h="78" extrusionOk="0">
                  <a:moveTo>
                    <a:pt x="24" y="0"/>
                  </a:moveTo>
                  <a:cubicBezTo>
                    <a:pt x="10" y="0"/>
                    <a:pt x="1" y="23"/>
                    <a:pt x="9" y="39"/>
                  </a:cubicBezTo>
                  <a:lnTo>
                    <a:pt x="45" y="75"/>
                  </a:lnTo>
                  <a:cubicBezTo>
                    <a:pt x="47" y="77"/>
                    <a:pt x="48" y="77"/>
                    <a:pt x="50" y="77"/>
                  </a:cubicBezTo>
                  <a:cubicBezTo>
                    <a:pt x="63" y="77"/>
                    <a:pt x="79" y="50"/>
                    <a:pt x="69" y="39"/>
                  </a:cubicBezTo>
                  <a:lnTo>
                    <a:pt x="45" y="15"/>
                  </a:lnTo>
                  <a:cubicBezTo>
                    <a:pt x="38" y="5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4" name="Google Shape;15916;p55">
              <a:extLst>
                <a:ext uri="{FF2B5EF4-FFF2-40B4-BE49-F238E27FC236}">
                  <a16:creationId xmlns:a16="http://schemas.microsoft.com/office/drawing/2014/main" id="{FB5D0B0B-646C-E4B2-3C67-157A1188F301}"/>
                </a:ext>
              </a:extLst>
            </p:cNvPr>
            <p:cNvSpPr/>
            <p:nvPr/>
          </p:nvSpPr>
          <p:spPr>
            <a:xfrm>
              <a:off x="4039850" y="2422150"/>
              <a:ext cx="27175" cy="29150"/>
            </a:xfrm>
            <a:custGeom>
              <a:avLst/>
              <a:gdLst/>
              <a:ahLst/>
              <a:cxnLst/>
              <a:rect l="l" t="t" r="r" b="b"/>
              <a:pathLst>
                <a:path w="1087" h="1166" extrusionOk="0">
                  <a:moveTo>
                    <a:pt x="114" y="1"/>
                  </a:moveTo>
                  <a:cubicBezTo>
                    <a:pt x="53" y="1"/>
                    <a:pt x="0" y="82"/>
                    <a:pt x="69" y="132"/>
                  </a:cubicBezTo>
                  <a:cubicBezTo>
                    <a:pt x="260" y="274"/>
                    <a:pt x="367" y="501"/>
                    <a:pt x="498" y="691"/>
                  </a:cubicBezTo>
                  <a:cubicBezTo>
                    <a:pt x="605" y="858"/>
                    <a:pt x="724" y="1084"/>
                    <a:pt x="914" y="1156"/>
                  </a:cubicBezTo>
                  <a:cubicBezTo>
                    <a:pt x="930" y="1163"/>
                    <a:pt x="945" y="1166"/>
                    <a:pt x="959" y="1166"/>
                  </a:cubicBezTo>
                  <a:cubicBezTo>
                    <a:pt x="1040" y="1166"/>
                    <a:pt x="1086" y="1058"/>
                    <a:pt x="1045" y="977"/>
                  </a:cubicBezTo>
                  <a:cubicBezTo>
                    <a:pt x="998" y="894"/>
                    <a:pt x="914" y="810"/>
                    <a:pt x="855" y="739"/>
                  </a:cubicBezTo>
                  <a:cubicBezTo>
                    <a:pt x="783" y="655"/>
                    <a:pt x="700" y="548"/>
                    <a:pt x="629" y="453"/>
                  </a:cubicBezTo>
                  <a:cubicBezTo>
                    <a:pt x="498" y="298"/>
                    <a:pt x="343" y="120"/>
                    <a:pt x="152" y="13"/>
                  </a:cubicBezTo>
                  <a:cubicBezTo>
                    <a:pt x="140" y="4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5" name="Google Shape;15917;p55">
              <a:extLst>
                <a:ext uri="{FF2B5EF4-FFF2-40B4-BE49-F238E27FC236}">
                  <a16:creationId xmlns:a16="http://schemas.microsoft.com/office/drawing/2014/main" id="{F8EC1032-278A-B998-D3DA-376B25058E6C}"/>
                </a:ext>
              </a:extLst>
            </p:cNvPr>
            <p:cNvSpPr/>
            <p:nvPr/>
          </p:nvSpPr>
          <p:spPr>
            <a:xfrm>
              <a:off x="4064900" y="2448325"/>
              <a:ext cx="4975" cy="3925"/>
            </a:xfrm>
            <a:custGeom>
              <a:avLst/>
              <a:gdLst/>
              <a:ahLst/>
              <a:cxnLst/>
              <a:rect l="l" t="t" r="r" b="b"/>
              <a:pathLst>
                <a:path w="199" h="157" extrusionOk="0">
                  <a:moveTo>
                    <a:pt x="67" y="1"/>
                  </a:moveTo>
                  <a:cubicBezTo>
                    <a:pt x="63" y="1"/>
                    <a:pt x="59" y="1"/>
                    <a:pt x="55" y="1"/>
                  </a:cubicBezTo>
                  <a:cubicBezTo>
                    <a:pt x="15" y="13"/>
                    <a:pt x="0" y="49"/>
                    <a:pt x="5" y="82"/>
                  </a:cubicBezTo>
                  <a:lnTo>
                    <a:pt x="5" y="82"/>
                  </a:lnTo>
                  <a:cubicBezTo>
                    <a:pt x="0" y="115"/>
                    <a:pt x="15" y="150"/>
                    <a:pt x="55" y="156"/>
                  </a:cubicBezTo>
                  <a:lnTo>
                    <a:pt x="79" y="156"/>
                  </a:lnTo>
                  <a:cubicBezTo>
                    <a:pt x="95" y="156"/>
                    <a:pt x="108" y="152"/>
                    <a:pt x="118" y="144"/>
                  </a:cubicBezTo>
                  <a:lnTo>
                    <a:pt x="139" y="144"/>
                  </a:lnTo>
                  <a:cubicBezTo>
                    <a:pt x="198" y="120"/>
                    <a:pt x="198" y="37"/>
                    <a:pt x="139" y="25"/>
                  </a:cubicBezTo>
                  <a:lnTo>
                    <a:pt x="127" y="25"/>
                  </a:lnTo>
                  <a:cubicBezTo>
                    <a:pt x="114" y="11"/>
                    <a:pt x="9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6" name="Google Shape;15918;p55">
              <a:extLst>
                <a:ext uri="{FF2B5EF4-FFF2-40B4-BE49-F238E27FC236}">
                  <a16:creationId xmlns:a16="http://schemas.microsoft.com/office/drawing/2014/main" id="{CBF6DA87-3987-B3B2-F257-E85104CD1709}"/>
                </a:ext>
              </a:extLst>
            </p:cNvPr>
            <p:cNvSpPr/>
            <p:nvPr/>
          </p:nvSpPr>
          <p:spPr>
            <a:xfrm>
              <a:off x="4065275" y="2432700"/>
              <a:ext cx="16500" cy="18625"/>
            </a:xfrm>
            <a:custGeom>
              <a:avLst/>
              <a:gdLst/>
              <a:ahLst/>
              <a:cxnLst/>
              <a:rect l="l" t="t" r="r" b="b"/>
              <a:pathLst>
                <a:path w="660" h="745" extrusionOk="0">
                  <a:moveTo>
                    <a:pt x="480" y="0"/>
                  </a:moveTo>
                  <a:cubicBezTo>
                    <a:pt x="461" y="0"/>
                    <a:pt x="441" y="6"/>
                    <a:pt x="421" y="19"/>
                  </a:cubicBezTo>
                  <a:cubicBezTo>
                    <a:pt x="314" y="79"/>
                    <a:pt x="267" y="222"/>
                    <a:pt x="207" y="329"/>
                  </a:cubicBezTo>
                  <a:cubicBezTo>
                    <a:pt x="147" y="448"/>
                    <a:pt x="100" y="567"/>
                    <a:pt x="28" y="674"/>
                  </a:cubicBezTo>
                  <a:cubicBezTo>
                    <a:pt x="0" y="702"/>
                    <a:pt x="38" y="745"/>
                    <a:pt x="67" y="745"/>
                  </a:cubicBezTo>
                  <a:cubicBezTo>
                    <a:pt x="75" y="745"/>
                    <a:pt x="83" y="741"/>
                    <a:pt x="88" y="734"/>
                  </a:cubicBezTo>
                  <a:cubicBezTo>
                    <a:pt x="207" y="650"/>
                    <a:pt x="338" y="603"/>
                    <a:pt x="445" y="495"/>
                  </a:cubicBezTo>
                  <a:cubicBezTo>
                    <a:pt x="540" y="388"/>
                    <a:pt x="659" y="222"/>
                    <a:pt x="600" y="91"/>
                  </a:cubicBezTo>
                  <a:cubicBezTo>
                    <a:pt x="574" y="39"/>
                    <a:pt x="530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7" name="Google Shape;15919;p55">
              <a:extLst>
                <a:ext uri="{FF2B5EF4-FFF2-40B4-BE49-F238E27FC236}">
                  <a16:creationId xmlns:a16="http://schemas.microsoft.com/office/drawing/2014/main" id="{A392344D-8EAE-FC36-F695-EE4F4AB1825D}"/>
                </a:ext>
              </a:extLst>
            </p:cNvPr>
            <p:cNvSpPr/>
            <p:nvPr/>
          </p:nvSpPr>
          <p:spPr>
            <a:xfrm>
              <a:off x="4080025" y="2371775"/>
              <a:ext cx="59800" cy="58750"/>
            </a:xfrm>
            <a:custGeom>
              <a:avLst/>
              <a:gdLst/>
              <a:ahLst/>
              <a:cxnLst/>
              <a:rect l="l" t="t" r="r" b="b"/>
              <a:pathLst>
                <a:path w="2392" h="2350" extrusionOk="0">
                  <a:moveTo>
                    <a:pt x="6" y="2344"/>
                  </a:moveTo>
                  <a:cubicBezTo>
                    <a:pt x="1" y="2344"/>
                    <a:pt x="6" y="2349"/>
                    <a:pt x="22" y="2349"/>
                  </a:cubicBezTo>
                  <a:cubicBezTo>
                    <a:pt x="14" y="2345"/>
                    <a:pt x="9" y="2344"/>
                    <a:pt x="6" y="2344"/>
                  </a:cubicBezTo>
                  <a:close/>
                  <a:moveTo>
                    <a:pt x="2166" y="1"/>
                  </a:moveTo>
                  <a:cubicBezTo>
                    <a:pt x="1860" y="1"/>
                    <a:pt x="1345" y="478"/>
                    <a:pt x="1224" y="599"/>
                  </a:cubicBezTo>
                  <a:cubicBezTo>
                    <a:pt x="748" y="1123"/>
                    <a:pt x="284" y="1718"/>
                    <a:pt x="22" y="2349"/>
                  </a:cubicBezTo>
                  <a:cubicBezTo>
                    <a:pt x="450" y="2194"/>
                    <a:pt x="736" y="1635"/>
                    <a:pt x="1034" y="1277"/>
                  </a:cubicBezTo>
                  <a:cubicBezTo>
                    <a:pt x="1236" y="1039"/>
                    <a:pt x="1451" y="789"/>
                    <a:pt x="1689" y="587"/>
                  </a:cubicBezTo>
                  <a:cubicBezTo>
                    <a:pt x="1891" y="408"/>
                    <a:pt x="2034" y="384"/>
                    <a:pt x="2284" y="361"/>
                  </a:cubicBezTo>
                  <a:cubicBezTo>
                    <a:pt x="2332" y="361"/>
                    <a:pt x="2391" y="313"/>
                    <a:pt x="2391" y="254"/>
                  </a:cubicBezTo>
                  <a:cubicBezTo>
                    <a:pt x="2368" y="70"/>
                    <a:pt x="2282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8" name="Google Shape;15920;p55">
              <a:extLst>
                <a:ext uri="{FF2B5EF4-FFF2-40B4-BE49-F238E27FC236}">
                  <a16:creationId xmlns:a16="http://schemas.microsoft.com/office/drawing/2014/main" id="{4F896AEA-63AA-02B2-1D30-B5156FCE3937}"/>
                </a:ext>
              </a:extLst>
            </p:cNvPr>
            <p:cNvSpPr/>
            <p:nvPr/>
          </p:nvSpPr>
          <p:spPr>
            <a:xfrm>
              <a:off x="4132175" y="2374575"/>
              <a:ext cx="54850" cy="43300"/>
            </a:xfrm>
            <a:custGeom>
              <a:avLst/>
              <a:gdLst/>
              <a:ahLst/>
              <a:cxnLst/>
              <a:rect l="l" t="t" r="r" b="b"/>
              <a:pathLst>
                <a:path w="2194" h="1732" extrusionOk="0">
                  <a:moveTo>
                    <a:pt x="356" y="0"/>
                  </a:moveTo>
                  <a:cubicBezTo>
                    <a:pt x="268" y="0"/>
                    <a:pt x="176" y="6"/>
                    <a:pt x="67" y="11"/>
                  </a:cubicBezTo>
                  <a:cubicBezTo>
                    <a:pt x="64" y="10"/>
                    <a:pt x="61" y="9"/>
                    <a:pt x="58" y="9"/>
                  </a:cubicBezTo>
                  <a:cubicBezTo>
                    <a:pt x="17" y="9"/>
                    <a:pt x="0" y="83"/>
                    <a:pt x="67" y="94"/>
                  </a:cubicBezTo>
                  <a:cubicBezTo>
                    <a:pt x="924" y="392"/>
                    <a:pt x="1555" y="1034"/>
                    <a:pt x="2115" y="1725"/>
                  </a:cubicBezTo>
                  <a:cubicBezTo>
                    <a:pt x="2122" y="1730"/>
                    <a:pt x="2129" y="1732"/>
                    <a:pt x="2136" y="1732"/>
                  </a:cubicBezTo>
                  <a:cubicBezTo>
                    <a:pt x="2166" y="1732"/>
                    <a:pt x="2194" y="1697"/>
                    <a:pt x="2174" y="1677"/>
                  </a:cubicBezTo>
                  <a:cubicBezTo>
                    <a:pt x="1889" y="1249"/>
                    <a:pt x="1746" y="796"/>
                    <a:pt x="1341" y="439"/>
                  </a:cubicBezTo>
                  <a:cubicBezTo>
                    <a:pt x="1174" y="308"/>
                    <a:pt x="1020" y="165"/>
                    <a:pt x="817" y="94"/>
                  </a:cubicBezTo>
                  <a:cubicBezTo>
                    <a:pt x="643" y="18"/>
                    <a:pt x="508" y="0"/>
                    <a:pt x="3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9" name="Google Shape;15921;p55">
              <a:extLst>
                <a:ext uri="{FF2B5EF4-FFF2-40B4-BE49-F238E27FC236}">
                  <a16:creationId xmlns:a16="http://schemas.microsoft.com/office/drawing/2014/main" id="{F2A6DD8A-6F01-BE02-1238-429FDC5348EB}"/>
                </a:ext>
              </a:extLst>
            </p:cNvPr>
            <p:cNvSpPr/>
            <p:nvPr/>
          </p:nvSpPr>
          <p:spPr>
            <a:xfrm>
              <a:off x="4186475" y="2428475"/>
              <a:ext cx="50875" cy="86225"/>
            </a:xfrm>
            <a:custGeom>
              <a:avLst/>
              <a:gdLst/>
              <a:ahLst/>
              <a:cxnLst/>
              <a:rect l="l" t="t" r="r" b="b"/>
              <a:pathLst>
                <a:path w="2035" h="3449" extrusionOk="0">
                  <a:moveTo>
                    <a:pt x="161" y="0"/>
                  </a:moveTo>
                  <a:cubicBezTo>
                    <a:pt x="83" y="0"/>
                    <a:pt x="1" y="85"/>
                    <a:pt x="50" y="176"/>
                  </a:cubicBezTo>
                  <a:cubicBezTo>
                    <a:pt x="395" y="760"/>
                    <a:pt x="610" y="1426"/>
                    <a:pt x="895" y="2034"/>
                  </a:cubicBezTo>
                  <a:cubicBezTo>
                    <a:pt x="1110" y="2498"/>
                    <a:pt x="1372" y="3177"/>
                    <a:pt x="1848" y="3439"/>
                  </a:cubicBezTo>
                  <a:cubicBezTo>
                    <a:pt x="1861" y="3445"/>
                    <a:pt x="1875" y="3448"/>
                    <a:pt x="1890" y="3448"/>
                  </a:cubicBezTo>
                  <a:cubicBezTo>
                    <a:pt x="1958" y="3448"/>
                    <a:pt x="2034" y="3388"/>
                    <a:pt x="2015" y="3320"/>
                  </a:cubicBezTo>
                  <a:cubicBezTo>
                    <a:pt x="1824" y="2772"/>
                    <a:pt x="1384" y="2319"/>
                    <a:pt x="1145" y="1784"/>
                  </a:cubicBezTo>
                  <a:cubicBezTo>
                    <a:pt x="872" y="1188"/>
                    <a:pt x="598" y="605"/>
                    <a:pt x="252" y="57"/>
                  </a:cubicBezTo>
                  <a:cubicBezTo>
                    <a:pt x="231" y="17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0" name="Google Shape;15922;p55">
              <a:extLst>
                <a:ext uri="{FF2B5EF4-FFF2-40B4-BE49-F238E27FC236}">
                  <a16:creationId xmlns:a16="http://schemas.microsoft.com/office/drawing/2014/main" id="{3EC74373-76E2-652C-BD74-49D167FA31AB}"/>
                </a:ext>
              </a:extLst>
            </p:cNvPr>
            <p:cNvSpPr/>
            <p:nvPr/>
          </p:nvSpPr>
          <p:spPr>
            <a:xfrm>
              <a:off x="4235125" y="2507850"/>
              <a:ext cx="41900" cy="19475"/>
            </a:xfrm>
            <a:custGeom>
              <a:avLst/>
              <a:gdLst/>
              <a:ahLst/>
              <a:cxnLst/>
              <a:rect l="l" t="t" r="r" b="b"/>
              <a:pathLst>
                <a:path w="1676" h="779" extrusionOk="0">
                  <a:moveTo>
                    <a:pt x="114" y="1"/>
                  </a:moveTo>
                  <a:cubicBezTo>
                    <a:pt x="19" y="1"/>
                    <a:pt x="0" y="112"/>
                    <a:pt x="69" y="168"/>
                  </a:cubicBezTo>
                  <a:cubicBezTo>
                    <a:pt x="331" y="347"/>
                    <a:pt x="569" y="418"/>
                    <a:pt x="866" y="537"/>
                  </a:cubicBezTo>
                  <a:cubicBezTo>
                    <a:pt x="1070" y="619"/>
                    <a:pt x="1300" y="779"/>
                    <a:pt x="1518" y="779"/>
                  </a:cubicBezTo>
                  <a:cubicBezTo>
                    <a:pt x="1555" y="779"/>
                    <a:pt x="1592" y="774"/>
                    <a:pt x="1628" y="764"/>
                  </a:cubicBezTo>
                  <a:cubicBezTo>
                    <a:pt x="1664" y="752"/>
                    <a:pt x="1676" y="716"/>
                    <a:pt x="1676" y="692"/>
                  </a:cubicBezTo>
                  <a:cubicBezTo>
                    <a:pt x="1628" y="406"/>
                    <a:pt x="1307" y="287"/>
                    <a:pt x="1069" y="180"/>
                  </a:cubicBezTo>
                  <a:cubicBezTo>
                    <a:pt x="735" y="61"/>
                    <a:pt x="473" y="2"/>
                    <a:pt x="128" y="2"/>
                  </a:cubicBezTo>
                  <a:cubicBezTo>
                    <a:pt x="123" y="1"/>
                    <a:pt x="11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1" name="Google Shape;15923;p55">
              <a:extLst>
                <a:ext uri="{FF2B5EF4-FFF2-40B4-BE49-F238E27FC236}">
                  <a16:creationId xmlns:a16="http://schemas.microsoft.com/office/drawing/2014/main" id="{8777ABC5-B98D-5B7A-8E00-EEA0491D9C98}"/>
                </a:ext>
              </a:extLst>
            </p:cNvPr>
            <p:cNvSpPr/>
            <p:nvPr/>
          </p:nvSpPr>
          <p:spPr>
            <a:xfrm>
              <a:off x="4275650" y="2525950"/>
              <a:ext cx="25500" cy="12000"/>
            </a:xfrm>
            <a:custGeom>
              <a:avLst/>
              <a:gdLst/>
              <a:ahLst/>
              <a:cxnLst/>
              <a:rect l="l" t="t" r="r" b="b"/>
              <a:pathLst>
                <a:path w="1020" h="480" extrusionOk="0">
                  <a:moveTo>
                    <a:pt x="53" y="0"/>
                  </a:moveTo>
                  <a:cubicBezTo>
                    <a:pt x="25" y="0"/>
                    <a:pt x="1" y="51"/>
                    <a:pt x="19" y="87"/>
                  </a:cubicBezTo>
                  <a:cubicBezTo>
                    <a:pt x="138" y="206"/>
                    <a:pt x="198" y="325"/>
                    <a:pt x="364" y="385"/>
                  </a:cubicBezTo>
                  <a:cubicBezTo>
                    <a:pt x="477" y="432"/>
                    <a:pt x="620" y="479"/>
                    <a:pt x="746" y="479"/>
                  </a:cubicBezTo>
                  <a:cubicBezTo>
                    <a:pt x="779" y="479"/>
                    <a:pt x="811" y="476"/>
                    <a:pt x="841" y="468"/>
                  </a:cubicBezTo>
                  <a:cubicBezTo>
                    <a:pt x="1019" y="433"/>
                    <a:pt x="996" y="194"/>
                    <a:pt x="841" y="135"/>
                  </a:cubicBezTo>
                  <a:cubicBezTo>
                    <a:pt x="710" y="87"/>
                    <a:pt x="579" y="111"/>
                    <a:pt x="436" y="87"/>
                  </a:cubicBezTo>
                  <a:cubicBezTo>
                    <a:pt x="305" y="52"/>
                    <a:pt x="198" y="63"/>
                    <a:pt x="79" y="16"/>
                  </a:cubicBezTo>
                  <a:cubicBezTo>
                    <a:pt x="70" y="5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2" name="Google Shape;15924;p55">
              <a:extLst>
                <a:ext uri="{FF2B5EF4-FFF2-40B4-BE49-F238E27FC236}">
                  <a16:creationId xmlns:a16="http://schemas.microsoft.com/office/drawing/2014/main" id="{23450FDB-F88C-AA28-FC42-67910CD25D53}"/>
                </a:ext>
              </a:extLst>
            </p:cNvPr>
            <p:cNvSpPr/>
            <p:nvPr/>
          </p:nvSpPr>
          <p:spPr>
            <a:xfrm>
              <a:off x="4052375" y="2440575"/>
              <a:ext cx="44275" cy="31450"/>
            </a:xfrm>
            <a:custGeom>
              <a:avLst/>
              <a:gdLst/>
              <a:ahLst/>
              <a:cxnLst/>
              <a:rect l="l" t="t" r="r" b="b"/>
              <a:pathLst>
                <a:path w="1771" h="1258" extrusionOk="0">
                  <a:moveTo>
                    <a:pt x="109" y="0"/>
                  </a:moveTo>
                  <a:cubicBezTo>
                    <a:pt x="47" y="0"/>
                    <a:pt x="1" y="54"/>
                    <a:pt x="44" y="97"/>
                  </a:cubicBezTo>
                  <a:cubicBezTo>
                    <a:pt x="306" y="347"/>
                    <a:pt x="521" y="657"/>
                    <a:pt x="830" y="883"/>
                  </a:cubicBezTo>
                  <a:cubicBezTo>
                    <a:pt x="1015" y="1035"/>
                    <a:pt x="1360" y="1258"/>
                    <a:pt x="1618" y="1258"/>
                  </a:cubicBezTo>
                  <a:cubicBezTo>
                    <a:pt x="1642" y="1258"/>
                    <a:pt x="1665" y="1256"/>
                    <a:pt x="1687" y="1252"/>
                  </a:cubicBezTo>
                  <a:cubicBezTo>
                    <a:pt x="1747" y="1240"/>
                    <a:pt x="1771" y="1181"/>
                    <a:pt x="1771" y="1133"/>
                  </a:cubicBezTo>
                  <a:cubicBezTo>
                    <a:pt x="1699" y="835"/>
                    <a:pt x="1259" y="752"/>
                    <a:pt x="1021" y="609"/>
                  </a:cubicBezTo>
                  <a:cubicBezTo>
                    <a:pt x="699" y="430"/>
                    <a:pt x="473" y="157"/>
                    <a:pt x="128" y="2"/>
                  </a:cubicBezTo>
                  <a:cubicBezTo>
                    <a:pt x="121" y="1"/>
                    <a:pt x="115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3" name="Google Shape;15925;p55">
              <a:extLst>
                <a:ext uri="{FF2B5EF4-FFF2-40B4-BE49-F238E27FC236}">
                  <a16:creationId xmlns:a16="http://schemas.microsoft.com/office/drawing/2014/main" id="{FD6E64CA-3118-5CA8-29D5-BF6072A85998}"/>
                </a:ext>
              </a:extLst>
            </p:cNvPr>
            <p:cNvSpPr/>
            <p:nvPr/>
          </p:nvSpPr>
          <p:spPr>
            <a:xfrm>
              <a:off x="4097700" y="2476900"/>
              <a:ext cx="29575" cy="36700"/>
            </a:xfrm>
            <a:custGeom>
              <a:avLst/>
              <a:gdLst/>
              <a:ahLst/>
              <a:cxnLst/>
              <a:rect l="l" t="t" r="r" b="b"/>
              <a:pathLst>
                <a:path w="1183" h="1468" extrusionOk="0">
                  <a:moveTo>
                    <a:pt x="74" y="1"/>
                  </a:moveTo>
                  <a:cubicBezTo>
                    <a:pt x="38" y="1"/>
                    <a:pt x="0" y="46"/>
                    <a:pt x="17" y="97"/>
                  </a:cubicBezTo>
                  <a:cubicBezTo>
                    <a:pt x="53" y="228"/>
                    <a:pt x="160" y="335"/>
                    <a:pt x="232" y="454"/>
                  </a:cubicBezTo>
                  <a:cubicBezTo>
                    <a:pt x="327" y="585"/>
                    <a:pt x="386" y="740"/>
                    <a:pt x="458" y="871"/>
                  </a:cubicBezTo>
                  <a:cubicBezTo>
                    <a:pt x="613" y="1085"/>
                    <a:pt x="803" y="1394"/>
                    <a:pt x="1053" y="1466"/>
                  </a:cubicBezTo>
                  <a:cubicBezTo>
                    <a:pt x="1060" y="1467"/>
                    <a:pt x="1067" y="1467"/>
                    <a:pt x="1073" y="1467"/>
                  </a:cubicBezTo>
                  <a:cubicBezTo>
                    <a:pt x="1153" y="1467"/>
                    <a:pt x="1182" y="1401"/>
                    <a:pt x="1160" y="1335"/>
                  </a:cubicBezTo>
                  <a:cubicBezTo>
                    <a:pt x="1101" y="1204"/>
                    <a:pt x="982" y="1121"/>
                    <a:pt x="875" y="1002"/>
                  </a:cubicBezTo>
                  <a:cubicBezTo>
                    <a:pt x="767" y="882"/>
                    <a:pt x="684" y="740"/>
                    <a:pt x="589" y="621"/>
                  </a:cubicBezTo>
                  <a:cubicBezTo>
                    <a:pt x="458" y="430"/>
                    <a:pt x="327" y="144"/>
                    <a:pt x="113" y="25"/>
                  </a:cubicBezTo>
                  <a:cubicBezTo>
                    <a:pt x="102" y="8"/>
                    <a:pt x="88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4" name="Google Shape;15926;p55">
              <a:extLst>
                <a:ext uri="{FF2B5EF4-FFF2-40B4-BE49-F238E27FC236}">
                  <a16:creationId xmlns:a16="http://schemas.microsoft.com/office/drawing/2014/main" id="{85CDB31F-B982-F9E9-A56E-CD88945DAB2C}"/>
                </a:ext>
              </a:extLst>
            </p:cNvPr>
            <p:cNvSpPr/>
            <p:nvPr/>
          </p:nvSpPr>
          <p:spPr>
            <a:xfrm>
              <a:off x="4103450" y="2683425"/>
              <a:ext cx="79175" cy="64725"/>
            </a:xfrm>
            <a:custGeom>
              <a:avLst/>
              <a:gdLst/>
              <a:ahLst/>
              <a:cxnLst/>
              <a:rect l="l" t="t" r="r" b="b"/>
              <a:pathLst>
                <a:path w="3167" h="2589" extrusionOk="0">
                  <a:moveTo>
                    <a:pt x="2636" y="1"/>
                  </a:moveTo>
                  <a:cubicBezTo>
                    <a:pt x="2414" y="1"/>
                    <a:pt x="2192" y="145"/>
                    <a:pt x="1966" y="337"/>
                  </a:cubicBezTo>
                  <a:cubicBezTo>
                    <a:pt x="1657" y="599"/>
                    <a:pt x="1407" y="944"/>
                    <a:pt x="1133" y="1253"/>
                  </a:cubicBezTo>
                  <a:cubicBezTo>
                    <a:pt x="811" y="1646"/>
                    <a:pt x="418" y="1968"/>
                    <a:pt x="97" y="2337"/>
                  </a:cubicBezTo>
                  <a:cubicBezTo>
                    <a:pt x="0" y="2443"/>
                    <a:pt x="68" y="2589"/>
                    <a:pt x="174" y="2589"/>
                  </a:cubicBezTo>
                  <a:cubicBezTo>
                    <a:pt x="198" y="2589"/>
                    <a:pt x="225" y="2581"/>
                    <a:pt x="252" y="2563"/>
                  </a:cubicBezTo>
                  <a:cubicBezTo>
                    <a:pt x="847" y="2230"/>
                    <a:pt x="1311" y="1646"/>
                    <a:pt x="1740" y="1123"/>
                  </a:cubicBezTo>
                  <a:cubicBezTo>
                    <a:pt x="1942" y="896"/>
                    <a:pt x="2085" y="694"/>
                    <a:pt x="2252" y="444"/>
                  </a:cubicBezTo>
                  <a:cubicBezTo>
                    <a:pt x="2344" y="306"/>
                    <a:pt x="2441" y="262"/>
                    <a:pt x="2544" y="262"/>
                  </a:cubicBezTo>
                  <a:cubicBezTo>
                    <a:pt x="2708" y="262"/>
                    <a:pt x="2888" y="374"/>
                    <a:pt x="3085" y="396"/>
                  </a:cubicBezTo>
                  <a:cubicBezTo>
                    <a:pt x="3089" y="397"/>
                    <a:pt x="3093" y="397"/>
                    <a:pt x="3097" y="397"/>
                  </a:cubicBezTo>
                  <a:cubicBezTo>
                    <a:pt x="3158" y="397"/>
                    <a:pt x="3167" y="311"/>
                    <a:pt x="3133" y="277"/>
                  </a:cubicBezTo>
                  <a:cubicBezTo>
                    <a:pt x="2966" y="80"/>
                    <a:pt x="280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5" name="Google Shape;15927;p55">
              <a:extLst>
                <a:ext uri="{FF2B5EF4-FFF2-40B4-BE49-F238E27FC236}">
                  <a16:creationId xmlns:a16="http://schemas.microsoft.com/office/drawing/2014/main" id="{73DE175A-2A2C-FFA9-42BC-38036847DF7F}"/>
                </a:ext>
              </a:extLst>
            </p:cNvPr>
            <p:cNvSpPr/>
            <p:nvPr/>
          </p:nvSpPr>
          <p:spPr>
            <a:xfrm>
              <a:off x="4186225" y="2692725"/>
              <a:ext cx="69525" cy="43875"/>
            </a:xfrm>
            <a:custGeom>
              <a:avLst/>
              <a:gdLst/>
              <a:ahLst/>
              <a:cxnLst/>
              <a:rect l="l" t="t" r="r" b="b"/>
              <a:pathLst>
                <a:path w="2781" h="1755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1" y="24"/>
                    <a:pt x="12" y="36"/>
                  </a:cubicBezTo>
                  <a:cubicBezTo>
                    <a:pt x="405" y="393"/>
                    <a:pt x="501" y="989"/>
                    <a:pt x="977" y="1274"/>
                  </a:cubicBezTo>
                  <a:cubicBezTo>
                    <a:pt x="1191" y="1393"/>
                    <a:pt x="1417" y="1441"/>
                    <a:pt x="1632" y="1477"/>
                  </a:cubicBezTo>
                  <a:cubicBezTo>
                    <a:pt x="1989" y="1536"/>
                    <a:pt x="2263" y="1655"/>
                    <a:pt x="2608" y="1751"/>
                  </a:cubicBezTo>
                  <a:cubicBezTo>
                    <a:pt x="2617" y="1753"/>
                    <a:pt x="2626" y="1754"/>
                    <a:pt x="2635" y="1754"/>
                  </a:cubicBezTo>
                  <a:cubicBezTo>
                    <a:pt x="2710" y="1754"/>
                    <a:pt x="2780" y="1669"/>
                    <a:pt x="2727" y="1584"/>
                  </a:cubicBezTo>
                  <a:cubicBezTo>
                    <a:pt x="2465" y="1155"/>
                    <a:pt x="1953" y="1167"/>
                    <a:pt x="1501" y="1096"/>
                  </a:cubicBezTo>
                  <a:cubicBezTo>
                    <a:pt x="893" y="989"/>
                    <a:pt x="465" y="405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6" name="Google Shape;15928;p55">
              <a:extLst>
                <a:ext uri="{FF2B5EF4-FFF2-40B4-BE49-F238E27FC236}">
                  <a16:creationId xmlns:a16="http://schemas.microsoft.com/office/drawing/2014/main" id="{A57E09C3-C20E-5B63-474A-DD33D2D3312B}"/>
                </a:ext>
              </a:extLst>
            </p:cNvPr>
            <p:cNvSpPr/>
            <p:nvPr/>
          </p:nvSpPr>
          <p:spPr>
            <a:xfrm>
              <a:off x="4256175" y="2737425"/>
              <a:ext cx="9550" cy="7425"/>
            </a:xfrm>
            <a:custGeom>
              <a:avLst/>
              <a:gdLst/>
              <a:ahLst/>
              <a:cxnLst/>
              <a:rect l="l" t="t" r="r" b="b"/>
              <a:pathLst>
                <a:path w="382" h="297" extrusionOk="0">
                  <a:moveTo>
                    <a:pt x="83" y="0"/>
                  </a:moveTo>
                  <a:cubicBezTo>
                    <a:pt x="65" y="0"/>
                    <a:pt x="48" y="14"/>
                    <a:pt x="48" y="22"/>
                  </a:cubicBezTo>
                  <a:cubicBezTo>
                    <a:pt x="0" y="105"/>
                    <a:pt x="12" y="201"/>
                    <a:pt x="84" y="260"/>
                  </a:cubicBezTo>
                  <a:cubicBezTo>
                    <a:pt x="122" y="282"/>
                    <a:pt x="170" y="296"/>
                    <a:pt x="216" y="296"/>
                  </a:cubicBezTo>
                  <a:cubicBezTo>
                    <a:pt x="270" y="296"/>
                    <a:pt x="320" y="276"/>
                    <a:pt x="346" y="225"/>
                  </a:cubicBezTo>
                  <a:cubicBezTo>
                    <a:pt x="381" y="153"/>
                    <a:pt x="322" y="46"/>
                    <a:pt x="251" y="22"/>
                  </a:cubicBezTo>
                  <a:cubicBezTo>
                    <a:pt x="218" y="14"/>
                    <a:pt x="179" y="0"/>
                    <a:pt x="147" y="0"/>
                  </a:cubicBezTo>
                  <a:cubicBezTo>
                    <a:pt x="132" y="0"/>
                    <a:pt x="119" y="3"/>
                    <a:pt x="108" y="10"/>
                  </a:cubicBezTo>
                  <a:cubicBezTo>
                    <a:pt x="100" y="3"/>
                    <a:pt x="92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7" name="Google Shape;15929;p55">
              <a:extLst>
                <a:ext uri="{FF2B5EF4-FFF2-40B4-BE49-F238E27FC236}">
                  <a16:creationId xmlns:a16="http://schemas.microsoft.com/office/drawing/2014/main" id="{0D5A0956-4B32-159F-4219-DAE5873D4352}"/>
                </a:ext>
              </a:extLst>
            </p:cNvPr>
            <p:cNvSpPr/>
            <p:nvPr/>
          </p:nvSpPr>
          <p:spPr>
            <a:xfrm>
              <a:off x="4495650" y="2491725"/>
              <a:ext cx="64325" cy="77275"/>
            </a:xfrm>
            <a:custGeom>
              <a:avLst/>
              <a:gdLst/>
              <a:ahLst/>
              <a:cxnLst/>
              <a:rect l="l" t="t" r="r" b="b"/>
              <a:pathLst>
                <a:path w="2573" h="3091" extrusionOk="0">
                  <a:moveTo>
                    <a:pt x="2492" y="0"/>
                  </a:moveTo>
                  <a:cubicBezTo>
                    <a:pt x="2478" y="0"/>
                    <a:pt x="2463" y="5"/>
                    <a:pt x="2447" y="16"/>
                  </a:cubicBezTo>
                  <a:cubicBezTo>
                    <a:pt x="1911" y="325"/>
                    <a:pt x="1518" y="968"/>
                    <a:pt x="1149" y="1444"/>
                  </a:cubicBezTo>
                  <a:cubicBezTo>
                    <a:pt x="744" y="1956"/>
                    <a:pt x="387" y="2492"/>
                    <a:pt x="18" y="3028"/>
                  </a:cubicBezTo>
                  <a:cubicBezTo>
                    <a:pt x="1" y="3062"/>
                    <a:pt x="14" y="3090"/>
                    <a:pt x="37" y="3090"/>
                  </a:cubicBezTo>
                  <a:cubicBezTo>
                    <a:pt x="45" y="3090"/>
                    <a:pt x="55" y="3086"/>
                    <a:pt x="66" y="3076"/>
                  </a:cubicBezTo>
                  <a:cubicBezTo>
                    <a:pt x="506" y="2575"/>
                    <a:pt x="959" y="2063"/>
                    <a:pt x="1387" y="1528"/>
                  </a:cubicBezTo>
                  <a:cubicBezTo>
                    <a:pt x="1756" y="1087"/>
                    <a:pt x="2280" y="635"/>
                    <a:pt x="2554" y="111"/>
                  </a:cubicBezTo>
                  <a:cubicBezTo>
                    <a:pt x="2572" y="56"/>
                    <a:pt x="2541" y="0"/>
                    <a:pt x="24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8" name="Google Shape;15930;p55">
              <a:extLst>
                <a:ext uri="{FF2B5EF4-FFF2-40B4-BE49-F238E27FC236}">
                  <a16:creationId xmlns:a16="http://schemas.microsoft.com/office/drawing/2014/main" id="{CF464CF5-2DC3-0946-AC37-E8F48557F13F}"/>
                </a:ext>
              </a:extLst>
            </p:cNvPr>
            <p:cNvSpPr/>
            <p:nvPr/>
          </p:nvSpPr>
          <p:spPr>
            <a:xfrm>
              <a:off x="4558900" y="2491500"/>
              <a:ext cx="55900" cy="52325"/>
            </a:xfrm>
            <a:custGeom>
              <a:avLst/>
              <a:gdLst/>
              <a:ahLst/>
              <a:cxnLst/>
              <a:rect l="l" t="t" r="r" b="b"/>
              <a:pathLst>
                <a:path w="2236" h="2093" extrusionOk="0">
                  <a:moveTo>
                    <a:pt x="260" y="0"/>
                  </a:moveTo>
                  <a:cubicBezTo>
                    <a:pt x="180" y="0"/>
                    <a:pt x="101" y="18"/>
                    <a:pt x="24" y="60"/>
                  </a:cubicBezTo>
                  <a:cubicBezTo>
                    <a:pt x="0" y="84"/>
                    <a:pt x="0" y="108"/>
                    <a:pt x="36" y="120"/>
                  </a:cubicBezTo>
                  <a:cubicBezTo>
                    <a:pt x="262" y="251"/>
                    <a:pt x="488" y="287"/>
                    <a:pt x="703" y="453"/>
                  </a:cubicBezTo>
                  <a:cubicBezTo>
                    <a:pt x="917" y="632"/>
                    <a:pt x="1072" y="870"/>
                    <a:pt x="1226" y="1108"/>
                  </a:cubicBezTo>
                  <a:cubicBezTo>
                    <a:pt x="1357" y="1310"/>
                    <a:pt x="1488" y="1525"/>
                    <a:pt x="1643" y="1715"/>
                  </a:cubicBezTo>
                  <a:cubicBezTo>
                    <a:pt x="1786" y="1906"/>
                    <a:pt x="1965" y="1953"/>
                    <a:pt x="2191" y="2084"/>
                  </a:cubicBezTo>
                  <a:cubicBezTo>
                    <a:pt x="2194" y="2090"/>
                    <a:pt x="2198" y="2092"/>
                    <a:pt x="2203" y="2092"/>
                  </a:cubicBezTo>
                  <a:cubicBezTo>
                    <a:pt x="2217" y="2092"/>
                    <a:pt x="2236" y="2070"/>
                    <a:pt x="2227" y="2061"/>
                  </a:cubicBezTo>
                  <a:cubicBezTo>
                    <a:pt x="2108" y="1953"/>
                    <a:pt x="2060" y="1822"/>
                    <a:pt x="1965" y="1691"/>
                  </a:cubicBezTo>
                  <a:cubicBezTo>
                    <a:pt x="1881" y="1549"/>
                    <a:pt x="1762" y="1441"/>
                    <a:pt x="1667" y="1310"/>
                  </a:cubicBezTo>
                  <a:cubicBezTo>
                    <a:pt x="1488" y="1072"/>
                    <a:pt x="1346" y="822"/>
                    <a:pt x="1155" y="596"/>
                  </a:cubicBezTo>
                  <a:cubicBezTo>
                    <a:pt x="961" y="354"/>
                    <a:pt x="609" y="0"/>
                    <a:pt x="2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9" name="Google Shape;15931;p55">
              <a:extLst>
                <a:ext uri="{FF2B5EF4-FFF2-40B4-BE49-F238E27FC236}">
                  <a16:creationId xmlns:a16="http://schemas.microsoft.com/office/drawing/2014/main" id="{9ED31F33-642C-DFD8-96E4-175819A2C833}"/>
                </a:ext>
              </a:extLst>
            </p:cNvPr>
            <p:cNvSpPr/>
            <p:nvPr/>
          </p:nvSpPr>
          <p:spPr>
            <a:xfrm>
              <a:off x="4613350" y="2537125"/>
              <a:ext cx="21250" cy="10450"/>
            </a:xfrm>
            <a:custGeom>
              <a:avLst/>
              <a:gdLst/>
              <a:ahLst/>
              <a:cxnLst/>
              <a:rect l="l" t="t" r="r" b="b"/>
              <a:pathLst>
                <a:path w="850" h="418" extrusionOk="0">
                  <a:moveTo>
                    <a:pt x="712" y="1"/>
                  </a:moveTo>
                  <a:cubicBezTo>
                    <a:pt x="698" y="1"/>
                    <a:pt x="684" y="4"/>
                    <a:pt x="668" y="9"/>
                  </a:cubicBezTo>
                  <a:cubicBezTo>
                    <a:pt x="584" y="45"/>
                    <a:pt x="465" y="81"/>
                    <a:pt x="370" y="128"/>
                  </a:cubicBezTo>
                  <a:cubicBezTo>
                    <a:pt x="322" y="164"/>
                    <a:pt x="287" y="200"/>
                    <a:pt x="227" y="224"/>
                  </a:cubicBezTo>
                  <a:cubicBezTo>
                    <a:pt x="180" y="236"/>
                    <a:pt x="120" y="247"/>
                    <a:pt x="72" y="247"/>
                  </a:cubicBezTo>
                  <a:cubicBezTo>
                    <a:pt x="1" y="259"/>
                    <a:pt x="25" y="367"/>
                    <a:pt x="84" y="378"/>
                  </a:cubicBezTo>
                  <a:cubicBezTo>
                    <a:pt x="144" y="402"/>
                    <a:pt x="203" y="402"/>
                    <a:pt x="263" y="402"/>
                  </a:cubicBezTo>
                  <a:cubicBezTo>
                    <a:pt x="311" y="402"/>
                    <a:pt x="373" y="418"/>
                    <a:pt x="427" y="418"/>
                  </a:cubicBezTo>
                  <a:cubicBezTo>
                    <a:pt x="441" y="418"/>
                    <a:pt x="453" y="417"/>
                    <a:pt x="465" y="414"/>
                  </a:cubicBezTo>
                  <a:cubicBezTo>
                    <a:pt x="561" y="402"/>
                    <a:pt x="715" y="307"/>
                    <a:pt x="787" y="224"/>
                  </a:cubicBezTo>
                  <a:cubicBezTo>
                    <a:pt x="850" y="140"/>
                    <a:pt x="811" y="1"/>
                    <a:pt x="7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0" name="Google Shape;15932;p55">
              <a:extLst>
                <a:ext uri="{FF2B5EF4-FFF2-40B4-BE49-F238E27FC236}">
                  <a16:creationId xmlns:a16="http://schemas.microsoft.com/office/drawing/2014/main" id="{A3D4F102-55DF-0A19-4D1A-99B5E7F89FC0}"/>
                </a:ext>
              </a:extLst>
            </p:cNvPr>
            <p:cNvSpPr/>
            <p:nvPr/>
          </p:nvSpPr>
          <p:spPr>
            <a:xfrm>
              <a:off x="4634125" y="2538350"/>
              <a:ext cx="17075" cy="11625"/>
            </a:xfrm>
            <a:custGeom>
              <a:avLst/>
              <a:gdLst/>
              <a:ahLst/>
              <a:cxnLst/>
              <a:rect l="l" t="t" r="r" b="b"/>
              <a:pathLst>
                <a:path w="683" h="465" extrusionOk="0">
                  <a:moveTo>
                    <a:pt x="54" y="0"/>
                  </a:moveTo>
                  <a:cubicBezTo>
                    <a:pt x="19" y="0"/>
                    <a:pt x="1" y="75"/>
                    <a:pt x="51" y="115"/>
                  </a:cubicBezTo>
                  <a:cubicBezTo>
                    <a:pt x="158" y="163"/>
                    <a:pt x="265" y="246"/>
                    <a:pt x="373" y="329"/>
                  </a:cubicBezTo>
                  <a:cubicBezTo>
                    <a:pt x="447" y="383"/>
                    <a:pt x="521" y="464"/>
                    <a:pt x="621" y="464"/>
                  </a:cubicBezTo>
                  <a:cubicBezTo>
                    <a:pt x="633" y="464"/>
                    <a:pt x="645" y="463"/>
                    <a:pt x="658" y="460"/>
                  </a:cubicBezTo>
                  <a:cubicBezTo>
                    <a:pt x="670" y="460"/>
                    <a:pt x="682" y="437"/>
                    <a:pt x="682" y="425"/>
                  </a:cubicBezTo>
                  <a:cubicBezTo>
                    <a:pt x="682" y="294"/>
                    <a:pt x="563" y="222"/>
                    <a:pt x="468" y="163"/>
                  </a:cubicBezTo>
                  <a:cubicBezTo>
                    <a:pt x="349" y="91"/>
                    <a:pt x="230" y="32"/>
                    <a:pt x="75" y="8"/>
                  </a:cubicBezTo>
                  <a:cubicBezTo>
                    <a:pt x="68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1" name="Google Shape;15933;p55">
              <a:extLst>
                <a:ext uri="{FF2B5EF4-FFF2-40B4-BE49-F238E27FC236}">
                  <a16:creationId xmlns:a16="http://schemas.microsoft.com/office/drawing/2014/main" id="{B18F132F-07BD-B0BD-75EE-E71E70EF162C}"/>
                </a:ext>
              </a:extLst>
            </p:cNvPr>
            <p:cNvSpPr/>
            <p:nvPr/>
          </p:nvSpPr>
          <p:spPr>
            <a:xfrm>
              <a:off x="4655025" y="2550750"/>
              <a:ext cx="25100" cy="12450"/>
            </a:xfrm>
            <a:custGeom>
              <a:avLst/>
              <a:gdLst/>
              <a:ahLst/>
              <a:cxnLst/>
              <a:rect l="l" t="t" r="r" b="b"/>
              <a:pathLst>
                <a:path w="1004" h="498" extrusionOk="0">
                  <a:moveTo>
                    <a:pt x="84" y="0"/>
                  </a:moveTo>
                  <a:cubicBezTo>
                    <a:pt x="25" y="0"/>
                    <a:pt x="1" y="107"/>
                    <a:pt x="48" y="155"/>
                  </a:cubicBezTo>
                  <a:cubicBezTo>
                    <a:pt x="132" y="238"/>
                    <a:pt x="227" y="310"/>
                    <a:pt x="322" y="357"/>
                  </a:cubicBezTo>
                  <a:cubicBezTo>
                    <a:pt x="441" y="417"/>
                    <a:pt x="584" y="453"/>
                    <a:pt x="715" y="488"/>
                  </a:cubicBezTo>
                  <a:cubicBezTo>
                    <a:pt x="734" y="495"/>
                    <a:pt x="752" y="498"/>
                    <a:pt x="769" y="498"/>
                  </a:cubicBezTo>
                  <a:cubicBezTo>
                    <a:pt x="935" y="498"/>
                    <a:pt x="1004" y="208"/>
                    <a:pt x="799" y="143"/>
                  </a:cubicBezTo>
                  <a:cubicBezTo>
                    <a:pt x="680" y="119"/>
                    <a:pt x="549" y="95"/>
                    <a:pt x="429" y="48"/>
                  </a:cubicBezTo>
                  <a:cubicBezTo>
                    <a:pt x="322" y="12"/>
                    <a:pt x="203" y="12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2" name="Google Shape;15934;p55">
              <a:extLst>
                <a:ext uri="{FF2B5EF4-FFF2-40B4-BE49-F238E27FC236}">
                  <a16:creationId xmlns:a16="http://schemas.microsoft.com/office/drawing/2014/main" id="{0541B4E9-1B0C-D56F-8540-86886D652E4A}"/>
                </a:ext>
              </a:extLst>
            </p:cNvPr>
            <p:cNvSpPr/>
            <p:nvPr/>
          </p:nvSpPr>
          <p:spPr>
            <a:xfrm>
              <a:off x="4677950" y="2556700"/>
              <a:ext cx="26525" cy="9025"/>
            </a:xfrm>
            <a:custGeom>
              <a:avLst/>
              <a:gdLst/>
              <a:ahLst/>
              <a:cxnLst/>
              <a:rect l="l" t="t" r="r" b="b"/>
              <a:pathLst>
                <a:path w="1061" h="361" extrusionOk="0">
                  <a:moveTo>
                    <a:pt x="882" y="0"/>
                  </a:moveTo>
                  <a:cubicBezTo>
                    <a:pt x="632" y="12"/>
                    <a:pt x="382" y="107"/>
                    <a:pt x="120" y="119"/>
                  </a:cubicBezTo>
                  <a:cubicBezTo>
                    <a:pt x="1" y="131"/>
                    <a:pt x="1" y="298"/>
                    <a:pt x="120" y="298"/>
                  </a:cubicBezTo>
                  <a:cubicBezTo>
                    <a:pt x="343" y="307"/>
                    <a:pt x="544" y="360"/>
                    <a:pt x="752" y="360"/>
                  </a:cubicBezTo>
                  <a:cubicBezTo>
                    <a:pt x="811" y="360"/>
                    <a:pt x="869" y="356"/>
                    <a:pt x="929" y="346"/>
                  </a:cubicBezTo>
                  <a:cubicBezTo>
                    <a:pt x="989" y="334"/>
                    <a:pt x="1036" y="274"/>
                    <a:pt x="1048" y="226"/>
                  </a:cubicBezTo>
                  <a:cubicBezTo>
                    <a:pt x="1060" y="167"/>
                    <a:pt x="1048" y="131"/>
                    <a:pt x="1036" y="96"/>
                  </a:cubicBezTo>
                  <a:cubicBezTo>
                    <a:pt x="1001" y="48"/>
                    <a:pt x="941" y="0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3" name="Google Shape;15935;p55">
              <a:extLst>
                <a:ext uri="{FF2B5EF4-FFF2-40B4-BE49-F238E27FC236}">
                  <a16:creationId xmlns:a16="http://schemas.microsoft.com/office/drawing/2014/main" id="{E83F124D-34AE-D2AF-184E-D3BF892E9A82}"/>
                </a:ext>
              </a:extLst>
            </p:cNvPr>
            <p:cNvSpPr/>
            <p:nvPr/>
          </p:nvSpPr>
          <p:spPr>
            <a:xfrm>
              <a:off x="4402475" y="2739275"/>
              <a:ext cx="65050" cy="48100"/>
            </a:xfrm>
            <a:custGeom>
              <a:avLst/>
              <a:gdLst/>
              <a:ahLst/>
              <a:cxnLst/>
              <a:rect l="l" t="t" r="r" b="b"/>
              <a:pathLst>
                <a:path w="2602" h="1924" extrusionOk="0">
                  <a:moveTo>
                    <a:pt x="2414" y="1"/>
                  </a:moveTo>
                  <a:cubicBezTo>
                    <a:pt x="2060" y="1"/>
                    <a:pt x="1650" y="319"/>
                    <a:pt x="1387" y="508"/>
                  </a:cubicBezTo>
                  <a:cubicBezTo>
                    <a:pt x="983" y="841"/>
                    <a:pt x="661" y="1389"/>
                    <a:pt x="161" y="1603"/>
                  </a:cubicBezTo>
                  <a:cubicBezTo>
                    <a:pt x="1" y="1667"/>
                    <a:pt x="42" y="1923"/>
                    <a:pt x="207" y="1923"/>
                  </a:cubicBezTo>
                  <a:cubicBezTo>
                    <a:pt x="226" y="1923"/>
                    <a:pt x="246" y="1920"/>
                    <a:pt x="268" y="1913"/>
                  </a:cubicBezTo>
                  <a:cubicBezTo>
                    <a:pt x="721" y="1758"/>
                    <a:pt x="1018" y="1389"/>
                    <a:pt x="1352" y="1044"/>
                  </a:cubicBezTo>
                  <a:cubicBezTo>
                    <a:pt x="1554" y="829"/>
                    <a:pt x="1768" y="663"/>
                    <a:pt x="2019" y="508"/>
                  </a:cubicBezTo>
                  <a:cubicBezTo>
                    <a:pt x="2233" y="377"/>
                    <a:pt x="2447" y="305"/>
                    <a:pt x="2578" y="91"/>
                  </a:cubicBezTo>
                  <a:cubicBezTo>
                    <a:pt x="2602" y="67"/>
                    <a:pt x="2578" y="31"/>
                    <a:pt x="2554" y="20"/>
                  </a:cubicBezTo>
                  <a:cubicBezTo>
                    <a:pt x="2509" y="7"/>
                    <a:pt x="2462" y="1"/>
                    <a:pt x="24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4" name="Google Shape;15936;p55">
              <a:extLst>
                <a:ext uri="{FF2B5EF4-FFF2-40B4-BE49-F238E27FC236}">
                  <a16:creationId xmlns:a16="http://schemas.microsoft.com/office/drawing/2014/main" id="{4859DCDE-D382-E1A2-67C8-669B058201A2}"/>
                </a:ext>
              </a:extLst>
            </p:cNvPr>
            <p:cNvSpPr/>
            <p:nvPr/>
          </p:nvSpPr>
          <p:spPr>
            <a:xfrm>
              <a:off x="4469300" y="274155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2" y="0"/>
                  </a:moveTo>
                  <a:cubicBezTo>
                    <a:pt x="0" y="0"/>
                    <a:pt x="0" y="24"/>
                    <a:pt x="12" y="24"/>
                  </a:cubicBezTo>
                  <a:cubicBezTo>
                    <a:pt x="60" y="24"/>
                    <a:pt x="96" y="48"/>
                    <a:pt x="119" y="48"/>
                  </a:cubicBezTo>
                  <a:cubicBezTo>
                    <a:pt x="131" y="48"/>
                    <a:pt x="131" y="36"/>
                    <a:pt x="119" y="36"/>
                  </a:cubicBezTo>
                  <a:cubicBezTo>
                    <a:pt x="72" y="36"/>
                    <a:pt x="48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5" name="Google Shape;15937;p55">
              <a:extLst>
                <a:ext uri="{FF2B5EF4-FFF2-40B4-BE49-F238E27FC236}">
                  <a16:creationId xmlns:a16="http://schemas.microsoft.com/office/drawing/2014/main" id="{8BF465DA-DE2F-DC72-4F83-B039E80007F4}"/>
                </a:ext>
              </a:extLst>
            </p:cNvPr>
            <p:cNvSpPr/>
            <p:nvPr/>
          </p:nvSpPr>
          <p:spPr>
            <a:xfrm>
              <a:off x="4468075" y="2740550"/>
              <a:ext cx="35175" cy="23050"/>
            </a:xfrm>
            <a:custGeom>
              <a:avLst/>
              <a:gdLst/>
              <a:ahLst/>
              <a:cxnLst/>
              <a:rect l="l" t="t" r="r" b="b"/>
              <a:pathLst>
                <a:path w="1407" h="922" extrusionOk="0">
                  <a:moveTo>
                    <a:pt x="69" y="1"/>
                  </a:moveTo>
                  <a:cubicBezTo>
                    <a:pt x="27" y="1"/>
                    <a:pt x="1" y="51"/>
                    <a:pt x="37" y="88"/>
                  </a:cubicBezTo>
                  <a:cubicBezTo>
                    <a:pt x="345" y="373"/>
                    <a:pt x="743" y="921"/>
                    <a:pt x="1223" y="921"/>
                  </a:cubicBezTo>
                  <a:cubicBezTo>
                    <a:pt x="1264" y="921"/>
                    <a:pt x="1305" y="918"/>
                    <a:pt x="1347" y="909"/>
                  </a:cubicBezTo>
                  <a:cubicBezTo>
                    <a:pt x="1407" y="897"/>
                    <a:pt x="1407" y="814"/>
                    <a:pt x="1371" y="790"/>
                  </a:cubicBezTo>
                  <a:cubicBezTo>
                    <a:pt x="1216" y="612"/>
                    <a:pt x="966" y="516"/>
                    <a:pt x="764" y="421"/>
                  </a:cubicBezTo>
                  <a:cubicBezTo>
                    <a:pt x="538" y="302"/>
                    <a:pt x="323" y="159"/>
                    <a:pt x="109" y="16"/>
                  </a:cubicBezTo>
                  <a:cubicBezTo>
                    <a:pt x="95" y="5"/>
                    <a:pt x="81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6" name="Google Shape;15938;p55">
              <a:extLst>
                <a:ext uri="{FF2B5EF4-FFF2-40B4-BE49-F238E27FC236}">
                  <a16:creationId xmlns:a16="http://schemas.microsoft.com/office/drawing/2014/main" id="{B7673F66-551D-B687-F382-24354FD4726C}"/>
                </a:ext>
              </a:extLst>
            </p:cNvPr>
            <p:cNvSpPr/>
            <p:nvPr/>
          </p:nvSpPr>
          <p:spPr>
            <a:xfrm>
              <a:off x="4504725" y="2759775"/>
              <a:ext cx="50925" cy="15075"/>
            </a:xfrm>
            <a:custGeom>
              <a:avLst/>
              <a:gdLst/>
              <a:ahLst/>
              <a:cxnLst/>
              <a:rect l="l" t="t" r="r" b="b"/>
              <a:pathLst>
                <a:path w="2037" h="603" extrusionOk="0">
                  <a:moveTo>
                    <a:pt x="364" y="1"/>
                  </a:moveTo>
                  <a:cubicBezTo>
                    <a:pt x="245" y="1"/>
                    <a:pt x="128" y="22"/>
                    <a:pt x="24" y="81"/>
                  </a:cubicBezTo>
                  <a:cubicBezTo>
                    <a:pt x="0" y="104"/>
                    <a:pt x="0" y="200"/>
                    <a:pt x="60" y="200"/>
                  </a:cubicBezTo>
                  <a:cubicBezTo>
                    <a:pt x="93" y="204"/>
                    <a:pt x="127" y="206"/>
                    <a:pt x="160" y="206"/>
                  </a:cubicBezTo>
                  <a:cubicBezTo>
                    <a:pt x="271" y="206"/>
                    <a:pt x="381" y="188"/>
                    <a:pt x="487" y="188"/>
                  </a:cubicBezTo>
                  <a:cubicBezTo>
                    <a:pt x="532" y="188"/>
                    <a:pt x="576" y="191"/>
                    <a:pt x="619" y="200"/>
                  </a:cubicBezTo>
                  <a:cubicBezTo>
                    <a:pt x="810" y="235"/>
                    <a:pt x="977" y="366"/>
                    <a:pt x="1143" y="438"/>
                  </a:cubicBezTo>
                  <a:cubicBezTo>
                    <a:pt x="1316" y="520"/>
                    <a:pt x="1517" y="602"/>
                    <a:pt x="1715" y="602"/>
                  </a:cubicBezTo>
                  <a:cubicBezTo>
                    <a:pt x="1803" y="602"/>
                    <a:pt x="1892" y="586"/>
                    <a:pt x="1977" y="545"/>
                  </a:cubicBezTo>
                  <a:cubicBezTo>
                    <a:pt x="2036" y="509"/>
                    <a:pt x="2036" y="426"/>
                    <a:pt x="1977" y="378"/>
                  </a:cubicBezTo>
                  <a:cubicBezTo>
                    <a:pt x="1703" y="200"/>
                    <a:pt x="1262" y="152"/>
                    <a:pt x="929" y="93"/>
                  </a:cubicBezTo>
                  <a:cubicBezTo>
                    <a:pt x="759" y="56"/>
                    <a:pt x="558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7" name="Google Shape;15939;p55">
              <a:extLst>
                <a:ext uri="{FF2B5EF4-FFF2-40B4-BE49-F238E27FC236}">
                  <a16:creationId xmlns:a16="http://schemas.microsoft.com/office/drawing/2014/main" id="{E8893B55-8363-94AA-02F1-005244D2F345}"/>
                </a:ext>
              </a:extLst>
            </p:cNvPr>
            <p:cNvSpPr/>
            <p:nvPr/>
          </p:nvSpPr>
          <p:spPr>
            <a:xfrm>
              <a:off x="4203950" y="3071200"/>
              <a:ext cx="107325" cy="53250"/>
            </a:xfrm>
            <a:custGeom>
              <a:avLst/>
              <a:gdLst/>
              <a:ahLst/>
              <a:cxnLst/>
              <a:rect l="l" t="t" r="r" b="b"/>
              <a:pathLst>
                <a:path w="4293" h="2130" extrusionOk="0">
                  <a:moveTo>
                    <a:pt x="2453" y="0"/>
                  </a:moveTo>
                  <a:cubicBezTo>
                    <a:pt x="2385" y="0"/>
                    <a:pt x="2319" y="6"/>
                    <a:pt x="2256" y="18"/>
                  </a:cubicBezTo>
                  <a:cubicBezTo>
                    <a:pt x="1399" y="185"/>
                    <a:pt x="565" y="1197"/>
                    <a:pt x="101" y="1863"/>
                  </a:cubicBezTo>
                  <a:cubicBezTo>
                    <a:pt x="1" y="2005"/>
                    <a:pt x="123" y="2130"/>
                    <a:pt x="251" y="2130"/>
                  </a:cubicBezTo>
                  <a:cubicBezTo>
                    <a:pt x="305" y="2130"/>
                    <a:pt x="360" y="2107"/>
                    <a:pt x="399" y="2054"/>
                  </a:cubicBezTo>
                  <a:cubicBezTo>
                    <a:pt x="911" y="1399"/>
                    <a:pt x="1661" y="649"/>
                    <a:pt x="2470" y="423"/>
                  </a:cubicBezTo>
                  <a:cubicBezTo>
                    <a:pt x="2567" y="397"/>
                    <a:pt x="2654" y="386"/>
                    <a:pt x="2733" y="386"/>
                  </a:cubicBezTo>
                  <a:cubicBezTo>
                    <a:pt x="3405" y="386"/>
                    <a:pt x="3486" y="1212"/>
                    <a:pt x="4125" y="1212"/>
                  </a:cubicBezTo>
                  <a:cubicBezTo>
                    <a:pt x="4148" y="1212"/>
                    <a:pt x="4172" y="1211"/>
                    <a:pt x="4197" y="1209"/>
                  </a:cubicBezTo>
                  <a:cubicBezTo>
                    <a:pt x="4256" y="1209"/>
                    <a:pt x="4292" y="1149"/>
                    <a:pt x="4256" y="1090"/>
                  </a:cubicBezTo>
                  <a:cubicBezTo>
                    <a:pt x="3965" y="550"/>
                    <a:pt x="3115" y="0"/>
                    <a:pt x="2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8" name="Google Shape;15940;p55">
              <a:extLst>
                <a:ext uri="{FF2B5EF4-FFF2-40B4-BE49-F238E27FC236}">
                  <a16:creationId xmlns:a16="http://schemas.microsoft.com/office/drawing/2014/main" id="{8750EEEB-ACC7-4B54-C6D6-B3150204EBBE}"/>
                </a:ext>
              </a:extLst>
            </p:cNvPr>
            <p:cNvSpPr/>
            <p:nvPr/>
          </p:nvSpPr>
          <p:spPr>
            <a:xfrm>
              <a:off x="4312575" y="3097450"/>
              <a:ext cx="1375" cy="2200"/>
            </a:xfrm>
            <a:custGeom>
              <a:avLst/>
              <a:gdLst/>
              <a:ahLst/>
              <a:cxnLst/>
              <a:rect l="l" t="t" r="r" b="b"/>
              <a:pathLst>
                <a:path w="55" h="88" extrusionOk="0">
                  <a:moveTo>
                    <a:pt x="30" y="1"/>
                  </a:moveTo>
                  <a:cubicBezTo>
                    <a:pt x="19" y="1"/>
                    <a:pt x="7" y="10"/>
                    <a:pt x="7" y="28"/>
                  </a:cubicBezTo>
                  <a:lnTo>
                    <a:pt x="7" y="51"/>
                  </a:lnTo>
                  <a:cubicBezTo>
                    <a:pt x="1" y="75"/>
                    <a:pt x="13" y="87"/>
                    <a:pt x="26" y="87"/>
                  </a:cubicBezTo>
                  <a:cubicBezTo>
                    <a:pt x="39" y="87"/>
                    <a:pt x="54" y="75"/>
                    <a:pt x="54" y="51"/>
                  </a:cubicBezTo>
                  <a:lnTo>
                    <a:pt x="54" y="28"/>
                  </a:lnTo>
                  <a:cubicBezTo>
                    <a:pt x="54" y="10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9" name="Google Shape;15941;p55">
              <a:extLst>
                <a:ext uri="{FF2B5EF4-FFF2-40B4-BE49-F238E27FC236}">
                  <a16:creationId xmlns:a16="http://schemas.microsoft.com/office/drawing/2014/main" id="{A02728E0-1892-3272-D0D1-B309877DF1D7}"/>
                </a:ext>
              </a:extLst>
            </p:cNvPr>
            <p:cNvSpPr/>
            <p:nvPr/>
          </p:nvSpPr>
          <p:spPr>
            <a:xfrm>
              <a:off x="4311600" y="3093375"/>
              <a:ext cx="36275" cy="16750"/>
            </a:xfrm>
            <a:custGeom>
              <a:avLst/>
              <a:gdLst/>
              <a:ahLst/>
              <a:cxnLst/>
              <a:rect l="l" t="t" r="r" b="b"/>
              <a:pathLst>
                <a:path w="1451" h="670" extrusionOk="0">
                  <a:moveTo>
                    <a:pt x="581" y="1"/>
                  </a:moveTo>
                  <a:cubicBezTo>
                    <a:pt x="376" y="1"/>
                    <a:pt x="242" y="93"/>
                    <a:pt x="34" y="203"/>
                  </a:cubicBezTo>
                  <a:cubicBezTo>
                    <a:pt x="1" y="203"/>
                    <a:pt x="29" y="263"/>
                    <a:pt x="61" y="263"/>
                  </a:cubicBezTo>
                  <a:cubicBezTo>
                    <a:pt x="64" y="263"/>
                    <a:pt x="67" y="263"/>
                    <a:pt x="69" y="262"/>
                  </a:cubicBezTo>
                  <a:cubicBezTo>
                    <a:pt x="146" y="236"/>
                    <a:pt x="224" y="225"/>
                    <a:pt x="300" y="225"/>
                  </a:cubicBezTo>
                  <a:cubicBezTo>
                    <a:pt x="612" y="225"/>
                    <a:pt x="909" y="418"/>
                    <a:pt x="1129" y="619"/>
                  </a:cubicBezTo>
                  <a:cubicBezTo>
                    <a:pt x="1173" y="656"/>
                    <a:pt x="1212" y="670"/>
                    <a:pt x="1258" y="670"/>
                  </a:cubicBezTo>
                  <a:cubicBezTo>
                    <a:pt x="1287" y="670"/>
                    <a:pt x="1318" y="664"/>
                    <a:pt x="1355" y="655"/>
                  </a:cubicBezTo>
                  <a:cubicBezTo>
                    <a:pt x="1379" y="631"/>
                    <a:pt x="1391" y="619"/>
                    <a:pt x="1415" y="595"/>
                  </a:cubicBezTo>
                  <a:cubicBezTo>
                    <a:pt x="1451" y="512"/>
                    <a:pt x="1439" y="429"/>
                    <a:pt x="1379" y="369"/>
                  </a:cubicBezTo>
                  <a:cubicBezTo>
                    <a:pt x="1224" y="179"/>
                    <a:pt x="974" y="36"/>
                    <a:pt x="712" y="12"/>
                  </a:cubicBezTo>
                  <a:cubicBezTo>
                    <a:pt x="665" y="4"/>
                    <a:pt x="622" y="1"/>
                    <a:pt x="5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0" name="Google Shape;15942;p55">
              <a:extLst>
                <a:ext uri="{FF2B5EF4-FFF2-40B4-BE49-F238E27FC236}">
                  <a16:creationId xmlns:a16="http://schemas.microsoft.com/office/drawing/2014/main" id="{C7B2B17E-88CF-7461-E3E7-B5434B09045B}"/>
                </a:ext>
              </a:extLst>
            </p:cNvPr>
            <p:cNvSpPr/>
            <p:nvPr/>
          </p:nvSpPr>
          <p:spPr>
            <a:xfrm>
              <a:off x="4370075" y="2339550"/>
              <a:ext cx="60250" cy="84150"/>
            </a:xfrm>
            <a:custGeom>
              <a:avLst/>
              <a:gdLst/>
              <a:ahLst/>
              <a:cxnLst/>
              <a:rect l="l" t="t" r="r" b="b"/>
              <a:pathLst>
                <a:path w="2410" h="3366" extrusionOk="0">
                  <a:moveTo>
                    <a:pt x="2106" y="0"/>
                  </a:moveTo>
                  <a:cubicBezTo>
                    <a:pt x="1714" y="0"/>
                    <a:pt x="1557" y="338"/>
                    <a:pt x="1374" y="745"/>
                  </a:cubicBezTo>
                  <a:cubicBezTo>
                    <a:pt x="993" y="1590"/>
                    <a:pt x="397" y="2328"/>
                    <a:pt x="52" y="3197"/>
                  </a:cubicBezTo>
                  <a:cubicBezTo>
                    <a:pt x="0" y="3284"/>
                    <a:pt x="81" y="3365"/>
                    <a:pt x="166" y="3365"/>
                  </a:cubicBezTo>
                  <a:cubicBezTo>
                    <a:pt x="197" y="3365"/>
                    <a:pt x="229" y="3354"/>
                    <a:pt x="255" y="3328"/>
                  </a:cubicBezTo>
                  <a:cubicBezTo>
                    <a:pt x="695" y="2769"/>
                    <a:pt x="1064" y="2078"/>
                    <a:pt x="1410" y="1435"/>
                  </a:cubicBezTo>
                  <a:cubicBezTo>
                    <a:pt x="1588" y="1102"/>
                    <a:pt x="1862" y="185"/>
                    <a:pt x="2314" y="150"/>
                  </a:cubicBezTo>
                  <a:cubicBezTo>
                    <a:pt x="2374" y="150"/>
                    <a:pt x="2410" y="42"/>
                    <a:pt x="2326" y="30"/>
                  </a:cubicBezTo>
                  <a:cubicBezTo>
                    <a:pt x="2245" y="10"/>
                    <a:pt x="2172" y="0"/>
                    <a:pt x="2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1" name="Google Shape;15943;p55">
              <a:extLst>
                <a:ext uri="{FF2B5EF4-FFF2-40B4-BE49-F238E27FC236}">
                  <a16:creationId xmlns:a16="http://schemas.microsoft.com/office/drawing/2014/main" id="{073D9667-DA7F-8E92-AD20-FED9BC40642C}"/>
                </a:ext>
              </a:extLst>
            </p:cNvPr>
            <p:cNvSpPr/>
            <p:nvPr/>
          </p:nvSpPr>
          <p:spPr>
            <a:xfrm>
              <a:off x="4432375" y="2341200"/>
              <a:ext cx="51525" cy="50400"/>
            </a:xfrm>
            <a:custGeom>
              <a:avLst/>
              <a:gdLst/>
              <a:ahLst/>
              <a:cxnLst/>
              <a:rect l="l" t="t" r="r" b="b"/>
              <a:pathLst>
                <a:path w="2061" h="2016" extrusionOk="0">
                  <a:moveTo>
                    <a:pt x="120" y="0"/>
                  </a:moveTo>
                  <a:cubicBezTo>
                    <a:pt x="37" y="24"/>
                    <a:pt x="1" y="119"/>
                    <a:pt x="84" y="155"/>
                  </a:cubicBezTo>
                  <a:cubicBezTo>
                    <a:pt x="572" y="357"/>
                    <a:pt x="775" y="881"/>
                    <a:pt x="1073" y="1286"/>
                  </a:cubicBezTo>
                  <a:cubicBezTo>
                    <a:pt x="1244" y="1514"/>
                    <a:pt x="1557" y="2015"/>
                    <a:pt x="1886" y="2015"/>
                  </a:cubicBezTo>
                  <a:cubicBezTo>
                    <a:pt x="1901" y="2015"/>
                    <a:pt x="1915" y="2014"/>
                    <a:pt x="1930" y="2012"/>
                  </a:cubicBezTo>
                  <a:cubicBezTo>
                    <a:pt x="2001" y="2000"/>
                    <a:pt x="2061" y="1941"/>
                    <a:pt x="2013" y="1846"/>
                  </a:cubicBezTo>
                  <a:cubicBezTo>
                    <a:pt x="1930" y="1667"/>
                    <a:pt x="1704" y="1572"/>
                    <a:pt x="1573" y="1405"/>
                  </a:cubicBezTo>
                  <a:cubicBezTo>
                    <a:pt x="1406" y="1203"/>
                    <a:pt x="1251" y="1000"/>
                    <a:pt x="1108" y="786"/>
                  </a:cubicBezTo>
                  <a:cubicBezTo>
                    <a:pt x="834" y="465"/>
                    <a:pt x="561" y="119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2" name="Google Shape;15944;p55">
              <a:extLst>
                <a:ext uri="{FF2B5EF4-FFF2-40B4-BE49-F238E27FC236}">
                  <a16:creationId xmlns:a16="http://schemas.microsoft.com/office/drawing/2014/main" id="{8936957F-84DE-0380-E795-B1B827C61334}"/>
                </a:ext>
              </a:extLst>
            </p:cNvPr>
            <p:cNvSpPr/>
            <p:nvPr/>
          </p:nvSpPr>
          <p:spPr>
            <a:xfrm>
              <a:off x="4488400" y="2388475"/>
              <a:ext cx="34350" cy="26850"/>
            </a:xfrm>
            <a:custGeom>
              <a:avLst/>
              <a:gdLst/>
              <a:ahLst/>
              <a:cxnLst/>
              <a:rect l="l" t="t" r="r" b="b"/>
              <a:pathLst>
                <a:path w="1374" h="1074" extrusionOk="0">
                  <a:moveTo>
                    <a:pt x="69" y="1"/>
                  </a:moveTo>
                  <a:cubicBezTo>
                    <a:pt x="19" y="1"/>
                    <a:pt x="0" y="65"/>
                    <a:pt x="22" y="109"/>
                  </a:cubicBezTo>
                  <a:cubicBezTo>
                    <a:pt x="308" y="431"/>
                    <a:pt x="653" y="705"/>
                    <a:pt x="951" y="1014"/>
                  </a:cubicBezTo>
                  <a:cubicBezTo>
                    <a:pt x="993" y="1056"/>
                    <a:pt x="1040" y="1074"/>
                    <a:pt x="1086" y="1074"/>
                  </a:cubicBezTo>
                  <a:cubicBezTo>
                    <a:pt x="1238" y="1074"/>
                    <a:pt x="1373" y="884"/>
                    <a:pt x="1237" y="729"/>
                  </a:cubicBezTo>
                  <a:cubicBezTo>
                    <a:pt x="915" y="395"/>
                    <a:pt x="522" y="109"/>
                    <a:pt x="82" y="2"/>
                  </a:cubicBez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3" name="Google Shape;15945;p55">
              <a:extLst>
                <a:ext uri="{FF2B5EF4-FFF2-40B4-BE49-F238E27FC236}">
                  <a16:creationId xmlns:a16="http://schemas.microsoft.com/office/drawing/2014/main" id="{8B1E88F1-66B1-09A7-A1A7-0AB549D67D0C}"/>
                </a:ext>
              </a:extLst>
            </p:cNvPr>
            <p:cNvSpPr/>
            <p:nvPr/>
          </p:nvSpPr>
          <p:spPr>
            <a:xfrm>
              <a:off x="4215500" y="1953925"/>
              <a:ext cx="62675" cy="55300"/>
            </a:xfrm>
            <a:custGeom>
              <a:avLst/>
              <a:gdLst/>
              <a:ahLst/>
              <a:cxnLst/>
              <a:rect l="l" t="t" r="r" b="b"/>
              <a:pathLst>
                <a:path w="2507" h="2212" extrusionOk="0">
                  <a:moveTo>
                    <a:pt x="138" y="0"/>
                  </a:moveTo>
                  <a:cubicBezTo>
                    <a:pt x="40" y="0"/>
                    <a:pt x="1" y="122"/>
                    <a:pt x="103" y="168"/>
                  </a:cubicBezTo>
                  <a:cubicBezTo>
                    <a:pt x="330" y="251"/>
                    <a:pt x="639" y="477"/>
                    <a:pt x="854" y="608"/>
                  </a:cubicBezTo>
                  <a:cubicBezTo>
                    <a:pt x="1056" y="763"/>
                    <a:pt x="1235" y="942"/>
                    <a:pt x="1413" y="1132"/>
                  </a:cubicBezTo>
                  <a:cubicBezTo>
                    <a:pt x="1747" y="1489"/>
                    <a:pt x="2044" y="1859"/>
                    <a:pt x="2378" y="2192"/>
                  </a:cubicBezTo>
                  <a:cubicBezTo>
                    <a:pt x="2398" y="2206"/>
                    <a:pt x="2418" y="2211"/>
                    <a:pt x="2436" y="2211"/>
                  </a:cubicBezTo>
                  <a:cubicBezTo>
                    <a:pt x="2480" y="2211"/>
                    <a:pt x="2507" y="2175"/>
                    <a:pt x="2473" y="2132"/>
                  </a:cubicBezTo>
                  <a:cubicBezTo>
                    <a:pt x="2163" y="1668"/>
                    <a:pt x="1889" y="1192"/>
                    <a:pt x="1508" y="775"/>
                  </a:cubicBezTo>
                  <a:cubicBezTo>
                    <a:pt x="1330" y="585"/>
                    <a:pt x="1127" y="406"/>
                    <a:pt x="925" y="251"/>
                  </a:cubicBezTo>
                  <a:cubicBezTo>
                    <a:pt x="639" y="61"/>
                    <a:pt x="473" y="61"/>
                    <a:pt x="151" y="1"/>
                  </a:cubicBezTo>
                  <a:cubicBezTo>
                    <a:pt x="146" y="1"/>
                    <a:pt x="14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4" name="Google Shape;15946;p55">
              <a:extLst>
                <a:ext uri="{FF2B5EF4-FFF2-40B4-BE49-F238E27FC236}">
                  <a16:creationId xmlns:a16="http://schemas.microsoft.com/office/drawing/2014/main" id="{A8BF48A3-25ED-FADD-F3FC-EAB944886094}"/>
                </a:ext>
              </a:extLst>
            </p:cNvPr>
            <p:cNvSpPr/>
            <p:nvPr/>
          </p:nvSpPr>
          <p:spPr>
            <a:xfrm>
              <a:off x="4176700" y="1956125"/>
              <a:ext cx="39100" cy="37600"/>
            </a:xfrm>
            <a:custGeom>
              <a:avLst/>
              <a:gdLst/>
              <a:ahLst/>
              <a:cxnLst/>
              <a:rect l="l" t="t" r="r" b="b"/>
              <a:pathLst>
                <a:path w="1564" h="1504" extrusionOk="0">
                  <a:moveTo>
                    <a:pt x="1514" y="1"/>
                  </a:moveTo>
                  <a:cubicBezTo>
                    <a:pt x="1506" y="1"/>
                    <a:pt x="1497" y="3"/>
                    <a:pt x="1489" y="8"/>
                  </a:cubicBezTo>
                  <a:cubicBezTo>
                    <a:pt x="1108" y="163"/>
                    <a:pt x="893" y="556"/>
                    <a:pt x="632" y="854"/>
                  </a:cubicBezTo>
                  <a:cubicBezTo>
                    <a:pt x="501" y="997"/>
                    <a:pt x="370" y="1116"/>
                    <a:pt x="203" y="1223"/>
                  </a:cubicBezTo>
                  <a:cubicBezTo>
                    <a:pt x="120" y="1270"/>
                    <a:pt x="1" y="1294"/>
                    <a:pt x="60" y="1413"/>
                  </a:cubicBezTo>
                  <a:cubicBezTo>
                    <a:pt x="96" y="1478"/>
                    <a:pt x="187" y="1503"/>
                    <a:pt x="278" y="1503"/>
                  </a:cubicBezTo>
                  <a:cubicBezTo>
                    <a:pt x="338" y="1503"/>
                    <a:pt x="398" y="1492"/>
                    <a:pt x="441" y="1473"/>
                  </a:cubicBezTo>
                  <a:cubicBezTo>
                    <a:pt x="596" y="1413"/>
                    <a:pt x="751" y="1270"/>
                    <a:pt x="858" y="1128"/>
                  </a:cubicBezTo>
                  <a:cubicBezTo>
                    <a:pt x="1120" y="794"/>
                    <a:pt x="1286" y="389"/>
                    <a:pt x="1536" y="44"/>
                  </a:cubicBezTo>
                  <a:cubicBezTo>
                    <a:pt x="1564" y="26"/>
                    <a:pt x="1542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5" name="Google Shape;15947;p55">
              <a:extLst>
                <a:ext uri="{FF2B5EF4-FFF2-40B4-BE49-F238E27FC236}">
                  <a16:creationId xmlns:a16="http://schemas.microsoft.com/office/drawing/2014/main" id="{3C9B54CA-FCF0-FF8E-6856-9CE29C3EB3C9}"/>
                </a:ext>
              </a:extLst>
            </p:cNvPr>
            <p:cNvSpPr/>
            <p:nvPr/>
          </p:nvSpPr>
          <p:spPr>
            <a:xfrm>
              <a:off x="4142625" y="1992675"/>
              <a:ext cx="31725" cy="31825"/>
            </a:xfrm>
            <a:custGeom>
              <a:avLst/>
              <a:gdLst/>
              <a:ahLst/>
              <a:cxnLst/>
              <a:rect l="l" t="t" r="r" b="b"/>
              <a:pathLst>
                <a:path w="1269" h="1273" extrusionOk="0">
                  <a:moveTo>
                    <a:pt x="1116" y="1"/>
                  </a:moveTo>
                  <a:cubicBezTo>
                    <a:pt x="935" y="1"/>
                    <a:pt x="746" y="196"/>
                    <a:pt x="661" y="309"/>
                  </a:cubicBezTo>
                  <a:cubicBezTo>
                    <a:pt x="459" y="535"/>
                    <a:pt x="280" y="785"/>
                    <a:pt x="90" y="1011"/>
                  </a:cubicBezTo>
                  <a:cubicBezTo>
                    <a:pt x="1" y="1109"/>
                    <a:pt x="83" y="1273"/>
                    <a:pt x="195" y="1273"/>
                  </a:cubicBezTo>
                  <a:cubicBezTo>
                    <a:pt x="219" y="1273"/>
                    <a:pt x="243" y="1266"/>
                    <a:pt x="268" y="1249"/>
                  </a:cubicBezTo>
                  <a:cubicBezTo>
                    <a:pt x="494" y="1118"/>
                    <a:pt x="625" y="844"/>
                    <a:pt x="756" y="630"/>
                  </a:cubicBezTo>
                  <a:cubicBezTo>
                    <a:pt x="840" y="511"/>
                    <a:pt x="911" y="392"/>
                    <a:pt x="1030" y="297"/>
                  </a:cubicBezTo>
                  <a:cubicBezTo>
                    <a:pt x="1102" y="237"/>
                    <a:pt x="1209" y="178"/>
                    <a:pt x="1268" y="94"/>
                  </a:cubicBezTo>
                  <a:cubicBezTo>
                    <a:pt x="1268" y="70"/>
                    <a:pt x="1268" y="58"/>
                    <a:pt x="1256" y="47"/>
                  </a:cubicBezTo>
                  <a:cubicBezTo>
                    <a:pt x="1212" y="14"/>
                    <a:pt x="1164" y="1"/>
                    <a:pt x="11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6" name="Google Shape;15948;p55">
              <a:extLst>
                <a:ext uri="{FF2B5EF4-FFF2-40B4-BE49-F238E27FC236}">
                  <a16:creationId xmlns:a16="http://schemas.microsoft.com/office/drawing/2014/main" id="{98982610-7D3A-1881-64B8-1AEA53D398A5}"/>
                </a:ext>
              </a:extLst>
            </p:cNvPr>
            <p:cNvSpPr/>
            <p:nvPr/>
          </p:nvSpPr>
          <p:spPr>
            <a:xfrm>
              <a:off x="3755325" y="2020050"/>
              <a:ext cx="147850" cy="87400"/>
            </a:xfrm>
            <a:custGeom>
              <a:avLst/>
              <a:gdLst/>
              <a:ahLst/>
              <a:cxnLst/>
              <a:rect l="l" t="t" r="r" b="b"/>
              <a:pathLst>
                <a:path w="5914" h="3496" extrusionOk="0">
                  <a:moveTo>
                    <a:pt x="2465" y="1"/>
                  </a:moveTo>
                  <a:cubicBezTo>
                    <a:pt x="2222" y="1"/>
                    <a:pt x="1983" y="90"/>
                    <a:pt x="1770" y="285"/>
                  </a:cubicBezTo>
                  <a:cubicBezTo>
                    <a:pt x="1413" y="618"/>
                    <a:pt x="1223" y="1154"/>
                    <a:pt x="1032" y="1583"/>
                  </a:cubicBezTo>
                  <a:cubicBezTo>
                    <a:pt x="746" y="2190"/>
                    <a:pt x="484" y="2773"/>
                    <a:pt x="56" y="3309"/>
                  </a:cubicBezTo>
                  <a:cubicBezTo>
                    <a:pt x="1" y="3392"/>
                    <a:pt x="80" y="3495"/>
                    <a:pt x="157" y="3495"/>
                  </a:cubicBezTo>
                  <a:cubicBezTo>
                    <a:pt x="180" y="3495"/>
                    <a:pt x="203" y="3486"/>
                    <a:pt x="222" y="3464"/>
                  </a:cubicBezTo>
                  <a:cubicBezTo>
                    <a:pt x="925" y="2702"/>
                    <a:pt x="1342" y="1797"/>
                    <a:pt x="1889" y="928"/>
                  </a:cubicBezTo>
                  <a:cubicBezTo>
                    <a:pt x="1985" y="797"/>
                    <a:pt x="2116" y="523"/>
                    <a:pt x="2247" y="440"/>
                  </a:cubicBezTo>
                  <a:cubicBezTo>
                    <a:pt x="2355" y="375"/>
                    <a:pt x="2458" y="348"/>
                    <a:pt x="2555" y="348"/>
                  </a:cubicBezTo>
                  <a:cubicBezTo>
                    <a:pt x="2831" y="348"/>
                    <a:pt x="3062" y="568"/>
                    <a:pt x="3247" y="761"/>
                  </a:cubicBezTo>
                  <a:cubicBezTo>
                    <a:pt x="3449" y="988"/>
                    <a:pt x="3592" y="1261"/>
                    <a:pt x="3747" y="1523"/>
                  </a:cubicBezTo>
                  <a:cubicBezTo>
                    <a:pt x="3968" y="1876"/>
                    <a:pt x="4878" y="3342"/>
                    <a:pt x="5536" y="3342"/>
                  </a:cubicBezTo>
                  <a:cubicBezTo>
                    <a:pt x="5656" y="3342"/>
                    <a:pt x="5768" y="3293"/>
                    <a:pt x="5866" y="3178"/>
                  </a:cubicBezTo>
                  <a:cubicBezTo>
                    <a:pt x="5914" y="3131"/>
                    <a:pt x="5914" y="3059"/>
                    <a:pt x="5854" y="3024"/>
                  </a:cubicBezTo>
                  <a:cubicBezTo>
                    <a:pt x="5580" y="2893"/>
                    <a:pt x="5283" y="2952"/>
                    <a:pt x="5021" y="2785"/>
                  </a:cubicBezTo>
                  <a:cubicBezTo>
                    <a:pt x="4604" y="2547"/>
                    <a:pt x="4437" y="2107"/>
                    <a:pt x="4247" y="1690"/>
                  </a:cubicBezTo>
                  <a:cubicBezTo>
                    <a:pt x="3985" y="1166"/>
                    <a:pt x="3687" y="618"/>
                    <a:pt x="3199" y="261"/>
                  </a:cubicBezTo>
                  <a:cubicBezTo>
                    <a:pt x="2965" y="93"/>
                    <a:pt x="2713" y="1"/>
                    <a:pt x="24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7" name="Google Shape;15949;p55">
              <a:extLst>
                <a:ext uri="{FF2B5EF4-FFF2-40B4-BE49-F238E27FC236}">
                  <a16:creationId xmlns:a16="http://schemas.microsoft.com/office/drawing/2014/main" id="{ED1212A8-8C67-DFB8-592C-1BDB3C0F73C2}"/>
                </a:ext>
              </a:extLst>
            </p:cNvPr>
            <p:cNvSpPr/>
            <p:nvPr/>
          </p:nvSpPr>
          <p:spPr>
            <a:xfrm>
              <a:off x="3903575" y="2099025"/>
              <a:ext cx="10625" cy="14150"/>
            </a:xfrm>
            <a:custGeom>
              <a:avLst/>
              <a:gdLst/>
              <a:ahLst/>
              <a:cxnLst/>
              <a:rect l="l" t="t" r="r" b="b"/>
              <a:pathLst>
                <a:path w="425" h="566" extrusionOk="0">
                  <a:moveTo>
                    <a:pt x="17" y="0"/>
                  </a:moveTo>
                  <a:cubicBezTo>
                    <a:pt x="6" y="0"/>
                    <a:pt x="0" y="12"/>
                    <a:pt x="7" y="19"/>
                  </a:cubicBezTo>
                  <a:cubicBezTo>
                    <a:pt x="43" y="43"/>
                    <a:pt x="55" y="91"/>
                    <a:pt x="79" y="138"/>
                  </a:cubicBezTo>
                  <a:cubicBezTo>
                    <a:pt x="115" y="162"/>
                    <a:pt x="115" y="150"/>
                    <a:pt x="103" y="186"/>
                  </a:cubicBezTo>
                  <a:cubicBezTo>
                    <a:pt x="103" y="198"/>
                    <a:pt x="79" y="210"/>
                    <a:pt x="79" y="246"/>
                  </a:cubicBezTo>
                  <a:cubicBezTo>
                    <a:pt x="67" y="329"/>
                    <a:pt x="115" y="460"/>
                    <a:pt x="174" y="519"/>
                  </a:cubicBezTo>
                  <a:cubicBezTo>
                    <a:pt x="201" y="551"/>
                    <a:pt x="235" y="565"/>
                    <a:pt x="269" y="565"/>
                  </a:cubicBezTo>
                  <a:cubicBezTo>
                    <a:pt x="324" y="565"/>
                    <a:pt x="378" y="526"/>
                    <a:pt x="400" y="460"/>
                  </a:cubicBezTo>
                  <a:cubicBezTo>
                    <a:pt x="424" y="365"/>
                    <a:pt x="365" y="210"/>
                    <a:pt x="258" y="162"/>
                  </a:cubicBezTo>
                  <a:cubicBezTo>
                    <a:pt x="222" y="138"/>
                    <a:pt x="174" y="150"/>
                    <a:pt x="138" y="138"/>
                  </a:cubicBezTo>
                  <a:cubicBezTo>
                    <a:pt x="103" y="126"/>
                    <a:pt x="67" y="43"/>
                    <a:pt x="43" y="19"/>
                  </a:cubicBezTo>
                  <a:cubicBezTo>
                    <a:pt x="34" y="5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8" name="Google Shape;15950;p55">
              <a:extLst>
                <a:ext uri="{FF2B5EF4-FFF2-40B4-BE49-F238E27FC236}">
                  <a16:creationId xmlns:a16="http://schemas.microsoft.com/office/drawing/2014/main" id="{8AE5FB6E-B320-6411-426C-E521124C187F}"/>
                </a:ext>
              </a:extLst>
            </p:cNvPr>
            <p:cNvSpPr/>
            <p:nvPr/>
          </p:nvSpPr>
          <p:spPr>
            <a:xfrm>
              <a:off x="3623125" y="2151125"/>
              <a:ext cx="108175" cy="76975"/>
            </a:xfrm>
            <a:custGeom>
              <a:avLst/>
              <a:gdLst/>
              <a:ahLst/>
              <a:cxnLst/>
              <a:rect l="l" t="t" r="r" b="b"/>
              <a:pathLst>
                <a:path w="4327" h="3079" extrusionOk="0">
                  <a:moveTo>
                    <a:pt x="2412" y="0"/>
                  </a:moveTo>
                  <a:cubicBezTo>
                    <a:pt x="2234" y="0"/>
                    <a:pt x="2055" y="28"/>
                    <a:pt x="1879" y="78"/>
                  </a:cubicBezTo>
                  <a:cubicBezTo>
                    <a:pt x="736" y="448"/>
                    <a:pt x="450" y="1888"/>
                    <a:pt x="34" y="2853"/>
                  </a:cubicBezTo>
                  <a:cubicBezTo>
                    <a:pt x="0" y="2969"/>
                    <a:pt x="94" y="3079"/>
                    <a:pt x="182" y="3079"/>
                  </a:cubicBezTo>
                  <a:cubicBezTo>
                    <a:pt x="221" y="3079"/>
                    <a:pt x="258" y="3058"/>
                    <a:pt x="284" y="3007"/>
                  </a:cubicBezTo>
                  <a:cubicBezTo>
                    <a:pt x="700" y="2245"/>
                    <a:pt x="1117" y="1448"/>
                    <a:pt x="1700" y="805"/>
                  </a:cubicBezTo>
                  <a:cubicBezTo>
                    <a:pt x="1978" y="502"/>
                    <a:pt x="2237" y="330"/>
                    <a:pt x="2574" y="330"/>
                  </a:cubicBezTo>
                  <a:cubicBezTo>
                    <a:pt x="2716" y="330"/>
                    <a:pt x="2870" y="361"/>
                    <a:pt x="3046" y="424"/>
                  </a:cubicBezTo>
                  <a:cubicBezTo>
                    <a:pt x="3617" y="626"/>
                    <a:pt x="3736" y="1031"/>
                    <a:pt x="4153" y="1340"/>
                  </a:cubicBezTo>
                  <a:cubicBezTo>
                    <a:pt x="4173" y="1354"/>
                    <a:pt x="4193" y="1360"/>
                    <a:pt x="4212" y="1360"/>
                  </a:cubicBezTo>
                  <a:cubicBezTo>
                    <a:pt x="4274" y="1360"/>
                    <a:pt x="4326" y="1294"/>
                    <a:pt x="4308" y="1221"/>
                  </a:cubicBezTo>
                  <a:cubicBezTo>
                    <a:pt x="4153" y="793"/>
                    <a:pt x="3594" y="448"/>
                    <a:pt x="3224" y="221"/>
                  </a:cubicBezTo>
                  <a:cubicBezTo>
                    <a:pt x="2970" y="68"/>
                    <a:pt x="2692" y="0"/>
                    <a:pt x="24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9" name="Google Shape;15951;p55">
              <a:extLst>
                <a:ext uri="{FF2B5EF4-FFF2-40B4-BE49-F238E27FC236}">
                  <a16:creationId xmlns:a16="http://schemas.microsoft.com/office/drawing/2014/main" id="{83779418-3405-910D-17D9-9424403EE8D5}"/>
                </a:ext>
              </a:extLst>
            </p:cNvPr>
            <p:cNvSpPr/>
            <p:nvPr/>
          </p:nvSpPr>
          <p:spPr>
            <a:xfrm>
              <a:off x="3733800" y="2192150"/>
              <a:ext cx="4050" cy="3875"/>
            </a:xfrm>
            <a:custGeom>
              <a:avLst/>
              <a:gdLst/>
              <a:ahLst/>
              <a:cxnLst/>
              <a:rect l="l" t="t" r="r" b="b"/>
              <a:pathLst>
                <a:path w="162" h="155" extrusionOk="0">
                  <a:moveTo>
                    <a:pt x="47" y="0"/>
                  </a:moveTo>
                  <a:cubicBezTo>
                    <a:pt x="26" y="0"/>
                    <a:pt x="0" y="16"/>
                    <a:pt x="0" y="45"/>
                  </a:cubicBezTo>
                  <a:cubicBezTo>
                    <a:pt x="0" y="104"/>
                    <a:pt x="48" y="116"/>
                    <a:pt x="83" y="152"/>
                  </a:cubicBezTo>
                  <a:cubicBezTo>
                    <a:pt x="88" y="154"/>
                    <a:pt x="93" y="154"/>
                    <a:pt x="98" y="154"/>
                  </a:cubicBezTo>
                  <a:cubicBezTo>
                    <a:pt x="131" y="154"/>
                    <a:pt x="162" y="125"/>
                    <a:pt x="131" y="104"/>
                  </a:cubicBezTo>
                  <a:cubicBezTo>
                    <a:pt x="119" y="80"/>
                    <a:pt x="119" y="69"/>
                    <a:pt x="107" y="57"/>
                  </a:cubicBezTo>
                  <a:cubicBezTo>
                    <a:pt x="83" y="57"/>
                    <a:pt x="71" y="45"/>
                    <a:pt x="71" y="21"/>
                  </a:cubicBezTo>
                  <a:cubicBezTo>
                    <a:pt x="71" y="7"/>
                    <a:pt x="60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0" name="Google Shape;15952;p55">
              <a:extLst>
                <a:ext uri="{FF2B5EF4-FFF2-40B4-BE49-F238E27FC236}">
                  <a16:creationId xmlns:a16="http://schemas.microsoft.com/office/drawing/2014/main" id="{07607729-C96A-93E6-9C84-C183BDD3D530}"/>
                </a:ext>
              </a:extLst>
            </p:cNvPr>
            <p:cNvSpPr/>
            <p:nvPr/>
          </p:nvSpPr>
          <p:spPr>
            <a:xfrm>
              <a:off x="3738275" y="2199175"/>
              <a:ext cx="38700" cy="13350"/>
            </a:xfrm>
            <a:custGeom>
              <a:avLst/>
              <a:gdLst/>
              <a:ahLst/>
              <a:cxnLst/>
              <a:rect l="l" t="t" r="r" b="b"/>
              <a:pathLst>
                <a:path w="1548" h="534" extrusionOk="0">
                  <a:moveTo>
                    <a:pt x="550" y="0"/>
                  </a:moveTo>
                  <a:cubicBezTo>
                    <a:pt x="474" y="0"/>
                    <a:pt x="403" y="10"/>
                    <a:pt x="343" y="49"/>
                  </a:cubicBezTo>
                  <a:lnTo>
                    <a:pt x="343" y="49"/>
                  </a:lnTo>
                  <a:lnTo>
                    <a:pt x="178" y="14"/>
                  </a:lnTo>
                  <a:cubicBezTo>
                    <a:pt x="165" y="9"/>
                    <a:pt x="153" y="7"/>
                    <a:pt x="142" y="7"/>
                  </a:cubicBezTo>
                  <a:cubicBezTo>
                    <a:pt x="37" y="7"/>
                    <a:pt x="1" y="185"/>
                    <a:pt x="119" y="228"/>
                  </a:cubicBezTo>
                  <a:cubicBezTo>
                    <a:pt x="190" y="252"/>
                    <a:pt x="262" y="288"/>
                    <a:pt x="321" y="311"/>
                  </a:cubicBezTo>
                  <a:cubicBezTo>
                    <a:pt x="404" y="347"/>
                    <a:pt x="440" y="359"/>
                    <a:pt x="535" y="371"/>
                  </a:cubicBezTo>
                  <a:cubicBezTo>
                    <a:pt x="774" y="407"/>
                    <a:pt x="1000" y="419"/>
                    <a:pt x="1214" y="502"/>
                  </a:cubicBezTo>
                  <a:cubicBezTo>
                    <a:pt x="1246" y="521"/>
                    <a:pt x="1288" y="533"/>
                    <a:pt x="1329" y="533"/>
                  </a:cubicBezTo>
                  <a:cubicBezTo>
                    <a:pt x="1365" y="533"/>
                    <a:pt x="1401" y="524"/>
                    <a:pt x="1428" y="502"/>
                  </a:cubicBezTo>
                  <a:cubicBezTo>
                    <a:pt x="1500" y="442"/>
                    <a:pt x="1512" y="419"/>
                    <a:pt x="1536" y="323"/>
                  </a:cubicBezTo>
                  <a:cubicBezTo>
                    <a:pt x="1547" y="264"/>
                    <a:pt x="1488" y="180"/>
                    <a:pt x="1428" y="145"/>
                  </a:cubicBezTo>
                  <a:cubicBezTo>
                    <a:pt x="1238" y="61"/>
                    <a:pt x="1024" y="26"/>
                    <a:pt x="821" y="14"/>
                  </a:cubicBezTo>
                  <a:cubicBezTo>
                    <a:pt x="730" y="14"/>
                    <a:pt x="637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1" name="Google Shape;15953;p55">
              <a:extLst>
                <a:ext uri="{FF2B5EF4-FFF2-40B4-BE49-F238E27FC236}">
                  <a16:creationId xmlns:a16="http://schemas.microsoft.com/office/drawing/2014/main" id="{C0B3F69F-F2B6-E228-C761-252CADC6DA09}"/>
                </a:ext>
              </a:extLst>
            </p:cNvPr>
            <p:cNvSpPr/>
            <p:nvPr/>
          </p:nvSpPr>
          <p:spPr>
            <a:xfrm>
              <a:off x="3721300" y="2219225"/>
              <a:ext cx="76800" cy="73850"/>
            </a:xfrm>
            <a:custGeom>
              <a:avLst/>
              <a:gdLst/>
              <a:ahLst/>
              <a:cxnLst/>
              <a:rect l="l" t="t" r="r" b="b"/>
              <a:pathLst>
                <a:path w="3072" h="2954" extrusionOk="0">
                  <a:moveTo>
                    <a:pt x="2555" y="0"/>
                  </a:moveTo>
                  <a:cubicBezTo>
                    <a:pt x="1485" y="0"/>
                    <a:pt x="622" y="2092"/>
                    <a:pt x="83" y="2724"/>
                  </a:cubicBezTo>
                  <a:cubicBezTo>
                    <a:pt x="1" y="2825"/>
                    <a:pt x="95" y="2954"/>
                    <a:pt x="191" y="2954"/>
                  </a:cubicBezTo>
                  <a:cubicBezTo>
                    <a:pt x="220" y="2954"/>
                    <a:pt x="249" y="2942"/>
                    <a:pt x="274" y="2915"/>
                  </a:cubicBezTo>
                  <a:cubicBezTo>
                    <a:pt x="679" y="2462"/>
                    <a:pt x="1000" y="1926"/>
                    <a:pt x="1381" y="1450"/>
                  </a:cubicBezTo>
                  <a:cubicBezTo>
                    <a:pt x="1698" y="1020"/>
                    <a:pt x="2294" y="193"/>
                    <a:pt x="2924" y="193"/>
                  </a:cubicBezTo>
                  <a:cubicBezTo>
                    <a:pt x="2958" y="193"/>
                    <a:pt x="2991" y="195"/>
                    <a:pt x="3024" y="200"/>
                  </a:cubicBezTo>
                  <a:cubicBezTo>
                    <a:pt x="3060" y="200"/>
                    <a:pt x="3072" y="164"/>
                    <a:pt x="3048" y="152"/>
                  </a:cubicBezTo>
                  <a:cubicBezTo>
                    <a:pt x="2879" y="47"/>
                    <a:pt x="2715" y="0"/>
                    <a:pt x="255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2" name="Google Shape;15954;p55">
              <a:extLst>
                <a:ext uri="{FF2B5EF4-FFF2-40B4-BE49-F238E27FC236}">
                  <a16:creationId xmlns:a16="http://schemas.microsoft.com/office/drawing/2014/main" id="{2ABA0C0C-041A-25A3-76B0-EE1AB3CFD6B7}"/>
                </a:ext>
              </a:extLst>
            </p:cNvPr>
            <p:cNvSpPr/>
            <p:nvPr/>
          </p:nvSpPr>
          <p:spPr>
            <a:xfrm>
              <a:off x="3804325" y="2227775"/>
              <a:ext cx="47825" cy="54325"/>
            </a:xfrm>
            <a:custGeom>
              <a:avLst/>
              <a:gdLst/>
              <a:ahLst/>
              <a:cxnLst/>
              <a:rect l="l" t="t" r="r" b="b"/>
              <a:pathLst>
                <a:path w="1913" h="2173" extrusionOk="0">
                  <a:moveTo>
                    <a:pt x="103" y="1"/>
                  </a:moveTo>
                  <a:cubicBezTo>
                    <a:pt x="69" y="1"/>
                    <a:pt x="35" y="5"/>
                    <a:pt x="1" y="13"/>
                  </a:cubicBezTo>
                  <a:cubicBezTo>
                    <a:pt x="84" y="191"/>
                    <a:pt x="203" y="275"/>
                    <a:pt x="334" y="406"/>
                  </a:cubicBezTo>
                  <a:cubicBezTo>
                    <a:pt x="525" y="596"/>
                    <a:pt x="691" y="822"/>
                    <a:pt x="858" y="1061"/>
                  </a:cubicBezTo>
                  <a:cubicBezTo>
                    <a:pt x="1096" y="1418"/>
                    <a:pt x="1299" y="1894"/>
                    <a:pt x="1656" y="2144"/>
                  </a:cubicBezTo>
                  <a:cubicBezTo>
                    <a:pt x="1680" y="2164"/>
                    <a:pt x="1706" y="2172"/>
                    <a:pt x="1731" y="2172"/>
                  </a:cubicBezTo>
                  <a:cubicBezTo>
                    <a:pt x="1828" y="2172"/>
                    <a:pt x="1912" y="2046"/>
                    <a:pt x="1846" y="1942"/>
                  </a:cubicBezTo>
                  <a:cubicBezTo>
                    <a:pt x="1608" y="1501"/>
                    <a:pt x="1251" y="1072"/>
                    <a:pt x="953" y="691"/>
                  </a:cubicBezTo>
                  <a:cubicBezTo>
                    <a:pt x="779" y="441"/>
                    <a:pt x="465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3" name="Google Shape;15955;p55">
              <a:extLst>
                <a:ext uri="{FF2B5EF4-FFF2-40B4-BE49-F238E27FC236}">
                  <a16:creationId xmlns:a16="http://schemas.microsoft.com/office/drawing/2014/main" id="{84F0C5F1-A1B6-7922-46F2-FD1F1693904D}"/>
                </a:ext>
              </a:extLst>
            </p:cNvPr>
            <p:cNvSpPr/>
            <p:nvPr/>
          </p:nvSpPr>
          <p:spPr>
            <a:xfrm>
              <a:off x="3851825" y="2274900"/>
              <a:ext cx="34975" cy="10700"/>
            </a:xfrm>
            <a:custGeom>
              <a:avLst/>
              <a:gdLst/>
              <a:ahLst/>
              <a:cxnLst/>
              <a:rect l="l" t="t" r="r" b="b"/>
              <a:pathLst>
                <a:path w="1399" h="428" extrusionOk="0">
                  <a:moveTo>
                    <a:pt x="461" y="0"/>
                  </a:moveTo>
                  <a:cubicBezTo>
                    <a:pt x="312" y="0"/>
                    <a:pt x="156" y="40"/>
                    <a:pt x="30" y="116"/>
                  </a:cubicBezTo>
                  <a:cubicBezTo>
                    <a:pt x="1" y="126"/>
                    <a:pt x="18" y="158"/>
                    <a:pt x="45" y="158"/>
                  </a:cubicBezTo>
                  <a:cubicBezTo>
                    <a:pt x="51" y="158"/>
                    <a:pt x="58" y="156"/>
                    <a:pt x="65" y="152"/>
                  </a:cubicBezTo>
                  <a:cubicBezTo>
                    <a:pt x="136" y="110"/>
                    <a:pt x="206" y="93"/>
                    <a:pt x="274" y="93"/>
                  </a:cubicBezTo>
                  <a:cubicBezTo>
                    <a:pt x="576" y="93"/>
                    <a:pt x="853" y="428"/>
                    <a:pt x="1142" y="428"/>
                  </a:cubicBezTo>
                  <a:cubicBezTo>
                    <a:pt x="1215" y="428"/>
                    <a:pt x="1288" y="407"/>
                    <a:pt x="1363" y="354"/>
                  </a:cubicBezTo>
                  <a:cubicBezTo>
                    <a:pt x="1399" y="330"/>
                    <a:pt x="1399" y="295"/>
                    <a:pt x="1363" y="271"/>
                  </a:cubicBezTo>
                  <a:cubicBezTo>
                    <a:pt x="1137" y="128"/>
                    <a:pt x="887" y="80"/>
                    <a:pt x="637" y="21"/>
                  </a:cubicBezTo>
                  <a:cubicBezTo>
                    <a:pt x="581" y="7"/>
                    <a:pt x="522" y="0"/>
                    <a:pt x="4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4" name="Google Shape;15956;p55">
              <a:extLst>
                <a:ext uri="{FF2B5EF4-FFF2-40B4-BE49-F238E27FC236}">
                  <a16:creationId xmlns:a16="http://schemas.microsoft.com/office/drawing/2014/main" id="{C9C84658-C3FA-E2E1-E569-D28D72FB0947}"/>
                </a:ext>
              </a:extLst>
            </p:cNvPr>
            <p:cNvSpPr/>
            <p:nvPr/>
          </p:nvSpPr>
          <p:spPr>
            <a:xfrm>
              <a:off x="3461600" y="1649850"/>
              <a:ext cx="46600" cy="234525"/>
            </a:xfrm>
            <a:custGeom>
              <a:avLst/>
              <a:gdLst/>
              <a:ahLst/>
              <a:cxnLst/>
              <a:rect l="l" t="t" r="r" b="b"/>
              <a:pathLst>
                <a:path w="1864" h="9381" extrusionOk="0">
                  <a:moveTo>
                    <a:pt x="45" y="0"/>
                  </a:moveTo>
                  <a:cubicBezTo>
                    <a:pt x="20" y="0"/>
                    <a:pt x="1" y="34"/>
                    <a:pt x="18" y="67"/>
                  </a:cubicBezTo>
                  <a:cubicBezTo>
                    <a:pt x="1006" y="1341"/>
                    <a:pt x="1351" y="3068"/>
                    <a:pt x="1446" y="4651"/>
                  </a:cubicBezTo>
                  <a:cubicBezTo>
                    <a:pt x="1506" y="5437"/>
                    <a:pt x="1649" y="6187"/>
                    <a:pt x="1554" y="6985"/>
                  </a:cubicBezTo>
                  <a:cubicBezTo>
                    <a:pt x="1470" y="7759"/>
                    <a:pt x="1232" y="8485"/>
                    <a:pt x="1089" y="9247"/>
                  </a:cubicBezTo>
                  <a:cubicBezTo>
                    <a:pt x="1075" y="9327"/>
                    <a:pt x="1139" y="9380"/>
                    <a:pt x="1203" y="9380"/>
                  </a:cubicBezTo>
                  <a:cubicBezTo>
                    <a:pt x="1244" y="9380"/>
                    <a:pt x="1285" y="9358"/>
                    <a:pt x="1303" y="9307"/>
                  </a:cubicBezTo>
                  <a:cubicBezTo>
                    <a:pt x="1565" y="8557"/>
                    <a:pt x="1589" y="7759"/>
                    <a:pt x="1649" y="6985"/>
                  </a:cubicBezTo>
                  <a:cubicBezTo>
                    <a:pt x="1720" y="6056"/>
                    <a:pt x="1863" y="5163"/>
                    <a:pt x="1780" y="4247"/>
                  </a:cubicBezTo>
                  <a:cubicBezTo>
                    <a:pt x="1649" y="2711"/>
                    <a:pt x="1256" y="1091"/>
                    <a:pt x="77" y="20"/>
                  </a:cubicBezTo>
                  <a:cubicBezTo>
                    <a:pt x="67" y="6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5" name="Google Shape;15957;p55">
              <a:extLst>
                <a:ext uri="{FF2B5EF4-FFF2-40B4-BE49-F238E27FC236}">
                  <a16:creationId xmlns:a16="http://schemas.microsoft.com/office/drawing/2014/main" id="{1296896F-1B5F-E16D-A1CA-7F2760C5A26E}"/>
                </a:ext>
              </a:extLst>
            </p:cNvPr>
            <p:cNvSpPr/>
            <p:nvPr/>
          </p:nvSpPr>
          <p:spPr>
            <a:xfrm>
              <a:off x="3457575" y="1902825"/>
              <a:ext cx="27100" cy="71525"/>
            </a:xfrm>
            <a:custGeom>
              <a:avLst/>
              <a:gdLst/>
              <a:ahLst/>
              <a:cxnLst/>
              <a:rect l="l" t="t" r="r" b="b"/>
              <a:pathLst>
                <a:path w="1084" h="2861" extrusionOk="0">
                  <a:moveTo>
                    <a:pt x="1069" y="0"/>
                  </a:moveTo>
                  <a:cubicBezTo>
                    <a:pt x="1060" y="0"/>
                    <a:pt x="1048" y="3"/>
                    <a:pt x="1048" y="9"/>
                  </a:cubicBezTo>
                  <a:cubicBezTo>
                    <a:pt x="988" y="1045"/>
                    <a:pt x="83" y="1771"/>
                    <a:pt x="0" y="2807"/>
                  </a:cubicBezTo>
                  <a:cubicBezTo>
                    <a:pt x="0" y="2842"/>
                    <a:pt x="28" y="2860"/>
                    <a:pt x="57" y="2860"/>
                  </a:cubicBezTo>
                  <a:cubicBezTo>
                    <a:pt x="77" y="2860"/>
                    <a:pt x="97" y="2851"/>
                    <a:pt x="107" y="2831"/>
                  </a:cubicBezTo>
                  <a:cubicBezTo>
                    <a:pt x="714" y="2009"/>
                    <a:pt x="1060" y="1033"/>
                    <a:pt x="1072" y="9"/>
                  </a:cubicBezTo>
                  <a:cubicBezTo>
                    <a:pt x="1083" y="3"/>
                    <a:pt x="1078" y="0"/>
                    <a:pt x="10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6" name="Google Shape;15958;p55">
              <a:extLst>
                <a:ext uri="{FF2B5EF4-FFF2-40B4-BE49-F238E27FC236}">
                  <a16:creationId xmlns:a16="http://schemas.microsoft.com/office/drawing/2014/main" id="{A5DF9180-7A4D-C12E-1596-B584655AFFB1}"/>
                </a:ext>
              </a:extLst>
            </p:cNvPr>
            <p:cNvSpPr/>
            <p:nvPr/>
          </p:nvSpPr>
          <p:spPr>
            <a:xfrm>
              <a:off x="3434950" y="1988125"/>
              <a:ext cx="11525" cy="10600"/>
            </a:xfrm>
            <a:custGeom>
              <a:avLst/>
              <a:gdLst/>
              <a:ahLst/>
              <a:cxnLst/>
              <a:rect l="l" t="t" r="r" b="b"/>
              <a:pathLst>
                <a:path w="461" h="424" extrusionOk="0">
                  <a:moveTo>
                    <a:pt x="382" y="1"/>
                  </a:moveTo>
                  <a:cubicBezTo>
                    <a:pt x="378" y="1"/>
                    <a:pt x="373" y="1"/>
                    <a:pt x="369" y="2"/>
                  </a:cubicBezTo>
                  <a:cubicBezTo>
                    <a:pt x="226" y="62"/>
                    <a:pt x="0" y="217"/>
                    <a:pt x="0" y="395"/>
                  </a:cubicBezTo>
                  <a:cubicBezTo>
                    <a:pt x="0" y="413"/>
                    <a:pt x="19" y="424"/>
                    <a:pt x="34" y="424"/>
                  </a:cubicBezTo>
                  <a:cubicBezTo>
                    <a:pt x="40" y="424"/>
                    <a:pt x="45" y="422"/>
                    <a:pt x="48" y="419"/>
                  </a:cubicBezTo>
                  <a:cubicBezTo>
                    <a:pt x="107" y="371"/>
                    <a:pt x="167" y="312"/>
                    <a:pt x="214" y="252"/>
                  </a:cubicBezTo>
                  <a:cubicBezTo>
                    <a:pt x="274" y="181"/>
                    <a:pt x="334" y="121"/>
                    <a:pt x="417" y="74"/>
                  </a:cubicBezTo>
                  <a:cubicBezTo>
                    <a:pt x="460" y="52"/>
                    <a:pt x="425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7" name="Google Shape;15959;p55">
              <a:extLst>
                <a:ext uri="{FF2B5EF4-FFF2-40B4-BE49-F238E27FC236}">
                  <a16:creationId xmlns:a16="http://schemas.microsoft.com/office/drawing/2014/main" id="{5A150491-2554-0B5A-4941-0E2AA5AD9309}"/>
                </a:ext>
              </a:extLst>
            </p:cNvPr>
            <p:cNvSpPr/>
            <p:nvPr/>
          </p:nvSpPr>
          <p:spPr>
            <a:xfrm>
              <a:off x="3512650" y="1720875"/>
              <a:ext cx="21725" cy="119600"/>
            </a:xfrm>
            <a:custGeom>
              <a:avLst/>
              <a:gdLst/>
              <a:ahLst/>
              <a:cxnLst/>
              <a:rect l="l" t="t" r="r" b="b"/>
              <a:pathLst>
                <a:path w="869" h="4784" extrusionOk="0">
                  <a:moveTo>
                    <a:pt x="78" y="1"/>
                  </a:moveTo>
                  <a:cubicBezTo>
                    <a:pt x="43" y="1"/>
                    <a:pt x="0" y="37"/>
                    <a:pt x="23" y="84"/>
                  </a:cubicBezTo>
                  <a:cubicBezTo>
                    <a:pt x="631" y="1644"/>
                    <a:pt x="47" y="3144"/>
                    <a:pt x="226" y="4727"/>
                  </a:cubicBezTo>
                  <a:cubicBezTo>
                    <a:pt x="233" y="4761"/>
                    <a:pt x="266" y="4783"/>
                    <a:pt x="296" y="4783"/>
                  </a:cubicBezTo>
                  <a:cubicBezTo>
                    <a:pt x="319" y="4783"/>
                    <a:pt x="340" y="4770"/>
                    <a:pt x="345" y="4739"/>
                  </a:cubicBezTo>
                  <a:cubicBezTo>
                    <a:pt x="702" y="3239"/>
                    <a:pt x="869" y="1441"/>
                    <a:pt x="119" y="36"/>
                  </a:cubicBezTo>
                  <a:cubicBezTo>
                    <a:pt x="115" y="11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8" name="Google Shape;15960;p55">
              <a:extLst>
                <a:ext uri="{FF2B5EF4-FFF2-40B4-BE49-F238E27FC236}">
                  <a16:creationId xmlns:a16="http://schemas.microsoft.com/office/drawing/2014/main" id="{6BAF08D8-0CE7-4B78-2CD9-D58FEFE01454}"/>
                </a:ext>
              </a:extLst>
            </p:cNvPr>
            <p:cNvSpPr/>
            <p:nvPr/>
          </p:nvSpPr>
          <p:spPr>
            <a:xfrm>
              <a:off x="3494475" y="1862825"/>
              <a:ext cx="19250" cy="74050"/>
            </a:xfrm>
            <a:custGeom>
              <a:avLst/>
              <a:gdLst/>
              <a:ahLst/>
              <a:cxnLst/>
              <a:rect l="l" t="t" r="r" b="b"/>
              <a:pathLst>
                <a:path w="770" h="2962" extrusionOk="0">
                  <a:moveTo>
                    <a:pt x="731" y="1"/>
                  </a:moveTo>
                  <a:cubicBezTo>
                    <a:pt x="719" y="1"/>
                    <a:pt x="707" y="5"/>
                    <a:pt x="703" y="14"/>
                  </a:cubicBezTo>
                  <a:cubicBezTo>
                    <a:pt x="512" y="466"/>
                    <a:pt x="405" y="954"/>
                    <a:pt x="286" y="1431"/>
                  </a:cubicBezTo>
                  <a:cubicBezTo>
                    <a:pt x="167" y="1907"/>
                    <a:pt x="0" y="2407"/>
                    <a:pt x="36" y="2895"/>
                  </a:cubicBezTo>
                  <a:cubicBezTo>
                    <a:pt x="36" y="2933"/>
                    <a:pt x="65" y="2961"/>
                    <a:pt x="92" y="2961"/>
                  </a:cubicBezTo>
                  <a:cubicBezTo>
                    <a:pt x="108" y="2961"/>
                    <a:pt x="123" y="2952"/>
                    <a:pt x="131" y="2931"/>
                  </a:cubicBezTo>
                  <a:cubicBezTo>
                    <a:pt x="369" y="2514"/>
                    <a:pt x="429" y="1978"/>
                    <a:pt x="536" y="1502"/>
                  </a:cubicBezTo>
                  <a:cubicBezTo>
                    <a:pt x="643" y="1014"/>
                    <a:pt x="750" y="538"/>
                    <a:pt x="762" y="26"/>
                  </a:cubicBezTo>
                  <a:cubicBezTo>
                    <a:pt x="770" y="11"/>
                    <a:pt x="750" y="1"/>
                    <a:pt x="7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9" name="Google Shape;15961;p55">
              <a:extLst>
                <a:ext uri="{FF2B5EF4-FFF2-40B4-BE49-F238E27FC236}">
                  <a16:creationId xmlns:a16="http://schemas.microsoft.com/office/drawing/2014/main" id="{59DC020B-FB7E-1C2A-FB0F-C0566BFAE153}"/>
                </a:ext>
              </a:extLst>
            </p:cNvPr>
            <p:cNvSpPr/>
            <p:nvPr/>
          </p:nvSpPr>
          <p:spPr>
            <a:xfrm>
              <a:off x="3471675" y="1945100"/>
              <a:ext cx="22825" cy="34700"/>
            </a:xfrm>
            <a:custGeom>
              <a:avLst/>
              <a:gdLst/>
              <a:ahLst/>
              <a:cxnLst/>
              <a:rect l="l" t="t" r="r" b="b"/>
              <a:pathLst>
                <a:path w="913" h="1388" extrusionOk="0">
                  <a:moveTo>
                    <a:pt x="863" y="0"/>
                  </a:moveTo>
                  <a:cubicBezTo>
                    <a:pt x="848" y="0"/>
                    <a:pt x="834" y="7"/>
                    <a:pt x="829" y="21"/>
                  </a:cubicBezTo>
                  <a:cubicBezTo>
                    <a:pt x="734" y="271"/>
                    <a:pt x="627" y="497"/>
                    <a:pt x="472" y="711"/>
                  </a:cubicBezTo>
                  <a:cubicBezTo>
                    <a:pt x="317" y="914"/>
                    <a:pt x="138" y="1069"/>
                    <a:pt x="19" y="1295"/>
                  </a:cubicBezTo>
                  <a:cubicBezTo>
                    <a:pt x="0" y="1333"/>
                    <a:pt x="20" y="1388"/>
                    <a:pt x="60" y="1388"/>
                  </a:cubicBezTo>
                  <a:cubicBezTo>
                    <a:pt x="69" y="1388"/>
                    <a:pt x="80" y="1385"/>
                    <a:pt x="91" y="1378"/>
                  </a:cubicBezTo>
                  <a:cubicBezTo>
                    <a:pt x="603" y="1200"/>
                    <a:pt x="793" y="521"/>
                    <a:pt x="912" y="45"/>
                  </a:cubicBezTo>
                  <a:cubicBezTo>
                    <a:pt x="912" y="16"/>
                    <a:pt x="886" y="0"/>
                    <a:pt x="8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0" name="Google Shape;15962;p55">
              <a:extLst>
                <a:ext uri="{FF2B5EF4-FFF2-40B4-BE49-F238E27FC236}">
                  <a16:creationId xmlns:a16="http://schemas.microsoft.com/office/drawing/2014/main" id="{13316002-50B1-2599-4A02-2F21408C0AE6}"/>
                </a:ext>
              </a:extLst>
            </p:cNvPr>
            <p:cNvSpPr/>
            <p:nvPr/>
          </p:nvSpPr>
          <p:spPr>
            <a:xfrm>
              <a:off x="3492975" y="1781075"/>
              <a:ext cx="57475" cy="193125"/>
            </a:xfrm>
            <a:custGeom>
              <a:avLst/>
              <a:gdLst/>
              <a:ahLst/>
              <a:cxnLst/>
              <a:rect l="l" t="t" r="r" b="b"/>
              <a:pathLst>
                <a:path w="2299" h="7725" extrusionOk="0">
                  <a:moveTo>
                    <a:pt x="2019" y="0"/>
                  </a:moveTo>
                  <a:cubicBezTo>
                    <a:pt x="1971" y="0"/>
                    <a:pt x="1911" y="46"/>
                    <a:pt x="1918" y="117"/>
                  </a:cubicBezTo>
                  <a:cubicBezTo>
                    <a:pt x="2120" y="1438"/>
                    <a:pt x="1942" y="2855"/>
                    <a:pt x="1656" y="4153"/>
                  </a:cubicBezTo>
                  <a:cubicBezTo>
                    <a:pt x="1501" y="4867"/>
                    <a:pt x="1299" y="5594"/>
                    <a:pt x="965" y="6248"/>
                  </a:cubicBezTo>
                  <a:cubicBezTo>
                    <a:pt x="846" y="6498"/>
                    <a:pt x="703" y="6748"/>
                    <a:pt x="525" y="6975"/>
                  </a:cubicBezTo>
                  <a:cubicBezTo>
                    <a:pt x="370" y="7165"/>
                    <a:pt x="132" y="7332"/>
                    <a:pt x="37" y="7558"/>
                  </a:cubicBezTo>
                  <a:cubicBezTo>
                    <a:pt x="1" y="7630"/>
                    <a:pt x="37" y="7725"/>
                    <a:pt x="120" y="7725"/>
                  </a:cubicBezTo>
                  <a:cubicBezTo>
                    <a:pt x="632" y="7677"/>
                    <a:pt x="989" y="6951"/>
                    <a:pt x="1180" y="6558"/>
                  </a:cubicBezTo>
                  <a:cubicBezTo>
                    <a:pt x="1501" y="5867"/>
                    <a:pt x="1703" y="5129"/>
                    <a:pt x="1846" y="4403"/>
                  </a:cubicBezTo>
                  <a:cubicBezTo>
                    <a:pt x="2132" y="2998"/>
                    <a:pt x="2299" y="1486"/>
                    <a:pt x="2073" y="69"/>
                  </a:cubicBezTo>
                  <a:cubicBezTo>
                    <a:pt x="2077" y="21"/>
                    <a:pt x="2051" y="0"/>
                    <a:pt x="20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1" name="Google Shape;15963;p55">
              <a:extLst>
                <a:ext uri="{FF2B5EF4-FFF2-40B4-BE49-F238E27FC236}">
                  <a16:creationId xmlns:a16="http://schemas.microsoft.com/office/drawing/2014/main" id="{8BCF69AE-F632-4DEF-9587-A9DF12C9C352}"/>
                </a:ext>
              </a:extLst>
            </p:cNvPr>
            <p:cNvSpPr/>
            <p:nvPr/>
          </p:nvSpPr>
          <p:spPr>
            <a:xfrm>
              <a:off x="3525900" y="1816575"/>
              <a:ext cx="40625" cy="171250"/>
            </a:xfrm>
            <a:custGeom>
              <a:avLst/>
              <a:gdLst/>
              <a:ahLst/>
              <a:cxnLst/>
              <a:rect l="l" t="t" r="r" b="b"/>
              <a:pathLst>
                <a:path w="1625" h="6850" extrusionOk="0">
                  <a:moveTo>
                    <a:pt x="1559" y="0"/>
                  </a:moveTo>
                  <a:cubicBezTo>
                    <a:pt x="1544" y="0"/>
                    <a:pt x="1529" y="6"/>
                    <a:pt x="1529" y="18"/>
                  </a:cubicBezTo>
                  <a:cubicBezTo>
                    <a:pt x="1518" y="1221"/>
                    <a:pt x="1434" y="2411"/>
                    <a:pt x="1220" y="3590"/>
                  </a:cubicBezTo>
                  <a:cubicBezTo>
                    <a:pt x="1113" y="4162"/>
                    <a:pt x="958" y="4721"/>
                    <a:pt x="756" y="5269"/>
                  </a:cubicBezTo>
                  <a:cubicBezTo>
                    <a:pt x="565" y="5781"/>
                    <a:pt x="172" y="6210"/>
                    <a:pt x="29" y="6722"/>
                  </a:cubicBezTo>
                  <a:cubicBezTo>
                    <a:pt x="0" y="6790"/>
                    <a:pt x="67" y="6850"/>
                    <a:pt x="131" y="6850"/>
                  </a:cubicBezTo>
                  <a:cubicBezTo>
                    <a:pt x="145" y="6850"/>
                    <a:pt x="159" y="6847"/>
                    <a:pt x="172" y="6841"/>
                  </a:cubicBezTo>
                  <a:cubicBezTo>
                    <a:pt x="1017" y="6281"/>
                    <a:pt x="1291" y="4674"/>
                    <a:pt x="1434" y="3769"/>
                  </a:cubicBezTo>
                  <a:cubicBezTo>
                    <a:pt x="1625" y="2531"/>
                    <a:pt x="1601" y="1268"/>
                    <a:pt x="1589" y="18"/>
                  </a:cubicBezTo>
                  <a:cubicBezTo>
                    <a:pt x="1589" y="6"/>
                    <a:pt x="1574" y="0"/>
                    <a:pt x="1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2" name="Google Shape;15964;p55">
              <a:extLst>
                <a:ext uri="{FF2B5EF4-FFF2-40B4-BE49-F238E27FC236}">
                  <a16:creationId xmlns:a16="http://schemas.microsoft.com/office/drawing/2014/main" id="{CBF8180B-1DA6-3081-866A-A61FA8852DED}"/>
                </a:ext>
              </a:extLst>
            </p:cNvPr>
            <p:cNvSpPr/>
            <p:nvPr/>
          </p:nvSpPr>
          <p:spPr>
            <a:xfrm>
              <a:off x="3569025" y="1826650"/>
              <a:ext cx="32025" cy="143525"/>
            </a:xfrm>
            <a:custGeom>
              <a:avLst/>
              <a:gdLst/>
              <a:ahLst/>
              <a:cxnLst/>
              <a:rect l="l" t="t" r="r" b="b"/>
              <a:pathLst>
                <a:path w="1281" h="5741" extrusionOk="0">
                  <a:moveTo>
                    <a:pt x="906" y="1"/>
                  </a:moveTo>
                  <a:cubicBezTo>
                    <a:pt x="877" y="1"/>
                    <a:pt x="850" y="26"/>
                    <a:pt x="864" y="68"/>
                  </a:cubicBezTo>
                  <a:cubicBezTo>
                    <a:pt x="995" y="996"/>
                    <a:pt x="983" y="2008"/>
                    <a:pt x="876" y="2949"/>
                  </a:cubicBezTo>
                  <a:cubicBezTo>
                    <a:pt x="816" y="3473"/>
                    <a:pt x="721" y="3997"/>
                    <a:pt x="566" y="4485"/>
                  </a:cubicBezTo>
                  <a:cubicBezTo>
                    <a:pt x="424" y="4890"/>
                    <a:pt x="185" y="5223"/>
                    <a:pt x="31" y="5616"/>
                  </a:cubicBezTo>
                  <a:cubicBezTo>
                    <a:pt x="0" y="5687"/>
                    <a:pt x="73" y="5740"/>
                    <a:pt x="139" y="5740"/>
                  </a:cubicBezTo>
                  <a:cubicBezTo>
                    <a:pt x="151" y="5740"/>
                    <a:pt x="163" y="5739"/>
                    <a:pt x="174" y="5735"/>
                  </a:cubicBezTo>
                  <a:cubicBezTo>
                    <a:pt x="900" y="5306"/>
                    <a:pt x="1067" y="4009"/>
                    <a:pt x="1162" y="3247"/>
                  </a:cubicBezTo>
                  <a:cubicBezTo>
                    <a:pt x="1281" y="2175"/>
                    <a:pt x="1221" y="1092"/>
                    <a:pt x="959" y="44"/>
                  </a:cubicBezTo>
                  <a:cubicBezTo>
                    <a:pt x="949" y="14"/>
                    <a:pt x="927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3" name="Google Shape;15965;p55">
              <a:extLst>
                <a:ext uri="{FF2B5EF4-FFF2-40B4-BE49-F238E27FC236}">
                  <a16:creationId xmlns:a16="http://schemas.microsoft.com/office/drawing/2014/main" id="{7E88439D-CBB3-95E9-E556-DDB8B212ED97}"/>
                </a:ext>
              </a:extLst>
            </p:cNvPr>
            <p:cNvSpPr/>
            <p:nvPr/>
          </p:nvSpPr>
          <p:spPr>
            <a:xfrm>
              <a:off x="3620375" y="1850275"/>
              <a:ext cx="19375" cy="94775"/>
            </a:xfrm>
            <a:custGeom>
              <a:avLst/>
              <a:gdLst/>
              <a:ahLst/>
              <a:cxnLst/>
              <a:rect l="l" t="t" r="r" b="b"/>
              <a:pathLst>
                <a:path w="775" h="3791" extrusionOk="0">
                  <a:moveTo>
                    <a:pt x="344" y="0"/>
                  </a:moveTo>
                  <a:cubicBezTo>
                    <a:pt x="322" y="0"/>
                    <a:pt x="304" y="19"/>
                    <a:pt x="310" y="51"/>
                  </a:cubicBezTo>
                  <a:cubicBezTo>
                    <a:pt x="477" y="671"/>
                    <a:pt x="429" y="1302"/>
                    <a:pt x="358" y="1921"/>
                  </a:cubicBezTo>
                  <a:cubicBezTo>
                    <a:pt x="275" y="2480"/>
                    <a:pt x="1" y="3135"/>
                    <a:pt x="72" y="3707"/>
                  </a:cubicBezTo>
                  <a:cubicBezTo>
                    <a:pt x="72" y="3749"/>
                    <a:pt x="114" y="3791"/>
                    <a:pt x="155" y="3791"/>
                  </a:cubicBezTo>
                  <a:cubicBezTo>
                    <a:pt x="172" y="3791"/>
                    <a:pt x="189" y="3784"/>
                    <a:pt x="203" y="3766"/>
                  </a:cubicBezTo>
                  <a:cubicBezTo>
                    <a:pt x="572" y="3314"/>
                    <a:pt x="608" y="2492"/>
                    <a:pt x="667" y="1933"/>
                  </a:cubicBezTo>
                  <a:cubicBezTo>
                    <a:pt x="727" y="1313"/>
                    <a:pt x="775" y="563"/>
                    <a:pt x="394" y="40"/>
                  </a:cubicBezTo>
                  <a:cubicBezTo>
                    <a:pt x="383" y="13"/>
                    <a:pt x="363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4" name="Google Shape;15966;p55">
              <a:extLst>
                <a:ext uri="{FF2B5EF4-FFF2-40B4-BE49-F238E27FC236}">
                  <a16:creationId xmlns:a16="http://schemas.microsoft.com/office/drawing/2014/main" id="{33AA5E4C-199D-A6CB-6ECB-36639F0E1BE9}"/>
                </a:ext>
              </a:extLst>
            </p:cNvPr>
            <p:cNvSpPr/>
            <p:nvPr/>
          </p:nvSpPr>
          <p:spPr>
            <a:xfrm>
              <a:off x="3609900" y="1957500"/>
              <a:ext cx="11775" cy="15575"/>
            </a:xfrm>
            <a:custGeom>
              <a:avLst/>
              <a:gdLst/>
              <a:ahLst/>
              <a:cxnLst/>
              <a:rect l="l" t="t" r="r" b="b"/>
              <a:pathLst>
                <a:path w="471" h="623" extrusionOk="0">
                  <a:moveTo>
                    <a:pt x="414" y="0"/>
                  </a:moveTo>
                  <a:cubicBezTo>
                    <a:pt x="404" y="0"/>
                    <a:pt x="393" y="4"/>
                    <a:pt x="384" y="13"/>
                  </a:cubicBezTo>
                  <a:lnTo>
                    <a:pt x="205" y="192"/>
                  </a:lnTo>
                  <a:cubicBezTo>
                    <a:pt x="146" y="263"/>
                    <a:pt x="86" y="346"/>
                    <a:pt x="39" y="453"/>
                  </a:cubicBezTo>
                  <a:cubicBezTo>
                    <a:pt x="1" y="553"/>
                    <a:pt x="75" y="622"/>
                    <a:pt x="142" y="622"/>
                  </a:cubicBezTo>
                  <a:cubicBezTo>
                    <a:pt x="180" y="622"/>
                    <a:pt x="216" y="600"/>
                    <a:pt x="229" y="549"/>
                  </a:cubicBezTo>
                  <a:cubicBezTo>
                    <a:pt x="289" y="382"/>
                    <a:pt x="396" y="227"/>
                    <a:pt x="444" y="49"/>
                  </a:cubicBezTo>
                  <a:cubicBezTo>
                    <a:pt x="470" y="31"/>
                    <a:pt x="444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5" name="Google Shape;15967;p55">
              <a:extLst>
                <a:ext uri="{FF2B5EF4-FFF2-40B4-BE49-F238E27FC236}">
                  <a16:creationId xmlns:a16="http://schemas.microsoft.com/office/drawing/2014/main" id="{E0FB4FD8-2E08-CFB0-DA0F-FE60AF3CC280}"/>
                </a:ext>
              </a:extLst>
            </p:cNvPr>
            <p:cNvSpPr/>
            <p:nvPr/>
          </p:nvSpPr>
          <p:spPr>
            <a:xfrm>
              <a:off x="3637525" y="1873275"/>
              <a:ext cx="19500" cy="85175"/>
            </a:xfrm>
            <a:custGeom>
              <a:avLst/>
              <a:gdLst/>
              <a:ahLst/>
              <a:cxnLst/>
              <a:rect l="l" t="t" r="r" b="b"/>
              <a:pathLst>
                <a:path w="780" h="3407" extrusionOk="0">
                  <a:moveTo>
                    <a:pt x="605" y="0"/>
                  </a:moveTo>
                  <a:cubicBezTo>
                    <a:pt x="575" y="0"/>
                    <a:pt x="541" y="15"/>
                    <a:pt x="541" y="48"/>
                  </a:cubicBezTo>
                  <a:cubicBezTo>
                    <a:pt x="517" y="596"/>
                    <a:pt x="505" y="1132"/>
                    <a:pt x="470" y="1679"/>
                  </a:cubicBezTo>
                  <a:cubicBezTo>
                    <a:pt x="458" y="1977"/>
                    <a:pt x="482" y="2298"/>
                    <a:pt x="398" y="2584"/>
                  </a:cubicBezTo>
                  <a:cubicBezTo>
                    <a:pt x="327" y="2858"/>
                    <a:pt x="136" y="3049"/>
                    <a:pt x="29" y="3287"/>
                  </a:cubicBezTo>
                  <a:cubicBezTo>
                    <a:pt x="0" y="3335"/>
                    <a:pt x="34" y="3407"/>
                    <a:pt x="86" y="3407"/>
                  </a:cubicBezTo>
                  <a:cubicBezTo>
                    <a:pt x="98" y="3407"/>
                    <a:pt x="111" y="3403"/>
                    <a:pt x="124" y="3394"/>
                  </a:cubicBezTo>
                  <a:cubicBezTo>
                    <a:pt x="470" y="3144"/>
                    <a:pt x="624" y="2370"/>
                    <a:pt x="684" y="1965"/>
                  </a:cubicBezTo>
                  <a:cubicBezTo>
                    <a:pt x="779" y="1322"/>
                    <a:pt x="696" y="667"/>
                    <a:pt x="648" y="24"/>
                  </a:cubicBezTo>
                  <a:cubicBezTo>
                    <a:pt x="648" y="9"/>
                    <a:pt x="628" y="0"/>
                    <a:pt x="6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6" name="Google Shape;15968;p55">
              <a:extLst>
                <a:ext uri="{FF2B5EF4-FFF2-40B4-BE49-F238E27FC236}">
                  <a16:creationId xmlns:a16="http://schemas.microsoft.com/office/drawing/2014/main" id="{8535B416-CEE7-B015-F09A-2A9BD7261896}"/>
                </a:ext>
              </a:extLst>
            </p:cNvPr>
            <p:cNvSpPr/>
            <p:nvPr/>
          </p:nvSpPr>
          <p:spPr>
            <a:xfrm>
              <a:off x="3671375" y="1884725"/>
              <a:ext cx="16000" cy="70875"/>
            </a:xfrm>
            <a:custGeom>
              <a:avLst/>
              <a:gdLst/>
              <a:ahLst/>
              <a:cxnLst/>
              <a:rect l="l" t="t" r="r" b="b"/>
              <a:pathLst>
                <a:path w="640" h="2835" extrusionOk="0">
                  <a:moveTo>
                    <a:pt x="538" y="1"/>
                  </a:moveTo>
                  <a:cubicBezTo>
                    <a:pt x="488" y="1"/>
                    <a:pt x="437" y="31"/>
                    <a:pt x="437" y="90"/>
                  </a:cubicBezTo>
                  <a:cubicBezTo>
                    <a:pt x="413" y="995"/>
                    <a:pt x="163" y="1829"/>
                    <a:pt x="9" y="2710"/>
                  </a:cubicBezTo>
                  <a:cubicBezTo>
                    <a:pt x="1" y="2779"/>
                    <a:pt x="54" y="2834"/>
                    <a:pt x="108" y="2834"/>
                  </a:cubicBezTo>
                  <a:cubicBezTo>
                    <a:pt x="137" y="2834"/>
                    <a:pt x="166" y="2818"/>
                    <a:pt x="187" y="2781"/>
                  </a:cubicBezTo>
                  <a:cubicBezTo>
                    <a:pt x="592" y="1983"/>
                    <a:pt x="640" y="971"/>
                    <a:pt x="640" y="90"/>
                  </a:cubicBezTo>
                  <a:cubicBezTo>
                    <a:pt x="640" y="31"/>
                    <a:pt x="58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7" name="Google Shape;15969;p55">
              <a:extLst>
                <a:ext uri="{FF2B5EF4-FFF2-40B4-BE49-F238E27FC236}">
                  <a16:creationId xmlns:a16="http://schemas.microsoft.com/office/drawing/2014/main" id="{3772C957-E691-62EF-AE83-11A69158C91B}"/>
                </a:ext>
              </a:extLst>
            </p:cNvPr>
            <p:cNvSpPr/>
            <p:nvPr/>
          </p:nvSpPr>
          <p:spPr>
            <a:xfrm>
              <a:off x="3697425" y="1929900"/>
              <a:ext cx="14750" cy="26300"/>
            </a:xfrm>
            <a:custGeom>
              <a:avLst/>
              <a:gdLst/>
              <a:ahLst/>
              <a:cxnLst/>
              <a:rect l="l" t="t" r="r" b="b"/>
              <a:pathLst>
                <a:path w="590" h="1052" extrusionOk="0">
                  <a:moveTo>
                    <a:pt x="501" y="0"/>
                  </a:moveTo>
                  <a:cubicBezTo>
                    <a:pt x="466" y="0"/>
                    <a:pt x="427" y="17"/>
                    <a:pt x="407" y="57"/>
                  </a:cubicBezTo>
                  <a:cubicBezTo>
                    <a:pt x="276" y="367"/>
                    <a:pt x="110" y="665"/>
                    <a:pt x="14" y="998"/>
                  </a:cubicBezTo>
                  <a:cubicBezTo>
                    <a:pt x="0" y="1033"/>
                    <a:pt x="23" y="1051"/>
                    <a:pt x="49" y="1051"/>
                  </a:cubicBezTo>
                  <a:cubicBezTo>
                    <a:pt x="67" y="1051"/>
                    <a:pt x="88" y="1042"/>
                    <a:pt x="98" y="1022"/>
                  </a:cubicBezTo>
                  <a:cubicBezTo>
                    <a:pt x="312" y="736"/>
                    <a:pt x="443" y="414"/>
                    <a:pt x="562" y="81"/>
                  </a:cubicBezTo>
                  <a:cubicBezTo>
                    <a:pt x="590" y="33"/>
                    <a:pt x="549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8" name="Google Shape;15970;p55">
              <a:extLst>
                <a:ext uri="{FF2B5EF4-FFF2-40B4-BE49-F238E27FC236}">
                  <a16:creationId xmlns:a16="http://schemas.microsoft.com/office/drawing/2014/main" id="{1829B808-1A83-9DBD-3951-8581A170854D}"/>
                </a:ext>
              </a:extLst>
            </p:cNvPr>
            <p:cNvSpPr/>
            <p:nvPr/>
          </p:nvSpPr>
          <p:spPr>
            <a:xfrm>
              <a:off x="3735875" y="1895900"/>
              <a:ext cx="11625" cy="65450"/>
            </a:xfrm>
            <a:custGeom>
              <a:avLst/>
              <a:gdLst/>
              <a:ahLst/>
              <a:cxnLst/>
              <a:rect l="l" t="t" r="r" b="b"/>
              <a:pathLst>
                <a:path w="465" h="2618" extrusionOk="0">
                  <a:moveTo>
                    <a:pt x="322" y="0"/>
                  </a:moveTo>
                  <a:cubicBezTo>
                    <a:pt x="441" y="905"/>
                    <a:pt x="155" y="1691"/>
                    <a:pt x="0" y="2572"/>
                  </a:cubicBezTo>
                  <a:cubicBezTo>
                    <a:pt x="0" y="2598"/>
                    <a:pt x="25" y="2617"/>
                    <a:pt x="43" y="2617"/>
                  </a:cubicBezTo>
                  <a:cubicBezTo>
                    <a:pt x="50" y="2617"/>
                    <a:pt x="57" y="2615"/>
                    <a:pt x="60" y="2608"/>
                  </a:cubicBezTo>
                  <a:cubicBezTo>
                    <a:pt x="417" y="1774"/>
                    <a:pt x="465" y="882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9" name="Google Shape;15971;p55">
              <a:extLst>
                <a:ext uri="{FF2B5EF4-FFF2-40B4-BE49-F238E27FC236}">
                  <a16:creationId xmlns:a16="http://schemas.microsoft.com/office/drawing/2014/main" id="{3BBDBB96-397F-2A5E-2A06-3A3E9B14BC21}"/>
                </a:ext>
              </a:extLst>
            </p:cNvPr>
            <p:cNvSpPr/>
            <p:nvPr/>
          </p:nvSpPr>
          <p:spPr>
            <a:xfrm>
              <a:off x="3794800" y="1900575"/>
              <a:ext cx="9250" cy="32575"/>
            </a:xfrm>
            <a:custGeom>
              <a:avLst/>
              <a:gdLst/>
              <a:ahLst/>
              <a:cxnLst/>
              <a:rect l="l" t="t" r="r" b="b"/>
              <a:pathLst>
                <a:path w="370" h="1303" extrusionOk="0">
                  <a:moveTo>
                    <a:pt x="185" y="1"/>
                  </a:moveTo>
                  <a:cubicBezTo>
                    <a:pt x="129" y="1"/>
                    <a:pt x="72" y="34"/>
                    <a:pt x="72" y="99"/>
                  </a:cubicBezTo>
                  <a:cubicBezTo>
                    <a:pt x="72" y="480"/>
                    <a:pt x="1" y="885"/>
                    <a:pt x="48" y="1254"/>
                  </a:cubicBezTo>
                  <a:cubicBezTo>
                    <a:pt x="55" y="1288"/>
                    <a:pt x="85" y="1302"/>
                    <a:pt x="115" y="1302"/>
                  </a:cubicBezTo>
                  <a:cubicBezTo>
                    <a:pt x="139" y="1302"/>
                    <a:pt x="164" y="1294"/>
                    <a:pt x="179" y="1278"/>
                  </a:cubicBezTo>
                  <a:cubicBezTo>
                    <a:pt x="370" y="933"/>
                    <a:pt x="310" y="468"/>
                    <a:pt x="298" y="99"/>
                  </a:cubicBezTo>
                  <a:cubicBezTo>
                    <a:pt x="298" y="34"/>
                    <a:pt x="242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0" name="Google Shape;15972;p55">
              <a:extLst>
                <a:ext uri="{FF2B5EF4-FFF2-40B4-BE49-F238E27FC236}">
                  <a16:creationId xmlns:a16="http://schemas.microsoft.com/office/drawing/2014/main" id="{002C552A-F061-DD4A-F6CE-56AEBD9658CF}"/>
                </a:ext>
              </a:extLst>
            </p:cNvPr>
            <p:cNvSpPr/>
            <p:nvPr/>
          </p:nvSpPr>
          <p:spPr>
            <a:xfrm>
              <a:off x="3828150" y="1897575"/>
              <a:ext cx="14300" cy="52400"/>
            </a:xfrm>
            <a:custGeom>
              <a:avLst/>
              <a:gdLst/>
              <a:ahLst/>
              <a:cxnLst/>
              <a:rect l="l" t="t" r="r" b="b"/>
              <a:pathLst>
                <a:path w="572" h="2096" extrusionOk="0">
                  <a:moveTo>
                    <a:pt x="423" y="0"/>
                  </a:moveTo>
                  <a:cubicBezTo>
                    <a:pt x="376" y="0"/>
                    <a:pt x="334" y="30"/>
                    <a:pt x="334" y="88"/>
                  </a:cubicBezTo>
                  <a:cubicBezTo>
                    <a:pt x="322" y="434"/>
                    <a:pt x="274" y="803"/>
                    <a:pt x="203" y="1160"/>
                  </a:cubicBezTo>
                  <a:cubicBezTo>
                    <a:pt x="143" y="1457"/>
                    <a:pt x="36" y="1719"/>
                    <a:pt x="0" y="2017"/>
                  </a:cubicBezTo>
                  <a:cubicBezTo>
                    <a:pt x="0" y="2060"/>
                    <a:pt x="49" y="2096"/>
                    <a:pt x="94" y="2096"/>
                  </a:cubicBezTo>
                  <a:cubicBezTo>
                    <a:pt x="112" y="2096"/>
                    <a:pt x="130" y="2090"/>
                    <a:pt x="143" y="2077"/>
                  </a:cubicBezTo>
                  <a:cubicBezTo>
                    <a:pt x="572" y="1541"/>
                    <a:pt x="560" y="731"/>
                    <a:pt x="536" y="100"/>
                  </a:cubicBezTo>
                  <a:cubicBezTo>
                    <a:pt x="524" y="33"/>
                    <a:pt x="471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1" name="Google Shape;15973;p55">
              <a:extLst>
                <a:ext uri="{FF2B5EF4-FFF2-40B4-BE49-F238E27FC236}">
                  <a16:creationId xmlns:a16="http://schemas.microsoft.com/office/drawing/2014/main" id="{4EAF0559-56A7-A5D4-B98C-4F6BE6F3E69F}"/>
                </a:ext>
              </a:extLst>
            </p:cNvPr>
            <p:cNvSpPr/>
            <p:nvPr/>
          </p:nvSpPr>
          <p:spPr>
            <a:xfrm>
              <a:off x="3889650" y="1884300"/>
              <a:ext cx="16500" cy="47875"/>
            </a:xfrm>
            <a:custGeom>
              <a:avLst/>
              <a:gdLst/>
              <a:ahLst/>
              <a:cxnLst/>
              <a:rect l="l" t="t" r="r" b="b"/>
              <a:pathLst>
                <a:path w="660" h="1915" extrusionOk="0">
                  <a:moveTo>
                    <a:pt x="393" y="0"/>
                  </a:moveTo>
                  <a:cubicBezTo>
                    <a:pt x="335" y="0"/>
                    <a:pt x="279" y="36"/>
                    <a:pt x="279" y="107"/>
                  </a:cubicBezTo>
                  <a:cubicBezTo>
                    <a:pt x="267" y="417"/>
                    <a:pt x="255" y="750"/>
                    <a:pt x="195" y="1060"/>
                  </a:cubicBezTo>
                  <a:cubicBezTo>
                    <a:pt x="148" y="1310"/>
                    <a:pt x="29" y="1560"/>
                    <a:pt x="17" y="1822"/>
                  </a:cubicBezTo>
                  <a:cubicBezTo>
                    <a:pt x="0" y="1880"/>
                    <a:pt x="58" y="1915"/>
                    <a:pt x="119" y="1915"/>
                  </a:cubicBezTo>
                  <a:cubicBezTo>
                    <a:pt x="146" y="1915"/>
                    <a:pt x="174" y="1908"/>
                    <a:pt x="195" y="1893"/>
                  </a:cubicBezTo>
                  <a:cubicBezTo>
                    <a:pt x="660" y="1524"/>
                    <a:pt x="553" y="631"/>
                    <a:pt x="517" y="107"/>
                  </a:cubicBezTo>
                  <a:cubicBezTo>
                    <a:pt x="511" y="36"/>
                    <a:pt x="451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2" name="Google Shape;15974;p55">
              <a:extLst>
                <a:ext uri="{FF2B5EF4-FFF2-40B4-BE49-F238E27FC236}">
                  <a16:creationId xmlns:a16="http://schemas.microsoft.com/office/drawing/2014/main" id="{35DECF19-7AA1-38E4-6CC6-951DD421D480}"/>
                </a:ext>
              </a:extLst>
            </p:cNvPr>
            <p:cNvSpPr/>
            <p:nvPr/>
          </p:nvSpPr>
          <p:spPr>
            <a:xfrm>
              <a:off x="3933225" y="1890350"/>
              <a:ext cx="13700" cy="52550"/>
            </a:xfrm>
            <a:custGeom>
              <a:avLst/>
              <a:gdLst/>
              <a:ahLst/>
              <a:cxnLst/>
              <a:rect l="l" t="t" r="r" b="b"/>
              <a:pathLst>
                <a:path w="548" h="2102" extrusionOk="0">
                  <a:moveTo>
                    <a:pt x="310" y="1"/>
                  </a:moveTo>
                  <a:cubicBezTo>
                    <a:pt x="262" y="1"/>
                    <a:pt x="212" y="39"/>
                    <a:pt x="226" y="103"/>
                  </a:cubicBezTo>
                  <a:cubicBezTo>
                    <a:pt x="286" y="496"/>
                    <a:pt x="250" y="853"/>
                    <a:pt x="167" y="1223"/>
                  </a:cubicBezTo>
                  <a:cubicBezTo>
                    <a:pt x="107" y="1485"/>
                    <a:pt x="0" y="1746"/>
                    <a:pt x="0" y="2008"/>
                  </a:cubicBezTo>
                  <a:cubicBezTo>
                    <a:pt x="0" y="2071"/>
                    <a:pt x="41" y="2101"/>
                    <a:pt x="86" y="2101"/>
                  </a:cubicBezTo>
                  <a:cubicBezTo>
                    <a:pt x="119" y="2101"/>
                    <a:pt x="154" y="2086"/>
                    <a:pt x="179" y="2056"/>
                  </a:cubicBezTo>
                  <a:cubicBezTo>
                    <a:pt x="548" y="1520"/>
                    <a:pt x="536" y="675"/>
                    <a:pt x="381" y="56"/>
                  </a:cubicBezTo>
                  <a:cubicBezTo>
                    <a:pt x="372" y="18"/>
                    <a:pt x="341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3" name="Google Shape;15975;p55">
              <a:extLst>
                <a:ext uri="{FF2B5EF4-FFF2-40B4-BE49-F238E27FC236}">
                  <a16:creationId xmlns:a16="http://schemas.microsoft.com/office/drawing/2014/main" id="{15914D56-666D-C1B4-E10E-DA423ABABB5F}"/>
                </a:ext>
              </a:extLst>
            </p:cNvPr>
            <p:cNvSpPr/>
            <p:nvPr/>
          </p:nvSpPr>
          <p:spPr>
            <a:xfrm>
              <a:off x="3988350" y="1887925"/>
              <a:ext cx="14550" cy="48225"/>
            </a:xfrm>
            <a:custGeom>
              <a:avLst/>
              <a:gdLst/>
              <a:ahLst/>
              <a:cxnLst/>
              <a:rect l="l" t="t" r="r" b="b"/>
              <a:pathLst>
                <a:path w="582" h="1929" extrusionOk="0">
                  <a:moveTo>
                    <a:pt x="389" y="1"/>
                  </a:moveTo>
                  <a:cubicBezTo>
                    <a:pt x="340" y="1"/>
                    <a:pt x="290" y="40"/>
                    <a:pt x="284" y="117"/>
                  </a:cubicBezTo>
                  <a:cubicBezTo>
                    <a:pt x="236" y="689"/>
                    <a:pt x="117" y="1248"/>
                    <a:pt x="10" y="1808"/>
                  </a:cubicBezTo>
                  <a:cubicBezTo>
                    <a:pt x="1" y="1861"/>
                    <a:pt x="59" y="1928"/>
                    <a:pt x="114" y="1928"/>
                  </a:cubicBezTo>
                  <a:cubicBezTo>
                    <a:pt x="132" y="1928"/>
                    <a:pt x="150" y="1921"/>
                    <a:pt x="165" y="1903"/>
                  </a:cubicBezTo>
                  <a:cubicBezTo>
                    <a:pt x="581" y="1391"/>
                    <a:pt x="534" y="736"/>
                    <a:pt x="486" y="117"/>
                  </a:cubicBezTo>
                  <a:cubicBezTo>
                    <a:pt x="486" y="40"/>
                    <a:pt x="438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4" name="Google Shape;15976;p55">
              <a:extLst>
                <a:ext uri="{FF2B5EF4-FFF2-40B4-BE49-F238E27FC236}">
                  <a16:creationId xmlns:a16="http://schemas.microsoft.com/office/drawing/2014/main" id="{7651E7EB-F66C-9AB1-4BFE-7F299956B36E}"/>
                </a:ext>
              </a:extLst>
            </p:cNvPr>
            <p:cNvSpPr/>
            <p:nvPr/>
          </p:nvSpPr>
          <p:spPr>
            <a:xfrm>
              <a:off x="4026750" y="1887775"/>
              <a:ext cx="15425" cy="51525"/>
            </a:xfrm>
            <a:custGeom>
              <a:avLst/>
              <a:gdLst/>
              <a:ahLst/>
              <a:cxnLst/>
              <a:rect l="l" t="t" r="r" b="b"/>
              <a:pathLst>
                <a:path w="617" h="2061" extrusionOk="0">
                  <a:moveTo>
                    <a:pt x="368" y="0"/>
                  </a:moveTo>
                  <a:cubicBezTo>
                    <a:pt x="300" y="0"/>
                    <a:pt x="226" y="61"/>
                    <a:pt x="248" y="147"/>
                  </a:cubicBezTo>
                  <a:cubicBezTo>
                    <a:pt x="367" y="802"/>
                    <a:pt x="141" y="1337"/>
                    <a:pt x="10" y="1969"/>
                  </a:cubicBezTo>
                  <a:cubicBezTo>
                    <a:pt x="1" y="2004"/>
                    <a:pt x="46" y="2061"/>
                    <a:pt x="89" y="2061"/>
                  </a:cubicBezTo>
                  <a:cubicBezTo>
                    <a:pt x="103" y="2061"/>
                    <a:pt x="117" y="2055"/>
                    <a:pt x="129" y="2040"/>
                  </a:cubicBezTo>
                  <a:cubicBezTo>
                    <a:pt x="557" y="1504"/>
                    <a:pt x="617" y="754"/>
                    <a:pt x="462" y="87"/>
                  </a:cubicBezTo>
                  <a:cubicBezTo>
                    <a:pt x="453" y="26"/>
                    <a:pt x="412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5" name="Google Shape;15977;p55">
              <a:extLst>
                <a:ext uri="{FF2B5EF4-FFF2-40B4-BE49-F238E27FC236}">
                  <a16:creationId xmlns:a16="http://schemas.microsoft.com/office/drawing/2014/main" id="{4ADADAAF-3FB0-CE23-260C-1F60FA4F7ED0}"/>
                </a:ext>
              </a:extLst>
            </p:cNvPr>
            <p:cNvSpPr/>
            <p:nvPr/>
          </p:nvSpPr>
          <p:spPr>
            <a:xfrm>
              <a:off x="4068000" y="1893450"/>
              <a:ext cx="11400" cy="37725"/>
            </a:xfrm>
            <a:custGeom>
              <a:avLst/>
              <a:gdLst/>
              <a:ahLst/>
              <a:cxnLst/>
              <a:rect l="l" t="t" r="r" b="b"/>
              <a:pathLst>
                <a:path w="456" h="1509" extrusionOk="0">
                  <a:moveTo>
                    <a:pt x="354" y="0"/>
                  </a:moveTo>
                  <a:cubicBezTo>
                    <a:pt x="303" y="0"/>
                    <a:pt x="253" y="33"/>
                    <a:pt x="253" y="98"/>
                  </a:cubicBezTo>
                  <a:cubicBezTo>
                    <a:pt x="253" y="575"/>
                    <a:pt x="134" y="991"/>
                    <a:pt x="15" y="1444"/>
                  </a:cubicBezTo>
                  <a:cubicBezTo>
                    <a:pt x="0" y="1487"/>
                    <a:pt x="29" y="1508"/>
                    <a:pt x="59" y="1508"/>
                  </a:cubicBezTo>
                  <a:cubicBezTo>
                    <a:pt x="79" y="1508"/>
                    <a:pt x="100" y="1499"/>
                    <a:pt x="110" y="1480"/>
                  </a:cubicBezTo>
                  <a:cubicBezTo>
                    <a:pt x="408" y="1087"/>
                    <a:pt x="455" y="575"/>
                    <a:pt x="455" y="98"/>
                  </a:cubicBezTo>
                  <a:cubicBezTo>
                    <a:pt x="455" y="33"/>
                    <a:pt x="405" y="0"/>
                    <a:pt x="3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6" name="Google Shape;15978;p55">
              <a:extLst>
                <a:ext uri="{FF2B5EF4-FFF2-40B4-BE49-F238E27FC236}">
                  <a16:creationId xmlns:a16="http://schemas.microsoft.com/office/drawing/2014/main" id="{3B88D553-94D2-7945-069B-07B9E29C5BC3}"/>
                </a:ext>
              </a:extLst>
            </p:cNvPr>
            <p:cNvSpPr/>
            <p:nvPr/>
          </p:nvSpPr>
          <p:spPr>
            <a:xfrm>
              <a:off x="4107475" y="1883400"/>
              <a:ext cx="18050" cy="51600"/>
            </a:xfrm>
            <a:custGeom>
              <a:avLst/>
              <a:gdLst/>
              <a:ahLst/>
              <a:cxnLst/>
              <a:rect l="l" t="t" r="r" b="b"/>
              <a:pathLst>
                <a:path w="722" h="2064" extrusionOk="0">
                  <a:moveTo>
                    <a:pt x="492" y="0"/>
                  </a:moveTo>
                  <a:cubicBezTo>
                    <a:pt x="457" y="0"/>
                    <a:pt x="424" y="24"/>
                    <a:pt x="424" y="72"/>
                  </a:cubicBezTo>
                  <a:cubicBezTo>
                    <a:pt x="388" y="750"/>
                    <a:pt x="376" y="1382"/>
                    <a:pt x="19" y="1977"/>
                  </a:cubicBezTo>
                  <a:cubicBezTo>
                    <a:pt x="1" y="2013"/>
                    <a:pt x="32" y="2064"/>
                    <a:pt x="63" y="2064"/>
                  </a:cubicBezTo>
                  <a:cubicBezTo>
                    <a:pt x="73" y="2064"/>
                    <a:pt x="82" y="2059"/>
                    <a:pt x="91" y="2048"/>
                  </a:cubicBezTo>
                  <a:cubicBezTo>
                    <a:pt x="722" y="1584"/>
                    <a:pt x="603" y="750"/>
                    <a:pt x="579" y="72"/>
                  </a:cubicBezTo>
                  <a:cubicBezTo>
                    <a:pt x="567" y="24"/>
                    <a:pt x="528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7" name="Google Shape;15979;p55">
              <a:extLst>
                <a:ext uri="{FF2B5EF4-FFF2-40B4-BE49-F238E27FC236}">
                  <a16:creationId xmlns:a16="http://schemas.microsoft.com/office/drawing/2014/main" id="{1C984D94-4A76-98FD-A40C-13352CDBA4E2}"/>
                </a:ext>
              </a:extLst>
            </p:cNvPr>
            <p:cNvSpPr/>
            <p:nvPr/>
          </p:nvSpPr>
          <p:spPr>
            <a:xfrm>
              <a:off x="4153375" y="1878075"/>
              <a:ext cx="16500" cy="50125"/>
            </a:xfrm>
            <a:custGeom>
              <a:avLst/>
              <a:gdLst/>
              <a:ahLst/>
              <a:cxnLst/>
              <a:rect l="l" t="t" r="r" b="b"/>
              <a:pathLst>
                <a:path w="660" h="2005" extrusionOk="0">
                  <a:moveTo>
                    <a:pt x="397" y="0"/>
                  </a:moveTo>
                  <a:cubicBezTo>
                    <a:pt x="308" y="0"/>
                    <a:pt x="214" y="69"/>
                    <a:pt x="243" y="178"/>
                  </a:cubicBezTo>
                  <a:cubicBezTo>
                    <a:pt x="362" y="797"/>
                    <a:pt x="243" y="1321"/>
                    <a:pt x="17" y="1904"/>
                  </a:cubicBezTo>
                  <a:cubicBezTo>
                    <a:pt x="1" y="1968"/>
                    <a:pt x="48" y="2005"/>
                    <a:pt x="93" y="2005"/>
                  </a:cubicBezTo>
                  <a:cubicBezTo>
                    <a:pt x="115" y="2005"/>
                    <a:pt x="136" y="1995"/>
                    <a:pt x="148" y="1976"/>
                  </a:cubicBezTo>
                  <a:cubicBezTo>
                    <a:pt x="660" y="1499"/>
                    <a:pt x="648" y="725"/>
                    <a:pt x="529" y="94"/>
                  </a:cubicBezTo>
                  <a:cubicBezTo>
                    <a:pt x="510" y="29"/>
                    <a:pt x="455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8" name="Google Shape;15980;p55">
              <a:extLst>
                <a:ext uri="{FF2B5EF4-FFF2-40B4-BE49-F238E27FC236}">
                  <a16:creationId xmlns:a16="http://schemas.microsoft.com/office/drawing/2014/main" id="{38786A2F-90A1-FDED-C1C4-71C9D6AF83BD}"/>
                </a:ext>
              </a:extLst>
            </p:cNvPr>
            <p:cNvSpPr/>
            <p:nvPr/>
          </p:nvSpPr>
          <p:spPr>
            <a:xfrm>
              <a:off x="4188125" y="1877275"/>
              <a:ext cx="16275" cy="48350"/>
            </a:xfrm>
            <a:custGeom>
              <a:avLst/>
              <a:gdLst/>
              <a:ahLst/>
              <a:cxnLst/>
              <a:rect l="l" t="t" r="r" b="b"/>
              <a:pathLst>
                <a:path w="651" h="1934" extrusionOk="0">
                  <a:moveTo>
                    <a:pt x="406" y="0"/>
                  </a:moveTo>
                  <a:cubicBezTo>
                    <a:pt x="396" y="0"/>
                    <a:pt x="389" y="5"/>
                    <a:pt x="389" y="19"/>
                  </a:cubicBezTo>
                  <a:cubicBezTo>
                    <a:pt x="294" y="626"/>
                    <a:pt x="67" y="1198"/>
                    <a:pt x="8" y="1817"/>
                  </a:cubicBezTo>
                  <a:cubicBezTo>
                    <a:pt x="0" y="1884"/>
                    <a:pt x="68" y="1933"/>
                    <a:pt x="132" y="1933"/>
                  </a:cubicBezTo>
                  <a:cubicBezTo>
                    <a:pt x="169" y="1933"/>
                    <a:pt x="205" y="1916"/>
                    <a:pt x="222" y="1877"/>
                  </a:cubicBezTo>
                  <a:cubicBezTo>
                    <a:pt x="508" y="1257"/>
                    <a:pt x="651" y="686"/>
                    <a:pt x="448" y="19"/>
                  </a:cubicBezTo>
                  <a:cubicBezTo>
                    <a:pt x="441" y="12"/>
                    <a:pt x="421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9" name="Google Shape;15981;p55">
              <a:extLst>
                <a:ext uri="{FF2B5EF4-FFF2-40B4-BE49-F238E27FC236}">
                  <a16:creationId xmlns:a16="http://schemas.microsoft.com/office/drawing/2014/main" id="{400BD462-FC7F-95C4-4E50-41AEAFC27266}"/>
                </a:ext>
              </a:extLst>
            </p:cNvPr>
            <p:cNvSpPr/>
            <p:nvPr/>
          </p:nvSpPr>
          <p:spPr>
            <a:xfrm>
              <a:off x="4225725" y="1885250"/>
              <a:ext cx="10225" cy="35050"/>
            </a:xfrm>
            <a:custGeom>
              <a:avLst/>
              <a:gdLst/>
              <a:ahLst/>
              <a:cxnLst/>
              <a:rect l="l" t="t" r="r" b="b"/>
              <a:pathLst>
                <a:path w="409" h="1402" extrusionOk="0">
                  <a:moveTo>
                    <a:pt x="279" y="0"/>
                  </a:moveTo>
                  <a:cubicBezTo>
                    <a:pt x="241" y="0"/>
                    <a:pt x="200" y="33"/>
                    <a:pt x="206" y="81"/>
                  </a:cubicBezTo>
                  <a:cubicBezTo>
                    <a:pt x="266" y="534"/>
                    <a:pt x="195" y="927"/>
                    <a:pt x="16" y="1355"/>
                  </a:cubicBezTo>
                  <a:cubicBezTo>
                    <a:pt x="0" y="1379"/>
                    <a:pt x="31" y="1402"/>
                    <a:pt x="60" y="1402"/>
                  </a:cubicBezTo>
                  <a:cubicBezTo>
                    <a:pt x="76" y="1402"/>
                    <a:pt x="91" y="1395"/>
                    <a:pt x="99" y="1379"/>
                  </a:cubicBezTo>
                  <a:cubicBezTo>
                    <a:pt x="361" y="1010"/>
                    <a:pt x="409" y="498"/>
                    <a:pt x="337" y="57"/>
                  </a:cubicBezTo>
                  <a:cubicBezTo>
                    <a:pt x="332" y="17"/>
                    <a:pt x="306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0" name="Google Shape;15982;p55">
              <a:extLst>
                <a:ext uri="{FF2B5EF4-FFF2-40B4-BE49-F238E27FC236}">
                  <a16:creationId xmlns:a16="http://schemas.microsoft.com/office/drawing/2014/main" id="{53F6B43F-C93E-2D75-B94A-626007AEB858}"/>
                </a:ext>
              </a:extLst>
            </p:cNvPr>
            <p:cNvSpPr/>
            <p:nvPr/>
          </p:nvSpPr>
          <p:spPr>
            <a:xfrm>
              <a:off x="4276800" y="1874875"/>
              <a:ext cx="16600" cy="51850"/>
            </a:xfrm>
            <a:custGeom>
              <a:avLst/>
              <a:gdLst/>
              <a:ahLst/>
              <a:cxnLst/>
              <a:rect l="l" t="t" r="r" b="b"/>
              <a:pathLst>
                <a:path w="664" h="2074" extrusionOk="0">
                  <a:moveTo>
                    <a:pt x="381" y="1"/>
                  </a:moveTo>
                  <a:cubicBezTo>
                    <a:pt x="305" y="1"/>
                    <a:pt x="226" y="59"/>
                    <a:pt x="247" y="151"/>
                  </a:cubicBezTo>
                  <a:cubicBezTo>
                    <a:pt x="307" y="496"/>
                    <a:pt x="318" y="830"/>
                    <a:pt x="247" y="1175"/>
                  </a:cubicBezTo>
                  <a:cubicBezTo>
                    <a:pt x="188" y="1437"/>
                    <a:pt x="68" y="1687"/>
                    <a:pt x="9" y="1973"/>
                  </a:cubicBezTo>
                  <a:cubicBezTo>
                    <a:pt x="1" y="2036"/>
                    <a:pt x="35" y="2073"/>
                    <a:pt x="77" y="2073"/>
                  </a:cubicBezTo>
                  <a:cubicBezTo>
                    <a:pt x="98" y="2073"/>
                    <a:pt x="120" y="2064"/>
                    <a:pt x="140" y="2044"/>
                  </a:cubicBezTo>
                  <a:cubicBezTo>
                    <a:pt x="664" y="1568"/>
                    <a:pt x="628" y="722"/>
                    <a:pt x="497" y="91"/>
                  </a:cubicBezTo>
                  <a:cubicBezTo>
                    <a:pt x="483" y="28"/>
                    <a:pt x="432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1" name="Google Shape;15983;p55">
              <a:extLst>
                <a:ext uri="{FF2B5EF4-FFF2-40B4-BE49-F238E27FC236}">
                  <a16:creationId xmlns:a16="http://schemas.microsoft.com/office/drawing/2014/main" id="{BA849B94-93D4-5221-D967-4F2A33CB8C73}"/>
                </a:ext>
              </a:extLst>
            </p:cNvPr>
            <p:cNvSpPr/>
            <p:nvPr/>
          </p:nvSpPr>
          <p:spPr>
            <a:xfrm>
              <a:off x="4317900" y="1871750"/>
              <a:ext cx="15700" cy="49500"/>
            </a:xfrm>
            <a:custGeom>
              <a:avLst/>
              <a:gdLst/>
              <a:ahLst/>
              <a:cxnLst/>
              <a:rect l="l" t="t" r="r" b="b"/>
              <a:pathLst>
                <a:path w="628" h="1980" extrusionOk="0">
                  <a:moveTo>
                    <a:pt x="449" y="1"/>
                  </a:moveTo>
                  <a:cubicBezTo>
                    <a:pt x="391" y="1"/>
                    <a:pt x="335" y="36"/>
                    <a:pt x="341" y="109"/>
                  </a:cubicBezTo>
                  <a:cubicBezTo>
                    <a:pt x="389" y="740"/>
                    <a:pt x="115" y="1264"/>
                    <a:pt x="8" y="1871"/>
                  </a:cubicBezTo>
                  <a:cubicBezTo>
                    <a:pt x="0" y="1933"/>
                    <a:pt x="42" y="1979"/>
                    <a:pt x="88" y="1979"/>
                  </a:cubicBezTo>
                  <a:cubicBezTo>
                    <a:pt x="114" y="1979"/>
                    <a:pt x="142" y="1965"/>
                    <a:pt x="163" y="1931"/>
                  </a:cubicBezTo>
                  <a:cubicBezTo>
                    <a:pt x="496" y="1395"/>
                    <a:pt x="627" y="728"/>
                    <a:pt x="568" y="97"/>
                  </a:cubicBezTo>
                  <a:cubicBezTo>
                    <a:pt x="562" y="33"/>
                    <a:pt x="505" y="1"/>
                    <a:pt x="4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2" name="Google Shape;15984;p55">
              <a:extLst>
                <a:ext uri="{FF2B5EF4-FFF2-40B4-BE49-F238E27FC236}">
                  <a16:creationId xmlns:a16="http://schemas.microsoft.com/office/drawing/2014/main" id="{EA217901-9C25-AC4A-8ECE-2D697AAA9768}"/>
                </a:ext>
              </a:extLst>
            </p:cNvPr>
            <p:cNvSpPr/>
            <p:nvPr/>
          </p:nvSpPr>
          <p:spPr>
            <a:xfrm>
              <a:off x="4367925" y="1856650"/>
              <a:ext cx="14475" cy="57625"/>
            </a:xfrm>
            <a:custGeom>
              <a:avLst/>
              <a:gdLst/>
              <a:ahLst/>
              <a:cxnLst/>
              <a:rect l="l" t="t" r="r" b="b"/>
              <a:pathLst>
                <a:path w="579" h="2305" extrusionOk="0">
                  <a:moveTo>
                    <a:pt x="449" y="0"/>
                  </a:moveTo>
                  <a:cubicBezTo>
                    <a:pt x="413" y="0"/>
                    <a:pt x="376" y="24"/>
                    <a:pt x="376" y="70"/>
                  </a:cubicBezTo>
                  <a:cubicBezTo>
                    <a:pt x="412" y="463"/>
                    <a:pt x="376" y="868"/>
                    <a:pt x="281" y="1273"/>
                  </a:cubicBezTo>
                  <a:cubicBezTo>
                    <a:pt x="198" y="1606"/>
                    <a:pt x="55" y="1904"/>
                    <a:pt x="7" y="2225"/>
                  </a:cubicBezTo>
                  <a:cubicBezTo>
                    <a:pt x="0" y="2281"/>
                    <a:pt x="38" y="2304"/>
                    <a:pt x="76" y="2304"/>
                  </a:cubicBezTo>
                  <a:cubicBezTo>
                    <a:pt x="102" y="2304"/>
                    <a:pt x="128" y="2293"/>
                    <a:pt x="138" y="2273"/>
                  </a:cubicBezTo>
                  <a:cubicBezTo>
                    <a:pt x="543" y="1701"/>
                    <a:pt x="579" y="749"/>
                    <a:pt x="519" y="82"/>
                  </a:cubicBezTo>
                  <a:cubicBezTo>
                    <a:pt x="525" y="27"/>
                    <a:pt x="487" y="0"/>
                    <a:pt x="4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3" name="Google Shape;15985;p55">
              <a:extLst>
                <a:ext uri="{FF2B5EF4-FFF2-40B4-BE49-F238E27FC236}">
                  <a16:creationId xmlns:a16="http://schemas.microsoft.com/office/drawing/2014/main" id="{2AF2BFB4-9369-EF87-43C6-2EF6E58C7121}"/>
                </a:ext>
              </a:extLst>
            </p:cNvPr>
            <p:cNvSpPr/>
            <p:nvPr/>
          </p:nvSpPr>
          <p:spPr>
            <a:xfrm>
              <a:off x="4412150" y="1822925"/>
              <a:ext cx="12525" cy="64650"/>
            </a:xfrm>
            <a:custGeom>
              <a:avLst/>
              <a:gdLst/>
              <a:ahLst/>
              <a:cxnLst/>
              <a:rect l="l" t="t" r="r" b="b"/>
              <a:pathLst>
                <a:path w="501" h="2586" extrusionOk="0">
                  <a:moveTo>
                    <a:pt x="258" y="1"/>
                  </a:moveTo>
                  <a:cubicBezTo>
                    <a:pt x="227" y="1"/>
                    <a:pt x="197" y="22"/>
                    <a:pt x="191" y="62"/>
                  </a:cubicBezTo>
                  <a:cubicBezTo>
                    <a:pt x="143" y="467"/>
                    <a:pt x="131" y="872"/>
                    <a:pt x="96" y="1288"/>
                  </a:cubicBezTo>
                  <a:cubicBezTo>
                    <a:pt x="72" y="1681"/>
                    <a:pt x="0" y="2098"/>
                    <a:pt x="24" y="2503"/>
                  </a:cubicBezTo>
                  <a:cubicBezTo>
                    <a:pt x="24" y="2549"/>
                    <a:pt x="75" y="2586"/>
                    <a:pt x="123" y="2586"/>
                  </a:cubicBezTo>
                  <a:cubicBezTo>
                    <a:pt x="149" y="2586"/>
                    <a:pt x="174" y="2575"/>
                    <a:pt x="191" y="2550"/>
                  </a:cubicBezTo>
                  <a:cubicBezTo>
                    <a:pt x="500" y="1836"/>
                    <a:pt x="429" y="836"/>
                    <a:pt x="322" y="74"/>
                  </a:cubicBezTo>
                  <a:cubicBezTo>
                    <a:pt x="322" y="25"/>
                    <a:pt x="290" y="1"/>
                    <a:pt x="2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4" name="Google Shape;15986;p55">
              <a:extLst>
                <a:ext uri="{FF2B5EF4-FFF2-40B4-BE49-F238E27FC236}">
                  <a16:creationId xmlns:a16="http://schemas.microsoft.com/office/drawing/2014/main" id="{46CDC889-D194-ED97-A914-82BCF8B400B2}"/>
                </a:ext>
              </a:extLst>
            </p:cNvPr>
            <p:cNvSpPr/>
            <p:nvPr/>
          </p:nvSpPr>
          <p:spPr>
            <a:xfrm>
              <a:off x="4400825" y="1909100"/>
              <a:ext cx="8675" cy="18525"/>
            </a:xfrm>
            <a:custGeom>
              <a:avLst/>
              <a:gdLst/>
              <a:ahLst/>
              <a:cxnLst/>
              <a:rect l="l" t="t" r="r" b="b"/>
              <a:pathLst>
                <a:path w="347" h="741" extrusionOk="0">
                  <a:moveTo>
                    <a:pt x="285" y="1"/>
                  </a:moveTo>
                  <a:cubicBezTo>
                    <a:pt x="264" y="1"/>
                    <a:pt x="244" y="14"/>
                    <a:pt x="239" y="44"/>
                  </a:cubicBezTo>
                  <a:cubicBezTo>
                    <a:pt x="191" y="163"/>
                    <a:pt x="132" y="282"/>
                    <a:pt x="96" y="401"/>
                  </a:cubicBezTo>
                  <a:cubicBezTo>
                    <a:pt x="49" y="496"/>
                    <a:pt x="1" y="592"/>
                    <a:pt x="37" y="711"/>
                  </a:cubicBezTo>
                  <a:cubicBezTo>
                    <a:pt x="44" y="726"/>
                    <a:pt x="56" y="741"/>
                    <a:pt x="74" y="741"/>
                  </a:cubicBezTo>
                  <a:cubicBezTo>
                    <a:pt x="83" y="741"/>
                    <a:pt x="95" y="736"/>
                    <a:pt x="108" y="723"/>
                  </a:cubicBezTo>
                  <a:cubicBezTo>
                    <a:pt x="191" y="651"/>
                    <a:pt x="215" y="544"/>
                    <a:pt x="239" y="437"/>
                  </a:cubicBezTo>
                  <a:cubicBezTo>
                    <a:pt x="275" y="318"/>
                    <a:pt x="299" y="187"/>
                    <a:pt x="346" y="68"/>
                  </a:cubicBezTo>
                  <a:cubicBezTo>
                    <a:pt x="346" y="26"/>
                    <a:pt x="31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5" name="Google Shape;15987;p55">
              <a:extLst>
                <a:ext uri="{FF2B5EF4-FFF2-40B4-BE49-F238E27FC236}">
                  <a16:creationId xmlns:a16="http://schemas.microsoft.com/office/drawing/2014/main" id="{A71B160E-A355-EC10-6CA1-8A727DC183A5}"/>
                </a:ext>
              </a:extLst>
            </p:cNvPr>
            <p:cNvSpPr/>
            <p:nvPr/>
          </p:nvSpPr>
          <p:spPr>
            <a:xfrm>
              <a:off x="4434775" y="1907675"/>
              <a:ext cx="6375" cy="13025"/>
            </a:xfrm>
            <a:custGeom>
              <a:avLst/>
              <a:gdLst/>
              <a:ahLst/>
              <a:cxnLst/>
              <a:rect l="l" t="t" r="r" b="b"/>
              <a:pathLst>
                <a:path w="255" h="521" extrusionOk="0">
                  <a:moveTo>
                    <a:pt x="210" y="0"/>
                  </a:moveTo>
                  <a:cubicBezTo>
                    <a:pt x="199" y="0"/>
                    <a:pt x="187" y="6"/>
                    <a:pt x="179" y="18"/>
                  </a:cubicBezTo>
                  <a:cubicBezTo>
                    <a:pt x="119" y="101"/>
                    <a:pt x="72" y="172"/>
                    <a:pt x="36" y="280"/>
                  </a:cubicBezTo>
                  <a:cubicBezTo>
                    <a:pt x="12" y="351"/>
                    <a:pt x="0" y="434"/>
                    <a:pt x="24" y="494"/>
                  </a:cubicBezTo>
                  <a:cubicBezTo>
                    <a:pt x="30" y="512"/>
                    <a:pt x="45" y="521"/>
                    <a:pt x="60" y="521"/>
                  </a:cubicBezTo>
                  <a:cubicBezTo>
                    <a:pt x="75" y="521"/>
                    <a:pt x="90" y="512"/>
                    <a:pt x="95" y="494"/>
                  </a:cubicBezTo>
                  <a:cubicBezTo>
                    <a:pt x="143" y="434"/>
                    <a:pt x="143" y="363"/>
                    <a:pt x="167" y="291"/>
                  </a:cubicBezTo>
                  <a:cubicBezTo>
                    <a:pt x="191" y="220"/>
                    <a:pt x="203" y="125"/>
                    <a:pt x="238" y="53"/>
                  </a:cubicBezTo>
                  <a:cubicBezTo>
                    <a:pt x="254" y="22"/>
                    <a:pt x="233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6" name="Google Shape;15988;p55">
              <a:extLst>
                <a:ext uri="{FF2B5EF4-FFF2-40B4-BE49-F238E27FC236}">
                  <a16:creationId xmlns:a16="http://schemas.microsoft.com/office/drawing/2014/main" id="{E66C9F20-52A1-B34D-1B1D-77EBDD69AD6B}"/>
                </a:ext>
              </a:extLst>
            </p:cNvPr>
            <p:cNvSpPr/>
            <p:nvPr/>
          </p:nvSpPr>
          <p:spPr>
            <a:xfrm>
              <a:off x="4475550" y="1860175"/>
              <a:ext cx="21150" cy="57500"/>
            </a:xfrm>
            <a:custGeom>
              <a:avLst/>
              <a:gdLst/>
              <a:ahLst/>
              <a:cxnLst/>
              <a:rect l="l" t="t" r="r" b="b"/>
              <a:pathLst>
                <a:path w="846" h="2300" extrusionOk="0">
                  <a:moveTo>
                    <a:pt x="810" y="1"/>
                  </a:moveTo>
                  <a:cubicBezTo>
                    <a:pt x="822" y="525"/>
                    <a:pt x="596" y="894"/>
                    <a:pt x="369" y="1358"/>
                  </a:cubicBezTo>
                  <a:cubicBezTo>
                    <a:pt x="239" y="1608"/>
                    <a:pt x="0" y="1918"/>
                    <a:pt x="36" y="2227"/>
                  </a:cubicBezTo>
                  <a:cubicBezTo>
                    <a:pt x="36" y="2263"/>
                    <a:pt x="70" y="2299"/>
                    <a:pt x="97" y="2299"/>
                  </a:cubicBezTo>
                  <a:cubicBezTo>
                    <a:pt x="106" y="2299"/>
                    <a:pt x="114" y="2295"/>
                    <a:pt x="119" y="2287"/>
                  </a:cubicBezTo>
                  <a:cubicBezTo>
                    <a:pt x="393" y="2096"/>
                    <a:pt x="524" y="1632"/>
                    <a:pt x="631" y="1322"/>
                  </a:cubicBezTo>
                  <a:cubicBezTo>
                    <a:pt x="762" y="894"/>
                    <a:pt x="846" y="417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7" name="Google Shape;15989;p55">
              <a:extLst>
                <a:ext uri="{FF2B5EF4-FFF2-40B4-BE49-F238E27FC236}">
                  <a16:creationId xmlns:a16="http://schemas.microsoft.com/office/drawing/2014/main" id="{CB5096BD-3D35-04A0-E4A7-7E082D2CFC62}"/>
                </a:ext>
              </a:extLst>
            </p:cNvPr>
            <p:cNvSpPr/>
            <p:nvPr/>
          </p:nvSpPr>
          <p:spPr>
            <a:xfrm>
              <a:off x="4509250" y="1873700"/>
              <a:ext cx="21400" cy="57125"/>
            </a:xfrm>
            <a:custGeom>
              <a:avLst/>
              <a:gdLst/>
              <a:ahLst/>
              <a:cxnLst/>
              <a:rect l="l" t="t" r="r" b="b"/>
              <a:pathLst>
                <a:path w="856" h="2285" extrusionOk="0">
                  <a:moveTo>
                    <a:pt x="813" y="1"/>
                  </a:moveTo>
                  <a:cubicBezTo>
                    <a:pt x="797" y="1"/>
                    <a:pt x="784" y="10"/>
                    <a:pt x="784" y="31"/>
                  </a:cubicBezTo>
                  <a:cubicBezTo>
                    <a:pt x="724" y="448"/>
                    <a:pt x="617" y="829"/>
                    <a:pt x="438" y="1222"/>
                  </a:cubicBezTo>
                  <a:cubicBezTo>
                    <a:pt x="295" y="1531"/>
                    <a:pt x="57" y="1817"/>
                    <a:pt x="10" y="2151"/>
                  </a:cubicBezTo>
                  <a:cubicBezTo>
                    <a:pt x="1" y="2221"/>
                    <a:pt x="50" y="2285"/>
                    <a:pt x="110" y="2285"/>
                  </a:cubicBezTo>
                  <a:cubicBezTo>
                    <a:pt x="132" y="2285"/>
                    <a:pt x="154" y="2276"/>
                    <a:pt x="176" y="2258"/>
                  </a:cubicBezTo>
                  <a:cubicBezTo>
                    <a:pt x="438" y="1984"/>
                    <a:pt x="534" y="1567"/>
                    <a:pt x="629" y="1234"/>
                  </a:cubicBezTo>
                  <a:cubicBezTo>
                    <a:pt x="736" y="841"/>
                    <a:pt x="831" y="448"/>
                    <a:pt x="855" y="43"/>
                  </a:cubicBezTo>
                  <a:cubicBezTo>
                    <a:pt x="855" y="16"/>
                    <a:pt x="833" y="1"/>
                    <a:pt x="8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8" name="Google Shape;15990;p55">
              <a:extLst>
                <a:ext uri="{FF2B5EF4-FFF2-40B4-BE49-F238E27FC236}">
                  <a16:creationId xmlns:a16="http://schemas.microsoft.com/office/drawing/2014/main" id="{69B848AB-726E-DAF8-62E0-49C7C0F8D068}"/>
                </a:ext>
              </a:extLst>
            </p:cNvPr>
            <p:cNvSpPr/>
            <p:nvPr/>
          </p:nvSpPr>
          <p:spPr>
            <a:xfrm>
              <a:off x="4560200" y="1837175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055" y="1"/>
                  </a:moveTo>
                  <a:cubicBezTo>
                    <a:pt x="1033" y="1"/>
                    <a:pt x="1012" y="12"/>
                    <a:pt x="1008" y="40"/>
                  </a:cubicBezTo>
                  <a:cubicBezTo>
                    <a:pt x="770" y="1171"/>
                    <a:pt x="270" y="2218"/>
                    <a:pt x="8" y="3338"/>
                  </a:cubicBezTo>
                  <a:cubicBezTo>
                    <a:pt x="0" y="3376"/>
                    <a:pt x="36" y="3404"/>
                    <a:pt x="69" y="3404"/>
                  </a:cubicBezTo>
                  <a:cubicBezTo>
                    <a:pt x="88" y="3404"/>
                    <a:pt x="106" y="3395"/>
                    <a:pt x="115" y="3373"/>
                  </a:cubicBezTo>
                  <a:cubicBezTo>
                    <a:pt x="686" y="2421"/>
                    <a:pt x="924" y="1147"/>
                    <a:pt x="1127" y="75"/>
                  </a:cubicBezTo>
                  <a:cubicBezTo>
                    <a:pt x="1134" y="31"/>
                    <a:pt x="1092" y="1"/>
                    <a:pt x="10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9" name="Google Shape;15991;p55">
              <a:extLst>
                <a:ext uri="{FF2B5EF4-FFF2-40B4-BE49-F238E27FC236}">
                  <a16:creationId xmlns:a16="http://schemas.microsoft.com/office/drawing/2014/main" id="{B943F8BD-57EC-00F3-8DC1-9FCC4CA7C57D}"/>
                </a:ext>
              </a:extLst>
            </p:cNvPr>
            <p:cNvSpPr/>
            <p:nvPr/>
          </p:nvSpPr>
          <p:spPr>
            <a:xfrm>
              <a:off x="4628050" y="1808725"/>
              <a:ext cx="18675" cy="93925"/>
            </a:xfrm>
            <a:custGeom>
              <a:avLst/>
              <a:gdLst/>
              <a:ahLst/>
              <a:cxnLst/>
              <a:rect l="l" t="t" r="r" b="b"/>
              <a:pathLst>
                <a:path w="747" h="3757" extrusionOk="0">
                  <a:moveTo>
                    <a:pt x="649" y="0"/>
                  </a:moveTo>
                  <a:cubicBezTo>
                    <a:pt x="627" y="0"/>
                    <a:pt x="604" y="15"/>
                    <a:pt x="604" y="47"/>
                  </a:cubicBezTo>
                  <a:cubicBezTo>
                    <a:pt x="627" y="1344"/>
                    <a:pt x="151" y="2464"/>
                    <a:pt x="8" y="3690"/>
                  </a:cubicBezTo>
                  <a:cubicBezTo>
                    <a:pt x="1" y="3728"/>
                    <a:pt x="37" y="3756"/>
                    <a:pt x="73" y="3756"/>
                  </a:cubicBezTo>
                  <a:cubicBezTo>
                    <a:pt x="94" y="3756"/>
                    <a:pt x="114" y="3747"/>
                    <a:pt x="127" y="3726"/>
                  </a:cubicBezTo>
                  <a:cubicBezTo>
                    <a:pt x="675" y="2642"/>
                    <a:pt x="746" y="1225"/>
                    <a:pt x="687" y="35"/>
                  </a:cubicBezTo>
                  <a:cubicBezTo>
                    <a:pt x="687" y="12"/>
                    <a:pt x="66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0" name="Google Shape;15992;p55">
              <a:extLst>
                <a:ext uri="{FF2B5EF4-FFF2-40B4-BE49-F238E27FC236}">
                  <a16:creationId xmlns:a16="http://schemas.microsoft.com/office/drawing/2014/main" id="{23E09F56-8D99-5EED-E691-6DB2AD910C69}"/>
                </a:ext>
              </a:extLst>
            </p:cNvPr>
            <p:cNvSpPr/>
            <p:nvPr/>
          </p:nvSpPr>
          <p:spPr>
            <a:xfrm>
              <a:off x="4677050" y="1761425"/>
              <a:ext cx="1825" cy="22350"/>
            </a:xfrm>
            <a:custGeom>
              <a:avLst/>
              <a:gdLst/>
              <a:ahLst/>
              <a:cxnLst/>
              <a:rect l="l" t="t" r="r" b="b"/>
              <a:pathLst>
                <a:path w="73" h="894" extrusionOk="0">
                  <a:moveTo>
                    <a:pt x="44" y="1"/>
                  </a:moveTo>
                  <a:cubicBezTo>
                    <a:pt x="37" y="1"/>
                    <a:pt x="25" y="4"/>
                    <a:pt x="25" y="10"/>
                  </a:cubicBezTo>
                  <a:cubicBezTo>
                    <a:pt x="25" y="295"/>
                    <a:pt x="1" y="593"/>
                    <a:pt x="13" y="867"/>
                  </a:cubicBezTo>
                  <a:cubicBezTo>
                    <a:pt x="13" y="885"/>
                    <a:pt x="25" y="894"/>
                    <a:pt x="37" y="894"/>
                  </a:cubicBezTo>
                  <a:cubicBezTo>
                    <a:pt x="49" y="894"/>
                    <a:pt x="60" y="885"/>
                    <a:pt x="60" y="867"/>
                  </a:cubicBezTo>
                  <a:cubicBezTo>
                    <a:pt x="72" y="593"/>
                    <a:pt x="60" y="295"/>
                    <a:pt x="37" y="10"/>
                  </a:cubicBezTo>
                  <a:cubicBezTo>
                    <a:pt x="54" y="4"/>
                    <a:pt x="52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1" name="Google Shape;15993;p55">
              <a:extLst>
                <a:ext uri="{FF2B5EF4-FFF2-40B4-BE49-F238E27FC236}">
                  <a16:creationId xmlns:a16="http://schemas.microsoft.com/office/drawing/2014/main" id="{124DD989-4B4D-39D0-6296-8E1B5E63A7E8}"/>
                </a:ext>
              </a:extLst>
            </p:cNvPr>
            <p:cNvSpPr/>
            <p:nvPr/>
          </p:nvSpPr>
          <p:spPr>
            <a:xfrm>
              <a:off x="4670500" y="1805400"/>
              <a:ext cx="11350" cy="60975"/>
            </a:xfrm>
            <a:custGeom>
              <a:avLst/>
              <a:gdLst/>
              <a:ahLst/>
              <a:cxnLst/>
              <a:rect l="l" t="t" r="r" b="b"/>
              <a:pathLst>
                <a:path w="454" h="2439" extrusionOk="0">
                  <a:moveTo>
                    <a:pt x="315" y="1"/>
                  </a:moveTo>
                  <a:cubicBezTo>
                    <a:pt x="299" y="1"/>
                    <a:pt x="281" y="13"/>
                    <a:pt x="275" y="37"/>
                  </a:cubicBezTo>
                  <a:cubicBezTo>
                    <a:pt x="180" y="394"/>
                    <a:pt x="191" y="775"/>
                    <a:pt x="156" y="1132"/>
                  </a:cubicBezTo>
                  <a:cubicBezTo>
                    <a:pt x="108" y="1549"/>
                    <a:pt x="1" y="1977"/>
                    <a:pt x="49" y="2394"/>
                  </a:cubicBezTo>
                  <a:cubicBezTo>
                    <a:pt x="49" y="2423"/>
                    <a:pt x="75" y="2439"/>
                    <a:pt x="98" y="2439"/>
                  </a:cubicBezTo>
                  <a:cubicBezTo>
                    <a:pt x="113" y="2439"/>
                    <a:pt x="127" y="2432"/>
                    <a:pt x="132" y="2418"/>
                  </a:cubicBezTo>
                  <a:cubicBezTo>
                    <a:pt x="251" y="2025"/>
                    <a:pt x="275" y="1620"/>
                    <a:pt x="311" y="1227"/>
                  </a:cubicBezTo>
                  <a:cubicBezTo>
                    <a:pt x="358" y="834"/>
                    <a:pt x="453" y="418"/>
                    <a:pt x="346" y="37"/>
                  </a:cubicBezTo>
                  <a:cubicBezTo>
                    <a:pt x="346" y="13"/>
                    <a:pt x="331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2" name="Google Shape;15994;p55">
              <a:extLst>
                <a:ext uri="{FF2B5EF4-FFF2-40B4-BE49-F238E27FC236}">
                  <a16:creationId xmlns:a16="http://schemas.microsoft.com/office/drawing/2014/main" id="{7463C285-2E60-9F41-5057-40DD0624D679}"/>
                </a:ext>
              </a:extLst>
            </p:cNvPr>
            <p:cNvSpPr/>
            <p:nvPr/>
          </p:nvSpPr>
          <p:spPr>
            <a:xfrm>
              <a:off x="4653550" y="1909050"/>
              <a:ext cx="6475" cy="13450"/>
            </a:xfrm>
            <a:custGeom>
              <a:avLst/>
              <a:gdLst/>
              <a:ahLst/>
              <a:cxnLst/>
              <a:rect l="l" t="t" r="r" b="b"/>
              <a:pathLst>
                <a:path w="259" h="538" extrusionOk="0">
                  <a:moveTo>
                    <a:pt x="201" y="0"/>
                  </a:moveTo>
                  <a:cubicBezTo>
                    <a:pt x="187" y="0"/>
                    <a:pt x="175" y="7"/>
                    <a:pt x="167" y="22"/>
                  </a:cubicBezTo>
                  <a:cubicBezTo>
                    <a:pt x="119" y="105"/>
                    <a:pt x="96" y="177"/>
                    <a:pt x="72" y="248"/>
                  </a:cubicBezTo>
                  <a:cubicBezTo>
                    <a:pt x="48" y="320"/>
                    <a:pt x="0" y="403"/>
                    <a:pt x="12" y="486"/>
                  </a:cubicBezTo>
                  <a:cubicBezTo>
                    <a:pt x="12" y="516"/>
                    <a:pt x="44" y="537"/>
                    <a:pt x="69" y="537"/>
                  </a:cubicBezTo>
                  <a:cubicBezTo>
                    <a:pt x="74" y="537"/>
                    <a:pt x="79" y="536"/>
                    <a:pt x="84" y="534"/>
                  </a:cubicBezTo>
                  <a:cubicBezTo>
                    <a:pt x="167" y="486"/>
                    <a:pt x="167" y="415"/>
                    <a:pt x="179" y="344"/>
                  </a:cubicBezTo>
                  <a:cubicBezTo>
                    <a:pt x="191" y="248"/>
                    <a:pt x="203" y="165"/>
                    <a:pt x="250" y="70"/>
                  </a:cubicBezTo>
                  <a:cubicBezTo>
                    <a:pt x="258" y="29"/>
                    <a:pt x="228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3" name="Google Shape;15995;p55">
              <a:extLst>
                <a:ext uri="{FF2B5EF4-FFF2-40B4-BE49-F238E27FC236}">
                  <a16:creationId xmlns:a16="http://schemas.microsoft.com/office/drawing/2014/main" id="{0C247666-8261-414D-AD9F-577DB9DBF8E9}"/>
                </a:ext>
              </a:extLst>
            </p:cNvPr>
            <p:cNvSpPr/>
            <p:nvPr/>
          </p:nvSpPr>
          <p:spPr>
            <a:xfrm>
              <a:off x="4698800" y="1768825"/>
              <a:ext cx="27700" cy="84900"/>
            </a:xfrm>
            <a:custGeom>
              <a:avLst/>
              <a:gdLst/>
              <a:ahLst/>
              <a:cxnLst/>
              <a:rect l="l" t="t" r="r" b="b"/>
              <a:pathLst>
                <a:path w="1108" h="3396" extrusionOk="0">
                  <a:moveTo>
                    <a:pt x="684" y="0"/>
                  </a:moveTo>
                  <a:cubicBezTo>
                    <a:pt x="644" y="0"/>
                    <a:pt x="605" y="36"/>
                    <a:pt x="619" y="95"/>
                  </a:cubicBezTo>
                  <a:cubicBezTo>
                    <a:pt x="810" y="1226"/>
                    <a:pt x="214" y="2274"/>
                    <a:pt x="0" y="3357"/>
                  </a:cubicBezTo>
                  <a:cubicBezTo>
                    <a:pt x="0" y="3374"/>
                    <a:pt x="23" y="3396"/>
                    <a:pt x="41" y="3396"/>
                  </a:cubicBezTo>
                  <a:cubicBezTo>
                    <a:pt x="49" y="3396"/>
                    <a:pt x="56" y="3392"/>
                    <a:pt x="60" y="3381"/>
                  </a:cubicBezTo>
                  <a:cubicBezTo>
                    <a:pt x="631" y="2476"/>
                    <a:pt x="1107" y="1119"/>
                    <a:pt x="750" y="47"/>
                  </a:cubicBezTo>
                  <a:cubicBezTo>
                    <a:pt x="736" y="15"/>
                    <a:pt x="710" y="0"/>
                    <a:pt x="6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4" name="Google Shape;15996;p55">
              <a:extLst>
                <a:ext uri="{FF2B5EF4-FFF2-40B4-BE49-F238E27FC236}">
                  <a16:creationId xmlns:a16="http://schemas.microsoft.com/office/drawing/2014/main" id="{36FAFE0F-7124-6E6F-3ED8-9EC536B7540B}"/>
                </a:ext>
              </a:extLst>
            </p:cNvPr>
            <p:cNvSpPr/>
            <p:nvPr/>
          </p:nvSpPr>
          <p:spPr>
            <a:xfrm>
              <a:off x="4672000" y="1905475"/>
              <a:ext cx="13250" cy="18075"/>
            </a:xfrm>
            <a:custGeom>
              <a:avLst/>
              <a:gdLst/>
              <a:ahLst/>
              <a:cxnLst/>
              <a:rect l="l" t="t" r="r" b="b"/>
              <a:pathLst>
                <a:path w="530" h="723" extrusionOk="0">
                  <a:moveTo>
                    <a:pt x="465" y="1"/>
                  </a:moveTo>
                  <a:cubicBezTo>
                    <a:pt x="455" y="1"/>
                    <a:pt x="443" y="4"/>
                    <a:pt x="429" y="10"/>
                  </a:cubicBezTo>
                  <a:cubicBezTo>
                    <a:pt x="203" y="165"/>
                    <a:pt x="24" y="403"/>
                    <a:pt x="1" y="689"/>
                  </a:cubicBezTo>
                  <a:cubicBezTo>
                    <a:pt x="1" y="710"/>
                    <a:pt x="17" y="722"/>
                    <a:pt x="32" y="722"/>
                  </a:cubicBezTo>
                  <a:cubicBezTo>
                    <a:pt x="44" y="722"/>
                    <a:pt x="55" y="716"/>
                    <a:pt x="60" y="701"/>
                  </a:cubicBezTo>
                  <a:cubicBezTo>
                    <a:pt x="179" y="463"/>
                    <a:pt x="274" y="248"/>
                    <a:pt x="501" y="94"/>
                  </a:cubicBezTo>
                  <a:cubicBezTo>
                    <a:pt x="530" y="55"/>
                    <a:pt x="511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5" name="Google Shape;15997;p55">
              <a:extLst>
                <a:ext uri="{FF2B5EF4-FFF2-40B4-BE49-F238E27FC236}">
                  <a16:creationId xmlns:a16="http://schemas.microsoft.com/office/drawing/2014/main" id="{E43B0129-C21A-5134-AE4D-0D5C93DA3253}"/>
                </a:ext>
              </a:extLst>
            </p:cNvPr>
            <p:cNvSpPr/>
            <p:nvPr/>
          </p:nvSpPr>
          <p:spPr>
            <a:xfrm>
              <a:off x="4692075" y="1862575"/>
              <a:ext cx="42750" cy="83650"/>
            </a:xfrm>
            <a:custGeom>
              <a:avLst/>
              <a:gdLst/>
              <a:ahLst/>
              <a:cxnLst/>
              <a:rect l="l" t="t" r="r" b="b"/>
              <a:pathLst>
                <a:path w="1710" h="3346" extrusionOk="0">
                  <a:moveTo>
                    <a:pt x="1665" y="1"/>
                  </a:moveTo>
                  <a:cubicBezTo>
                    <a:pt x="1652" y="1"/>
                    <a:pt x="1639" y="7"/>
                    <a:pt x="1626" y="24"/>
                  </a:cubicBezTo>
                  <a:cubicBezTo>
                    <a:pt x="1341" y="548"/>
                    <a:pt x="1186" y="1107"/>
                    <a:pt x="924" y="1643"/>
                  </a:cubicBezTo>
                  <a:cubicBezTo>
                    <a:pt x="674" y="2191"/>
                    <a:pt x="269" y="2691"/>
                    <a:pt x="19" y="3227"/>
                  </a:cubicBezTo>
                  <a:cubicBezTo>
                    <a:pt x="1" y="3272"/>
                    <a:pt x="38" y="3345"/>
                    <a:pt x="84" y="3345"/>
                  </a:cubicBezTo>
                  <a:cubicBezTo>
                    <a:pt x="98" y="3345"/>
                    <a:pt x="112" y="3339"/>
                    <a:pt x="126" y="3322"/>
                  </a:cubicBezTo>
                  <a:cubicBezTo>
                    <a:pt x="602" y="2988"/>
                    <a:pt x="864" y="2393"/>
                    <a:pt x="1103" y="1869"/>
                  </a:cubicBezTo>
                  <a:cubicBezTo>
                    <a:pt x="1376" y="1286"/>
                    <a:pt x="1626" y="679"/>
                    <a:pt x="1710" y="48"/>
                  </a:cubicBezTo>
                  <a:cubicBezTo>
                    <a:pt x="1710" y="24"/>
                    <a:pt x="1689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6" name="Google Shape;15998;p55">
              <a:extLst>
                <a:ext uri="{FF2B5EF4-FFF2-40B4-BE49-F238E27FC236}">
                  <a16:creationId xmlns:a16="http://schemas.microsoft.com/office/drawing/2014/main" id="{58B075F6-9EE3-7CB3-B8E9-75A236F50817}"/>
                </a:ext>
              </a:extLst>
            </p:cNvPr>
            <p:cNvSpPr/>
            <p:nvPr/>
          </p:nvSpPr>
          <p:spPr>
            <a:xfrm>
              <a:off x="4742250" y="1767125"/>
              <a:ext cx="40275" cy="146775"/>
            </a:xfrm>
            <a:custGeom>
              <a:avLst/>
              <a:gdLst/>
              <a:ahLst/>
              <a:cxnLst/>
              <a:rect l="l" t="t" r="r" b="b"/>
              <a:pathLst>
                <a:path w="1611" h="5871" extrusionOk="0">
                  <a:moveTo>
                    <a:pt x="1508" y="0"/>
                  </a:moveTo>
                  <a:cubicBezTo>
                    <a:pt x="1481" y="0"/>
                    <a:pt x="1457" y="13"/>
                    <a:pt x="1453" y="44"/>
                  </a:cubicBezTo>
                  <a:cubicBezTo>
                    <a:pt x="1298" y="1020"/>
                    <a:pt x="1179" y="1984"/>
                    <a:pt x="965" y="2937"/>
                  </a:cubicBezTo>
                  <a:cubicBezTo>
                    <a:pt x="739" y="3925"/>
                    <a:pt x="369" y="4818"/>
                    <a:pt x="24" y="5782"/>
                  </a:cubicBezTo>
                  <a:cubicBezTo>
                    <a:pt x="1" y="5829"/>
                    <a:pt x="44" y="5871"/>
                    <a:pt x="89" y="5871"/>
                  </a:cubicBezTo>
                  <a:cubicBezTo>
                    <a:pt x="114" y="5871"/>
                    <a:pt x="139" y="5859"/>
                    <a:pt x="155" y="5830"/>
                  </a:cubicBezTo>
                  <a:cubicBezTo>
                    <a:pt x="1143" y="4139"/>
                    <a:pt x="1334" y="1996"/>
                    <a:pt x="1596" y="91"/>
                  </a:cubicBezTo>
                  <a:cubicBezTo>
                    <a:pt x="1611" y="39"/>
                    <a:pt x="1554" y="0"/>
                    <a:pt x="15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7" name="Google Shape;15999;p55">
              <a:extLst>
                <a:ext uri="{FF2B5EF4-FFF2-40B4-BE49-F238E27FC236}">
                  <a16:creationId xmlns:a16="http://schemas.microsoft.com/office/drawing/2014/main" id="{1C860A63-29CE-A627-03B1-40797957B906}"/>
                </a:ext>
              </a:extLst>
            </p:cNvPr>
            <p:cNvSpPr/>
            <p:nvPr/>
          </p:nvSpPr>
          <p:spPr>
            <a:xfrm>
              <a:off x="4371975" y="1821550"/>
              <a:ext cx="10725" cy="16475"/>
            </a:xfrm>
            <a:custGeom>
              <a:avLst/>
              <a:gdLst/>
              <a:ahLst/>
              <a:cxnLst/>
              <a:rect l="l" t="t" r="r" b="b"/>
              <a:pathLst>
                <a:path w="429" h="659" extrusionOk="0">
                  <a:moveTo>
                    <a:pt x="204" y="1"/>
                  </a:moveTo>
                  <a:cubicBezTo>
                    <a:pt x="176" y="1"/>
                    <a:pt x="149" y="16"/>
                    <a:pt x="143" y="46"/>
                  </a:cubicBezTo>
                  <a:cubicBezTo>
                    <a:pt x="60" y="212"/>
                    <a:pt x="0" y="486"/>
                    <a:pt x="143" y="641"/>
                  </a:cubicBezTo>
                  <a:cubicBezTo>
                    <a:pt x="161" y="653"/>
                    <a:pt x="188" y="659"/>
                    <a:pt x="213" y="659"/>
                  </a:cubicBezTo>
                  <a:cubicBezTo>
                    <a:pt x="238" y="659"/>
                    <a:pt x="262" y="653"/>
                    <a:pt x="274" y="641"/>
                  </a:cubicBezTo>
                  <a:cubicBezTo>
                    <a:pt x="429" y="486"/>
                    <a:pt x="369" y="212"/>
                    <a:pt x="274" y="46"/>
                  </a:cubicBezTo>
                  <a:cubicBezTo>
                    <a:pt x="262" y="16"/>
                    <a:pt x="232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8" name="Google Shape;16000;p55">
              <a:extLst>
                <a:ext uri="{FF2B5EF4-FFF2-40B4-BE49-F238E27FC236}">
                  <a16:creationId xmlns:a16="http://schemas.microsoft.com/office/drawing/2014/main" id="{5E2CD3D0-4C67-BA27-F6B8-62C25201B95A}"/>
                </a:ext>
              </a:extLst>
            </p:cNvPr>
            <p:cNvSpPr/>
            <p:nvPr/>
          </p:nvSpPr>
          <p:spPr>
            <a:xfrm>
              <a:off x="4324625" y="1824975"/>
              <a:ext cx="8675" cy="20425"/>
            </a:xfrm>
            <a:custGeom>
              <a:avLst/>
              <a:gdLst/>
              <a:ahLst/>
              <a:cxnLst/>
              <a:rect l="l" t="t" r="r" b="b"/>
              <a:pathLst>
                <a:path w="347" h="817" extrusionOk="0">
                  <a:moveTo>
                    <a:pt x="165" y="1"/>
                  </a:moveTo>
                  <a:cubicBezTo>
                    <a:pt x="111" y="1"/>
                    <a:pt x="60" y="34"/>
                    <a:pt x="60" y="99"/>
                  </a:cubicBezTo>
                  <a:cubicBezTo>
                    <a:pt x="60" y="325"/>
                    <a:pt x="1" y="575"/>
                    <a:pt x="108" y="790"/>
                  </a:cubicBezTo>
                  <a:cubicBezTo>
                    <a:pt x="120" y="807"/>
                    <a:pt x="144" y="816"/>
                    <a:pt x="169" y="816"/>
                  </a:cubicBezTo>
                  <a:cubicBezTo>
                    <a:pt x="194" y="816"/>
                    <a:pt x="221" y="807"/>
                    <a:pt x="239" y="790"/>
                  </a:cubicBezTo>
                  <a:cubicBezTo>
                    <a:pt x="346" y="575"/>
                    <a:pt x="287" y="325"/>
                    <a:pt x="287" y="99"/>
                  </a:cubicBezTo>
                  <a:cubicBezTo>
                    <a:pt x="275" y="34"/>
                    <a:pt x="218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9" name="Google Shape;16001;p55">
              <a:extLst>
                <a:ext uri="{FF2B5EF4-FFF2-40B4-BE49-F238E27FC236}">
                  <a16:creationId xmlns:a16="http://schemas.microsoft.com/office/drawing/2014/main" id="{E4C05637-794D-F59B-67EB-6F778D487753}"/>
                </a:ext>
              </a:extLst>
            </p:cNvPr>
            <p:cNvSpPr/>
            <p:nvPr/>
          </p:nvSpPr>
          <p:spPr>
            <a:xfrm>
              <a:off x="4286525" y="1835250"/>
              <a:ext cx="6575" cy="8725"/>
            </a:xfrm>
            <a:custGeom>
              <a:avLst/>
              <a:gdLst/>
              <a:ahLst/>
              <a:cxnLst/>
              <a:rect l="l" t="t" r="r" b="b"/>
              <a:pathLst>
                <a:path w="263" h="349" extrusionOk="0">
                  <a:moveTo>
                    <a:pt x="132" y="1"/>
                  </a:moveTo>
                  <a:cubicBezTo>
                    <a:pt x="66" y="1"/>
                    <a:pt x="1" y="51"/>
                    <a:pt x="25" y="152"/>
                  </a:cubicBezTo>
                  <a:cubicBezTo>
                    <a:pt x="37" y="224"/>
                    <a:pt x="37" y="271"/>
                    <a:pt x="84" y="331"/>
                  </a:cubicBezTo>
                  <a:cubicBezTo>
                    <a:pt x="96" y="343"/>
                    <a:pt x="114" y="349"/>
                    <a:pt x="132" y="349"/>
                  </a:cubicBezTo>
                  <a:cubicBezTo>
                    <a:pt x="150" y="349"/>
                    <a:pt x="168" y="343"/>
                    <a:pt x="180" y="331"/>
                  </a:cubicBezTo>
                  <a:cubicBezTo>
                    <a:pt x="227" y="271"/>
                    <a:pt x="239" y="224"/>
                    <a:pt x="239" y="152"/>
                  </a:cubicBezTo>
                  <a:cubicBezTo>
                    <a:pt x="263" y="51"/>
                    <a:pt x="19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0" name="Google Shape;16002;p55">
              <a:extLst>
                <a:ext uri="{FF2B5EF4-FFF2-40B4-BE49-F238E27FC236}">
                  <a16:creationId xmlns:a16="http://schemas.microsoft.com/office/drawing/2014/main" id="{18BC76B5-3F10-A659-2603-5CB2510BFA34}"/>
                </a:ext>
              </a:extLst>
            </p:cNvPr>
            <p:cNvSpPr/>
            <p:nvPr/>
          </p:nvSpPr>
          <p:spPr>
            <a:xfrm>
              <a:off x="4231775" y="1833275"/>
              <a:ext cx="11325" cy="20775"/>
            </a:xfrm>
            <a:custGeom>
              <a:avLst/>
              <a:gdLst/>
              <a:ahLst/>
              <a:cxnLst/>
              <a:rect l="l" t="t" r="r" b="b"/>
              <a:pathLst>
                <a:path w="453" h="831" extrusionOk="0">
                  <a:moveTo>
                    <a:pt x="235" y="1"/>
                  </a:moveTo>
                  <a:cubicBezTo>
                    <a:pt x="189" y="1"/>
                    <a:pt x="143" y="42"/>
                    <a:pt x="143" y="100"/>
                  </a:cubicBezTo>
                  <a:cubicBezTo>
                    <a:pt x="143" y="219"/>
                    <a:pt x="107" y="339"/>
                    <a:pt x="84" y="458"/>
                  </a:cubicBezTo>
                  <a:cubicBezTo>
                    <a:pt x="48" y="577"/>
                    <a:pt x="0" y="648"/>
                    <a:pt x="36" y="767"/>
                  </a:cubicBezTo>
                  <a:cubicBezTo>
                    <a:pt x="45" y="813"/>
                    <a:pt x="83" y="831"/>
                    <a:pt x="127" y="831"/>
                  </a:cubicBezTo>
                  <a:cubicBezTo>
                    <a:pt x="140" y="831"/>
                    <a:pt x="153" y="829"/>
                    <a:pt x="167" y="827"/>
                  </a:cubicBezTo>
                  <a:cubicBezTo>
                    <a:pt x="453" y="708"/>
                    <a:pt x="405" y="279"/>
                    <a:pt x="310" y="53"/>
                  </a:cubicBezTo>
                  <a:cubicBezTo>
                    <a:pt x="292" y="16"/>
                    <a:pt x="263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1" name="Google Shape;16003;p55">
              <a:extLst>
                <a:ext uri="{FF2B5EF4-FFF2-40B4-BE49-F238E27FC236}">
                  <a16:creationId xmlns:a16="http://schemas.microsoft.com/office/drawing/2014/main" id="{23DE6502-8506-DD3C-F6EE-36F835024AF7}"/>
                </a:ext>
              </a:extLst>
            </p:cNvPr>
            <p:cNvSpPr/>
            <p:nvPr/>
          </p:nvSpPr>
          <p:spPr>
            <a:xfrm>
              <a:off x="4190100" y="183675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69" y="0"/>
                  </a:moveTo>
                  <a:cubicBezTo>
                    <a:pt x="33" y="0"/>
                    <a:pt x="0" y="27"/>
                    <a:pt x="12" y="80"/>
                  </a:cubicBezTo>
                  <a:cubicBezTo>
                    <a:pt x="12" y="116"/>
                    <a:pt x="24" y="176"/>
                    <a:pt x="36" y="223"/>
                  </a:cubicBezTo>
                  <a:cubicBezTo>
                    <a:pt x="42" y="241"/>
                    <a:pt x="57" y="250"/>
                    <a:pt x="72" y="250"/>
                  </a:cubicBezTo>
                  <a:cubicBezTo>
                    <a:pt x="87" y="250"/>
                    <a:pt x="101" y="241"/>
                    <a:pt x="107" y="223"/>
                  </a:cubicBezTo>
                  <a:cubicBezTo>
                    <a:pt x="131" y="176"/>
                    <a:pt x="131" y="116"/>
                    <a:pt x="143" y="80"/>
                  </a:cubicBezTo>
                  <a:cubicBezTo>
                    <a:pt x="143" y="27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2" name="Google Shape;16004;p55">
              <a:extLst>
                <a:ext uri="{FF2B5EF4-FFF2-40B4-BE49-F238E27FC236}">
                  <a16:creationId xmlns:a16="http://schemas.microsoft.com/office/drawing/2014/main" id="{9DAF3B24-0312-A20B-BEA0-8EB124B1CCBA}"/>
                </a:ext>
              </a:extLst>
            </p:cNvPr>
            <p:cNvSpPr/>
            <p:nvPr/>
          </p:nvSpPr>
          <p:spPr>
            <a:xfrm>
              <a:off x="4152600" y="1843450"/>
              <a:ext cx="8875" cy="12850"/>
            </a:xfrm>
            <a:custGeom>
              <a:avLst/>
              <a:gdLst/>
              <a:ahLst/>
              <a:cxnLst/>
              <a:rect l="l" t="t" r="r" b="b"/>
              <a:pathLst>
                <a:path w="355" h="514" extrusionOk="0">
                  <a:moveTo>
                    <a:pt x="210" y="0"/>
                  </a:moveTo>
                  <a:cubicBezTo>
                    <a:pt x="180" y="0"/>
                    <a:pt x="154" y="18"/>
                    <a:pt x="143" y="62"/>
                  </a:cubicBezTo>
                  <a:cubicBezTo>
                    <a:pt x="95" y="170"/>
                    <a:pt x="0" y="432"/>
                    <a:pt x="143" y="503"/>
                  </a:cubicBezTo>
                  <a:cubicBezTo>
                    <a:pt x="155" y="510"/>
                    <a:pt x="168" y="514"/>
                    <a:pt x="180" y="514"/>
                  </a:cubicBezTo>
                  <a:cubicBezTo>
                    <a:pt x="225" y="514"/>
                    <a:pt x="265" y="467"/>
                    <a:pt x="274" y="420"/>
                  </a:cubicBezTo>
                  <a:cubicBezTo>
                    <a:pt x="298" y="324"/>
                    <a:pt x="274" y="253"/>
                    <a:pt x="322" y="170"/>
                  </a:cubicBezTo>
                  <a:cubicBezTo>
                    <a:pt x="354" y="88"/>
                    <a:pt x="274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3" name="Google Shape;16005;p55">
              <a:extLst>
                <a:ext uri="{FF2B5EF4-FFF2-40B4-BE49-F238E27FC236}">
                  <a16:creationId xmlns:a16="http://schemas.microsoft.com/office/drawing/2014/main" id="{69B6992D-D5C2-359F-8DBB-2435F0B5B1BF}"/>
                </a:ext>
              </a:extLst>
            </p:cNvPr>
            <p:cNvSpPr/>
            <p:nvPr/>
          </p:nvSpPr>
          <p:spPr>
            <a:xfrm>
              <a:off x="3676050" y="1842775"/>
              <a:ext cx="9850" cy="19075"/>
            </a:xfrm>
            <a:custGeom>
              <a:avLst/>
              <a:gdLst/>
              <a:ahLst/>
              <a:cxnLst/>
              <a:rect l="l" t="t" r="r" b="b"/>
              <a:pathLst>
                <a:path w="394" h="763" extrusionOk="0">
                  <a:moveTo>
                    <a:pt x="204" y="0"/>
                  </a:moveTo>
                  <a:cubicBezTo>
                    <a:pt x="149" y="0"/>
                    <a:pt x="89" y="30"/>
                    <a:pt x="72" y="89"/>
                  </a:cubicBezTo>
                  <a:cubicBezTo>
                    <a:pt x="48" y="268"/>
                    <a:pt x="0" y="447"/>
                    <a:pt x="36" y="637"/>
                  </a:cubicBezTo>
                  <a:cubicBezTo>
                    <a:pt x="48" y="721"/>
                    <a:pt x="122" y="762"/>
                    <a:pt x="197" y="762"/>
                  </a:cubicBezTo>
                  <a:cubicBezTo>
                    <a:pt x="271" y="762"/>
                    <a:pt x="345" y="721"/>
                    <a:pt x="357" y="637"/>
                  </a:cubicBezTo>
                  <a:cubicBezTo>
                    <a:pt x="393" y="459"/>
                    <a:pt x="345" y="280"/>
                    <a:pt x="310" y="89"/>
                  </a:cubicBezTo>
                  <a:cubicBezTo>
                    <a:pt x="310" y="30"/>
                    <a:pt x="259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4" name="Google Shape;16006;p55">
              <a:extLst>
                <a:ext uri="{FF2B5EF4-FFF2-40B4-BE49-F238E27FC236}">
                  <a16:creationId xmlns:a16="http://schemas.microsoft.com/office/drawing/2014/main" id="{3D9A9D91-2DE6-CB8C-E775-4B8292388F62}"/>
                </a:ext>
              </a:extLst>
            </p:cNvPr>
            <p:cNvSpPr/>
            <p:nvPr/>
          </p:nvSpPr>
          <p:spPr>
            <a:xfrm>
              <a:off x="3625150" y="1825275"/>
              <a:ext cx="7750" cy="15425"/>
            </a:xfrm>
            <a:custGeom>
              <a:avLst/>
              <a:gdLst/>
              <a:ahLst/>
              <a:cxnLst/>
              <a:rect l="l" t="t" r="r" b="b"/>
              <a:pathLst>
                <a:path w="310" h="617" extrusionOk="0">
                  <a:moveTo>
                    <a:pt x="159" y="1"/>
                  </a:moveTo>
                  <a:cubicBezTo>
                    <a:pt x="110" y="1"/>
                    <a:pt x="60" y="33"/>
                    <a:pt x="48" y="99"/>
                  </a:cubicBezTo>
                  <a:cubicBezTo>
                    <a:pt x="24" y="182"/>
                    <a:pt x="24" y="254"/>
                    <a:pt x="12" y="313"/>
                  </a:cubicBezTo>
                  <a:cubicBezTo>
                    <a:pt x="0" y="385"/>
                    <a:pt x="12" y="444"/>
                    <a:pt x="24" y="528"/>
                  </a:cubicBezTo>
                  <a:cubicBezTo>
                    <a:pt x="42" y="587"/>
                    <a:pt x="98" y="617"/>
                    <a:pt x="155" y="617"/>
                  </a:cubicBezTo>
                  <a:cubicBezTo>
                    <a:pt x="212" y="617"/>
                    <a:pt x="268" y="587"/>
                    <a:pt x="286" y="528"/>
                  </a:cubicBezTo>
                  <a:cubicBezTo>
                    <a:pt x="298" y="456"/>
                    <a:pt x="310" y="397"/>
                    <a:pt x="298" y="313"/>
                  </a:cubicBezTo>
                  <a:cubicBezTo>
                    <a:pt x="286" y="230"/>
                    <a:pt x="286" y="158"/>
                    <a:pt x="262" y="99"/>
                  </a:cubicBezTo>
                  <a:cubicBezTo>
                    <a:pt x="256" y="33"/>
                    <a:pt x="209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5" name="Google Shape;16007;p55">
              <a:extLst>
                <a:ext uri="{FF2B5EF4-FFF2-40B4-BE49-F238E27FC236}">
                  <a16:creationId xmlns:a16="http://schemas.microsoft.com/office/drawing/2014/main" id="{3A58937D-E015-A7C1-27EC-BAB1AA819832}"/>
                </a:ext>
              </a:extLst>
            </p:cNvPr>
            <p:cNvSpPr/>
            <p:nvPr/>
          </p:nvSpPr>
          <p:spPr>
            <a:xfrm>
              <a:off x="3642250" y="1827975"/>
              <a:ext cx="11200" cy="9375"/>
            </a:xfrm>
            <a:custGeom>
              <a:avLst/>
              <a:gdLst/>
              <a:ahLst/>
              <a:cxnLst/>
              <a:rect l="l" t="t" r="r" b="b"/>
              <a:pathLst>
                <a:path w="448" h="375" extrusionOk="0">
                  <a:moveTo>
                    <a:pt x="205" y="1"/>
                  </a:moveTo>
                  <a:cubicBezTo>
                    <a:pt x="100" y="1"/>
                    <a:pt x="0" y="137"/>
                    <a:pt x="102" y="229"/>
                  </a:cubicBezTo>
                  <a:cubicBezTo>
                    <a:pt x="138" y="265"/>
                    <a:pt x="138" y="289"/>
                    <a:pt x="162" y="324"/>
                  </a:cubicBezTo>
                  <a:cubicBezTo>
                    <a:pt x="191" y="354"/>
                    <a:pt x="225" y="374"/>
                    <a:pt x="261" y="374"/>
                  </a:cubicBezTo>
                  <a:cubicBezTo>
                    <a:pt x="283" y="374"/>
                    <a:pt x="306" y="366"/>
                    <a:pt x="328" y="348"/>
                  </a:cubicBezTo>
                  <a:cubicBezTo>
                    <a:pt x="447" y="277"/>
                    <a:pt x="376" y="110"/>
                    <a:pt x="293" y="39"/>
                  </a:cubicBezTo>
                  <a:cubicBezTo>
                    <a:pt x="266" y="12"/>
                    <a:pt x="235" y="1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6" name="Google Shape;16008;p55">
              <a:extLst>
                <a:ext uri="{FF2B5EF4-FFF2-40B4-BE49-F238E27FC236}">
                  <a16:creationId xmlns:a16="http://schemas.microsoft.com/office/drawing/2014/main" id="{8DD11A5A-3BE5-8599-CCBF-3325BD8A26CB}"/>
                </a:ext>
              </a:extLst>
            </p:cNvPr>
            <p:cNvSpPr/>
            <p:nvPr/>
          </p:nvSpPr>
          <p:spPr>
            <a:xfrm>
              <a:off x="3590125" y="1782925"/>
              <a:ext cx="14800" cy="21375"/>
            </a:xfrm>
            <a:custGeom>
              <a:avLst/>
              <a:gdLst/>
              <a:ahLst/>
              <a:cxnLst/>
              <a:rect l="l" t="t" r="r" b="b"/>
              <a:pathLst>
                <a:path w="592" h="855" extrusionOk="0">
                  <a:moveTo>
                    <a:pt x="288" y="0"/>
                  </a:moveTo>
                  <a:cubicBezTo>
                    <a:pt x="146" y="0"/>
                    <a:pt x="0" y="122"/>
                    <a:pt x="56" y="281"/>
                  </a:cubicBezTo>
                  <a:cubicBezTo>
                    <a:pt x="103" y="400"/>
                    <a:pt x="92" y="519"/>
                    <a:pt x="139" y="638"/>
                  </a:cubicBezTo>
                  <a:cubicBezTo>
                    <a:pt x="159" y="738"/>
                    <a:pt x="221" y="854"/>
                    <a:pt x="332" y="854"/>
                  </a:cubicBezTo>
                  <a:cubicBezTo>
                    <a:pt x="353" y="854"/>
                    <a:pt x="376" y="850"/>
                    <a:pt x="401" y="840"/>
                  </a:cubicBezTo>
                  <a:cubicBezTo>
                    <a:pt x="532" y="805"/>
                    <a:pt x="568" y="638"/>
                    <a:pt x="580" y="519"/>
                  </a:cubicBezTo>
                  <a:cubicBezTo>
                    <a:pt x="592" y="388"/>
                    <a:pt x="532" y="221"/>
                    <a:pt x="473" y="102"/>
                  </a:cubicBezTo>
                  <a:cubicBezTo>
                    <a:pt x="429" y="31"/>
                    <a:pt x="359" y="0"/>
                    <a:pt x="2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7" name="Google Shape;16009;p55">
              <a:extLst>
                <a:ext uri="{FF2B5EF4-FFF2-40B4-BE49-F238E27FC236}">
                  <a16:creationId xmlns:a16="http://schemas.microsoft.com/office/drawing/2014/main" id="{0E939DD2-88A7-078D-A8BC-8B5384354222}"/>
                </a:ext>
              </a:extLst>
            </p:cNvPr>
            <p:cNvSpPr/>
            <p:nvPr/>
          </p:nvSpPr>
          <p:spPr>
            <a:xfrm>
              <a:off x="3558775" y="1779750"/>
              <a:ext cx="9525" cy="17150"/>
            </a:xfrm>
            <a:custGeom>
              <a:avLst/>
              <a:gdLst/>
              <a:ahLst/>
              <a:cxnLst/>
              <a:rect l="l" t="t" r="r" b="b"/>
              <a:pathLst>
                <a:path w="381" h="686" extrusionOk="0">
                  <a:moveTo>
                    <a:pt x="165" y="0"/>
                  </a:moveTo>
                  <a:cubicBezTo>
                    <a:pt x="98" y="0"/>
                    <a:pt x="30" y="45"/>
                    <a:pt x="24" y="134"/>
                  </a:cubicBezTo>
                  <a:cubicBezTo>
                    <a:pt x="0" y="301"/>
                    <a:pt x="0" y="479"/>
                    <a:pt x="95" y="610"/>
                  </a:cubicBezTo>
                  <a:cubicBezTo>
                    <a:pt x="124" y="663"/>
                    <a:pt x="167" y="685"/>
                    <a:pt x="211" y="685"/>
                  </a:cubicBezTo>
                  <a:cubicBezTo>
                    <a:pt x="296" y="685"/>
                    <a:pt x="381" y="601"/>
                    <a:pt x="357" y="491"/>
                  </a:cubicBezTo>
                  <a:cubicBezTo>
                    <a:pt x="334" y="372"/>
                    <a:pt x="322" y="253"/>
                    <a:pt x="298" y="134"/>
                  </a:cubicBezTo>
                  <a:cubicBezTo>
                    <a:pt x="298" y="45"/>
                    <a:pt x="232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8" name="Google Shape;16010;p55">
              <a:extLst>
                <a:ext uri="{FF2B5EF4-FFF2-40B4-BE49-F238E27FC236}">
                  <a16:creationId xmlns:a16="http://schemas.microsoft.com/office/drawing/2014/main" id="{66E5EFDE-0725-A225-F22C-2F8155919596}"/>
                </a:ext>
              </a:extLst>
            </p:cNvPr>
            <p:cNvSpPr/>
            <p:nvPr/>
          </p:nvSpPr>
          <p:spPr>
            <a:xfrm>
              <a:off x="3543000" y="1727350"/>
              <a:ext cx="7900" cy="17300"/>
            </a:xfrm>
            <a:custGeom>
              <a:avLst/>
              <a:gdLst/>
              <a:ahLst/>
              <a:cxnLst/>
              <a:rect l="l" t="t" r="r" b="b"/>
              <a:pathLst>
                <a:path w="316" h="692" extrusionOk="0">
                  <a:moveTo>
                    <a:pt x="159" y="1"/>
                  </a:moveTo>
                  <a:cubicBezTo>
                    <a:pt x="80" y="1"/>
                    <a:pt x="0" y="57"/>
                    <a:pt x="0" y="170"/>
                  </a:cubicBezTo>
                  <a:lnTo>
                    <a:pt x="0" y="420"/>
                  </a:lnTo>
                  <a:cubicBezTo>
                    <a:pt x="0" y="504"/>
                    <a:pt x="24" y="563"/>
                    <a:pt x="72" y="646"/>
                  </a:cubicBezTo>
                  <a:cubicBezTo>
                    <a:pt x="95" y="676"/>
                    <a:pt x="125" y="691"/>
                    <a:pt x="155" y="691"/>
                  </a:cubicBezTo>
                  <a:cubicBezTo>
                    <a:pt x="185" y="691"/>
                    <a:pt x="214" y="676"/>
                    <a:pt x="238" y="646"/>
                  </a:cubicBezTo>
                  <a:cubicBezTo>
                    <a:pt x="298" y="563"/>
                    <a:pt x="310" y="504"/>
                    <a:pt x="310" y="420"/>
                  </a:cubicBezTo>
                  <a:lnTo>
                    <a:pt x="310" y="170"/>
                  </a:lnTo>
                  <a:cubicBezTo>
                    <a:pt x="316" y="57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9" name="Google Shape;16011;p55">
              <a:extLst>
                <a:ext uri="{FF2B5EF4-FFF2-40B4-BE49-F238E27FC236}">
                  <a16:creationId xmlns:a16="http://schemas.microsoft.com/office/drawing/2014/main" id="{8F5A6B67-028F-8A14-3E57-82D6CEC77AB4}"/>
                </a:ext>
              </a:extLst>
            </p:cNvPr>
            <p:cNvSpPr/>
            <p:nvPr/>
          </p:nvSpPr>
          <p:spPr>
            <a:xfrm>
              <a:off x="3732000" y="1847000"/>
              <a:ext cx="12825" cy="24075"/>
            </a:xfrm>
            <a:custGeom>
              <a:avLst/>
              <a:gdLst/>
              <a:ahLst/>
              <a:cxnLst/>
              <a:rect l="l" t="t" r="r" b="b"/>
              <a:pathLst>
                <a:path w="513" h="963" extrusionOk="0">
                  <a:moveTo>
                    <a:pt x="178" y="1"/>
                  </a:moveTo>
                  <a:cubicBezTo>
                    <a:pt x="129" y="1"/>
                    <a:pt x="78" y="34"/>
                    <a:pt x="72" y="99"/>
                  </a:cubicBezTo>
                  <a:cubicBezTo>
                    <a:pt x="60" y="361"/>
                    <a:pt x="1" y="742"/>
                    <a:pt x="191" y="944"/>
                  </a:cubicBezTo>
                  <a:cubicBezTo>
                    <a:pt x="203" y="956"/>
                    <a:pt x="224" y="962"/>
                    <a:pt x="246" y="962"/>
                  </a:cubicBezTo>
                  <a:cubicBezTo>
                    <a:pt x="268" y="962"/>
                    <a:pt x="292" y="956"/>
                    <a:pt x="310" y="944"/>
                  </a:cubicBezTo>
                  <a:cubicBezTo>
                    <a:pt x="513" y="694"/>
                    <a:pt x="310" y="361"/>
                    <a:pt x="274" y="99"/>
                  </a:cubicBezTo>
                  <a:cubicBezTo>
                    <a:pt x="274" y="34"/>
                    <a:pt x="227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0" name="Google Shape;16012;p55">
              <a:extLst>
                <a:ext uri="{FF2B5EF4-FFF2-40B4-BE49-F238E27FC236}">
                  <a16:creationId xmlns:a16="http://schemas.microsoft.com/office/drawing/2014/main" id="{AC8155AF-04FE-57BB-5EF2-149A24B5C58B}"/>
                </a:ext>
              </a:extLst>
            </p:cNvPr>
            <p:cNvSpPr/>
            <p:nvPr/>
          </p:nvSpPr>
          <p:spPr>
            <a:xfrm>
              <a:off x="3801950" y="1851475"/>
              <a:ext cx="9550" cy="15500"/>
            </a:xfrm>
            <a:custGeom>
              <a:avLst/>
              <a:gdLst/>
              <a:ahLst/>
              <a:cxnLst/>
              <a:rect l="l" t="t" r="r" b="b"/>
              <a:pathLst>
                <a:path w="382" h="620" extrusionOk="0">
                  <a:moveTo>
                    <a:pt x="185" y="0"/>
                  </a:moveTo>
                  <a:cubicBezTo>
                    <a:pt x="99" y="0"/>
                    <a:pt x="12" y="57"/>
                    <a:pt x="12" y="170"/>
                  </a:cubicBezTo>
                  <a:cubicBezTo>
                    <a:pt x="12" y="289"/>
                    <a:pt x="1" y="420"/>
                    <a:pt x="36" y="539"/>
                  </a:cubicBezTo>
                  <a:cubicBezTo>
                    <a:pt x="60" y="593"/>
                    <a:pt x="117" y="620"/>
                    <a:pt x="175" y="620"/>
                  </a:cubicBezTo>
                  <a:cubicBezTo>
                    <a:pt x="233" y="620"/>
                    <a:pt x="292" y="593"/>
                    <a:pt x="322" y="539"/>
                  </a:cubicBezTo>
                  <a:cubicBezTo>
                    <a:pt x="382" y="420"/>
                    <a:pt x="358" y="289"/>
                    <a:pt x="358" y="170"/>
                  </a:cubicBezTo>
                  <a:cubicBezTo>
                    <a:pt x="358" y="57"/>
                    <a:pt x="271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1" name="Google Shape;16013;p55">
              <a:extLst>
                <a:ext uri="{FF2B5EF4-FFF2-40B4-BE49-F238E27FC236}">
                  <a16:creationId xmlns:a16="http://schemas.microsoft.com/office/drawing/2014/main" id="{5E2ECAE0-C0F5-DF3A-5996-56145E189B93}"/>
                </a:ext>
              </a:extLst>
            </p:cNvPr>
            <p:cNvSpPr/>
            <p:nvPr/>
          </p:nvSpPr>
          <p:spPr>
            <a:xfrm>
              <a:off x="3840800" y="1855275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131" y="0"/>
                  </a:moveTo>
                  <a:cubicBezTo>
                    <a:pt x="66" y="0"/>
                    <a:pt x="0" y="42"/>
                    <a:pt x="6" y="125"/>
                  </a:cubicBezTo>
                  <a:cubicBezTo>
                    <a:pt x="18" y="244"/>
                    <a:pt x="6" y="375"/>
                    <a:pt x="66" y="482"/>
                  </a:cubicBezTo>
                  <a:cubicBezTo>
                    <a:pt x="78" y="500"/>
                    <a:pt x="104" y="509"/>
                    <a:pt x="131" y="509"/>
                  </a:cubicBezTo>
                  <a:cubicBezTo>
                    <a:pt x="158" y="509"/>
                    <a:pt x="185" y="500"/>
                    <a:pt x="197" y="482"/>
                  </a:cubicBezTo>
                  <a:cubicBezTo>
                    <a:pt x="256" y="375"/>
                    <a:pt x="256" y="244"/>
                    <a:pt x="256" y="125"/>
                  </a:cubicBezTo>
                  <a:cubicBezTo>
                    <a:pt x="262" y="42"/>
                    <a:pt x="19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2" name="Google Shape;16014;p55">
              <a:extLst>
                <a:ext uri="{FF2B5EF4-FFF2-40B4-BE49-F238E27FC236}">
                  <a16:creationId xmlns:a16="http://schemas.microsoft.com/office/drawing/2014/main" id="{F258A4FC-3D57-D0DA-D839-78E7911CD7F6}"/>
                </a:ext>
              </a:extLst>
            </p:cNvPr>
            <p:cNvSpPr/>
            <p:nvPr/>
          </p:nvSpPr>
          <p:spPr>
            <a:xfrm>
              <a:off x="3673375" y="1755850"/>
              <a:ext cx="8350" cy="24575"/>
            </a:xfrm>
            <a:custGeom>
              <a:avLst/>
              <a:gdLst/>
              <a:ahLst/>
              <a:cxnLst/>
              <a:rect l="l" t="t" r="r" b="b"/>
              <a:pathLst>
                <a:path w="334" h="983" extrusionOk="0">
                  <a:moveTo>
                    <a:pt x="167" y="1"/>
                  </a:moveTo>
                  <a:cubicBezTo>
                    <a:pt x="104" y="1"/>
                    <a:pt x="42" y="42"/>
                    <a:pt x="36" y="126"/>
                  </a:cubicBezTo>
                  <a:cubicBezTo>
                    <a:pt x="24" y="364"/>
                    <a:pt x="0" y="602"/>
                    <a:pt x="24" y="840"/>
                  </a:cubicBezTo>
                  <a:cubicBezTo>
                    <a:pt x="30" y="935"/>
                    <a:pt x="104" y="983"/>
                    <a:pt x="177" y="983"/>
                  </a:cubicBezTo>
                  <a:cubicBezTo>
                    <a:pt x="250" y="983"/>
                    <a:pt x="322" y="935"/>
                    <a:pt x="322" y="840"/>
                  </a:cubicBezTo>
                  <a:cubicBezTo>
                    <a:pt x="333" y="602"/>
                    <a:pt x="298" y="364"/>
                    <a:pt x="298" y="126"/>
                  </a:cubicBezTo>
                  <a:cubicBezTo>
                    <a:pt x="292" y="42"/>
                    <a:pt x="229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3" name="Google Shape;16015;p55">
              <a:extLst>
                <a:ext uri="{FF2B5EF4-FFF2-40B4-BE49-F238E27FC236}">
                  <a16:creationId xmlns:a16="http://schemas.microsoft.com/office/drawing/2014/main" id="{E12A5102-8946-5F1C-3441-D0A87DEFB73C}"/>
                </a:ext>
              </a:extLst>
            </p:cNvPr>
            <p:cNvSpPr/>
            <p:nvPr/>
          </p:nvSpPr>
          <p:spPr>
            <a:xfrm>
              <a:off x="3989775" y="1840750"/>
              <a:ext cx="4200" cy="16175"/>
            </a:xfrm>
            <a:custGeom>
              <a:avLst/>
              <a:gdLst/>
              <a:ahLst/>
              <a:cxnLst/>
              <a:rect l="l" t="t" r="r" b="b"/>
              <a:pathLst>
                <a:path w="168" h="647" extrusionOk="0">
                  <a:moveTo>
                    <a:pt x="73" y="1"/>
                  </a:moveTo>
                  <a:cubicBezTo>
                    <a:pt x="39" y="1"/>
                    <a:pt x="6" y="22"/>
                    <a:pt x="12" y="63"/>
                  </a:cubicBezTo>
                  <a:cubicBezTo>
                    <a:pt x="12" y="242"/>
                    <a:pt x="0" y="432"/>
                    <a:pt x="48" y="611"/>
                  </a:cubicBezTo>
                  <a:cubicBezTo>
                    <a:pt x="54" y="635"/>
                    <a:pt x="72" y="647"/>
                    <a:pt x="88" y="647"/>
                  </a:cubicBezTo>
                  <a:cubicBezTo>
                    <a:pt x="105" y="647"/>
                    <a:pt x="119" y="635"/>
                    <a:pt x="119" y="611"/>
                  </a:cubicBezTo>
                  <a:cubicBezTo>
                    <a:pt x="167" y="432"/>
                    <a:pt x="143" y="242"/>
                    <a:pt x="143" y="63"/>
                  </a:cubicBezTo>
                  <a:cubicBezTo>
                    <a:pt x="143" y="22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4" name="Google Shape;16016;p55">
              <a:extLst>
                <a:ext uri="{FF2B5EF4-FFF2-40B4-BE49-F238E27FC236}">
                  <a16:creationId xmlns:a16="http://schemas.microsoft.com/office/drawing/2014/main" id="{8CB2631F-E79C-2130-7616-74BCCF1C4B8C}"/>
                </a:ext>
              </a:extLst>
            </p:cNvPr>
            <p:cNvSpPr/>
            <p:nvPr/>
          </p:nvSpPr>
          <p:spPr>
            <a:xfrm>
              <a:off x="3921300" y="1828450"/>
              <a:ext cx="15150" cy="12700"/>
            </a:xfrm>
            <a:custGeom>
              <a:avLst/>
              <a:gdLst/>
              <a:ahLst/>
              <a:cxnLst/>
              <a:rect l="l" t="t" r="r" b="b"/>
              <a:pathLst>
                <a:path w="606" h="508" extrusionOk="0">
                  <a:moveTo>
                    <a:pt x="258" y="0"/>
                  </a:moveTo>
                  <a:cubicBezTo>
                    <a:pt x="201" y="0"/>
                    <a:pt x="145" y="24"/>
                    <a:pt x="108" y="67"/>
                  </a:cubicBezTo>
                  <a:cubicBezTo>
                    <a:pt x="13" y="151"/>
                    <a:pt x="1" y="305"/>
                    <a:pt x="84" y="377"/>
                  </a:cubicBezTo>
                  <a:cubicBezTo>
                    <a:pt x="120" y="401"/>
                    <a:pt x="144" y="424"/>
                    <a:pt x="180" y="448"/>
                  </a:cubicBezTo>
                  <a:cubicBezTo>
                    <a:pt x="224" y="490"/>
                    <a:pt x="273" y="507"/>
                    <a:pt x="319" y="507"/>
                  </a:cubicBezTo>
                  <a:cubicBezTo>
                    <a:pt x="474" y="507"/>
                    <a:pt x="605" y="315"/>
                    <a:pt x="477" y="151"/>
                  </a:cubicBezTo>
                  <a:cubicBezTo>
                    <a:pt x="441" y="127"/>
                    <a:pt x="430" y="91"/>
                    <a:pt x="406" y="67"/>
                  </a:cubicBezTo>
                  <a:cubicBezTo>
                    <a:pt x="365" y="21"/>
                    <a:pt x="311" y="0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5" name="Google Shape;16017;p55">
              <a:extLst>
                <a:ext uri="{FF2B5EF4-FFF2-40B4-BE49-F238E27FC236}">
                  <a16:creationId xmlns:a16="http://schemas.microsoft.com/office/drawing/2014/main" id="{1A5F2BBE-3125-E2DE-05DF-83543E92682F}"/>
                </a:ext>
              </a:extLst>
            </p:cNvPr>
            <p:cNvSpPr/>
            <p:nvPr/>
          </p:nvSpPr>
          <p:spPr>
            <a:xfrm>
              <a:off x="4050050" y="1801700"/>
              <a:ext cx="8200" cy="8650"/>
            </a:xfrm>
            <a:custGeom>
              <a:avLst/>
              <a:gdLst/>
              <a:ahLst/>
              <a:cxnLst/>
              <a:rect l="l" t="t" r="r" b="b"/>
              <a:pathLst>
                <a:path w="328" h="346" extrusionOk="0">
                  <a:moveTo>
                    <a:pt x="133" y="0"/>
                  </a:moveTo>
                  <a:cubicBezTo>
                    <a:pt x="69" y="0"/>
                    <a:pt x="0" y="42"/>
                    <a:pt x="6" y="125"/>
                  </a:cubicBezTo>
                  <a:cubicBezTo>
                    <a:pt x="30" y="197"/>
                    <a:pt x="30" y="268"/>
                    <a:pt x="90" y="316"/>
                  </a:cubicBezTo>
                  <a:cubicBezTo>
                    <a:pt x="116" y="337"/>
                    <a:pt x="144" y="346"/>
                    <a:pt x="173" y="346"/>
                  </a:cubicBezTo>
                  <a:cubicBezTo>
                    <a:pt x="210" y="346"/>
                    <a:pt x="247" y="330"/>
                    <a:pt x="280" y="304"/>
                  </a:cubicBezTo>
                  <a:cubicBezTo>
                    <a:pt x="328" y="268"/>
                    <a:pt x="328" y="208"/>
                    <a:pt x="280" y="173"/>
                  </a:cubicBezTo>
                  <a:cubicBezTo>
                    <a:pt x="274" y="173"/>
                    <a:pt x="252" y="158"/>
                    <a:pt x="233" y="145"/>
                  </a:cubicBezTo>
                  <a:lnTo>
                    <a:pt x="233" y="145"/>
                  </a:lnTo>
                  <a:lnTo>
                    <a:pt x="233" y="125"/>
                  </a:lnTo>
                  <a:cubicBezTo>
                    <a:pt x="256" y="42"/>
                    <a:pt x="197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6" name="Google Shape;16018;p55">
              <a:extLst>
                <a:ext uri="{FF2B5EF4-FFF2-40B4-BE49-F238E27FC236}">
                  <a16:creationId xmlns:a16="http://schemas.microsoft.com/office/drawing/2014/main" id="{A268EEF9-50FD-9E24-9CF0-28501C13C4DE}"/>
                </a:ext>
              </a:extLst>
            </p:cNvPr>
            <p:cNvSpPr/>
            <p:nvPr/>
          </p:nvSpPr>
          <p:spPr>
            <a:xfrm>
              <a:off x="3892150" y="1794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4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7" name="Google Shape;16019;p55">
              <a:extLst>
                <a:ext uri="{FF2B5EF4-FFF2-40B4-BE49-F238E27FC236}">
                  <a16:creationId xmlns:a16="http://schemas.microsoft.com/office/drawing/2014/main" id="{F51C1F15-2CDD-9F3F-B9A6-E52D6E60A4C3}"/>
                </a:ext>
              </a:extLst>
            </p:cNvPr>
            <p:cNvSpPr/>
            <p:nvPr/>
          </p:nvSpPr>
          <p:spPr>
            <a:xfrm>
              <a:off x="3578425" y="1709750"/>
              <a:ext cx="12500" cy="32200"/>
            </a:xfrm>
            <a:custGeom>
              <a:avLst/>
              <a:gdLst/>
              <a:ahLst/>
              <a:cxnLst/>
              <a:rect l="l" t="t" r="r" b="b"/>
              <a:pathLst>
                <a:path w="500" h="1288" extrusionOk="0">
                  <a:moveTo>
                    <a:pt x="104" y="1"/>
                  </a:moveTo>
                  <a:cubicBezTo>
                    <a:pt x="54" y="1"/>
                    <a:pt x="0" y="45"/>
                    <a:pt x="24" y="100"/>
                  </a:cubicBezTo>
                  <a:cubicBezTo>
                    <a:pt x="83" y="291"/>
                    <a:pt x="143" y="469"/>
                    <a:pt x="167" y="672"/>
                  </a:cubicBezTo>
                  <a:cubicBezTo>
                    <a:pt x="202" y="874"/>
                    <a:pt x="190" y="1065"/>
                    <a:pt x="250" y="1243"/>
                  </a:cubicBezTo>
                  <a:cubicBezTo>
                    <a:pt x="256" y="1273"/>
                    <a:pt x="280" y="1288"/>
                    <a:pt x="307" y="1288"/>
                  </a:cubicBezTo>
                  <a:cubicBezTo>
                    <a:pt x="333" y="1288"/>
                    <a:pt x="363" y="1273"/>
                    <a:pt x="381" y="1243"/>
                  </a:cubicBezTo>
                  <a:cubicBezTo>
                    <a:pt x="500" y="850"/>
                    <a:pt x="321" y="398"/>
                    <a:pt x="167" y="41"/>
                  </a:cubicBezTo>
                  <a:cubicBezTo>
                    <a:pt x="154" y="12"/>
                    <a:pt x="13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8" name="Google Shape;16020;p55">
              <a:extLst>
                <a:ext uri="{FF2B5EF4-FFF2-40B4-BE49-F238E27FC236}">
                  <a16:creationId xmlns:a16="http://schemas.microsoft.com/office/drawing/2014/main" id="{3A8603AB-66B7-1506-1ED0-D522B177FC36}"/>
                </a:ext>
              </a:extLst>
            </p:cNvPr>
            <p:cNvSpPr/>
            <p:nvPr/>
          </p:nvSpPr>
          <p:spPr>
            <a:xfrm>
              <a:off x="3551700" y="1695500"/>
              <a:ext cx="8575" cy="20925"/>
            </a:xfrm>
            <a:custGeom>
              <a:avLst/>
              <a:gdLst/>
              <a:ahLst/>
              <a:cxnLst/>
              <a:rect l="l" t="t" r="r" b="b"/>
              <a:pathLst>
                <a:path w="343" h="837" extrusionOk="0">
                  <a:moveTo>
                    <a:pt x="89" y="0"/>
                  </a:moveTo>
                  <a:cubicBezTo>
                    <a:pt x="44" y="0"/>
                    <a:pt x="0" y="31"/>
                    <a:pt x="21" y="87"/>
                  </a:cubicBezTo>
                  <a:cubicBezTo>
                    <a:pt x="93" y="325"/>
                    <a:pt x="128" y="563"/>
                    <a:pt x="188" y="801"/>
                  </a:cubicBezTo>
                  <a:cubicBezTo>
                    <a:pt x="194" y="825"/>
                    <a:pt x="215" y="837"/>
                    <a:pt x="236" y="837"/>
                  </a:cubicBezTo>
                  <a:cubicBezTo>
                    <a:pt x="256" y="837"/>
                    <a:pt x="277" y="825"/>
                    <a:pt x="283" y="801"/>
                  </a:cubicBezTo>
                  <a:cubicBezTo>
                    <a:pt x="343" y="563"/>
                    <a:pt x="247" y="277"/>
                    <a:pt x="164" y="51"/>
                  </a:cubicBezTo>
                  <a:cubicBezTo>
                    <a:pt x="154" y="16"/>
                    <a:pt x="121" y="0"/>
                    <a:pt x="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9" name="Google Shape;16021;p55">
              <a:extLst>
                <a:ext uri="{FF2B5EF4-FFF2-40B4-BE49-F238E27FC236}">
                  <a16:creationId xmlns:a16="http://schemas.microsoft.com/office/drawing/2014/main" id="{2A3945FE-413E-77FD-9E14-467DD0CA5494}"/>
                </a:ext>
              </a:extLst>
            </p:cNvPr>
            <p:cNvSpPr/>
            <p:nvPr/>
          </p:nvSpPr>
          <p:spPr>
            <a:xfrm>
              <a:off x="3500550" y="1633425"/>
              <a:ext cx="15450" cy="40200"/>
            </a:xfrm>
            <a:custGeom>
              <a:avLst/>
              <a:gdLst/>
              <a:ahLst/>
              <a:cxnLst/>
              <a:rect l="l" t="t" r="r" b="b"/>
              <a:pathLst>
                <a:path w="618" h="1608" extrusionOk="0">
                  <a:moveTo>
                    <a:pt x="62" y="0"/>
                  </a:moveTo>
                  <a:cubicBezTo>
                    <a:pt x="33" y="0"/>
                    <a:pt x="0" y="26"/>
                    <a:pt x="7" y="70"/>
                  </a:cubicBezTo>
                  <a:cubicBezTo>
                    <a:pt x="115" y="570"/>
                    <a:pt x="269" y="1129"/>
                    <a:pt x="519" y="1582"/>
                  </a:cubicBezTo>
                  <a:cubicBezTo>
                    <a:pt x="528" y="1599"/>
                    <a:pt x="545" y="1607"/>
                    <a:pt x="561" y="1607"/>
                  </a:cubicBezTo>
                  <a:cubicBezTo>
                    <a:pt x="590" y="1607"/>
                    <a:pt x="618" y="1584"/>
                    <a:pt x="603" y="1546"/>
                  </a:cubicBezTo>
                  <a:cubicBezTo>
                    <a:pt x="460" y="1034"/>
                    <a:pt x="281" y="522"/>
                    <a:pt x="103" y="34"/>
                  </a:cubicBezTo>
                  <a:cubicBezTo>
                    <a:pt x="98" y="11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0" name="Google Shape;16022;p55">
              <a:extLst>
                <a:ext uri="{FF2B5EF4-FFF2-40B4-BE49-F238E27FC236}">
                  <a16:creationId xmlns:a16="http://schemas.microsoft.com/office/drawing/2014/main" id="{846F64AA-3F61-CA5F-C3C8-8DAA10BA64BE}"/>
                </a:ext>
              </a:extLst>
            </p:cNvPr>
            <p:cNvSpPr/>
            <p:nvPr/>
          </p:nvSpPr>
          <p:spPr>
            <a:xfrm>
              <a:off x="3420550" y="1587625"/>
              <a:ext cx="44175" cy="49000"/>
            </a:xfrm>
            <a:custGeom>
              <a:avLst/>
              <a:gdLst/>
              <a:ahLst/>
              <a:cxnLst/>
              <a:rect l="l" t="t" r="r" b="b"/>
              <a:pathLst>
                <a:path w="1767" h="1960" extrusionOk="0">
                  <a:moveTo>
                    <a:pt x="25" y="1"/>
                  </a:moveTo>
                  <a:cubicBezTo>
                    <a:pt x="9" y="1"/>
                    <a:pt x="1" y="28"/>
                    <a:pt x="28" y="56"/>
                  </a:cubicBezTo>
                  <a:cubicBezTo>
                    <a:pt x="386" y="282"/>
                    <a:pt x="707" y="532"/>
                    <a:pt x="981" y="878"/>
                  </a:cubicBezTo>
                  <a:cubicBezTo>
                    <a:pt x="1231" y="1199"/>
                    <a:pt x="1362" y="1568"/>
                    <a:pt x="1576" y="1925"/>
                  </a:cubicBezTo>
                  <a:cubicBezTo>
                    <a:pt x="1586" y="1949"/>
                    <a:pt x="1605" y="1960"/>
                    <a:pt x="1625" y="1960"/>
                  </a:cubicBezTo>
                  <a:cubicBezTo>
                    <a:pt x="1654" y="1960"/>
                    <a:pt x="1683" y="1937"/>
                    <a:pt x="1683" y="1902"/>
                  </a:cubicBezTo>
                  <a:cubicBezTo>
                    <a:pt x="1767" y="1092"/>
                    <a:pt x="814" y="68"/>
                    <a:pt x="40" y="9"/>
                  </a:cubicBezTo>
                  <a:cubicBezTo>
                    <a:pt x="35" y="3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1" name="Google Shape;16023;p55">
              <a:extLst>
                <a:ext uri="{FF2B5EF4-FFF2-40B4-BE49-F238E27FC236}">
                  <a16:creationId xmlns:a16="http://schemas.microsoft.com/office/drawing/2014/main" id="{2B3CF332-144D-E37D-75CE-7C61F637E7C8}"/>
                </a:ext>
              </a:extLst>
            </p:cNvPr>
            <p:cNvSpPr/>
            <p:nvPr/>
          </p:nvSpPr>
          <p:spPr>
            <a:xfrm>
              <a:off x="3489525" y="1629675"/>
              <a:ext cx="34450" cy="58150"/>
            </a:xfrm>
            <a:custGeom>
              <a:avLst/>
              <a:gdLst/>
              <a:ahLst/>
              <a:cxnLst/>
              <a:rect l="l" t="t" r="r" b="b"/>
              <a:pathLst>
                <a:path w="1378" h="2326" extrusionOk="0">
                  <a:moveTo>
                    <a:pt x="75" y="1"/>
                  </a:moveTo>
                  <a:cubicBezTo>
                    <a:pt x="41" y="1"/>
                    <a:pt x="1" y="58"/>
                    <a:pt x="32" y="89"/>
                  </a:cubicBezTo>
                  <a:cubicBezTo>
                    <a:pt x="687" y="660"/>
                    <a:pt x="1008" y="1434"/>
                    <a:pt x="1163" y="2291"/>
                  </a:cubicBezTo>
                  <a:cubicBezTo>
                    <a:pt x="1172" y="2315"/>
                    <a:pt x="1192" y="2326"/>
                    <a:pt x="1211" y="2326"/>
                  </a:cubicBezTo>
                  <a:cubicBezTo>
                    <a:pt x="1240" y="2326"/>
                    <a:pt x="1270" y="2303"/>
                    <a:pt x="1270" y="2267"/>
                  </a:cubicBezTo>
                  <a:cubicBezTo>
                    <a:pt x="1377" y="1398"/>
                    <a:pt x="770" y="517"/>
                    <a:pt x="91" y="5"/>
                  </a:cubicBezTo>
                  <a:cubicBezTo>
                    <a:pt x="86" y="2"/>
                    <a:pt x="81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2" name="Google Shape;16024;p55">
              <a:extLst>
                <a:ext uri="{FF2B5EF4-FFF2-40B4-BE49-F238E27FC236}">
                  <a16:creationId xmlns:a16="http://schemas.microsoft.com/office/drawing/2014/main" id="{A1E6FC29-8A53-2C5B-EAF1-41C340E9AA33}"/>
                </a:ext>
              </a:extLst>
            </p:cNvPr>
            <p:cNvSpPr/>
            <p:nvPr/>
          </p:nvSpPr>
          <p:spPr>
            <a:xfrm>
              <a:off x="3478675" y="1585425"/>
              <a:ext cx="16575" cy="15350"/>
            </a:xfrm>
            <a:custGeom>
              <a:avLst/>
              <a:gdLst/>
              <a:ahLst/>
              <a:cxnLst/>
              <a:rect l="l" t="t" r="r" b="b"/>
              <a:pathLst>
                <a:path w="663" h="614" extrusionOk="0">
                  <a:moveTo>
                    <a:pt x="148" y="1"/>
                  </a:moveTo>
                  <a:cubicBezTo>
                    <a:pt x="73" y="1"/>
                    <a:pt x="0" y="110"/>
                    <a:pt x="73" y="192"/>
                  </a:cubicBezTo>
                  <a:cubicBezTo>
                    <a:pt x="204" y="335"/>
                    <a:pt x="347" y="513"/>
                    <a:pt x="549" y="608"/>
                  </a:cubicBezTo>
                  <a:cubicBezTo>
                    <a:pt x="558" y="612"/>
                    <a:pt x="567" y="614"/>
                    <a:pt x="576" y="614"/>
                  </a:cubicBezTo>
                  <a:cubicBezTo>
                    <a:pt x="625" y="614"/>
                    <a:pt x="663" y="564"/>
                    <a:pt x="632" y="513"/>
                  </a:cubicBezTo>
                  <a:cubicBezTo>
                    <a:pt x="549" y="323"/>
                    <a:pt x="370" y="192"/>
                    <a:pt x="216" y="37"/>
                  </a:cubicBezTo>
                  <a:cubicBezTo>
                    <a:pt x="196" y="11"/>
                    <a:pt x="172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3" name="Google Shape;16025;p55">
              <a:extLst>
                <a:ext uri="{FF2B5EF4-FFF2-40B4-BE49-F238E27FC236}">
                  <a16:creationId xmlns:a16="http://schemas.microsoft.com/office/drawing/2014/main" id="{C753B76F-DF1D-2AE1-57F6-D16DB3FD76FA}"/>
                </a:ext>
              </a:extLst>
            </p:cNvPr>
            <p:cNvSpPr/>
            <p:nvPr/>
          </p:nvSpPr>
          <p:spPr>
            <a:xfrm>
              <a:off x="3550150" y="1671200"/>
              <a:ext cx="9825" cy="11525"/>
            </a:xfrm>
            <a:custGeom>
              <a:avLst/>
              <a:gdLst/>
              <a:ahLst/>
              <a:cxnLst/>
              <a:rect l="l" t="t" r="r" b="b"/>
              <a:pathLst>
                <a:path w="393" h="461" extrusionOk="0">
                  <a:moveTo>
                    <a:pt x="160" y="0"/>
                  </a:moveTo>
                  <a:cubicBezTo>
                    <a:pt x="81" y="0"/>
                    <a:pt x="1" y="116"/>
                    <a:pt x="83" y="190"/>
                  </a:cubicBezTo>
                  <a:cubicBezTo>
                    <a:pt x="155" y="249"/>
                    <a:pt x="214" y="333"/>
                    <a:pt x="250" y="416"/>
                  </a:cubicBezTo>
                  <a:cubicBezTo>
                    <a:pt x="256" y="446"/>
                    <a:pt x="280" y="461"/>
                    <a:pt x="305" y="461"/>
                  </a:cubicBezTo>
                  <a:cubicBezTo>
                    <a:pt x="330" y="461"/>
                    <a:pt x="357" y="446"/>
                    <a:pt x="369" y="416"/>
                  </a:cubicBezTo>
                  <a:cubicBezTo>
                    <a:pt x="381" y="345"/>
                    <a:pt x="393" y="273"/>
                    <a:pt x="345" y="190"/>
                  </a:cubicBezTo>
                  <a:cubicBezTo>
                    <a:pt x="321" y="130"/>
                    <a:pt x="274" y="94"/>
                    <a:pt x="226" y="35"/>
                  </a:cubicBezTo>
                  <a:cubicBezTo>
                    <a:pt x="207" y="10"/>
                    <a:pt x="184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4" name="Google Shape;16026;p55">
              <a:extLst>
                <a:ext uri="{FF2B5EF4-FFF2-40B4-BE49-F238E27FC236}">
                  <a16:creationId xmlns:a16="http://schemas.microsoft.com/office/drawing/2014/main" id="{74CB27C8-EAA6-45FA-343B-C3973808F05E}"/>
                </a:ext>
              </a:extLst>
            </p:cNvPr>
            <p:cNvSpPr/>
            <p:nvPr/>
          </p:nvSpPr>
          <p:spPr>
            <a:xfrm>
              <a:off x="4526825" y="1830425"/>
              <a:ext cx="12750" cy="26900"/>
            </a:xfrm>
            <a:custGeom>
              <a:avLst/>
              <a:gdLst/>
              <a:ahLst/>
              <a:cxnLst/>
              <a:rect l="l" t="t" r="r" b="b"/>
              <a:pathLst>
                <a:path w="510" h="1076" extrusionOk="0">
                  <a:moveTo>
                    <a:pt x="206" y="1"/>
                  </a:moveTo>
                  <a:cubicBezTo>
                    <a:pt x="113" y="1"/>
                    <a:pt x="0" y="84"/>
                    <a:pt x="33" y="191"/>
                  </a:cubicBezTo>
                  <a:cubicBezTo>
                    <a:pt x="81" y="357"/>
                    <a:pt x="116" y="512"/>
                    <a:pt x="128" y="667"/>
                  </a:cubicBezTo>
                  <a:cubicBezTo>
                    <a:pt x="140" y="798"/>
                    <a:pt x="93" y="941"/>
                    <a:pt x="200" y="1036"/>
                  </a:cubicBezTo>
                  <a:cubicBezTo>
                    <a:pt x="228" y="1064"/>
                    <a:pt x="260" y="1075"/>
                    <a:pt x="291" y="1075"/>
                  </a:cubicBezTo>
                  <a:cubicBezTo>
                    <a:pt x="313" y="1075"/>
                    <a:pt x="335" y="1070"/>
                    <a:pt x="354" y="1060"/>
                  </a:cubicBezTo>
                  <a:cubicBezTo>
                    <a:pt x="509" y="988"/>
                    <a:pt x="497" y="762"/>
                    <a:pt x="485" y="595"/>
                  </a:cubicBezTo>
                  <a:cubicBezTo>
                    <a:pt x="474" y="405"/>
                    <a:pt x="390" y="226"/>
                    <a:pt x="307" y="60"/>
                  </a:cubicBezTo>
                  <a:cubicBezTo>
                    <a:pt x="288" y="18"/>
                    <a:pt x="249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5" name="Google Shape;16027;p55">
              <a:extLst>
                <a:ext uri="{FF2B5EF4-FFF2-40B4-BE49-F238E27FC236}">
                  <a16:creationId xmlns:a16="http://schemas.microsoft.com/office/drawing/2014/main" id="{E778FF71-6CEF-3C88-5685-AEE0490AD52F}"/>
                </a:ext>
              </a:extLst>
            </p:cNvPr>
            <p:cNvSpPr/>
            <p:nvPr/>
          </p:nvSpPr>
          <p:spPr>
            <a:xfrm>
              <a:off x="4587175" y="180302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36" y="1"/>
                  </a:moveTo>
                  <a:cubicBezTo>
                    <a:pt x="0" y="1"/>
                    <a:pt x="0" y="25"/>
                    <a:pt x="36" y="25"/>
                  </a:cubicBezTo>
                  <a:cubicBezTo>
                    <a:pt x="48" y="25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6" name="Google Shape;16028;p55">
              <a:extLst>
                <a:ext uri="{FF2B5EF4-FFF2-40B4-BE49-F238E27FC236}">
                  <a16:creationId xmlns:a16="http://schemas.microsoft.com/office/drawing/2014/main" id="{75A1C803-2351-53AD-0085-64E655C3F553}"/>
                </a:ext>
              </a:extLst>
            </p:cNvPr>
            <p:cNvSpPr/>
            <p:nvPr/>
          </p:nvSpPr>
          <p:spPr>
            <a:xfrm>
              <a:off x="4595800" y="1783225"/>
              <a:ext cx="5675" cy="18650"/>
            </a:xfrm>
            <a:custGeom>
              <a:avLst/>
              <a:gdLst/>
              <a:ahLst/>
              <a:cxnLst/>
              <a:rect l="l" t="t" r="r" b="b"/>
              <a:pathLst>
                <a:path w="227" h="746" extrusionOk="0">
                  <a:moveTo>
                    <a:pt x="167" y="1"/>
                  </a:moveTo>
                  <a:cubicBezTo>
                    <a:pt x="137" y="1"/>
                    <a:pt x="108" y="19"/>
                    <a:pt x="108" y="55"/>
                  </a:cubicBezTo>
                  <a:cubicBezTo>
                    <a:pt x="108" y="197"/>
                    <a:pt x="72" y="316"/>
                    <a:pt x="60" y="436"/>
                  </a:cubicBezTo>
                  <a:cubicBezTo>
                    <a:pt x="48" y="519"/>
                    <a:pt x="1" y="614"/>
                    <a:pt x="12" y="709"/>
                  </a:cubicBezTo>
                  <a:cubicBezTo>
                    <a:pt x="12" y="732"/>
                    <a:pt x="37" y="746"/>
                    <a:pt x="61" y="746"/>
                  </a:cubicBezTo>
                  <a:cubicBezTo>
                    <a:pt x="74" y="746"/>
                    <a:pt x="87" y="742"/>
                    <a:pt x="96" y="733"/>
                  </a:cubicBezTo>
                  <a:cubicBezTo>
                    <a:pt x="167" y="638"/>
                    <a:pt x="167" y="519"/>
                    <a:pt x="191" y="412"/>
                  </a:cubicBezTo>
                  <a:cubicBezTo>
                    <a:pt x="215" y="293"/>
                    <a:pt x="227" y="174"/>
                    <a:pt x="227" y="55"/>
                  </a:cubicBezTo>
                  <a:cubicBezTo>
                    <a:pt x="227" y="19"/>
                    <a:pt x="197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7" name="Google Shape;16029;p55">
              <a:extLst>
                <a:ext uri="{FF2B5EF4-FFF2-40B4-BE49-F238E27FC236}">
                  <a16:creationId xmlns:a16="http://schemas.microsoft.com/office/drawing/2014/main" id="{72168198-AD94-D60D-5D40-B5640A7571C7}"/>
                </a:ext>
              </a:extLst>
            </p:cNvPr>
            <p:cNvSpPr/>
            <p:nvPr/>
          </p:nvSpPr>
          <p:spPr>
            <a:xfrm>
              <a:off x="4746425" y="1758825"/>
              <a:ext cx="8950" cy="49400"/>
            </a:xfrm>
            <a:custGeom>
              <a:avLst/>
              <a:gdLst/>
              <a:ahLst/>
              <a:cxnLst/>
              <a:rect l="l" t="t" r="r" b="b"/>
              <a:pathLst>
                <a:path w="358" h="1976" extrusionOk="0">
                  <a:moveTo>
                    <a:pt x="220" y="1"/>
                  </a:moveTo>
                  <a:cubicBezTo>
                    <a:pt x="182" y="1"/>
                    <a:pt x="141" y="35"/>
                    <a:pt x="155" y="78"/>
                  </a:cubicBezTo>
                  <a:cubicBezTo>
                    <a:pt x="262" y="721"/>
                    <a:pt x="95" y="1316"/>
                    <a:pt x="0" y="1947"/>
                  </a:cubicBezTo>
                  <a:cubicBezTo>
                    <a:pt x="0" y="1967"/>
                    <a:pt x="18" y="1976"/>
                    <a:pt x="40" y="1976"/>
                  </a:cubicBezTo>
                  <a:cubicBezTo>
                    <a:pt x="58" y="1976"/>
                    <a:pt x="79" y="1970"/>
                    <a:pt x="95" y="1959"/>
                  </a:cubicBezTo>
                  <a:cubicBezTo>
                    <a:pt x="333" y="1376"/>
                    <a:pt x="357" y="661"/>
                    <a:pt x="274" y="54"/>
                  </a:cubicBezTo>
                  <a:cubicBezTo>
                    <a:pt x="269" y="16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8" name="Google Shape;16030;p55">
              <a:extLst>
                <a:ext uri="{FF2B5EF4-FFF2-40B4-BE49-F238E27FC236}">
                  <a16:creationId xmlns:a16="http://schemas.microsoft.com/office/drawing/2014/main" id="{D0DC5720-4692-B0E1-3F6F-6EBB05CD1C55}"/>
                </a:ext>
              </a:extLst>
            </p:cNvPr>
            <p:cNvSpPr/>
            <p:nvPr/>
          </p:nvSpPr>
          <p:spPr>
            <a:xfrm>
              <a:off x="4765525" y="1635075"/>
              <a:ext cx="20500" cy="56350"/>
            </a:xfrm>
            <a:custGeom>
              <a:avLst/>
              <a:gdLst/>
              <a:ahLst/>
              <a:cxnLst/>
              <a:rect l="l" t="t" r="r" b="b"/>
              <a:pathLst>
                <a:path w="820" h="2254" extrusionOk="0">
                  <a:moveTo>
                    <a:pt x="41" y="0"/>
                  </a:moveTo>
                  <a:cubicBezTo>
                    <a:pt x="30" y="0"/>
                    <a:pt x="0" y="18"/>
                    <a:pt x="10" y="27"/>
                  </a:cubicBezTo>
                  <a:cubicBezTo>
                    <a:pt x="522" y="706"/>
                    <a:pt x="605" y="1420"/>
                    <a:pt x="701" y="2218"/>
                  </a:cubicBezTo>
                  <a:cubicBezTo>
                    <a:pt x="701" y="2242"/>
                    <a:pt x="715" y="2254"/>
                    <a:pt x="730" y="2254"/>
                  </a:cubicBezTo>
                  <a:cubicBezTo>
                    <a:pt x="745" y="2254"/>
                    <a:pt x="760" y="2242"/>
                    <a:pt x="760" y="2218"/>
                  </a:cubicBezTo>
                  <a:cubicBezTo>
                    <a:pt x="820" y="1444"/>
                    <a:pt x="522" y="599"/>
                    <a:pt x="46" y="4"/>
                  </a:cubicBezTo>
                  <a:cubicBezTo>
                    <a:pt x="46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9" name="Google Shape;16031;p55">
              <a:extLst>
                <a:ext uri="{FF2B5EF4-FFF2-40B4-BE49-F238E27FC236}">
                  <a16:creationId xmlns:a16="http://schemas.microsoft.com/office/drawing/2014/main" id="{BC63672A-CA22-4190-E2B5-D9DB90E92D76}"/>
                </a:ext>
              </a:extLst>
            </p:cNvPr>
            <p:cNvSpPr/>
            <p:nvPr/>
          </p:nvSpPr>
          <p:spPr>
            <a:xfrm>
              <a:off x="4782850" y="1736675"/>
              <a:ext cx="4675" cy="27675"/>
            </a:xfrm>
            <a:custGeom>
              <a:avLst/>
              <a:gdLst/>
              <a:ahLst/>
              <a:cxnLst/>
              <a:rect l="l" t="t" r="r" b="b"/>
              <a:pathLst>
                <a:path w="187" h="1107" extrusionOk="0">
                  <a:moveTo>
                    <a:pt x="48" y="0"/>
                  </a:moveTo>
                  <a:cubicBezTo>
                    <a:pt x="26" y="0"/>
                    <a:pt x="1" y="20"/>
                    <a:pt x="8" y="47"/>
                  </a:cubicBezTo>
                  <a:cubicBezTo>
                    <a:pt x="31" y="238"/>
                    <a:pt x="31" y="428"/>
                    <a:pt x="55" y="631"/>
                  </a:cubicBezTo>
                  <a:cubicBezTo>
                    <a:pt x="55" y="774"/>
                    <a:pt x="31" y="928"/>
                    <a:pt x="67" y="1071"/>
                  </a:cubicBezTo>
                  <a:cubicBezTo>
                    <a:pt x="73" y="1095"/>
                    <a:pt x="91" y="1107"/>
                    <a:pt x="107" y="1107"/>
                  </a:cubicBezTo>
                  <a:cubicBezTo>
                    <a:pt x="124" y="1107"/>
                    <a:pt x="139" y="1095"/>
                    <a:pt x="139" y="1071"/>
                  </a:cubicBezTo>
                  <a:cubicBezTo>
                    <a:pt x="186" y="904"/>
                    <a:pt x="150" y="714"/>
                    <a:pt x="139" y="547"/>
                  </a:cubicBezTo>
                  <a:cubicBezTo>
                    <a:pt x="127" y="369"/>
                    <a:pt x="103" y="214"/>
                    <a:pt x="79" y="35"/>
                  </a:cubicBezTo>
                  <a:cubicBezTo>
                    <a:pt x="79" y="10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0" name="Google Shape;16032;p55">
              <a:extLst>
                <a:ext uri="{FF2B5EF4-FFF2-40B4-BE49-F238E27FC236}">
                  <a16:creationId xmlns:a16="http://schemas.microsoft.com/office/drawing/2014/main" id="{8793396C-CB6B-65CE-4700-CBE96ED083C5}"/>
                </a:ext>
              </a:extLst>
            </p:cNvPr>
            <p:cNvSpPr/>
            <p:nvPr/>
          </p:nvSpPr>
          <p:spPr>
            <a:xfrm>
              <a:off x="4791950" y="1762650"/>
              <a:ext cx="4800" cy="22225"/>
            </a:xfrm>
            <a:custGeom>
              <a:avLst/>
              <a:gdLst/>
              <a:ahLst/>
              <a:cxnLst/>
              <a:rect l="l" t="t" r="r" b="b"/>
              <a:pathLst>
                <a:path w="192" h="889" extrusionOk="0">
                  <a:moveTo>
                    <a:pt x="99" y="1"/>
                  </a:moveTo>
                  <a:cubicBezTo>
                    <a:pt x="61" y="1"/>
                    <a:pt x="25" y="28"/>
                    <a:pt x="25" y="80"/>
                  </a:cubicBezTo>
                  <a:cubicBezTo>
                    <a:pt x="25" y="330"/>
                    <a:pt x="1" y="580"/>
                    <a:pt x="1" y="842"/>
                  </a:cubicBezTo>
                  <a:cubicBezTo>
                    <a:pt x="1" y="873"/>
                    <a:pt x="21" y="888"/>
                    <a:pt x="43" y="888"/>
                  </a:cubicBezTo>
                  <a:cubicBezTo>
                    <a:pt x="63" y="888"/>
                    <a:pt x="85" y="876"/>
                    <a:pt x="96" y="854"/>
                  </a:cubicBezTo>
                  <a:cubicBezTo>
                    <a:pt x="191" y="616"/>
                    <a:pt x="179" y="330"/>
                    <a:pt x="179" y="92"/>
                  </a:cubicBezTo>
                  <a:cubicBezTo>
                    <a:pt x="179" y="31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1" name="Google Shape;16033;p55">
              <a:extLst>
                <a:ext uri="{FF2B5EF4-FFF2-40B4-BE49-F238E27FC236}">
                  <a16:creationId xmlns:a16="http://schemas.microsoft.com/office/drawing/2014/main" id="{3BA420CB-D4CE-3DCD-57D1-4E3521343A6A}"/>
                </a:ext>
              </a:extLst>
            </p:cNvPr>
            <p:cNvSpPr/>
            <p:nvPr/>
          </p:nvSpPr>
          <p:spPr>
            <a:xfrm>
              <a:off x="3154150" y="1577100"/>
              <a:ext cx="110550" cy="183900"/>
            </a:xfrm>
            <a:custGeom>
              <a:avLst/>
              <a:gdLst/>
              <a:ahLst/>
              <a:cxnLst/>
              <a:rect l="l" t="t" r="r" b="b"/>
              <a:pathLst>
                <a:path w="4422" h="7356" extrusionOk="0">
                  <a:moveTo>
                    <a:pt x="4398" y="1"/>
                  </a:moveTo>
                  <a:cubicBezTo>
                    <a:pt x="2910" y="168"/>
                    <a:pt x="1862" y="1251"/>
                    <a:pt x="1290" y="2573"/>
                  </a:cubicBezTo>
                  <a:cubicBezTo>
                    <a:pt x="969" y="3347"/>
                    <a:pt x="755" y="4156"/>
                    <a:pt x="576" y="4966"/>
                  </a:cubicBezTo>
                  <a:cubicBezTo>
                    <a:pt x="409" y="5716"/>
                    <a:pt x="112" y="6478"/>
                    <a:pt x="16" y="7228"/>
                  </a:cubicBezTo>
                  <a:cubicBezTo>
                    <a:pt x="0" y="7300"/>
                    <a:pt x="60" y="7356"/>
                    <a:pt x="118" y="7356"/>
                  </a:cubicBezTo>
                  <a:cubicBezTo>
                    <a:pt x="147" y="7356"/>
                    <a:pt x="176" y="7343"/>
                    <a:pt x="195" y="7311"/>
                  </a:cubicBezTo>
                  <a:cubicBezTo>
                    <a:pt x="493" y="6776"/>
                    <a:pt x="552" y="6097"/>
                    <a:pt x="707" y="5502"/>
                  </a:cubicBezTo>
                  <a:cubicBezTo>
                    <a:pt x="909" y="4787"/>
                    <a:pt x="1100" y="4073"/>
                    <a:pt x="1338" y="3382"/>
                  </a:cubicBezTo>
                  <a:cubicBezTo>
                    <a:pt x="1874" y="1811"/>
                    <a:pt x="2636" y="322"/>
                    <a:pt x="4422" y="49"/>
                  </a:cubicBezTo>
                  <a:cubicBezTo>
                    <a:pt x="4422" y="25"/>
                    <a:pt x="4422" y="1"/>
                    <a:pt x="43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2" name="Google Shape;16034;p55">
              <a:extLst>
                <a:ext uri="{FF2B5EF4-FFF2-40B4-BE49-F238E27FC236}">
                  <a16:creationId xmlns:a16="http://schemas.microsoft.com/office/drawing/2014/main" id="{1BBC1988-B031-2FE5-6DDD-3729BB80FB6A}"/>
                </a:ext>
              </a:extLst>
            </p:cNvPr>
            <p:cNvSpPr/>
            <p:nvPr/>
          </p:nvSpPr>
          <p:spPr>
            <a:xfrm>
              <a:off x="3146225" y="1825100"/>
              <a:ext cx="13100" cy="91575"/>
            </a:xfrm>
            <a:custGeom>
              <a:avLst/>
              <a:gdLst/>
              <a:ahLst/>
              <a:cxnLst/>
              <a:rect l="l" t="t" r="r" b="b"/>
              <a:pathLst>
                <a:path w="524" h="3663" extrusionOk="0">
                  <a:moveTo>
                    <a:pt x="121" y="0"/>
                  </a:moveTo>
                  <a:cubicBezTo>
                    <a:pt x="100" y="0"/>
                    <a:pt x="83" y="15"/>
                    <a:pt x="95" y="46"/>
                  </a:cubicBezTo>
                  <a:cubicBezTo>
                    <a:pt x="238" y="1237"/>
                    <a:pt x="0" y="2451"/>
                    <a:pt x="167" y="3642"/>
                  </a:cubicBezTo>
                  <a:cubicBezTo>
                    <a:pt x="167" y="3656"/>
                    <a:pt x="178" y="3663"/>
                    <a:pt x="191" y="3663"/>
                  </a:cubicBezTo>
                  <a:cubicBezTo>
                    <a:pt x="210" y="3663"/>
                    <a:pt x="233" y="3647"/>
                    <a:pt x="226" y="3618"/>
                  </a:cubicBezTo>
                  <a:cubicBezTo>
                    <a:pt x="167" y="2392"/>
                    <a:pt x="524" y="1237"/>
                    <a:pt x="167" y="34"/>
                  </a:cubicBezTo>
                  <a:cubicBezTo>
                    <a:pt x="161" y="12"/>
                    <a:pt x="14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3" name="Google Shape;16035;p55">
              <a:extLst>
                <a:ext uri="{FF2B5EF4-FFF2-40B4-BE49-F238E27FC236}">
                  <a16:creationId xmlns:a16="http://schemas.microsoft.com/office/drawing/2014/main" id="{679B336A-41F8-49BC-6B16-BA829C75B48F}"/>
                </a:ext>
              </a:extLst>
            </p:cNvPr>
            <p:cNvSpPr/>
            <p:nvPr/>
          </p:nvSpPr>
          <p:spPr>
            <a:xfrm>
              <a:off x="3251325" y="1569625"/>
              <a:ext cx="65700" cy="28100"/>
            </a:xfrm>
            <a:custGeom>
              <a:avLst/>
              <a:gdLst/>
              <a:ahLst/>
              <a:cxnLst/>
              <a:rect l="l" t="t" r="r" b="b"/>
              <a:pathLst>
                <a:path w="2628" h="1124" extrusionOk="0">
                  <a:moveTo>
                    <a:pt x="2592" y="1"/>
                  </a:moveTo>
                  <a:cubicBezTo>
                    <a:pt x="2589" y="1"/>
                    <a:pt x="2586" y="1"/>
                    <a:pt x="2583" y="2"/>
                  </a:cubicBezTo>
                  <a:cubicBezTo>
                    <a:pt x="1642" y="145"/>
                    <a:pt x="832" y="621"/>
                    <a:pt x="11" y="1086"/>
                  </a:cubicBezTo>
                  <a:cubicBezTo>
                    <a:pt x="1" y="1096"/>
                    <a:pt x="8" y="1124"/>
                    <a:pt x="18" y="1124"/>
                  </a:cubicBezTo>
                  <a:cubicBezTo>
                    <a:pt x="19" y="1124"/>
                    <a:pt x="21" y="1123"/>
                    <a:pt x="23" y="1121"/>
                  </a:cubicBezTo>
                  <a:cubicBezTo>
                    <a:pt x="892" y="729"/>
                    <a:pt x="1642" y="205"/>
                    <a:pt x="2595" y="62"/>
                  </a:cubicBezTo>
                  <a:cubicBezTo>
                    <a:pt x="2627" y="51"/>
                    <a:pt x="2620" y="1"/>
                    <a:pt x="25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4" name="Google Shape;16036;p55">
              <a:extLst>
                <a:ext uri="{FF2B5EF4-FFF2-40B4-BE49-F238E27FC236}">
                  <a16:creationId xmlns:a16="http://schemas.microsoft.com/office/drawing/2014/main" id="{E974310B-E805-A838-50D0-E110478EC5FE}"/>
                </a:ext>
              </a:extLst>
            </p:cNvPr>
            <p:cNvSpPr/>
            <p:nvPr/>
          </p:nvSpPr>
          <p:spPr>
            <a:xfrm>
              <a:off x="3223000" y="1614775"/>
              <a:ext cx="7275" cy="7300"/>
            </a:xfrm>
            <a:custGeom>
              <a:avLst/>
              <a:gdLst/>
              <a:ahLst/>
              <a:cxnLst/>
              <a:rect l="l" t="t" r="r" b="b"/>
              <a:pathLst>
                <a:path w="291" h="292" extrusionOk="0">
                  <a:moveTo>
                    <a:pt x="280" y="1"/>
                  </a:moveTo>
                  <a:cubicBezTo>
                    <a:pt x="277" y="1"/>
                    <a:pt x="275" y="2"/>
                    <a:pt x="275" y="6"/>
                  </a:cubicBezTo>
                  <a:cubicBezTo>
                    <a:pt x="291" y="6"/>
                    <a:pt x="285" y="1"/>
                    <a:pt x="280" y="1"/>
                  </a:cubicBezTo>
                  <a:close/>
                  <a:moveTo>
                    <a:pt x="275" y="6"/>
                  </a:moveTo>
                  <a:lnTo>
                    <a:pt x="1" y="292"/>
                  </a:lnTo>
                  <a:cubicBezTo>
                    <a:pt x="96" y="208"/>
                    <a:pt x="191" y="101"/>
                    <a:pt x="275" y="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5" name="Google Shape;16037;p55">
              <a:extLst>
                <a:ext uri="{FF2B5EF4-FFF2-40B4-BE49-F238E27FC236}">
                  <a16:creationId xmlns:a16="http://schemas.microsoft.com/office/drawing/2014/main" id="{F802FF9A-6CC3-0732-E626-721CF3DE1EC2}"/>
                </a:ext>
              </a:extLst>
            </p:cNvPr>
            <p:cNvSpPr/>
            <p:nvPr/>
          </p:nvSpPr>
          <p:spPr>
            <a:xfrm>
              <a:off x="3155450" y="1643075"/>
              <a:ext cx="51725" cy="203650"/>
            </a:xfrm>
            <a:custGeom>
              <a:avLst/>
              <a:gdLst/>
              <a:ahLst/>
              <a:cxnLst/>
              <a:rect l="l" t="t" r="r" b="b"/>
              <a:pathLst>
                <a:path w="2069" h="8146" extrusionOk="0">
                  <a:moveTo>
                    <a:pt x="2052" y="0"/>
                  </a:moveTo>
                  <a:cubicBezTo>
                    <a:pt x="2050" y="0"/>
                    <a:pt x="2048" y="2"/>
                    <a:pt x="2048" y="5"/>
                  </a:cubicBezTo>
                  <a:cubicBezTo>
                    <a:pt x="1298" y="1231"/>
                    <a:pt x="941" y="2565"/>
                    <a:pt x="631" y="3958"/>
                  </a:cubicBezTo>
                  <a:cubicBezTo>
                    <a:pt x="322" y="5327"/>
                    <a:pt x="107" y="6708"/>
                    <a:pt x="0" y="8101"/>
                  </a:cubicBezTo>
                  <a:cubicBezTo>
                    <a:pt x="0" y="8130"/>
                    <a:pt x="26" y="8146"/>
                    <a:pt x="47" y="8146"/>
                  </a:cubicBezTo>
                  <a:cubicBezTo>
                    <a:pt x="60" y="8146"/>
                    <a:pt x="72" y="8139"/>
                    <a:pt x="72" y="8125"/>
                  </a:cubicBezTo>
                  <a:cubicBezTo>
                    <a:pt x="274" y="6780"/>
                    <a:pt x="393" y="5422"/>
                    <a:pt x="643" y="4089"/>
                  </a:cubicBezTo>
                  <a:cubicBezTo>
                    <a:pt x="893" y="2672"/>
                    <a:pt x="1417" y="1303"/>
                    <a:pt x="2060" y="29"/>
                  </a:cubicBezTo>
                  <a:cubicBezTo>
                    <a:pt x="2069" y="11"/>
                    <a:pt x="2058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6" name="Google Shape;16038;p55">
              <a:extLst>
                <a:ext uri="{FF2B5EF4-FFF2-40B4-BE49-F238E27FC236}">
                  <a16:creationId xmlns:a16="http://schemas.microsoft.com/office/drawing/2014/main" id="{F64E0C1A-3B49-1F5F-AE09-B6D95DEAF0DD}"/>
                </a:ext>
              </a:extLst>
            </p:cNvPr>
            <p:cNvSpPr/>
            <p:nvPr/>
          </p:nvSpPr>
          <p:spPr>
            <a:xfrm>
              <a:off x="3155150" y="1894775"/>
              <a:ext cx="6275" cy="33000"/>
            </a:xfrm>
            <a:custGeom>
              <a:avLst/>
              <a:gdLst/>
              <a:ahLst/>
              <a:cxnLst/>
              <a:rect l="l" t="t" r="r" b="b"/>
              <a:pathLst>
                <a:path w="251" h="1320" extrusionOk="0">
                  <a:moveTo>
                    <a:pt x="61" y="1"/>
                  </a:moveTo>
                  <a:cubicBezTo>
                    <a:pt x="36" y="1"/>
                    <a:pt x="12" y="16"/>
                    <a:pt x="12" y="45"/>
                  </a:cubicBezTo>
                  <a:cubicBezTo>
                    <a:pt x="0" y="450"/>
                    <a:pt x="12" y="879"/>
                    <a:pt x="96" y="1284"/>
                  </a:cubicBezTo>
                  <a:cubicBezTo>
                    <a:pt x="101" y="1308"/>
                    <a:pt x="122" y="1319"/>
                    <a:pt x="143" y="1319"/>
                  </a:cubicBezTo>
                  <a:cubicBezTo>
                    <a:pt x="164" y="1319"/>
                    <a:pt x="185" y="1308"/>
                    <a:pt x="191" y="1284"/>
                  </a:cubicBezTo>
                  <a:cubicBezTo>
                    <a:pt x="250" y="879"/>
                    <a:pt x="155" y="462"/>
                    <a:pt x="119" y="45"/>
                  </a:cubicBezTo>
                  <a:cubicBezTo>
                    <a:pt x="113" y="16"/>
                    <a:pt x="87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7" name="Google Shape;16039;p55">
              <a:extLst>
                <a:ext uri="{FF2B5EF4-FFF2-40B4-BE49-F238E27FC236}">
                  <a16:creationId xmlns:a16="http://schemas.microsoft.com/office/drawing/2014/main" id="{60973BB1-41AB-C639-CAC0-C055D8178E39}"/>
                </a:ext>
              </a:extLst>
            </p:cNvPr>
            <p:cNvSpPr/>
            <p:nvPr/>
          </p:nvSpPr>
          <p:spPr>
            <a:xfrm>
              <a:off x="3293675" y="1585775"/>
              <a:ext cx="61825" cy="14050"/>
            </a:xfrm>
            <a:custGeom>
              <a:avLst/>
              <a:gdLst/>
              <a:ahLst/>
              <a:cxnLst/>
              <a:rect l="l" t="t" r="r" b="b"/>
              <a:pathLst>
                <a:path w="2473" h="562" extrusionOk="0">
                  <a:moveTo>
                    <a:pt x="2011" y="0"/>
                  </a:moveTo>
                  <a:cubicBezTo>
                    <a:pt x="1314" y="0"/>
                    <a:pt x="637" y="160"/>
                    <a:pt x="31" y="511"/>
                  </a:cubicBezTo>
                  <a:cubicBezTo>
                    <a:pt x="1" y="532"/>
                    <a:pt x="5" y="561"/>
                    <a:pt x="30" y="561"/>
                  </a:cubicBezTo>
                  <a:cubicBezTo>
                    <a:pt x="34" y="561"/>
                    <a:pt x="38" y="560"/>
                    <a:pt x="43" y="559"/>
                  </a:cubicBezTo>
                  <a:cubicBezTo>
                    <a:pt x="809" y="245"/>
                    <a:pt x="1564" y="23"/>
                    <a:pt x="2407" y="23"/>
                  </a:cubicBezTo>
                  <a:cubicBezTo>
                    <a:pt x="2428" y="23"/>
                    <a:pt x="2450" y="23"/>
                    <a:pt x="2472" y="23"/>
                  </a:cubicBezTo>
                  <a:cubicBezTo>
                    <a:pt x="2318" y="8"/>
                    <a:pt x="2164" y="0"/>
                    <a:pt x="20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8" name="Google Shape;16040;p55">
              <a:extLst>
                <a:ext uri="{FF2B5EF4-FFF2-40B4-BE49-F238E27FC236}">
                  <a16:creationId xmlns:a16="http://schemas.microsoft.com/office/drawing/2014/main" id="{8B43A92E-332B-5193-7D5A-B51BE4FF8D37}"/>
                </a:ext>
              </a:extLst>
            </p:cNvPr>
            <p:cNvSpPr/>
            <p:nvPr/>
          </p:nvSpPr>
          <p:spPr>
            <a:xfrm>
              <a:off x="3187600" y="1682400"/>
              <a:ext cx="37725" cy="112875"/>
            </a:xfrm>
            <a:custGeom>
              <a:avLst/>
              <a:gdLst/>
              <a:ahLst/>
              <a:cxnLst/>
              <a:rect l="l" t="t" r="r" b="b"/>
              <a:pathLst>
                <a:path w="1509" h="4515" extrusionOk="0">
                  <a:moveTo>
                    <a:pt x="1476" y="0"/>
                  </a:moveTo>
                  <a:cubicBezTo>
                    <a:pt x="1468" y="0"/>
                    <a:pt x="1460" y="5"/>
                    <a:pt x="1453" y="16"/>
                  </a:cubicBezTo>
                  <a:cubicBezTo>
                    <a:pt x="703" y="1337"/>
                    <a:pt x="143" y="2945"/>
                    <a:pt x="0" y="4469"/>
                  </a:cubicBezTo>
                  <a:cubicBezTo>
                    <a:pt x="0" y="4500"/>
                    <a:pt x="23" y="4515"/>
                    <a:pt x="49" y="4515"/>
                  </a:cubicBezTo>
                  <a:cubicBezTo>
                    <a:pt x="71" y="4515"/>
                    <a:pt x="96" y="4503"/>
                    <a:pt x="107" y="4480"/>
                  </a:cubicBezTo>
                  <a:cubicBezTo>
                    <a:pt x="548" y="2956"/>
                    <a:pt x="738" y="1456"/>
                    <a:pt x="1500" y="39"/>
                  </a:cubicBezTo>
                  <a:cubicBezTo>
                    <a:pt x="1509" y="23"/>
                    <a:pt x="1494" y="0"/>
                    <a:pt x="14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9" name="Google Shape;16041;p55">
              <a:extLst>
                <a:ext uri="{FF2B5EF4-FFF2-40B4-BE49-F238E27FC236}">
                  <a16:creationId xmlns:a16="http://schemas.microsoft.com/office/drawing/2014/main" id="{E8998184-22C2-BE71-908C-B1E96585AF1F}"/>
                </a:ext>
              </a:extLst>
            </p:cNvPr>
            <p:cNvSpPr/>
            <p:nvPr/>
          </p:nvSpPr>
          <p:spPr>
            <a:xfrm>
              <a:off x="3184325" y="1895900"/>
              <a:ext cx="5975" cy="51675"/>
            </a:xfrm>
            <a:custGeom>
              <a:avLst/>
              <a:gdLst/>
              <a:ahLst/>
              <a:cxnLst/>
              <a:rect l="l" t="t" r="r" b="b"/>
              <a:pathLst>
                <a:path w="239" h="2067" extrusionOk="0">
                  <a:moveTo>
                    <a:pt x="107" y="0"/>
                  </a:moveTo>
                  <a:cubicBezTo>
                    <a:pt x="72" y="0"/>
                    <a:pt x="36" y="24"/>
                    <a:pt x="36" y="72"/>
                  </a:cubicBezTo>
                  <a:cubicBezTo>
                    <a:pt x="12" y="727"/>
                    <a:pt x="0" y="1358"/>
                    <a:pt x="60" y="2013"/>
                  </a:cubicBezTo>
                  <a:cubicBezTo>
                    <a:pt x="66" y="2048"/>
                    <a:pt x="89" y="2066"/>
                    <a:pt x="112" y="2066"/>
                  </a:cubicBezTo>
                  <a:cubicBezTo>
                    <a:pt x="134" y="2066"/>
                    <a:pt x="155" y="2048"/>
                    <a:pt x="155" y="2013"/>
                  </a:cubicBezTo>
                  <a:cubicBezTo>
                    <a:pt x="238" y="1370"/>
                    <a:pt x="202" y="727"/>
                    <a:pt x="179" y="72"/>
                  </a:cubicBezTo>
                  <a:cubicBezTo>
                    <a:pt x="179" y="24"/>
                    <a:pt x="143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0" name="Google Shape;16042;p55">
              <a:extLst>
                <a:ext uri="{FF2B5EF4-FFF2-40B4-BE49-F238E27FC236}">
                  <a16:creationId xmlns:a16="http://schemas.microsoft.com/office/drawing/2014/main" id="{8EC6E5EA-7BEE-50D3-F7A3-299B4B487E33}"/>
                </a:ext>
              </a:extLst>
            </p:cNvPr>
            <p:cNvSpPr/>
            <p:nvPr/>
          </p:nvSpPr>
          <p:spPr>
            <a:xfrm>
              <a:off x="3355525" y="1605200"/>
              <a:ext cx="31875" cy="7375"/>
            </a:xfrm>
            <a:custGeom>
              <a:avLst/>
              <a:gdLst/>
              <a:ahLst/>
              <a:cxnLst/>
              <a:rect l="l" t="t" r="r" b="b"/>
              <a:pathLst>
                <a:path w="1275" h="295" extrusionOk="0">
                  <a:moveTo>
                    <a:pt x="667" y="1"/>
                  </a:moveTo>
                  <a:cubicBezTo>
                    <a:pt x="446" y="1"/>
                    <a:pt x="227" y="63"/>
                    <a:pt x="34" y="198"/>
                  </a:cubicBezTo>
                  <a:cubicBezTo>
                    <a:pt x="1" y="221"/>
                    <a:pt x="19" y="295"/>
                    <a:pt x="60" y="295"/>
                  </a:cubicBezTo>
                  <a:cubicBezTo>
                    <a:pt x="63" y="295"/>
                    <a:pt x="66" y="295"/>
                    <a:pt x="70" y="294"/>
                  </a:cubicBezTo>
                  <a:cubicBezTo>
                    <a:pt x="287" y="200"/>
                    <a:pt x="513" y="154"/>
                    <a:pt x="742" y="154"/>
                  </a:cubicBezTo>
                  <a:cubicBezTo>
                    <a:pt x="890" y="154"/>
                    <a:pt x="1039" y="173"/>
                    <a:pt x="1189" y="210"/>
                  </a:cubicBezTo>
                  <a:cubicBezTo>
                    <a:pt x="1198" y="216"/>
                    <a:pt x="1207" y="218"/>
                    <a:pt x="1214" y="218"/>
                  </a:cubicBezTo>
                  <a:cubicBezTo>
                    <a:pt x="1257" y="218"/>
                    <a:pt x="1275" y="147"/>
                    <a:pt x="1225" y="127"/>
                  </a:cubicBezTo>
                  <a:cubicBezTo>
                    <a:pt x="1045" y="45"/>
                    <a:pt x="855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1" name="Google Shape;16043;p55">
              <a:extLst>
                <a:ext uri="{FF2B5EF4-FFF2-40B4-BE49-F238E27FC236}">
                  <a16:creationId xmlns:a16="http://schemas.microsoft.com/office/drawing/2014/main" id="{C11F0D5F-519C-C402-AC48-002DC93E7850}"/>
                </a:ext>
              </a:extLst>
            </p:cNvPr>
            <p:cNvSpPr/>
            <p:nvPr/>
          </p:nvSpPr>
          <p:spPr>
            <a:xfrm>
              <a:off x="3227775" y="1648475"/>
              <a:ext cx="69500" cy="201025"/>
            </a:xfrm>
            <a:custGeom>
              <a:avLst/>
              <a:gdLst/>
              <a:ahLst/>
              <a:cxnLst/>
              <a:rect l="l" t="t" r="r" b="b"/>
              <a:pathLst>
                <a:path w="2780" h="8041" extrusionOk="0">
                  <a:moveTo>
                    <a:pt x="2737" y="1"/>
                  </a:moveTo>
                  <a:cubicBezTo>
                    <a:pt x="2734" y="1"/>
                    <a:pt x="2730" y="2"/>
                    <a:pt x="2727" y="3"/>
                  </a:cubicBezTo>
                  <a:cubicBezTo>
                    <a:pt x="1441" y="682"/>
                    <a:pt x="822" y="2158"/>
                    <a:pt x="500" y="3516"/>
                  </a:cubicBezTo>
                  <a:cubicBezTo>
                    <a:pt x="191" y="4873"/>
                    <a:pt x="0" y="6623"/>
                    <a:pt x="369" y="7992"/>
                  </a:cubicBezTo>
                  <a:cubicBezTo>
                    <a:pt x="375" y="8025"/>
                    <a:pt x="408" y="8040"/>
                    <a:pt x="440" y="8040"/>
                  </a:cubicBezTo>
                  <a:cubicBezTo>
                    <a:pt x="477" y="8040"/>
                    <a:pt x="513" y="8019"/>
                    <a:pt x="500" y="7981"/>
                  </a:cubicBezTo>
                  <a:cubicBezTo>
                    <a:pt x="405" y="5433"/>
                    <a:pt x="108" y="1527"/>
                    <a:pt x="2739" y="39"/>
                  </a:cubicBezTo>
                  <a:cubicBezTo>
                    <a:pt x="2780" y="29"/>
                    <a:pt x="2759" y="1"/>
                    <a:pt x="27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2" name="Google Shape;16044;p55">
              <a:extLst>
                <a:ext uri="{FF2B5EF4-FFF2-40B4-BE49-F238E27FC236}">
                  <a16:creationId xmlns:a16="http://schemas.microsoft.com/office/drawing/2014/main" id="{2B02B72C-430E-5A82-A7CC-80C9230D00AC}"/>
                </a:ext>
              </a:extLst>
            </p:cNvPr>
            <p:cNvSpPr/>
            <p:nvPr/>
          </p:nvSpPr>
          <p:spPr>
            <a:xfrm>
              <a:off x="3241575" y="1880875"/>
              <a:ext cx="3775" cy="14225"/>
            </a:xfrm>
            <a:custGeom>
              <a:avLst/>
              <a:gdLst/>
              <a:ahLst/>
              <a:cxnLst/>
              <a:rect l="l" t="t" r="r" b="b"/>
              <a:pathLst>
                <a:path w="151" h="569" extrusionOk="0">
                  <a:moveTo>
                    <a:pt x="41" y="1"/>
                  </a:moveTo>
                  <a:cubicBezTo>
                    <a:pt x="24" y="1"/>
                    <a:pt x="0" y="22"/>
                    <a:pt x="8" y="54"/>
                  </a:cubicBezTo>
                  <a:cubicBezTo>
                    <a:pt x="91" y="197"/>
                    <a:pt x="68" y="375"/>
                    <a:pt x="91" y="542"/>
                  </a:cubicBezTo>
                  <a:cubicBezTo>
                    <a:pt x="91" y="560"/>
                    <a:pt x="100" y="569"/>
                    <a:pt x="109" y="569"/>
                  </a:cubicBezTo>
                  <a:cubicBezTo>
                    <a:pt x="118" y="569"/>
                    <a:pt x="127" y="560"/>
                    <a:pt x="127" y="542"/>
                  </a:cubicBezTo>
                  <a:cubicBezTo>
                    <a:pt x="151" y="375"/>
                    <a:pt x="127" y="185"/>
                    <a:pt x="56" y="18"/>
                  </a:cubicBezTo>
                  <a:cubicBezTo>
                    <a:pt x="56" y="6"/>
                    <a:pt x="49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3" name="Google Shape;16045;p55">
              <a:extLst>
                <a:ext uri="{FF2B5EF4-FFF2-40B4-BE49-F238E27FC236}">
                  <a16:creationId xmlns:a16="http://schemas.microsoft.com/office/drawing/2014/main" id="{2418855B-EDAD-DD87-58F3-99D72690A482}"/>
                </a:ext>
              </a:extLst>
            </p:cNvPr>
            <p:cNvSpPr/>
            <p:nvPr/>
          </p:nvSpPr>
          <p:spPr>
            <a:xfrm>
              <a:off x="3245850" y="1917575"/>
              <a:ext cx="28575" cy="61550"/>
            </a:xfrm>
            <a:custGeom>
              <a:avLst/>
              <a:gdLst/>
              <a:ahLst/>
              <a:cxnLst/>
              <a:rect l="l" t="t" r="r" b="b"/>
              <a:pathLst>
                <a:path w="1143" h="2462" extrusionOk="0">
                  <a:moveTo>
                    <a:pt x="92" y="0"/>
                  </a:moveTo>
                  <a:cubicBezTo>
                    <a:pt x="47" y="0"/>
                    <a:pt x="1" y="34"/>
                    <a:pt x="16" y="86"/>
                  </a:cubicBezTo>
                  <a:cubicBezTo>
                    <a:pt x="182" y="907"/>
                    <a:pt x="373" y="1896"/>
                    <a:pt x="1063" y="2455"/>
                  </a:cubicBezTo>
                  <a:cubicBezTo>
                    <a:pt x="1068" y="2460"/>
                    <a:pt x="1074" y="2462"/>
                    <a:pt x="1080" y="2462"/>
                  </a:cubicBezTo>
                  <a:cubicBezTo>
                    <a:pt x="1107" y="2462"/>
                    <a:pt x="1142" y="2427"/>
                    <a:pt x="1123" y="2408"/>
                  </a:cubicBezTo>
                  <a:cubicBezTo>
                    <a:pt x="849" y="2015"/>
                    <a:pt x="635" y="1658"/>
                    <a:pt x="492" y="1205"/>
                  </a:cubicBezTo>
                  <a:cubicBezTo>
                    <a:pt x="373" y="812"/>
                    <a:pt x="289" y="431"/>
                    <a:pt x="158" y="38"/>
                  </a:cubicBezTo>
                  <a:cubicBezTo>
                    <a:pt x="145" y="12"/>
                    <a:pt x="119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4" name="Google Shape;16046;p55">
              <a:extLst>
                <a:ext uri="{FF2B5EF4-FFF2-40B4-BE49-F238E27FC236}">
                  <a16:creationId xmlns:a16="http://schemas.microsoft.com/office/drawing/2014/main" id="{F8B4CA24-07AD-8577-DCD0-B8862D2DB1B6}"/>
                </a:ext>
              </a:extLst>
            </p:cNvPr>
            <p:cNvSpPr/>
            <p:nvPr/>
          </p:nvSpPr>
          <p:spPr>
            <a:xfrm>
              <a:off x="3363325" y="1630800"/>
              <a:ext cx="53650" cy="13375"/>
            </a:xfrm>
            <a:custGeom>
              <a:avLst/>
              <a:gdLst/>
              <a:ahLst/>
              <a:cxnLst/>
              <a:rect l="l" t="t" r="r" b="b"/>
              <a:pathLst>
                <a:path w="2146" h="535" extrusionOk="0">
                  <a:moveTo>
                    <a:pt x="1593" y="0"/>
                  </a:moveTo>
                  <a:cubicBezTo>
                    <a:pt x="1038" y="0"/>
                    <a:pt x="498" y="207"/>
                    <a:pt x="20" y="496"/>
                  </a:cubicBezTo>
                  <a:cubicBezTo>
                    <a:pt x="0" y="516"/>
                    <a:pt x="12" y="535"/>
                    <a:pt x="31" y="535"/>
                  </a:cubicBezTo>
                  <a:cubicBezTo>
                    <a:pt x="35" y="535"/>
                    <a:pt x="39" y="534"/>
                    <a:pt x="43" y="532"/>
                  </a:cubicBezTo>
                  <a:cubicBezTo>
                    <a:pt x="578" y="284"/>
                    <a:pt x="1081" y="43"/>
                    <a:pt x="1652" y="43"/>
                  </a:cubicBezTo>
                  <a:cubicBezTo>
                    <a:pt x="1794" y="43"/>
                    <a:pt x="1940" y="58"/>
                    <a:pt x="2091" y="91"/>
                  </a:cubicBezTo>
                  <a:cubicBezTo>
                    <a:pt x="2101" y="96"/>
                    <a:pt x="2109" y="98"/>
                    <a:pt x="2116" y="98"/>
                  </a:cubicBezTo>
                  <a:cubicBezTo>
                    <a:pt x="2142" y="98"/>
                    <a:pt x="2146" y="67"/>
                    <a:pt x="2127" y="67"/>
                  </a:cubicBezTo>
                  <a:cubicBezTo>
                    <a:pt x="1949" y="21"/>
                    <a:pt x="1770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5" name="Google Shape;16047;p55">
              <a:extLst>
                <a:ext uri="{FF2B5EF4-FFF2-40B4-BE49-F238E27FC236}">
                  <a16:creationId xmlns:a16="http://schemas.microsoft.com/office/drawing/2014/main" id="{C7E1F1F8-ECCC-BE11-C13B-046DFC6DA24C}"/>
                </a:ext>
              </a:extLst>
            </p:cNvPr>
            <p:cNvSpPr/>
            <p:nvPr/>
          </p:nvSpPr>
          <p:spPr>
            <a:xfrm>
              <a:off x="3300775" y="1665925"/>
              <a:ext cx="32725" cy="46450"/>
            </a:xfrm>
            <a:custGeom>
              <a:avLst/>
              <a:gdLst/>
              <a:ahLst/>
              <a:cxnLst/>
              <a:rect l="l" t="t" r="r" b="b"/>
              <a:pathLst>
                <a:path w="1309" h="1858" extrusionOk="0">
                  <a:moveTo>
                    <a:pt x="1249" y="0"/>
                  </a:moveTo>
                  <a:cubicBezTo>
                    <a:pt x="1236" y="0"/>
                    <a:pt x="1222" y="6"/>
                    <a:pt x="1212" y="20"/>
                  </a:cubicBezTo>
                  <a:cubicBezTo>
                    <a:pt x="783" y="603"/>
                    <a:pt x="355" y="1175"/>
                    <a:pt x="9" y="1818"/>
                  </a:cubicBezTo>
                  <a:cubicBezTo>
                    <a:pt x="0" y="1844"/>
                    <a:pt x="25" y="1858"/>
                    <a:pt x="43" y="1858"/>
                  </a:cubicBezTo>
                  <a:cubicBezTo>
                    <a:pt x="49" y="1858"/>
                    <a:pt x="54" y="1856"/>
                    <a:pt x="57" y="1853"/>
                  </a:cubicBezTo>
                  <a:cubicBezTo>
                    <a:pt x="486" y="1270"/>
                    <a:pt x="855" y="639"/>
                    <a:pt x="1283" y="67"/>
                  </a:cubicBezTo>
                  <a:cubicBezTo>
                    <a:pt x="1309" y="34"/>
                    <a:pt x="1280" y="0"/>
                    <a:pt x="12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6" name="Google Shape;16048;p55">
              <a:extLst>
                <a:ext uri="{FF2B5EF4-FFF2-40B4-BE49-F238E27FC236}">
                  <a16:creationId xmlns:a16="http://schemas.microsoft.com/office/drawing/2014/main" id="{BDEB6A3A-E69E-CE06-BFC4-1D07759A7B41}"/>
                </a:ext>
              </a:extLst>
            </p:cNvPr>
            <p:cNvSpPr/>
            <p:nvPr/>
          </p:nvSpPr>
          <p:spPr>
            <a:xfrm>
              <a:off x="3284625" y="1726975"/>
              <a:ext cx="8850" cy="28400"/>
            </a:xfrm>
            <a:custGeom>
              <a:avLst/>
              <a:gdLst/>
              <a:ahLst/>
              <a:cxnLst/>
              <a:rect l="l" t="t" r="r" b="b"/>
              <a:pathLst>
                <a:path w="354" h="1136" extrusionOk="0">
                  <a:moveTo>
                    <a:pt x="314" y="1"/>
                  </a:moveTo>
                  <a:cubicBezTo>
                    <a:pt x="305" y="1"/>
                    <a:pt x="298" y="6"/>
                    <a:pt x="298" y="19"/>
                  </a:cubicBezTo>
                  <a:cubicBezTo>
                    <a:pt x="191" y="388"/>
                    <a:pt x="48" y="709"/>
                    <a:pt x="0" y="1102"/>
                  </a:cubicBezTo>
                  <a:cubicBezTo>
                    <a:pt x="0" y="1123"/>
                    <a:pt x="17" y="1135"/>
                    <a:pt x="32" y="1135"/>
                  </a:cubicBezTo>
                  <a:cubicBezTo>
                    <a:pt x="44" y="1135"/>
                    <a:pt x="55" y="1129"/>
                    <a:pt x="60" y="1114"/>
                  </a:cubicBezTo>
                  <a:cubicBezTo>
                    <a:pt x="179" y="757"/>
                    <a:pt x="286" y="423"/>
                    <a:pt x="346" y="42"/>
                  </a:cubicBezTo>
                  <a:cubicBezTo>
                    <a:pt x="354" y="19"/>
                    <a:pt x="331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7" name="Google Shape;16049;p55">
              <a:extLst>
                <a:ext uri="{FF2B5EF4-FFF2-40B4-BE49-F238E27FC236}">
                  <a16:creationId xmlns:a16="http://schemas.microsoft.com/office/drawing/2014/main" id="{E4DFDDA1-2659-E70A-B4F2-264A09F3D712}"/>
                </a:ext>
              </a:extLst>
            </p:cNvPr>
            <p:cNvSpPr/>
            <p:nvPr/>
          </p:nvSpPr>
          <p:spPr>
            <a:xfrm>
              <a:off x="3276875" y="1773050"/>
              <a:ext cx="8675" cy="34725"/>
            </a:xfrm>
            <a:custGeom>
              <a:avLst/>
              <a:gdLst/>
              <a:ahLst/>
              <a:cxnLst/>
              <a:rect l="l" t="t" r="r" b="b"/>
              <a:pathLst>
                <a:path w="347" h="1389" extrusionOk="0">
                  <a:moveTo>
                    <a:pt x="276" y="0"/>
                  </a:moveTo>
                  <a:cubicBezTo>
                    <a:pt x="257" y="0"/>
                    <a:pt x="239" y="15"/>
                    <a:pt x="239" y="45"/>
                  </a:cubicBezTo>
                  <a:cubicBezTo>
                    <a:pt x="203" y="485"/>
                    <a:pt x="1" y="902"/>
                    <a:pt x="13" y="1343"/>
                  </a:cubicBezTo>
                  <a:cubicBezTo>
                    <a:pt x="13" y="1374"/>
                    <a:pt x="33" y="1389"/>
                    <a:pt x="57" y="1389"/>
                  </a:cubicBezTo>
                  <a:cubicBezTo>
                    <a:pt x="78" y="1389"/>
                    <a:pt x="103" y="1377"/>
                    <a:pt x="120" y="1354"/>
                  </a:cubicBezTo>
                  <a:cubicBezTo>
                    <a:pt x="287" y="962"/>
                    <a:pt x="346" y="485"/>
                    <a:pt x="322" y="45"/>
                  </a:cubicBezTo>
                  <a:cubicBezTo>
                    <a:pt x="316" y="15"/>
                    <a:pt x="296" y="0"/>
                    <a:pt x="2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8" name="Google Shape;16050;p55">
              <a:extLst>
                <a:ext uri="{FF2B5EF4-FFF2-40B4-BE49-F238E27FC236}">
                  <a16:creationId xmlns:a16="http://schemas.microsoft.com/office/drawing/2014/main" id="{6E4D4CC7-B652-318B-E3D0-D318BC9FF915}"/>
                </a:ext>
              </a:extLst>
            </p:cNvPr>
            <p:cNvSpPr/>
            <p:nvPr/>
          </p:nvSpPr>
          <p:spPr>
            <a:xfrm>
              <a:off x="3277825" y="1840525"/>
              <a:ext cx="5925" cy="11950"/>
            </a:xfrm>
            <a:custGeom>
              <a:avLst/>
              <a:gdLst/>
              <a:ahLst/>
              <a:cxnLst/>
              <a:rect l="l" t="t" r="r" b="b"/>
              <a:pathLst>
                <a:path w="237" h="478" extrusionOk="0">
                  <a:moveTo>
                    <a:pt x="96" y="1"/>
                  </a:moveTo>
                  <a:cubicBezTo>
                    <a:pt x="46" y="1"/>
                    <a:pt x="1" y="74"/>
                    <a:pt x="46" y="120"/>
                  </a:cubicBezTo>
                  <a:cubicBezTo>
                    <a:pt x="130" y="203"/>
                    <a:pt x="94" y="334"/>
                    <a:pt x="130" y="441"/>
                  </a:cubicBezTo>
                  <a:cubicBezTo>
                    <a:pt x="136" y="465"/>
                    <a:pt x="150" y="477"/>
                    <a:pt x="165" y="477"/>
                  </a:cubicBezTo>
                  <a:cubicBezTo>
                    <a:pt x="180" y="477"/>
                    <a:pt x="195" y="465"/>
                    <a:pt x="201" y="441"/>
                  </a:cubicBezTo>
                  <a:cubicBezTo>
                    <a:pt x="237" y="322"/>
                    <a:pt x="225" y="132"/>
                    <a:pt x="142" y="25"/>
                  </a:cubicBezTo>
                  <a:cubicBezTo>
                    <a:pt x="128" y="8"/>
                    <a:pt x="11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9" name="Google Shape;16051;p55">
              <a:extLst>
                <a:ext uri="{FF2B5EF4-FFF2-40B4-BE49-F238E27FC236}">
                  <a16:creationId xmlns:a16="http://schemas.microsoft.com/office/drawing/2014/main" id="{692A6CF8-9CEA-867D-5EAA-42907B45B2EB}"/>
                </a:ext>
              </a:extLst>
            </p:cNvPr>
            <p:cNvSpPr/>
            <p:nvPr/>
          </p:nvSpPr>
          <p:spPr>
            <a:xfrm>
              <a:off x="3287950" y="1880875"/>
              <a:ext cx="24975" cy="88725"/>
            </a:xfrm>
            <a:custGeom>
              <a:avLst/>
              <a:gdLst/>
              <a:ahLst/>
              <a:cxnLst/>
              <a:rect l="l" t="t" r="r" b="b"/>
              <a:pathLst>
                <a:path w="999" h="3549" extrusionOk="0">
                  <a:moveTo>
                    <a:pt x="128" y="1"/>
                  </a:moveTo>
                  <a:cubicBezTo>
                    <a:pt x="65" y="1"/>
                    <a:pt x="0" y="52"/>
                    <a:pt x="22" y="125"/>
                  </a:cubicBezTo>
                  <a:cubicBezTo>
                    <a:pt x="272" y="1197"/>
                    <a:pt x="332" y="2518"/>
                    <a:pt x="832" y="3507"/>
                  </a:cubicBezTo>
                  <a:cubicBezTo>
                    <a:pt x="851" y="3535"/>
                    <a:pt x="881" y="3548"/>
                    <a:pt x="910" y="3548"/>
                  </a:cubicBezTo>
                  <a:cubicBezTo>
                    <a:pt x="955" y="3548"/>
                    <a:pt x="999" y="3517"/>
                    <a:pt x="999" y="3459"/>
                  </a:cubicBezTo>
                  <a:cubicBezTo>
                    <a:pt x="975" y="2923"/>
                    <a:pt x="796" y="2399"/>
                    <a:pt x="677" y="1899"/>
                  </a:cubicBezTo>
                  <a:cubicBezTo>
                    <a:pt x="522" y="1280"/>
                    <a:pt x="391" y="673"/>
                    <a:pt x="225" y="66"/>
                  </a:cubicBezTo>
                  <a:cubicBezTo>
                    <a:pt x="206" y="20"/>
                    <a:pt x="16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0" name="Google Shape;16052;p55">
              <a:extLst>
                <a:ext uri="{FF2B5EF4-FFF2-40B4-BE49-F238E27FC236}">
                  <a16:creationId xmlns:a16="http://schemas.microsoft.com/office/drawing/2014/main" id="{F33D80FC-A0DA-93EB-4F62-E476269DFFC8}"/>
                </a:ext>
              </a:extLst>
            </p:cNvPr>
            <p:cNvSpPr/>
            <p:nvPr/>
          </p:nvSpPr>
          <p:spPr>
            <a:xfrm>
              <a:off x="3399050" y="1655150"/>
              <a:ext cx="44550" cy="14825"/>
            </a:xfrm>
            <a:custGeom>
              <a:avLst/>
              <a:gdLst/>
              <a:ahLst/>
              <a:cxnLst/>
              <a:rect l="l" t="t" r="r" b="b"/>
              <a:pathLst>
                <a:path w="1782" h="593" extrusionOk="0">
                  <a:moveTo>
                    <a:pt x="1347" y="1"/>
                  </a:moveTo>
                  <a:cubicBezTo>
                    <a:pt x="854" y="1"/>
                    <a:pt x="361" y="143"/>
                    <a:pt x="19" y="522"/>
                  </a:cubicBezTo>
                  <a:cubicBezTo>
                    <a:pt x="1" y="550"/>
                    <a:pt x="26" y="593"/>
                    <a:pt x="49" y="593"/>
                  </a:cubicBezTo>
                  <a:cubicBezTo>
                    <a:pt x="55" y="593"/>
                    <a:pt x="62" y="589"/>
                    <a:pt x="67" y="582"/>
                  </a:cubicBezTo>
                  <a:cubicBezTo>
                    <a:pt x="329" y="415"/>
                    <a:pt x="555" y="260"/>
                    <a:pt x="865" y="165"/>
                  </a:cubicBezTo>
                  <a:cubicBezTo>
                    <a:pt x="1125" y="92"/>
                    <a:pt x="1386" y="56"/>
                    <a:pt x="1646" y="56"/>
                  </a:cubicBezTo>
                  <a:cubicBezTo>
                    <a:pt x="1683" y="56"/>
                    <a:pt x="1720" y="56"/>
                    <a:pt x="1758" y="58"/>
                  </a:cubicBezTo>
                  <a:cubicBezTo>
                    <a:pt x="1781" y="46"/>
                    <a:pt x="1781" y="34"/>
                    <a:pt x="1770" y="34"/>
                  </a:cubicBezTo>
                  <a:cubicBezTo>
                    <a:pt x="1631" y="13"/>
                    <a:pt x="1489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1" name="Google Shape;16053;p55">
              <a:extLst>
                <a:ext uri="{FF2B5EF4-FFF2-40B4-BE49-F238E27FC236}">
                  <a16:creationId xmlns:a16="http://schemas.microsoft.com/office/drawing/2014/main" id="{54D7E17D-0FB0-4FBC-7EE9-3522C10A8456}"/>
                </a:ext>
              </a:extLst>
            </p:cNvPr>
            <p:cNvSpPr/>
            <p:nvPr/>
          </p:nvSpPr>
          <p:spPr>
            <a:xfrm>
              <a:off x="3332550" y="1685350"/>
              <a:ext cx="42475" cy="92200"/>
            </a:xfrm>
            <a:custGeom>
              <a:avLst/>
              <a:gdLst/>
              <a:ahLst/>
              <a:cxnLst/>
              <a:rect l="l" t="t" r="r" b="b"/>
              <a:pathLst>
                <a:path w="1699" h="3688" extrusionOk="0">
                  <a:moveTo>
                    <a:pt x="1625" y="1"/>
                  </a:moveTo>
                  <a:cubicBezTo>
                    <a:pt x="1608" y="1"/>
                    <a:pt x="1592" y="9"/>
                    <a:pt x="1584" y="29"/>
                  </a:cubicBezTo>
                  <a:cubicBezTo>
                    <a:pt x="1048" y="1195"/>
                    <a:pt x="0" y="2303"/>
                    <a:pt x="0" y="3636"/>
                  </a:cubicBezTo>
                  <a:cubicBezTo>
                    <a:pt x="0" y="3669"/>
                    <a:pt x="29" y="3687"/>
                    <a:pt x="57" y="3687"/>
                  </a:cubicBezTo>
                  <a:cubicBezTo>
                    <a:pt x="80" y="3687"/>
                    <a:pt x="102" y="3675"/>
                    <a:pt x="108" y="3648"/>
                  </a:cubicBezTo>
                  <a:cubicBezTo>
                    <a:pt x="298" y="2910"/>
                    <a:pt x="512" y="2279"/>
                    <a:pt x="881" y="1612"/>
                  </a:cubicBezTo>
                  <a:cubicBezTo>
                    <a:pt x="1167" y="1100"/>
                    <a:pt x="1465" y="588"/>
                    <a:pt x="1691" y="64"/>
                  </a:cubicBezTo>
                  <a:cubicBezTo>
                    <a:pt x="1699" y="33"/>
                    <a:pt x="1659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2" name="Google Shape;16054;p55">
              <a:extLst>
                <a:ext uri="{FF2B5EF4-FFF2-40B4-BE49-F238E27FC236}">
                  <a16:creationId xmlns:a16="http://schemas.microsoft.com/office/drawing/2014/main" id="{BFF4C687-F544-1857-33A0-E911DF2E7AB0}"/>
                </a:ext>
              </a:extLst>
            </p:cNvPr>
            <p:cNvSpPr/>
            <p:nvPr/>
          </p:nvSpPr>
          <p:spPr>
            <a:xfrm>
              <a:off x="3326000" y="1852525"/>
              <a:ext cx="22350" cy="115425"/>
            </a:xfrm>
            <a:custGeom>
              <a:avLst/>
              <a:gdLst/>
              <a:ahLst/>
              <a:cxnLst/>
              <a:rect l="l" t="t" r="r" b="b"/>
              <a:pathLst>
                <a:path w="894" h="4617" extrusionOk="0">
                  <a:moveTo>
                    <a:pt x="380" y="0"/>
                  </a:moveTo>
                  <a:cubicBezTo>
                    <a:pt x="340" y="0"/>
                    <a:pt x="303" y="22"/>
                    <a:pt x="298" y="69"/>
                  </a:cubicBezTo>
                  <a:cubicBezTo>
                    <a:pt x="0" y="1450"/>
                    <a:pt x="203" y="3271"/>
                    <a:pt x="762" y="4581"/>
                  </a:cubicBezTo>
                  <a:cubicBezTo>
                    <a:pt x="771" y="4606"/>
                    <a:pt x="789" y="4616"/>
                    <a:pt x="810" y="4616"/>
                  </a:cubicBezTo>
                  <a:cubicBezTo>
                    <a:pt x="848" y="4616"/>
                    <a:pt x="893" y="4580"/>
                    <a:pt x="893" y="4533"/>
                  </a:cubicBezTo>
                  <a:cubicBezTo>
                    <a:pt x="893" y="3867"/>
                    <a:pt x="667" y="3212"/>
                    <a:pt x="560" y="2545"/>
                  </a:cubicBezTo>
                  <a:cubicBezTo>
                    <a:pt x="429" y="1724"/>
                    <a:pt x="381" y="914"/>
                    <a:pt x="489" y="104"/>
                  </a:cubicBezTo>
                  <a:cubicBezTo>
                    <a:pt x="489" y="37"/>
                    <a:pt x="432" y="0"/>
                    <a:pt x="3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3" name="Google Shape;16055;p55">
              <a:extLst>
                <a:ext uri="{FF2B5EF4-FFF2-40B4-BE49-F238E27FC236}">
                  <a16:creationId xmlns:a16="http://schemas.microsoft.com/office/drawing/2014/main" id="{9365DC3D-5925-6392-100F-E2C6518A8EBC}"/>
                </a:ext>
              </a:extLst>
            </p:cNvPr>
            <p:cNvSpPr/>
            <p:nvPr/>
          </p:nvSpPr>
          <p:spPr>
            <a:xfrm>
              <a:off x="3389800" y="1681850"/>
              <a:ext cx="70650" cy="63225"/>
            </a:xfrm>
            <a:custGeom>
              <a:avLst/>
              <a:gdLst/>
              <a:ahLst/>
              <a:cxnLst/>
              <a:rect l="l" t="t" r="r" b="b"/>
              <a:pathLst>
                <a:path w="2826" h="2529" extrusionOk="0">
                  <a:moveTo>
                    <a:pt x="2771" y="1"/>
                  </a:moveTo>
                  <a:cubicBezTo>
                    <a:pt x="2767" y="1"/>
                    <a:pt x="2763" y="1"/>
                    <a:pt x="2759" y="2"/>
                  </a:cubicBezTo>
                  <a:cubicBezTo>
                    <a:pt x="1485" y="240"/>
                    <a:pt x="449" y="1276"/>
                    <a:pt x="8" y="2478"/>
                  </a:cubicBezTo>
                  <a:cubicBezTo>
                    <a:pt x="1" y="2508"/>
                    <a:pt x="21" y="2528"/>
                    <a:pt x="43" y="2528"/>
                  </a:cubicBezTo>
                  <a:cubicBezTo>
                    <a:pt x="56" y="2528"/>
                    <a:pt x="71" y="2520"/>
                    <a:pt x="80" y="2502"/>
                  </a:cubicBezTo>
                  <a:cubicBezTo>
                    <a:pt x="616" y="1407"/>
                    <a:pt x="1639" y="526"/>
                    <a:pt x="2771" y="97"/>
                  </a:cubicBezTo>
                  <a:cubicBezTo>
                    <a:pt x="2826" y="64"/>
                    <a:pt x="2820" y="1"/>
                    <a:pt x="27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4" name="Google Shape;16056;p55">
              <a:extLst>
                <a:ext uri="{FF2B5EF4-FFF2-40B4-BE49-F238E27FC236}">
                  <a16:creationId xmlns:a16="http://schemas.microsoft.com/office/drawing/2014/main" id="{A4D8D07A-B222-27EA-EFED-4EF774AD794F}"/>
                </a:ext>
              </a:extLst>
            </p:cNvPr>
            <p:cNvSpPr/>
            <p:nvPr/>
          </p:nvSpPr>
          <p:spPr>
            <a:xfrm>
              <a:off x="3362900" y="1790625"/>
              <a:ext cx="22750" cy="161975"/>
            </a:xfrm>
            <a:custGeom>
              <a:avLst/>
              <a:gdLst/>
              <a:ahLst/>
              <a:cxnLst/>
              <a:rect l="l" t="t" r="r" b="b"/>
              <a:pathLst>
                <a:path w="910" h="6479" extrusionOk="0">
                  <a:moveTo>
                    <a:pt x="627" y="0"/>
                  </a:moveTo>
                  <a:cubicBezTo>
                    <a:pt x="608" y="0"/>
                    <a:pt x="588" y="10"/>
                    <a:pt x="572" y="32"/>
                  </a:cubicBezTo>
                  <a:cubicBezTo>
                    <a:pt x="1" y="973"/>
                    <a:pt x="1" y="2199"/>
                    <a:pt x="37" y="3271"/>
                  </a:cubicBezTo>
                  <a:cubicBezTo>
                    <a:pt x="84" y="4271"/>
                    <a:pt x="191" y="5628"/>
                    <a:pt x="799" y="6462"/>
                  </a:cubicBezTo>
                  <a:cubicBezTo>
                    <a:pt x="810" y="6473"/>
                    <a:pt x="826" y="6479"/>
                    <a:pt x="842" y="6479"/>
                  </a:cubicBezTo>
                  <a:cubicBezTo>
                    <a:pt x="877" y="6479"/>
                    <a:pt x="910" y="6455"/>
                    <a:pt x="894" y="6414"/>
                  </a:cubicBezTo>
                  <a:cubicBezTo>
                    <a:pt x="549" y="5414"/>
                    <a:pt x="382" y="4438"/>
                    <a:pt x="310" y="3366"/>
                  </a:cubicBezTo>
                  <a:cubicBezTo>
                    <a:pt x="251" y="2306"/>
                    <a:pt x="239" y="1068"/>
                    <a:pt x="679" y="92"/>
                  </a:cubicBezTo>
                  <a:cubicBezTo>
                    <a:pt x="704" y="43"/>
                    <a:pt x="667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5" name="Google Shape;16057;p55">
              <a:extLst>
                <a:ext uri="{FF2B5EF4-FFF2-40B4-BE49-F238E27FC236}">
                  <a16:creationId xmlns:a16="http://schemas.microsoft.com/office/drawing/2014/main" id="{051EE499-5E25-D0E3-62BD-9F703A90E185}"/>
                </a:ext>
              </a:extLst>
            </p:cNvPr>
            <p:cNvSpPr/>
            <p:nvPr/>
          </p:nvSpPr>
          <p:spPr>
            <a:xfrm>
              <a:off x="3403400" y="1720200"/>
              <a:ext cx="68750" cy="228175"/>
            </a:xfrm>
            <a:custGeom>
              <a:avLst/>
              <a:gdLst/>
              <a:ahLst/>
              <a:cxnLst/>
              <a:rect l="l" t="t" r="r" b="b"/>
              <a:pathLst>
                <a:path w="2750" h="9127" extrusionOk="0">
                  <a:moveTo>
                    <a:pt x="2738" y="1"/>
                  </a:moveTo>
                  <a:cubicBezTo>
                    <a:pt x="2735" y="1"/>
                    <a:pt x="2731" y="1"/>
                    <a:pt x="2727" y="4"/>
                  </a:cubicBezTo>
                  <a:cubicBezTo>
                    <a:pt x="964" y="242"/>
                    <a:pt x="369" y="2278"/>
                    <a:pt x="143" y="3766"/>
                  </a:cubicBezTo>
                  <a:cubicBezTo>
                    <a:pt x="0" y="4766"/>
                    <a:pt x="0" y="5778"/>
                    <a:pt x="60" y="6778"/>
                  </a:cubicBezTo>
                  <a:cubicBezTo>
                    <a:pt x="107" y="7398"/>
                    <a:pt x="60" y="8552"/>
                    <a:pt x="429" y="9088"/>
                  </a:cubicBezTo>
                  <a:cubicBezTo>
                    <a:pt x="451" y="9115"/>
                    <a:pt x="478" y="9127"/>
                    <a:pt x="504" y="9127"/>
                  </a:cubicBezTo>
                  <a:cubicBezTo>
                    <a:pt x="548" y="9127"/>
                    <a:pt x="588" y="9093"/>
                    <a:pt x="595" y="9041"/>
                  </a:cubicBezTo>
                  <a:cubicBezTo>
                    <a:pt x="619" y="8767"/>
                    <a:pt x="500" y="8469"/>
                    <a:pt x="476" y="8207"/>
                  </a:cubicBezTo>
                  <a:cubicBezTo>
                    <a:pt x="417" y="7802"/>
                    <a:pt x="357" y="7409"/>
                    <a:pt x="322" y="7017"/>
                  </a:cubicBezTo>
                  <a:cubicBezTo>
                    <a:pt x="250" y="6100"/>
                    <a:pt x="250" y="5195"/>
                    <a:pt x="322" y="4290"/>
                  </a:cubicBezTo>
                  <a:cubicBezTo>
                    <a:pt x="476" y="2695"/>
                    <a:pt x="845" y="420"/>
                    <a:pt x="2739" y="28"/>
                  </a:cubicBezTo>
                  <a:cubicBezTo>
                    <a:pt x="2748" y="18"/>
                    <a:pt x="2750" y="1"/>
                    <a:pt x="27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6" name="Google Shape;16058;p55">
              <a:extLst>
                <a:ext uri="{FF2B5EF4-FFF2-40B4-BE49-F238E27FC236}">
                  <a16:creationId xmlns:a16="http://schemas.microsoft.com/office/drawing/2014/main" id="{F5624EF9-A6D7-4100-AE03-0134B3C86E8D}"/>
                </a:ext>
              </a:extLst>
            </p:cNvPr>
            <p:cNvSpPr/>
            <p:nvPr/>
          </p:nvSpPr>
          <p:spPr>
            <a:xfrm>
              <a:off x="3429875" y="1768150"/>
              <a:ext cx="58975" cy="146450"/>
            </a:xfrm>
            <a:custGeom>
              <a:avLst/>
              <a:gdLst/>
              <a:ahLst/>
              <a:cxnLst/>
              <a:rect l="l" t="t" r="r" b="b"/>
              <a:pathLst>
                <a:path w="2359" h="5858" extrusionOk="0">
                  <a:moveTo>
                    <a:pt x="2313" y="0"/>
                  </a:moveTo>
                  <a:cubicBezTo>
                    <a:pt x="2308" y="0"/>
                    <a:pt x="2304" y="1"/>
                    <a:pt x="2299" y="3"/>
                  </a:cubicBezTo>
                  <a:cubicBezTo>
                    <a:pt x="1406" y="634"/>
                    <a:pt x="858" y="1586"/>
                    <a:pt x="548" y="2610"/>
                  </a:cubicBezTo>
                  <a:cubicBezTo>
                    <a:pt x="275" y="3491"/>
                    <a:pt x="1" y="5003"/>
                    <a:pt x="596" y="5813"/>
                  </a:cubicBezTo>
                  <a:cubicBezTo>
                    <a:pt x="621" y="5843"/>
                    <a:pt x="658" y="5858"/>
                    <a:pt x="693" y="5858"/>
                  </a:cubicBezTo>
                  <a:cubicBezTo>
                    <a:pt x="742" y="5858"/>
                    <a:pt x="787" y="5828"/>
                    <a:pt x="787" y="5765"/>
                  </a:cubicBezTo>
                  <a:cubicBezTo>
                    <a:pt x="787" y="5337"/>
                    <a:pt x="632" y="4920"/>
                    <a:pt x="620" y="4468"/>
                  </a:cubicBezTo>
                  <a:cubicBezTo>
                    <a:pt x="608" y="3908"/>
                    <a:pt x="679" y="3336"/>
                    <a:pt x="822" y="2789"/>
                  </a:cubicBezTo>
                  <a:cubicBezTo>
                    <a:pt x="1084" y="1765"/>
                    <a:pt x="1584" y="777"/>
                    <a:pt x="2358" y="50"/>
                  </a:cubicBezTo>
                  <a:cubicBezTo>
                    <a:pt x="2358" y="30"/>
                    <a:pt x="2340" y="0"/>
                    <a:pt x="23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7" name="Google Shape;16059;p55">
              <a:extLst>
                <a:ext uri="{FF2B5EF4-FFF2-40B4-BE49-F238E27FC236}">
                  <a16:creationId xmlns:a16="http://schemas.microsoft.com/office/drawing/2014/main" id="{ACE02F6C-0231-4F78-5F54-862A9EEF3273}"/>
                </a:ext>
              </a:extLst>
            </p:cNvPr>
            <p:cNvSpPr/>
            <p:nvPr/>
          </p:nvSpPr>
          <p:spPr>
            <a:xfrm>
              <a:off x="3439500" y="1878300"/>
              <a:ext cx="10350" cy="41125"/>
            </a:xfrm>
            <a:custGeom>
              <a:avLst/>
              <a:gdLst/>
              <a:ahLst/>
              <a:cxnLst/>
              <a:rect l="l" t="t" r="r" b="b"/>
              <a:pathLst>
                <a:path w="414" h="1645" extrusionOk="0">
                  <a:moveTo>
                    <a:pt x="215" y="0"/>
                  </a:moveTo>
                  <a:cubicBezTo>
                    <a:pt x="182" y="0"/>
                    <a:pt x="152" y="21"/>
                    <a:pt x="152" y="62"/>
                  </a:cubicBezTo>
                  <a:cubicBezTo>
                    <a:pt x="152" y="300"/>
                    <a:pt x="163" y="526"/>
                    <a:pt x="152" y="764"/>
                  </a:cubicBezTo>
                  <a:cubicBezTo>
                    <a:pt x="128" y="1038"/>
                    <a:pt x="56" y="1288"/>
                    <a:pt x="9" y="1550"/>
                  </a:cubicBezTo>
                  <a:cubicBezTo>
                    <a:pt x="1" y="1605"/>
                    <a:pt x="45" y="1644"/>
                    <a:pt x="89" y="1644"/>
                  </a:cubicBezTo>
                  <a:cubicBezTo>
                    <a:pt x="112" y="1644"/>
                    <a:pt x="135" y="1634"/>
                    <a:pt x="152" y="1609"/>
                  </a:cubicBezTo>
                  <a:cubicBezTo>
                    <a:pt x="413" y="1169"/>
                    <a:pt x="306" y="573"/>
                    <a:pt x="294" y="73"/>
                  </a:cubicBezTo>
                  <a:cubicBezTo>
                    <a:pt x="288" y="24"/>
                    <a:pt x="250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8" name="Google Shape;16060;p55">
              <a:extLst>
                <a:ext uri="{FF2B5EF4-FFF2-40B4-BE49-F238E27FC236}">
                  <a16:creationId xmlns:a16="http://schemas.microsoft.com/office/drawing/2014/main" id="{8003C422-E1BD-82AB-97A4-29DCA6B69640}"/>
                </a:ext>
              </a:extLst>
            </p:cNvPr>
            <p:cNvSpPr/>
            <p:nvPr/>
          </p:nvSpPr>
          <p:spPr>
            <a:xfrm>
              <a:off x="3187600" y="1891350"/>
              <a:ext cx="9550" cy="56125"/>
            </a:xfrm>
            <a:custGeom>
              <a:avLst/>
              <a:gdLst/>
              <a:ahLst/>
              <a:cxnLst/>
              <a:rect l="l" t="t" r="r" b="b"/>
              <a:pathLst>
                <a:path w="382" h="2245" extrusionOk="0">
                  <a:moveTo>
                    <a:pt x="185" y="0"/>
                  </a:moveTo>
                  <a:cubicBezTo>
                    <a:pt x="162" y="0"/>
                    <a:pt x="143" y="13"/>
                    <a:pt x="143" y="40"/>
                  </a:cubicBezTo>
                  <a:cubicBezTo>
                    <a:pt x="48" y="718"/>
                    <a:pt x="0" y="1564"/>
                    <a:pt x="298" y="2218"/>
                  </a:cubicBezTo>
                  <a:cubicBezTo>
                    <a:pt x="302" y="2237"/>
                    <a:pt x="315" y="2244"/>
                    <a:pt x="330" y="2244"/>
                  </a:cubicBezTo>
                  <a:cubicBezTo>
                    <a:pt x="354" y="2244"/>
                    <a:pt x="381" y="2224"/>
                    <a:pt x="381" y="2195"/>
                  </a:cubicBezTo>
                  <a:cubicBezTo>
                    <a:pt x="357" y="1837"/>
                    <a:pt x="298" y="1480"/>
                    <a:pt x="286" y="1123"/>
                  </a:cubicBezTo>
                  <a:cubicBezTo>
                    <a:pt x="262" y="766"/>
                    <a:pt x="298" y="409"/>
                    <a:pt x="250" y="51"/>
                  </a:cubicBezTo>
                  <a:cubicBezTo>
                    <a:pt x="244" y="19"/>
                    <a:pt x="212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9" name="Google Shape;16061;p55">
              <a:extLst>
                <a:ext uri="{FF2B5EF4-FFF2-40B4-BE49-F238E27FC236}">
                  <a16:creationId xmlns:a16="http://schemas.microsoft.com/office/drawing/2014/main" id="{0B9F22B9-DB9A-2179-C332-70AF368F8DD3}"/>
                </a:ext>
              </a:extLst>
            </p:cNvPr>
            <p:cNvSpPr/>
            <p:nvPr/>
          </p:nvSpPr>
          <p:spPr>
            <a:xfrm>
              <a:off x="3202475" y="1958025"/>
              <a:ext cx="1500" cy="8075"/>
            </a:xfrm>
            <a:custGeom>
              <a:avLst/>
              <a:gdLst/>
              <a:ahLst/>
              <a:cxnLst/>
              <a:rect l="l" t="t" r="r" b="b"/>
              <a:pathLst>
                <a:path w="60" h="323" extrusionOk="0">
                  <a:moveTo>
                    <a:pt x="30" y="1"/>
                  </a:moveTo>
                  <a:cubicBezTo>
                    <a:pt x="15" y="1"/>
                    <a:pt x="0" y="10"/>
                    <a:pt x="0" y="28"/>
                  </a:cubicBezTo>
                  <a:cubicBezTo>
                    <a:pt x="0" y="123"/>
                    <a:pt x="0" y="230"/>
                    <a:pt x="12" y="313"/>
                  </a:cubicBezTo>
                  <a:cubicBezTo>
                    <a:pt x="12" y="319"/>
                    <a:pt x="21" y="322"/>
                    <a:pt x="30" y="322"/>
                  </a:cubicBezTo>
                  <a:cubicBezTo>
                    <a:pt x="39" y="322"/>
                    <a:pt x="48" y="319"/>
                    <a:pt x="48" y="313"/>
                  </a:cubicBezTo>
                  <a:cubicBezTo>
                    <a:pt x="48" y="218"/>
                    <a:pt x="48" y="123"/>
                    <a:pt x="60" y="28"/>
                  </a:cubicBezTo>
                  <a:cubicBezTo>
                    <a:pt x="60" y="10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0" name="Google Shape;16062;p55">
              <a:extLst>
                <a:ext uri="{FF2B5EF4-FFF2-40B4-BE49-F238E27FC236}">
                  <a16:creationId xmlns:a16="http://schemas.microsoft.com/office/drawing/2014/main" id="{60B4923B-C9DE-0E79-2EA0-959527EBD0A7}"/>
                </a:ext>
              </a:extLst>
            </p:cNvPr>
            <p:cNvSpPr/>
            <p:nvPr/>
          </p:nvSpPr>
          <p:spPr>
            <a:xfrm>
              <a:off x="3207375" y="1981175"/>
              <a:ext cx="27575" cy="53950"/>
            </a:xfrm>
            <a:custGeom>
              <a:avLst/>
              <a:gdLst/>
              <a:ahLst/>
              <a:cxnLst/>
              <a:rect l="l" t="t" r="r" b="b"/>
              <a:pathLst>
                <a:path w="1103" h="2158" extrusionOk="0">
                  <a:moveTo>
                    <a:pt x="42" y="0"/>
                  </a:moveTo>
                  <a:cubicBezTo>
                    <a:pt x="20" y="0"/>
                    <a:pt x="0" y="16"/>
                    <a:pt x="7" y="42"/>
                  </a:cubicBezTo>
                  <a:cubicBezTo>
                    <a:pt x="150" y="411"/>
                    <a:pt x="304" y="769"/>
                    <a:pt x="459" y="1126"/>
                  </a:cubicBezTo>
                  <a:cubicBezTo>
                    <a:pt x="602" y="1471"/>
                    <a:pt x="769" y="1876"/>
                    <a:pt x="1007" y="2138"/>
                  </a:cubicBezTo>
                  <a:cubicBezTo>
                    <a:pt x="1018" y="2152"/>
                    <a:pt x="1031" y="2158"/>
                    <a:pt x="1043" y="2158"/>
                  </a:cubicBezTo>
                  <a:cubicBezTo>
                    <a:pt x="1073" y="2158"/>
                    <a:pt x="1102" y="2127"/>
                    <a:pt x="1102" y="2102"/>
                  </a:cubicBezTo>
                  <a:cubicBezTo>
                    <a:pt x="1019" y="1769"/>
                    <a:pt x="816" y="1471"/>
                    <a:pt x="650" y="1185"/>
                  </a:cubicBezTo>
                  <a:cubicBezTo>
                    <a:pt x="423" y="804"/>
                    <a:pt x="233" y="447"/>
                    <a:pt x="90" y="30"/>
                  </a:cubicBezTo>
                  <a:cubicBezTo>
                    <a:pt x="80" y="9"/>
                    <a:pt x="60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1" name="Google Shape;16063;p55">
              <a:extLst>
                <a:ext uri="{FF2B5EF4-FFF2-40B4-BE49-F238E27FC236}">
                  <a16:creationId xmlns:a16="http://schemas.microsoft.com/office/drawing/2014/main" id="{A3BDB188-CB30-7D99-9A8C-703B39EA9C4F}"/>
                </a:ext>
              </a:extLst>
            </p:cNvPr>
            <p:cNvSpPr/>
            <p:nvPr/>
          </p:nvSpPr>
          <p:spPr>
            <a:xfrm>
              <a:off x="3185375" y="1995475"/>
              <a:ext cx="31900" cy="73350"/>
            </a:xfrm>
            <a:custGeom>
              <a:avLst/>
              <a:gdLst/>
              <a:ahLst/>
              <a:cxnLst/>
              <a:rect l="l" t="t" r="r" b="b"/>
              <a:pathLst>
                <a:path w="1276" h="2934" extrusionOk="0">
                  <a:moveTo>
                    <a:pt x="143" y="1"/>
                  </a:moveTo>
                  <a:cubicBezTo>
                    <a:pt x="71" y="1"/>
                    <a:pt x="0" y="52"/>
                    <a:pt x="30" y="125"/>
                  </a:cubicBezTo>
                  <a:cubicBezTo>
                    <a:pt x="399" y="1054"/>
                    <a:pt x="732" y="2018"/>
                    <a:pt x="1173" y="2911"/>
                  </a:cubicBezTo>
                  <a:cubicBezTo>
                    <a:pt x="1184" y="2927"/>
                    <a:pt x="1200" y="2934"/>
                    <a:pt x="1216" y="2934"/>
                  </a:cubicBezTo>
                  <a:cubicBezTo>
                    <a:pt x="1247" y="2934"/>
                    <a:pt x="1276" y="2907"/>
                    <a:pt x="1268" y="2875"/>
                  </a:cubicBezTo>
                  <a:cubicBezTo>
                    <a:pt x="994" y="1923"/>
                    <a:pt x="589" y="1006"/>
                    <a:pt x="256" y="66"/>
                  </a:cubicBezTo>
                  <a:cubicBezTo>
                    <a:pt x="233" y="20"/>
                    <a:pt x="188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2" name="Google Shape;16064;p55">
              <a:extLst>
                <a:ext uri="{FF2B5EF4-FFF2-40B4-BE49-F238E27FC236}">
                  <a16:creationId xmlns:a16="http://schemas.microsoft.com/office/drawing/2014/main" id="{C926080C-FBDA-C5CF-C9AA-BC8F171F632E}"/>
                </a:ext>
              </a:extLst>
            </p:cNvPr>
            <p:cNvSpPr/>
            <p:nvPr/>
          </p:nvSpPr>
          <p:spPr>
            <a:xfrm>
              <a:off x="3266525" y="2015100"/>
              <a:ext cx="18300" cy="29075"/>
            </a:xfrm>
            <a:custGeom>
              <a:avLst/>
              <a:gdLst/>
              <a:ahLst/>
              <a:cxnLst/>
              <a:rect l="l" t="t" r="r" b="b"/>
              <a:pathLst>
                <a:path w="732" h="1163" extrusionOk="0">
                  <a:moveTo>
                    <a:pt x="48" y="0"/>
                  </a:moveTo>
                  <a:cubicBezTo>
                    <a:pt x="30" y="0"/>
                    <a:pt x="0" y="35"/>
                    <a:pt x="10" y="54"/>
                  </a:cubicBezTo>
                  <a:cubicBezTo>
                    <a:pt x="117" y="221"/>
                    <a:pt x="236" y="376"/>
                    <a:pt x="320" y="555"/>
                  </a:cubicBezTo>
                  <a:cubicBezTo>
                    <a:pt x="427" y="757"/>
                    <a:pt x="522" y="959"/>
                    <a:pt x="641" y="1138"/>
                  </a:cubicBezTo>
                  <a:cubicBezTo>
                    <a:pt x="652" y="1154"/>
                    <a:pt x="671" y="1162"/>
                    <a:pt x="689" y="1162"/>
                  </a:cubicBezTo>
                  <a:cubicBezTo>
                    <a:pt x="711" y="1162"/>
                    <a:pt x="731" y="1148"/>
                    <a:pt x="724" y="1114"/>
                  </a:cubicBezTo>
                  <a:cubicBezTo>
                    <a:pt x="701" y="674"/>
                    <a:pt x="320" y="316"/>
                    <a:pt x="58" y="7"/>
                  </a:cubicBezTo>
                  <a:cubicBezTo>
                    <a:pt x="55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3" name="Google Shape;16065;p55">
              <a:extLst>
                <a:ext uri="{FF2B5EF4-FFF2-40B4-BE49-F238E27FC236}">
                  <a16:creationId xmlns:a16="http://schemas.microsoft.com/office/drawing/2014/main" id="{33E95760-CA6D-6A08-3ED4-10865B9F57D9}"/>
                </a:ext>
              </a:extLst>
            </p:cNvPr>
            <p:cNvSpPr/>
            <p:nvPr/>
          </p:nvSpPr>
          <p:spPr>
            <a:xfrm>
              <a:off x="3336600" y="2021175"/>
              <a:ext cx="10400" cy="11300"/>
            </a:xfrm>
            <a:custGeom>
              <a:avLst/>
              <a:gdLst/>
              <a:ahLst/>
              <a:cxnLst/>
              <a:rect l="l" t="t" r="r" b="b"/>
              <a:pathLst>
                <a:path w="416" h="452" extrusionOk="0">
                  <a:moveTo>
                    <a:pt x="102" y="1"/>
                  </a:moveTo>
                  <a:cubicBezTo>
                    <a:pt x="49" y="1"/>
                    <a:pt x="1" y="76"/>
                    <a:pt x="53" y="145"/>
                  </a:cubicBezTo>
                  <a:cubicBezTo>
                    <a:pt x="124" y="228"/>
                    <a:pt x="172" y="335"/>
                    <a:pt x="243" y="419"/>
                  </a:cubicBezTo>
                  <a:cubicBezTo>
                    <a:pt x="261" y="442"/>
                    <a:pt x="281" y="452"/>
                    <a:pt x="301" y="452"/>
                  </a:cubicBezTo>
                  <a:cubicBezTo>
                    <a:pt x="362" y="452"/>
                    <a:pt x="416" y="362"/>
                    <a:pt x="362" y="300"/>
                  </a:cubicBezTo>
                  <a:cubicBezTo>
                    <a:pt x="291" y="216"/>
                    <a:pt x="243" y="109"/>
                    <a:pt x="160" y="38"/>
                  </a:cubicBezTo>
                  <a:cubicBezTo>
                    <a:pt x="143" y="11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4" name="Google Shape;16066;p55">
              <a:extLst>
                <a:ext uri="{FF2B5EF4-FFF2-40B4-BE49-F238E27FC236}">
                  <a16:creationId xmlns:a16="http://schemas.microsoft.com/office/drawing/2014/main" id="{E3F0F3B7-D2C6-2307-74EA-7E2246AF10D9}"/>
                </a:ext>
              </a:extLst>
            </p:cNvPr>
            <p:cNvSpPr/>
            <p:nvPr/>
          </p:nvSpPr>
          <p:spPr>
            <a:xfrm>
              <a:off x="3337750" y="2018975"/>
              <a:ext cx="29950" cy="20250"/>
            </a:xfrm>
            <a:custGeom>
              <a:avLst/>
              <a:gdLst/>
              <a:ahLst/>
              <a:cxnLst/>
              <a:rect l="l" t="t" r="r" b="b"/>
              <a:pathLst>
                <a:path w="1198" h="810" extrusionOk="0">
                  <a:moveTo>
                    <a:pt x="500" y="0"/>
                  </a:moveTo>
                  <a:cubicBezTo>
                    <a:pt x="345" y="0"/>
                    <a:pt x="186" y="64"/>
                    <a:pt x="54" y="138"/>
                  </a:cubicBezTo>
                  <a:cubicBezTo>
                    <a:pt x="0" y="148"/>
                    <a:pt x="25" y="199"/>
                    <a:pt x="66" y="199"/>
                  </a:cubicBezTo>
                  <a:cubicBezTo>
                    <a:pt x="70" y="199"/>
                    <a:pt x="74" y="198"/>
                    <a:pt x="78" y="197"/>
                  </a:cubicBezTo>
                  <a:cubicBezTo>
                    <a:pt x="194" y="146"/>
                    <a:pt x="324" y="101"/>
                    <a:pt x="447" y="101"/>
                  </a:cubicBezTo>
                  <a:cubicBezTo>
                    <a:pt x="551" y="101"/>
                    <a:pt x="651" y="133"/>
                    <a:pt x="733" y="221"/>
                  </a:cubicBezTo>
                  <a:cubicBezTo>
                    <a:pt x="864" y="388"/>
                    <a:pt x="781" y="661"/>
                    <a:pt x="947" y="792"/>
                  </a:cubicBezTo>
                  <a:cubicBezTo>
                    <a:pt x="963" y="803"/>
                    <a:pt x="982" y="809"/>
                    <a:pt x="1001" y="809"/>
                  </a:cubicBezTo>
                  <a:cubicBezTo>
                    <a:pt x="1023" y="809"/>
                    <a:pt x="1047" y="800"/>
                    <a:pt x="1066" y="781"/>
                  </a:cubicBezTo>
                  <a:cubicBezTo>
                    <a:pt x="1197" y="578"/>
                    <a:pt x="947" y="209"/>
                    <a:pt x="781" y="90"/>
                  </a:cubicBezTo>
                  <a:cubicBezTo>
                    <a:pt x="693" y="26"/>
                    <a:pt x="597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5" name="Google Shape;16067;p55">
              <a:extLst>
                <a:ext uri="{FF2B5EF4-FFF2-40B4-BE49-F238E27FC236}">
                  <a16:creationId xmlns:a16="http://schemas.microsoft.com/office/drawing/2014/main" id="{F60AEB60-B2F2-18B6-B545-9E217E0F04E1}"/>
                </a:ext>
              </a:extLst>
            </p:cNvPr>
            <p:cNvSpPr/>
            <p:nvPr/>
          </p:nvSpPr>
          <p:spPr>
            <a:xfrm>
              <a:off x="3199550" y="1564200"/>
              <a:ext cx="130950" cy="62225"/>
            </a:xfrm>
            <a:custGeom>
              <a:avLst/>
              <a:gdLst/>
              <a:ahLst/>
              <a:cxnLst/>
              <a:rect l="l" t="t" r="r" b="b"/>
              <a:pathLst>
                <a:path w="5238" h="2489" extrusionOk="0">
                  <a:moveTo>
                    <a:pt x="4290" y="1"/>
                  </a:moveTo>
                  <a:cubicBezTo>
                    <a:pt x="2604" y="1"/>
                    <a:pt x="538" y="850"/>
                    <a:pt x="10" y="2422"/>
                  </a:cubicBezTo>
                  <a:cubicBezTo>
                    <a:pt x="1" y="2459"/>
                    <a:pt x="35" y="2489"/>
                    <a:pt x="62" y="2489"/>
                  </a:cubicBezTo>
                  <a:cubicBezTo>
                    <a:pt x="69" y="2489"/>
                    <a:pt x="76" y="2487"/>
                    <a:pt x="82" y="2481"/>
                  </a:cubicBezTo>
                  <a:cubicBezTo>
                    <a:pt x="903" y="1850"/>
                    <a:pt x="1379" y="1053"/>
                    <a:pt x="2391" y="660"/>
                  </a:cubicBezTo>
                  <a:cubicBezTo>
                    <a:pt x="3320" y="303"/>
                    <a:pt x="4285" y="362"/>
                    <a:pt x="5225" y="148"/>
                  </a:cubicBezTo>
                  <a:cubicBezTo>
                    <a:pt x="5237" y="124"/>
                    <a:pt x="5237" y="100"/>
                    <a:pt x="5225" y="100"/>
                  </a:cubicBezTo>
                  <a:cubicBezTo>
                    <a:pt x="4938" y="34"/>
                    <a:pt x="4621" y="1"/>
                    <a:pt x="42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6" name="Google Shape;16068;p55">
              <a:extLst>
                <a:ext uri="{FF2B5EF4-FFF2-40B4-BE49-F238E27FC236}">
                  <a16:creationId xmlns:a16="http://schemas.microsoft.com/office/drawing/2014/main" id="{A002B30E-4A84-6C76-87CA-B417265DC8EC}"/>
                </a:ext>
              </a:extLst>
            </p:cNvPr>
            <p:cNvSpPr/>
            <p:nvPr/>
          </p:nvSpPr>
          <p:spPr>
            <a:xfrm>
              <a:off x="3198300" y="16333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1" y="0"/>
                    <a:pt x="1" y="72"/>
                    <a:pt x="48" y="72"/>
                  </a:cubicBezTo>
                  <a:cubicBezTo>
                    <a:pt x="96" y="72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7" name="Google Shape;16069;p55">
              <a:extLst>
                <a:ext uri="{FF2B5EF4-FFF2-40B4-BE49-F238E27FC236}">
                  <a16:creationId xmlns:a16="http://schemas.microsoft.com/office/drawing/2014/main" id="{3FE0B16E-8FC6-DD02-15AD-F2A6452F4567}"/>
                </a:ext>
              </a:extLst>
            </p:cNvPr>
            <p:cNvSpPr/>
            <p:nvPr/>
          </p:nvSpPr>
          <p:spPr>
            <a:xfrm>
              <a:off x="3275225" y="1572075"/>
              <a:ext cx="86750" cy="14025"/>
            </a:xfrm>
            <a:custGeom>
              <a:avLst/>
              <a:gdLst/>
              <a:ahLst/>
              <a:cxnLst/>
              <a:rect l="l" t="t" r="r" b="b"/>
              <a:pathLst>
                <a:path w="3470" h="561" extrusionOk="0">
                  <a:moveTo>
                    <a:pt x="1904" y="1"/>
                  </a:moveTo>
                  <a:cubicBezTo>
                    <a:pt x="1262" y="1"/>
                    <a:pt x="619" y="148"/>
                    <a:pt x="67" y="440"/>
                  </a:cubicBezTo>
                  <a:cubicBezTo>
                    <a:pt x="0" y="485"/>
                    <a:pt x="37" y="560"/>
                    <a:pt x="91" y="560"/>
                  </a:cubicBezTo>
                  <a:cubicBezTo>
                    <a:pt x="95" y="560"/>
                    <a:pt x="99" y="560"/>
                    <a:pt x="103" y="559"/>
                  </a:cubicBezTo>
                  <a:cubicBezTo>
                    <a:pt x="908" y="407"/>
                    <a:pt x="1671" y="332"/>
                    <a:pt x="2456" y="332"/>
                  </a:cubicBezTo>
                  <a:cubicBezTo>
                    <a:pt x="2774" y="332"/>
                    <a:pt x="3095" y="345"/>
                    <a:pt x="3424" y="369"/>
                  </a:cubicBezTo>
                  <a:cubicBezTo>
                    <a:pt x="3428" y="370"/>
                    <a:pt x="3431" y="370"/>
                    <a:pt x="3434" y="370"/>
                  </a:cubicBezTo>
                  <a:cubicBezTo>
                    <a:pt x="3462" y="370"/>
                    <a:pt x="3470" y="320"/>
                    <a:pt x="3448" y="309"/>
                  </a:cubicBezTo>
                  <a:cubicBezTo>
                    <a:pt x="2972" y="103"/>
                    <a:pt x="2439" y="1"/>
                    <a:pt x="19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8" name="Google Shape;16070;p55">
              <a:extLst>
                <a:ext uri="{FF2B5EF4-FFF2-40B4-BE49-F238E27FC236}">
                  <a16:creationId xmlns:a16="http://schemas.microsoft.com/office/drawing/2014/main" id="{7A87F1E8-6132-8690-648C-F87F26067AC1}"/>
                </a:ext>
              </a:extLst>
            </p:cNvPr>
            <p:cNvSpPr/>
            <p:nvPr/>
          </p:nvSpPr>
          <p:spPr>
            <a:xfrm>
              <a:off x="3202850" y="1598975"/>
              <a:ext cx="43175" cy="34125"/>
            </a:xfrm>
            <a:custGeom>
              <a:avLst/>
              <a:gdLst/>
              <a:ahLst/>
              <a:cxnLst/>
              <a:rect l="l" t="t" r="r" b="b"/>
              <a:pathLst>
                <a:path w="1727" h="1365" extrusionOk="0">
                  <a:moveTo>
                    <a:pt x="1646" y="0"/>
                  </a:moveTo>
                  <a:cubicBezTo>
                    <a:pt x="1637" y="0"/>
                    <a:pt x="1627" y="2"/>
                    <a:pt x="1617" y="7"/>
                  </a:cubicBezTo>
                  <a:cubicBezTo>
                    <a:pt x="997" y="197"/>
                    <a:pt x="247" y="638"/>
                    <a:pt x="9" y="1281"/>
                  </a:cubicBezTo>
                  <a:cubicBezTo>
                    <a:pt x="0" y="1326"/>
                    <a:pt x="32" y="1365"/>
                    <a:pt x="75" y="1365"/>
                  </a:cubicBezTo>
                  <a:cubicBezTo>
                    <a:pt x="88" y="1365"/>
                    <a:pt x="102" y="1361"/>
                    <a:pt x="116" y="1352"/>
                  </a:cubicBezTo>
                  <a:cubicBezTo>
                    <a:pt x="390" y="1198"/>
                    <a:pt x="581" y="936"/>
                    <a:pt x="807" y="733"/>
                  </a:cubicBezTo>
                  <a:cubicBezTo>
                    <a:pt x="1057" y="507"/>
                    <a:pt x="1366" y="281"/>
                    <a:pt x="1664" y="126"/>
                  </a:cubicBezTo>
                  <a:cubicBezTo>
                    <a:pt x="1726" y="95"/>
                    <a:pt x="1707" y="0"/>
                    <a:pt x="16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9" name="Google Shape;16071;p55">
              <a:extLst>
                <a:ext uri="{FF2B5EF4-FFF2-40B4-BE49-F238E27FC236}">
                  <a16:creationId xmlns:a16="http://schemas.microsoft.com/office/drawing/2014/main" id="{37C606F5-8CC3-B775-2141-4A6009A75732}"/>
                </a:ext>
              </a:extLst>
            </p:cNvPr>
            <p:cNvSpPr/>
            <p:nvPr/>
          </p:nvSpPr>
          <p:spPr>
            <a:xfrm>
              <a:off x="3244975" y="1584150"/>
              <a:ext cx="150100" cy="32200"/>
            </a:xfrm>
            <a:custGeom>
              <a:avLst/>
              <a:gdLst/>
              <a:ahLst/>
              <a:cxnLst/>
              <a:rect l="l" t="t" r="r" b="b"/>
              <a:pathLst>
                <a:path w="6004" h="1288" extrusionOk="0">
                  <a:moveTo>
                    <a:pt x="3860" y="0"/>
                  </a:moveTo>
                  <a:cubicBezTo>
                    <a:pt x="3507" y="0"/>
                    <a:pt x="3184" y="84"/>
                    <a:pt x="2813" y="148"/>
                  </a:cubicBezTo>
                  <a:cubicBezTo>
                    <a:pt x="1944" y="314"/>
                    <a:pt x="622" y="386"/>
                    <a:pt x="51" y="1148"/>
                  </a:cubicBezTo>
                  <a:cubicBezTo>
                    <a:pt x="1" y="1217"/>
                    <a:pt x="76" y="1287"/>
                    <a:pt x="151" y="1287"/>
                  </a:cubicBezTo>
                  <a:cubicBezTo>
                    <a:pt x="165" y="1287"/>
                    <a:pt x="180" y="1284"/>
                    <a:pt x="193" y="1279"/>
                  </a:cubicBezTo>
                  <a:cubicBezTo>
                    <a:pt x="1241" y="814"/>
                    <a:pt x="2194" y="374"/>
                    <a:pt x="3384" y="338"/>
                  </a:cubicBezTo>
                  <a:cubicBezTo>
                    <a:pt x="3393" y="338"/>
                    <a:pt x="3402" y="338"/>
                    <a:pt x="3411" y="338"/>
                  </a:cubicBezTo>
                  <a:cubicBezTo>
                    <a:pt x="4029" y="338"/>
                    <a:pt x="4681" y="629"/>
                    <a:pt x="5297" y="629"/>
                  </a:cubicBezTo>
                  <a:cubicBezTo>
                    <a:pt x="5540" y="629"/>
                    <a:pt x="5777" y="584"/>
                    <a:pt x="6004" y="457"/>
                  </a:cubicBezTo>
                  <a:cubicBezTo>
                    <a:pt x="6004" y="457"/>
                    <a:pt x="5992" y="421"/>
                    <a:pt x="5980" y="421"/>
                  </a:cubicBezTo>
                  <a:cubicBezTo>
                    <a:pt x="5949" y="423"/>
                    <a:pt x="5918" y="424"/>
                    <a:pt x="5887" y="424"/>
                  </a:cubicBezTo>
                  <a:cubicBezTo>
                    <a:pt x="5321" y="424"/>
                    <a:pt x="4748" y="130"/>
                    <a:pt x="4206" y="28"/>
                  </a:cubicBezTo>
                  <a:cubicBezTo>
                    <a:pt x="4086" y="8"/>
                    <a:pt x="3972" y="0"/>
                    <a:pt x="38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0" name="Google Shape;16072;p55">
              <a:extLst>
                <a:ext uri="{FF2B5EF4-FFF2-40B4-BE49-F238E27FC236}">
                  <a16:creationId xmlns:a16="http://schemas.microsoft.com/office/drawing/2014/main" id="{AF8FD157-C279-3054-AD27-5A3EDF3C358F}"/>
                </a:ext>
              </a:extLst>
            </p:cNvPr>
            <p:cNvSpPr/>
            <p:nvPr/>
          </p:nvSpPr>
          <p:spPr>
            <a:xfrm>
              <a:off x="3342675" y="1601200"/>
              <a:ext cx="64900" cy="11950"/>
            </a:xfrm>
            <a:custGeom>
              <a:avLst/>
              <a:gdLst/>
              <a:ahLst/>
              <a:cxnLst/>
              <a:rect l="l" t="t" r="r" b="b"/>
              <a:pathLst>
                <a:path w="2596" h="478" extrusionOk="0">
                  <a:moveTo>
                    <a:pt x="1072" y="0"/>
                  </a:moveTo>
                  <a:cubicBezTo>
                    <a:pt x="737" y="0"/>
                    <a:pt x="389" y="78"/>
                    <a:pt x="60" y="156"/>
                  </a:cubicBezTo>
                  <a:cubicBezTo>
                    <a:pt x="0" y="168"/>
                    <a:pt x="12" y="239"/>
                    <a:pt x="60" y="251"/>
                  </a:cubicBezTo>
                  <a:cubicBezTo>
                    <a:pt x="152" y="285"/>
                    <a:pt x="237" y="298"/>
                    <a:pt x="321" y="298"/>
                  </a:cubicBezTo>
                  <a:cubicBezTo>
                    <a:pt x="442" y="298"/>
                    <a:pt x="562" y="272"/>
                    <a:pt x="703" y="251"/>
                  </a:cubicBezTo>
                  <a:cubicBezTo>
                    <a:pt x="840" y="233"/>
                    <a:pt x="965" y="225"/>
                    <a:pt x="1091" y="225"/>
                  </a:cubicBezTo>
                  <a:cubicBezTo>
                    <a:pt x="1218" y="225"/>
                    <a:pt x="1346" y="233"/>
                    <a:pt x="1488" y="251"/>
                  </a:cubicBezTo>
                  <a:cubicBezTo>
                    <a:pt x="1810" y="311"/>
                    <a:pt x="2143" y="430"/>
                    <a:pt x="2465" y="478"/>
                  </a:cubicBezTo>
                  <a:cubicBezTo>
                    <a:pt x="2560" y="478"/>
                    <a:pt x="2596" y="358"/>
                    <a:pt x="2512" y="347"/>
                  </a:cubicBezTo>
                  <a:cubicBezTo>
                    <a:pt x="2155" y="275"/>
                    <a:pt x="1810" y="108"/>
                    <a:pt x="1441" y="37"/>
                  </a:cubicBezTo>
                  <a:cubicBezTo>
                    <a:pt x="1321" y="11"/>
                    <a:pt x="119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1" name="Google Shape;16073;p55">
              <a:extLst>
                <a:ext uri="{FF2B5EF4-FFF2-40B4-BE49-F238E27FC236}">
                  <a16:creationId xmlns:a16="http://schemas.microsoft.com/office/drawing/2014/main" id="{AC3DBAF7-3A11-9004-F808-54D38AC34ED9}"/>
                </a:ext>
              </a:extLst>
            </p:cNvPr>
            <p:cNvSpPr/>
            <p:nvPr/>
          </p:nvSpPr>
          <p:spPr>
            <a:xfrm>
              <a:off x="3294800" y="1610450"/>
              <a:ext cx="38950" cy="23575"/>
            </a:xfrm>
            <a:custGeom>
              <a:avLst/>
              <a:gdLst/>
              <a:ahLst/>
              <a:cxnLst/>
              <a:rect l="l" t="t" r="r" b="b"/>
              <a:pathLst>
                <a:path w="1558" h="943" extrusionOk="0">
                  <a:moveTo>
                    <a:pt x="1498" y="0"/>
                  </a:moveTo>
                  <a:cubicBezTo>
                    <a:pt x="1237" y="96"/>
                    <a:pt x="975" y="215"/>
                    <a:pt x="725" y="358"/>
                  </a:cubicBezTo>
                  <a:cubicBezTo>
                    <a:pt x="486" y="500"/>
                    <a:pt x="201" y="643"/>
                    <a:pt x="22" y="858"/>
                  </a:cubicBezTo>
                  <a:cubicBezTo>
                    <a:pt x="0" y="890"/>
                    <a:pt x="18" y="943"/>
                    <a:pt x="67" y="943"/>
                  </a:cubicBezTo>
                  <a:cubicBezTo>
                    <a:pt x="71" y="943"/>
                    <a:pt x="76" y="942"/>
                    <a:pt x="82" y="941"/>
                  </a:cubicBezTo>
                  <a:cubicBezTo>
                    <a:pt x="344" y="858"/>
                    <a:pt x="558" y="655"/>
                    <a:pt x="772" y="512"/>
                  </a:cubicBezTo>
                  <a:cubicBezTo>
                    <a:pt x="1010" y="346"/>
                    <a:pt x="1260" y="179"/>
                    <a:pt x="1534" y="48"/>
                  </a:cubicBezTo>
                  <a:cubicBezTo>
                    <a:pt x="1558" y="48"/>
                    <a:pt x="1534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2" name="Google Shape;16074;p55">
              <a:extLst>
                <a:ext uri="{FF2B5EF4-FFF2-40B4-BE49-F238E27FC236}">
                  <a16:creationId xmlns:a16="http://schemas.microsoft.com/office/drawing/2014/main" id="{FFB171E9-B88C-D813-C19A-63D0593F7B10}"/>
                </a:ext>
              </a:extLst>
            </p:cNvPr>
            <p:cNvSpPr/>
            <p:nvPr/>
          </p:nvSpPr>
          <p:spPr>
            <a:xfrm>
              <a:off x="3395650" y="1625650"/>
              <a:ext cx="34675" cy="6325"/>
            </a:xfrm>
            <a:custGeom>
              <a:avLst/>
              <a:gdLst/>
              <a:ahLst/>
              <a:cxnLst/>
              <a:rect l="l" t="t" r="r" b="b"/>
              <a:pathLst>
                <a:path w="1387" h="253" extrusionOk="0">
                  <a:moveTo>
                    <a:pt x="462" y="1"/>
                  </a:moveTo>
                  <a:cubicBezTo>
                    <a:pt x="318" y="1"/>
                    <a:pt x="175" y="11"/>
                    <a:pt x="36" y="35"/>
                  </a:cubicBezTo>
                  <a:cubicBezTo>
                    <a:pt x="1" y="35"/>
                    <a:pt x="1" y="107"/>
                    <a:pt x="36" y="107"/>
                  </a:cubicBezTo>
                  <a:cubicBezTo>
                    <a:pt x="441" y="190"/>
                    <a:pt x="858" y="142"/>
                    <a:pt x="1263" y="250"/>
                  </a:cubicBezTo>
                  <a:cubicBezTo>
                    <a:pt x="1271" y="252"/>
                    <a:pt x="1280" y="252"/>
                    <a:pt x="1287" y="252"/>
                  </a:cubicBezTo>
                  <a:cubicBezTo>
                    <a:pt x="1373" y="252"/>
                    <a:pt x="1387" y="140"/>
                    <a:pt x="1310" y="107"/>
                  </a:cubicBezTo>
                  <a:cubicBezTo>
                    <a:pt x="1040" y="43"/>
                    <a:pt x="749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3" name="Google Shape;16075;p55">
              <a:extLst>
                <a:ext uri="{FF2B5EF4-FFF2-40B4-BE49-F238E27FC236}">
                  <a16:creationId xmlns:a16="http://schemas.microsoft.com/office/drawing/2014/main" id="{823007F1-0CC1-D659-A08F-84447708BD57}"/>
                </a:ext>
              </a:extLst>
            </p:cNvPr>
            <p:cNvSpPr/>
            <p:nvPr/>
          </p:nvSpPr>
          <p:spPr>
            <a:xfrm>
              <a:off x="3313325" y="1633950"/>
              <a:ext cx="57350" cy="44950"/>
            </a:xfrm>
            <a:custGeom>
              <a:avLst/>
              <a:gdLst/>
              <a:ahLst/>
              <a:cxnLst/>
              <a:rect l="l" t="t" r="r" b="b"/>
              <a:pathLst>
                <a:path w="2294" h="1798" extrusionOk="0">
                  <a:moveTo>
                    <a:pt x="2222" y="1"/>
                  </a:moveTo>
                  <a:cubicBezTo>
                    <a:pt x="1341" y="108"/>
                    <a:pt x="341" y="882"/>
                    <a:pt x="19" y="1715"/>
                  </a:cubicBezTo>
                  <a:cubicBezTo>
                    <a:pt x="1" y="1753"/>
                    <a:pt x="33" y="1798"/>
                    <a:pt x="71" y="1798"/>
                  </a:cubicBezTo>
                  <a:cubicBezTo>
                    <a:pt x="82" y="1798"/>
                    <a:pt x="92" y="1795"/>
                    <a:pt x="103" y="1787"/>
                  </a:cubicBezTo>
                  <a:cubicBezTo>
                    <a:pt x="436" y="1549"/>
                    <a:pt x="650" y="1192"/>
                    <a:pt x="948" y="906"/>
                  </a:cubicBezTo>
                  <a:cubicBezTo>
                    <a:pt x="1329" y="549"/>
                    <a:pt x="1758" y="311"/>
                    <a:pt x="2234" y="120"/>
                  </a:cubicBezTo>
                  <a:cubicBezTo>
                    <a:pt x="2293" y="96"/>
                    <a:pt x="2293" y="1"/>
                    <a:pt x="22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4" name="Google Shape;16076;p55">
              <a:extLst>
                <a:ext uri="{FF2B5EF4-FFF2-40B4-BE49-F238E27FC236}">
                  <a16:creationId xmlns:a16="http://schemas.microsoft.com/office/drawing/2014/main" id="{2C57CF93-920F-2331-6405-61F7A5DCE805}"/>
                </a:ext>
              </a:extLst>
            </p:cNvPr>
            <p:cNvSpPr/>
            <p:nvPr/>
          </p:nvSpPr>
          <p:spPr>
            <a:xfrm>
              <a:off x="3387325" y="1616025"/>
              <a:ext cx="41100" cy="5275"/>
            </a:xfrm>
            <a:custGeom>
              <a:avLst/>
              <a:gdLst/>
              <a:ahLst/>
              <a:cxnLst/>
              <a:rect l="l" t="t" r="r" b="b"/>
              <a:pathLst>
                <a:path w="1644" h="211" extrusionOk="0">
                  <a:moveTo>
                    <a:pt x="497" y="1"/>
                  </a:moveTo>
                  <a:cubicBezTo>
                    <a:pt x="347" y="1"/>
                    <a:pt x="197" y="11"/>
                    <a:pt x="48" y="39"/>
                  </a:cubicBezTo>
                  <a:cubicBezTo>
                    <a:pt x="0" y="51"/>
                    <a:pt x="0" y="123"/>
                    <a:pt x="48" y="135"/>
                  </a:cubicBezTo>
                  <a:cubicBezTo>
                    <a:pt x="353" y="193"/>
                    <a:pt x="662" y="211"/>
                    <a:pt x="970" y="211"/>
                  </a:cubicBezTo>
                  <a:cubicBezTo>
                    <a:pt x="1168" y="211"/>
                    <a:pt x="1365" y="203"/>
                    <a:pt x="1560" y="194"/>
                  </a:cubicBezTo>
                  <a:cubicBezTo>
                    <a:pt x="1643" y="182"/>
                    <a:pt x="1643" y="99"/>
                    <a:pt x="1560" y="75"/>
                  </a:cubicBezTo>
                  <a:cubicBezTo>
                    <a:pt x="1209" y="58"/>
                    <a:pt x="852" y="1"/>
                    <a:pt x="4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5" name="Google Shape;16077;p55">
              <a:extLst>
                <a:ext uri="{FF2B5EF4-FFF2-40B4-BE49-F238E27FC236}">
                  <a16:creationId xmlns:a16="http://schemas.microsoft.com/office/drawing/2014/main" id="{E26C080C-122B-F6F6-1BBF-D0E6795C8D35}"/>
                </a:ext>
              </a:extLst>
            </p:cNvPr>
            <p:cNvSpPr/>
            <p:nvPr/>
          </p:nvSpPr>
          <p:spPr>
            <a:xfrm>
              <a:off x="3327275" y="1620750"/>
              <a:ext cx="40525" cy="21100"/>
            </a:xfrm>
            <a:custGeom>
              <a:avLst/>
              <a:gdLst/>
              <a:ahLst/>
              <a:cxnLst/>
              <a:rect l="l" t="t" r="r" b="b"/>
              <a:pathLst>
                <a:path w="1621" h="844" extrusionOk="0">
                  <a:moveTo>
                    <a:pt x="1542" y="1"/>
                  </a:moveTo>
                  <a:cubicBezTo>
                    <a:pt x="1535" y="1"/>
                    <a:pt x="1528" y="2"/>
                    <a:pt x="1521" y="5"/>
                  </a:cubicBezTo>
                  <a:cubicBezTo>
                    <a:pt x="1045" y="303"/>
                    <a:pt x="473" y="446"/>
                    <a:pt x="21" y="767"/>
                  </a:cubicBezTo>
                  <a:cubicBezTo>
                    <a:pt x="0" y="788"/>
                    <a:pt x="6" y="843"/>
                    <a:pt x="39" y="843"/>
                  </a:cubicBezTo>
                  <a:cubicBezTo>
                    <a:pt x="44" y="843"/>
                    <a:pt x="50" y="842"/>
                    <a:pt x="57" y="839"/>
                  </a:cubicBezTo>
                  <a:cubicBezTo>
                    <a:pt x="569" y="648"/>
                    <a:pt x="1104" y="398"/>
                    <a:pt x="1569" y="100"/>
                  </a:cubicBezTo>
                  <a:cubicBezTo>
                    <a:pt x="1621" y="69"/>
                    <a:pt x="1591" y="1"/>
                    <a:pt x="15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6" name="Google Shape;16078;p55">
              <a:extLst>
                <a:ext uri="{FF2B5EF4-FFF2-40B4-BE49-F238E27FC236}">
                  <a16:creationId xmlns:a16="http://schemas.microsoft.com/office/drawing/2014/main" id="{8F795943-6804-B6DC-7334-2AA7768501AE}"/>
                </a:ext>
              </a:extLst>
            </p:cNvPr>
            <p:cNvSpPr/>
            <p:nvPr/>
          </p:nvSpPr>
          <p:spPr>
            <a:xfrm>
              <a:off x="3264425" y="1599050"/>
              <a:ext cx="130525" cy="45975"/>
            </a:xfrm>
            <a:custGeom>
              <a:avLst/>
              <a:gdLst/>
              <a:ahLst/>
              <a:cxnLst/>
              <a:rect l="l" t="t" r="r" b="b"/>
              <a:pathLst>
                <a:path w="5221" h="1839" extrusionOk="0">
                  <a:moveTo>
                    <a:pt x="5149" y="1"/>
                  </a:moveTo>
                  <a:cubicBezTo>
                    <a:pt x="5143" y="1"/>
                    <a:pt x="5137" y="2"/>
                    <a:pt x="5130" y="4"/>
                  </a:cubicBezTo>
                  <a:cubicBezTo>
                    <a:pt x="4829" y="59"/>
                    <a:pt x="4528" y="68"/>
                    <a:pt x="4226" y="68"/>
                  </a:cubicBezTo>
                  <a:cubicBezTo>
                    <a:pt x="4067" y="68"/>
                    <a:pt x="3908" y="66"/>
                    <a:pt x="3749" y="66"/>
                  </a:cubicBezTo>
                  <a:cubicBezTo>
                    <a:pt x="3551" y="66"/>
                    <a:pt x="3353" y="70"/>
                    <a:pt x="3154" y="87"/>
                  </a:cubicBezTo>
                  <a:cubicBezTo>
                    <a:pt x="2713" y="135"/>
                    <a:pt x="2297" y="278"/>
                    <a:pt x="1892" y="444"/>
                  </a:cubicBezTo>
                  <a:cubicBezTo>
                    <a:pt x="1166" y="730"/>
                    <a:pt x="451" y="1040"/>
                    <a:pt x="35" y="1742"/>
                  </a:cubicBezTo>
                  <a:cubicBezTo>
                    <a:pt x="1" y="1793"/>
                    <a:pt x="39" y="1838"/>
                    <a:pt x="86" y="1838"/>
                  </a:cubicBezTo>
                  <a:cubicBezTo>
                    <a:pt x="105" y="1838"/>
                    <a:pt x="125" y="1831"/>
                    <a:pt x="142" y="1814"/>
                  </a:cubicBezTo>
                  <a:cubicBezTo>
                    <a:pt x="844" y="1230"/>
                    <a:pt x="1582" y="742"/>
                    <a:pt x="2452" y="444"/>
                  </a:cubicBezTo>
                  <a:cubicBezTo>
                    <a:pt x="3321" y="135"/>
                    <a:pt x="4261" y="302"/>
                    <a:pt x="5166" y="99"/>
                  </a:cubicBezTo>
                  <a:cubicBezTo>
                    <a:pt x="5220" y="99"/>
                    <a:pt x="5206" y="1"/>
                    <a:pt x="51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7" name="Google Shape;16079;p55">
              <a:extLst>
                <a:ext uri="{FF2B5EF4-FFF2-40B4-BE49-F238E27FC236}">
                  <a16:creationId xmlns:a16="http://schemas.microsoft.com/office/drawing/2014/main" id="{AB3F3B14-AEC1-2D7D-DA7A-316C48DC15C6}"/>
                </a:ext>
              </a:extLst>
            </p:cNvPr>
            <p:cNvSpPr/>
            <p:nvPr/>
          </p:nvSpPr>
          <p:spPr>
            <a:xfrm>
              <a:off x="3267700" y="1596175"/>
              <a:ext cx="24400" cy="19500"/>
            </a:xfrm>
            <a:custGeom>
              <a:avLst/>
              <a:gdLst/>
              <a:ahLst/>
              <a:cxnLst/>
              <a:rect l="l" t="t" r="r" b="b"/>
              <a:pathLst>
                <a:path w="976" h="780" extrusionOk="0">
                  <a:moveTo>
                    <a:pt x="878" y="1"/>
                  </a:moveTo>
                  <a:cubicBezTo>
                    <a:pt x="867" y="1"/>
                    <a:pt x="856" y="4"/>
                    <a:pt x="844" y="12"/>
                  </a:cubicBezTo>
                  <a:cubicBezTo>
                    <a:pt x="666" y="83"/>
                    <a:pt x="487" y="190"/>
                    <a:pt x="320" y="298"/>
                  </a:cubicBezTo>
                  <a:cubicBezTo>
                    <a:pt x="177" y="417"/>
                    <a:pt x="82" y="512"/>
                    <a:pt x="11" y="690"/>
                  </a:cubicBezTo>
                  <a:cubicBezTo>
                    <a:pt x="1" y="731"/>
                    <a:pt x="33" y="779"/>
                    <a:pt x="72" y="779"/>
                  </a:cubicBezTo>
                  <a:cubicBezTo>
                    <a:pt x="79" y="779"/>
                    <a:pt x="87" y="778"/>
                    <a:pt x="94" y="774"/>
                  </a:cubicBezTo>
                  <a:cubicBezTo>
                    <a:pt x="392" y="595"/>
                    <a:pt x="606" y="309"/>
                    <a:pt x="916" y="131"/>
                  </a:cubicBezTo>
                  <a:cubicBezTo>
                    <a:pt x="976" y="91"/>
                    <a:pt x="935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8" name="Google Shape;16080;p55">
              <a:extLst>
                <a:ext uri="{FF2B5EF4-FFF2-40B4-BE49-F238E27FC236}">
                  <a16:creationId xmlns:a16="http://schemas.microsoft.com/office/drawing/2014/main" id="{00F45C8F-099D-58FC-7CF9-784E5BBF5179}"/>
                </a:ext>
              </a:extLst>
            </p:cNvPr>
            <p:cNvSpPr/>
            <p:nvPr/>
          </p:nvSpPr>
          <p:spPr>
            <a:xfrm>
              <a:off x="3364775" y="1631200"/>
              <a:ext cx="83875" cy="32000"/>
            </a:xfrm>
            <a:custGeom>
              <a:avLst/>
              <a:gdLst/>
              <a:ahLst/>
              <a:cxnLst/>
              <a:rect l="l" t="t" r="r" b="b"/>
              <a:pathLst>
                <a:path w="3355" h="1280" extrusionOk="0">
                  <a:moveTo>
                    <a:pt x="2388" y="0"/>
                  </a:moveTo>
                  <a:cubicBezTo>
                    <a:pt x="1496" y="0"/>
                    <a:pt x="517" y="473"/>
                    <a:pt x="45" y="1159"/>
                  </a:cubicBezTo>
                  <a:cubicBezTo>
                    <a:pt x="1" y="1214"/>
                    <a:pt x="59" y="1279"/>
                    <a:pt x="115" y="1279"/>
                  </a:cubicBezTo>
                  <a:cubicBezTo>
                    <a:pt x="119" y="1279"/>
                    <a:pt x="124" y="1279"/>
                    <a:pt x="128" y="1278"/>
                  </a:cubicBezTo>
                  <a:cubicBezTo>
                    <a:pt x="616" y="1111"/>
                    <a:pt x="1033" y="778"/>
                    <a:pt x="1533" y="623"/>
                  </a:cubicBezTo>
                  <a:cubicBezTo>
                    <a:pt x="2081" y="444"/>
                    <a:pt x="2605" y="421"/>
                    <a:pt x="3164" y="409"/>
                  </a:cubicBezTo>
                  <a:cubicBezTo>
                    <a:pt x="3283" y="409"/>
                    <a:pt x="3355" y="230"/>
                    <a:pt x="3236" y="170"/>
                  </a:cubicBezTo>
                  <a:cubicBezTo>
                    <a:pt x="2978" y="54"/>
                    <a:pt x="2688" y="0"/>
                    <a:pt x="23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9" name="Google Shape;16081;p55">
              <a:extLst>
                <a:ext uri="{FF2B5EF4-FFF2-40B4-BE49-F238E27FC236}">
                  <a16:creationId xmlns:a16="http://schemas.microsoft.com/office/drawing/2014/main" id="{83E17029-2697-2D71-3AF4-6871B20C6C6C}"/>
                </a:ext>
              </a:extLst>
            </p:cNvPr>
            <p:cNvSpPr/>
            <p:nvPr/>
          </p:nvSpPr>
          <p:spPr>
            <a:xfrm>
              <a:off x="3409775" y="1650500"/>
              <a:ext cx="35300" cy="10675"/>
            </a:xfrm>
            <a:custGeom>
              <a:avLst/>
              <a:gdLst/>
              <a:ahLst/>
              <a:cxnLst/>
              <a:rect l="l" t="t" r="r" b="b"/>
              <a:pathLst>
                <a:path w="1412" h="427" extrusionOk="0">
                  <a:moveTo>
                    <a:pt x="992" y="1"/>
                  </a:moveTo>
                  <a:cubicBezTo>
                    <a:pt x="649" y="1"/>
                    <a:pt x="309" y="117"/>
                    <a:pt x="43" y="339"/>
                  </a:cubicBezTo>
                  <a:cubicBezTo>
                    <a:pt x="1" y="360"/>
                    <a:pt x="32" y="427"/>
                    <a:pt x="81" y="427"/>
                  </a:cubicBezTo>
                  <a:cubicBezTo>
                    <a:pt x="88" y="427"/>
                    <a:pt x="95" y="425"/>
                    <a:pt x="102" y="422"/>
                  </a:cubicBezTo>
                  <a:cubicBezTo>
                    <a:pt x="451" y="313"/>
                    <a:pt x="734" y="153"/>
                    <a:pt x="1089" y="153"/>
                  </a:cubicBezTo>
                  <a:cubicBezTo>
                    <a:pt x="1158" y="153"/>
                    <a:pt x="1229" y="159"/>
                    <a:pt x="1305" y="172"/>
                  </a:cubicBezTo>
                  <a:cubicBezTo>
                    <a:pt x="1376" y="172"/>
                    <a:pt x="1412" y="53"/>
                    <a:pt x="1341" y="41"/>
                  </a:cubicBezTo>
                  <a:cubicBezTo>
                    <a:pt x="1226" y="14"/>
                    <a:pt x="1109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0" name="Google Shape;16082;p55">
              <a:extLst>
                <a:ext uri="{FF2B5EF4-FFF2-40B4-BE49-F238E27FC236}">
                  <a16:creationId xmlns:a16="http://schemas.microsoft.com/office/drawing/2014/main" id="{3DA507B8-2FE3-9429-EB55-5A170E9E7A30}"/>
                </a:ext>
              </a:extLst>
            </p:cNvPr>
            <p:cNvSpPr/>
            <p:nvPr/>
          </p:nvSpPr>
          <p:spPr>
            <a:xfrm>
              <a:off x="3419525" y="1667000"/>
              <a:ext cx="24075" cy="12700"/>
            </a:xfrm>
            <a:custGeom>
              <a:avLst/>
              <a:gdLst/>
              <a:ahLst/>
              <a:cxnLst/>
              <a:rect l="l" t="t" r="r" b="b"/>
              <a:pathLst>
                <a:path w="963" h="508" extrusionOk="0">
                  <a:moveTo>
                    <a:pt x="867" y="1"/>
                  </a:moveTo>
                  <a:cubicBezTo>
                    <a:pt x="570" y="1"/>
                    <a:pt x="129" y="143"/>
                    <a:pt x="10" y="441"/>
                  </a:cubicBezTo>
                  <a:cubicBezTo>
                    <a:pt x="0" y="470"/>
                    <a:pt x="38" y="507"/>
                    <a:pt x="65" y="507"/>
                  </a:cubicBezTo>
                  <a:cubicBezTo>
                    <a:pt x="71" y="507"/>
                    <a:pt x="77" y="505"/>
                    <a:pt x="81" y="501"/>
                  </a:cubicBezTo>
                  <a:cubicBezTo>
                    <a:pt x="200" y="417"/>
                    <a:pt x="308" y="298"/>
                    <a:pt x="439" y="239"/>
                  </a:cubicBezTo>
                  <a:cubicBezTo>
                    <a:pt x="570" y="179"/>
                    <a:pt x="724" y="155"/>
                    <a:pt x="867" y="155"/>
                  </a:cubicBezTo>
                  <a:cubicBezTo>
                    <a:pt x="962" y="155"/>
                    <a:pt x="962" y="1"/>
                    <a:pt x="8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1" name="Google Shape;16083;p55">
              <a:extLst>
                <a:ext uri="{FF2B5EF4-FFF2-40B4-BE49-F238E27FC236}">
                  <a16:creationId xmlns:a16="http://schemas.microsoft.com/office/drawing/2014/main" id="{FF704528-9696-2105-79CA-B2324DCE0E46}"/>
                </a:ext>
              </a:extLst>
            </p:cNvPr>
            <p:cNvSpPr/>
            <p:nvPr/>
          </p:nvSpPr>
          <p:spPr>
            <a:xfrm>
              <a:off x="3429875" y="1682725"/>
              <a:ext cx="23750" cy="24175"/>
            </a:xfrm>
            <a:custGeom>
              <a:avLst/>
              <a:gdLst/>
              <a:ahLst/>
              <a:cxnLst/>
              <a:rect l="l" t="t" r="r" b="b"/>
              <a:pathLst>
                <a:path w="950" h="967" extrusionOk="0">
                  <a:moveTo>
                    <a:pt x="829" y="1"/>
                  </a:moveTo>
                  <a:cubicBezTo>
                    <a:pt x="799" y="1"/>
                    <a:pt x="770" y="16"/>
                    <a:pt x="751" y="50"/>
                  </a:cubicBezTo>
                  <a:cubicBezTo>
                    <a:pt x="656" y="205"/>
                    <a:pt x="501" y="348"/>
                    <a:pt x="358" y="479"/>
                  </a:cubicBezTo>
                  <a:cubicBezTo>
                    <a:pt x="239" y="586"/>
                    <a:pt x="36" y="705"/>
                    <a:pt x="13" y="884"/>
                  </a:cubicBezTo>
                  <a:cubicBezTo>
                    <a:pt x="1" y="943"/>
                    <a:pt x="36" y="967"/>
                    <a:pt x="96" y="967"/>
                  </a:cubicBezTo>
                  <a:cubicBezTo>
                    <a:pt x="275" y="943"/>
                    <a:pt x="441" y="741"/>
                    <a:pt x="572" y="622"/>
                  </a:cubicBezTo>
                  <a:cubicBezTo>
                    <a:pt x="727" y="491"/>
                    <a:pt x="846" y="324"/>
                    <a:pt x="918" y="145"/>
                  </a:cubicBezTo>
                  <a:cubicBezTo>
                    <a:pt x="950" y="65"/>
                    <a:pt x="889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2" name="Google Shape;16084;p55">
              <a:extLst>
                <a:ext uri="{FF2B5EF4-FFF2-40B4-BE49-F238E27FC236}">
                  <a16:creationId xmlns:a16="http://schemas.microsoft.com/office/drawing/2014/main" id="{45B4630E-0C55-2115-A182-7306124A16C9}"/>
                </a:ext>
              </a:extLst>
            </p:cNvPr>
            <p:cNvSpPr/>
            <p:nvPr/>
          </p:nvSpPr>
          <p:spPr>
            <a:xfrm>
              <a:off x="3455925" y="1707175"/>
              <a:ext cx="5825" cy="5925"/>
            </a:xfrm>
            <a:custGeom>
              <a:avLst/>
              <a:gdLst/>
              <a:ahLst/>
              <a:cxnLst/>
              <a:rect l="l" t="t" r="r" b="b"/>
              <a:pathLst>
                <a:path w="233" h="237" extrusionOk="0">
                  <a:moveTo>
                    <a:pt x="112" y="1"/>
                  </a:moveTo>
                  <a:cubicBezTo>
                    <a:pt x="54" y="1"/>
                    <a:pt x="1" y="37"/>
                    <a:pt x="30" y="108"/>
                  </a:cubicBezTo>
                  <a:cubicBezTo>
                    <a:pt x="42" y="156"/>
                    <a:pt x="42" y="203"/>
                    <a:pt x="90" y="227"/>
                  </a:cubicBezTo>
                  <a:cubicBezTo>
                    <a:pt x="96" y="233"/>
                    <a:pt x="111" y="236"/>
                    <a:pt x="126" y="236"/>
                  </a:cubicBezTo>
                  <a:cubicBezTo>
                    <a:pt x="140" y="236"/>
                    <a:pt x="155" y="233"/>
                    <a:pt x="161" y="227"/>
                  </a:cubicBezTo>
                  <a:cubicBezTo>
                    <a:pt x="185" y="203"/>
                    <a:pt x="209" y="156"/>
                    <a:pt x="221" y="108"/>
                  </a:cubicBezTo>
                  <a:cubicBezTo>
                    <a:pt x="233" y="37"/>
                    <a:pt x="17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3" name="Google Shape;16085;p55">
              <a:extLst>
                <a:ext uri="{FF2B5EF4-FFF2-40B4-BE49-F238E27FC236}">
                  <a16:creationId xmlns:a16="http://schemas.microsoft.com/office/drawing/2014/main" id="{3D143533-F2F3-D45C-2143-2F064E6EC494}"/>
                </a:ext>
              </a:extLst>
            </p:cNvPr>
            <p:cNvSpPr/>
            <p:nvPr/>
          </p:nvSpPr>
          <p:spPr>
            <a:xfrm>
              <a:off x="3402650" y="1651150"/>
              <a:ext cx="41075" cy="21050"/>
            </a:xfrm>
            <a:custGeom>
              <a:avLst/>
              <a:gdLst/>
              <a:ahLst/>
              <a:cxnLst/>
              <a:rect l="l" t="t" r="r" b="b"/>
              <a:pathLst>
                <a:path w="1643" h="842" extrusionOk="0">
                  <a:moveTo>
                    <a:pt x="1563" y="1"/>
                  </a:moveTo>
                  <a:cubicBezTo>
                    <a:pt x="1556" y="1"/>
                    <a:pt x="1549" y="2"/>
                    <a:pt x="1542" y="4"/>
                  </a:cubicBezTo>
                  <a:cubicBezTo>
                    <a:pt x="1292" y="27"/>
                    <a:pt x="1054" y="99"/>
                    <a:pt x="816" y="218"/>
                  </a:cubicBezTo>
                  <a:cubicBezTo>
                    <a:pt x="554" y="361"/>
                    <a:pt x="232" y="492"/>
                    <a:pt x="42" y="718"/>
                  </a:cubicBezTo>
                  <a:cubicBezTo>
                    <a:pt x="0" y="770"/>
                    <a:pt x="32" y="841"/>
                    <a:pt x="89" y="841"/>
                  </a:cubicBezTo>
                  <a:cubicBezTo>
                    <a:pt x="97" y="841"/>
                    <a:pt x="105" y="840"/>
                    <a:pt x="113" y="837"/>
                  </a:cubicBezTo>
                  <a:cubicBezTo>
                    <a:pt x="637" y="694"/>
                    <a:pt x="1042" y="277"/>
                    <a:pt x="1566" y="134"/>
                  </a:cubicBezTo>
                  <a:cubicBezTo>
                    <a:pt x="1643" y="124"/>
                    <a:pt x="1639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4" name="Google Shape;16086;p55">
              <a:extLst>
                <a:ext uri="{FF2B5EF4-FFF2-40B4-BE49-F238E27FC236}">
                  <a16:creationId xmlns:a16="http://schemas.microsoft.com/office/drawing/2014/main" id="{11EB65EB-C7C6-5576-45B5-BCB1AB32F93B}"/>
                </a:ext>
              </a:extLst>
            </p:cNvPr>
            <p:cNvSpPr/>
            <p:nvPr/>
          </p:nvSpPr>
          <p:spPr>
            <a:xfrm>
              <a:off x="3371425" y="1637125"/>
              <a:ext cx="31725" cy="16775"/>
            </a:xfrm>
            <a:custGeom>
              <a:avLst/>
              <a:gdLst/>
              <a:ahLst/>
              <a:cxnLst/>
              <a:rect l="l" t="t" r="r" b="b"/>
              <a:pathLst>
                <a:path w="1269" h="671" extrusionOk="0">
                  <a:moveTo>
                    <a:pt x="1120" y="0"/>
                  </a:moveTo>
                  <a:cubicBezTo>
                    <a:pt x="1110" y="0"/>
                    <a:pt x="1099" y="2"/>
                    <a:pt x="1089" y="5"/>
                  </a:cubicBezTo>
                  <a:cubicBezTo>
                    <a:pt x="708" y="172"/>
                    <a:pt x="291" y="279"/>
                    <a:pt x="29" y="588"/>
                  </a:cubicBezTo>
                  <a:cubicBezTo>
                    <a:pt x="1" y="626"/>
                    <a:pt x="24" y="671"/>
                    <a:pt x="59" y="671"/>
                  </a:cubicBezTo>
                  <a:cubicBezTo>
                    <a:pt x="68" y="671"/>
                    <a:pt x="78" y="667"/>
                    <a:pt x="88" y="660"/>
                  </a:cubicBezTo>
                  <a:cubicBezTo>
                    <a:pt x="446" y="469"/>
                    <a:pt x="803" y="338"/>
                    <a:pt x="1160" y="172"/>
                  </a:cubicBezTo>
                  <a:cubicBezTo>
                    <a:pt x="1268" y="150"/>
                    <a:pt x="1219" y="0"/>
                    <a:pt x="1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5" name="Google Shape;16087;p55">
              <a:extLst>
                <a:ext uri="{FF2B5EF4-FFF2-40B4-BE49-F238E27FC236}">
                  <a16:creationId xmlns:a16="http://schemas.microsoft.com/office/drawing/2014/main" id="{F131AEBE-52E3-ADE1-B5F5-CA74283ECB21}"/>
                </a:ext>
              </a:extLst>
            </p:cNvPr>
            <p:cNvSpPr/>
            <p:nvPr/>
          </p:nvSpPr>
          <p:spPr>
            <a:xfrm>
              <a:off x="3369750" y="1618400"/>
              <a:ext cx="39175" cy="7850"/>
            </a:xfrm>
            <a:custGeom>
              <a:avLst/>
              <a:gdLst/>
              <a:ahLst/>
              <a:cxnLst/>
              <a:rect l="l" t="t" r="r" b="b"/>
              <a:pathLst>
                <a:path w="1567" h="314" extrusionOk="0">
                  <a:moveTo>
                    <a:pt x="1307" y="1"/>
                  </a:moveTo>
                  <a:cubicBezTo>
                    <a:pt x="1169" y="1"/>
                    <a:pt x="1031" y="23"/>
                    <a:pt x="882" y="40"/>
                  </a:cubicBezTo>
                  <a:cubicBezTo>
                    <a:pt x="596" y="87"/>
                    <a:pt x="334" y="123"/>
                    <a:pt x="60" y="194"/>
                  </a:cubicBezTo>
                  <a:cubicBezTo>
                    <a:pt x="24" y="206"/>
                    <a:pt x="1" y="278"/>
                    <a:pt x="60" y="290"/>
                  </a:cubicBezTo>
                  <a:cubicBezTo>
                    <a:pt x="134" y="306"/>
                    <a:pt x="207" y="313"/>
                    <a:pt x="281" y="313"/>
                  </a:cubicBezTo>
                  <a:cubicBezTo>
                    <a:pt x="637" y="313"/>
                    <a:pt x="988" y="151"/>
                    <a:pt x="1345" y="151"/>
                  </a:cubicBezTo>
                  <a:cubicBezTo>
                    <a:pt x="1389" y="151"/>
                    <a:pt x="1433" y="153"/>
                    <a:pt x="1477" y="159"/>
                  </a:cubicBezTo>
                  <a:cubicBezTo>
                    <a:pt x="1482" y="160"/>
                    <a:pt x="1487" y="161"/>
                    <a:pt x="1492" y="161"/>
                  </a:cubicBezTo>
                  <a:cubicBezTo>
                    <a:pt x="1551" y="161"/>
                    <a:pt x="1566" y="27"/>
                    <a:pt x="1489" y="16"/>
                  </a:cubicBezTo>
                  <a:cubicBezTo>
                    <a:pt x="1427" y="5"/>
                    <a:pt x="1367" y="1"/>
                    <a:pt x="13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6" name="Google Shape;16088;p55">
              <a:extLst>
                <a:ext uri="{FF2B5EF4-FFF2-40B4-BE49-F238E27FC236}">
                  <a16:creationId xmlns:a16="http://schemas.microsoft.com/office/drawing/2014/main" id="{2085CEEC-0C98-1E7F-7AA5-89EAB39AD123}"/>
                </a:ext>
              </a:extLst>
            </p:cNvPr>
            <p:cNvSpPr/>
            <p:nvPr/>
          </p:nvSpPr>
          <p:spPr>
            <a:xfrm>
              <a:off x="3397425" y="1613475"/>
              <a:ext cx="24350" cy="9800"/>
            </a:xfrm>
            <a:custGeom>
              <a:avLst/>
              <a:gdLst/>
              <a:ahLst/>
              <a:cxnLst/>
              <a:rect l="l" t="t" r="r" b="b"/>
              <a:pathLst>
                <a:path w="974" h="392" extrusionOk="0">
                  <a:moveTo>
                    <a:pt x="842" y="18"/>
                  </a:moveTo>
                  <a:cubicBezTo>
                    <a:pt x="842" y="18"/>
                    <a:pt x="841" y="19"/>
                    <a:pt x="839" y="23"/>
                  </a:cubicBezTo>
                  <a:lnTo>
                    <a:pt x="839" y="23"/>
                  </a:lnTo>
                  <a:cubicBezTo>
                    <a:pt x="842" y="21"/>
                    <a:pt x="843" y="18"/>
                    <a:pt x="842" y="18"/>
                  </a:cubicBezTo>
                  <a:close/>
                  <a:moveTo>
                    <a:pt x="894" y="1"/>
                  </a:moveTo>
                  <a:cubicBezTo>
                    <a:pt x="872" y="1"/>
                    <a:pt x="851" y="10"/>
                    <a:pt x="834" y="34"/>
                  </a:cubicBezTo>
                  <a:cubicBezTo>
                    <a:pt x="836" y="29"/>
                    <a:pt x="838" y="25"/>
                    <a:pt x="839" y="23"/>
                  </a:cubicBezTo>
                  <a:lnTo>
                    <a:pt x="839" y="23"/>
                  </a:lnTo>
                  <a:cubicBezTo>
                    <a:pt x="837" y="24"/>
                    <a:pt x="835" y="25"/>
                    <a:pt x="832" y="25"/>
                  </a:cubicBezTo>
                  <a:cubicBezTo>
                    <a:pt x="829" y="25"/>
                    <a:pt x="826" y="24"/>
                    <a:pt x="822" y="22"/>
                  </a:cubicBezTo>
                  <a:lnTo>
                    <a:pt x="727" y="22"/>
                  </a:lnTo>
                  <a:cubicBezTo>
                    <a:pt x="656" y="34"/>
                    <a:pt x="584" y="58"/>
                    <a:pt x="501" y="82"/>
                  </a:cubicBezTo>
                  <a:cubicBezTo>
                    <a:pt x="346" y="117"/>
                    <a:pt x="180" y="165"/>
                    <a:pt x="49" y="272"/>
                  </a:cubicBezTo>
                  <a:cubicBezTo>
                    <a:pt x="1" y="320"/>
                    <a:pt x="49" y="391"/>
                    <a:pt x="84" y="391"/>
                  </a:cubicBezTo>
                  <a:cubicBezTo>
                    <a:pt x="299" y="391"/>
                    <a:pt x="501" y="332"/>
                    <a:pt x="703" y="260"/>
                  </a:cubicBezTo>
                  <a:cubicBezTo>
                    <a:pt x="775" y="225"/>
                    <a:pt x="953" y="165"/>
                    <a:pt x="965" y="58"/>
                  </a:cubicBezTo>
                  <a:cubicBezTo>
                    <a:pt x="973" y="34"/>
                    <a:pt x="935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7" name="Google Shape;16089;p55">
              <a:extLst>
                <a:ext uri="{FF2B5EF4-FFF2-40B4-BE49-F238E27FC236}">
                  <a16:creationId xmlns:a16="http://schemas.microsoft.com/office/drawing/2014/main" id="{E2EBEBF2-96D5-8F1E-ACB8-19DF061E00F4}"/>
                </a:ext>
              </a:extLst>
            </p:cNvPr>
            <p:cNvSpPr/>
            <p:nvPr/>
          </p:nvSpPr>
          <p:spPr>
            <a:xfrm>
              <a:off x="3356050" y="1585475"/>
              <a:ext cx="104325" cy="106650"/>
            </a:xfrm>
            <a:custGeom>
              <a:avLst/>
              <a:gdLst/>
              <a:ahLst/>
              <a:cxnLst/>
              <a:rect l="l" t="t" r="r" b="b"/>
              <a:pathLst>
                <a:path w="4173" h="4266" extrusionOk="0">
                  <a:moveTo>
                    <a:pt x="444" y="1"/>
                  </a:moveTo>
                  <a:cubicBezTo>
                    <a:pt x="314" y="1"/>
                    <a:pt x="185" y="22"/>
                    <a:pt x="61" y="71"/>
                  </a:cubicBezTo>
                  <a:cubicBezTo>
                    <a:pt x="1" y="83"/>
                    <a:pt x="1" y="154"/>
                    <a:pt x="61" y="190"/>
                  </a:cubicBezTo>
                  <a:cubicBezTo>
                    <a:pt x="549" y="380"/>
                    <a:pt x="1025" y="404"/>
                    <a:pt x="1489" y="726"/>
                  </a:cubicBezTo>
                  <a:cubicBezTo>
                    <a:pt x="1906" y="999"/>
                    <a:pt x="2263" y="1345"/>
                    <a:pt x="2597" y="1738"/>
                  </a:cubicBezTo>
                  <a:cubicBezTo>
                    <a:pt x="3216" y="2476"/>
                    <a:pt x="3692" y="3345"/>
                    <a:pt x="4061" y="4238"/>
                  </a:cubicBezTo>
                  <a:cubicBezTo>
                    <a:pt x="4069" y="4257"/>
                    <a:pt x="4084" y="4265"/>
                    <a:pt x="4100" y="4265"/>
                  </a:cubicBezTo>
                  <a:cubicBezTo>
                    <a:pt x="4134" y="4265"/>
                    <a:pt x="4172" y="4230"/>
                    <a:pt x="4156" y="4190"/>
                  </a:cubicBezTo>
                  <a:cubicBezTo>
                    <a:pt x="3763" y="3178"/>
                    <a:pt x="3251" y="2178"/>
                    <a:pt x="2549" y="1345"/>
                  </a:cubicBezTo>
                  <a:cubicBezTo>
                    <a:pt x="2098" y="822"/>
                    <a:pt x="1243" y="1"/>
                    <a:pt x="4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8" name="Google Shape;16090;p55">
              <a:extLst>
                <a:ext uri="{FF2B5EF4-FFF2-40B4-BE49-F238E27FC236}">
                  <a16:creationId xmlns:a16="http://schemas.microsoft.com/office/drawing/2014/main" id="{82B8A80F-F513-4EBD-3BD9-59D8183B51B7}"/>
                </a:ext>
              </a:extLst>
            </p:cNvPr>
            <p:cNvSpPr/>
            <p:nvPr/>
          </p:nvSpPr>
          <p:spPr>
            <a:xfrm>
              <a:off x="3335525" y="1588750"/>
              <a:ext cx="117000" cy="120700"/>
            </a:xfrm>
            <a:custGeom>
              <a:avLst/>
              <a:gdLst/>
              <a:ahLst/>
              <a:cxnLst/>
              <a:rect l="l" t="t" r="r" b="b"/>
              <a:pathLst>
                <a:path w="4680" h="4828" extrusionOk="0">
                  <a:moveTo>
                    <a:pt x="320" y="1"/>
                  </a:moveTo>
                  <a:cubicBezTo>
                    <a:pt x="260" y="1"/>
                    <a:pt x="202" y="4"/>
                    <a:pt x="143" y="11"/>
                  </a:cubicBezTo>
                  <a:cubicBezTo>
                    <a:pt x="60" y="23"/>
                    <a:pt x="0" y="130"/>
                    <a:pt x="96" y="178"/>
                  </a:cubicBezTo>
                  <a:cubicBezTo>
                    <a:pt x="501" y="416"/>
                    <a:pt x="953" y="511"/>
                    <a:pt x="1370" y="737"/>
                  </a:cubicBezTo>
                  <a:cubicBezTo>
                    <a:pt x="1905" y="1023"/>
                    <a:pt x="2406" y="1368"/>
                    <a:pt x="2846" y="1761"/>
                  </a:cubicBezTo>
                  <a:cubicBezTo>
                    <a:pt x="3715" y="2535"/>
                    <a:pt x="4501" y="3571"/>
                    <a:pt x="4525" y="4774"/>
                  </a:cubicBezTo>
                  <a:cubicBezTo>
                    <a:pt x="4537" y="4809"/>
                    <a:pt x="4572" y="4827"/>
                    <a:pt x="4605" y="4827"/>
                  </a:cubicBezTo>
                  <a:cubicBezTo>
                    <a:pt x="4638" y="4827"/>
                    <a:pt x="4668" y="4809"/>
                    <a:pt x="4668" y="4774"/>
                  </a:cubicBezTo>
                  <a:cubicBezTo>
                    <a:pt x="4680" y="3595"/>
                    <a:pt x="3977" y="2535"/>
                    <a:pt x="3191" y="1726"/>
                  </a:cubicBezTo>
                  <a:cubicBezTo>
                    <a:pt x="2527" y="1050"/>
                    <a:pt x="1361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9" name="Google Shape;16091;p55">
              <a:extLst>
                <a:ext uri="{FF2B5EF4-FFF2-40B4-BE49-F238E27FC236}">
                  <a16:creationId xmlns:a16="http://schemas.microsoft.com/office/drawing/2014/main" id="{6D8CA01C-34C2-AA30-FF43-B99D802BD0B1}"/>
                </a:ext>
              </a:extLst>
            </p:cNvPr>
            <p:cNvSpPr/>
            <p:nvPr/>
          </p:nvSpPr>
          <p:spPr>
            <a:xfrm>
              <a:off x="3320950" y="1606800"/>
              <a:ext cx="98325" cy="72325"/>
            </a:xfrm>
            <a:custGeom>
              <a:avLst/>
              <a:gdLst/>
              <a:ahLst/>
              <a:cxnLst/>
              <a:rect l="l" t="t" r="r" b="b"/>
              <a:pathLst>
                <a:path w="3933" h="2893" extrusionOk="0">
                  <a:moveTo>
                    <a:pt x="140" y="1"/>
                  </a:moveTo>
                  <a:cubicBezTo>
                    <a:pt x="105" y="1"/>
                    <a:pt x="70" y="2"/>
                    <a:pt x="36" y="3"/>
                  </a:cubicBezTo>
                  <a:cubicBezTo>
                    <a:pt x="0" y="3"/>
                    <a:pt x="0" y="27"/>
                    <a:pt x="36" y="51"/>
                  </a:cubicBezTo>
                  <a:cubicBezTo>
                    <a:pt x="1357" y="349"/>
                    <a:pt x="3536" y="1337"/>
                    <a:pt x="3786" y="2849"/>
                  </a:cubicBezTo>
                  <a:cubicBezTo>
                    <a:pt x="3786" y="2880"/>
                    <a:pt x="3807" y="2893"/>
                    <a:pt x="3832" y="2893"/>
                  </a:cubicBezTo>
                  <a:cubicBezTo>
                    <a:pt x="3876" y="2893"/>
                    <a:pt x="3932" y="2854"/>
                    <a:pt x="3917" y="2801"/>
                  </a:cubicBezTo>
                  <a:cubicBezTo>
                    <a:pt x="3627" y="1396"/>
                    <a:pt x="156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0" name="Google Shape;16092;p55">
              <a:extLst>
                <a:ext uri="{FF2B5EF4-FFF2-40B4-BE49-F238E27FC236}">
                  <a16:creationId xmlns:a16="http://schemas.microsoft.com/office/drawing/2014/main" id="{0F146D88-2967-07FE-70C1-B31C87951B5F}"/>
                </a:ext>
              </a:extLst>
            </p:cNvPr>
            <p:cNvSpPr/>
            <p:nvPr/>
          </p:nvSpPr>
          <p:spPr>
            <a:xfrm>
              <a:off x="3301300" y="1561600"/>
              <a:ext cx="85925" cy="50400"/>
            </a:xfrm>
            <a:custGeom>
              <a:avLst/>
              <a:gdLst/>
              <a:ahLst/>
              <a:cxnLst/>
              <a:rect l="l" t="t" r="r" b="b"/>
              <a:pathLst>
                <a:path w="3437" h="2016" extrusionOk="0">
                  <a:moveTo>
                    <a:pt x="363" y="0"/>
                  </a:moveTo>
                  <a:cubicBezTo>
                    <a:pt x="267" y="0"/>
                    <a:pt x="174" y="5"/>
                    <a:pt x="84" y="14"/>
                  </a:cubicBezTo>
                  <a:cubicBezTo>
                    <a:pt x="24" y="14"/>
                    <a:pt x="0" y="97"/>
                    <a:pt x="60" y="109"/>
                  </a:cubicBezTo>
                  <a:cubicBezTo>
                    <a:pt x="1179" y="359"/>
                    <a:pt x="2965" y="645"/>
                    <a:pt x="3274" y="1954"/>
                  </a:cubicBezTo>
                  <a:cubicBezTo>
                    <a:pt x="3284" y="1997"/>
                    <a:pt x="3313" y="2016"/>
                    <a:pt x="3343" y="2016"/>
                  </a:cubicBezTo>
                  <a:cubicBezTo>
                    <a:pt x="3388" y="2016"/>
                    <a:pt x="3436" y="1976"/>
                    <a:pt x="3429" y="1919"/>
                  </a:cubicBezTo>
                  <a:cubicBezTo>
                    <a:pt x="3154" y="684"/>
                    <a:pt x="1561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1" name="Google Shape;16093;p55">
              <a:extLst>
                <a:ext uri="{FF2B5EF4-FFF2-40B4-BE49-F238E27FC236}">
                  <a16:creationId xmlns:a16="http://schemas.microsoft.com/office/drawing/2014/main" id="{FF6DFEC3-6CC6-CFE6-646D-5B1423BA03D3}"/>
                </a:ext>
              </a:extLst>
            </p:cNvPr>
            <p:cNvSpPr/>
            <p:nvPr/>
          </p:nvSpPr>
          <p:spPr>
            <a:xfrm>
              <a:off x="3290875" y="1578175"/>
              <a:ext cx="74150" cy="23600"/>
            </a:xfrm>
            <a:custGeom>
              <a:avLst/>
              <a:gdLst/>
              <a:ahLst/>
              <a:cxnLst/>
              <a:rect l="l" t="t" r="r" b="b"/>
              <a:pathLst>
                <a:path w="2966" h="944" extrusionOk="0">
                  <a:moveTo>
                    <a:pt x="787" y="0"/>
                  </a:moveTo>
                  <a:cubicBezTo>
                    <a:pt x="531" y="0"/>
                    <a:pt x="277" y="55"/>
                    <a:pt x="36" y="184"/>
                  </a:cubicBezTo>
                  <a:cubicBezTo>
                    <a:pt x="1" y="196"/>
                    <a:pt x="24" y="244"/>
                    <a:pt x="48" y="244"/>
                  </a:cubicBezTo>
                  <a:cubicBezTo>
                    <a:pt x="157" y="233"/>
                    <a:pt x="265" y="228"/>
                    <a:pt x="372" y="228"/>
                  </a:cubicBezTo>
                  <a:cubicBezTo>
                    <a:pt x="1255" y="228"/>
                    <a:pt x="2064" y="562"/>
                    <a:pt x="2882" y="934"/>
                  </a:cubicBezTo>
                  <a:cubicBezTo>
                    <a:pt x="2893" y="941"/>
                    <a:pt x="2904" y="944"/>
                    <a:pt x="2913" y="944"/>
                  </a:cubicBezTo>
                  <a:cubicBezTo>
                    <a:pt x="2952" y="944"/>
                    <a:pt x="2966" y="892"/>
                    <a:pt x="2918" y="863"/>
                  </a:cubicBezTo>
                  <a:cubicBezTo>
                    <a:pt x="2331" y="471"/>
                    <a:pt x="1544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2" name="Google Shape;16094;p55">
              <a:extLst>
                <a:ext uri="{FF2B5EF4-FFF2-40B4-BE49-F238E27FC236}">
                  <a16:creationId xmlns:a16="http://schemas.microsoft.com/office/drawing/2014/main" id="{FCEA31D5-8A10-F439-8FF9-1D2C852BE024}"/>
                </a:ext>
              </a:extLst>
            </p:cNvPr>
            <p:cNvSpPr/>
            <p:nvPr/>
          </p:nvSpPr>
          <p:spPr>
            <a:xfrm>
              <a:off x="3257250" y="1590575"/>
              <a:ext cx="90650" cy="24425"/>
            </a:xfrm>
            <a:custGeom>
              <a:avLst/>
              <a:gdLst/>
              <a:ahLst/>
              <a:cxnLst/>
              <a:rect l="l" t="t" r="r" b="b"/>
              <a:pathLst>
                <a:path w="3626" h="977" extrusionOk="0">
                  <a:moveTo>
                    <a:pt x="915" y="0"/>
                  </a:moveTo>
                  <a:cubicBezTo>
                    <a:pt x="622" y="0"/>
                    <a:pt x="328" y="33"/>
                    <a:pt x="36" y="105"/>
                  </a:cubicBezTo>
                  <a:cubicBezTo>
                    <a:pt x="0" y="117"/>
                    <a:pt x="12" y="176"/>
                    <a:pt x="60" y="176"/>
                  </a:cubicBezTo>
                  <a:cubicBezTo>
                    <a:pt x="183" y="169"/>
                    <a:pt x="307" y="165"/>
                    <a:pt x="430" y="165"/>
                  </a:cubicBezTo>
                  <a:cubicBezTo>
                    <a:pt x="1489" y="165"/>
                    <a:pt x="2514" y="439"/>
                    <a:pt x="3453" y="962"/>
                  </a:cubicBezTo>
                  <a:cubicBezTo>
                    <a:pt x="3469" y="972"/>
                    <a:pt x="3485" y="976"/>
                    <a:pt x="3500" y="976"/>
                  </a:cubicBezTo>
                  <a:cubicBezTo>
                    <a:pt x="3574" y="976"/>
                    <a:pt x="3626" y="869"/>
                    <a:pt x="3536" y="819"/>
                  </a:cubicBezTo>
                  <a:cubicBezTo>
                    <a:pt x="2758" y="331"/>
                    <a:pt x="1843" y="0"/>
                    <a:pt x="9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3" name="Google Shape;16095;p55">
              <a:extLst>
                <a:ext uri="{FF2B5EF4-FFF2-40B4-BE49-F238E27FC236}">
                  <a16:creationId xmlns:a16="http://schemas.microsoft.com/office/drawing/2014/main" id="{DA14D7BD-99A2-7713-527E-5C8D8E6D51AF}"/>
                </a:ext>
              </a:extLst>
            </p:cNvPr>
            <p:cNvSpPr/>
            <p:nvPr/>
          </p:nvSpPr>
          <p:spPr>
            <a:xfrm>
              <a:off x="3228975" y="1584125"/>
              <a:ext cx="94100" cy="16625"/>
            </a:xfrm>
            <a:custGeom>
              <a:avLst/>
              <a:gdLst/>
              <a:ahLst/>
              <a:cxnLst/>
              <a:rect l="l" t="t" r="r" b="b"/>
              <a:pathLst>
                <a:path w="3764" h="665" extrusionOk="0">
                  <a:moveTo>
                    <a:pt x="1317" y="0"/>
                  </a:moveTo>
                  <a:cubicBezTo>
                    <a:pt x="877" y="0"/>
                    <a:pt x="449" y="63"/>
                    <a:pt x="60" y="220"/>
                  </a:cubicBezTo>
                  <a:cubicBezTo>
                    <a:pt x="0" y="256"/>
                    <a:pt x="0" y="327"/>
                    <a:pt x="71" y="339"/>
                  </a:cubicBezTo>
                  <a:cubicBezTo>
                    <a:pt x="1274" y="434"/>
                    <a:pt x="2393" y="315"/>
                    <a:pt x="3584" y="660"/>
                  </a:cubicBezTo>
                  <a:cubicBezTo>
                    <a:pt x="3594" y="663"/>
                    <a:pt x="3604" y="665"/>
                    <a:pt x="3614" y="665"/>
                  </a:cubicBezTo>
                  <a:cubicBezTo>
                    <a:pt x="3723" y="665"/>
                    <a:pt x="3764" y="490"/>
                    <a:pt x="3643" y="446"/>
                  </a:cubicBezTo>
                  <a:cubicBezTo>
                    <a:pt x="2945" y="208"/>
                    <a:pt x="2113" y="0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4" name="Google Shape;16096;p55">
              <a:extLst>
                <a:ext uri="{FF2B5EF4-FFF2-40B4-BE49-F238E27FC236}">
                  <a16:creationId xmlns:a16="http://schemas.microsoft.com/office/drawing/2014/main" id="{3CDDEA74-D180-F77A-4F95-D37F7BA3019C}"/>
                </a:ext>
              </a:extLst>
            </p:cNvPr>
            <p:cNvSpPr/>
            <p:nvPr/>
          </p:nvSpPr>
          <p:spPr>
            <a:xfrm>
              <a:off x="3235800" y="1574725"/>
              <a:ext cx="28300" cy="7400"/>
            </a:xfrm>
            <a:custGeom>
              <a:avLst/>
              <a:gdLst/>
              <a:ahLst/>
              <a:cxnLst/>
              <a:rect l="l" t="t" r="r" b="b"/>
              <a:pathLst>
                <a:path w="1132" h="296" extrusionOk="0">
                  <a:moveTo>
                    <a:pt x="977" y="1"/>
                  </a:moveTo>
                  <a:cubicBezTo>
                    <a:pt x="810" y="1"/>
                    <a:pt x="644" y="1"/>
                    <a:pt x="477" y="24"/>
                  </a:cubicBezTo>
                  <a:cubicBezTo>
                    <a:pt x="334" y="36"/>
                    <a:pt x="179" y="36"/>
                    <a:pt x="60" y="120"/>
                  </a:cubicBezTo>
                  <a:cubicBezTo>
                    <a:pt x="1" y="167"/>
                    <a:pt x="1" y="251"/>
                    <a:pt x="84" y="274"/>
                  </a:cubicBezTo>
                  <a:cubicBezTo>
                    <a:pt x="128" y="290"/>
                    <a:pt x="173" y="296"/>
                    <a:pt x="219" y="296"/>
                  </a:cubicBezTo>
                  <a:cubicBezTo>
                    <a:pt x="310" y="296"/>
                    <a:pt x="406" y="274"/>
                    <a:pt x="501" y="274"/>
                  </a:cubicBezTo>
                  <a:cubicBezTo>
                    <a:pt x="644" y="251"/>
                    <a:pt x="810" y="251"/>
                    <a:pt x="953" y="251"/>
                  </a:cubicBezTo>
                  <a:cubicBezTo>
                    <a:pt x="1132" y="239"/>
                    <a:pt x="113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5" name="Google Shape;16097;p55">
              <a:extLst>
                <a:ext uri="{FF2B5EF4-FFF2-40B4-BE49-F238E27FC236}">
                  <a16:creationId xmlns:a16="http://schemas.microsoft.com/office/drawing/2014/main" id="{BE79547A-90B6-A2DE-CD92-E45D3528C0A6}"/>
                </a:ext>
              </a:extLst>
            </p:cNvPr>
            <p:cNvSpPr/>
            <p:nvPr/>
          </p:nvSpPr>
          <p:spPr>
            <a:xfrm>
              <a:off x="3301300" y="1623250"/>
              <a:ext cx="90325" cy="53675"/>
            </a:xfrm>
            <a:custGeom>
              <a:avLst/>
              <a:gdLst/>
              <a:ahLst/>
              <a:cxnLst/>
              <a:rect l="l" t="t" r="r" b="b"/>
              <a:pathLst>
                <a:path w="3613" h="2147" extrusionOk="0">
                  <a:moveTo>
                    <a:pt x="131" y="0"/>
                  </a:moveTo>
                  <a:cubicBezTo>
                    <a:pt x="123" y="0"/>
                    <a:pt x="115" y="0"/>
                    <a:pt x="107" y="0"/>
                  </a:cubicBezTo>
                  <a:cubicBezTo>
                    <a:pt x="48" y="0"/>
                    <a:pt x="0" y="96"/>
                    <a:pt x="84" y="119"/>
                  </a:cubicBezTo>
                  <a:cubicBezTo>
                    <a:pt x="1334" y="655"/>
                    <a:pt x="2620" y="1036"/>
                    <a:pt x="3513" y="2132"/>
                  </a:cubicBezTo>
                  <a:cubicBezTo>
                    <a:pt x="3526" y="2142"/>
                    <a:pt x="3541" y="2146"/>
                    <a:pt x="3554" y="2146"/>
                  </a:cubicBezTo>
                  <a:cubicBezTo>
                    <a:pt x="3587" y="2146"/>
                    <a:pt x="3613" y="2118"/>
                    <a:pt x="3596" y="2084"/>
                  </a:cubicBezTo>
                  <a:cubicBezTo>
                    <a:pt x="2969" y="972"/>
                    <a:pt x="1436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6" name="Google Shape;16098;p55">
              <a:extLst>
                <a:ext uri="{FF2B5EF4-FFF2-40B4-BE49-F238E27FC236}">
                  <a16:creationId xmlns:a16="http://schemas.microsoft.com/office/drawing/2014/main" id="{B5B3A775-FE17-057D-63A6-74BDD2313CE7}"/>
                </a:ext>
              </a:extLst>
            </p:cNvPr>
            <p:cNvSpPr/>
            <p:nvPr/>
          </p:nvSpPr>
          <p:spPr>
            <a:xfrm>
              <a:off x="3242650" y="1619900"/>
              <a:ext cx="25325" cy="4650"/>
            </a:xfrm>
            <a:custGeom>
              <a:avLst/>
              <a:gdLst/>
              <a:ahLst/>
              <a:cxnLst/>
              <a:rect l="l" t="t" r="r" b="b"/>
              <a:pathLst>
                <a:path w="1013" h="186" extrusionOk="0">
                  <a:moveTo>
                    <a:pt x="351" y="0"/>
                  </a:moveTo>
                  <a:cubicBezTo>
                    <a:pt x="245" y="0"/>
                    <a:pt x="142" y="11"/>
                    <a:pt x="48" y="39"/>
                  </a:cubicBezTo>
                  <a:cubicBezTo>
                    <a:pt x="1" y="63"/>
                    <a:pt x="1" y="122"/>
                    <a:pt x="48" y="146"/>
                  </a:cubicBezTo>
                  <a:cubicBezTo>
                    <a:pt x="144" y="175"/>
                    <a:pt x="249" y="186"/>
                    <a:pt x="359" y="186"/>
                  </a:cubicBezTo>
                  <a:cubicBezTo>
                    <a:pt x="563" y="186"/>
                    <a:pt x="779" y="150"/>
                    <a:pt x="965" y="134"/>
                  </a:cubicBezTo>
                  <a:cubicBezTo>
                    <a:pt x="1013" y="122"/>
                    <a:pt x="1013" y="63"/>
                    <a:pt x="965" y="63"/>
                  </a:cubicBezTo>
                  <a:cubicBezTo>
                    <a:pt x="777" y="39"/>
                    <a:pt x="557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7" name="Google Shape;16099;p55">
              <a:extLst>
                <a:ext uri="{FF2B5EF4-FFF2-40B4-BE49-F238E27FC236}">
                  <a16:creationId xmlns:a16="http://schemas.microsoft.com/office/drawing/2014/main" id="{DE9371F1-049E-87DD-9789-6C9A93673115}"/>
                </a:ext>
              </a:extLst>
            </p:cNvPr>
            <p:cNvSpPr/>
            <p:nvPr/>
          </p:nvSpPr>
          <p:spPr>
            <a:xfrm>
              <a:off x="3209325" y="1614325"/>
              <a:ext cx="8050" cy="4800"/>
            </a:xfrm>
            <a:custGeom>
              <a:avLst/>
              <a:gdLst/>
              <a:ahLst/>
              <a:cxnLst/>
              <a:rect l="l" t="t" r="r" b="b"/>
              <a:pathLst>
                <a:path w="322" h="192" extrusionOk="0">
                  <a:moveTo>
                    <a:pt x="203" y="0"/>
                  </a:moveTo>
                  <a:cubicBezTo>
                    <a:pt x="167" y="0"/>
                    <a:pt x="143" y="0"/>
                    <a:pt x="107" y="12"/>
                  </a:cubicBezTo>
                  <a:cubicBezTo>
                    <a:pt x="0" y="24"/>
                    <a:pt x="0" y="179"/>
                    <a:pt x="107" y="179"/>
                  </a:cubicBezTo>
                  <a:cubicBezTo>
                    <a:pt x="143" y="179"/>
                    <a:pt x="167" y="179"/>
                    <a:pt x="203" y="191"/>
                  </a:cubicBezTo>
                  <a:cubicBezTo>
                    <a:pt x="206" y="191"/>
                    <a:pt x="209" y="191"/>
                    <a:pt x="213" y="191"/>
                  </a:cubicBezTo>
                  <a:cubicBezTo>
                    <a:pt x="322" y="191"/>
                    <a:pt x="31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8" name="Google Shape;16100;p55">
              <a:extLst>
                <a:ext uri="{FF2B5EF4-FFF2-40B4-BE49-F238E27FC236}">
                  <a16:creationId xmlns:a16="http://schemas.microsoft.com/office/drawing/2014/main" id="{77829D3A-0961-E358-473F-F75BEBEB8BA6}"/>
                </a:ext>
              </a:extLst>
            </p:cNvPr>
            <p:cNvSpPr/>
            <p:nvPr/>
          </p:nvSpPr>
          <p:spPr>
            <a:xfrm>
              <a:off x="3393075" y="1681725"/>
              <a:ext cx="24325" cy="38700"/>
            </a:xfrm>
            <a:custGeom>
              <a:avLst/>
              <a:gdLst/>
              <a:ahLst/>
              <a:cxnLst/>
              <a:rect l="l" t="t" r="r" b="b"/>
              <a:pathLst>
                <a:path w="973" h="1548" extrusionOk="0">
                  <a:moveTo>
                    <a:pt x="52" y="0"/>
                  </a:moveTo>
                  <a:cubicBezTo>
                    <a:pt x="28" y="0"/>
                    <a:pt x="1" y="35"/>
                    <a:pt x="20" y="54"/>
                  </a:cubicBezTo>
                  <a:cubicBezTo>
                    <a:pt x="401" y="531"/>
                    <a:pt x="711" y="995"/>
                    <a:pt x="949" y="1543"/>
                  </a:cubicBezTo>
                  <a:cubicBezTo>
                    <a:pt x="949" y="1546"/>
                    <a:pt x="951" y="1548"/>
                    <a:pt x="954" y="1548"/>
                  </a:cubicBezTo>
                  <a:cubicBezTo>
                    <a:pt x="961" y="1548"/>
                    <a:pt x="973" y="1539"/>
                    <a:pt x="973" y="1531"/>
                  </a:cubicBezTo>
                  <a:cubicBezTo>
                    <a:pt x="770" y="995"/>
                    <a:pt x="520" y="400"/>
                    <a:pt x="68" y="7"/>
                  </a:cubicBezTo>
                  <a:cubicBezTo>
                    <a:pt x="63" y="2"/>
                    <a:pt x="58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9" name="Google Shape;16101;p55">
              <a:extLst>
                <a:ext uri="{FF2B5EF4-FFF2-40B4-BE49-F238E27FC236}">
                  <a16:creationId xmlns:a16="http://schemas.microsoft.com/office/drawing/2014/main" id="{8AF8E6D3-0A10-93F4-BA1F-AAE5DC5517CF}"/>
                </a:ext>
              </a:extLst>
            </p:cNvPr>
            <p:cNvSpPr/>
            <p:nvPr/>
          </p:nvSpPr>
          <p:spPr>
            <a:xfrm>
              <a:off x="3436900" y="1701450"/>
              <a:ext cx="9375" cy="18100"/>
            </a:xfrm>
            <a:custGeom>
              <a:avLst/>
              <a:gdLst/>
              <a:ahLst/>
              <a:cxnLst/>
              <a:rect l="l" t="t" r="r" b="b"/>
              <a:pathLst>
                <a:path w="375" h="724" extrusionOk="0">
                  <a:moveTo>
                    <a:pt x="69" y="1"/>
                  </a:moveTo>
                  <a:cubicBezTo>
                    <a:pt x="37" y="1"/>
                    <a:pt x="1" y="26"/>
                    <a:pt x="17" y="51"/>
                  </a:cubicBezTo>
                  <a:cubicBezTo>
                    <a:pt x="89" y="254"/>
                    <a:pt x="196" y="432"/>
                    <a:pt x="196" y="635"/>
                  </a:cubicBezTo>
                  <a:cubicBezTo>
                    <a:pt x="196" y="694"/>
                    <a:pt x="241" y="724"/>
                    <a:pt x="285" y="724"/>
                  </a:cubicBezTo>
                  <a:cubicBezTo>
                    <a:pt x="330" y="724"/>
                    <a:pt x="375" y="694"/>
                    <a:pt x="375" y="635"/>
                  </a:cubicBezTo>
                  <a:cubicBezTo>
                    <a:pt x="351" y="397"/>
                    <a:pt x="267" y="170"/>
                    <a:pt x="101" y="16"/>
                  </a:cubicBezTo>
                  <a:cubicBezTo>
                    <a:pt x="94" y="5"/>
                    <a:pt x="82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0" name="Google Shape;16102;p55">
              <a:extLst>
                <a:ext uri="{FF2B5EF4-FFF2-40B4-BE49-F238E27FC236}">
                  <a16:creationId xmlns:a16="http://schemas.microsoft.com/office/drawing/2014/main" id="{0866DE82-CD82-3F2A-BE59-2EE606FAAB40}"/>
                </a:ext>
              </a:extLst>
            </p:cNvPr>
            <p:cNvSpPr/>
            <p:nvPr/>
          </p:nvSpPr>
          <p:spPr>
            <a:xfrm>
              <a:off x="3421775" y="1673525"/>
              <a:ext cx="23600" cy="34800"/>
            </a:xfrm>
            <a:custGeom>
              <a:avLst/>
              <a:gdLst/>
              <a:ahLst/>
              <a:cxnLst/>
              <a:rect l="l" t="t" r="r" b="b"/>
              <a:pathLst>
                <a:path w="944" h="1392" extrusionOk="0">
                  <a:moveTo>
                    <a:pt x="123" y="1"/>
                  </a:moveTo>
                  <a:cubicBezTo>
                    <a:pt x="56" y="1"/>
                    <a:pt x="0" y="76"/>
                    <a:pt x="39" y="144"/>
                  </a:cubicBezTo>
                  <a:cubicBezTo>
                    <a:pt x="229" y="561"/>
                    <a:pt x="658" y="787"/>
                    <a:pt x="706" y="1275"/>
                  </a:cubicBezTo>
                  <a:cubicBezTo>
                    <a:pt x="712" y="1353"/>
                    <a:pt x="771" y="1392"/>
                    <a:pt x="829" y="1392"/>
                  </a:cubicBezTo>
                  <a:cubicBezTo>
                    <a:pt x="887" y="1392"/>
                    <a:pt x="944" y="1353"/>
                    <a:pt x="944" y="1275"/>
                  </a:cubicBezTo>
                  <a:cubicBezTo>
                    <a:pt x="944" y="787"/>
                    <a:pt x="622" y="216"/>
                    <a:pt x="170" y="13"/>
                  </a:cubicBezTo>
                  <a:cubicBezTo>
                    <a:pt x="155" y="5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1" name="Google Shape;16103;p55">
              <a:extLst>
                <a:ext uri="{FF2B5EF4-FFF2-40B4-BE49-F238E27FC236}">
                  <a16:creationId xmlns:a16="http://schemas.microsoft.com/office/drawing/2014/main" id="{E86F1828-C0FC-9237-F99D-F28AEE6E6D05}"/>
                </a:ext>
              </a:extLst>
            </p:cNvPr>
            <p:cNvSpPr/>
            <p:nvPr/>
          </p:nvSpPr>
          <p:spPr>
            <a:xfrm>
              <a:off x="3364400" y="1679800"/>
              <a:ext cx="6200" cy="5800"/>
            </a:xfrm>
            <a:custGeom>
              <a:avLst/>
              <a:gdLst/>
              <a:ahLst/>
              <a:cxnLst/>
              <a:rect l="l" t="t" r="r" b="b"/>
              <a:pathLst>
                <a:path w="248" h="232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72" y="84"/>
                    <a:pt x="155" y="131"/>
                    <a:pt x="203" y="227"/>
                  </a:cubicBezTo>
                  <a:cubicBezTo>
                    <a:pt x="206" y="230"/>
                    <a:pt x="211" y="231"/>
                    <a:pt x="216" y="231"/>
                  </a:cubicBezTo>
                  <a:cubicBezTo>
                    <a:pt x="230" y="231"/>
                    <a:pt x="247" y="220"/>
                    <a:pt x="238" y="203"/>
                  </a:cubicBezTo>
                  <a:cubicBezTo>
                    <a:pt x="179" y="120"/>
                    <a:pt x="84" y="60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2" name="Google Shape;16104;p55">
              <a:extLst>
                <a:ext uri="{FF2B5EF4-FFF2-40B4-BE49-F238E27FC236}">
                  <a16:creationId xmlns:a16="http://schemas.microsoft.com/office/drawing/2014/main" id="{B66402AB-C8F1-5910-43F9-FAFA5294CACE}"/>
                </a:ext>
              </a:extLst>
            </p:cNvPr>
            <p:cNvSpPr/>
            <p:nvPr/>
          </p:nvSpPr>
          <p:spPr>
            <a:xfrm>
              <a:off x="3207350" y="1644175"/>
              <a:ext cx="108750" cy="17000"/>
            </a:xfrm>
            <a:custGeom>
              <a:avLst/>
              <a:gdLst/>
              <a:ahLst/>
              <a:cxnLst/>
              <a:rect l="l" t="t" r="r" b="b"/>
              <a:pathLst>
                <a:path w="4350" h="680" extrusionOk="0">
                  <a:moveTo>
                    <a:pt x="1985" y="1"/>
                  </a:moveTo>
                  <a:cubicBezTo>
                    <a:pt x="1217" y="1"/>
                    <a:pt x="476" y="170"/>
                    <a:pt x="32" y="592"/>
                  </a:cubicBezTo>
                  <a:cubicBezTo>
                    <a:pt x="0" y="613"/>
                    <a:pt x="24" y="680"/>
                    <a:pt x="54" y="680"/>
                  </a:cubicBezTo>
                  <a:cubicBezTo>
                    <a:pt x="59" y="680"/>
                    <a:pt x="63" y="678"/>
                    <a:pt x="67" y="675"/>
                  </a:cubicBezTo>
                  <a:cubicBezTo>
                    <a:pt x="733" y="425"/>
                    <a:pt x="1568" y="251"/>
                    <a:pt x="2384" y="251"/>
                  </a:cubicBezTo>
                  <a:cubicBezTo>
                    <a:pt x="3041" y="251"/>
                    <a:pt x="3686" y="364"/>
                    <a:pt x="4223" y="640"/>
                  </a:cubicBezTo>
                  <a:cubicBezTo>
                    <a:pt x="4227" y="640"/>
                    <a:pt x="4231" y="641"/>
                    <a:pt x="4235" y="641"/>
                  </a:cubicBezTo>
                  <a:cubicBezTo>
                    <a:pt x="4300" y="641"/>
                    <a:pt x="4349" y="554"/>
                    <a:pt x="4282" y="521"/>
                  </a:cubicBezTo>
                  <a:cubicBezTo>
                    <a:pt x="3735" y="213"/>
                    <a:pt x="2844" y="1"/>
                    <a:pt x="19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3" name="Google Shape;16105;p55">
              <a:extLst>
                <a:ext uri="{FF2B5EF4-FFF2-40B4-BE49-F238E27FC236}">
                  <a16:creationId xmlns:a16="http://schemas.microsoft.com/office/drawing/2014/main" id="{135F1881-F978-5CC7-0285-2EA90AE85526}"/>
                </a:ext>
              </a:extLst>
            </p:cNvPr>
            <p:cNvSpPr/>
            <p:nvPr/>
          </p:nvSpPr>
          <p:spPr>
            <a:xfrm>
              <a:off x="3162875" y="1669650"/>
              <a:ext cx="21925" cy="20350"/>
            </a:xfrm>
            <a:custGeom>
              <a:avLst/>
              <a:gdLst/>
              <a:ahLst/>
              <a:cxnLst/>
              <a:rect l="l" t="t" r="r" b="b"/>
              <a:pathLst>
                <a:path w="877" h="814" extrusionOk="0">
                  <a:moveTo>
                    <a:pt x="823" y="0"/>
                  </a:moveTo>
                  <a:cubicBezTo>
                    <a:pt x="819" y="0"/>
                    <a:pt x="815" y="1"/>
                    <a:pt x="810" y="2"/>
                  </a:cubicBezTo>
                  <a:cubicBezTo>
                    <a:pt x="632" y="49"/>
                    <a:pt x="406" y="121"/>
                    <a:pt x="275" y="252"/>
                  </a:cubicBezTo>
                  <a:cubicBezTo>
                    <a:pt x="156" y="371"/>
                    <a:pt x="1" y="561"/>
                    <a:pt x="48" y="764"/>
                  </a:cubicBezTo>
                  <a:cubicBezTo>
                    <a:pt x="59" y="784"/>
                    <a:pt x="96" y="814"/>
                    <a:pt x="129" y="814"/>
                  </a:cubicBezTo>
                  <a:cubicBezTo>
                    <a:pt x="134" y="814"/>
                    <a:pt x="139" y="813"/>
                    <a:pt x="144" y="811"/>
                  </a:cubicBezTo>
                  <a:cubicBezTo>
                    <a:pt x="263" y="704"/>
                    <a:pt x="334" y="549"/>
                    <a:pt x="441" y="430"/>
                  </a:cubicBezTo>
                  <a:cubicBezTo>
                    <a:pt x="560" y="287"/>
                    <a:pt x="644" y="168"/>
                    <a:pt x="822" y="73"/>
                  </a:cubicBezTo>
                  <a:cubicBezTo>
                    <a:pt x="877" y="51"/>
                    <a:pt x="862" y="0"/>
                    <a:pt x="8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4" name="Google Shape;16106;p55">
              <a:extLst>
                <a:ext uri="{FF2B5EF4-FFF2-40B4-BE49-F238E27FC236}">
                  <a16:creationId xmlns:a16="http://schemas.microsoft.com/office/drawing/2014/main" id="{D3489945-C717-38EF-3678-24ADCBBE6AC1}"/>
                </a:ext>
              </a:extLst>
            </p:cNvPr>
            <p:cNvSpPr/>
            <p:nvPr/>
          </p:nvSpPr>
          <p:spPr>
            <a:xfrm>
              <a:off x="3188775" y="1683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lnTo>
                    <a:pt x="1" y="12"/>
                  </a:ln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5" name="Google Shape;16107;p55">
              <a:extLst>
                <a:ext uri="{FF2B5EF4-FFF2-40B4-BE49-F238E27FC236}">
                  <a16:creationId xmlns:a16="http://schemas.microsoft.com/office/drawing/2014/main" id="{5C8D024F-A93C-29DD-AD87-1B01B22F9556}"/>
                </a:ext>
              </a:extLst>
            </p:cNvPr>
            <p:cNvSpPr/>
            <p:nvPr/>
          </p:nvSpPr>
          <p:spPr>
            <a:xfrm>
              <a:off x="3396325" y="3194675"/>
              <a:ext cx="18100" cy="62875"/>
            </a:xfrm>
            <a:custGeom>
              <a:avLst/>
              <a:gdLst/>
              <a:ahLst/>
              <a:cxnLst/>
              <a:rect l="l" t="t" r="r" b="b"/>
              <a:pathLst>
                <a:path w="724" h="2515" extrusionOk="0">
                  <a:moveTo>
                    <a:pt x="78" y="1"/>
                  </a:moveTo>
                  <a:cubicBezTo>
                    <a:pt x="35" y="1"/>
                    <a:pt x="1" y="40"/>
                    <a:pt x="9" y="92"/>
                  </a:cubicBezTo>
                  <a:cubicBezTo>
                    <a:pt x="93" y="484"/>
                    <a:pt x="235" y="854"/>
                    <a:pt x="331" y="1258"/>
                  </a:cubicBezTo>
                  <a:cubicBezTo>
                    <a:pt x="402" y="1663"/>
                    <a:pt x="390" y="2080"/>
                    <a:pt x="485" y="2461"/>
                  </a:cubicBezTo>
                  <a:cubicBezTo>
                    <a:pt x="497" y="2497"/>
                    <a:pt x="527" y="2514"/>
                    <a:pt x="557" y="2514"/>
                  </a:cubicBezTo>
                  <a:cubicBezTo>
                    <a:pt x="587" y="2514"/>
                    <a:pt x="616" y="2497"/>
                    <a:pt x="628" y="2461"/>
                  </a:cubicBezTo>
                  <a:cubicBezTo>
                    <a:pt x="724" y="2056"/>
                    <a:pt x="640" y="1580"/>
                    <a:pt x="581" y="1187"/>
                  </a:cubicBezTo>
                  <a:cubicBezTo>
                    <a:pt x="521" y="782"/>
                    <a:pt x="450" y="318"/>
                    <a:pt x="128" y="20"/>
                  </a:cubicBezTo>
                  <a:cubicBezTo>
                    <a:pt x="112" y="7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6" name="Google Shape;16108;p55">
              <a:extLst>
                <a:ext uri="{FF2B5EF4-FFF2-40B4-BE49-F238E27FC236}">
                  <a16:creationId xmlns:a16="http://schemas.microsoft.com/office/drawing/2014/main" id="{CE6C0E4B-4502-E41A-C017-8987CEF8253B}"/>
                </a:ext>
              </a:extLst>
            </p:cNvPr>
            <p:cNvSpPr/>
            <p:nvPr/>
          </p:nvSpPr>
          <p:spPr>
            <a:xfrm>
              <a:off x="3383850" y="3275300"/>
              <a:ext cx="30575" cy="84875"/>
            </a:xfrm>
            <a:custGeom>
              <a:avLst/>
              <a:gdLst/>
              <a:ahLst/>
              <a:cxnLst/>
              <a:rect l="l" t="t" r="r" b="b"/>
              <a:pathLst>
                <a:path w="1223" h="3395" extrusionOk="0">
                  <a:moveTo>
                    <a:pt x="1047" y="1"/>
                  </a:moveTo>
                  <a:cubicBezTo>
                    <a:pt x="1026" y="1"/>
                    <a:pt x="1008" y="16"/>
                    <a:pt x="1008" y="46"/>
                  </a:cubicBezTo>
                  <a:cubicBezTo>
                    <a:pt x="961" y="581"/>
                    <a:pt x="830" y="1177"/>
                    <a:pt x="734" y="1689"/>
                  </a:cubicBezTo>
                  <a:cubicBezTo>
                    <a:pt x="627" y="2308"/>
                    <a:pt x="377" y="2855"/>
                    <a:pt x="20" y="3344"/>
                  </a:cubicBezTo>
                  <a:cubicBezTo>
                    <a:pt x="0" y="3373"/>
                    <a:pt x="37" y="3394"/>
                    <a:pt x="64" y="3394"/>
                  </a:cubicBezTo>
                  <a:cubicBezTo>
                    <a:pt x="70" y="3394"/>
                    <a:pt x="75" y="3393"/>
                    <a:pt x="80" y="3391"/>
                  </a:cubicBezTo>
                  <a:cubicBezTo>
                    <a:pt x="961" y="2617"/>
                    <a:pt x="1223" y="1129"/>
                    <a:pt x="1104" y="46"/>
                  </a:cubicBezTo>
                  <a:cubicBezTo>
                    <a:pt x="1092" y="16"/>
                    <a:pt x="106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7" name="Google Shape;16109;p55">
              <a:extLst>
                <a:ext uri="{FF2B5EF4-FFF2-40B4-BE49-F238E27FC236}">
                  <a16:creationId xmlns:a16="http://schemas.microsoft.com/office/drawing/2014/main" id="{A0B280ED-FBC9-4186-5125-390E0EA2F89F}"/>
                </a:ext>
              </a:extLst>
            </p:cNvPr>
            <p:cNvSpPr/>
            <p:nvPr/>
          </p:nvSpPr>
          <p:spPr>
            <a:xfrm>
              <a:off x="3415600" y="3231100"/>
              <a:ext cx="13700" cy="98300"/>
            </a:xfrm>
            <a:custGeom>
              <a:avLst/>
              <a:gdLst/>
              <a:ahLst/>
              <a:cxnLst/>
              <a:rect l="l" t="t" r="r" b="b"/>
              <a:pathLst>
                <a:path w="548" h="3932" extrusionOk="0">
                  <a:moveTo>
                    <a:pt x="172" y="0"/>
                  </a:moveTo>
                  <a:cubicBezTo>
                    <a:pt x="142" y="0"/>
                    <a:pt x="113" y="19"/>
                    <a:pt x="119" y="51"/>
                  </a:cubicBezTo>
                  <a:cubicBezTo>
                    <a:pt x="286" y="1349"/>
                    <a:pt x="0" y="2599"/>
                    <a:pt x="48" y="3873"/>
                  </a:cubicBezTo>
                  <a:cubicBezTo>
                    <a:pt x="48" y="3909"/>
                    <a:pt x="77" y="3932"/>
                    <a:pt x="106" y="3932"/>
                  </a:cubicBezTo>
                  <a:cubicBezTo>
                    <a:pt x="126" y="3932"/>
                    <a:pt x="145" y="3921"/>
                    <a:pt x="155" y="3897"/>
                  </a:cubicBezTo>
                  <a:cubicBezTo>
                    <a:pt x="429" y="2623"/>
                    <a:pt x="548" y="1290"/>
                    <a:pt x="226" y="39"/>
                  </a:cubicBezTo>
                  <a:cubicBezTo>
                    <a:pt x="221" y="13"/>
                    <a:pt x="196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8" name="Google Shape;16110;p55">
              <a:extLst>
                <a:ext uri="{FF2B5EF4-FFF2-40B4-BE49-F238E27FC236}">
                  <a16:creationId xmlns:a16="http://schemas.microsoft.com/office/drawing/2014/main" id="{DF92A57A-6E6D-C10E-28F6-EED6F1D85655}"/>
                </a:ext>
              </a:extLst>
            </p:cNvPr>
            <p:cNvSpPr/>
            <p:nvPr/>
          </p:nvSpPr>
          <p:spPr>
            <a:xfrm>
              <a:off x="3405475" y="3339025"/>
              <a:ext cx="12825" cy="21475"/>
            </a:xfrm>
            <a:custGeom>
              <a:avLst/>
              <a:gdLst/>
              <a:ahLst/>
              <a:cxnLst/>
              <a:rect l="l" t="t" r="r" b="b"/>
              <a:pathLst>
                <a:path w="513" h="859" extrusionOk="0">
                  <a:moveTo>
                    <a:pt x="467" y="1"/>
                  </a:moveTo>
                  <a:cubicBezTo>
                    <a:pt x="457" y="1"/>
                    <a:pt x="446" y="4"/>
                    <a:pt x="441" y="9"/>
                  </a:cubicBezTo>
                  <a:cubicBezTo>
                    <a:pt x="358" y="128"/>
                    <a:pt x="274" y="211"/>
                    <a:pt x="203" y="318"/>
                  </a:cubicBezTo>
                  <a:cubicBezTo>
                    <a:pt x="119" y="425"/>
                    <a:pt x="60" y="545"/>
                    <a:pt x="24" y="664"/>
                  </a:cubicBezTo>
                  <a:cubicBezTo>
                    <a:pt x="0" y="723"/>
                    <a:pt x="36" y="783"/>
                    <a:pt x="60" y="806"/>
                  </a:cubicBezTo>
                  <a:cubicBezTo>
                    <a:pt x="84" y="842"/>
                    <a:pt x="108" y="842"/>
                    <a:pt x="143" y="854"/>
                  </a:cubicBezTo>
                  <a:cubicBezTo>
                    <a:pt x="155" y="857"/>
                    <a:pt x="166" y="858"/>
                    <a:pt x="179" y="858"/>
                  </a:cubicBezTo>
                  <a:cubicBezTo>
                    <a:pt x="218" y="858"/>
                    <a:pt x="259" y="843"/>
                    <a:pt x="286" y="806"/>
                  </a:cubicBezTo>
                  <a:cubicBezTo>
                    <a:pt x="393" y="699"/>
                    <a:pt x="453" y="568"/>
                    <a:pt x="477" y="437"/>
                  </a:cubicBezTo>
                  <a:cubicBezTo>
                    <a:pt x="512" y="306"/>
                    <a:pt x="489" y="152"/>
                    <a:pt x="489" y="21"/>
                  </a:cubicBezTo>
                  <a:cubicBezTo>
                    <a:pt x="496" y="7"/>
                    <a:pt x="482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9" name="Google Shape;16111;p55">
              <a:extLst>
                <a:ext uri="{FF2B5EF4-FFF2-40B4-BE49-F238E27FC236}">
                  <a16:creationId xmlns:a16="http://schemas.microsoft.com/office/drawing/2014/main" id="{227370EB-C2D1-9908-682A-7FC8BCC4EB6A}"/>
                </a:ext>
              </a:extLst>
            </p:cNvPr>
            <p:cNvSpPr/>
            <p:nvPr/>
          </p:nvSpPr>
          <p:spPr>
            <a:xfrm>
              <a:off x="3448050" y="3267075"/>
              <a:ext cx="9525" cy="47075"/>
            </a:xfrm>
            <a:custGeom>
              <a:avLst/>
              <a:gdLst/>
              <a:ahLst/>
              <a:cxnLst/>
              <a:rect l="l" t="t" r="r" b="b"/>
              <a:pathLst>
                <a:path w="381" h="1883" extrusionOk="0">
                  <a:moveTo>
                    <a:pt x="82" y="1"/>
                  </a:moveTo>
                  <a:cubicBezTo>
                    <a:pt x="64" y="1"/>
                    <a:pt x="48" y="13"/>
                    <a:pt x="48" y="41"/>
                  </a:cubicBezTo>
                  <a:cubicBezTo>
                    <a:pt x="60" y="648"/>
                    <a:pt x="48" y="1232"/>
                    <a:pt x="0" y="1827"/>
                  </a:cubicBezTo>
                  <a:cubicBezTo>
                    <a:pt x="0" y="1864"/>
                    <a:pt x="28" y="1883"/>
                    <a:pt x="58" y="1883"/>
                  </a:cubicBezTo>
                  <a:cubicBezTo>
                    <a:pt x="75" y="1883"/>
                    <a:pt x="94" y="1876"/>
                    <a:pt x="107" y="1863"/>
                  </a:cubicBezTo>
                  <a:cubicBezTo>
                    <a:pt x="381" y="1303"/>
                    <a:pt x="191" y="625"/>
                    <a:pt x="131" y="41"/>
                  </a:cubicBezTo>
                  <a:cubicBezTo>
                    <a:pt x="125" y="16"/>
                    <a:pt x="102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0" name="Google Shape;16112;p55">
              <a:extLst>
                <a:ext uri="{FF2B5EF4-FFF2-40B4-BE49-F238E27FC236}">
                  <a16:creationId xmlns:a16="http://schemas.microsoft.com/office/drawing/2014/main" id="{0C4FBB1D-CA6D-CFD7-E390-CB19E318943F}"/>
                </a:ext>
              </a:extLst>
            </p:cNvPr>
            <p:cNvSpPr/>
            <p:nvPr/>
          </p:nvSpPr>
          <p:spPr>
            <a:xfrm>
              <a:off x="3433150" y="3338175"/>
              <a:ext cx="14450" cy="29300"/>
            </a:xfrm>
            <a:custGeom>
              <a:avLst/>
              <a:gdLst/>
              <a:ahLst/>
              <a:cxnLst/>
              <a:rect l="l" t="t" r="r" b="b"/>
              <a:pathLst>
                <a:path w="578" h="1172" extrusionOk="0">
                  <a:moveTo>
                    <a:pt x="464" y="1"/>
                  </a:moveTo>
                  <a:cubicBezTo>
                    <a:pt x="427" y="1"/>
                    <a:pt x="388" y="20"/>
                    <a:pt x="370" y="67"/>
                  </a:cubicBezTo>
                  <a:cubicBezTo>
                    <a:pt x="310" y="245"/>
                    <a:pt x="251" y="424"/>
                    <a:pt x="179" y="602"/>
                  </a:cubicBezTo>
                  <a:cubicBezTo>
                    <a:pt x="120" y="769"/>
                    <a:pt x="1" y="936"/>
                    <a:pt x="1" y="1102"/>
                  </a:cubicBezTo>
                  <a:cubicBezTo>
                    <a:pt x="1" y="1147"/>
                    <a:pt x="33" y="1171"/>
                    <a:pt x="70" y="1171"/>
                  </a:cubicBezTo>
                  <a:cubicBezTo>
                    <a:pt x="82" y="1171"/>
                    <a:pt x="96" y="1168"/>
                    <a:pt x="108" y="1162"/>
                  </a:cubicBezTo>
                  <a:cubicBezTo>
                    <a:pt x="251" y="1067"/>
                    <a:pt x="298" y="876"/>
                    <a:pt x="358" y="721"/>
                  </a:cubicBezTo>
                  <a:cubicBezTo>
                    <a:pt x="429" y="531"/>
                    <a:pt x="489" y="328"/>
                    <a:pt x="548" y="114"/>
                  </a:cubicBezTo>
                  <a:cubicBezTo>
                    <a:pt x="577" y="49"/>
                    <a:pt x="522" y="1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1" name="Google Shape;16113;p55">
              <a:extLst>
                <a:ext uri="{FF2B5EF4-FFF2-40B4-BE49-F238E27FC236}">
                  <a16:creationId xmlns:a16="http://schemas.microsoft.com/office/drawing/2014/main" id="{1FDD3BF3-DBDC-A086-1C77-348E9992A79F}"/>
                </a:ext>
              </a:extLst>
            </p:cNvPr>
            <p:cNvSpPr/>
            <p:nvPr/>
          </p:nvSpPr>
          <p:spPr>
            <a:xfrm>
              <a:off x="3475425" y="3280350"/>
              <a:ext cx="22050" cy="79875"/>
            </a:xfrm>
            <a:custGeom>
              <a:avLst/>
              <a:gdLst/>
              <a:ahLst/>
              <a:cxnLst/>
              <a:rect l="l" t="t" r="r" b="b"/>
              <a:pathLst>
                <a:path w="882" h="3195" extrusionOk="0">
                  <a:moveTo>
                    <a:pt x="463" y="0"/>
                  </a:moveTo>
                  <a:cubicBezTo>
                    <a:pt x="388" y="0"/>
                    <a:pt x="317" y="59"/>
                    <a:pt x="346" y="153"/>
                  </a:cubicBezTo>
                  <a:cubicBezTo>
                    <a:pt x="596" y="1225"/>
                    <a:pt x="96" y="2106"/>
                    <a:pt x="0" y="3130"/>
                  </a:cubicBezTo>
                  <a:cubicBezTo>
                    <a:pt x="0" y="3170"/>
                    <a:pt x="39" y="3194"/>
                    <a:pt x="75" y="3194"/>
                  </a:cubicBezTo>
                  <a:cubicBezTo>
                    <a:pt x="92" y="3194"/>
                    <a:pt x="108" y="3189"/>
                    <a:pt x="119" y="3177"/>
                  </a:cubicBezTo>
                  <a:cubicBezTo>
                    <a:pt x="822" y="2439"/>
                    <a:pt x="881" y="998"/>
                    <a:pt x="584" y="82"/>
                  </a:cubicBezTo>
                  <a:cubicBezTo>
                    <a:pt x="560" y="25"/>
                    <a:pt x="51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2" name="Google Shape;16114;p55">
              <a:extLst>
                <a:ext uri="{FF2B5EF4-FFF2-40B4-BE49-F238E27FC236}">
                  <a16:creationId xmlns:a16="http://schemas.microsoft.com/office/drawing/2014/main" id="{5BCFA6C8-7FC6-52F3-EA40-D6D84A7B0823}"/>
                </a:ext>
              </a:extLst>
            </p:cNvPr>
            <p:cNvSpPr/>
            <p:nvPr/>
          </p:nvSpPr>
          <p:spPr>
            <a:xfrm>
              <a:off x="3516650" y="3292650"/>
              <a:ext cx="6125" cy="35975"/>
            </a:xfrm>
            <a:custGeom>
              <a:avLst/>
              <a:gdLst/>
              <a:ahLst/>
              <a:cxnLst/>
              <a:rect l="l" t="t" r="r" b="b"/>
              <a:pathLst>
                <a:path w="245" h="1439" extrusionOk="0">
                  <a:moveTo>
                    <a:pt x="93" y="0"/>
                  </a:moveTo>
                  <a:cubicBezTo>
                    <a:pt x="45" y="0"/>
                    <a:pt x="0" y="30"/>
                    <a:pt x="6" y="90"/>
                  </a:cubicBezTo>
                  <a:cubicBezTo>
                    <a:pt x="54" y="518"/>
                    <a:pt x="18" y="959"/>
                    <a:pt x="54" y="1387"/>
                  </a:cubicBezTo>
                  <a:cubicBezTo>
                    <a:pt x="54" y="1420"/>
                    <a:pt x="79" y="1439"/>
                    <a:pt x="106" y="1439"/>
                  </a:cubicBezTo>
                  <a:cubicBezTo>
                    <a:pt x="128" y="1439"/>
                    <a:pt x="150" y="1426"/>
                    <a:pt x="161" y="1399"/>
                  </a:cubicBezTo>
                  <a:cubicBezTo>
                    <a:pt x="244" y="971"/>
                    <a:pt x="233" y="542"/>
                    <a:pt x="197" y="90"/>
                  </a:cubicBezTo>
                  <a:cubicBezTo>
                    <a:pt x="191" y="30"/>
                    <a:pt x="140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3" name="Google Shape;16115;p55">
              <a:extLst>
                <a:ext uri="{FF2B5EF4-FFF2-40B4-BE49-F238E27FC236}">
                  <a16:creationId xmlns:a16="http://schemas.microsoft.com/office/drawing/2014/main" id="{7633323C-C4F3-09C4-E1D5-24CE954A59CE}"/>
                </a:ext>
              </a:extLst>
            </p:cNvPr>
            <p:cNvSpPr/>
            <p:nvPr/>
          </p:nvSpPr>
          <p:spPr>
            <a:xfrm>
              <a:off x="3512425" y="3361925"/>
              <a:ext cx="1725" cy="3475"/>
            </a:xfrm>
            <a:custGeom>
              <a:avLst/>
              <a:gdLst/>
              <a:ahLst/>
              <a:cxnLst/>
              <a:rect l="l" t="t" r="r" b="b"/>
              <a:pathLst>
                <a:path w="69" h="139" extrusionOk="0">
                  <a:moveTo>
                    <a:pt x="52" y="1"/>
                  </a:moveTo>
                  <a:cubicBezTo>
                    <a:pt x="47" y="1"/>
                    <a:pt x="44" y="4"/>
                    <a:pt x="44" y="10"/>
                  </a:cubicBezTo>
                  <a:cubicBezTo>
                    <a:pt x="44" y="57"/>
                    <a:pt x="44" y="69"/>
                    <a:pt x="9" y="117"/>
                  </a:cubicBezTo>
                  <a:cubicBezTo>
                    <a:pt x="0" y="125"/>
                    <a:pt x="4" y="139"/>
                    <a:pt x="14" y="139"/>
                  </a:cubicBezTo>
                  <a:cubicBezTo>
                    <a:pt x="19" y="139"/>
                    <a:pt x="25" y="136"/>
                    <a:pt x="32" y="129"/>
                  </a:cubicBezTo>
                  <a:cubicBezTo>
                    <a:pt x="56" y="105"/>
                    <a:pt x="68" y="57"/>
                    <a:pt x="68" y="10"/>
                  </a:cubicBezTo>
                  <a:cubicBezTo>
                    <a:pt x="62" y="4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4" name="Google Shape;16116;p55">
              <a:extLst>
                <a:ext uri="{FF2B5EF4-FFF2-40B4-BE49-F238E27FC236}">
                  <a16:creationId xmlns:a16="http://schemas.microsoft.com/office/drawing/2014/main" id="{E49EB499-779F-1E79-3552-4A383FD7CE49}"/>
                </a:ext>
              </a:extLst>
            </p:cNvPr>
            <p:cNvSpPr/>
            <p:nvPr/>
          </p:nvSpPr>
          <p:spPr>
            <a:xfrm>
              <a:off x="3536150" y="3294475"/>
              <a:ext cx="17275" cy="70550"/>
            </a:xfrm>
            <a:custGeom>
              <a:avLst/>
              <a:gdLst/>
              <a:ahLst/>
              <a:cxnLst/>
              <a:rect l="l" t="t" r="r" b="b"/>
              <a:pathLst>
                <a:path w="691" h="2822" extrusionOk="0">
                  <a:moveTo>
                    <a:pt x="468" y="1"/>
                  </a:moveTo>
                  <a:cubicBezTo>
                    <a:pt x="415" y="1"/>
                    <a:pt x="363" y="35"/>
                    <a:pt x="369" y="88"/>
                  </a:cubicBezTo>
                  <a:cubicBezTo>
                    <a:pt x="405" y="600"/>
                    <a:pt x="357" y="1088"/>
                    <a:pt x="274" y="1576"/>
                  </a:cubicBezTo>
                  <a:cubicBezTo>
                    <a:pt x="191" y="1969"/>
                    <a:pt x="24" y="2338"/>
                    <a:pt x="0" y="2743"/>
                  </a:cubicBezTo>
                  <a:cubicBezTo>
                    <a:pt x="0" y="2793"/>
                    <a:pt x="38" y="2821"/>
                    <a:pt x="79" y="2821"/>
                  </a:cubicBezTo>
                  <a:cubicBezTo>
                    <a:pt x="107" y="2821"/>
                    <a:pt x="136" y="2808"/>
                    <a:pt x="155" y="2779"/>
                  </a:cubicBezTo>
                  <a:cubicBezTo>
                    <a:pt x="667" y="2053"/>
                    <a:pt x="691" y="922"/>
                    <a:pt x="572" y="76"/>
                  </a:cubicBezTo>
                  <a:cubicBezTo>
                    <a:pt x="556" y="23"/>
                    <a:pt x="512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5" name="Google Shape;16117;p55">
              <a:extLst>
                <a:ext uri="{FF2B5EF4-FFF2-40B4-BE49-F238E27FC236}">
                  <a16:creationId xmlns:a16="http://schemas.microsoft.com/office/drawing/2014/main" id="{D952E945-B225-FC74-5C1C-CE6A2764AC58}"/>
                </a:ext>
              </a:extLst>
            </p:cNvPr>
            <p:cNvSpPr/>
            <p:nvPr/>
          </p:nvSpPr>
          <p:spPr>
            <a:xfrm>
              <a:off x="3563950" y="3300900"/>
              <a:ext cx="13900" cy="58250"/>
            </a:xfrm>
            <a:custGeom>
              <a:avLst/>
              <a:gdLst/>
              <a:ahLst/>
              <a:cxnLst/>
              <a:rect l="l" t="t" r="r" b="b"/>
              <a:pathLst>
                <a:path w="556" h="2330" extrusionOk="0">
                  <a:moveTo>
                    <a:pt x="429" y="1"/>
                  </a:moveTo>
                  <a:cubicBezTo>
                    <a:pt x="379" y="1"/>
                    <a:pt x="329" y="30"/>
                    <a:pt x="329" y="93"/>
                  </a:cubicBezTo>
                  <a:cubicBezTo>
                    <a:pt x="353" y="510"/>
                    <a:pt x="317" y="903"/>
                    <a:pt x="234" y="1308"/>
                  </a:cubicBezTo>
                  <a:cubicBezTo>
                    <a:pt x="174" y="1641"/>
                    <a:pt x="31" y="1950"/>
                    <a:pt x="7" y="2260"/>
                  </a:cubicBezTo>
                  <a:cubicBezTo>
                    <a:pt x="0" y="2304"/>
                    <a:pt x="42" y="2329"/>
                    <a:pt x="81" y="2329"/>
                  </a:cubicBezTo>
                  <a:cubicBezTo>
                    <a:pt x="105" y="2329"/>
                    <a:pt x="129" y="2319"/>
                    <a:pt x="138" y="2296"/>
                  </a:cubicBezTo>
                  <a:cubicBezTo>
                    <a:pt x="508" y="1677"/>
                    <a:pt x="555" y="772"/>
                    <a:pt x="531" y="69"/>
                  </a:cubicBezTo>
                  <a:cubicBezTo>
                    <a:pt x="520" y="24"/>
                    <a:pt x="474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6" name="Google Shape;16118;p55">
              <a:extLst>
                <a:ext uri="{FF2B5EF4-FFF2-40B4-BE49-F238E27FC236}">
                  <a16:creationId xmlns:a16="http://schemas.microsoft.com/office/drawing/2014/main" id="{63DB0667-C86E-C20B-6EB0-DFFECADA8A0F}"/>
                </a:ext>
              </a:extLst>
            </p:cNvPr>
            <p:cNvSpPr/>
            <p:nvPr/>
          </p:nvSpPr>
          <p:spPr>
            <a:xfrm>
              <a:off x="3586250" y="3263625"/>
              <a:ext cx="18675" cy="92225"/>
            </a:xfrm>
            <a:custGeom>
              <a:avLst/>
              <a:gdLst/>
              <a:ahLst/>
              <a:cxnLst/>
              <a:rect l="l" t="t" r="r" b="b"/>
              <a:pathLst>
                <a:path w="747" h="3689" extrusionOk="0">
                  <a:moveTo>
                    <a:pt x="528" y="1"/>
                  </a:moveTo>
                  <a:cubicBezTo>
                    <a:pt x="488" y="1"/>
                    <a:pt x="449" y="24"/>
                    <a:pt x="449" y="72"/>
                  </a:cubicBezTo>
                  <a:cubicBezTo>
                    <a:pt x="568" y="1322"/>
                    <a:pt x="211" y="2394"/>
                    <a:pt x="8" y="3608"/>
                  </a:cubicBezTo>
                  <a:cubicBezTo>
                    <a:pt x="1" y="3653"/>
                    <a:pt x="35" y="3688"/>
                    <a:pt x="71" y="3688"/>
                  </a:cubicBezTo>
                  <a:cubicBezTo>
                    <a:pt x="92" y="3688"/>
                    <a:pt x="114" y="3675"/>
                    <a:pt x="127" y="3644"/>
                  </a:cubicBezTo>
                  <a:cubicBezTo>
                    <a:pt x="699" y="2656"/>
                    <a:pt x="747" y="1191"/>
                    <a:pt x="616" y="72"/>
                  </a:cubicBezTo>
                  <a:cubicBezTo>
                    <a:pt x="610" y="24"/>
                    <a:pt x="568" y="1"/>
                    <a:pt x="5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7" name="Google Shape;16119;p55">
              <a:extLst>
                <a:ext uri="{FF2B5EF4-FFF2-40B4-BE49-F238E27FC236}">
                  <a16:creationId xmlns:a16="http://schemas.microsoft.com/office/drawing/2014/main" id="{DAF5A0E5-7A91-D02B-CAA2-FF593FB2B971}"/>
                </a:ext>
              </a:extLst>
            </p:cNvPr>
            <p:cNvSpPr/>
            <p:nvPr/>
          </p:nvSpPr>
          <p:spPr>
            <a:xfrm>
              <a:off x="3601025" y="3276425"/>
              <a:ext cx="8225" cy="44450"/>
            </a:xfrm>
            <a:custGeom>
              <a:avLst/>
              <a:gdLst/>
              <a:ahLst/>
              <a:cxnLst/>
              <a:rect l="l" t="t" r="r" b="b"/>
              <a:pathLst>
                <a:path w="329" h="1778" extrusionOk="0">
                  <a:moveTo>
                    <a:pt x="267" y="1"/>
                  </a:moveTo>
                  <a:cubicBezTo>
                    <a:pt x="236" y="1"/>
                    <a:pt x="203" y="24"/>
                    <a:pt x="203" y="72"/>
                  </a:cubicBezTo>
                  <a:cubicBezTo>
                    <a:pt x="191" y="620"/>
                    <a:pt x="37" y="1155"/>
                    <a:pt x="1" y="1727"/>
                  </a:cubicBezTo>
                  <a:cubicBezTo>
                    <a:pt x="1" y="1760"/>
                    <a:pt x="26" y="1778"/>
                    <a:pt x="51" y="1778"/>
                  </a:cubicBezTo>
                  <a:cubicBezTo>
                    <a:pt x="71" y="1778"/>
                    <a:pt x="91" y="1766"/>
                    <a:pt x="96" y="1739"/>
                  </a:cubicBezTo>
                  <a:cubicBezTo>
                    <a:pt x="263" y="1203"/>
                    <a:pt x="322" y="632"/>
                    <a:pt x="322" y="72"/>
                  </a:cubicBezTo>
                  <a:cubicBezTo>
                    <a:pt x="328" y="24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8" name="Google Shape;16120;p55">
              <a:extLst>
                <a:ext uri="{FF2B5EF4-FFF2-40B4-BE49-F238E27FC236}">
                  <a16:creationId xmlns:a16="http://schemas.microsoft.com/office/drawing/2014/main" id="{B858A72D-145D-4BC5-C2F0-2A95F0C4353D}"/>
                </a:ext>
              </a:extLst>
            </p:cNvPr>
            <p:cNvSpPr/>
            <p:nvPr/>
          </p:nvSpPr>
          <p:spPr>
            <a:xfrm>
              <a:off x="3316850" y="3176500"/>
              <a:ext cx="33575" cy="36200"/>
            </a:xfrm>
            <a:custGeom>
              <a:avLst/>
              <a:gdLst/>
              <a:ahLst/>
              <a:cxnLst/>
              <a:rect l="l" t="t" r="r" b="b"/>
              <a:pathLst>
                <a:path w="1343" h="1448" extrusionOk="0">
                  <a:moveTo>
                    <a:pt x="1328" y="1"/>
                  </a:moveTo>
                  <a:cubicBezTo>
                    <a:pt x="1325" y="1"/>
                    <a:pt x="1322" y="3"/>
                    <a:pt x="1319" y="9"/>
                  </a:cubicBezTo>
                  <a:cubicBezTo>
                    <a:pt x="783" y="307"/>
                    <a:pt x="200" y="807"/>
                    <a:pt x="9" y="1402"/>
                  </a:cubicBezTo>
                  <a:cubicBezTo>
                    <a:pt x="1" y="1428"/>
                    <a:pt x="29" y="1447"/>
                    <a:pt x="50" y="1447"/>
                  </a:cubicBezTo>
                  <a:cubicBezTo>
                    <a:pt x="58" y="1447"/>
                    <a:pt x="65" y="1444"/>
                    <a:pt x="69" y="1438"/>
                  </a:cubicBezTo>
                  <a:cubicBezTo>
                    <a:pt x="259" y="1200"/>
                    <a:pt x="414" y="914"/>
                    <a:pt x="616" y="676"/>
                  </a:cubicBezTo>
                  <a:cubicBezTo>
                    <a:pt x="843" y="438"/>
                    <a:pt x="1081" y="211"/>
                    <a:pt x="1343" y="21"/>
                  </a:cubicBezTo>
                  <a:cubicBezTo>
                    <a:pt x="1343" y="21"/>
                    <a:pt x="1336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9" name="Google Shape;16121;p55">
              <a:extLst>
                <a:ext uri="{FF2B5EF4-FFF2-40B4-BE49-F238E27FC236}">
                  <a16:creationId xmlns:a16="http://schemas.microsoft.com/office/drawing/2014/main" id="{07100ADC-EADF-E40B-01A5-DC81CCDEBC8B}"/>
                </a:ext>
              </a:extLst>
            </p:cNvPr>
            <p:cNvSpPr/>
            <p:nvPr/>
          </p:nvSpPr>
          <p:spPr>
            <a:xfrm>
              <a:off x="3274500" y="3256225"/>
              <a:ext cx="24625" cy="69850"/>
            </a:xfrm>
            <a:custGeom>
              <a:avLst/>
              <a:gdLst/>
              <a:ahLst/>
              <a:cxnLst/>
              <a:rect l="l" t="t" r="r" b="b"/>
              <a:pathLst>
                <a:path w="985" h="2794" extrusionOk="0">
                  <a:moveTo>
                    <a:pt x="925" y="0"/>
                  </a:moveTo>
                  <a:cubicBezTo>
                    <a:pt x="910" y="0"/>
                    <a:pt x="894" y="7"/>
                    <a:pt x="882" y="23"/>
                  </a:cubicBezTo>
                  <a:cubicBezTo>
                    <a:pt x="691" y="475"/>
                    <a:pt x="525" y="904"/>
                    <a:pt x="382" y="1368"/>
                  </a:cubicBezTo>
                  <a:cubicBezTo>
                    <a:pt x="227" y="1821"/>
                    <a:pt x="36" y="2273"/>
                    <a:pt x="1" y="2737"/>
                  </a:cubicBezTo>
                  <a:cubicBezTo>
                    <a:pt x="1" y="2775"/>
                    <a:pt x="33" y="2793"/>
                    <a:pt x="63" y="2793"/>
                  </a:cubicBezTo>
                  <a:cubicBezTo>
                    <a:pt x="82" y="2793"/>
                    <a:pt x="99" y="2786"/>
                    <a:pt x="108" y="2773"/>
                  </a:cubicBezTo>
                  <a:cubicBezTo>
                    <a:pt x="322" y="2380"/>
                    <a:pt x="405" y="1940"/>
                    <a:pt x="536" y="1523"/>
                  </a:cubicBezTo>
                  <a:cubicBezTo>
                    <a:pt x="691" y="1047"/>
                    <a:pt x="834" y="547"/>
                    <a:pt x="977" y="58"/>
                  </a:cubicBezTo>
                  <a:cubicBezTo>
                    <a:pt x="985" y="27"/>
                    <a:pt x="956" y="0"/>
                    <a:pt x="9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0" name="Google Shape;16122;p55">
              <a:extLst>
                <a:ext uri="{FF2B5EF4-FFF2-40B4-BE49-F238E27FC236}">
                  <a16:creationId xmlns:a16="http://schemas.microsoft.com/office/drawing/2014/main" id="{309C16C0-FDA5-2BD1-C47C-BC9B3274BB11}"/>
                </a:ext>
              </a:extLst>
            </p:cNvPr>
            <p:cNvSpPr/>
            <p:nvPr/>
          </p:nvSpPr>
          <p:spPr>
            <a:xfrm>
              <a:off x="3268250" y="3350575"/>
              <a:ext cx="34900" cy="192125"/>
            </a:xfrm>
            <a:custGeom>
              <a:avLst/>
              <a:gdLst/>
              <a:ahLst/>
              <a:cxnLst/>
              <a:rect l="l" t="t" r="r" b="b"/>
              <a:pathLst>
                <a:path w="1396" h="7685" extrusionOk="0">
                  <a:moveTo>
                    <a:pt x="211" y="1"/>
                  </a:moveTo>
                  <a:cubicBezTo>
                    <a:pt x="170" y="1"/>
                    <a:pt x="126" y="27"/>
                    <a:pt x="120" y="83"/>
                  </a:cubicBezTo>
                  <a:cubicBezTo>
                    <a:pt x="48" y="1476"/>
                    <a:pt x="1" y="2892"/>
                    <a:pt x="167" y="4297"/>
                  </a:cubicBezTo>
                  <a:cubicBezTo>
                    <a:pt x="298" y="5428"/>
                    <a:pt x="477" y="6750"/>
                    <a:pt x="1227" y="7655"/>
                  </a:cubicBezTo>
                  <a:cubicBezTo>
                    <a:pt x="1244" y="7675"/>
                    <a:pt x="1266" y="7684"/>
                    <a:pt x="1288" y="7684"/>
                  </a:cubicBezTo>
                  <a:cubicBezTo>
                    <a:pt x="1342" y="7684"/>
                    <a:pt x="1395" y="7631"/>
                    <a:pt x="1370" y="7572"/>
                  </a:cubicBezTo>
                  <a:cubicBezTo>
                    <a:pt x="1048" y="6274"/>
                    <a:pt x="584" y="5143"/>
                    <a:pt x="465" y="3785"/>
                  </a:cubicBezTo>
                  <a:cubicBezTo>
                    <a:pt x="358" y="2547"/>
                    <a:pt x="358" y="1321"/>
                    <a:pt x="286" y="71"/>
                  </a:cubicBezTo>
                  <a:cubicBezTo>
                    <a:pt x="286" y="24"/>
                    <a:pt x="250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1" name="Google Shape;16123;p55">
              <a:extLst>
                <a:ext uri="{FF2B5EF4-FFF2-40B4-BE49-F238E27FC236}">
                  <a16:creationId xmlns:a16="http://schemas.microsoft.com/office/drawing/2014/main" id="{B35A446F-A274-0A3C-02A8-F6D9F8B10145}"/>
                </a:ext>
              </a:extLst>
            </p:cNvPr>
            <p:cNvSpPr/>
            <p:nvPr/>
          </p:nvSpPr>
          <p:spPr>
            <a:xfrm>
              <a:off x="3329575" y="3181425"/>
              <a:ext cx="43025" cy="50400"/>
            </a:xfrm>
            <a:custGeom>
              <a:avLst/>
              <a:gdLst/>
              <a:ahLst/>
              <a:cxnLst/>
              <a:rect l="l" t="t" r="r" b="b"/>
              <a:pathLst>
                <a:path w="1721" h="2016" extrusionOk="0">
                  <a:moveTo>
                    <a:pt x="1670" y="1"/>
                  </a:moveTo>
                  <a:cubicBezTo>
                    <a:pt x="1665" y="1"/>
                    <a:pt x="1660" y="1"/>
                    <a:pt x="1655" y="2"/>
                  </a:cubicBezTo>
                  <a:cubicBezTo>
                    <a:pt x="893" y="407"/>
                    <a:pt x="96" y="1026"/>
                    <a:pt x="0" y="1967"/>
                  </a:cubicBezTo>
                  <a:cubicBezTo>
                    <a:pt x="0" y="2001"/>
                    <a:pt x="27" y="2015"/>
                    <a:pt x="52" y="2015"/>
                  </a:cubicBezTo>
                  <a:cubicBezTo>
                    <a:pt x="72" y="2015"/>
                    <a:pt x="90" y="2006"/>
                    <a:pt x="96" y="1991"/>
                  </a:cubicBezTo>
                  <a:cubicBezTo>
                    <a:pt x="334" y="1657"/>
                    <a:pt x="453" y="1264"/>
                    <a:pt x="703" y="943"/>
                  </a:cubicBezTo>
                  <a:cubicBezTo>
                    <a:pt x="977" y="598"/>
                    <a:pt x="1310" y="288"/>
                    <a:pt x="1667" y="62"/>
                  </a:cubicBezTo>
                  <a:cubicBezTo>
                    <a:pt x="1720" y="41"/>
                    <a:pt x="1707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2" name="Google Shape;16124;p55">
              <a:extLst>
                <a:ext uri="{FF2B5EF4-FFF2-40B4-BE49-F238E27FC236}">
                  <a16:creationId xmlns:a16="http://schemas.microsoft.com/office/drawing/2014/main" id="{BA4C5C79-2EE7-7275-E86A-6AF0269B5658}"/>
                </a:ext>
              </a:extLst>
            </p:cNvPr>
            <p:cNvSpPr/>
            <p:nvPr/>
          </p:nvSpPr>
          <p:spPr>
            <a:xfrm>
              <a:off x="3318250" y="3245800"/>
              <a:ext cx="8725" cy="21100"/>
            </a:xfrm>
            <a:custGeom>
              <a:avLst/>
              <a:gdLst/>
              <a:ahLst/>
              <a:cxnLst/>
              <a:rect l="l" t="t" r="r" b="b"/>
              <a:pathLst>
                <a:path w="349" h="844" extrusionOk="0">
                  <a:moveTo>
                    <a:pt x="300" y="0"/>
                  </a:moveTo>
                  <a:cubicBezTo>
                    <a:pt x="284" y="0"/>
                    <a:pt x="268" y="11"/>
                    <a:pt x="263" y="35"/>
                  </a:cubicBezTo>
                  <a:cubicBezTo>
                    <a:pt x="191" y="285"/>
                    <a:pt x="37" y="523"/>
                    <a:pt x="1" y="785"/>
                  </a:cubicBezTo>
                  <a:cubicBezTo>
                    <a:pt x="1" y="817"/>
                    <a:pt x="17" y="843"/>
                    <a:pt x="38" y="843"/>
                  </a:cubicBezTo>
                  <a:cubicBezTo>
                    <a:pt x="49" y="843"/>
                    <a:pt x="60" y="837"/>
                    <a:pt x="72" y="821"/>
                  </a:cubicBezTo>
                  <a:cubicBezTo>
                    <a:pt x="215" y="594"/>
                    <a:pt x="299" y="309"/>
                    <a:pt x="334" y="59"/>
                  </a:cubicBezTo>
                  <a:cubicBezTo>
                    <a:pt x="348" y="23"/>
                    <a:pt x="32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3" name="Google Shape;16125;p55">
              <a:extLst>
                <a:ext uri="{FF2B5EF4-FFF2-40B4-BE49-F238E27FC236}">
                  <a16:creationId xmlns:a16="http://schemas.microsoft.com/office/drawing/2014/main" id="{9E09AD4F-0252-509A-6807-BF61CB50D0D8}"/>
                </a:ext>
              </a:extLst>
            </p:cNvPr>
            <p:cNvSpPr/>
            <p:nvPr/>
          </p:nvSpPr>
          <p:spPr>
            <a:xfrm>
              <a:off x="3307850" y="3277850"/>
              <a:ext cx="6750" cy="19925"/>
            </a:xfrm>
            <a:custGeom>
              <a:avLst/>
              <a:gdLst/>
              <a:ahLst/>
              <a:cxnLst/>
              <a:rect l="l" t="t" r="r" b="b"/>
              <a:pathLst>
                <a:path w="270" h="797" extrusionOk="0">
                  <a:moveTo>
                    <a:pt x="228" y="1"/>
                  </a:moveTo>
                  <a:cubicBezTo>
                    <a:pt x="214" y="1"/>
                    <a:pt x="200" y="9"/>
                    <a:pt x="191" y="27"/>
                  </a:cubicBezTo>
                  <a:cubicBezTo>
                    <a:pt x="143" y="158"/>
                    <a:pt x="95" y="277"/>
                    <a:pt x="72" y="420"/>
                  </a:cubicBezTo>
                  <a:cubicBezTo>
                    <a:pt x="36" y="539"/>
                    <a:pt x="0" y="634"/>
                    <a:pt x="12" y="753"/>
                  </a:cubicBezTo>
                  <a:cubicBezTo>
                    <a:pt x="18" y="785"/>
                    <a:pt x="39" y="796"/>
                    <a:pt x="61" y="796"/>
                  </a:cubicBezTo>
                  <a:cubicBezTo>
                    <a:pt x="81" y="796"/>
                    <a:pt x="103" y="788"/>
                    <a:pt x="119" y="777"/>
                  </a:cubicBezTo>
                  <a:cubicBezTo>
                    <a:pt x="191" y="670"/>
                    <a:pt x="191" y="551"/>
                    <a:pt x="203" y="444"/>
                  </a:cubicBezTo>
                  <a:cubicBezTo>
                    <a:pt x="214" y="313"/>
                    <a:pt x="238" y="194"/>
                    <a:pt x="262" y="51"/>
                  </a:cubicBezTo>
                  <a:cubicBezTo>
                    <a:pt x="269" y="21"/>
                    <a:pt x="250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4" name="Google Shape;16126;p55">
              <a:extLst>
                <a:ext uri="{FF2B5EF4-FFF2-40B4-BE49-F238E27FC236}">
                  <a16:creationId xmlns:a16="http://schemas.microsoft.com/office/drawing/2014/main" id="{52C5A0F9-6D78-7348-A7D0-6209D316DD01}"/>
                </a:ext>
              </a:extLst>
            </p:cNvPr>
            <p:cNvSpPr/>
            <p:nvPr/>
          </p:nvSpPr>
          <p:spPr>
            <a:xfrm>
              <a:off x="3298325" y="3322625"/>
              <a:ext cx="4175" cy="20725"/>
            </a:xfrm>
            <a:custGeom>
              <a:avLst/>
              <a:gdLst/>
              <a:ahLst/>
              <a:cxnLst/>
              <a:rect l="l" t="t" r="r" b="b"/>
              <a:pathLst>
                <a:path w="167" h="829" extrusionOk="0">
                  <a:moveTo>
                    <a:pt x="79" y="1"/>
                  </a:moveTo>
                  <a:cubicBezTo>
                    <a:pt x="39" y="1"/>
                    <a:pt x="0" y="28"/>
                    <a:pt x="0" y="81"/>
                  </a:cubicBezTo>
                  <a:cubicBezTo>
                    <a:pt x="0" y="319"/>
                    <a:pt x="0" y="546"/>
                    <a:pt x="36" y="784"/>
                  </a:cubicBezTo>
                  <a:cubicBezTo>
                    <a:pt x="42" y="814"/>
                    <a:pt x="63" y="828"/>
                    <a:pt x="85" y="828"/>
                  </a:cubicBezTo>
                  <a:cubicBezTo>
                    <a:pt x="107" y="828"/>
                    <a:pt x="131" y="814"/>
                    <a:pt x="143" y="784"/>
                  </a:cubicBezTo>
                  <a:cubicBezTo>
                    <a:pt x="167" y="546"/>
                    <a:pt x="167" y="319"/>
                    <a:pt x="167" y="81"/>
                  </a:cubicBezTo>
                  <a:cubicBezTo>
                    <a:pt x="161" y="28"/>
                    <a:pt x="119" y="1"/>
                    <a:pt x="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5" name="Google Shape;16127;p55">
              <a:extLst>
                <a:ext uri="{FF2B5EF4-FFF2-40B4-BE49-F238E27FC236}">
                  <a16:creationId xmlns:a16="http://schemas.microsoft.com/office/drawing/2014/main" id="{FBA26709-3805-F1DA-6642-B3416ACDDBCA}"/>
                </a:ext>
              </a:extLst>
            </p:cNvPr>
            <p:cNvSpPr/>
            <p:nvPr/>
          </p:nvSpPr>
          <p:spPr>
            <a:xfrm>
              <a:off x="3290275" y="3367650"/>
              <a:ext cx="28775" cy="146075"/>
            </a:xfrm>
            <a:custGeom>
              <a:avLst/>
              <a:gdLst/>
              <a:ahLst/>
              <a:cxnLst/>
              <a:rect l="l" t="t" r="r" b="b"/>
              <a:pathLst>
                <a:path w="1151" h="5843" extrusionOk="0">
                  <a:moveTo>
                    <a:pt x="292" y="1"/>
                  </a:moveTo>
                  <a:cubicBezTo>
                    <a:pt x="266" y="1"/>
                    <a:pt x="239" y="19"/>
                    <a:pt x="239" y="54"/>
                  </a:cubicBezTo>
                  <a:cubicBezTo>
                    <a:pt x="167" y="1174"/>
                    <a:pt x="1" y="2305"/>
                    <a:pt x="84" y="3436"/>
                  </a:cubicBezTo>
                  <a:cubicBezTo>
                    <a:pt x="144" y="4162"/>
                    <a:pt x="310" y="5400"/>
                    <a:pt x="1001" y="5829"/>
                  </a:cubicBezTo>
                  <a:cubicBezTo>
                    <a:pt x="1015" y="5839"/>
                    <a:pt x="1031" y="5843"/>
                    <a:pt x="1045" y="5843"/>
                  </a:cubicBezTo>
                  <a:cubicBezTo>
                    <a:pt x="1102" y="5843"/>
                    <a:pt x="1151" y="5779"/>
                    <a:pt x="1132" y="5722"/>
                  </a:cubicBezTo>
                  <a:cubicBezTo>
                    <a:pt x="1013" y="5305"/>
                    <a:pt x="739" y="4948"/>
                    <a:pt x="644" y="4507"/>
                  </a:cubicBezTo>
                  <a:cubicBezTo>
                    <a:pt x="501" y="3972"/>
                    <a:pt x="441" y="3424"/>
                    <a:pt x="417" y="2900"/>
                  </a:cubicBezTo>
                  <a:cubicBezTo>
                    <a:pt x="370" y="1947"/>
                    <a:pt x="406" y="1007"/>
                    <a:pt x="346" y="54"/>
                  </a:cubicBezTo>
                  <a:cubicBezTo>
                    <a:pt x="346" y="19"/>
                    <a:pt x="319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6" name="Google Shape;16128;p55">
              <a:extLst>
                <a:ext uri="{FF2B5EF4-FFF2-40B4-BE49-F238E27FC236}">
                  <a16:creationId xmlns:a16="http://schemas.microsoft.com/office/drawing/2014/main" id="{9BE32D13-86C2-E7DC-4D78-9F8591E56098}"/>
                </a:ext>
              </a:extLst>
            </p:cNvPr>
            <p:cNvSpPr/>
            <p:nvPr/>
          </p:nvSpPr>
          <p:spPr>
            <a:xfrm>
              <a:off x="3346925" y="3200925"/>
              <a:ext cx="37475" cy="51300"/>
            </a:xfrm>
            <a:custGeom>
              <a:avLst/>
              <a:gdLst/>
              <a:ahLst/>
              <a:cxnLst/>
              <a:rect l="l" t="t" r="r" b="b"/>
              <a:pathLst>
                <a:path w="1499" h="2052" extrusionOk="0">
                  <a:moveTo>
                    <a:pt x="1364" y="1"/>
                  </a:moveTo>
                  <a:cubicBezTo>
                    <a:pt x="1353" y="1"/>
                    <a:pt x="1342" y="3"/>
                    <a:pt x="1330" y="8"/>
                  </a:cubicBezTo>
                  <a:cubicBezTo>
                    <a:pt x="973" y="139"/>
                    <a:pt x="735" y="449"/>
                    <a:pt x="556" y="782"/>
                  </a:cubicBezTo>
                  <a:cubicBezTo>
                    <a:pt x="354" y="1151"/>
                    <a:pt x="128" y="1568"/>
                    <a:pt x="9" y="1973"/>
                  </a:cubicBezTo>
                  <a:cubicBezTo>
                    <a:pt x="0" y="2015"/>
                    <a:pt x="34" y="2052"/>
                    <a:pt x="72" y="2052"/>
                  </a:cubicBezTo>
                  <a:cubicBezTo>
                    <a:pt x="87" y="2052"/>
                    <a:pt x="102" y="2046"/>
                    <a:pt x="116" y="2032"/>
                  </a:cubicBezTo>
                  <a:cubicBezTo>
                    <a:pt x="616" y="1508"/>
                    <a:pt x="699" y="532"/>
                    <a:pt x="1414" y="199"/>
                  </a:cubicBezTo>
                  <a:cubicBezTo>
                    <a:pt x="1499" y="156"/>
                    <a:pt x="1451" y="1"/>
                    <a:pt x="13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7" name="Google Shape;16129;p55">
              <a:extLst>
                <a:ext uri="{FF2B5EF4-FFF2-40B4-BE49-F238E27FC236}">
                  <a16:creationId xmlns:a16="http://schemas.microsoft.com/office/drawing/2014/main" id="{0CBAABA9-FC7E-E714-76EE-C383D42F985C}"/>
                </a:ext>
              </a:extLst>
            </p:cNvPr>
            <p:cNvSpPr/>
            <p:nvPr/>
          </p:nvSpPr>
          <p:spPr>
            <a:xfrm>
              <a:off x="3320050" y="3269825"/>
              <a:ext cx="24325" cy="249200"/>
            </a:xfrm>
            <a:custGeom>
              <a:avLst/>
              <a:gdLst/>
              <a:ahLst/>
              <a:cxnLst/>
              <a:rect l="l" t="t" r="r" b="b"/>
              <a:pathLst>
                <a:path w="973" h="9968" extrusionOk="0">
                  <a:moveTo>
                    <a:pt x="925" y="0"/>
                  </a:moveTo>
                  <a:cubicBezTo>
                    <a:pt x="911" y="0"/>
                    <a:pt x="898" y="8"/>
                    <a:pt x="893" y="26"/>
                  </a:cubicBezTo>
                  <a:cubicBezTo>
                    <a:pt x="191" y="1455"/>
                    <a:pt x="0" y="3217"/>
                    <a:pt x="36" y="4789"/>
                  </a:cubicBezTo>
                  <a:cubicBezTo>
                    <a:pt x="60" y="5658"/>
                    <a:pt x="60" y="6491"/>
                    <a:pt x="155" y="7361"/>
                  </a:cubicBezTo>
                  <a:cubicBezTo>
                    <a:pt x="262" y="8194"/>
                    <a:pt x="358" y="9075"/>
                    <a:pt x="548" y="9885"/>
                  </a:cubicBezTo>
                  <a:cubicBezTo>
                    <a:pt x="565" y="9940"/>
                    <a:pt x="617" y="9967"/>
                    <a:pt x="667" y="9967"/>
                  </a:cubicBezTo>
                  <a:cubicBezTo>
                    <a:pt x="725" y="9967"/>
                    <a:pt x="781" y="9931"/>
                    <a:pt x="774" y="9861"/>
                  </a:cubicBezTo>
                  <a:cubicBezTo>
                    <a:pt x="667" y="9087"/>
                    <a:pt x="477" y="8373"/>
                    <a:pt x="429" y="7599"/>
                  </a:cubicBezTo>
                  <a:cubicBezTo>
                    <a:pt x="381" y="6742"/>
                    <a:pt x="227" y="5896"/>
                    <a:pt x="203" y="5039"/>
                  </a:cubicBezTo>
                  <a:cubicBezTo>
                    <a:pt x="203" y="4277"/>
                    <a:pt x="286" y="3491"/>
                    <a:pt x="369" y="2729"/>
                  </a:cubicBezTo>
                  <a:cubicBezTo>
                    <a:pt x="477" y="1777"/>
                    <a:pt x="727" y="955"/>
                    <a:pt x="965" y="50"/>
                  </a:cubicBezTo>
                  <a:cubicBezTo>
                    <a:pt x="972" y="21"/>
                    <a:pt x="948" y="0"/>
                    <a:pt x="9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8" name="Google Shape;16130;p55">
              <a:extLst>
                <a:ext uri="{FF2B5EF4-FFF2-40B4-BE49-F238E27FC236}">
                  <a16:creationId xmlns:a16="http://schemas.microsoft.com/office/drawing/2014/main" id="{2AC67F01-4806-C102-0CAA-B06807174EE4}"/>
                </a:ext>
              </a:extLst>
            </p:cNvPr>
            <p:cNvSpPr/>
            <p:nvPr/>
          </p:nvSpPr>
          <p:spPr>
            <a:xfrm>
              <a:off x="3346525" y="3236100"/>
              <a:ext cx="40300" cy="94900"/>
            </a:xfrm>
            <a:custGeom>
              <a:avLst/>
              <a:gdLst/>
              <a:ahLst/>
              <a:cxnLst/>
              <a:rect l="l" t="t" r="r" b="b"/>
              <a:pathLst>
                <a:path w="1612" h="3796" extrusionOk="0">
                  <a:moveTo>
                    <a:pt x="1540" y="1"/>
                  </a:moveTo>
                  <a:cubicBezTo>
                    <a:pt x="1527" y="1"/>
                    <a:pt x="1513" y="6"/>
                    <a:pt x="1501" y="18"/>
                  </a:cubicBezTo>
                  <a:cubicBezTo>
                    <a:pt x="453" y="875"/>
                    <a:pt x="84" y="2471"/>
                    <a:pt x="1" y="3757"/>
                  </a:cubicBezTo>
                  <a:cubicBezTo>
                    <a:pt x="1" y="3778"/>
                    <a:pt x="27" y="3795"/>
                    <a:pt x="50" y="3795"/>
                  </a:cubicBezTo>
                  <a:cubicBezTo>
                    <a:pt x="65" y="3795"/>
                    <a:pt x="80" y="3788"/>
                    <a:pt x="84" y="3769"/>
                  </a:cubicBezTo>
                  <a:cubicBezTo>
                    <a:pt x="549" y="2506"/>
                    <a:pt x="632" y="1149"/>
                    <a:pt x="1585" y="90"/>
                  </a:cubicBezTo>
                  <a:cubicBezTo>
                    <a:pt x="1611" y="45"/>
                    <a:pt x="1578" y="1"/>
                    <a:pt x="15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9" name="Google Shape;16131;p55">
              <a:extLst>
                <a:ext uri="{FF2B5EF4-FFF2-40B4-BE49-F238E27FC236}">
                  <a16:creationId xmlns:a16="http://schemas.microsoft.com/office/drawing/2014/main" id="{8947F0AE-D28F-CBB6-DE90-A5CD0AA66AF3}"/>
                </a:ext>
              </a:extLst>
            </p:cNvPr>
            <p:cNvSpPr/>
            <p:nvPr/>
          </p:nvSpPr>
          <p:spPr>
            <a:xfrm>
              <a:off x="3340575" y="3356075"/>
              <a:ext cx="23250" cy="159350"/>
            </a:xfrm>
            <a:custGeom>
              <a:avLst/>
              <a:gdLst/>
              <a:ahLst/>
              <a:cxnLst/>
              <a:rect l="l" t="t" r="r" b="b"/>
              <a:pathLst>
                <a:path w="930" h="6374" extrusionOk="0">
                  <a:moveTo>
                    <a:pt x="214" y="1"/>
                  </a:moveTo>
                  <a:cubicBezTo>
                    <a:pt x="172" y="1"/>
                    <a:pt x="132" y="31"/>
                    <a:pt x="132" y="89"/>
                  </a:cubicBezTo>
                  <a:cubicBezTo>
                    <a:pt x="25" y="2232"/>
                    <a:pt x="1" y="4292"/>
                    <a:pt x="751" y="6339"/>
                  </a:cubicBezTo>
                  <a:cubicBezTo>
                    <a:pt x="761" y="6364"/>
                    <a:pt x="780" y="6374"/>
                    <a:pt x="799" y="6374"/>
                  </a:cubicBezTo>
                  <a:cubicBezTo>
                    <a:pt x="828" y="6374"/>
                    <a:pt x="858" y="6351"/>
                    <a:pt x="858" y="6316"/>
                  </a:cubicBezTo>
                  <a:cubicBezTo>
                    <a:pt x="930" y="5339"/>
                    <a:pt x="501" y="4327"/>
                    <a:pt x="429" y="3339"/>
                  </a:cubicBezTo>
                  <a:cubicBezTo>
                    <a:pt x="334" y="2256"/>
                    <a:pt x="358" y="1184"/>
                    <a:pt x="310" y="101"/>
                  </a:cubicBezTo>
                  <a:cubicBezTo>
                    <a:pt x="304" y="34"/>
                    <a:pt x="258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0" name="Google Shape;16132;p55">
              <a:extLst>
                <a:ext uri="{FF2B5EF4-FFF2-40B4-BE49-F238E27FC236}">
                  <a16:creationId xmlns:a16="http://schemas.microsoft.com/office/drawing/2014/main" id="{2DF1CCE4-37A9-8A78-1814-0D1177BF5816}"/>
                </a:ext>
              </a:extLst>
            </p:cNvPr>
            <p:cNvSpPr/>
            <p:nvPr/>
          </p:nvSpPr>
          <p:spPr>
            <a:xfrm>
              <a:off x="3366775" y="3375025"/>
              <a:ext cx="16100" cy="92575"/>
            </a:xfrm>
            <a:custGeom>
              <a:avLst/>
              <a:gdLst/>
              <a:ahLst/>
              <a:cxnLst/>
              <a:rect l="l" t="t" r="r" b="b"/>
              <a:pathLst>
                <a:path w="644" h="3703" extrusionOk="0">
                  <a:moveTo>
                    <a:pt x="557" y="1"/>
                  </a:moveTo>
                  <a:cubicBezTo>
                    <a:pt x="532" y="1"/>
                    <a:pt x="510" y="14"/>
                    <a:pt x="501" y="45"/>
                  </a:cubicBezTo>
                  <a:cubicBezTo>
                    <a:pt x="60" y="1069"/>
                    <a:pt x="1" y="2581"/>
                    <a:pt x="382" y="3641"/>
                  </a:cubicBezTo>
                  <a:cubicBezTo>
                    <a:pt x="392" y="3684"/>
                    <a:pt x="425" y="3702"/>
                    <a:pt x="457" y="3702"/>
                  </a:cubicBezTo>
                  <a:cubicBezTo>
                    <a:pt x="497" y="3702"/>
                    <a:pt x="536" y="3675"/>
                    <a:pt x="536" y="3629"/>
                  </a:cubicBezTo>
                  <a:cubicBezTo>
                    <a:pt x="584" y="3034"/>
                    <a:pt x="465" y="2450"/>
                    <a:pt x="477" y="1855"/>
                  </a:cubicBezTo>
                  <a:cubicBezTo>
                    <a:pt x="477" y="1260"/>
                    <a:pt x="596" y="676"/>
                    <a:pt x="644" y="81"/>
                  </a:cubicBezTo>
                  <a:cubicBezTo>
                    <a:pt x="644" y="36"/>
                    <a:pt x="597" y="1"/>
                    <a:pt x="5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1" name="Google Shape;16133;p55">
              <a:extLst>
                <a:ext uri="{FF2B5EF4-FFF2-40B4-BE49-F238E27FC236}">
                  <a16:creationId xmlns:a16="http://schemas.microsoft.com/office/drawing/2014/main" id="{FDA618B9-FF74-D018-6B43-D746ED6CDC93}"/>
                </a:ext>
              </a:extLst>
            </p:cNvPr>
            <p:cNvSpPr/>
            <p:nvPr/>
          </p:nvSpPr>
          <p:spPr>
            <a:xfrm>
              <a:off x="3378275" y="3486125"/>
              <a:ext cx="10250" cy="21225"/>
            </a:xfrm>
            <a:custGeom>
              <a:avLst/>
              <a:gdLst/>
              <a:ahLst/>
              <a:cxnLst/>
              <a:rect l="l" t="t" r="r" b="b"/>
              <a:pathLst>
                <a:path w="410" h="849" extrusionOk="0">
                  <a:moveTo>
                    <a:pt x="105" y="1"/>
                  </a:moveTo>
                  <a:cubicBezTo>
                    <a:pt x="55" y="1"/>
                    <a:pt x="0" y="51"/>
                    <a:pt x="17" y="102"/>
                  </a:cubicBezTo>
                  <a:cubicBezTo>
                    <a:pt x="53" y="221"/>
                    <a:pt x="76" y="328"/>
                    <a:pt x="124" y="447"/>
                  </a:cubicBezTo>
                  <a:cubicBezTo>
                    <a:pt x="172" y="566"/>
                    <a:pt x="219" y="685"/>
                    <a:pt x="243" y="804"/>
                  </a:cubicBezTo>
                  <a:cubicBezTo>
                    <a:pt x="249" y="834"/>
                    <a:pt x="279" y="849"/>
                    <a:pt x="309" y="849"/>
                  </a:cubicBezTo>
                  <a:cubicBezTo>
                    <a:pt x="338" y="849"/>
                    <a:pt x="368" y="834"/>
                    <a:pt x="374" y="804"/>
                  </a:cubicBezTo>
                  <a:cubicBezTo>
                    <a:pt x="410" y="661"/>
                    <a:pt x="410" y="518"/>
                    <a:pt x="362" y="387"/>
                  </a:cubicBezTo>
                  <a:cubicBezTo>
                    <a:pt x="315" y="245"/>
                    <a:pt x="243" y="149"/>
                    <a:pt x="160" y="30"/>
                  </a:cubicBezTo>
                  <a:cubicBezTo>
                    <a:pt x="146" y="9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2" name="Google Shape;16134;p55">
              <a:extLst>
                <a:ext uri="{FF2B5EF4-FFF2-40B4-BE49-F238E27FC236}">
                  <a16:creationId xmlns:a16="http://schemas.microsoft.com/office/drawing/2014/main" id="{26904AEE-2932-B553-71D8-124E1CC0CECF}"/>
                </a:ext>
              </a:extLst>
            </p:cNvPr>
            <p:cNvSpPr/>
            <p:nvPr/>
          </p:nvSpPr>
          <p:spPr>
            <a:xfrm>
              <a:off x="3406950" y="3384625"/>
              <a:ext cx="13125" cy="120475"/>
            </a:xfrm>
            <a:custGeom>
              <a:avLst/>
              <a:gdLst/>
              <a:ahLst/>
              <a:cxnLst/>
              <a:rect l="l" t="t" r="r" b="b"/>
              <a:pathLst>
                <a:path w="525" h="4819" extrusionOk="0">
                  <a:moveTo>
                    <a:pt x="190" y="0"/>
                  </a:moveTo>
                  <a:cubicBezTo>
                    <a:pt x="183" y="0"/>
                    <a:pt x="174" y="6"/>
                    <a:pt x="168" y="18"/>
                  </a:cubicBezTo>
                  <a:cubicBezTo>
                    <a:pt x="1" y="792"/>
                    <a:pt x="37" y="1590"/>
                    <a:pt x="37" y="2376"/>
                  </a:cubicBezTo>
                  <a:cubicBezTo>
                    <a:pt x="49" y="3173"/>
                    <a:pt x="25" y="4019"/>
                    <a:pt x="322" y="4757"/>
                  </a:cubicBezTo>
                  <a:cubicBezTo>
                    <a:pt x="334" y="4797"/>
                    <a:pt x="368" y="4818"/>
                    <a:pt x="399" y="4818"/>
                  </a:cubicBezTo>
                  <a:cubicBezTo>
                    <a:pt x="434" y="4818"/>
                    <a:pt x="465" y="4794"/>
                    <a:pt x="465" y="4745"/>
                  </a:cubicBezTo>
                  <a:cubicBezTo>
                    <a:pt x="525" y="3912"/>
                    <a:pt x="358" y="3078"/>
                    <a:pt x="334" y="2245"/>
                  </a:cubicBezTo>
                  <a:cubicBezTo>
                    <a:pt x="299" y="1507"/>
                    <a:pt x="346" y="745"/>
                    <a:pt x="203" y="18"/>
                  </a:cubicBezTo>
                  <a:cubicBezTo>
                    <a:pt x="203" y="6"/>
                    <a:pt x="197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3" name="Google Shape;16135;p55">
              <a:extLst>
                <a:ext uri="{FF2B5EF4-FFF2-40B4-BE49-F238E27FC236}">
                  <a16:creationId xmlns:a16="http://schemas.microsoft.com/office/drawing/2014/main" id="{5CA9AE1C-9FB5-09F3-910B-1A68F012B709}"/>
                </a:ext>
              </a:extLst>
            </p:cNvPr>
            <p:cNvSpPr/>
            <p:nvPr/>
          </p:nvSpPr>
          <p:spPr>
            <a:xfrm>
              <a:off x="3435825" y="3369700"/>
              <a:ext cx="23875" cy="119100"/>
            </a:xfrm>
            <a:custGeom>
              <a:avLst/>
              <a:gdLst/>
              <a:ahLst/>
              <a:cxnLst/>
              <a:rect l="l" t="t" r="r" b="b"/>
              <a:pathLst>
                <a:path w="955" h="4764" extrusionOk="0">
                  <a:moveTo>
                    <a:pt x="808" y="0"/>
                  </a:moveTo>
                  <a:cubicBezTo>
                    <a:pt x="779" y="0"/>
                    <a:pt x="746" y="18"/>
                    <a:pt x="727" y="56"/>
                  </a:cubicBezTo>
                  <a:cubicBezTo>
                    <a:pt x="168" y="1473"/>
                    <a:pt x="1" y="3318"/>
                    <a:pt x="691" y="4699"/>
                  </a:cubicBezTo>
                  <a:cubicBezTo>
                    <a:pt x="714" y="4745"/>
                    <a:pt x="752" y="4764"/>
                    <a:pt x="789" y="4764"/>
                  </a:cubicBezTo>
                  <a:cubicBezTo>
                    <a:pt x="870" y="4764"/>
                    <a:pt x="954" y="4677"/>
                    <a:pt x="906" y="4580"/>
                  </a:cubicBezTo>
                  <a:cubicBezTo>
                    <a:pt x="156" y="3294"/>
                    <a:pt x="560" y="1484"/>
                    <a:pt x="870" y="103"/>
                  </a:cubicBezTo>
                  <a:cubicBezTo>
                    <a:pt x="891" y="39"/>
                    <a:pt x="853" y="0"/>
                    <a:pt x="8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4" name="Google Shape;16136;p55">
              <a:extLst>
                <a:ext uri="{FF2B5EF4-FFF2-40B4-BE49-F238E27FC236}">
                  <a16:creationId xmlns:a16="http://schemas.microsoft.com/office/drawing/2014/main" id="{ECF47759-7C1F-A9AB-B5F9-B886C04430C8}"/>
                </a:ext>
              </a:extLst>
            </p:cNvPr>
            <p:cNvSpPr/>
            <p:nvPr/>
          </p:nvSpPr>
          <p:spPr>
            <a:xfrm>
              <a:off x="3467375" y="3385000"/>
              <a:ext cx="15850" cy="72850"/>
            </a:xfrm>
            <a:custGeom>
              <a:avLst/>
              <a:gdLst/>
              <a:ahLst/>
              <a:cxnLst/>
              <a:rect l="l" t="t" r="r" b="b"/>
              <a:pathLst>
                <a:path w="634" h="2914" extrusionOk="0">
                  <a:moveTo>
                    <a:pt x="508" y="0"/>
                  </a:moveTo>
                  <a:cubicBezTo>
                    <a:pt x="488" y="0"/>
                    <a:pt x="470" y="12"/>
                    <a:pt x="465" y="39"/>
                  </a:cubicBezTo>
                  <a:cubicBezTo>
                    <a:pt x="287" y="849"/>
                    <a:pt x="1" y="2158"/>
                    <a:pt x="525" y="2885"/>
                  </a:cubicBezTo>
                  <a:cubicBezTo>
                    <a:pt x="535" y="2904"/>
                    <a:pt x="557" y="2914"/>
                    <a:pt x="578" y="2914"/>
                  </a:cubicBezTo>
                  <a:cubicBezTo>
                    <a:pt x="607" y="2914"/>
                    <a:pt x="634" y="2895"/>
                    <a:pt x="620" y="2861"/>
                  </a:cubicBezTo>
                  <a:cubicBezTo>
                    <a:pt x="596" y="2408"/>
                    <a:pt x="477" y="1992"/>
                    <a:pt x="465" y="1551"/>
                  </a:cubicBezTo>
                  <a:cubicBezTo>
                    <a:pt x="441" y="1051"/>
                    <a:pt x="489" y="563"/>
                    <a:pt x="561" y="75"/>
                  </a:cubicBezTo>
                  <a:cubicBezTo>
                    <a:pt x="575" y="31"/>
                    <a:pt x="540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5" name="Google Shape;16137;p55">
              <a:extLst>
                <a:ext uri="{FF2B5EF4-FFF2-40B4-BE49-F238E27FC236}">
                  <a16:creationId xmlns:a16="http://schemas.microsoft.com/office/drawing/2014/main" id="{1B227C60-CD10-BB98-DDC3-2030A4DD75AA}"/>
                </a:ext>
              </a:extLst>
            </p:cNvPr>
            <p:cNvSpPr/>
            <p:nvPr/>
          </p:nvSpPr>
          <p:spPr>
            <a:xfrm>
              <a:off x="3482575" y="3463050"/>
              <a:ext cx="5975" cy="4800"/>
            </a:xfrm>
            <a:custGeom>
              <a:avLst/>
              <a:gdLst/>
              <a:ahLst/>
              <a:cxnLst/>
              <a:rect l="l" t="t" r="r" b="b"/>
              <a:pathLst>
                <a:path w="239" h="192" extrusionOk="0">
                  <a:moveTo>
                    <a:pt x="119" y="1"/>
                  </a:moveTo>
                  <a:cubicBezTo>
                    <a:pt x="0" y="1"/>
                    <a:pt x="0" y="191"/>
                    <a:pt x="119" y="191"/>
                  </a:cubicBezTo>
                  <a:cubicBezTo>
                    <a:pt x="238" y="191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6" name="Google Shape;16138;p55">
              <a:extLst>
                <a:ext uri="{FF2B5EF4-FFF2-40B4-BE49-F238E27FC236}">
                  <a16:creationId xmlns:a16="http://schemas.microsoft.com/office/drawing/2014/main" id="{A7658D59-16C1-62C0-FD3B-A02287AECE36}"/>
                </a:ext>
              </a:extLst>
            </p:cNvPr>
            <p:cNvSpPr/>
            <p:nvPr/>
          </p:nvSpPr>
          <p:spPr>
            <a:xfrm>
              <a:off x="3506675" y="3385675"/>
              <a:ext cx="10450" cy="60950"/>
            </a:xfrm>
            <a:custGeom>
              <a:avLst/>
              <a:gdLst/>
              <a:ahLst/>
              <a:cxnLst/>
              <a:rect l="l" t="t" r="r" b="b"/>
              <a:pathLst>
                <a:path w="418" h="2438" extrusionOk="0">
                  <a:moveTo>
                    <a:pt x="69" y="0"/>
                  </a:moveTo>
                  <a:cubicBezTo>
                    <a:pt x="57" y="0"/>
                    <a:pt x="42" y="12"/>
                    <a:pt x="36" y="36"/>
                  </a:cubicBezTo>
                  <a:cubicBezTo>
                    <a:pt x="1" y="453"/>
                    <a:pt x="24" y="845"/>
                    <a:pt x="48" y="1262"/>
                  </a:cubicBezTo>
                  <a:cubicBezTo>
                    <a:pt x="84" y="1619"/>
                    <a:pt x="60" y="2012"/>
                    <a:pt x="179" y="2369"/>
                  </a:cubicBezTo>
                  <a:cubicBezTo>
                    <a:pt x="199" y="2409"/>
                    <a:pt x="247" y="2437"/>
                    <a:pt x="289" y="2437"/>
                  </a:cubicBezTo>
                  <a:cubicBezTo>
                    <a:pt x="323" y="2437"/>
                    <a:pt x="352" y="2418"/>
                    <a:pt x="358" y="2369"/>
                  </a:cubicBezTo>
                  <a:cubicBezTo>
                    <a:pt x="417" y="2036"/>
                    <a:pt x="334" y="1738"/>
                    <a:pt x="262" y="1417"/>
                  </a:cubicBezTo>
                  <a:cubicBezTo>
                    <a:pt x="155" y="953"/>
                    <a:pt x="84" y="512"/>
                    <a:pt x="84" y="36"/>
                  </a:cubicBezTo>
                  <a:cubicBezTo>
                    <a:pt x="90" y="12"/>
                    <a:pt x="81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7" name="Google Shape;16139;p55">
              <a:extLst>
                <a:ext uri="{FF2B5EF4-FFF2-40B4-BE49-F238E27FC236}">
                  <a16:creationId xmlns:a16="http://schemas.microsoft.com/office/drawing/2014/main" id="{C0A12442-0C9A-8808-107E-9EEE73139BA2}"/>
                </a:ext>
              </a:extLst>
            </p:cNvPr>
            <p:cNvSpPr/>
            <p:nvPr/>
          </p:nvSpPr>
          <p:spPr>
            <a:xfrm>
              <a:off x="3540600" y="3384325"/>
              <a:ext cx="7475" cy="33725"/>
            </a:xfrm>
            <a:custGeom>
              <a:avLst/>
              <a:gdLst/>
              <a:ahLst/>
              <a:cxnLst/>
              <a:rect l="l" t="t" r="r" b="b"/>
              <a:pathLst>
                <a:path w="299" h="1349" extrusionOk="0">
                  <a:moveTo>
                    <a:pt x="154" y="1"/>
                  </a:moveTo>
                  <a:cubicBezTo>
                    <a:pt x="114" y="1"/>
                    <a:pt x="72" y="30"/>
                    <a:pt x="72" y="90"/>
                  </a:cubicBezTo>
                  <a:cubicBezTo>
                    <a:pt x="60" y="304"/>
                    <a:pt x="60" y="530"/>
                    <a:pt x="48" y="757"/>
                  </a:cubicBezTo>
                  <a:cubicBezTo>
                    <a:pt x="37" y="947"/>
                    <a:pt x="1" y="1126"/>
                    <a:pt x="72" y="1304"/>
                  </a:cubicBezTo>
                  <a:cubicBezTo>
                    <a:pt x="90" y="1334"/>
                    <a:pt x="120" y="1349"/>
                    <a:pt x="150" y="1349"/>
                  </a:cubicBezTo>
                  <a:cubicBezTo>
                    <a:pt x="179" y="1349"/>
                    <a:pt x="209" y="1334"/>
                    <a:pt x="227" y="1304"/>
                  </a:cubicBezTo>
                  <a:cubicBezTo>
                    <a:pt x="299" y="1126"/>
                    <a:pt x="275" y="947"/>
                    <a:pt x="251" y="757"/>
                  </a:cubicBezTo>
                  <a:cubicBezTo>
                    <a:pt x="239" y="530"/>
                    <a:pt x="239" y="304"/>
                    <a:pt x="227" y="90"/>
                  </a:cubicBezTo>
                  <a:cubicBezTo>
                    <a:pt x="233" y="30"/>
                    <a:pt x="194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8" name="Google Shape;16140;p55">
              <a:extLst>
                <a:ext uri="{FF2B5EF4-FFF2-40B4-BE49-F238E27FC236}">
                  <a16:creationId xmlns:a16="http://schemas.microsoft.com/office/drawing/2014/main" id="{ABF76742-2879-1FE5-4E3F-D85D63220AD0}"/>
                </a:ext>
              </a:extLst>
            </p:cNvPr>
            <p:cNvSpPr/>
            <p:nvPr/>
          </p:nvSpPr>
          <p:spPr>
            <a:xfrm>
              <a:off x="3560300" y="3391700"/>
              <a:ext cx="12775" cy="27325"/>
            </a:xfrm>
            <a:custGeom>
              <a:avLst/>
              <a:gdLst/>
              <a:ahLst/>
              <a:cxnLst/>
              <a:rect l="l" t="t" r="r" b="b"/>
              <a:pathLst>
                <a:path w="511" h="1093" extrusionOk="0">
                  <a:moveTo>
                    <a:pt x="126" y="0"/>
                  </a:moveTo>
                  <a:cubicBezTo>
                    <a:pt x="62" y="0"/>
                    <a:pt x="1" y="49"/>
                    <a:pt x="22" y="128"/>
                  </a:cubicBezTo>
                  <a:cubicBezTo>
                    <a:pt x="58" y="307"/>
                    <a:pt x="106" y="473"/>
                    <a:pt x="142" y="664"/>
                  </a:cubicBezTo>
                  <a:cubicBezTo>
                    <a:pt x="153" y="807"/>
                    <a:pt x="153" y="938"/>
                    <a:pt x="225" y="1057"/>
                  </a:cubicBezTo>
                  <a:cubicBezTo>
                    <a:pt x="243" y="1081"/>
                    <a:pt x="270" y="1093"/>
                    <a:pt x="295" y="1093"/>
                  </a:cubicBezTo>
                  <a:cubicBezTo>
                    <a:pt x="320" y="1093"/>
                    <a:pt x="344" y="1081"/>
                    <a:pt x="356" y="1057"/>
                  </a:cubicBezTo>
                  <a:cubicBezTo>
                    <a:pt x="511" y="771"/>
                    <a:pt x="332" y="343"/>
                    <a:pt x="237" y="69"/>
                  </a:cubicBezTo>
                  <a:cubicBezTo>
                    <a:pt x="213" y="21"/>
                    <a:pt x="169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9" name="Google Shape;16141;p55">
              <a:extLst>
                <a:ext uri="{FF2B5EF4-FFF2-40B4-BE49-F238E27FC236}">
                  <a16:creationId xmlns:a16="http://schemas.microsoft.com/office/drawing/2014/main" id="{82F06016-2E21-32CB-3CF0-34FF52C2233D}"/>
                </a:ext>
              </a:extLst>
            </p:cNvPr>
            <p:cNvSpPr/>
            <p:nvPr/>
          </p:nvSpPr>
          <p:spPr>
            <a:xfrm>
              <a:off x="3577225" y="3399500"/>
              <a:ext cx="10725" cy="11325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193" y="1"/>
                  </a:moveTo>
                  <a:cubicBezTo>
                    <a:pt x="155" y="1"/>
                    <a:pt x="117" y="14"/>
                    <a:pt x="84" y="42"/>
                  </a:cubicBezTo>
                  <a:cubicBezTo>
                    <a:pt x="12" y="90"/>
                    <a:pt x="0" y="221"/>
                    <a:pt x="72" y="292"/>
                  </a:cubicBezTo>
                  <a:cubicBezTo>
                    <a:pt x="96" y="328"/>
                    <a:pt x="96" y="340"/>
                    <a:pt x="119" y="376"/>
                  </a:cubicBezTo>
                  <a:cubicBezTo>
                    <a:pt x="145" y="421"/>
                    <a:pt x="203" y="452"/>
                    <a:pt x="259" y="452"/>
                  </a:cubicBezTo>
                  <a:cubicBezTo>
                    <a:pt x="307" y="452"/>
                    <a:pt x="354" y="430"/>
                    <a:pt x="381" y="376"/>
                  </a:cubicBezTo>
                  <a:cubicBezTo>
                    <a:pt x="429" y="269"/>
                    <a:pt x="417" y="173"/>
                    <a:pt x="346" y="90"/>
                  </a:cubicBezTo>
                  <a:cubicBezTo>
                    <a:pt x="310" y="32"/>
                    <a:pt x="252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0" name="Google Shape;16142;p55">
              <a:extLst>
                <a:ext uri="{FF2B5EF4-FFF2-40B4-BE49-F238E27FC236}">
                  <a16:creationId xmlns:a16="http://schemas.microsoft.com/office/drawing/2014/main" id="{22BB4C51-2AB1-760B-56A6-273AA28C37C6}"/>
                </a:ext>
              </a:extLst>
            </p:cNvPr>
            <p:cNvSpPr/>
            <p:nvPr/>
          </p:nvSpPr>
          <p:spPr>
            <a:xfrm>
              <a:off x="3320400" y="3172775"/>
              <a:ext cx="70225" cy="48350"/>
            </a:xfrm>
            <a:custGeom>
              <a:avLst/>
              <a:gdLst/>
              <a:ahLst/>
              <a:cxnLst/>
              <a:rect l="l" t="t" r="r" b="b"/>
              <a:pathLst>
                <a:path w="2809" h="1934" extrusionOk="0">
                  <a:moveTo>
                    <a:pt x="540" y="0"/>
                  </a:moveTo>
                  <a:cubicBezTo>
                    <a:pt x="346" y="0"/>
                    <a:pt x="168" y="42"/>
                    <a:pt x="34" y="146"/>
                  </a:cubicBezTo>
                  <a:cubicBezTo>
                    <a:pt x="1" y="179"/>
                    <a:pt x="29" y="243"/>
                    <a:pt x="62" y="243"/>
                  </a:cubicBezTo>
                  <a:cubicBezTo>
                    <a:pt x="64" y="243"/>
                    <a:pt x="67" y="242"/>
                    <a:pt x="70" y="241"/>
                  </a:cubicBezTo>
                  <a:cubicBezTo>
                    <a:pt x="170" y="229"/>
                    <a:pt x="264" y="223"/>
                    <a:pt x="353" y="223"/>
                  </a:cubicBezTo>
                  <a:cubicBezTo>
                    <a:pt x="784" y="223"/>
                    <a:pt x="1110" y="362"/>
                    <a:pt x="1534" y="598"/>
                  </a:cubicBezTo>
                  <a:cubicBezTo>
                    <a:pt x="1963" y="848"/>
                    <a:pt x="2630" y="1313"/>
                    <a:pt x="2618" y="1861"/>
                  </a:cubicBezTo>
                  <a:cubicBezTo>
                    <a:pt x="2624" y="1910"/>
                    <a:pt x="2655" y="1934"/>
                    <a:pt x="2686" y="1934"/>
                  </a:cubicBezTo>
                  <a:cubicBezTo>
                    <a:pt x="2715" y="1934"/>
                    <a:pt x="2743" y="1913"/>
                    <a:pt x="2749" y="1872"/>
                  </a:cubicBezTo>
                  <a:cubicBezTo>
                    <a:pt x="2808" y="1206"/>
                    <a:pt x="2260" y="706"/>
                    <a:pt x="1737" y="372"/>
                  </a:cubicBezTo>
                  <a:cubicBezTo>
                    <a:pt x="1466" y="200"/>
                    <a:pt x="966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1" name="Google Shape;16143;p55">
              <a:extLst>
                <a:ext uri="{FF2B5EF4-FFF2-40B4-BE49-F238E27FC236}">
                  <a16:creationId xmlns:a16="http://schemas.microsoft.com/office/drawing/2014/main" id="{152659A1-033D-0AE2-BFC9-9616559B182B}"/>
                </a:ext>
              </a:extLst>
            </p:cNvPr>
            <p:cNvSpPr/>
            <p:nvPr/>
          </p:nvSpPr>
          <p:spPr>
            <a:xfrm>
              <a:off x="3306350" y="3185025"/>
              <a:ext cx="76700" cy="42425"/>
            </a:xfrm>
            <a:custGeom>
              <a:avLst/>
              <a:gdLst/>
              <a:ahLst/>
              <a:cxnLst/>
              <a:rect l="l" t="t" r="r" b="b"/>
              <a:pathLst>
                <a:path w="3068" h="1697" extrusionOk="0">
                  <a:moveTo>
                    <a:pt x="94" y="1"/>
                  </a:moveTo>
                  <a:cubicBezTo>
                    <a:pt x="71" y="1"/>
                    <a:pt x="48" y="1"/>
                    <a:pt x="24" y="1"/>
                  </a:cubicBezTo>
                  <a:cubicBezTo>
                    <a:pt x="1" y="1"/>
                    <a:pt x="1" y="49"/>
                    <a:pt x="24" y="49"/>
                  </a:cubicBezTo>
                  <a:cubicBezTo>
                    <a:pt x="1167" y="216"/>
                    <a:pt x="2334" y="704"/>
                    <a:pt x="3013" y="1680"/>
                  </a:cubicBezTo>
                  <a:cubicBezTo>
                    <a:pt x="3024" y="1691"/>
                    <a:pt x="3037" y="1697"/>
                    <a:pt x="3047" y="1697"/>
                  </a:cubicBezTo>
                  <a:cubicBezTo>
                    <a:pt x="3059" y="1697"/>
                    <a:pt x="3067" y="1688"/>
                    <a:pt x="3061" y="1668"/>
                  </a:cubicBezTo>
                  <a:cubicBezTo>
                    <a:pt x="2652" y="560"/>
                    <a:pt x="1216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2" name="Google Shape;16144;p55">
              <a:extLst>
                <a:ext uri="{FF2B5EF4-FFF2-40B4-BE49-F238E27FC236}">
                  <a16:creationId xmlns:a16="http://schemas.microsoft.com/office/drawing/2014/main" id="{A446B352-4D87-2E32-5B1F-DBA3490B8840}"/>
                </a:ext>
              </a:extLst>
            </p:cNvPr>
            <p:cNvSpPr/>
            <p:nvPr/>
          </p:nvSpPr>
          <p:spPr>
            <a:xfrm>
              <a:off x="3299800" y="3199725"/>
              <a:ext cx="96700" cy="78525"/>
            </a:xfrm>
            <a:custGeom>
              <a:avLst/>
              <a:gdLst/>
              <a:ahLst/>
              <a:cxnLst/>
              <a:rect l="l" t="t" r="r" b="b"/>
              <a:pathLst>
                <a:path w="3868" h="3141" extrusionOk="0">
                  <a:moveTo>
                    <a:pt x="624" y="0"/>
                  </a:moveTo>
                  <a:cubicBezTo>
                    <a:pt x="444" y="0"/>
                    <a:pt x="264" y="15"/>
                    <a:pt x="84" y="44"/>
                  </a:cubicBezTo>
                  <a:cubicBezTo>
                    <a:pt x="1" y="56"/>
                    <a:pt x="1" y="175"/>
                    <a:pt x="84" y="187"/>
                  </a:cubicBezTo>
                  <a:cubicBezTo>
                    <a:pt x="953" y="354"/>
                    <a:pt x="1834" y="390"/>
                    <a:pt x="2537" y="985"/>
                  </a:cubicBezTo>
                  <a:cubicBezTo>
                    <a:pt x="3144" y="1497"/>
                    <a:pt x="3680" y="2259"/>
                    <a:pt x="3727" y="3080"/>
                  </a:cubicBezTo>
                  <a:cubicBezTo>
                    <a:pt x="3740" y="3119"/>
                    <a:pt x="3774" y="3140"/>
                    <a:pt x="3802" y="3140"/>
                  </a:cubicBezTo>
                  <a:cubicBezTo>
                    <a:pt x="3826" y="3140"/>
                    <a:pt x="3846" y="3125"/>
                    <a:pt x="3846" y="3092"/>
                  </a:cubicBezTo>
                  <a:cubicBezTo>
                    <a:pt x="3868" y="1274"/>
                    <a:pt x="2304" y="0"/>
                    <a:pt x="6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3" name="Google Shape;16145;p55">
              <a:extLst>
                <a:ext uri="{FF2B5EF4-FFF2-40B4-BE49-F238E27FC236}">
                  <a16:creationId xmlns:a16="http://schemas.microsoft.com/office/drawing/2014/main" id="{1845F5FC-18D7-8801-B7A1-4157A5758FBB}"/>
                </a:ext>
              </a:extLst>
            </p:cNvPr>
            <p:cNvSpPr/>
            <p:nvPr/>
          </p:nvSpPr>
          <p:spPr>
            <a:xfrm>
              <a:off x="3366775" y="3245750"/>
              <a:ext cx="33325" cy="48775"/>
            </a:xfrm>
            <a:custGeom>
              <a:avLst/>
              <a:gdLst/>
              <a:ahLst/>
              <a:cxnLst/>
              <a:rect l="l" t="t" r="r" b="b"/>
              <a:pathLst>
                <a:path w="1333" h="1951" extrusionOk="0">
                  <a:moveTo>
                    <a:pt x="132" y="0"/>
                  </a:moveTo>
                  <a:cubicBezTo>
                    <a:pt x="124" y="0"/>
                    <a:pt x="116" y="1"/>
                    <a:pt x="108" y="1"/>
                  </a:cubicBezTo>
                  <a:cubicBezTo>
                    <a:pt x="60" y="1"/>
                    <a:pt x="1" y="49"/>
                    <a:pt x="24" y="96"/>
                  </a:cubicBezTo>
                  <a:cubicBezTo>
                    <a:pt x="48" y="394"/>
                    <a:pt x="405" y="644"/>
                    <a:pt x="572" y="894"/>
                  </a:cubicBezTo>
                  <a:cubicBezTo>
                    <a:pt x="775" y="1228"/>
                    <a:pt x="977" y="1549"/>
                    <a:pt x="1156" y="1894"/>
                  </a:cubicBezTo>
                  <a:cubicBezTo>
                    <a:pt x="1169" y="1934"/>
                    <a:pt x="1198" y="1951"/>
                    <a:pt x="1228" y="1951"/>
                  </a:cubicBezTo>
                  <a:cubicBezTo>
                    <a:pt x="1280" y="1951"/>
                    <a:pt x="1333" y="1902"/>
                    <a:pt x="1310" y="1835"/>
                  </a:cubicBezTo>
                  <a:cubicBezTo>
                    <a:pt x="1167" y="1442"/>
                    <a:pt x="1048" y="1049"/>
                    <a:pt x="822" y="692"/>
                  </a:cubicBezTo>
                  <a:cubicBezTo>
                    <a:pt x="694" y="448"/>
                    <a:pt x="453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4" name="Google Shape;16146;p55">
              <a:extLst>
                <a:ext uri="{FF2B5EF4-FFF2-40B4-BE49-F238E27FC236}">
                  <a16:creationId xmlns:a16="http://schemas.microsoft.com/office/drawing/2014/main" id="{91BAD729-045B-F970-0D27-9187B76B0127}"/>
                </a:ext>
              </a:extLst>
            </p:cNvPr>
            <p:cNvSpPr/>
            <p:nvPr/>
          </p:nvSpPr>
          <p:spPr>
            <a:xfrm>
              <a:off x="3278675" y="3226050"/>
              <a:ext cx="76100" cy="17425"/>
            </a:xfrm>
            <a:custGeom>
              <a:avLst/>
              <a:gdLst/>
              <a:ahLst/>
              <a:cxnLst/>
              <a:rect l="l" t="t" r="r" b="b"/>
              <a:pathLst>
                <a:path w="3044" h="697" extrusionOk="0">
                  <a:moveTo>
                    <a:pt x="1326" y="0"/>
                  </a:moveTo>
                  <a:cubicBezTo>
                    <a:pt x="884" y="0"/>
                    <a:pt x="242" y="54"/>
                    <a:pt x="48" y="432"/>
                  </a:cubicBezTo>
                  <a:cubicBezTo>
                    <a:pt x="0" y="527"/>
                    <a:pt x="48" y="622"/>
                    <a:pt x="155" y="622"/>
                  </a:cubicBezTo>
                  <a:cubicBezTo>
                    <a:pt x="334" y="622"/>
                    <a:pt x="477" y="539"/>
                    <a:pt x="643" y="492"/>
                  </a:cubicBezTo>
                  <a:cubicBezTo>
                    <a:pt x="872" y="415"/>
                    <a:pt x="1108" y="392"/>
                    <a:pt x="1334" y="392"/>
                  </a:cubicBezTo>
                  <a:cubicBezTo>
                    <a:pt x="1390" y="392"/>
                    <a:pt x="1446" y="394"/>
                    <a:pt x="1501" y="396"/>
                  </a:cubicBezTo>
                  <a:cubicBezTo>
                    <a:pt x="1989" y="420"/>
                    <a:pt x="2394" y="634"/>
                    <a:pt x="2858" y="694"/>
                  </a:cubicBezTo>
                  <a:cubicBezTo>
                    <a:pt x="2868" y="696"/>
                    <a:pt x="2877" y="697"/>
                    <a:pt x="2886" y="697"/>
                  </a:cubicBezTo>
                  <a:cubicBezTo>
                    <a:pt x="2988" y="697"/>
                    <a:pt x="3044" y="580"/>
                    <a:pt x="2989" y="503"/>
                  </a:cubicBezTo>
                  <a:cubicBezTo>
                    <a:pt x="2715" y="87"/>
                    <a:pt x="1977" y="27"/>
                    <a:pt x="1524" y="3"/>
                  </a:cubicBezTo>
                  <a:cubicBezTo>
                    <a:pt x="1466" y="2"/>
                    <a:pt x="1398" y="0"/>
                    <a:pt x="13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5" name="Google Shape;16147;p55">
              <a:extLst>
                <a:ext uri="{FF2B5EF4-FFF2-40B4-BE49-F238E27FC236}">
                  <a16:creationId xmlns:a16="http://schemas.microsoft.com/office/drawing/2014/main" id="{A4AF365C-DE3A-BF31-962E-DD8A1D457900}"/>
                </a:ext>
              </a:extLst>
            </p:cNvPr>
            <p:cNvSpPr/>
            <p:nvPr/>
          </p:nvSpPr>
          <p:spPr>
            <a:xfrm>
              <a:off x="3318250" y="3265050"/>
              <a:ext cx="74375" cy="49425"/>
            </a:xfrm>
            <a:custGeom>
              <a:avLst/>
              <a:gdLst/>
              <a:ahLst/>
              <a:cxnLst/>
              <a:rect l="l" t="t" r="r" b="b"/>
              <a:pathLst>
                <a:path w="2975" h="1977" extrusionOk="0">
                  <a:moveTo>
                    <a:pt x="341" y="0"/>
                  </a:moveTo>
                  <a:cubicBezTo>
                    <a:pt x="243" y="0"/>
                    <a:pt x="148" y="15"/>
                    <a:pt x="60" y="51"/>
                  </a:cubicBezTo>
                  <a:cubicBezTo>
                    <a:pt x="1" y="75"/>
                    <a:pt x="13" y="158"/>
                    <a:pt x="60" y="182"/>
                  </a:cubicBezTo>
                  <a:cubicBezTo>
                    <a:pt x="215" y="301"/>
                    <a:pt x="418" y="313"/>
                    <a:pt x="608" y="372"/>
                  </a:cubicBezTo>
                  <a:cubicBezTo>
                    <a:pt x="906" y="467"/>
                    <a:pt x="1192" y="598"/>
                    <a:pt x="1442" y="765"/>
                  </a:cubicBezTo>
                  <a:cubicBezTo>
                    <a:pt x="1965" y="1075"/>
                    <a:pt x="2465" y="1444"/>
                    <a:pt x="2823" y="1944"/>
                  </a:cubicBezTo>
                  <a:cubicBezTo>
                    <a:pt x="2838" y="1967"/>
                    <a:pt x="2860" y="1976"/>
                    <a:pt x="2882" y="1976"/>
                  </a:cubicBezTo>
                  <a:cubicBezTo>
                    <a:pt x="2929" y="1976"/>
                    <a:pt x="2974" y="1933"/>
                    <a:pt x="2942" y="1884"/>
                  </a:cubicBezTo>
                  <a:cubicBezTo>
                    <a:pt x="2632" y="1313"/>
                    <a:pt x="2156" y="837"/>
                    <a:pt x="1608" y="491"/>
                  </a:cubicBezTo>
                  <a:cubicBezTo>
                    <a:pt x="1278" y="297"/>
                    <a:pt x="774" y="0"/>
                    <a:pt x="3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6" name="Google Shape;16148;p55">
              <a:extLst>
                <a:ext uri="{FF2B5EF4-FFF2-40B4-BE49-F238E27FC236}">
                  <a16:creationId xmlns:a16="http://schemas.microsoft.com/office/drawing/2014/main" id="{4994A867-2CD3-E9A3-5545-C51BCB1AA0D3}"/>
                </a:ext>
              </a:extLst>
            </p:cNvPr>
            <p:cNvSpPr/>
            <p:nvPr/>
          </p:nvSpPr>
          <p:spPr>
            <a:xfrm>
              <a:off x="3270700" y="3271675"/>
              <a:ext cx="40125" cy="15225"/>
            </a:xfrm>
            <a:custGeom>
              <a:avLst/>
              <a:gdLst/>
              <a:ahLst/>
              <a:cxnLst/>
              <a:rect l="l" t="t" r="r" b="b"/>
              <a:pathLst>
                <a:path w="1605" h="609" extrusionOk="0">
                  <a:moveTo>
                    <a:pt x="1558" y="0"/>
                  </a:moveTo>
                  <a:cubicBezTo>
                    <a:pt x="1260" y="0"/>
                    <a:pt x="986" y="60"/>
                    <a:pt x="724" y="155"/>
                  </a:cubicBezTo>
                  <a:cubicBezTo>
                    <a:pt x="498" y="226"/>
                    <a:pt x="212" y="321"/>
                    <a:pt x="34" y="500"/>
                  </a:cubicBezTo>
                  <a:cubicBezTo>
                    <a:pt x="0" y="533"/>
                    <a:pt x="29" y="608"/>
                    <a:pt x="82" y="608"/>
                  </a:cubicBezTo>
                  <a:cubicBezTo>
                    <a:pt x="85" y="608"/>
                    <a:pt x="89" y="608"/>
                    <a:pt x="93" y="607"/>
                  </a:cubicBezTo>
                  <a:cubicBezTo>
                    <a:pt x="307" y="560"/>
                    <a:pt x="486" y="405"/>
                    <a:pt x="665" y="298"/>
                  </a:cubicBezTo>
                  <a:cubicBezTo>
                    <a:pt x="938" y="167"/>
                    <a:pt x="1224" y="83"/>
                    <a:pt x="1534" y="60"/>
                  </a:cubicBezTo>
                  <a:cubicBezTo>
                    <a:pt x="1539" y="60"/>
                    <a:pt x="1544" y="61"/>
                    <a:pt x="1549" y="61"/>
                  </a:cubicBezTo>
                  <a:cubicBezTo>
                    <a:pt x="1605" y="61"/>
                    <a:pt x="1602" y="0"/>
                    <a:pt x="15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7" name="Google Shape;16149;p55">
              <a:extLst>
                <a:ext uri="{FF2B5EF4-FFF2-40B4-BE49-F238E27FC236}">
                  <a16:creationId xmlns:a16="http://schemas.microsoft.com/office/drawing/2014/main" id="{846C5370-6AEE-BBB0-72F5-B56073FEA0A7}"/>
                </a:ext>
              </a:extLst>
            </p:cNvPr>
            <p:cNvSpPr/>
            <p:nvPr/>
          </p:nvSpPr>
          <p:spPr>
            <a:xfrm>
              <a:off x="3322725" y="3311450"/>
              <a:ext cx="46150" cy="23275"/>
            </a:xfrm>
            <a:custGeom>
              <a:avLst/>
              <a:gdLst/>
              <a:ahLst/>
              <a:cxnLst/>
              <a:rect l="l" t="t" r="r" b="b"/>
              <a:pathLst>
                <a:path w="1846" h="931" extrusionOk="0">
                  <a:moveTo>
                    <a:pt x="399" y="0"/>
                  </a:moveTo>
                  <a:cubicBezTo>
                    <a:pt x="275" y="0"/>
                    <a:pt x="153" y="16"/>
                    <a:pt x="36" y="52"/>
                  </a:cubicBezTo>
                  <a:cubicBezTo>
                    <a:pt x="0" y="64"/>
                    <a:pt x="0" y="124"/>
                    <a:pt x="36" y="124"/>
                  </a:cubicBezTo>
                  <a:cubicBezTo>
                    <a:pt x="541" y="292"/>
                    <a:pt x="1088" y="376"/>
                    <a:pt x="1538" y="693"/>
                  </a:cubicBezTo>
                  <a:lnTo>
                    <a:pt x="1538" y="693"/>
                  </a:lnTo>
                  <a:cubicBezTo>
                    <a:pt x="1523" y="715"/>
                    <a:pt x="1510" y="736"/>
                    <a:pt x="1501" y="755"/>
                  </a:cubicBezTo>
                  <a:cubicBezTo>
                    <a:pt x="1431" y="833"/>
                    <a:pt x="1508" y="931"/>
                    <a:pt x="1592" y="931"/>
                  </a:cubicBezTo>
                  <a:cubicBezTo>
                    <a:pt x="1622" y="931"/>
                    <a:pt x="1654" y="917"/>
                    <a:pt x="1679" y="886"/>
                  </a:cubicBezTo>
                  <a:cubicBezTo>
                    <a:pt x="1703" y="838"/>
                    <a:pt x="1751" y="802"/>
                    <a:pt x="1786" y="755"/>
                  </a:cubicBezTo>
                  <a:cubicBezTo>
                    <a:pt x="1822" y="707"/>
                    <a:pt x="1846" y="635"/>
                    <a:pt x="1786" y="576"/>
                  </a:cubicBezTo>
                  <a:cubicBezTo>
                    <a:pt x="1434" y="261"/>
                    <a:pt x="898" y="0"/>
                    <a:pt x="3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8" name="Google Shape;16150;p55">
              <a:extLst>
                <a:ext uri="{FF2B5EF4-FFF2-40B4-BE49-F238E27FC236}">
                  <a16:creationId xmlns:a16="http://schemas.microsoft.com/office/drawing/2014/main" id="{C198485E-1D46-33AE-ABB6-5168EB194DF0}"/>
                </a:ext>
              </a:extLst>
            </p:cNvPr>
            <p:cNvSpPr/>
            <p:nvPr/>
          </p:nvSpPr>
          <p:spPr>
            <a:xfrm>
              <a:off x="3289100" y="3313500"/>
              <a:ext cx="23575" cy="10875"/>
            </a:xfrm>
            <a:custGeom>
              <a:avLst/>
              <a:gdLst/>
              <a:ahLst/>
              <a:cxnLst/>
              <a:rect l="l" t="t" r="r" b="b"/>
              <a:pathLst>
                <a:path w="943" h="435" extrusionOk="0">
                  <a:moveTo>
                    <a:pt x="836" y="1"/>
                  </a:moveTo>
                  <a:cubicBezTo>
                    <a:pt x="828" y="1"/>
                    <a:pt x="819" y="2"/>
                    <a:pt x="810" y="6"/>
                  </a:cubicBezTo>
                  <a:cubicBezTo>
                    <a:pt x="655" y="42"/>
                    <a:pt x="524" y="89"/>
                    <a:pt x="369" y="149"/>
                  </a:cubicBezTo>
                  <a:cubicBezTo>
                    <a:pt x="250" y="196"/>
                    <a:pt x="119" y="220"/>
                    <a:pt x="36" y="327"/>
                  </a:cubicBezTo>
                  <a:cubicBezTo>
                    <a:pt x="0" y="375"/>
                    <a:pt x="12" y="434"/>
                    <a:pt x="72" y="434"/>
                  </a:cubicBezTo>
                  <a:cubicBezTo>
                    <a:pt x="214" y="434"/>
                    <a:pt x="333" y="363"/>
                    <a:pt x="453" y="315"/>
                  </a:cubicBezTo>
                  <a:cubicBezTo>
                    <a:pt x="583" y="256"/>
                    <a:pt x="714" y="208"/>
                    <a:pt x="845" y="161"/>
                  </a:cubicBezTo>
                  <a:cubicBezTo>
                    <a:pt x="942" y="139"/>
                    <a:pt x="913" y="1"/>
                    <a:pt x="8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9" name="Google Shape;16151;p55">
              <a:extLst>
                <a:ext uri="{FF2B5EF4-FFF2-40B4-BE49-F238E27FC236}">
                  <a16:creationId xmlns:a16="http://schemas.microsoft.com/office/drawing/2014/main" id="{747A35A2-0F61-FE04-08B1-37A0F4B58FF0}"/>
                </a:ext>
              </a:extLst>
            </p:cNvPr>
            <p:cNvSpPr/>
            <p:nvPr/>
          </p:nvSpPr>
          <p:spPr>
            <a:xfrm>
              <a:off x="3332275" y="3347875"/>
              <a:ext cx="15775" cy="9750"/>
            </a:xfrm>
            <a:custGeom>
              <a:avLst/>
              <a:gdLst/>
              <a:ahLst/>
              <a:cxnLst/>
              <a:rect l="l" t="t" r="r" b="b"/>
              <a:pathLst>
                <a:path w="631" h="390" extrusionOk="0">
                  <a:moveTo>
                    <a:pt x="285" y="0"/>
                  </a:moveTo>
                  <a:cubicBezTo>
                    <a:pt x="215" y="0"/>
                    <a:pt x="164" y="13"/>
                    <a:pt x="128" y="49"/>
                  </a:cubicBezTo>
                  <a:lnTo>
                    <a:pt x="128" y="49"/>
                  </a:lnTo>
                  <a:cubicBezTo>
                    <a:pt x="79" y="71"/>
                    <a:pt x="29" y="93"/>
                    <a:pt x="11" y="155"/>
                  </a:cubicBezTo>
                  <a:cubicBezTo>
                    <a:pt x="1" y="228"/>
                    <a:pt x="55" y="264"/>
                    <a:pt x="108" y="296"/>
                  </a:cubicBezTo>
                  <a:lnTo>
                    <a:pt x="108" y="296"/>
                  </a:lnTo>
                  <a:cubicBezTo>
                    <a:pt x="178" y="358"/>
                    <a:pt x="290" y="361"/>
                    <a:pt x="369" y="381"/>
                  </a:cubicBezTo>
                  <a:cubicBezTo>
                    <a:pt x="384" y="387"/>
                    <a:pt x="400" y="390"/>
                    <a:pt x="417" y="390"/>
                  </a:cubicBezTo>
                  <a:cubicBezTo>
                    <a:pt x="500" y="390"/>
                    <a:pt x="587" y="320"/>
                    <a:pt x="607" y="250"/>
                  </a:cubicBezTo>
                  <a:cubicBezTo>
                    <a:pt x="631" y="179"/>
                    <a:pt x="571" y="60"/>
                    <a:pt x="476" y="24"/>
                  </a:cubicBezTo>
                  <a:cubicBezTo>
                    <a:pt x="416" y="12"/>
                    <a:pt x="34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0" name="Google Shape;16152;p55">
              <a:extLst>
                <a:ext uri="{FF2B5EF4-FFF2-40B4-BE49-F238E27FC236}">
                  <a16:creationId xmlns:a16="http://schemas.microsoft.com/office/drawing/2014/main" id="{DD2ADF95-FCF3-F1CE-4B38-19CA4463B489}"/>
                </a:ext>
              </a:extLst>
            </p:cNvPr>
            <p:cNvSpPr/>
            <p:nvPr/>
          </p:nvSpPr>
          <p:spPr>
            <a:xfrm>
              <a:off x="3288500" y="3176550"/>
              <a:ext cx="90200" cy="32025"/>
            </a:xfrm>
            <a:custGeom>
              <a:avLst/>
              <a:gdLst/>
              <a:ahLst/>
              <a:cxnLst/>
              <a:rect l="l" t="t" r="r" b="b"/>
              <a:pathLst>
                <a:path w="3608" h="1281" extrusionOk="0">
                  <a:moveTo>
                    <a:pt x="2724" y="0"/>
                  </a:moveTo>
                  <a:cubicBezTo>
                    <a:pt x="2383" y="0"/>
                    <a:pt x="2041" y="77"/>
                    <a:pt x="1691" y="209"/>
                  </a:cubicBezTo>
                  <a:cubicBezTo>
                    <a:pt x="1155" y="412"/>
                    <a:pt x="429" y="697"/>
                    <a:pt x="36" y="1150"/>
                  </a:cubicBezTo>
                  <a:cubicBezTo>
                    <a:pt x="0" y="1186"/>
                    <a:pt x="24" y="1281"/>
                    <a:pt x="96" y="1281"/>
                  </a:cubicBezTo>
                  <a:cubicBezTo>
                    <a:pt x="607" y="1269"/>
                    <a:pt x="1024" y="912"/>
                    <a:pt x="1465" y="697"/>
                  </a:cubicBezTo>
                  <a:cubicBezTo>
                    <a:pt x="2107" y="393"/>
                    <a:pt x="2706" y="292"/>
                    <a:pt x="3414" y="292"/>
                  </a:cubicBezTo>
                  <a:cubicBezTo>
                    <a:pt x="3455" y="292"/>
                    <a:pt x="3495" y="292"/>
                    <a:pt x="3536" y="293"/>
                  </a:cubicBezTo>
                  <a:cubicBezTo>
                    <a:pt x="3540" y="293"/>
                    <a:pt x="3544" y="294"/>
                    <a:pt x="3547" y="294"/>
                  </a:cubicBezTo>
                  <a:cubicBezTo>
                    <a:pt x="3608" y="294"/>
                    <a:pt x="3605" y="196"/>
                    <a:pt x="3548" y="162"/>
                  </a:cubicBezTo>
                  <a:cubicBezTo>
                    <a:pt x="3272" y="50"/>
                    <a:pt x="2999" y="0"/>
                    <a:pt x="27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1" name="Google Shape;16153;p55">
              <a:extLst>
                <a:ext uri="{FF2B5EF4-FFF2-40B4-BE49-F238E27FC236}">
                  <a16:creationId xmlns:a16="http://schemas.microsoft.com/office/drawing/2014/main" id="{7881EB73-B450-0B3F-19B8-F727E7AA1DB9}"/>
                </a:ext>
              </a:extLst>
            </p:cNvPr>
            <p:cNvSpPr/>
            <p:nvPr/>
          </p:nvSpPr>
          <p:spPr>
            <a:xfrm>
              <a:off x="3274400" y="3194900"/>
              <a:ext cx="107275" cy="37975"/>
            </a:xfrm>
            <a:custGeom>
              <a:avLst/>
              <a:gdLst/>
              <a:ahLst/>
              <a:cxnLst/>
              <a:rect l="l" t="t" r="r" b="b"/>
              <a:pathLst>
                <a:path w="4291" h="1519" extrusionOk="0">
                  <a:moveTo>
                    <a:pt x="3728" y="0"/>
                  </a:moveTo>
                  <a:cubicBezTo>
                    <a:pt x="3116" y="0"/>
                    <a:pt x="2513" y="103"/>
                    <a:pt x="1933" y="309"/>
                  </a:cubicBezTo>
                  <a:cubicBezTo>
                    <a:pt x="1291" y="535"/>
                    <a:pt x="505" y="845"/>
                    <a:pt x="52" y="1368"/>
                  </a:cubicBezTo>
                  <a:cubicBezTo>
                    <a:pt x="1" y="1430"/>
                    <a:pt x="38" y="1518"/>
                    <a:pt x="111" y="1518"/>
                  </a:cubicBezTo>
                  <a:cubicBezTo>
                    <a:pt x="122" y="1518"/>
                    <a:pt x="135" y="1516"/>
                    <a:pt x="148" y="1511"/>
                  </a:cubicBezTo>
                  <a:cubicBezTo>
                    <a:pt x="802" y="1368"/>
                    <a:pt x="1398" y="892"/>
                    <a:pt x="2017" y="642"/>
                  </a:cubicBezTo>
                  <a:cubicBezTo>
                    <a:pt x="2731" y="356"/>
                    <a:pt x="3457" y="202"/>
                    <a:pt x="4231" y="94"/>
                  </a:cubicBezTo>
                  <a:cubicBezTo>
                    <a:pt x="4291" y="94"/>
                    <a:pt x="4291" y="23"/>
                    <a:pt x="4231" y="23"/>
                  </a:cubicBezTo>
                  <a:cubicBezTo>
                    <a:pt x="4063" y="8"/>
                    <a:pt x="3895" y="0"/>
                    <a:pt x="37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2" name="Google Shape;16154;p55">
              <a:extLst>
                <a:ext uri="{FF2B5EF4-FFF2-40B4-BE49-F238E27FC236}">
                  <a16:creationId xmlns:a16="http://schemas.microsoft.com/office/drawing/2014/main" id="{4F4AF2E2-BCB7-8ABC-B9D3-AD9571D3EE31}"/>
                </a:ext>
              </a:extLst>
            </p:cNvPr>
            <p:cNvSpPr/>
            <p:nvPr/>
          </p:nvSpPr>
          <p:spPr>
            <a:xfrm>
              <a:off x="3294000" y="3209575"/>
              <a:ext cx="87275" cy="20825"/>
            </a:xfrm>
            <a:custGeom>
              <a:avLst/>
              <a:gdLst/>
              <a:ahLst/>
              <a:cxnLst/>
              <a:rect l="l" t="t" r="r" b="b"/>
              <a:pathLst>
                <a:path w="3491" h="833" extrusionOk="0">
                  <a:moveTo>
                    <a:pt x="2267" y="1"/>
                  </a:moveTo>
                  <a:cubicBezTo>
                    <a:pt x="1486" y="1"/>
                    <a:pt x="713" y="224"/>
                    <a:pt x="54" y="710"/>
                  </a:cubicBezTo>
                  <a:cubicBezTo>
                    <a:pt x="0" y="742"/>
                    <a:pt x="24" y="832"/>
                    <a:pt x="82" y="832"/>
                  </a:cubicBezTo>
                  <a:cubicBezTo>
                    <a:pt x="88" y="832"/>
                    <a:pt x="95" y="831"/>
                    <a:pt x="102" y="829"/>
                  </a:cubicBezTo>
                  <a:cubicBezTo>
                    <a:pt x="1054" y="551"/>
                    <a:pt x="1873" y="158"/>
                    <a:pt x="2836" y="158"/>
                  </a:cubicBezTo>
                  <a:cubicBezTo>
                    <a:pt x="3029" y="158"/>
                    <a:pt x="3228" y="174"/>
                    <a:pt x="3435" y="210"/>
                  </a:cubicBezTo>
                  <a:cubicBezTo>
                    <a:pt x="3445" y="215"/>
                    <a:pt x="3453" y="217"/>
                    <a:pt x="3459" y="217"/>
                  </a:cubicBezTo>
                  <a:cubicBezTo>
                    <a:pt x="3486" y="217"/>
                    <a:pt x="3490" y="184"/>
                    <a:pt x="3471" y="174"/>
                  </a:cubicBezTo>
                  <a:cubicBezTo>
                    <a:pt x="3077" y="61"/>
                    <a:pt x="2671" y="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3" name="Google Shape;16155;p55">
              <a:extLst>
                <a:ext uri="{FF2B5EF4-FFF2-40B4-BE49-F238E27FC236}">
                  <a16:creationId xmlns:a16="http://schemas.microsoft.com/office/drawing/2014/main" id="{4F0FA065-663A-49F7-59ED-8EA8DB428EE4}"/>
                </a:ext>
              </a:extLst>
            </p:cNvPr>
            <p:cNvSpPr/>
            <p:nvPr/>
          </p:nvSpPr>
          <p:spPr>
            <a:xfrm>
              <a:off x="3316250" y="3223650"/>
              <a:ext cx="74900" cy="12950"/>
            </a:xfrm>
            <a:custGeom>
              <a:avLst/>
              <a:gdLst/>
              <a:ahLst/>
              <a:cxnLst/>
              <a:rect l="l" t="t" r="r" b="b"/>
              <a:pathLst>
                <a:path w="2996" h="518" extrusionOk="0">
                  <a:moveTo>
                    <a:pt x="1242" y="0"/>
                  </a:moveTo>
                  <a:cubicBezTo>
                    <a:pt x="806" y="0"/>
                    <a:pt x="385" y="95"/>
                    <a:pt x="57" y="326"/>
                  </a:cubicBezTo>
                  <a:cubicBezTo>
                    <a:pt x="1" y="359"/>
                    <a:pt x="19" y="457"/>
                    <a:pt x="92" y="457"/>
                  </a:cubicBezTo>
                  <a:cubicBezTo>
                    <a:pt x="96" y="457"/>
                    <a:pt x="100" y="457"/>
                    <a:pt x="105" y="457"/>
                  </a:cubicBezTo>
                  <a:cubicBezTo>
                    <a:pt x="630" y="384"/>
                    <a:pt x="1160" y="301"/>
                    <a:pt x="1686" y="301"/>
                  </a:cubicBezTo>
                  <a:cubicBezTo>
                    <a:pt x="2114" y="301"/>
                    <a:pt x="2541" y="356"/>
                    <a:pt x="2962" y="516"/>
                  </a:cubicBezTo>
                  <a:cubicBezTo>
                    <a:pt x="2964" y="517"/>
                    <a:pt x="2965" y="518"/>
                    <a:pt x="2966" y="518"/>
                  </a:cubicBezTo>
                  <a:cubicBezTo>
                    <a:pt x="2979" y="518"/>
                    <a:pt x="2995" y="479"/>
                    <a:pt x="2974" y="468"/>
                  </a:cubicBezTo>
                  <a:cubicBezTo>
                    <a:pt x="2519" y="195"/>
                    <a:pt x="1865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4" name="Google Shape;16156;p55">
              <a:extLst>
                <a:ext uri="{FF2B5EF4-FFF2-40B4-BE49-F238E27FC236}">
                  <a16:creationId xmlns:a16="http://schemas.microsoft.com/office/drawing/2014/main" id="{215CF554-F81C-6E9D-158B-04452C2B3F29}"/>
                </a:ext>
              </a:extLst>
            </p:cNvPr>
            <p:cNvSpPr/>
            <p:nvPr/>
          </p:nvSpPr>
          <p:spPr>
            <a:xfrm>
              <a:off x="3339400" y="3255050"/>
              <a:ext cx="46700" cy="11650"/>
            </a:xfrm>
            <a:custGeom>
              <a:avLst/>
              <a:gdLst/>
              <a:ahLst/>
              <a:cxnLst/>
              <a:rect l="l" t="t" r="r" b="b"/>
              <a:pathLst>
                <a:path w="1868" h="466" extrusionOk="0">
                  <a:moveTo>
                    <a:pt x="620" y="0"/>
                  </a:moveTo>
                  <a:cubicBezTo>
                    <a:pt x="422" y="0"/>
                    <a:pt x="227" y="22"/>
                    <a:pt x="48" y="58"/>
                  </a:cubicBezTo>
                  <a:cubicBezTo>
                    <a:pt x="0" y="58"/>
                    <a:pt x="0" y="129"/>
                    <a:pt x="48" y="129"/>
                  </a:cubicBezTo>
                  <a:cubicBezTo>
                    <a:pt x="619" y="236"/>
                    <a:pt x="1334" y="94"/>
                    <a:pt x="1846" y="463"/>
                  </a:cubicBezTo>
                  <a:cubicBezTo>
                    <a:pt x="1848" y="465"/>
                    <a:pt x="1850" y="466"/>
                    <a:pt x="1853" y="466"/>
                  </a:cubicBezTo>
                  <a:cubicBezTo>
                    <a:pt x="1861" y="466"/>
                    <a:pt x="1867" y="451"/>
                    <a:pt x="1858" y="451"/>
                  </a:cubicBezTo>
                  <a:cubicBezTo>
                    <a:pt x="1550" y="118"/>
                    <a:pt x="1079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5" name="Google Shape;16157;p55">
              <a:extLst>
                <a:ext uri="{FF2B5EF4-FFF2-40B4-BE49-F238E27FC236}">
                  <a16:creationId xmlns:a16="http://schemas.microsoft.com/office/drawing/2014/main" id="{021F9C4B-F199-7C8E-FC04-3B1C6F446BCE}"/>
                </a:ext>
              </a:extLst>
            </p:cNvPr>
            <p:cNvSpPr/>
            <p:nvPr/>
          </p:nvSpPr>
          <p:spPr>
            <a:xfrm>
              <a:off x="3345650" y="3268900"/>
              <a:ext cx="55075" cy="10225"/>
            </a:xfrm>
            <a:custGeom>
              <a:avLst/>
              <a:gdLst/>
              <a:ahLst/>
              <a:cxnLst/>
              <a:rect l="l" t="t" r="r" b="b"/>
              <a:pathLst>
                <a:path w="2203" h="409" extrusionOk="0">
                  <a:moveTo>
                    <a:pt x="748" y="0"/>
                  </a:moveTo>
                  <a:cubicBezTo>
                    <a:pt x="521" y="0"/>
                    <a:pt x="301" y="30"/>
                    <a:pt x="96" y="111"/>
                  </a:cubicBezTo>
                  <a:cubicBezTo>
                    <a:pt x="0" y="147"/>
                    <a:pt x="12" y="266"/>
                    <a:pt x="107" y="278"/>
                  </a:cubicBezTo>
                  <a:cubicBezTo>
                    <a:pt x="750" y="337"/>
                    <a:pt x="1369" y="325"/>
                    <a:pt x="2012" y="409"/>
                  </a:cubicBezTo>
                  <a:cubicBezTo>
                    <a:pt x="2143" y="409"/>
                    <a:pt x="2203" y="206"/>
                    <a:pt x="2072" y="194"/>
                  </a:cubicBezTo>
                  <a:cubicBezTo>
                    <a:pt x="1654" y="116"/>
                    <a:pt x="1190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6" name="Google Shape;16158;p55">
              <a:extLst>
                <a:ext uri="{FF2B5EF4-FFF2-40B4-BE49-F238E27FC236}">
                  <a16:creationId xmlns:a16="http://schemas.microsoft.com/office/drawing/2014/main" id="{BF9E2A22-553A-2AF5-D3B5-6A29F77DA78A}"/>
                </a:ext>
              </a:extLst>
            </p:cNvPr>
            <p:cNvSpPr/>
            <p:nvPr/>
          </p:nvSpPr>
          <p:spPr>
            <a:xfrm>
              <a:off x="3366775" y="3291225"/>
              <a:ext cx="23850" cy="6650"/>
            </a:xfrm>
            <a:custGeom>
              <a:avLst/>
              <a:gdLst/>
              <a:ahLst/>
              <a:cxnLst/>
              <a:rect l="l" t="t" r="r" b="b"/>
              <a:pathLst>
                <a:path w="954" h="266" extrusionOk="0">
                  <a:moveTo>
                    <a:pt x="303" y="0"/>
                  </a:moveTo>
                  <a:cubicBezTo>
                    <a:pt x="222" y="0"/>
                    <a:pt x="140" y="12"/>
                    <a:pt x="60" y="40"/>
                  </a:cubicBezTo>
                  <a:cubicBezTo>
                    <a:pt x="1" y="63"/>
                    <a:pt x="24" y="135"/>
                    <a:pt x="84" y="147"/>
                  </a:cubicBezTo>
                  <a:cubicBezTo>
                    <a:pt x="334" y="182"/>
                    <a:pt x="596" y="206"/>
                    <a:pt x="858" y="266"/>
                  </a:cubicBezTo>
                  <a:cubicBezTo>
                    <a:pt x="929" y="266"/>
                    <a:pt x="953" y="147"/>
                    <a:pt x="882" y="135"/>
                  </a:cubicBezTo>
                  <a:cubicBezTo>
                    <a:pt x="696" y="67"/>
                    <a:pt x="499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7" name="Google Shape;16159;p55">
              <a:extLst>
                <a:ext uri="{FF2B5EF4-FFF2-40B4-BE49-F238E27FC236}">
                  <a16:creationId xmlns:a16="http://schemas.microsoft.com/office/drawing/2014/main" id="{2A0598B9-ED17-ECE6-693B-252F3D4A97E9}"/>
                </a:ext>
              </a:extLst>
            </p:cNvPr>
            <p:cNvSpPr/>
            <p:nvPr/>
          </p:nvSpPr>
          <p:spPr>
            <a:xfrm>
              <a:off x="3365775" y="3304100"/>
              <a:ext cx="8175" cy="5700"/>
            </a:xfrm>
            <a:custGeom>
              <a:avLst/>
              <a:gdLst/>
              <a:ahLst/>
              <a:cxnLst/>
              <a:rect l="l" t="t" r="r" b="b"/>
              <a:pathLst>
                <a:path w="327" h="228" extrusionOk="0">
                  <a:moveTo>
                    <a:pt x="165" y="0"/>
                  </a:moveTo>
                  <a:cubicBezTo>
                    <a:pt x="73" y="0"/>
                    <a:pt x="1" y="134"/>
                    <a:pt x="100" y="179"/>
                  </a:cubicBezTo>
                  <a:cubicBezTo>
                    <a:pt x="148" y="215"/>
                    <a:pt x="207" y="227"/>
                    <a:pt x="267" y="227"/>
                  </a:cubicBezTo>
                  <a:cubicBezTo>
                    <a:pt x="314" y="227"/>
                    <a:pt x="326" y="179"/>
                    <a:pt x="326" y="156"/>
                  </a:cubicBezTo>
                  <a:cubicBezTo>
                    <a:pt x="314" y="96"/>
                    <a:pt x="279" y="96"/>
                    <a:pt x="255" y="48"/>
                  </a:cubicBezTo>
                  <a:cubicBezTo>
                    <a:pt x="226" y="14"/>
                    <a:pt x="19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8" name="Google Shape;16160;p55">
              <a:extLst>
                <a:ext uri="{FF2B5EF4-FFF2-40B4-BE49-F238E27FC236}">
                  <a16:creationId xmlns:a16="http://schemas.microsoft.com/office/drawing/2014/main" id="{8D6852C2-7165-DE40-4A64-8D2E9ACA23BB}"/>
                </a:ext>
              </a:extLst>
            </p:cNvPr>
            <p:cNvSpPr/>
            <p:nvPr/>
          </p:nvSpPr>
          <p:spPr>
            <a:xfrm>
              <a:off x="3363200" y="3313925"/>
              <a:ext cx="20550" cy="9575"/>
            </a:xfrm>
            <a:custGeom>
              <a:avLst/>
              <a:gdLst/>
              <a:ahLst/>
              <a:cxnLst/>
              <a:rect l="l" t="t" r="r" b="b"/>
              <a:pathLst>
                <a:path w="822" h="383" extrusionOk="0">
                  <a:moveTo>
                    <a:pt x="251" y="1"/>
                  </a:moveTo>
                  <a:cubicBezTo>
                    <a:pt x="72" y="13"/>
                    <a:pt x="1" y="239"/>
                    <a:pt x="167" y="322"/>
                  </a:cubicBezTo>
                  <a:cubicBezTo>
                    <a:pt x="235" y="370"/>
                    <a:pt x="326" y="382"/>
                    <a:pt x="416" y="382"/>
                  </a:cubicBezTo>
                  <a:cubicBezTo>
                    <a:pt x="484" y="382"/>
                    <a:pt x="551" y="375"/>
                    <a:pt x="608" y="370"/>
                  </a:cubicBezTo>
                  <a:cubicBezTo>
                    <a:pt x="613" y="370"/>
                    <a:pt x="617" y="370"/>
                    <a:pt x="622" y="370"/>
                  </a:cubicBezTo>
                  <a:cubicBezTo>
                    <a:pt x="821" y="370"/>
                    <a:pt x="794" y="119"/>
                    <a:pt x="608" y="84"/>
                  </a:cubicBezTo>
                  <a:cubicBezTo>
                    <a:pt x="489" y="72"/>
                    <a:pt x="370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9" name="Google Shape;16161;p55">
              <a:extLst>
                <a:ext uri="{FF2B5EF4-FFF2-40B4-BE49-F238E27FC236}">
                  <a16:creationId xmlns:a16="http://schemas.microsoft.com/office/drawing/2014/main" id="{11F53E5A-E212-B187-DFAE-9131FE498E71}"/>
                </a:ext>
              </a:extLst>
            </p:cNvPr>
            <p:cNvSpPr/>
            <p:nvPr/>
          </p:nvSpPr>
          <p:spPr>
            <a:xfrm>
              <a:off x="3342075" y="3174625"/>
              <a:ext cx="67000" cy="86650"/>
            </a:xfrm>
            <a:custGeom>
              <a:avLst/>
              <a:gdLst/>
              <a:ahLst/>
              <a:cxnLst/>
              <a:rect l="l" t="t" r="r" b="b"/>
              <a:pathLst>
                <a:path w="2680" h="3466" extrusionOk="0">
                  <a:moveTo>
                    <a:pt x="131" y="1"/>
                  </a:moveTo>
                  <a:cubicBezTo>
                    <a:pt x="36" y="1"/>
                    <a:pt x="0" y="108"/>
                    <a:pt x="72" y="155"/>
                  </a:cubicBezTo>
                  <a:cubicBezTo>
                    <a:pt x="691" y="513"/>
                    <a:pt x="1167" y="1013"/>
                    <a:pt x="1560" y="1608"/>
                  </a:cubicBezTo>
                  <a:cubicBezTo>
                    <a:pt x="1929" y="2179"/>
                    <a:pt x="2048" y="2787"/>
                    <a:pt x="2274" y="3394"/>
                  </a:cubicBezTo>
                  <a:cubicBezTo>
                    <a:pt x="2286" y="3441"/>
                    <a:pt x="2322" y="3465"/>
                    <a:pt x="2359" y="3465"/>
                  </a:cubicBezTo>
                  <a:cubicBezTo>
                    <a:pt x="2397" y="3465"/>
                    <a:pt x="2435" y="3441"/>
                    <a:pt x="2453" y="3394"/>
                  </a:cubicBezTo>
                  <a:cubicBezTo>
                    <a:pt x="2679" y="2727"/>
                    <a:pt x="2155" y="1882"/>
                    <a:pt x="1798" y="1358"/>
                  </a:cubicBezTo>
                  <a:cubicBezTo>
                    <a:pt x="1405" y="774"/>
                    <a:pt x="834" y="167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0" name="Google Shape;16162;p55">
              <a:extLst>
                <a:ext uri="{FF2B5EF4-FFF2-40B4-BE49-F238E27FC236}">
                  <a16:creationId xmlns:a16="http://schemas.microsoft.com/office/drawing/2014/main" id="{F28AC9B3-E8EE-DAF9-42EF-7CC76233F849}"/>
                </a:ext>
              </a:extLst>
            </p:cNvPr>
            <p:cNvSpPr/>
            <p:nvPr/>
          </p:nvSpPr>
          <p:spPr>
            <a:xfrm>
              <a:off x="3342975" y="3168825"/>
              <a:ext cx="64000" cy="102400"/>
            </a:xfrm>
            <a:custGeom>
              <a:avLst/>
              <a:gdLst/>
              <a:ahLst/>
              <a:cxnLst/>
              <a:rect l="l" t="t" r="r" b="b"/>
              <a:pathLst>
                <a:path w="2560" h="4096" extrusionOk="0">
                  <a:moveTo>
                    <a:pt x="63" y="1"/>
                  </a:moveTo>
                  <a:cubicBezTo>
                    <a:pt x="24" y="1"/>
                    <a:pt x="1" y="43"/>
                    <a:pt x="36" y="78"/>
                  </a:cubicBezTo>
                  <a:cubicBezTo>
                    <a:pt x="512" y="673"/>
                    <a:pt x="988" y="1245"/>
                    <a:pt x="1346" y="1923"/>
                  </a:cubicBezTo>
                  <a:cubicBezTo>
                    <a:pt x="1715" y="2602"/>
                    <a:pt x="1846" y="3292"/>
                    <a:pt x="2108" y="4019"/>
                  </a:cubicBezTo>
                  <a:cubicBezTo>
                    <a:pt x="2120" y="4064"/>
                    <a:pt x="2176" y="4095"/>
                    <a:pt x="2227" y="4095"/>
                  </a:cubicBezTo>
                  <a:cubicBezTo>
                    <a:pt x="2270" y="4095"/>
                    <a:pt x="2311" y="4073"/>
                    <a:pt x="2322" y="4019"/>
                  </a:cubicBezTo>
                  <a:cubicBezTo>
                    <a:pt x="2560" y="2578"/>
                    <a:pt x="1155" y="852"/>
                    <a:pt x="107" y="18"/>
                  </a:cubicBezTo>
                  <a:cubicBezTo>
                    <a:pt x="92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1" name="Google Shape;16163;p55">
              <a:extLst>
                <a:ext uri="{FF2B5EF4-FFF2-40B4-BE49-F238E27FC236}">
                  <a16:creationId xmlns:a16="http://schemas.microsoft.com/office/drawing/2014/main" id="{1E89DCD4-D31C-B464-53D7-9678066A1B0F}"/>
                </a:ext>
              </a:extLst>
            </p:cNvPr>
            <p:cNvSpPr/>
            <p:nvPr/>
          </p:nvSpPr>
          <p:spPr>
            <a:xfrm>
              <a:off x="3334950" y="3175350"/>
              <a:ext cx="59400" cy="117650"/>
            </a:xfrm>
            <a:custGeom>
              <a:avLst/>
              <a:gdLst/>
              <a:ahLst/>
              <a:cxnLst/>
              <a:rect l="l" t="t" r="r" b="b"/>
              <a:pathLst>
                <a:path w="2376" h="4706" extrusionOk="0">
                  <a:moveTo>
                    <a:pt x="94" y="0"/>
                  </a:moveTo>
                  <a:cubicBezTo>
                    <a:pt x="48" y="0"/>
                    <a:pt x="1" y="68"/>
                    <a:pt x="47" y="114"/>
                  </a:cubicBezTo>
                  <a:cubicBezTo>
                    <a:pt x="1428" y="1317"/>
                    <a:pt x="1655" y="3031"/>
                    <a:pt x="2250" y="4663"/>
                  </a:cubicBezTo>
                  <a:cubicBezTo>
                    <a:pt x="2261" y="4691"/>
                    <a:pt x="2292" y="4706"/>
                    <a:pt x="2319" y="4706"/>
                  </a:cubicBezTo>
                  <a:cubicBezTo>
                    <a:pt x="2349" y="4706"/>
                    <a:pt x="2375" y="4688"/>
                    <a:pt x="2369" y="4651"/>
                  </a:cubicBezTo>
                  <a:cubicBezTo>
                    <a:pt x="2274" y="2984"/>
                    <a:pt x="1452" y="1067"/>
                    <a:pt x="131" y="19"/>
                  </a:cubicBezTo>
                  <a:cubicBezTo>
                    <a:pt x="120" y="6"/>
                    <a:pt x="107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2" name="Google Shape;16164;p55">
              <a:extLst>
                <a:ext uri="{FF2B5EF4-FFF2-40B4-BE49-F238E27FC236}">
                  <a16:creationId xmlns:a16="http://schemas.microsoft.com/office/drawing/2014/main" id="{DE2B5F52-F018-34DE-A612-B4C813A2A814}"/>
                </a:ext>
              </a:extLst>
            </p:cNvPr>
            <p:cNvSpPr/>
            <p:nvPr/>
          </p:nvSpPr>
          <p:spPr>
            <a:xfrm>
              <a:off x="3348325" y="3221175"/>
              <a:ext cx="21350" cy="57825"/>
            </a:xfrm>
            <a:custGeom>
              <a:avLst/>
              <a:gdLst/>
              <a:ahLst/>
              <a:cxnLst/>
              <a:rect l="l" t="t" r="r" b="b"/>
              <a:pathLst>
                <a:path w="854" h="2313" extrusionOk="0">
                  <a:moveTo>
                    <a:pt x="111" y="0"/>
                  </a:moveTo>
                  <a:cubicBezTo>
                    <a:pt x="57" y="0"/>
                    <a:pt x="0" y="67"/>
                    <a:pt x="24" y="139"/>
                  </a:cubicBezTo>
                  <a:cubicBezTo>
                    <a:pt x="346" y="817"/>
                    <a:pt x="429" y="1591"/>
                    <a:pt x="727" y="2282"/>
                  </a:cubicBezTo>
                  <a:cubicBezTo>
                    <a:pt x="740" y="2303"/>
                    <a:pt x="760" y="2313"/>
                    <a:pt x="781" y="2313"/>
                  </a:cubicBezTo>
                  <a:cubicBezTo>
                    <a:pt x="817" y="2313"/>
                    <a:pt x="853" y="2284"/>
                    <a:pt x="846" y="2246"/>
                  </a:cubicBezTo>
                  <a:cubicBezTo>
                    <a:pt x="786" y="1508"/>
                    <a:pt x="489" y="734"/>
                    <a:pt x="179" y="55"/>
                  </a:cubicBezTo>
                  <a:cubicBezTo>
                    <a:pt x="163" y="16"/>
                    <a:pt x="13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3" name="Google Shape;16165;p55">
              <a:extLst>
                <a:ext uri="{FF2B5EF4-FFF2-40B4-BE49-F238E27FC236}">
                  <a16:creationId xmlns:a16="http://schemas.microsoft.com/office/drawing/2014/main" id="{6498C5DA-C1FB-346C-5BCE-095055E44C7D}"/>
                </a:ext>
              </a:extLst>
            </p:cNvPr>
            <p:cNvSpPr/>
            <p:nvPr/>
          </p:nvSpPr>
          <p:spPr>
            <a:xfrm>
              <a:off x="3359900" y="3285250"/>
              <a:ext cx="14050" cy="25375"/>
            </a:xfrm>
            <a:custGeom>
              <a:avLst/>
              <a:gdLst/>
              <a:ahLst/>
              <a:cxnLst/>
              <a:rect l="l" t="t" r="r" b="b"/>
              <a:pathLst>
                <a:path w="562" h="1015" extrusionOk="0">
                  <a:moveTo>
                    <a:pt x="227" y="0"/>
                  </a:moveTo>
                  <a:cubicBezTo>
                    <a:pt x="118" y="0"/>
                    <a:pt x="1" y="87"/>
                    <a:pt x="37" y="219"/>
                  </a:cubicBezTo>
                  <a:cubicBezTo>
                    <a:pt x="85" y="374"/>
                    <a:pt x="121" y="505"/>
                    <a:pt x="133" y="660"/>
                  </a:cubicBezTo>
                  <a:cubicBezTo>
                    <a:pt x="145" y="791"/>
                    <a:pt x="157" y="933"/>
                    <a:pt x="299" y="993"/>
                  </a:cubicBezTo>
                  <a:cubicBezTo>
                    <a:pt x="324" y="1008"/>
                    <a:pt x="345" y="1014"/>
                    <a:pt x="364" y="1014"/>
                  </a:cubicBezTo>
                  <a:cubicBezTo>
                    <a:pt x="391" y="1014"/>
                    <a:pt x="415" y="1002"/>
                    <a:pt x="442" y="981"/>
                  </a:cubicBezTo>
                  <a:cubicBezTo>
                    <a:pt x="561" y="874"/>
                    <a:pt x="514" y="719"/>
                    <a:pt x="490" y="576"/>
                  </a:cubicBezTo>
                  <a:cubicBezTo>
                    <a:pt x="454" y="433"/>
                    <a:pt x="430" y="267"/>
                    <a:pt x="383" y="112"/>
                  </a:cubicBezTo>
                  <a:cubicBezTo>
                    <a:pt x="360" y="34"/>
                    <a:pt x="295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4" name="Google Shape;16166;p55">
              <a:extLst>
                <a:ext uri="{FF2B5EF4-FFF2-40B4-BE49-F238E27FC236}">
                  <a16:creationId xmlns:a16="http://schemas.microsoft.com/office/drawing/2014/main" id="{76A2E150-167C-D71C-2D8D-D017CCA4DF00}"/>
                </a:ext>
              </a:extLst>
            </p:cNvPr>
            <p:cNvSpPr/>
            <p:nvPr/>
          </p:nvSpPr>
          <p:spPr>
            <a:xfrm>
              <a:off x="3504900" y="3464800"/>
              <a:ext cx="12825" cy="18525"/>
            </a:xfrm>
            <a:custGeom>
              <a:avLst/>
              <a:gdLst/>
              <a:ahLst/>
              <a:cxnLst/>
              <a:rect l="l" t="t" r="r" b="b"/>
              <a:pathLst>
                <a:path w="513" h="741" extrusionOk="0">
                  <a:moveTo>
                    <a:pt x="179" y="1"/>
                  </a:moveTo>
                  <a:cubicBezTo>
                    <a:pt x="91" y="1"/>
                    <a:pt x="0" y="88"/>
                    <a:pt x="60" y="181"/>
                  </a:cubicBezTo>
                  <a:cubicBezTo>
                    <a:pt x="119" y="264"/>
                    <a:pt x="167" y="336"/>
                    <a:pt x="191" y="419"/>
                  </a:cubicBezTo>
                  <a:cubicBezTo>
                    <a:pt x="226" y="514"/>
                    <a:pt x="238" y="597"/>
                    <a:pt x="286" y="681"/>
                  </a:cubicBezTo>
                  <a:cubicBezTo>
                    <a:pt x="298" y="705"/>
                    <a:pt x="345" y="740"/>
                    <a:pt x="393" y="740"/>
                  </a:cubicBezTo>
                  <a:cubicBezTo>
                    <a:pt x="417" y="740"/>
                    <a:pt x="429" y="740"/>
                    <a:pt x="453" y="717"/>
                  </a:cubicBezTo>
                  <a:cubicBezTo>
                    <a:pt x="488" y="705"/>
                    <a:pt x="512" y="657"/>
                    <a:pt x="512" y="621"/>
                  </a:cubicBezTo>
                  <a:cubicBezTo>
                    <a:pt x="512" y="419"/>
                    <a:pt x="393" y="216"/>
                    <a:pt x="274" y="50"/>
                  </a:cubicBezTo>
                  <a:cubicBezTo>
                    <a:pt x="250" y="15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5" name="Google Shape;16167;p55">
              <a:extLst>
                <a:ext uri="{FF2B5EF4-FFF2-40B4-BE49-F238E27FC236}">
                  <a16:creationId xmlns:a16="http://schemas.microsoft.com/office/drawing/2014/main" id="{C3B39105-ECB4-5A7E-1C41-0C95AA287607}"/>
                </a:ext>
              </a:extLst>
            </p:cNvPr>
            <p:cNvSpPr/>
            <p:nvPr/>
          </p:nvSpPr>
          <p:spPr>
            <a:xfrm>
              <a:off x="3537325" y="3441200"/>
              <a:ext cx="9250" cy="10100"/>
            </a:xfrm>
            <a:custGeom>
              <a:avLst/>
              <a:gdLst/>
              <a:ahLst/>
              <a:cxnLst/>
              <a:rect l="l" t="t" r="r" b="b"/>
              <a:pathLst>
                <a:path w="370" h="404" extrusionOk="0">
                  <a:moveTo>
                    <a:pt x="168" y="0"/>
                  </a:moveTo>
                  <a:cubicBezTo>
                    <a:pt x="81" y="0"/>
                    <a:pt x="1" y="84"/>
                    <a:pt x="60" y="196"/>
                  </a:cubicBezTo>
                  <a:cubicBezTo>
                    <a:pt x="104" y="261"/>
                    <a:pt x="108" y="403"/>
                    <a:pt x="205" y="403"/>
                  </a:cubicBezTo>
                  <a:cubicBezTo>
                    <a:pt x="215" y="403"/>
                    <a:pt x="227" y="402"/>
                    <a:pt x="239" y="398"/>
                  </a:cubicBezTo>
                  <a:cubicBezTo>
                    <a:pt x="370" y="375"/>
                    <a:pt x="322" y="196"/>
                    <a:pt x="299" y="101"/>
                  </a:cubicBezTo>
                  <a:cubicBezTo>
                    <a:pt x="272" y="30"/>
                    <a:pt x="219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6" name="Google Shape;16168;p55">
              <a:extLst>
                <a:ext uri="{FF2B5EF4-FFF2-40B4-BE49-F238E27FC236}">
                  <a16:creationId xmlns:a16="http://schemas.microsoft.com/office/drawing/2014/main" id="{5215D5C1-BEF2-FA47-8E38-E5BDA42FA5A9}"/>
                </a:ext>
              </a:extLst>
            </p:cNvPr>
            <p:cNvSpPr/>
            <p:nvPr/>
          </p:nvSpPr>
          <p:spPr>
            <a:xfrm>
              <a:off x="3475400" y="3480775"/>
              <a:ext cx="11950" cy="12975"/>
            </a:xfrm>
            <a:custGeom>
              <a:avLst/>
              <a:gdLst/>
              <a:ahLst/>
              <a:cxnLst/>
              <a:rect l="l" t="t" r="r" b="b"/>
              <a:pathLst>
                <a:path w="478" h="519" extrusionOk="0">
                  <a:moveTo>
                    <a:pt x="54" y="311"/>
                  </a:moveTo>
                  <a:cubicBezTo>
                    <a:pt x="63" y="325"/>
                    <a:pt x="73" y="338"/>
                    <a:pt x="85" y="351"/>
                  </a:cubicBezTo>
                  <a:cubicBezTo>
                    <a:pt x="70" y="344"/>
                    <a:pt x="60" y="328"/>
                    <a:pt x="54" y="311"/>
                  </a:cubicBezTo>
                  <a:close/>
                  <a:moveTo>
                    <a:pt x="220" y="0"/>
                  </a:moveTo>
                  <a:cubicBezTo>
                    <a:pt x="168" y="0"/>
                    <a:pt x="114" y="18"/>
                    <a:pt x="73" y="54"/>
                  </a:cubicBezTo>
                  <a:cubicBezTo>
                    <a:pt x="3" y="123"/>
                    <a:pt x="0" y="217"/>
                    <a:pt x="49" y="302"/>
                  </a:cubicBezTo>
                  <a:lnTo>
                    <a:pt x="49" y="302"/>
                  </a:lnTo>
                  <a:lnTo>
                    <a:pt x="49" y="304"/>
                  </a:lnTo>
                  <a:cubicBezTo>
                    <a:pt x="49" y="423"/>
                    <a:pt x="156" y="518"/>
                    <a:pt x="263" y="518"/>
                  </a:cubicBezTo>
                  <a:cubicBezTo>
                    <a:pt x="359" y="518"/>
                    <a:pt x="478" y="423"/>
                    <a:pt x="466" y="304"/>
                  </a:cubicBezTo>
                  <a:cubicBezTo>
                    <a:pt x="454" y="197"/>
                    <a:pt x="430" y="125"/>
                    <a:pt x="359" y="54"/>
                  </a:cubicBezTo>
                  <a:cubicBezTo>
                    <a:pt x="323" y="18"/>
                    <a:pt x="27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7" name="Google Shape;16169;p55">
              <a:extLst>
                <a:ext uri="{FF2B5EF4-FFF2-40B4-BE49-F238E27FC236}">
                  <a16:creationId xmlns:a16="http://schemas.microsoft.com/office/drawing/2014/main" id="{A70D35FF-670A-D4B3-47DA-C0112FF757B3}"/>
                </a:ext>
              </a:extLst>
            </p:cNvPr>
            <p:cNvSpPr/>
            <p:nvPr/>
          </p:nvSpPr>
          <p:spPr>
            <a:xfrm>
              <a:off x="3595750" y="3309825"/>
              <a:ext cx="42800" cy="99625"/>
            </a:xfrm>
            <a:custGeom>
              <a:avLst/>
              <a:gdLst/>
              <a:ahLst/>
              <a:cxnLst/>
              <a:rect l="l" t="t" r="r" b="b"/>
              <a:pathLst>
                <a:path w="1712" h="3985" extrusionOk="0">
                  <a:moveTo>
                    <a:pt x="1694" y="1"/>
                  </a:moveTo>
                  <a:cubicBezTo>
                    <a:pt x="1685" y="1"/>
                    <a:pt x="1676" y="4"/>
                    <a:pt x="1676" y="10"/>
                  </a:cubicBezTo>
                  <a:cubicBezTo>
                    <a:pt x="1498" y="784"/>
                    <a:pt x="1236" y="1522"/>
                    <a:pt x="890" y="2236"/>
                  </a:cubicBezTo>
                  <a:cubicBezTo>
                    <a:pt x="605" y="2808"/>
                    <a:pt x="236" y="3344"/>
                    <a:pt x="9" y="3939"/>
                  </a:cubicBezTo>
                  <a:cubicBezTo>
                    <a:pt x="1" y="3965"/>
                    <a:pt x="23" y="3984"/>
                    <a:pt x="45" y="3984"/>
                  </a:cubicBezTo>
                  <a:cubicBezTo>
                    <a:pt x="54" y="3984"/>
                    <a:pt x="62" y="3981"/>
                    <a:pt x="69" y="3975"/>
                  </a:cubicBezTo>
                  <a:cubicBezTo>
                    <a:pt x="879" y="2927"/>
                    <a:pt x="1641" y="1343"/>
                    <a:pt x="1712" y="10"/>
                  </a:cubicBezTo>
                  <a:cubicBezTo>
                    <a:pt x="1712" y="4"/>
                    <a:pt x="1703" y="1"/>
                    <a:pt x="16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8" name="Google Shape;16170;p55">
              <a:extLst>
                <a:ext uri="{FF2B5EF4-FFF2-40B4-BE49-F238E27FC236}">
                  <a16:creationId xmlns:a16="http://schemas.microsoft.com/office/drawing/2014/main" id="{87D5D6B0-76E4-3A2B-1572-61DF84E93C18}"/>
                </a:ext>
              </a:extLst>
            </p:cNvPr>
            <p:cNvSpPr/>
            <p:nvPr/>
          </p:nvSpPr>
          <p:spPr>
            <a:xfrm>
              <a:off x="3454750" y="3447425"/>
              <a:ext cx="123400" cy="121125"/>
            </a:xfrm>
            <a:custGeom>
              <a:avLst/>
              <a:gdLst/>
              <a:ahLst/>
              <a:cxnLst/>
              <a:rect l="l" t="t" r="r" b="b"/>
              <a:pathLst>
                <a:path w="4936" h="4845" extrusionOk="0">
                  <a:moveTo>
                    <a:pt x="4903" y="1"/>
                  </a:moveTo>
                  <a:cubicBezTo>
                    <a:pt x="4894" y="1"/>
                    <a:pt x="4884" y="6"/>
                    <a:pt x="4876" y="19"/>
                  </a:cubicBezTo>
                  <a:cubicBezTo>
                    <a:pt x="4387" y="1102"/>
                    <a:pt x="3649" y="2031"/>
                    <a:pt x="2756" y="2805"/>
                  </a:cubicBezTo>
                  <a:cubicBezTo>
                    <a:pt x="1923" y="3519"/>
                    <a:pt x="863" y="3971"/>
                    <a:pt x="53" y="4710"/>
                  </a:cubicBezTo>
                  <a:cubicBezTo>
                    <a:pt x="0" y="4763"/>
                    <a:pt x="42" y="4844"/>
                    <a:pt x="111" y="4844"/>
                  </a:cubicBezTo>
                  <a:cubicBezTo>
                    <a:pt x="119" y="4844"/>
                    <a:pt x="128" y="4843"/>
                    <a:pt x="137" y="4841"/>
                  </a:cubicBezTo>
                  <a:cubicBezTo>
                    <a:pt x="1161" y="4483"/>
                    <a:pt x="2185" y="3602"/>
                    <a:pt x="2994" y="2876"/>
                  </a:cubicBezTo>
                  <a:cubicBezTo>
                    <a:pt x="3852" y="2090"/>
                    <a:pt x="4542" y="1150"/>
                    <a:pt x="4935" y="42"/>
                  </a:cubicBezTo>
                  <a:cubicBezTo>
                    <a:pt x="4935" y="19"/>
                    <a:pt x="4920" y="1"/>
                    <a:pt x="49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9" name="Google Shape;16171;p55">
              <a:extLst>
                <a:ext uri="{FF2B5EF4-FFF2-40B4-BE49-F238E27FC236}">
                  <a16:creationId xmlns:a16="http://schemas.microsoft.com/office/drawing/2014/main" id="{BFE78F66-F269-A631-E6D1-CEC9C04F3DE6}"/>
                </a:ext>
              </a:extLst>
            </p:cNvPr>
            <p:cNvSpPr/>
            <p:nvPr/>
          </p:nvSpPr>
          <p:spPr>
            <a:xfrm>
              <a:off x="3606100" y="3404900"/>
              <a:ext cx="22050" cy="38225"/>
            </a:xfrm>
            <a:custGeom>
              <a:avLst/>
              <a:gdLst/>
              <a:ahLst/>
              <a:cxnLst/>
              <a:rect l="l" t="t" r="r" b="b"/>
              <a:pathLst>
                <a:path w="882" h="1529" extrusionOk="0">
                  <a:moveTo>
                    <a:pt x="853" y="0"/>
                  </a:moveTo>
                  <a:cubicBezTo>
                    <a:pt x="849" y="0"/>
                    <a:pt x="846" y="2"/>
                    <a:pt x="846" y="5"/>
                  </a:cubicBezTo>
                  <a:cubicBezTo>
                    <a:pt x="572" y="517"/>
                    <a:pt x="286" y="1005"/>
                    <a:pt x="0" y="1505"/>
                  </a:cubicBezTo>
                  <a:cubicBezTo>
                    <a:pt x="0" y="1529"/>
                    <a:pt x="12" y="1529"/>
                    <a:pt x="12" y="1529"/>
                  </a:cubicBezTo>
                  <a:cubicBezTo>
                    <a:pt x="298" y="1017"/>
                    <a:pt x="596" y="529"/>
                    <a:pt x="881" y="17"/>
                  </a:cubicBezTo>
                  <a:cubicBezTo>
                    <a:pt x="881" y="8"/>
                    <a:pt x="863" y="0"/>
                    <a:pt x="8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0" name="Google Shape;16172;p55">
              <a:extLst>
                <a:ext uri="{FF2B5EF4-FFF2-40B4-BE49-F238E27FC236}">
                  <a16:creationId xmlns:a16="http://schemas.microsoft.com/office/drawing/2014/main" id="{2F78231C-F348-FD5C-3C0A-4A198231CC41}"/>
                </a:ext>
              </a:extLst>
            </p:cNvPr>
            <p:cNvSpPr/>
            <p:nvPr/>
          </p:nvSpPr>
          <p:spPr>
            <a:xfrm>
              <a:off x="3502000" y="3483475"/>
              <a:ext cx="82975" cy="82325"/>
            </a:xfrm>
            <a:custGeom>
              <a:avLst/>
              <a:gdLst/>
              <a:ahLst/>
              <a:cxnLst/>
              <a:rect l="l" t="t" r="r" b="b"/>
              <a:pathLst>
                <a:path w="3319" h="3293" extrusionOk="0">
                  <a:moveTo>
                    <a:pt x="3301" y="0"/>
                  </a:moveTo>
                  <a:cubicBezTo>
                    <a:pt x="3296" y="0"/>
                    <a:pt x="3290" y="2"/>
                    <a:pt x="3283" y="5"/>
                  </a:cubicBezTo>
                  <a:cubicBezTo>
                    <a:pt x="2843" y="624"/>
                    <a:pt x="2378" y="1255"/>
                    <a:pt x="1843" y="1791"/>
                  </a:cubicBezTo>
                  <a:cubicBezTo>
                    <a:pt x="1295" y="2339"/>
                    <a:pt x="664" y="2732"/>
                    <a:pt x="57" y="3172"/>
                  </a:cubicBezTo>
                  <a:cubicBezTo>
                    <a:pt x="1" y="3217"/>
                    <a:pt x="18" y="3293"/>
                    <a:pt x="89" y="3293"/>
                  </a:cubicBezTo>
                  <a:cubicBezTo>
                    <a:pt x="94" y="3293"/>
                    <a:pt x="99" y="3292"/>
                    <a:pt x="104" y="3291"/>
                  </a:cubicBezTo>
                  <a:cubicBezTo>
                    <a:pt x="1473" y="2815"/>
                    <a:pt x="2747" y="1315"/>
                    <a:pt x="3319" y="17"/>
                  </a:cubicBezTo>
                  <a:cubicBezTo>
                    <a:pt x="3319" y="9"/>
                    <a:pt x="3313" y="0"/>
                    <a:pt x="33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1" name="Google Shape;16173;p55">
              <a:extLst>
                <a:ext uri="{FF2B5EF4-FFF2-40B4-BE49-F238E27FC236}">
                  <a16:creationId xmlns:a16="http://schemas.microsoft.com/office/drawing/2014/main" id="{75C61F33-0B35-9440-4E37-6155DF381EE3}"/>
                </a:ext>
              </a:extLst>
            </p:cNvPr>
            <p:cNvSpPr/>
            <p:nvPr/>
          </p:nvSpPr>
          <p:spPr>
            <a:xfrm>
              <a:off x="3560475" y="3413275"/>
              <a:ext cx="91175" cy="155075"/>
            </a:xfrm>
            <a:custGeom>
              <a:avLst/>
              <a:gdLst/>
              <a:ahLst/>
              <a:cxnLst/>
              <a:rect l="l" t="t" r="r" b="b"/>
              <a:pathLst>
                <a:path w="3647" h="6203" extrusionOk="0">
                  <a:moveTo>
                    <a:pt x="3613" y="1"/>
                  </a:moveTo>
                  <a:cubicBezTo>
                    <a:pt x="3603" y="1"/>
                    <a:pt x="3592" y="8"/>
                    <a:pt x="3587" y="27"/>
                  </a:cubicBezTo>
                  <a:cubicBezTo>
                    <a:pt x="3206" y="1158"/>
                    <a:pt x="2790" y="2266"/>
                    <a:pt x="2278" y="3337"/>
                  </a:cubicBezTo>
                  <a:cubicBezTo>
                    <a:pt x="1718" y="4468"/>
                    <a:pt x="992" y="5242"/>
                    <a:pt x="51" y="6076"/>
                  </a:cubicBezTo>
                  <a:cubicBezTo>
                    <a:pt x="1" y="6126"/>
                    <a:pt x="53" y="6202"/>
                    <a:pt x="114" y="6202"/>
                  </a:cubicBezTo>
                  <a:cubicBezTo>
                    <a:pt x="125" y="6202"/>
                    <a:pt x="136" y="6200"/>
                    <a:pt x="146" y="6195"/>
                  </a:cubicBezTo>
                  <a:cubicBezTo>
                    <a:pt x="1087" y="5575"/>
                    <a:pt x="1813" y="4468"/>
                    <a:pt x="2361" y="3516"/>
                  </a:cubicBezTo>
                  <a:cubicBezTo>
                    <a:pt x="2992" y="2444"/>
                    <a:pt x="3325" y="1230"/>
                    <a:pt x="3647" y="39"/>
                  </a:cubicBezTo>
                  <a:cubicBezTo>
                    <a:pt x="3647" y="18"/>
                    <a:pt x="3630" y="1"/>
                    <a:pt x="36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2" name="Google Shape;16174;p55">
              <a:extLst>
                <a:ext uri="{FF2B5EF4-FFF2-40B4-BE49-F238E27FC236}">
                  <a16:creationId xmlns:a16="http://schemas.microsoft.com/office/drawing/2014/main" id="{B3B3E91E-6F6E-15D5-EABE-E51C45758937}"/>
                </a:ext>
              </a:extLst>
            </p:cNvPr>
            <p:cNvSpPr/>
            <p:nvPr/>
          </p:nvSpPr>
          <p:spPr>
            <a:xfrm>
              <a:off x="3641200" y="3453350"/>
              <a:ext cx="22825" cy="48500"/>
            </a:xfrm>
            <a:custGeom>
              <a:avLst/>
              <a:gdLst/>
              <a:ahLst/>
              <a:cxnLst/>
              <a:rect l="l" t="t" r="r" b="b"/>
              <a:pathLst>
                <a:path w="913" h="1940" extrusionOk="0">
                  <a:moveTo>
                    <a:pt x="806" y="0"/>
                  </a:moveTo>
                  <a:cubicBezTo>
                    <a:pt x="775" y="0"/>
                    <a:pt x="745" y="14"/>
                    <a:pt x="727" y="43"/>
                  </a:cubicBezTo>
                  <a:cubicBezTo>
                    <a:pt x="501" y="639"/>
                    <a:pt x="263" y="1258"/>
                    <a:pt x="25" y="1853"/>
                  </a:cubicBezTo>
                  <a:cubicBezTo>
                    <a:pt x="1" y="1902"/>
                    <a:pt x="54" y="1940"/>
                    <a:pt x="102" y="1940"/>
                  </a:cubicBezTo>
                  <a:cubicBezTo>
                    <a:pt x="124" y="1940"/>
                    <a:pt x="145" y="1932"/>
                    <a:pt x="156" y="1913"/>
                  </a:cubicBezTo>
                  <a:cubicBezTo>
                    <a:pt x="477" y="1341"/>
                    <a:pt x="668" y="722"/>
                    <a:pt x="882" y="103"/>
                  </a:cubicBezTo>
                  <a:cubicBezTo>
                    <a:pt x="913" y="42"/>
                    <a:pt x="860" y="0"/>
                    <a:pt x="8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3" name="Google Shape;16175;p55">
              <a:extLst>
                <a:ext uri="{FF2B5EF4-FFF2-40B4-BE49-F238E27FC236}">
                  <a16:creationId xmlns:a16="http://schemas.microsoft.com/office/drawing/2014/main" id="{ED0C6D17-9884-FB79-24EC-1CE90794BBC8}"/>
                </a:ext>
              </a:extLst>
            </p:cNvPr>
            <p:cNvSpPr/>
            <p:nvPr/>
          </p:nvSpPr>
          <p:spPr>
            <a:xfrm>
              <a:off x="3602850" y="3538350"/>
              <a:ext cx="20600" cy="21525"/>
            </a:xfrm>
            <a:custGeom>
              <a:avLst/>
              <a:gdLst/>
              <a:ahLst/>
              <a:cxnLst/>
              <a:rect l="l" t="t" r="r" b="b"/>
              <a:pathLst>
                <a:path w="824" h="861" extrusionOk="0">
                  <a:moveTo>
                    <a:pt x="767" y="0"/>
                  </a:moveTo>
                  <a:cubicBezTo>
                    <a:pt x="757" y="0"/>
                    <a:pt x="746" y="4"/>
                    <a:pt x="737" y="13"/>
                  </a:cubicBezTo>
                  <a:cubicBezTo>
                    <a:pt x="523" y="275"/>
                    <a:pt x="202" y="501"/>
                    <a:pt x="11" y="799"/>
                  </a:cubicBezTo>
                  <a:cubicBezTo>
                    <a:pt x="1" y="830"/>
                    <a:pt x="17" y="861"/>
                    <a:pt x="53" y="861"/>
                  </a:cubicBezTo>
                  <a:cubicBezTo>
                    <a:pt x="58" y="861"/>
                    <a:pt x="64" y="860"/>
                    <a:pt x="71" y="858"/>
                  </a:cubicBezTo>
                  <a:cubicBezTo>
                    <a:pt x="380" y="680"/>
                    <a:pt x="606" y="358"/>
                    <a:pt x="797" y="61"/>
                  </a:cubicBezTo>
                  <a:cubicBezTo>
                    <a:pt x="824" y="34"/>
                    <a:pt x="79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4" name="Google Shape;16176;p55">
              <a:extLst>
                <a:ext uri="{FF2B5EF4-FFF2-40B4-BE49-F238E27FC236}">
                  <a16:creationId xmlns:a16="http://schemas.microsoft.com/office/drawing/2014/main" id="{74A2BD36-2141-425E-910B-BB1287D8018F}"/>
                </a:ext>
              </a:extLst>
            </p:cNvPr>
            <p:cNvSpPr/>
            <p:nvPr/>
          </p:nvSpPr>
          <p:spPr>
            <a:xfrm>
              <a:off x="3644275" y="3472325"/>
              <a:ext cx="45175" cy="86075"/>
            </a:xfrm>
            <a:custGeom>
              <a:avLst/>
              <a:gdLst/>
              <a:ahLst/>
              <a:cxnLst/>
              <a:rect l="l" t="t" r="r" b="b"/>
              <a:pathLst>
                <a:path w="1807" h="3443" extrusionOk="0">
                  <a:moveTo>
                    <a:pt x="1764" y="0"/>
                  </a:moveTo>
                  <a:cubicBezTo>
                    <a:pt x="1749" y="0"/>
                    <a:pt x="1736" y="12"/>
                    <a:pt x="1736" y="35"/>
                  </a:cubicBezTo>
                  <a:cubicBezTo>
                    <a:pt x="1569" y="1297"/>
                    <a:pt x="795" y="2416"/>
                    <a:pt x="21" y="3380"/>
                  </a:cubicBezTo>
                  <a:cubicBezTo>
                    <a:pt x="0" y="3411"/>
                    <a:pt x="16" y="3442"/>
                    <a:pt x="51" y="3442"/>
                  </a:cubicBezTo>
                  <a:cubicBezTo>
                    <a:pt x="56" y="3442"/>
                    <a:pt x="62" y="3441"/>
                    <a:pt x="69" y="3440"/>
                  </a:cubicBezTo>
                  <a:cubicBezTo>
                    <a:pt x="1069" y="2832"/>
                    <a:pt x="1700" y="1154"/>
                    <a:pt x="1807" y="46"/>
                  </a:cubicBezTo>
                  <a:cubicBezTo>
                    <a:pt x="1801" y="15"/>
                    <a:pt x="1781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5" name="Google Shape;16177;p55">
              <a:extLst>
                <a:ext uri="{FF2B5EF4-FFF2-40B4-BE49-F238E27FC236}">
                  <a16:creationId xmlns:a16="http://schemas.microsoft.com/office/drawing/2014/main" id="{F31AAB98-3052-8388-D643-F24B7F4321F0}"/>
                </a:ext>
              </a:extLst>
            </p:cNvPr>
            <p:cNvSpPr/>
            <p:nvPr/>
          </p:nvSpPr>
          <p:spPr>
            <a:xfrm>
              <a:off x="3697350" y="3480775"/>
              <a:ext cx="24250" cy="57675"/>
            </a:xfrm>
            <a:custGeom>
              <a:avLst/>
              <a:gdLst/>
              <a:ahLst/>
              <a:cxnLst/>
              <a:rect l="l" t="t" r="r" b="b"/>
              <a:pathLst>
                <a:path w="970" h="2307" extrusionOk="0">
                  <a:moveTo>
                    <a:pt x="851" y="0"/>
                  </a:moveTo>
                  <a:cubicBezTo>
                    <a:pt x="821" y="0"/>
                    <a:pt x="791" y="18"/>
                    <a:pt x="791" y="54"/>
                  </a:cubicBezTo>
                  <a:cubicBezTo>
                    <a:pt x="803" y="530"/>
                    <a:pt x="672" y="959"/>
                    <a:pt x="458" y="1375"/>
                  </a:cubicBezTo>
                  <a:cubicBezTo>
                    <a:pt x="315" y="1673"/>
                    <a:pt x="113" y="1935"/>
                    <a:pt x="17" y="2256"/>
                  </a:cubicBezTo>
                  <a:cubicBezTo>
                    <a:pt x="1" y="2282"/>
                    <a:pt x="25" y="2307"/>
                    <a:pt x="54" y="2307"/>
                  </a:cubicBezTo>
                  <a:cubicBezTo>
                    <a:pt x="66" y="2307"/>
                    <a:pt x="78" y="2303"/>
                    <a:pt x="89" y="2292"/>
                  </a:cubicBezTo>
                  <a:cubicBezTo>
                    <a:pt x="672" y="1780"/>
                    <a:pt x="970" y="792"/>
                    <a:pt x="910" y="54"/>
                  </a:cubicBezTo>
                  <a:cubicBezTo>
                    <a:pt x="910" y="18"/>
                    <a:pt x="881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6" name="Google Shape;16178;p55">
              <a:extLst>
                <a:ext uri="{FF2B5EF4-FFF2-40B4-BE49-F238E27FC236}">
                  <a16:creationId xmlns:a16="http://schemas.microsoft.com/office/drawing/2014/main" id="{BB265557-AB30-CAC5-6EAC-8B13DCC1B8A9}"/>
                </a:ext>
              </a:extLst>
            </p:cNvPr>
            <p:cNvSpPr/>
            <p:nvPr/>
          </p:nvSpPr>
          <p:spPr>
            <a:xfrm>
              <a:off x="3745425" y="3482375"/>
              <a:ext cx="22925" cy="54850"/>
            </a:xfrm>
            <a:custGeom>
              <a:avLst/>
              <a:gdLst/>
              <a:ahLst/>
              <a:cxnLst/>
              <a:rect l="l" t="t" r="r" b="b"/>
              <a:pathLst>
                <a:path w="917" h="2194" extrusionOk="0">
                  <a:moveTo>
                    <a:pt x="789" y="0"/>
                  </a:moveTo>
                  <a:cubicBezTo>
                    <a:pt x="756" y="0"/>
                    <a:pt x="726" y="21"/>
                    <a:pt x="726" y="61"/>
                  </a:cubicBezTo>
                  <a:cubicBezTo>
                    <a:pt x="749" y="847"/>
                    <a:pt x="309" y="1430"/>
                    <a:pt x="23" y="2133"/>
                  </a:cubicBezTo>
                  <a:cubicBezTo>
                    <a:pt x="1" y="2171"/>
                    <a:pt x="30" y="2194"/>
                    <a:pt x="67" y="2194"/>
                  </a:cubicBezTo>
                  <a:cubicBezTo>
                    <a:pt x="89" y="2194"/>
                    <a:pt x="113" y="2186"/>
                    <a:pt x="130" y="2169"/>
                  </a:cubicBezTo>
                  <a:cubicBezTo>
                    <a:pt x="571" y="1561"/>
                    <a:pt x="916" y="835"/>
                    <a:pt x="869" y="73"/>
                  </a:cubicBezTo>
                  <a:cubicBezTo>
                    <a:pt x="862" y="24"/>
                    <a:pt x="824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7" name="Google Shape;16179;p55">
              <a:extLst>
                <a:ext uri="{FF2B5EF4-FFF2-40B4-BE49-F238E27FC236}">
                  <a16:creationId xmlns:a16="http://schemas.microsoft.com/office/drawing/2014/main" id="{0B6B5810-C8EF-FE9D-B27F-FC97D0B6EE1E}"/>
                </a:ext>
              </a:extLst>
            </p:cNvPr>
            <p:cNvSpPr/>
            <p:nvPr/>
          </p:nvSpPr>
          <p:spPr>
            <a:xfrm>
              <a:off x="3791700" y="3500475"/>
              <a:ext cx="25150" cy="48000"/>
            </a:xfrm>
            <a:custGeom>
              <a:avLst/>
              <a:gdLst/>
              <a:ahLst/>
              <a:cxnLst/>
              <a:rect l="l" t="t" r="r" b="b"/>
              <a:pathLst>
                <a:path w="1006" h="1920" extrusionOk="0">
                  <a:moveTo>
                    <a:pt x="949" y="0"/>
                  </a:moveTo>
                  <a:cubicBezTo>
                    <a:pt x="926" y="0"/>
                    <a:pt x="904" y="13"/>
                    <a:pt x="899" y="40"/>
                  </a:cubicBezTo>
                  <a:cubicBezTo>
                    <a:pt x="768" y="706"/>
                    <a:pt x="315" y="1195"/>
                    <a:pt x="18" y="1814"/>
                  </a:cubicBezTo>
                  <a:cubicBezTo>
                    <a:pt x="0" y="1866"/>
                    <a:pt x="41" y="1919"/>
                    <a:pt x="87" y="1919"/>
                  </a:cubicBezTo>
                  <a:cubicBezTo>
                    <a:pt x="104" y="1919"/>
                    <a:pt x="121" y="1913"/>
                    <a:pt x="137" y="1897"/>
                  </a:cubicBezTo>
                  <a:cubicBezTo>
                    <a:pt x="613" y="1421"/>
                    <a:pt x="946" y="742"/>
                    <a:pt x="1006" y="52"/>
                  </a:cubicBezTo>
                  <a:cubicBezTo>
                    <a:pt x="1006" y="19"/>
                    <a:pt x="977" y="0"/>
                    <a:pt x="9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8" name="Google Shape;16180;p55">
              <a:extLst>
                <a:ext uri="{FF2B5EF4-FFF2-40B4-BE49-F238E27FC236}">
                  <a16:creationId xmlns:a16="http://schemas.microsoft.com/office/drawing/2014/main" id="{737C4725-A4FE-6E0E-EBF3-85CF8EDE342C}"/>
                </a:ext>
              </a:extLst>
            </p:cNvPr>
            <p:cNvSpPr/>
            <p:nvPr/>
          </p:nvSpPr>
          <p:spPr>
            <a:xfrm>
              <a:off x="3851650" y="3489550"/>
              <a:ext cx="8550" cy="29925"/>
            </a:xfrm>
            <a:custGeom>
              <a:avLst/>
              <a:gdLst/>
              <a:ahLst/>
              <a:cxnLst/>
              <a:rect l="l" t="t" r="r" b="b"/>
              <a:pathLst>
                <a:path w="342" h="1197" extrusionOk="0">
                  <a:moveTo>
                    <a:pt x="265" y="1"/>
                  </a:moveTo>
                  <a:cubicBezTo>
                    <a:pt x="242" y="1"/>
                    <a:pt x="220" y="15"/>
                    <a:pt x="215" y="48"/>
                  </a:cubicBezTo>
                  <a:cubicBezTo>
                    <a:pt x="168" y="239"/>
                    <a:pt x="120" y="429"/>
                    <a:pt x="96" y="619"/>
                  </a:cubicBezTo>
                  <a:cubicBezTo>
                    <a:pt x="60" y="786"/>
                    <a:pt x="1" y="965"/>
                    <a:pt x="1" y="1143"/>
                  </a:cubicBezTo>
                  <a:cubicBezTo>
                    <a:pt x="1" y="1175"/>
                    <a:pt x="33" y="1196"/>
                    <a:pt x="64" y="1196"/>
                  </a:cubicBezTo>
                  <a:cubicBezTo>
                    <a:pt x="80" y="1196"/>
                    <a:pt x="96" y="1191"/>
                    <a:pt x="108" y="1179"/>
                  </a:cubicBezTo>
                  <a:cubicBezTo>
                    <a:pt x="179" y="1024"/>
                    <a:pt x="191" y="834"/>
                    <a:pt x="227" y="667"/>
                  </a:cubicBezTo>
                  <a:cubicBezTo>
                    <a:pt x="251" y="477"/>
                    <a:pt x="299" y="286"/>
                    <a:pt x="334" y="84"/>
                  </a:cubicBezTo>
                  <a:cubicBezTo>
                    <a:pt x="341" y="33"/>
                    <a:pt x="301" y="1"/>
                    <a:pt x="2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9" name="Google Shape;16181;p55">
              <a:extLst>
                <a:ext uri="{FF2B5EF4-FFF2-40B4-BE49-F238E27FC236}">
                  <a16:creationId xmlns:a16="http://schemas.microsoft.com/office/drawing/2014/main" id="{E310881C-E35D-E0F3-D637-B627BD0D176F}"/>
                </a:ext>
              </a:extLst>
            </p:cNvPr>
            <p:cNvSpPr/>
            <p:nvPr/>
          </p:nvSpPr>
          <p:spPr>
            <a:xfrm>
              <a:off x="3836775" y="3538625"/>
              <a:ext cx="10275" cy="16825"/>
            </a:xfrm>
            <a:custGeom>
              <a:avLst/>
              <a:gdLst/>
              <a:ahLst/>
              <a:cxnLst/>
              <a:rect l="l" t="t" r="r" b="b"/>
              <a:pathLst>
                <a:path w="411" h="673" extrusionOk="0">
                  <a:moveTo>
                    <a:pt x="280" y="0"/>
                  </a:moveTo>
                  <a:cubicBezTo>
                    <a:pt x="252" y="0"/>
                    <a:pt x="226" y="15"/>
                    <a:pt x="215" y="50"/>
                  </a:cubicBezTo>
                  <a:cubicBezTo>
                    <a:pt x="167" y="133"/>
                    <a:pt x="120" y="240"/>
                    <a:pt x="96" y="347"/>
                  </a:cubicBezTo>
                  <a:cubicBezTo>
                    <a:pt x="60" y="431"/>
                    <a:pt x="1" y="526"/>
                    <a:pt x="12" y="621"/>
                  </a:cubicBezTo>
                  <a:cubicBezTo>
                    <a:pt x="31" y="657"/>
                    <a:pt x="56" y="673"/>
                    <a:pt x="83" y="673"/>
                  </a:cubicBezTo>
                  <a:cubicBezTo>
                    <a:pt x="91" y="673"/>
                    <a:pt x="99" y="671"/>
                    <a:pt x="108" y="669"/>
                  </a:cubicBezTo>
                  <a:cubicBezTo>
                    <a:pt x="191" y="621"/>
                    <a:pt x="215" y="538"/>
                    <a:pt x="251" y="442"/>
                  </a:cubicBezTo>
                  <a:cubicBezTo>
                    <a:pt x="298" y="335"/>
                    <a:pt x="334" y="252"/>
                    <a:pt x="370" y="157"/>
                  </a:cubicBezTo>
                  <a:cubicBezTo>
                    <a:pt x="410" y="68"/>
                    <a:pt x="340" y="0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0" name="Google Shape;16182;p55">
              <a:extLst>
                <a:ext uri="{FF2B5EF4-FFF2-40B4-BE49-F238E27FC236}">
                  <a16:creationId xmlns:a16="http://schemas.microsoft.com/office/drawing/2014/main" id="{746E49A5-18FF-CBEC-BF35-8824BFCF9DAA}"/>
                </a:ext>
              </a:extLst>
            </p:cNvPr>
            <p:cNvSpPr/>
            <p:nvPr/>
          </p:nvSpPr>
          <p:spPr>
            <a:xfrm>
              <a:off x="3875275" y="3509300"/>
              <a:ext cx="13500" cy="27500"/>
            </a:xfrm>
            <a:custGeom>
              <a:avLst/>
              <a:gdLst/>
              <a:ahLst/>
              <a:cxnLst/>
              <a:rect l="l" t="t" r="r" b="b"/>
              <a:pathLst>
                <a:path w="540" h="1100" extrusionOk="0">
                  <a:moveTo>
                    <a:pt x="467" y="1"/>
                  </a:moveTo>
                  <a:cubicBezTo>
                    <a:pt x="442" y="1"/>
                    <a:pt x="418" y="14"/>
                    <a:pt x="413" y="44"/>
                  </a:cubicBezTo>
                  <a:cubicBezTo>
                    <a:pt x="342" y="401"/>
                    <a:pt x="175" y="711"/>
                    <a:pt x="8" y="1044"/>
                  </a:cubicBezTo>
                  <a:cubicBezTo>
                    <a:pt x="0" y="1069"/>
                    <a:pt x="21" y="1100"/>
                    <a:pt x="42" y="1100"/>
                  </a:cubicBezTo>
                  <a:cubicBezTo>
                    <a:pt x="51" y="1100"/>
                    <a:pt x="61" y="1094"/>
                    <a:pt x="68" y="1080"/>
                  </a:cubicBezTo>
                  <a:cubicBezTo>
                    <a:pt x="330" y="818"/>
                    <a:pt x="449" y="425"/>
                    <a:pt x="532" y="68"/>
                  </a:cubicBezTo>
                  <a:cubicBezTo>
                    <a:pt x="539" y="26"/>
                    <a:pt x="502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1" name="Google Shape;16183;p55">
              <a:extLst>
                <a:ext uri="{FF2B5EF4-FFF2-40B4-BE49-F238E27FC236}">
                  <a16:creationId xmlns:a16="http://schemas.microsoft.com/office/drawing/2014/main" id="{7E3E5C7D-56EF-A578-315D-E7472536B5FD}"/>
                </a:ext>
              </a:extLst>
            </p:cNvPr>
            <p:cNvSpPr/>
            <p:nvPr/>
          </p:nvSpPr>
          <p:spPr>
            <a:xfrm>
              <a:off x="3901125" y="3513800"/>
              <a:ext cx="13375" cy="32475"/>
            </a:xfrm>
            <a:custGeom>
              <a:avLst/>
              <a:gdLst/>
              <a:ahLst/>
              <a:cxnLst/>
              <a:rect l="l" t="t" r="r" b="b"/>
              <a:pathLst>
                <a:path w="535" h="1299" extrusionOk="0">
                  <a:moveTo>
                    <a:pt x="433" y="1"/>
                  </a:moveTo>
                  <a:cubicBezTo>
                    <a:pt x="388" y="1"/>
                    <a:pt x="344" y="30"/>
                    <a:pt x="344" y="90"/>
                  </a:cubicBezTo>
                  <a:cubicBezTo>
                    <a:pt x="344" y="292"/>
                    <a:pt x="308" y="483"/>
                    <a:pt x="260" y="697"/>
                  </a:cubicBezTo>
                  <a:cubicBezTo>
                    <a:pt x="201" y="876"/>
                    <a:pt x="94" y="1043"/>
                    <a:pt x="10" y="1221"/>
                  </a:cubicBezTo>
                  <a:cubicBezTo>
                    <a:pt x="0" y="1251"/>
                    <a:pt x="41" y="1298"/>
                    <a:pt x="82" y="1298"/>
                  </a:cubicBezTo>
                  <a:cubicBezTo>
                    <a:pt x="90" y="1298"/>
                    <a:pt x="98" y="1296"/>
                    <a:pt x="105" y="1293"/>
                  </a:cubicBezTo>
                  <a:cubicBezTo>
                    <a:pt x="475" y="1019"/>
                    <a:pt x="534" y="519"/>
                    <a:pt x="522" y="90"/>
                  </a:cubicBezTo>
                  <a:cubicBezTo>
                    <a:pt x="522" y="30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2" name="Google Shape;16184;p55">
              <a:extLst>
                <a:ext uri="{FF2B5EF4-FFF2-40B4-BE49-F238E27FC236}">
                  <a16:creationId xmlns:a16="http://schemas.microsoft.com/office/drawing/2014/main" id="{F940EC49-B667-48F2-ABB8-1EF31A20CE91}"/>
                </a:ext>
              </a:extLst>
            </p:cNvPr>
            <p:cNvSpPr/>
            <p:nvPr/>
          </p:nvSpPr>
          <p:spPr>
            <a:xfrm>
              <a:off x="3948100" y="3505125"/>
              <a:ext cx="9100" cy="26775"/>
            </a:xfrm>
            <a:custGeom>
              <a:avLst/>
              <a:gdLst/>
              <a:ahLst/>
              <a:cxnLst/>
              <a:rect l="l" t="t" r="r" b="b"/>
              <a:pathLst>
                <a:path w="364" h="1071" extrusionOk="0">
                  <a:moveTo>
                    <a:pt x="275" y="1"/>
                  </a:moveTo>
                  <a:cubicBezTo>
                    <a:pt x="233" y="1"/>
                    <a:pt x="191" y="28"/>
                    <a:pt x="191" y="80"/>
                  </a:cubicBezTo>
                  <a:cubicBezTo>
                    <a:pt x="191" y="235"/>
                    <a:pt x="167" y="413"/>
                    <a:pt x="120" y="580"/>
                  </a:cubicBezTo>
                  <a:cubicBezTo>
                    <a:pt x="84" y="735"/>
                    <a:pt x="24" y="866"/>
                    <a:pt x="1" y="1009"/>
                  </a:cubicBezTo>
                  <a:cubicBezTo>
                    <a:pt x="1" y="1043"/>
                    <a:pt x="31" y="1071"/>
                    <a:pt x="57" y="1071"/>
                  </a:cubicBezTo>
                  <a:cubicBezTo>
                    <a:pt x="67" y="1071"/>
                    <a:pt x="77" y="1066"/>
                    <a:pt x="84" y="1056"/>
                  </a:cubicBezTo>
                  <a:cubicBezTo>
                    <a:pt x="310" y="818"/>
                    <a:pt x="358" y="401"/>
                    <a:pt x="358" y="92"/>
                  </a:cubicBezTo>
                  <a:cubicBezTo>
                    <a:pt x="364" y="31"/>
                    <a:pt x="32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3" name="Google Shape;16185;p55">
              <a:extLst>
                <a:ext uri="{FF2B5EF4-FFF2-40B4-BE49-F238E27FC236}">
                  <a16:creationId xmlns:a16="http://schemas.microsoft.com/office/drawing/2014/main" id="{AB1224ED-4A5E-709B-0905-908633A503D0}"/>
                </a:ext>
              </a:extLst>
            </p:cNvPr>
            <p:cNvSpPr/>
            <p:nvPr/>
          </p:nvSpPr>
          <p:spPr>
            <a:xfrm>
              <a:off x="3970725" y="3526525"/>
              <a:ext cx="925" cy="4275"/>
            </a:xfrm>
            <a:custGeom>
              <a:avLst/>
              <a:gdLst/>
              <a:ahLst/>
              <a:cxnLst/>
              <a:rect l="l" t="t" r="r" b="b"/>
              <a:pathLst>
                <a:path w="37" h="171" extrusionOk="0">
                  <a:moveTo>
                    <a:pt x="18" y="1"/>
                  </a:moveTo>
                  <a:cubicBezTo>
                    <a:pt x="9" y="1"/>
                    <a:pt x="0" y="4"/>
                    <a:pt x="0" y="10"/>
                  </a:cubicBezTo>
                  <a:lnTo>
                    <a:pt x="0" y="153"/>
                  </a:lnTo>
                  <a:cubicBezTo>
                    <a:pt x="0" y="164"/>
                    <a:pt x="9" y="170"/>
                    <a:pt x="18" y="170"/>
                  </a:cubicBezTo>
                  <a:cubicBezTo>
                    <a:pt x="27" y="170"/>
                    <a:pt x="36" y="164"/>
                    <a:pt x="36" y="153"/>
                  </a:cubicBezTo>
                  <a:lnTo>
                    <a:pt x="36" y="10"/>
                  </a:lnTo>
                  <a:cubicBezTo>
                    <a:pt x="36" y="4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4" name="Google Shape;16186;p55">
              <a:extLst>
                <a:ext uri="{FF2B5EF4-FFF2-40B4-BE49-F238E27FC236}">
                  <a16:creationId xmlns:a16="http://schemas.microsoft.com/office/drawing/2014/main" id="{404BE875-4C89-61C5-8464-F03280FC0054}"/>
                </a:ext>
              </a:extLst>
            </p:cNvPr>
            <p:cNvSpPr/>
            <p:nvPr/>
          </p:nvSpPr>
          <p:spPr>
            <a:xfrm>
              <a:off x="3980850" y="3528625"/>
              <a:ext cx="8950" cy="20475"/>
            </a:xfrm>
            <a:custGeom>
              <a:avLst/>
              <a:gdLst/>
              <a:ahLst/>
              <a:cxnLst/>
              <a:rect l="l" t="t" r="r" b="b"/>
              <a:pathLst>
                <a:path w="358" h="819" extrusionOk="0">
                  <a:moveTo>
                    <a:pt x="182" y="0"/>
                  </a:moveTo>
                  <a:cubicBezTo>
                    <a:pt x="104" y="0"/>
                    <a:pt x="24" y="51"/>
                    <a:pt x="24" y="152"/>
                  </a:cubicBezTo>
                  <a:cubicBezTo>
                    <a:pt x="24" y="342"/>
                    <a:pt x="0" y="557"/>
                    <a:pt x="72" y="747"/>
                  </a:cubicBezTo>
                  <a:cubicBezTo>
                    <a:pt x="95" y="795"/>
                    <a:pt x="137" y="819"/>
                    <a:pt x="179" y="819"/>
                  </a:cubicBezTo>
                  <a:cubicBezTo>
                    <a:pt x="220" y="819"/>
                    <a:pt x="262" y="795"/>
                    <a:pt x="286" y="747"/>
                  </a:cubicBezTo>
                  <a:cubicBezTo>
                    <a:pt x="357" y="545"/>
                    <a:pt x="322" y="342"/>
                    <a:pt x="322" y="152"/>
                  </a:cubicBezTo>
                  <a:cubicBezTo>
                    <a:pt x="334" y="51"/>
                    <a:pt x="259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5" name="Google Shape;16187;p55">
              <a:extLst>
                <a:ext uri="{FF2B5EF4-FFF2-40B4-BE49-F238E27FC236}">
                  <a16:creationId xmlns:a16="http://schemas.microsoft.com/office/drawing/2014/main" id="{12B9320A-DDA5-4E33-592D-03D35B56AAB6}"/>
                </a:ext>
              </a:extLst>
            </p:cNvPr>
            <p:cNvSpPr/>
            <p:nvPr/>
          </p:nvSpPr>
          <p:spPr>
            <a:xfrm>
              <a:off x="4023100" y="3517625"/>
              <a:ext cx="8975" cy="12425"/>
            </a:xfrm>
            <a:custGeom>
              <a:avLst/>
              <a:gdLst/>
              <a:ahLst/>
              <a:cxnLst/>
              <a:rect l="l" t="t" r="r" b="b"/>
              <a:pathLst>
                <a:path w="359" h="497" extrusionOk="0">
                  <a:moveTo>
                    <a:pt x="282" y="1"/>
                  </a:moveTo>
                  <a:cubicBezTo>
                    <a:pt x="246" y="1"/>
                    <a:pt x="209" y="28"/>
                    <a:pt x="203" y="80"/>
                  </a:cubicBezTo>
                  <a:cubicBezTo>
                    <a:pt x="203" y="199"/>
                    <a:pt x="108" y="318"/>
                    <a:pt x="37" y="413"/>
                  </a:cubicBezTo>
                  <a:cubicBezTo>
                    <a:pt x="1" y="449"/>
                    <a:pt x="37" y="497"/>
                    <a:pt x="84" y="497"/>
                  </a:cubicBezTo>
                  <a:cubicBezTo>
                    <a:pt x="179" y="485"/>
                    <a:pt x="239" y="437"/>
                    <a:pt x="299" y="354"/>
                  </a:cubicBezTo>
                  <a:cubicBezTo>
                    <a:pt x="346" y="270"/>
                    <a:pt x="358" y="187"/>
                    <a:pt x="358" y="92"/>
                  </a:cubicBezTo>
                  <a:cubicBezTo>
                    <a:pt x="358" y="31"/>
                    <a:pt x="320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6" name="Google Shape;16188;p55">
              <a:extLst>
                <a:ext uri="{FF2B5EF4-FFF2-40B4-BE49-F238E27FC236}">
                  <a16:creationId xmlns:a16="http://schemas.microsoft.com/office/drawing/2014/main" id="{AEF10A58-B786-7D08-F053-9CB81CB26611}"/>
                </a:ext>
              </a:extLst>
            </p:cNvPr>
            <p:cNvSpPr/>
            <p:nvPr/>
          </p:nvSpPr>
          <p:spPr>
            <a:xfrm>
              <a:off x="4061300" y="3510900"/>
              <a:ext cx="8275" cy="18925"/>
            </a:xfrm>
            <a:custGeom>
              <a:avLst/>
              <a:gdLst/>
              <a:ahLst/>
              <a:cxnLst/>
              <a:rect l="l" t="t" r="r" b="b"/>
              <a:pathLst>
                <a:path w="331" h="757" extrusionOk="0">
                  <a:moveTo>
                    <a:pt x="262" y="1"/>
                  </a:moveTo>
                  <a:cubicBezTo>
                    <a:pt x="226" y="1"/>
                    <a:pt x="187" y="21"/>
                    <a:pt x="187" y="63"/>
                  </a:cubicBezTo>
                  <a:cubicBezTo>
                    <a:pt x="187" y="289"/>
                    <a:pt x="104" y="480"/>
                    <a:pt x="9" y="694"/>
                  </a:cubicBezTo>
                  <a:cubicBezTo>
                    <a:pt x="0" y="728"/>
                    <a:pt x="22" y="756"/>
                    <a:pt x="44" y="756"/>
                  </a:cubicBezTo>
                  <a:cubicBezTo>
                    <a:pt x="53" y="756"/>
                    <a:pt x="62" y="752"/>
                    <a:pt x="68" y="742"/>
                  </a:cubicBezTo>
                  <a:cubicBezTo>
                    <a:pt x="235" y="539"/>
                    <a:pt x="318" y="325"/>
                    <a:pt x="318" y="63"/>
                  </a:cubicBezTo>
                  <a:cubicBezTo>
                    <a:pt x="330" y="21"/>
                    <a:pt x="298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7" name="Google Shape;16189;p55">
              <a:extLst>
                <a:ext uri="{FF2B5EF4-FFF2-40B4-BE49-F238E27FC236}">
                  <a16:creationId xmlns:a16="http://schemas.microsoft.com/office/drawing/2014/main" id="{4A6E5EFF-E5ED-D4C0-03FA-136D79584370}"/>
                </a:ext>
              </a:extLst>
            </p:cNvPr>
            <p:cNvSpPr/>
            <p:nvPr/>
          </p:nvSpPr>
          <p:spPr>
            <a:xfrm>
              <a:off x="4121050" y="3485450"/>
              <a:ext cx="9675" cy="29725"/>
            </a:xfrm>
            <a:custGeom>
              <a:avLst/>
              <a:gdLst/>
              <a:ahLst/>
              <a:cxnLst/>
              <a:rect l="l" t="t" r="r" b="b"/>
              <a:pathLst>
                <a:path w="387" h="1189" extrusionOk="0">
                  <a:moveTo>
                    <a:pt x="380" y="1"/>
                  </a:moveTo>
                  <a:cubicBezTo>
                    <a:pt x="375" y="1"/>
                    <a:pt x="369" y="4"/>
                    <a:pt x="369" y="10"/>
                  </a:cubicBezTo>
                  <a:cubicBezTo>
                    <a:pt x="333" y="200"/>
                    <a:pt x="262" y="403"/>
                    <a:pt x="191" y="581"/>
                  </a:cubicBezTo>
                  <a:cubicBezTo>
                    <a:pt x="119" y="772"/>
                    <a:pt x="36" y="950"/>
                    <a:pt x="0" y="1153"/>
                  </a:cubicBezTo>
                  <a:cubicBezTo>
                    <a:pt x="0" y="1176"/>
                    <a:pt x="15" y="1189"/>
                    <a:pt x="29" y="1189"/>
                  </a:cubicBezTo>
                  <a:cubicBezTo>
                    <a:pt x="36" y="1189"/>
                    <a:pt x="43" y="1185"/>
                    <a:pt x="48" y="1176"/>
                  </a:cubicBezTo>
                  <a:cubicBezTo>
                    <a:pt x="250" y="855"/>
                    <a:pt x="333" y="391"/>
                    <a:pt x="381" y="10"/>
                  </a:cubicBezTo>
                  <a:cubicBezTo>
                    <a:pt x="387" y="4"/>
                    <a:pt x="384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8" name="Google Shape;16190;p55">
              <a:extLst>
                <a:ext uri="{FF2B5EF4-FFF2-40B4-BE49-F238E27FC236}">
                  <a16:creationId xmlns:a16="http://schemas.microsoft.com/office/drawing/2014/main" id="{1E390A15-C83B-B24B-2E8C-CC301556EBB3}"/>
                </a:ext>
              </a:extLst>
            </p:cNvPr>
            <p:cNvSpPr/>
            <p:nvPr/>
          </p:nvSpPr>
          <p:spPr>
            <a:xfrm>
              <a:off x="4119025" y="3518275"/>
              <a:ext cx="8000" cy="16550"/>
            </a:xfrm>
            <a:custGeom>
              <a:avLst/>
              <a:gdLst/>
              <a:ahLst/>
              <a:cxnLst/>
              <a:rect l="l" t="t" r="r" b="b"/>
              <a:pathLst>
                <a:path w="320" h="662" extrusionOk="0">
                  <a:moveTo>
                    <a:pt x="249" y="0"/>
                  </a:moveTo>
                  <a:cubicBezTo>
                    <a:pt x="218" y="0"/>
                    <a:pt x="188" y="18"/>
                    <a:pt x="188" y="54"/>
                  </a:cubicBezTo>
                  <a:cubicBezTo>
                    <a:pt x="188" y="280"/>
                    <a:pt x="81" y="411"/>
                    <a:pt x="10" y="602"/>
                  </a:cubicBezTo>
                  <a:cubicBezTo>
                    <a:pt x="1" y="628"/>
                    <a:pt x="19" y="662"/>
                    <a:pt x="43" y="662"/>
                  </a:cubicBezTo>
                  <a:cubicBezTo>
                    <a:pt x="51" y="662"/>
                    <a:pt x="60" y="658"/>
                    <a:pt x="69" y="649"/>
                  </a:cubicBezTo>
                  <a:cubicBezTo>
                    <a:pt x="212" y="483"/>
                    <a:pt x="307" y="280"/>
                    <a:pt x="319" y="54"/>
                  </a:cubicBezTo>
                  <a:cubicBezTo>
                    <a:pt x="313" y="18"/>
                    <a:pt x="280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9" name="Google Shape;16191;p55">
              <a:extLst>
                <a:ext uri="{FF2B5EF4-FFF2-40B4-BE49-F238E27FC236}">
                  <a16:creationId xmlns:a16="http://schemas.microsoft.com/office/drawing/2014/main" id="{267682A5-859F-80D5-0C1A-4F3CBEBCABA6}"/>
                </a:ext>
              </a:extLst>
            </p:cNvPr>
            <p:cNvSpPr/>
            <p:nvPr/>
          </p:nvSpPr>
          <p:spPr>
            <a:xfrm>
              <a:off x="4158775" y="3489025"/>
              <a:ext cx="13050" cy="30250"/>
            </a:xfrm>
            <a:custGeom>
              <a:avLst/>
              <a:gdLst/>
              <a:ahLst/>
              <a:cxnLst/>
              <a:rect l="l" t="t" r="r" b="b"/>
              <a:pathLst>
                <a:path w="522" h="1210" extrusionOk="0">
                  <a:moveTo>
                    <a:pt x="448" y="1"/>
                  </a:moveTo>
                  <a:cubicBezTo>
                    <a:pt x="411" y="1"/>
                    <a:pt x="372" y="27"/>
                    <a:pt x="372" y="81"/>
                  </a:cubicBezTo>
                  <a:cubicBezTo>
                    <a:pt x="372" y="271"/>
                    <a:pt x="325" y="462"/>
                    <a:pt x="253" y="664"/>
                  </a:cubicBezTo>
                  <a:cubicBezTo>
                    <a:pt x="194" y="819"/>
                    <a:pt x="86" y="974"/>
                    <a:pt x="27" y="1141"/>
                  </a:cubicBezTo>
                  <a:cubicBezTo>
                    <a:pt x="0" y="1185"/>
                    <a:pt x="46" y="1209"/>
                    <a:pt x="91" y="1209"/>
                  </a:cubicBezTo>
                  <a:cubicBezTo>
                    <a:pt x="106" y="1209"/>
                    <a:pt x="122" y="1206"/>
                    <a:pt x="134" y="1200"/>
                  </a:cubicBezTo>
                  <a:cubicBezTo>
                    <a:pt x="432" y="962"/>
                    <a:pt x="515" y="438"/>
                    <a:pt x="515" y="81"/>
                  </a:cubicBezTo>
                  <a:cubicBezTo>
                    <a:pt x="521" y="27"/>
                    <a:pt x="485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0" name="Google Shape;16192;p55">
              <a:extLst>
                <a:ext uri="{FF2B5EF4-FFF2-40B4-BE49-F238E27FC236}">
                  <a16:creationId xmlns:a16="http://schemas.microsoft.com/office/drawing/2014/main" id="{7C4F88C0-FBCC-7BF9-8D30-071593EB84D4}"/>
                </a:ext>
              </a:extLst>
            </p:cNvPr>
            <p:cNvSpPr/>
            <p:nvPr/>
          </p:nvSpPr>
          <p:spPr>
            <a:xfrm>
              <a:off x="4249425" y="3490150"/>
              <a:ext cx="9150" cy="30150"/>
            </a:xfrm>
            <a:custGeom>
              <a:avLst/>
              <a:gdLst/>
              <a:ahLst/>
              <a:cxnLst/>
              <a:rect l="l" t="t" r="r" b="b"/>
              <a:pathLst>
                <a:path w="366" h="1206" extrusionOk="0">
                  <a:moveTo>
                    <a:pt x="326" y="0"/>
                  </a:moveTo>
                  <a:cubicBezTo>
                    <a:pt x="309" y="0"/>
                    <a:pt x="294" y="12"/>
                    <a:pt x="294" y="36"/>
                  </a:cubicBezTo>
                  <a:cubicBezTo>
                    <a:pt x="282" y="453"/>
                    <a:pt x="140" y="798"/>
                    <a:pt x="9" y="1167"/>
                  </a:cubicBezTo>
                  <a:cubicBezTo>
                    <a:pt x="0" y="1184"/>
                    <a:pt x="27" y="1206"/>
                    <a:pt x="47" y="1206"/>
                  </a:cubicBezTo>
                  <a:cubicBezTo>
                    <a:pt x="56" y="1206"/>
                    <a:pt x="64" y="1202"/>
                    <a:pt x="68" y="1191"/>
                  </a:cubicBezTo>
                  <a:cubicBezTo>
                    <a:pt x="259" y="834"/>
                    <a:pt x="354" y="441"/>
                    <a:pt x="366" y="36"/>
                  </a:cubicBezTo>
                  <a:cubicBezTo>
                    <a:pt x="360" y="12"/>
                    <a:pt x="342" y="0"/>
                    <a:pt x="3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1" name="Google Shape;16193;p55">
              <a:extLst>
                <a:ext uri="{FF2B5EF4-FFF2-40B4-BE49-F238E27FC236}">
                  <a16:creationId xmlns:a16="http://schemas.microsoft.com/office/drawing/2014/main" id="{CF1FA237-974F-4630-6856-3A596218FE0C}"/>
                </a:ext>
              </a:extLst>
            </p:cNvPr>
            <p:cNvSpPr/>
            <p:nvPr/>
          </p:nvSpPr>
          <p:spPr>
            <a:xfrm>
              <a:off x="4238625" y="3534175"/>
              <a:ext cx="8300" cy="15175"/>
            </a:xfrm>
            <a:custGeom>
              <a:avLst/>
              <a:gdLst/>
              <a:ahLst/>
              <a:cxnLst/>
              <a:rect l="l" t="t" r="r" b="b"/>
              <a:pathLst>
                <a:path w="332" h="607" extrusionOk="0">
                  <a:moveTo>
                    <a:pt x="247" y="0"/>
                  </a:moveTo>
                  <a:cubicBezTo>
                    <a:pt x="229" y="0"/>
                    <a:pt x="213" y="8"/>
                    <a:pt x="202" y="25"/>
                  </a:cubicBezTo>
                  <a:cubicBezTo>
                    <a:pt x="167" y="120"/>
                    <a:pt x="131" y="192"/>
                    <a:pt x="95" y="287"/>
                  </a:cubicBezTo>
                  <a:cubicBezTo>
                    <a:pt x="60" y="370"/>
                    <a:pt x="0" y="466"/>
                    <a:pt x="0" y="561"/>
                  </a:cubicBezTo>
                  <a:cubicBezTo>
                    <a:pt x="0" y="587"/>
                    <a:pt x="25" y="606"/>
                    <a:pt x="43" y="606"/>
                  </a:cubicBezTo>
                  <a:cubicBezTo>
                    <a:pt x="50" y="606"/>
                    <a:pt x="56" y="603"/>
                    <a:pt x="60" y="597"/>
                  </a:cubicBezTo>
                  <a:cubicBezTo>
                    <a:pt x="119" y="537"/>
                    <a:pt x="155" y="418"/>
                    <a:pt x="179" y="323"/>
                  </a:cubicBezTo>
                  <a:cubicBezTo>
                    <a:pt x="214" y="251"/>
                    <a:pt x="250" y="168"/>
                    <a:pt x="298" y="85"/>
                  </a:cubicBezTo>
                  <a:cubicBezTo>
                    <a:pt x="331" y="43"/>
                    <a:pt x="288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2" name="Google Shape;16194;p55">
              <a:extLst>
                <a:ext uri="{FF2B5EF4-FFF2-40B4-BE49-F238E27FC236}">
                  <a16:creationId xmlns:a16="http://schemas.microsoft.com/office/drawing/2014/main" id="{AA5A7CC4-BA7C-DBCA-7F18-18156DBE4BED}"/>
                </a:ext>
              </a:extLst>
            </p:cNvPr>
            <p:cNvSpPr/>
            <p:nvPr/>
          </p:nvSpPr>
          <p:spPr>
            <a:xfrm>
              <a:off x="4283650" y="3498325"/>
              <a:ext cx="15700" cy="34550"/>
            </a:xfrm>
            <a:custGeom>
              <a:avLst/>
              <a:gdLst/>
              <a:ahLst/>
              <a:cxnLst/>
              <a:rect l="l" t="t" r="r" b="b"/>
              <a:pathLst>
                <a:path w="628" h="1382" extrusionOk="0">
                  <a:moveTo>
                    <a:pt x="387" y="0"/>
                  </a:moveTo>
                  <a:cubicBezTo>
                    <a:pt x="346" y="0"/>
                    <a:pt x="305" y="35"/>
                    <a:pt x="318" y="90"/>
                  </a:cubicBezTo>
                  <a:cubicBezTo>
                    <a:pt x="354" y="316"/>
                    <a:pt x="330" y="542"/>
                    <a:pt x="259" y="745"/>
                  </a:cubicBezTo>
                  <a:cubicBezTo>
                    <a:pt x="187" y="923"/>
                    <a:pt x="56" y="1078"/>
                    <a:pt x="21" y="1269"/>
                  </a:cubicBezTo>
                  <a:cubicBezTo>
                    <a:pt x="0" y="1329"/>
                    <a:pt x="57" y="1381"/>
                    <a:pt x="118" y="1381"/>
                  </a:cubicBezTo>
                  <a:cubicBezTo>
                    <a:pt x="130" y="1381"/>
                    <a:pt x="141" y="1379"/>
                    <a:pt x="152" y="1376"/>
                  </a:cubicBezTo>
                  <a:cubicBezTo>
                    <a:pt x="568" y="1126"/>
                    <a:pt x="628" y="483"/>
                    <a:pt x="461" y="66"/>
                  </a:cubicBezTo>
                  <a:cubicBezTo>
                    <a:pt x="451" y="20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3" name="Google Shape;16195;p55">
              <a:extLst>
                <a:ext uri="{FF2B5EF4-FFF2-40B4-BE49-F238E27FC236}">
                  <a16:creationId xmlns:a16="http://schemas.microsoft.com/office/drawing/2014/main" id="{FE714829-4959-2458-1810-12C0C0580568}"/>
                </a:ext>
              </a:extLst>
            </p:cNvPr>
            <p:cNvSpPr/>
            <p:nvPr/>
          </p:nvSpPr>
          <p:spPr>
            <a:xfrm>
              <a:off x="4312850" y="3506875"/>
              <a:ext cx="13000" cy="24950"/>
            </a:xfrm>
            <a:custGeom>
              <a:avLst/>
              <a:gdLst/>
              <a:ahLst/>
              <a:cxnLst/>
              <a:rect l="l" t="t" r="r" b="b"/>
              <a:pathLst>
                <a:path w="520" h="998" extrusionOk="0">
                  <a:moveTo>
                    <a:pt x="439" y="1"/>
                  </a:moveTo>
                  <a:cubicBezTo>
                    <a:pt x="398" y="1"/>
                    <a:pt x="353" y="28"/>
                    <a:pt x="353" y="81"/>
                  </a:cubicBezTo>
                  <a:cubicBezTo>
                    <a:pt x="353" y="403"/>
                    <a:pt x="198" y="641"/>
                    <a:pt x="19" y="915"/>
                  </a:cubicBezTo>
                  <a:cubicBezTo>
                    <a:pt x="1" y="952"/>
                    <a:pt x="34" y="997"/>
                    <a:pt x="72" y="997"/>
                  </a:cubicBezTo>
                  <a:cubicBezTo>
                    <a:pt x="82" y="997"/>
                    <a:pt x="93" y="994"/>
                    <a:pt x="103" y="986"/>
                  </a:cubicBezTo>
                  <a:cubicBezTo>
                    <a:pt x="377" y="796"/>
                    <a:pt x="496" y="427"/>
                    <a:pt x="508" y="81"/>
                  </a:cubicBezTo>
                  <a:cubicBezTo>
                    <a:pt x="520" y="28"/>
                    <a:pt x="481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4" name="Google Shape;16196;p55">
              <a:extLst>
                <a:ext uri="{FF2B5EF4-FFF2-40B4-BE49-F238E27FC236}">
                  <a16:creationId xmlns:a16="http://schemas.microsoft.com/office/drawing/2014/main" id="{CA5A6F4D-7080-87E3-3AC3-207A6CB56AE8}"/>
                </a:ext>
              </a:extLst>
            </p:cNvPr>
            <p:cNvSpPr/>
            <p:nvPr/>
          </p:nvSpPr>
          <p:spPr>
            <a:xfrm>
              <a:off x="4181475" y="3500200"/>
              <a:ext cx="8350" cy="21650"/>
            </a:xfrm>
            <a:custGeom>
              <a:avLst/>
              <a:gdLst/>
              <a:ahLst/>
              <a:cxnLst/>
              <a:rect l="l" t="t" r="r" b="b"/>
              <a:pathLst>
                <a:path w="334" h="866" extrusionOk="0">
                  <a:moveTo>
                    <a:pt x="177" y="0"/>
                  </a:moveTo>
                  <a:cubicBezTo>
                    <a:pt x="107" y="0"/>
                    <a:pt x="36" y="45"/>
                    <a:pt x="36" y="134"/>
                  </a:cubicBezTo>
                  <a:lnTo>
                    <a:pt x="36" y="479"/>
                  </a:lnTo>
                  <a:cubicBezTo>
                    <a:pt x="24" y="586"/>
                    <a:pt x="0" y="694"/>
                    <a:pt x="24" y="813"/>
                  </a:cubicBezTo>
                  <a:cubicBezTo>
                    <a:pt x="31" y="847"/>
                    <a:pt x="58" y="866"/>
                    <a:pt x="89" y="866"/>
                  </a:cubicBezTo>
                  <a:cubicBezTo>
                    <a:pt x="111" y="866"/>
                    <a:pt x="135" y="856"/>
                    <a:pt x="155" y="836"/>
                  </a:cubicBezTo>
                  <a:cubicBezTo>
                    <a:pt x="333" y="694"/>
                    <a:pt x="310" y="348"/>
                    <a:pt x="310" y="134"/>
                  </a:cubicBezTo>
                  <a:cubicBezTo>
                    <a:pt x="316" y="45"/>
                    <a:pt x="247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5" name="Google Shape;16197;p55">
              <a:extLst>
                <a:ext uri="{FF2B5EF4-FFF2-40B4-BE49-F238E27FC236}">
                  <a16:creationId xmlns:a16="http://schemas.microsoft.com/office/drawing/2014/main" id="{038B72CD-994D-8B19-9370-0213EDE824A6}"/>
                </a:ext>
              </a:extLst>
            </p:cNvPr>
            <p:cNvSpPr/>
            <p:nvPr/>
          </p:nvSpPr>
          <p:spPr>
            <a:xfrm>
              <a:off x="4379475" y="3491150"/>
              <a:ext cx="11025" cy="19200"/>
            </a:xfrm>
            <a:custGeom>
              <a:avLst/>
              <a:gdLst/>
              <a:ahLst/>
              <a:cxnLst/>
              <a:rect l="l" t="t" r="r" b="b"/>
              <a:pathLst>
                <a:path w="441" h="768" extrusionOk="0">
                  <a:moveTo>
                    <a:pt x="348" y="0"/>
                  </a:moveTo>
                  <a:cubicBezTo>
                    <a:pt x="317" y="0"/>
                    <a:pt x="286" y="17"/>
                    <a:pt x="272" y="55"/>
                  </a:cubicBezTo>
                  <a:cubicBezTo>
                    <a:pt x="200" y="282"/>
                    <a:pt x="81" y="484"/>
                    <a:pt x="10" y="710"/>
                  </a:cubicBezTo>
                  <a:cubicBezTo>
                    <a:pt x="1" y="745"/>
                    <a:pt x="30" y="767"/>
                    <a:pt x="61" y="767"/>
                  </a:cubicBezTo>
                  <a:cubicBezTo>
                    <a:pt x="72" y="767"/>
                    <a:pt x="83" y="764"/>
                    <a:pt x="93" y="758"/>
                  </a:cubicBezTo>
                  <a:cubicBezTo>
                    <a:pt x="295" y="567"/>
                    <a:pt x="355" y="341"/>
                    <a:pt x="426" y="103"/>
                  </a:cubicBezTo>
                  <a:cubicBezTo>
                    <a:pt x="441" y="39"/>
                    <a:pt x="395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6" name="Google Shape;16198;p55">
              <a:extLst>
                <a:ext uri="{FF2B5EF4-FFF2-40B4-BE49-F238E27FC236}">
                  <a16:creationId xmlns:a16="http://schemas.microsoft.com/office/drawing/2014/main" id="{4714DF61-AFC5-459B-398A-D773994BBD7D}"/>
                </a:ext>
              </a:extLst>
            </p:cNvPr>
            <p:cNvSpPr/>
            <p:nvPr/>
          </p:nvSpPr>
          <p:spPr>
            <a:xfrm>
              <a:off x="4365125" y="3528050"/>
              <a:ext cx="9950" cy="16125"/>
            </a:xfrm>
            <a:custGeom>
              <a:avLst/>
              <a:gdLst/>
              <a:ahLst/>
              <a:cxnLst/>
              <a:rect l="l" t="t" r="r" b="b"/>
              <a:pathLst>
                <a:path w="398" h="645" extrusionOk="0">
                  <a:moveTo>
                    <a:pt x="272" y="1"/>
                  </a:moveTo>
                  <a:cubicBezTo>
                    <a:pt x="241" y="1"/>
                    <a:pt x="210" y="17"/>
                    <a:pt x="191" y="56"/>
                  </a:cubicBezTo>
                  <a:cubicBezTo>
                    <a:pt x="155" y="139"/>
                    <a:pt x="119" y="234"/>
                    <a:pt x="72" y="318"/>
                  </a:cubicBezTo>
                  <a:cubicBezTo>
                    <a:pt x="48" y="413"/>
                    <a:pt x="0" y="496"/>
                    <a:pt x="0" y="580"/>
                  </a:cubicBezTo>
                  <a:cubicBezTo>
                    <a:pt x="0" y="620"/>
                    <a:pt x="28" y="644"/>
                    <a:pt x="60" y="644"/>
                  </a:cubicBezTo>
                  <a:cubicBezTo>
                    <a:pt x="76" y="644"/>
                    <a:pt x="92" y="639"/>
                    <a:pt x="107" y="627"/>
                  </a:cubicBezTo>
                  <a:cubicBezTo>
                    <a:pt x="179" y="568"/>
                    <a:pt x="214" y="484"/>
                    <a:pt x="238" y="401"/>
                  </a:cubicBezTo>
                  <a:cubicBezTo>
                    <a:pt x="286" y="318"/>
                    <a:pt x="310" y="222"/>
                    <a:pt x="357" y="139"/>
                  </a:cubicBezTo>
                  <a:cubicBezTo>
                    <a:pt x="397" y="67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7" name="Google Shape;16199;p55">
              <a:extLst>
                <a:ext uri="{FF2B5EF4-FFF2-40B4-BE49-F238E27FC236}">
                  <a16:creationId xmlns:a16="http://schemas.microsoft.com/office/drawing/2014/main" id="{32482AE0-DC63-2BEE-9A0B-549B4BB829B8}"/>
                </a:ext>
              </a:extLst>
            </p:cNvPr>
            <p:cNvSpPr/>
            <p:nvPr/>
          </p:nvSpPr>
          <p:spPr>
            <a:xfrm>
              <a:off x="4440025" y="3470875"/>
              <a:ext cx="9650" cy="28775"/>
            </a:xfrm>
            <a:custGeom>
              <a:avLst/>
              <a:gdLst/>
              <a:ahLst/>
              <a:cxnLst/>
              <a:rect l="l" t="t" r="r" b="b"/>
              <a:pathLst>
                <a:path w="386" h="1151" extrusionOk="0">
                  <a:moveTo>
                    <a:pt x="304" y="0"/>
                  </a:moveTo>
                  <a:cubicBezTo>
                    <a:pt x="257" y="0"/>
                    <a:pt x="207" y="30"/>
                    <a:pt x="207" y="93"/>
                  </a:cubicBezTo>
                  <a:cubicBezTo>
                    <a:pt x="207" y="283"/>
                    <a:pt x="171" y="474"/>
                    <a:pt x="136" y="652"/>
                  </a:cubicBezTo>
                  <a:cubicBezTo>
                    <a:pt x="100" y="807"/>
                    <a:pt x="28" y="938"/>
                    <a:pt x="16" y="1081"/>
                  </a:cubicBezTo>
                  <a:cubicBezTo>
                    <a:pt x="0" y="1121"/>
                    <a:pt x="39" y="1150"/>
                    <a:pt x="80" y="1150"/>
                  </a:cubicBezTo>
                  <a:cubicBezTo>
                    <a:pt x="100" y="1150"/>
                    <a:pt x="120" y="1144"/>
                    <a:pt x="136" y="1128"/>
                  </a:cubicBezTo>
                  <a:cubicBezTo>
                    <a:pt x="374" y="878"/>
                    <a:pt x="386" y="402"/>
                    <a:pt x="386" y="69"/>
                  </a:cubicBezTo>
                  <a:cubicBezTo>
                    <a:pt x="386" y="24"/>
                    <a:pt x="346" y="0"/>
                    <a:pt x="3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8" name="Google Shape;16200;p55">
              <a:extLst>
                <a:ext uri="{FF2B5EF4-FFF2-40B4-BE49-F238E27FC236}">
                  <a16:creationId xmlns:a16="http://schemas.microsoft.com/office/drawing/2014/main" id="{77FDB4DA-8ABF-F85F-EC6A-7426BE29B638}"/>
                </a:ext>
              </a:extLst>
            </p:cNvPr>
            <p:cNvSpPr/>
            <p:nvPr/>
          </p:nvSpPr>
          <p:spPr>
            <a:xfrm>
              <a:off x="4432525" y="3512300"/>
              <a:ext cx="18775" cy="24725"/>
            </a:xfrm>
            <a:custGeom>
              <a:avLst/>
              <a:gdLst/>
              <a:ahLst/>
              <a:cxnLst/>
              <a:rect l="l" t="t" r="r" b="b"/>
              <a:pathLst>
                <a:path w="751" h="989" extrusionOk="0">
                  <a:moveTo>
                    <a:pt x="652" y="0"/>
                  </a:moveTo>
                  <a:cubicBezTo>
                    <a:pt x="629" y="0"/>
                    <a:pt x="605" y="13"/>
                    <a:pt x="590" y="43"/>
                  </a:cubicBezTo>
                  <a:cubicBezTo>
                    <a:pt x="519" y="186"/>
                    <a:pt x="436" y="352"/>
                    <a:pt x="328" y="483"/>
                  </a:cubicBezTo>
                  <a:cubicBezTo>
                    <a:pt x="233" y="626"/>
                    <a:pt x="114" y="757"/>
                    <a:pt x="31" y="900"/>
                  </a:cubicBezTo>
                  <a:cubicBezTo>
                    <a:pt x="1" y="940"/>
                    <a:pt x="38" y="989"/>
                    <a:pt x="79" y="989"/>
                  </a:cubicBezTo>
                  <a:cubicBezTo>
                    <a:pt x="87" y="989"/>
                    <a:pt x="95" y="987"/>
                    <a:pt x="102" y="983"/>
                  </a:cubicBezTo>
                  <a:cubicBezTo>
                    <a:pt x="400" y="817"/>
                    <a:pt x="578" y="400"/>
                    <a:pt x="709" y="114"/>
                  </a:cubicBezTo>
                  <a:cubicBezTo>
                    <a:pt x="750" y="57"/>
                    <a:pt x="702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9" name="Google Shape;16201;p55">
              <a:extLst>
                <a:ext uri="{FF2B5EF4-FFF2-40B4-BE49-F238E27FC236}">
                  <a16:creationId xmlns:a16="http://schemas.microsoft.com/office/drawing/2014/main" id="{BD0B26A7-EAC7-AE7E-962A-463503F5BBF7}"/>
                </a:ext>
              </a:extLst>
            </p:cNvPr>
            <p:cNvSpPr/>
            <p:nvPr/>
          </p:nvSpPr>
          <p:spPr>
            <a:xfrm>
              <a:off x="4497575" y="3466850"/>
              <a:ext cx="11625" cy="33175"/>
            </a:xfrm>
            <a:custGeom>
              <a:avLst/>
              <a:gdLst/>
              <a:ahLst/>
              <a:cxnLst/>
              <a:rect l="l" t="t" r="r" b="b"/>
              <a:pathLst>
                <a:path w="465" h="1327" extrusionOk="0">
                  <a:moveTo>
                    <a:pt x="424" y="1"/>
                  </a:moveTo>
                  <a:cubicBezTo>
                    <a:pt x="410" y="1"/>
                    <a:pt x="398" y="8"/>
                    <a:pt x="393" y="27"/>
                  </a:cubicBezTo>
                  <a:cubicBezTo>
                    <a:pt x="334" y="254"/>
                    <a:pt x="239" y="480"/>
                    <a:pt x="167" y="694"/>
                  </a:cubicBezTo>
                  <a:cubicBezTo>
                    <a:pt x="108" y="873"/>
                    <a:pt x="0" y="1075"/>
                    <a:pt x="0" y="1266"/>
                  </a:cubicBezTo>
                  <a:cubicBezTo>
                    <a:pt x="0" y="1303"/>
                    <a:pt x="29" y="1327"/>
                    <a:pt x="62" y="1327"/>
                  </a:cubicBezTo>
                  <a:cubicBezTo>
                    <a:pt x="81" y="1327"/>
                    <a:pt x="102" y="1319"/>
                    <a:pt x="120" y="1301"/>
                  </a:cubicBezTo>
                  <a:cubicBezTo>
                    <a:pt x="250" y="1158"/>
                    <a:pt x="310" y="932"/>
                    <a:pt x="358" y="742"/>
                  </a:cubicBezTo>
                  <a:cubicBezTo>
                    <a:pt x="417" y="515"/>
                    <a:pt x="453" y="265"/>
                    <a:pt x="465" y="39"/>
                  </a:cubicBezTo>
                  <a:cubicBezTo>
                    <a:pt x="465" y="18"/>
                    <a:pt x="443" y="1"/>
                    <a:pt x="4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0" name="Google Shape;16202;p55">
              <a:extLst>
                <a:ext uri="{FF2B5EF4-FFF2-40B4-BE49-F238E27FC236}">
                  <a16:creationId xmlns:a16="http://schemas.microsoft.com/office/drawing/2014/main" id="{17D9F5B4-6E4D-8D31-C234-5CD7B6EE3E49}"/>
                </a:ext>
              </a:extLst>
            </p:cNvPr>
            <p:cNvSpPr/>
            <p:nvPr/>
          </p:nvSpPr>
          <p:spPr>
            <a:xfrm>
              <a:off x="4472275" y="3514750"/>
              <a:ext cx="19475" cy="22450"/>
            </a:xfrm>
            <a:custGeom>
              <a:avLst/>
              <a:gdLst/>
              <a:ahLst/>
              <a:cxnLst/>
              <a:rect l="l" t="t" r="r" b="b"/>
              <a:pathLst>
                <a:path w="779" h="898" extrusionOk="0">
                  <a:moveTo>
                    <a:pt x="717" y="1"/>
                  </a:moveTo>
                  <a:cubicBezTo>
                    <a:pt x="701" y="1"/>
                    <a:pt x="683" y="9"/>
                    <a:pt x="667" y="28"/>
                  </a:cubicBezTo>
                  <a:cubicBezTo>
                    <a:pt x="584" y="195"/>
                    <a:pt x="465" y="350"/>
                    <a:pt x="346" y="481"/>
                  </a:cubicBezTo>
                  <a:cubicBezTo>
                    <a:pt x="239" y="600"/>
                    <a:pt x="72" y="671"/>
                    <a:pt x="12" y="814"/>
                  </a:cubicBezTo>
                  <a:cubicBezTo>
                    <a:pt x="0" y="850"/>
                    <a:pt x="24" y="897"/>
                    <a:pt x="72" y="897"/>
                  </a:cubicBezTo>
                  <a:cubicBezTo>
                    <a:pt x="250" y="874"/>
                    <a:pt x="370" y="707"/>
                    <a:pt x="477" y="564"/>
                  </a:cubicBezTo>
                  <a:cubicBezTo>
                    <a:pt x="596" y="421"/>
                    <a:pt x="691" y="254"/>
                    <a:pt x="762" y="76"/>
                  </a:cubicBezTo>
                  <a:cubicBezTo>
                    <a:pt x="778" y="36"/>
                    <a:pt x="751" y="1"/>
                    <a:pt x="7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1" name="Google Shape;16203;p55">
              <a:extLst>
                <a:ext uri="{FF2B5EF4-FFF2-40B4-BE49-F238E27FC236}">
                  <a16:creationId xmlns:a16="http://schemas.microsoft.com/office/drawing/2014/main" id="{0DC32206-1464-0C62-7C3E-51E184D990B9}"/>
                </a:ext>
              </a:extLst>
            </p:cNvPr>
            <p:cNvSpPr/>
            <p:nvPr/>
          </p:nvSpPr>
          <p:spPr>
            <a:xfrm>
              <a:off x="4544000" y="3464700"/>
              <a:ext cx="13425" cy="49775"/>
            </a:xfrm>
            <a:custGeom>
              <a:avLst/>
              <a:gdLst/>
              <a:ahLst/>
              <a:cxnLst/>
              <a:rect l="l" t="t" r="r" b="b"/>
              <a:pathLst>
                <a:path w="537" h="1991" extrusionOk="0">
                  <a:moveTo>
                    <a:pt x="429" y="0"/>
                  </a:moveTo>
                  <a:cubicBezTo>
                    <a:pt x="406" y="0"/>
                    <a:pt x="382" y="18"/>
                    <a:pt x="382" y="54"/>
                  </a:cubicBezTo>
                  <a:cubicBezTo>
                    <a:pt x="298" y="685"/>
                    <a:pt x="37" y="1292"/>
                    <a:pt x="1" y="1911"/>
                  </a:cubicBezTo>
                  <a:cubicBezTo>
                    <a:pt x="1" y="1967"/>
                    <a:pt x="38" y="1990"/>
                    <a:pt x="75" y="1990"/>
                  </a:cubicBezTo>
                  <a:cubicBezTo>
                    <a:pt x="102" y="1990"/>
                    <a:pt x="129" y="1979"/>
                    <a:pt x="144" y="1959"/>
                  </a:cubicBezTo>
                  <a:cubicBezTo>
                    <a:pt x="525" y="1435"/>
                    <a:pt x="537" y="697"/>
                    <a:pt x="477" y="54"/>
                  </a:cubicBezTo>
                  <a:cubicBezTo>
                    <a:pt x="477" y="18"/>
                    <a:pt x="453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2" name="Google Shape;16204;p55">
              <a:extLst>
                <a:ext uri="{FF2B5EF4-FFF2-40B4-BE49-F238E27FC236}">
                  <a16:creationId xmlns:a16="http://schemas.microsoft.com/office/drawing/2014/main" id="{C4AD0E35-9A3F-02CD-FBF7-706D103307C9}"/>
                </a:ext>
              </a:extLst>
            </p:cNvPr>
            <p:cNvSpPr/>
            <p:nvPr/>
          </p:nvSpPr>
          <p:spPr>
            <a:xfrm>
              <a:off x="4533900" y="3525650"/>
              <a:ext cx="6275" cy="14525"/>
            </a:xfrm>
            <a:custGeom>
              <a:avLst/>
              <a:gdLst/>
              <a:ahLst/>
              <a:cxnLst/>
              <a:rect l="l" t="t" r="r" b="b"/>
              <a:pathLst>
                <a:path w="251" h="581" extrusionOk="0">
                  <a:moveTo>
                    <a:pt x="196" y="0"/>
                  </a:moveTo>
                  <a:cubicBezTo>
                    <a:pt x="170" y="0"/>
                    <a:pt x="143" y="15"/>
                    <a:pt x="143" y="45"/>
                  </a:cubicBezTo>
                  <a:cubicBezTo>
                    <a:pt x="143" y="152"/>
                    <a:pt x="107" y="235"/>
                    <a:pt x="83" y="330"/>
                  </a:cubicBezTo>
                  <a:cubicBezTo>
                    <a:pt x="48" y="402"/>
                    <a:pt x="0" y="473"/>
                    <a:pt x="0" y="545"/>
                  </a:cubicBezTo>
                  <a:cubicBezTo>
                    <a:pt x="0" y="580"/>
                    <a:pt x="36" y="580"/>
                    <a:pt x="71" y="580"/>
                  </a:cubicBezTo>
                  <a:cubicBezTo>
                    <a:pt x="143" y="533"/>
                    <a:pt x="167" y="414"/>
                    <a:pt x="191" y="342"/>
                  </a:cubicBezTo>
                  <a:cubicBezTo>
                    <a:pt x="214" y="247"/>
                    <a:pt x="226" y="152"/>
                    <a:pt x="250" y="45"/>
                  </a:cubicBezTo>
                  <a:cubicBezTo>
                    <a:pt x="250" y="15"/>
                    <a:pt x="223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3" name="Google Shape;16205;p55">
              <a:extLst>
                <a:ext uri="{FF2B5EF4-FFF2-40B4-BE49-F238E27FC236}">
                  <a16:creationId xmlns:a16="http://schemas.microsoft.com/office/drawing/2014/main" id="{38A0B723-79B0-CD11-7FFB-BCB9EBA366C8}"/>
                </a:ext>
              </a:extLst>
            </p:cNvPr>
            <p:cNvSpPr/>
            <p:nvPr/>
          </p:nvSpPr>
          <p:spPr>
            <a:xfrm>
              <a:off x="4585675" y="3473050"/>
              <a:ext cx="7775" cy="29650"/>
            </a:xfrm>
            <a:custGeom>
              <a:avLst/>
              <a:gdLst/>
              <a:ahLst/>
              <a:cxnLst/>
              <a:rect l="l" t="t" r="r" b="b"/>
              <a:pathLst>
                <a:path w="311" h="1186" extrusionOk="0">
                  <a:moveTo>
                    <a:pt x="201" y="1"/>
                  </a:moveTo>
                  <a:cubicBezTo>
                    <a:pt x="158" y="1"/>
                    <a:pt x="113" y="38"/>
                    <a:pt x="120" y="89"/>
                  </a:cubicBezTo>
                  <a:cubicBezTo>
                    <a:pt x="179" y="470"/>
                    <a:pt x="36" y="779"/>
                    <a:pt x="1" y="1149"/>
                  </a:cubicBezTo>
                  <a:cubicBezTo>
                    <a:pt x="1" y="1174"/>
                    <a:pt x="18" y="1186"/>
                    <a:pt x="37" y="1186"/>
                  </a:cubicBezTo>
                  <a:cubicBezTo>
                    <a:pt x="54" y="1186"/>
                    <a:pt x="73" y="1177"/>
                    <a:pt x="84" y="1160"/>
                  </a:cubicBezTo>
                  <a:cubicBezTo>
                    <a:pt x="298" y="863"/>
                    <a:pt x="310" y="410"/>
                    <a:pt x="263" y="53"/>
                  </a:cubicBezTo>
                  <a:cubicBezTo>
                    <a:pt x="253" y="16"/>
                    <a:pt x="228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4" name="Google Shape;16206;p55">
              <a:extLst>
                <a:ext uri="{FF2B5EF4-FFF2-40B4-BE49-F238E27FC236}">
                  <a16:creationId xmlns:a16="http://schemas.microsoft.com/office/drawing/2014/main" id="{92EA650C-6A3E-0C8C-09D3-FDF9A1E61EE3}"/>
                </a:ext>
              </a:extLst>
            </p:cNvPr>
            <p:cNvSpPr/>
            <p:nvPr/>
          </p:nvSpPr>
          <p:spPr>
            <a:xfrm>
              <a:off x="4633525" y="3469375"/>
              <a:ext cx="20350" cy="48025"/>
            </a:xfrm>
            <a:custGeom>
              <a:avLst/>
              <a:gdLst/>
              <a:ahLst/>
              <a:cxnLst/>
              <a:rect l="l" t="t" r="r" b="b"/>
              <a:pathLst>
                <a:path w="814" h="1921" extrusionOk="0">
                  <a:moveTo>
                    <a:pt x="718" y="1"/>
                  </a:moveTo>
                  <a:cubicBezTo>
                    <a:pt x="676" y="1"/>
                    <a:pt x="635" y="28"/>
                    <a:pt x="635" y="81"/>
                  </a:cubicBezTo>
                  <a:cubicBezTo>
                    <a:pt x="587" y="736"/>
                    <a:pt x="325" y="1272"/>
                    <a:pt x="27" y="1831"/>
                  </a:cubicBezTo>
                  <a:cubicBezTo>
                    <a:pt x="1" y="1876"/>
                    <a:pt x="40" y="1920"/>
                    <a:pt x="77" y="1920"/>
                  </a:cubicBezTo>
                  <a:cubicBezTo>
                    <a:pt x="89" y="1920"/>
                    <a:pt x="102" y="1915"/>
                    <a:pt x="111" y="1903"/>
                  </a:cubicBezTo>
                  <a:cubicBezTo>
                    <a:pt x="647" y="1462"/>
                    <a:pt x="813" y="748"/>
                    <a:pt x="801" y="81"/>
                  </a:cubicBezTo>
                  <a:cubicBezTo>
                    <a:pt x="801" y="28"/>
                    <a:pt x="760" y="1"/>
                    <a:pt x="7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5" name="Google Shape;16207;p55">
              <a:extLst>
                <a:ext uri="{FF2B5EF4-FFF2-40B4-BE49-F238E27FC236}">
                  <a16:creationId xmlns:a16="http://schemas.microsoft.com/office/drawing/2014/main" id="{95372681-734F-4152-AE65-65050D771AC2}"/>
                </a:ext>
              </a:extLst>
            </p:cNvPr>
            <p:cNvSpPr/>
            <p:nvPr/>
          </p:nvSpPr>
          <p:spPr>
            <a:xfrm>
              <a:off x="4623825" y="3531750"/>
              <a:ext cx="3200" cy="2850"/>
            </a:xfrm>
            <a:custGeom>
              <a:avLst/>
              <a:gdLst/>
              <a:ahLst/>
              <a:cxnLst/>
              <a:rect l="l" t="t" r="r" b="b"/>
              <a:pathLst>
                <a:path w="128" h="114" extrusionOk="0">
                  <a:moveTo>
                    <a:pt x="92" y="1"/>
                  </a:moveTo>
                  <a:cubicBezTo>
                    <a:pt x="89" y="1"/>
                    <a:pt x="85" y="1"/>
                    <a:pt x="82" y="3"/>
                  </a:cubicBezTo>
                  <a:lnTo>
                    <a:pt x="11" y="86"/>
                  </a:lnTo>
                  <a:cubicBezTo>
                    <a:pt x="1" y="96"/>
                    <a:pt x="15" y="113"/>
                    <a:pt x="33" y="113"/>
                  </a:cubicBezTo>
                  <a:cubicBezTo>
                    <a:pt x="37" y="113"/>
                    <a:pt x="42" y="112"/>
                    <a:pt x="46" y="110"/>
                  </a:cubicBezTo>
                  <a:lnTo>
                    <a:pt x="118" y="39"/>
                  </a:lnTo>
                  <a:cubicBezTo>
                    <a:pt x="128" y="29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6" name="Google Shape;16208;p55">
              <a:extLst>
                <a:ext uri="{FF2B5EF4-FFF2-40B4-BE49-F238E27FC236}">
                  <a16:creationId xmlns:a16="http://schemas.microsoft.com/office/drawing/2014/main" id="{C3381EF2-9520-5B1A-8E4A-9512F7F385AD}"/>
                </a:ext>
              </a:extLst>
            </p:cNvPr>
            <p:cNvSpPr/>
            <p:nvPr/>
          </p:nvSpPr>
          <p:spPr>
            <a:xfrm>
              <a:off x="4692325" y="3440275"/>
              <a:ext cx="13025" cy="48900"/>
            </a:xfrm>
            <a:custGeom>
              <a:avLst/>
              <a:gdLst/>
              <a:ahLst/>
              <a:cxnLst/>
              <a:rect l="l" t="t" r="r" b="b"/>
              <a:pathLst>
                <a:path w="521" h="1956" extrusionOk="0">
                  <a:moveTo>
                    <a:pt x="374" y="1"/>
                  </a:moveTo>
                  <a:cubicBezTo>
                    <a:pt x="363" y="1"/>
                    <a:pt x="348" y="7"/>
                    <a:pt x="342" y="19"/>
                  </a:cubicBezTo>
                  <a:cubicBezTo>
                    <a:pt x="283" y="293"/>
                    <a:pt x="283" y="555"/>
                    <a:pt x="235" y="828"/>
                  </a:cubicBezTo>
                  <a:cubicBezTo>
                    <a:pt x="188" y="1186"/>
                    <a:pt x="104" y="1519"/>
                    <a:pt x="9" y="1876"/>
                  </a:cubicBezTo>
                  <a:cubicBezTo>
                    <a:pt x="1" y="1919"/>
                    <a:pt x="35" y="1955"/>
                    <a:pt x="72" y="1955"/>
                  </a:cubicBezTo>
                  <a:cubicBezTo>
                    <a:pt x="87" y="1955"/>
                    <a:pt x="103" y="1949"/>
                    <a:pt x="116" y="1936"/>
                  </a:cubicBezTo>
                  <a:cubicBezTo>
                    <a:pt x="521" y="1507"/>
                    <a:pt x="497" y="566"/>
                    <a:pt x="378" y="19"/>
                  </a:cubicBezTo>
                  <a:cubicBezTo>
                    <a:pt x="390" y="7"/>
                    <a:pt x="384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7" name="Google Shape;16209;p55">
              <a:extLst>
                <a:ext uri="{FF2B5EF4-FFF2-40B4-BE49-F238E27FC236}">
                  <a16:creationId xmlns:a16="http://schemas.microsoft.com/office/drawing/2014/main" id="{CB136FD7-9124-C154-60BC-37171E67ED74}"/>
                </a:ext>
              </a:extLst>
            </p:cNvPr>
            <p:cNvSpPr/>
            <p:nvPr/>
          </p:nvSpPr>
          <p:spPr>
            <a:xfrm>
              <a:off x="4674750" y="3508425"/>
              <a:ext cx="14725" cy="22875"/>
            </a:xfrm>
            <a:custGeom>
              <a:avLst/>
              <a:gdLst/>
              <a:ahLst/>
              <a:cxnLst/>
              <a:rect l="l" t="t" r="r" b="b"/>
              <a:pathLst>
                <a:path w="589" h="915" extrusionOk="0">
                  <a:moveTo>
                    <a:pt x="571" y="0"/>
                  </a:moveTo>
                  <a:cubicBezTo>
                    <a:pt x="564" y="0"/>
                    <a:pt x="555" y="5"/>
                    <a:pt x="545" y="19"/>
                  </a:cubicBezTo>
                  <a:cubicBezTo>
                    <a:pt x="510" y="186"/>
                    <a:pt x="462" y="341"/>
                    <a:pt x="355" y="484"/>
                  </a:cubicBezTo>
                  <a:cubicBezTo>
                    <a:pt x="272" y="615"/>
                    <a:pt x="141" y="722"/>
                    <a:pt x="21" y="853"/>
                  </a:cubicBezTo>
                  <a:cubicBezTo>
                    <a:pt x="0" y="874"/>
                    <a:pt x="17" y="914"/>
                    <a:pt x="55" y="914"/>
                  </a:cubicBezTo>
                  <a:cubicBezTo>
                    <a:pt x="59" y="914"/>
                    <a:pt x="64" y="914"/>
                    <a:pt x="69" y="912"/>
                  </a:cubicBezTo>
                  <a:cubicBezTo>
                    <a:pt x="379" y="757"/>
                    <a:pt x="522" y="341"/>
                    <a:pt x="581" y="19"/>
                  </a:cubicBezTo>
                  <a:cubicBezTo>
                    <a:pt x="588" y="12"/>
                    <a:pt x="58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8" name="Google Shape;16210;p55">
              <a:extLst>
                <a:ext uri="{FF2B5EF4-FFF2-40B4-BE49-F238E27FC236}">
                  <a16:creationId xmlns:a16="http://schemas.microsoft.com/office/drawing/2014/main" id="{5F2B12B8-51C2-3457-0679-9A47C9FC0CB4}"/>
                </a:ext>
              </a:extLst>
            </p:cNvPr>
            <p:cNvSpPr/>
            <p:nvPr/>
          </p:nvSpPr>
          <p:spPr>
            <a:xfrm>
              <a:off x="4726850" y="3481650"/>
              <a:ext cx="13400" cy="26700"/>
            </a:xfrm>
            <a:custGeom>
              <a:avLst/>
              <a:gdLst/>
              <a:ahLst/>
              <a:cxnLst/>
              <a:rect l="l" t="t" r="r" b="b"/>
              <a:pathLst>
                <a:path w="536" h="1068" extrusionOk="0">
                  <a:moveTo>
                    <a:pt x="411" y="0"/>
                  </a:moveTo>
                  <a:cubicBezTo>
                    <a:pt x="371" y="0"/>
                    <a:pt x="333" y="19"/>
                    <a:pt x="319" y="66"/>
                  </a:cubicBezTo>
                  <a:cubicBezTo>
                    <a:pt x="283" y="209"/>
                    <a:pt x="247" y="376"/>
                    <a:pt x="188" y="519"/>
                  </a:cubicBezTo>
                  <a:cubicBezTo>
                    <a:pt x="128" y="685"/>
                    <a:pt x="57" y="840"/>
                    <a:pt x="9" y="995"/>
                  </a:cubicBezTo>
                  <a:cubicBezTo>
                    <a:pt x="0" y="1031"/>
                    <a:pt x="25" y="1067"/>
                    <a:pt x="53" y="1067"/>
                  </a:cubicBezTo>
                  <a:cubicBezTo>
                    <a:pt x="62" y="1067"/>
                    <a:pt x="72" y="1063"/>
                    <a:pt x="81" y="1055"/>
                  </a:cubicBezTo>
                  <a:cubicBezTo>
                    <a:pt x="378" y="852"/>
                    <a:pt x="426" y="435"/>
                    <a:pt x="521" y="102"/>
                  </a:cubicBezTo>
                  <a:cubicBezTo>
                    <a:pt x="536" y="45"/>
                    <a:pt x="472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9" name="Google Shape;16211;p55">
              <a:extLst>
                <a:ext uri="{FF2B5EF4-FFF2-40B4-BE49-F238E27FC236}">
                  <a16:creationId xmlns:a16="http://schemas.microsoft.com/office/drawing/2014/main" id="{DA78CAD8-2F27-E614-3EAA-82D61CB7A88E}"/>
                </a:ext>
              </a:extLst>
            </p:cNvPr>
            <p:cNvSpPr/>
            <p:nvPr/>
          </p:nvSpPr>
          <p:spPr>
            <a:xfrm>
              <a:off x="4736025" y="3500025"/>
              <a:ext cx="21650" cy="29775"/>
            </a:xfrm>
            <a:custGeom>
              <a:avLst/>
              <a:gdLst/>
              <a:ahLst/>
              <a:cxnLst/>
              <a:rect l="l" t="t" r="r" b="b"/>
              <a:pathLst>
                <a:path w="866" h="1191" extrusionOk="0">
                  <a:moveTo>
                    <a:pt x="782" y="1"/>
                  </a:moveTo>
                  <a:cubicBezTo>
                    <a:pt x="751" y="1"/>
                    <a:pt x="717" y="18"/>
                    <a:pt x="702" y="58"/>
                  </a:cubicBezTo>
                  <a:cubicBezTo>
                    <a:pt x="630" y="248"/>
                    <a:pt x="523" y="439"/>
                    <a:pt x="416" y="617"/>
                  </a:cubicBezTo>
                  <a:cubicBezTo>
                    <a:pt x="297" y="796"/>
                    <a:pt x="118" y="939"/>
                    <a:pt x="11" y="1105"/>
                  </a:cubicBezTo>
                  <a:cubicBezTo>
                    <a:pt x="1" y="1148"/>
                    <a:pt x="28" y="1191"/>
                    <a:pt x="60" y="1191"/>
                  </a:cubicBezTo>
                  <a:cubicBezTo>
                    <a:pt x="63" y="1191"/>
                    <a:pt x="67" y="1190"/>
                    <a:pt x="71" y="1189"/>
                  </a:cubicBezTo>
                  <a:cubicBezTo>
                    <a:pt x="273" y="1129"/>
                    <a:pt x="416" y="891"/>
                    <a:pt x="535" y="724"/>
                  </a:cubicBezTo>
                  <a:cubicBezTo>
                    <a:pt x="666" y="534"/>
                    <a:pt x="761" y="308"/>
                    <a:pt x="845" y="81"/>
                  </a:cubicBezTo>
                  <a:cubicBezTo>
                    <a:pt x="865" y="33"/>
                    <a:pt x="826" y="1"/>
                    <a:pt x="7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0" name="Google Shape;16212;p55">
              <a:extLst>
                <a:ext uri="{FF2B5EF4-FFF2-40B4-BE49-F238E27FC236}">
                  <a16:creationId xmlns:a16="http://schemas.microsoft.com/office/drawing/2014/main" id="{49E8852C-DD43-99ED-20ED-36B7235C98DA}"/>
                </a:ext>
              </a:extLst>
            </p:cNvPr>
            <p:cNvSpPr/>
            <p:nvPr/>
          </p:nvSpPr>
          <p:spPr>
            <a:xfrm>
              <a:off x="4764700" y="3437825"/>
              <a:ext cx="33525" cy="93175"/>
            </a:xfrm>
            <a:custGeom>
              <a:avLst/>
              <a:gdLst/>
              <a:ahLst/>
              <a:cxnLst/>
              <a:rect l="l" t="t" r="r" b="b"/>
              <a:pathLst>
                <a:path w="1341" h="3727" extrusionOk="0">
                  <a:moveTo>
                    <a:pt x="1110" y="0"/>
                  </a:moveTo>
                  <a:cubicBezTo>
                    <a:pt x="1051" y="0"/>
                    <a:pt x="995" y="37"/>
                    <a:pt x="995" y="117"/>
                  </a:cubicBezTo>
                  <a:cubicBezTo>
                    <a:pt x="1031" y="1415"/>
                    <a:pt x="1007" y="2724"/>
                    <a:pt x="31" y="3677"/>
                  </a:cubicBezTo>
                  <a:cubicBezTo>
                    <a:pt x="0" y="3697"/>
                    <a:pt x="32" y="3727"/>
                    <a:pt x="56" y="3727"/>
                  </a:cubicBezTo>
                  <a:cubicBezTo>
                    <a:pt x="60" y="3727"/>
                    <a:pt x="64" y="3726"/>
                    <a:pt x="67" y="3724"/>
                  </a:cubicBezTo>
                  <a:cubicBezTo>
                    <a:pt x="1055" y="2974"/>
                    <a:pt x="1341" y="1260"/>
                    <a:pt x="1257" y="117"/>
                  </a:cubicBezTo>
                  <a:cubicBezTo>
                    <a:pt x="1245" y="43"/>
                    <a:pt x="1175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1" name="Google Shape;16213;p55">
              <a:extLst>
                <a:ext uri="{FF2B5EF4-FFF2-40B4-BE49-F238E27FC236}">
                  <a16:creationId xmlns:a16="http://schemas.microsoft.com/office/drawing/2014/main" id="{C0748AE3-38C3-F495-3E79-A3B69CF02F41}"/>
                </a:ext>
              </a:extLst>
            </p:cNvPr>
            <p:cNvSpPr/>
            <p:nvPr/>
          </p:nvSpPr>
          <p:spPr>
            <a:xfrm>
              <a:off x="4834925" y="3438800"/>
              <a:ext cx="7350" cy="22800"/>
            </a:xfrm>
            <a:custGeom>
              <a:avLst/>
              <a:gdLst/>
              <a:ahLst/>
              <a:cxnLst/>
              <a:rect l="l" t="t" r="r" b="b"/>
              <a:pathLst>
                <a:path w="294" h="912" extrusionOk="0">
                  <a:moveTo>
                    <a:pt x="252" y="0"/>
                  </a:moveTo>
                  <a:cubicBezTo>
                    <a:pt x="243" y="0"/>
                    <a:pt x="234" y="6"/>
                    <a:pt x="234" y="18"/>
                  </a:cubicBezTo>
                  <a:cubicBezTo>
                    <a:pt x="199" y="316"/>
                    <a:pt x="80" y="578"/>
                    <a:pt x="8" y="864"/>
                  </a:cubicBezTo>
                  <a:cubicBezTo>
                    <a:pt x="0" y="895"/>
                    <a:pt x="24" y="911"/>
                    <a:pt x="44" y="911"/>
                  </a:cubicBezTo>
                  <a:cubicBezTo>
                    <a:pt x="54" y="911"/>
                    <a:pt x="64" y="907"/>
                    <a:pt x="68" y="899"/>
                  </a:cubicBezTo>
                  <a:cubicBezTo>
                    <a:pt x="258" y="649"/>
                    <a:pt x="294" y="328"/>
                    <a:pt x="270" y="18"/>
                  </a:cubicBezTo>
                  <a:cubicBezTo>
                    <a:pt x="270" y="6"/>
                    <a:pt x="261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2" name="Google Shape;16214;p55">
              <a:extLst>
                <a:ext uri="{FF2B5EF4-FFF2-40B4-BE49-F238E27FC236}">
                  <a16:creationId xmlns:a16="http://schemas.microsoft.com/office/drawing/2014/main" id="{1C1313E8-E8DA-726D-8676-7A64E972E0DD}"/>
                </a:ext>
              </a:extLst>
            </p:cNvPr>
            <p:cNvSpPr/>
            <p:nvPr/>
          </p:nvSpPr>
          <p:spPr>
            <a:xfrm>
              <a:off x="4801525" y="3474700"/>
              <a:ext cx="29450" cy="50525"/>
            </a:xfrm>
            <a:custGeom>
              <a:avLst/>
              <a:gdLst/>
              <a:ahLst/>
              <a:cxnLst/>
              <a:rect l="l" t="t" r="r" b="b"/>
              <a:pathLst>
                <a:path w="1178" h="2021" extrusionOk="0">
                  <a:moveTo>
                    <a:pt x="1087" y="1"/>
                  </a:moveTo>
                  <a:cubicBezTo>
                    <a:pt x="1053" y="1"/>
                    <a:pt x="1021" y="18"/>
                    <a:pt x="1011" y="59"/>
                  </a:cubicBezTo>
                  <a:cubicBezTo>
                    <a:pt x="951" y="440"/>
                    <a:pt x="761" y="785"/>
                    <a:pt x="535" y="1094"/>
                  </a:cubicBezTo>
                  <a:cubicBezTo>
                    <a:pt x="356" y="1356"/>
                    <a:pt x="94" y="1606"/>
                    <a:pt x="11" y="1916"/>
                  </a:cubicBezTo>
                  <a:cubicBezTo>
                    <a:pt x="1" y="1964"/>
                    <a:pt x="54" y="2021"/>
                    <a:pt x="94" y="2021"/>
                  </a:cubicBezTo>
                  <a:cubicBezTo>
                    <a:pt x="103" y="2021"/>
                    <a:pt x="111" y="2018"/>
                    <a:pt x="118" y="2011"/>
                  </a:cubicBezTo>
                  <a:cubicBezTo>
                    <a:pt x="404" y="1797"/>
                    <a:pt x="594" y="1416"/>
                    <a:pt x="796" y="1118"/>
                  </a:cubicBezTo>
                  <a:cubicBezTo>
                    <a:pt x="987" y="785"/>
                    <a:pt x="1130" y="463"/>
                    <a:pt x="1177" y="71"/>
                  </a:cubicBezTo>
                  <a:cubicBezTo>
                    <a:pt x="1177" y="30"/>
                    <a:pt x="1131" y="1"/>
                    <a:pt x="10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3" name="Google Shape;16215;p55">
              <a:extLst>
                <a:ext uri="{FF2B5EF4-FFF2-40B4-BE49-F238E27FC236}">
                  <a16:creationId xmlns:a16="http://schemas.microsoft.com/office/drawing/2014/main" id="{D8573334-E1E6-79B2-4B3F-05433C9C9CEC}"/>
                </a:ext>
              </a:extLst>
            </p:cNvPr>
            <p:cNvSpPr/>
            <p:nvPr/>
          </p:nvSpPr>
          <p:spPr>
            <a:xfrm>
              <a:off x="4876800" y="3423950"/>
              <a:ext cx="6850" cy="33375"/>
            </a:xfrm>
            <a:custGeom>
              <a:avLst/>
              <a:gdLst/>
              <a:ahLst/>
              <a:cxnLst/>
              <a:rect l="l" t="t" r="r" b="b"/>
              <a:pathLst>
                <a:path w="274" h="1335" extrusionOk="0">
                  <a:moveTo>
                    <a:pt x="153" y="0"/>
                  </a:moveTo>
                  <a:cubicBezTo>
                    <a:pt x="131" y="0"/>
                    <a:pt x="113" y="9"/>
                    <a:pt x="119" y="29"/>
                  </a:cubicBezTo>
                  <a:cubicBezTo>
                    <a:pt x="179" y="469"/>
                    <a:pt x="83" y="898"/>
                    <a:pt x="0" y="1315"/>
                  </a:cubicBezTo>
                  <a:cubicBezTo>
                    <a:pt x="0" y="1329"/>
                    <a:pt x="8" y="1334"/>
                    <a:pt x="20" y="1334"/>
                  </a:cubicBezTo>
                  <a:cubicBezTo>
                    <a:pt x="28" y="1334"/>
                    <a:pt x="38" y="1332"/>
                    <a:pt x="48" y="1327"/>
                  </a:cubicBezTo>
                  <a:cubicBezTo>
                    <a:pt x="226" y="898"/>
                    <a:pt x="274" y="481"/>
                    <a:pt x="202" y="17"/>
                  </a:cubicBezTo>
                  <a:cubicBezTo>
                    <a:pt x="192" y="6"/>
                    <a:pt x="171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4" name="Google Shape;16216;p55">
              <a:extLst>
                <a:ext uri="{FF2B5EF4-FFF2-40B4-BE49-F238E27FC236}">
                  <a16:creationId xmlns:a16="http://schemas.microsoft.com/office/drawing/2014/main" id="{81BDEB11-C991-37D6-3445-D343B4E1C395}"/>
                </a:ext>
              </a:extLst>
            </p:cNvPr>
            <p:cNvSpPr/>
            <p:nvPr/>
          </p:nvSpPr>
          <p:spPr>
            <a:xfrm>
              <a:off x="4843825" y="3485025"/>
              <a:ext cx="24950" cy="39025"/>
            </a:xfrm>
            <a:custGeom>
              <a:avLst/>
              <a:gdLst/>
              <a:ahLst/>
              <a:cxnLst/>
              <a:rect l="l" t="t" r="r" b="b"/>
              <a:pathLst>
                <a:path w="998" h="1561" extrusionOk="0">
                  <a:moveTo>
                    <a:pt x="968" y="1"/>
                  </a:moveTo>
                  <a:cubicBezTo>
                    <a:pt x="958" y="1"/>
                    <a:pt x="950" y="5"/>
                    <a:pt x="950" y="15"/>
                  </a:cubicBezTo>
                  <a:cubicBezTo>
                    <a:pt x="867" y="360"/>
                    <a:pt x="664" y="622"/>
                    <a:pt x="438" y="896"/>
                  </a:cubicBezTo>
                  <a:cubicBezTo>
                    <a:pt x="271" y="1086"/>
                    <a:pt x="81" y="1265"/>
                    <a:pt x="9" y="1515"/>
                  </a:cubicBezTo>
                  <a:cubicBezTo>
                    <a:pt x="1" y="1541"/>
                    <a:pt x="17" y="1560"/>
                    <a:pt x="40" y="1560"/>
                  </a:cubicBezTo>
                  <a:cubicBezTo>
                    <a:pt x="49" y="1560"/>
                    <a:pt x="59" y="1557"/>
                    <a:pt x="69" y="1551"/>
                  </a:cubicBezTo>
                  <a:cubicBezTo>
                    <a:pt x="295" y="1324"/>
                    <a:pt x="486" y="1039"/>
                    <a:pt x="664" y="789"/>
                  </a:cubicBezTo>
                  <a:cubicBezTo>
                    <a:pt x="819" y="550"/>
                    <a:pt x="962" y="312"/>
                    <a:pt x="998" y="15"/>
                  </a:cubicBezTo>
                  <a:cubicBezTo>
                    <a:pt x="998" y="8"/>
                    <a:pt x="982" y="1"/>
                    <a:pt x="9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5" name="Google Shape;16217;p55">
              <a:extLst>
                <a:ext uri="{FF2B5EF4-FFF2-40B4-BE49-F238E27FC236}">
                  <a16:creationId xmlns:a16="http://schemas.microsoft.com/office/drawing/2014/main" id="{1938F4A4-3B81-FF58-C2D2-6FAEC1320B10}"/>
                </a:ext>
              </a:extLst>
            </p:cNvPr>
            <p:cNvSpPr/>
            <p:nvPr/>
          </p:nvSpPr>
          <p:spPr>
            <a:xfrm>
              <a:off x="4905850" y="3406050"/>
              <a:ext cx="22150" cy="59075"/>
            </a:xfrm>
            <a:custGeom>
              <a:avLst/>
              <a:gdLst/>
              <a:ahLst/>
              <a:cxnLst/>
              <a:rect l="l" t="t" r="r" b="b"/>
              <a:pathLst>
                <a:path w="886" h="2363" extrusionOk="0">
                  <a:moveTo>
                    <a:pt x="853" y="1"/>
                  </a:moveTo>
                  <a:cubicBezTo>
                    <a:pt x="838" y="1"/>
                    <a:pt x="820" y="7"/>
                    <a:pt x="814" y="19"/>
                  </a:cubicBezTo>
                  <a:cubicBezTo>
                    <a:pt x="707" y="435"/>
                    <a:pt x="588" y="840"/>
                    <a:pt x="433" y="1245"/>
                  </a:cubicBezTo>
                  <a:cubicBezTo>
                    <a:pt x="279" y="1578"/>
                    <a:pt x="100" y="1935"/>
                    <a:pt x="17" y="2293"/>
                  </a:cubicBezTo>
                  <a:cubicBezTo>
                    <a:pt x="1" y="2333"/>
                    <a:pt x="34" y="2362"/>
                    <a:pt x="64" y="2362"/>
                  </a:cubicBezTo>
                  <a:cubicBezTo>
                    <a:pt x="78" y="2362"/>
                    <a:pt x="92" y="2356"/>
                    <a:pt x="100" y="2340"/>
                  </a:cubicBezTo>
                  <a:cubicBezTo>
                    <a:pt x="493" y="1674"/>
                    <a:pt x="886" y="804"/>
                    <a:pt x="874" y="19"/>
                  </a:cubicBezTo>
                  <a:cubicBezTo>
                    <a:pt x="880" y="7"/>
                    <a:pt x="868" y="1"/>
                    <a:pt x="8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6" name="Google Shape;16218;p55">
              <a:extLst>
                <a:ext uri="{FF2B5EF4-FFF2-40B4-BE49-F238E27FC236}">
                  <a16:creationId xmlns:a16="http://schemas.microsoft.com/office/drawing/2014/main" id="{49AA01BA-B035-1704-432A-26F9E680026D}"/>
                </a:ext>
              </a:extLst>
            </p:cNvPr>
            <p:cNvSpPr/>
            <p:nvPr/>
          </p:nvSpPr>
          <p:spPr>
            <a:xfrm>
              <a:off x="4872100" y="3501075"/>
              <a:ext cx="18400" cy="25175"/>
            </a:xfrm>
            <a:custGeom>
              <a:avLst/>
              <a:gdLst/>
              <a:ahLst/>
              <a:cxnLst/>
              <a:rect l="l" t="t" r="r" b="b"/>
              <a:pathLst>
                <a:path w="736" h="1007" extrusionOk="0">
                  <a:moveTo>
                    <a:pt x="695" y="1"/>
                  </a:moveTo>
                  <a:cubicBezTo>
                    <a:pt x="687" y="1"/>
                    <a:pt x="680" y="5"/>
                    <a:pt x="676" y="16"/>
                  </a:cubicBezTo>
                  <a:cubicBezTo>
                    <a:pt x="557" y="158"/>
                    <a:pt x="438" y="325"/>
                    <a:pt x="331" y="480"/>
                  </a:cubicBezTo>
                  <a:cubicBezTo>
                    <a:pt x="236" y="623"/>
                    <a:pt x="81" y="778"/>
                    <a:pt x="9" y="956"/>
                  </a:cubicBezTo>
                  <a:cubicBezTo>
                    <a:pt x="1" y="981"/>
                    <a:pt x="28" y="1007"/>
                    <a:pt x="58" y="1007"/>
                  </a:cubicBezTo>
                  <a:cubicBezTo>
                    <a:pt x="70" y="1007"/>
                    <a:pt x="82" y="1002"/>
                    <a:pt x="93" y="992"/>
                  </a:cubicBezTo>
                  <a:cubicBezTo>
                    <a:pt x="236" y="897"/>
                    <a:pt x="319" y="694"/>
                    <a:pt x="402" y="551"/>
                  </a:cubicBezTo>
                  <a:cubicBezTo>
                    <a:pt x="509" y="385"/>
                    <a:pt x="617" y="206"/>
                    <a:pt x="736" y="39"/>
                  </a:cubicBezTo>
                  <a:cubicBezTo>
                    <a:pt x="736" y="23"/>
                    <a:pt x="713" y="1"/>
                    <a:pt x="6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7" name="Google Shape;16219;p55">
              <a:extLst>
                <a:ext uri="{FF2B5EF4-FFF2-40B4-BE49-F238E27FC236}">
                  <a16:creationId xmlns:a16="http://schemas.microsoft.com/office/drawing/2014/main" id="{32BD5D23-18C2-B2CF-CAB3-8ECBEC305F84}"/>
                </a:ext>
              </a:extLst>
            </p:cNvPr>
            <p:cNvSpPr/>
            <p:nvPr/>
          </p:nvSpPr>
          <p:spPr>
            <a:xfrm>
              <a:off x="4944125" y="3388725"/>
              <a:ext cx="28525" cy="81600"/>
            </a:xfrm>
            <a:custGeom>
              <a:avLst/>
              <a:gdLst/>
              <a:ahLst/>
              <a:cxnLst/>
              <a:rect l="l" t="t" r="r" b="b"/>
              <a:pathLst>
                <a:path w="1141" h="3264" extrusionOk="0">
                  <a:moveTo>
                    <a:pt x="1113" y="0"/>
                  </a:moveTo>
                  <a:cubicBezTo>
                    <a:pt x="1108" y="0"/>
                    <a:pt x="1105" y="3"/>
                    <a:pt x="1105" y="9"/>
                  </a:cubicBezTo>
                  <a:cubicBezTo>
                    <a:pt x="1022" y="1164"/>
                    <a:pt x="629" y="2259"/>
                    <a:pt x="10" y="3224"/>
                  </a:cubicBezTo>
                  <a:cubicBezTo>
                    <a:pt x="1" y="3251"/>
                    <a:pt x="19" y="3264"/>
                    <a:pt x="38" y="3264"/>
                  </a:cubicBezTo>
                  <a:cubicBezTo>
                    <a:pt x="45" y="3264"/>
                    <a:pt x="51" y="3262"/>
                    <a:pt x="57" y="3259"/>
                  </a:cubicBezTo>
                  <a:cubicBezTo>
                    <a:pt x="831" y="2426"/>
                    <a:pt x="1141" y="1128"/>
                    <a:pt x="1129" y="9"/>
                  </a:cubicBezTo>
                  <a:cubicBezTo>
                    <a:pt x="1123" y="3"/>
                    <a:pt x="1117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8" name="Google Shape;16220;p55">
              <a:extLst>
                <a:ext uri="{FF2B5EF4-FFF2-40B4-BE49-F238E27FC236}">
                  <a16:creationId xmlns:a16="http://schemas.microsoft.com/office/drawing/2014/main" id="{621A491D-55EB-B1B3-0943-84C8B537F2C2}"/>
                </a:ext>
              </a:extLst>
            </p:cNvPr>
            <p:cNvSpPr/>
            <p:nvPr/>
          </p:nvSpPr>
          <p:spPr>
            <a:xfrm>
              <a:off x="4911700" y="3484550"/>
              <a:ext cx="29400" cy="43475"/>
            </a:xfrm>
            <a:custGeom>
              <a:avLst/>
              <a:gdLst/>
              <a:ahLst/>
              <a:cxnLst/>
              <a:rect l="l" t="t" r="r" b="b"/>
              <a:pathLst>
                <a:path w="1176" h="1739" extrusionOk="0">
                  <a:moveTo>
                    <a:pt x="1109" y="0"/>
                  </a:moveTo>
                  <a:cubicBezTo>
                    <a:pt x="1095" y="0"/>
                    <a:pt x="1080" y="7"/>
                    <a:pt x="1069" y="22"/>
                  </a:cubicBezTo>
                  <a:cubicBezTo>
                    <a:pt x="878" y="272"/>
                    <a:pt x="735" y="581"/>
                    <a:pt x="557" y="855"/>
                  </a:cubicBezTo>
                  <a:cubicBezTo>
                    <a:pt x="366" y="1117"/>
                    <a:pt x="188" y="1403"/>
                    <a:pt x="21" y="1689"/>
                  </a:cubicBezTo>
                  <a:cubicBezTo>
                    <a:pt x="0" y="1709"/>
                    <a:pt x="33" y="1739"/>
                    <a:pt x="65" y="1739"/>
                  </a:cubicBezTo>
                  <a:cubicBezTo>
                    <a:pt x="70" y="1739"/>
                    <a:pt x="76" y="1738"/>
                    <a:pt x="80" y="1736"/>
                  </a:cubicBezTo>
                  <a:cubicBezTo>
                    <a:pt x="533" y="1296"/>
                    <a:pt x="997" y="689"/>
                    <a:pt x="1176" y="81"/>
                  </a:cubicBezTo>
                  <a:cubicBezTo>
                    <a:pt x="1176" y="32"/>
                    <a:pt x="1142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9" name="Google Shape;16221;p55">
              <a:extLst>
                <a:ext uri="{FF2B5EF4-FFF2-40B4-BE49-F238E27FC236}">
                  <a16:creationId xmlns:a16="http://schemas.microsoft.com/office/drawing/2014/main" id="{994CFCD5-AFED-C3F1-BA5A-E881866DA7A6}"/>
                </a:ext>
              </a:extLst>
            </p:cNvPr>
            <p:cNvSpPr/>
            <p:nvPr/>
          </p:nvSpPr>
          <p:spPr>
            <a:xfrm>
              <a:off x="5006375" y="3360150"/>
              <a:ext cx="19850" cy="60200"/>
            </a:xfrm>
            <a:custGeom>
              <a:avLst/>
              <a:gdLst/>
              <a:ahLst/>
              <a:cxnLst/>
              <a:rect l="l" t="t" r="r" b="b"/>
              <a:pathLst>
                <a:path w="794" h="2408" extrusionOk="0">
                  <a:moveTo>
                    <a:pt x="693" y="0"/>
                  </a:moveTo>
                  <a:cubicBezTo>
                    <a:pt x="684" y="0"/>
                    <a:pt x="675" y="3"/>
                    <a:pt x="675" y="9"/>
                  </a:cubicBezTo>
                  <a:cubicBezTo>
                    <a:pt x="675" y="854"/>
                    <a:pt x="318" y="1605"/>
                    <a:pt x="8" y="2367"/>
                  </a:cubicBezTo>
                  <a:cubicBezTo>
                    <a:pt x="0" y="2390"/>
                    <a:pt x="23" y="2408"/>
                    <a:pt x="46" y="2408"/>
                  </a:cubicBezTo>
                  <a:cubicBezTo>
                    <a:pt x="59" y="2408"/>
                    <a:pt x="71" y="2403"/>
                    <a:pt x="80" y="2390"/>
                  </a:cubicBezTo>
                  <a:cubicBezTo>
                    <a:pt x="568" y="1688"/>
                    <a:pt x="794" y="854"/>
                    <a:pt x="711" y="9"/>
                  </a:cubicBezTo>
                  <a:cubicBezTo>
                    <a:pt x="711" y="3"/>
                    <a:pt x="702" y="0"/>
                    <a:pt x="6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0" name="Google Shape;16222;p55">
              <a:extLst>
                <a:ext uri="{FF2B5EF4-FFF2-40B4-BE49-F238E27FC236}">
                  <a16:creationId xmlns:a16="http://schemas.microsoft.com/office/drawing/2014/main" id="{C195330D-8B1C-5463-D1F1-F48EC8E17AA8}"/>
                </a:ext>
              </a:extLst>
            </p:cNvPr>
            <p:cNvSpPr/>
            <p:nvPr/>
          </p:nvSpPr>
          <p:spPr>
            <a:xfrm>
              <a:off x="4945050" y="3467150"/>
              <a:ext cx="40250" cy="55325"/>
            </a:xfrm>
            <a:custGeom>
              <a:avLst/>
              <a:gdLst/>
              <a:ahLst/>
              <a:cxnLst/>
              <a:rect l="l" t="t" r="r" b="b"/>
              <a:pathLst>
                <a:path w="1610" h="2213" extrusionOk="0">
                  <a:moveTo>
                    <a:pt x="1570" y="0"/>
                  </a:moveTo>
                  <a:cubicBezTo>
                    <a:pt x="1565" y="0"/>
                    <a:pt x="1561" y="1"/>
                    <a:pt x="1556" y="3"/>
                  </a:cubicBezTo>
                  <a:cubicBezTo>
                    <a:pt x="1247" y="265"/>
                    <a:pt x="1020" y="623"/>
                    <a:pt x="782" y="956"/>
                  </a:cubicBezTo>
                  <a:cubicBezTo>
                    <a:pt x="509" y="1337"/>
                    <a:pt x="247" y="1730"/>
                    <a:pt x="20" y="2147"/>
                  </a:cubicBezTo>
                  <a:cubicBezTo>
                    <a:pt x="1" y="2176"/>
                    <a:pt x="37" y="2212"/>
                    <a:pt x="70" y="2212"/>
                  </a:cubicBezTo>
                  <a:cubicBezTo>
                    <a:pt x="78" y="2212"/>
                    <a:pt x="85" y="2211"/>
                    <a:pt x="92" y="2206"/>
                  </a:cubicBezTo>
                  <a:cubicBezTo>
                    <a:pt x="378" y="1885"/>
                    <a:pt x="616" y="1527"/>
                    <a:pt x="854" y="1194"/>
                  </a:cubicBezTo>
                  <a:cubicBezTo>
                    <a:pt x="1104" y="825"/>
                    <a:pt x="1401" y="444"/>
                    <a:pt x="1580" y="39"/>
                  </a:cubicBezTo>
                  <a:cubicBezTo>
                    <a:pt x="1609" y="20"/>
                    <a:pt x="1591" y="0"/>
                    <a:pt x="15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1" name="Google Shape;16223;p55">
              <a:extLst>
                <a:ext uri="{FF2B5EF4-FFF2-40B4-BE49-F238E27FC236}">
                  <a16:creationId xmlns:a16="http://schemas.microsoft.com/office/drawing/2014/main" id="{012E5617-2844-1EEF-8254-2B0BC3C53D78}"/>
                </a:ext>
              </a:extLst>
            </p:cNvPr>
            <p:cNvSpPr/>
            <p:nvPr/>
          </p:nvSpPr>
          <p:spPr>
            <a:xfrm>
              <a:off x="5030900" y="3327925"/>
              <a:ext cx="37600" cy="107025"/>
            </a:xfrm>
            <a:custGeom>
              <a:avLst/>
              <a:gdLst/>
              <a:ahLst/>
              <a:cxnLst/>
              <a:rect l="l" t="t" r="r" b="b"/>
              <a:pathLst>
                <a:path w="1504" h="4281" extrusionOk="0">
                  <a:moveTo>
                    <a:pt x="1504" y="0"/>
                  </a:moveTo>
                  <a:cubicBezTo>
                    <a:pt x="1230" y="631"/>
                    <a:pt x="1111" y="1286"/>
                    <a:pt x="968" y="1953"/>
                  </a:cubicBezTo>
                  <a:cubicBezTo>
                    <a:pt x="789" y="2774"/>
                    <a:pt x="492" y="3489"/>
                    <a:pt x="27" y="4203"/>
                  </a:cubicBezTo>
                  <a:cubicBezTo>
                    <a:pt x="1" y="4238"/>
                    <a:pt x="40" y="4280"/>
                    <a:pt x="71" y="4280"/>
                  </a:cubicBezTo>
                  <a:cubicBezTo>
                    <a:pt x="82" y="4280"/>
                    <a:pt x="93" y="4275"/>
                    <a:pt x="99" y="4263"/>
                  </a:cubicBezTo>
                  <a:cubicBezTo>
                    <a:pt x="1218" y="3191"/>
                    <a:pt x="1182" y="1417"/>
                    <a:pt x="1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2" name="Google Shape;16224;p55">
              <a:extLst>
                <a:ext uri="{FF2B5EF4-FFF2-40B4-BE49-F238E27FC236}">
                  <a16:creationId xmlns:a16="http://schemas.microsoft.com/office/drawing/2014/main" id="{DDD2DB2A-24D2-BA4E-E0BC-D475936F302F}"/>
                </a:ext>
              </a:extLst>
            </p:cNvPr>
            <p:cNvSpPr/>
            <p:nvPr/>
          </p:nvSpPr>
          <p:spPr>
            <a:xfrm>
              <a:off x="4952775" y="3459325"/>
              <a:ext cx="63725" cy="80975"/>
            </a:xfrm>
            <a:custGeom>
              <a:avLst/>
              <a:gdLst/>
              <a:ahLst/>
              <a:cxnLst/>
              <a:rect l="l" t="t" r="r" b="b"/>
              <a:pathLst>
                <a:path w="2549" h="3239" extrusionOk="0">
                  <a:moveTo>
                    <a:pt x="2477" y="0"/>
                  </a:moveTo>
                  <a:cubicBezTo>
                    <a:pt x="2459" y="0"/>
                    <a:pt x="2442" y="9"/>
                    <a:pt x="2438" y="31"/>
                  </a:cubicBezTo>
                  <a:cubicBezTo>
                    <a:pt x="2033" y="1388"/>
                    <a:pt x="1033" y="2269"/>
                    <a:pt x="21" y="3174"/>
                  </a:cubicBezTo>
                  <a:cubicBezTo>
                    <a:pt x="1" y="3194"/>
                    <a:pt x="23" y="3239"/>
                    <a:pt x="51" y="3239"/>
                  </a:cubicBezTo>
                  <a:cubicBezTo>
                    <a:pt x="57" y="3239"/>
                    <a:pt x="63" y="3237"/>
                    <a:pt x="69" y="3233"/>
                  </a:cubicBezTo>
                  <a:cubicBezTo>
                    <a:pt x="1176" y="2460"/>
                    <a:pt x="2152" y="1388"/>
                    <a:pt x="2533" y="66"/>
                  </a:cubicBezTo>
                  <a:cubicBezTo>
                    <a:pt x="2548" y="28"/>
                    <a:pt x="2510" y="0"/>
                    <a:pt x="24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3" name="Google Shape;16225;p55">
              <a:extLst>
                <a:ext uri="{FF2B5EF4-FFF2-40B4-BE49-F238E27FC236}">
                  <a16:creationId xmlns:a16="http://schemas.microsoft.com/office/drawing/2014/main" id="{583A557C-DE23-2C20-BEAD-A2BD631CF4EB}"/>
                </a:ext>
              </a:extLst>
            </p:cNvPr>
            <p:cNvSpPr/>
            <p:nvPr/>
          </p:nvSpPr>
          <p:spPr>
            <a:xfrm>
              <a:off x="5084950" y="3325475"/>
              <a:ext cx="19575" cy="63200"/>
            </a:xfrm>
            <a:custGeom>
              <a:avLst/>
              <a:gdLst/>
              <a:ahLst/>
              <a:cxnLst/>
              <a:rect l="l" t="t" r="r" b="b"/>
              <a:pathLst>
                <a:path w="783" h="2528" extrusionOk="0">
                  <a:moveTo>
                    <a:pt x="625" y="0"/>
                  </a:moveTo>
                  <a:cubicBezTo>
                    <a:pt x="571" y="0"/>
                    <a:pt x="520" y="33"/>
                    <a:pt x="532" y="98"/>
                  </a:cubicBezTo>
                  <a:cubicBezTo>
                    <a:pt x="568" y="956"/>
                    <a:pt x="211" y="1646"/>
                    <a:pt x="8" y="2456"/>
                  </a:cubicBezTo>
                  <a:cubicBezTo>
                    <a:pt x="1" y="2494"/>
                    <a:pt x="32" y="2527"/>
                    <a:pt x="65" y="2527"/>
                  </a:cubicBezTo>
                  <a:cubicBezTo>
                    <a:pt x="84" y="2527"/>
                    <a:pt x="103" y="2517"/>
                    <a:pt x="116" y="2491"/>
                  </a:cubicBezTo>
                  <a:cubicBezTo>
                    <a:pt x="508" y="1789"/>
                    <a:pt x="782" y="932"/>
                    <a:pt x="735" y="98"/>
                  </a:cubicBezTo>
                  <a:cubicBezTo>
                    <a:pt x="735" y="33"/>
                    <a:pt x="678" y="0"/>
                    <a:pt x="6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4" name="Google Shape;16226;p55">
              <a:extLst>
                <a:ext uri="{FF2B5EF4-FFF2-40B4-BE49-F238E27FC236}">
                  <a16:creationId xmlns:a16="http://schemas.microsoft.com/office/drawing/2014/main" id="{781AE46A-AF38-19FF-FCA0-53C509FA3D71}"/>
                </a:ext>
              </a:extLst>
            </p:cNvPr>
            <p:cNvSpPr/>
            <p:nvPr/>
          </p:nvSpPr>
          <p:spPr>
            <a:xfrm>
              <a:off x="5039600" y="3427975"/>
              <a:ext cx="31275" cy="33925"/>
            </a:xfrm>
            <a:custGeom>
              <a:avLst/>
              <a:gdLst/>
              <a:ahLst/>
              <a:cxnLst/>
              <a:rect l="l" t="t" r="r" b="b"/>
              <a:pathLst>
                <a:path w="1251" h="1357" extrusionOk="0">
                  <a:moveTo>
                    <a:pt x="1224" y="1"/>
                  </a:moveTo>
                  <a:cubicBezTo>
                    <a:pt x="1217" y="1"/>
                    <a:pt x="1210" y="4"/>
                    <a:pt x="1203" y="11"/>
                  </a:cubicBezTo>
                  <a:cubicBezTo>
                    <a:pt x="1013" y="249"/>
                    <a:pt x="834" y="487"/>
                    <a:pt x="632" y="701"/>
                  </a:cubicBezTo>
                  <a:cubicBezTo>
                    <a:pt x="453" y="916"/>
                    <a:pt x="191" y="1082"/>
                    <a:pt x="36" y="1285"/>
                  </a:cubicBezTo>
                  <a:cubicBezTo>
                    <a:pt x="1" y="1320"/>
                    <a:pt x="48" y="1356"/>
                    <a:pt x="96" y="1356"/>
                  </a:cubicBezTo>
                  <a:cubicBezTo>
                    <a:pt x="346" y="1273"/>
                    <a:pt x="572" y="999"/>
                    <a:pt x="727" y="797"/>
                  </a:cubicBezTo>
                  <a:cubicBezTo>
                    <a:pt x="929" y="558"/>
                    <a:pt x="1072" y="285"/>
                    <a:pt x="1251" y="35"/>
                  </a:cubicBezTo>
                  <a:cubicBezTo>
                    <a:pt x="1251" y="18"/>
                    <a:pt x="1239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5" name="Google Shape;16227;p55">
              <a:extLst>
                <a:ext uri="{FF2B5EF4-FFF2-40B4-BE49-F238E27FC236}">
                  <a16:creationId xmlns:a16="http://schemas.microsoft.com/office/drawing/2014/main" id="{C6F085B7-10B3-19EA-42B6-619346E4948D}"/>
                </a:ext>
              </a:extLst>
            </p:cNvPr>
            <p:cNvSpPr/>
            <p:nvPr/>
          </p:nvSpPr>
          <p:spPr>
            <a:xfrm>
              <a:off x="5091625" y="3342350"/>
              <a:ext cx="30925" cy="69500"/>
            </a:xfrm>
            <a:custGeom>
              <a:avLst/>
              <a:gdLst/>
              <a:ahLst/>
              <a:cxnLst/>
              <a:rect l="l" t="t" r="r" b="b"/>
              <a:pathLst>
                <a:path w="1237" h="2780" extrusionOk="0">
                  <a:moveTo>
                    <a:pt x="1148" y="1"/>
                  </a:moveTo>
                  <a:cubicBezTo>
                    <a:pt x="1119" y="1"/>
                    <a:pt x="1089" y="16"/>
                    <a:pt x="1075" y="54"/>
                  </a:cubicBezTo>
                  <a:cubicBezTo>
                    <a:pt x="777" y="971"/>
                    <a:pt x="468" y="1828"/>
                    <a:pt x="27" y="2686"/>
                  </a:cubicBezTo>
                  <a:cubicBezTo>
                    <a:pt x="1" y="2729"/>
                    <a:pt x="32" y="2779"/>
                    <a:pt x="75" y="2779"/>
                  </a:cubicBezTo>
                  <a:cubicBezTo>
                    <a:pt x="90" y="2779"/>
                    <a:pt x="107" y="2773"/>
                    <a:pt x="122" y="2757"/>
                  </a:cubicBezTo>
                  <a:cubicBezTo>
                    <a:pt x="813" y="2102"/>
                    <a:pt x="980" y="959"/>
                    <a:pt x="1230" y="78"/>
                  </a:cubicBezTo>
                  <a:cubicBezTo>
                    <a:pt x="1237" y="35"/>
                    <a:pt x="11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6" name="Google Shape;16228;p55">
              <a:extLst>
                <a:ext uri="{FF2B5EF4-FFF2-40B4-BE49-F238E27FC236}">
                  <a16:creationId xmlns:a16="http://schemas.microsoft.com/office/drawing/2014/main" id="{4C406FA1-A330-4548-E4A1-76DBF192FF0D}"/>
                </a:ext>
              </a:extLst>
            </p:cNvPr>
            <p:cNvSpPr/>
            <p:nvPr/>
          </p:nvSpPr>
          <p:spPr>
            <a:xfrm>
              <a:off x="3435250" y="1987950"/>
              <a:ext cx="12300" cy="21100"/>
            </a:xfrm>
            <a:custGeom>
              <a:avLst/>
              <a:gdLst/>
              <a:ahLst/>
              <a:cxnLst/>
              <a:rect l="l" t="t" r="r" b="b"/>
              <a:pathLst>
                <a:path w="492" h="844" extrusionOk="0">
                  <a:moveTo>
                    <a:pt x="392" y="1"/>
                  </a:moveTo>
                  <a:cubicBezTo>
                    <a:pt x="376" y="1"/>
                    <a:pt x="360" y="7"/>
                    <a:pt x="345" y="21"/>
                  </a:cubicBezTo>
                  <a:cubicBezTo>
                    <a:pt x="155" y="224"/>
                    <a:pt x="0" y="545"/>
                    <a:pt x="179" y="819"/>
                  </a:cubicBezTo>
                  <a:cubicBezTo>
                    <a:pt x="194" y="835"/>
                    <a:pt x="219" y="843"/>
                    <a:pt x="242" y="843"/>
                  </a:cubicBezTo>
                  <a:cubicBezTo>
                    <a:pt x="271" y="843"/>
                    <a:pt x="298" y="829"/>
                    <a:pt x="298" y="795"/>
                  </a:cubicBezTo>
                  <a:cubicBezTo>
                    <a:pt x="345" y="569"/>
                    <a:pt x="357" y="331"/>
                    <a:pt x="464" y="117"/>
                  </a:cubicBezTo>
                  <a:cubicBezTo>
                    <a:pt x="492" y="62"/>
                    <a:pt x="443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7" name="Google Shape;16229;p55">
              <a:extLst>
                <a:ext uri="{FF2B5EF4-FFF2-40B4-BE49-F238E27FC236}">
                  <a16:creationId xmlns:a16="http://schemas.microsoft.com/office/drawing/2014/main" id="{18319875-2AB4-ECF6-8C37-566DF15AE6FD}"/>
                </a:ext>
              </a:extLst>
            </p:cNvPr>
            <p:cNvSpPr/>
            <p:nvPr/>
          </p:nvSpPr>
          <p:spPr>
            <a:xfrm>
              <a:off x="3452800" y="1993750"/>
              <a:ext cx="13125" cy="19425"/>
            </a:xfrm>
            <a:custGeom>
              <a:avLst/>
              <a:gdLst/>
              <a:ahLst/>
              <a:cxnLst/>
              <a:rect l="l" t="t" r="r" b="b"/>
              <a:pathLst>
                <a:path w="525" h="777" extrusionOk="0">
                  <a:moveTo>
                    <a:pt x="156" y="1"/>
                  </a:moveTo>
                  <a:cubicBezTo>
                    <a:pt x="97" y="1"/>
                    <a:pt x="27" y="51"/>
                    <a:pt x="12" y="123"/>
                  </a:cubicBezTo>
                  <a:cubicBezTo>
                    <a:pt x="1" y="254"/>
                    <a:pt x="12" y="420"/>
                    <a:pt x="60" y="527"/>
                  </a:cubicBezTo>
                  <a:cubicBezTo>
                    <a:pt x="112" y="611"/>
                    <a:pt x="201" y="776"/>
                    <a:pt x="318" y="776"/>
                  </a:cubicBezTo>
                  <a:cubicBezTo>
                    <a:pt x="335" y="776"/>
                    <a:pt x="352" y="773"/>
                    <a:pt x="370" y="766"/>
                  </a:cubicBezTo>
                  <a:cubicBezTo>
                    <a:pt x="524" y="718"/>
                    <a:pt x="477" y="539"/>
                    <a:pt x="417" y="432"/>
                  </a:cubicBezTo>
                  <a:cubicBezTo>
                    <a:pt x="358" y="313"/>
                    <a:pt x="274" y="206"/>
                    <a:pt x="239" y="75"/>
                  </a:cubicBezTo>
                  <a:cubicBezTo>
                    <a:pt x="229" y="23"/>
                    <a:pt x="195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8" name="Google Shape;16230;p55">
              <a:extLst>
                <a:ext uri="{FF2B5EF4-FFF2-40B4-BE49-F238E27FC236}">
                  <a16:creationId xmlns:a16="http://schemas.microsoft.com/office/drawing/2014/main" id="{96B36106-D961-4B7A-39E6-045848192561}"/>
                </a:ext>
              </a:extLst>
            </p:cNvPr>
            <p:cNvSpPr/>
            <p:nvPr/>
          </p:nvSpPr>
          <p:spPr>
            <a:xfrm>
              <a:off x="3475300" y="1989775"/>
              <a:ext cx="11000" cy="17950"/>
            </a:xfrm>
            <a:custGeom>
              <a:avLst/>
              <a:gdLst/>
              <a:ahLst/>
              <a:cxnLst/>
              <a:rect l="l" t="t" r="r" b="b"/>
              <a:pathLst>
                <a:path w="440" h="718" extrusionOk="0">
                  <a:moveTo>
                    <a:pt x="147" y="1"/>
                  </a:moveTo>
                  <a:cubicBezTo>
                    <a:pt x="73" y="1"/>
                    <a:pt x="1" y="59"/>
                    <a:pt x="29" y="151"/>
                  </a:cubicBezTo>
                  <a:cubicBezTo>
                    <a:pt x="89" y="353"/>
                    <a:pt x="124" y="567"/>
                    <a:pt x="303" y="698"/>
                  </a:cubicBezTo>
                  <a:cubicBezTo>
                    <a:pt x="317" y="712"/>
                    <a:pt x="334" y="718"/>
                    <a:pt x="352" y="718"/>
                  </a:cubicBezTo>
                  <a:cubicBezTo>
                    <a:pt x="395" y="718"/>
                    <a:pt x="439" y="681"/>
                    <a:pt x="422" y="639"/>
                  </a:cubicBezTo>
                  <a:cubicBezTo>
                    <a:pt x="386" y="448"/>
                    <a:pt x="327" y="270"/>
                    <a:pt x="267" y="91"/>
                  </a:cubicBezTo>
                  <a:cubicBezTo>
                    <a:pt x="248" y="28"/>
                    <a:pt x="19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9" name="Google Shape;16231;p55">
              <a:extLst>
                <a:ext uri="{FF2B5EF4-FFF2-40B4-BE49-F238E27FC236}">
                  <a16:creationId xmlns:a16="http://schemas.microsoft.com/office/drawing/2014/main" id="{A8CAC8D2-C510-F564-5C96-0B3C21A39B63}"/>
                </a:ext>
              </a:extLst>
            </p:cNvPr>
            <p:cNvSpPr/>
            <p:nvPr/>
          </p:nvSpPr>
          <p:spPr>
            <a:xfrm>
              <a:off x="3507575" y="1987500"/>
              <a:ext cx="20550" cy="22475"/>
            </a:xfrm>
            <a:custGeom>
              <a:avLst/>
              <a:gdLst/>
              <a:ahLst/>
              <a:cxnLst/>
              <a:rect l="l" t="t" r="r" b="b"/>
              <a:pathLst>
                <a:path w="822" h="899" extrusionOk="0">
                  <a:moveTo>
                    <a:pt x="199" y="1"/>
                  </a:moveTo>
                  <a:cubicBezTo>
                    <a:pt x="171" y="1"/>
                    <a:pt x="143" y="8"/>
                    <a:pt x="119" y="27"/>
                  </a:cubicBezTo>
                  <a:cubicBezTo>
                    <a:pt x="48" y="75"/>
                    <a:pt x="0" y="182"/>
                    <a:pt x="60" y="242"/>
                  </a:cubicBezTo>
                  <a:cubicBezTo>
                    <a:pt x="131" y="325"/>
                    <a:pt x="179" y="432"/>
                    <a:pt x="226" y="539"/>
                  </a:cubicBezTo>
                  <a:cubicBezTo>
                    <a:pt x="262" y="635"/>
                    <a:pt x="250" y="754"/>
                    <a:pt x="346" y="849"/>
                  </a:cubicBezTo>
                  <a:cubicBezTo>
                    <a:pt x="383" y="880"/>
                    <a:pt x="433" y="898"/>
                    <a:pt x="483" y="898"/>
                  </a:cubicBezTo>
                  <a:cubicBezTo>
                    <a:pt x="528" y="898"/>
                    <a:pt x="573" y="883"/>
                    <a:pt x="607" y="849"/>
                  </a:cubicBezTo>
                  <a:cubicBezTo>
                    <a:pt x="822" y="599"/>
                    <a:pt x="536" y="206"/>
                    <a:pt x="322" y="39"/>
                  </a:cubicBezTo>
                  <a:cubicBezTo>
                    <a:pt x="286" y="18"/>
                    <a:pt x="242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0" name="Google Shape;16232;p55">
              <a:extLst>
                <a:ext uri="{FF2B5EF4-FFF2-40B4-BE49-F238E27FC236}">
                  <a16:creationId xmlns:a16="http://schemas.microsoft.com/office/drawing/2014/main" id="{A6995298-3B0B-CDF5-5771-C42DC476BF04}"/>
                </a:ext>
              </a:extLst>
            </p:cNvPr>
            <p:cNvSpPr/>
            <p:nvPr/>
          </p:nvSpPr>
          <p:spPr>
            <a:xfrm>
              <a:off x="3532875" y="1979850"/>
              <a:ext cx="10425" cy="23100"/>
            </a:xfrm>
            <a:custGeom>
              <a:avLst/>
              <a:gdLst/>
              <a:ahLst/>
              <a:cxnLst/>
              <a:rect l="l" t="t" r="r" b="b"/>
              <a:pathLst>
                <a:path w="417" h="924" extrusionOk="0">
                  <a:moveTo>
                    <a:pt x="149" y="0"/>
                  </a:moveTo>
                  <a:cubicBezTo>
                    <a:pt x="78" y="0"/>
                    <a:pt x="6" y="48"/>
                    <a:pt x="0" y="143"/>
                  </a:cubicBezTo>
                  <a:cubicBezTo>
                    <a:pt x="0" y="286"/>
                    <a:pt x="12" y="441"/>
                    <a:pt x="24" y="583"/>
                  </a:cubicBezTo>
                  <a:cubicBezTo>
                    <a:pt x="48" y="738"/>
                    <a:pt x="72" y="857"/>
                    <a:pt x="203" y="917"/>
                  </a:cubicBezTo>
                  <a:cubicBezTo>
                    <a:pt x="219" y="921"/>
                    <a:pt x="234" y="923"/>
                    <a:pt x="249" y="923"/>
                  </a:cubicBezTo>
                  <a:cubicBezTo>
                    <a:pt x="279" y="923"/>
                    <a:pt x="306" y="913"/>
                    <a:pt x="322" y="881"/>
                  </a:cubicBezTo>
                  <a:cubicBezTo>
                    <a:pt x="417" y="786"/>
                    <a:pt x="381" y="679"/>
                    <a:pt x="357" y="548"/>
                  </a:cubicBezTo>
                  <a:cubicBezTo>
                    <a:pt x="322" y="405"/>
                    <a:pt x="298" y="274"/>
                    <a:pt x="298" y="143"/>
                  </a:cubicBezTo>
                  <a:cubicBezTo>
                    <a:pt x="292" y="48"/>
                    <a:pt x="22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1" name="Google Shape;16233;p55">
              <a:extLst>
                <a:ext uri="{FF2B5EF4-FFF2-40B4-BE49-F238E27FC236}">
                  <a16:creationId xmlns:a16="http://schemas.microsoft.com/office/drawing/2014/main" id="{46494607-BE45-EB13-0A75-672339FC53CC}"/>
                </a:ext>
              </a:extLst>
            </p:cNvPr>
            <p:cNvSpPr/>
            <p:nvPr/>
          </p:nvSpPr>
          <p:spPr>
            <a:xfrm>
              <a:off x="3562350" y="1972275"/>
              <a:ext cx="15500" cy="26200"/>
            </a:xfrm>
            <a:custGeom>
              <a:avLst/>
              <a:gdLst/>
              <a:ahLst/>
              <a:cxnLst/>
              <a:rect l="l" t="t" r="r" b="b"/>
              <a:pathLst>
                <a:path w="620" h="1048" extrusionOk="0">
                  <a:moveTo>
                    <a:pt x="216" y="0"/>
                  </a:moveTo>
                  <a:cubicBezTo>
                    <a:pt x="109" y="0"/>
                    <a:pt x="0" y="84"/>
                    <a:pt x="36" y="220"/>
                  </a:cubicBezTo>
                  <a:cubicBezTo>
                    <a:pt x="83" y="398"/>
                    <a:pt x="119" y="565"/>
                    <a:pt x="155" y="744"/>
                  </a:cubicBezTo>
                  <a:cubicBezTo>
                    <a:pt x="187" y="852"/>
                    <a:pt x="259" y="1048"/>
                    <a:pt x="405" y="1048"/>
                  </a:cubicBezTo>
                  <a:cubicBezTo>
                    <a:pt x="420" y="1048"/>
                    <a:pt x="436" y="1046"/>
                    <a:pt x="452" y="1041"/>
                  </a:cubicBezTo>
                  <a:cubicBezTo>
                    <a:pt x="619" y="994"/>
                    <a:pt x="560" y="767"/>
                    <a:pt x="536" y="672"/>
                  </a:cubicBezTo>
                  <a:cubicBezTo>
                    <a:pt x="476" y="494"/>
                    <a:pt x="429" y="315"/>
                    <a:pt x="381" y="124"/>
                  </a:cubicBezTo>
                  <a:cubicBezTo>
                    <a:pt x="357" y="38"/>
                    <a:pt x="287" y="0"/>
                    <a:pt x="2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2" name="Google Shape;16234;p55">
              <a:extLst>
                <a:ext uri="{FF2B5EF4-FFF2-40B4-BE49-F238E27FC236}">
                  <a16:creationId xmlns:a16="http://schemas.microsoft.com/office/drawing/2014/main" id="{F6D2D5F8-12DB-B2C3-79D2-FA288ECC7924}"/>
                </a:ext>
              </a:extLst>
            </p:cNvPr>
            <p:cNvSpPr/>
            <p:nvPr/>
          </p:nvSpPr>
          <p:spPr>
            <a:xfrm>
              <a:off x="3595375" y="1968900"/>
              <a:ext cx="11925" cy="30075"/>
            </a:xfrm>
            <a:custGeom>
              <a:avLst/>
              <a:gdLst/>
              <a:ahLst/>
              <a:cxnLst/>
              <a:rect l="l" t="t" r="r" b="b"/>
              <a:pathLst>
                <a:path w="477" h="1203" extrusionOk="0">
                  <a:moveTo>
                    <a:pt x="222" y="0"/>
                  </a:moveTo>
                  <a:cubicBezTo>
                    <a:pt x="146" y="0"/>
                    <a:pt x="72" y="51"/>
                    <a:pt x="72" y="152"/>
                  </a:cubicBezTo>
                  <a:cubicBezTo>
                    <a:pt x="72" y="450"/>
                    <a:pt x="1" y="998"/>
                    <a:pt x="298" y="1188"/>
                  </a:cubicBezTo>
                  <a:cubicBezTo>
                    <a:pt x="308" y="1198"/>
                    <a:pt x="321" y="1203"/>
                    <a:pt x="335" y="1203"/>
                  </a:cubicBezTo>
                  <a:cubicBezTo>
                    <a:pt x="370" y="1203"/>
                    <a:pt x="409" y="1175"/>
                    <a:pt x="417" y="1140"/>
                  </a:cubicBezTo>
                  <a:cubicBezTo>
                    <a:pt x="477" y="998"/>
                    <a:pt x="417" y="831"/>
                    <a:pt x="394" y="664"/>
                  </a:cubicBezTo>
                  <a:cubicBezTo>
                    <a:pt x="382" y="486"/>
                    <a:pt x="382" y="331"/>
                    <a:pt x="382" y="152"/>
                  </a:cubicBezTo>
                  <a:cubicBezTo>
                    <a:pt x="376" y="51"/>
                    <a:pt x="298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3" name="Google Shape;16235;p55">
              <a:extLst>
                <a:ext uri="{FF2B5EF4-FFF2-40B4-BE49-F238E27FC236}">
                  <a16:creationId xmlns:a16="http://schemas.microsoft.com/office/drawing/2014/main" id="{9A8B5BF3-B883-32B4-7922-2556C1B6FCCB}"/>
                </a:ext>
              </a:extLst>
            </p:cNvPr>
            <p:cNvSpPr/>
            <p:nvPr/>
          </p:nvSpPr>
          <p:spPr>
            <a:xfrm>
              <a:off x="3620500" y="1968025"/>
              <a:ext cx="18350" cy="18675"/>
            </a:xfrm>
            <a:custGeom>
              <a:avLst/>
              <a:gdLst/>
              <a:ahLst/>
              <a:cxnLst/>
              <a:rect l="l" t="t" r="r" b="b"/>
              <a:pathLst>
                <a:path w="734" h="747" extrusionOk="0">
                  <a:moveTo>
                    <a:pt x="188" y="0"/>
                  </a:moveTo>
                  <a:cubicBezTo>
                    <a:pt x="96" y="0"/>
                    <a:pt x="0" y="130"/>
                    <a:pt x="91" y="211"/>
                  </a:cubicBezTo>
                  <a:cubicBezTo>
                    <a:pt x="198" y="318"/>
                    <a:pt x="293" y="425"/>
                    <a:pt x="377" y="521"/>
                  </a:cubicBezTo>
                  <a:cubicBezTo>
                    <a:pt x="448" y="616"/>
                    <a:pt x="543" y="735"/>
                    <a:pt x="662" y="747"/>
                  </a:cubicBezTo>
                  <a:cubicBezTo>
                    <a:pt x="710" y="747"/>
                    <a:pt x="734" y="723"/>
                    <a:pt x="734" y="675"/>
                  </a:cubicBezTo>
                  <a:cubicBezTo>
                    <a:pt x="734" y="556"/>
                    <a:pt x="615" y="449"/>
                    <a:pt x="543" y="366"/>
                  </a:cubicBezTo>
                  <a:cubicBezTo>
                    <a:pt x="448" y="259"/>
                    <a:pt x="365" y="140"/>
                    <a:pt x="270" y="44"/>
                  </a:cubicBezTo>
                  <a:cubicBezTo>
                    <a:pt x="247" y="13"/>
                    <a:pt x="218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4" name="Google Shape;16236;p55">
              <a:extLst>
                <a:ext uri="{FF2B5EF4-FFF2-40B4-BE49-F238E27FC236}">
                  <a16:creationId xmlns:a16="http://schemas.microsoft.com/office/drawing/2014/main" id="{61501032-6946-9838-C785-AD94BEFAABA4}"/>
                </a:ext>
              </a:extLst>
            </p:cNvPr>
            <p:cNvSpPr/>
            <p:nvPr/>
          </p:nvSpPr>
          <p:spPr>
            <a:xfrm>
              <a:off x="3651525" y="1962150"/>
              <a:ext cx="18025" cy="20275"/>
            </a:xfrm>
            <a:custGeom>
              <a:avLst/>
              <a:gdLst/>
              <a:ahLst/>
              <a:cxnLst/>
              <a:rect l="l" t="t" r="r" b="b"/>
              <a:pathLst>
                <a:path w="721" h="811" extrusionOk="0">
                  <a:moveTo>
                    <a:pt x="194" y="0"/>
                  </a:moveTo>
                  <a:cubicBezTo>
                    <a:pt x="93" y="0"/>
                    <a:pt x="0" y="99"/>
                    <a:pt x="64" y="220"/>
                  </a:cubicBezTo>
                  <a:cubicBezTo>
                    <a:pt x="148" y="422"/>
                    <a:pt x="267" y="672"/>
                    <a:pt x="457" y="791"/>
                  </a:cubicBezTo>
                  <a:cubicBezTo>
                    <a:pt x="484" y="804"/>
                    <a:pt x="509" y="810"/>
                    <a:pt x="534" y="810"/>
                  </a:cubicBezTo>
                  <a:cubicBezTo>
                    <a:pt x="642" y="810"/>
                    <a:pt x="720" y="694"/>
                    <a:pt x="672" y="577"/>
                  </a:cubicBezTo>
                  <a:cubicBezTo>
                    <a:pt x="624" y="494"/>
                    <a:pt x="553" y="422"/>
                    <a:pt x="493" y="339"/>
                  </a:cubicBezTo>
                  <a:cubicBezTo>
                    <a:pt x="434" y="256"/>
                    <a:pt x="374" y="160"/>
                    <a:pt x="326" y="77"/>
                  </a:cubicBezTo>
                  <a:cubicBezTo>
                    <a:pt x="292" y="23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5" name="Google Shape;16237;p55">
              <a:extLst>
                <a:ext uri="{FF2B5EF4-FFF2-40B4-BE49-F238E27FC236}">
                  <a16:creationId xmlns:a16="http://schemas.microsoft.com/office/drawing/2014/main" id="{887CEB71-2CBD-F3C8-E5EB-370144308B2D}"/>
                </a:ext>
              </a:extLst>
            </p:cNvPr>
            <p:cNvSpPr/>
            <p:nvPr/>
          </p:nvSpPr>
          <p:spPr>
            <a:xfrm>
              <a:off x="3681400" y="1954825"/>
              <a:ext cx="15425" cy="26550"/>
            </a:xfrm>
            <a:custGeom>
              <a:avLst/>
              <a:gdLst/>
              <a:ahLst/>
              <a:cxnLst/>
              <a:rect l="l" t="t" r="r" b="b"/>
              <a:pathLst>
                <a:path w="617" h="1062" extrusionOk="0">
                  <a:moveTo>
                    <a:pt x="157" y="0"/>
                  </a:moveTo>
                  <a:cubicBezTo>
                    <a:pt x="80" y="0"/>
                    <a:pt x="1" y="63"/>
                    <a:pt x="36" y="156"/>
                  </a:cubicBezTo>
                  <a:cubicBezTo>
                    <a:pt x="155" y="453"/>
                    <a:pt x="239" y="858"/>
                    <a:pt x="501" y="1049"/>
                  </a:cubicBezTo>
                  <a:cubicBezTo>
                    <a:pt x="512" y="1057"/>
                    <a:pt x="525" y="1061"/>
                    <a:pt x="538" y="1061"/>
                  </a:cubicBezTo>
                  <a:cubicBezTo>
                    <a:pt x="578" y="1061"/>
                    <a:pt x="617" y="1025"/>
                    <a:pt x="608" y="989"/>
                  </a:cubicBezTo>
                  <a:cubicBezTo>
                    <a:pt x="596" y="822"/>
                    <a:pt x="536" y="715"/>
                    <a:pt x="477" y="560"/>
                  </a:cubicBezTo>
                  <a:cubicBezTo>
                    <a:pt x="417" y="418"/>
                    <a:pt x="358" y="251"/>
                    <a:pt x="274" y="96"/>
                  </a:cubicBezTo>
                  <a:cubicBezTo>
                    <a:pt x="260" y="29"/>
                    <a:pt x="209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6" name="Google Shape;16238;p55">
              <a:extLst>
                <a:ext uri="{FF2B5EF4-FFF2-40B4-BE49-F238E27FC236}">
                  <a16:creationId xmlns:a16="http://schemas.microsoft.com/office/drawing/2014/main" id="{AF355C1C-2B51-D3FC-0577-6A6EAEF70254}"/>
                </a:ext>
              </a:extLst>
            </p:cNvPr>
            <p:cNvSpPr/>
            <p:nvPr/>
          </p:nvSpPr>
          <p:spPr>
            <a:xfrm>
              <a:off x="3716750" y="1960925"/>
              <a:ext cx="18200" cy="31175"/>
            </a:xfrm>
            <a:custGeom>
              <a:avLst/>
              <a:gdLst/>
              <a:ahLst/>
              <a:cxnLst/>
              <a:rect l="l" t="t" r="r" b="b"/>
              <a:pathLst>
                <a:path w="728" h="1247" extrusionOk="0">
                  <a:moveTo>
                    <a:pt x="169" y="0"/>
                  </a:moveTo>
                  <a:cubicBezTo>
                    <a:pt x="91" y="0"/>
                    <a:pt x="1" y="78"/>
                    <a:pt x="15" y="186"/>
                  </a:cubicBezTo>
                  <a:cubicBezTo>
                    <a:pt x="75" y="567"/>
                    <a:pt x="206" y="1102"/>
                    <a:pt x="611" y="1245"/>
                  </a:cubicBezTo>
                  <a:cubicBezTo>
                    <a:pt x="616" y="1246"/>
                    <a:pt x="621" y="1247"/>
                    <a:pt x="626" y="1247"/>
                  </a:cubicBezTo>
                  <a:cubicBezTo>
                    <a:pt x="680" y="1247"/>
                    <a:pt x="728" y="1192"/>
                    <a:pt x="706" y="1138"/>
                  </a:cubicBezTo>
                  <a:cubicBezTo>
                    <a:pt x="646" y="959"/>
                    <a:pt x="563" y="828"/>
                    <a:pt x="468" y="674"/>
                  </a:cubicBezTo>
                  <a:cubicBezTo>
                    <a:pt x="384" y="495"/>
                    <a:pt x="325" y="305"/>
                    <a:pt x="277" y="114"/>
                  </a:cubicBezTo>
                  <a:cubicBezTo>
                    <a:pt x="268" y="34"/>
                    <a:pt x="221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7" name="Google Shape;16239;p55">
              <a:extLst>
                <a:ext uri="{FF2B5EF4-FFF2-40B4-BE49-F238E27FC236}">
                  <a16:creationId xmlns:a16="http://schemas.microsoft.com/office/drawing/2014/main" id="{F772BB77-4306-2EBD-64D7-6035D130051A}"/>
                </a:ext>
              </a:extLst>
            </p:cNvPr>
            <p:cNvSpPr/>
            <p:nvPr/>
          </p:nvSpPr>
          <p:spPr>
            <a:xfrm>
              <a:off x="3747400" y="1962175"/>
              <a:ext cx="19375" cy="26625"/>
            </a:xfrm>
            <a:custGeom>
              <a:avLst/>
              <a:gdLst/>
              <a:ahLst/>
              <a:cxnLst/>
              <a:rect l="l" t="t" r="r" b="b"/>
              <a:pathLst>
                <a:path w="775" h="1065" extrusionOk="0">
                  <a:moveTo>
                    <a:pt x="106" y="0"/>
                  </a:moveTo>
                  <a:cubicBezTo>
                    <a:pt x="48" y="0"/>
                    <a:pt x="0" y="65"/>
                    <a:pt x="39" y="136"/>
                  </a:cubicBezTo>
                  <a:cubicBezTo>
                    <a:pt x="123" y="314"/>
                    <a:pt x="230" y="481"/>
                    <a:pt x="349" y="659"/>
                  </a:cubicBezTo>
                  <a:cubicBezTo>
                    <a:pt x="456" y="802"/>
                    <a:pt x="539" y="957"/>
                    <a:pt x="670" y="1052"/>
                  </a:cubicBezTo>
                  <a:cubicBezTo>
                    <a:pt x="682" y="1061"/>
                    <a:pt x="694" y="1065"/>
                    <a:pt x="706" y="1065"/>
                  </a:cubicBezTo>
                  <a:cubicBezTo>
                    <a:pt x="743" y="1065"/>
                    <a:pt x="775" y="1029"/>
                    <a:pt x="766" y="993"/>
                  </a:cubicBezTo>
                  <a:cubicBezTo>
                    <a:pt x="718" y="814"/>
                    <a:pt x="599" y="683"/>
                    <a:pt x="492" y="528"/>
                  </a:cubicBezTo>
                  <a:cubicBezTo>
                    <a:pt x="397" y="386"/>
                    <a:pt x="289" y="219"/>
                    <a:pt x="194" y="64"/>
                  </a:cubicBezTo>
                  <a:cubicBezTo>
                    <a:pt x="169" y="19"/>
                    <a:pt x="13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8" name="Google Shape;16240;p55">
              <a:extLst>
                <a:ext uri="{FF2B5EF4-FFF2-40B4-BE49-F238E27FC236}">
                  <a16:creationId xmlns:a16="http://schemas.microsoft.com/office/drawing/2014/main" id="{A8EA3F0F-EF4C-BC24-07E9-4830E4A663BE}"/>
                </a:ext>
              </a:extLst>
            </p:cNvPr>
            <p:cNvSpPr/>
            <p:nvPr/>
          </p:nvSpPr>
          <p:spPr>
            <a:xfrm>
              <a:off x="3789000" y="1962075"/>
              <a:ext cx="15350" cy="30025"/>
            </a:xfrm>
            <a:custGeom>
              <a:avLst/>
              <a:gdLst/>
              <a:ahLst/>
              <a:cxnLst/>
              <a:rect l="l" t="t" r="r" b="b"/>
              <a:pathLst>
                <a:path w="614" h="1201" extrusionOk="0">
                  <a:moveTo>
                    <a:pt x="104" y="1"/>
                  </a:moveTo>
                  <a:cubicBezTo>
                    <a:pt x="53" y="1"/>
                    <a:pt x="0" y="34"/>
                    <a:pt x="7" y="92"/>
                  </a:cubicBezTo>
                  <a:cubicBezTo>
                    <a:pt x="42" y="318"/>
                    <a:pt x="78" y="521"/>
                    <a:pt x="173" y="735"/>
                  </a:cubicBezTo>
                  <a:cubicBezTo>
                    <a:pt x="245" y="925"/>
                    <a:pt x="316" y="1104"/>
                    <a:pt x="519" y="1199"/>
                  </a:cubicBezTo>
                  <a:cubicBezTo>
                    <a:pt x="525" y="1200"/>
                    <a:pt x="531" y="1201"/>
                    <a:pt x="537" y="1201"/>
                  </a:cubicBezTo>
                  <a:cubicBezTo>
                    <a:pt x="585" y="1201"/>
                    <a:pt x="614" y="1158"/>
                    <a:pt x="614" y="1116"/>
                  </a:cubicBezTo>
                  <a:cubicBezTo>
                    <a:pt x="614" y="937"/>
                    <a:pt x="519" y="806"/>
                    <a:pt x="423" y="663"/>
                  </a:cubicBezTo>
                  <a:cubicBezTo>
                    <a:pt x="316" y="485"/>
                    <a:pt x="245" y="282"/>
                    <a:pt x="197" y="80"/>
                  </a:cubicBezTo>
                  <a:cubicBezTo>
                    <a:pt x="192" y="25"/>
                    <a:pt x="148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9" name="Google Shape;16241;p55">
              <a:extLst>
                <a:ext uri="{FF2B5EF4-FFF2-40B4-BE49-F238E27FC236}">
                  <a16:creationId xmlns:a16="http://schemas.microsoft.com/office/drawing/2014/main" id="{44DA0DD0-74EF-CB73-DEB7-8F5132E1D96F}"/>
                </a:ext>
              </a:extLst>
            </p:cNvPr>
            <p:cNvSpPr/>
            <p:nvPr/>
          </p:nvSpPr>
          <p:spPr>
            <a:xfrm>
              <a:off x="3817350" y="1954350"/>
              <a:ext cx="17675" cy="24675"/>
            </a:xfrm>
            <a:custGeom>
              <a:avLst/>
              <a:gdLst/>
              <a:ahLst/>
              <a:cxnLst/>
              <a:rect l="l" t="t" r="r" b="b"/>
              <a:pathLst>
                <a:path w="707" h="987" extrusionOk="0">
                  <a:moveTo>
                    <a:pt x="156" y="1"/>
                  </a:moveTo>
                  <a:cubicBezTo>
                    <a:pt x="73" y="1"/>
                    <a:pt x="0" y="75"/>
                    <a:pt x="16" y="175"/>
                  </a:cubicBezTo>
                  <a:cubicBezTo>
                    <a:pt x="51" y="353"/>
                    <a:pt x="123" y="508"/>
                    <a:pt x="218" y="651"/>
                  </a:cubicBezTo>
                  <a:cubicBezTo>
                    <a:pt x="301" y="806"/>
                    <a:pt x="397" y="925"/>
                    <a:pt x="551" y="984"/>
                  </a:cubicBezTo>
                  <a:cubicBezTo>
                    <a:pt x="558" y="986"/>
                    <a:pt x="564" y="987"/>
                    <a:pt x="571" y="987"/>
                  </a:cubicBezTo>
                  <a:cubicBezTo>
                    <a:pt x="614" y="987"/>
                    <a:pt x="660" y="956"/>
                    <a:pt x="670" y="925"/>
                  </a:cubicBezTo>
                  <a:cubicBezTo>
                    <a:pt x="706" y="758"/>
                    <a:pt x="647" y="639"/>
                    <a:pt x="551" y="496"/>
                  </a:cubicBezTo>
                  <a:cubicBezTo>
                    <a:pt x="468" y="341"/>
                    <a:pt x="373" y="210"/>
                    <a:pt x="289" y="79"/>
                  </a:cubicBezTo>
                  <a:cubicBezTo>
                    <a:pt x="251" y="24"/>
                    <a:pt x="202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0" name="Google Shape;16242;p55">
              <a:extLst>
                <a:ext uri="{FF2B5EF4-FFF2-40B4-BE49-F238E27FC236}">
                  <a16:creationId xmlns:a16="http://schemas.microsoft.com/office/drawing/2014/main" id="{B8189872-4D47-8E90-6D0E-222D9F96FF26}"/>
                </a:ext>
              </a:extLst>
            </p:cNvPr>
            <p:cNvSpPr/>
            <p:nvPr/>
          </p:nvSpPr>
          <p:spPr>
            <a:xfrm>
              <a:off x="3852075" y="1954425"/>
              <a:ext cx="15675" cy="25800"/>
            </a:xfrm>
            <a:custGeom>
              <a:avLst/>
              <a:gdLst/>
              <a:ahLst/>
              <a:cxnLst/>
              <a:rect l="l" t="t" r="r" b="b"/>
              <a:pathLst>
                <a:path w="627" h="1032" extrusionOk="0">
                  <a:moveTo>
                    <a:pt x="174" y="0"/>
                  </a:moveTo>
                  <a:cubicBezTo>
                    <a:pt x="91" y="0"/>
                    <a:pt x="0" y="78"/>
                    <a:pt x="32" y="172"/>
                  </a:cubicBezTo>
                  <a:lnTo>
                    <a:pt x="210" y="672"/>
                  </a:lnTo>
                  <a:cubicBezTo>
                    <a:pt x="258" y="803"/>
                    <a:pt x="293" y="946"/>
                    <a:pt x="436" y="1017"/>
                  </a:cubicBezTo>
                  <a:cubicBezTo>
                    <a:pt x="453" y="1027"/>
                    <a:pt x="470" y="1032"/>
                    <a:pt x="486" y="1032"/>
                  </a:cubicBezTo>
                  <a:cubicBezTo>
                    <a:pt x="527" y="1032"/>
                    <a:pt x="562" y="1003"/>
                    <a:pt x="579" y="969"/>
                  </a:cubicBezTo>
                  <a:cubicBezTo>
                    <a:pt x="627" y="815"/>
                    <a:pt x="555" y="684"/>
                    <a:pt x="496" y="541"/>
                  </a:cubicBezTo>
                  <a:cubicBezTo>
                    <a:pt x="413" y="386"/>
                    <a:pt x="353" y="219"/>
                    <a:pt x="282" y="76"/>
                  </a:cubicBezTo>
                  <a:cubicBezTo>
                    <a:pt x="261" y="23"/>
                    <a:pt x="219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1" name="Google Shape;16243;p55">
              <a:extLst>
                <a:ext uri="{FF2B5EF4-FFF2-40B4-BE49-F238E27FC236}">
                  <a16:creationId xmlns:a16="http://schemas.microsoft.com/office/drawing/2014/main" id="{FEE79D54-324C-506C-E30F-AA13A975C0BF}"/>
                </a:ext>
              </a:extLst>
            </p:cNvPr>
            <p:cNvSpPr/>
            <p:nvPr/>
          </p:nvSpPr>
          <p:spPr>
            <a:xfrm>
              <a:off x="3891025" y="1951650"/>
              <a:ext cx="14525" cy="21775"/>
            </a:xfrm>
            <a:custGeom>
              <a:avLst/>
              <a:gdLst/>
              <a:ahLst/>
              <a:cxnLst/>
              <a:rect l="l" t="t" r="r" b="b"/>
              <a:pathLst>
                <a:path w="581" h="871" extrusionOk="0">
                  <a:moveTo>
                    <a:pt x="121" y="1"/>
                  </a:moveTo>
                  <a:cubicBezTo>
                    <a:pt x="63" y="1"/>
                    <a:pt x="0" y="47"/>
                    <a:pt x="33" y="104"/>
                  </a:cubicBezTo>
                  <a:cubicBezTo>
                    <a:pt x="81" y="259"/>
                    <a:pt x="128" y="402"/>
                    <a:pt x="164" y="533"/>
                  </a:cubicBezTo>
                  <a:cubicBezTo>
                    <a:pt x="224" y="676"/>
                    <a:pt x="259" y="818"/>
                    <a:pt x="402" y="866"/>
                  </a:cubicBezTo>
                  <a:cubicBezTo>
                    <a:pt x="411" y="869"/>
                    <a:pt x="420" y="870"/>
                    <a:pt x="429" y="870"/>
                  </a:cubicBezTo>
                  <a:cubicBezTo>
                    <a:pt x="459" y="870"/>
                    <a:pt x="491" y="855"/>
                    <a:pt x="509" y="818"/>
                  </a:cubicBezTo>
                  <a:cubicBezTo>
                    <a:pt x="581" y="676"/>
                    <a:pt x="509" y="557"/>
                    <a:pt x="438" y="414"/>
                  </a:cubicBezTo>
                  <a:cubicBezTo>
                    <a:pt x="367" y="283"/>
                    <a:pt x="259" y="164"/>
                    <a:pt x="188" y="33"/>
                  </a:cubicBezTo>
                  <a:cubicBezTo>
                    <a:pt x="173" y="10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2" name="Google Shape;16244;p55">
              <a:extLst>
                <a:ext uri="{FF2B5EF4-FFF2-40B4-BE49-F238E27FC236}">
                  <a16:creationId xmlns:a16="http://schemas.microsoft.com/office/drawing/2014/main" id="{F2A83C74-02D1-B537-6FDF-551A7668F0C5}"/>
                </a:ext>
              </a:extLst>
            </p:cNvPr>
            <p:cNvSpPr/>
            <p:nvPr/>
          </p:nvSpPr>
          <p:spPr>
            <a:xfrm>
              <a:off x="3930250" y="1949225"/>
              <a:ext cx="14000" cy="25650"/>
            </a:xfrm>
            <a:custGeom>
              <a:avLst/>
              <a:gdLst/>
              <a:ahLst/>
              <a:cxnLst/>
              <a:rect l="l" t="t" r="r" b="b"/>
              <a:pathLst>
                <a:path w="560" h="1026" extrusionOk="0">
                  <a:moveTo>
                    <a:pt x="157" y="1"/>
                  </a:moveTo>
                  <a:cubicBezTo>
                    <a:pt x="86" y="1"/>
                    <a:pt x="0" y="67"/>
                    <a:pt x="24" y="153"/>
                  </a:cubicBezTo>
                  <a:cubicBezTo>
                    <a:pt x="83" y="332"/>
                    <a:pt x="131" y="499"/>
                    <a:pt x="179" y="677"/>
                  </a:cubicBezTo>
                  <a:cubicBezTo>
                    <a:pt x="226" y="832"/>
                    <a:pt x="238" y="963"/>
                    <a:pt x="381" y="1023"/>
                  </a:cubicBezTo>
                  <a:cubicBezTo>
                    <a:pt x="390" y="1025"/>
                    <a:pt x="398" y="1026"/>
                    <a:pt x="406" y="1026"/>
                  </a:cubicBezTo>
                  <a:cubicBezTo>
                    <a:pt x="445" y="1026"/>
                    <a:pt x="478" y="1004"/>
                    <a:pt x="488" y="975"/>
                  </a:cubicBezTo>
                  <a:cubicBezTo>
                    <a:pt x="560" y="832"/>
                    <a:pt x="476" y="701"/>
                    <a:pt x="417" y="546"/>
                  </a:cubicBezTo>
                  <a:cubicBezTo>
                    <a:pt x="357" y="380"/>
                    <a:pt x="310" y="225"/>
                    <a:pt x="238" y="58"/>
                  </a:cubicBezTo>
                  <a:cubicBezTo>
                    <a:pt x="226" y="18"/>
                    <a:pt x="19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3" name="Google Shape;16245;p55">
              <a:extLst>
                <a:ext uri="{FF2B5EF4-FFF2-40B4-BE49-F238E27FC236}">
                  <a16:creationId xmlns:a16="http://schemas.microsoft.com/office/drawing/2014/main" id="{59A71AB2-4321-04C4-C554-A22E5F352DAF}"/>
                </a:ext>
              </a:extLst>
            </p:cNvPr>
            <p:cNvSpPr/>
            <p:nvPr/>
          </p:nvSpPr>
          <p:spPr>
            <a:xfrm>
              <a:off x="3960525" y="1944875"/>
              <a:ext cx="14975" cy="31350"/>
            </a:xfrm>
            <a:custGeom>
              <a:avLst/>
              <a:gdLst/>
              <a:ahLst/>
              <a:cxnLst/>
              <a:rect l="l" t="t" r="r" b="b"/>
              <a:pathLst>
                <a:path w="599" h="1254" extrusionOk="0">
                  <a:moveTo>
                    <a:pt x="102" y="1"/>
                  </a:moveTo>
                  <a:cubicBezTo>
                    <a:pt x="48" y="1"/>
                    <a:pt x="1" y="55"/>
                    <a:pt x="39" y="125"/>
                  </a:cubicBezTo>
                  <a:cubicBezTo>
                    <a:pt x="146" y="316"/>
                    <a:pt x="206" y="518"/>
                    <a:pt x="242" y="732"/>
                  </a:cubicBezTo>
                  <a:cubicBezTo>
                    <a:pt x="277" y="899"/>
                    <a:pt x="266" y="1089"/>
                    <a:pt x="385" y="1232"/>
                  </a:cubicBezTo>
                  <a:cubicBezTo>
                    <a:pt x="399" y="1246"/>
                    <a:pt x="420" y="1253"/>
                    <a:pt x="442" y="1253"/>
                  </a:cubicBezTo>
                  <a:cubicBezTo>
                    <a:pt x="475" y="1253"/>
                    <a:pt x="508" y="1237"/>
                    <a:pt x="516" y="1209"/>
                  </a:cubicBezTo>
                  <a:cubicBezTo>
                    <a:pt x="599" y="1030"/>
                    <a:pt x="527" y="828"/>
                    <a:pt x="468" y="649"/>
                  </a:cubicBezTo>
                  <a:cubicBezTo>
                    <a:pt x="408" y="435"/>
                    <a:pt x="325" y="232"/>
                    <a:pt x="182" y="54"/>
                  </a:cubicBezTo>
                  <a:cubicBezTo>
                    <a:pt x="161" y="16"/>
                    <a:pt x="131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4" name="Google Shape;16246;p55">
              <a:extLst>
                <a:ext uri="{FF2B5EF4-FFF2-40B4-BE49-F238E27FC236}">
                  <a16:creationId xmlns:a16="http://schemas.microsoft.com/office/drawing/2014/main" id="{E592A637-3DC2-E281-490A-CEE2A8D4AF1B}"/>
                </a:ext>
              </a:extLst>
            </p:cNvPr>
            <p:cNvSpPr/>
            <p:nvPr/>
          </p:nvSpPr>
          <p:spPr>
            <a:xfrm>
              <a:off x="4005125" y="1945750"/>
              <a:ext cx="14675" cy="24975"/>
            </a:xfrm>
            <a:custGeom>
              <a:avLst/>
              <a:gdLst/>
              <a:ahLst/>
              <a:cxnLst/>
              <a:rect l="l" t="t" r="r" b="b"/>
              <a:pathLst>
                <a:path w="587" h="999" extrusionOk="0">
                  <a:moveTo>
                    <a:pt x="185" y="0"/>
                  </a:moveTo>
                  <a:cubicBezTo>
                    <a:pt x="98" y="0"/>
                    <a:pt x="0" y="75"/>
                    <a:pt x="29" y="197"/>
                  </a:cubicBezTo>
                  <a:cubicBezTo>
                    <a:pt x="89" y="459"/>
                    <a:pt x="184" y="852"/>
                    <a:pt x="446" y="983"/>
                  </a:cubicBezTo>
                  <a:cubicBezTo>
                    <a:pt x="462" y="994"/>
                    <a:pt x="478" y="998"/>
                    <a:pt x="493" y="998"/>
                  </a:cubicBezTo>
                  <a:cubicBezTo>
                    <a:pt x="545" y="998"/>
                    <a:pt x="586" y="941"/>
                    <a:pt x="577" y="876"/>
                  </a:cubicBezTo>
                  <a:cubicBezTo>
                    <a:pt x="565" y="745"/>
                    <a:pt x="482" y="626"/>
                    <a:pt x="422" y="507"/>
                  </a:cubicBezTo>
                  <a:cubicBezTo>
                    <a:pt x="363" y="376"/>
                    <a:pt x="339" y="245"/>
                    <a:pt x="303" y="102"/>
                  </a:cubicBezTo>
                  <a:cubicBezTo>
                    <a:pt x="294" y="32"/>
                    <a:pt x="242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5" name="Google Shape;16247;p55">
              <a:extLst>
                <a:ext uri="{FF2B5EF4-FFF2-40B4-BE49-F238E27FC236}">
                  <a16:creationId xmlns:a16="http://schemas.microsoft.com/office/drawing/2014/main" id="{30E2D972-0E14-DAA9-B455-BAD786E40C10}"/>
                </a:ext>
              </a:extLst>
            </p:cNvPr>
            <p:cNvSpPr/>
            <p:nvPr/>
          </p:nvSpPr>
          <p:spPr>
            <a:xfrm>
              <a:off x="4047825" y="1943300"/>
              <a:ext cx="15500" cy="22875"/>
            </a:xfrm>
            <a:custGeom>
              <a:avLst/>
              <a:gdLst/>
              <a:ahLst/>
              <a:cxnLst/>
              <a:rect l="l" t="t" r="r" b="b"/>
              <a:pathLst>
                <a:path w="620" h="915" extrusionOk="0">
                  <a:moveTo>
                    <a:pt x="132" y="0"/>
                  </a:moveTo>
                  <a:cubicBezTo>
                    <a:pt x="72" y="0"/>
                    <a:pt x="0" y="53"/>
                    <a:pt x="24" y="117"/>
                  </a:cubicBezTo>
                  <a:cubicBezTo>
                    <a:pt x="83" y="259"/>
                    <a:pt x="167" y="414"/>
                    <a:pt x="238" y="557"/>
                  </a:cubicBezTo>
                  <a:cubicBezTo>
                    <a:pt x="310" y="688"/>
                    <a:pt x="369" y="831"/>
                    <a:pt x="524" y="902"/>
                  </a:cubicBezTo>
                  <a:cubicBezTo>
                    <a:pt x="538" y="911"/>
                    <a:pt x="551" y="915"/>
                    <a:pt x="562" y="915"/>
                  </a:cubicBezTo>
                  <a:cubicBezTo>
                    <a:pt x="599" y="915"/>
                    <a:pt x="619" y="876"/>
                    <a:pt x="619" y="831"/>
                  </a:cubicBezTo>
                  <a:cubicBezTo>
                    <a:pt x="595" y="676"/>
                    <a:pt x="500" y="581"/>
                    <a:pt x="429" y="462"/>
                  </a:cubicBezTo>
                  <a:cubicBezTo>
                    <a:pt x="345" y="319"/>
                    <a:pt x="286" y="188"/>
                    <a:pt x="203" y="45"/>
                  </a:cubicBezTo>
                  <a:cubicBezTo>
                    <a:pt x="191" y="13"/>
                    <a:pt x="163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6" name="Google Shape;16248;p55">
              <a:extLst>
                <a:ext uri="{FF2B5EF4-FFF2-40B4-BE49-F238E27FC236}">
                  <a16:creationId xmlns:a16="http://schemas.microsoft.com/office/drawing/2014/main" id="{5D480C49-4AC9-5A4B-847D-82285701DCEA}"/>
                </a:ext>
              </a:extLst>
            </p:cNvPr>
            <p:cNvSpPr/>
            <p:nvPr/>
          </p:nvSpPr>
          <p:spPr>
            <a:xfrm>
              <a:off x="4077275" y="1935375"/>
              <a:ext cx="14325" cy="27950"/>
            </a:xfrm>
            <a:custGeom>
              <a:avLst/>
              <a:gdLst/>
              <a:ahLst/>
              <a:cxnLst/>
              <a:rect l="l" t="t" r="r" b="b"/>
              <a:pathLst>
                <a:path w="573" h="1118" extrusionOk="0">
                  <a:moveTo>
                    <a:pt x="184" y="1"/>
                  </a:moveTo>
                  <a:cubicBezTo>
                    <a:pt x="93" y="1"/>
                    <a:pt x="0" y="74"/>
                    <a:pt x="37" y="184"/>
                  </a:cubicBezTo>
                  <a:cubicBezTo>
                    <a:pt x="144" y="493"/>
                    <a:pt x="179" y="898"/>
                    <a:pt x="453" y="1100"/>
                  </a:cubicBezTo>
                  <a:cubicBezTo>
                    <a:pt x="469" y="1112"/>
                    <a:pt x="486" y="1117"/>
                    <a:pt x="503" y="1117"/>
                  </a:cubicBezTo>
                  <a:cubicBezTo>
                    <a:pt x="539" y="1117"/>
                    <a:pt x="572" y="1093"/>
                    <a:pt x="572" y="1053"/>
                  </a:cubicBezTo>
                  <a:cubicBezTo>
                    <a:pt x="525" y="731"/>
                    <a:pt x="429" y="410"/>
                    <a:pt x="322" y="100"/>
                  </a:cubicBezTo>
                  <a:cubicBezTo>
                    <a:pt x="299" y="31"/>
                    <a:pt x="242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7" name="Google Shape;16249;p55">
              <a:extLst>
                <a:ext uri="{FF2B5EF4-FFF2-40B4-BE49-F238E27FC236}">
                  <a16:creationId xmlns:a16="http://schemas.microsoft.com/office/drawing/2014/main" id="{1D8D89DD-BED9-0421-E325-44E80746768C}"/>
                </a:ext>
              </a:extLst>
            </p:cNvPr>
            <p:cNvSpPr/>
            <p:nvPr/>
          </p:nvSpPr>
          <p:spPr>
            <a:xfrm>
              <a:off x="4111900" y="1943575"/>
              <a:ext cx="15000" cy="24050"/>
            </a:xfrm>
            <a:custGeom>
              <a:avLst/>
              <a:gdLst/>
              <a:ahLst/>
              <a:cxnLst/>
              <a:rect l="l" t="t" r="r" b="b"/>
              <a:pathLst>
                <a:path w="600" h="962" extrusionOk="0">
                  <a:moveTo>
                    <a:pt x="40" y="1"/>
                  </a:moveTo>
                  <a:cubicBezTo>
                    <a:pt x="23" y="1"/>
                    <a:pt x="0" y="20"/>
                    <a:pt x="9" y="46"/>
                  </a:cubicBezTo>
                  <a:cubicBezTo>
                    <a:pt x="80" y="356"/>
                    <a:pt x="176" y="784"/>
                    <a:pt x="485" y="951"/>
                  </a:cubicBezTo>
                  <a:cubicBezTo>
                    <a:pt x="498" y="958"/>
                    <a:pt x="510" y="962"/>
                    <a:pt x="522" y="962"/>
                  </a:cubicBezTo>
                  <a:cubicBezTo>
                    <a:pt x="566" y="962"/>
                    <a:pt x="599" y="915"/>
                    <a:pt x="580" y="868"/>
                  </a:cubicBezTo>
                  <a:cubicBezTo>
                    <a:pt x="497" y="713"/>
                    <a:pt x="366" y="594"/>
                    <a:pt x="283" y="451"/>
                  </a:cubicBezTo>
                  <a:cubicBezTo>
                    <a:pt x="187" y="308"/>
                    <a:pt x="116" y="165"/>
                    <a:pt x="56" y="10"/>
                  </a:cubicBezTo>
                  <a:cubicBezTo>
                    <a:pt x="53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8" name="Google Shape;16250;p55">
              <a:extLst>
                <a:ext uri="{FF2B5EF4-FFF2-40B4-BE49-F238E27FC236}">
                  <a16:creationId xmlns:a16="http://schemas.microsoft.com/office/drawing/2014/main" id="{37115CB7-BB6C-A7BC-952B-D6585810D936}"/>
                </a:ext>
              </a:extLst>
            </p:cNvPr>
            <p:cNvSpPr/>
            <p:nvPr/>
          </p:nvSpPr>
          <p:spPr>
            <a:xfrm>
              <a:off x="4136675" y="1939375"/>
              <a:ext cx="15950" cy="25600"/>
            </a:xfrm>
            <a:custGeom>
              <a:avLst/>
              <a:gdLst/>
              <a:ahLst/>
              <a:cxnLst/>
              <a:rect l="l" t="t" r="r" b="b"/>
              <a:pathLst>
                <a:path w="638" h="1024" extrusionOk="0">
                  <a:moveTo>
                    <a:pt x="179" y="1"/>
                  </a:moveTo>
                  <a:cubicBezTo>
                    <a:pt x="91" y="1"/>
                    <a:pt x="1" y="70"/>
                    <a:pt x="30" y="178"/>
                  </a:cubicBezTo>
                  <a:cubicBezTo>
                    <a:pt x="66" y="357"/>
                    <a:pt x="113" y="536"/>
                    <a:pt x="197" y="702"/>
                  </a:cubicBezTo>
                  <a:cubicBezTo>
                    <a:pt x="256" y="845"/>
                    <a:pt x="316" y="1012"/>
                    <a:pt x="494" y="1024"/>
                  </a:cubicBezTo>
                  <a:cubicBezTo>
                    <a:pt x="530" y="1024"/>
                    <a:pt x="566" y="1000"/>
                    <a:pt x="578" y="976"/>
                  </a:cubicBezTo>
                  <a:cubicBezTo>
                    <a:pt x="637" y="821"/>
                    <a:pt x="530" y="702"/>
                    <a:pt x="470" y="571"/>
                  </a:cubicBezTo>
                  <a:cubicBezTo>
                    <a:pt x="399" y="416"/>
                    <a:pt x="351" y="250"/>
                    <a:pt x="316" y="95"/>
                  </a:cubicBezTo>
                  <a:cubicBezTo>
                    <a:pt x="292" y="30"/>
                    <a:pt x="23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9" name="Google Shape;16251;p55">
              <a:extLst>
                <a:ext uri="{FF2B5EF4-FFF2-40B4-BE49-F238E27FC236}">
                  <a16:creationId xmlns:a16="http://schemas.microsoft.com/office/drawing/2014/main" id="{7C2765BE-FBD5-5268-F97F-2486A64BBEDF}"/>
                </a:ext>
              </a:extLst>
            </p:cNvPr>
            <p:cNvSpPr/>
            <p:nvPr/>
          </p:nvSpPr>
          <p:spPr>
            <a:xfrm>
              <a:off x="4163175" y="1933375"/>
              <a:ext cx="14750" cy="29450"/>
            </a:xfrm>
            <a:custGeom>
              <a:avLst/>
              <a:gdLst/>
              <a:ahLst/>
              <a:cxnLst/>
              <a:rect l="l" t="t" r="r" b="b"/>
              <a:pathLst>
                <a:path w="590" h="1178" extrusionOk="0">
                  <a:moveTo>
                    <a:pt x="87" y="1"/>
                  </a:moveTo>
                  <a:cubicBezTo>
                    <a:pt x="43" y="1"/>
                    <a:pt x="1" y="43"/>
                    <a:pt x="18" y="85"/>
                  </a:cubicBezTo>
                  <a:cubicBezTo>
                    <a:pt x="53" y="287"/>
                    <a:pt x="89" y="478"/>
                    <a:pt x="137" y="692"/>
                  </a:cubicBezTo>
                  <a:cubicBezTo>
                    <a:pt x="172" y="871"/>
                    <a:pt x="220" y="1073"/>
                    <a:pt x="399" y="1168"/>
                  </a:cubicBezTo>
                  <a:cubicBezTo>
                    <a:pt x="414" y="1175"/>
                    <a:pt x="429" y="1178"/>
                    <a:pt x="444" y="1178"/>
                  </a:cubicBezTo>
                  <a:cubicBezTo>
                    <a:pt x="487" y="1178"/>
                    <a:pt x="524" y="1153"/>
                    <a:pt x="542" y="1109"/>
                  </a:cubicBezTo>
                  <a:cubicBezTo>
                    <a:pt x="589" y="918"/>
                    <a:pt x="482" y="740"/>
                    <a:pt x="399" y="573"/>
                  </a:cubicBezTo>
                  <a:cubicBezTo>
                    <a:pt x="315" y="395"/>
                    <a:pt x="220" y="216"/>
                    <a:pt x="137" y="25"/>
                  </a:cubicBezTo>
                  <a:cubicBezTo>
                    <a:pt x="123" y="8"/>
                    <a:pt x="105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0" name="Google Shape;16252;p55">
              <a:extLst>
                <a:ext uri="{FF2B5EF4-FFF2-40B4-BE49-F238E27FC236}">
                  <a16:creationId xmlns:a16="http://schemas.microsoft.com/office/drawing/2014/main" id="{A397CCAE-87E3-79A3-1259-7A045BFC2952}"/>
                </a:ext>
              </a:extLst>
            </p:cNvPr>
            <p:cNvSpPr/>
            <p:nvPr/>
          </p:nvSpPr>
          <p:spPr>
            <a:xfrm>
              <a:off x="4191825" y="1930700"/>
              <a:ext cx="19725" cy="31750"/>
            </a:xfrm>
            <a:custGeom>
              <a:avLst/>
              <a:gdLst/>
              <a:ahLst/>
              <a:cxnLst/>
              <a:rect l="l" t="t" r="r" b="b"/>
              <a:pathLst>
                <a:path w="789" h="1270" extrusionOk="0">
                  <a:moveTo>
                    <a:pt x="149" y="0"/>
                  </a:moveTo>
                  <a:cubicBezTo>
                    <a:pt x="54" y="0"/>
                    <a:pt x="1" y="148"/>
                    <a:pt x="98" y="216"/>
                  </a:cubicBezTo>
                  <a:cubicBezTo>
                    <a:pt x="277" y="335"/>
                    <a:pt x="324" y="585"/>
                    <a:pt x="396" y="787"/>
                  </a:cubicBezTo>
                  <a:cubicBezTo>
                    <a:pt x="455" y="930"/>
                    <a:pt x="503" y="1180"/>
                    <a:pt x="658" y="1264"/>
                  </a:cubicBezTo>
                  <a:cubicBezTo>
                    <a:pt x="669" y="1267"/>
                    <a:pt x="684" y="1270"/>
                    <a:pt x="700" y="1270"/>
                  </a:cubicBezTo>
                  <a:cubicBezTo>
                    <a:pt x="737" y="1270"/>
                    <a:pt x="777" y="1257"/>
                    <a:pt x="777" y="1216"/>
                  </a:cubicBezTo>
                  <a:cubicBezTo>
                    <a:pt x="789" y="1085"/>
                    <a:pt x="741" y="1025"/>
                    <a:pt x="681" y="894"/>
                  </a:cubicBezTo>
                  <a:cubicBezTo>
                    <a:pt x="634" y="763"/>
                    <a:pt x="598" y="644"/>
                    <a:pt x="550" y="513"/>
                  </a:cubicBezTo>
                  <a:cubicBezTo>
                    <a:pt x="479" y="323"/>
                    <a:pt x="384" y="144"/>
                    <a:pt x="217" y="25"/>
                  </a:cubicBezTo>
                  <a:cubicBezTo>
                    <a:pt x="193" y="8"/>
                    <a:pt x="170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1" name="Google Shape;16253;p55">
              <a:extLst>
                <a:ext uri="{FF2B5EF4-FFF2-40B4-BE49-F238E27FC236}">
                  <a16:creationId xmlns:a16="http://schemas.microsoft.com/office/drawing/2014/main" id="{596C413D-C6F1-81F9-2AED-460304D12C97}"/>
                </a:ext>
              </a:extLst>
            </p:cNvPr>
            <p:cNvSpPr/>
            <p:nvPr/>
          </p:nvSpPr>
          <p:spPr>
            <a:xfrm>
              <a:off x="4235925" y="1938125"/>
              <a:ext cx="15800" cy="23225"/>
            </a:xfrm>
            <a:custGeom>
              <a:avLst/>
              <a:gdLst/>
              <a:ahLst/>
              <a:cxnLst/>
              <a:rect l="l" t="t" r="r" b="b"/>
              <a:pathLst>
                <a:path w="632" h="929" extrusionOk="0">
                  <a:moveTo>
                    <a:pt x="116" y="1"/>
                  </a:moveTo>
                  <a:cubicBezTo>
                    <a:pt x="59" y="1"/>
                    <a:pt x="1" y="70"/>
                    <a:pt x="37" y="133"/>
                  </a:cubicBezTo>
                  <a:cubicBezTo>
                    <a:pt x="120" y="264"/>
                    <a:pt x="179" y="407"/>
                    <a:pt x="239" y="574"/>
                  </a:cubicBezTo>
                  <a:cubicBezTo>
                    <a:pt x="287" y="693"/>
                    <a:pt x="322" y="859"/>
                    <a:pt x="441" y="919"/>
                  </a:cubicBezTo>
                  <a:cubicBezTo>
                    <a:pt x="457" y="925"/>
                    <a:pt x="471" y="928"/>
                    <a:pt x="483" y="928"/>
                  </a:cubicBezTo>
                  <a:cubicBezTo>
                    <a:pt x="519" y="928"/>
                    <a:pt x="546" y="904"/>
                    <a:pt x="572" y="859"/>
                  </a:cubicBezTo>
                  <a:cubicBezTo>
                    <a:pt x="632" y="728"/>
                    <a:pt x="513" y="550"/>
                    <a:pt x="441" y="431"/>
                  </a:cubicBezTo>
                  <a:cubicBezTo>
                    <a:pt x="358" y="276"/>
                    <a:pt x="275" y="145"/>
                    <a:pt x="168" y="26"/>
                  </a:cubicBezTo>
                  <a:cubicBezTo>
                    <a:pt x="153" y="8"/>
                    <a:pt x="135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2" name="Google Shape;16254;p55">
              <a:extLst>
                <a:ext uri="{FF2B5EF4-FFF2-40B4-BE49-F238E27FC236}">
                  <a16:creationId xmlns:a16="http://schemas.microsoft.com/office/drawing/2014/main" id="{065CA104-364E-E7BF-11A5-DDB090E5B7E9}"/>
                </a:ext>
              </a:extLst>
            </p:cNvPr>
            <p:cNvSpPr/>
            <p:nvPr/>
          </p:nvSpPr>
          <p:spPr>
            <a:xfrm>
              <a:off x="4290700" y="19387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3" y="1"/>
                  </a:moveTo>
                  <a:cubicBezTo>
                    <a:pt x="1" y="1"/>
                    <a:pt x="1" y="25"/>
                    <a:pt x="13" y="25"/>
                  </a:cubicBezTo>
                  <a:cubicBezTo>
                    <a:pt x="24" y="25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3" name="Google Shape;16255;p55">
              <a:extLst>
                <a:ext uri="{FF2B5EF4-FFF2-40B4-BE49-F238E27FC236}">
                  <a16:creationId xmlns:a16="http://schemas.microsoft.com/office/drawing/2014/main" id="{6CA5BF27-2D09-492D-BAD9-8EC9B3E8E474}"/>
                </a:ext>
              </a:extLst>
            </p:cNvPr>
            <p:cNvSpPr/>
            <p:nvPr/>
          </p:nvSpPr>
          <p:spPr>
            <a:xfrm>
              <a:off x="4282075" y="1934925"/>
              <a:ext cx="17275" cy="24700"/>
            </a:xfrm>
            <a:custGeom>
              <a:avLst/>
              <a:gdLst/>
              <a:ahLst/>
              <a:cxnLst/>
              <a:rect l="l" t="t" r="r" b="b"/>
              <a:pathLst>
                <a:path w="691" h="988" extrusionOk="0">
                  <a:moveTo>
                    <a:pt x="160" y="1"/>
                  </a:moveTo>
                  <a:cubicBezTo>
                    <a:pt x="116" y="1"/>
                    <a:pt x="68" y="28"/>
                    <a:pt x="48" y="83"/>
                  </a:cubicBezTo>
                  <a:cubicBezTo>
                    <a:pt x="0" y="261"/>
                    <a:pt x="96" y="452"/>
                    <a:pt x="167" y="618"/>
                  </a:cubicBezTo>
                  <a:cubicBezTo>
                    <a:pt x="238" y="761"/>
                    <a:pt x="334" y="975"/>
                    <a:pt x="524" y="987"/>
                  </a:cubicBezTo>
                  <a:cubicBezTo>
                    <a:pt x="572" y="987"/>
                    <a:pt x="631" y="940"/>
                    <a:pt x="643" y="892"/>
                  </a:cubicBezTo>
                  <a:cubicBezTo>
                    <a:pt x="691" y="725"/>
                    <a:pt x="560" y="594"/>
                    <a:pt x="477" y="464"/>
                  </a:cubicBezTo>
                  <a:cubicBezTo>
                    <a:pt x="428" y="387"/>
                    <a:pt x="392" y="295"/>
                    <a:pt x="349" y="208"/>
                  </a:cubicBezTo>
                  <a:lnTo>
                    <a:pt x="349" y="208"/>
                  </a:lnTo>
                  <a:cubicBezTo>
                    <a:pt x="363" y="211"/>
                    <a:pt x="375" y="213"/>
                    <a:pt x="381" y="213"/>
                  </a:cubicBezTo>
                  <a:cubicBezTo>
                    <a:pt x="383" y="214"/>
                    <a:pt x="385" y="214"/>
                    <a:pt x="387" y="214"/>
                  </a:cubicBezTo>
                  <a:cubicBezTo>
                    <a:pt x="419" y="214"/>
                    <a:pt x="438" y="118"/>
                    <a:pt x="381" y="106"/>
                  </a:cubicBezTo>
                  <a:cubicBezTo>
                    <a:pt x="357" y="106"/>
                    <a:pt x="311" y="101"/>
                    <a:pt x="276" y="82"/>
                  </a:cubicBezTo>
                  <a:lnTo>
                    <a:pt x="276" y="82"/>
                  </a:lnTo>
                  <a:cubicBezTo>
                    <a:pt x="264" y="66"/>
                    <a:pt x="252" y="50"/>
                    <a:pt x="238" y="35"/>
                  </a:cubicBezTo>
                  <a:lnTo>
                    <a:pt x="238" y="47"/>
                  </a:lnTo>
                  <a:cubicBezTo>
                    <a:pt x="223" y="16"/>
                    <a:pt x="193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4" name="Google Shape;16256;p55">
              <a:extLst>
                <a:ext uri="{FF2B5EF4-FFF2-40B4-BE49-F238E27FC236}">
                  <a16:creationId xmlns:a16="http://schemas.microsoft.com/office/drawing/2014/main" id="{7CAD089A-6FEE-198F-3C9E-88D3285C2A7A}"/>
                </a:ext>
              </a:extLst>
            </p:cNvPr>
            <p:cNvSpPr/>
            <p:nvPr/>
          </p:nvSpPr>
          <p:spPr>
            <a:xfrm>
              <a:off x="4311650" y="1930150"/>
              <a:ext cx="26350" cy="39225"/>
            </a:xfrm>
            <a:custGeom>
              <a:avLst/>
              <a:gdLst/>
              <a:ahLst/>
              <a:cxnLst/>
              <a:rect l="l" t="t" r="r" b="b"/>
              <a:pathLst>
                <a:path w="1054" h="1569" extrusionOk="0">
                  <a:moveTo>
                    <a:pt x="261" y="1"/>
                  </a:moveTo>
                  <a:cubicBezTo>
                    <a:pt x="132" y="1"/>
                    <a:pt x="1" y="138"/>
                    <a:pt x="91" y="285"/>
                  </a:cubicBezTo>
                  <a:cubicBezTo>
                    <a:pt x="341" y="702"/>
                    <a:pt x="425" y="1381"/>
                    <a:pt x="925" y="1559"/>
                  </a:cubicBezTo>
                  <a:cubicBezTo>
                    <a:pt x="938" y="1566"/>
                    <a:pt x="950" y="1569"/>
                    <a:pt x="962" y="1569"/>
                  </a:cubicBezTo>
                  <a:cubicBezTo>
                    <a:pt x="1015" y="1569"/>
                    <a:pt x="1054" y="1509"/>
                    <a:pt x="1044" y="1440"/>
                  </a:cubicBezTo>
                  <a:cubicBezTo>
                    <a:pt x="960" y="1202"/>
                    <a:pt x="829" y="1000"/>
                    <a:pt x="722" y="774"/>
                  </a:cubicBezTo>
                  <a:cubicBezTo>
                    <a:pt x="627" y="535"/>
                    <a:pt x="544" y="297"/>
                    <a:pt x="413" y="95"/>
                  </a:cubicBezTo>
                  <a:cubicBezTo>
                    <a:pt x="376" y="28"/>
                    <a:pt x="318" y="1"/>
                    <a:pt x="26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5" name="Google Shape;16257;p55">
              <a:extLst>
                <a:ext uri="{FF2B5EF4-FFF2-40B4-BE49-F238E27FC236}">
                  <a16:creationId xmlns:a16="http://schemas.microsoft.com/office/drawing/2014/main" id="{0F027C75-01C6-C8FB-748A-B9BF2FB1F7DB}"/>
                </a:ext>
              </a:extLst>
            </p:cNvPr>
            <p:cNvSpPr/>
            <p:nvPr/>
          </p:nvSpPr>
          <p:spPr>
            <a:xfrm>
              <a:off x="4358075" y="1931550"/>
              <a:ext cx="21350" cy="25625"/>
            </a:xfrm>
            <a:custGeom>
              <a:avLst/>
              <a:gdLst/>
              <a:ahLst/>
              <a:cxnLst/>
              <a:rect l="l" t="t" r="r" b="b"/>
              <a:pathLst>
                <a:path w="854" h="1025" extrusionOk="0">
                  <a:moveTo>
                    <a:pt x="294" y="0"/>
                  </a:moveTo>
                  <a:cubicBezTo>
                    <a:pt x="147" y="0"/>
                    <a:pt x="0" y="151"/>
                    <a:pt x="104" y="289"/>
                  </a:cubicBezTo>
                  <a:cubicBezTo>
                    <a:pt x="282" y="527"/>
                    <a:pt x="401" y="837"/>
                    <a:pt x="651" y="1015"/>
                  </a:cubicBezTo>
                  <a:cubicBezTo>
                    <a:pt x="664" y="1021"/>
                    <a:pt x="677" y="1024"/>
                    <a:pt x="692" y="1024"/>
                  </a:cubicBezTo>
                  <a:cubicBezTo>
                    <a:pt x="733" y="1024"/>
                    <a:pt x="776" y="1000"/>
                    <a:pt x="794" y="956"/>
                  </a:cubicBezTo>
                  <a:cubicBezTo>
                    <a:pt x="854" y="634"/>
                    <a:pt x="627" y="337"/>
                    <a:pt x="449" y="75"/>
                  </a:cubicBezTo>
                  <a:cubicBezTo>
                    <a:pt x="406" y="22"/>
                    <a:pt x="350" y="0"/>
                    <a:pt x="2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6" name="Google Shape;16258;p55">
              <a:extLst>
                <a:ext uri="{FF2B5EF4-FFF2-40B4-BE49-F238E27FC236}">
                  <a16:creationId xmlns:a16="http://schemas.microsoft.com/office/drawing/2014/main" id="{359DC0B7-C773-DA33-5ACB-88D1301BE0E5}"/>
                </a:ext>
              </a:extLst>
            </p:cNvPr>
            <p:cNvSpPr/>
            <p:nvPr/>
          </p:nvSpPr>
          <p:spPr>
            <a:xfrm>
              <a:off x="4401550" y="1923925"/>
              <a:ext cx="21325" cy="33775"/>
            </a:xfrm>
            <a:custGeom>
              <a:avLst/>
              <a:gdLst/>
              <a:ahLst/>
              <a:cxnLst/>
              <a:rect l="l" t="t" r="r" b="b"/>
              <a:pathLst>
                <a:path w="853" h="1351" extrusionOk="0">
                  <a:moveTo>
                    <a:pt x="159" y="0"/>
                  </a:moveTo>
                  <a:cubicBezTo>
                    <a:pt x="82" y="0"/>
                    <a:pt x="0" y="63"/>
                    <a:pt x="31" y="142"/>
                  </a:cubicBezTo>
                  <a:cubicBezTo>
                    <a:pt x="127" y="380"/>
                    <a:pt x="198" y="618"/>
                    <a:pt x="317" y="844"/>
                  </a:cubicBezTo>
                  <a:cubicBezTo>
                    <a:pt x="401" y="1023"/>
                    <a:pt x="508" y="1296"/>
                    <a:pt x="722" y="1344"/>
                  </a:cubicBezTo>
                  <a:cubicBezTo>
                    <a:pt x="733" y="1348"/>
                    <a:pt x="743" y="1350"/>
                    <a:pt x="754" y="1350"/>
                  </a:cubicBezTo>
                  <a:cubicBezTo>
                    <a:pt x="805" y="1350"/>
                    <a:pt x="853" y="1308"/>
                    <a:pt x="853" y="1249"/>
                  </a:cubicBezTo>
                  <a:cubicBezTo>
                    <a:pt x="853" y="1046"/>
                    <a:pt x="662" y="868"/>
                    <a:pt x="567" y="701"/>
                  </a:cubicBezTo>
                  <a:cubicBezTo>
                    <a:pt x="448" y="487"/>
                    <a:pt x="365" y="261"/>
                    <a:pt x="258" y="58"/>
                  </a:cubicBezTo>
                  <a:cubicBezTo>
                    <a:pt x="237" y="17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7" name="Google Shape;16259;p55">
              <a:extLst>
                <a:ext uri="{FF2B5EF4-FFF2-40B4-BE49-F238E27FC236}">
                  <a16:creationId xmlns:a16="http://schemas.microsoft.com/office/drawing/2014/main" id="{E1E2477C-F613-3B7F-0A53-14E1AF2E63D5}"/>
                </a:ext>
              </a:extLst>
            </p:cNvPr>
            <p:cNvSpPr/>
            <p:nvPr/>
          </p:nvSpPr>
          <p:spPr>
            <a:xfrm>
              <a:off x="4438600" y="1929000"/>
              <a:ext cx="21425" cy="33975"/>
            </a:xfrm>
            <a:custGeom>
              <a:avLst/>
              <a:gdLst/>
              <a:ahLst/>
              <a:cxnLst/>
              <a:rect l="l" t="t" r="r" b="b"/>
              <a:pathLst>
                <a:path w="857" h="1359" extrusionOk="0">
                  <a:moveTo>
                    <a:pt x="176" y="0"/>
                  </a:moveTo>
                  <a:cubicBezTo>
                    <a:pt x="91" y="0"/>
                    <a:pt x="1" y="95"/>
                    <a:pt x="50" y="200"/>
                  </a:cubicBezTo>
                  <a:cubicBezTo>
                    <a:pt x="240" y="570"/>
                    <a:pt x="359" y="1070"/>
                    <a:pt x="704" y="1343"/>
                  </a:cubicBezTo>
                  <a:cubicBezTo>
                    <a:pt x="718" y="1354"/>
                    <a:pt x="734" y="1359"/>
                    <a:pt x="749" y="1359"/>
                  </a:cubicBezTo>
                  <a:cubicBezTo>
                    <a:pt x="802" y="1359"/>
                    <a:pt x="857" y="1306"/>
                    <a:pt x="847" y="1260"/>
                  </a:cubicBezTo>
                  <a:cubicBezTo>
                    <a:pt x="800" y="831"/>
                    <a:pt x="502" y="427"/>
                    <a:pt x="276" y="69"/>
                  </a:cubicBezTo>
                  <a:cubicBezTo>
                    <a:pt x="253" y="20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8" name="Google Shape;16260;p55">
              <a:extLst>
                <a:ext uri="{FF2B5EF4-FFF2-40B4-BE49-F238E27FC236}">
                  <a16:creationId xmlns:a16="http://schemas.microsoft.com/office/drawing/2014/main" id="{F7337263-0D02-D259-1ED6-D06888CF4429}"/>
                </a:ext>
              </a:extLst>
            </p:cNvPr>
            <p:cNvSpPr/>
            <p:nvPr/>
          </p:nvSpPr>
          <p:spPr>
            <a:xfrm>
              <a:off x="4471675" y="1929000"/>
              <a:ext cx="17175" cy="45450"/>
            </a:xfrm>
            <a:custGeom>
              <a:avLst/>
              <a:gdLst/>
              <a:ahLst/>
              <a:cxnLst/>
              <a:rect l="l" t="t" r="r" b="b"/>
              <a:pathLst>
                <a:path w="687" h="1818" extrusionOk="0">
                  <a:moveTo>
                    <a:pt x="23" y="0"/>
                  </a:moveTo>
                  <a:cubicBezTo>
                    <a:pt x="13" y="0"/>
                    <a:pt x="1" y="13"/>
                    <a:pt x="1" y="34"/>
                  </a:cubicBezTo>
                  <a:cubicBezTo>
                    <a:pt x="203" y="593"/>
                    <a:pt x="251" y="1272"/>
                    <a:pt x="548" y="1784"/>
                  </a:cubicBezTo>
                  <a:cubicBezTo>
                    <a:pt x="558" y="1807"/>
                    <a:pt x="581" y="1818"/>
                    <a:pt x="606" y="1818"/>
                  </a:cubicBezTo>
                  <a:cubicBezTo>
                    <a:pt x="645" y="1818"/>
                    <a:pt x="687" y="1792"/>
                    <a:pt x="679" y="1748"/>
                  </a:cubicBezTo>
                  <a:cubicBezTo>
                    <a:pt x="667" y="1153"/>
                    <a:pt x="358" y="510"/>
                    <a:pt x="36" y="22"/>
                  </a:cubicBezTo>
                  <a:cubicBezTo>
                    <a:pt x="36" y="7"/>
                    <a:pt x="3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9" name="Google Shape;16261;p55">
              <a:extLst>
                <a:ext uri="{FF2B5EF4-FFF2-40B4-BE49-F238E27FC236}">
                  <a16:creationId xmlns:a16="http://schemas.microsoft.com/office/drawing/2014/main" id="{4DD42CD9-5CB5-48B7-AFDC-4076D3B3E55D}"/>
                </a:ext>
              </a:extLst>
            </p:cNvPr>
            <p:cNvSpPr/>
            <p:nvPr/>
          </p:nvSpPr>
          <p:spPr>
            <a:xfrm>
              <a:off x="4492500" y="1928200"/>
              <a:ext cx="32050" cy="73200"/>
            </a:xfrm>
            <a:custGeom>
              <a:avLst/>
              <a:gdLst/>
              <a:ahLst/>
              <a:cxnLst/>
              <a:rect l="l" t="t" r="r" b="b"/>
              <a:pathLst>
                <a:path w="1282" h="2928" extrusionOk="0">
                  <a:moveTo>
                    <a:pt x="169" y="0"/>
                  </a:moveTo>
                  <a:cubicBezTo>
                    <a:pt x="84" y="0"/>
                    <a:pt x="1" y="111"/>
                    <a:pt x="84" y="185"/>
                  </a:cubicBezTo>
                  <a:cubicBezTo>
                    <a:pt x="846" y="863"/>
                    <a:pt x="513" y="2114"/>
                    <a:pt x="1108" y="2888"/>
                  </a:cubicBezTo>
                  <a:cubicBezTo>
                    <a:pt x="1129" y="2913"/>
                    <a:pt x="1164" y="2928"/>
                    <a:pt x="1197" y="2928"/>
                  </a:cubicBezTo>
                  <a:cubicBezTo>
                    <a:pt x="1242" y="2928"/>
                    <a:pt x="1282" y="2901"/>
                    <a:pt x="1275" y="2840"/>
                  </a:cubicBezTo>
                  <a:cubicBezTo>
                    <a:pt x="1215" y="2328"/>
                    <a:pt x="1049" y="1768"/>
                    <a:pt x="894" y="1268"/>
                  </a:cubicBezTo>
                  <a:cubicBezTo>
                    <a:pt x="751" y="840"/>
                    <a:pt x="573" y="340"/>
                    <a:pt x="239" y="30"/>
                  </a:cubicBezTo>
                  <a:cubicBezTo>
                    <a:pt x="218" y="9"/>
                    <a:pt x="19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0" name="Google Shape;16262;p55">
              <a:extLst>
                <a:ext uri="{FF2B5EF4-FFF2-40B4-BE49-F238E27FC236}">
                  <a16:creationId xmlns:a16="http://schemas.microsoft.com/office/drawing/2014/main" id="{47A8D9E5-C757-0D88-4158-ACD1C2F4C645}"/>
                </a:ext>
              </a:extLst>
            </p:cNvPr>
            <p:cNvSpPr/>
            <p:nvPr/>
          </p:nvSpPr>
          <p:spPr>
            <a:xfrm>
              <a:off x="4519725" y="1920525"/>
              <a:ext cx="19850" cy="52875"/>
            </a:xfrm>
            <a:custGeom>
              <a:avLst/>
              <a:gdLst/>
              <a:ahLst/>
              <a:cxnLst/>
              <a:rect l="l" t="t" r="r" b="b"/>
              <a:pathLst>
                <a:path w="794" h="2115" extrusionOk="0">
                  <a:moveTo>
                    <a:pt x="40" y="1"/>
                  </a:moveTo>
                  <a:cubicBezTo>
                    <a:pt x="19" y="1"/>
                    <a:pt x="0" y="18"/>
                    <a:pt x="7" y="39"/>
                  </a:cubicBezTo>
                  <a:cubicBezTo>
                    <a:pt x="115" y="397"/>
                    <a:pt x="222" y="766"/>
                    <a:pt x="317" y="1135"/>
                  </a:cubicBezTo>
                  <a:cubicBezTo>
                    <a:pt x="412" y="1456"/>
                    <a:pt x="496" y="1825"/>
                    <a:pt x="710" y="2099"/>
                  </a:cubicBezTo>
                  <a:cubicBezTo>
                    <a:pt x="719" y="2108"/>
                    <a:pt x="734" y="2114"/>
                    <a:pt x="748" y="2114"/>
                  </a:cubicBezTo>
                  <a:cubicBezTo>
                    <a:pt x="771" y="2114"/>
                    <a:pt x="793" y="2100"/>
                    <a:pt x="793" y="2063"/>
                  </a:cubicBezTo>
                  <a:cubicBezTo>
                    <a:pt x="769" y="1730"/>
                    <a:pt x="603" y="1397"/>
                    <a:pt x="484" y="1087"/>
                  </a:cubicBezTo>
                  <a:cubicBezTo>
                    <a:pt x="353" y="730"/>
                    <a:pt x="210" y="373"/>
                    <a:pt x="79" y="27"/>
                  </a:cubicBezTo>
                  <a:cubicBezTo>
                    <a:pt x="69" y="8"/>
                    <a:pt x="54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1" name="Google Shape;16263;p55">
              <a:extLst>
                <a:ext uri="{FF2B5EF4-FFF2-40B4-BE49-F238E27FC236}">
                  <a16:creationId xmlns:a16="http://schemas.microsoft.com/office/drawing/2014/main" id="{1A15CDB6-A2ED-70E4-95D8-4129ECE562D0}"/>
                </a:ext>
              </a:extLst>
            </p:cNvPr>
            <p:cNvSpPr/>
            <p:nvPr/>
          </p:nvSpPr>
          <p:spPr>
            <a:xfrm>
              <a:off x="4542375" y="1983850"/>
              <a:ext cx="20325" cy="42725"/>
            </a:xfrm>
            <a:custGeom>
              <a:avLst/>
              <a:gdLst/>
              <a:ahLst/>
              <a:cxnLst/>
              <a:rect l="l" t="t" r="r" b="b"/>
              <a:pathLst>
                <a:path w="813" h="1709" extrusionOk="0">
                  <a:moveTo>
                    <a:pt x="80" y="1"/>
                  </a:moveTo>
                  <a:cubicBezTo>
                    <a:pt x="38" y="1"/>
                    <a:pt x="1" y="28"/>
                    <a:pt x="6" y="90"/>
                  </a:cubicBezTo>
                  <a:cubicBezTo>
                    <a:pt x="42" y="364"/>
                    <a:pt x="125" y="638"/>
                    <a:pt x="268" y="900"/>
                  </a:cubicBezTo>
                  <a:cubicBezTo>
                    <a:pt x="387" y="1150"/>
                    <a:pt x="518" y="1483"/>
                    <a:pt x="697" y="1697"/>
                  </a:cubicBezTo>
                  <a:cubicBezTo>
                    <a:pt x="704" y="1705"/>
                    <a:pt x="719" y="1709"/>
                    <a:pt x="735" y="1709"/>
                  </a:cubicBezTo>
                  <a:cubicBezTo>
                    <a:pt x="770" y="1709"/>
                    <a:pt x="812" y="1690"/>
                    <a:pt x="804" y="1650"/>
                  </a:cubicBezTo>
                  <a:cubicBezTo>
                    <a:pt x="768" y="1424"/>
                    <a:pt x="637" y="1233"/>
                    <a:pt x="530" y="1031"/>
                  </a:cubicBezTo>
                  <a:cubicBezTo>
                    <a:pt x="363" y="733"/>
                    <a:pt x="233" y="423"/>
                    <a:pt x="185" y="90"/>
                  </a:cubicBezTo>
                  <a:cubicBezTo>
                    <a:pt x="179" y="34"/>
                    <a:pt x="126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2" name="Google Shape;16264;p55">
              <a:extLst>
                <a:ext uri="{FF2B5EF4-FFF2-40B4-BE49-F238E27FC236}">
                  <a16:creationId xmlns:a16="http://schemas.microsoft.com/office/drawing/2014/main" id="{84BC864C-3FF5-D640-8654-DA6735CDA902}"/>
                </a:ext>
              </a:extLst>
            </p:cNvPr>
            <p:cNvSpPr/>
            <p:nvPr/>
          </p:nvSpPr>
          <p:spPr>
            <a:xfrm>
              <a:off x="4551825" y="1937075"/>
              <a:ext cx="37950" cy="78825"/>
            </a:xfrm>
            <a:custGeom>
              <a:avLst/>
              <a:gdLst/>
              <a:ahLst/>
              <a:cxnLst/>
              <a:rect l="l" t="t" r="r" b="b"/>
              <a:pathLst>
                <a:path w="1518" h="3153" extrusionOk="0">
                  <a:moveTo>
                    <a:pt x="99" y="1"/>
                  </a:moveTo>
                  <a:cubicBezTo>
                    <a:pt x="47" y="1"/>
                    <a:pt x="0" y="50"/>
                    <a:pt x="33" y="116"/>
                  </a:cubicBezTo>
                  <a:cubicBezTo>
                    <a:pt x="509" y="1080"/>
                    <a:pt x="712" y="2282"/>
                    <a:pt x="1402" y="3128"/>
                  </a:cubicBezTo>
                  <a:cubicBezTo>
                    <a:pt x="1416" y="3145"/>
                    <a:pt x="1432" y="3153"/>
                    <a:pt x="1448" y="3153"/>
                  </a:cubicBezTo>
                  <a:cubicBezTo>
                    <a:pt x="1485" y="3153"/>
                    <a:pt x="1518" y="3110"/>
                    <a:pt x="1509" y="3068"/>
                  </a:cubicBezTo>
                  <a:cubicBezTo>
                    <a:pt x="1271" y="2044"/>
                    <a:pt x="747" y="925"/>
                    <a:pt x="164" y="32"/>
                  </a:cubicBezTo>
                  <a:cubicBezTo>
                    <a:pt x="146" y="10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3" name="Google Shape;16265;p55">
              <a:extLst>
                <a:ext uri="{FF2B5EF4-FFF2-40B4-BE49-F238E27FC236}">
                  <a16:creationId xmlns:a16="http://schemas.microsoft.com/office/drawing/2014/main" id="{4CAB11A9-05F6-AA48-2DD6-49185E86F996}"/>
                </a:ext>
              </a:extLst>
            </p:cNvPr>
            <p:cNvSpPr/>
            <p:nvPr/>
          </p:nvSpPr>
          <p:spPr>
            <a:xfrm>
              <a:off x="4576450" y="1937225"/>
              <a:ext cx="50075" cy="93800"/>
            </a:xfrm>
            <a:custGeom>
              <a:avLst/>
              <a:gdLst/>
              <a:ahLst/>
              <a:cxnLst/>
              <a:rect l="l" t="t" r="r" b="b"/>
              <a:pathLst>
                <a:path w="2003" h="3752" extrusionOk="0">
                  <a:moveTo>
                    <a:pt x="25" y="1"/>
                  </a:moveTo>
                  <a:cubicBezTo>
                    <a:pt x="13" y="1"/>
                    <a:pt x="1" y="7"/>
                    <a:pt x="1" y="14"/>
                  </a:cubicBezTo>
                  <a:cubicBezTo>
                    <a:pt x="227" y="681"/>
                    <a:pt x="489" y="1300"/>
                    <a:pt x="822" y="1919"/>
                  </a:cubicBezTo>
                  <a:cubicBezTo>
                    <a:pt x="1132" y="2515"/>
                    <a:pt x="1406" y="3217"/>
                    <a:pt x="1846" y="3717"/>
                  </a:cubicBezTo>
                  <a:cubicBezTo>
                    <a:pt x="1864" y="3742"/>
                    <a:pt x="1886" y="3752"/>
                    <a:pt x="1907" y="3752"/>
                  </a:cubicBezTo>
                  <a:cubicBezTo>
                    <a:pt x="1957" y="3752"/>
                    <a:pt x="2002" y="3696"/>
                    <a:pt x="1977" y="3646"/>
                  </a:cubicBezTo>
                  <a:cubicBezTo>
                    <a:pt x="1834" y="3038"/>
                    <a:pt x="1406" y="2467"/>
                    <a:pt x="1084" y="1919"/>
                  </a:cubicBezTo>
                  <a:cubicBezTo>
                    <a:pt x="727" y="1300"/>
                    <a:pt x="358" y="657"/>
                    <a:pt x="48" y="14"/>
                  </a:cubicBezTo>
                  <a:cubicBezTo>
                    <a:pt x="43" y="4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4" name="Google Shape;16266;p55">
              <a:extLst>
                <a:ext uri="{FF2B5EF4-FFF2-40B4-BE49-F238E27FC236}">
                  <a16:creationId xmlns:a16="http://schemas.microsoft.com/office/drawing/2014/main" id="{38A3767F-2D57-784F-53E1-18766530B5F4}"/>
                </a:ext>
              </a:extLst>
            </p:cNvPr>
            <p:cNvSpPr/>
            <p:nvPr/>
          </p:nvSpPr>
          <p:spPr>
            <a:xfrm>
              <a:off x="4594600" y="1931225"/>
              <a:ext cx="42475" cy="89750"/>
            </a:xfrm>
            <a:custGeom>
              <a:avLst/>
              <a:gdLst/>
              <a:ahLst/>
              <a:cxnLst/>
              <a:rect l="l" t="t" r="r" b="b"/>
              <a:pathLst>
                <a:path w="1699" h="3590" extrusionOk="0">
                  <a:moveTo>
                    <a:pt x="125" y="0"/>
                  </a:moveTo>
                  <a:cubicBezTo>
                    <a:pt x="62" y="0"/>
                    <a:pt x="0" y="89"/>
                    <a:pt x="49" y="147"/>
                  </a:cubicBezTo>
                  <a:cubicBezTo>
                    <a:pt x="477" y="707"/>
                    <a:pt x="715" y="1397"/>
                    <a:pt x="941" y="2040"/>
                  </a:cubicBezTo>
                  <a:cubicBezTo>
                    <a:pt x="1120" y="2540"/>
                    <a:pt x="1215" y="3124"/>
                    <a:pt x="1549" y="3552"/>
                  </a:cubicBezTo>
                  <a:cubicBezTo>
                    <a:pt x="1569" y="3577"/>
                    <a:pt x="1599" y="3590"/>
                    <a:pt x="1626" y="3590"/>
                  </a:cubicBezTo>
                  <a:cubicBezTo>
                    <a:pt x="1665" y="3590"/>
                    <a:pt x="1699" y="3565"/>
                    <a:pt x="1692" y="3517"/>
                  </a:cubicBezTo>
                  <a:cubicBezTo>
                    <a:pt x="1644" y="2862"/>
                    <a:pt x="1334" y="2195"/>
                    <a:pt x="1072" y="1576"/>
                  </a:cubicBezTo>
                  <a:cubicBezTo>
                    <a:pt x="858" y="1016"/>
                    <a:pt x="584" y="457"/>
                    <a:pt x="168" y="16"/>
                  </a:cubicBezTo>
                  <a:cubicBezTo>
                    <a:pt x="154" y="5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5" name="Google Shape;16267;p55">
              <a:extLst>
                <a:ext uri="{FF2B5EF4-FFF2-40B4-BE49-F238E27FC236}">
                  <a16:creationId xmlns:a16="http://schemas.microsoft.com/office/drawing/2014/main" id="{6548EC32-A615-BD67-09B5-6916CF0852FE}"/>
                </a:ext>
              </a:extLst>
            </p:cNvPr>
            <p:cNvSpPr/>
            <p:nvPr/>
          </p:nvSpPr>
          <p:spPr>
            <a:xfrm>
              <a:off x="4624350" y="1942900"/>
              <a:ext cx="39350" cy="88650"/>
            </a:xfrm>
            <a:custGeom>
              <a:avLst/>
              <a:gdLst/>
              <a:ahLst/>
              <a:cxnLst/>
              <a:rect l="l" t="t" r="r" b="b"/>
              <a:pathLst>
                <a:path w="1574" h="3546" extrusionOk="0">
                  <a:moveTo>
                    <a:pt x="152" y="0"/>
                  </a:moveTo>
                  <a:cubicBezTo>
                    <a:pt x="72" y="0"/>
                    <a:pt x="0" y="107"/>
                    <a:pt x="85" y="192"/>
                  </a:cubicBezTo>
                  <a:cubicBezTo>
                    <a:pt x="573" y="680"/>
                    <a:pt x="752" y="1407"/>
                    <a:pt x="894" y="2061"/>
                  </a:cubicBezTo>
                  <a:cubicBezTo>
                    <a:pt x="1014" y="2526"/>
                    <a:pt x="1061" y="3133"/>
                    <a:pt x="1359" y="3514"/>
                  </a:cubicBezTo>
                  <a:cubicBezTo>
                    <a:pt x="1377" y="3536"/>
                    <a:pt x="1401" y="3545"/>
                    <a:pt x="1425" y="3545"/>
                  </a:cubicBezTo>
                  <a:cubicBezTo>
                    <a:pt x="1480" y="3545"/>
                    <a:pt x="1537" y="3497"/>
                    <a:pt x="1537" y="3431"/>
                  </a:cubicBezTo>
                  <a:cubicBezTo>
                    <a:pt x="1573" y="2835"/>
                    <a:pt x="1252" y="2097"/>
                    <a:pt x="1061" y="1549"/>
                  </a:cubicBezTo>
                  <a:cubicBezTo>
                    <a:pt x="883" y="990"/>
                    <a:pt x="656" y="430"/>
                    <a:pt x="216" y="25"/>
                  </a:cubicBezTo>
                  <a:cubicBezTo>
                    <a:pt x="196" y="8"/>
                    <a:pt x="174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6" name="Google Shape;16268;p55">
              <a:extLst>
                <a:ext uri="{FF2B5EF4-FFF2-40B4-BE49-F238E27FC236}">
                  <a16:creationId xmlns:a16="http://schemas.microsoft.com/office/drawing/2014/main" id="{1800BF65-F695-06A9-ED4A-69C922AFCE8D}"/>
                </a:ext>
              </a:extLst>
            </p:cNvPr>
            <p:cNvSpPr/>
            <p:nvPr/>
          </p:nvSpPr>
          <p:spPr>
            <a:xfrm>
              <a:off x="4637825" y="1942250"/>
              <a:ext cx="29725" cy="50775"/>
            </a:xfrm>
            <a:custGeom>
              <a:avLst/>
              <a:gdLst/>
              <a:ahLst/>
              <a:cxnLst/>
              <a:rect l="l" t="t" r="r" b="b"/>
              <a:pathLst>
                <a:path w="1189" h="2031" extrusionOk="0">
                  <a:moveTo>
                    <a:pt x="220" y="1"/>
                  </a:moveTo>
                  <a:cubicBezTo>
                    <a:pt x="102" y="1"/>
                    <a:pt x="0" y="135"/>
                    <a:pt x="105" y="230"/>
                  </a:cubicBezTo>
                  <a:cubicBezTo>
                    <a:pt x="403" y="480"/>
                    <a:pt x="522" y="873"/>
                    <a:pt x="629" y="1230"/>
                  </a:cubicBezTo>
                  <a:cubicBezTo>
                    <a:pt x="701" y="1480"/>
                    <a:pt x="736" y="1885"/>
                    <a:pt x="975" y="2016"/>
                  </a:cubicBezTo>
                  <a:cubicBezTo>
                    <a:pt x="985" y="2026"/>
                    <a:pt x="997" y="2030"/>
                    <a:pt x="1009" y="2030"/>
                  </a:cubicBezTo>
                  <a:cubicBezTo>
                    <a:pt x="1041" y="2030"/>
                    <a:pt x="1077" y="2002"/>
                    <a:pt x="1094" y="1968"/>
                  </a:cubicBezTo>
                  <a:cubicBezTo>
                    <a:pt x="1189" y="1671"/>
                    <a:pt x="927" y="1171"/>
                    <a:pt x="832" y="897"/>
                  </a:cubicBezTo>
                  <a:cubicBezTo>
                    <a:pt x="713" y="575"/>
                    <a:pt x="582" y="242"/>
                    <a:pt x="308" y="28"/>
                  </a:cubicBezTo>
                  <a:cubicBezTo>
                    <a:pt x="280" y="9"/>
                    <a:pt x="249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7" name="Google Shape;16269;p55">
              <a:extLst>
                <a:ext uri="{FF2B5EF4-FFF2-40B4-BE49-F238E27FC236}">
                  <a16:creationId xmlns:a16="http://schemas.microsoft.com/office/drawing/2014/main" id="{3E533D2E-F799-E05A-DE4A-0316A65BB254}"/>
                </a:ext>
              </a:extLst>
            </p:cNvPr>
            <p:cNvSpPr/>
            <p:nvPr/>
          </p:nvSpPr>
          <p:spPr>
            <a:xfrm>
              <a:off x="4623900" y="1932400"/>
              <a:ext cx="10925" cy="19850"/>
            </a:xfrm>
            <a:custGeom>
              <a:avLst/>
              <a:gdLst/>
              <a:ahLst/>
              <a:cxnLst/>
              <a:rect l="l" t="t" r="r" b="b"/>
              <a:pathLst>
                <a:path w="437" h="794" extrusionOk="0">
                  <a:moveTo>
                    <a:pt x="117" y="0"/>
                  </a:moveTo>
                  <a:cubicBezTo>
                    <a:pt x="62" y="0"/>
                    <a:pt x="0" y="57"/>
                    <a:pt x="8" y="136"/>
                  </a:cubicBezTo>
                  <a:cubicBezTo>
                    <a:pt x="43" y="255"/>
                    <a:pt x="67" y="386"/>
                    <a:pt x="115" y="505"/>
                  </a:cubicBezTo>
                  <a:cubicBezTo>
                    <a:pt x="162" y="624"/>
                    <a:pt x="186" y="731"/>
                    <a:pt x="305" y="791"/>
                  </a:cubicBezTo>
                  <a:cubicBezTo>
                    <a:pt x="312" y="792"/>
                    <a:pt x="318" y="793"/>
                    <a:pt x="324" y="793"/>
                  </a:cubicBezTo>
                  <a:cubicBezTo>
                    <a:pt x="362" y="793"/>
                    <a:pt x="392" y="762"/>
                    <a:pt x="412" y="731"/>
                  </a:cubicBezTo>
                  <a:cubicBezTo>
                    <a:pt x="436" y="612"/>
                    <a:pt x="365" y="517"/>
                    <a:pt x="317" y="410"/>
                  </a:cubicBezTo>
                  <a:cubicBezTo>
                    <a:pt x="281" y="314"/>
                    <a:pt x="234" y="195"/>
                    <a:pt x="198" y="88"/>
                  </a:cubicBezTo>
                  <a:cubicBezTo>
                    <a:pt x="189" y="26"/>
                    <a:pt x="15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8" name="Google Shape;16270;p55">
              <a:extLst>
                <a:ext uri="{FF2B5EF4-FFF2-40B4-BE49-F238E27FC236}">
                  <a16:creationId xmlns:a16="http://schemas.microsoft.com/office/drawing/2014/main" id="{280A260C-9663-56E3-9F55-3AAC44749AF8}"/>
                </a:ext>
              </a:extLst>
            </p:cNvPr>
            <p:cNvSpPr/>
            <p:nvPr/>
          </p:nvSpPr>
          <p:spPr>
            <a:xfrm>
              <a:off x="3817775" y="2028725"/>
              <a:ext cx="5925" cy="10750"/>
            </a:xfrm>
            <a:custGeom>
              <a:avLst/>
              <a:gdLst/>
              <a:ahLst/>
              <a:cxnLst/>
              <a:rect l="l" t="t" r="r" b="b"/>
              <a:pathLst>
                <a:path w="237" h="430" extrusionOk="0">
                  <a:moveTo>
                    <a:pt x="72" y="0"/>
                  </a:moveTo>
                  <a:cubicBezTo>
                    <a:pt x="38" y="0"/>
                    <a:pt x="0" y="29"/>
                    <a:pt x="22" y="81"/>
                  </a:cubicBezTo>
                  <a:cubicBezTo>
                    <a:pt x="34" y="129"/>
                    <a:pt x="34" y="176"/>
                    <a:pt x="46" y="236"/>
                  </a:cubicBezTo>
                  <a:cubicBezTo>
                    <a:pt x="58" y="295"/>
                    <a:pt x="82" y="355"/>
                    <a:pt x="106" y="402"/>
                  </a:cubicBezTo>
                  <a:cubicBezTo>
                    <a:pt x="112" y="420"/>
                    <a:pt x="127" y="429"/>
                    <a:pt x="141" y="429"/>
                  </a:cubicBezTo>
                  <a:cubicBezTo>
                    <a:pt x="156" y="429"/>
                    <a:pt x="171" y="420"/>
                    <a:pt x="177" y="402"/>
                  </a:cubicBezTo>
                  <a:cubicBezTo>
                    <a:pt x="237" y="271"/>
                    <a:pt x="201" y="140"/>
                    <a:pt x="118" y="33"/>
                  </a:cubicBezTo>
                  <a:cubicBezTo>
                    <a:pt x="113" y="11"/>
                    <a:pt x="9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9" name="Google Shape;16271;p55">
              <a:extLst>
                <a:ext uri="{FF2B5EF4-FFF2-40B4-BE49-F238E27FC236}">
                  <a16:creationId xmlns:a16="http://schemas.microsoft.com/office/drawing/2014/main" id="{2FB13CDC-9289-06A6-22CC-730140087AA5}"/>
                </a:ext>
              </a:extLst>
            </p:cNvPr>
            <p:cNvSpPr/>
            <p:nvPr/>
          </p:nvSpPr>
          <p:spPr>
            <a:xfrm>
              <a:off x="3823075" y="2032600"/>
              <a:ext cx="5975" cy="25400"/>
            </a:xfrm>
            <a:custGeom>
              <a:avLst/>
              <a:gdLst/>
              <a:ahLst/>
              <a:cxnLst/>
              <a:rect l="l" t="t" r="r" b="b"/>
              <a:pathLst>
                <a:path w="239" h="1016" extrusionOk="0">
                  <a:moveTo>
                    <a:pt x="43" y="0"/>
                  </a:moveTo>
                  <a:cubicBezTo>
                    <a:pt x="34" y="0"/>
                    <a:pt x="25" y="3"/>
                    <a:pt x="25" y="9"/>
                  </a:cubicBezTo>
                  <a:cubicBezTo>
                    <a:pt x="1" y="343"/>
                    <a:pt x="1" y="664"/>
                    <a:pt x="84" y="998"/>
                  </a:cubicBezTo>
                  <a:cubicBezTo>
                    <a:pt x="96" y="1009"/>
                    <a:pt x="111" y="1015"/>
                    <a:pt x="123" y="1015"/>
                  </a:cubicBezTo>
                  <a:cubicBezTo>
                    <a:pt x="135" y="1015"/>
                    <a:pt x="144" y="1009"/>
                    <a:pt x="144" y="998"/>
                  </a:cubicBezTo>
                  <a:cubicBezTo>
                    <a:pt x="239" y="652"/>
                    <a:pt x="168" y="343"/>
                    <a:pt x="60" y="9"/>
                  </a:cubicBezTo>
                  <a:cubicBezTo>
                    <a:pt x="60" y="3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0" name="Google Shape;16272;p55">
              <a:extLst>
                <a:ext uri="{FF2B5EF4-FFF2-40B4-BE49-F238E27FC236}">
                  <a16:creationId xmlns:a16="http://schemas.microsoft.com/office/drawing/2014/main" id="{EE814D0A-652D-160D-6644-6D0FFF07EEBA}"/>
                </a:ext>
              </a:extLst>
            </p:cNvPr>
            <p:cNvSpPr/>
            <p:nvPr/>
          </p:nvSpPr>
          <p:spPr>
            <a:xfrm>
              <a:off x="3829050" y="2038250"/>
              <a:ext cx="5675" cy="24200"/>
            </a:xfrm>
            <a:custGeom>
              <a:avLst/>
              <a:gdLst/>
              <a:ahLst/>
              <a:cxnLst/>
              <a:rect l="l" t="t" r="r" b="b"/>
              <a:pathLst>
                <a:path w="227" h="968" extrusionOk="0">
                  <a:moveTo>
                    <a:pt x="63" y="1"/>
                  </a:moveTo>
                  <a:cubicBezTo>
                    <a:pt x="57" y="1"/>
                    <a:pt x="54" y="4"/>
                    <a:pt x="60" y="10"/>
                  </a:cubicBezTo>
                  <a:cubicBezTo>
                    <a:pt x="71" y="307"/>
                    <a:pt x="0" y="664"/>
                    <a:pt x="71" y="950"/>
                  </a:cubicBezTo>
                  <a:cubicBezTo>
                    <a:pt x="77" y="962"/>
                    <a:pt x="89" y="968"/>
                    <a:pt x="101" y="968"/>
                  </a:cubicBezTo>
                  <a:cubicBezTo>
                    <a:pt x="113" y="968"/>
                    <a:pt x="125" y="962"/>
                    <a:pt x="131" y="950"/>
                  </a:cubicBezTo>
                  <a:cubicBezTo>
                    <a:pt x="226" y="652"/>
                    <a:pt x="131" y="295"/>
                    <a:pt x="83" y="10"/>
                  </a:cubicBezTo>
                  <a:cubicBezTo>
                    <a:pt x="77" y="4"/>
                    <a:pt x="68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1" name="Google Shape;16273;p55">
              <a:extLst>
                <a:ext uri="{FF2B5EF4-FFF2-40B4-BE49-F238E27FC236}">
                  <a16:creationId xmlns:a16="http://schemas.microsoft.com/office/drawing/2014/main" id="{740F56BC-BB41-D33E-5726-760362B71CD7}"/>
                </a:ext>
              </a:extLst>
            </p:cNvPr>
            <p:cNvSpPr/>
            <p:nvPr/>
          </p:nvSpPr>
          <p:spPr>
            <a:xfrm>
              <a:off x="3836475" y="2041925"/>
              <a:ext cx="5975" cy="30700"/>
            </a:xfrm>
            <a:custGeom>
              <a:avLst/>
              <a:gdLst/>
              <a:ahLst/>
              <a:cxnLst/>
              <a:rect l="l" t="t" r="r" b="b"/>
              <a:pathLst>
                <a:path w="239" h="1228" extrusionOk="0">
                  <a:moveTo>
                    <a:pt x="87" y="1"/>
                  </a:moveTo>
                  <a:cubicBezTo>
                    <a:pt x="68" y="1"/>
                    <a:pt x="48" y="16"/>
                    <a:pt x="48" y="41"/>
                  </a:cubicBezTo>
                  <a:cubicBezTo>
                    <a:pt x="60" y="410"/>
                    <a:pt x="1" y="827"/>
                    <a:pt x="120" y="1196"/>
                  </a:cubicBezTo>
                  <a:cubicBezTo>
                    <a:pt x="126" y="1215"/>
                    <a:pt x="146" y="1227"/>
                    <a:pt x="163" y="1227"/>
                  </a:cubicBezTo>
                  <a:cubicBezTo>
                    <a:pt x="178" y="1227"/>
                    <a:pt x="191" y="1218"/>
                    <a:pt x="191" y="1196"/>
                  </a:cubicBezTo>
                  <a:cubicBezTo>
                    <a:pt x="239" y="815"/>
                    <a:pt x="167" y="410"/>
                    <a:pt x="120" y="41"/>
                  </a:cubicBezTo>
                  <a:cubicBezTo>
                    <a:pt x="120" y="13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2" name="Google Shape;16274;p55">
              <a:extLst>
                <a:ext uri="{FF2B5EF4-FFF2-40B4-BE49-F238E27FC236}">
                  <a16:creationId xmlns:a16="http://schemas.microsoft.com/office/drawing/2014/main" id="{9411D324-85ED-50A1-9301-3DAEDF8CD2A8}"/>
                </a:ext>
              </a:extLst>
            </p:cNvPr>
            <p:cNvSpPr/>
            <p:nvPr/>
          </p:nvSpPr>
          <p:spPr>
            <a:xfrm>
              <a:off x="3845225" y="2053800"/>
              <a:ext cx="4975" cy="17600"/>
            </a:xfrm>
            <a:custGeom>
              <a:avLst/>
              <a:gdLst/>
              <a:ahLst/>
              <a:cxnLst/>
              <a:rect l="l" t="t" r="r" b="b"/>
              <a:pathLst>
                <a:path w="199" h="704" extrusionOk="0">
                  <a:moveTo>
                    <a:pt x="77" y="1"/>
                  </a:moveTo>
                  <a:cubicBezTo>
                    <a:pt x="41" y="1"/>
                    <a:pt x="1" y="32"/>
                    <a:pt x="8" y="90"/>
                  </a:cubicBezTo>
                  <a:cubicBezTo>
                    <a:pt x="32" y="280"/>
                    <a:pt x="20" y="507"/>
                    <a:pt x="67" y="685"/>
                  </a:cubicBezTo>
                  <a:cubicBezTo>
                    <a:pt x="73" y="697"/>
                    <a:pt x="88" y="703"/>
                    <a:pt x="103" y="703"/>
                  </a:cubicBezTo>
                  <a:cubicBezTo>
                    <a:pt x="118" y="703"/>
                    <a:pt x="133" y="697"/>
                    <a:pt x="139" y="685"/>
                  </a:cubicBezTo>
                  <a:cubicBezTo>
                    <a:pt x="198" y="483"/>
                    <a:pt x="151" y="245"/>
                    <a:pt x="127" y="42"/>
                  </a:cubicBezTo>
                  <a:cubicBezTo>
                    <a:pt x="122" y="14"/>
                    <a:pt x="101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3" name="Google Shape;16275;p55">
              <a:extLst>
                <a:ext uri="{FF2B5EF4-FFF2-40B4-BE49-F238E27FC236}">
                  <a16:creationId xmlns:a16="http://schemas.microsoft.com/office/drawing/2014/main" id="{2CEF4C7E-A498-21D3-DD44-E99C514197A5}"/>
                </a:ext>
              </a:extLst>
            </p:cNvPr>
            <p:cNvSpPr/>
            <p:nvPr/>
          </p:nvSpPr>
          <p:spPr>
            <a:xfrm>
              <a:off x="3851475" y="2063925"/>
              <a:ext cx="6150" cy="20425"/>
            </a:xfrm>
            <a:custGeom>
              <a:avLst/>
              <a:gdLst/>
              <a:ahLst/>
              <a:cxnLst/>
              <a:rect l="l" t="t" r="r" b="b"/>
              <a:pathLst>
                <a:path w="246" h="817" extrusionOk="0">
                  <a:moveTo>
                    <a:pt x="66" y="1"/>
                  </a:moveTo>
                  <a:cubicBezTo>
                    <a:pt x="34" y="1"/>
                    <a:pt x="1" y="19"/>
                    <a:pt x="8" y="54"/>
                  </a:cubicBezTo>
                  <a:cubicBezTo>
                    <a:pt x="44" y="292"/>
                    <a:pt x="20" y="554"/>
                    <a:pt x="79" y="780"/>
                  </a:cubicBezTo>
                  <a:cubicBezTo>
                    <a:pt x="91" y="804"/>
                    <a:pt x="112" y="816"/>
                    <a:pt x="131" y="816"/>
                  </a:cubicBezTo>
                  <a:cubicBezTo>
                    <a:pt x="151" y="816"/>
                    <a:pt x="169" y="804"/>
                    <a:pt x="175" y="780"/>
                  </a:cubicBezTo>
                  <a:cubicBezTo>
                    <a:pt x="246" y="542"/>
                    <a:pt x="163" y="280"/>
                    <a:pt x="115" y="30"/>
                  </a:cubicBezTo>
                  <a:cubicBezTo>
                    <a:pt x="110" y="10"/>
                    <a:pt x="8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4" name="Google Shape;16276;p55">
              <a:extLst>
                <a:ext uri="{FF2B5EF4-FFF2-40B4-BE49-F238E27FC236}">
                  <a16:creationId xmlns:a16="http://schemas.microsoft.com/office/drawing/2014/main" id="{D6E652BA-E8CA-FA6E-A675-DC1F0EC41B3F}"/>
                </a:ext>
              </a:extLst>
            </p:cNvPr>
            <p:cNvSpPr/>
            <p:nvPr/>
          </p:nvSpPr>
          <p:spPr>
            <a:xfrm>
              <a:off x="3855525" y="2070075"/>
              <a:ext cx="7475" cy="27450"/>
            </a:xfrm>
            <a:custGeom>
              <a:avLst/>
              <a:gdLst/>
              <a:ahLst/>
              <a:cxnLst/>
              <a:rect l="l" t="t" r="r" b="b"/>
              <a:pathLst>
                <a:path w="299" h="1098" extrusionOk="0">
                  <a:moveTo>
                    <a:pt x="85" y="1"/>
                  </a:moveTo>
                  <a:cubicBezTo>
                    <a:pt x="60" y="1"/>
                    <a:pt x="24" y="26"/>
                    <a:pt x="24" y="70"/>
                  </a:cubicBezTo>
                  <a:cubicBezTo>
                    <a:pt x="84" y="403"/>
                    <a:pt x="1" y="832"/>
                    <a:pt x="215" y="1082"/>
                  </a:cubicBezTo>
                  <a:cubicBezTo>
                    <a:pt x="226" y="1093"/>
                    <a:pt x="238" y="1097"/>
                    <a:pt x="249" y="1097"/>
                  </a:cubicBezTo>
                  <a:cubicBezTo>
                    <a:pt x="275" y="1097"/>
                    <a:pt x="298" y="1075"/>
                    <a:pt x="298" y="1058"/>
                  </a:cubicBezTo>
                  <a:cubicBezTo>
                    <a:pt x="275" y="892"/>
                    <a:pt x="239" y="725"/>
                    <a:pt x="203" y="570"/>
                  </a:cubicBezTo>
                  <a:cubicBezTo>
                    <a:pt x="167" y="391"/>
                    <a:pt x="155" y="213"/>
                    <a:pt x="108" y="34"/>
                  </a:cubicBezTo>
                  <a:cubicBezTo>
                    <a:pt x="112" y="11"/>
                    <a:pt x="101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5" name="Google Shape;16277;p55">
              <a:extLst>
                <a:ext uri="{FF2B5EF4-FFF2-40B4-BE49-F238E27FC236}">
                  <a16:creationId xmlns:a16="http://schemas.microsoft.com/office/drawing/2014/main" id="{8C37A2BC-E92D-B570-0AA3-EC19F1F429E0}"/>
                </a:ext>
              </a:extLst>
            </p:cNvPr>
            <p:cNvSpPr/>
            <p:nvPr/>
          </p:nvSpPr>
          <p:spPr>
            <a:xfrm>
              <a:off x="3864150" y="2086525"/>
              <a:ext cx="13975" cy="23275"/>
            </a:xfrm>
            <a:custGeom>
              <a:avLst/>
              <a:gdLst/>
              <a:ahLst/>
              <a:cxnLst/>
              <a:rect l="l" t="t" r="r" b="b"/>
              <a:pathLst>
                <a:path w="559" h="931" extrusionOk="0">
                  <a:moveTo>
                    <a:pt x="91" y="1"/>
                  </a:moveTo>
                  <a:cubicBezTo>
                    <a:pt x="43" y="1"/>
                    <a:pt x="0" y="58"/>
                    <a:pt x="25" y="114"/>
                  </a:cubicBezTo>
                  <a:cubicBezTo>
                    <a:pt x="144" y="388"/>
                    <a:pt x="168" y="757"/>
                    <a:pt x="453" y="924"/>
                  </a:cubicBezTo>
                  <a:cubicBezTo>
                    <a:pt x="464" y="928"/>
                    <a:pt x="474" y="930"/>
                    <a:pt x="484" y="930"/>
                  </a:cubicBezTo>
                  <a:cubicBezTo>
                    <a:pt x="528" y="930"/>
                    <a:pt x="558" y="890"/>
                    <a:pt x="549" y="841"/>
                  </a:cubicBezTo>
                  <a:cubicBezTo>
                    <a:pt x="501" y="567"/>
                    <a:pt x="311" y="281"/>
                    <a:pt x="156" y="43"/>
                  </a:cubicBezTo>
                  <a:cubicBezTo>
                    <a:pt x="137" y="13"/>
                    <a:pt x="113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6" name="Google Shape;16278;p55">
              <a:extLst>
                <a:ext uri="{FF2B5EF4-FFF2-40B4-BE49-F238E27FC236}">
                  <a16:creationId xmlns:a16="http://schemas.microsoft.com/office/drawing/2014/main" id="{F9270119-B7AE-E763-2534-48E4F25C32B5}"/>
                </a:ext>
              </a:extLst>
            </p:cNvPr>
            <p:cNvSpPr/>
            <p:nvPr/>
          </p:nvSpPr>
          <p:spPr>
            <a:xfrm>
              <a:off x="3879000" y="2093350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71" y="1"/>
                  </a:moveTo>
                  <a:cubicBezTo>
                    <a:pt x="36" y="1"/>
                    <a:pt x="1" y="37"/>
                    <a:pt x="26" y="80"/>
                  </a:cubicBezTo>
                  <a:cubicBezTo>
                    <a:pt x="86" y="187"/>
                    <a:pt x="109" y="306"/>
                    <a:pt x="157" y="425"/>
                  </a:cubicBezTo>
                  <a:cubicBezTo>
                    <a:pt x="193" y="508"/>
                    <a:pt x="205" y="627"/>
                    <a:pt x="288" y="675"/>
                  </a:cubicBezTo>
                  <a:cubicBezTo>
                    <a:pt x="298" y="685"/>
                    <a:pt x="309" y="689"/>
                    <a:pt x="320" y="689"/>
                  </a:cubicBezTo>
                  <a:cubicBezTo>
                    <a:pt x="348" y="689"/>
                    <a:pt x="375" y="661"/>
                    <a:pt x="383" y="627"/>
                  </a:cubicBezTo>
                  <a:cubicBezTo>
                    <a:pt x="407" y="532"/>
                    <a:pt x="348" y="425"/>
                    <a:pt x="312" y="330"/>
                  </a:cubicBezTo>
                  <a:cubicBezTo>
                    <a:pt x="252" y="234"/>
                    <a:pt x="193" y="127"/>
                    <a:pt x="109" y="20"/>
                  </a:cubicBez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7" name="Google Shape;16279;p55">
              <a:extLst>
                <a:ext uri="{FF2B5EF4-FFF2-40B4-BE49-F238E27FC236}">
                  <a16:creationId xmlns:a16="http://schemas.microsoft.com/office/drawing/2014/main" id="{383353C1-5FDE-FD1E-86DB-3881393D99D2}"/>
                </a:ext>
              </a:extLst>
            </p:cNvPr>
            <p:cNvSpPr/>
            <p:nvPr/>
          </p:nvSpPr>
          <p:spPr>
            <a:xfrm>
              <a:off x="3890050" y="2101275"/>
              <a:ext cx="2700" cy="4325"/>
            </a:xfrm>
            <a:custGeom>
              <a:avLst/>
              <a:gdLst/>
              <a:ahLst/>
              <a:cxnLst/>
              <a:rect l="l" t="t" r="r" b="b"/>
              <a:pathLst>
                <a:path w="108" h="173" extrusionOk="0">
                  <a:moveTo>
                    <a:pt x="48" y="1"/>
                  </a:moveTo>
                  <a:cubicBezTo>
                    <a:pt x="25" y="1"/>
                    <a:pt x="1" y="13"/>
                    <a:pt x="13" y="36"/>
                  </a:cubicBezTo>
                  <a:cubicBezTo>
                    <a:pt x="48" y="72"/>
                    <a:pt x="60" y="132"/>
                    <a:pt x="84" y="167"/>
                  </a:cubicBezTo>
                  <a:cubicBezTo>
                    <a:pt x="84" y="171"/>
                    <a:pt x="86" y="172"/>
                    <a:pt x="88" y="172"/>
                  </a:cubicBezTo>
                  <a:cubicBezTo>
                    <a:pt x="95" y="172"/>
                    <a:pt x="108" y="161"/>
                    <a:pt x="108" y="144"/>
                  </a:cubicBezTo>
                  <a:cubicBezTo>
                    <a:pt x="72" y="108"/>
                    <a:pt x="72" y="48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8" name="Google Shape;16280;p55">
              <a:extLst>
                <a:ext uri="{FF2B5EF4-FFF2-40B4-BE49-F238E27FC236}">
                  <a16:creationId xmlns:a16="http://schemas.microsoft.com/office/drawing/2014/main" id="{5DF8446A-A629-F783-EBDC-59F85115FEFC}"/>
                </a:ext>
              </a:extLst>
            </p:cNvPr>
            <p:cNvSpPr/>
            <p:nvPr/>
          </p:nvSpPr>
          <p:spPr>
            <a:xfrm>
              <a:off x="3851650" y="2083050"/>
              <a:ext cx="4200" cy="15125"/>
            </a:xfrm>
            <a:custGeom>
              <a:avLst/>
              <a:gdLst/>
              <a:ahLst/>
              <a:cxnLst/>
              <a:rect l="l" t="t" r="r" b="b"/>
              <a:pathLst>
                <a:path w="168" h="605" extrusionOk="0">
                  <a:moveTo>
                    <a:pt x="90" y="0"/>
                  </a:moveTo>
                  <a:cubicBezTo>
                    <a:pt x="69" y="0"/>
                    <a:pt x="49" y="9"/>
                    <a:pt x="49" y="27"/>
                  </a:cubicBezTo>
                  <a:cubicBezTo>
                    <a:pt x="49" y="206"/>
                    <a:pt x="1" y="408"/>
                    <a:pt x="60" y="587"/>
                  </a:cubicBezTo>
                  <a:cubicBezTo>
                    <a:pt x="66" y="599"/>
                    <a:pt x="81" y="605"/>
                    <a:pt x="95" y="605"/>
                  </a:cubicBezTo>
                  <a:cubicBezTo>
                    <a:pt x="108" y="605"/>
                    <a:pt x="120" y="599"/>
                    <a:pt x="120" y="587"/>
                  </a:cubicBezTo>
                  <a:cubicBezTo>
                    <a:pt x="168" y="408"/>
                    <a:pt x="132" y="206"/>
                    <a:pt x="132" y="27"/>
                  </a:cubicBezTo>
                  <a:cubicBezTo>
                    <a:pt x="132" y="9"/>
                    <a:pt x="11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9" name="Google Shape;16281;p55">
              <a:extLst>
                <a:ext uri="{FF2B5EF4-FFF2-40B4-BE49-F238E27FC236}">
                  <a16:creationId xmlns:a16="http://schemas.microsoft.com/office/drawing/2014/main" id="{DD4A0741-8F33-B9AE-C657-0C7F530E1EE1}"/>
                </a:ext>
              </a:extLst>
            </p:cNvPr>
            <p:cNvSpPr/>
            <p:nvPr/>
          </p:nvSpPr>
          <p:spPr>
            <a:xfrm>
              <a:off x="3843375" y="2088300"/>
              <a:ext cx="6225" cy="9325"/>
            </a:xfrm>
            <a:custGeom>
              <a:avLst/>
              <a:gdLst/>
              <a:ahLst/>
              <a:cxnLst/>
              <a:rect l="l" t="t" r="r" b="b"/>
              <a:pathLst>
                <a:path w="249" h="373" extrusionOk="0">
                  <a:moveTo>
                    <a:pt x="99" y="0"/>
                  </a:moveTo>
                  <a:cubicBezTo>
                    <a:pt x="48" y="0"/>
                    <a:pt x="1" y="39"/>
                    <a:pt x="22" y="103"/>
                  </a:cubicBezTo>
                  <a:cubicBezTo>
                    <a:pt x="46" y="174"/>
                    <a:pt x="70" y="258"/>
                    <a:pt x="34" y="329"/>
                  </a:cubicBezTo>
                  <a:cubicBezTo>
                    <a:pt x="34" y="341"/>
                    <a:pt x="34" y="353"/>
                    <a:pt x="46" y="353"/>
                  </a:cubicBezTo>
                  <a:cubicBezTo>
                    <a:pt x="75" y="365"/>
                    <a:pt x="101" y="372"/>
                    <a:pt x="123" y="372"/>
                  </a:cubicBezTo>
                  <a:cubicBezTo>
                    <a:pt x="166" y="372"/>
                    <a:pt x="197" y="348"/>
                    <a:pt x="213" y="294"/>
                  </a:cubicBezTo>
                  <a:cubicBezTo>
                    <a:pt x="249" y="222"/>
                    <a:pt x="213" y="139"/>
                    <a:pt x="189" y="55"/>
                  </a:cubicBezTo>
                  <a:cubicBezTo>
                    <a:pt x="170" y="17"/>
                    <a:pt x="13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0" name="Google Shape;16282;p55">
              <a:extLst>
                <a:ext uri="{FF2B5EF4-FFF2-40B4-BE49-F238E27FC236}">
                  <a16:creationId xmlns:a16="http://schemas.microsoft.com/office/drawing/2014/main" id="{BF465DEC-32C3-1253-D7A4-9733FEA1ED22}"/>
                </a:ext>
              </a:extLst>
            </p:cNvPr>
            <p:cNvSpPr/>
            <p:nvPr/>
          </p:nvSpPr>
          <p:spPr>
            <a:xfrm>
              <a:off x="3833500" y="2087500"/>
              <a:ext cx="16400" cy="12750"/>
            </a:xfrm>
            <a:custGeom>
              <a:avLst/>
              <a:gdLst/>
              <a:ahLst/>
              <a:cxnLst/>
              <a:rect l="l" t="t" r="r" b="b"/>
              <a:pathLst>
                <a:path w="656" h="510" extrusionOk="0">
                  <a:moveTo>
                    <a:pt x="496" y="0"/>
                  </a:moveTo>
                  <a:cubicBezTo>
                    <a:pt x="486" y="0"/>
                    <a:pt x="476" y="1"/>
                    <a:pt x="465" y="4"/>
                  </a:cubicBezTo>
                  <a:cubicBezTo>
                    <a:pt x="263" y="28"/>
                    <a:pt x="1" y="242"/>
                    <a:pt x="132" y="468"/>
                  </a:cubicBezTo>
                  <a:cubicBezTo>
                    <a:pt x="155" y="492"/>
                    <a:pt x="178" y="510"/>
                    <a:pt x="205" y="510"/>
                  </a:cubicBezTo>
                  <a:cubicBezTo>
                    <a:pt x="219" y="510"/>
                    <a:pt x="234" y="505"/>
                    <a:pt x="251" y="492"/>
                  </a:cubicBezTo>
                  <a:cubicBezTo>
                    <a:pt x="286" y="480"/>
                    <a:pt x="322" y="433"/>
                    <a:pt x="334" y="409"/>
                  </a:cubicBezTo>
                  <a:cubicBezTo>
                    <a:pt x="358" y="373"/>
                    <a:pt x="358" y="349"/>
                    <a:pt x="382" y="302"/>
                  </a:cubicBezTo>
                  <a:cubicBezTo>
                    <a:pt x="417" y="242"/>
                    <a:pt x="477" y="230"/>
                    <a:pt x="513" y="206"/>
                  </a:cubicBezTo>
                  <a:cubicBezTo>
                    <a:pt x="655" y="184"/>
                    <a:pt x="616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1" name="Google Shape;16283;p55">
              <a:extLst>
                <a:ext uri="{FF2B5EF4-FFF2-40B4-BE49-F238E27FC236}">
                  <a16:creationId xmlns:a16="http://schemas.microsoft.com/office/drawing/2014/main" id="{9491969E-F6BB-67B4-9147-B04E71A03892}"/>
                </a:ext>
              </a:extLst>
            </p:cNvPr>
            <p:cNvSpPr/>
            <p:nvPr/>
          </p:nvSpPr>
          <p:spPr>
            <a:xfrm>
              <a:off x="3828750" y="2090425"/>
              <a:ext cx="5075" cy="10725"/>
            </a:xfrm>
            <a:custGeom>
              <a:avLst/>
              <a:gdLst/>
              <a:ahLst/>
              <a:cxnLst/>
              <a:rect l="l" t="t" r="r" b="b"/>
              <a:pathLst>
                <a:path w="203" h="429" extrusionOk="0">
                  <a:moveTo>
                    <a:pt x="106" y="0"/>
                  </a:moveTo>
                  <a:cubicBezTo>
                    <a:pt x="60" y="0"/>
                    <a:pt x="12" y="30"/>
                    <a:pt x="12" y="89"/>
                  </a:cubicBezTo>
                  <a:cubicBezTo>
                    <a:pt x="12" y="197"/>
                    <a:pt x="0" y="316"/>
                    <a:pt x="60" y="411"/>
                  </a:cubicBezTo>
                  <a:cubicBezTo>
                    <a:pt x="72" y="423"/>
                    <a:pt x="89" y="429"/>
                    <a:pt x="106" y="429"/>
                  </a:cubicBezTo>
                  <a:cubicBezTo>
                    <a:pt x="122" y="429"/>
                    <a:pt x="137" y="423"/>
                    <a:pt x="143" y="411"/>
                  </a:cubicBezTo>
                  <a:cubicBezTo>
                    <a:pt x="203" y="316"/>
                    <a:pt x="191" y="197"/>
                    <a:pt x="191" y="89"/>
                  </a:cubicBezTo>
                  <a:cubicBezTo>
                    <a:pt x="197" y="30"/>
                    <a:pt x="15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2" name="Google Shape;16284;p55">
              <a:extLst>
                <a:ext uri="{FF2B5EF4-FFF2-40B4-BE49-F238E27FC236}">
                  <a16:creationId xmlns:a16="http://schemas.microsoft.com/office/drawing/2014/main" id="{513CE3F5-1B78-5466-9E1A-0E4986415ADA}"/>
                </a:ext>
              </a:extLst>
            </p:cNvPr>
            <p:cNvSpPr/>
            <p:nvPr/>
          </p:nvSpPr>
          <p:spPr>
            <a:xfrm>
              <a:off x="3820550" y="2088475"/>
              <a:ext cx="6125" cy="9250"/>
            </a:xfrm>
            <a:custGeom>
              <a:avLst/>
              <a:gdLst/>
              <a:ahLst/>
              <a:cxnLst/>
              <a:rect l="l" t="t" r="r" b="b"/>
              <a:pathLst>
                <a:path w="245" h="370" extrusionOk="0">
                  <a:moveTo>
                    <a:pt x="117" y="1"/>
                  </a:moveTo>
                  <a:cubicBezTo>
                    <a:pt x="57" y="1"/>
                    <a:pt x="1" y="36"/>
                    <a:pt x="7" y="108"/>
                  </a:cubicBezTo>
                  <a:cubicBezTo>
                    <a:pt x="7" y="191"/>
                    <a:pt x="7" y="370"/>
                    <a:pt x="126" y="370"/>
                  </a:cubicBezTo>
                  <a:cubicBezTo>
                    <a:pt x="245" y="370"/>
                    <a:pt x="233" y="203"/>
                    <a:pt x="245" y="108"/>
                  </a:cubicBezTo>
                  <a:cubicBezTo>
                    <a:pt x="239" y="36"/>
                    <a:pt x="176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3" name="Google Shape;16285;p55">
              <a:extLst>
                <a:ext uri="{FF2B5EF4-FFF2-40B4-BE49-F238E27FC236}">
                  <a16:creationId xmlns:a16="http://schemas.microsoft.com/office/drawing/2014/main" id="{1BE9D042-2A18-97F8-FB71-3FC059066D24}"/>
                </a:ext>
              </a:extLst>
            </p:cNvPr>
            <p:cNvSpPr/>
            <p:nvPr/>
          </p:nvSpPr>
          <p:spPr>
            <a:xfrm>
              <a:off x="3813550" y="2088675"/>
              <a:ext cx="13350" cy="9350"/>
            </a:xfrm>
            <a:custGeom>
              <a:avLst/>
              <a:gdLst/>
              <a:ahLst/>
              <a:cxnLst/>
              <a:rect l="l" t="t" r="r" b="b"/>
              <a:pathLst>
                <a:path w="534" h="374" extrusionOk="0">
                  <a:moveTo>
                    <a:pt x="396" y="0"/>
                  </a:moveTo>
                  <a:cubicBezTo>
                    <a:pt x="380" y="0"/>
                    <a:pt x="363" y="5"/>
                    <a:pt x="346" y="17"/>
                  </a:cubicBezTo>
                  <a:cubicBezTo>
                    <a:pt x="287" y="40"/>
                    <a:pt x="239" y="76"/>
                    <a:pt x="191" y="124"/>
                  </a:cubicBezTo>
                  <a:cubicBezTo>
                    <a:pt x="132" y="148"/>
                    <a:pt x="72" y="171"/>
                    <a:pt x="37" y="243"/>
                  </a:cubicBezTo>
                  <a:cubicBezTo>
                    <a:pt x="1" y="290"/>
                    <a:pt x="37" y="374"/>
                    <a:pt x="108" y="374"/>
                  </a:cubicBezTo>
                  <a:cubicBezTo>
                    <a:pt x="191" y="374"/>
                    <a:pt x="227" y="326"/>
                    <a:pt x="287" y="290"/>
                  </a:cubicBezTo>
                  <a:cubicBezTo>
                    <a:pt x="346" y="267"/>
                    <a:pt x="394" y="219"/>
                    <a:pt x="453" y="195"/>
                  </a:cubicBezTo>
                  <a:cubicBezTo>
                    <a:pt x="533" y="135"/>
                    <a:pt x="479" y="0"/>
                    <a:pt x="3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4" name="Google Shape;16286;p55">
              <a:extLst>
                <a:ext uri="{FF2B5EF4-FFF2-40B4-BE49-F238E27FC236}">
                  <a16:creationId xmlns:a16="http://schemas.microsoft.com/office/drawing/2014/main" id="{F1F41024-8156-3F30-ACA7-F14AAAE70CEA}"/>
                </a:ext>
              </a:extLst>
            </p:cNvPr>
            <p:cNvSpPr/>
            <p:nvPr/>
          </p:nvSpPr>
          <p:spPr>
            <a:xfrm>
              <a:off x="3806425" y="2082675"/>
              <a:ext cx="6850" cy="9175"/>
            </a:xfrm>
            <a:custGeom>
              <a:avLst/>
              <a:gdLst/>
              <a:ahLst/>
              <a:cxnLst/>
              <a:rect l="l" t="t" r="r" b="b"/>
              <a:pathLst>
                <a:path w="274" h="367" extrusionOk="0">
                  <a:moveTo>
                    <a:pt x="144" y="1"/>
                  </a:moveTo>
                  <a:cubicBezTo>
                    <a:pt x="81" y="1"/>
                    <a:pt x="18" y="42"/>
                    <a:pt x="24" y="126"/>
                  </a:cubicBezTo>
                  <a:cubicBezTo>
                    <a:pt x="24" y="197"/>
                    <a:pt x="0" y="328"/>
                    <a:pt x="95" y="364"/>
                  </a:cubicBezTo>
                  <a:cubicBezTo>
                    <a:pt x="105" y="365"/>
                    <a:pt x="114" y="366"/>
                    <a:pt x="122" y="366"/>
                  </a:cubicBezTo>
                  <a:cubicBezTo>
                    <a:pt x="243" y="366"/>
                    <a:pt x="274" y="215"/>
                    <a:pt x="274" y="126"/>
                  </a:cubicBezTo>
                  <a:cubicBezTo>
                    <a:pt x="274" y="42"/>
                    <a:pt x="20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5" name="Google Shape;16287;p55">
              <a:extLst>
                <a:ext uri="{FF2B5EF4-FFF2-40B4-BE49-F238E27FC236}">
                  <a16:creationId xmlns:a16="http://schemas.microsoft.com/office/drawing/2014/main" id="{DD137B35-979B-3BCB-3466-D4702A9CC490}"/>
                </a:ext>
              </a:extLst>
            </p:cNvPr>
            <p:cNvSpPr/>
            <p:nvPr/>
          </p:nvSpPr>
          <p:spPr>
            <a:xfrm>
              <a:off x="3734975" y="2189100"/>
              <a:ext cx="3300" cy="3425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60" y="0"/>
                  </a:moveTo>
                  <a:cubicBezTo>
                    <a:pt x="24" y="0"/>
                    <a:pt x="1" y="48"/>
                    <a:pt x="13" y="95"/>
                  </a:cubicBezTo>
                  <a:cubicBezTo>
                    <a:pt x="13" y="107"/>
                    <a:pt x="24" y="107"/>
                    <a:pt x="24" y="119"/>
                  </a:cubicBezTo>
                  <a:cubicBezTo>
                    <a:pt x="30" y="131"/>
                    <a:pt x="42" y="137"/>
                    <a:pt x="54" y="137"/>
                  </a:cubicBezTo>
                  <a:cubicBezTo>
                    <a:pt x="66" y="137"/>
                    <a:pt x="78" y="131"/>
                    <a:pt x="84" y="119"/>
                  </a:cubicBezTo>
                  <a:cubicBezTo>
                    <a:pt x="84" y="107"/>
                    <a:pt x="96" y="107"/>
                    <a:pt x="96" y="95"/>
                  </a:cubicBezTo>
                  <a:cubicBezTo>
                    <a:pt x="132" y="48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6" name="Google Shape;16288;p55">
              <a:extLst>
                <a:ext uri="{FF2B5EF4-FFF2-40B4-BE49-F238E27FC236}">
                  <a16:creationId xmlns:a16="http://schemas.microsoft.com/office/drawing/2014/main" id="{B080FAAC-70B7-7DDF-1CF8-6D49481D7B39}"/>
                </a:ext>
              </a:extLst>
            </p:cNvPr>
            <p:cNvSpPr/>
            <p:nvPr/>
          </p:nvSpPr>
          <p:spPr>
            <a:xfrm>
              <a:off x="3733500" y="2188350"/>
              <a:ext cx="6575" cy="15175"/>
            </a:xfrm>
            <a:custGeom>
              <a:avLst/>
              <a:gdLst/>
              <a:ahLst/>
              <a:cxnLst/>
              <a:rect l="l" t="t" r="r" b="b"/>
              <a:pathLst>
                <a:path w="263" h="607" extrusionOk="0">
                  <a:moveTo>
                    <a:pt x="119" y="0"/>
                  </a:moveTo>
                  <a:cubicBezTo>
                    <a:pt x="77" y="0"/>
                    <a:pt x="36" y="30"/>
                    <a:pt x="36" y="90"/>
                  </a:cubicBezTo>
                  <a:cubicBezTo>
                    <a:pt x="24" y="256"/>
                    <a:pt x="0" y="506"/>
                    <a:pt x="179" y="602"/>
                  </a:cubicBezTo>
                  <a:cubicBezTo>
                    <a:pt x="185" y="605"/>
                    <a:pt x="192" y="606"/>
                    <a:pt x="200" y="606"/>
                  </a:cubicBezTo>
                  <a:cubicBezTo>
                    <a:pt x="223" y="606"/>
                    <a:pt x="250" y="593"/>
                    <a:pt x="250" y="566"/>
                  </a:cubicBezTo>
                  <a:cubicBezTo>
                    <a:pt x="262" y="471"/>
                    <a:pt x="250" y="423"/>
                    <a:pt x="238" y="340"/>
                  </a:cubicBezTo>
                  <a:cubicBezTo>
                    <a:pt x="214" y="256"/>
                    <a:pt x="214" y="173"/>
                    <a:pt x="203" y="90"/>
                  </a:cubicBezTo>
                  <a:cubicBezTo>
                    <a:pt x="203" y="30"/>
                    <a:pt x="161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7" name="Google Shape;16289;p55">
              <a:extLst>
                <a:ext uri="{FF2B5EF4-FFF2-40B4-BE49-F238E27FC236}">
                  <a16:creationId xmlns:a16="http://schemas.microsoft.com/office/drawing/2014/main" id="{E50A3543-7216-55F4-004C-F58C514ECDC0}"/>
                </a:ext>
              </a:extLst>
            </p:cNvPr>
            <p:cNvSpPr/>
            <p:nvPr/>
          </p:nvSpPr>
          <p:spPr>
            <a:xfrm>
              <a:off x="3721000" y="2186675"/>
              <a:ext cx="7450" cy="17125"/>
            </a:xfrm>
            <a:custGeom>
              <a:avLst/>
              <a:gdLst/>
              <a:ahLst/>
              <a:cxnLst/>
              <a:rect l="l" t="t" r="r" b="b"/>
              <a:pathLst>
                <a:path w="298" h="685" extrusionOk="0">
                  <a:moveTo>
                    <a:pt x="46" y="0"/>
                  </a:moveTo>
                  <a:cubicBezTo>
                    <a:pt x="24" y="0"/>
                    <a:pt x="0" y="12"/>
                    <a:pt x="0" y="38"/>
                  </a:cubicBezTo>
                  <a:cubicBezTo>
                    <a:pt x="24" y="264"/>
                    <a:pt x="95" y="490"/>
                    <a:pt x="226" y="669"/>
                  </a:cubicBezTo>
                  <a:cubicBezTo>
                    <a:pt x="241" y="678"/>
                    <a:pt x="256" y="684"/>
                    <a:pt x="268" y="684"/>
                  </a:cubicBezTo>
                  <a:cubicBezTo>
                    <a:pt x="285" y="684"/>
                    <a:pt x="298" y="673"/>
                    <a:pt x="298" y="645"/>
                  </a:cubicBezTo>
                  <a:cubicBezTo>
                    <a:pt x="298" y="538"/>
                    <a:pt x="286" y="454"/>
                    <a:pt x="226" y="371"/>
                  </a:cubicBezTo>
                  <a:cubicBezTo>
                    <a:pt x="167" y="264"/>
                    <a:pt x="119" y="145"/>
                    <a:pt x="83" y="26"/>
                  </a:cubicBezTo>
                  <a:cubicBezTo>
                    <a:pt x="83" y="9"/>
                    <a:pt x="65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8" name="Google Shape;16290;p55">
              <a:extLst>
                <a:ext uri="{FF2B5EF4-FFF2-40B4-BE49-F238E27FC236}">
                  <a16:creationId xmlns:a16="http://schemas.microsoft.com/office/drawing/2014/main" id="{7785378A-9482-8862-C3FA-AC8EADE1B451}"/>
                </a:ext>
              </a:extLst>
            </p:cNvPr>
            <p:cNvSpPr/>
            <p:nvPr/>
          </p:nvSpPr>
          <p:spPr>
            <a:xfrm>
              <a:off x="3708475" y="2184825"/>
              <a:ext cx="7475" cy="19875"/>
            </a:xfrm>
            <a:custGeom>
              <a:avLst/>
              <a:gdLst/>
              <a:ahLst/>
              <a:cxnLst/>
              <a:rect l="l" t="t" r="r" b="b"/>
              <a:pathLst>
                <a:path w="299" h="795" extrusionOk="0">
                  <a:moveTo>
                    <a:pt x="53" y="1"/>
                  </a:moveTo>
                  <a:cubicBezTo>
                    <a:pt x="26" y="1"/>
                    <a:pt x="1" y="19"/>
                    <a:pt x="1" y="52"/>
                  </a:cubicBezTo>
                  <a:cubicBezTo>
                    <a:pt x="13" y="302"/>
                    <a:pt x="84" y="528"/>
                    <a:pt x="180" y="766"/>
                  </a:cubicBezTo>
                  <a:cubicBezTo>
                    <a:pt x="188" y="787"/>
                    <a:pt x="203" y="795"/>
                    <a:pt x="219" y="795"/>
                  </a:cubicBezTo>
                  <a:cubicBezTo>
                    <a:pt x="251" y="795"/>
                    <a:pt x="287" y="766"/>
                    <a:pt x="287" y="743"/>
                  </a:cubicBezTo>
                  <a:cubicBezTo>
                    <a:pt x="299" y="481"/>
                    <a:pt x="168" y="278"/>
                    <a:pt x="108" y="40"/>
                  </a:cubicBezTo>
                  <a:cubicBezTo>
                    <a:pt x="97" y="13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9" name="Google Shape;16291;p55">
              <a:extLst>
                <a:ext uri="{FF2B5EF4-FFF2-40B4-BE49-F238E27FC236}">
                  <a16:creationId xmlns:a16="http://schemas.microsoft.com/office/drawing/2014/main" id="{570E8392-5CB3-3D1F-F907-099E52E56A73}"/>
                </a:ext>
              </a:extLst>
            </p:cNvPr>
            <p:cNvSpPr/>
            <p:nvPr/>
          </p:nvSpPr>
          <p:spPr>
            <a:xfrm>
              <a:off x="3701875" y="2190875"/>
              <a:ext cx="5150" cy="15925"/>
            </a:xfrm>
            <a:custGeom>
              <a:avLst/>
              <a:gdLst/>
              <a:ahLst/>
              <a:cxnLst/>
              <a:rect l="l" t="t" r="r" b="b"/>
              <a:pathLst>
                <a:path w="206" h="637" extrusionOk="0">
                  <a:moveTo>
                    <a:pt x="75" y="1"/>
                  </a:moveTo>
                  <a:cubicBezTo>
                    <a:pt x="38" y="1"/>
                    <a:pt x="1" y="34"/>
                    <a:pt x="15" y="84"/>
                  </a:cubicBezTo>
                  <a:cubicBezTo>
                    <a:pt x="27" y="179"/>
                    <a:pt x="39" y="298"/>
                    <a:pt x="39" y="417"/>
                  </a:cubicBezTo>
                  <a:cubicBezTo>
                    <a:pt x="51" y="512"/>
                    <a:pt x="51" y="572"/>
                    <a:pt x="110" y="632"/>
                  </a:cubicBezTo>
                  <a:cubicBezTo>
                    <a:pt x="117" y="635"/>
                    <a:pt x="124" y="636"/>
                    <a:pt x="131" y="636"/>
                  </a:cubicBezTo>
                  <a:cubicBezTo>
                    <a:pt x="147" y="636"/>
                    <a:pt x="161" y="628"/>
                    <a:pt x="170" y="620"/>
                  </a:cubicBezTo>
                  <a:cubicBezTo>
                    <a:pt x="205" y="524"/>
                    <a:pt x="170" y="441"/>
                    <a:pt x="170" y="334"/>
                  </a:cubicBezTo>
                  <a:cubicBezTo>
                    <a:pt x="158" y="239"/>
                    <a:pt x="146" y="143"/>
                    <a:pt x="134" y="48"/>
                  </a:cubicBezTo>
                  <a:cubicBezTo>
                    <a:pt x="125" y="15"/>
                    <a:pt x="100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0" name="Google Shape;16292;p55">
              <a:extLst>
                <a:ext uri="{FF2B5EF4-FFF2-40B4-BE49-F238E27FC236}">
                  <a16:creationId xmlns:a16="http://schemas.microsoft.com/office/drawing/2014/main" id="{CAD53F4B-2D6C-091F-EAE4-C460D37CCA4D}"/>
                </a:ext>
              </a:extLst>
            </p:cNvPr>
            <p:cNvSpPr/>
            <p:nvPr/>
          </p:nvSpPr>
          <p:spPr>
            <a:xfrm>
              <a:off x="3692700" y="2179125"/>
              <a:ext cx="5025" cy="11825"/>
            </a:xfrm>
            <a:custGeom>
              <a:avLst/>
              <a:gdLst/>
              <a:ahLst/>
              <a:cxnLst/>
              <a:rect l="l" t="t" r="r" b="b"/>
              <a:pathLst>
                <a:path w="201" h="473" extrusionOk="0">
                  <a:moveTo>
                    <a:pt x="75" y="0"/>
                  </a:moveTo>
                  <a:cubicBezTo>
                    <a:pt x="49" y="0"/>
                    <a:pt x="25" y="18"/>
                    <a:pt x="25" y="54"/>
                  </a:cubicBezTo>
                  <a:cubicBezTo>
                    <a:pt x="1" y="173"/>
                    <a:pt x="1" y="292"/>
                    <a:pt x="25" y="411"/>
                  </a:cubicBezTo>
                  <a:cubicBezTo>
                    <a:pt x="30" y="454"/>
                    <a:pt x="61" y="472"/>
                    <a:pt x="95" y="472"/>
                  </a:cubicBezTo>
                  <a:cubicBezTo>
                    <a:pt x="146" y="472"/>
                    <a:pt x="201" y="432"/>
                    <a:pt x="180" y="375"/>
                  </a:cubicBezTo>
                  <a:cubicBezTo>
                    <a:pt x="156" y="268"/>
                    <a:pt x="144" y="161"/>
                    <a:pt x="144" y="54"/>
                  </a:cubicBezTo>
                  <a:cubicBezTo>
                    <a:pt x="132" y="18"/>
                    <a:pt x="102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1" name="Google Shape;16293;p55">
              <a:extLst>
                <a:ext uri="{FF2B5EF4-FFF2-40B4-BE49-F238E27FC236}">
                  <a16:creationId xmlns:a16="http://schemas.microsoft.com/office/drawing/2014/main" id="{14A1C7F3-0D3E-ABA7-4101-035B1CCA4315}"/>
                </a:ext>
              </a:extLst>
            </p:cNvPr>
            <p:cNvSpPr/>
            <p:nvPr/>
          </p:nvSpPr>
          <p:spPr>
            <a:xfrm>
              <a:off x="3687350" y="2170200"/>
              <a:ext cx="3600" cy="9175"/>
            </a:xfrm>
            <a:custGeom>
              <a:avLst/>
              <a:gdLst/>
              <a:ahLst/>
              <a:cxnLst/>
              <a:rect l="l" t="t" r="r" b="b"/>
              <a:pathLst>
                <a:path w="144" h="367" extrusionOk="0">
                  <a:moveTo>
                    <a:pt x="78" y="0"/>
                  </a:moveTo>
                  <a:cubicBezTo>
                    <a:pt x="72" y="0"/>
                    <a:pt x="66" y="6"/>
                    <a:pt x="60" y="18"/>
                  </a:cubicBezTo>
                  <a:cubicBezTo>
                    <a:pt x="13" y="54"/>
                    <a:pt x="13" y="101"/>
                    <a:pt x="13" y="173"/>
                  </a:cubicBezTo>
                  <a:cubicBezTo>
                    <a:pt x="13" y="232"/>
                    <a:pt x="1" y="280"/>
                    <a:pt x="36" y="339"/>
                  </a:cubicBezTo>
                  <a:cubicBezTo>
                    <a:pt x="48" y="357"/>
                    <a:pt x="63" y="366"/>
                    <a:pt x="78" y="366"/>
                  </a:cubicBezTo>
                  <a:cubicBezTo>
                    <a:pt x="93" y="366"/>
                    <a:pt x="108" y="357"/>
                    <a:pt x="120" y="339"/>
                  </a:cubicBezTo>
                  <a:cubicBezTo>
                    <a:pt x="144" y="280"/>
                    <a:pt x="144" y="232"/>
                    <a:pt x="144" y="173"/>
                  </a:cubicBezTo>
                  <a:cubicBezTo>
                    <a:pt x="144" y="113"/>
                    <a:pt x="144" y="77"/>
                    <a:pt x="96" y="18"/>
                  </a:cubicBezTo>
                  <a:cubicBezTo>
                    <a:pt x="90" y="6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2" name="Google Shape;16294;p55">
              <a:extLst>
                <a:ext uri="{FF2B5EF4-FFF2-40B4-BE49-F238E27FC236}">
                  <a16:creationId xmlns:a16="http://schemas.microsoft.com/office/drawing/2014/main" id="{E6BB1665-C311-E5E1-034A-93373CC1F35D}"/>
                </a:ext>
              </a:extLst>
            </p:cNvPr>
            <p:cNvSpPr/>
            <p:nvPr/>
          </p:nvSpPr>
          <p:spPr>
            <a:xfrm>
              <a:off x="3699600" y="2199450"/>
              <a:ext cx="6225" cy="13275"/>
            </a:xfrm>
            <a:custGeom>
              <a:avLst/>
              <a:gdLst/>
              <a:ahLst/>
              <a:cxnLst/>
              <a:rect l="l" t="t" r="r" b="b"/>
              <a:pathLst>
                <a:path w="249" h="531" extrusionOk="0">
                  <a:moveTo>
                    <a:pt x="131" y="1"/>
                  </a:moveTo>
                  <a:cubicBezTo>
                    <a:pt x="67" y="1"/>
                    <a:pt x="1" y="54"/>
                    <a:pt x="23" y="134"/>
                  </a:cubicBezTo>
                  <a:cubicBezTo>
                    <a:pt x="58" y="217"/>
                    <a:pt x="70" y="300"/>
                    <a:pt x="70" y="396"/>
                  </a:cubicBezTo>
                  <a:cubicBezTo>
                    <a:pt x="70" y="449"/>
                    <a:pt x="99" y="530"/>
                    <a:pt x="156" y="530"/>
                  </a:cubicBezTo>
                  <a:cubicBezTo>
                    <a:pt x="162" y="530"/>
                    <a:pt x="170" y="529"/>
                    <a:pt x="177" y="527"/>
                  </a:cubicBezTo>
                  <a:cubicBezTo>
                    <a:pt x="249" y="503"/>
                    <a:pt x="249" y="408"/>
                    <a:pt x="249" y="348"/>
                  </a:cubicBezTo>
                  <a:cubicBezTo>
                    <a:pt x="249" y="253"/>
                    <a:pt x="249" y="169"/>
                    <a:pt x="225" y="74"/>
                  </a:cubicBezTo>
                  <a:cubicBezTo>
                    <a:pt x="211" y="23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3" name="Google Shape;16295;p55">
              <a:extLst>
                <a:ext uri="{FF2B5EF4-FFF2-40B4-BE49-F238E27FC236}">
                  <a16:creationId xmlns:a16="http://schemas.microsoft.com/office/drawing/2014/main" id="{899101C7-4D3A-EA62-B085-8D822C3EDFA4}"/>
                </a:ext>
              </a:extLst>
            </p:cNvPr>
            <p:cNvSpPr/>
            <p:nvPr/>
          </p:nvSpPr>
          <p:spPr>
            <a:xfrm>
              <a:off x="3705550" y="2202200"/>
              <a:ext cx="7725" cy="7325"/>
            </a:xfrm>
            <a:custGeom>
              <a:avLst/>
              <a:gdLst/>
              <a:ahLst/>
              <a:cxnLst/>
              <a:rect l="l" t="t" r="r" b="b"/>
              <a:pathLst>
                <a:path w="309" h="293" extrusionOk="0">
                  <a:moveTo>
                    <a:pt x="103" y="1"/>
                  </a:moveTo>
                  <a:cubicBezTo>
                    <a:pt x="39" y="1"/>
                    <a:pt x="0" y="91"/>
                    <a:pt x="70" y="131"/>
                  </a:cubicBezTo>
                  <a:cubicBezTo>
                    <a:pt x="82" y="143"/>
                    <a:pt x="118" y="143"/>
                    <a:pt x="130" y="179"/>
                  </a:cubicBezTo>
                  <a:cubicBezTo>
                    <a:pt x="142" y="202"/>
                    <a:pt x="130" y="238"/>
                    <a:pt x="142" y="262"/>
                  </a:cubicBezTo>
                  <a:cubicBezTo>
                    <a:pt x="157" y="285"/>
                    <a:pt x="172" y="293"/>
                    <a:pt x="184" y="293"/>
                  </a:cubicBezTo>
                  <a:cubicBezTo>
                    <a:pt x="191" y="293"/>
                    <a:pt x="197" y="290"/>
                    <a:pt x="201" y="286"/>
                  </a:cubicBezTo>
                  <a:cubicBezTo>
                    <a:pt x="308" y="190"/>
                    <a:pt x="237" y="71"/>
                    <a:pt x="142" y="12"/>
                  </a:cubicBezTo>
                  <a:cubicBezTo>
                    <a:pt x="128" y="4"/>
                    <a:pt x="115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4" name="Google Shape;16296;p55">
              <a:extLst>
                <a:ext uri="{FF2B5EF4-FFF2-40B4-BE49-F238E27FC236}">
                  <a16:creationId xmlns:a16="http://schemas.microsoft.com/office/drawing/2014/main" id="{96EAF1A8-3A2B-15A6-4962-B6E81521D0A5}"/>
                </a:ext>
              </a:extLst>
            </p:cNvPr>
            <p:cNvSpPr/>
            <p:nvPr/>
          </p:nvSpPr>
          <p:spPr>
            <a:xfrm>
              <a:off x="3689725" y="2201250"/>
              <a:ext cx="7900" cy="11725"/>
            </a:xfrm>
            <a:custGeom>
              <a:avLst/>
              <a:gdLst/>
              <a:ahLst/>
              <a:cxnLst/>
              <a:rect l="l" t="t" r="r" b="b"/>
              <a:pathLst>
                <a:path w="316" h="469" extrusionOk="0">
                  <a:moveTo>
                    <a:pt x="118" y="1"/>
                  </a:moveTo>
                  <a:cubicBezTo>
                    <a:pt x="60" y="1"/>
                    <a:pt x="1" y="36"/>
                    <a:pt x="1" y="109"/>
                  </a:cubicBezTo>
                  <a:cubicBezTo>
                    <a:pt x="1" y="217"/>
                    <a:pt x="37" y="300"/>
                    <a:pt x="84" y="395"/>
                  </a:cubicBezTo>
                  <a:cubicBezTo>
                    <a:pt x="98" y="446"/>
                    <a:pt x="140" y="469"/>
                    <a:pt x="182" y="469"/>
                  </a:cubicBezTo>
                  <a:cubicBezTo>
                    <a:pt x="248" y="469"/>
                    <a:pt x="316" y="415"/>
                    <a:pt x="287" y="336"/>
                  </a:cubicBezTo>
                  <a:cubicBezTo>
                    <a:pt x="263" y="264"/>
                    <a:pt x="227" y="181"/>
                    <a:pt x="227" y="97"/>
                  </a:cubicBezTo>
                  <a:cubicBezTo>
                    <a:pt x="227" y="33"/>
                    <a:pt x="173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5" name="Google Shape;16297;p55">
              <a:extLst>
                <a:ext uri="{FF2B5EF4-FFF2-40B4-BE49-F238E27FC236}">
                  <a16:creationId xmlns:a16="http://schemas.microsoft.com/office/drawing/2014/main" id="{BE8BC72C-556E-33BF-FE9B-9DA3B9354D34}"/>
                </a:ext>
              </a:extLst>
            </p:cNvPr>
            <p:cNvSpPr/>
            <p:nvPr/>
          </p:nvSpPr>
          <p:spPr>
            <a:xfrm>
              <a:off x="3689150" y="2203550"/>
              <a:ext cx="4475" cy="14075"/>
            </a:xfrm>
            <a:custGeom>
              <a:avLst/>
              <a:gdLst/>
              <a:ahLst/>
              <a:cxnLst/>
              <a:rect l="l" t="t" r="r" b="b"/>
              <a:pathLst>
                <a:path w="179" h="563" extrusionOk="0">
                  <a:moveTo>
                    <a:pt x="141" y="0"/>
                  </a:moveTo>
                  <a:cubicBezTo>
                    <a:pt x="135" y="0"/>
                    <a:pt x="131" y="2"/>
                    <a:pt x="131" y="5"/>
                  </a:cubicBezTo>
                  <a:cubicBezTo>
                    <a:pt x="107" y="113"/>
                    <a:pt x="83" y="208"/>
                    <a:pt x="60" y="315"/>
                  </a:cubicBezTo>
                  <a:cubicBezTo>
                    <a:pt x="48" y="386"/>
                    <a:pt x="0" y="482"/>
                    <a:pt x="24" y="553"/>
                  </a:cubicBezTo>
                  <a:cubicBezTo>
                    <a:pt x="24" y="559"/>
                    <a:pt x="33" y="562"/>
                    <a:pt x="43" y="562"/>
                  </a:cubicBezTo>
                  <a:cubicBezTo>
                    <a:pt x="54" y="562"/>
                    <a:pt x="66" y="559"/>
                    <a:pt x="72" y="553"/>
                  </a:cubicBezTo>
                  <a:cubicBezTo>
                    <a:pt x="119" y="482"/>
                    <a:pt x="119" y="386"/>
                    <a:pt x="131" y="303"/>
                  </a:cubicBezTo>
                  <a:cubicBezTo>
                    <a:pt x="143" y="196"/>
                    <a:pt x="155" y="113"/>
                    <a:pt x="179" y="5"/>
                  </a:cubicBezTo>
                  <a:cubicBezTo>
                    <a:pt x="171" y="5"/>
                    <a:pt x="152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6" name="Google Shape;16298;p55">
              <a:extLst>
                <a:ext uri="{FF2B5EF4-FFF2-40B4-BE49-F238E27FC236}">
                  <a16:creationId xmlns:a16="http://schemas.microsoft.com/office/drawing/2014/main" id="{C8ACDB57-E4E1-F3E8-02BE-E6B2C4F9C321}"/>
                </a:ext>
              </a:extLst>
            </p:cNvPr>
            <p:cNvSpPr/>
            <p:nvPr/>
          </p:nvSpPr>
          <p:spPr>
            <a:xfrm>
              <a:off x="3708100" y="2203900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78" y="1"/>
                  </a:moveTo>
                  <a:cubicBezTo>
                    <a:pt x="91" y="1"/>
                    <a:pt x="1" y="104"/>
                    <a:pt x="87" y="182"/>
                  </a:cubicBezTo>
                  <a:cubicBezTo>
                    <a:pt x="123" y="194"/>
                    <a:pt x="123" y="230"/>
                    <a:pt x="135" y="253"/>
                  </a:cubicBezTo>
                  <a:cubicBezTo>
                    <a:pt x="156" y="274"/>
                    <a:pt x="179" y="284"/>
                    <a:pt x="202" y="284"/>
                  </a:cubicBezTo>
                  <a:cubicBezTo>
                    <a:pt x="230" y="284"/>
                    <a:pt x="258" y="268"/>
                    <a:pt x="278" y="242"/>
                  </a:cubicBezTo>
                  <a:cubicBezTo>
                    <a:pt x="326" y="182"/>
                    <a:pt x="302" y="111"/>
                    <a:pt x="266" y="51"/>
                  </a:cubicBezTo>
                  <a:cubicBezTo>
                    <a:pt x="243" y="15"/>
                    <a:pt x="211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7" name="Google Shape;16299;p55">
              <a:extLst>
                <a:ext uri="{FF2B5EF4-FFF2-40B4-BE49-F238E27FC236}">
                  <a16:creationId xmlns:a16="http://schemas.microsoft.com/office/drawing/2014/main" id="{7315A983-317E-F74D-6032-5A3CB4919F52}"/>
                </a:ext>
              </a:extLst>
            </p:cNvPr>
            <p:cNvSpPr/>
            <p:nvPr/>
          </p:nvSpPr>
          <p:spPr>
            <a:xfrm>
              <a:off x="3716925" y="2202700"/>
              <a:ext cx="10050" cy="9925"/>
            </a:xfrm>
            <a:custGeom>
              <a:avLst/>
              <a:gdLst/>
              <a:ahLst/>
              <a:cxnLst/>
              <a:rect l="l" t="t" r="r" b="b"/>
              <a:pathLst>
                <a:path w="402" h="397" extrusionOk="0">
                  <a:moveTo>
                    <a:pt x="192" y="0"/>
                  </a:moveTo>
                  <a:cubicBezTo>
                    <a:pt x="91" y="0"/>
                    <a:pt x="0" y="127"/>
                    <a:pt x="92" y="218"/>
                  </a:cubicBezTo>
                  <a:cubicBezTo>
                    <a:pt x="127" y="242"/>
                    <a:pt x="139" y="266"/>
                    <a:pt x="151" y="290"/>
                  </a:cubicBezTo>
                  <a:cubicBezTo>
                    <a:pt x="163" y="337"/>
                    <a:pt x="187" y="361"/>
                    <a:pt x="223" y="385"/>
                  </a:cubicBezTo>
                  <a:cubicBezTo>
                    <a:pt x="223" y="385"/>
                    <a:pt x="282" y="397"/>
                    <a:pt x="270" y="397"/>
                  </a:cubicBezTo>
                  <a:lnTo>
                    <a:pt x="282" y="397"/>
                  </a:lnTo>
                  <a:cubicBezTo>
                    <a:pt x="306" y="397"/>
                    <a:pt x="318" y="385"/>
                    <a:pt x="342" y="385"/>
                  </a:cubicBezTo>
                  <a:cubicBezTo>
                    <a:pt x="389" y="349"/>
                    <a:pt x="401" y="290"/>
                    <a:pt x="401" y="242"/>
                  </a:cubicBezTo>
                  <a:cubicBezTo>
                    <a:pt x="389" y="159"/>
                    <a:pt x="330" y="99"/>
                    <a:pt x="282" y="39"/>
                  </a:cubicBezTo>
                  <a:cubicBezTo>
                    <a:pt x="254" y="12"/>
                    <a:pt x="223" y="0"/>
                    <a:pt x="1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8" name="Google Shape;16300;p55">
              <a:extLst>
                <a:ext uri="{FF2B5EF4-FFF2-40B4-BE49-F238E27FC236}">
                  <a16:creationId xmlns:a16="http://schemas.microsoft.com/office/drawing/2014/main" id="{FB766263-92C4-0C41-B690-D649C4D3551B}"/>
                </a:ext>
              </a:extLst>
            </p:cNvPr>
            <p:cNvSpPr/>
            <p:nvPr/>
          </p:nvSpPr>
          <p:spPr>
            <a:xfrm>
              <a:off x="3726975" y="2207400"/>
              <a:ext cx="6550" cy="7375"/>
            </a:xfrm>
            <a:custGeom>
              <a:avLst/>
              <a:gdLst/>
              <a:ahLst/>
              <a:cxnLst/>
              <a:rect l="l" t="t" r="r" b="b"/>
              <a:pathLst>
                <a:path w="262" h="295" extrusionOk="0">
                  <a:moveTo>
                    <a:pt x="110" y="1"/>
                  </a:moveTo>
                  <a:cubicBezTo>
                    <a:pt x="58" y="1"/>
                    <a:pt x="1" y="54"/>
                    <a:pt x="35" y="113"/>
                  </a:cubicBezTo>
                  <a:cubicBezTo>
                    <a:pt x="83" y="173"/>
                    <a:pt x="118" y="232"/>
                    <a:pt x="178" y="280"/>
                  </a:cubicBezTo>
                  <a:cubicBezTo>
                    <a:pt x="188" y="290"/>
                    <a:pt x="199" y="295"/>
                    <a:pt x="210" y="295"/>
                  </a:cubicBezTo>
                  <a:cubicBezTo>
                    <a:pt x="237" y="295"/>
                    <a:pt x="261" y="267"/>
                    <a:pt x="261" y="232"/>
                  </a:cubicBezTo>
                  <a:cubicBezTo>
                    <a:pt x="237" y="161"/>
                    <a:pt x="213" y="102"/>
                    <a:pt x="166" y="30"/>
                  </a:cubicBezTo>
                  <a:cubicBezTo>
                    <a:pt x="152" y="9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9" name="Google Shape;16301;p55">
              <a:extLst>
                <a:ext uri="{FF2B5EF4-FFF2-40B4-BE49-F238E27FC236}">
                  <a16:creationId xmlns:a16="http://schemas.microsoft.com/office/drawing/2014/main" id="{057F163D-82BD-20A7-A354-5B079A20D359}"/>
                </a:ext>
              </a:extLst>
            </p:cNvPr>
            <p:cNvSpPr/>
            <p:nvPr/>
          </p:nvSpPr>
          <p:spPr>
            <a:xfrm>
              <a:off x="3823000" y="2245900"/>
              <a:ext cx="8750" cy="24425"/>
            </a:xfrm>
            <a:custGeom>
              <a:avLst/>
              <a:gdLst/>
              <a:ahLst/>
              <a:cxnLst/>
              <a:rect l="l" t="t" r="r" b="b"/>
              <a:pathLst>
                <a:path w="350" h="977" extrusionOk="0">
                  <a:moveTo>
                    <a:pt x="49" y="1"/>
                  </a:moveTo>
                  <a:cubicBezTo>
                    <a:pt x="24" y="1"/>
                    <a:pt x="1" y="24"/>
                    <a:pt x="16" y="62"/>
                  </a:cubicBezTo>
                  <a:cubicBezTo>
                    <a:pt x="87" y="216"/>
                    <a:pt x="135" y="383"/>
                    <a:pt x="171" y="538"/>
                  </a:cubicBezTo>
                  <a:cubicBezTo>
                    <a:pt x="194" y="681"/>
                    <a:pt x="206" y="824"/>
                    <a:pt x="266" y="955"/>
                  </a:cubicBezTo>
                  <a:cubicBezTo>
                    <a:pt x="276" y="970"/>
                    <a:pt x="288" y="976"/>
                    <a:pt x="299" y="976"/>
                  </a:cubicBezTo>
                  <a:cubicBezTo>
                    <a:pt x="313" y="976"/>
                    <a:pt x="325" y="964"/>
                    <a:pt x="325" y="943"/>
                  </a:cubicBezTo>
                  <a:cubicBezTo>
                    <a:pt x="349" y="645"/>
                    <a:pt x="230" y="288"/>
                    <a:pt x="87" y="26"/>
                  </a:cubicBezTo>
                  <a:cubicBezTo>
                    <a:pt x="78" y="8"/>
                    <a:pt x="63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0" name="Google Shape;16302;p55">
              <a:extLst>
                <a:ext uri="{FF2B5EF4-FFF2-40B4-BE49-F238E27FC236}">
                  <a16:creationId xmlns:a16="http://schemas.microsoft.com/office/drawing/2014/main" id="{169B6CE2-2804-DB03-00AA-53A9C82E23D7}"/>
                </a:ext>
              </a:extLst>
            </p:cNvPr>
            <p:cNvSpPr/>
            <p:nvPr/>
          </p:nvSpPr>
          <p:spPr>
            <a:xfrm>
              <a:off x="3825775" y="2249175"/>
              <a:ext cx="7750" cy="25975"/>
            </a:xfrm>
            <a:custGeom>
              <a:avLst/>
              <a:gdLst/>
              <a:ahLst/>
              <a:cxnLst/>
              <a:rect l="l" t="t" r="r" b="b"/>
              <a:pathLst>
                <a:path w="310" h="1039" extrusionOk="0">
                  <a:moveTo>
                    <a:pt x="54" y="1"/>
                  </a:moveTo>
                  <a:cubicBezTo>
                    <a:pt x="26" y="1"/>
                    <a:pt x="0" y="19"/>
                    <a:pt x="0" y="50"/>
                  </a:cubicBezTo>
                  <a:cubicBezTo>
                    <a:pt x="12" y="228"/>
                    <a:pt x="36" y="395"/>
                    <a:pt x="71" y="574"/>
                  </a:cubicBezTo>
                  <a:cubicBezTo>
                    <a:pt x="95" y="728"/>
                    <a:pt x="95" y="907"/>
                    <a:pt x="202" y="1026"/>
                  </a:cubicBezTo>
                  <a:cubicBezTo>
                    <a:pt x="215" y="1035"/>
                    <a:pt x="228" y="1038"/>
                    <a:pt x="239" y="1038"/>
                  </a:cubicBezTo>
                  <a:cubicBezTo>
                    <a:pt x="259" y="1038"/>
                    <a:pt x="274" y="1025"/>
                    <a:pt x="274" y="1002"/>
                  </a:cubicBezTo>
                  <a:cubicBezTo>
                    <a:pt x="310" y="859"/>
                    <a:pt x="250" y="728"/>
                    <a:pt x="214" y="574"/>
                  </a:cubicBezTo>
                  <a:cubicBezTo>
                    <a:pt x="179" y="395"/>
                    <a:pt x="143" y="228"/>
                    <a:pt x="119" y="50"/>
                  </a:cubicBezTo>
                  <a:cubicBezTo>
                    <a:pt x="108" y="16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1" name="Google Shape;16303;p55">
              <a:extLst>
                <a:ext uri="{FF2B5EF4-FFF2-40B4-BE49-F238E27FC236}">
                  <a16:creationId xmlns:a16="http://schemas.microsoft.com/office/drawing/2014/main" id="{01E055FD-93D4-6ED5-F050-EE4C91C41278}"/>
                </a:ext>
              </a:extLst>
            </p:cNvPr>
            <p:cNvSpPr/>
            <p:nvPr/>
          </p:nvSpPr>
          <p:spPr>
            <a:xfrm>
              <a:off x="3816250" y="2236875"/>
              <a:ext cx="14600" cy="43650"/>
            </a:xfrm>
            <a:custGeom>
              <a:avLst/>
              <a:gdLst/>
              <a:ahLst/>
              <a:cxnLst/>
              <a:rect l="l" t="t" r="r" b="b"/>
              <a:pathLst>
                <a:path w="584" h="1746" extrusionOk="0">
                  <a:moveTo>
                    <a:pt x="113" y="1"/>
                  </a:moveTo>
                  <a:cubicBezTo>
                    <a:pt x="72" y="1"/>
                    <a:pt x="30" y="31"/>
                    <a:pt x="24" y="89"/>
                  </a:cubicBezTo>
                  <a:cubicBezTo>
                    <a:pt x="0" y="387"/>
                    <a:pt x="36" y="685"/>
                    <a:pt x="95" y="982"/>
                  </a:cubicBezTo>
                  <a:cubicBezTo>
                    <a:pt x="131" y="1232"/>
                    <a:pt x="131" y="1554"/>
                    <a:pt x="345" y="1720"/>
                  </a:cubicBezTo>
                  <a:cubicBezTo>
                    <a:pt x="362" y="1737"/>
                    <a:pt x="384" y="1746"/>
                    <a:pt x="404" y="1746"/>
                  </a:cubicBezTo>
                  <a:cubicBezTo>
                    <a:pt x="429" y="1746"/>
                    <a:pt x="452" y="1734"/>
                    <a:pt x="464" y="1709"/>
                  </a:cubicBezTo>
                  <a:cubicBezTo>
                    <a:pt x="583" y="1482"/>
                    <a:pt x="476" y="1232"/>
                    <a:pt x="429" y="1006"/>
                  </a:cubicBezTo>
                  <a:cubicBezTo>
                    <a:pt x="381" y="697"/>
                    <a:pt x="298" y="387"/>
                    <a:pt x="191" y="66"/>
                  </a:cubicBezTo>
                  <a:cubicBezTo>
                    <a:pt x="180" y="22"/>
                    <a:pt x="147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2" name="Google Shape;16304;p55">
              <a:extLst>
                <a:ext uri="{FF2B5EF4-FFF2-40B4-BE49-F238E27FC236}">
                  <a16:creationId xmlns:a16="http://schemas.microsoft.com/office/drawing/2014/main" id="{4934F016-CBBD-5A20-412F-0D6D105E6869}"/>
                </a:ext>
              </a:extLst>
            </p:cNvPr>
            <p:cNvSpPr/>
            <p:nvPr/>
          </p:nvSpPr>
          <p:spPr>
            <a:xfrm>
              <a:off x="3810875" y="2243200"/>
              <a:ext cx="7475" cy="30325"/>
            </a:xfrm>
            <a:custGeom>
              <a:avLst/>
              <a:gdLst/>
              <a:ahLst/>
              <a:cxnLst/>
              <a:rect l="l" t="t" r="r" b="b"/>
              <a:pathLst>
                <a:path w="299" h="1213" extrusionOk="0">
                  <a:moveTo>
                    <a:pt x="80" y="0"/>
                  </a:moveTo>
                  <a:cubicBezTo>
                    <a:pt x="57" y="0"/>
                    <a:pt x="36" y="9"/>
                    <a:pt x="36" y="27"/>
                  </a:cubicBezTo>
                  <a:cubicBezTo>
                    <a:pt x="13" y="229"/>
                    <a:pt x="1" y="432"/>
                    <a:pt x="25" y="634"/>
                  </a:cubicBezTo>
                  <a:cubicBezTo>
                    <a:pt x="36" y="813"/>
                    <a:pt x="36" y="1027"/>
                    <a:pt x="132" y="1182"/>
                  </a:cubicBezTo>
                  <a:cubicBezTo>
                    <a:pt x="142" y="1203"/>
                    <a:pt x="164" y="1212"/>
                    <a:pt x="186" y="1212"/>
                  </a:cubicBezTo>
                  <a:cubicBezTo>
                    <a:pt x="215" y="1212"/>
                    <a:pt x="244" y="1197"/>
                    <a:pt x="251" y="1170"/>
                  </a:cubicBezTo>
                  <a:cubicBezTo>
                    <a:pt x="298" y="1003"/>
                    <a:pt x="251" y="825"/>
                    <a:pt x="239" y="646"/>
                  </a:cubicBezTo>
                  <a:cubicBezTo>
                    <a:pt x="203" y="444"/>
                    <a:pt x="156" y="229"/>
                    <a:pt x="132" y="27"/>
                  </a:cubicBezTo>
                  <a:cubicBezTo>
                    <a:pt x="126" y="9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3" name="Google Shape;16305;p55">
              <a:extLst>
                <a:ext uri="{FF2B5EF4-FFF2-40B4-BE49-F238E27FC236}">
                  <a16:creationId xmlns:a16="http://schemas.microsoft.com/office/drawing/2014/main" id="{EBD52A6D-0371-85A5-E0A7-0751BBDAE4A1}"/>
                </a:ext>
              </a:extLst>
            </p:cNvPr>
            <p:cNvSpPr/>
            <p:nvPr/>
          </p:nvSpPr>
          <p:spPr>
            <a:xfrm>
              <a:off x="3800750" y="2255550"/>
              <a:ext cx="9550" cy="22700"/>
            </a:xfrm>
            <a:custGeom>
              <a:avLst/>
              <a:gdLst/>
              <a:ahLst/>
              <a:cxnLst/>
              <a:rect l="l" t="t" r="r" b="b"/>
              <a:pathLst>
                <a:path w="382" h="908" extrusionOk="0">
                  <a:moveTo>
                    <a:pt x="120" y="0"/>
                  </a:moveTo>
                  <a:cubicBezTo>
                    <a:pt x="114" y="0"/>
                    <a:pt x="108" y="3"/>
                    <a:pt x="108" y="9"/>
                  </a:cubicBezTo>
                  <a:cubicBezTo>
                    <a:pt x="49" y="176"/>
                    <a:pt x="25" y="319"/>
                    <a:pt x="13" y="497"/>
                  </a:cubicBezTo>
                  <a:cubicBezTo>
                    <a:pt x="1" y="652"/>
                    <a:pt x="1" y="771"/>
                    <a:pt x="108" y="890"/>
                  </a:cubicBezTo>
                  <a:cubicBezTo>
                    <a:pt x="114" y="902"/>
                    <a:pt x="132" y="908"/>
                    <a:pt x="151" y="908"/>
                  </a:cubicBezTo>
                  <a:cubicBezTo>
                    <a:pt x="171" y="908"/>
                    <a:pt x="191" y="902"/>
                    <a:pt x="203" y="890"/>
                  </a:cubicBezTo>
                  <a:cubicBezTo>
                    <a:pt x="382" y="652"/>
                    <a:pt x="227" y="247"/>
                    <a:pt x="132" y="9"/>
                  </a:cubicBezTo>
                  <a:cubicBezTo>
                    <a:pt x="132" y="3"/>
                    <a:pt x="12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4" name="Google Shape;16306;p55">
              <a:extLst>
                <a:ext uri="{FF2B5EF4-FFF2-40B4-BE49-F238E27FC236}">
                  <a16:creationId xmlns:a16="http://schemas.microsoft.com/office/drawing/2014/main" id="{A0AADCA2-9708-87DC-ADC8-3122FED1755D}"/>
                </a:ext>
              </a:extLst>
            </p:cNvPr>
            <p:cNvSpPr/>
            <p:nvPr/>
          </p:nvSpPr>
          <p:spPr>
            <a:xfrm>
              <a:off x="3790350" y="2264200"/>
              <a:ext cx="6200" cy="9900"/>
            </a:xfrm>
            <a:custGeom>
              <a:avLst/>
              <a:gdLst/>
              <a:ahLst/>
              <a:cxnLst/>
              <a:rect l="l" t="t" r="r" b="b"/>
              <a:pathLst>
                <a:path w="248" h="396" extrusionOk="0">
                  <a:moveTo>
                    <a:pt x="219" y="0"/>
                  </a:moveTo>
                  <a:cubicBezTo>
                    <a:pt x="214" y="0"/>
                    <a:pt x="208" y="3"/>
                    <a:pt x="203" y="8"/>
                  </a:cubicBezTo>
                  <a:cubicBezTo>
                    <a:pt x="107" y="80"/>
                    <a:pt x="0" y="258"/>
                    <a:pt x="72" y="377"/>
                  </a:cubicBezTo>
                  <a:cubicBezTo>
                    <a:pt x="78" y="389"/>
                    <a:pt x="92" y="395"/>
                    <a:pt x="107" y="395"/>
                  </a:cubicBezTo>
                  <a:cubicBezTo>
                    <a:pt x="122" y="395"/>
                    <a:pt x="137" y="389"/>
                    <a:pt x="143" y="377"/>
                  </a:cubicBezTo>
                  <a:cubicBezTo>
                    <a:pt x="203" y="282"/>
                    <a:pt x="179" y="151"/>
                    <a:pt x="238" y="44"/>
                  </a:cubicBezTo>
                  <a:cubicBezTo>
                    <a:pt x="247" y="26"/>
                    <a:pt x="236" y="0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5" name="Google Shape;16307;p55">
              <a:extLst>
                <a:ext uri="{FF2B5EF4-FFF2-40B4-BE49-F238E27FC236}">
                  <a16:creationId xmlns:a16="http://schemas.microsoft.com/office/drawing/2014/main" id="{59A3A27B-C284-C2FD-0576-72A260710B4E}"/>
                </a:ext>
              </a:extLst>
            </p:cNvPr>
            <p:cNvSpPr/>
            <p:nvPr/>
          </p:nvSpPr>
          <p:spPr>
            <a:xfrm>
              <a:off x="3804325" y="2274075"/>
              <a:ext cx="4200" cy="7975"/>
            </a:xfrm>
            <a:custGeom>
              <a:avLst/>
              <a:gdLst/>
              <a:ahLst/>
              <a:cxnLst/>
              <a:rect l="l" t="t" r="r" b="b"/>
              <a:pathLst>
                <a:path w="168" h="319" extrusionOk="0">
                  <a:moveTo>
                    <a:pt x="90" y="0"/>
                  </a:moveTo>
                  <a:cubicBezTo>
                    <a:pt x="57" y="0"/>
                    <a:pt x="25" y="18"/>
                    <a:pt x="25" y="54"/>
                  </a:cubicBezTo>
                  <a:cubicBezTo>
                    <a:pt x="25" y="149"/>
                    <a:pt x="1" y="221"/>
                    <a:pt x="48" y="292"/>
                  </a:cubicBezTo>
                  <a:cubicBezTo>
                    <a:pt x="54" y="310"/>
                    <a:pt x="69" y="319"/>
                    <a:pt x="84" y="319"/>
                  </a:cubicBezTo>
                  <a:cubicBezTo>
                    <a:pt x="99" y="319"/>
                    <a:pt x="114" y="310"/>
                    <a:pt x="120" y="292"/>
                  </a:cubicBezTo>
                  <a:cubicBezTo>
                    <a:pt x="167" y="221"/>
                    <a:pt x="156" y="149"/>
                    <a:pt x="156" y="54"/>
                  </a:cubicBezTo>
                  <a:cubicBezTo>
                    <a:pt x="156" y="18"/>
                    <a:pt x="123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6" name="Google Shape;16308;p55">
              <a:extLst>
                <a:ext uri="{FF2B5EF4-FFF2-40B4-BE49-F238E27FC236}">
                  <a16:creationId xmlns:a16="http://schemas.microsoft.com/office/drawing/2014/main" id="{56901F79-F360-D47B-C954-53DC06E6D920}"/>
                </a:ext>
              </a:extLst>
            </p:cNvPr>
            <p:cNvSpPr/>
            <p:nvPr/>
          </p:nvSpPr>
          <p:spPr>
            <a:xfrm>
              <a:off x="3819675" y="2273375"/>
              <a:ext cx="9675" cy="9825"/>
            </a:xfrm>
            <a:custGeom>
              <a:avLst/>
              <a:gdLst/>
              <a:ahLst/>
              <a:cxnLst/>
              <a:rect l="l" t="t" r="r" b="b"/>
              <a:pathLst>
                <a:path w="387" h="393" extrusionOk="0">
                  <a:moveTo>
                    <a:pt x="128" y="0"/>
                  </a:moveTo>
                  <a:cubicBezTo>
                    <a:pt x="59" y="0"/>
                    <a:pt x="0" y="85"/>
                    <a:pt x="65" y="141"/>
                  </a:cubicBezTo>
                  <a:cubicBezTo>
                    <a:pt x="137" y="213"/>
                    <a:pt x="208" y="320"/>
                    <a:pt x="304" y="380"/>
                  </a:cubicBezTo>
                  <a:cubicBezTo>
                    <a:pt x="312" y="388"/>
                    <a:pt x="322" y="392"/>
                    <a:pt x="331" y="392"/>
                  </a:cubicBezTo>
                  <a:cubicBezTo>
                    <a:pt x="360" y="392"/>
                    <a:pt x="387" y="356"/>
                    <a:pt x="387" y="320"/>
                  </a:cubicBezTo>
                  <a:cubicBezTo>
                    <a:pt x="363" y="201"/>
                    <a:pt x="256" y="118"/>
                    <a:pt x="185" y="22"/>
                  </a:cubicBezTo>
                  <a:cubicBezTo>
                    <a:pt x="166" y="7"/>
                    <a:pt x="14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7" name="Google Shape;16309;p55">
              <a:extLst>
                <a:ext uri="{FF2B5EF4-FFF2-40B4-BE49-F238E27FC236}">
                  <a16:creationId xmlns:a16="http://schemas.microsoft.com/office/drawing/2014/main" id="{56C341DD-F77D-C185-CB53-48756123B6A7}"/>
                </a:ext>
              </a:extLst>
            </p:cNvPr>
            <p:cNvSpPr/>
            <p:nvPr/>
          </p:nvSpPr>
          <p:spPr>
            <a:xfrm>
              <a:off x="3830275" y="2279875"/>
              <a:ext cx="9500" cy="7475"/>
            </a:xfrm>
            <a:custGeom>
              <a:avLst/>
              <a:gdLst/>
              <a:ahLst/>
              <a:cxnLst/>
              <a:rect l="l" t="t" r="r" b="b"/>
              <a:pathLst>
                <a:path w="380" h="299" extrusionOk="0">
                  <a:moveTo>
                    <a:pt x="113" y="1"/>
                  </a:moveTo>
                  <a:cubicBezTo>
                    <a:pt x="46" y="1"/>
                    <a:pt x="0" y="79"/>
                    <a:pt x="70" y="131"/>
                  </a:cubicBezTo>
                  <a:cubicBezTo>
                    <a:pt x="118" y="179"/>
                    <a:pt x="153" y="227"/>
                    <a:pt x="213" y="274"/>
                  </a:cubicBezTo>
                  <a:cubicBezTo>
                    <a:pt x="261" y="298"/>
                    <a:pt x="308" y="298"/>
                    <a:pt x="356" y="298"/>
                  </a:cubicBezTo>
                  <a:cubicBezTo>
                    <a:pt x="380" y="298"/>
                    <a:pt x="380" y="251"/>
                    <a:pt x="380" y="239"/>
                  </a:cubicBezTo>
                  <a:cubicBezTo>
                    <a:pt x="368" y="191"/>
                    <a:pt x="356" y="167"/>
                    <a:pt x="308" y="131"/>
                  </a:cubicBezTo>
                  <a:cubicBezTo>
                    <a:pt x="261" y="108"/>
                    <a:pt x="237" y="60"/>
                    <a:pt x="189" y="36"/>
                  </a:cubicBezTo>
                  <a:cubicBezTo>
                    <a:pt x="164" y="11"/>
                    <a:pt x="137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8" name="Google Shape;16310;p55">
              <a:extLst>
                <a:ext uri="{FF2B5EF4-FFF2-40B4-BE49-F238E27FC236}">
                  <a16:creationId xmlns:a16="http://schemas.microsoft.com/office/drawing/2014/main" id="{A8953E03-437F-89F0-445F-60C2F02568AD}"/>
                </a:ext>
              </a:extLst>
            </p:cNvPr>
            <p:cNvSpPr/>
            <p:nvPr/>
          </p:nvSpPr>
          <p:spPr>
            <a:xfrm>
              <a:off x="3842825" y="2279625"/>
              <a:ext cx="12125" cy="10400"/>
            </a:xfrm>
            <a:custGeom>
              <a:avLst/>
              <a:gdLst/>
              <a:ahLst/>
              <a:cxnLst/>
              <a:rect l="l" t="t" r="r" b="b"/>
              <a:pathLst>
                <a:path w="485" h="416" extrusionOk="0">
                  <a:moveTo>
                    <a:pt x="130" y="0"/>
                  </a:moveTo>
                  <a:cubicBezTo>
                    <a:pt x="61" y="0"/>
                    <a:pt x="0" y="86"/>
                    <a:pt x="56" y="141"/>
                  </a:cubicBezTo>
                  <a:cubicBezTo>
                    <a:pt x="116" y="201"/>
                    <a:pt x="175" y="249"/>
                    <a:pt x="235" y="308"/>
                  </a:cubicBezTo>
                  <a:lnTo>
                    <a:pt x="306" y="380"/>
                  </a:lnTo>
                  <a:cubicBezTo>
                    <a:pt x="342" y="415"/>
                    <a:pt x="390" y="415"/>
                    <a:pt x="425" y="415"/>
                  </a:cubicBezTo>
                  <a:cubicBezTo>
                    <a:pt x="461" y="415"/>
                    <a:pt x="485" y="403"/>
                    <a:pt x="485" y="356"/>
                  </a:cubicBezTo>
                  <a:cubicBezTo>
                    <a:pt x="485" y="320"/>
                    <a:pt x="473" y="284"/>
                    <a:pt x="461" y="249"/>
                  </a:cubicBezTo>
                  <a:cubicBezTo>
                    <a:pt x="449" y="225"/>
                    <a:pt x="402" y="189"/>
                    <a:pt x="366" y="177"/>
                  </a:cubicBezTo>
                  <a:cubicBezTo>
                    <a:pt x="306" y="130"/>
                    <a:pt x="247" y="70"/>
                    <a:pt x="187" y="22"/>
                  </a:cubicBezTo>
                  <a:cubicBezTo>
                    <a:pt x="169" y="7"/>
                    <a:pt x="14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9" name="Google Shape;16311;p55">
              <a:extLst>
                <a:ext uri="{FF2B5EF4-FFF2-40B4-BE49-F238E27FC236}">
                  <a16:creationId xmlns:a16="http://schemas.microsoft.com/office/drawing/2014/main" id="{823F7754-F149-FC47-317F-144637E61299}"/>
                </a:ext>
              </a:extLst>
            </p:cNvPr>
            <p:cNvSpPr/>
            <p:nvPr/>
          </p:nvSpPr>
          <p:spPr>
            <a:xfrm>
              <a:off x="3774575" y="2274025"/>
              <a:ext cx="5975" cy="8550"/>
            </a:xfrm>
            <a:custGeom>
              <a:avLst/>
              <a:gdLst/>
              <a:ahLst/>
              <a:cxnLst/>
              <a:rect l="l" t="t" r="r" b="b"/>
              <a:pathLst>
                <a:path w="239" h="342" extrusionOk="0">
                  <a:moveTo>
                    <a:pt x="131" y="1"/>
                  </a:moveTo>
                  <a:cubicBezTo>
                    <a:pt x="108" y="1"/>
                    <a:pt x="89" y="16"/>
                    <a:pt x="84" y="44"/>
                  </a:cubicBezTo>
                  <a:cubicBezTo>
                    <a:pt x="60" y="92"/>
                    <a:pt x="36" y="127"/>
                    <a:pt x="24" y="175"/>
                  </a:cubicBezTo>
                  <a:cubicBezTo>
                    <a:pt x="0" y="223"/>
                    <a:pt x="24" y="270"/>
                    <a:pt x="48" y="306"/>
                  </a:cubicBezTo>
                  <a:cubicBezTo>
                    <a:pt x="60" y="342"/>
                    <a:pt x="84" y="342"/>
                    <a:pt x="107" y="342"/>
                  </a:cubicBezTo>
                  <a:cubicBezTo>
                    <a:pt x="167" y="318"/>
                    <a:pt x="214" y="294"/>
                    <a:pt x="226" y="234"/>
                  </a:cubicBezTo>
                  <a:cubicBezTo>
                    <a:pt x="238" y="175"/>
                    <a:pt x="214" y="115"/>
                    <a:pt x="203" y="56"/>
                  </a:cubicBezTo>
                  <a:cubicBezTo>
                    <a:pt x="184" y="19"/>
                    <a:pt x="155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0" name="Google Shape;16312;p55">
              <a:extLst>
                <a:ext uri="{FF2B5EF4-FFF2-40B4-BE49-F238E27FC236}">
                  <a16:creationId xmlns:a16="http://schemas.microsoft.com/office/drawing/2014/main" id="{2CCF15EB-9528-78DA-6D48-5CBA1399CB44}"/>
                </a:ext>
              </a:extLst>
            </p:cNvPr>
            <p:cNvSpPr/>
            <p:nvPr/>
          </p:nvSpPr>
          <p:spPr>
            <a:xfrm>
              <a:off x="3766825" y="2281800"/>
              <a:ext cx="4350" cy="4350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85" y="1"/>
                  </a:moveTo>
                  <a:cubicBezTo>
                    <a:pt x="42" y="1"/>
                    <a:pt x="1" y="31"/>
                    <a:pt x="13" y="90"/>
                  </a:cubicBezTo>
                  <a:cubicBezTo>
                    <a:pt x="36" y="138"/>
                    <a:pt x="36" y="174"/>
                    <a:pt x="96" y="174"/>
                  </a:cubicBezTo>
                  <a:cubicBezTo>
                    <a:pt x="132" y="174"/>
                    <a:pt x="155" y="114"/>
                    <a:pt x="167" y="90"/>
                  </a:cubicBezTo>
                  <a:cubicBezTo>
                    <a:pt x="173" y="31"/>
                    <a:pt x="129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1" name="Google Shape;16313;p55">
              <a:extLst>
                <a:ext uri="{FF2B5EF4-FFF2-40B4-BE49-F238E27FC236}">
                  <a16:creationId xmlns:a16="http://schemas.microsoft.com/office/drawing/2014/main" id="{5F76154F-9E5F-45A8-CB4C-0679FF261880}"/>
                </a:ext>
              </a:extLst>
            </p:cNvPr>
            <p:cNvSpPr/>
            <p:nvPr/>
          </p:nvSpPr>
          <p:spPr>
            <a:xfrm>
              <a:off x="3757600" y="2275400"/>
              <a:ext cx="4500" cy="9125"/>
            </a:xfrm>
            <a:custGeom>
              <a:avLst/>
              <a:gdLst/>
              <a:ahLst/>
              <a:cxnLst/>
              <a:rect l="l" t="t" r="r" b="b"/>
              <a:pathLst>
                <a:path w="180" h="365" extrusionOk="0">
                  <a:moveTo>
                    <a:pt x="96" y="1"/>
                  </a:moveTo>
                  <a:cubicBezTo>
                    <a:pt x="54" y="1"/>
                    <a:pt x="12" y="25"/>
                    <a:pt x="12" y="72"/>
                  </a:cubicBezTo>
                  <a:cubicBezTo>
                    <a:pt x="12" y="168"/>
                    <a:pt x="1" y="275"/>
                    <a:pt x="60" y="346"/>
                  </a:cubicBezTo>
                  <a:cubicBezTo>
                    <a:pt x="66" y="358"/>
                    <a:pt x="81" y="364"/>
                    <a:pt x="96" y="364"/>
                  </a:cubicBezTo>
                  <a:cubicBezTo>
                    <a:pt x="111" y="364"/>
                    <a:pt x="126" y="358"/>
                    <a:pt x="131" y="346"/>
                  </a:cubicBezTo>
                  <a:cubicBezTo>
                    <a:pt x="179" y="275"/>
                    <a:pt x="167" y="168"/>
                    <a:pt x="179" y="72"/>
                  </a:cubicBezTo>
                  <a:cubicBezTo>
                    <a:pt x="179" y="25"/>
                    <a:pt x="137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2" name="Google Shape;16314;p55">
              <a:extLst>
                <a:ext uri="{FF2B5EF4-FFF2-40B4-BE49-F238E27FC236}">
                  <a16:creationId xmlns:a16="http://schemas.microsoft.com/office/drawing/2014/main" id="{E51AFF83-4557-5B90-984C-F4C7E54249E5}"/>
                </a:ext>
              </a:extLst>
            </p:cNvPr>
            <p:cNvSpPr/>
            <p:nvPr/>
          </p:nvSpPr>
          <p:spPr>
            <a:xfrm>
              <a:off x="3752250" y="2277200"/>
              <a:ext cx="2700" cy="10800"/>
            </a:xfrm>
            <a:custGeom>
              <a:avLst/>
              <a:gdLst/>
              <a:ahLst/>
              <a:cxnLst/>
              <a:rect l="l" t="t" r="r" b="b"/>
              <a:pathLst>
                <a:path w="108" h="432" extrusionOk="0">
                  <a:moveTo>
                    <a:pt x="61" y="0"/>
                  </a:moveTo>
                  <a:cubicBezTo>
                    <a:pt x="42" y="0"/>
                    <a:pt x="24" y="12"/>
                    <a:pt x="24" y="36"/>
                  </a:cubicBezTo>
                  <a:lnTo>
                    <a:pt x="24" y="227"/>
                  </a:lnTo>
                  <a:cubicBezTo>
                    <a:pt x="24" y="286"/>
                    <a:pt x="0" y="346"/>
                    <a:pt x="36" y="405"/>
                  </a:cubicBezTo>
                  <a:cubicBezTo>
                    <a:pt x="42" y="423"/>
                    <a:pt x="54" y="432"/>
                    <a:pt x="66" y="432"/>
                  </a:cubicBezTo>
                  <a:cubicBezTo>
                    <a:pt x="78" y="432"/>
                    <a:pt x="89" y="423"/>
                    <a:pt x="95" y="405"/>
                  </a:cubicBezTo>
                  <a:cubicBezTo>
                    <a:pt x="107" y="358"/>
                    <a:pt x="107" y="286"/>
                    <a:pt x="107" y="227"/>
                  </a:cubicBezTo>
                  <a:lnTo>
                    <a:pt x="107" y="36"/>
                  </a:lnTo>
                  <a:cubicBezTo>
                    <a:pt x="101" y="12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3" name="Google Shape;16315;p55">
              <a:extLst>
                <a:ext uri="{FF2B5EF4-FFF2-40B4-BE49-F238E27FC236}">
                  <a16:creationId xmlns:a16="http://schemas.microsoft.com/office/drawing/2014/main" id="{A4E948D1-3280-791A-4805-47AAC53B2F97}"/>
                </a:ext>
              </a:extLst>
            </p:cNvPr>
            <p:cNvSpPr/>
            <p:nvPr/>
          </p:nvSpPr>
          <p:spPr>
            <a:xfrm>
              <a:off x="3746150" y="2278300"/>
              <a:ext cx="4175" cy="6425"/>
            </a:xfrm>
            <a:custGeom>
              <a:avLst/>
              <a:gdLst/>
              <a:ahLst/>
              <a:cxnLst/>
              <a:rect l="l" t="t" r="r" b="b"/>
              <a:pathLst>
                <a:path w="167" h="257" extrusionOk="0">
                  <a:moveTo>
                    <a:pt x="83" y="1"/>
                  </a:moveTo>
                  <a:cubicBezTo>
                    <a:pt x="42" y="1"/>
                    <a:pt x="0" y="22"/>
                    <a:pt x="6" y="63"/>
                  </a:cubicBezTo>
                  <a:cubicBezTo>
                    <a:pt x="6" y="111"/>
                    <a:pt x="30" y="159"/>
                    <a:pt x="30" y="194"/>
                  </a:cubicBezTo>
                  <a:cubicBezTo>
                    <a:pt x="36" y="236"/>
                    <a:pt x="66" y="257"/>
                    <a:pt x="94" y="257"/>
                  </a:cubicBezTo>
                  <a:cubicBezTo>
                    <a:pt x="122" y="257"/>
                    <a:pt x="149" y="236"/>
                    <a:pt x="149" y="194"/>
                  </a:cubicBezTo>
                  <a:cubicBezTo>
                    <a:pt x="149" y="147"/>
                    <a:pt x="161" y="111"/>
                    <a:pt x="161" y="63"/>
                  </a:cubicBezTo>
                  <a:cubicBezTo>
                    <a:pt x="167" y="22"/>
                    <a:pt x="125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4" name="Google Shape;16316;p55">
              <a:extLst>
                <a:ext uri="{FF2B5EF4-FFF2-40B4-BE49-F238E27FC236}">
                  <a16:creationId xmlns:a16="http://schemas.microsoft.com/office/drawing/2014/main" id="{6A752BF0-0E0A-DCA2-10B7-C581850B8AB8}"/>
                </a:ext>
              </a:extLst>
            </p:cNvPr>
            <p:cNvSpPr/>
            <p:nvPr/>
          </p:nvSpPr>
          <p:spPr>
            <a:xfrm>
              <a:off x="4073425" y="2461450"/>
              <a:ext cx="2700" cy="8875"/>
            </a:xfrm>
            <a:custGeom>
              <a:avLst/>
              <a:gdLst/>
              <a:ahLst/>
              <a:cxnLst/>
              <a:rect l="l" t="t" r="r" b="b"/>
              <a:pathLst>
                <a:path w="108" h="355" extrusionOk="0">
                  <a:moveTo>
                    <a:pt x="48" y="0"/>
                  </a:moveTo>
                  <a:lnTo>
                    <a:pt x="0" y="96"/>
                  </a:lnTo>
                  <a:lnTo>
                    <a:pt x="0" y="179"/>
                  </a:lnTo>
                  <a:cubicBezTo>
                    <a:pt x="0" y="238"/>
                    <a:pt x="0" y="286"/>
                    <a:pt x="36" y="346"/>
                  </a:cubicBezTo>
                  <a:cubicBezTo>
                    <a:pt x="42" y="352"/>
                    <a:pt x="51" y="354"/>
                    <a:pt x="58" y="354"/>
                  </a:cubicBezTo>
                  <a:cubicBezTo>
                    <a:pt x="66" y="354"/>
                    <a:pt x="71" y="352"/>
                    <a:pt x="71" y="346"/>
                  </a:cubicBezTo>
                  <a:cubicBezTo>
                    <a:pt x="107" y="286"/>
                    <a:pt x="107" y="238"/>
                    <a:pt x="107" y="179"/>
                  </a:cubicBezTo>
                  <a:lnTo>
                    <a:pt x="107" y="96"/>
                  </a:lnTo>
                  <a:cubicBezTo>
                    <a:pt x="107" y="60"/>
                    <a:pt x="71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5" name="Google Shape;16317;p55">
              <a:extLst>
                <a:ext uri="{FF2B5EF4-FFF2-40B4-BE49-F238E27FC236}">
                  <a16:creationId xmlns:a16="http://schemas.microsoft.com/office/drawing/2014/main" id="{266DB4E4-4AC8-BE84-D462-A04054F2F307}"/>
                </a:ext>
              </a:extLst>
            </p:cNvPr>
            <p:cNvSpPr/>
            <p:nvPr/>
          </p:nvSpPr>
          <p:spPr>
            <a:xfrm>
              <a:off x="4062925" y="2452900"/>
              <a:ext cx="8725" cy="25775"/>
            </a:xfrm>
            <a:custGeom>
              <a:avLst/>
              <a:gdLst/>
              <a:ahLst/>
              <a:cxnLst/>
              <a:rect l="l" t="t" r="r" b="b"/>
              <a:pathLst>
                <a:path w="349" h="1031" extrusionOk="0">
                  <a:moveTo>
                    <a:pt x="90" y="0"/>
                  </a:moveTo>
                  <a:cubicBezTo>
                    <a:pt x="47" y="0"/>
                    <a:pt x="0" y="32"/>
                    <a:pt x="15" y="92"/>
                  </a:cubicBezTo>
                  <a:cubicBezTo>
                    <a:pt x="75" y="259"/>
                    <a:pt x="110" y="438"/>
                    <a:pt x="134" y="592"/>
                  </a:cubicBezTo>
                  <a:cubicBezTo>
                    <a:pt x="146" y="747"/>
                    <a:pt x="146" y="890"/>
                    <a:pt x="230" y="1009"/>
                  </a:cubicBezTo>
                  <a:cubicBezTo>
                    <a:pt x="235" y="1024"/>
                    <a:pt x="246" y="1031"/>
                    <a:pt x="258" y="1031"/>
                  </a:cubicBezTo>
                  <a:cubicBezTo>
                    <a:pt x="275" y="1031"/>
                    <a:pt x="294" y="1018"/>
                    <a:pt x="301" y="997"/>
                  </a:cubicBezTo>
                  <a:cubicBezTo>
                    <a:pt x="349" y="854"/>
                    <a:pt x="313" y="699"/>
                    <a:pt x="289" y="557"/>
                  </a:cubicBezTo>
                  <a:cubicBezTo>
                    <a:pt x="253" y="378"/>
                    <a:pt x="206" y="211"/>
                    <a:pt x="146" y="33"/>
                  </a:cubicBezTo>
                  <a:cubicBezTo>
                    <a:pt x="137" y="11"/>
                    <a:pt x="114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6" name="Google Shape;16318;p55">
              <a:extLst>
                <a:ext uri="{FF2B5EF4-FFF2-40B4-BE49-F238E27FC236}">
                  <a16:creationId xmlns:a16="http://schemas.microsoft.com/office/drawing/2014/main" id="{DABD1DA3-1E21-C5E5-7DFC-CBB692DD54BD}"/>
                </a:ext>
              </a:extLst>
            </p:cNvPr>
            <p:cNvSpPr/>
            <p:nvPr/>
          </p:nvSpPr>
          <p:spPr>
            <a:xfrm>
              <a:off x="4054375" y="2446850"/>
              <a:ext cx="7150" cy="19225"/>
            </a:xfrm>
            <a:custGeom>
              <a:avLst/>
              <a:gdLst/>
              <a:ahLst/>
              <a:cxnLst/>
              <a:rect l="l" t="t" r="r" b="b"/>
              <a:pathLst>
                <a:path w="286" h="769" extrusionOk="0">
                  <a:moveTo>
                    <a:pt x="140" y="1"/>
                  </a:moveTo>
                  <a:cubicBezTo>
                    <a:pt x="116" y="1"/>
                    <a:pt x="95" y="13"/>
                    <a:pt x="95" y="37"/>
                  </a:cubicBezTo>
                  <a:cubicBezTo>
                    <a:pt x="60" y="168"/>
                    <a:pt x="36" y="287"/>
                    <a:pt x="36" y="418"/>
                  </a:cubicBezTo>
                  <a:cubicBezTo>
                    <a:pt x="36" y="537"/>
                    <a:pt x="0" y="656"/>
                    <a:pt x="95" y="751"/>
                  </a:cubicBezTo>
                  <a:cubicBezTo>
                    <a:pt x="107" y="763"/>
                    <a:pt x="125" y="769"/>
                    <a:pt x="144" y="769"/>
                  </a:cubicBezTo>
                  <a:cubicBezTo>
                    <a:pt x="164" y="769"/>
                    <a:pt x="185" y="763"/>
                    <a:pt x="202" y="751"/>
                  </a:cubicBezTo>
                  <a:cubicBezTo>
                    <a:pt x="286" y="656"/>
                    <a:pt x="262" y="537"/>
                    <a:pt x="262" y="418"/>
                  </a:cubicBezTo>
                  <a:cubicBezTo>
                    <a:pt x="262" y="287"/>
                    <a:pt x="226" y="168"/>
                    <a:pt x="202" y="37"/>
                  </a:cubicBezTo>
                  <a:cubicBezTo>
                    <a:pt x="191" y="13"/>
                    <a:pt x="164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7" name="Google Shape;16319;p55">
              <a:extLst>
                <a:ext uri="{FF2B5EF4-FFF2-40B4-BE49-F238E27FC236}">
                  <a16:creationId xmlns:a16="http://schemas.microsoft.com/office/drawing/2014/main" id="{A1D8D7A0-CAE3-2FE6-B0C3-57B856E01D50}"/>
                </a:ext>
              </a:extLst>
            </p:cNvPr>
            <p:cNvSpPr/>
            <p:nvPr/>
          </p:nvSpPr>
          <p:spPr>
            <a:xfrm>
              <a:off x="4049000" y="2440300"/>
              <a:ext cx="5400" cy="22575"/>
            </a:xfrm>
            <a:custGeom>
              <a:avLst/>
              <a:gdLst/>
              <a:ahLst/>
              <a:cxnLst/>
              <a:rect l="l" t="t" r="r" b="b"/>
              <a:pathLst>
                <a:path w="216" h="903" extrusionOk="0">
                  <a:moveTo>
                    <a:pt x="66" y="1"/>
                  </a:moveTo>
                  <a:cubicBezTo>
                    <a:pt x="32" y="1"/>
                    <a:pt x="1" y="22"/>
                    <a:pt x="1" y="72"/>
                  </a:cubicBezTo>
                  <a:cubicBezTo>
                    <a:pt x="1" y="227"/>
                    <a:pt x="1" y="370"/>
                    <a:pt x="13" y="501"/>
                  </a:cubicBezTo>
                  <a:cubicBezTo>
                    <a:pt x="13" y="644"/>
                    <a:pt x="13" y="763"/>
                    <a:pt x="72" y="882"/>
                  </a:cubicBezTo>
                  <a:cubicBezTo>
                    <a:pt x="77" y="896"/>
                    <a:pt x="89" y="903"/>
                    <a:pt x="103" y="903"/>
                  </a:cubicBezTo>
                  <a:cubicBezTo>
                    <a:pt x="124" y="903"/>
                    <a:pt x="148" y="887"/>
                    <a:pt x="156" y="858"/>
                  </a:cubicBezTo>
                  <a:cubicBezTo>
                    <a:pt x="215" y="727"/>
                    <a:pt x="191" y="608"/>
                    <a:pt x="167" y="477"/>
                  </a:cubicBezTo>
                  <a:cubicBezTo>
                    <a:pt x="156" y="346"/>
                    <a:pt x="144" y="203"/>
                    <a:pt x="144" y="72"/>
                  </a:cubicBezTo>
                  <a:cubicBezTo>
                    <a:pt x="144" y="28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8" name="Google Shape;16320;p55">
              <a:extLst>
                <a:ext uri="{FF2B5EF4-FFF2-40B4-BE49-F238E27FC236}">
                  <a16:creationId xmlns:a16="http://schemas.microsoft.com/office/drawing/2014/main" id="{BA98AA30-3898-8522-BFB9-9E9086F0F70D}"/>
                </a:ext>
              </a:extLst>
            </p:cNvPr>
            <p:cNvSpPr/>
            <p:nvPr/>
          </p:nvSpPr>
          <p:spPr>
            <a:xfrm>
              <a:off x="4040075" y="2442250"/>
              <a:ext cx="3600" cy="12750"/>
            </a:xfrm>
            <a:custGeom>
              <a:avLst/>
              <a:gdLst/>
              <a:ahLst/>
              <a:cxnLst/>
              <a:rect l="l" t="t" r="r" b="b"/>
              <a:pathLst>
                <a:path w="144" h="510" extrusionOk="0">
                  <a:moveTo>
                    <a:pt x="72" y="0"/>
                  </a:moveTo>
                  <a:cubicBezTo>
                    <a:pt x="42" y="0"/>
                    <a:pt x="12" y="18"/>
                    <a:pt x="12" y="54"/>
                  </a:cubicBezTo>
                  <a:cubicBezTo>
                    <a:pt x="12" y="209"/>
                    <a:pt x="1" y="352"/>
                    <a:pt x="36" y="483"/>
                  </a:cubicBezTo>
                  <a:cubicBezTo>
                    <a:pt x="48" y="500"/>
                    <a:pt x="60" y="509"/>
                    <a:pt x="70" y="509"/>
                  </a:cubicBezTo>
                  <a:cubicBezTo>
                    <a:pt x="81" y="509"/>
                    <a:pt x="90" y="500"/>
                    <a:pt x="96" y="483"/>
                  </a:cubicBezTo>
                  <a:cubicBezTo>
                    <a:pt x="143" y="340"/>
                    <a:pt x="132" y="209"/>
                    <a:pt x="132" y="54"/>
                  </a:cubicBezTo>
                  <a:cubicBezTo>
                    <a:pt x="132" y="18"/>
                    <a:pt x="102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9" name="Google Shape;16321;p55">
              <a:extLst>
                <a:ext uri="{FF2B5EF4-FFF2-40B4-BE49-F238E27FC236}">
                  <a16:creationId xmlns:a16="http://schemas.microsoft.com/office/drawing/2014/main" id="{4BBC4161-EEA1-542A-3A77-430ED933C399}"/>
                </a:ext>
              </a:extLst>
            </p:cNvPr>
            <p:cNvSpPr/>
            <p:nvPr/>
          </p:nvSpPr>
          <p:spPr>
            <a:xfrm>
              <a:off x="4031150" y="2442700"/>
              <a:ext cx="6275" cy="15350"/>
            </a:xfrm>
            <a:custGeom>
              <a:avLst/>
              <a:gdLst/>
              <a:ahLst/>
              <a:cxnLst/>
              <a:rect l="l" t="t" r="r" b="b"/>
              <a:pathLst>
                <a:path w="251" h="614" extrusionOk="0">
                  <a:moveTo>
                    <a:pt x="112" y="0"/>
                  </a:moveTo>
                  <a:cubicBezTo>
                    <a:pt x="54" y="0"/>
                    <a:pt x="0" y="36"/>
                    <a:pt x="0" y="107"/>
                  </a:cubicBezTo>
                  <a:lnTo>
                    <a:pt x="0" y="393"/>
                  </a:lnTo>
                  <a:cubicBezTo>
                    <a:pt x="0" y="488"/>
                    <a:pt x="12" y="560"/>
                    <a:pt x="84" y="595"/>
                  </a:cubicBezTo>
                  <a:cubicBezTo>
                    <a:pt x="90" y="607"/>
                    <a:pt x="105" y="613"/>
                    <a:pt x="119" y="613"/>
                  </a:cubicBezTo>
                  <a:cubicBezTo>
                    <a:pt x="134" y="613"/>
                    <a:pt x="149" y="607"/>
                    <a:pt x="155" y="595"/>
                  </a:cubicBezTo>
                  <a:cubicBezTo>
                    <a:pt x="238" y="548"/>
                    <a:pt x="250" y="476"/>
                    <a:pt x="250" y="393"/>
                  </a:cubicBezTo>
                  <a:lnTo>
                    <a:pt x="250" y="107"/>
                  </a:lnTo>
                  <a:cubicBezTo>
                    <a:pt x="233" y="36"/>
                    <a:pt x="170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0" name="Google Shape;16322;p55">
              <a:extLst>
                <a:ext uri="{FF2B5EF4-FFF2-40B4-BE49-F238E27FC236}">
                  <a16:creationId xmlns:a16="http://schemas.microsoft.com/office/drawing/2014/main" id="{0C51612C-48C6-EC0D-B8D6-A3F8BCD19A7D}"/>
                </a:ext>
              </a:extLst>
            </p:cNvPr>
            <p:cNvSpPr/>
            <p:nvPr/>
          </p:nvSpPr>
          <p:spPr>
            <a:xfrm>
              <a:off x="4020125" y="2441875"/>
              <a:ext cx="5550" cy="18175"/>
            </a:xfrm>
            <a:custGeom>
              <a:avLst/>
              <a:gdLst/>
              <a:ahLst/>
              <a:cxnLst/>
              <a:rect l="l" t="t" r="r" b="b"/>
              <a:pathLst>
                <a:path w="222" h="727" extrusionOk="0">
                  <a:moveTo>
                    <a:pt x="112" y="0"/>
                  </a:moveTo>
                  <a:cubicBezTo>
                    <a:pt x="57" y="0"/>
                    <a:pt x="1" y="39"/>
                    <a:pt x="1" y="117"/>
                  </a:cubicBezTo>
                  <a:lnTo>
                    <a:pt x="1" y="426"/>
                  </a:lnTo>
                  <a:cubicBezTo>
                    <a:pt x="1" y="521"/>
                    <a:pt x="1" y="605"/>
                    <a:pt x="48" y="700"/>
                  </a:cubicBezTo>
                  <a:cubicBezTo>
                    <a:pt x="66" y="718"/>
                    <a:pt x="90" y="727"/>
                    <a:pt x="112" y="727"/>
                  </a:cubicBezTo>
                  <a:cubicBezTo>
                    <a:pt x="135" y="727"/>
                    <a:pt x="156" y="718"/>
                    <a:pt x="168" y="700"/>
                  </a:cubicBezTo>
                  <a:cubicBezTo>
                    <a:pt x="215" y="605"/>
                    <a:pt x="215" y="533"/>
                    <a:pt x="215" y="426"/>
                  </a:cubicBezTo>
                  <a:lnTo>
                    <a:pt x="215" y="117"/>
                  </a:lnTo>
                  <a:cubicBezTo>
                    <a:pt x="221" y="39"/>
                    <a:pt x="168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1" name="Google Shape;16323;p55">
              <a:extLst>
                <a:ext uri="{FF2B5EF4-FFF2-40B4-BE49-F238E27FC236}">
                  <a16:creationId xmlns:a16="http://schemas.microsoft.com/office/drawing/2014/main" id="{4474B345-1EF1-5937-D985-9B8EA44D6D21}"/>
                </a:ext>
              </a:extLst>
            </p:cNvPr>
            <p:cNvSpPr/>
            <p:nvPr/>
          </p:nvSpPr>
          <p:spPr>
            <a:xfrm>
              <a:off x="4019250" y="2475275"/>
              <a:ext cx="3575" cy="8000"/>
            </a:xfrm>
            <a:custGeom>
              <a:avLst/>
              <a:gdLst/>
              <a:ahLst/>
              <a:cxnLst/>
              <a:rect l="l" t="t" r="r" b="b"/>
              <a:pathLst>
                <a:path w="143" h="320" extrusionOk="0">
                  <a:moveTo>
                    <a:pt x="76" y="1"/>
                  </a:moveTo>
                  <a:cubicBezTo>
                    <a:pt x="45" y="1"/>
                    <a:pt x="12" y="19"/>
                    <a:pt x="12" y="54"/>
                  </a:cubicBezTo>
                  <a:cubicBezTo>
                    <a:pt x="12" y="150"/>
                    <a:pt x="0" y="221"/>
                    <a:pt x="36" y="293"/>
                  </a:cubicBezTo>
                  <a:cubicBezTo>
                    <a:pt x="48" y="310"/>
                    <a:pt x="60" y="319"/>
                    <a:pt x="70" y="319"/>
                  </a:cubicBezTo>
                  <a:cubicBezTo>
                    <a:pt x="80" y="319"/>
                    <a:pt x="89" y="310"/>
                    <a:pt x="95" y="293"/>
                  </a:cubicBezTo>
                  <a:cubicBezTo>
                    <a:pt x="143" y="221"/>
                    <a:pt x="131" y="150"/>
                    <a:pt x="131" y="54"/>
                  </a:cubicBezTo>
                  <a:cubicBezTo>
                    <a:pt x="137" y="19"/>
                    <a:pt x="107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2" name="Google Shape;16324;p55">
              <a:extLst>
                <a:ext uri="{FF2B5EF4-FFF2-40B4-BE49-F238E27FC236}">
                  <a16:creationId xmlns:a16="http://schemas.microsoft.com/office/drawing/2014/main" id="{A9F6D523-4B60-E434-6AC8-9981379D5399}"/>
                </a:ext>
              </a:extLst>
            </p:cNvPr>
            <p:cNvSpPr/>
            <p:nvPr/>
          </p:nvSpPr>
          <p:spPr>
            <a:xfrm>
              <a:off x="4030550" y="2475875"/>
              <a:ext cx="4800" cy="4575"/>
            </a:xfrm>
            <a:custGeom>
              <a:avLst/>
              <a:gdLst/>
              <a:ahLst/>
              <a:cxnLst/>
              <a:rect l="l" t="t" r="r" b="b"/>
              <a:pathLst>
                <a:path w="192" h="183" extrusionOk="0">
                  <a:moveTo>
                    <a:pt x="96" y="1"/>
                  </a:moveTo>
                  <a:cubicBezTo>
                    <a:pt x="48" y="1"/>
                    <a:pt x="1" y="30"/>
                    <a:pt x="24" y="90"/>
                  </a:cubicBezTo>
                  <a:cubicBezTo>
                    <a:pt x="36" y="126"/>
                    <a:pt x="36" y="150"/>
                    <a:pt x="60" y="173"/>
                  </a:cubicBezTo>
                  <a:cubicBezTo>
                    <a:pt x="72" y="179"/>
                    <a:pt x="84" y="182"/>
                    <a:pt x="94" y="182"/>
                  </a:cubicBezTo>
                  <a:cubicBezTo>
                    <a:pt x="105" y="182"/>
                    <a:pt x="114" y="179"/>
                    <a:pt x="120" y="173"/>
                  </a:cubicBezTo>
                  <a:cubicBezTo>
                    <a:pt x="143" y="138"/>
                    <a:pt x="155" y="126"/>
                    <a:pt x="167" y="90"/>
                  </a:cubicBezTo>
                  <a:cubicBezTo>
                    <a:pt x="191" y="30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3" name="Google Shape;16325;p55">
              <a:extLst>
                <a:ext uri="{FF2B5EF4-FFF2-40B4-BE49-F238E27FC236}">
                  <a16:creationId xmlns:a16="http://schemas.microsoft.com/office/drawing/2014/main" id="{00F5859B-DE2E-ACBA-D584-6B5ED59E3963}"/>
                </a:ext>
              </a:extLst>
            </p:cNvPr>
            <p:cNvSpPr/>
            <p:nvPr/>
          </p:nvSpPr>
          <p:spPr>
            <a:xfrm>
              <a:off x="4098400" y="2485825"/>
              <a:ext cx="13425" cy="24150"/>
            </a:xfrm>
            <a:custGeom>
              <a:avLst/>
              <a:gdLst/>
              <a:ahLst/>
              <a:cxnLst/>
              <a:rect l="l" t="t" r="r" b="b"/>
              <a:pathLst>
                <a:path w="537" h="966" extrusionOk="0">
                  <a:moveTo>
                    <a:pt x="106" y="0"/>
                  </a:moveTo>
                  <a:cubicBezTo>
                    <a:pt x="54" y="0"/>
                    <a:pt x="1" y="52"/>
                    <a:pt x="25" y="109"/>
                  </a:cubicBezTo>
                  <a:cubicBezTo>
                    <a:pt x="85" y="264"/>
                    <a:pt x="144" y="406"/>
                    <a:pt x="180" y="561"/>
                  </a:cubicBezTo>
                  <a:cubicBezTo>
                    <a:pt x="204" y="692"/>
                    <a:pt x="227" y="811"/>
                    <a:pt x="287" y="930"/>
                  </a:cubicBezTo>
                  <a:cubicBezTo>
                    <a:pt x="293" y="954"/>
                    <a:pt x="314" y="966"/>
                    <a:pt x="338" y="966"/>
                  </a:cubicBezTo>
                  <a:cubicBezTo>
                    <a:pt x="361" y="966"/>
                    <a:pt x="388" y="954"/>
                    <a:pt x="406" y="930"/>
                  </a:cubicBezTo>
                  <a:cubicBezTo>
                    <a:pt x="537" y="633"/>
                    <a:pt x="323" y="275"/>
                    <a:pt x="168" y="37"/>
                  </a:cubicBezTo>
                  <a:cubicBezTo>
                    <a:pt x="153" y="11"/>
                    <a:pt x="130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4" name="Google Shape;16326;p55">
              <a:extLst>
                <a:ext uri="{FF2B5EF4-FFF2-40B4-BE49-F238E27FC236}">
                  <a16:creationId xmlns:a16="http://schemas.microsoft.com/office/drawing/2014/main" id="{D1168E9B-4F38-16AD-1E6E-EBD85FCDD353}"/>
                </a:ext>
              </a:extLst>
            </p:cNvPr>
            <p:cNvSpPr/>
            <p:nvPr/>
          </p:nvSpPr>
          <p:spPr>
            <a:xfrm>
              <a:off x="4093125" y="2487600"/>
              <a:ext cx="10075" cy="28450"/>
            </a:xfrm>
            <a:custGeom>
              <a:avLst/>
              <a:gdLst/>
              <a:ahLst/>
              <a:cxnLst/>
              <a:rect l="l" t="t" r="r" b="b"/>
              <a:pathLst>
                <a:path w="403" h="1138" extrusionOk="0">
                  <a:moveTo>
                    <a:pt x="101" y="0"/>
                  </a:moveTo>
                  <a:cubicBezTo>
                    <a:pt x="47" y="0"/>
                    <a:pt x="0" y="40"/>
                    <a:pt x="22" y="97"/>
                  </a:cubicBezTo>
                  <a:cubicBezTo>
                    <a:pt x="105" y="431"/>
                    <a:pt x="93" y="788"/>
                    <a:pt x="224" y="1097"/>
                  </a:cubicBezTo>
                  <a:cubicBezTo>
                    <a:pt x="230" y="1123"/>
                    <a:pt x="260" y="1138"/>
                    <a:pt x="288" y="1138"/>
                  </a:cubicBezTo>
                  <a:cubicBezTo>
                    <a:pt x="313" y="1138"/>
                    <a:pt x="338" y="1126"/>
                    <a:pt x="343" y="1097"/>
                  </a:cubicBezTo>
                  <a:cubicBezTo>
                    <a:pt x="403" y="740"/>
                    <a:pt x="319" y="395"/>
                    <a:pt x="200" y="62"/>
                  </a:cubicBezTo>
                  <a:cubicBezTo>
                    <a:pt x="176" y="18"/>
                    <a:pt x="13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5" name="Google Shape;16327;p55">
              <a:extLst>
                <a:ext uri="{FF2B5EF4-FFF2-40B4-BE49-F238E27FC236}">
                  <a16:creationId xmlns:a16="http://schemas.microsoft.com/office/drawing/2014/main" id="{27EB0DBD-7C3B-B5B0-583E-1A8DE47AF130}"/>
                </a:ext>
              </a:extLst>
            </p:cNvPr>
            <p:cNvSpPr/>
            <p:nvPr/>
          </p:nvSpPr>
          <p:spPr>
            <a:xfrm>
              <a:off x="4086500" y="2496575"/>
              <a:ext cx="5700" cy="19800"/>
            </a:xfrm>
            <a:custGeom>
              <a:avLst/>
              <a:gdLst/>
              <a:ahLst/>
              <a:cxnLst/>
              <a:rect l="l" t="t" r="r" b="b"/>
              <a:pathLst>
                <a:path w="228" h="792" extrusionOk="0">
                  <a:moveTo>
                    <a:pt x="72" y="0"/>
                  </a:moveTo>
                  <a:cubicBezTo>
                    <a:pt x="43" y="0"/>
                    <a:pt x="13" y="24"/>
                    <a:pt x="13" y="72"/>
                  </a:cubicBezTo>
                  <a:lnTo>
                    <a:pt x="13" y="441"/>
                  </a:lnTo>
                  <a:cubicBezTo>
                    <a:pt x="13" y="548"/>
                    <a:pt x="1" y="679"/>
                    <a:pt x="60" y="774"/>
                  </a:cubicBezTo>
                  <a:cubicBezTo>
                    <a:pt x="72" y="786"/>
                    <a:pt x="90" y="792"/>
                    <a:pt x="107" y="792"/>
                  </a:cubicBezTo>
                  <a:cubicBezTo>
                    <a:pt x="123" y="792"/>
                    <a:pt x="138" y="786"/>
                    <a:pt x="144" y="774"/>
                  </a:cubicBezTo>
                  <a:cubicBezTo>
                    <a:pt x="227" y="667"/>
                    <a:pt x="180" y="548"/>
                    <a:pt x="156" y="441"/>
                  </a:cubicBezTo>
                  <a:cubicBezTo>
                    <a:pt x="144" y="322"/>
                    <a:pt x="132" y="191"/>
                    <a:pt x="132" y="72"/>
                  </a:cubicBezTo>
                  <a:cubicBezTo>
                    <a:pt x="132" y="24"/>
                    <a:pt x="102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6" name="Google Shape;16328;p55">
              <a:extLst>
                <a:ext uri="{FF2B5EF4-FFF2-40B4-BE49-F238E27FC236}">
                  <a16:creationId xmlns:a16="http://schemas.microsoft.com/office/drawing/2014/main" id="{78B6FE2B-697C-725F-F46D-7B3AD55FF744}"/>
                </a:ext>
              </a:extLst>
            </p:cNvPr>
            <p:cNvSpPr/>
            <p:nvPr/>
          </p:nvSpPr>
          <p:spPr>
            <a:xfrm>
              <a:off x="4076100" y="2504600"/>
              <a:ext cx="4775" cy="16100"/>
            </a:xfrm>
            <a:custGeom>
              <a:avLst/>
              <a:gdLst/>
              <a:ahLst/>
              <a:cxnLst/>
              <a:rect l="l" t="t" r="r" b="b"/>
              <a:pathLst>
                <a:path w="191" h="644" extrusionOk="0">
                  <a:moveTo>
                    <a:pt x="95" y="1"/>
                  </a:moveTo>
                  <a:cubicBezTo>
                    <a:pt x="54" y="1"/>
                    <a:pt x="12" y="24"/>
                    <a:pt x="12" y="72"/>
                  </a:cubicBezTo>
                  <a:lnTo>
                    <a:pt x="12" y="358"/>
                  </a:lnTo>
                  <a:cubicBezTo>
                    <a:pt x="12" y="453"/>
                    <a:pt x="0" y="525"/>
                    <a:pt x="48" y="608"/>
                  </a:cubicBezTo>
                  <a:cubicBezTo>
                    <a:pt x="60" y="632"/>
                    <a:pt x="81" y="644"/>
                    <a:pt x="100" y="644"/>
                  </a:cubicBezTo>
                  <a:cubicBezTo>
                    <a:pt x="119" y="644"/>
                    <a:pt x="137" y="632"/>
                    <a:pt x="143" y="608"/>
                  </a:cubicBezTo>
                  <a:cubicBezTo>
                    <a:pt x="191" y="536"/>
                    <a:pt x="179" y="453"/>
                    <a:pt x="179" y="358"/>
                  </a:cubicBezTo>
                  <a:lnTo>
                    <a:pt x="179" y="72"/>
                  </a:lnTo>
                  <a:cubicBezTo>
                    <a:pt x="179" y="24"/>
                    <a:pt x="137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7" name="Google Shape;16329;p55">
              <a:extLst>
                <a:ext uri="{FF2B5EF4-FFF2-40B4-BE49-F238E27FC236}">
                  <a16:creationId xmlns:a16="http://schemas.microsoft.com/office/drawing/2014/main" id="{CE950FEA-8691-BF23-7772-C66786A2EF52}"/>
                </a:ext>
              </a:extLst>
            </p:cNvPr>
            <p:cNvSpPr/>
            <p:nvPr/>
          </p:nvSpPr>
          <p:spPr>
            <a:xfrm>
              <a:off x="4065075" y="2511675"/>
              <a:ext cx="5675" cy="9450"/>
            </a:xfrm>
            <a:custGeom>
              <a:avLst/>
              <a:gdLst/>
              <a:ahLst/>
              <a:cxnLst/>
              <a:rect l="l" t="t" r="r" b="b"/>
              <a:pathLst>
                <a:path w="227" h="378" extrusionOk="0">
                  <a:moveTo>
                    <a:pt x="142" y="0"/>
                  </a:moveTo>
                  <a:cubicBezTo>
                    <a:pt x="123" y="0"/>
                    <a:pt x="108" y="9"/>
                    <a:pt x="108" y="27"/>
                  </a:cubicBezTo>
                  <a:cubicBezTo>
                    <a:pt x="84" y="146"/>
                    <a:pt x="1" y="230"/>
                    <a:pt x="36" y="349"/>
                  </a:cubicBezTo>
                  <a:cubicBezTo>
                    <a:pt x="43" y="368"/>
                    <a:pt x="60" y="377"/>
                    <a:pt x="79" y="377"/>
                  </a:cubicBezTo>
                  <a:cubicBezTo>
                    <a:pt x="94" y="377"/>
                    <a:pt x="109" y="371"/>
                    <a:pt x="120" y="361"/>
                  </a:cubicBezTo>
                  <a:cubicBezTo>
                    <a:pt x="227" y="265"/>
                    <a:pt x="227" y="146"/>
                    <a:pt x="203" y="27"/>
                  </a:cubicBezTo>
                  <a:cubicBezTo>
                    <a:pt x="185" y="9"/>
                    <a:pt x="161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8" name="Google Shape;16330;p55">
              <a:extLst>
                <a:ext uri="{FF2B5EF4-FFF2-40B4-BE49-F238E27FC236}">
                  <a16:creationId xmlns:a16="http://schemas.microsoft.com/office/drawing/2014/main" id="{BD2C3CA7-C083-8F44-9644-E68B4C9C716B}"/>
                </a:ext>
              </a:extLst>
            </p:cNvPr>
            <p:cNvSpPr/>
            <p:nvPr/>
          </p:nvSpPr>
          <p:spPr>
            <a:xfrm>
              <a:off x="4049600" y="2515550"/>
              <a:ext cx="5825" cy="9375"/>
            </a:xfrm>
            <a:custGeom>
              <a:avLst/>
              <a:gdLst/>
              <a:ahLst/>
              <a:cxnLst/>
              <a:rect l="l" t="t" r="r" b="b"/>
              <a:pathLst>
                <a:path w="233" h="375" extrusionOk="0">
                  <a:moveTo>
                    <a:pt x="120" y="0"/>
                  </a:moveTo>
                  <a:cubicBezTo>
                    <a:pt x="63" y="0"/>
                    <a:pt x="6" y="33"/>
                    <a:pt x="12" y="98"/>
                  </a:cubicBezTo>
                  <a:lnTo>
                    <a:pt x="12" y="206"/>
                  </a:lnTo>
                  <a:cubicBezTo>
                    <a:pt x="1" y="253"/>
                    <a:pt x="1" y="277"/>
                    <a:pt x="1" y="325"/>
                  </a:cubicBezTo>
                  <a:cubicBezTo>
                    <a:pt x="1" y="345"/>
                    <a:pt x="27" y="375"/>
                    <a:pt x="50" y="375"/>
                  </a:cubicBezTo>
                  <a:cubicBezTo>
                    <a:pt x="53" y="375"/>
                    <a:pt x="57" y="374"/>
                    <a:pt x="60" y="372"/>
                  </a:cubicBezTo>
                  <a:cubicBezTo>
                    <a:pt x="191" y="337"/>
                    <a:pt x="227" y="218"/>
                    <a:pt x="227" y="98"/>
                  </a:cubicBezTo>
                  <a:cubicBezTo>
                    <a:pt x="233" y="33"/>
                    <a:pt x="17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9" name="Google Shape;16331;p55">
              <a:extLst>
                <a:ext uri="{FF2B5EF4-FFF2-40B4-BE49-F238E27FC236}">
                  <a16:creationId xmlns:a16="http://schemas.microsoft.com/office/drawing/2014/main" id="{EEA6C6DA-366F-E05B-74A9-CE1CED2B1990}"/>
                </a:ext>
              </a:extLst>
            </p:cNvPr>
            <p:cNvSpPr/>
            <p:nvPr/>
          </p:nvSpPr>
          <p:spPr>
            <a:xfrm>
              <a:off x="4034125" y="2504750"/>
              <a:ext cx="7275" cy="7025"/>
            </a:xfrm>
            <a:custGeom>
              <a:avLst/>
              <a:gdLst/>
              <a:ahLst/>
              <a:cxnLst/>
              <a:rect l="l" t="t" r="r" b="b"/>
              <a:pathLst>
                <a:path w="291" h="281" extrusionOk="0">
                  <a:moveTo>
                    <a:pt x="120" y="1"/>
                  </a:moveTo>
                  <a:cubicBezTo>
                    <a:pt x="89" y="1"/>
                    <a:pt x="58" y="16"/>
                    <a:pt x="36" y="54"/>
                  </a:cubicBezTo>
                  <a:cubicBezTo>
                    <a:pt x="12" y="114"/>
                    <a:pt x="0" y="173"/>
                    <a:pt x="0" y="233"/>
                  </a:cubicBezTo>
                  <a:cubicBezTo>
                    <a:pt x="0" y="269"/>
                    <a:pt x="24" y="280"/>
                    <a:pt x="60" y="280"/>
                  </a:cubicBezTo>
                  <a:cubicBezTo>
                    <a:pt x="131" y="280"/>
                    <a:pt x="155" y="221"/>
                    <a:pt x="203" y="185"/>
                  </a:cubicBezTo>
                  <a:cubicBezTo>
                    <a:pt x="290" y="115"/>
                    <a:pt x="20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0" name="Google Shape;16332;p55">
              <a:extLst>
                <a:ext uri="{FF2B5EF4-FFF2-40B4-BE49-F238E27FC236}">
                  <a16:creationId xmlns:a16="http://schemas.microsoft.com/office/drawing/2014/main" id="{5F7D1860-1906-8C28-3AF3-2C080C187316}"/>
                </a:ext>
              </a:extLst>
            </p:cNvPr>
            <p:cNvSpPr/>
            <p:nvPr/>
          </p:nvSpPr>
          <p:spPr>
            <a:xfrm>
              <a:off x="4024300" y="2496350"/>
              <a:ext cx="4775" cy="9250"/>
            </a:xfrm>
            <a:custGeom>
              <a:avLst/>
              <a:gdLst/>
              <a:ahLst/>
              <a:cxnLst/>
              <a:rect l="l" t="t" r="r" b="b"/>
              <a:pathLst>
                <a:path w="191" h="370" extrusionOk="0">
                  <a:moveTo>
                    <a:pt x="91" y="0"/>
                  </a:moveTo>
                  <a:cubicBezTo>
                    <a:pt x="48" y="0"/>
                    <a:pt x="6" y="27"/>
                    <a:pt x="12" y="81"/>
                  </a:cubicBezTo>
                  <a:cubicBezTo>
                    <a:pt x="12" y="188"/>
                    <a:pt x="1" y="271"/>
                    <a:pt x="60" y="343"/>
                  </a:cubicBezTo>
                  <a:cubicBezTo>
                    <a:pt x="66" y="360"/>
                    <a:pt x="81" y="369"/>
                    <a:pt x="96" y="369"/>
                  </a:cubicBezTo>
                  <a:cubicBezTo>
                    <a:pt x="111" y="369"/>
                    <a:pt x="126" y="360"/>
                    <a:pt x="131" y="343"/>
                  </a:cubicBezTo>
                  <a:cubicBezTo>
                    <a:pt x="191" y="259"/>
                    <a:pt x="179" y="164"/>
                    <a:pt x="179" y="81"/>
                  </a:cubicBezTo>
                  <a:cubicBezTo>
                    <a:pt x="179" y="27"/>
                    <a:pt x="134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1" name="Google Shape;16333;p55">
              <a:extLst>
                <a:ext uri="{FF2B5EF4-FFF2-40B4-BE49-F238E27FC236}">
                  <a16:creationId xmlns:a16="http://schemas.microsoft.com/office/drawing/2014/main" id="{D813286A-C9C5-1BE8-C256-F64986419739}"/>
                </a:ext>
              </a:extLst>
            </p:cNvPr>
            <p:cNvSpPr/>
            <p:nvPr/>
          </p:nvSpPr>
          <p:spPr>
            <a:xfrm>
              <a:off x="4011200" y="2495300"/>
              <a:ext cx="19975" cy="22425"/>
            </a:xfrm>
            <a:custGeom>
              <a:avLst/>
              <a:gdLst/>
              <a:ahLst/>
              <a:cxnLst/>
              <a:rect l="l" t="t" r="r" b="b"/>
              <a:pathLst>
                <a:path w="799" h="897" extrusionOk="0">
                  <a:moveTo>
                    <a:pt x="600" y="0"/>
                  </a:moveTo>
                  <a:cubicBezTo>
                    <a:pt x="575" y="0"/>
                    <a:pt x="548" y="8"/>
                    <a:pt x="525" y="27"/>
                  </a:cubicBezTo>
                  <a:cubicBezTo>
                    <a:pt x="394" y="146"/>
                    <a:pt x="298" y="289"/>
                    <a:pt x="215" y="432"/>
                  </a:cubicBezTo>
                  <a:cubicBezTo>
                    <a:pt x="144" y="551"/>
                    <a:pt x="1" y="706"/>
                    <a:pt x="84" y="849"/>
                  </a:cubicBezTo>
                  <a:cubicBezTo>
                    <a:pt x="96" y="885"/>
                    <a:pt x="120" y="897"/>
                    <a:pt x="155" y="897"/>
                  </a:cubicBezTo>
                  <a:cubicBezTo>
                    <a:pt x="298" y="897"/>
                    <a:pt x="358" y="718"/>
                    <a:pt x="417" y="611"/>
                  </a:cubicBezTo>
                  <a:cubicBezTo>
                    <a:pt x="501" y="468"/>
                    <a:pt x="584" y="325"/>
                    <a:pt x="703" y="206"/>
                  </a:cubicBezTo>
                  <a:cubicBezTo>
                    <a:pt x="798" y="130"/>
                    <a:pt x="703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2" name="Google Shape;16334;p55">
              <a:extLst>
                <a:ext uri="{FF2B5EF4-FFF2-40B4-BE49-F238E27FC236}">
                  <a16:creationId xmlns:a16="http://schemas.microsoft.com/office/drawing/2014/main" id="{675EA679-CDD9-E4D1-583F-0E83629175E0}"/>
                </a:ext>
              </a:extLst>
            </p:cNvPr>
            <p:cNvSpPr/>
            <p:nvPr/>
          </p:nvSpPr>
          <p:spPr>
            <a:xfrm>
              <a:off x="3929950" y="2501875"/>
              <a:ext cx="5075" cy="18775"/>
            </a:xfrm>
            <a:custGeom>
              <a:avLst/>
              <a:gdLst/>
              <a:ahLst/>
              <a:cxnLst/>
              <a:rect l="l" t="t" r="r" b="b"/>
              <a:pathLst>
                <a:path w="203" h="751" extrusionOk="0">
                  <a:moveTo>
                    <a:pt x="48" y="1"/>
                  </a:moveTo>
                  <a:cubicBezTo>
                    <a:pt x="24" y="1"/>
                    <a:pt x="0" y="13"/>
                    <a:pt x="0" y="38"/>
                  </a:cubicBezTo>
                  <a:cubicBezTo>
                    <a:pt x="0" y="157"/>
                    <a:pt x="0" y="288"/>
                    <a:pt x="24" y="407"/>
                  </a:cubicBezTo>
                  <a:cubicBezTo>
                    <a:pt x="36" y="526"/>
                    <a:pt x="60" y="645"/>
                    <a:pt x="131" y="741"/>
                  </a:cubicBezTo>
                  <a:cubicBezTo>
                    <a:pt x="138" y="747"/>
                    <a:pt x="146" y="750"/>
                    <a:pt x="155" y="750"/>
                  </a:cubicBezTo>
                  <a:cubicBezTo>
                    <a:pt x="178" y="750"/>
                    <a:pt x="203" y="731"/>
                    <a:pt x="203" y="705"/>
                  </a:cubicBezTo>
                  <a:cubicBezTo>
                    <a:pt x="203" y="598"/>
                    <a:pt x="155" y="503"/>
                    <a:pt x="143" y="395"/>
                  </a:cubicBezTo>
                  <a:cubicBezTo>
                    <a:pt x="119" y="276"/>
                    <a:pt x="95" y="145"/>
                    <a:pt x="95" y="26"/>
                  </a:cubicBezTo>
                  <a:cubicBezTo>
                    <a:pt x="90" y="10"/>
                    <a:pt x="69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3" name="Google Shape;16335;p55">
              <a:extLst>
                <a:ext uri="{FF2B5EF4-FFF2-40B4-BE49-F238E27FC236}">
                  <a16:creationId xmlns:a16="http://schemas.microsoft.com/office/drawing/2014/main" id="{2E4963FB-FBA3-7791-C165-E91BFAA5AA53}"/>
                </a:ext>
              </a:extLst>
            </p:cNvPr>
            <p:cNvSpPr/>
            <p:nvPr/>
          </p:nvSpPr>
          <p:spPr>
            <a:xfrm>
              <a:off x="3932575" y="2502150"/>
              <a:ext cx="7800" cy="23850"/>
            </a:xfrm>
            <a:custGeom>
              <a:avLst/>
              <a:gdLst/>
              <a:ahLst/>
              <a:cxnLst/>
              <a:rect l="l" t="t" r="r" b="b"/>
              <a:pathLst>
                <a:path w="312" h="954" extrusionOk="0">
                  <a:moveTo>
                    <a:pt x="73" y="0"/>
                  </a:moveTo>
                  <a:cubicBezTo>
                    <a:pt x="35" y="0"/>
                    <a:pt x="0" y="31"/>
                    <a:pt x="14" y="87"/>
                  </a:cubicBezTo>
                  <a:cubicBezTo>
                    <a:pt x="38" y="253"/>
                    <a:pt x="74" y="396"/>
                    <a:pt x="86" y="563"/>
                  </a:cubicBezTo>
                  <a:cubicBezTo>
                    <a:pt x="98" y="682"/>
                    <a:pt x="86" y="813"/>
                    <a:pt x="157" y="920"/>
                  </a:cubicBezTo>
                  <a:cubicBezTo>
                    <a:pt x="173" y="942"/>
                    <a:pt x="196" y="953"/>
                    <a:pt x="218" y="953"/>
                  </a:cubicBezTo>
                  <a:cubicBezTo>
                    <a:pt x="245" y="953"/>
                    <a:pt x="270" y="936"/>
                    <a:pt x="276" y="896"/>
                  </a:cubicBezTo>
                  <a:cubicBezTo>
                    <a:pt x="312" y="765"/>
                    <a:pt x="264" y="634"/>
                    <a:pt x="241" y="515"/>
                  </a:cubicBezTo>
                  <a:cubicBezTo>
                    <a:pt x="217" y="349"/>
                    <a:pt x="169" y="206"/>
                    <a:pt x="145" y="51"/>
                  </a:cubicBezTo>
                  <a:cubicBezTo>
                    <a:pt x="130" y="16"/>
                    <a:pt x="10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4" name="Google Shape;16336;p55">
              <a:extLst>
                <a:ext uri="{FF2B5EF4-FFF2-40B4-BE49-F238E27FC236}">
                  <a16:creationId xmlns:a16="http://schemas.microsoft.com/office/drawing/2014/main" id="{8054CCA5-417F-CE06-DD52-51C7EFA77E76}"/>
                </a:ext>
              </a:extLst>
            </p:cNvPr>
            <p:cNvSpPr/>
            <p:nvPr/>
          </p:nvSpPr>
          <p:spPr>
            <a:xfrm>
              <a:off x="3936275" y="2504000"/>
              <a:ext cx="10650" cy="27350"/>
            </a:xfrm>
            <a:custGeom>
              <a:avLst/>
              <a:gdLst/>
              <a:ahLst/>
              <a:cxnLst/>
              <a:rect l="l" t="t" r="r" b="b"/>
              <a:pathLst>
                <a:path w="426" h="1094" extrusionOk="0">
                  <a:moveTo>
                    <a:pt x="125" y="0"/>
                  </a:moveTo>
                  <a:cubicBezTo>
                    <a:pt x="67" y="0"/>
                    <a:pt x="1" y="57"/>
                    <a:pt x="9" y="132"/>
                  </a:cubicBezTo>
                  <a:cubicBezTo>
                    <a:pt x="81" y="418"/>
                    <a:pt x="21" y="906"/>
                    <a:pt x="295" y="1084"/>
                  </a:cubicBezTo>
                  <a:cubicBezTo>
                    <a:pt x="301" y="1091"/>
                    <a:pt x="310" y="1094"/>
                    <a:pt x="320" y="1094"/>
                  </a:cubicBezTo>
                  <a:cubicBezTo>
                    <a:pt x="346" y="1094"/>
                    <a:pt x="378" y="1072"/>
                    <a:pt x="378" y="1037"/>
                  </a:cubicBezTo>
                  <a:cubicBezTo>
                    <a:pt x="426" y="894"/>
                    <a:pt x="366" y="715"/>
                    <a:pt x="343" y="549"/>
                  </a:cubicBezTo>
                  <a:cubicBezTo>
                    <a:pt x="307" y="370"/>
                    <a:pt x="259" y="203"/>
                    <a:pt x="188" y="37"/>
                  </a:cubicBezTo>
                  <a:cubicBezTo>
                    <a:pt x="173" y="11"/>
                    <a:pt x="150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5" name="Google Shape;16337;p55">
              <a:extLst>
                <a:ext uri="{FF2B5EF4-FFF2-40B4-BE49-F238E27FC236}">
                  <a16:creationId xmlns:a16="http://schemas.microsoft.com/office/drawing/2014/main" id="{366936C8-83D2-2175-150E-81B9302F5680}"/>
                </a:ext>
              </a:extLst>
            </p:cNvPr>
            <p:cNvSpPr/>
            <p:nvPr/>
          </p:nvSpPr>
          <p:spPr>
            <a:xfrm>
              <a:off x="3945125" y="2506450"/>
              <a:ext cx="10150" cy="34275"/>
            </a:xfrm>
            <a:custGeom>
              <a:avLst/>
              <a:gdLst/>
              <a:ahLst/>
              <a:cxnLst/>
              <a:rect l="l" t="t" r="r" b="b"/>
              <a:pathLst>
                <a:path w="406" h="1371" extrusionOk="0">
                  <a:moveTo>
                    <a:pt x="76" y="1"/>
                  </a:moveTo>
                  <a:cubicBezTo>
                    <a:pt x="42" y="1"/>
                    <a:pt x="0" y="30"/>
                    <a:pt x="0" y="81"/>
                  </a:cubicBezTo>
                  <a:cubicBezTo>
                    <a:pt x="0" y="331"/>
                    <a:pt x="12" y="582"/>
                    <a:pt x="24" y="832"/>
                  </a:cubicBezTo>
                  <a:cubicBezTo>
                    <a:pt x="48" y="1034"/>
                    <a:pt x="48" y="1236"/>
                    <a:pt x="203" y="1355"/>
                  </a:cubicBezTo>
                  <a:cubicBezTo>
                    <a:pt x="214" y="1366"/>
                    <a:pt x="227" y="1371"/>
                    <a:pt x="240" y="1371"/>
                  </a:cubicBezTo>
                  <a:cubicBezTo>
                    <a:pt x="270" y="1371"/>
                    <a:pt x="302" y="1348"/>
                    <a:pt x="310" y="1332"/>
                  </a:cubicBezTo>
                  <a:cubicBezTo>
                    <a:pt x="405" y="1153"/>
                    <a:pt x="322" y="915"/>
                    <a:pt x="298" y="712"/>
                  </a:cubicBezTo>
                  <a:cubicBezTo>
                    <a:pt x="262" y="474"/>
                    <a:pt x="239" y="260"/>
                    <a:pt x="120" y="34"/>
                  </a:cubicBezTo>
                  <a:cubicBezTo>
                    <a:pt x="115" y="11"/>
                    <a:pt x="97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6" name="Google Shape;16338;p55">
              <a:extLst>
                <a:ext uri="{FF2B5EF4-FFF2-40B4-BE49-F238E27FC236}">
                  <a16:creationId xmlns:a16="http://schemas.microsoft.com/office/drawing/2014/main" id="{2D4D321C-99DF-F075-AD2D-B0C80FC85398}"/>
                </a:ext>
              </a:extLst>
            </p:cNvPr>
            <p:cNvSpPr/>
            <p:nvPr/>
          </p:nvSpPr>
          <p:spPr>
            <a:xfrm>
              <a:off x="3951675" y="2491950"/>
              <a:ext cx="6875" cy="21175"/>
            </a:xfrm>
            <a:custGeom>
              <a:avLst/>
              <a:gdLst/>
              <a:ahLst/>
              <a:cxnLst/>
              <a:rect l="l" t="t" r="r" b="b"/>
              <a:pathLst>
                <a:path w="275" h="847" extrusionOk="0">
                  <a:moveTo>
                    <a:pt x="98" y="0"/>
                  </a:moveTo>
                  <a:cubicBezTo>
                    <a:pt x="61" y="0"/>
                    <a:pt x="24" y="27"/>
                    <a:pt x="24" y="78"/>
                  </a:cubicBezTo>
                  <a:cubicBezTo>
                    <a:pt x="48" y="316"/>
                    <a:pt x="0" y="602"/>
                    <a:pt x="119" y="816"/>
                  </a:cubicBezTo>
                  <a:cubicBezTo>
                    <a:pt x="130" y="837"/>
                    <a:pt x="149" y="847"/>
                    <a:pt x="168" y="847"/>
                  </a:cubicBezTo>
                  <a:cubicBezTo>
                    <a:pt x="192" y="847"/>
                    <a:pt x="215" y="831"/>
                    <a:pt x="215" y="804"/>
                  </a:cubicBezTo>
                  <a:cubicBezTo>
                    <a:pt x="274" y="566"/>
                    <a:pt x="203" y="280"/>
                    <a:pt x="167" y="66"/>
                  </a:cubicBezTo>
                  <a:cubicBezTo>
                    <a:pt x="161" y="21"/>
                    <a:pt x="130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7" name="Google Shape;16339;p55">
              <a:extLst>
                <a:ext uri="{FF2B5EF4-FFF2-40B4-BE49-F238E27FC236}">
                  <a16:creationId xmlns:a16="http://schemas.microsoft.com/office/drawing/2014/main" id="{8A4346F5-E620-CDCF-3137-B16737F6AE33}"/>
                </a:ext>
              </a:extLst>
            </p:cNvPr>
            <p:cNvSpPr/>
            <p:nvPr/>
          </p:nvSpPr>
          <p:spPr>
            <a:xfrm>
              <a:off x="3955250" y="249057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48" y="1"/>
                  </a:moveTo>
                  <a:cubicBezTo>
                    <a:pt x="72" y="1"/>
                    <a:pt x="0" y="85"/>
                    <a:pt x="72" y="181"/>
                  </a:cubicBezTo>
                  <a:cubicBezTo>
                    <a:pt x="131" y="252"/>
                    <a:pt x="191" y="300"/>
                    <a:pt x="274" y="312"/>
                  </a:cubicBezTo>
                  <a:cubicBezTo>
                    <a:pt x="298" y="312"/>
                    <a:pt x="310" y="312"/>
                    <a:pt x="322" y="276"/>
                  </a:cubicBezTo>
                  <a:cubicBezTo>
                    <a:pt x="357" y="181"/>
                    <a:pt x="274" y="145"/>
                    <a:pt x="250" y="74"/>
                  </a:cubicBezTo>
                  <a:cubicBezTo>
                    <a:pt x="226" y="22"/>
                    <a:pt x="187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8" name="Google Shape;16340;p55">
              <a:extLst>
                <a:ext uri="{FF2B5EF4-FFF2-40B4-BE49-F238E27FC236}">
                  <a16:creationId xmlns:a16="http://schemas.microsoft.com/office/drawing/2014/main" id="{DAAE542C-1F6E-2990-C33D-345286FB5F9E}"/>
                </a:ext>
              </a:extLst>
            </p:cNvPr>
            <p:cNvSpPr/>
            <p:nvPr/>
          </p:nvSpPr>
          <p:spPr>
            <a:xfrm>
              <a:off x="4200800" y="2467500"/>
              <a:ext cx="9850" cy="29750"/>
            </a:xfrm>
            <a:custGeom>
              <a:avLst/>
              <a:gdLst/>
              <a:ahLst/>
              <a:cxnLst/>
              <a:rect l="l" t="t" r="r" b="b"/>
              <a:pathLst>
                <a:path w="394" h="1190" extrusionOk="0">
                  <a:moveTo>
                    <a:pt x="51" y="1"/>
                  </a:moveTo>
                  <a:cubicBezTo>
                    <a:pt x="24" y="1"/>
                    <a:pt x="1" y="19"/>
                    <a:pt x="1" y="56"/>
                  </a:cubicBezTo>
                  <a:cubicBezTo>
                    <a:pt x="1" y="413"/>
                    <a:pt x="1" y="830"/>
                    <a:pt x="144" y="1163"/>
                  </a:cubicBezTo>
                  <a:cubicBezTo>
                    <a:pt x="157" y="1181"/>
                    <a:pt x="176" y="1189"/>
                    <a:pt x="195" y="1189"/>
                  </a:cubicBezTo>
                  <a:cubicBezTo>
                    <a:pt x="225" y="1189"/>
                    <a:pt x="255" y="1169"/>
                    <a:pt x="263" y="1139"/>
                  </a:cubicBezTo>
                  <a:cubicBezTo>
                    <a:pt x="394" y="782"/>
                    <a:pt x="251" y="365"/>
                    <a:pt x="120" y="44"/>
                  </a:cubicBezTo>
                  <a:cubicBezTo>
                    <a:pt x="103" y="16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9" name="Google Shape;16341;p55">
              <a:extLst>
                <a:ext uri="{FF2B5EF4-FFF2-40B4-BE49-F238E27FC236}">
                  <a16:creationId xmlns:a16="http://schemas.microsoft.com/office/drawing/2014/main" id="{DC2D8BE2-2A64-953E-A1FB-40AC1808309A}"/>
                </a:ext>
              </a:extLst>
            </p:cNvPr>
            <p:cNvSpPr/>
            <p:nvPr/>
          </p:nvSpPr>
          <p:spPr>
            <a:xfrm>
              <a:off x="4191575" y="2448950"/>
              <a:ext cx="12825" cy="50700"/>
            </a:xfrm>
            <a:custGeom>
              <a:avLst/>
              <a:gdLst/>
              <a:ahLst/>
              <a:cxnLst/>
              <a:rect l="l" t="t" r="r" b="b"/>
              <a:pathLst>
                <a:path w="513" h="2028" extrusionOk="0">
                  <a:moveTo>
                    <a:pt x="191" y="0"/>
                  </a:moveTo>
                  <a:cubicBezTo>
                    <a:pt x="191" y="0"/>
                    <a:pt x="156" y="0"/>
                    <a:pt x="156" y="12"/>
                  </a:cubicBezTo>
                  <a:cubicBezTo>
                    <a:pt x="1" y="619"/>
                    <a:pt x="168" y="1393"/>
                    <a:pt x="334" y="1989"/>
                  </a:cubicBezTo>
                  <a:cubicBezTo>
                    <a:pt x="340" y="2015"/>
                    <a:pt x="357" y="2028"/>
                    <a:pt x="377" y="2028"/>
                  </a:cubicBezTo>
                  <a:cubicBezTo>
                    <a:pt x="401" y="2028"/>
                    <a:pt x="428" y="2009"/>
                    <a:pt x="441" y="1977"/>
                  </a:cubicBezTo>
                  <a:cubicBezTo>
                    <a:pt x="513" y="1346"/>
                    <a:pt x="298" y="619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0" name="Google Shape;16342;p55">
              <a:extLst>
                <a:ext uri="{FF2B5EF4-FFF2-40B4-BE49-F238E27FC236}">
                  <a16:creationId xmlns:a16="http://schemas.microsoft.com/office/drawing/2014/main" id="{B335ACFB-D68A-ABE4-CEE5-BA6F4F6AD5DB}"/>
                </a:ext>
              </a:extLst>
            </p:cNvPr>
            <p:cNvSpPr/>
            <p:nvPr/>
          </p:nvSpPr>
          <p:spPr>
            <a:xfrm>
              <a:off x="4183250" y="2433175"/>
              <a:ext cx="13125" cy="66400"/>
            </a:xfrm>
            <a:custGeom>
              <a:avLst/>
              <a:gdLst/>
              <a:ahLst/>
              <a:cxnLst/>
              <a:rect l="l" t="t" r="r" b="b"/>
              <a:pathLst>
                <a:path w="525" h="2656" extrusionOk="0">
                  <a:moveTo>
                    <a:pt x="109" y="0"/>
                  </a:moveTo>
                  <a:cubicBezTo>
                    <a:pt x="90" y="0"/>
                    <a:pt x="72" y="12"/>
                    <a:pt x="72" y="36"/>
                  </a:cubicBezTo>
                  <a:cubicBezTo>
                    <a:pt x="0" y="869"/>
                    <a:pt x="36" y="1822"/>
                    <a:pt x="250" y="2620"/>
                  </a:cubicBezTo>
                  <a:cubicBezTo>
                    <a:pt x="256" y="2643"/>
                    <a:pt x="274" y="2655"/>
                    <a:pt x="292" y="2655"/>
                  </a:cubicBezTo>
                  <a:cubicBezTo>
                    <a:pt x="310" y="2655"/>
                    <a:pt x="328" y="2643"/>
                    <a:pt x="334" y="2620"/>
                  </a:cubicBezTo>
                  <a:cubicBezTo>
                    <a:pt x="524" y="1786"/>
                    <a:pt x="203" y="869"/>
                    <a:pt x="155" y="36"/>
                  </a:cubicBezTo>
                  <a:cubicBezTo>
                    <a:pt x="149" y="12"/>
                    <a:pt x="128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1" name="Google Shape;16343;p55">
              <a:extLst>
                <a:ext uri="{FF2B5EF4-FFF2-40B4-BE49-F238E27FC236}">
                  <a16:creationId xmlns:a16="http://schemas.microsoft.com/office/drawing/2014/main" id="{8E1732F0-51FE-A00B-051A-0B7581F29FF3}"/>
                </a:ext>
              </a:extLst>
            </p:cNvPr>
            <p:cNvSpPr/>
            <p:nvPr/>
          </p:nvSpPr>
          <p:spPr>
            <a:xfrm>
              <a:off x="4170150" y="2436000"/>
              <a:ext cx="13425" cy="54500"/>
            </a:xfrm>
            <a:custGeom>
              <a:avLst/>
              <a:gdLst/>
              <a:ahLst/>
              <a:cxnLst/>
              <a:rect l="l" t="t" r="r" b="b"/>
              <a:pathLst>
                <a:path w="537" h="2180" extrusionOk="0">
                  <a:moveTo>
                    <a:pt x="237" y="0"/>
                  </a:moveTo>
                  <a:cubicBezTo>
                    <a:pt x="230" y="0"/>
                    <a:pt x="221" y="6"/>
                    <a:pt x="215" y="18"/>
                  </a:cubicBezTo>
                  <a:cubicBezTo>
                    <a:pt x="108" y="661"/>
                    <a:pt x="1" y="1495"/>
                    <a:pt x="191" y="2126"/>
                  </a:cubicBezTo>
                  <a:cubicBezTo>
                    <a:pt x="203" y="2161"/>
                    <a:pt x="233" y="2179"/>
                    <a:pt x="264" y="2179"/>
                  </a:cubicBezTo>
                  <a:cubicBezTo>
                    <a:pt x="295" y="2179"/>
                    <a:pt x="328" y="2161"/>
                    <a:pt x="346" y="2126"/>
                  </a:cubicBezTo>
                  <a:cubicBezTo>
                    <a:pt x="536" y="1495"/>
                    <a:pt x="370" y="649"/>
                    <a:pt x="251" y="18"/>
                  </a:cubicBezTo>
                  <a:cubicBezTo>
                    <a:pt x="251" y="6"/>
                    <a:pt x="245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2" name="Google Shape;16344;p55">
              <a:extLst>
                <a:ext uri="{FF2B5EF4-FFF2-40B4-BE49-F238E27FC236}">
                  <a16:creationId xmlns:a16="http://schemas.microsoft.com/office/drawing/2014/main" id="{96C8828E-EACD-98D9-3830-C31C19218A7C}"/>
                </a:ext>
              </a:extLst>
            </p:cNvPr>
            <p:cNvSpPr/>
            <p:nvPr/>
          </p:nvSpPr>
          <p:spPr>
            <a:xfrm>
              <a:off x="4157950" y="2456300"/>
              <a:ext cx="7475" cy="28375"/>
            </a:xfrm>
            <a:custGeom>
              <a:avLst/>
              <a:gdLst/>
              <a:ahLst/>
              <a:cxnLst/>
              <a:rect l="l" t="t" r="r" b="b"/>
              <a:pathLst>
                <a:path w="299" h="1135" extrusionOk="0">
                  <a:moveTo>
                    <a:pt x="154" y="1"/>
                  </a:moveTo>
                  <a:cubicBezTo>
                    <a:pt x="102" y="1"/>
                    <a:pt x="48" y="34"/>
                    <a:pt x="48" y="99"/>
                  </a:cubicBezTo>
                  <a:cubicBezTo>
                    <a:pt x="48" y="278"/>
                    <a:pt x="24" y="480"/>
                    <a:pt x="24" y="659"/>
                  </a:cubicBezTo>
                  <a:cubicBezTo>
                    <a:pt x="24" y="802"/>
                    <a:pt x="0" y="968"/>
                    <a:pt x="84" y="1099"/>
                  </a:cubicBezTo>
                  <a:cubicBezTo>
                    <a:pt x="102" y="1123"/>
                    <a:pt x="125" y="1135"/>
                    <a:pt x="148" y="1135"/>
                  </a:cubicBezTo>
                  <a:cubicBezTo>
                    <a:pt x="170" y="1135"/>
                    <a:pt x="191" y="1123"/>
                    <a:pt x="203" y="1099"/>
                  </a:cubicBezTo>
                  <a:cubicBezTo>
                    <a:pt x="298" y="968"/>
                    <a:pt x="262" y="802"/>
                    <a:pt x="262" y="659"/>
                  </a:cubicBezTo>
                  <a:cubicBezTo>
                    <a:pt x="262" y="480"/>
                    <a:pt x="250" y="278"/>
                    <a:pt x="250" y="99"/>
                  </a:cubicBezTo>
                  <a:cubicBezTo>
                    <a:pt x="256" y="34"/>
                    <a:pt x="20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3" name="Google Shape;16345;p55">
              <a:extLst>
                <a:ext uri="{FF2B5EF4-FFF2-40B4-BE49-F238E27FC236}">
                  <a16:creationId xmlns:a16="http://schemas.microsoft.com/office/drawing/2014/main" id="{3ABEF4A6-EA72-B051-1296-7C2A79299B5B}"/>
                </a:ext>
              </a:extLst>
            </p:cNvPr>
            <p:cNvSpPr/>
            <p:nvPr/>
          </p:nvSpPr>
          <p:spPr>
            <a:xfrm>
              <a:off x="4150200" y="2476275"/>
              <a:ext cx="8900" cy="9225"/>
            </a:xfrm>
            <a:custGeom>
              <a:avLst/>
              <a:gdLst/>
              <a:ahLst/>
              <a:cxnLst/>
              <a:rect l="l" t="t" r="r" b="b"/>
              <a:pathLst>
                <a:path w="356" h="369" extrusionOk="0">
                  <a:moveTo>
                    <a:pt x="219" y="0"/>
                  </a:moveTo>
                  <a:cubicBezTo>
                    <a:pt x="194" y="0"/>
                    <a:pt x="168" y="12"/>
                    <a:pt x="144" y="38"/>
                  </a:cubicBezTo>
                  <a:cubicBezTo>
                    <a:pt x="96" y="74"/>
                    <a:pt x="60" y="122"/>
                    <a:pt x="25" y="181"/>
                  </a:cubicBezTo>
                  <a:cubicBezTo>
                    <a:pt x="1" y="253"/>
                    <a:pt x="25" y="300"/>
                    <a:pt x="72" y="360"/>
                  </a:cubicBezTo>
                  <a:cubicBezTo>
                    <a:pt x="78" y="366"/>
                    <a:pt x="93" y="369"/>
                    <a:pt x="108" y="369"/>
                  </a:cubicBezTo>
                  <a:cubicBezTo>
                    <a:pt x="123" y="369"/>
                    <a:pt x="138" y="366"/>
                    <a:pt x="144" y="360"/>
                  </a:cubicBezTo>
                  <a:cubicBezTo>
                    <a:pt x="203" y="300"/>
                    <a:pt x="239" y="241"/>
                    <a:pt x="275" y="181"/>
                  </a:cubicBezTo>
                  <a:cubicBezTo>
                    <a:pt x="355" y="101"/>
                    <a:pt x="295" y="0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4" name="Google Shape;16346;p55">
              <a:extLst>
                <a:ext uri="{FF2B5EF4-FFF2-40B4-BE49-F238E27FC236}">
                  <a16:creationId xmlns:a16="http://schemas.microsoft.com/office/drawing/2014/main" id="{2BB507E5-577F-1C01-E02A-B5286CCA2A10}"/>
                </a:ext>
              </a:extLst>
            </p:cNvPr>
            <p:cNvSpPr/>
            <p:nvPr/>
          </p:nvSpPr>
          <p:spPr>
            <a:xfrm>
              <a:off x="4147825" y="24882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36" y="13"/>
                    <a:pt x="36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5" name="Google Shape;16347;p55">
              <a:extLst>
                <a:ext uri="{FF2B5EF4-FFF2-40B4-BE49-F238E27FC236}">
                  <a16:creationId xmlns:a16="http://schemas.microsoft.com/office/drawing/2014/main" id="{FEBF2B14-A701-5BE7-F151-DAB923681231}"/>
                </a:ext>
              </a:extLst>
            </p:cNvPr>
            <p:cNvSpPr/>
            <p:nvPr/>
          </p:nvSpPr>
          <p:spPr>
            <a:xfrm>
              <a:off x="4195750" y="2486650"/>
              <a:ext cx="8050" cy="21775"/>
            </a:xfrm>
            <a:custGeom>
              <a:avLst/>
              <a:gdLst/>
              <a:ahLst/>
              <a:cxnLst/>
              <a:rect l="l" t="t" r="r" b="b"/>
              <a:pathLst>
                <a:path w="322" h="871" extrusionOk="0">
                  <a:moveTo>
                    <a:pt x="55" y="1"/>
                  </a:moveTo>
                  <a:cubicBezTo>
                    <a:pt x="29" y="1"/>
                    <a:pt x="1" y="12"/>
                    <a:pt x="1" y="40"/>
                  </a:cubicBezTo>
                  <a:cubicBezTo>
                    <a:pt x="1" y="183"/>
                    <a:pt x="24" y="338"/>
                    <a:pt x="48" y="481"/>
                  </a:cubicBezTo>
                  <a:cubicBezTo>
                    <a:pt x="84" y="600"/>
                    <a:pt x="96" y="766"/>
                    <a:pt x="179" y="850"/>
                  </a:cubicBezTo>
                  <a:cubicBezTo>
                    <a:pt x="193" y="864"/>
                    <a:pt x="211" y="870"/>
                    <a:pt x="228" y="870"/>
                  </a:cubicBezTo>
                  <a:cubicBezTo>
                    <a:pt x="254" y="870"/>
                    <a:pt x="279" y="855"/>
                    <a:pt x="286" y="826"/>
                  </a:cubicBezTo>
                  <a:cubicBezTo>
                    <a:pt x="322" y="707"/>
                    <a:pt x="239" y="600"/>
                    <a:pt x="215" y="481"/>
                  </a:cubicBezTo>
                  <a:cubicBezTo>
                    <a:pt x="155" y="338"/>
                    <a:pt x="108" y="183"/>
                    <a:pt x="96" y="16"/>
                  </a:cubicBezTo>
                  <a:cubicBezTo>
                    <a:pt x="91" y="6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6" name="Google Shape;16348;p55">
              <a:extLst>
                <a:ext uri="{FF2B5EF4-FFF2-40B4-BE49-F238E27FC236}">
                  <a16:creationId xmlns:a16="http://schemas.microsoft.com/office/drawing/2014/main" id="{657ABA63-870D-4635-5B3A-7451CE3C78A9}"/>
                </a:ext>
              </a:extLst>
            </p:cNvPr>
            <p:cNvSpPr/>
            <p:nvPr/>
          </p:nvSpPr>
          <p:spPr>
            <a:xfrm>
              <a:off x="4196450" y="2477025"/>
              <a:ext cx="10925" cy="34000"/>
            </a:xfrm>
            <a:custGeom>
              <a:avLst/>
              <a:gdLst/>
              <a:ahLst/>
              <a:cxnLst/>
              <a:rect l="l" t="t" r="r" b="b"/>
              <a:pathLst>
                <a:path w="437" h="1360" extrusionOk="0">
                  <a:moveTo>
                    <a:pt x="80" y="0"/>
                  </a:moveTo>
                  <a:cubicBezTo>
                    <a:pt x="41" y="0"/>
                    <a:pt x="1" y="39"/>
                    <a:pt x="8" y="92"/>
                  </a:cubicBezTo>
                  <a:cubicBezTo>
                    <a:pt x="151" y="485"/>
                    <a:pt x="80" y="925"/>
                    <a:pt x="234" y="1318"/>
                  </a:cubicBezTo>
                  <a:cubicBezTo>
                    <a:pt x="241" y="1339"/>
                    <a:pt x="272" y="1359"/>
                    <a:pt x="301" y="1359"/>
                  </a:cubicBezTo>
                  <a:cubicBezTo>
                    <a:pt x="323" y="1359"/>
                    <a:pt x="343" y="1348"/>
                    <a:pt x="354" y="1318"/>
                  </a:cubicBezTo>
                  <a:cubicBezTo>
                    <a:pt x="437" y="901"/>
                    <a:pt x="318" y="401"/>
                    <a:pt x="139" y="44"/>
                  </a:cubicBezTo>
                  <a:cubicBezTo>
                    <a:pt x="126" y="13"/>
                    <a:pt x="103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7" name="Google Shape;16349;p55">
              <a:extLst>
                <a:ext uri="{FF2B5EF4-FFF2-40B4-BE49-F238E27FC236}">
                  <a16:creationId xmlns:a16="http://schemas.microsoft.com/office/drawing/2014/main" id="{3806DCF3-D7C1-E4A1-90CD-BAEE10E17558}"/>
                </a:ext>
              </a:extLst>
            </p:cNvPr>
            <p:cNvSpPr/>
            <p:nvPr/>
          </p:nvSpPr>
          <p:spPr>
            <a:xfrm>
              <a:off x="4204675" y="2488625"/>
              <a:ext cx="14325" cy="28050"/>
            </a:xfrm>
            <a:custGeom>
              <a:avLst/>
              <a:gdLst/>
              <a:ahLst/>
              <a:cxnLst/>
              <a:rect l="l" t="t" r="r" b="b"/>
              <a:pathLst>
                <a:path w="573" h="1122" extrusionOk="0">
                  <a:moveTo>
                    <a:pt x="172" y="0"/>
                  </a:moveTo>
                  <a:cubicBezTo>
                    <a:pt x="88" y="0"/>
                    <a:pt x="1" y="69"/>
                    <a:pt x="36" y="175"/>
                  </a:cubicBezTo>
                  <a:cubicBezTo>
                    <a:pt x="96" y="330"/>
                    <a:pt x="144" y="497"/>
                    <a:pt x="167" y="640"/>
                  </a:cubicBezTo>
                  <a:cubicBezTo>
                    <a:pt x="203" y="794"/>
                    <a:pt x="215" y="949"/>
                    <a:pt x="298" y="1068"/>
                  </a:cubicBezTo>
                  <a:cubicBezTo>
                    <a:pt x="319" y="1105"/>
                    <a:pt x="350" y="1121"/>
                    <a:pt x="379" y="1121"/>
                  </a:cubicBezTo>
                  <a:cubicBezTo>
                    <a:pt x="416" y="1121"/>
                    <a:pt x="452" y="1096"/>
                    <a:pt x="465" y="1056"/>
                  </a:cubicBezTo>
                  <a:cubicBezTo>
                    <a:pt x="572" y="759"/>
                    <a:pt x="406" y="366"/>
                    <a:pt x="298" y="104"/>
                  </a:cubicBezTo>
                  <a:cubicBezTo>
                    <a:pt x="284" y="32"/>
                    <a:pt x="22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8" name="Google Shape;16350;p55">
              <a:extLst>
                <a:ext uri="{FF2B5EF4-FFF2-40B4-BE49-F238E27FC236}">
                  <a16:creationId xmlns:a16="http://schemas.microsoft.com/office/drawing/2014/main" id="{438E3C9C-A17A-BADB-62A3-8D989982C625}"/>
                </a:ext>
              </a:extLst>
            </p:cNvPr>
            <p:cNvSpPr/>
            <p:nvPr/>
          </p:nvSpPr>
          <p:spPr>
            <a:xfrm>
              <a:off x="4221175" y="2512575"/>
              <a:ext cx="8025" cy="13950"/>
            </a:xfrm>
            <a:custGeom>
              <a:avLst/>
              <a:gdLst/>
              <a:ahLst/>
              <a:cxnLst/>
              <a:rect l="l" t="t" r="r" b="b"/>
              <a:pathLst>
                <a:path w="321" h="558" extrusionOk="0">
                  <a:moveTo>
                    <a:pt x="93" y="0"/>
                  </a:moveTo>
                  <a:cubicBezTo>
                    <a:pt x="47" y="0"/>
                    <a:pt x="1" y="38"/>
                    <a:pt x="7" y="98"/>
                  </a:cubicBezTo>
                  <a:cubicBezTo>
                    <a:pt x="31" y="170"/>
                    <a:pt x="55" y="265"/>
                    <a:pt x="103" y="337"/>
                  </a:cubicBezTo>
                  <a:cubicBezTo>
                    <a:pt x="150" y="432"/>
                    <a:pt x="174" y="467"/>
                    <a:pt x="246" y="551"/>
                  </a:cubicBezTo>
                  <a:cubicBezTo>
                    <a:pt x="254" y="555"/>
                    <a:pt x="265" y="557"/>
                    <a:pt x="277" y="557"/>
                  </a:cubicBezTo>
                  <a:cubicBezTo>
                    <a:pt x="300" y="557"/>
                    <a:pt x="321" y="547"/>
                    <a:pt x="305" y="515"/>
                  </a:cubicBezTo>
                  <a:cubicBezTo>
                    <a:pt x="293" y="444"/>
                    <a:pt x="293" y="384"/>
                    <a:pt x="269" y="313"/>
                  </a:cubicBezTo>
                  <a:cubicBezTo>
                    <a:pt x="234" y="229"/>
                    <a:pt x="210" y="146"/>
                    <a:pt x="174" y="75"/>
                  </a:cubicBezTo>
                  <a:cubicBezTo>
                    <a:pt x="164" y="23"/>
                    <a:pt x="129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9" name="Google Shape;16351;p55">
              <a:extLst>
                <a:ext uri="{FF2B5EF4-FFF2-40B4-BE49-F238E27FC236}">
                  <a16:creationId xmlns:a16="http://schemas.microsoft.com/office/drawing/2014/main" id="{33F0593F-6C77-F3CB-1233-AA681747DE53}"/>
                </a:ext>
              </a:extLst>
            </p:cNvPr>
            <p:cNvSpPr/>
            <p:nvPr/>
          </p:nvSpPr>
          <p:spPr>
            <a:xfrm>
              <a:off x="4234000" y="2521000"/>
              <a:ext cx="7625" cy="14500"/>
            </a:xfrm>
            <a:custGeom>
              <a:avLst/>
              <a:gdLst/>
              <a:ahLst/>
              <a:cxnLst/>
              <a:rect l="l" t="t" r="r" b="b"/>
              <a:pathLst>
                <a:path w="305" h="580" extrusionOk="0">
                  <a:moveTo>
                    <a:pt x="135" y="1"/>
                  </a:moveTo>
                  <a:cubicBezTo>
                    <a:pt x="74" y="1"/>
                    <a:pt x="1" y="72"/>
                    <a:pt x="42" y="154"/>
                  </a:cubicBezTo>
                  <a:cubicBezTo>
                    <a:pt x="66" y="226"/>
                    <a:pt x="78" y="309"/>
                    <a:pt x="102" y="392"/>
                  </a:cubicBezTo>
                  <a:cubicBezTo>
                    <a:pt x="102" y="464"/>
                    <a:pt x="102" y="523"/>
                    <a:pt x="161" y="571"/>
                  </a:cubicBezTo>
                  <a:cubicBezTo>
                    <a:pt x="173" y="577"/>
                    <a:pt x="188" y="580"/>
                    <a:pt x="201" y="580"/>
                  </a:cubicBezTo>
                  <a:cubicBezTo>
                    <a:pt x="215" y="580"/>
                    <a:pt x="227" y="577"/>
                    <a:pt x="233" y="571"/>
                  </a:cubicBezTo>
                  <a:cubicBezTo>
                    <a:pt x="304" y="511"/>
                    <a:pt x="292" y="416"/>
                    <a:pt x="280" y="333"/>
                  </a:cubicBezTo>
                  <a:cubicBezTo>
                    <a:pt x="256" y="226"/>
                    <a:pt x="245" y="130"/>
                    <a:pt x="197" y="47"/>
                  </a:cubicBezTo>
                  <a:cubicBezTo>
                    <a:pt x="186" y="14"/>
                    <a:pt x="162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0" name="Google Shape;16352;p55">
              <a:extLst>
                <a:ext uri="{FF2B5EF4-FFF2-40B4-BE49-F238E27FC236}">
                  <a16:creationId xmlns:a16="http://schemas.microsoft.com/office/drawing/2014/main" id="{EECE19DD-A44F-C089-07AA-29F7ACD19789}"/>
                </a:ext>
              </a:extLst>
            </p:cNvPr>
            <p:cNvSpPr/>
            <p:nvPr/>
          </p:nvSpPr>
          <p:spPr>
            <a:xfrm>
              <a:off x="4243075" y="25331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lnTo>
                    <a:pt x="1" y="24"/>
                  </a:lnTo>
                  <a:cubicBezTo>
                    <a:pt x="13" y="24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1" name="Google Shape;16353;p55">
              <a:extLst>
                <a:ext uri="{FF2B5EF4-FFF2-40B4-BE49-F238E27FC236}">
                  <a16:creationId xmlns:a16="http://schemas.microsoft.com/office/drawing/2014/main" id="{9E68E609-7251-E371-F965-55771B565F19}"/>
                </a:ext>
              </a:extLst>
            </p:cNvPr>
            <p:cNvSpPr/>
            <p:nvPr/>
          </p:nvSpPr>
          <p:spPr>
            <a:xfrm>
              <a:off x="4421675" y="2342450"/>
              <a:ext cx="6275" cy="22250"/>
            </a:xfrm>
            <a:custGeom>
              <a:avLst/>
              <a:gdLst/>
              <a:ahLst/>
              <a:cxnLst/>
              <a:rect l="l" t="t" r="r" b="b"/>
              <a:pathLst>
                <a:path w="251" h="890" extrusionOk="0">
                  <a:moveTo>
                    <a:pt x="82" y="1"/>
                  </a:moveTo>
                  <a:cubicBezTo>
                    <a:pt x="40" y="1"/>
                    <a:pt x="0" y="24"/>
                    <a:pt x="0" y="69"/>
                  </a:cubicBezTo>
                  <a:cubicBezTo>
                    <a:pt x="0" y="224"/>
                    <a:pt x="12" y="355"/>
                    <a:pt x="36" y="510"/>
                  </a:cubicBezTo>
                  <a:cubicBezTo>
                    <a:pt x="48" y="629"/>
                    <a:pt x="48" y="748"/>
                    <a:pt x="108" y="855"/>
                  </a:cubicBezTo>
                  <a:cubicBezTo>
                    <a:pt x="119" y="878"/>
                    <a:pt x="143" y="889"/>
                    <a:pt x="167" y="889"/>
                  </a:cubicBezTo>
                  <a:cubicBezTo>
                    <a:pt x="194" y="889"/>
                    <a:pt x="220" y="875"/>
                    <a:pt x="227" y="843"/>
                  </a:cubicBezTo>
                  <a:cubicBezTo>
                    <a:pt x="250" y="724"/>
                    <a:pt x="227" y="605"/>
                    <a:pt x="215" y="486"/>
                  </a:cubicBezTo>
                  <a:cubicBezTo>
                    <a:pt x="191" y="355"/>
                    <a:pt x="179" y="224"/>
                    <a:pt x="179" y="93"/>
                  </a:cubicBezTo>
                  <a:cubicBezTo>
                    <a:pt x="179" y="30"/>
                    <a:pt x="129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2" name="Google Shape;16354;p55">
              <a:extLst>
                <a:ext uri="{FF2B5EF4-FFF2-40B4-BE49-F238E27FC236}">
                  <a16:creationId xmlns:a16="http://schemas.microsoft.com/office/drawing/2014/main" id="{B41FD5F0-A42B-14CB-56BF-FE46A5F86920}"/>
                </a:ext>
              </a:extLst>
            </p:cNvPr>
            <p:cNvSpPr/>
            <p:nvPr/>
          </p:nvSpPr>
          <p:spPr>
            <a:xfrm>
              <a:off x="4428175" y="2338975"/>
              <a:ext cx="12575" cy="52025"/>
            </a:xfrm>
            <a:custGeom>
              <a:avLst/>
              <a:gdLst/>
              <a:ahLst/>
              <a:cxnLst/>
              <a:rect l="l" t="t" r="r" b="b"/>
              <a:pathLst>
                <a:path w="503" h="2081" extrusionOk="0">
                  <a:moveTo>
                    <a:pt x="94" y="0"/>
                  </a:moveTo>
                  <a:cubicBezTo>
                    <a:pt x="48" y="0"/>
                    <a:pt x="1" y="54"/>
                    <a:pt x="26" y="113"/>
                  </a:cubicBezTo>
                  <a:cubicBezTo>
                    <a:pt x="169" y="446"/>
                    <a:pt x="133" y="851"/>
                    <a:pt x="145" y="1208"/>
                  </a:cubicBezTo>
                  <a:cubicBezTo>
                    <a:pt x="145" y="1458"/>
                    <a:pt x="86" y="1816"/>
                    <a:pt x="229" y="2042"/>
                  </a:cubicBezTo>
                  <a:cubicBezTo>
                    <a:pt x="250" y="2069"/>
                    <a:pt x="279" y="2081"/>
                    <a:pt x="306" y="2081"/>
                  </a:cubicBezTo>
                  <a:cubicBezTo>
                    <a:pt x="339" y="2081"/>
                    <a:pt x="370" y="2063"/>
                    <a:pt x="383" y="2030"/>
                  </a:cubicBezTo>
                  <a:cubicBezTo>
                    <a:pt x="502" y="1732"/>
                    <a:pt x="407" y="1256"/>
                    <a:pt x="383" y="923"/>
                  </a:cubicBezTo>
                  <a:cubicBezTo>
                    <a:pt x="359" y="613"/>
                    <a:pt x="300" y="303"/>
                    <a:pt x="145" y="30"/>
                  </a:cubicBezTo>
                  <a:cubicBezTo>
                    <a:pt x="131" y="9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3" name="Google Shape;16355;p55">
              <a:extLst>
                <a:ext uri="{FF2B5EF4-FFF2-40B4-BE49-F238E27FC236}">
                  <a16:creationId xmlns:a16="http://schemas.microsoft.com/office/drawing/2014/main" id="{3A0D6034-144B-F16E-00B0-2CD2C2EA8E73}"/>
                </a:ext>
              </a:extLst>
            </p:cNvPr>
            <p:cNvSpPr/>
            <p:nvPr/>
          </p:nvSpPr>
          <p:spPr>
            <a:xfrm>
              <a:off x="4435625" y="2347275"/>
              <a:ext cx="12275" cy="56075"/>
            </a:xfrm>
            <a:custGeom>
              <a:avLst/>
              <a:gdLst/>
              <a:ahLst/>
              <a:cxnLst/>
              <a:rect l="l" t="t" r="r" b="b"/>
              <a:pathLst>
                <a:path w="491" h="2243" extrusionOk="0">
                  <a:moveTo>
                    <a:pt x="31" y="1"/>
                  </a:moveTo>
                  <a:cubicBezTo>
                    <a:pt x="13" y="1"/>
                    <a:pt x="0" y="16"/>
                    <a:pt x="14" y="43"/>
                  </a:cubicBezTo>
                  <a:cubicBezTo>
                    <a:pt x="73" y="448"/>
                    <a:pt x="97" y="853"/>
                    <a:pt x="109" y="1245"/>
                  </a:cubicBezTo>
                  <a:cubicBezTo>
                    <a:pt x="133" y="1567"/>
                    <a:pt x="97" y="1888"/>
                    <a:pt x="192" y="2198"/>
                  </a:cubicBezTo>
                  <a:cubicBezTo>
                    <a:pt x="198" y="2228"/>
                    <a:pt x="222" y="2243"/>
                    <a:pt x="248" y="2243"/>
                  </a:cubicBezTo>
                  <a:cubicBezTo>
                    <a:pt x="273" y="2243"/>
                    <a:pt x="300" y="2228"/>
                    <a:pt x="312" y="2198"/>
                  </a:cubicBezTo>
                  <a:cubicBezTo>
                    <a:pt x="490" y="1543"/>
                    <a:pt x="228" y="674"/>
                    <a:pt x="73" y="31"/>
                  </a:cubicBezTo>
                  <a:cubicBezTo>
                    <a:pt x="63" y="10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4" name="Google Shape;16356;p55">
              <a:extLst>
                <a:ext uri="{FF2B5EF4-FFF2-40B4-BE49-F238E27FC236}">
                  <a16:creationId xmlns:a16="http://schemas.microsoft.com/office/drawing/2014/main" id="{082A634F-2BE9-EC6C-3D56-6C8016BB83B6}"/>
                </a:ext>
              </a:extLst>
            </p:cNvPr>
            <p:cNvSpPr/>
            <p:nvPr/>
          </p:nvSpPr>
          <p:spPr>
            <a:xfrm>
              <a:off x="4442500" y="2347750"/>
              <a:ext cx="10450" cy="46875"/>
            </a:xfrm>
            <a:custGeom>
              <a:avLst/>
              <a:gdLst/>
              <a:ahLst/>
              <a:cxnLst/>
              <a:rect l="l" t="t" r="r" b="b"/>
              <a:pathLst>
                <a:path w="418" h="1875" extrusionOk="0">
                  <a:moveTo>
                    <a:pt x="37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08" y="333"/>
                    <a:pt x="108" y="714"/>
                    <a:pt x="120" y="1072"/>
                  </a:cubicBezTo>
                  <a:cubicBezTo>
                    <a:pt x="120" y="1322"/>
                    <a:pt x="84" y="1631"/>
                    <a:pt x="227" y="1857"/>
                  </a:cubicBezTo>
                  <a:cubicBezTo>
                    <a:pt x="238" y="1868"/>
                    <a:pt x="253" y="1874"/>
                    <a:pt x="268" y="1874"/>
                  </a:cubicBezTo>
                  <a:cubicBezTo>
                    <a:pt x="286" y="1874"/>
                    <a:pt x="304" y="1865"/>
                    <a:pt x="310" y="1846"/>
                  </a:cubicBezTo>
                  <a:cubicBezTo>
                    <a:pt x="418" y="1548"/>
                    <a:pt x="322" y="1143"/>
                    <a:pt x="298" y="834"/>
                  </a:cubicBezTo>
                  <a:cubicBezTo>
                    <a:pt x="275" y="536"/>
                    <a:pt x="179" y="25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5" name="Google Shape;16357;p55">
              <a:extLst>
                <a:ext uri="{FF2B5EF4-FFF2-40B4-BE49-F238E27FC236}">
                  <a16:creationId xmlns:a16="http://schemas.microsoft.com/office/drawing/2014/main" id="{452C44D2-980E-3E2D-774F-13E72365562E}"/>
                </a:ext>
              </a:extLst>
            </p:cNvPr>
            <p:cNvSpPr/>
            <p:nvPr/>
          </p:nvSpPr>
          <p:spPr>
            <a:xfrm>
              <a:off x="4451425" y="2359725"/>
              <a:ext cx="12825" cy="24800"/>
            </a:xfrm>
            <a:custGeom>
              <a:avLst/>
              <a:gdLst/>
              <a:ahLst/>
              <a:cxnLst/>
              <a:rect l="l" t="t" r="r" b="b"/>
              <a:pathLst>
                <a:path w="513" h="992" extrusionOk="0">
                  <a:moveTo>
                    <a:pt x="5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  <a:moveTo>
                    <a:pt x="1" y="9"/>
                  </a:moveTo>
                  <a:cubicBezTo>
                    <a:pt x="96" y="176"/>
                    <a:pt x="168" y="366"/>
                    <a:pt x="215" y="545"/>
                  </a:cubicBezTo>
                  <a:cubicBezTo>
                    <a:pt x="251" y="676"/>
                    <a:pt x="275" y="855"/>
                    <a:pt x="370" y="974"/>
                  </a:cubicBezTo>
                  <a:cubicBezTo>
                    <a:pt x="383" y="987"/>
                    <a:pt x="398" y="992"/>
                    <a:pt x="412" y="992"/>
                  </a:cubicBezTo>
                  <a:cubicBezTo>
                    <a:pt x="436" y="992"/>
                    <a:pt x="458" y="977"/>
                    <a:pt x="465" y="962"/>
                  </a:cubicBezTo>
                  <a:cubicBezTo>
                    <a:pt x="513" y="795"/>
                    <a:pt x="406" y="569"/>
                    <a:pt x="346" y="426"/>
                  </a:cubicBezTo>
                  <a:cubicBezTo>
                    <a:pt x="275" y="235"/>
                    <a:pt x="180" y="93"/>
                    <a:pt x="1" y="9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6" name="Google Shape;16358;p55">
              <a:extLst>
                <a:ext uri="{FF2B5EF4-FFF2-40B4-BE49-F238E27FC236}">
                  <a16:creationId xmlns:a16="http://schemas.microsoft.com/office/drawing/2014/main" id="{601FA2A0-C8AD-1F01-5174-9909DB928260}"/>
                </a:ext>
              </a:extLst>
            </p:cNvPr>
            <p:cNvSpPr/>
            <p:nvPr/>
          </p:nvSpPr>
          <p:spPr>
            <a:xfrm>
              <a:off x="4463975" y="2377275"/>
              <a:ext cx="8925" cy="8050"/>
            </a:xfrm>
            <a:custGeom>
              <a:avLst/>
              <a:gdLst/>
              <a:ahLst/>
              <a:cxnLst/>
              <a:rect l="l" t="t" r="r" b="b"/>
              <a:pathLst>
                <a:path w="357" h="322" extrusionOk="0">
                  <a:moveTo>
                    <a:pt x="127" y="0"/>
                  </a:moveTo>
                  <a:cubicBezTo>
                    <a:pt x="51" y="0"/>
                    <a:pt x="0" y="112"/>
                    <a:pt x="82" y="153"/>
                  </a:cubicBezTo>
                  <a:cubicBezTo>
                    <a:pt x="142" y="188"/>
                    <a:pt x="142" y="260"/>
                    <a:pt x="190" y="307"/>
                  </a:cubicBezTo>
                  <a:cubicBezTo>
                    <a:pt x="203" y="314"/>
                    <a:pt x="221" y="321"/>
                    <a:pt x="238" y="321"/>
                  </a:cubicBezTo>
                  <a:cubicBezTo>
                    <a:pt x="251" y="321"/>
                    <a:pt x="263" y="317"/>
                    <a:pt x="273" y="307"/>
                  </a:cubicBezTo>
                  <a:cubicBezTo>
                    <a:pt x="356" y="200"/>
                    <a:pt x="261" y="57"/>
                    <a:pt x="166" y="10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7" name="Google Shape;16359;p55">
              <a:extLst>
                <a:ext uri="{FF2B5EF4-FFF2-40B4-BE49-F238E27FC236}">
                  <a16:creationId xmlns:a16="http://schemas.microsoft.com/office/drawing/2014/main" id="{9E8A2072-0DCD-C0B8-E35C-2915CFE08793}"/>
                </a:ext>
              </a:extLst>
            </p:cNvPr>
            <p:cNvSpPr/>
            <p:nvPr/>
          </p:nvSpPr>
          <p:spPr>
            <a:xfrm>
              <a:off x="4445200" y="2406600"/>
              <a:ext cx="9250" cy="7750"/>
            </a:xfrm>
            <a:custGeom>
              <a:avLst/>
              <a:gdLst/>
              <a:ahLst/>
              <a:cxnLst/>
              <a:rect l="l" t="t" r="r" b="b"/>
              <a:pathLst>
                <a:path w="370" h="310" extrusionOk="0">
                  <a:moveTo>
                    <a:pt x="211" y="0"/>
                  </a:moveTo>
                  <a:cubicBezTo>
                    <a:pt x="106" y="0"/>
                    <a:pt x="0" y="129"/>
                    <a:pt x="107" y="218"/>
                  </a:cubicBezTo>
                  <a:cubicBezTo>
                    <a:pt x="119" y="230"/>
                    <a:pt x="131" y="265"/>
                    <a:pt x="143" y="277"/>
                  </a:cubicBezTo>
                  <a:cubicBezTo>
                    <a:pt x="168" y="298"/>
                    <a:pt x="198" y="310"/>
                    <a:pt x="227" y="310"/>
                  </a:cubicBezTo>
                  <a:cubicBezTo>
                    <a:pt x="265" y="310"/>
                    <a:pt x="301" y="289"/>
                    <a:pt x="321" y="242"/>
                  </a:cubicBezTo>
                  <a:cubicBezTo>
                    <a:pt x="369" y="182"/>
                    <a:pt x="345" y="111"/>
                    <a:pt x="310" y="51"/>
                  </a:cubicBezTo>
                  <a:cubicBezTo>
                    <a:pt x="282" y="15"/>
                    <a:pt x="247" y="0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8" name="Google Shape;16360;p55">
              <a:extLst>
                <a:ext uri="{FF2B5EF4-FFF2-40B4-BE49-F238E27FC236}">
                  <a16:creationId xmlns:a16="http://schemas.microsoft.com/office/drawing/2014/main" id="{E9059B8A-587E-2433-642F-FE7BC878B307}"/>
                </a:ext>
              </a:extLst>
            </p:cNvPr>
            <p:cNvSpPr/>
            <p:nvPr/>
          </p:nvSpPr>
          <p:spPr>
            <a:xfrm>
              <a:off x="4447350" y="2407550"/>
              <a:ext cx="16325" cy="9275"/>
            </a:xfrm>
            <a:custGeom>
              <a:avLst/>
              <a:gdLst/>
              <a:ahLst/>
              <a:cxnLst/>
              <a:rect l="l" t="t" r="r" b="b"/>
              <a:pathLst>
                <a:path w="653" h="371" extrusionOk="0">
                  <a:moveTo>
                    <a:pt x="214" y="0"/>
                  </a:moveTo>
                  <a:cubicBezTo>
                    <a:pt x="175" y="0"/>
                    <a:pt x="134" y="4"/>
                    <a:pt x="93" y="13"/>
                  </a:cubicBezTo>
                  <a:cubicBezTo>
                    <a:pt x="1" y="25"/>
                    <a:pt x="20" y="169"/>
                    <a:pt x="95" y="169"/>
                  </a:cubicBezTo>
                  <a:cubicBezTo>
                    <a:pt x="98" y="169"/>
                    <a:pt x="101" y="168"/>
                    <a:pt x="104" y="168"/>
                  </a:cubicBezTo>
                  <a:cubicBezTo>
                    <a:pt x="135" y="164"/>
                    <a:pt x="165" y="161"/>
                    <a:pt x="193" y="161"/>
                  </a:cubicBezTo>
                  <a:cubicBezTo>
                    <a:pt x="314" y="161"/>
                    <a:pt x="406" y="206"/>
                    <a:pt x="474" y="323"/>
                  </a:cubicBezTo>
                  <a:cubicBezTo>
                    <a:pt x="509" y="370"/>
                    <a:pt x="533" y="370"/>
                    <a:pt x="581" y="370"/>
                  </a:cubicBezTo>
                  <a:cubicBezTo>
                    <a:pt x="616" y="370"/>
                    <a:pt x="628" y="358"/>
                    <a:pt x="640" y="323"/>
                  </a:cubicBezTo>
                  <a:cubicBezTo>
                    <a:pt x="652" y="299"/>
                    <a:pt x="652" y="251"/>
                    <a:pt x="640" y="239"/>
                  </a:cubicBezTo>
                  <a:cubicBezTo>
                    <a:pt x="533" y="84"/>
                    <a:pt x="387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9" name="Google Shape;16361;p55">
              <a:extLst>
                <a:ext uri="{FF2B5EF4-FFF2-40B4-BE49-F238E27FC236}">
                  <a16:creationId xmlns:a16="http://schemas.microsoft.com/office/drawing/2014/main" id="{7D829A9C-BC98-2E44-9A0B-5CDBE9F6E654}"/>
                </a:ext>
              </a:extLst>
            </p:cNvPr>
            <p:cNvSpPr/>
            <p:nvPr/>
          </p:nvSpPr>
          <p:spPr>
            <a:xfrm>
              <a:off x="4463650" y="2408325"/>
              <a:ext cx="5675" cy="15000"/>
            </a:xfrm>
            <a:custGeom>
              <a:avLst/>
              <a:gdLst/>
              <a:ahLst/>
              <a:cxnLst/>
              <a:rect l="l" t="t" r="r" b="b"/>
              <a:pathLst>
                <a:path w="227" h="600" extrusionOk="0">
                  <a:moveTo>
                    <a:pt x="54" y="0"/>
                  </a:moveTo>
                  <a:cubicBezTo>
                    <a:pt x="27" y="0"/>
                    <a:pt x="0" y="18"/>
                    <a:pt x="0" y="54"/>
                  </a:cubicBezTo>
                  <a:cubicBezTo>
                    <a:pt x="0" y="161"/>
                    <a:pt x="0" y="256"/>
                    <a:pt x="36" y="351"/>
                  </a:cubicBezTo>
                  <a:cubicBezTo>
                    <a:pt x="48" y="446"/>
                    <a:pt x="60" y="554"/>
                    <a:pt x="143" y="589"/>
                  </a:cubicBezTo>
                  <a:cubicBezTo>
                    <a:pt x="150" y="596"/>
                    <a:pt x="158" y="599"/>
                    <a:pt x="166" y="599"/>
                  </a:cubicBezTo>
                  <a:cubicBezTo>
                    <a:pt x="185" y="599"/>
                    <a:pt x="203" y="582"/>
                    <a:pt x="203" y="566"/>
                  </a:cubicBezTo>
                  <a:cubicBezTo>
                    <a:pt x="226" y="494"/>
                    <a:pt x="167" y="411"/>
                    <a:pt x="155" y="339"/>
                  </a:cubicBezTo>
                  <a:cubicBezTo>
                    <a:pt x="119" y="256"/>
                    <a:pt x="107" y="149"/>
                    <a:pt x="107" y="54"/>
                  </a:cubicBezTo>
                  <a:cubicBezTo>
                    <a:pt x="107" y="18"/>
                    <a:pt x="8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0" name="Google Shape;16362;p55">
              <a:extLst>
                <a:ext uri="{FF2B5EF4-FFF2-40B4-BE49-F238E27FC236}">
                  <a16:creationId xmlns:a16="http://schemas.microsoft.com/office/drawing/2014/main" id="{936DFCFB-D282-A0F1-E4AD-2E85623FEF6D}"/>
                </a:ext>
              </a:extLst>
            </p:cNvPr>
            <p:cNvSpPr/>
            <p:nvPr/>
          </p:nvSpPr>
          <p:spPr>
            <a:xfrm>
              <a:off x="4468450" y="2404325"/>
              <a:ext cx="8600" cy="19725"/>
            </a:xfrm>
            <a:custGeom>
              <a:avLst/>
              <a:gdLst/>
              <a:ahLst/>
              <a:cxnLst/>
              <a:rect l="l" t="t" r="r" b="b"/>
              <a:pathLst>
                <a:path w="344" h="789" extrusionOk="0">
                  <a:moveTo>
                    <a:pt x="92" y="0"/>
                  </a:moveTo>
                  <a:cubicBezTo>
                    <a:pt x="46" y="0"/>
                    <a:pt x="1" y="36"/>
                    <a:pt x="22" y="95"/>
                  </a:cubicBezTo>
                  <a:cubicBezTo>
                    <a:pt x="46" y="214"/>
                    <a:pt x="82" y="356"/>
                    <a:pt x="94" y="476"/>
                  </a:cubicBezTo>
                  <a:cubicBezTo>
                    <a:pt x="106" y="595"/>
                    <a:pt x="106" y="678"/>
                    <a:pt x="177" y="773"/>
                  </a:cubicBezTo>
                  <a:cubicBezTo>
                    <a:pt x="192" y="783"/>
                    <a:pt x="209" y="789"/>
                    <a:pt x="225" y="789"/>
                  </a:cubicBezTo>
                  <a:cubicBezTo>
                    <a:pt x="248" y="789"/>
                    <a:pt x="270" y="777"/>
                    <a:pt x="284" y="749"/>
                  </a:cubicBezTo>
                  <a:cubicBezTo>
                    <a:pt x="344" y="654"/>
                    <a:pt x="296" y="559"/>
                    <a:pt x="284" y="440"/>
                  </a:cubicBezTo>
                  <a:cubicBezTo>
                    <a:pt x="261" y="309"/>
                    <a:pt x="213" y="190"/>
                    <a:pt x="165" y="47"/>
                  </a:cubicBezTo>
                  <a:cubicBezTo>
                    <a:pt x="151" y="15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1" name="Google Shape;16363;p55">
              <a:extLst>
                <a:ext uri="{FF2B5EF4-FFF2-40B4-BE49-F238E27FC236}">
                  <a16:creationId xmlns:a16="http://schemas.microsoft.com/office/drawing/2014/main" id="{E29B121B-EB89-4788-EB8B-D666681781D8}"/>
                </a:ext>
              </a:extLst>
            </p:cNvPr>
            <p:cNvSpPr/>
            <p:nvPr/>
          </p:nvSpPr>
          <p:spPr>
            <a:xfrm>
              <a:off x="4482000" y="2402525"/>
              <a:ext cx="7850" cy="19500"/>
            </a:xfrm>
            <a:custGeom>
              <a:avLst/>
              <a:gdLst/>
              <a:ahLst/>
              <a:cxnLst/>
              <a:rect l="l" t="t" r="r" b="b"/>
              <a:pathLst>
                <a:path w="314" h="780" extrusionOk="0">
                  <a:moveTo>
                    <a:pt x="48" y="1"/>
                  </a:moveTo>
                  <a:cubicBezTo>
                    <a:pt x="26" y="1"/>
                    <a:pt x="1" y="24"/>
                    <a:pt x="16" y="47"/>
                  </a:cubicBezTo>
                  <a:cubicBezTo>
                    <a:pt x="64" y="274"/>
                    <a:pt x="76" y="559"/>
                    <a:pt x="219" y="750"/>
                  </a:cubicBezTo>
                  <a:cubicBezTo>
                    <a:pt x="234" y="770"/>
                    <a:pt x="253" y="779"/>
                    <a:pt x="270" y="779"/>
                  </a:cubicBezTo>
                  <a:cubicBezTo>
                    <a:pt x="294" y="779"/>
                    <a:pt x="314" y="761"/>
                    <a:pt x="314" y="726"/>
                  </a:cubicBezTo>
                  <a:cubicBezTo>
                    <a:pt x="314" y="488"/>
                    <a:pt x="183" y="250"/>
                    <a:pt x="76" y="24"/>
                  </a:cubicBezTo>
                  <a:cubicBezTo>
                    <a:pt x="72" y="7"/>
                    <a:pt x="60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2" name="Google Shape;16364;p55">
              <a:extLst>
                <a:ext uri="{FF2B5EF4-FFF2-40B4-BE49-F238E27FC236}">
                  <a16:creationId xmlns:a16="http://schemas.microsoft.com/office/drawing/2014/main" id="{7E7B3F9C-FB13-0C76-C505-D532B4AA773D}"/>
                </a:ext>
              </a:extLst>
            </p:cNvPr>
            <p:cNvSpPr/>
            <p:nvPr/>
          </p:nvSpPr>
          <p:spPr>
            <a:xfrm>
              <a:off x="4495150" y="2404325"/>
              <a:ext cx="7500" cy="12800"/>
            </a:xfrm>
            <a:custGeom>
              <a:avLst/>
              <a:gdLst/>
              <a:ahLst/>
              <a:cxnLst/>
              <a:rect l="l" t="t" r="r" b="b"/>
              <a:pathLst>
                <a:path w="300" h="512" extrusionOk="0">
                  <a:moveTo>
                    <a:pt x="90" y="0"/>
                  </a:moveTo>
                  <a:cubicBezTo>
                    <a:pt x="47" y="0"/>
                    <a:pt x="0" y="39"/>
                    <a:pt x="14" y="95"/>
                  </a:cubicBezTo>
                  <a:cubicBezTo>
                    <a:pt x="38" y="190"/>
                    <a:pt x="74" y="273"/>
                    <a:pt x="97" y="356"/>
                  </a:cubicBezTo>
                  <a:cubicBezTo>
                    <a:pt x="133" y="428"/>
                    <a:pt x="157" y="499"/>
                    <a:pt x="252" y="511"/>
                  </a:cubicBezTo>
                  <a:cubicBezTo>
                    <a:pt x="264" y="511"/>
                    <a:pt x="288" y="511"/>
                    <a:pt x="288" y="487"/>
                  </a:cubicBezTo>
                  <a:cubicBezTo>
                    <a:pt x="300" y="416"/>
                    <a:pt x="276" y="368"/>
                    <a:pt x="252" y="309"/>
                  </a:cubicBezTo>
                  <a:cubicBezTo>
                    <a:pt x="205" y="237"/>
                    <a:pt x="169" y="142"/>
                    <a:pt x="157" y="71"/>
                  </a:cubicBezTo>
                  <a:cubicBezTo>
                    <a:pt x="152" y="21"/>
                    <a:pt x="122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3" name="Google Shape;16365;p55">
              <a:extLst>
                <a:ext uri="{FF2B5EF4-FFF2-40B4-BE49-F238E27FC236}">
                  <a16:creationId xmlns:a16="http://schemas.microsoft.com/office/drawing/2014/main" id="{91298131-DC5F-7C4D-AD50-E5BA36F6ECAA}"/>
                </a:ext>
              </a:extLst>
            </p:cNvPr>
            <p:cNvSpPr/>
            <p:nvPr/>
          </p:nvSpPr>
          <p:spPr>
            <a:xfrm>
              <a:off x="4504350" y="2407250"/>
              <a:ext cx="4775" cy="4300"/>
            </a:xfrm>
            <a:custGeom>
              <a:avLst/>
              <a:gdLst/>
              <a:ahLst/>
              <a:cxnLst/>
              <a:rect l="l" t="t" r="r" b="b"/>
              <a:pathLst>
                <a:path w="191" h="172" extrusionOk="0">
                  <a:moveTo>
                    <a:pt x="47" y="1"/>
                  </a:moveTo>
                  <a:cubicBezTo>
                    <a:pt x="20" y="1"/>
                    <a:pt x="0" y="34"/>
                    <a:pt x="27" y="61"/>
                  </a:cubicBezTo>
                  <a:cubicBezTo>
                    <a:pt x="75" y="85"/>
                    <a:pt x="99" y="120"/>
                    <a:pt x="134" y="156"/>
                  </a:cubicBezTo>
                  <a:cubicBezTo>
                    <a:pt x="138" y="167"/>
                    <a:pt x="145" y="171"/>
                    <a:pt x="152" y="171"/>
                  </a:cubicBezTo>
                  <a:cubicBezTo>
                    <a:pt x="170" y="171"/>
                    <a:pt x="190" y="149"/>
                    <a:pt x="182" y="132"/>
                  </a:cubicBezTo>
                  <a:cubicBezTo>
                    <a:pt x="146" y="73"/>
                    <a:pt x="110" y="61"/>
                    <a:pt x="75" y="13"/>
                  </a:cubicBezTo>
                  <a:cubicBezTo>
                    <a:pt x="66" y="4"/>
                    <a:pt x="56" y="1"/>
                    <a:pt x="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4" name="Google Shape;16366;p55">
              <a:extLst>
                <a:ext uri="{FF2B5EF4-FFF2-40B4-BE49-F238E27FC236}">
                  <a16:creationId xmlns:a16="http://schemas.microsoft.com/office/drawing/2014/main" id="{B3E74A7B-9D93-4C21-DA6E-CE0B54FD77A4}"/>
                </a:ext>
              </a:extLst>
            </p:cNvPr>
            <p:cNvSpPr/>
            <p:nvPr/>
          </p:nvSpPr>
          <p:spPr>
            <a:xfrm>
              <a:off x="4556075" y="2495925"/>
              <a:ext cx="14450" cy="25675"/>
            </a:xfrm>
            <a:custGeom>
              <a:avLst/>
              <a:gdLst/>
              <a:ahLst/>
              <a:cxnLst/>
              <a:rect l="l" t="t" r="r" b="b"/>
              <a:pathLst>
                <a:path w="578" h="1027" extrusionOk="0">
                  <a:moveTo>
                    <a:pt x="182" y="0"/>
                  </a:moveTo>
                  <a:cubicBezTo>
                    <a:pt x="47" y="0"/>
                    <a:pt x="0" y="173"/>
                    <a:pt x="101" y="229"/>
                  </a:cubicBezTo>
                  <a:cubicBezTo>
                    <a:pt x="220" y="300"/>
                    <a:pt x="196" y="479"/>
                    <a:pt x="196" y="598"/>
                  </a:cubicBezTo>
                  <a:cubicBezTo>
                    <a:pt x="196" y="741"/>
                    <a:pt x="196" y="872"/>
                    <a:pt x="256" y="991"/>
                  </a:cubicBezTo>
                  <a:cubicBezTo>
                    <a:pt x="262" y="1014"/>
                    <a:pt x="286" y="1026"/>
                    <a:pt x="313" y="1026"/>
                  </a:cubicBezTo>
                  <a:cubicBezTo>
                    <a:pt x="339" y="1026"/>
                    <a:pt x="369" y="1014"/>
                    <a:pt x="387" y="991"/>
                  </a:cubicBezTo>
                  <a:cubicBezTo>
                    <a:pt x="518" y="705"/>
                    <a:pt x="577" y="157"/>
                    <a:pt x="208" y="2"/>
                  </a:cubicBezTo>
                  <a:cubicBezTo>
                    <a:pt x="199" y="1"/>
                    <a:pt x="191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5" name="Google Shape;16367;p55">
              <a:extLst>
                <a:ext uri="{FF2B5EF4-FFF2-40B4-BE49-F238E27FC236}">
                  <a16:creationId xmlns:a16="http://schemas.microsoft.com/office/drawing/2014/main" id="{D9BF13BF-1555-E313-E0D7-14B721D32A93}"/>
                </a:ext>
              </a:extLst>
            </p:cNvPr>
            <p:cNvSpPr/>
            <p:nvPr/>
          </p:nvSpPr>
          <p:spPr>
            <a:xfrm>
              <a:off x="4569900" y="2504600"/>
              <a:ext cx="7775" cy="22675"/>
            </a:xfrm>
            <a:custGeom>
              <a:avLst/>
              <a:gdLst/>
              <a:ahLst/>
              <a:cxnLst/>
              <a:rect l="l" t="t" r="r" b="b"/>
              <a:pathLst>
                <a:path w="311" h="907" extrusionOk="0">
                  <a:moveTo>
                    <a:pt x="85" y="0"/>
                  </a:moveTo>
                  <a:cubicBezTo>
                    <a:pt x="61" y="0"/>
                    <a:pt x="36" y="13"/>
                    <a:pt x="36" y="36"/>
                  </a:cubicBezTo>
                  <a:cubicBezTo>
                    <a:pt x="13" y="286"/>
                    <a:pt x="1" y="632"/>
                    <a:pt x="96" y="870"/>
                  </a:cubicBezTo>
                  <a:cubicBezTo>
                    <a:pt x="109" y="890"/>
                    <a:pt x="138" y="906"/>
                    <a:pt x="162" y="906"/>
                  </a:cubicBezTo>
                  <a:cubicBezTo>
                    <a:pt x="181" y="906"/>
                    <a:pt x="198" y="896"/>
                    <a:pt x="203" y="870"/>
                  </a:cubicBezTo>
                  <a:cubicBezTo>
                    <a:pt x="310" y="608"/>
                    <a:pt x="203" y="275"/>
                    <a:pt x="120" y="13"/>
                  </a:cubicBezTo>
                  <a:cubicBezTo>
                    <a:pt x="111" y="4"/>
                    <a:pt x="98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6" name="Google Shape;16368;p55">
              <a:extLst>
                <a:ext uri="{FF2B5EF4-FFF2-40B4-BE49-F238E27FC236}">
                  <a16:creationId xmlns:a16="http://schemas.microsoft.com/office/drawing/2014/main" id="{1B68A705-C332-6F02-42A0-3EF92C359A2E}"/>
                </a:ext>
              </a:extLst>
            </p:cNvPr>
            <p:cNvSpPr/>
            <p:nvPr/>
          </p:nvSpPr>
          <p:spPr>
            <a:xfrm>
              <a:off x="4575250" y="2507275"/>
              <a:ext cx="8975" cy="31000"/>
            </a:xfrm>
            <a:custGeom>
              <a:avLst/>
              <a:gdLst/>
              <a:ahLst/>
              <a:cxnLst/>
              <a:rect l="l" t="t" r="r" b="b"/>
              <a:pathLst>
                <a:path w="359" h="1240" extrusionOk="0">
                  <a:moveTo>
                    <a:pt x="107" y="0"/>
                  </a:moveTo>
                  <a:cubicBezTo>
                    <a:pt x="83" y="0"/>
                    <a:pt x="61" y="15"/>
                    <a:pt x="61" y="48"/>
                  </a:cubicBezTo>
                  <a:cubicBezTo>
                    <a:pt x="72" y="418"/>
                    <a:pt x="1" y="834"/>
                    <a:pt x="120" y="1203"/>
                  </a:cubicBezTo>
                  <a:cubicBezTo>
                    <a:pt x="126" y="1227"/>
                    <a:pt x="150" y="1239"/>
                    <a:pt x="174" y="1239"/>
                  </a:cubicBezTo>
                  <a:cubicBezTo>
                    <a:pt x="197" y="1239"/>
                    <a:pt x="221" y="1227"/>
                    <a:pt x="227" y="1203"/>
                  </a:cubicBezTo>
                  <a:cubicBezTo>
                    <a:pt x="358" y="834"/>
                    <a:pt x="275" y="406"/>
                    <a:pt x="156" y="25"/>
                  </a:cubicBezTo>
                  <a:cubicBezTo>
                    <a:pt x="145" y="9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7" name="Google Shape;16369;p55">
              <a:extLst>
                <a:ext uri="{FF2B5EF4-FFF2-40B4-BE49-F238E27FC236}">
                  <a16:creationId xmlns:a16="http://schemas.microsoft.com/office/drawing/2014/main" id="{FC97E39C-FCE7-B57E-A97F-E53C50A4E6BB}"/>
                </a:ext>
              </a:extLst>
            </p:cNvPr>
            <p:cNvSpPr/>
            <p:nvPr/>
          </p:nvSpPr>
          <p:spPr>
            <a:xfrm>
              <a:off x="4584200" y="2513725"/>
              <a:ext cx="6850" cy="27550"/>
            </a:xfrm>
            <a:custGeom>
              <a:avLst/>
              <a:gdLst/>
              <a:ahLst/>
              <a:cxnLst/>
              <a:rect l="l" t="t" r="r" b="b"/>
              <a:pathLst>
                <a:path w="274" h="1102" extrusionOk="0">
                  <a:moveTo>
                    <a:pt x="72" y="0"/>
                  </a:moveTo>
                  <a:cubicBezTo>
                    <a:pt x="39" y="0"/>
                    <a:pt x="0" y="21"/>
                    <a:pt x="0" y="64"/>
                  </a:cubicBezTo>
                  <a:lnTo>
                    <a:pt x="48" y="648"/>
                  </a:lnTo>
                  <a:cubicBezTo>
                    <a:pt x="60" y="802"/>
                    <a:pt x="48" y="957"/>
                    <a:pt x="131" y="1076"/>
                  </a:cubicBezTo>
                  <a:cubicBezTo>
                    <a:pt x="142" y="1093"/>
                    <a:pt x="156" y="1102"/>
                    <a:pt x="170" y="1102"/>
                  </a:cubicBezTo>
                  <a:cubicBezTo>
                    <a:pt x="186" y="1102"/>
                    <a:pt x="202" y="1090"/>
                    <a:pt x="214" y="1064"/>
                  </a:cubicBezTo>
                  <a:cubicBezTo>
                    <a:pt x="274" y="910"/>
                    <a:pt x="226" y="755"/>
                    <a:pt x="191" y="600"/>
                  </a:cubicBezTo>
                  <a:cubicBezTo>
                    <a:pt x="167" y="421"/>
                    <a:pt x="155" y="231"/>
                    <a:pt x="119" y="52"/>
                  </a:cubicBezTo>
                  <a:cubicBezTo>
                    <a:pt x="131" y="18"/>
                    <a:pt x="104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8" name="Google Shape;16370;p55">
              <a:extLst>
                <a:ext uri="{FF2B5EF4-FFF2-40B4-BE49-F238E27FC236}">
                  <a16:creationId xmlns:a16="http://schemas.microsoft.com/office/drawing/2014/main" id="{B58AF0CD-9DE4-74E1-60F8-81570F4CA55F}"/>
                </a:ext>
              </a:extLst>
            </p:cNvPr>
            <p:cNvSpPr/>
            <p:nvPr/>
          </p:nvSpPr>
          <p:spPr>
            <a:xfrm>
              <a:off x="4591425" y="2522850"/>
              <a:ext cx="7800" cy="10350"/>
            </a:xfrm>
            <a:custGeom>
              <a:avLst/>
              <a:gdLst/>
              <a:ahLst/>
              <a:cxnLst/>
              <a:rect l="l" t="t" r="r" b="b"/>
              <a:pathLst>
                <a:path w="312" h="414" extrusionOk="0">
                  <a:moveTo>
                    <a:pt x="74" y="0"/>
                  </a:moveTo>
                  <a:cubicBezTo>
                    <a:pt x="36" y="0"/>
                    <a:pt x="1" y="40"/>
                    <a:pt x="9" y="80"/>
                  </a:cubicBezTo>
                  <a:cubicBezTo>
                    <a:pt x="21" y="199"/>
                    <a:pt x="56" y="318"/>
                    <a:pt x="128" y="390"/>
                  </a:cubicBezTo>
                  <a:cubicBezTo>
                    <a:pt x="144" y="406"/>
                    <a:pt x="166" y="414"/>
                    <a:pt x="189" y="414"/>
                  </a:cubicBezTo>
                  <a:cubicBezTo>
                    <a:pt x="248" y="414"/>
                    <a:pt x="312" y="363"/>
                    <a:pt x="295" y="295"/>
                  </a:cubicBezTo>
                  <a:cubicBezTo>
                    <a:pt x="247" y="199"/>
                    <a:pt x="176" y="116"/>
                    <a:pt x="128" y="33"/>
                  </a:cubicBezTo>
                  <a:cubicBezTo>
                    <a:pt x="112" y="9"/>
                    <a:pt x="93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9" name="Google Shape;16371;p55">
              <a:extLst>
                <a:ext uri="{FF2B5EF4-FFF2-40B4-BE49-F238E27FC236}">
                  <a16:creationId xmlns:a16="http://schemas.microsoft.com/office/drawing/2014/main" id="{D265C34A-DBB1-1353-74E7-E873D69301CC}"/>
                </a:ext>
              </a:extLst>
            </p:cNvPr>
            <p:cNvSpPr/>
            <p:nvPr/>
          </p:nvSpPr>
          <p:spPr>
            <a:xfrm>
              <a:off x="4586275" y="2545225"/>
              <a:ext cx="4775" cy="14325"/>
            </a:xfrm>
            <a:custGeom>
              <a:avLst/>
              <a:gdLst/>
              <a:ahLst/>
              <a:cxnLst/>
              <a:rect l="l" t="t" r="r" b="b"/>
              <a:pathLst>
                <a:path w="191" h="573" extrusionOk="0">
                  <a:moveTo>
                    <a:pt x="96" y="1"/>
                  </a:moveTo>
                  <a:cubicBezTo>
                    <a:pt x="66" y="1"/>
                    <a:pt x="36" y="19"/>
                    <a:pt x="36" y="54"/>
                  </a:cubicBezTo>
                  <a:cubicBezTo>
                    <a:pt x="36" y="150"/>
                    <a:pt x="24" y="233"/>
                    <a:pt x="24" y="328"/>
                  </a:cubicBezTo>
                  <a:cubicBezTo>
                    <a:pt x="24" y="400"/>
                    <a:pt x="1" y="495"/>
                    <a:pt x="60" y="555"/>
                  </a:cubicBezTo>
                  <a:cubicBezTo>
                    <a:pt x="72" y="566"/>
                    <a:pt x="90" y="572"/>
                    <a:pt x="106" y="572"/>
                  </a:cubicBezTo>
                  <a:cubicBezTo>
                    <a:pt x="123" y="572"/>
                    <a:pt x="137" y="566"/>
                    <a:pt x="143" y="555"/>
                  </a:cubicBezTo>
                  <a:cubicBezTo>
                    <a:pt x="191" y="495"/>
                    <a:pt x="179" y="400"/>
                    <a:pt x="179" y="328"/>
                  </a:cubicBezTo>
                  <a:cubicBezTo>
                    <a:pt x="179" y="233"/>
                    <a:pt x="155" y="150"/>
                    <a:pt x="155" y="54"/>
                  </a:cubicBezTo>
                  <a:cubicBezTo>
                    <a:pt x="155" y="19"/>
                    <a:pt x="126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0" name="Google Shape;16372;p55">
              <a:extLst>
                <a:ext uri="{FF2B5EF4-FFF2-40B4-BE49-F238E27FC236}">
                  <a16:creationId xmlns:a16="http://schemas.microsoft.com/office/drawing/2014/main" id="{C698DE11-F459-959C-4577-BA689DFC2738}"/>
                </a:ext>
              </a:extLst>
            </p:cNvPr>
            <p:cNvSpPr/>
            <p:nvPr/>
          </p:nvSpPr>
          <p:spPr>
            <a:xfrm>
              <a:off x="4589325" y="2548875"/>
              <a:ext cx="10975" cy="15950"/>
            </a:xfrm>
            <a:custGeom>
              <a:avLst/>
              <a:gdLst/>
              <a:ahLst/>
              <a:cxnLst/>
              <a:rect l="l" t="t" r="r" b="b"/>
              <a:pathLst>
                <a:path w="439" h="638" extrusionOk="0">
                  <a:moveTo>
                    <a:pt x="167" y="0"/>
                  </a:moveTo>
                  <a:cubicBezTo>
                    <a:pt x="87" y="0"/>
                    <a:pt x="0" y="97"/>
                    <a:pt x="57" y="194"/>
                  </a:cubicBezTo>
                  <a:cubicBezTo>
                    <a:pt x="117" y="325"/>
                    <a:pt x="117" y="492"/>
                    <a:pt x="212" y="611"/>
                  </a:cubicBezTo>
                  <a:cubicBezTo>
                    <a:pt x="230" y="629"/>
                    <a:pt x="248" y="638"/>
                    <a:pt x="264" y="638"/>
                  </a:cubicBezTo>
                  <a:cubicBezTo>
                    <a:pt x="280" y="638"/>
                    <a:pt x="295" y="629"/>
                    <a:pt x="307" y="611"/>
                  </a:cubicBezTo>
                  <a:cubicBezTo>
                    <a:pt x="438" y="444"/>
                    <a:pt x="331" y="242"/>
                    <a:pt x="260" y="75"/>
                  </a:cubicBezTo>
                  <a:cubicBezTo>
                    <a:pt x="240" y="22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1" name="Google Shape;16373;p55">
              <a:extLst>
                <a:ext uri="{FF2B5EF4-FFF2-40B4-BE49-F238E27FC236}">
                  <a16:creationId xmlns:a16="http://schemas.microsoft.com/office/drawing/2014/main" id="{CCCCA6A1-3A5C-F8D7-DD74-79265FE92A9C}"/>
                </a:ext>
              </a:extLst>
            </p:cNvPr>
            <p:cNvSpPr/>
            <p:nvPr/>
          </p:nvSpPr>
          <p:spPr>
            <a:xfrm>
              <a:off x="4600875" y="2555525"/>
              <a:ext cx="10050" cy="10675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172" y="1"/>
                  </a:moveTo>
                  <a:cubicBezTo>
                    <a:pt x="81" y="1"/>
                    <a:pt x="0" y="119"/>
                    <a:pt x="83" y="202"/>
                  </a:cubicBezTo>
                  <a:cubicBezTo>
                    <a:pt x="143" y="262"/>
                    <a:pt x="167" y="333"/>
                    <a:pt x="214" y="393"/>
                  </a:cubicBezTo>
                  <a:cubicBezTo>
                    <a:pt x="235" y="416"/>
                    <a:pt x="259" y="426"/>
                    <a:pt x="283" y="426"/>
                  </a:cubicBezTo>
                  <a:cubicBezTo>
                    <a:pt x="343" y="426"/>
                    <a:pt x="401" y="362"/>
                    <a:pt x="393" y="285"/>
                  </a:cubicBezTo>
                  <a:cubicBezTo>
                    <a:pt x="381" y="178"/>
                    <a:pt x="309" y="107"/>
                    <a:pt x="250" y="35"/>
                  </a:cubicBezTo>
                  <a:cubicBezTo>
                    <a:pt x="226" y="11"/>
                    <a:pt x="198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2" name="Google Shape;16374;p55">
              <a:extLst>
                <a:ext uri="{FF2B5EF4-FFF2-40B4-BE49-F238E27FC236}">
                  <a16:creationId xmlns:a16="http://schemas.microsoft.com/office/drawing/2014/main" id="{BC4ED32F-C34A-C242-68BC-06CA228B3E96}"/>
                </a:ext>
              </a:extLst>
            </p:cNvPr>
            <p:cNvSpPr/>
            <p:nvPr/>
          </p:nvSpPr>
          <p:spPr>
            <a:xfrm>
              <a:off x="4611425" y="2554975"/>
              <a:ext cx="7625" cy="11125"/>
            </a:xfrm>
            <a:custGeom>
              <a:avLst/>
              <a:gdLst/>
              <a:ahLst/>
              <a:cxnLst/>
              <a:rect l="l" t="t" r="r" b="b"/>
              <a:pathLst>
                <a:path w="305" h="445" extrusionOk="0">
                  <a:moveTo>
                    <a:pt x="146" y="1"/>
                  </a:moveTo>
                  <a:cubicBezTo>
                    <a:pt x="76" y="1"/>
                    <a:pt x="0" y="74"/>
                    <a:pt x="42" y="141"/>
                  </a:cubicBezTo>
                  <a:cubicBezTo>
                    <a:pt x="78" y="200"/>
                    <a:pt x="102" y="284"/>
                    <a:pt x="102" y="355"/>
                  </a:cubicBezTo>
                  <a:cubicBezTo>
                    <a:pt x="114" y="415"/>
                    <a:pt x="164" y="444"/>
                    <a:pt x="212" y="444"/>
                  </a:cubicBezTo>
                  <a:cubicBezTo>
                    <a:pt x="260" y="444"/>
                    <a:pt x="304" y="415"/>
                    <a:pt x="304" y="355"/>
                  </a:cubicBezTo>
                  <a:cubicBezTo>
                    <a:pt x="304" y="248"/>
                    <a:pt x="268" y="141"/>
                    <a:pt x="221" y="45"/>
                  </a:cubicBezTo>
                  <a:cubicBezTo>
                    <a:pt x="203" y="14"/>
                    <a:pt x="17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3" name="Google Shape;16375;p55">
              <a:extLst>
                <a:ext uri="{FF2B5EF4-FFF2-40B4-BE49-F238E27FC236}">
                  <a16:creationId xmlns:a16="http://schemas.microsoft.com/office/drawing/2014/main" id="{5B827B7F-2B4B-15C4-501A-2D220A45D0D3}"/>
                </a:ext>
              </a:extLst>
            </p:cNvPr>
            <p:cNvSpPr/>
            <p:nvPr/>
          </p:nvSpPr>
          <p:spPr>
            <a:xfrm>
              <a:off x="4619900" y="2548700"/>
              <a:ext cx="6825" cy="15650"/>
            </a:xfrm>
            <a:custGeom>
              <a:avLst/>
              <a:gdLst/>
              <a:ahLst/>
              <a:cxnLst/>
              <a:rect l="l" t="t" r="r" b="b"/>
              <a:pathLst>
                <a:path w="273" h="626" extrusionOk="0">
                  <a:moveTo>
                    <a:pt x="71" y="0"/>
                  </a:moveTo>
                  <a:cubicBezTo>
                    <a:pt x="44" y="0"/>
                    <a:pt x="12" y="24"/>
                    <a:pt x="1" y="70"/>
                  </a:cubicBezTo>
                  <a:cubicBezTo>
                    <a:pt x="1" y="249"/>
                    <a:pt x="25" y="511"/>
                    <a:pt x="180" y="618"/>
                  </a:cubicBezTo>
                  <a:cubicBezTo>
                    <a:pt x="190" y="623"/>
                    <a:pt x="200" y="625"/>
                    <a:pt x="210" y="625"/>
                  </a:cubicBezTo>
                  <a:cubicBezTo>
                    <a:pt x="245" y="625"/>
                    <a:pt x="272" y="596"/>
                    <a:pt x="263" y="558"/>
                  </a:cubicBezTo>
                  <a:cubicBezTo>
                    <a:pt x="239" y="475"/>
                    <a:pt x="203" y="416"/>
                    <a:pt x="168" y="332"/>
                  </a:cubicBezTo>
                  <a:cubicBezTo>
                    <a:pt x="144" y="249"/>
                    <a:pt x="120" y="154"/>
                    <a:pt x="120" y="82"/>
                  </a:cubicBezTo>
                  <a:cubicBezTo>
                    <a:pt x="126" y="27"/>
                    <a:pt x="101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4" name="Google Shape;16376;p55">
              <a:extLst>
                <a:ext uri="{FF2B5EF4-FFF2-40B4-BE49-F238E27FC236}">
                  <a16:creationId xmlns:a16="http://schemas.microsoft.com/office/drawing/2014/main" id="{B2F48DC8-4B67-D254-F147-9D39FDC24B1D}"/>
                </a:ext>
              </a:extLst>
            </p:cNvPr>
            <p:cNvSpPr/>
            <p:nvPr/>
          </p:nvSpPr>
          <p:spPr>
            <a:xfrm>
              <a:off x="4625275" y="2539875"/>
              <a:ext cx="8650" cy="24950"/>
            </a:xfrm>
            <a:custGeom>
              <a:avLst/>
              <a:gdLst/>
              <a:ahLst/>
              <a:cxnLst/>
              <a:rect l="l" t="t" r="r" b="b"/>
              <a:pathLst>
                <a:path w="346" h="998" extrusionOk="0">
                  <a:moveTo>
                    <a:pt x="87" y="1"/>
                  </a:moveTo>
                  <a:cubicBezTo>
                    <a:pt x="51" y="1"/>
                    <a:pt x="12" y="35"/>
                    <a:pt x="12" y="78"/>
                  </a:cubicBezTo>
                  <a:cubicBezTo>
                    <a:pt x="60" y="376"/>
                    <a:pt x="0" y="769"/>
                    <a:pt x="226" y="983"/>
                  </a:cubicBezTo>
                  <a:cubicBezTo>
                    <a:pt x="234" y="994"/>
                    <a:pt x="244" y="998"/>
                    <a:pt x="255" y="998"/>
                  </a:cubicBezTo>
                  <a:cubicBezTo>
                    <a:pt x="281" y="998"/>
                    <a:pt x="310" y="976"/>
                    <a:pt x="310" y="959"/>
                  </a:cubicBezTo>
                  <a:cubicBezTo>
                    <a:pt x="346" y="661"/>
                    <a:pt x="226" y="316"/>
                    <a:pt x="143" y="54"/>
                  </a:cubicBezTo>
                  <a:cubicBezTo>
                    <a:pt x="134" y="16"/>
                    <a:pt x="111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5" name="Google Shape;16377;p55">
              <a:extLst>
                <a:ext uri="{FF2B5EF4-FFF2-40B4-BE49-F238E27FC236}">
                  <a16:creationId xmlns:a16="http://schemas.microsoft.com/office/drawing/2014/main" id="{576603A2-47EC-ECAF-27B4-2ADA10441F2D}"/>
                </a:ext>
              </a:extLst>
            </p:cNvPr>
            <p:cNvSpPr/>
            <p:nvPr/>
          </p:nvSpPr>
          <p:spPr>
            <a:xfrm>
              <a:off x="4635775" y="2543825"/>
              <a:ext cx="14525" cy="23850"/>
            </a:xfrm>
            <a:custGeom>
              <a:avLst/>
              <a:gdLst/>
              <a:ahLst/>
              <a:cxnLst/>
              <a:rect l="l" t="t" r="r" b="b"/>
              <a:pathLst>
                <a:path w="581" h="954" extrusionOk="0">
                  <a:moveTo>
                    <a:pt x="53" y="0"/>
                  </a:moveTo>
                  <a:cubicBezTo>
                    <a:pt x="28" y="0"/>
                    <a:pt x="0" y="26"/>
                    <a:pt x="9" y="51"/>
                  </a:cubicBezTo>
                  <a:cubicBezTo>
                    <a:pt x="116" y="337"/>
                    <a:pt x="68" y="670"/>
                    <a:pt x="259" y="920"/>
                  </a:cubicBezTo>
                  <a:cubicBezTo>
                    <a:pt x="284" y="937"/>
                    <a:pt x="315" y="954"/>
                    <a:pt x="344" y="954"/>
                  </a:cubicBezTo>
                  <a:cubicBezTo>
                    <a:pt x="356" y="954"/>
                    <a:pt x="367" y="951"/>
                    <a:pt x="378" y="944"/>
                  </a:cubicBezTo>
                  <a:cubicBezTo>
                    <a:pt x="580" y="884"/>
                    <a:pt x="390" y="634"/>
                    <a:pt x="354" y="527"/>
                  </a:cubicBezTo>
                  <a:cubicBezTo>
                    <a:pt x="283" y="337"/>
                    <a:pt x="235" y="158"/>
                    <a:pt x="80" y="15"/>
                  </a:cubicBezTo>
                  <a:cubicBezTo>
                    <a:pt x="73" y="5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6" name="Google Shape;16378;p55">
              <a:extLst>
                <a:ext uri="{FF2B5EF4-FFF2-40B4-BE49-F238E27FC236}">
                  <a16:creationId xmlns:a16="http://schemas.microsoft.com/office/drawing/2014/main" id="{6DE4B367-DAF8-6A69-F182-F1C0AFB3AA81}"/>
                </a:ext>
              </a:extLst>
            </p:cNvPr>
            <p:cNvSpPr/>
            <p:nvPr/>
          </p:nvSpPr>
          <p:spPr>
            <a:xfrm>
              <a:off x="4649075" y="2552725"/>
              <a:ext cx="9550" cy="12925"/>
            </a:xfrm>
            <a:custGeom>
              <a:avLst/>
              <a:gdLst/>
              <a:ahLst/>
              <a:cxnLst/>
              <a:rect l="l" t="t" r="r" b="b"/>
              <a:pathLst>
                <a:path w="382" h="517" extrusionOk="0">
                  <a:moveTo>
                    <a:pt x="14" y="1"/>
                  </a:moveTo>
                  <a:cubicBezTo>
                    <a:pt x="6" y="1"/>
                    <a:pt x="1" y="20"/>
                    <a:pt x="1" y="28"/>
                  </a:cubicBezTo>
                  <a:cubicBezTo>
                    <a:pt x="60" y="112"/>
                    <a:pt x="84" y="207"/>
                    <a:pt x="120" y="314"/>
                  </a:cubicBezTo>
                  <a:cubicBezTo>
                    <a:pt x="144" y="397"/>
                    <a:pt x="156" y="505"/>
                    <a:pt x="263" y="516"/>
                  </a:cubicBezTo>
                  <a:cubicBezTo>
                    <a:pt x="298" y="516"/>
                    <a:pt x="310" y="505"/>
                    <a:pt x="322" y="481"/>
                  </a:cubicBezTo>
                  <a:cubicBezTo>
                    <a:pt x="382" y="385"/>
                    <a:pt x="286" y="290"/>
                    <a:pt x="227" y="219"/>
                  </a:cubicBezTo>
                  <a:cubicBezTo>
                    <a:pt x="156" y="147"/>
                    <a:pt x="108" y="64"/>
                    <a:pt x="25" y="16"/>
                  </a:cubicBezTo>
                  <a:cubicBezTo>
                    <a:pt x="21" y="5"/>
                    <a:pt x="17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7" name="Google Shape;16379;p55">
              <a:extLst>
                <a:ext uri="{FF2B5EF4-FFF2-40B4-BE49-F238E27FC236}">
                  <a16:creationId xmlns:a16="http://schemas.microsoft.com/office/drawing/2014/main" id="{C501D151-82B5-96A0-5717-835BDA4C5AB1}"/>
                </a:ext>
              </a:extLst>
            </p:cNvPr>
            <p:cNvSpPr/>
            <p:nvPr/>
          </p:nvSpPr>
          <p:spPr>
            <a:xfrm>
              <a:off x="4661375" y="2555450"/>
              <a:ext cx="12725" cy="6925"/>
            </a:xfrm>
            <a:custGeom>
              <a:avLst/>
              <a:gdLst/>
              <a:ahLst/>
              <a:cxnLst/>
              <a:rect l="l" t="t" r="r" b="b"/>
              <a:pathLst>
                <a:path w="509" h="277" extrusionOk="0">
                  <a:moveTo>
                    <a:pt x="77" y="1"/>
                  </a:moveTo>
                  <a:cubicBezTo>
                    <a:pt x="35" y="1"/>
                    <a:pt x="1" y="41"/>
                    <a:pt x="33" y="62"/>
                  </a:cubicBezTo>
                  <a:cubicBezTo>
                    <a:pt x="68" y="146"/>
                    <a:pt x="128" y="205"/>
                    <a:pt x="211" y="229"/>
                  </a:cubicBezTo>
                  <a:cubicBezTo>
                    <a:pt x="247" y="241"/>
                    <a:pt x="295" y="276"/>
                    <a:pt x="342" y="276"/>
                  </a:cubicBezTo>
                  <a:cubicBezTo>
                    <a:pt x="390" y="276"/>
                    <a:pt x="426" y="265"/>
                    <a:pt x="473" y="265"/>
                  </a:cubicBezTo>
                  <a:cubicBezTo>
                    <a:pt x="509" y="265"/>
                    <a:pt x="509" y="217"/>
                    <a:pt x="509" y="205"/>
                  </a:cubicBezTo>
                  <a:cubicBezTo>
                    <a:pt x="485" y="169"/>
                    <a:pt x="473" y="146"/>
                    <a:pt x="449" y="110"/>
                  </a:cubicBezTo>
                  <a:cubicBezTo>
                    <a:pt x="414" y="86"/>
                    <a:pt x="366" y="62"/>
                    <a:pt x="330" y="50"/>
                  </a:cubicBezTo>
                  <a:cubicBezTo>
                    <a:pt x="283" y="38"/>
                    <a:pt x="247" y="3"/>
                    <a:pt x="211" y="3"/>
                  </a:cubicBezTo>
                  <a:lnTo>
                    <a:pt x="92" y="3"/>
                  </a:lnTo>
                  <a:cubicBezTo>
                    <a:pt x="87" y="1"/>
                    <a:pt x="82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8" name="Google Shape;16380;p55">
              <a:extLst>
                <a:ext uri="{FF2B5EF4-FFF2-40B4-BE49-F238E27FC236}">
                  <a16:creationId xmlns:a16="http://schemas.microsoft.com/office/drawing/2014/main" id="{6AA73396-726A-F1B9-2DAB-90B9659ACF22}"/>
                </a:ext>
              </a:extLst>
            </p:cNvPr>
            <p:cNvSpPr/>
            <p:nvPr/>
          </p:nvSpPr>
          <p:spPr>
            <a:xfrm>
              <a:off x="4676425" y="2558375"/>
              <a:ext cx="6200" cy="4325"/>
            </a:xfrm>
            <a:custGeom>
              <a:avLst/>
              <a:gdLst/>
              <a:ahLst/>
              <a:cxnLst/>
              <a:rect l="l" t="t" r="r" b="b"/>
              <a:pathLst>
                <a:path w="248" h="173" extrusionOk="0">
                  <a:moveTo>
                    <a:pt x="106" y="0"/>
                  </a:moveTo>
                  <a:cubicBezTo>
                    <a:pt x="48" y="0"/>
                    <a:pt x="1" y="87"/>
                    <a:pt x="62" y="148"/>
                  </a:cubicBezTo>
                  <a:cubicBezTo>
                    <a:pt x="97" y="159"/>
                    <a:pt x="109" y="171"/>
                    <a:pt x="145" y="171"/>
                  </a:cubicBezTo>
                  <a:cubicBezTo>
                    <a:pt x="150" y="172"/>
                    <a:pt x="154" y="173"/>
                    <a:pt x="159" y="173"/>
                  </a:cubicBezTo>
                  <a:cubicBezTo>
                    <a:pt x="221" y="173"/>
                    <a:pt x="247" y="97"/>
                    <a:pt x="181" y="52"/>
                  </a:cubicBezTo>
                  <a:lnTo>
                    <a:pt x="169" y="40"/>
                  </a:lnTo>
                  <a:cubicBezTo>
                    <a:pt x="150" y="12"/>
                    <a:pt x="12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9" name="Google Shape;16381;p55">
              <a:extLst>
                <a:ext uri="{FF2B5EF4-FFF2-40B4-BE49-F238E27FC236}">
                  <a16:creationId xmlns:a16="http://schemas.microsoft.com/office/drawing/2014/main" id="{381F162B-87A5-D983-7AE1-46529429F4A3}"/>
                </a:ext>
              </a:extLst>
            </p:cNvPr>
            <p:cNvSpPr/>
            <p:nvPr/>
          </p:nvSpPr>
          <p:spPr>
            <a:xfrm>
              <a:off x="4582100" y="2559150"/>
              <a:ext cx="4800" cy="8725"/>
            </a:xfrm>
            <a:custGeom>
              <a:avLst/>
              <a:gdLst/>
              <a:ahLst/>
              <a:cxnLst/>
              <a:rect l="l" t="t" r="r" b="b"/>
              <a:pathLst>
                <a:path w="192" h="349" extrusionOk="0">
                  <a:moveTo>
                    <a:pt x="87" y="0"/>
                  </a:moveTo>
                  <a:cubicBezTo>
                    <a:pt x="48" y="0"/>
                    <a:pt x="13" y="27"/>
                    <a:pt x="13" y="81"/>
                  </a:cubicBezTo>
                  <a:cubicBezTo>
                    <a:pt x="13" y="152"/>
                    <a:pt x="1" y="271"/>
                    <a:pt x="60" y="331"/>
                  </a:cubicBezTo>
                  <a:cubicBezTo>
                    <a:pt x="66" y="343"/>
                    <a:pt x="81" y="349"/>
                    <a:pt x="96" y="349"/>
                  </a:cubicBezTo>
                  <a:cubicBezTo>
                    <a:pt x="111" y="349"/>
                    <a:pt x="126" y="343"/>
                    <a:pt x="132" y="331"/>
                  </a:cubicBezTo>
                  <a:cubicBezTo>
                    <a:pt x="191" y="271"/>
                    <a:pt x="179" y="152"/>
                    <a:pt x="179" y="81"/>
                  </a:cubicBezTo>
                  <a:cubicBezTo>
                    <a:pt x="168" y="27"/>
                    <a:pt x="126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0" name="Google Shape;16382;p55">
              <a:extLst>
                <a:ext uri="{FF2B5EF4-FFF2-40B4-BE49-F238E27FC236}">
                  <a16:creationId xmlns:a16="http://schemas.microsoft.com/office/drawing/2014/main" id="{D412F188-84B4-D12C-BD63-B265F0FD3A35}"/>
                </a:ext>
              </a:extLst>
            </p:cNvPr>
            <p:cNvSpPr/>
            <p:nvPr/>
          </p:nvSpPr>
          <p:spPr>
            <a:xfrm>
              <a:off x="4568725" y="2557800"/>
              <a:ext cx="7450" cy="10825"/>
            </a:xfrm>
            <a:custGeom>
              <a:avLst/>
              <a:gdLst/>
              <a:ahLst/>
              <a:cxnLst/>
              <a:rect l="l" t="t" r="r" b="b"/>
              <a:pathLst>
                <a:path w="298" h="433" extrusionOk="0">
                  <a:moveTo>
                    <a:pt x="185" y="1"/>
                  </a:moveTo>
                  <a:cubicBezTo>
                    <a:pt x="139" y="1"/>
                    <a:pt x="95" y="30"/>
                    <a:pt x="95" y="87"/>
                  </a:cubicBezTo>
                  <a:cubicBezTo>
                    <a:pt x="95" y="135"/>
                    <a:pt x="95" y="182"/>
                    <a:pt x="71" y="230"/>
                  </a:cubicBezTo>
                  <a:cubicBezTo>
                    <a:pt x="60" y="242"/>
                    <a:pt x="36" y="254"/>
                    <a:pt x="36" y="266"/>
                  </a:cubicBezTo>
                  <a:cubicBezTo>
                    <a:pt x="24" y="302"/>
                    <a:pt x="24" y="325"/>
                    <a:pt x="12" y="361"/>
                  </a:cubicBezTo>
                  <a:cubicBezTo>
                    <a:pt x="0" y="385"/>
                    <a:pt x="12" y="433"/>
                    <a:pt x="60" y="433"/>
                  </a:cubicBezTo>
                  <a:cubicBezTo>
                    <a:pt x="143" y="421"/>
                    <a:pt x="191" y="409"/>
                    <a:pt x="238" y="325"/>
                  </a:cubicBezTo>
                  <a:cubicBezTo>
                    <a:pt x="262" y="254"/>
                    <a:pt x="274" y="182"/>
                    <a:pt x="298" y="111"/>
                  </a:cubicBezTo>
                  <a:cubicBezTo>
                    <a:pt x="291" y="36"/>
                    <a:pt x="236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1" name="Google Shape;16383;p55">
              <a:extLst>
                <a:ext uri="{FF2B5EF4-FFF2-40B4-BE49-F238E27FC236}">
                  <a16:creationId xmlns:a16="http://schemas.microsoft.com/office/drawing/2014/main" id="{BE6ADBB7-5A4F-0DA8-2149-8F605F1726F0}"/>
                </a:ext>
              </a:extLst>
            </p:cNvPr>
            <p:cNvSpPr/>
            <p:nvPr/>
          </p:nvSpPr>
          <p:spPr>
            <a:xfrm>
              <a:off x="4558700" y="2564275"/>
              <a:ext cx="4375" cy="6775"/>
            </a:xfrm>
            <a:custGeom>
              <a:avLst/>
              <a:gdLst/>
              <a:ahLst/>
              <a:cxnLst/>
              <a:rect l="l" t="t" r="r" b="b"/>
              <a:pathLst>
                <a:path w="175" h="271" extrusionOk="0">
                  <a:moveTo>
                    <a:pt x="121" y="1"/>
                  </a:moveTo>
                  <a:cubicBezTo>
                    <a:pt x="94" y="1"/>
                    <a:pt x="68" y="19"/>
                    <a:pt x="68" y="54"/>
                  </a:cubicBezTo>
                  <a:cubicBezTo>
                    <a:pt x="68" y="114"/>
                    <a:pt x="68" y="162"/>
                    <a:pt x="32" y="209"/>
                  </a:cubicBezTo>
                  <a:cubicBezTo>
                    <a:pt x="0" y="230"/>
                    <a:pt x="25" y="271"/>
                    <a:pt x="48" y="271"/>
                  </a:cubicBezTo>
                  <a:cubicBezTo>
                    <a:pt x="50" y="271"/>
                    <a:pt x="53" y="270"/>
                    <a:pt x="56" y="269"/>
                  </a:cubicBezTo>
                  <a:cubicBezTo>
                    <a:pt x="151" y="233"/>
                    <a:pt x="163" y="126"/>
                    <a:pt x="175" y="54"/>
                  </a:cubicBezTo>
                  <a:cubicBezTo>
                    <a:pt x="175" y="19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2" name="Google Shape;16384;p55">
              <a:extLst>
                <a:ext uri="{FF2B5EF4-FFF2-40B4-BE49-F238E27FC236}">
                  <a16:creationId xmlns:a16="http://schemas.microsoft.com/office/drawing/2014/main" id="{AE2807AA-0C3C-F440-A62A-7AD3BC291592}"/>
                </a:ext>
              </a:extLst>
            </p:cNvPr>
            <p:cNvSpPr/>
            <p:nvPr/>
          </p:nvSpPr>
          <p:spPr>
            <a:xfrm>
              <a:off x="4539250" y="2564475"/>
              <a:ext cx="12225" cy="13600"/>
            </a:xfrm>
            <a:custGeom>
              <a:avLst/>
              <a:gdLst/>
              <a:ahLst/>
              <a:cxnLst/>
              <a:rect l="l" t="t" r="r" b="b"/>
              <a:pathLst>
                <a:path w="489" h="544" extrusionOk="0">
                  <a:moveTo>
                    <a:pt x="366" y="0"/>
                  </a:moveTo>
                  <a:cubicBezTo>
                    <a:pt x="308" y="0"/>
                    <a:pt x="250" y="36"/>
                    <a:pt x="250" y="106"/>
                  </a:cubicBezTo>
                  <a:cubicBezTo>
                    <a:pt x="250" y="201"/>
                    <a:pt x="227" y="261"/>
                    <a:pt x="155" y="308"/>
                  </a:cubicBezTo>
                  <a:cubicBezTo>
                    <a:pt x="84" y="356"/>
                    <a:pt x="0" y="487"/>
                    <a:pt x="119" y="535"/>
                  </a:cubicBezTo>
                  <a:cubicBezTo>
                    <a:pt x="137" y="540"/>
                    <a:pt x="155" y="543"/>
                    <a:pt x="172" y="543"/>
                  </a:cubicBezTo>
                  <a:cubicBezTo>
                    <a:pt x="260" y="543"/>
                    <a:pt x="342" y="475"/>
                    <a:pt x="381" y="416"/>
                  </a:cubicBezTo>
                  <a:cubicBezTo>
                    <a:pt x="465" y="332"/>
                    <a:pt x="488" y="225"/>
                    <a:pt x="488" y="118"/>
                  </a:cubicBezTo>
                  <a:cubicBezTo>
                    <a:pt x="488" y="39"/>
                    <a:pt x="427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3" name="Google Shape;16385;p55">
              <a:extLst>
                <a:ext uri="{FF2B5EF4-FFF2-40B4-BE49-F238E27FC236}">
                  <a16:creationId xmlns:a16="http://schemas.microsoft.com/office/drawing/2014/main" id="{957EF96B-D4EB-5263-C6AF-8658F3A9BDC5}"/>
                </a:ext>
              </a:extLst>
            </p:cNvPr>
            <p:cNvSpPr/>
            <p:nvPr/>
          </p:nvSpPr>
          <p:spPr>
            <a:xfrm>
              <a:off x="4533600" y="257605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36" y="12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4" name="Google Shape;16386;p55">
              <a:extLst>
                <a:ext uri="{FF2B5EF4-FFF2-40B4-BE49-F238E27FC236}">
                  <a16:creationId xmlns:a16="http://schemas.microsoft.com/office/drawing/2014/main" id="{8FC22FC0-7E3B-A976-76ED-60AB266603BD}"/>
                </a:ext>
              </a:extLst>
            </p:cNvPr>
            <p:cNvSpPr/>
            <p:nvPr/>
          </p:nvSpPr>
          <p:spPr>
            <a:xfrm>
              <a:off x="4172825" y="2701350"/>
              <a:ext cx="4675" cy="13875"/>
            </a:xfrm>
            <a:custGeom>
              <a:avLst/>
              <a:gdLst/>
              <a:ahLst/>
              <a:cxnLst/>
              <a:rect l="l" t="t" r="r" b="b"/>
              <a:pathLst>
                <a:path w="187" h="555" extrusionOk="0">
                  <a:moveTo>
                    <a:pt x="108" y="1"/>
                  </a:moveTo>
                  <a:cubicBezTo>
                    <a:pt x="80" y="1"/>
                    <a:pt x="53" y="20"/>
                    <a:pt x="48" y="60"/>
                  </a:cubicBezTo>
                  <a:cubicBezTo>
                    <a:pt x="25" y="215"/>
                    <a:pt x="1" y="406"/>
                    <a:pt x="84" y="536"/>
                  </a:cubicBezTo>
                  <a:cubicBezTo>
                    <a:pt x="90" y="548"/>
                    <a:pt x="102" y="554"/>
                    <a:pt x="114" y="554"/>
                  </a:cubicBezTo>
                  <a:cubicBezTo>
                    <a:pt x="126" y="554"/>
                    <a:pt x="138" y="548"/>
                    <a:pt x="144" y="536"/>
                  </a:cubicBezTo>
                  <a:cubicBezTo>
                    <a:pt x="179" y="394"/>
                    <a:pt x="156" y="239"/>
                    <a:pt x="179" y="96"/>
                  </a:cubicBezTo>
                  <a:cubicBezTo>
                    <a:pt x="186" y="35"/>
                    <a:pt x="146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5" name="Google Shape;16387;p55">
              <a:extLst>
                <a:ext uri="{FF2B5EF4-FFF2-40B4-BE49-F238E27FC236}">
                  <a16:creationId xmlns:a16="http://schemas.microsoft.com/office/drawing/2014/main" id="{E6CEF425-76C8-0DE1-01F7-E33EAA855E57}"/>
                </a:ext>
              </a:extLst>
            </p:cNvPr>
            <p:cNvSpPr/>
            <p:nvPr/>
          </p:nvSpPr>
          <p:spPr>
            <a:xfrm>
              <a:off x="4176100" y="2705900"/>
              <a:ext cx="7175" cy="18175"/>
            </a:xfrm>
            <a:custGeom>
              <a:avLst/>
              <a:gdLst/>
              <a:ahLst/>
              <a:cxnLst/>
              <a:rect l="l" t="t" r="r" b="b"/>
              <a:pathLst>
                <a:path w="287" h="727" extrusionOk="0">
                  <a:moveTo>
                    <a:pt x="144" y="0"/>
                  </a:moveTo>
                  <a:cubicBezTo>
                    <a:pt x="114" y="0"/>
                    <a:pt x="84" y="15"/>
                    <a:pt x="72" y="45"/>
                  </a:cubicBezTo>
                  <a:cubicBezTo>
                    <a:pt x="60" y="164"/>
                    <a:pt x="36" y="283"/>
                    <a:pt x="36" y="402"/>
                  </a:cubicBezTo>
                  <a:cubicBezTo>
                    <a:pt x="36" y="509"/>
                    <a:pt x="1" y="628"/>
                    <a:pt x="96" y="700"/>
                  </a:cubicBezTo>
                  <a:cubicBezTo>
                    <a:pt x="108" y="718"/>
                    <a:pt x="126" y="727"/>
                    <a:pt x="144" y="727"/>
                  </a:cubicBezTo>
                  <a:cubicBezTo>
                    <a:pt x="161" y="727"/>
                    <a:pt x="179" y="718"/>
                    <a:pt x="191" y="700"/>
                  </a:cubicBezTo>
                  <a:cubicBezTo>
                    <a:pt x="286" y="628"/>
                    <a:pt x="251" y="497"/>
                    <a:pt x="251" y="402"/>
                  </a:cubicBezTo>
                  <a:cubicBezTo>
                    <a:pt x="251" y="283"/>
                    <a:pt x="227" y="164"/>
                    <a:pt x="215" y="45"/>
                  </a:cubicBezTo>
                  <a:cubicBezTo>
                    <a:pt x="203" y="15"/>
                    <a:pt x="173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6" name="Google Shape;16388;p55">
              <a:extLst>
                <a:ext uri="{FF2B5EF4-FFF2-40B4-BE49-F238E27FC236}">
                  <a16:creationId xmlns:a16="http://schemas.microsoft.com/office/drawing/2014/main" id="{EBF440E0-D561-E210-6B28-1A4CE9F99DB9}"/>
                </a:ext>
              </a:extLst>
            </p:cNvPr>
            <p:cNvSpPr/>
            <p:nvPr/>
          </p:nvSpPr>
          <p:spPr>
            <a:xfrm>
              <a:off x="4180575" y="2710150"/>
              <a:ext cx="7750" cy="21850"/>
            </a:xfrm>
            <a:custGeom>
              <a:avLst/>
              <a:gdLst/>
              <a:ahLst/>
              <a:cxnLst/>
              <a:rect l="l" t="t" r="r" b="b"/>
              <a:pathLst>
                <a:path w="310" h="874" extrusionOk="0">
                  <a:moveTo>
                    <a:pt x="103" y="1"/>
                  </a:moveTo>
                  <a:cubicBezTo>
                    <a:pt x="53" y="1"/>
                    <a:pt x="0" y="31"/>
                    <a:pt x="0" y="89"/>
                  </a:cubicBezTo>
                  <a:cubicBezTo>
                    <a:pt x="12" y="327"/>
                    <a:pt x="0" y="637"/>
                    <a:pt x="143" y="839"/>
                  </a:cubicBezTo>
                  <a:cubicBezTo>
                    <a:pt x="160" y="862"/>
                    <a:pt x="185" y="874"/>
                    <a:pt x="208" y="874"/>
                  </a:cubicBezTo>
                  <a:cubicBezTo>
                    <a:pt x="233" y="874"/>
                    <a:pt x="256" y="859"/>
                    <a:pt x="262" y="827"/>
                  </a:cubicBezTo>
                  <a:cubicBezTo>
                    <a:pt x="310" y="589"/>
                    <a:pt x="227" y="304"/>
                    <a:pt x="191" y="65"/>
                  </a:cubicBezTo>
                  <a:cubicBezTo>
                    <a:pt x="185" y="22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7" name="Google Shape;16389;p55">
              <a:extLst>
                <a:ext uri="{FF2B5EF4-FFF2-40B4-BE49-F238E27FC236}">
                  <a16:creationId xmlns:a16="http://schemas.microsoft.com/office/drawing/2014/main" id="{E48F3C12-EE7B-64C3-2758-A29B0AE09464}"/>
                </a:ext>
              </a:extLst>
            </p:cNvPr>
            <p:cNvSpPr/>
            <p:nvPr/>
          </p:nvSpPr>
          <p:spPr>
            <a:xfrm>
              <a:off x="4190225" y="2717425"/>
              <a:ext cx="9425" cy="14800"/>
            </a:xfrm>
            <a:custGeom>
              <a:avLst/>
              <a:gdLst/>
              <a:ahLst/>
              <a:cxnLst/>
              <a:rect l="l" t="t" r="r" b="b"/>
              <a:pathLst>
                <a:path w="377" h="592" extrusionOk="0">
                  <a:moveTo>
                    <a:pt x="83" y="0"/>
                  </a:moveTo>
                  <a:cubicBezTo>
                    <a:pt x="39" y="0"/>
                    <a:pt x="0" y="46"/>
                    <a:pt x="31" y="108"/>
                  </a:cubicBezTo>
                  <a:cubicBezTo>
                    <a:pt x="79" y="191"/>
                    <a:pt x="126" y="286"/>
                    <a:pt x="150" y="370"/>
                  </a:cubicBezTo>
                  <a:cubicBezTo>
                    <a:pt x="186" y="453"/>
                    <a:pt x="186" y="536"/>
                    <a:pt x="257" y="584"/>
                  </a:cubicBezTo>
                  <a:cubicBezTo>
                    <a:pt x="267" y="589"/>
                    <a:pt x="279" y="592"/>
                    <a:pt x="290" y="592"/>
                  </a:cubicBezTo>
                  <a:cubicBezTo>
                    <a:pt x="307" y="592"/>
                    <a:pt x="322" y="586"/>
                    <a:pt x="329" y="572"/>
                  </a:cubicBezTo>
                  <a:cubicBezTo>
                    <a:pt x="376" y="477"/>
                    <a:pt x="317" y="394"/>
                    <a:pt x="281" y="310"/>
                  </a:cubicBezTo>
                  <a:cubicBezTo>
                    <a:pt x="257" y="227"/>
                    <a:pt x="210" y="132"/>
                    <a:pt x="150" y="48"/>
                  </a:cubicBezTo>
                  <a:cubicBezTo>
                    <a:pt x="133" y="14"/>
                    <a:pt x="107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8" name="Google Shape;16390;p55">
              <a:extLst>
                <a:ext uri="{FF2B5EF4-FFF2-40B4-BE49-F238E27FC236}">
                  <a16:creationId xmlns:a16="http://schemas.microsoft.com/office/drawing/2014/main" id="{210F7B3D-6B8B-A7E3-4652-A8E060CF5715}"/>
                </a:ext>
              </a:extLst>
            </p:cNvPr>
            <p:cNvSpPr/>
            <p:nvPr/>
          </p:nvSpPr>
          <p:spPr>
            <a:xfrm>
              <a:off x="4198800" y="2722450"/>
              <a:ext cx="6500" cy="6900"/>
            </a:xfrm>
            <a:custGeom>
              <a:avLst/>
              <a:gdLst/>
              <a:ahLst/>
              <a:cxnLst/>
              <a:rect l="l" t="t" r="r" b="b"/>
              <a:pathLst>
                <a:path w="260" h="276" extrusionOk="0">
                  <a:moveTo>
                    <a:pt x="106" y="1"/>
                  </a:moveTo>
                  <a:cubicBezTo>
                    <a:pt x="52" y="1"/>
                    <a:pt x="1" y="52"/>
                    <a:pt x="33" y="109"/>
                  </a:cubicBezTo>
                  <a:cubicBezTo>
                    <a:pt x="81" y="204"/>
                    <a:pt x="105" y="264"/>
                    <a:pt x="212" y="276"/>
                  </a:cubicBezTo>
                  <a:cubicBezTo>
                    <a:pt x="224" y="276"/>
                    <a:pt x="260" y="264"/>
                    <a:pt x="260" y="228"/>
                  </a:cubicBezTo>
                  <a:cubicBezTo>
                    <a:pt x="260" y="157"/>
                    <a:pt x="212" y="97"/>
                    <a:pt x="176" y="38"/>
                  </a:cubicBezTo>
                  <a:cubicBezTo>
                    <a:pt x="157" y="11"/>
                    <a:pt x="132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9" name="Google Shape;16391;p55">
              <a:extLst>
                <a:ext uri="{FF2B5EF4-FFF2-40B4-BE49-F238E27FC236}">
                  <a16:creationId xmlns:a16="http://schemas.microsoft.com/office/drawing/2014/main" id="{EA5F1CF1-E682-7550-F276-8746BAAB2ABF}"/>
                </a:ext>
              </a:extLst>
            </p:cNvPr>
            <p:cNvSpPr/>
            <p:nvPr/>
          </p:nvSpPr>
          <p:spPr>
            <a:xfrm>
              <a:off x="4213025" y="2725025"/>
              <a:ext cx="5975" cy="8800"/>
            </a:xfrm>
            <a:custGeom>
              <a:avLst/>
              <a:gdLst/>
              <a:ahLst/>
              <a:cxnLst/>
              <a:rect l="l" t="t" r="r" b="b"/>
              <a:pathLst>
                <a:path w="239" h="352" extrusionOk="0">
                  <a:moveTo>
                    <a:pt x="113" y="0"/>
                  </a:moveTo>
                  <a:cubicBezTo>
                    <a:pt x="69" y="0"/>
                    <a:pt x="24" y="30"/>
                    <a:pt x="24" y="90"/>
                  </a:cubicBezTo>
                  <a:cubicBezTo>
                    <a:pt x="24" y="161"/>
                    <a:pt x="0" y="351"/>
                    <a:pt x="119" y="351"/>
                  </a:cubicBezTo>
                  <a:cubicBezTo>
                    <a:pt x="238" y="351"/>
                    <a:pt x="202" y="149"/>
                    <a:pt x="202" y="90"/>
                  </a:cubicBezTo>
                  <a:cubicBezTo>
                    <a:pt x="202" y="30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0" name="Google Shape;16392;p55">
              <a:extLst>
                <a:ext uri="{FF2B5EF4-FFF2-40B4-BE49-F238E27FC236}">
                  <a16:creationId xmlns:a16="http://schemas.microsoft.com/office/drawing/2014/main" id="{D988B461-BCB9-67DC-B89E-753613340BE3}"/>
                </a:ext>
              </a:extLst>
            </p:cNvPr>
            <p:cNvSpPr/>
            <p:nvPr/>
          </p:nvSpPr>
          <p:spPr>
            <a:xfrm>
              <a:off x="4215650" y="2733450"/>
              <a:ext cx="9300" cy="6700"/>
            </a:xfrm>
            <a:custGeom>
              <a:avLst/>
              <a:gdLst/>
              <a:ahLst/>
              <a:cxnLst/>
              <a:rect l="l" t="t" r="r" b="b"/>
              <a:pathLst>
                <a:path w="372" h="268" extrusionOk="0">
                  <a:moveTo>
                    <a:pt x="184" y="1"/>
                  </a:moveTo>
                  <a:cubicBezTo>
                    <a:pt x="89" y="1"/>
                    <a:pt x="1" y="177"/>
                    <a:pt x="145" y="229"/>
                  </a:cubicBezTo>
                  <a:cubicBezTo>
                    <a:pt x="187" y="245"/>
                    <a:pt x="222" y="268"/>
                    <a:pt x="264" y="268"/>
                  </a:cubicBezTo>
                  <a:cubicBezTo>
                    <a:pt x="282" y="268"/>
                    <a:pt x="302" y="263"/>
                    <a:pt x="324" y="253"/>
                  </a:cubicBezTo>
                  <a:cubicBezTo>
                    <a:pt x="359" y="241"/>
                    <a:pt x="371" y="205"/>
                    <a:pt x="371" y="181"/>
                  </a:cubicBezTo>
                  <a:cubicBezTo>
                    <a:pt x="359" y="110"/>
                    <a:pt x="300" y="62"/>
                    <a:pt x="228" y="14"/>
                  </a:cubicBezTo>
                  <a:cubicBezTo>
                    <a:pt x="214" y="5"/>
                    <a:pt x="199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1" name="Google Shape;16393;p55">
              <a:extLst>
                <a:ext uri="{FF2B5EF4-FFF2-40B4-BE49-F238E27FC236}">
                  <a16:creationId xmlns:a16="http://schemas.microsoft.com/office/drawing/2014/main" id="{D055C402-A5E1-23A7-4668-E3D1A95471BA}"/>
                </a:ext>
              </a:extLst>
            </p:cNvPr>
            <p:cNvSpPr/>
            <p:nvPr/>
          </p:nvSpPr>
          <p:spPr>
            <a:xfrm>
              <a:off x="4227175" y="2737425"/>
              <a:ext cx="8825" cy="6825"/>
            </a:xfrm>
            <a:custGeom>
              <a:avLst/>
              <a:gdLst/>
              <a:ahLst/>
              <a:cxnLst/>
              <a:rect l="l" t="t" r="r" b="b"/>
              <a:pathLst>
                <a:path w="353" h="273" extrusionOk="0">
                  <a:moveTo>
                    <a:pt x="27" y="0"/>
                  </a:moveTo>
                  <a:cubicBezTo>
                    <a:pt x="14" y="0"/>
                    <a:pt x="1" y="17"/>
                    <a:pt x="17" y="34"/>
                  </a:cubicBezTo>
                  <a:cubicBezTo>
                    <a:pt x="41" y="94"/>
                    <a:pt x="41" y="165"/>
                    <a:pt x="77" y="213"/>
                  </a:cubicBezTo>
                  <a:cubicBezTo>
                    <a:pt x="98" y="256"/>
                    <a:pt x="130" y="272"/>
                    <a:pt x="162" y="272"/>
                  </a:cubicBezTo>
                  <a:cubicBezTo>
                    <a:pt x="255" y="272"/>
                    <a:pt x="353" y="132"/>
                    <a:pt x="220" y="70"/>
                  </a:cubicBezTo>
                  <a:cubicBezTo>
                    <a:pt x="160" y="34"/>
                    <a:pt x="101" y="34"/>
                    <a:pt x="41" y="10"/>
                  </a:cubicBezTo>
                  <a:cubicBezTo>
                    <a:pt x="38" y="3"/>
                    <a:pt x="32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2" name="Google Shape;16394;p55">
              <a:extLst>
                <a:ext uri="{FF2B5EF4-FFF2-40B4-BE49-F238E27FC236}">
                  <a16:creationId xmlns:a16="http://schemas.microsoft.com/office/drawing/2014/main" id="{56829153-01EA-7DE6-A606-B119BF210774}"/>
                </a:ext>
              </a:extLst>
            </p:cNvPr>
            <p:cNvSpPr/>
            <p:nvPr/>
          </p:nvSpPr>
          <p:spPr>
            <a:xfrm>
              <a:off x="4442500" y="2771625"/>
              <a:ext cx="6875" cy="16675"/>
            </a:xfrm>
            <a:custGeom>
              <a:avLst/>
              <a:gdLst/>
              <a:ahLst/>
              <a:cxnLst/>
              <a:rect l="l" t="t" r="r" b="b"/>
              <a:pathLst>
                <a:path w="275" h="667" extrusionOk="0">
                  <a:moveTo>
                    <a:pt x="198" y="1"/>
                  </a:moveTo>
                  <a:cubicBezTo>
                    <a:pt x="194" y="1"/>
                    <a:pt x="191" y="4"/>
                    <a:pt x="191" y="11"/>
                  </a:cubicBezTo>
                  <a:cubicBezTo>
                    <a:pt x="120" y="190"/>
                    <a:pt x="1" y="440"/>
                    <a:pt x="108" y="631"/>
                  </a:cubicBezTo>
                  <a:cubicBezTo>
                    <a:pt x="114" y="654"/>
                    <a:pt x="132" y="666"/>
                    <a:pt x="153" y="666"/>
                  </a:cubicBezTo>
                  <a:cubicBezTo>
                    <a:pt x="173" y="666"/>
                    <a:pt x="197" y="654"/>
                    <a:pt x="215" y="631"/>
                  </a:cubicBezTo>
                  <a:cubicBezTo>
                    <a:pt x="251" y="547"/>
                    <a:pt x="251" y="428"/>
                    <a:pt x="275" y="333"/>
                  </a:cubicBezTo>
                  <a:cubicBezTo>
                    <a:pt x="275" y="226"/>
                    <a:pt x="251" y="107"/>
                    <a:pt x="239" y="11"/>
                  </a:cubicBezTo>
                  <a:cubicBezTo>
                    <a:pt x="223" y="11"/>
                    <a:pt x="2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3" name="Google Shape;16395;p55">
              <a:extLst>
                <a:ext uri="{FF2B5EF4-FFF2-40B4-BE49-F238E27FC236}">
                  <a16:creationId xmlns:a16="http://schemas.microsoft.com/office/drawing/2014/main" id="{FA5C29A2-1DCE-A5B9-D517-653DF4BF2AB2}"/>
                </a:ext>
              </a:extLst>
            </p:cNvPr>
            <p:cNvSpPr/>
            <p:nvPr/>
          </p:nvSpPr>
          <p:spPr>
            <a:xfrm>
              <a:off x="4448975" y="2767750"/>
              <a:ext cx="8150" cy="13925"/>
            </a:xfrm>
            <a:custGeom>
              <a:avLst/>
              <a:gdLst/>
              <a:ahLst/>
              <a:cxnLst/>
              <a:rect l="l" t="t" r="r" b="b"/>
              <a:pathLst>
                <a:path w="326" h="557" extrusionOk="0">
                  <a:moveTo>
                    <a:pt x="73" y="0"/>
                  </a:moveTo>
                  <a:cubicBezTo>
                    <a:pt x="40" y="0"/>
                    <a:pt x="0" y="37"/>
                    <a:pt x="16" y="83"/>
                  </a:cubicBezTo>
                  <a:cubicBezTo>
                    <a:pt x="39" y="178"/>
                    <a:pt x="39" y="262"/>
                    <a:pt x="39" y="357"/>
                  </a:cubicBezTo>
                  <a:cubicBezTo>
                    <a:pt x="39" y="428"/>
                    <a:pt x="51" y="500"/>
                    <a:pt x="111" y="547"/>
                  </a:cubicBezTo>
                  <a:cubicBezTo>
                    <a:pt x="117" y="553"/>
                    <a:pt x="129" y="556"/>
                    <a:pt x="141" y="556"/>
                  </a:cubicBezTo>
                  <a:cubicBezTo>
                    <a:pt x="153" y="556"/>
                    <a:pt x="164" y="553"/>
                    <a:pt x="170" y="547"/>
                  </a:cubicBezTo>
                  <a:cubicBezTo>
                    <a:pt x="325" y="440"/>
                    <a:pt x="170" y="155"/>
                    <a:pt x="111" y="35"/>
                  </a:cubicBezTo>
                  <a:cubicBezTo>
                    <a:pt x="107" y="11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4" name="Google Shape;16396;p55">
              <a:extLst>
                <a:ext uri="{FF2B5EF4-FFF2-40B4-BE49-F238E27FC236}">
                  <a16:creationId xmlns:a16="http://schemas.microsoft.com/office/drawing/2014/main" id="{C186FF57-21B7-402B-EE50-62C8CA38A405}"/>
                </a:ext>
              </a:extLst>
            </p:cNvPr>
            <p:cNvSpPr/>
            <p:nvPr/>
          </p:nvSpPr>
          <p:spPr>
            <a:xfrm>
              <a:off x="4456475" y="2765225"/>
              <a:ext cx="8075" cy="21900"/>
            </a:xfrm>
            <a:custGeom>
              <a:avLst/>
              <a:gdLst/>
              <a:ahLst/>
              <a:cxnLst/>
              <a:rect l="l" t="t" r="r" b="b"/>
              <a:pathLst>
                <a:path w="323" h="876" extrusionOk="0">
                  <a:moveTo>
                    <a:pt x="87" y="1"/>
                  </a:moveTo>
                  <a:cubicBezTo>
                    <a:pt x="43" y="1"/>
                    <a:pt x="1" y="25"/>
                    <a:pt x="25" y="65"/>
                  </a:cubicBezTo>
                  <a:cubicBezTo>
                    <a:pt x="109" y="327"/>
                    <a:pt x="25" y="625"/>
                    <a:pt x="156" y="863"/>
                  </a:cubicBezTo>
                  <a:cubicBezTo>
                    <a:pt x="160" y="871"/>
                    <a:pt x="169" y="875"/>
                    <a:pt x="179" y="875"/>
                  </a:cubicBezTo>
                  <a:cubicBezTo>
                    <a:pt x="197" y="875"/>
                    <a:pt x="220" y="862"/>
                    <a:pt x="228" y="839"/>
                  </a:cubicBezTo>
                  <a:cubicBezTo>
                    <a:pt x="323" y="589"/>
                    <a:pt x="275" y="267"/>
                    <a:pt x="144" y="17"/>
                  </a:cubicBezTo>
                  <a:cubicBezTo>
                    <a:pt x="129" y="6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5" name="Google Shape;16397;p55">
              <a:extLst>
                <a:ext uri="{FF2B5EF4-FFF2-40B4-BE49-F238E27FC236}">
                  <a16:creationId xmlns:a16="http://schemas.microsoft.com/office/drawing/2014/main" id="{BC10D610-A9CC-E13F-F558-327CBAEA98BD}"/>
                </a:ext>
              </a:extLst>
            </p:cNvPr>
            <p:cNvSpPr/>
            <p:nvPr/>
          </p:nvSpPr>
          <p:spPr>
            <a:xfrm>
              <a:off x="4465125" y="2764450"/>
              <a:ext cx="6575" cy="21575"/>
            </a:xfrm>
            <a:custGeom>
              <a:avLst/>
              <a:gdLst/>
              <a:ahLst/>
              <a:cxnLst/>
              <a:rect l="l" t="t" r="r" b="b"/>
              <a:pathLst>
                <a:path w="263" h="863" extrusionOk="0">
                  <a:moveTo>
                    <a:pt x="113" y="1"/>
                  </a:moveTo>
                  <a:cubicBezTo>
                    <a:pt x="74" y="1"/>
                    <a:pt x="29" y="34"/>
                    <a:pt x="36" y="84"/>
                  </a:cubicBezTo>
                  <a:cubicBezTo>
                    <a:pt x="72" y="334"/>
                    <a:pt x="1" y="608"/>
                    <a:pt x="155" y="846"/>
                  </a:cubicBezTo>
                  <a:cubicBezTo>
                    <a:pt x="161" y="857"/>
                    <a:pt x="173" y="863"/>
                    <a:pt x="187" y="863"/>
                  </a:cubicBezTo>
                  <a:cubicBezTo>
                    <a:pt x="203" y="863"/>
                    <a:pt x="220" y="854"/>
                    <a:pt x="227" y="834"/>
                  </a:cubicBezTo>
                  <a:cubicBezTo>
                    <a:pt x="263" y="572"/>
                    <a:pt x="239" y="298"/>
                    <a:pt x="167" y="48"/>
                  </a:cubicBezTo>
                  <a:cubicBezTo>
                    <a:pt x="163" y="15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6" name="Google Shape;16398;p55">
              <a:extLst>
                <a:ext uri="{FF2B5EF4-FFF2-40B4-BE49-F238E27FC236}">
                  <a16:creationId xmlns:a16="http://schemas.microsoft.com/office/drawing/2014/main" id="{2E5B7467-0163-0535-86DE-56E381DDBD53}"/>
                </a:ext>
              </a:extLst>
            </p:cNvPr>
            <p:cNvSpPr/>
            <p:nvPr/>
          </p:nvSpPr>
          <p:spPr>
            <a:xfrm>
              <a:off x="4471200" y="2769975"/>
              <a:ext cx="11225" cy="16000"/>
            </a:xfrm>
            <a:custGeom>
              <a:avLst/>
              <a:gdLst/>
              <a:ahLst/>
              <a:cxnLst/>
              <a:rect l="l" t="t" r="r" b="b"/>
              <a:pathLst>
                <a:path w="449" h="640" extrusionOk="0">
                  <a:moveTo>
                    <a:pt x="121" y="1"/>
                  </a:moveTo>
                  <a:cubicBezTo>
                    <a:pt x="56" y="1"/>
                    <a:pt x="1" y="57"/>
                    <a:pt x="43" y="125"/>
                  </a:cubicBezTo>
                  <a:cubicBezTo>
                    <a:pt x="127" y="280"/>
                    <a:pt x="79" y="518"/>
                    <a:pt x="222" y="625"/>
                  </a:cubicBezTo>
                  <a:cubicBezTo>
                    <a:pt x="239" y="635"/>
                    <a:pt x="257" y="640"/>
                    <a:pt x="274" y="640"/>
                  </a:cubicBezTo>
                  <a:cubicBezTo>
                    <a:pt x="319" y="640"/>
                    <a:pt x="363" y="612"/>
                    <a:pt x="389" y="578"/>
                  </a:cubicBezTo>
                  <a:cubicBezTo>
                    <a:pt x="448" y="482"/>
                    <a:pt x="389" y="339"/>
                    <a:pt x="353" y="244"/>
                  </a:cubicBezTo>
                  <a:cubicBezTo>
                    <a:pt x="329" y="161"/>
                    <a:pt x="270" y="89"/>
                    <a:pt x="198" y="30"/>
                  </a:cubicBezTo>
                  <a:cubicBezTo>
                    <a:pt x="175" y="10"/>
                    <a:pt x="14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7" name="Google Shape;16399;p55">
              <a:extLst>
                <a:ext uri="{FF2B5EF4-FFF2-40B4-BE49-F238E27FC236}">
                  <a16:creationId xmlns:a16="http://schemas.microsoft.com/office/drawing/2014/main" id="{2F22EBFB-19E6-5B65-30DB-D509C5E11FAE}"/>
                </a:ext>
              </a:extLst>
            </p:cNvPr>
            <p:cNvSpPr/>
            <p:nvPr/>
          </p:nvSpPr>
          <p:spPr>
            <a:xfrm>
              <a:off x="4484775" y="2773175"/>
              <a:ext cx="11325" cy="9275"/>
            </a:xfrm>
            <a:custGeom>
              <a:avLst/>
              <a:gdLst/>
              <a:ahLst/>
              <a:cxnLst/>
              <a:rect l="l" t="t" r="r" b="b"/>
              <a:pathLst>
                <a:path w="453" h="371" extrusionOk="0">
                  <a:moveTo>
                    <a:pt x="135" y="1"/>
                  </a:moveTo>
                  <a:cubicBezTo>
                    <a:pt x="55" y="1"/>
                    <a:pt x="1" y="145"/>
                    <a:pt x="96" y="188"/>
                  </a:cubicBezTo>
                  <a:cubicBezTo>
                    <a:pt x="143" y="199"/>
                    <a:pt x="155" y="223"/>
                    <a:pt x="167" y="259"/>
                  </a:cubicBezTo>
                  <a:cubicBezTo>
                    <a:pt x="203" y="295"/>
                    <a:pt x="215" y="330"/>
                    <a:pt x="274" y="366"/>
                  </a:cubicBezTo>
                  <a:cubicBezTo>
                    <a:pt x="284" y="369"/>
                    <a:pt x="293" y="371"/>
                    <a:pt x="300" y="371"/>
                  </a:cubicBezTo>
                  <a:cubicBezTo>
                    <a:pt x="322" y="371"/>
                    <a:pt x="337" y="360"/>
                    <a:pt x="346" y="342"/>
                  </a:cubicBezTo>
                  <a:cubicBezTo>
                    <a:pt x="453" y="211"/>
                    <a:pt x="286" y="45"/>
                    <a:pt x="167" y="9"/>
                  </a:cubicBezTo>
                  <a:cubicBezTo>
                    <a:pt x="156" y="3"/>
                    <a:pt x="145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8" name="Google Shape;16400;p55">
              <a:extLst>
                <a:ext uri="{FF2B5EF4-FFF2-40B4-BE49-F238E27FC236}">
                  <a16:creationId xmlns:a16="http://schemas.microsoft.com/office/drawing/2014/main" id="{36E409F3-FEB0-3ED1-166E-C0FC4B3A1B5C}"/>
                </a:ext>
              </a:extLst>
            </p:cNvPr>
            <p:cNvSpPr/>
            <p:nvPr/>
          </p:nvSpPr>
          <p:spPr>
            <a:xfrm>
              <a:off x="4503525" y="2772800"/>
              <a:ext cx="8650" cy="5100"/>
            </a:xfrm>
            <a:custGeom>
              <a:avLst/>
              <a:gdLst/>
              <a:ahLst/>
              <a:cxnLst/>
              <a:rect l="l" t="t" r="r" b="b"/>
              <a:pathLst>
                <a:path w="346" h="204" extrusionOk="0">
                  <a:moveTo>
                    <a:pt x="120" y="0"/>
                  </a:moveTo>
                  <a:cubicBezTo>
                    <a:pt x="4" y="0"/>
                    <a:pt x="1" y="203"/>
                    <a:pt x="110" y="203"/>
                  </a:cubicBezTo>
                  <a:cubicBezTo>
                    <a:pt x="113" y="203"/>
                    <a:pt x="116" y="203"/>
                    <a:pt x="120" y="203"/>
                  </a:cubicBezTo>
                  <a:cubicBezTo>
                    <a:pt x="179" y="203"/>
                    <a:pt x="239" y="203"/>
                    <a:pt x="298" y="179"/>
                  </a:cubicBezTo>
                  <a:cubicBezTo>
                    <a:pt x="334" y="167"/>
                    <a:pt x="346" y="143"/>
                    <a:pt x="334" y="107"/>
                  </a:cubicBezTo>
                  <a:cubicBezTo>
                    <a:pt x="286" y="12"/>
                    <a:pt x="215" y="12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9" name="Google Shape;16401;p55">
              <a:extLst>
                <a:ext uri="{FF2B5EF4-FFF2-40B4-BE49-F238E27FC236}">
                  <a16:creationId xmlns:a16="http://schemas.microsoft.com/office/drawing/2014/main" id="{949C1263-2499-D78F-4117-C594663060EC}"/>
                </a:ext>
              </a:extLst>
            </p:cNvPr>
            <p:cNvSpPr/>
            <p:nvPr/>
          </p:nvSpPr>
          <p:spPr>
            <a:xfrm>
              <a:off x="4519900" y="2774800"/>
              <a:ext cx="11825" cy="6025"/>
            </a:xfrm>
            <a:custGeom>
              <a:avLst/>
              <a:gdLst/>
              <a:ahLst/>
              <a:cxnLst/>
              <a:rect l="l" t="t" r="r" b="b"/>
              <a:pathLst>
                <a:path w="473" h="241" extrusionOk="0">
                  <a:moveTo>
                    <a:pt x="384" y="0"/>
                  </a:moveTo>
                  <a:cubicBezTo>
                    <a:pt x="376" y="0"/>
                    <a:pt x="367" y="1"/>
                    <a:pt x="358" y="4"/>
                  </a:cubicBezTo>
                  <a:cubicBezTo>
                    <a:pt x="239" y="15"/>
                    <a:pt x="143" y="87"/>
                    <a:pt x="48" y="123"/>
                  </a:cubicBezTo>
                  <a:cubicBezTo>
                    <a:pt x="0" y="134"/>
                    <a:pt x="0" y="194"/>
                    <a:pt x="48" y="206"/>
                  </a:cubicBezTo>
                  <a:cubicBezTo>
                    <a:pt x="100" y="227"/>
                    <a:pt x="164" y="241"/>
                    <a:pt x="227" y="241"/>
                  </a:cubicBezTo>
                  <a:cubicBezTo>
                    <a:pt x="306" y="241"/>
                    <a:pt x="382" y="218"/>
                    <a:pt x="429" y="158"/>
                  </a:cubicBezTo>
                  <a:cubicBezTo>
                    <a:pt x="472" y="104"/>
                    <a:pt x="466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0" name="Google Shape;16402;p55">
              <a:extLst>
                <a:ext uri="{FF2B5EF4-FFF2-40B4-BE49-F238E27FC236}">
                  <a16:creationId xmlns:a16="http://schemas.microsoft.com/office/drawing/2014/main" id="{4363EA5B-4B9B-81BA-FD9B-735DD63181B5}"/>
                </a:ext>
              </a:extLst>
            </p:cNvPr>
            <p:cNvSpPr/>
            <p:nvPr/>
          </p:nvSpPr>
          <p:spPr>
            <a:xfrm>
              <a:off x="4259450" y="3113975"/>
              <a:ext cx="4200" cy="8800"/>
            </a:xfrm>
            <a:custGeom>
              <a:avLst/>
              <a:gdLst/>
              <a:ahLst/>
              <a:cxnLst/>
              <a:rect l="l" t="t" r="r" b="b"/>
              <a:pathLst>
                <a:path w="168" h="352" extrusionOk="0">
                  <a:moveTo>
                    <a:pt x="84" y="1"/>
                  </a:moveTo>
                  <a:cubicBezTo>
                    <a:pt x="42" y="1"/>
                    <a:pt x="0" y="27"/>
                    <a:pt x="0" y="81"/>
                  </a:cubicBezTo>
                  <a:lnTo>
                    <a:pt x="0" y="272"/>
                  </a:lnTo>
                  <a:cubicBezTo>
                    <a:pt x="0" y="325"/>
                    <a:pt x="42" y="352"/>
                    <a:pt x="84" y="352"/>
                  </a:cubicBezTo>
                  <a:cubicBezTo>
                    <a:pt x="125" y="352"/>
                    <a:pt x="167" y="325"/>
                    <a:pt x="167" y="272"/>
                  </a:cubicBezTo>
                  <a:lnTo>
                    <a:pt x="167" y="81"/>
                  </a:lnTo>
                  <a:cubicBezTo>
                    <a:pt x="167" y="27"/>
                    <a:pt x="125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1" name="Google Shape;16403;p55">
              <a:extLst>
                <a:ext uri="{FF2B5EF4-FFF2-40B4-BE49-F238E27FC236}">
                  <a16:creationId xmlns:a16="http://schemas.microsoft.com/office/drawing/2014/main" id="{E87ABE3A-93F6-D500-3B5D-DECD04226F4C}"/>
                </a:ext>
              </a:extLst>
            </p:cNvPr>
            <p:cNvSpPr/>
            <p:nvPr/>
          </p:nvSpPr>
          <p:spPr>
            <a:xfrm>
              <a:off x="4262275" y="3109400"/>
              <a:ext cx="7325" cy="19050"/>
            </a:xfrm>
            <a:custGeom>
              <a:avLst/>
              <a:gdLst/>
              <a:ahLst/>
              <a:cxnLst/>
              <a:rect l="l" t="t" r="r" b="b"/>
              <a:pathLst>
                <a:path w="293" h="762" extrusionOk="0">
                  <a:moveTo>
                    <a:pt x="135" y="1"/>
                  </a:moveTo>
                  <a:cubicBezTo>
                    <a:pt x="68" y="1"/>
                    <a:pt x="0" y="59"/>
                    <a:pt x="7" y="157"/>
                  </a:cubicBezTo>
                  <a:cubicBezTo>
                    <a:pt x="42" y="324"/>
                    <a:pt x="18" y="490"/>
                    <a:pt x="42" y="645"/>
                  </a:cubicBezTo>
                  <a:cubicBezTo>
                    <a:pt x="48" y="722"/>
                    <a:pt x="105" y="761"/>
                    <a:pt x="160" y="761"/>
                  </a:cubicBezTo>
                  <a:cubicBezTo>
                    <a:pt x="215" y="761"/>
                    <a:pt x="268" y="722"/>
                    <a:pt x="268" y="645"/>
                  </a:cubicBezTo>
                  <a:cubicBezTo>
                    <a:pt x="292" y="466"/>
                    <a:pt x="268" y="312"/>
                    <a:pt x="257" y="133"/>
                  </a:cubicBezTo>
                  <a:cubicBezTo>
                    <a:pt x="246" y="41"/>
                    <a:pt x="19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2" name="Google Shape;16404;p55">
              <a:extLst>
                <a:ext uri="{FF2B5EF4-FFF2-40B4-BE49-F238E27FC236}">
                  <a16:creationId xmlns:a16="http://schemas.microsoft.com/office/drawing/2014/main" id="{6AE583C0-F48C-CFBC-B958-6275F8532452}"/>
                </a:ext>
              </a:extLst>
            </p:cNvPr>
            <p:cNvSpPr/>
            <p:nvPr/>
          </p:nvSpPr>
          <p:spPr>
            <a:xfrm>
              <a:off x="4271350" y="3112450"/>
              <a:ext cx="4800" cy="15225"/>
            </a:xfrm>
            <a:custGeom>
              <a:avLst/>
              <a:gdLst/>
              <a:ahLst/>
              <a:cxnLst/>
              <a:rect l="l" t="t" r="r" b="b"/>
              <a:pathLst>
                <a:path w="192" h="609" extrusionOk="0">
                  <a:moveTo>
                    <a:pt x="66" y="1"/>
                  </a:moveTo>
                  <a:cubicBezTo>
                    <a:pt x="39" y="1"/>
                    <a:pt x="13" y="15"/>
                    <a:pt x="13" y="47"/>
                  </a:cubicBezTo>
                  <a:cubicBezTo>
                    <a:pt x="25" y="213"/>
                    <a:pt x="1" y="416"/>
                    <a:pt x="84" y="583"/>
                  </a:cubicBezTo>
                  <a:cubicBezTo>
                    <a:pt x="95" y="599"/>
                    <a:pt x="114" y="608"/>
                    <a:pt x="131" y="608"/>
                  </a:cubicBezTo>
                  <a:cubicBezTo>
                    <a:pt x="150" y="608"/>
                    <a:pt x="167" y="596"/>
                    <a:pt x="167" y="571"/>
                  </a:cubicBezTo>
                  <a:cubicBezTo>
                    <a:pt x="191" y="404"/>
                    <a:pt x="155" y="202"/>
                    <a:pt x="120" y="35"/>
                  </a:cubicBezTo>
                  <a:cubicBezTo>
                    <a:pt x="114" y="12"/>
                    <a:pt x="90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3" name="Google Shape;16405;p55">
              <a:extLst>
                <a:ext uri="{FF2B5EF4-FFF2-40B4-BE49-F238E27FC236}">
                  <a16:creationId xmlns:a16="http://schemas.microsoft.com/office/drawing/2014/main" id="{BAFBC720-699B-42B8-B16D-EC192971D32C}"/>
                </a:ext>
              </a:extLst>
            </p:cNvPr>
            <p:cNvSpPr/>
            <p:nvPr/>
          </p:nvSpPr>
          <p:spPr>
            <a:xfrm>
              <a:off x="4279100" y="3104700"/>
              <a:ext cx="4475" cy="20125"/>
            </a:xfrm>
            <a:custGeom>
              <a:avLst/>
              <a:gdLst/>
              <a:ahLst/>
              <a:cxnLst/>
              <a:rect l="l" t="t" r="r" b="b"/>
              <a:pathLst>
                <a:path w="179" h="805" extrusionOk="0">
                  <a:moveTo>
                    <a:pt x="21" y="1"/>
                  </a:moveTo>
                  <a:cubicBezTo>
                    <a:pt x="11" y="1"/>
                    <a:pt x="0" y="10"/>
                    <a:pt x="0" y="23"/>
                  </a:cubicBezTo>
                  <a:cubicBezTo>
                    <a:pt x="36" y="166"/>
                    <a:pt x="36" y="297"/>
                    <a:pt x="36" y="452"/>
                  </a:cubicBezTo>
                  <a:cubicBezTo>
                    <a:pt x="36" y="571"/>
                    <a:pt x="24" y="678"/>
                    <a:pt x="60" y="774"/>
                  </a:cubicBezTo>
                  <a:cubicBezTo>
                    <a:pt x="66" y="793"/>
                    <a:pt x="83" y="805"/>
                    <a:pt x="100" y="805"/>
                  </a:cubicBezTo>
                  <a:cubicBezTo>
                    <a:pt x="116" y="805"/>
                    <a:pt x="132" y="796"/>
                    <a:pt x="143" y="774"/>
                  </a:cubicBezTo>
                  <a:cubicBezTo>
                    <a:pt x="179" y="535"/>
                    <a:pt x="119" y="226"/>
                    <a:pt x="36" y="23"/>
                  </a:cubicBezTo>
                  <a:cubicBezTo>
                    <a:pt x="36" y="7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4" name="Google Shape;16406;p55">
              <a:extLst>
                <a:ext uri="{FF2B5EF4-FFF2-40B4-BE49-F238E27FC236}">
                  <a16:creationId xmlns:a16="http://schemas.microsoft.com/office/drawing/2014/main" id="{627832B7-0E80-F3E3-A743-92E2A71694F2}"/>
                </a:ext>
              </a:extLst>
            </p:cNvPr>
            <p:cNvSpPr/>
            <p:nvPr/>
          </p:nvSpPr>
          <p:spPr>
            <a:xfrm>
              <a:off x="4290100" y="3099500"/>
              <a:ext cx="4500" cy="24400"/>
            </a:xfrm>
            <a:custGeom>
              <a:avLst/>
              <a:gdLst/>
              <a:ahLst/>
              <a:cxnLst/>
              <a:rect l="l" t="t" r="r" b="b"/>
              <a:pathLst>
                <a:path w="180" h="976" extrusionOk="0">
                  <a:moveTo>
                    <a:pt x="64" y="1"/>
                  </a:moveTo>
                  <a:cubicBezTo>
                    <a:pt x="46" y="1"/>
                    <a:pt x="25" y="9"/>
                    <a:pt x="25" y="29"/>
                  </a:cubicBezTo>
                  <a:cubicBezTo>
                    <a:pt x="72" y="350"/>
                    <a:pt x="1" y="660"/>
                    <a:pt x="60" y="958"/>
                  </a:cubicBezTo>
                  <a:cubicBezTo>
                    <a:pt x="60" y="970"/>
                    <a:pt x="75" y="976"/>
                    <a:pt x="90" y="976"/>
                  </a:cubicBezTo>
                  <a:cubicBezTo>
                    <a:pt x="105" y="976"/>
                    <a:pt x="120" y="970"/>
                    <a:pt x="120" y="958"/>
                  </a:cubicBezTo>
                  <a:cubicBezTo>
                    <a:pt x="179" y="660"/>
                    <a:pt x="144" y="315"/>
                    <a:pt x="84" y="17"/>
                  </a:cubicBezTo>
                  <a:cubicBezTo>
                    <a:pt x="89" y="6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5" name="Google Shape;16407;p55">
              <a:extLst>
                <a:ext uri="{FF2B5EF4-FFF2-40B4-BE49-F238E27FC236}">
                  <a16:creationId xmlns:a16="http://schemas.microsoft.com/office/drawing/2014/main" id="{58DDEC2A-3955-72BF-052C-8B7FC320516F}"/>
                </a:ext>
              </a:extLst>
            </p:cNvPr>
            <p:cNvSpPr/>
            <p:nvPr/>
          </p:nvSpPr>
          <p:spPr>
            <a:xfrm>
              <a:off x="4295775" y="3095500"/>
              <a:ext cx="10125" cy="25675"/>
            </a:xfrm>
            <a:custGeom>
              <a:avLst/>
              <a:gdLst/>
              <a:ahLst/>
              <a:cxnLst/>
              <a:rect l="l" t="t" r="r" b="b"/>
              <a:pathLst>
                <a:path w="405" h="1027" extrusionOk="0">
                  <a:moveTo>
                    <a:pt x="174" y="1"/>
                  </a:moveTo>
                  <a:cubicBezTo>
                    <a:pt x="155" y="1"/>
                    <a:pt x="143" y="17"/>
                    <a:pt x="143" y="34"/>
                  </a:cubicBezTo>
                  <a:cubicBezTo>
                    <a:pt x="107" y="332"/>
                    <a:pt x="0" y="749"/>
                    <a:pt x="167" y="999"/>
                  </a:cubicBezTo>
                  <a:cubicBezTo>
                    <a:pt x="180" y="1012"/>
                    <a:pt x="210" y="1026"/>
                    <a:pt x="235" y="1026"/>
                  </a:cubicBezTo>
                  <a:cubicBezTo>
                    <a:pt x="253" y="1026"/>
                    <a:pt x="269" y="1019"/>
                    <a:pt x="274" y="999"/>
                  </a:cubicBezTo>
                  <a:cubicBezTo>
                    <a:pt x="405" y="713"/>
                    <a:pt x="321" y="284"/>
                    <a:pt x="202" y="10"/>
                  </a:cubicBezTo>
                  <a:cubicBezTo>
                    <a:pt x="192" y="3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6" name="Google Shape;16408;p55">
              <a:extLst>
                <a:ext uri="{FF2B5EF4-FFF2-40B4-BE49-F238E27FC236}">
                  <a16:creationId xmlns:a16="http://schemas.microsoft.com/office/drawing/2014/main" id="{DB3CB5F2-DF85-2A55-BB35-661D88F1EF3E}"/>
                </a:ext>
              </a:extLst>
            </p:cNvPr>
            <p:cNvSpPr/>
            <p:nvPr/>
          </p:nvSpPr>
          <p:spPr>
            <a:xfrm>
              <a:off x="4306350" y="3108150"/>
              <a:ext cx="8475" cy="13525"/>
            </a:xfrm>
            <a:custGeom>
              <a:avLst/>
              <a:gdLst/>
              <a:ahLst/>
              <a:cxnLst/>
              <a:rect l="l" t="t" r="r" b="b"/>
              <a:pathLst>
                <a:path w="339" h="541" extrusionOk="0">
                  <a:moveTo>
                    <a:pt x="110" y="1"/>
                  </a:moveTo>
                  <a:cubicBezTo>
                    <a:pt x="53" y="1"/>
                    <a:pt x="1" y="45"/>
                    <a:pt x="29" y="124"/>
                  </a:cubicBezTo>
                  <a:cubicBezTo>
                    <a:pt x="65" y="207"/>
                    <a:pt x="89" y="302"/>
                    <a:pt x="101" y="374"/>
                  </a:cubicBezTo>
                  <a:cubicBezTo>
                    <a:pt x="137" y="445"/>
                    <a:pt x="149" y="516"/>
                    <a:pt x="244" y="540"/>
                  </a:cubicBezTo>
                  <a:cubicBezTo>
                    <a:pt x="268" y="540"/>
                    <a:pt x="279" y="540"/>
                    <a:pt x="303" y="505"/>
                  </a:cubicBezTo>
                  <a:cubicBezTo>
                    <a:pt x="339" y="433"/>
                    <a:pt x="315" y="374"/>
                    <a:pt x="303" y="302"/>
                  </a:cubicBezTo>
                  <a:cubicBezTo>
                    <a:pt x="268" y="207"/>
                    <a:pt x="256" y="135"/>
                    <a:pt x="208" y="64"/>
                  </a:cubicBezTo>
                  <a:cubicBezTo>
                    <a:pt x="189" y="21"/>
                    <a:pt x="14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7" name="Google Shape;16409;p55">
              <a:extLst>
                <a:ext uri="{FF2B5EF4-FFF2-40B4-BE49-F238E27FC236}">
                  <a16:creationId xmlns:a16="http://schemas.microsoft.com/office/drawing/2014/main" id="{83B7FEBC-FDD8-AB9D-E302-DE5A246D18EF}"/>
                </a:ext>
              </a:extLst>
            </p:cNvPr>
            <p:cNvSpPr/>
            <p:nvPr/>
          </p:nvSpPr>
          <p:spPr>
            <a:xfrm>
              <a:off x="4323450" y="3116550"/>
              <a:ext cx="4475" cy="2475"/>
            </a:xfrm>
            <a:custGeom>
              <a:avLst/>
              <a:gdLst/>
              <a:ahLst/>
              <a:cxnLst/>
              <a:rect l="l" t="t" r="r" b="b"/>
              <a:pathLst>
                <a:path w="179" h="99" extrusionOk="0">
                  <a:moveTo>
                    <a:pt x="98" y="1"/>
                  </a:moveTo>
                  <a:cubicBezTo>
                    <a:pt x="81" y="1"/>
                    <a:pt x="64" y="2"/>
                    <a:pt x="48" y="2"/>
                  </a:cubicBezTo>
                  <a:cubicBezTo>
                    <a:pt x="0" y="2"/>
                    <a:pt x="0" y="97"/>
                    <a:pt x="48" y="97"/>
                  </a:cubicBezTo>
                  <a:cubicBezTo>
                    <a:pt x="60" y="97"/>
                    <a:pt x="76" y="98"/>
                    <a:pt x="92" y="98"/>
                  </a:cubicBezTo>
                  <a:cubicBezTo>
                    <a:pt x="126" y="98"/>
                    <a:pt x="163" y="93"/>
                    <a:pt x="179" y="61"/>
                  </a:cubicBezTo>
                  <a:lnTo>
                    <a:pt x="179" y="38"/>
                  </a:lnTo>
                  <a:cubicBezTo>
                    <a:pt x="163" y="6"/>
                    <a:pt x="131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8" name="Google Shape;16410;p55">
              <a:extLst>
                <a:ext uri="{FF2B5EF4-FFF2-40B4-BE49-F238E27FC236}">
                  <a16:creationId xmlns:a16="http://schemas.microsoft.com/office/drawing/2014/main" id="{131F4619-6CD7-105A-15CC-8D6CA209FC7F}"/>
                </a:ext>
              </a:extLst>
            </p:cNvPr>
            <p:cNvSpPr/>
            <p:nvPr/>
          </p:nvSpPr>
          <p:spPr>
            <a:xfrm>
              <a:off x="4330600" y="3114400"/>
              <a:ext cx="7750" cy="4600"/>
            </a:xfrm>
            <a:custGeom>
              <a:avLst/>
              <a:gdLst/>
              <a:ahLst/>
              <a:cxnLst/>
              <a:rect l="l" t="t" r="r" b="b"/>
              <a:pathLst>
                <a:path w="310" h="184" extrusionOk="0">
                  <a:moveTo>
                    <a:pt x="94" y="1"/>
                  </a:moveTo>
                  <a:cubicBezTo>
                    <a:pt x="1" y="1"/>
                    <a:pt x="9" y="183"/>
                    <a:pt x="119" y="183"/>
                  </a:cubicBezTo>
                  <a:cubicBezTo>
                    <a:pt x="179" y="183"/>
                    <a:pt x="238" y="183"/>
                    <a:pt x="298" y="147"/>
                  </a:cubicBezTo>
                  <a:cubicBezTo>
                    <a:pt x="310" y="135"/>
                    <a:pt x="310" y="124"/>
                    <a:pt x="310" y="112"/>
                  </a:cubicBezTo>
                  <a:cubicBezTo>
                    <a:pt x="298" y="16"/>
                    <a:pt x="191" y="5"/>
                    <a:pt x="119" y="5"/>
                  </a:cubicBezTo>
                  <a:cubicBezTo>
                    <a:pt x="110" y="2"/>
                    <a:pt x="101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9" name="Google Shape;16411;p55">
              <a:extLst>
                <a:ext uri="{FF2B5EF4-FFF2-40B4-BE49-F238E27FC236}">
                  <a16:creationId xmlns:a16="http://schemas.microsoft.com/office/drawing/2014/main" id="{3595ABA2-39F2-90AA-90CA-7D48EA7F0DDA}"/>
                </a:ext>
              </a:extLst>
            </p:cNvPr>
            <p:cNvSpPr/>
            <p:nvPr/>
          </p:nvSpPr>
          <p:spPr>
            <a:xfrm>
              <a:off x="4244275" y="3116275"/>
              <a:ext cx="5975" cy="6350"/>
            </a:xfrm>
            <a:custGeom>
              <a:avLst/>
              <a:gdLst/>
              <a:ahLst/>
              <a:cxnLst/>
              <a:rect l="l" t="t" r="r" b="b"/>
              <a:pathLst>
                <a:path w="239" h="254" extrusionOk="0">
                  <a:moveTo>
                    <a:pt x="107" y="1"/>
                  </a:moveTo>
                  <a:cubicBezTo>
                    <a:pt x="48" y="1"/>
                    <a:pt x="0" y="96"/>
                    <a:pt x="24" y="168"/>
                  </a:cubicBezTo>
                  <a:cubicBezTo>
                    <a:pt x="48" y="191"/>
                    <a:pt x="60" y="227"/>
                    <a:pt x="84" y="239"/>
                  </a:cubicBezTo>
                  <a:cubicBezTo>
                    <a:pt x="97" y="249"/>
                    <a:pt x="112" y="254"/>
                    <a:pt x="128" y="254"/>
                  </a:cubicBezTo>
                  <a:cubicBezTo>
                    <a:pt x="166" y="254"/>
                    <a:pt x="203" y="226"/>
                    <a:pt x="203" y="191"/>
                  </a:cubicBezTo>
                  <a:lnTo>
                    <a:pt x="203" y="168"/>
                  </a:lnTo>
                  <a:cubicBezTo>
                    <a:pt x="238" y="96"/>
                    <a:pt x="203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0" name="Google Shape;16412;p55">
              <a:extLst>
                <a:ext uri="{FF2B5EF4-FFF2-40B4-BE49-F238E27FC236}">
                  <a16:creationId xmlns:a16="http://schemas.microsoft.com/office/drawing/2014/main" id="{0496D384-A917-27C1-42E4-72C878F5864A}"/>
                </a:ext>
              </a:extLst>
            </p:cNvPr>
            <p:cNvSpPr/>
            <p:nvPr/>
          </p:nvSpPr>
          <p:spPr>
            <a:xfrm>
              <a:off x="4241875" y="3118225"/>
              <a:ext cx="6625" cy="5550"/>
            </a:xfrm>
            <a:custGeom>
              <a:avLst/>
              <a:gdLst/>
              <a:ahLst/>
              <a:cxnLst/>
              <a:rect l="l" t="t" r="r" b="b"/>
              <a:pathLst>
                <a:path w="265" h="222" extrusionOk="0">
                  <a:moveTo>
                    <a:pt x="224" y="1"/>
                  </a:moveTo>
                  <a:cubicBezTo>
                    <a:pt x="208" y="1"/>
                    <a:pt x="190" y="10"/>
                    <a:pt x="180" y="30"/>
                  </a:cubicBezTo>
                  <a:cubicBezTo>
                    <a:pt x="168" y="78"/>
                    <a:pt x="156" y="102"/>
                    <a:pt x="120" y="137"/>
                  </a:cubicBezTo>
                  <a:cubicBezTo>
                    <a:pt x="96" y="149"/>
                    <a:pt x="61" y="149"/>
                    <a:pt x="13" y="161"/>
                  </a:cubicBezTo>
                  <a:cubicBezTo>
                    <a:pt x="1" y="173"/>
                    <a:pt x="1" y="197"/>
                    <a:pt x="13" y="209"/>
                  </a:cubicBezTo>
                  <a:cubicBezTo>
                    <a:pt x="32" y="217"/>
                    <a:pt x="52" y="221"/>
                    <a:pt x="71" y="221"/>
                  </a:cubicBezTo>
                  <a:cubicBezTo>
                    <a:pt x="156" y="221"/>
                    <a:pt x="232" y="142"/>
                    <a:pt x="251" y="54"/>
                  </a:cubicBezTo>
                  <a:cubicBezTo>
                    <a:pt x="265" y="19"/>
                    <a:pt x="246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1" name="Google Shape;16413;p55">
              <a:extLst>
                <a:ext uri="{FF2B5EF4-FFF2-40B4-BE49-F238E27FC236}">
                  <a16:creationId xmlns:a16="http://schemas.microsoft.com/office/drawing/2014/main" id="{6AE26C1C-06BC-8F0F-B885-8CF152BA606B}"/>
                </a:ext>
              </a:extLst>
            </p:cNvPr>
            <p:cNvSpPr/>
            <p:nvPr/>
          </p:nvSpPr>
          <p:spPr>
            <a:xfrm>
              <a:off x="4224925" y="3120125"/>
              <a:ext cx="11100" cy="7800"/>
            </a:xfrm>
            <a:custGeom>
              <a:avLst/>
              <a:gdLst/>
              <a:ahLst/>
              <a:cxnLst/>
              <a:rect l="l" t="t" r="r" b="b"/>
              <a:pathLst>
                <a:path w="444" h="312" extrusionOk="0">
                  <a:moveTo>
                    <a:pt x="225" y="0"/>
                  </a:moveTo>
                  <a:cubicBezTo>
                    <a:pt x="194" y="0"/>
                    <a:pt x="162" y="11"/>
                    <a:pt x="131" y="37"/>
                  </a:cubicBezTo>
                  <a:cubicBezTo>
                    <a:pt x="0" y="73"/>
                    <a:pt x="12" y="311"/>
                    <a:pt x="179" y="311"/>
                  </a:cubicBezTo>
                  <a:cubicBezTo>
                    <a:pt x="227" y="311"/>
                    <a:pt x="262" y="287"/>
                    <a:pt x="310" y="264"/>
                  </a:cubicBezTo>
                  <a:cubicBezTo>
                    <a:pt x="443" y="178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2" name="Google Shape;16414;p55">
              <a:extLst>
                <a:ext uri="{FF2B5EF4-FFF2-40B4-BE49-F238E27FC236}">
                  <a16:creationId xmlns:a16="http://schemas.microsoft.com/office/drawing/2014/main" id="{77586522-EFA6-44EE-B139-11F3BAAC766F}"/>
                </a:ext>
              </a:extLst>
            </p:cNvPr>
            <p:cNvSpPr/>
            <p:nvPr/>
          </p:nvSpPr>
          <p:spPr>
            <a:xfrm>
              <a:off x="4185675" y="1997250"/>
              <a:ext cx="5625" cy="11125"/>
            </a:xfrm>
            <a:custGeom>
              <a:avLst/>
              <a:gdLst/>
              <a:ahLst/>
              <a:cxnLst/>
              <a:rect l="l" t="t" r="r" b="b"/>
              <a:pathLst>
                <a:path w="225" h="445" extrusionOk="0">
                  <a:moveTo>
                    <a:pt x="88" y="1"/>
                  </a:moveTo>
                  <a:cubicBezTo>
                    <a:pt x="45" y="1"/>
                    <a:pt x="1" y="32"/>
                    <a:pt x="23" y="90"/>
                  </a:cubicBezTo>
                  <a:cubicBezTo>
                    <a:pt x="46" y="185"/>
                    <a:pt x="34" y="304"/>
                    <a:pt x="58" y="399"/>
                  </a:cubicBezTo>
                  <a:cubicBezTo>
                    <a:pt x="70" y="429"/>
                    <a:pt x="94" y="444"/>
                    <a:pt x="118" y="444"/>
                  </a:cubicBezTo>
                  <a:cubicBezTo>
                    <a:pt x="142" y="444"/>
                    <a:pt x="165" y="429"/>
                    <a:pt x="177" y="399"/>
                  </a:cubicBezTo>
                  <a:cubicBezTo>
                    <a:pt x="225" y="292"/>
                    <a:pt x="201" y="149"/>
                    <a:pt x="153" y="42"/>
                  </a:cubicBezTo>
                  <a:cubicBezTo>
                    <a:pt x="144" y="14"/>
                    <a:pt x="116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3" name="Google Shape;16415;p55">
              <a:extLst>
                <a:ext uri="{FF2B5EF4-FFF2-40B4-BE49-F238E27FC236}">
                  <a16:creationId xmlns:a16="http://schemas.microsoft.com/office/drawing/2014/main" id="{8C6FF72F-24AE-5559-CB60-918A47226ABF}"/>
                </a:ext>
              </a:extLst>
            </p:cNvPr>
            <p:cNvSpPr/>
            <p:nvPr/>
          </p:nvSpPr>
          <p:spPr>
            <a:xfrm>
              <a:off x="4191575" y="2002850"/>
              <a:ext cx="4200" cy="13000"/>
            </a:xfrm>
            <a:custGeom>
              <a:avLst/>
              <a:gdLst/>
              <a:ahLst/>
              <a:cxnLst/>
              <a:rect l="l" t="t" r="r" b="b"/>
              <a:pathLst>
                <a:path w="168" h="520" extrusionOk="0">
                  <a:moveTo>
                    <a:pt x="30" y="1"/>
                  </a:moveTo>
                  <a:cubicBezTo>
                    <a:pt x="13" y="1"/>
                    <a:pt x="1" y="7"/>
                    <a:pt x="1" y="21"/>
                  </a:cubicBezTo>
                  <a:cubicBezTo>
                    <a:pt x="25" y="116"/>
                    <a:pt x="37" y="199"/>
                    <a:pt x="48" y="271"/>
                  </a:cubicBezTo>
                  <a:cubicBezTo>
                    <a:pt x="48" y="354"/>
                    <a:pt x="37" y="425"/>
                    <a:pt x="84" y="497"/>
                  </a:cubicBezTo>
                  <a:cubicBezTo>
                    <a:pt x="91" y="510"/>
                    <a:pt x="101" y="519"/>
                    <a:pt x="113" y="519"/>
                  </a:cubicBezTo>
                  <a:cubicBezTo>
                    <a:pt x="122" y="519"/>
                    <a:pt x="133" y="513"/>
                    <a:pt x="144" y="497"/>
                  </a:cubicBezTo>
                  <a:cubicBezTo>
                    <a:pt x="168" y="425"/>
                    <a:pt x="156" y="354"/>
                    <a:pt x="144" y="271"/>
                  </a:cubicBezTo>
                  <a:cubicBezTo>
                    <a:pt x="132" y="187"/>
                    <a:pt x="96" y="92"/>
                    <a:pt x="72" y="9"/>
                  </a:cubicBezTo>
                  <a:cubicBezTo>
                    <a:pt x="57" y="4"/>
                    <a:pt x="43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4" name="Google Shape;16416;p55">
              <a:extLst>
                <a:ext uri="{FF2B5EF4-FFF2-40B4-BE49-F238E27FC236}">
                  <a16:creationId xmlns:a16="http://schemas.microsoft.com/office/drawing/2014/main" id="{12B1FE55-EE06-3A30-67D9-E3AC488DE9AC}"/>
                </a:ext>
              </a:extLst>
            </p:cNvPr>
            <p:cNvSpPr/>
            <p:nvPr/>
          </p:nvSpPr>
          <p:spPr>
            <a:xfrm>
              <a:off x="4198425" y="1997150"/>
              <a:ext cx="7175" cy="17675"/>
            </a:xfrm>
            <a:custGeom>
              <a:avLst/>
              <a:gdLst/>
              <a:ahLst/>
              <a:cxnLst/>
              <a:rect l="l" t="t" r="r" b="b"/>
              <a:pathLst>
                <a:path w="287" h="707" extrusionOk="0">
                  <a:moveTo>
                    <a:pt x="44" y="1"/>
                  </a:moveTo>
                  <a:cubicBezTo>
                    <a:pt x="25" y="1"/>
                    <a:pt x="1" y="20"/>
                    <a:pt x="1" y="46"/>
                  </a:cubicBezTo>
                  <a:cubicBezTo>
                    <a:pt x="48" y="272"/>
                    <a:pt x="72" y="475"/>
                    <a:pt x="132" y="689"/>
                  </a:cubicBezTo>
                  <a:cubicBezTo>
                    <a:pt x="144" y="701"/>
                    <a:pt x="158" y="707"/>
                    <a:pt x="173" y="707"/>
                  </a:cubicBezTo>
                  <a:cubicBezTo>
                    <a:pt x="188" y="707"/>
                    <a:pt x="203" y="701"/>
                    <a:pt x="215" y="689"/>
                  </a:cubicBezTo>
                  <a:cubicBezTo>
                    <a:pt x="286" y="451"/>
                    <a:pt x="167" y="225"/>
                    <a:pt x="60" y="10"/>
                  </a:cubicBezTo>
                  <a:cubicBezTo>
                    <a:pt x="57" y="4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5" name="Google Shape;16417;p55">
              <a:extLst>
                <a:ext uri="{FF2B5EF4-FFF2-40B4-BE49-F238E27FC236}">
                  <a16:creationId xmlns:a16="http://schemas.microsoft.com/office/drawing/2014/main" id="{D253539B-8384-F42F-2822-336FAFBBAA5F}"/>
                </a:ext>
              </a:extLst>
            </p:cNvPr>
            <p:cNvSpPr/>
            <p:nvPr/>
          </p:nvSpPr>
          <p:spPr>
            <a:xfrm>
              <a:off x="4206650" y="1993150"/>
              <a:ext cx="8175" cy="21400"/>
            </a:xfrm>
            <a:custGeom>
              <a:avLst/>
              <a:gdLst/>
              <a:ahLst/>
              <a:cxnLst/>
              <a:rect l="l" t="t" r="r" b="b"/>
              <a:pathLst>
                <a:path w="327" h="856" extrusionOk="0">
                  <a:moveTo>
                    <a:pt x="70" y="1"/>
                  </a:moveTo>
                  <a:cubicBezTo>
                    <a:pt x="40" y="1"/>
                    <a:pt x="1" y="38"/>
                    <a:pt x="17" y="87"/>
                  </a:cubicBezTo>
                  <a:cubicBezTo>
                    <a:pt x="124" y="325"/>
                    <a:pt x="88" y="611"/>
                    <a:pt x="196" y="825"/>
                  </a:cubicBezTo>
                  <a:cubicBezTo>
                    <a:pt x="201" y="846"/>
                    <a:pt x="217" y="856"/>
                    <a:pt x="234" y="856"/>
                  </a:cubicBezTo>
                  <a:cubicBezTo>
                    <a:pt x="256" y="856"/>
                    <a:pt x="279" y="840"/>
                    <a:pt x="279" y="813"/>
                  </a:cubicBezTo>
                  <a:cubicBezTo>
                    <a:pt x="327" y="563"/>
                    <a:pt x="219" y="242"/>
                    <a:pt x="100" y="28"/>
                  </a:cubicBezTo>
                  <a:cubicBezTo>
                    <a:pt x="97" y="9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6" name="Google Shape;16418;p55">
              <a:extLst>
                <a:ext uri="{FF2B5EF4-FFF2-40B4-BE49-F238E27FC236}">
                  <a16:creationId xmlns:a16="http://schemas.microsoft.com/office/drawing/2014/main" id="{53E78E6A-09B0-7D17-C511-982228D698BD}"/>
                </a:ext>
              </a:extLst>
            </p:cNvPr>
            <p:cNvSpPr/>
            <p:nvPr/>
          </p:nvSpPr>
          <p:spPr>
            <a:xfrm>
              <a:off x="4219625" y="1979200"/>
              <a:ext cx="9200" cy="36500"/>
            </a:xfrm>
            <a:custGeom>
              <a:avLst/>
              <a:gdLst/>
              <a:ahLst/>
              <a:cxnLst/>
              <a:rect l="l" t="t" r="r" b="b"/>
              <a:pathLst>
                <a:path w="368" h="1460" extrusionOk="0">
                  <a:moveTo>
                    <a:pt x="93" y="1"/>
                  </a:moveTo>
                  <a:cubicBezTo>
                    <a:pt x="47" y="1"/>
                    <a:pt x="0" y="40"/>
                    <a:pt x="22" y="97"/>
                  </a:cubicBezTo>
                  <a:cubicBezTo>
                    <a:pt x="81" y="336"/>
                    <a:pt x="93" y="586"/>
                    <a:pt x="105" y="836"/>
                  </a:cubicBezTo>
                  <a:cubicBezTo>
                    <a:pt x="117" y="1026"/>
                    <a:pt x="105" y="1229"/>
                    <a:pt x="177" y="1419"/>
                  </a:cubicBezTo>
                  <a:cubicBezTo>
                    <a:pt x="183" y="1444"/>
                    <a:pt x="212" y="1459"/>
                    <a:pt x="241" y="1459"/>
                  </a:cubicBezTo>
                  <a:cubicBezTo>
                    <a:pt x="266" y="1459"/>
                    <a:pt x="290" y="1447"/>
                    <a:pt x="296" y="1419"/>
                  </a:cubicBezTo>
                  <a:cubicBezTo>
                    <a:pt x="367" y="1002"/>
                    <a:pt x="272" y="478"/>
                    <a:pt x="165" y="62"/>
                  </a:cubicBezTo>
                  <a:cubicBezTo>
                    <a:pt x="155" y="19"/>
                    <a:pt x="124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7" name="Google Shape;16419;p55">
              <a:extLst>
                <a:ext uri="{FF2B5EF4-FFF2-40B4-BE49-F238E27FC236}">
                  <a16:creationId xmlns:a16="http://schemas.microsoft.com/office/drawing/2014/main" id="{5FBB3B80-D2B5-46FF-306C-EE6281B346F5}"/>
                </a:ext>
              </a:extLst>
            </p:cNvPr>
            <p:cNvSpPr/>
            <p:nvPr/>
          </p:nvSpPr>
          <p:spPr>
            <a:xfrm>
              <a:off x="4228500" y="1975900"/>
              <a:ext cx="10125" cy="42150"/>
            </a:xfrm>
            <a:custGeom>
              <a:avLst/>
              <a:gdLst/>
              <a:ahLst/>
              <a:cxnLst/>
              <a:rect l="l" t="t" r="r" b="b"/>
              <a:pathLst>
                <a:path w="405" h="1686" extrusionOk="0">
                  <a:moveTo>
                    <a:pt x="234" y="0"/>
                  </a:moveTo>
                  <a:cubicBezTo>
                    <a:pt x="206" y="0"/>
                    <a:pt x="179" y="21"/>
                    <a:pt x="179" y="63"/>
                  </a:cubicBezTo>
                  <a:cubicBezTo>
                    <a:pt x="155" y="539"/>
                    <a:pt x="0" y="1230"/>
                    <a:pt x="262" y="1670"/>
                  </a:cubicBezTo>
                  <a:cubicBezTo>
                    <a:pt x="272" y="1680"/>
                    <a:pt x="288" y="1686"/>
                    <a:pt x="304" y="1686"/>
                  </a:cubicBezTo>
                  <a:cubicBezTo>
                    <a:pt x="327" y="1686"/>
                    <a:pt x="350" y="1674"/>
                    <a:pt x="357" y="1646"/>
                  </a:cubicBezTo>
                  <a:cubicBezTo>
                    <a:pt x="405" y="1408"/>
                    <a:pt x="345" y="1146"/>
                    <a:pt x="334" y="908"/>
                  </a:cubicBezTo>
                  <a:cubicBezTo>
                    <a:pt x="322" y="622"/>
                    <a:pt x="298" y="337"/>
                    <a:pt x="298" y="63"/>
                  </a:cubicBezTo>
                  <a:cubicBezTo>
                    <a:pt x="292" y="21"/>
                    <a:pt x="262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8" name="Google Shape;16420;p55">
              <a:extLst>
                <a:ext uri="{FF2B5EF4-FFF2-40B4-BE49-F238E27FC236}">
                  <a16:creationId xmlns:a16="http://schemas.microsoft.com/office/drawing/2014/main" id="{E86E73D3-C562-3C92-82EE-10AB19880A0E}"/>
                </a:ext>
              </a:extLst>
            </p:cNvPr>
            <p:cNvSpPr/>
            <p:nvPr/>
          </p:nvSpPr>
          <p:spPr>
            <a:xfrm>
              <a:off x="4240175" y="1979200"/>
              <a:ext cx="12675" cy="37050"/>
            </a:xfrm>
            <a:custGeom>
              <a:avLst/>
              <a:gdLst/>
              <a:ahLst/>
              <a:cxnLst/>
              <a:rect l="l" t="t" r="r" b="b"/>
              <a:pathLst>
                <a:path w="507" h="1482" extrusionOk="0">
                  <a:moveTo>
                    <a:pt x="92" y="1"/>
                  </a:moveTo>
                  <a:cubicBezTo>
                    <a:pt x="36" y="1"/>
                    <a:pt x="1" y="68"/>
                    <a:pt x="45" y="121"/>
                  </a:cubicBezTo>
                  <a:cubicBezTo>
                    <a:pt x="176" y="288"/>
                    <a:pt x="152" y="574"/>
                    <a:pt x="164" y="776"/>
                  </a:cubicBezTo>
                  <a:cubicBezTo>
                    <a:pt x="176" y="967"/>
                    <a:pt x="176" y="1193"/>
                    <a:pt x="236" y="1383"/>
                  </a:cubicBezTo>
                  <a:cubicBezTo>
                    <a:pt x="260" y="1451"/>
                    <a:pt x="312" y="1482"/>
                    <a:pt x="363" y="1482"/>
                  </a:cubicBezTo>
                  <a:cubicBezTo>
                    <a:pt x="436" y="1482"/>
                    <a:pt x="507" y="1418"/>
                    <a:pt x="486" y="1312"/>
                  </a:cubicBezTo>
                  <a:cubicBezTo>
                    <a:pt x="426" y="919"/>
                    <a:pt x="474" y="300"/>
                    <a:pt x="152" y="26"/>
                  </a:cubicBezTo>
                  <a:cubicBezTo>
                    <a:pt x="131" y="8"/>
                    <a:pt x="111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9" name="Google Shape;16421;p55">
              <a:extLst>
                <a:ext uri="{FF2B5EF4-FFF2-40B4-BE49-F238E27FC236}">
                  <a16:creationId xmlns:a16="http://schemas.microsoft.com/office/drawing/2014/main" id="{2EF95C64-148D-27E1-70B7-C2111E24F9C3}"/>
                </a:ext>
              </a:extLst>
            </p:cNvPr>
            <p:cNvSpPr/>
            <p:nvPr/>
          </p:nvSpPr>
          <p:spPr>
            <a:xfrm>
              <a:off x="4251325" y="1987550"/>
              <a:ext cx="15300" cy="28775"/>
            </a:xfrm>
            <a:custGeom>
              <a:avLst/>
              <a:gdLst/>
              <a:ahLst/>
              <a:cxnLst/>
              <a:rect l="l" t="t" r="r" b="b"/>
              <a:pathLst>
                <a:path w="612" h="1151" extrusionOk="0">
                  <a:moveTo>
                    <a:pt x="77" y="0"/>
                  </a:moveTo>
                  <a:cubicBezTo>
                    <a:pt x="38" y="0"/>
                    <a:pt x="1" y="23"/>
                    <a:pt x="16" y="61"/>
                  </a:cubicBezTo>
                  <a:cubicBezTo>
                    <a:pt x="40" y="311"/>
                    <a:pt x="40" y="549"/>
                    <a:pt x="123" y="799"/>
                  </a:cubicBezTo>
                  <a:cubicBezTo>
                    <a:pt x="144" y="903"/>
                    <a:pt x="246" y="1151"/>
                    <a:pt x="389" y="1151"/>
                  </a:cubicBezTo>
                  <a:cubicBezTo>
                    <a:pt x="411" y="1151"/>
                    <a:pt x="433" y="1145"/>
                    <a:pt x="456" y="1133"/>
                  </a:cubicBezTo>
                  <a:cubicBezTo>
                    <a:pt x="611" y="1037"/>
                    <a:pt x="445" y="835"/>
                    <a:pt x="397" y="740"/>
                  </a:cubicBezTo>
                  <a:cubicBezTo>
                    <a:pt x="290" y="502"/>
                    <a:pt x="266" y="263"/>
                    <a:pt x="135" y="25"/>
                  </a:cubicBezTo>
                  <a:cubicBezTo>
                    <a:pt x="122" y="8"/>
                    <a:pt x="99" y="0"/>
                    <a:pt x="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0" name="Google Shape;16422;p55">
              <a:extLst>
                <a:ext uri="{FF2B5EF4-FFF2-40B4-BE49-F238E27FC236}">
                  <a16:creationId xmlns:a16="http://schemas.microsoft.com/office/drawing/2014/main" id="{4F9AE398-A083-9EDE-81E0-08322DE8EA9A}"/>
                </a:ext>
              </a:extLst>
            </p:cNvPr>
            <p:cNvSpPr/>
            <p:nvPr/>
          </p:nvSpPr>
          <p:spPr>
            <a:xfrm>
              <a:off x="4266600" y="2002650"/>
              <a:ext cx="8575" cy="7900"/>
            </a:xfrm>
            <a:custGeom>
              <a:avLst/>
              <a:gdLst/>
              <a:ahLst/>
              <a:cxnLst/>
              <a:rect l="l" t="t" r="r" b="b"/>
              <a:pathLst>
                <a:path w="343" h="316" extrusionOk="0">
                  <a:moveTo>
                    <a:pt x="34" y="0"/>
                  </a:moveTo>
                  <a:cubicBezTo>
                    <a:pt x="13" y="0"/>
                    <a:pt x="0" y="11"/>
                    <a:pt x="0" y="29"/>
                  </a:cubicBezTo>
                  <a:cubicBezTo>
                    <a:pt x="0" y="88"/>
                    <a:pt x="12" y="136"/>
                    <a:pt x="48" y="183"/>
                  </a:cubicBezTo>
                  <a:cubicBezTo>
                    <a:pt x="84" y="231"/>
                    <a:pt x="131" y="267"/>
                    <a:pt x="179" y="302"/>
                  </a:cubicBezTo>
                  <a:cubicBezTo>
                    <a:pt x="192" y="312"/>
                    <a:pt x="205" y="316"/>
                    <a:pt x="218" y="316"/>
                  </a:cubicBezTo>
                  <a:cubicBezTo>
                    <a:pt x="287" y="316"/>
                    <a:pt x="342" y="198"/>
                    <a:pt x="262" y="148"/>
                  </a:cubicBezTo>
                  <a:cubicBezTo>
                    <a:pt x="226" y="124"/>
                    <a:pt x="191" y="88"/>
                    <a:pt x="167" y="64"/>
                  </a:cubicBezTo>
                  <a:cubicBezTo>
                    <a:pt x="131" y="29"/>
                    <a:pt x="84" y="17"/>
                    <a:pt x="60" y="5"/>
                  </a:cubicBezTo>
                  <a:cubicBezTo>
                    <a:pt x="50" y="2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1" name="Google Shape;16423;p55">
              <a:extLst>
                <a:ext uri="{FF2B5EF4-FFF2-40B4-BE49-F238E27FC236}">
                  <a16:creationId xmlns:a16="http://schemas.microsoft.com/office/drawing/2014/main" id="{DDDA7250-9C4A-64DD-6EF3-1E10B2CC3D64}"/>
                </a:ext>
              </a:extLst>
            </p:cNvPr>
            <p:cNvSpPr/>
            <p:nvPr/>
          </p:nvSpPr>
          <p:spPr>
            <a:xfrm>
              <a:off x="4273750" y="2008850"/>
              <a:ext cx="8650" cy="4350"/>
            </a:xfrm>
            <a:custGeom>
              <a:avLst/>
              <a:gdLst/>
              <a:ahLst/>
              <a:cxnLst/>
              <a:rect l="l" t="t" r="r" b="b"/>
              <a:pathLst>
                <a:path w="346" h="174" extrusionOk="0">
                  <a:moveTo>
                    <a:pt x="158" y="1"/>
                  </a:moveTo>
                  <a:cubicBezTo>
                    <a:pt x="131" y="1"/>
                    <a:pt x="101" y="7"/>
                    <a:pt x="71" y="19"/>
                  </a:cubicBezTo>
                  <a:cubicBezTo>
                    <a:pt x="1" y="39"/>
                    <a:pt x="41" y="136"/>
                    <a:pt x="106" y="136"/>
                  </a:cubicBezTo>
                  <a:cubicBezTo>
                    <a:pt x="118" y="136"/>
                    <a:pt x="130" y="133"/>
                    <a:pt x="143" y="126"/>
                  </a:cubicBezTo>
                  <a:cubicBezTo>
                    <a:pt x="157" y="122"/>
                    <a:pt x="168" y="121"/>
                    <a:pt x="177" y="121"/>
                  </a:cubicBezTo>
                  <a:cubicBezTo>
                    <a:pt x="198" y="121"/>
                    <a:pt x="209" y="129"/>
                    <a:pt x="226" y="138"/>
                  </a:cubicBezTo>
                  <a:cubicBezTo>
                    <a:pt x="262" y="162"/>
                    <a:pt x="286" y="162"/>
                    <a:pt x="310" y="173"/>
                  </a:cubicBezTo>
                  <a:cubicBezTo>
                    <a:pt x="321" y="173"/>
                    <a:pt x="345" y="150"/>
                    <a:pt x="333" y="138"/>
                  </a:cubicBezTo>
                  <a:cubicBezTo>
                    <a:pt x="321" y="78"/>
                    <a:pt x="286" y="54"/>
                    <a:pt x="226" y="19"/>
                  </a:cubicBezTo>
                  <a:cubicBezTo>
                    <a:pt x="208" y="7"/>
                    <a:pt x="18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2" name="Google Shape;16424;p55">
              <a:extLst>
                <a:ext uri="{FF2B5EF4-FFF2-40B4-BE49-F238E27FC236}">
                  <a16:creationId xmlns:a16="http://schemas.microsoft.com/office/drawing/2014/main" id="{39F5E5D7-CD0B-FDE0-017F-4EE451C5B277}"/>
                </a:ext>
              </a:extLst>
            </p:cNvPr>
            <p:cNvSpPr/>
            <p:nvPr/>
          </p:nvSpPr>
          <p:spPr>
            <a:xfrm>
              <a:off x="4132950" y="2174275"/>
              <a:ext cx="5375" cy="8800"/>
            </a:xfrm>
            <a:custGeom>
              <a:avLst/>
              <a:gdLst/>
              <a:ahLst/>
              <a:cxnLst/>
              <a:rect l="l" t="t" r="r" b="b"/>
              <a:pathLst>
                <a:path w="215" h="352" extrusionOk="0">
                  <a:moveTo>
                    <a:pt x="101" y="1"/>
                  </a:moveTo>
                  <a:cubicBezTo>
                    <a:pt x="72" y="1"/>
                    <a:pt x="42" y="16"/>
                    <a:pt x="36" y="45"/>
                  </a:cubicBezTo>
                  <a:cubicBezTo>
                    <a:pt x="12" y="105"/>
                    <a:pt x="0" y="153"/>
                    <a:pt x="0" y="212"/>
                  </a:cubicBezTo>
                  <a:cubicBezTo>
                    <a:pt x="0" y="272"/>
                    <a:pt x="36" y="295"/>
                    <a:pt x="60" y="343"/>
                  </a:cubicBezTo>
                  <a:cubicBezTo>
                    <a:pt x="66" y="349"/>
                    <a:pt x="81" y="352"/>
                    <a:pt x="96" y="352"/>
                  </a:cubicBezTo>
                  <a:cubicBezTo>
                    <a:pt x="110" y="352"/>
                    <a:pt x="125" y="349"/>
                    <a:pt x="131" y="343"/>
                  </a:cubicBezTo>
                  <a:cubicBezTo>
                    <a:pt x="167" y="295"/>
                    <a:pt x="215" y="272"/>
                    <a:pt x="191" y="212"/>
                  </a:cubicBezTo>
                  <a:cubicBezTo>
                    <a:pt x="191" y="153"/>
                    <a:pt x="167" y="93"/>
                    <a:pt x="167" y="45"/>
                  </a:cubicBezTo>
                  <a:cubicBezTo>
                    <a:pt x="161" y="16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3" name="Google Shape;16425;p55">
              <a:extLst>
                <a:ext uri="{FF2B5EF4-FFF2-40B4-BE49-F238E27FC236}">
                  <a16:creationId xmlns:a16="http://schemas.microsoft.com/office/drawing/2014/main" id="{280CE88A-A140-503F-A295-9E6AE56B3510}"/>
                </a:ext>
              </a:extLst>
            </p:cNvPr>
            <p:cNvSpPr/>
            <p:nvPr/>
          </p:nvSpPr>
          <p:spPr>
            <a:xfrm>
              <a:off x="4142400" y="2163150"/>
              <a:ext cx="5450" cy="14800"/>
            </a:xfrm>
            <a:custGeom>
              <a:avLst/>
              <a:gdLst/>
              <a:ahLst/>
              <a:cxnLst/>
              <a:rect l="l" t="t" r="r" b="b"/>
              <a:pathLst>
                <a:path w="218" h="592" extrusionOk="0">
                  <a:moveTo>
                    <a:pt x="106" y="1"/>
                  </a:moveTo>
                  <a:cubicBezTo>
                    <a:pt x="55" y="1"/>
                    <a:pt x="1" y="41"/>
                    <a:pt x="15" y="97"/>
                  </a:cubicBezTo>
                  <a:cubicBezTo>
                    <a:pt x="27" y="240"/>
                    <a:pt x="27" y="371"/>
                    <a:pt x="27" y="502"/>
                  </a:cubicBezTo>
                  <a:cubicBezTo>
                    <a:pt x="27" y="562"/>
                    <a:pt x="75" y="592"/>
                    <a:pt x="122" y="592"/>
                  </a:cubicBezTo>
                  <a:cubicBezTo>
                    <a:pt x="170" y="592"/>
                    <a:pt x="218" y="562"/>
                    <a:pt x="218" y="502"/>
                  </a:cubicBezTo>
                  <a:cubicBezTo>
                    <a:pt x="218" y="359"/>
                    <a:pt x="218" y="205"/>
                    <a:pt x="182" y="62"/>
                  </a:cubicBezTo>
                  <a:cubicBezTo>
                    <a:pt x="172" y="19"/>
                    <a:pt x="140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4" name="Google Shape;16426;p55">
              <a:extLst>
                <a:ext uri="{FF2B5EF4-FFF2-40B4-BE49-F238E27FC236}">
                  <a16:creationId xmlns:a16="http://schemas.microsoft.com/office/drawing/2014/main" id="{A6CA9171-8627-972E-3868-9A90EB60928A}"/>
                </a:ext>
              </a:extLst>
            </p:cNvPr>
            <p:cNvSpPr/>
            <p:nvPr/>
          </p:nvSpPr>
          <p:spPr>
            <a:xfrm>
              <a:off x="4149025" y="2157675"/>
              <a:ext cx="4775" cy="11950"/>
            </a:xfrm>
            <a:custGeom>
              <a:avLst/>
              <a:gdLst/>
              <a:ahLst/>
              <a:cxnLst/>
              <a:rect l="l" t="t" r="r" b="b"/>
              <a:pathLst>
                <a:path w="191" h="478" extrusionOk="0">
                  <a:moveTo>
                    <a:pt x="72" y="1"/>
                  </a:moveTo>
                  <a:cubicBezTo>
                    <a:pt x="42" y="1"/>
                    <a:pt x="12" y="19"/>
                    <a:pt x="12" y="55"/>
                  </a:cubicBezTo>
                  <a:cubicBezTo>
                    <a:pt x="12" y="186"/>
                    <a:pt x="0" y="340"/>
                    <a:pt x="60" y="459"/>
                  </a:cubicBezTo>
                  <a:cubicBezTo>
                    <a:pt x="66" y="471"/>
                    <a:pt x="81" y="477"/>
                    <a:pt x="95" y="477"/>
                  </a:cubicBezTo>
                  <a:cubicBezTo>
                    <a:pt x="110" y="477"/>
                    <a:pt x="125" y="471"/>
                    <a:pt x="131" y="459"/>
                  </a:cubicBezTo>
                  <a:cubicBezTo>
                    <a:pt x="191" y="340"/>
                    <a:pt x="131" y="186"/>
                    <a:pt x="131" y="55"/>
                  </a:cubicBezTo>
                  <a:cubicBezTo>
                    <a:pt x="131" y="19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5" name="Google Shape;16427;p55">
              <a:extLst>
                <a:ext uri="{FF2B5EF4-FFF2-40B4-BE49-F238E27FC236}">
                  <a16:creationId xmlns:a16="http://schemas.microsoft.com/office/drawing/2014/main" id="{4FF75707-6FA4-0BC1-D706-B608F8E47731}"/>
                </a:ext>
              </a:extLst>
            </p:cNvPr>
            <p:cNvSpPr/>
            <p:nvPr/>
          </p:nvSpPr>
          <p:spPr>
            <a:xfrm>
              <a:off x="4155275" y="2151450"/>
              <a:ext cx="5975" cy="16225"/>
            </a:xfrm>
            <a:custGeom>
              <a:avLst/>
              <a:gdLst/>
              <a:ahLst/>
              <a:cxnLst/>
              <a:rect l="l" t="t" r="r" b="b"/>
              <a:pathLst>
                <a:path w="239" h="649" extrusionOk="0">
                  <a:moveTo>
                    <a:pt x="88" y="1"/>
                  </a:moveTo>
                  <a:cubicBezTo>
                    <a:pt x="54" y="1"/>
                    <a:pt x="23" y="26"/>
                    <a:pt x="36" y="65"/>
                  </a:cubicBezTo>
                  <a:cubicBezTo>
                    <a:pt x="48" y="244"/>
                    <a:pt x="0" y="446"/>
                    <a:pt x="60" y="613"/>
                  </a:cubicBezTo>
                  <a:cubicBezTo>
                    <a:pt x="66" y="637"/>
                    <a:pt x="90" y="649"/>
                    <a:pt x="113" y="649"/>
                  </a:cubicBezTo>
                  <a:cubicBezTo>
                    <a:pt x="137" y="649"/>
                    <a:pt x="161" y="637"/>
                    <a:pt x="167" y="613"/>
                  </a:cubicBezTo>
                  <a:cubicBezTo>
                    <a:pt x="238" y="435"/>
                    <a:pt x="179" y="232"/>
                    <a:pt x="155" y="54"/>
                  </a:cubicBezTo>
                  <a:cubicBezTo>
                    <a:pt x="144" y="17"/>
                    <a:pt x="115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6" name="Google Shape;16428;p55">
              <a:extLst>
                <a:ext uri="{FF2B5EF4-FFF2-40B4-BE49-F238E27FC236}">
                  <a16:creationId xmlns:a16="http://schemas.microsoft.com/office/drawing/2014/main" id="{1297D434-12CC-092F-D159-266C8985CE15}"/>
                </a:ext>
              </a:extLst>
            </p:cNvPr>
            <p:cNvSpPr/>
            <p:nvPr/>
          </p:nvSpPr>
          <p:spPr>
            <a:xfrm>
              <a:off x="4163225" y="2146275"/>
              <a:ext cx="7550" cy="17650"/>
            </a:xfrm>
            <a:custGeom>
              <a:avLst/>
              <a:gdLst/>
              <a:ahLst/>
              <a:cxnLst/>
              <a:rect l="l" t="t" r="r" b="b"/>
              <a:pathLst>
                <a:path w="302" h="706" extrusionOk="0">
                  <a:moveTo>
                    <a:pt x="104" y="0"/>
                  </a:moveTo>
                  <a:cubicBezTo>
                    <a:pt x="55" y="0"/>
                    <a:pt x="1" y="39"/>
                    <a:pt x="16" y="106"/>
                  </a:cubicBezTo>
                  <a:cubicBezTo>
                    <a:pt x="39" y="225"/>
                    <a:pt x="51" y="344"/>
                    <a:pt x="51" y="463"/>
                  </a:cubicBezTo>
                  <a:cubicBezTo>
                    <a:pt x="51" y="558"/>
                    <a:pt x="63" y="642"/>
                    <a:pt x="147" y="701"/>
                  </a:cubicBezTo>
                  <a:cubicBezTo>
                    <a:pt x="154" y="705"/>
                    <a:pt x="162" y="706"/>
                    <a:pt x="170" y="706"/>
                  </a:cubicBezTo>
                  <a:cubicBezTo>
                    <a:pt x="189" y="706"/>
                    <a:pt x="210" y="698"/>
                    <a:pt x="218" y="689"/>
                  </a:cubicBezTo>
                  <a:cubicBezTo>
                    <a:pt x="301" y="630"/>
                    <a:pt x="278" y="511"/>
                    <a:pt x="266" y="403"/>
                  </a:cubicBezTo>
                  <a:cubicBezTo>
                    <a:pt x="242" y="284"/>
                    <a:pt x="206" y="165"/>
                    <a:pt x="170" y="46"/>
                  </a:cubicBezTo>
                  <a:cubicBezTo>
                    <a:pt x="161" y="15"/>
                    <a:pt x="13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7" name="Google Shape;16429;p55">
              <a:extLst>
                <a:ext uri="{FF2B5EF4-FFF2-40B4-BE49-F238E27FC236}">
                  <a16:creationId xmlns:a16="http://schemas.microsoft.com/office/drawing/2014/main" id="{F1647700-3695-79D9-608D-8DB64C1322DC}"/>
                </a:ext>
              </a:extLst>
            </p:cNvPr>
            <p:cNvSpPr/>
            <p:nvPr/>
          </p:nvSpPr>
          <p:spPr>
            <a:xfrm>
              <a:off x="4172525" y="2144250"/>
              <a:ext cx="5975" cy="15800"/>
            </a:xfrm>
            <a:custGeom>
              <a:avLst/>
              <a:gdLst/>
              <a:ahLst/>
              <a:cxnLst/>
              <a:rect l="l" t="t" r="r" b="b"/>
              <a:pathLst>
                <a:path w="239" h="632" extrusionOk="0">
                  <a:moveTo>
                    <a:pt x="46" y="0"/>
                  </a:moveTo>
                  <a:cubicBezTo>
                    <a:pt x="35" y="0"/>
                    <a:pt x="20" y="6"/>
                    <a:pt x="13" y="20"/>
                  </a:cubicBezTo>
                  <a:cubicBezTo>
                    <a:pt x="1" y="139"/>
                    <a:pt x="1" y="234"/>
                    <a:pt x="1" y="353"/>
                  </a:cubicBezTo>
                  <a:cubicBezTo>
                    <a:pt x="1" y="437"/>
                    <a:pt x="1" y="580"/>
                    <a:pt x="84" y="615"/>
                  </a:cubicBezTo>
                  <a:cubicBezTo>
                    <a:pt x="100" y="626"/>
                    <a:pt x="114" y="632"/>
                    <a:pt x="125" y="632"/>
                  </a:cubicBezTo>
                  <a:cubicBezTo>
                    <a:pt x="139" y="632"/>
                    <a:pt x="149" y="623"/>
                    <a:pt x="156" y="603"/>
                  </a:cubicBezTo>
                  <a:cubicBezTo>
                    <a:pt x="239" y="532"/>
                    <a:pt x="168" y="413"/>
                    <a:pt x="156" y="318"/>
                  </a:cubicBezTo>
                  <a:cubicBezTo>
                    <a:pt x="132" y="199"/>
                    <a:pt x="120" y="115"/>
                    <a:pt x="60" y="8"/>
                  </a:cubicBezTo>
                  <a:cubicBezTo>
                    <a:pt x="60" y="3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8" name="Google Shape;16430;p55">
              <a:extLst>
                <a:ext uri="{FF2B5EF4-FFF2-40B4-BE49-F238E27FC236}">
                  <a16:creationId xmlns:a16="http://schemas.microsoft.com/office/drawing/2014/main" id="{A12ED0C1-25FE-EE5B-DA5D-195D616B09E4}"/>
                </a:ext>
              </a:extLst>
            </p:cNvPr>
            <p:cNvSpPr/>
            <p:nvPr/>
          </p:nvSpPr>
          <p:spPr>
            <a:xfrm>
              <a:off x="4180875" y="2141175"/>
              <a:ext cx="7150" cy="14600"/>
            </a:xfrm>
            <a:custGeom>
              <a:avLst/>
              <a:gdLst/>
              <a:ahLst/>
              <a:cxnLst/>
              <a:rect l="l" t="t" r="r" b="b"/>
              <a:pathLst>
                <a:path w="286" h="584" extrusionOk="0">
                  <a:moveTo>
                    <a:pt x="123" y="1"/>
                  </a:moveTo>
                  <a:cubicBezTo>
                    <a:pt x="67" y="1"/>
                    <a:pt x="10" y="53"/>
                    <a:pt x="24" y="131"/>
                  </a:cubicBezTo>
                  <a:cubicBezTo>
                    <a:pt x="36" y="262"/>
                    <a:pt x="0" y="429"/>
                    <a:pt x="84" y="548"/>
                  </a:cubicBezTo>
                  <a:cubicBezTo>
                    <a:pt x="95" y="572"/>
                    <a:pt x="116" y="584"/>
                    <a:pt x="139" y="584"/>
                  </a:cubicBezTo>
                  <a:cubicBezTo>
                    <a:pt x="161" y="584"/>
                    <a:pt x="185" y="572"/>
                    <a:pt x="203" y="548"/>
                  </a:cubicBezTo>
                  <a:cubicBezTo>
                    <a:pt x="286" y="417"/>
                    <a:pt x="238" y="226"/>
                    <a:pt x="215" y="84"/>
                  </a:cubicBezTo>
                  <a:cubicBezTo>
                    <a:pt x="200" y="25"/>
                    <a:pt x="162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9" name="Google Shape;16431;p55">
              <a:extLst>
                <a:ext uri="{FF2B5EF4-FFF2-40B4-BE49-F238E27FC236}">
                  <a16:creationId xmlns:a16="http://schemas.microsoft.com/office/drawing/2014/main" id="{34CC4C9D-FFE8-77EB-B4E9-931C0C6108CA}"/>
                </a:ext>
              </a:extLst>
            </p:cNvPr>
            <p:cNvSpPr/>
            <p:nvPr/>
          </p:nvSpPr>
          <p:spPr>
            <a:xfrm>
              <a:off x="4193375" y="2137300"/>
              <a:ext cx="4775" cy="14425"/>
            </a:xfrm>
            <a:custGeom>
              <a:avLst/>
              <a:gdLst/>
              <a:ahLst/>
              <a:cxnLst/>
              <a:rect l="l" t="t" r="r" b="b"/>
              <a:pathLst>
                <a:path w="191" h="577" extrusionOk="0">
                  <a:moveTo>
                    <a:pt x="64" y="0"/>
                  </a:moveTo>
                  <a:cubicBezTo>
                    <a:pt x="32" y="0"/>
                    <a:pt x="0" y="21"/>
                    <a:pt x="0" y="60"/>
                  </a:cubicBezTo>
                  <a:lnTo>
                    <a:pt x="0" y="358"/>
                  </a:lnTo>
                  <a:cubicBezTo>
                    <a:pt x="0" y="453"/>
                    <a:pt x="0" y="524"/>
                    <a:pt x="72" y="572"/>
                  </a:cubicBezTo>
                  <a:cubicBezTo>
                    <a:pt x="79" y="575"/>
                    <a:pt x="87" y="577"/>
                    <a:pt x="95" y="577"/>
                  </a:cubicBezTo>
                  <a:cubicBezTo>
                    <a:pt x="114" y="577"/>
                    <a:pt x="135" y="568"/>
                    <a:pt x="143" y="560"/>
                  </a:cubicBezTo>
                  <a:cubicBezTo>
                    <a:pt x="191" y="500"/>
                    <a:pt x="155" y="405"/>
                    <a:pt x="143" y="334"/>
                  </a:cubicBezTo>
                  <a:cubicBezTo>
                    <a:pt x="131" y="239"/>
                    <a:pt x="131" y="155"/>
                    <a:pt x="131" y="84"/>
                  </a:cubicBezTo>
                  <a:cubicBezTo>
                    <a:pt x="138" y="27"/>
                    <a:pt x="100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0" name="Google Shape;16432;p55">
              <a:extLst>
                <a:ext uri="{FF2B5EF4-FFF2-40B4-BE49-F238E27FC236}">
                  <a16:creationId xmlns:a16="http://schemas.microsoft.com/office/drawing/2014/main" id="{35B4E2AF-348D-4BA2-4ACB-AC2D49B9DB80}"/>
                </a:ext>
              </a:extLst>
            </p:cNvPr>
            <p:cNvSpPr/>
            <p:nvPr/>
          </p:nvSpPr>
          <p:spPr>
            <a:xfrm>
              <a:off x="4203525" y="2135675"/>
              <a:ext cx="5650" cy="13175"/>
            </a:xfrm>
            <a:custGeom>
              <a:avLst/>
              <a:gdLst/>
              <a:ahLst/>
              <a:cxnLst/>
              <a:rect l="l" t="t" r="r" b="b"/>
              <a:pathLst>
                <a:path w="226" h="527" extrusionOk="0">
                  <a:moveTo>
                    <a:pt x="134" y="0"/>
                  </a:moveTo>
                  <a:cubicBezTo>
                    <a:pt x="74" y="0"/>
                    <a:pt x="1" y="51"/>
                    <a:pt x="23" y="125"/>
                  </a:cubicBezTo>
                  <a:cubicBezTo>
                    <a:pt x="47" y="244"/>
                    <a:pt x="23" y="411"/>
                    <a:pt x="106" y="518"/>
                  </a:cubicBezTo>
                  <a:cubicBezTo>
                    <a:pt x="112" y="524"/>
                    <a:pt x="124" y="527"/>
                    <a:pt x="136" y="527"/>
                  </a:cubicBezTo>
                  <a:cubicBezTo>
                    <a:pt x="148" y="527"/>
                    <a:pt x="160" y="524"/>
                    <a:pt x="166" y="518"/>
                  </a:cubicBezTo>
                  <a:cubicBezTo>
                    <a:pt x="225" y="458"/>
                    <a:pt x="225" y="399"/>
                    <a:pt x="225" y="304"/>
                  </a:cubicBezTo>
                  <a:cubicBezTo>
                    <a:pt x="225" y="232"/>
                    <a:pt x="213" y="149"/>
                    <a:pt x="201" y="65"/>
                  </a:cubicBezTo>
                  <a:cubicBezTo>
                    <a:pt x="201" y="20"/>
                    <a:pt x="170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1" name="Google Shape;16433;p55">
              <a:extLst>
                <a:ext uri="{FF2B5EF4-FFF2-40B4-BE49-F238E27FC236}">
                  <a16:creationId xmlns:a16="http://schemas.microsoft.com/office/drawing/2014/main" id="{5F220B65-BE1E-0BB9-C5E2-E33F19CCE544}"/>
                </a:ext>
              </a:extLst>
            </p:cNvPr>
            <p:cNvSpPr/>
            <p:nvPr/>
          </p:nvSpPr>
          <p:spPr>
            <a:xfrm>
              <a:off x="4213725" y="2135275"/>
              <a:ext cx="5575" cy="10600"/>
            </a:xfrm>
            <a:custGeom>
              <a:avLst/>
              <a:gdLst/>
              <a:ahLst/>
              <a:cxnLst/>
              <a:rect l="l" t="t" r="r" b="b"/>
              <a:pathLst>
                <a:path w="223" h="424" extrusionOk="0">
                  <a:moveTo>
                    <a:pt x="87" y="0"/>
                  </a:moveTo>
                  <a:cubicBezTo>
                    <a:pt x="41" y="0"/>
                    <a:pt x="0" y="50"/>
                    <a:pt x="32" y="105"/>
                  </a:cubicBezTo>
                  <a:cubicBezTo>
                    <a:pt x="55" y="165"/>
                    <a:pt x="79" y="200"/>
                    <a:pt x="79" y="284"/>
                  </a:cubicBezTo>
                  <a:cubicBezTo>
                    <a:pt x="79" y="343"/>
                    <a:pt x="79" y="379"/>
                    <a:pt x="115" y="415"/>
                  </a:cubicBezTo>
                  <a:cubicBezTo>
                    <a:pt x="121" y="421"/>
                    <a:pt x="130" y="424"/>
                    <a:pt x="139" y="424"/>
                  </a:cubicBezTo>
                  <a:cubicBezTo>
                    <a:pt x="148" y="424"/>
                    <a:pt x="157" y="421"/>
                    <a:pt x="163" y="415"/>
                  </a:cubicBezTo>
                  <a:cubicBezTo>
                    <a:pt x="222" y="367"/>
                    <a:pt x="210" y="296"/>
                    <a:pt x="210" y="236"/>
                  </a:cubicBezTo>
                  <a:cubicBezTo>
                    <a:pt x="210" y="165"/>
                    <a:pt x="174" y="105"/>
                    <a:pt x="151" y="46"/>
                  </a:cubicBezTo>
                  <a:cubicBezTo>
                    <a:pt x="135" y="13"/>
                    <a:pt x="11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2" name="Google Shape;16434;p55">
              <a:extLst>
                <a:ext uri="{FF2B5EF4-FFF2-40B4-BE49-F238E27FC236}">
                  <a16:creationId xmlns:a16="http://schemas.microsoft.com/office/drawing/2014/main" id="{D25E9DA6-4FEF-DDBB-FD04-041542AF29EA}"/>
                </a:ext>
              </a:extLst>
            </p:cNvPr>
            <p:cNvSpPr/>
            <p:nvPr/>
          </p:nvSpPr>
          <p:spPr>
            <a:xfrm>
              <a:off x="4222600" y="2132000"/>
              <a:ext cx="8625" cy="11425"/>
            </a:xfrm>
            <a:custGeom>
              <a:avLst/>
              <a:gdLst/>
              <a:ahLst/>
              <a:cxnLst/>
              <a:rect l="l" t="t" r="r" b="b"/>
              <a:pathLst>
                <a:path w="345" h="457" extrusionOk="0">
                  <a:moveTo>
                    <a:pt x="113" y="1"/>
                  </a:moveTo>
                  <a:cubicBezTo>
                    <a:pt x="55" y="1"/>
                    <a:pt x="1" y="46"/>
                    <a:pt x="22" y="117"/>
                  </a:cubicBezTo>
                  <a:cubicBezTo>
                    <a:pt x="46" y="212"/>
                    <a:pt x="105" y="308"/>
                    <a:pt x="153" y="415"/>
                  </a:cubicBezTo>
                  <a:cubicBezTo>
                    <a:pt x="171" y="444"/>
                    <a:pt x="197" y="457"/>
                    <a:pt x="224" y="457"/>
                  </a:cubicBezTo>
                  <a:cubicBezTo>
                    <a:pt x="283" y="457"/>
                    <a:pt x="344" y="394"/>
                    <a:pt x="320" y="320"/>
                  </a:cubicBezTo>
                  <a:cubicBezTo>
                    <a:pt x="272" y="224"/>
                    <a:pt x="224" y="153"/>
                    <a:pt x="212" y="70"/>
                  </a:cubicBezTo>
                  <a:cubicBezTo>
                    <a:pt x="193" y="21"/>
                    <a:pt x="153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3" name="Google Shape;16435;p55">
              <a:extLst>
                <a:ext uri="{FF2B5EF4-FFF2-40B4-BE49-F238E27FC236}">
                  <a16:creationId xmlns:a16="http://schemas.microsoft.com/office/drawing/2014/main" id="{75A40A0E-5D3F-EBE9-26BA-A2858CC55F68}"/>
                </a:ext>
              </a:extLst>
            </p:cNvPr>
            <p:cNvSpPr/>
            <p:nvPr/>
          </p:nvSpPr>
          <p:spPr>
            <a:xfrm>
              <a:off x="4232250" y="2127375"/>
              <a:ext cx="8775" cy="14125"/>
            </a:xfrm>
            <a:custGeom>
              <a:avLst/>
              <a:gdLst/>
              <a:ahLst/>
              <a:cxnLst/>
              <a:rect l="l" t="t" r="r" b="b"/>
              <a:pathLst>
                <a:path w="351" h="565" extrusionOk="0">
                  <a:moveTo>
                    <a:pt x="115" y="1"/>
                  </a:moveTo>
                  <a:cubicBezTo>
                    <a:pt x="60" y="1"/>
                    <a:pt x="1" y="51"/>
                    <a:pt x="17" y="124"/>
                  </a:cubicBezTo>
                  <a:cubicBezTo>
                    <a:pt x="65" y="243"/>
                    <a:pt x="88" y="374"/>
                    <a:pt x="124" y="493"/>
                  </a:cubicBezTo>
                  <a:cubicBezTo>
                    <a:pt x="136" y="540"/>
                    <a:pt x="160" y="564"/>
                    <a:pt x="231" y="564"/>
                  </a:cubicBezTo>
                  <a:cubicBezTo>
                    <a:pt x="255" y="564"/>
                    <a:pt x="267" y="552"/>
                    <a:pt x="303" y="540"/>
                  </a:cubicBezTo>
                  <a:cubicBezTo>
                    <a:pt x="326" y="516"/>
                    <a:pt x="350" y="457"/>
                    <a:pt x="326" y="433"/>
                  </a:cubicBezTo>
                  <a:cubicBezTo>
                    <a:pt x="291" y="302"/>
                    <a:pt x="243" y="159"/>
                    <a:pt x="184" y="40"/>
                  </a:cubicBezTo>
                  <a:cubicBezTo>
                    <a:pt x="168" y="13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4" name="Google Shape;16436;p55">
              <a:extLst>
                <a:ext uri="{FF2B5EF4-FFF2-40B4-BE49-F238E27FC236}">
                  <a16:creationId xmlns:a16="http://schemas.microsoft.com/office/drawing/2014/main" id="{09CE3CCB-0F84-A517-AB6D-21393CC53B9D}"/>
                </a:ext>
              </a:extLst>
            </p:cNvPr>
            <p:cNvSpPr/>
            <p:nvPr/>
          </p:nvSpPr>
          <p:spPr>
            <a:xfrm>
              <a:off x="4240100" y="2127675"/>
              <a:ext cx="10450" cy="10850"/>
            </a:xfrm>
            <a:custGeom>
              <a:avLst/>
              <a:gdLst/>
              <a:ahLst/>
              <a:cxnLst/>
              <a:rect l="l" t="t" r="r" b="b"/>
              <a:pathLst>
                <a:path w="418" h="434" extrusionOk="0">
                  <a:moveTo>
                    <a:pt x="109" y="0"/>
                  </a:moveTo>
                  <a:cubicBezTo>
                    <a:pt x="45" y="0"/>
                    <a:pt x="0" y="87"/>
                    <a:pt x="48" y="135"/>
                  </a:cubicBezTo>
                  <a:cubicBezTo>
                    <a:pt x="132" y="207"/>
                    <a:pt x="120" y="373"/>
                    <a:pt x="251" y="433"/>
                  </a:cubicBezTo>
                  <a:cubicBezTo>
                    <a:pt x="274" y="433"/>
                    <a:pt x="298" y="433"/>
                    <a:pt x="310" y="421"/>
                  </a:cubicBezTo>
                  <a:cubicBezTo>
                    <a:pt x="417" y="290"/>
                    <a:pt x="274" y="88"/>
                    <a:pt x="155" y="16"/>
                  </a:cubicBezTo>
                  <a:cubicBezTo>
                    <a:pt x="139" y="5"/>
                    <a:pt x="123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5" name="Google Shape;16437;p55">
              <a:extLst>
                <a:ext uri="{FF2B5EF4-FFF2-40B4-BE49-F238E27FC236}">
                  <a16:creationId xmlns:a16="http://schemas.microsoft.com/office/drawing/2014/main" id="{67E61CAC-8428-F5B7-07C4-D2FAE88F0366}"/>
                </a:ext>
              </a:extLst>
            </p:cNvPr>
            <p:cNvSpPr/>
            <p:nvPr/>
          </p:nvSpPr>
          <p:spPr>
            <a:xfrm>
              <a:off x="4251375" y="2126550"/>
              <a:ext cx="11850" cy="13500"/>
            </a:xfrm>
            <a:custGeom>
              <a:avLst/>
              <a:gdLst/>
              <a:ahLst/>
              <a:cxnLst/>
              <a:rect l="l" t="t" r="r" b="b"/>
              <a:pathLst>
                <a:path w="474" h="540" extrusionOk="0">
                  <a:moveTo>
                    <a:pt x="139" y="1"/>
                  </a:moveTo>
                  <a:cubicBezTo>
                    <a:pt x="73" y="1"/>
                    <a:pt x="1" y="79"/>
                    <a:pt x="62" y="157"/>
                  </a:cubicBezTo>
                  <a:cubicBezTo>
                    <a:pt x="97" y="216"/>
                    <a:pt x="145" y="276"/>
                    <a:pt x="181" y="347"/>
                  </a:cubicBezTo>
                  <a:cubicBezTo>
                    <a:pt x="216" y="407"/>
                    <a:pt x="252" y="478"/>
                    <a:pt x="312" y="526"/>
                  </a:cubicBezTo>
                  <a:cubicBezTo>
                    <a:pt x="328" y="535"/>
                    <a:pt x="345" y="540"/>
                    <a:pt x="361" y="540"/>
                  </a:cubicBezTo>
                  <a:cubicBezTo>
                    <a:pt x="424" y="540"/>
                    <a:pt x="473" y="473"/>
                    <a:pt x="454" y="407"/>
                  </a:cubicBezTo>
                  <a:cubicBezTo>
                    <a:pt x="443" y="335"/>
                    <a:pt x="383" y="276"/>
                    <a:pt x="335" y="216"/>
                  </a:cubicBezTo>
                  <a:lnTo>
                    <a:pt x="204" y="37"/>
                  </a:lnTo>
                  <a:cubicBezTo>
                    <a:pt x="188" y="12"/>
                    <a:pt x="16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6" name="Google Shape;16438;p55">
              <a:extLst>
                <a:ext uri="{FF2B5EF4-FFF2-40B4-BE49-F238E27FC236}">
                  <a16:creationId xmlns:a16="http://schemas.microsoft.com/office/drawing/2014/main" id="{EE92521C-4E78-5BE5-5E57-2E285C4A9F9C}"/>
                </a:ext>
              </a:extLst>
            </p:cNvPr>
            <p:cNvSpPr/>
            <p:nvPr/>
          </p:nvSpPr>
          <p:spPr>
            <a:xfrm>
              <a:off x="4265775" y="2127450"/>
              <a:ext cx="7700" cy="15100"/>
            </a:xfrm>
            <a:custGeom>
              <a:avLst/>
              <a:gdLst/>
              <a:ahLst/>
              <a:cxnLst/>
              <a:rect l="l" t="t" r="r" b="b"/>
              <a:pathLst>
                <a:path w="308" h="604" extrusionOk="0">
                  <a:moveTo>
                    <a:pt x="74" y="1"/>
                  </a:moveTo>
                  <a:cubicBezTo>
                    <a:pt x="46" y="1"/>
                    <a:pt x="0" y="37"/>
                    <a:pt x="9" y="73"/>
                  </a:cubicBezTo>
                  <a:cubicBezTo>
                    <a:pt x="45" y="156"/>
                    <a:pt x="57" y="252"/>
                    <a:pt x="81" y="359"/>
                  </a:cubicBezTo>
                  <a:cubicBezTo>
                    <a:pt x="93" y="442"/>
                    <a:pt x="93" y="561"/>
                    <a:pt x="164" y="597"/>
                  </a:cubicBezTo>
                  <a:cubicBezTo>
                    <a:pt x="177" y="601"/>
                    <a:pt x="189" y="604"/>
                    <a:pt x="199" y="604"/>
                  </a:cubicBezTo>
                  <a:cubicBezTo>
                    <a:pt x="216" y="604"/>
                    <a:pt x="228" y="596"/>
                    <a:pt x="236" y="573"/>
                  </a:cubicBezTo>
                  <a:cubicBezTo>
                    <a:pt x="307" y="502"/>
                    <a:pt x="271" y="371"/>
                    <a:pt x="236" y="275"/>
                  </a:cubicBezTo>
                  <a:cubicBezTo>
                    <a:pt x="212" y="180"/>
                    <a:pt x="152" y="85"/>
                    <a:pt x="93" y="13"/>
                  </a:cubicBezTo>
                  <a:cubicBezTo>
                    <a:pt x="90" y="5"/>
                    <a:pt x="83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7" name="Google Shape;16439;p55">
              <a:extLst>
                <a:ext uri="{FF2B5EF4-FFF2-40B4-BE49-F238E27FC236}">
                  <a16:creationId xmlns:a16="http://schemas.microsoft.com/office/drawing/2014/main" id="{012C3EC3-57BD-26CF-9DFE-886BEF2C259A}"/>
                </a:ext>
              </a:extLst>
            </p:cNvPr>
            <p:cNvSpPr/>
            <p:nvPr/>
          </p:nvSpPr>
          <p:spPr>
            <a:xfrm>
              <a:off x="4276325" y="2132525"/>
              <a:ext cx="6950" cy="11450"/>
            </a:xfrm>
            <a:custGeom>
              <a:avLst/>
              <a:gdLst/>
              <a:ahLst/>
              <a:cxnLst/>
              <a:rect l="l" t="t" r="r" b="b"/>
              <a:pathLst>
                <a:path w="278" h="458" extrusionOk="0">
                  <a:moveTo>
                    <a:pt x="30" y="0"/>
                  </a:moveTo>
                  <a:cubicBezTo>
                    <a:pt x="15" y="0"/>
                    <a:pt x="1" y="14"/>
                    <a:pt x="16" y="37"/>
                  </a:cubicBezTo>
                  <a:cubicBezTo>
                    <a:pt x="40" y="168"/>
                    <a:pt x="52" y="358"/>
                    <a:pt x="171" y="453"/>
                  </a:cubicBezTo>
                  <a:cubicBezTo>
                    <a:pt x="180" y="456"/>
                    <a:pt x="189" y="458"/>
                    <a:pt x="199" y="458"/>
                  </a:cubicBezTo>
                  <a:cubicBezTo>
                    <a:pt x="227" y="458"/>
                    <a:pt x="254" y="444"/>
                    <a:pt x="254" y="418"/>
                  </a:cubicBezTo>
                  <a:cubicBezTo>
                    <a:pt x="278" y="275"/>
                    <a:pt x="135" y="132"/>
                    <a:pt x="52" y="13"/>
                  </a:cubicBezTo>
                  <a:cubicBezTo>
                    <a:pt x="48" y="4"/>
                    <a:pt x="39" y="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8" name="Google Shape;16440;p55">
              <a:extLst>
                <a:ext uri="{FF2B5EF4-FFF2-40B4-BE49-F238E27FC236}">
                  <a16:creationId xmlns:a16="http://schemas.microsoft.com/office/drawing/2014/main" id="{1F622217-A560-0DE2-F2D8-220D969FB408}"/>
                </a:ext>
              </a:extLst>
            </p:cNvPr>
            <p:cNvSpPr/>
            <p:nvPr/>
          </p:nvSpPr>
          <p:spPr>
            <a:xfrm>
              <a:off x="4285100" y="2135000"/>
              <a:ext cx="11875" cy="13525"/>
            </a:xfrm>
            <a:custGeom>
              <a:avLst/>
              <a:gdLst/>
              <a:ahLst/>
              <a:cxnLst/>
              <a:rect l="l" t="t" r="r" b="b"/>
              <a:pathLst>
                <a:path w="475" h="541" extrusionOk="0">
                  <a:moveTo>
                    <a:pt x="142" y="0"/>
                  </a:moveTo>
                  <a:cubicBezTo>
                    <a:pt x="66" y="0"/>
                    <a:pt x="1" y="100"/>
                    <a:pt x="58" y="176"/>
                  </a:cubicBezTo>
                  <a:cubicBezTo>
                    <a:pt x="106" y="211"/>
                    <a:pt x="129" y="259"/>
                    <a:pt x="153" y="319"/>
                  </a:cubicBezTo>
                  <a:cubicBezTo>
                    <a:pt x="177" y="390"/>
                    <a:pt x="165" y="473"/>
                    <a:pt x="225" y="509"/>
                  </a:cubicBezTo>
                  <a:cubicBezTo>
                    <a:pt x="250" y="528"/>
                    <a:pt x="279" y="541"/>
                    <a:pt x="304" y="541"/>
                  </a:cubicBezTo>
                  <a:cubicBezTo>
                    <a:pt x="326" y="541"/>
                    <a:pt x="345" y="531"/>
                    <a:pt x="356" y="509"/>
                  </a:cubicBezTo>
                  <a:cubicBezTo>
                    <a:pt x="475" y="378"/>
                    <a:pt x="320" y="128"/>
                    <a:pt x="201" y="21"/>
                  </a:cubicBezTo>
                  <a:cubicBezTo>
                    <a:pt x="182" y="7"/>
                    <a:pt x="16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9" name="Google Shape;16441;p55">
              <a:extLst>
                <a:ext uri="{FF2B5EF4-FFF2-40B4-BE49-F238E27FC236}">
                  <a16:creationId xmlns:a16="http://schemas.microsoft.com/office/drawing/2014/main" id="{36F31C96-5736-812F-A960-2F57760330A4}"/>
                </a:ext>
              </a:extLst>
            </p:cNvPr>
            <p:cNvSpPr/>
            <p:nvPr/>
          </p:nvSpPr>
          <p:spPr>
            <a:xfrm>
              <a:off x="4297350" y="2144650"/>
              <a:ext cx="5575" cy="6075"/>
            </a:xfrm>
            <a:custGeom>
              <a:avLst/>
              <a:gdLst/>
              <a:ahLst/>
              <a:cxnLst/>
              <a:rect l="l" t="t" r="r" b="b"/>
              <a:pathLst>
                <a:path w="223" h="243" extrusionOk="0">
                  <a:moveTo>
                    <a:pt x="98" y="1"/>
                  </a:moveTo>
                  <a:cubicBezTo>
                    <a:pt x="53" y="1"/>
                    <a:pt x="1" y="56"/>
                    <a:pt x="32" y="111"/>
                  </a:cubicBezTo>
                  <a:cubicBezTo>
                    <a:pt x="68" y="159"/>
                    <a:pt x="104" y="230"/>
                    <a:pt x="163" y="242"/>
                  </a:cubicBezTo>
                  <a:cubicBezTo>
                    <a:pt x="187" y="242"/>
                    <a:pt x="211" y="230"/>
                    <a:pt x="211" y="218"/>
                  </a:cubicBezTo>
                  <a:cubicBezTo>
                    <a:pt x="223" y="159"/>
                    <a:pt x="187" y="111"/>
                    <a:pt x="151" y="52"/>
                  </a:cubicBezTo>
                  <a:cubicBezTo>
                    <a:pt x="143" y="15"/>
                    <a:pt x="122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0" name="Google Shape;16442;p55">
              <a:extLst>
                <a:ext uri="{FF2B5EF4-FFF2-40B4-BE49-F238E27FC236}">
                  <a16:creationId xmlns:a16="http://schemas.microsoft.com/office/drawing/2014/main" id="{1262777B-55BD-8D5E-5626-CD24736821C3}"/>
                </a:ext>
              </a:extLst>
            </p:cNvPr>
            <p:cNvSpPr/>
            <p:nvPr/>
          </p:nvSpPr>
          <p:spPr>
            <a:xfrm>
              <a:off x="4162425" y="2066400"/>
              <a:ext cx="8650" cy="8675"/>
            </a:xfrm>
            <a:custGeom>
              <a:avLst/>
              <a:gdLst/>
              <a:ahLst/>
              <a:cxnLst/>
              <a:rect l="l" t="t" r="r" b="b"/>
              <a:pathLst>
                <a:path w="346" h="347" extrusionOk="0">
                  <a:moveTo>
                    <a:pt x="141" y="0"/>
                  </a:moveTo>
                  <a:cubicBezTo>
                    <a:pt x="120" y="0"/>
                    <a:pt x="98" y="5"/>
                    <a:pt x="71" y="15"/>
                  </a:cubicBezTo>
                  <a:cubicBezTo>
                    <a:pt x="24" y="27"/>
                    <a:pt x="0" y="86"/>
                    <a:pt x="24" y="134"/>
                  </a:cubicBezTo>
                  <a:cubicBezTo>
                    <a:pt x="60" y="181"/>
                    <a:pt x="83" y="205"/>
                    <a:pt x="119" y="241"/>
                  </a:cubicBezTo>
                  <a:cubicBezTo>
                    <a:pt x="167" y="277"/>
                    <a:pt x="202" y="277"/>
                    <a:pt x="238" y="324"/>
                  </a:cubicBezTo>
                  <a:cubicBezTo>
                    <a:pt x="250" y="340"/>
                    <a:pt x="265" y="346"/>
                    <a:pt x="280" y="346"/>
                  </a:cubicBezTo>
                  <a:cubicBezTo>
                    <a:pt x="313" y="346"/>
                    <a:pt x="345" y="317"/>
                    <a:pt x="345" y="277"/>
                  </a:cubicBezTo>
                  <a:cubicBezTo>
                    <a:pt x="345" y="205"/>
                    <a:pt x="345" y="134"/>
                    <a:pt x="274" y="74"/>
                  </a:cubicBezTo>
                  <a:cubicBezTo>
                    <a:pt x="231" y="31"/>
                    <a:pt x="19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1" name="Google Shape;16443;p55">
              <a:extLst>
                <a:ext uri="{FF2B5EF4-FFF2-40B4-BE49-F238E27FC236}">
                  <a16:creationId xmlns:a16="http://schemas.microsoft.com/office/drawing/2014/main" id="{AE8264B8-F136-8459-64A0-413C97391CEA}"/>
                </a:ext>
              </a:extLst>
            </p:cNvPr>
            <p:cNvSpPr/>
            <p:nvPr/>
          </p:nvSpPr>
          <p:spPr>
            <a:xfrm>
              <a:off x="4173750" y="2071200"/>
              <a:ext cx="9525" cy="11650"/>
            </a:xfrm>
            <a:custGeom>
              <a:avLst/>
              <a:gdLst/>
              <a:ahLst/>
              <a:cxnLst/>
              <a:rect l="l" t="t" r="r" b="b"/>
              <a:pathLst>
                <a:path w="381" h="466" extrusionOk="0">
                  <a:moveTo>
                    <a:pt x="95" y="1"/>
                  </a:moveTo>
                  <a:cubicBezTo>
                    <a:pt x="46" y="1"/>
                    <a:pt x="0" y="47"/>
                    <a:pt x="23" y="108"/>
                  </a:cubicBezTo>
                  <a:cubicBezTo>
                    <a:pt x="47" y="180"/>
                    <a:pt x="83" y="251"/>
                    <a:pt x="95" y="311"/>
                  </a:cubicBezTo>
                  <a:cubicBezTo>
                    <a:pt x="107" y="370"/>
                    <a:pt x="142" y="430"/>
                    <a:pt x="214" y="466"/>
                  </a:cubicBezTo>
                  <a:cubicBezTo>
                    <a:pt x="226" y="466"/>
                    <a:pt x="261" y="466"/>
                    <a:pt x="273" y="442"/>
                  </a:cubicBezTo>
                  <a:cubicBezTo>
                    <a:pt x="380" y="323"/>
                    <a:pt x="226" y="144"/>
                    <a:pt x="166" y="49"/>
                  </a:cubicBezTo>
                  <a:cubicBezTo>
                    <a:pt x="149" y="15"/>
                    <a:pt x="12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2" name="Google Shape;16444;p55">
              <a:extLst>
                <a:ext uri="{FF2B5EF4-FFF2-40B4-BE49-F238E27FC236}">
                  <a16:creationId xmlns:a16="http://schemas.microsoft.com/office/drawing/2014/main" id="{A1910D4E-D788-5DA1-50A6-6B89455B1EE4}"/>
                </a:ext>
              </a:extLst>
            </p:cNvPr>
            <p:cNvSpPr/>
            <p:nvPr/>
          </p:nvSpPr>
          <p:spPr>
            <a:xfrm>
              <a:off x="4184725" y="2078350"/>
              <a:ext cx="4200" cy="10575"/>
            </a:xfrm>
            <a:custGeom>
              <a:avLst/>
              <a:gdLst/>
              <a:ahLst/>
              <a:cxnLst/>
              <a:rect l="l" t="t" r="r" b="b"/>
              <a:pathLst>
                <a:path w="168" h="423" extrusionOk="0">
                  <a:moveTo>
                    <a:pt x="13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49" y="144"/>
                    <a:pt x="61" y="299"/>
                    <a:pt x="132" y="418"/>
                  </a:cubicBezTo>
                  <a:cubicBezTo>
                    <a:pt x="135" y="421"/>
                    <a:pt x="139" y="422"/>
                    <a:pt x="143" y="422"/>
                  </a:cubicBezTo>
                  <a:cubicBezTo>
                    <a:pt x="155" y="422"/>
                    <a:pt x="168" y="411"/>
                    <a:pt x="168" y="394"/>
                  </a:cubicBezTo>
                  <a:cubicBezTo>
                    <a:pt x="132" y="263"/>
                    <a:pt x="72" y="132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3" name="Google Shape;16445;p55">
              <a:extLst>
                <a:ext uri="{FF2B5EF4-FFF2-40B4-BE49-F238E27FC236}">
                  <a16:creationId xmlns:a16="http://schemas.microsoft.com/office/drawing/2014/main" id="{14342420-FC4C-8327-9261-BE2C92C3008C}"/>
                </a:ext>
              </a:extLst>
            </p:cNvPr>
            <p:cNvSpPr/>
            <p:nvPr/>
          </p:nvSpPr>
          <p:spPr>
            <a:xfrm>
              <a:off x="4192425" y="2083375"/>
              <a:ext cx="10200" cy="20425"/>
            </a:xfrm>
            <a:custGeom>
              <a:avLst/>
              <a:gdLst/>
              <a:ahLst/>
              <a:cxnLst/>
              <a:rect l="l" t="t" r="r" b="b"/>
              <a:pathLst>
                <a:path w="408" h="817" extrusionOk="0">
                  <a:moveTo>
                    <a:pt x="99" y="0"/>
                  </a:moveTo>
                  <a:cubicBezTo>
                    <a:pt x="50" y="0"/>
                    <a:pt x="1" y="41"/>
                    <a:pt x="14" y="110"/>
                  </a:cubicBezTo>
                  <a:cubicBezTo>
                    <a:pt x="62" y="240"/>
                    <a:pt x="74" y="371"/>
                    <a:pt x="110" y="526"/>
                  </a:cubicBezTo>
                  <a:cubicBezTo>
                    <a:pt x="134" y="633"/>
                    <a:pt x="181" y="764"/>
                    <a:pt x="288" y="812"/>
                  </a:cubicBezTo>
                  <a:cubicBezTo>
                    <a:pt x="294" y="815"/>
                    <a:pt x="302" y="816"/>
                    <a:pt x="310" y="816"/>
                  </a:cubicBezTo>
                  <a:cubicBezTo>
                    <a:pt x="334" y="816"/>
                    <a:pt x="363" y="803"/>
                    <a:pt x="372" y="776"/>
                  </a:cubicBezTo>
                  <a:cubicBezTo>
                    <a:pt x="407" y="657"/>
                    <a:pt x="348" y="550"/>
                    <a:pt x="312" y="455"/>
                  </a:cubicBezTo>
                  <a:cubicBezTo>
                    <a:pt x="264" y="336"/>
                    <a:pt x="241" y="193"/>
                    <a:pt x="181" y="74"/>
                  </a:cubicBezTo>
                  <a:cubicBezTo>
                    <a:pt x="171" y="23"/>
                    <a:pt x="13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4" name="Google Shape;16446;p55">
              <a:extLst>
                <a:ext uri="{FF2B5EF4-FFF2-40B4-BE49-F238E27FC236}">
                  <a16:creationId xmlns:a16="http://schemas.microsoft.com/office/drawing/2014/main" id="{8E8FFF81-A3B6-D82B-D46D-E28CECEEF129}"/>
                </a:ext>
              </a:extLst>
            </p:cNvPr>
            <p:cNvSpPr/>
            <p:nvPr/>
          </p:nvSpPr>
          <p:spPr>
            <a:xfrm>
              <a:off x="4208375" y="2092500"/>
              <a:ext cx="7950" cy="20425"/>
            </a:xfrm>
            <a:custGeom>
              <a:avLst/>
              <a:gdLst/>
              <a:ahLst/>
              <a:cxnLst/>
              <a:rect l="l" t="t" r="r" b="b"/>
              <a:pathLst>
                <a:path w="318" h="817" extrusionOk="0">
                  <a:moveTo>
                    <a:pt x="67" y="1"/>
                  </a:moveTo>
                  <a:cubicBezTo>
                    <a:pt x="32" y="1"/>
                    <a:pt x="0" y="32"/>
                    <a:pt x="7" y="90"/>
                  </a:cubicBezTo>
                  <a:cubicBezTo>
                    <a:pt x="31" y="221"/>
                    <a:pt x="43" y="364"/>
                    <a:pt x="79" y="507"/>
                  </a:cubicBezTo>
                  <a:cubicBezTo>
                    <a:pt x="91" y="602"/>
                    <a:pt x="115" y="721"/>
                    <a:pt x="198" y="804"/>
                  </a:cubicBezTo>
                  <a:cubicBezTo>
                    <a:pt x="206" y="812"/>
                    <a:pt x="216" y="816"/>
                    <a:pt x="228" y="816"/>
                  </a:cubicBezTo>
                  <a:cubicBezTo>
                    <a:pt x="250" y="816"/>
                    <a:pt x="273" y="800"/>
                    <a:pt x="281" y="768"/>
                  </a:cubicBezTo>
                  <a:cubicBezTo>
                    <a:pt x="317" y="649"/>
                    <a:pt x="281" y="542"/>
                    <a:pt x="246" y="447"/>
                  </a:cubicBezTo>
                  <a:cubicBezTo>
                    <a:pt x="198" y="304"/>
                    <a:pt x="162" y="173"/>
                    <a:pt x="127" y="42"/>
                  </a:cubicBezTo>
                  <a:cubicBezTo>
                    <a:pt x="112" y="14"/>
                    <a:pt x="89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5" name="Google Shape;16447;p55">
              <a:extLst>
                <a:ext uri="{FF2B5EF4-FFF2-40B4-BE49-F238E27FC236}">
                  <a16:creationId xmlns:a16="http://schemas.microsoft.com/office/drawing/2014/main" id="{D387C2F3-C6E3-25DF-ABF3-F92C9F4510F2}"/>
                </a:ext>
              </a:extLst>
            </p:cNvPr>
            <p:cNvSpPr/>
            <p:nvPr/>
          </p:nvSpPr>
          <p:spPr>
            <a:xfrm>
              <a:off x="4216575" y="2105300"/>
              <a:ext cx="7775" cy="19950"/>
            </a:xfrm>
            <a:custGeom>
              <a:avLst/>
              <a:gdLst/>
              <a:ahLst/>
              <a:cxnLst/>
              <a:rect l="l" t="t" r="r" b="b"/>
              <a:pathLst>
                <a:path w="311" h="798" extrusionOk="0">
                  <a:moveTo>
                    <a:pt x="84" y="0"/>
                  </a:moveTo>
                  <a:cubicBezTo>
                    <a:pt x="69" y="0"/>
                    <a:pt x="55" y="6"/>
                    <a:pt x="49" y="18"/>
                  </a:cubicBezTo>
                  <a:cubicBezTo>
                    <a:pt x="1" y="137"/>
                    <a:pt x="1" y="256"/>
                    <a:pt x="13" y="376"/>
                  </a:cubicBezTo>
                  <a:cubicBezTo>
                    <a:pt x="13" y="495"/>
                    <a:pt x="13" y="626"/>
                    <a:pt x="84" y="733"/>
                  </a:cubicBezTo>
                  <a:cubicBezTo>
                    <a:pt x="98" y="778"/>
                    <a:pt x="134" y="798"/>
                    <a:pt x="174" y="798"/>
                  </a:cubicBezTo>
                  <a:cubicBezTo>
                    <a:pt x="238" y="798"/>
                    <a:pt x="311" y="747"/>
                    <a:pt x="311" y="673"/>
                  </a:cubicBezTo>
                  <a:cubicBezTo>
                    <a:pt x="311" y="554"/>
                    <a:pt x="251" y="447"/>
                    <a:pt x="227" y="352"/>
                  </a:cubicBezTo>
                  <a:cubicBezTo>
                    <a:pt x="191" y="245"/>
                    <a:pt x="168" y="125"/>
                    <a:pt x="120" y="18"/>
                  </a:cubicBezTo>
                  <a:cubicBezTo>
                    <a:pt x="114" y="6"/>
                    <a:pt x="99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6" name="Google Shape;16448;p55">
              <a:extLst>
                <a:ext uri="{FF2B5EF4-FFF2-40B4-BE49-F238E27FC236}">
                  <a16:creationId xmlns:a16="http://schemas.microsoft.com/office/drawing/2014/main" id="{55F2AE9E-E128-8FBF-0AEC-E5F62219D75E}"/>
                </a:ext>
              </a:extLst>
            </p:cNvPr>
            <p:cNvSpPr/>
            <p:nvPr/>
          </p:nvSpPr>
          <p:spPr>
            <a:xfrm>
              <a:off x="4222050" y="2117175"/>
              <a:ext cx="4975" cy="8150"/>
            </a:xfrm>
            <a:custGeom>
              <a:avLst/>
              <a:gdLst/>
              <a:ahLst/>
              <a:cxnLst/>
              <a:rect l="l" t="t" r="r" b="b"/>
              <a:pathLst>
                <a:path w="199" h="326" extrusionOk="0">
                  <a:moveTo>
                    <a:pt x="49" y="0"/>
                  </a:moveTo>
                  <a:cubicBezTo>
                    <a:pt x="26" y="0"/>
                    <a:pt x="1" y="25"/>
                    <a:pt x="8" y="55"/>
                  </a:cubicBezTo>
                  <a:cubicBezTo>
                    <a:pt x="20" y="127"/>
                    <a:pt x="44" y="258"/>
                    <a:pt x="92" y="317"/>
                  </a:cubicBezTo>
                  <a:cubicBezTo>
                    <a:pt x="106" y="322"/>
                    <a:pt x="121" y="325"/>
                    <a:pt x="134" y="325"/>
                  </a:cubicBezTo>
                  <a:cubicBezTo>
                    <a:pt x="153" y="325"/>
                    <a:pt x="168" y="319"/>
                    <a:pt x="175" y="305"/>
                  </a:cubicBezTo>
                  <a:cubicBezTo>
                    <a:pt x="199" y="210"/>
                    <a:pt x="115" y="115"/>
                    <a:pt x="80" y="31"/>
                  </a:cubicBezTo>
                  <a:cubicBezTo>
                    <a:pt x="75" y="9"/>
                    <a:pt x="62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7" name="Google Shape;16449;p55">
              <a:extLst>
                <a:ext uri="{FF2B5EF4-FFF2-40B4-BE49-F238E27FC236}">
                  <a16:creationId xmlns:a16="http://schemas.microsoft.com/office/drawing/2014/main" id="{F77C7599-1E14-34DC-4145-49CC62F1FEDD}"/>
                </a:ext>
              </a:extLst>
            </p:cNvPr>
            <p:cNvSpPr/>
            <p:nvPr/>
          </p:nvSpPr>
          <p:spPr>
            <a:xfrm>
              <a:off x="4232175" y="2095100"/>
              <a:ext cx="8250" cy="11600"/>
            </a:xfrm>
            <a:custGeom>
              <a:avLst/>
              <a:gdLst/>
              <a:ahLst/>
              <a:cxnLst/>
              <a:rect l="l" t="t" r="r" b="b"/>
              <a:pathLst>
                <a:path w="330" h="464" extrusionOk="0">
                  <a:moveTo>
                    <a:pt x="104" y="0"/>
                  </a:moveTo>
                  <a:cubicBezTo>
                    <a:pt x="53" y="0"/>
                    <a:pt x="1" y="46"/>
                    <a:pt x="8" y="117"/>
                  </a:cubicBezTo>
                  <a:cubicBezTo>
                    <a:pt x="20" y="188"/>
                    <a:pt x="20" y="283"/>
                    <a:pt x="32" y="355"/>
                  </a:cubicBezTo>
                  <a:cubicBezTo>
                    <a:pt x="54" y="409"/>
                    <a:pt x="85" y="464"/>
                    <a:pt x="154" y="464"/>
                  </a:cubicBezTo>
                  <a:cubicBezTo>
                    <a:pt x="161" y="464"/>
                    <a:pt x="167" y="463"/>
                    <a:pt x="175" y="462"/>
                  </a:cubicBezTo>
                  <a:cubicBezTo>
                    <a:pt x="329" y="426"/>
                    <a:pt x="210" y="164"/>
                    <a:pt x="187" y="69"/>
                  </a:cubicBezTo>
                  <a:cubicBezTo>
                    <a:pt x="172" y="21"/>
                    <a:pt x="138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8" name="Google Shape;16450;p55">
              <a:extLst>
                <a:ext uri="{FF2B5EF4-FFF2-40B4-BE49-F238E27FC236}">
                  <a16:creationId xmlns:a16="http://schemas.microsoft.com/office/drawing/2014/main" id="{5AA9BDE5-4F41-1923-4383-DAA14199F12D}"/>
                </a:ext>
              </a:extLst>
            </p:cNvPr>
            <p:cNvSpPr/>
            <p:nvPr/>
          </p:nvSpPr>
          <p:spPr>
            <a:xfrm>
              <a:off x="4237200" y="2093000"/>
              <a:ext cx="7600" cy="10175"/>
            </a:xfrm>
            <a:custGeom>
              <a:avLst/>
              <a:gdLst/>
              <a:ahLst/>
              <a:cxnLst/>
              <a:rect l="l" t="t" r="r" b="b"/>
              <a:pathLst>
                <a:path w="304" h="407" extrusionOk="0">
                  <a:moveTo>
                    <a:pt x="121" y="0"/>
                  </a:moveTo>
                  <a:cubicBezTo>
                    <a:pt x="55" y="0"/>
                    <a:pt x="1" y="88"/>
                    <a:pt x="57" y="153"/>
                  </a:cubicBezTo>
                  <a:cubicBezTo>
                    <a:pt x="93" y="201"/>
                    <a:pt x="93" y="260"/>
                    <a:pt x="93" y="308"/>
                  </a:cubicBezTo>
                  <a:cubicBezTo>
                    <a:pt x="93" y="374"/>
                    <a:pt x="143" y="407"/>
                    <a:pt x="195" y="407"/>
                  </a:cubicBezTo>
                  <a:cubicBezTo>
                    <a:pt x="204" y="407"/>
                    <a:pt x="214" y="406"/>
                    <a:pt x="224" y="403"/>
                  </a:cubicBezTo>
                  <a:lnTo>
                    <a:pt x="224" y="403"/>
                  </a:lnTo>
                  <a:cubicBezTo>
                    <a:pt x="248" y="398"/>
                    <a:pt x="267" y="385"/>
                    <a:pt x="279" y="368"/>
                  </a:cubicBezTo>
                  <a:lnTo>
                    <a:pt x="279" y="368"/>
                  </a:lnTo>
                  <a:cubicBezTo>
                    <a:pt x="296" y="345"/>
                    <a:pt x="304" y="313"/>
                    <a:pt x="295" y="272"/>
                  </a:cubicBezTo>
                  <a:cubicBezTo>
                    <a:pt x="283" y="189"/>
                    <a:pt x="248" y="82"/>
                    <a:pt x="176" y="22"/>
                  </a:cubicBezTo>
                  <a:cubicBezTo>
                    <a:pt x="158" y="7"/>
                    <a:pt x="139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9" name="Google Shape;16451;p55">
              <a:extLst>
                <a:ext uri="{FF2B5EF4-FFF2-40B4-BE49-F238E27FC236}">
                  <a16:creationId xmlns:a16="http://schemas.microsoft.com/office/drawing/2014/main" id="{BC46DEDF-323C-2E42-D3A6-4998EA146A16}"/>
                </a:ext>
              </a:extLst>
            </p:cNvPr>
            <p:cNvSpPr/>
            <p:nvPr/>
          </p:nvSpPr>
          <p:spPr>
            <a:xfrm>
              <a:off x="4245750" y="2087000"/>
              <a:ext cx="5100" cy="12350"/>
            </a:xfrm>
            <a:custGeom>
              <a:avLst/>
              <a:gdLst/>
              <a:ahLst/>
              <a:cxnLst/>
              <a:rect l="l" t="t" r="r" b="b"/>
              <a:pathLst>
                <a:path w="204" h="494" extrusionOk="0">
                  <a:moveTo>
                    <a:pt x="38" y="0"/>
                  </a:moveTo>
                  <a:cubicBezTo>
                    <a:pt x="19" y="0"/>
                    <a:pt x="1" y="12"/>
                    <a:pt x="1" y="36"/>
                  </a:cubicBezTo>
                  <a:cubicBezTo>
                    <a:pt x="1" y="131"/>
                    <a:pt x="13" y="215"/>
                    <a:pt x="13" y="310"/>
                  </a:cubicBezTo>
                  <a:cubicBezTo>
                    <a:pt x="13" y="381"/>
                    <a:pt x="25" y="453"/>
                    <a:pt x="84" y="488"/>
                  </a:cubicBezTo>
                  <a:cubicBezTo>
                    <a:pt x="94" y="492"/>
                    <a:pt x="102" y="493"/>
                    <a:pt x="110" y="493"/>
                  </a:cubicBezTo>
                  <a:cubicBezTo>
                    <a:pt x="132" y="493"/>
                    <a:pt x="147" y="482"/>
                    <a:pt x="156" y="465"/>
                  </a:cubicBezTo>
                  <a:cubicBezTo>
                    <a:pt x="203" y="405"/>
                    <a:pt x="179" y="334"/>
                    <a:pt x="156" y="274"/>
                  </a:cubicBezTo>
                  <a:cubicBezTo>
                    <a:pt x="132" y="203"/>
                    <a:pt x="96" y="107"/>
                    <a:pt x="84" y="36"/>
                  </a:cubicBezTo>
                  <a:cubicBezTo>
                    <a:pt x="78" y="12"/>
                    <a:pt x="57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0" name="Google Shape;16452;p55">
              <a:extLst>
                <a:ext uri="{FF2B5EF4-FFF2-40B4-BE49-F238E27FC236}">
                  <a16:creationId xmlns:a16="http://schemas.microsoft.com/office/drawing/2014/main" id="{3FB20283-DE36-D9AA-9596-FA01D86A470B}"/>
                </a:ext>
              </a:extLst>
            </p:cNvPr>
            <p:cNvSpPr/>
            <p:nvPr/>
          </p:nvSpPr>
          <p:spPr>
            <a:xfrm>
              <a:off x="4252100" y="2081825"/>
              <a:ext cx="8750" cy="16550"/>
            </a:xfrm>
            <a:custGeom>
              <a:avLst/>
              <a:gdLst/>
              <a:ahLst/>
              <a:cxnLst/>
              <a:rect l="l" t="t" r="r" b="b"/>
              <a:pathLst>
                <a:path w="350" h="662" extrusionOk="0">
                  <a:moveTo>
                    <a:pt x="121" y="1"/>
                  </a:moveTo>
                  <a:cubicBezTo>
                    <a:pt x="64" y="1"/>
                    <a:pt x="1" y="48"/>
                    <a:pt x="33" y="112"/>
                  </a:cubicBezTo>
                  <a:cubicBezTo>
                    <a:pt x="92" y="255"/>
                    <a:pt x="68" y="433"/>
                    <a:pt x="128" y="588"/>
                  </a:cubicBezTo>
                  <a:cubicBezTo>
                    <a:pt x="146" y="640"/>
                    <a:pt x="185" y="662"/>
                    <a:pt x="225" y="662"/>
                  </a:cubicBezTo>
                  <a:cubicBezTo>
                    <a:pt x="286" y="662"/>
                    <a:pt x="349" y="608"/>
                    <a:pt x="342" y="529"/>
                  </a:cubicBezTo>
                  <a:cubicBezTo>
                    <a:pt x="306" y="362"/>
                    <a:pt x="271" y="183"/>
                    <a:pt x="187" y="41"/>
                  </a:cubicBezTo>
                  <a:cubicBezTo>
                    <a:pt x="175" y="13"/>
                    <a:pt x="14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1" name="Google Shape;16453;p55">
              <a:extLst>
                <a:ext uri="{FF2B5EF4-FFF2-40B4-BE49-F238E27FC236}">
                  <a16:creationId xmlns:a16="http://schemas.microsoft.com/office/drawing/2014/main" id="{EA9691E2-4C14-3CFE-DC88-002CFF5C576B}"/>
                </a:ext>
              </a:extLst>
            </p:cNvPr>
            <p:cNvSpPr/>
            <p:nvPr/>
          </p:nvSpPr>
          <p:spPr>
            <a:xfrm>
              <a:off x="4261050" y="2080425"/>
              <a:ext cx="8675" cy="11625"/>
            </a:xfrm>
            <a:custGeom>
              <a:avLst/>
              <a:gdLst/>
              <a:ahLst/>
              <a:cxnLst/>
              <a:rect l="l" t="t" r="r" b="b"/>
              <a:pathLst>
                <a:path w="347" h="465" extrusionOk="0">
                  <a:moveTo>
                    <a:pt x="106" y="0"/>
                  </a:moveTo>
                  <a:cubicBezTo>
                    <a:pt x="55" y="0"/>
                    <a:pt x="1" y="44"/>
                    <a:pt x="8" y="108"/>
                  </a:cubicBezTo>
                  <a:cubicBezTo>
                    <a:pt x="20" y="216"/>
                    <a:pt x="67" y="347"/>
                    <a:pt x="151" y="430"/>
                  </a:cubicBezTo>
                  <a:cubicBezTo>
                    <a:pt x="168" y="454"/>
                    <a:pt x="192" y="464"/>
                    <a:pt x="217" y="464"/>
                  </a:cubicBezTo>
                  <a:cubicBezTo>
                    <a:pt x="279" y="464"/>
                    <a:pt x="346" y="402"/>
                    <a:pt x="329" y="335"/>
                  </a:cubicBezTo>
                  <a:cubicBezTo>
                    <a:pt x="282" y="239"/>
                    <a:pt x="222" y="156"/>
                    <a:pt x="186" y="61"/>
                  </a:cubicBezTo>
                  <a:cubicBezTo>
                    <a:pt x="172" y="19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2" name="Google Shape;16454;p55">
              <a:extLst>
                <a:ext uri="{FF2B5EF4-FFF2-40B4-BE49-F238E27FC236}">
                  <a16:creationId xmlns:a16="http://schemas.microsoft.com/office/drawing/2014/main" id="{926CD1FE-AC2C-232B-5909-B50F29E55C56}"/>
                </a:ext>
              </a:extLst>
            </p:cNvPr>
            <p:cNvSpPr/>
            <p:nvPr/>
          </p:nvSpPr>
          <p:spPr>
            <a:xfrm>
              <a:off x="4270000" y="2080225"/>
              <a:ext cx="9825" cy="8150"/>
            </a:xfrm>
            <a:custGeom>
              <a:avLst/>
              <a:gdLst/>
              <a:ahLst/>
              <a:cxnLst/>
              <a:rect l="l" t="t" r="r" b="b"/>
              <a:pathLst>
                <a:path w="393" h="326" extrusionOk="0">
                  <a:moveTo>
                    <a:pt x="136" y="0"/>
                  </a:moveTo>
                  <a:cubicBezTo>
                    <a:pt x="65" y="0"/>
                    <a:pt x="1" y="73"/>
                    <a:pt x="43" y="140"/>
                  </a:cubicBezTo>
                  <a:cubicBezTo>
                    <a:pt x="90" y="224"/>
                    <a:pt x="162" y="295"/>
                    <a:pt x="245" y="319"/>
                  </a:cubicBezTo>
                  <a:cubicBezTo>
                    <a:pt x="257" y="323"/>
                    <a:pt x="269" y="325"/>
                    <a:pt x="279" y="325"/>
                  </a:cubicBezTo>
                  <a:cubicBezTo>
                    <a:pt x="354" y="325"/>
                    <a:pt x="392" y="228"/>
                    <a:pt x="340" y="176"/>
                  </a:cubicBezTo>
                  <a:cubicBezTo>
                    <a:pt x="293" y="128"/>
                    <a:pt x="245" y="105"/>
                    <a:pt x="221" y="45"/>
                  </a:cubicBezTo>
                  <a:cubicBezTo>
                    <a:pt x="197" y="13"/>
                    <a:pt x="16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3" name="Google Shape;16455;p55">
              <a:extLst>
                <a:ext uri="{FF2B5EF4-FFF2-40B4-BE49-F238E27FC236}">
                  <a16:creationId xmlns:a16="http://schemas.microsoft.com/office/drawing/2014/main" id="{0D6632B4-7A8B-7960-9138-AB2BBC045CB4}"/>
                </a:ext>
              </a:extLst>
            </p:cNvPr>
            <p:cNvSpPr/>
            <p:nvPr/>
          </p:nvSpPr>
          <p:spPr>
            <a:xfrm>
              <a:off x="4281975" y="2083025"/>
              <a:ext cx="6375" cy="4625"/>
            </a:xfrm>
            <a:custGeom>
              <a:avLst/>
              <a:gdLst/>
              <a:ahLst/>
              <a:cxnLst/>
              <a:rect l="l" t="t" r="r" b="b"/>
              <a:pathLst>
                <a:path w="255" h="185" extrusionOk="0">
                  <a:moveTo>
                    <a:pt x="127" y="1"/>
                  </a:moveTo>
                  <a:cubicBezTo>
                    <a:pt x="0" y="1"/>
                    <a:pt x="3" y="185"/>
                    <a:pt x="136" y="185"/>
                  </a:cubicBezTo>
                  <a:cubicBezTo>
                    <a:pt x="144" y="185"/>
                    <a:pt x="151" y="184"/>
                    <a:pt x="159" y="183"/>
                  </a:cubicBezTo>
                  <a:lnTo>
                    <a:pt x="171" y="183"/>
                  </a:lnTo>
                  <a:cubicBezTo>
                    <a:pt x="254" y="171"/>
                    <a:pt x="254" y="16"/>
                    <a:pt x="171" y="4"/>
                  </a:cubicBezTo>
                  <a:lnTo>
                    <a:pt x="159" y="4"/>
                  </a:lnTo>
                  <a:cubicBezTo>
                    <a:pt x="147" y="2"/>
                    <a:pt x="13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4" name="Google Shape;16456;p55">
              <a:extLst>
                <a:ext uri="{FF2B5EF4-FFF2-40B4-BE49-F238E27FC236}">
                  <a16:creationId xmlns:a16="http://schemas.microsoft.com/office/drawing/2014/main" id="{B0501B65-40B8-FA0B-D89A-C43B41D5E048}"/>
                </a:ext>
              </a:extLst>
            </p:cNvPr>
            <p:cNvSpPr/>
            <p:nvPr/>
          </p:nvSpPr>
          <p:spPr>
            <a:xfrm>
              <a:off x="4224625" y="2142275"/>
              <a:ext cx="7475" cy="19425"/>
            </a:xfrm>
            <a:custGeom>
              <a:avLst/>
              <a:gdLst/>
              <a:ahLst/>
              <a:cxnLst/>
              <a:rect l="l" t="t" r="r" b="b"/>
              <a:pathLst>
                <a:path w="299" h="777" extrusionOk="0">
                  <a:moveTo>
                    <a:pt x="29" y="1"/>
                  </a:moveTo>
                  <a:cubicBezTo>
                    <a:pt x="13" y="1"/>
                    <a:pt x="0" y="18"/>
                    <a:pt x="0" y="40"/>
                  </a:cubicBezTo>
                  <a:cubicBezTo>
                    <a:pt x="36" y="159"/>
                    <a:pt x="72" y="301"/>
                    <a:pt x="96" y="421"/>
                  </a:cubicBezTo>
                  <a:cubicBezTo>
                    <a:pt x="131" y="516"/>
                    <a:pt x="119" y="671"/>
                    <a:pt x="179" y="754"/>
                  </a:cubicBezTo>
                  <a:cubicBezTo>
                    <a:pt x="186" y="767"/>
                    <a:pt x="203" y="776"/>
                    <a:pt x="219" y="776"/>
                  </a:cubicBezTo>
                  <a:cubicBezTo>
                    <a:pt x="232" y="776"/>
                    <a:pt x="245" y="770"/>
                    <a:pt x="250" y="754"/>
                  </a:cubicBezTo>
                  <a:cubicBezTo>
                    <a:pt x="298" y="659"/>
                    <a:pt x="250" y="516"/>
                    <a:pt x="215" y="421"/>
                  </a:cubicBezTo>
                  <a:cubicBezTo>
                    <a:pt x="191" y="266"/>
                    <a:pt x="131" y="147"/>
                    <a:pt x="60" y="28"/>
                  </a:cubicBezTo>
                  <a:cubicBezTo>
                    <a:pt x="50" y="9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5" name="Google Shape;16457;p55">
              <a:extLst>
                <a:ext uri="{FF2B5EF4-FFF2-40B4-BE49-F238E27FC236}">
                  <a16:creationId xmlns:a16="http://schemas.microsoft.com/office/drawing/2014/main" id="{15CA81C7-4C06-3FB5-77B4-AD9ED973AF49}"/>
                </a:ext>
              </a:extLst>
            </p:cNvPr>
            <p:cNvSpPr/>
            <p:nvPr/>
          </p:nvSpPr>
          <p:spPr>
            <a:xfrm>
              <a:off x="4228125" y="2138575"/>
              <a:ext cx="10500" cy="28800"/>
            </a:xfrm>
            <a:custGeom>
              <a:avLst/>
              <a:gdLst/>
              <a:ahLst/>
              <a:cxnLst/>
              <a:rect l="l" t="t" r="r" b="b"/>
              <a:pathLst>
                <a:path w="420" h="1152" extrusionOk="0">
                  <a:moveTo>
                    <a:pt x="122" y="0"/>
                  </a:moveTo>
                  <a:cubicBezTo>
                    <a:pt x="65" y="0"/>
                    <a:pt x="0" y="49"/>
                    <a:pt x="15" y="116"/>
                  </a:cubicBezTo>
                  <a:cubicBezTo>
                    <a:pt x="63" y="330"/>
                    <a:pt x="75" y="533"/>
                    <a:pt x="110" y="723"/>
                  </a:cubicBezTo>
                  <a:cubicBezTo>
                    <a:pt x="122" y="878"/>
                    <a:pt x="122" y="1021"/>
                    <a:pt x="241" y="1128"/>
                  </a:cubicBezTo>
                  <a:cubicBezTo>
                    <a:pt x="258" y="1145"/>
                    <a:pt x="276" y="1151"/>
                    <a:pt x="293" y="1151"/>
                  </a:cubicBezTo>
                  <a:cubicBezTo>
                    <a:pt x="324" y="1151"/>
                    <a:pt x="353" y="1128"/>
                    <a:pt x="360" y="1104"/>
                  </a:cubicBezTo>
                  <a:cubicBezTo>
                    <a:pt x="420" y="950"/>
                    <a:pt x="349" y="771"/>
                    <a:pt x="313" y="628"/>
                  </a:cubicBezTo>
                  <a:cubicBezTo>
                    <a:pt x="277" y="426"/>
                    <a:pt x="241" y="247"/>
                    <a:pt x="194" y="57"/>
                  </a:cubicBezTo>
                  <a:cubicBezTo>
                    <a:pt x="185" y="17"/>
                    <a:pt x="155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6" name="Google Shape;16458;p55">
              <a:extLst>
                <a:ext uri="{FF2B5EF4-FFF2-40B4-BE49-F238E27FC236}">
                  <a16:creationId xmlns:a16="http://schemas.microsoft.com/office/drawing/2014/main" id="{F76DE877-F2C5-0392-4C67-568B65138851}"/>
                </a:ext>
              </a:extLst>
            </p:cNvPr>
            <p:cNvSpPr/>
            <p:nvPr/>
          </p:nvSpPr>
          <p:spPr>
            <a:xfrm>
              <a:off x="4233550" y="2145925"/>
              <a:ext cx="11050" cy="24975"/>
            </a:xfrm>
            <a:custGeom>
              <a:avLst/>
              <a:gdLst/>
              <a:ahLst/>
              <a:cxnLst/>
              <a:rect l="l" t="t" r="r" b="b"/>
              <a:pathLst>
                <a:path w="442" h="999" extrusionOk="0">
                  <a:moveTo>
                    <a:pt x="132" y="1"/>
                  </a:moveTo>
                  <a:cubicBezTo>
                    <a:pt x="96" y="1"/>
                    <a:pt x="72" y="13"/>
                    <a:pt x="72" y="36"/>
                  </a:cubicBezTo>
                  <a:cubicBezTo>
                    <a:pt x="13" y="286"/>
                    <a:pt x="1" y="644"/>
                    <a:pt x="84" y="882"/>
                  </a:cubicBezTo>
                  <a:cubicBezTo>
                    <a:pt x="110" y="961"/>
                    <a:pt x="177" y="998"/>
                    <a:pt x="244" y="998"/>
                  </a:cubicBezTo>
                  <a:cubicBezTo>
                    <a:pt x="329" y="998"/>
                    <a:pt x="416" y="940"/>
                    <a:pt x="429" y="834"/>
                  </a:cubicBezTo>
                  <a:cubicBezTo>
                    <a:pt x="441" y="548"/>
                    <a:pt x="346" y="179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7" name="Google Shape;16459;p55">
              <a:extLst>
                <a:ext uri="{FF2B5EF4-FFF2-40B4-BE49-F238E27FC236}">
                  <a16:creationId xmlns:a16="http://schemas.microsoft.com/office/drawing/2014/main" id="{9F55667D-D8BC-E116-A85F-BFEC2887DDBD}"/>
                </a:ext>
              </a:extLst>
            </p:cNvPr>
            <p:cNvSpPr/>
            <p:nvPr/>
          </p:nvSpPr>
          <p:spPr>
            <a:xfrm>
              <a:off x="4241300" y="2157750"/>
              <a:ext cx="7450" cy="15200"/>
            </a:xfrm>
            <a:custGeom>
              <a:avLst/>
              <a:gdLst/>
              <a:ahLst/>
              <a:cxnLst/>
              <a:rect l="l" t="t" r="r" b="b"/>
              <a:pathLst>
                <a:path w="298" h="608" extrusionOk="0">
                  <a:moveTo>
                    <a:pt x="50" y="1"/>
                  </a:moveTo>
                  <a:cubicBezTo>
                    <a:pt x="25" y="1"/>
                    <a:pt x="0" y="19"/>
                    <a:pt x="0" y="52"/>
                  </a:cubicBezTo>
                  <a:cubicBezTo>
                    <a:pt x="0" y="159"/>
                    <a:pt x="0" y="254"/>
                    <a:pt x="12" y="361"/>
                  </a:cubicBezTo>
                  <a:cubicBezTo>
                    <a:pt x="24" y="433"/>
                    <a:pt x="48" y="575"/>
                    <a:pt x="131" y="599"/>
                  </a:cubicBezTo>
                  <a:cubicBezTo>
                    <a:pt x="146" y="604"/>
                    <a:pt x="161" y="607"/>
                    <a:pt x="174" y="607"/>
                  </a:cubicBezTo>
                  <a:cubicBezTo>
                    <a:pt x="192" y="607"/>
                    <a:pt x="208" y="601"/>
                    <a:pt x="214" y="587"/>
                  </a:cubicBezTo>
                  <a:cubicBezTo>
                    <a:pt x="298" y="528"/>
                    <a:pt x="262" y="409"/>
                    <a:pt x="238" y="337"/>
                  </a:cubicBezTo>
                  <a:cubicBezTo>
                    <a:pt x="203" y="230"/>
                    <a:pt x="143" y="135"/>
                    <a:pt x="95" y="40"/>
                  </a:cubicBezTo>
                  <a:cubicBezTo>
                    <a:pt x="90" y="13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8" name="Google Shape;16460;p55">
              <a:extLst>
                <a:ext uri="{FF2B5EF4-FFF2-40B4-BE49-F238E27FC236}">
                  <a16:creationId xmlns:a16="http://schemas.microsoft.com/office/drawing/2014/main" id="{398700AE-286F-02CE-08F5-F8364E0858E9}"/>
                </a:ext>
              </a:extLst>
            </p:cNvPr>
            <p:cNvSpPr/>
            <p:nvPr/>
          </p:nvSpPr>
          <p:spPr>
            <a:xfrm>
              <a:off x="4248125" y="2172025"/>
              <a:ext cx="7175" cy="14500"/>
            </a:xfrm>
            <a:custGeom>
              <a:avLst/>
              <a:gdLst/>
              <a:ahLst/>
              <a:cxnLst/>
              <a:rect l="l" t="t" r="r" b="b"/>
              <a:pathLst>
                <a:path w="287" h="580" extrusionOk="0">
                  <a:moveTo>
                    <a:pt x="64" y="1"/>
                  </a:moveTo>
                  <a:cubicBezTo>
                    <a:pt x="31" y="1"/>
                    <a:pt x="1" y="36"/>
                    <a:pt x="25" y="76"/>
                  </a:cubicBezTo>
                  <a:cubicBezTo>
                    <a:pt x="96" y="243"/>
                    <a:pt x="108" y="421"/>
                    <a:pt x="227" y="564"/>
                  </a:cubicBezTo>
                  <a:cubicBezTo>
                    <a:pt x="234" y="575"/>
                    <a:pt x="243" y="579"/>
                    <a:pt x="251" y="579"/>
                  </a:cubicBezTo>
                  <a:cubicBezTo>
                    <a:pt x="269" y="579"/>
                    <a:pt x="287" y="557"/>
                    <a:pt x="287" y="540"/>
                  </a:cubicBezTo>
                  <a:cubicBezTo>
                    <a:pt x="287" y="362"/>
                    <a:pt x="203" y="183"/>
                    <a:pt x="108" y="28"/>
                  </a:cubicBezTo>
                  <a:cubicBezTo>
                    <a:pt x="97" y="9"/>
                    <a:pt x="80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9" name="Google Shape;16461;p55">
              <a:extLst>
                <a:ext uri="{FF2B5EF4-FFF2-40B4-BE49-F238E27FC236}">
                  <a16:creationId xmlns:a16="http://schemas.microsoft.com/office/drawing/2014/main" id="{1D90361A-4EA2-DAAB-8443-ADCF47399D39}"/>
                </a:ext>
              </a:extLst>
            </p:cNvPr>
            <p:cNvSpPr/>
            <p:nvPr/>
          </p:nvSpPr>
          <p:spPr>
            <a:xfrm>
              <a:off x="4253875" y="2185675"/>
              <a:ext cx="8575" cy="11025"/>
            </a:xfrm>
            <a:custGeom>
              <a:avLst/>
              <a:gdLst/>
              <a:ahLst/>
              <a:cxnLst/>
              <a:rect l="l" t="t" r="r" b="b"/>
              <a:pathLst>
                <a:path w="343" h="441" extrusionOk="0">
                  <a:moveTo>
                    <a:pt x="111" y="1"/>
                  </a:moveTo>
                  <a:cubicBezTo>
                    <a:pt x="55" y="1"/>
                    <a:pt x="0" y="45"/>
                    <a:pt x="45" y="89"/>
                  </a:cubicBezTo>
                  <a:cubicBezTo>
                    <a:pt x="92" y="149"/>
                    <a:pt x="116" y="197"/>
                    <a:pt x="152" y="256"/>
                  </a:cubicBezTo>
                  <a:cubicBezTo>
                    <a:pt x="164" y="316"/>
                    <a:pt x="176" y="375"/>
                    <a:pt x="212" y="423"/>
                  </a:cubicBezTo>
                  <a:cubicBezTo>
                    <a:pt x="217" y="435"/>
                    <a:pt x="232" y="441"/>
                    <a:pt x="247" y="441"/>
                  </a:cubicBezTo>
                  <a:cubicBezTo>
                    <a:pt x="262" y="441"/>
                    <a:pt x="277" y="435"/>
                    <a:pt x="283" y="423"/>
                  </a:cubicBezTo>
                  <a:cubicBezTo>
                    <a:pt x="343" y="292"/>
                    <a:pt x="235" y="125"/>
                    <a:pt x="164" y="18"/>
                  </a:cubicBezTo>
                  <a:cubicBezTo>
                    <a:pt x="149" y="6"/>
                    <a:pt x="130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0" name="Google Shape;16462;p55">
              <a:extLst>
                <a:ext uri="{FF2B5EF4-FFF2-40B4-BE49-F238E27FC236}">
                  <a16:creationId xmlns:a16="http://schemas.microsoft.com/office/drawing/2014/main" id="{B95D6C2C-F381-70E2-624C-19C3D0A1454B}"/>
                </a:ext>
              </a:extLst>
            </p:cNvPr>
            <p:cNvSpPr/>
            <p:nvPr/>
          </p:nvSpPr>
          <p:spPr>
            <a:xfrm>
              <a:off x="4300000" y="2152825"/>
              <a:ext cx="5600" cy="13600"/>
            </a:xfrm>
            <a:custGeom>
              <a:avLst/>
              <a:gdLst/>
              <a:ahLst/>
              <a:cxnLst/>
              <a:rect l="l" t="t" r="r" b="b"/>
              <a:pathLst>
                <a:path w="224" h="544" extrusionOk="0">
                  <a:moveTo>
                    <a:pt x="116" y="1"/>
                  </a:moveTo>
                  <a:cubicBezTo>
                    <a:pt x="59" y="1"/>
                    <a:pt x="0" y="47"/>
                    <a:pt x="22" y="118"/>
                  </a:cubicBezTo>
                  <a:cubicBezTo>
                    <a:pt x="33" y="189"/>
                    <a:pt x="33" y="272"/>
                    <a:pt x="33" y="356"/>
                  </a:cubicBezTo>
                  <a:cubicBezTo>
                    <a:pt x="33" y="427"/>
                    <a:pt x="45" y="475"/>
                    <a:pt x="93" y="534"/>
                  </a:cubicBezTo>
                  <a:cubicBezTo>
                    <a:pt x="99" y="540"/>
                    <a:pt x="114" y="543"/>
                    <a:pt x="129" y="543"/>
                  </a:cubicBezTo>
                  <a:cubicBezTo>
                    <a:pt x="144" y="543"/>
                    <a:pt x="158" y="540"/>
                    <a:pt x="164" y="534"/>
                  </a:cubicBezTo>
                  <a:cubicBezTo>
                    <a:pt x="224" y="475"/>
                    <a:pt x="224" y="415"/>
                    <a:pt x="224" y="320"/>
                  </a:cubicBezTo>
                  <a:cubicBezTo>
                    <a:pt x="224" y="237"/>
                    <a:pt x="212" y="141"/>
                    <a:pt x="200" y="70"/>
                  </a:cubicBezTo>
                  <a:cubicBezTo>
                    <a:pt x="190" y="22"/>
                    <a:pt x="154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1" name="Google Shape;16463;p55">
              <a:extLst>
                <a:ext uri="{FF2B5EF4-FFF2-40B4-BE49-F238E27FC236}">
                  <a16:creationId xmlns:a16="http://schemas.microsoft.com/office/drawing/2014/main" id="{F7696612-B786-74CD-F6D7-9E068440BE99}"/>
                </a:ext>
              </a:extLst>
            </p:cNvPr>
            <p:cNvSpPr/>
            <p:nvPr/>
          </p:nvSpPr>
          <p:spPr>
            <a:xfrm>
              <a:off x="4298150" y="2103125"/>
              <a:ext cx="5075" cy="16675"/>
            </a:xfrm>
            <a:custGeom>
              <a:avLst/>
              <a:gdLst/>
              <a:ahLst/>
              <a:cxnLst/>
              <a:rect l="l" t="t" r="r" b="b"/>
              <a:pathLst>
                <a:path w="203" h="667" extrusionOk="0">
                  <a:moveTo>
                    <a:pt x="84" y="1"/>
                  </a:moveTo>
                  <a:cubicBezTo>
                    <a:pt x="46" y="1"/>
                    <a:pt x="0" y="30"/>
                    <a:pt x="0" y="82"/>
                  </a:cubicBezTo>
                  <a:cubicBezTo>
                    <a:pt x="12" y="177"/>
                    <a:pt x="36" y="284"/>
                    <a:pt x="48" y="379"/>
                  </a:cubicBezTo>
                  <a:cubicBezTo>
                    <a:pt x="60" y="463"/>
                    <a:pt x="60" y="558"/>
                    <a:pt x="107" y="641"/>
                  </a:cubicBezTo>
                  <a:cubicBezTo>
                    <a:pt x="113" y="658"/>
                    <a:pt x="129" y="667"/>
                    <a:pt x="145" y="667"/>
                  </a:cubicBezTo>
                  <a:cubicBezTo>
                    <a:pt x="164" y="667"/>
                    <a:pt x="184" y="655"/>
                    <a:pt x="191" y="629"/>
                  </a:cubicBezTo>
                  <a:cubicBezTo>
                    <a:pt x="203" y="534"/>
                    <a:pt x="191" y="451"/>
                    <a:pt x="179" y="355"/>
                  </a:cubicBezTo>
                  <a:cubicBezTo>
                    <a:pt x="167" y="260"/>
                    <a:pt x="155" y="141"/>
                    <a:pt x="131" y="34"/>
                  </a:cubicBezTo>
                  <a:cubicBezTo>
                    <a:pt x="127" y="11"/>
                    <a:pt x="107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2" name="Google Shape;16464;p55">
              <a:extLst>
                <a:ext uri="{FF2B5EF4-FFF2-40B4-BE49-F238E27FC236}">
                  <a16:creationId xmlns:a16="http://schemas.microsoft.com/office/drawing/2014/main" id="{08155D1A-20C1-22F2-36FE-45E560BE8844}"/>
                </a:ext>
              </a:extLst>
            </p:cNvPr>
            <p:cNvSpPr/>
            <p:nvPr/>
          </p:nvSpPr>
          <p:spPr>
            <a:xfrm>
              <a:off x="4301425" y="2122400"/>
              <a:ext cx="9550" cy="10025"/>
            </a:xfrm>
            <a:custGeom>
              <a:avLst/>
              <a:gdLst/>
              <a:ahLst/>
              <a:cxnLst/>
              <a:rect l="l" t="t" r="r" b="b"/>
              <a:pathLst>
                <a:path w="382" h="401" extrusionOk="0">
                  <a:moveTo>
                    <a:pt x="181" y="1"/>
                  </a:moveTo>
                  <a:cubicBezTo>
                    <a:pt x="150" y="1"/>
                    <a:pt x="120" y="9"/>
                    <a:pt x="95" y="25"/>
                  </a:cubicBezTo>
                  <a:cubicBezTo>
                    <a:pt x="24" y="61"/>
                    <a:pt x="0" y="156"/>
                    <a:pt x="48" y="227"/>
                  </a:cubicBezTo>
                  <a:cubicBezTo>
                    <a:pt x="79" y="290"/>
                    <a:pt x="139" y="400"/>
                    <a:pt x="226" y="400"/>
                  </a:cubicBezTo>
                  <a:cubicBezTo>
                    <a:pt x="238" y="400"/>
                    <a:pt x="250" y="398"/>
                    <a:pt x="262" y="394"/>
                  </a:cubicBezTo>
                  <a:cubicBezTo>
                    <a:pt x="298" y="382"/>
                    <a:pt x="322" y="334"/>
                    <a:pt x="334" y="299"/>
                  </a:cubicBezTo>
                  <a:cubicBezTo>
                    <a:pt x="381" y="227"/>
                    <a:pt x="346" y="156"/>
                    <a:pt x="322" y="84"/>
                  </a:cubicBezTo>
                  <a:cubicBezTo>
                    <a:pt x="298" y="30"/>
                    <a:pt x="239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3" name="Google Shape;16465;p55">
              <a:extLst>
                <a:ext uri="{FF2B5EF4-FFF2-40B4-BE49-F238E27FC236}">
                  <a16:creationId xmlns:a16="http://schemas.microsoft.com/office/drawing/2014/main" id="{E96EFD1F-48CD-42E5-7620-8C6B9CDFEDF7}"/>
                </a:ext>
              </a:extLst>
            </p:cNvPr>
            <p:cNvSpPr/>
            <p:nvPr/>
          </p:nvSpPr>
          <p:spPr>
            <a:xfrm>
              <a:off x="4323775" y="2149275"/>
              <a:ext cx="3850" cy="6150"/>
            </a:xfrm>
            <a:custGeom>
              <a:avLst/>
              <a:gdLst/>
              <a:ahLst/>
              <a:cxnLst/>
              <a:rect l="l" t="t" r="r" b="b"/>
              <a:pathLst>
                <a:path w="154" h="246" extrusionOk="0">
                  <a:moveTo>
                    <a:pt x="65" y="0"/>
                  </a:moveTo>
                  <a:cubicBezTo>
                    <a:pt x="34" y="0"/>
                    <a:pt x="1" y="29"/>
                    <a:pt x="23" y="81"/>
                  </a:cubicBezTo>
                  <a:cubicBezTo>
                    <a:pt x="47" y="141"/>
                    <a:pt x="47" y="200"/>
                    <a:pt x="94" y="236"/>
                  </a:cubicBezTo>
                  <a:cubicBezTo>
                    <a:pt x="98" y="243"/>
                    <a:pt x="104" y="246"/>
                    <a:pt x="112" y="246"/>
                  </a:cubicBezTo>
                  <a:cubicBezTo>
                    <a:pt x="130" y="246"/>
                    <a:pt x="154" y="229"/>
                    <a:pt x="154" y="212"/>
                  </a:cubicBezTo>
                  <a:cubicBezTo>
                    <a:pt x="154" y="152"/>
                    <a:pt x="142" y="93"/>
                    <a:pt x="106" y="33"/>
                  </a:cubicBezTo>
                  <a:cubicBezTo>
                    <a:pt x="102" y="11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4" name="Google Shape;16466;p55">
              <a:extLst>
                <a:ext uri="{FF2B5EF4-FFF2-40B4-BE49-F238E27FC236}">
                  <a16:creationId xmlns:a16="http://schemas.microsoft.com/office/drawing/2014/main" id="{17CE282B-B7E7-4708-10B2-E7221AA5F19E}"/>
                </a:ext>
              </a:extLst>
            </p:cNvPr>
            <p:cNvSpPr/>
            <p:nvPr/>
          </p:nvSpPr>
          <p:spPr>
            <a:xfrm>
              <a:off x="4329600" y="2146725"/>
              <a:ext cx="6675" cy="9350"/>
            </a:xfrm>
            <a:custGeom>
              <a:avLst/>
              <a:gdLst/>
              <a:ahLst/>
              <a:cxnLst/>
              <a:rect l="l" t="t" r="r" b="b"/>
              <a:pathLst>
                <a:path w="267" h="374" extrusionOk="0">
                  <a:moveTo>
                    <a:pt x="82" y="1"/>
                  </a:moveTo>
                  <a:cubicBezTo>
                    <a:pt x="37" y="1"/>
                    <a:pt x="1" y="54"/>
                    <a:pt x="28" y="100"/>
                  </a:cubicBezTo>
                  <a:cubicBezTo>
                    <a:pt x="52" y="183"/>
                    <a:pt x="64" y="243"/>
                    <a:pt x="88" y="314"/>
                  </a:cubicBezTo>
                  <a:cubicBezTo>
                    <a:pt x="88" y="338"/>
                    <a:pt x="111" y="373"/>
                    <a:pt x="147" y="373"/>
                  </a:cubicBezTo>
                  <a:lnTo>
                    <a:pt x="171" y="373"/>
                  </a:lnTo>
                  <a:cubicBezTo>
                    <a:pt x="183" y="373"/>
                    <a:pt x="207" y="373"/>
                    <a:pt x="219" y="350"/>
                  </a:cubicBezTo>
                  <a:lnTo>
                    <a:pt x="231" y="338"/>
                  </a:lnTo>
                  <a:cubicBezTo>
                    <a:pt x="242" y="326"/>
                    <a:pt x="266" y="278"/>
                    <a:pt x="266" y="254"/>
                  </a:cubicBezTo>
                  <a:cubicBezTo>
                    <a:pt x="231" y="159"/>
                    <a:pt x="183" y="88"/>
                    <a:pt x="123" y="16"/>
                  </a:cubicBezTo>
                  <a:cubicBezTo>
                    <a:pt x="110" y="5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5" name="Google Shape;16467;p55">
              <a:extLst>
                <a:ext uri="{FF2B5EF4-FFF2-40B4-BE49-F238E27FC236}">
                  <a16:creationId xmlns:a16="http://schemas.microsoft.com/office/drawing/2014/main" id="{2F2876D9-609F-9ACC-AE66-48EF8E9E9135}"/>
                </a:ext>
              </a:extLst>
            </p:cNvPr>
            <p:cNvSpPr/>
            <p:nvPr/>
          </p:nvSpPr>
          <p:spPr>
            <a:xfrm>
              <a:off x="4340125" y="2149725"/>
              <a:ext cx="7750" cy="12000"/>
            </a:xfrm>
            <a:custGeom>
              <a:avLst/>
              <a:gdLst/>
              <a:ahLst/>
              <a:cxnLst/>
              <a:rect l="l" t="t" r="r" b="b"/>
              <a:pathLst>
                <a:path w="310" h="480" extrusionOk="0">
                  <a:moveTo>
                    <a:pt x="109" y="0"/>
                  </a:moveTo>
                  <a:cubicBezTo>
                    <a:pt x="54" y="0"/>
                    <a:pt x="0" y="33"/>
                    <a:pt x="0" y="99"/>
                  </a:cubicBezTo>
                  <a:cubicBezTo>
                    <a:pt x="0" y="182"/>
                    <a:pt x="12" y="265"/>
                    <a:pt x="12" y="337"/>
                  </a:cubicBezTo>
                  <a:cubicBezTo>
                    <a:pt x="12" y="396"/>
                    <a:pt x="60" y="480"/>
                    <a:pt x="131" y="480"/>
                  </a:cubicBezTo>
                  <a:cubicBezTo>
                    <a:pt x="310" y="480"/>
                    <a:pt x="226" y="194"/>
                    <a:pt x="226" y="99"/>
                  </a:cubicBezTo>
                  <a:cubicBezTo>
                    <a:pt x="220" y="33"/>
                    <a:pt x="164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6" name="Google Shape;16468;p55">
              <a:extLst>
                <a:ext uri="{FF2B5EF4-FFF2-40B4-BE49-F238E27FC236}">
                  <a16:creationId xmlns:a16="http://schemas.microsoft.com/office/drawing/2014/main" id="{37456F1F-0744-7252-6C61-7DABFE6424E5}"/>
                </a:ext>
              </a:extLst>
            </p:cNvPr>
            <p:cNvSpPr/>
            <p:nvPr/>
          </p:nvSpPr>
          <p:spPr>
            <a:xfrm>
              <a:off x="4348225" y="2153925"/>
              <a:ext cx="5900" cy="9075"/>
            </a:xfrm>
            <a:custGeom>
              <a:avLst/>
              <a:gdLst/>
              <a:ahLst/>
              <a:cxnLst/>
              <a:rect l="l" t="t" r="r" b="b"/>
              <a:pathLst>
                <a:path w="236" h="363" extrusionOk="0">
                  <a:moveTo>
                    <a:pt x="104" y="1"/>
                  </a:moveTo>
                  <a:cubicBezTo>
                    <a:pt x="57" y="1"/>
                    <a:pt x="1" y="52"/>
                    <a:pt x="33" y="109"/>
                  </a:cubicBezTo>
                  <a:cubicBezTo>
                    <a:pt x="69" y="157"/>
                    <a:pt x="69" y="193"/>
                    <a:pt x="81" y="252"/>
                  </a:cubicBezTo>
                  <a:cubicBezTo>
                    <a:pt x="81" y="276"/>
                    <a:pt x="117" y="312"/>
                    <a:pt x="128" y="336"/>
                  </a:cubicBezTo>
                  <a:cubicBezTo>
                    <a:pt x="134" y="353"/>
                    <a:pt x="146" y="362"/>
                    <a:pt x="158" y="362"/>
                  </a:cubicBezTo>
                  <a:cubicBezTo>
                    <a:pt x="170" y="362"/>
                    <a:pt x="182" y="353"/>
                    <a:pt x="188" y="336"/>
                  </a:cubicBezTo>
                  <a:cubicBezTo>
                    <a:pt x="212" y="288"/>
                    <a:pt x="236" y="264"/>
                    <a:pt x="212" y="205"/>
                  </a:cubicBezTo>
                  <a:cubicBezTo>
                    <a:pt x="200" y="145"/>
                    <a:pt x="188" y="85"/>
                    <a:pt x="152" y="38"/>
                  </a:cubicBezTo>
                  <a:cubicBezTo>
                    <a:pt x="145" y="12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7" name="Google Shape;16469;p55">
              <a:extLst>
                <a:ext uri="{FF2B5EF4-FFF2-40B4-BE49-F238E27FC236}">
                  <a16:creationId xmlns:a16="http://schemas.microsoft.com/office/drawing/2014/main" id="{376245F2-799B-3409-AC52-2D014F8213AC}"/>
                </a:ext>
              </a:extLst>
            </p:cNvPr>
            <p:cNvSpPr/>
            <p:nvPr/>
          </p:nvSpPr>
          <p:spPr>
            <a:xfrm>
              <a:off x="4357675" y="2156725"/>
              <a:ext cx="4775" cy="10700"/>
            </a:xfrm>
            <a:custGeom>
              <a:avLst/>
              <a:gdLst/>
              <a:ahLst/>
              <a:cxnLst/>
              <a:rect l="l" t="t" r="r" b="b"/>
              <a:pathLst>
                <a:path w="191" h="428" extrusionOk="0">
                  <a:moveTo>
                    <a:pt x="39" y="0"/>
                  </a:moveTo>
                  <a:cubicBezTo>
                    <a:pt x="18" y="0"/>
                    <a:pt x="1" y="15"/>
                    <a:pt x="1" y="45"/>
                  </a:cubicBezTo>
                  <a:cubicBezTo>
                    <a:pt x="12" y="164"/>
                    <a:pt x="12" y="295"/>
                    <a:pt x="72" y="402"/>
                  </a:cubicBezTo>
                  <a:cubicBezTo>
                    <a:pt x="91" y="415"/>
                    <a:pt x="117" y="428"/>
                    <a:pt x="139" y="428"/>
                  </a:cubicBezTo>
                  <a:cubicBezTo>
                    <a:pt x="158" y="428"/>
                    <a:pt x="174" y="418"/>
                    <a:pt x="179" y="390"/>
                  </a:cubicBezTo>
                  <a:cubicBezTo>
                    <a:pt x="191" y="331"/>
                    <a:pt x="179" y="283"/>
                    <a:pt x="167" y="224"/>
                  </a:cubicBezTo>
                  <a:cubicBezTo>
                    <a:pt x="131" y="164"/>
                    <a:pt x="120" y="104"/>
                    <a:pt x="96" y="45"/>
                  </a:cubicBezTo>
                  <a:cubicBezTo>
                    <a:pt x="84" y="15"/>
                    <a:pt x="60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16470;p55">
              <a:extLst>
                <a:ext uri="{FF2B5EF4-FFF2-40B4-BE49-F238E27FC236}">
                  <a16:creationId xmlns:a16="http://schemas.microsoft.com/office/drawing/2014/main" id="{D5B5D2DE-E442-7C36-4F8C-19617331FBA7}"/>
                </a:ext>
              </a:extLst>
            </p:cNvPr>
            <p:cNvSpPr/>
            <p:nvPr/>
          </p:nvSpPr>
          <p:spPr>
            <a:xfrm>
              <a:off x="4365650" y="2159225"/>
              <a:ext cx="6625" cy="12250"/>
            </a:xfrm>
            <a:custGeom>
              <a:avLst/>
              <a:gdLst/>
              <a:ahLst/>
              <a:cxnLst/>
              <a:rect l="l" t="t" r="r" b="b"/>
              <a:pathLst>
                <a:path w="265" h="490" extrusionOk="0">
                  <a:moveTo>
                    <a:pt x="94" y="0"/>
                  </a:moveTo>
                  <a:cubicBezTo>
                    <a:pt x="49" y="0"/>
                    <a:pt x="0" y="41"/>
                    <a:pt x="15" y="100"/>
                  </a:cubicBezTo>
                  <a:cubicBezTo>
                    <a:pt x="27" y="195"/>
                    <a:pt x="27" y="338"/>
                    <a:pt x="74" y="421"/>
                  </a:cubicBezTo>
                  <a:cubicBezTo>
                    <a:pt x="86" y="466"/>
                    <a:pt x="129" y="490"/>
                    <a:pt x="171" y="490"/>
                  </a:cubicBezTo>
                  <a:cubicBezTo>
                    <a:pt x="218" y="490"/>
                    <a:pt x="265" y="460"/>
                    <a:pt x="265" y="397"/>
                  </a:cubicBezTo>
                  <a:cubicBezTo>
                    <a:pt x="253" y="278"/>
                    <a:pt x="205" y="147"/>
                    <a:pt x="158" y="52"/>
                  </a:cubicBezTo>
                  <a:cubicBezTo>
                    <a:pt x="149" y="16"/>
                    <a:pt x="12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9" name="Google Shape;16471;p55">
              <a:extLst>
                <a:ext uri="{FF2B5EF4-FFF2-40B4-BE49-F238E27FC236}">
                  <a16:creationId xmlns:a16="http://schemas.microsoft.com/office/drawing/2014/main" id="{A6932DFE-0676-E489-87C4-96B33982BC66}"/>
                </a:ext>
              </a:extLst>
            </p:cNvPr>
            <p:cNvSpPr/>
            <p:nvPr/>
          </p:nvSpPr>
          <p:spPr>
            <a:xfrm>
              <a:off x="4373550" y="2164425"/>
              <a:ext cx="6475" cy="10100"/>
            </a:xfrm>
            <a:custGeom>
              <a:avLst/>
              <a:gdLst/>
              <a:ahLst/>
              <a:cxnLst/>
              <a:rect l="l" t="t" r="r" b="b"/>
              <a:pathLst>
                <a:path w="259" h="404" extrusionOk="0">
                  <a:moveTo>
                    <a:pt x="38" y="1"/>
                  </a:moveTo>
                  <a:cubicBezTo>
                    <a:pt x="15" y="1"/>
                    <a:pt x="0" y="18"/>
                    <a:pt x="8" y="35"/>
                  </a:cubicBezTo>
                  <a:lnTo>
                    <a:pt x="8" y="142"/>
                  </a:lnTo>
                  <a:cubicBezTo>
                    <a:pt x="8" y="189"/>
                    <a:pt x="20" y="225"/>
                    <a:pt x="32" y="273"/>
                  </a:cubicBezTo>
                  <a:cubicBezTo>
                    <a:pt x="52" y="322"/>
                    <a:pt x="96" y="404"/>
                    <a:pt x="151" y="404"/>
                  </a:cubicBezTo>
                  <a:cubicBezTo>
                    <a:pt x="163" y="404"/>
                    <a:pt x="175" y="400"/>
                    <a:pt x="187" y="392"/>
                  </a:cubicBezTo>
                  <a:cubicBezTo>
                    <a:pt x="258" y="344"/>
                    <a:pt x="235" y="237"/>
                    <a:pt x="211" y="189"/>
                  </a:cubicBezTo>
                  <a:cubicBezTo>
                    <a:pt x="187" y="94"/>
                    <a:pt x="139" y="46"/>
                    <a:pt x="68" y="11"/>
                  </a:cubicBezTo>
                  <a:cubicBezTo>
                    <a:pt x="58" y="4"/>
                    <a:pt x="47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0" name="Google Shape;16472;p55">
              <a:extLst>
                <a:ext uri="{FF2B5EF4-FFF2-40B4-BE49-F238E27FC236}">
                  <a16:creationId xmlns:a16="http://schemas.microsoft.com/office/drawing/2014/main" id="{90756647-975E-2017-23C7-229DD6FD9416}"/>
                </a:ext>
              </a:extLst>
            </p:cNvPr>
            <p:cNvSpPr/>
            <p:nvPr/>
          </p:nvSpPr>
          <p:spPr>
            <a:xfrm>
              <a:off x="4381200" y="2169250"/>
              <a:ext cx="4475" cy="9475"/>
            </a:xfrm>
            <a:custGeom>
              <a:avLst/>
              <a:gdLst/>
              <a:ahLst/>
              <a:cxnLst/>
              <a:rect l="l" t="t" r="r" b="b"/>
              <a:pathLst>
                <a:path w="179" h="379" extrusionOk="0">
                  <a:moveTo>
                    <a:pt x="32" y="0"/>
                  </a:moveTo>
                  <a:cubicBezTo>
                    <a:pt x="16" y="0"/>
                    <a:pt x="0" y="6"/>
                    <a:pt x="0" y="20"/>
                  </a:cubicBezTo>
                  <a:cubicBezTo>
                    <a:pt x="0" y="115"/>
                    <a:pt x="12" y="187"/>
                    <a:pt x="12" y="270"/>
                  </a:cubicBezTo>
                  <a:cubicBezTo>
                    <a:pt x="12" y="314"/>
                    <a:pt x="53" y="379"/>
                    <a:pt x="106" y="379"/>
                  </a:cubicBezTo>
                  <a:cubicBezTo>
                    <a:pt x="110" y="379"/>
                    <a:pt x="115" y="378"/>
                    <a:pt x="119" y="377"/>
                  </a:cubicBezTo>
                  <a:cubicBezTo>
                    <a:pt x="179" y="365"/>
                    <a:pt x="179" y="294"/>
                    <a:pt x="155" y="246"/>
                  </a:cubicBezTo>
                  <a:cubicBezTo>
                    <a:pt x="131" y="175"/>
                    <a:pt x="83" y="80"/>
                    <a:pt x="60" y="8"/>
                  </a:cubicBezTo>
                  <a:cubicBezTo>
                    <a:pt x="55" y="3"/>
                    <a:pt x="44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1" name="Google Shape;16473;p55">
              <a:extLst>
                <a:ext uri="{FF2B5EF4-FFF2-40B4-BE49-F238E27FC236}">
                  <a16:creationId xmlns:a16="http://schemas.microsoft.com/office/drawing/2014/main" id="{C94C520E-D8B4-9A4F-5AEE-EFEC63210594}"/>
                </a:ext>
              </a:extLst>
            </p:cNvPr>
            <p:cNvSpPr/>
            <p:nvPr/>
          </p:nvSpPr>
          <p:spPr>
            <a:xfrm>
              <a:off x="4341400" y="2122625"/>
              <a:ext cx="7075" cy="9675"/>
            </a:xfrm>
            <a:custGeom>
              <a:avLst/>
              <a:gdLst/>
              <a:ahLst/>
              <a:cxnLst/>
              <a:rect l="l" t="t" r="r" b="b"/>
              <a:pathLst>
                <a:path w="283" h="387" extrusionOk="0">
                  <a:moveTo>
                    <a:pt x="128" y="0"/>
                  </a:moveTo>
                  <a:cubicBezTo>
                    <a:pt x="64" y="0"/>
                    <a:pt x="1" y="48"/>
                    <a:pt x="32" y="111"/>
                  </a:cubicBezTo>
                  <a:cubicBezTo>
                    <a:pt x="56" y="171"/>
                    <a:pt x="56" y="230"/>
                    <a:pt x="68" y="314"/>
                  </a:cubicBezTo>
                  <a:cubicBezTo>
                    <a:pt x="83" y="364"/>
                    <a:pt x="125" y="387"/>
                    <a:pt x="167" y="387"/>
                  </a:cubicBezTo>
                  <a:cubicBezTo>
                    <a:pt x="224" y="387"/>
                    <a:pt x="282" y="346"/>
                    <a:pt x="282" y="278"/>
                  </a:cubicBezTo>
                  <a:cubicBezTo>
                    <a:pt x="282" y="194"/>
                    <a:pt x="247" y="111"/>
                    <a:pt x="211" y="40"/>
                  </a:cubicBezTo>
                  <a:cubicBezTo>
                    <a:pt x="191" y="12"/>
                    <a:pt x="159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2" name="Google Shape;16474;p55">
              <a:extLst>
                <a:ext uri="{FF2B5EF4-FFF2-40B4-BE49-F238E27FC236}">
                  <a16:creationId xmlns:a16="http://schemas.microsoft.com/office/drawing/2014/main" id="{A9780C71-7180-5E15-4A6C-9B20C844759F}"/>
                </a:ext>
              </a:extLst>
            </p:cNvPr>
            <p:cNvSpPr/>
            <p:nvPr/>
          </p:nvSpPr>
          <p:spPr>
            <a:xfrm>
              <a:off x="4349650" y="2119200"/>
              <a:ext cx="7450" cy="8150"/>
            </a:xfrm>
            <a:custGeom>
              <a:avLst/>
              <a:gdLst/>
              <a:ahLst/>
              <a:cxnLst/>
              <a:rect l="l" t="t" r="r" b="b"/>
              <a:pathLst>
                <a:path w="298" h="326" extrusionOk="0">
                  <a:moveTo>
                    <a:pt x="124" y="1"/>
                  </a:moveTo>
                  <a:cubicBezTo>
                    <a:pt x="110" y="1"/>
                    <a:pt x="96" y="4"/>
                    <a:pt x="83" y="10"/>
                  </a:cubicBezTo>
                  <a:cubicBezTo>
                    <a:pt x="24" y="46"/>
                    <a:pt x="0" y="129"/>
                    <a:pt x="36" y="177"/>
                  </a:cubicBezTo>
                  <a:cubicBezTo>
                    <a:pt x="48" y="189"/>
                    <a:pt x="48" y="224"/>
                    <a:pt x="71" y="248"/>
                  </a:cubicBezTo>
                  <a:cubicBezTo>
                    <a:pt x="83" y="284"/>
                    <a:pt x="95" y="296"/>
                    <a:pt x="131" y="308"/>
                  </a:cubicBezTo>
                  <a:cubicBezTo>
                    <a:pt x="137" y="320"/>
                    <a:pt x="149" y="326"/>
                    <a:pt x="161" y="326"/>
                  </a:cubicBezTo>
                  <a:cubicBezTo>
                    <a:pt x="173" y="326"/>
                    <a:pt x="185" y="320"/>
                    <a:pt x="191" y="308"/>
                  </a:cubicBezTo>
                  <a:cubicBezTo>
                    <a:pt x="274" y="248"/>
                    <a:pt x="298" y="141"/>
                    <a:pt x="238" y="58"/>
                  </a:cubicBezTo>
                  <a:cubicBezTo>
                    <a:pt x="203" y="23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3" name="Google Shape;16475;p55">
              <a:extLst>
                <a:ext uri="{FF2B5EF4-FFF2-40B4-BE49-F238E27FC236}">
                  <a16:creationId xmlns:a16="http://schemas.microsoft.com/office/drawing/2014/main" id="{89983030-56EB-5BF4-B7F9-A0CE91567C52}"/>
                </a:ext>
              </a:extLst>
            </p:cNvPr>
            <p:cNvSpPr/>
            <p:nvPr/>
          </p:nvSpPr>
          <p:spPr>
            <a:xfrm>
              <a:off x="4309750" y="2132425"/>
              <a:ext cx="9250" cy="13900"/>
            </a:xfrm>
            <a:custGeom>
              <a:avLst/>
              <a:gdLst/>
              <a:ahLst/>
              <a:cxnLst/>
              <a:rect l="l" t="t" r="r" b="b"/>
              <a:pathLst>
                <a:path w="370" h="556" extrusionOk="0">
                  <a:moveTo>
                    <a:pt x="222" y="0"/>
                  </a:moveTo>
                  <a:cubicBezTo>
                    <a:pt x="162" y="0"/>
                    <a:pt x="108" y="42"/>
                    <a:pt x="108" y="124"/>
                  </a:cubicBezTo>
                  <a:cubicBezTo>
                    <a:pt x="108" y="255"/>
                    <a:pt x="1" y="362"/>
                    <a:pt x="24" y="493"/>
                  </a:cubicBezTo>
                  <a:cubicBezTo>
                    <a:pt x="24" y="529"/>
                    <a:pt x="60" y="541"/>
                    <a:pt x="84" y="553"/>
                  </a:cubicBezTo>
                  <a:cubicBezTo>
                    <a:pt x="97" y="555"/>
                    <a:pt x="110" y="556"/>
                    <a:pt x="122" y="556"/>
                  </a:cubicBezTo>
                  <a:cubicBezTo>
                    <a:pt x="317" y="556"/>
                    <a:pt x="370" y="293"/>
                    <a:pt x="370" y="136"/>
                  </a:cubicBezTo>
                  <a:cubicBezTo>
                    <a:pt x="352" y="45"/>
                    <a:pt x="284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4" name="Google Shape;16476;p55">
              <a:extLst>
                <a:ext uri="{FF2B5EF4-FFF2-40B4-BE49-F238E27FC236}">
                  <a16:creationId xmlns:a16="http://schemas.microsoft.com/office/drawing/2014/main" id="{E5D1738A-4EEE-77D8-D4D4-13D0194110A4}"/>
                </a:ext>
              </a:extLst>
            </p:cNvPr>
            <p:cNvSpPr/>
            <p:nvPr/>
          </p:nvSpPr>
          <p:spPr>
            <a:xfrm>
              <a:off x="4305675" y="2132100"/>
              <a:ext cx="7075" cy="7625"/>
            </a:xfrm>
            <a:custGeom>
              <a:avLst/>
              <a:gdLst/>
              <a:ahLst/>
              <a:cxnLst/>
              <a:rect l="l" t="t" r="r" b="b"/>
              <a:pathLst>
                <a:path w="283" h="305" extrusionOk="0">
                  <a:moveTo>
                    <a:pt x="173" y="0"/>
                  </a:moveTo>
                  <a:cubicBezTo>
                    <a:pt x="155" y="0"/>
                    <a:pt x="140" y="6"/>
                    <a:pt x="128" y="18"/>
                  </a:cubicBezTo>
                  <a:cubicBezTo>
                    <a:pt x="104" y="54"/>
                    <a:pt x="104" y="66"/>
                    <a:pt x="92" y="113"/>
                  </a:cubicBezTo>
                  <a:cubicBezTo>
                    <a:pt x="92" y="137"/>
                    <a:pt x="92" y="137"/>
                    <a:pt x="56" y="149"/>
                  </a:cubicBezTo>
                  <a:cubicBezTo>
                    <a:pt x="0" y="205"/>
                    <a:pt x="51" y="305"/>
                    <a:pt x="127" y="305"/>
                  </a:cubicBezTo>
                  <a:cubicBezTo>
                    <a:pt x="131" y="305"/>
                    <a:pt x="135" y="304"/>
                    <a:pt x="140" y="304"/>
                  </a:cubicBezTo>
                  <a:cubicBezTo>
                    <a:pt x="199" y="292"/>
                    <a:pt x="247" y="244"/>
                    <a:pt x="259" y="185"/>
                  </a:cubicBezTo>
                  <a:cubicBezTo>
                    <a:pt x="283" y="125"/>
                    <a:pt x="283" y="77"/>
                    <a:pt x="235" y="18"/>
                  </a:cubicBezTo>
                  <a:cubicBezTo>
                    <a:pt x="211" y="6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5" name="Google Shape;16477;p55">
              <a:extLst>
                <a:ext uri="{FF2B5EF4-FFF2-40B4-BE49-F238E27FC236}">
                  <a16:creationId xmlns:a16="http://schemas.microsoft.com/office/drawing/2014/main" id="{B81C93B3-34DC-75C7-D56F-B8A5F541C2E2}"/>
                </a:ext>
              </a:extLst>
            </p:cNvPr>
            <p:cNvSpPr/>
            <p:nvPr/>
          </p:nvSpPr>
          <p:spPr>
            <a:xfrm>
              <a:off x="4287875" y="2166175"/>
              <a:ext cx="7625" cy="14675"/>
            </a:xfrm>
            <a:custGeom>
              <a:avLst/>
              <a:gdLst/>
              <a:ahLst/>
              <a:cxnLst/>
              <a:rect l="l" t="t" r="r" b="b"/>
              <a:pathLst>
                <a:path w="305" h="587" extrusionOk="0">
                  <a:moveTo>
                    <a:pt x="97" y="0"/>
                  </a:moveTo>
                  <a:cubicBezTo>
                    <a:pt x="46" y="0"/>
                    <a:pt x="0" y="33"/>
                    <a:pt x="6" y="96"/>
                  </a:cubicBezTo>
                  <a:cubicBezTo>
                    <a:pt x="18" y="191"/>
                    <a:pt x="18" y="262"/>
                    <a:pt x="18" y="357"/>
                  </a:cubicBezTo>
                  <a:cubicBezTo>
                    <a:pt x="18" y="429"/>
                    <a:pt x="42" y="500"/>
                    <a:pt x="90" y="560"/>
                  </a:cubicBezTo>
                  <a:cubicBezTo>
                    <a:pt x="102" y="578"/>
                    <a:pt x="120" y="587"/>
                    <a:pt x="137" y="587"/>
                  </a:cubicBezTo>
                  <a:cubicBezTo>
                    <a:pt x="155" y="587"/>
                    <a:pt x="173" y="578"/>
                    <a:pt x="185" y="560"/>
                  </a:cubicBezTo>
                  <a:cubicBezTo>
                    <a:pt x="304" y="441"/>
                    <a:pt x="245" y="238"/>
                    <a:pt x="209" y="84"/>
                  </a:cubicBezTo>
                  <a:cubicBezTo>
                    <a:pt x="192" y="27"/>
                    <a:pt x="143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6" name="Google Shape;16478;p55">
              <a:extLst>
                <a:ext uri="{FF2B5EF4-FFF2-40B4-BE49-F238E27FC236}">
                  <a16:creationId xmlns:a16="http://schemas.microsoft.com/office/drawing/2014/main" id="{1461DA83-DB62-AD3C-0E14-03B7CB211F92}"/>
                </a:ext>
              </a:extLst>
            </p:cNvPr>
            <p:cNvSpPr/>
            <p:nvPr/>
          </p:nvSpPr>
          <p:spPr>
            <a:xfrm>
              <a:off x="4296350" y="2158000"/>
              <a:ext cx="6875" cy="17300"/>
            </a:xfrm>
            <a:custGeom>
              <a:avLst/>
              <a:gdLst/>
              <a:ahLst/>
              <a:cxnLst/>
              <a:rect l="l" t="t" r="r" b="b"/>
              <a:pathLst>
                <a:path w="275" h="692" extrusionOk="0">
                  <a:moveTo>
                    <a:pt x="145" y="0"/>
                  </a:moveTo>
                  <a:cubicBezTo>
                    <a:pt x="79" y="0"/>
                    <a:pt x="6" y="46"/>
                    <a:pt x="13" y="125"/>
                  </a:cubicBezTo>
                  <a:cubicBezTo>
                    <a:pt x="25" y="232"/>
                    <a:pt x="25" y="327"/>
                    <a:pt x="13" y="423"/>
                  </a:cubicBezTo>
                  <a:cubicBezTo>
                    <a:pt x="1" y="518"/>
                    <a:pt x="1" y="589"/>
                    <a:pt x="60" y="661"/>
                  </a:cubicBezTo>
                  <a:cubicBezTo>
                    <a:pt x="68" y="683"/>
                    <a:pt x="95" y="692"/>
                    <a:pt x="116" y="692"/>
                  </a:cubicBezTo>
                  <a:cubicBezTo>
                    <a:pt x="129" y="692"/>
                    <a:pt x="139" y="689"/>
                    <a:pt x="144" y="684"/>
                  </a:cubicBezTo>
                  <a:cubicBezTo>
                    <a:pt x="239" y="625"/>
                    <a:pt x="251" y="530"/>
                    <a:pt x="263" y="423"/>
                  </a:cubicBezTo>
                  <a:cubicBezTo>
                    <a:pt x="275" y="303"/>
                    <a:pt x="275" y="208"/>
                    <a:pt x="251" y="101"/>
                  </a:cubicBezTo>
                  <a:cubicBezTo>
                    <a:pt x="251" y="31"/>
                    <a:pt x="200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7" name="Google Shape;16479;p55">
              <a:extLst>
                <a:ext uri="{FF2B5EF4-FFF2-40B4-BE49-F238E27FC236}">
                  <a16:creationId xmlns:a16="http://schemas.microsoft.com/office/drawing/2014/main" id="{A6633AB9-C692-2693-4078-1B9F038B2998}"/>
                </a:ext>
              </a:extLst>
            </p:cNvPr>
            <p:cNvSpPr/>
            <p:nvPr/>
          </p:nvSpPr>
          <p:spPr>
            <a:xfrm>
              <a:off x="4250225" y="2280050"/>
              <a:ext cx="15800" cy="5650"/>
            </a:xfrm>
            <a:custGeom>
              <a:avLst/>
              <a:gdLst/>
              <a:ahLst/>
              <a:cxnLst/>
              <a:rect l="l" t="t" r="r" b="b"/>
              <a:pathLst>
                <a:path w="632" h="226" extrusionOk="0">
                  <a:moveTo>
                    <a:pt x="436" y="0"/>
                  </a:moveTo>
                  <a:cubicBezTo>
                    <a:pt x="372" y="0"/>
                    <a:pt x="314" y="5"/>
                    <a:pt x="250" y="5"/>
                  </a:cubicBezTo>
                  <a:cubicBezTo>
                    <a:pt x="167" y="5"/>
                    <a:pt x="108" y="5"/>
                    <a:pt x="24" y="89"/>
                  </a:cubicBezTo>
                  <a:cubicBezTo>
                    <a:pt x="0" y="113"/>
                    <a:pt x="0" y="160"/>
                    <a:pt x="24" y="172"/>
                  </a:cubicBezTo>
                  <a:cubicBezTo>
                    <a:pt x="82" y="213"/>
                    <a:pt x="134" y="226"/>
                    <a:pt x="188" y="226"/>
                  </a:cubicBezTo>
                  <a:cubicBezTo>
                    <a:pt x="212" y="226"/>
                    <a:pt x="237" y="223"/>
                    <a:pt x="262" y="220"/>
                  </a:cubicBezTo>
                  <a:cubicBezTo>
                    <a:pt x="369" y="208"/>
                    <a:pt x="453" y="172"/>
                    <a:pt x="560" y="124"/>
                  </a:cubicBezTo>
                  <a:cubicBezTo>
                    <a:pt x="631" y="113"/>
                    <a:pt x="596" y="5"/>
                    <a:pt x="536" y="5"/>
                  </a:cubicBezTo>
                  <a:cubicBezTo>
                    <a:pt x="500" y="1"/>
                    <a:pt x="467" y="0"/>
                    <a:pt x="4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8" name="Google Shape;16480;p55">
              <a:extLst>
                <a:ext uri="{FF2B5EF4-FFF2-40B4-BE49-F238E27FC236}">
                  <a16:creationId xmlns:a16="http://schemas.microsoft.com/office/drawing/2014/main" id="{0719EC4B-512A-DD8F-2E78-6074BD8CC2CB}"/>
                </a:ext>
              </a:extLst>
            </p:cNvPr>
            <p:cNvSpPr/>
            <p:nvPr/>
          </p:nvSpPr>
          <p:spPr>
            <a:xfrm>
              <a:off x="4251050" y="2263325"/>
              <a:ext cx="14350" cy="9275"/>
            </a:xfrm>
            <a:custGeom>
              <a:avLst/>
              <a:gdLst/>
              <a:ahLst/>
              <a:cxnLst/>
              <a:rect l="l" t="t" r="r" b="b"/>
              <a:pathLst>
                <a:path w="574" h="371" extrusionOk="0">
                  <a:moveTo>
                    <a:pt x="479" y="1"/>
                  </a:moveTo>
                  <a:cubicBezTo>
                    <a:pt x="464" y="1"/>
                    <a:pt x="447" y="6"/>
                    <a:pt x="432" y="20"/>
                  </a:cubicBezTo>
                  <a:cubicBezTo>
                    <a:pt x="325" y="103"/>
                    <a:pt x="194" y="151"/>
                    <a:pt x="86" y="198"/>
                  </a:cubicBezTo>
                  <a:cubicBezTo>
                    <a:pt x="1" y="241"/>
                    <a:pt x="40" y="370"/>
                    <a:pt x="127" y="370"/>
                  </a:cubicBezTo>
                  <a:cubicBezTo>
                    <a:pt x="137" y="370"/>
                    <a:pt x="147" y="368"/>
                    <a:pt x="158" y="365"/>
                  </a:cubicBezTo>
                  <a:cubicBezTo>
                    <a:pt x="229" y="341"/>
                    <a:pt x="313" y="317"/>
                    <a:pt x="372" y="281"/>
                  </a:cubicBezTo>
                  <a:cubicBezTo>
                    <a:pt x="432" y="234"/>
                    <a:pt x="491" y="186"/>
                    <a:pt x="527" y="127"/>
                  </a:cubicBezTo>
                  <a:cubicBezTo>
                    <a:pt x="573" y="71"/>
                    <a:pt x="533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9" name="Google Shape;16481;p55">
              <a:extLst>
                <a:ext uri="{FF2B5EF4-FFF2-40B4-BE49-F238E27FC236}">
                  <a16:creationId xmlns:a16="http://schemas.microsoft.com/office/drawing/2014/main" id="{47E74B82-DAB3-7913-081F-84EC064810E7}"/>
                </a:ext>
              </a:extLst>
            </p:cNvPr>
            <p:cNvSpPr/>
            <p:nvPr/>
          </p:nvSpPr>
          <p:spPr>
            <a:xfrm>
              <a:off x="4252300" y="2252675"/>
              <a:ext cx="14700" cy="9925"/>
            </a:xfrm>
            <a:custGeom>
              <a:avLst/>
              <a:gdLst/>
              <a:ahLst/>
              <a:cxnLst/>
              <a:rect l="l" t="t" r="r" b="b"/>
              <a:pathLst>
                <a:path w="588" h="397" extrusionOk="0">
                  <a:moveTo>
                    <a:pt x="447" y="0"/>
                  </a:moveTo>
                  <a:cubicBezTo>
                    <a:pt x="427" y="0"/>
                    <a:pt x="408" y="9"/>
                    <a:pt x="394" y="29"/>
                  </a:cubicBezTo>
                  <a:cubicBezTo>
                    <a:pt x="334" y="88"/>
                    <a:pt x="275" y="148"/>
                    <a:pt x="203" y="184"/>
                  </a:cubicBezTo>
                  <a:cubicBezTo>
                    <a:pt x="144" y="196"/>
                    <a:pt x="1" y="255"/>
                    <a:pt x="84" y="350"/>
                  </a:cubicBezTo>
                  <a:cubicBezTo>
                    <a:pt x="113" y="384"/>
                    <a:pt x="151" y="397"/>
                    <a:pt x="189" y="397"/>
                  </a:cubicBezTo>
                  <a:cubicBezTo>
                    <a:pt x="245" y="397"/>
                    <a:pt x="304" y="371"/>
                    <a:pt x="346" y="350"/>
                  </a:cubicBezTo>
                  <a:cubicBezTo>
                    <a:pt x="441" y="303"/>
                    <a:pt x="501" y="231"/>
                    <a:pt x="560" y="148"/>
                  </a:cubicBezTo>
                  <a:cubicBezTo>
                    <a:pt x="587" y="85"/>
                    <a:pt x="511" y="0"/>
                    <a:pt x="4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0" name="Google Shape;16482;p55">
              <a:extLst>
                <a:ext uri="{FF2B5EF4-FFF2-40B4-BE49-F238E27FC236}">
                  <a16:creationId xmlns:a16="http://schemas.microsoft.com/office/drawing/2014/main" id="{B1CED317-9715-235D-1E87-3AFBF8C0E912}"/>
                </a:ext>
              </a:extLst>
            </p:cNvPr>
            <p:cNvSpPr/>
            <p:nvPr/>
          </p:nvSpPr>
          <p:spPr>
            <a:xfrm>
              <a:off x="4253800" y="2243200"/>
              <a:ext cx="12450" cy="7700"/>
            </a:xfrm>
            <a:custGeom>
              <a:avLst/>
              <a:gdLst/>
              <a:ahLst/>
              <a:cxnLst/>
              <a:rect l="l" t="t" r="r" b="b"/>
              <a:pathLst>
                <a:path w="498" h="308" extrusionOk="0">
                  <a:moveTo>
                    <a:pt x="307" y="1"/>
                  </a:moveTo>
                  <a:cubicBezTo>
                    <a:pt x="279" y="1"/>
                    <a:pt x="250" y="12"/>
                    <a:pt x="226" y="39"/>
                  </a:cubicBezTo>
                  <a:cubicBezTo>
                    <a:pt x="191" y="74"/>
                    <a:pt x="167" y="86"/>
                    <a:pt x="143" y="86"/>
                  </a:cubicBezTo>
                  <a:cubicBezTo>
                    <a:pt x="84" y="98"/>
                    <a:pt x="60" y="134"/>
                    <a:pt x="24" y="170"/>
                  </a:cubicBezTo>
                  <a:cubicBezTo>
                    <a:pt x="0" y="194"/>
                    <a:pt x="0" y="217"/>
                    <a:pt x="24" y="229"/>
                  </a:cubicBezTo>
                  <a:cubicBezTo>
                    <a:pt x="57" y="286"/>
                    <a:pt x="106" y="307"/>
                    <a:pt x="160" y="307"/>
                  </a:cubicBezTo>
                  <a:cubicBezTo>
                    <a:pt x="241" y="307"/>
                    <a:pt x="334" y="260"/>
                    <a:pt x="405" y="217"/>
                  </a:cubicBezTo>
                  <a:cubicBezTo>
                    <a:pt x="497" y="134"/>
                    <a:pt x="403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1" name="Google Shape;16483;p55">
              <a:extLst>
                <a:ext uri="{FF2B5EF4-FFF2-40B4-BE49-F238E27FC236}">
                  <a16:creationId xmlns:a16="http://schemas.microsoft.com/office/drawing/2014/main" id="{1716B559-7F90-EBF0-68D7-98A1C5E186AE}"/>
                </a:ext>
              </a:extLst>
            </p:cNvPr>
            <p:cNvSpPr/>
            <p:nvPr/>
          </p:nvSpPr>
          <p:spPr>
            <a:xfrm>
              <a:off x="4253500" y="2233075"/>
              <a:ext cx="10575" cy="4975"/>
            </a:xfrm>
            <a:custGeom>
              <a:avLst/>
              <a:gdLst/>
              <a:ahLst/>
              <a:cxnLst/>
              <a:rect l="l" t="t" r="r" b="b"/>
              <a:pathLst>
                <a:path w="423" h="199" extrusionOk="0">
                  <a:moveTo>
                    <a:pt x="321" y="1"/>
                  </a:moveTo>
                  <a:cubicBezTo>
                    <a:pt x="314" y="1"/>
                    <a:pt x="306" y="1"/>
                    <a:pt x="298" y="3"/>
                  </a:cubicBezTo>
                  <a:cubicBezTo>
                    <a:pt x="250" y="15"/>
                    <a:pt x="191" y="27"/>
                    <a:pt x="155" y="27"/>
                  </a:cubicBezTo>
                  <a:cubicBezTo>
                    <a:pt x="96" y="39"/>
                    <a:pt x="72" y="39"/>
                    <a:pt x="36" y="87"/>
                  </a:cubicBezTo>
                  <a:cubicBezTo>
                    <a:pt x="0" y="98"/>
                    <a:pt x="0" y="146"/>
                    <a:pt x="36" y="158"/>
                  </a:cubicBezTo>
                  <a:cubicBezTo>
                    <a:pt x="63" y="185"/>
                    <a:pt x="96" y="198"/>
                    <a:pt x="136" y="198"/>
                  </a:cubicBezTo>
                  <a:cubicBezTo>
                    <a:pt x="150" y="198"/>
                    <a:pt x="164" y="197"/>
                    <a:pt x="179" y="194"/>
                  </a:cubicBezTo>
                  <a:cubicBezTo>
                    <a:pt x="238" y="170"/>
                    <a:pt x="298" y="158"/>
                    <a:pt x="346" y="146"/>
                  </a:cubicBezTo>
                  <a:cubicBezTo>
                    <a:pt x="423" y="124"/>
                    <a:pt x="408" y="1"/>
                    <a:pt x="3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2" name="Google Shape;16484;p55">
              <a:extLst>
                <a:ext uri="{FF2B5EF4-FFF2-40B4-BE49-F238E27FC236}">
                  <a16:creationId xmlns:a16="http://schemas.microsoft.com/office/drawing/2014/main" id="{C37CCF8B-D187-390B-2AFA-42263B02E219}"/>
                </a:ext>
              </a:extLst>
            </p:cNvPr>
            <p:cNvSpPr/>
            <p:nvPr/>
          </p:nvSpPr>
          <p:spPr>
            <a:xfrm>
              <a:off x="4252900" y="2222825"/>
              <a:ext cx="11000" cy="5275"/>
            </a:xfrm>
            <a:custGeom>
              <a:avLst/>
              <a:gdLst/>
              <a:ahLst/>
              <a:cxnLst/>
              <a:rect l="l" t="t" r="r" b="b"/>
              <a:pathLst>
                <a:path w="440" h="211" extrusionOk="0">
                  <a:moveTo>
                    <a:pt x="336" y="0"/>
                  </a:moveTo>
                  <a:cubicBezTo>
                    <a:pt x="325" y="0"/>
                    <a:pt x="312" y="3"/>
                    <a:pt x="298" y="8"/>
                  </a:cubicBezTo>
                  <a:cubicBezTo>
                    <a:pt x="227" y="20"/>
                    <a:pt x="179" y="20"/>
                    <a:pt x="131" y="32"/>
                  </a:cubicBezTo>
                  <a:cubicBezTo>
                    <a:pt x="72" y="56"/>
                    <a:pt x="36" y="80"/>
                    <a:pt x="12" y="127"/>
                  </a:cubicBezTo>
                  <a:cubicBezTo>
                    <a:pt x="1" y="139"/>
                    <a:pt x="12" y="175"/>
                    <a:pt x="24" y="187"/>
                  </a:cubicBezTo>
                  <a:cubicBezTo>
                    <a:pt x="84" y="211"/>
                    <a:pt x="120" y="211"/>
                    <a:pt x="179" y="211"/>
                  </a:cubicBezTo>
                  <a:cubicBezTo>
                    <a:pt x="239" y="199"/>
                    <a:pt x="298" y="199"/>
                    <a:pt x="334" y="187"/>
                  </a:cubicBezTo>
                  <a:cubicBezTo>
                    <a:pt x="439" y="145"/>
                    <a:pt x="423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3" name="Google Shape;16485;p55">
              <a:extLst>
                <a:ext uri="{FF2B5EF4-FFF2-40B4-BE49-F238E27FC236}">
                  <a16:creationId xmlns:a16="http://schemas.microsoft.com/office/drawing/2014/main" id="{AEDBDE8F-AAC6-1A55-C954-C8D9CF7A6488}"/>
                </a:ext>
              </a:extLst>
            </p:cNvPr>
            <p:cNvSpPr/>
            <p:nvPr/>
          </p:nvSpPr>
          <p:spPr>
            <a:xfrm>
              <a:off x="4250825" y="2214325"/>
              <a:ext cx="10225" cy="5225"/>
            </a:xfrm>
            <a:custGeom>
              <a:avLst/>
              <a:gdLst/>
              <a:ahLst/>
              <a:cxnLst/>
              <a:rect l="l" t="t" r="r" b="b"/>
              <a:pathLst>
                <a:path w="409" h="209" extrusionOk="0">
                  <a:moveTo>
                    <a:pt x="297" y="0"/>
                  </a:moveTo>
                  <a:cubicBezTo>
                    <a:pt x="290" y="0"/>
                    <a:pt x="282" y="1"/>
                    <a:pt x="274" y="3"/>
                  </a:cubicBezTo>
                  <a:cubicBezTo>
                    <a:pt x="226" y="15"/>
                    <a:pt x="167" y="15"/>
                    <a:pt x="119" y="39"/>
                  </a:cubicBezTo>
                  <a:cubicBezTo>
                    <a:pt x="84" y="39"/>
                    <a:pt x="48" y="39"/>
                    <a:pt x="12" y="75"/>
                  </a:cubicBezTo>
                  <a:cubicBezTo>
                    <a:pt x="0" y="110"/>
                    <a:pt x="0" y="134"/>
                    <a:pt x="12" y="170"/>
                  </a:cubicBezTo>
                  <a:cubicBezTo>
                    <a:pt x="41" y="199"/>
                    <a:pt x="84" y="208"/>
                    <a:pt x="130" y="208"/>
                  </a:cubicBezTo>
                  <a:cubicBezTo>
                    <a:pt x="196" y="208"/>
                    <a:pt x="267" y="189"/>
                    <a:pt x="310" y="182"/>
                  </a:cubicBezTo>
                  <a:cubicBezTo>
                    <a:pt x="409" y="127"/>
                    <a:pt x="386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4" name="Google Shape;16486;p55">
              <a:extLst>
                <a:ext uri="{FF2B5EF4-FFF2-40B4-BE49-F238E27FC236}">
                  <a16:creationId xmlns:a16="http://schemas.microsoft.com/office/drawing/2014/main" id="{E8FF7CCF-D85B-E1CC-9BB8-200EFBB48B26}"/>
                </a:ext>
              </a:extLst>
            </p:cNvPr>
            <p:cNvSpPr/>
            <p:nvPr/>
          </p:nvSpPr>
          <p:spPr>
            <a:xfrm>
              <a:off x="4250825" y="2198675"/>
              <a:ext cx="12700" cy="7400"/>
            </a:xfrm>
            <a:custGeom>
              <a:avLst/>
              <a:gdLst/>
              <a:ahLst/>
              <a:cxnLst/>
              <a:rect l="l" t="t" r="r" b="b"/>
              <a:pathLst>
                <a:path w="508" h="296" extrusionOk="0">
                  <a:moveTo>
                    <a:pt x="357" y="0"/>
                  </a:moveTo>
                  <a:cubicBezTo>
                    <a:pt x="343" y="0"/>
                    <a:pt x="327" y="3"/>
                    <a:pt x="310" y="10"/>
                  </a:cubicBezTo>
                  <a:cubicBezTo>
                    <a:pt x="238" y="34"/>
                    <a:pt x="155" y="46"/>
                    <a:pt x="84" y="81"/>
                  </a:cubicBezTo>
                  <a:cubicBezTo>
                    <a:pt x="36" y="93"/>
                    <a:pt x="0" y="141"/>
                    <a:pt x="0" y="189"/>
                  </a:cubicBezTo>
                  <a:cubicBezTo>
                    <a:pt x="0" y="200"/>
                    <a:pt x="0" y="224"/>
                    <a:pt x="12" y="236"/>
                  </a:cubicBezTo>
                  <a:cubicBezTo>
                    <a:pt x="36" y="272"/>
                    <a:pt x="84" y="296"/>
                    <a:pt x="107" y="296"/>
                  </a:cubicBezTo>
                  <a:cubicBezTo>
                    <a:pt x="191" y="284"/>
                    <a:pt x="286" y="272"/>
                    <a:pt x="369" y="236"/>
                  </a:cubicBezTo>
                  <a:cubicBezTo>
                    <a:pt x="507" y="194"/>
                    <a:pt x="475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5" name="Google Shape;16487;p55">
              <a:extLst>
                <a:ext uri="{FF2B5EF4-FFF2-40B4-BE49-F238E27FC236}">
                  <a16:creationId xmlns:a16="http://schemas.microsoft.com/office/drawing/2014/main" id="{6A50E4F3-187B-FDBC-3F15-8C579793218C}"/>
                </a:ext>
              </a:extLst>
            </p:cNvPr>
            <p:cNvSpPr/>
            <p:nvPr/>
          </p:nvSpPr>
          <p:spPr>
            <a:xfrm>
              <a:off x="4250225" y="2193000"/>
              <a:ext cx="8050" cy="3375"/>
            </a:xfrm>
            <a:custGeom>
              <a:avLst/>
              <a:gdLst/>
              <a:ahLst/>
              <a:cxnLst/>
              <a:rect l="l" t="t" r="r" b="b"/>
              <a:pathLst>
                <a:path w="322" h="135" extrusionOk="0">
                  <a:moveTo>
                    <a:pt x="109" y="0"/>
                  </a:moveTo>
                  <a:cubicBezTo>
                    <a:pt x="70" y="0"/>
                    <a:pt x="34" y="8"/>
                    <a:pt x="12" y="35"/>
                  </a:cubicBezTo>
                  <a:cubicBezTo>
                    <a:pt x="0" y="58"/>
                    <a:pt x="0" y="82"/>
                    <a:pt x="12" y="94"/>
                  </a:cubicBezTo>
                  <a:cubicBezTo>
                    <a:pt x="39" y="127"/>
                    <a:pt x="84" y="135"/>
                    <a:pt x="130" y="135"/>
                  </a:cubicBezTo>
                  <a:cubicBezTo>
                    <a:pt x="168" y="135"/>
                    <a:pt x="207" y="130"/>
                    <a:pt x="238" y="130"/>
                  </a:cubicBezTo>
                  <a:cubicBezTo>
                    <a:pt x="242" y="130"/>
                    <a:pt x="246" y="131"/>
                    <a:pt x="249" y="131"/>
                  </a:cubicBezTo>
                  <a:cubicBezTo>
                    <a:pt x="322" y="131"/>
                    <a:pt x="318" y="11"/>
                    <a:pt x="238" y="11"/>
                  </a:cubicBezTo>
                  <a:cubicBezTo>
                    <a:pt x="206" y="11"/>
                    <a:pt x="156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6" name="Google Shape;16488;p55">
              <a:extLst>
                <a:ext uri="{FF2B5EF4-FFF2-40B4-BE49-F238E27FC236}">
                  <a16:creationId xmlns:a16="http://schemas.microsoft.com/office/drawing/2014/main" id="{419E488A-8B9D-8073-5163-A0B793CBCB36}"/>
                </a:ext>
              </a:extLst>
            </p:cNvPr>
            <p:cNvSpPr/>
            <p:nvPr/>
          </p:nvSpPr>
          <p:spPr>
            <a:xfrm>
              <a:off x="4244275" y="2177250"/>
              <a:ext cx="12225" cy="8600"/>
            </a:xfrm>
            <a:custGeom>
              <a:avLst/>
              <a:gdLst/>
              <a:ahLst/>
              <a:cxnLst/>
              <a:rect l="l" t="t" r="r" b="b"/>
              <a:pathLst>
                <a:path w="489" h="344" extrusionOk="0">
                  <a:moveTo>
                    <a:pt x="238" y="1"/>
                  </a:moveTo>
                  <a:cubicBezTo>
                    <a:pt x="191" y="1"/>
                    <a:pt x="143" y="16"/>
                    <a:pt x="107" y="45"/>
                  </a:cubicBezTo>
                  <a:cubicBezTo>
                    <a:pt x="48" y="93"/>
                    <a:pt x="0" y="188"/>
                    <a:pt x="72" y="248"/>
                  </a:cubicBezTo>
                  <a:cubicBezTo>
                    <a:pt x="84" y="272"/>
                    <a:pt x="107" y="284"/>
                    <a:pt x="131" y="295"/>
                  </a:cubicBezTo>
                  <a:cubicBezTo>
                    <a:pt x="139" y="303"/>
                    <a:pt x="175" y="325"/>
                    <a:pt x="185" y="325"/>
                  </a:cubicBezTo>
                  <a:cubicBezTo>
                    <a:pt x="191" y="325"/>
                    <a:pt x="189" y="317"/>
                    <a:pt x="167" y="295"/>
                  </a:cubicBezTo>
                  <a:lnTo>
                    <a:pt x="167" y="295"/>
                  </a:lnTo>
                  <a:cubicBezTo>
                    <a:pt x="203" y="325"/>
                    <a:pt x="250" y="343"/>
                    <a:pt x="296" y="343"/>
                  </a:cubicBezTo>
                  <a:cubicBezTo>
                    <a:pt x="343" y="343"/>
                    <a:pt x="387" y="325"/>
                    <a:pt x="417" y="284"/>
                  </a:cubicBezTo>
                  <a:cubicBezTo>
                    <a:pt x="488" y="212"/>
                    <a:pt x="465" y="105"/>
                    <a:pt x="369" y="45"/>
                  </a:cubicBezTo>
                  <a:cubicBezTo>
                    <a:pt x="334" y="16"/>
                    <a:pt x="286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7" name="Google Shape;16489;p55">
              <a:extLst>
                <a:ext uri="{FF2B5EF4-FFF2-40B4-BE49-F238E27FC236}">
                  <a16:creationId xmlns:a16="http://schemas.microsoft.com/office/drawing/2014/main" id="{AE839E9C-E4D8-8E61-7496-2C06E3185D24}"/>
                </a:ext>
              </a:extLst>
            </p:cNvPr>
            <p:cNvSpPr/>
            <p:nvPr/>
          </p:nvSpPr>
          <p:spPr>
            <a:xfrm>
              <a:off x="4241825" y="2167500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82" y="1"/>
                  </a:moveTo>
                  <a:cubicBezTo>
                    <a:pt x="170" y="1"/>
                    <a:pt x="158" y="3"/>
                    <a:pt x="146" y="7"/>
                  </a:cubicBezTo>
                  <a:cubicBezTo>
                    <a:pt x="48" y="18"/>
                    <a:pt x="0" y="157"/>
                    <a:pt x="82" y="191"/>
                  </a:cubicBezTo>
                  <a:lnTo>
                    <a:pt x="82" y="191"/>
                  </a:lnTo>
                  <a:cubicBezTo>
                    <a:pt x="100" y="234"/>
                    <a:pt x="145" y="255"/>
                    <a:pt x="191" y="255"/>
                  </a:cubicBezTo>
                  <a:cubicBezTo>
                    <a:pt x="259" y="255"/>
                    <a:pt x="326" y="209"/>
                    <a:pt x="301" y="126"/>
                  </a:cubicBezTo>
                  <a:cubicBezTo>
                    <a:pt x="291" y="47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8" name="Google Shape;16490;p55">
              <a:extLst>
                <a:ext uri="{FF2B5EF4-FFF2-40B4-BE49-F238E27FC236}">
                  <a16:creationId xmlns:a16="http://schemas.microsoft.com/office/drawing/2014/main" id="{2FC50A45-0F81-761C-C6DC-9453E3CF2CA8}"/>
                </a:ext>
              </a:extLst>
            </p:cNvPr>
            <p:cNvSpPr/>
            <p:nvPr/>
          </p:nvSpPr>
          <p:spPr>
            <a:xfrm>
              <a:off x="4281175" y="2273300"/>
              <a:ext cx="13575" cy="13050"/>
            </a:xfrm>
            <a:custGeom>
              <a:avLst/>
              <a:gdLst/>
              <a:ahLst/>
              <a:cxnLst/>
              <a:rect l="l" t="t" r="r" b="b"/>
              <a:pathLst>
                <a:path w="543" h="522" extrusionOk="0">
                  <a:moveTo>
                    <a:pt x="427" y="1"/>
                  </a:moveTo>
                  <a:cubicBezTo>
                    <a:pt x="402" y="1"/>
                    <a:pt x="376" y="12"/>
                    <a:pt x="358" y="37"/>
                  </a:cubicBezTo>
                  <a:cubicBezTo>
                    <a:pt x="286" y="121"/>
                    <a:pt x="251" y="192"/>
                    <a:pt x="179" y="263"/>
                  </a:cubicBezTo>
                  <a:lnTo>
                    <a:pt x="84" y="359"/>
                  </a:lnTo>
                  <a:cubicBezTo>
                    <a:pt x="60" y="383"/>
                    <a:pt x="36" y="418"/>
                    <a:pt x="13" y="442"/>
                  </a:cubicBezTo>
                  <a:cubicBezTo>
                    <a:pt x="1" y="454"/>
                    <a:pt x="1" y="478"/>
                    <a:pt x="13" y="490"/>
                  </a:cubicBezTo>
                  <a:cubicBezTo>
                    <a:pt x="52" y="512"/>
                    <a:pt x="89" y="521"/>
                    <a:pt x="124" y="521"/>
                  </a:cubicBezTo>
                  <a:cubicBezTo>
                    <a:pt x="297" y="521"/>
                    <a:pt x="411" y="281"/>
                    <a:pt x="501" y="133"/>
                  </a:cubicBezTo>
                  <a:cubicBezTo>
                    <a:pt x="542" y="58"/>
                    <a:pt x="486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9" name="Google Shape;16491;p55">
              <a:extLst>
                <a:ext uri="{FF2B5EF4-FFF2-40B4-BE49-F238E27FC236}">
                  <a16:creationId xmlns:a16="http://schemas.microsoft.com/office/drawing/2014/main" id="{AC065160-B571-3BC2-0039-17066BF8BC9C}"/>
                </a:ext>
              </a:extLst>
            </p:cNvPr>
            <p:cNvSpPr/>
            <p:nvPr/>
          </p:nvSpPr>
          <p:spPr>
            <a:xfrm>
              <a:off x="4281175" y="2260750"/>
              <a:ext cx="13025" cy="10225"/>
            </a:xfrm>
            <a:custGeom>
              <a:avLst/>
              <a:gdLst/>
              <a:ahLst/>
              <a:cxnLst/>
              <a:rect l="l" t="t" r="r" b="b"/>
              <a:pathLst>
                <a:path w="521" h="409" extrusionOk="0">
                  <a:moveTo>
                    <a:pt x="395" y="0"/>
                  </a:moveTo>
                  <a:cubicBezTo>
                    <a:pt x="363" y="0"/>
                    <a:pt x="330" y="15"/>
                    <a:pt x="310" y="51"/>
                  </a:cubicBezTo>
                  <a:cubicBezTo>
                    <a:pt x="274" y="111"/>
                    <a:pt x="251" y="158"/>
                    <a:pt x="191" y="170"/>
                  </a:cubicBezTo>
                  <a:cubicBezTo>
                    <a:pt x="155" y="182"/>
                    <a:pt x="132" y="182"/>
                    <a:pt x="96" y="206"/>
                  </a:cubicBezTo>
                  <a:cubicBezTo>
                    <a:pt x="72" y="218"/>
                    <a:pt x="60" y="242"/>
                    <a:pt x="24" y="254"/>
                  </a:cubicBezTo>
                  <a:cubicBezTo>
                    <a:pt x="1" y="277"/>
                    <a:pt x="1" y="337"/>
                    <a:pt x="24" y="349"/>
                  </a:cubicBezTo>
                  <a:cubicBezTo>
                    <a:pt x="60" y="384"/>
                    <a:pt x="96" y="408"/>
                    <a:pt x="143" y="408"/>
                  </a:cubicBezTo>
                  <a:cubicBezTo>
                    <a:pt x="191" y="408"/>
                    <a:pt x="251" y="384"/>
                    <a:pt x="298" y="349"/>
                  </a:cubicBezTo>
                  <a:cubicBezTo>
                    <a:pt x="382" y="289"/>
                    <a:pt x="441" y="218"/>
                    <a:pt x="489" y="111"/>
                  </a:cubicBezTo>
                  <a:cubicBezTo>
                    <a:pt x="520" y="56"/>
                    <a:pt x="458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0" name="Google Shape;16492;p55">
              <a:extLst>
                <a:ext uri="{FF2B5EF4-FFF2-40B4-BE49-F238E27FC236}">
                  <a16:creationId xmlns:a16="http://schemas.microsoft.com/office/drawing/2014/main" id="{1A4D73E0-D551-0CB2-BFF4-262644A25205}"/>
                </a:ext>
              </a:extLst>
            </p:cNvPr>
            <p:cNvSpPr/>
            <p:nvPr/>
          </p:nvSpPr>
          <p:spPr>
            <a:xfrm>
              <a:off x="4278500" y="2255875"/>
              <a:ext cx="10500" cy="7550"/>
            </a:xfrm>
            <a:custGeom>
              <a:avLst/>
              <a:gdLst/>
              <a:ahLst/>
              <a:cxnLst/>
              <a:rect l="l" t="t" r="r" b="b"/>
              <a:pathLst>
                <a:path w="420" h="302" extrusionOk="0">
                  <a:moveTo>
                    <a:pt x="199" y="0"/>
                  </a:moveTo>
                  <a:cubicBezTo>
                    <a:pt x="130" y="0"/>
                    <a:pt x="72" y="16"/>
                    <a:pt x="24" y="79"/>
                  </a:cubicBezTo>
                  <a:cubicBezTo>
                    <a:pt x="0" y="115"/>
                    <a:pt x="0" y="187"/>
                    <a:pt x="24" y="222"/>
                  </a:cubicBezTo>
                  <a:cubicBezTo>
                    <a:pt x="72" y="286"/>
                    <a:pt x="135" y="302"/>
                    <a:pt x="204" y="302"/>
                  </a:cubicBezTo>
                  <a:cubicBezTo>
                    <a:pt x="239" y="302"/>
                    <a:pt x="274" y="298"/>
                    <a:pt x="310" y="294"/>
                  </a:cubicBezTo>
                  <a:cubicBezTo>
                    <a:pt x="335" y="290"/>
                    <a:pt x="357" y="275"/>
                    <a:pt x="374" y="256"/>
                  </a:cubicBezTo>
                  <a:lnTo>
                    <a:pt x="374" y="256"/>
                  </a:lnTo>
                  <a:cubicBezTo>
                    <a:pt x="392" y="239"/>
                    <a:pt x="406" y="216"/>
                    <a:pt x="417" y="187"/>
                  </a:cubicBezTo>
                  <a:cubicBezTo>
                    <a:pt x="419" y="175"/>
                    <a:pt x="419" y="163"/>
                    <a:pt x="418" y="151"/>
                  </a:cubicBezTo>
                  <a:lnTo>
                    <a:pt x="418" y="151"/>
                  </a:lnTo>
                  <a:cubicBezTo>
                    <a:pt x="419" y="139"/>
                    <a:pt x="419" y="127"/>
                    <a:pt x="417" y="115"/>
                  </a:cubicBezTo>
                  <a:cubicBezTo>
                    <a:pt x="405" y="84"/>
                    <a:pt x="390" y="60"/>
                    <a:pt x="372" y="43"/>
                  </a:cubicBezTo>
                  <a:lnTo>
                    <a:pt x="372" y="43"/>
                  </a:lnTo>
                  <a:cubicBezTo>
                    <a:pt x="354" y="25"/>
                    <a:pt x="334" y="12"/>
                    <a:pt x="310" y="8"/>
                  </a:cubicBezTo>
                  <a:cubicBezTo>
                    <a:pt x="270" y="4"/>
                    <a:pt x="233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1" name="Google Shape;16493;p55">
              <a:extLst>
                <a:ext uri="{FF2B5EF4-FFF2-40B4-BE49-F238E27FC236}">
                  <a16:creationId xmlns:a16="http://schemas.microsoft.com/office/drawing/2014/main" id="{DA2299D1-8EB2-321A-E8B1-752041290856}"/>
                </a:ext>
              </a:extLst>
            </p:cNvPr>
            <p:cNvSpPr/>
            <p:nvPr/>
          </p:nvSpPr>
          <p:spPr>
            <a:xfrm>
              <a:off x="4277000" y="2245775"/>
              <a:ext cx="11125" cy="5800"/>
            </a:xfrm>
            <a:custGeom>
              <a:avLst/>
              <a:gdLst/>
              <a:ahLst/>
              <a:cxnLst/>
              <a:rect l="l" t="t" r="r" b="b"/>
              <a:pathLst>
                <a:path w="445" h="232" extrusionOk="0">
                  <a:moveTo>
                    <a:pt x="345" y="1"/>
                  </a:moveTo>
                  <a:cubicBezTo>
                    <a:pt x="334" y="1"/>
                    <a:pt x="323" y="3"/>
                    <a:pt x="310" y="7"/>
                  </a:cubicBezTo>
                  <a:cubicBezTo>
                    <a:pt x="263" y="43"/>
                    <a:pt x="203" y="55"/>
                    <a:pt x="144" y="67"/>
                  </a:cubicBezTo>
                  <a:cubicBezTo>
                    <a:pt x="84" y="67"/>
                    <a:pt x="60" y="91"/>
                    <a:pt x="13" y="126"/>
                  </a:cubicBezTo>
                  <a:cubicBezTo>
                    <a:pt x="1" y="150"/>
                    <a:pt x="1" y="174"/>
                    <a:pt x="13" y="186"/>
                  </a:cubicBezTo>
                  <a:cubicBezTo>
                    <a:pt x="48" y="221"/>
                    <a:pt x="79" y="231"/>
                    <a:pt x="113" y="231"/>
                  </a:cubicBezTo>
                  <a:cubicBezTo>
                    <a:pt x="137" y="231"/>
                    <a:pt x="162" y="226"/>
                    <a:pt x="191" y="221"/>
                  </a:cubicBezTo>
                  <a:cubicBezTo>
                    <a:pt x="251" y="198"/>
                    <a:pt x="322" y="174"/>
                    <a:pt x="382" y="126"/>
                  </a:cubicBezTo>
                  <a:cubicBezTo>
                    <a:pt x="444" y="95"/>
                    <a:pt x="416" y="1"/>
                    <a:pt x="3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2" name="Google Shape;16494;p55">
              <a:extLst>
                <a:ext uri="{FF2B5EF4-FFF2-40B4-BE49-F238E27FC236}">
                  <a16:creationId xmlns:a16="http://schemas.microsoft.com/office/drawing/2014/main" id="{47202D56-C9F7-1BAE-F999-5B786EBBD75B}"/>
                </a:ext>
              </a:extLst>
            </p:cNvPr>
            <p:cNvSpPr/>
            <p:nvPr/>
          </p:nvSpPr>
          <p:spPr>
            <a:xfrm>
              <a:off x="4275525" y="2232275"/>
              <a:ext cx="15650" cy="8900"/>
            </a:xfrm>
            <a:custGeom>
              <a:avLst/>
              <a:gdLst/>
              <a:ahLst/>
              <a:cxnLst/>
              <a:rect l="l" t="t" r="r" b="b"/>
              <a:pathLst>
                <a:path w="626" h="356" extrusionOk="0">
                  <a:moveTo>
                    <a:pt x="284" y="1"/>
                  </a:moveTo>
                  <a:cubicBezTo>
                    <a:pt x="211" y="1"/>
                    <a:pt x="139" y="21"/>
                    <a:pt x="84" y="71"/>
                  </a:cubicBezTo>
                  <a:cubicBezTo>
                    <a:pt x="0" y="166"/>
                    <a:pt x="48" y="297"/>
                    <a:pt x="167" y="333"/>
                  </a:cubicBezTo>
                  <a:cubicBezTo>
                    <a:pt x="189" y="342"/>
                    <a:pt x="211" y="344"/>
                    <a:pt x="233" y="344"/>
                  </a:cubicBezTo>
                  <a:cubicBezTo>
                    <a:pt x="257" y="344"/>
                    <a:pt x="281" y="341"/>
                    <a:pt x="305" y="341"/>
                  </a:cubicBezTo>
                  <a:cubicBezTo>
                    <a:pt x="319" y="341"/>
                    <a:pt x="332" y="342"/>
                    <a:pt x="346" y="345"/>
                  </a:cubicBezTo>
                  <a:cubicBezTo>
                    <a:pt x="363" y="352"/>
                    <a:pt x="381" y="356"/>
                    <a:pt x="397" y="356"/>
                  </a:cubicBezTo>
                  <a:cubicBezTo>
                    <a:pt x="537" y="356"/>
                    <a:pt x="626" y="111"/>
                    <a:pt x="477" y="47"/>
                  </a:cubicBezTo>
                  <a:cubicBezTo>
                    <a:pt x="419" y="18"/>
                    <a:pt x="351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3" name="Google Shape;16495;p55">
              <a:extLst>
                <a:ext uri="{FF2B5EF4-FFF2-40B4-BE49-F238E27FC236}">
                  <a16:creationId xmlns:a16="http://schemas.microsoft.com/office/drawing/2014/main" id="{BECB9B7D-D534-7CB9-A763-D2B0F7873175}"/>
                </a:ext>
              </a:extLst>
            </p:cNvPr>
            <p:cNvSpPr/>
            <p:nvPr/>
          </p:nvSpPr>
          <p:spPr>
            <a:xfrm>
              <a:off x="4279250" y="2222300"/>
              <a:ext cx="9575" cy="7575"/>
            </a:xfrm>
            <a:custGeom>
              <a:avLst/>
              <a:gdLst/>
              <a:ahLst/>
              <a:cxnLst/>
              <a:rect l="l" t="t" r="r" b="b"/>
              <a:pathLst>
                <a:path w="383" h="303" extrusionOk="0">
                  <a:moveTo>
                    <a:pt x="110" y="0"/>
                  </a:moveTo>
                  <a:cubicBezTo>
                    <a:pt x="56" y="0"/>
                    <a:pt x="0" y="47"/>
                    <a:pt x="18" y="101"/>
                  </a:cubicBezTo>
                  <a:cubicBezTo>
                    <a:pt x="30" y="196"/>
                    <a:pt x="78" y="256"/>
                    <a:pt x="149" y="291"/>
                  </a:cubicBezTo>
                  <a:cubicBezTo>
                    <a:pt x="166" y="299"/>
                    <a:pt x="182" y="302"/>
                    <a:pt x="197" y="302"/>
                  </a:cubicBezTo>
                  <a:cubicBezTo>
                    <a:pt x="306" y="302"/>
                    <a:pt x="383" y="141"/>
                    <a:pt x="268" y="89"/>
                  </a:cubicBezTo>
                  <a:cubicBezTo>
                    <a:pt x="220" y="77"/>
                    <a:pt x="209" y="29"/>
                    <a:pt x="161" y="17"/>
                  </a:cubicBezTo>
                  <a:cubicBezTo>
                    <a:pt x="146" y="6"/>
                    <a:pt x="12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4" name="Google Shape;16496;p55">
              <a:extLst>
                <a:ext uri="{FF2B5EF4-FFF2-40B4-BE49-F238E27FC236}">
                  <a16:creationId xmlns:a16="http://schemas.microsoft.com/office/drawing/2014/main" id="{7360749C-0493-07EB-5ECA-4A675E7B613C}"/>
                </a:ext>
              </a:extLst>
            </p:cNvPr>
            <p:cNvSpPr/>
            <p:nvPr/>
          </p:nvSpPr>
          <p:spPr>
            <a:xfrm>
              <a:off x="4278200" y="2211125"/>
              <a:ext cx="8350" cy="6275"/>
            </a:xfrm>
            <a:custGeom>
              <a:avLst/>
              <a:gdLst/>
              <a:ahLst/>
              <a:cxnLst/>
              <a:rect l="l" t="t" r="r" b="b"/>
              <a:pathLst>
                <a:path w="334" h="251" extrusionOk="0">
                  <a:moveTo>
                    <a:pt x="179" y="0"/>
                  </a:moveTo>
                  <a:cubicBezTo>
                    <a:pt x="1" y="0"/>
                    <a:pt x="1" y="250"/>
                    <a:pt x="179" y="250"/>
                  </a:cubicBezTo>
                  <a:cubicBezTo>
                    <a:pt x="334" y="250"/>
                    <a:pt x="33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5" name="Google Shape;16497;p55">
              <a:extLst>
                <a:ext uri="{FF2B5EF4-FFF2-40B4-BE49-F238E27FC236}">
                  <a16:creationId xmlns:a16="http://schemas.microsoft.com/office/drawing/2014/main" id="{2EA10086-CB8F-66F2-7F53-E622B92452CF}"/>
                </a:ext>
              </a:extLst>
            </p:cNvPr>
            <p:cNvSpPr/>
            <p:nvPr/>
          </p:nvSpPr>
          <p:spPr>
            <a:xfrm>
              <a:off x="4287300" y="219207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172" y="0"/>
                  </a:moveTo>
                  <a:cubicBezTo>
                    <a:pt x="30" y="10"/>
                    <a:pt x="0" y="151"/>
                    <a:pt x="84" y="236"/>
                  </a:cubicBezTo>
                  <a:lnTo>
                    <a:pt x="84" y="236"/>
                  </a:lnTo>
                  <a:cubicBezTo>
                    <a:pt x="109" y="281"/>
                    <a:pt x="156" y="314"/>
                    <a:pt x="211" y="314"/>
                  </a:cubicBezTo>
                  <a:cubicBezTo>
                    <a:pt x="221" y="314"/>
                    <a:pt x="233" y="313"/>
                    <a:pt x="244" y="310"/>
                  </a:cubicBezTo>
                  <a:cubicBezTo>
                    <a:pt x="327" y="286"/>
                    <a:pt x="375" y="167"/>
                    <a:pt x="327" y="95"/>
                  </a:cubicBezTo>
                  <a:cubicBezTo>
                    <a:pt x="303" y="36"/>
                    <a:pt x="24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6" name="Google Shape;16498;p55">
              <a:extLst>
                <a:ext uri="{FF2B5EF4-FFF2-40B4-BE49-F238E27FC236}">
                  <a16:creationId xmlns:a16="http://schemas.microsoft.com/office/drawing/2014/main" id="{46D12DE1-82AE-D378-147C-91E9327F353B}"/>
                </a:ext>
              </a:extLst>
            </p:cNvPr>
            <p:cNvSpPr/>
            <p:nvPr/>
          </p:nvSpPr>
          <p:spPr>
            <a:xfrm>
              <a:off x="4631325" y="2978125"/>
              <a:ext cx="4975" cy="8275"/>
            </a:xfrm>
            <a:custGeom>
              <a:avLst/>
              <a:gdLst/>
              <a:ahLst/>
              <a:cxnLst/>
              <a:rect l="l" t="t" r="r" b="b"/>
              <a:pathLst>
                <a:path w="199" h="331" extrusionOk="0">
                  <a:moveTo>
                    <a:pt x="48" y="0"/>
                  </a:moveTo>
                  <a:cubicBezTo>
                    <a:pt x="25" y="0"/>
                    <a:pt x="1" y="21"/>
                    <a:pt x="8" y="50"/>
                  </a:cubicBezTo>
                  <a:cubicBezTo>
                    <a:pt x="44" y="145"/>
                    <a:pt x="56" y="264"/>
                    <a:pt x="127" y="324"/>
                  </a:cubicBezTo>
                  <a:cubicBezTo>
                    <a:pt x="139" y="328"/>
                    <a:pt x="151" y="331"/>
                    <a:pt x="162" y="331"/>
                  </a:cubicBezTo>
                  <a:cubicBezTo>
                    <a:pt x="183" y="331"/>
                    <a:pt x="199" y="320"/>
                    <a:pt x="199" y="288"/>
                  </a:cubicBezTo>
                  <a:cubicBezTo>
                    <a:pt x="199" y="193"/>
                    <a:pt x="127" y="98"/>
                    <a:pt x="80" y="26"/>
                  </a:cubicBezTo>
                  <a:cubicBezTo>
                    <a:pt x="75" y="8"/>
                    <a:pt x="6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7" name="Google Shape;16499;p55">
              <a:extLst>
                <a:ext uri="{FF2B5EF4-FFF2-40B4-BE49-F238E27FC236}">
                  <a16:creationId xmlns:a16="http://schemas.microsoft.com/office/drawing/2014/main" id="{AB310321-1D9A-CADF-207A-7EE4AAADF3ED}"/>
                </a:ext>
              </a:extLst>
            </p:cNvPr>
            <p:cNvSpPr/>
            <p:nvPr/>
          </p:nvSpPr>
          <p:spPr>
            <a:xfrm>
              <a:off x="4631600" y="2978450"/>
              <a:ext cx="8875" cy="4825"/>
            </a:xfrm>
            <a:custGeom>
              <a:avLst/>
              <a:gdLst/>
              <a:ahLst/>
              <a:cxnLst/>
              <a:rect l="l" t="t" r="r" b="b"/>
              <a:pathLst>
                <a:path w="355" h="193" extrusionOk="0">
                  <a:moveTo>
                    <a:pt x="37" y="0"/>
                  </a:moveTo>
                  <a:cubicBezTo>
                    <a:pt x="17" y="0"/>
                    <a:pt x="0" y="28"/>
                    <a:pt x="9" y="37"/>
                  </a:cubicBezTo>
                  <a:cubicBezTo>
                    <a:pt x="88" y="104"/>
                    <a:pt x="198" y="193"/>
                    <a:pt x="310" y="193"/>
                  </a:cubicBezTo>
                  <a:cubicBezTo>
                    <a:pt x="317" y="193"/>
                    <a:pt x="324" y="193"/>
                    <a:pt x="331" y="192"/>
                  </a:cubicBezTo>
                  <a:cubicBezTo>
                    <a:pt x="354" y="192"/>
                    <a:pt x="354" y="144"/>
                    <a:pt x="331" y="144"/>
                  </a:cubicBezTo>
                  <a:cubicBezTo>
                    <a:pt x="223" y="109"/>
                    <a:pt x="128" y="85"/>
                    <a:pt x="57" y="13"/>
                  </a:cubicBezTo>
                  <a:cubicBezTo>
                    <a:pt x="50" y="4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8" name="Google Shape;16500;p55">
              <a:extLst>
                <a:ext uri="{FF2B5EF4-FFF2-40B4-BE49-F238E27FC236}">
                  <a16:creationId xmlns:a16="http://schemas.microsoft.com/office/drawing/2014/main" id="{DA139434-7B0F-05A0-E8D7-D7FAA428AD9A}"/>
                </a:ext>
              </a:extLst>
            </p:cNvPr>
            <p:cNvSpPr/>
            <p:nvPr/>
          </p:nvSpPr>
          <p:spPr>
            <a:xfrm>
              <a:off x="3586275" y="2361425"/>
              <a:ext cx="15675" cy="4225"/>
            </a:xfrm>
            <a:custGeom>
              <a:avLst/>
              <a:gdLst/>
              <a:ahLst/>
              <a:cxnLst/>
              <a:rect l="l" t="t" r="r" b="b"/>
              <a:pathLst>
                <a:path w="627" h="169" extrusionOk="0">
                  <a:moveTo>
                    <a:pt x="591" y="1"/>
                  </a:moveTo>
                  <a:cubicBezTo>
                    <a:pt x="400" y="25"/>
                    <a:pt x="210" y="48"/>
                    <a:pt x="55" y="84"/>
                  </a:cubicBezTo>
                  <a:cubicBezTo>
                    <a:pt x="0" y="106"/>
                    <a:pt x="16" y="169"/>
                    <a:pt x="57" y="169"/>
                  </a:cubicBezTo>
                  <a:cubicBezTo>
                    <a:pt x="60" y="169"/>
                    <a:pt x="63" y="168"/>
                    <a:pt x="67" y="167"/>
                  </a:cubicBezTo>
                  <a:cubicBezTo>
                    <a:pt x="246" y="108"/>
                    <a:pt x="436" y="120"/>
                    <a:pt x="603" y="48"/>
                  </a:cubicBezTo>
                  <a:cubicBezTo>
                    <a:pt x="627" y="25"/>
                    <a:pt x="603" y="1"/>
                    <a:pt x="5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9" name="Google Shape;16501;p55">
              <a:extLst>
                <a:ext uri="{FF2B5EF4-FFF2-40B4-BE49-F238E27FC236}">
                  <a16:creationId xmlns:a16="http://schemas.microsoft.com/office/drawing/2014/main" id="{0D3280C7-4A82-5625-DF6A-6C6E40832B78}"/>
                </a:ext>
              </a:extLst>
            </p:cNvPr>
            <p:cNvSpPr/>
            <p:nvPr/>
          </p:nvSpPr>
          <p:spPr>
            <a:xfrm>
              <a:off x="3619775" y="2355125"/>
              <a:ext cx="45875" cy="6825"/>
            </a:xfrm>
            <a:custGeom>
              <a:avLst/>
              <a:gdLst/>
              <a:ahLst/>
              <a:cxnLst/>
              <a:rect l="l" t="t" r="r" b="b"/>
              <a:pathLst>
                <a:path w="1835" h="273" extrusionOk="0">
                  <a:moveTo>
                    <a:pt x="1469" y="0"/>
                  </a:moveTo>
                  <a:cubicBezTo>
                    <a:pt x="990" y="0"/>
                    <a:pt x="524" y="104"/>
                    <a:pt x="49" y="134"/>
                  </a:cubicBezTo>
                  <a:cubicBezTo>
                    <a:pt x="1" y="134"/>
                    <a:pt x="1" y="193"/>
                    <a:pt x="49" y="205"/>
                  </a:cubicBezTo>
                  <a:cubicBezTo>
                    <a:pt x="362" y="224"/>
                    <a:pt x="676" y="272"/>
                    <a:pt x="982" y="272"/>
                  </a:cubicBezTo>
                  <a:cubicBezTo>
                    <a:pt x="1258" y="272"/>
                    <a:pt x="1528" y="233"/>
                    <a:pt x="1787" y="98"/>
                  </a:cubicBezTo>
                  <a:cubicBezTo>
                    <a:pt x="1834" y="74"/>
                    <a:pt x="1811" y="15"/>
                    <a:pt x="1763" y="15"/>
                  </a:cubicBezTo>
                  <a:cubicBezTo>
                    <a:pt x="1665" y="5"/>
                    <a:pt x="1567" y="0"/>
                    <a:pt x="14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0" name="Google Shape;16502;p55">
              <a:extLst>
                <a:ext uri="{FF2B5EF4-FFF2-40B4-BE49-F238E27FC236}">
                  <a16:creationId xmlns:a16="http://schemas.microsoft.com/office/drawing/2014/main" id="{8ABA7179-1E54-515B-119D-356432717111}"/>
                </a:ext>
              </a:extLst>
            </p:cNvPr>
            <p:cNvSpPr/>
            <p:nvPr/>
          </p:nvSpPr>
          <p:spPr>
            <a:xfrm>
              <a:off x="3586150" y="2348250"/>
              <a:ext cx="3300" cy="400"/>
            </a:xfrm>
            <a:custGeom>
              <a:avLst/>
              <a:gdLst/>
              <a:ahLst/>
              <a:cxnLst/>
              <a:rect l="l" t="t" r="r" b="b"/>
              <a:pathLst>
                <a:path w="132" h="16" extrusionOk="0">
                  <a:moveTo>
                    <a:pt x="7" y="1"/>
                  </a:moveTo>
                  <a:cubicBezTo>
                    <a:pt x="1" y="1"/>
                    <a:pt x="3" y="16"/>
                    <a:pt x="12" y="16"/>
                  </a:cubicBezTo>
                  <a:lnTo>
                    <a:pt x="120" y="16"/>
                  </a:lnTo>
                  <a:cubicBezTo>
                    <a:pt x="131" y="16"/>
                    <a:pt x="131" y="4"/>
                    <a:pt x="120" y="4"/>
                  </a:cubicBezTo>
                  <a:lnTo>
                    <a:pt x="12" y="4"/>
                  </a:lnTo>
                  <a:cubicBezTo>
                    <a:pt x="10" y="2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1" name="Google Shape;16503;p55">
              <a:extLst>
                <a:ext uri="{FF2B5EF4-FFF2-40B4-BE49-F238E27FC236}">
                  <a16:creationId xmlns:a16="http://schemas.microsoft.com/office/drawing/2014/main" id="{B5948D47-9C4C-F3E6-AF80-D3545F9D2F67}"/>
                </a:ext>
              </a:extLst>
            </p:cNvPr>
            <p:cNvSpPr/>
            <p:nvPr/>
          </p:nvSpPr>
          <p:spPr>
            <a:xfrm>
              <a:off x="3592100" y="2334175"/>
              <a:ext cx="18025" cy="6750"/>
            </a:xfrm>
            <a:custGeom>
              <a:avLst/>
              <a:gdLst/>
              <a:ahLst/>
              <a:cxnLst/>
              <a:rect l="l" t="t" r="r" b="b"/>
              <a:pathLst>
                <a:path w="721" h="270" extrusionOk="0">
                  <a:moveTo>
                    <a:pt x="681" y="1"/>
                  </a:moveTo>
                  <a:cubicBezTo>
                    <a:pt x="677" y="1"/>
                    <a:pt x="672" y="3"/>
                    <a:pt x="667" y="7"/>
                  </a:cubicBezTo>
                  <a:cubicBezTo>
                    <a:pt x="477" y="43"/>
                    <a:pt x="298" y="126"/>
                    <a:pt x="84" y="126"/>
                  </a:cubicBezTo>
                  <a:cubicBezTo>
                    <a:pt x="1" y="126"/>
                    <a:pt x="1" y="269"/>
                    <a:pt x="84" y="269"/>
                  </a:cubicBezTo>
                  <a:cubicBezTo>
                    <a:pt x="310" y="269"/>
                    <a:pt x="536" y="210"/>
                    <a:pt x="691" y="67"/>
                  </a:cubicBezTo>
                  <a:cubicBezTo>
                    <a:pt x="720" y="38"/>
                    <a:pt x="702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2" name="Google Shape;16504;p55">
              <a:extLst>
                <a:ext uri="{FF2B5EF4-FFF2-40B4-BE49-F238E27FC236}">
                  <a16:creationId xmlns:a16="http://schemas.microsoft.com/office/drawing/2014/main" id="{2BB5FD7F-26ED-0913-CE81-5A5F0F30D987}"/>
                </a:ext>
              </a:extLst>
            </p:cNvPr>
            <p:cNvSpPr/>
            <p:nvPr/>
          </p:nvSpPr>
          <p:spPr>
            <a:xfrm>
              <a:off x="3581100" y="2307475"/>
              <a:ext cx="7775" cy="3075"/>
            </a:xfrm>
            <a:custGeom>
              <a:avLst/>
              <a:gdLst/>
              <a:ahLst/>
              <a:cxnLst/>
              <a:rect l="l" t="t" r="r" b="b"/>
              <a:pathLst>
                <a:path w="311" h="123" extrusionOk="0">
                  <a:moveTo>
                    <a:pt x="279" y="1"/>
                  </a:moveTo>
                  <a:cubicBezTo>
                    <a:pt x="273" y="1"/>
                    <a:pt x="266" y="5"/>
                    <a:pt x="262" y="16"/>
                  </a:cubicBezTo>
                  <a:cubicBezTo>
                    <a:pt x="203" y="63"/>
                    <a:pt x="119" y="63"/>
                    <a:pt x="60" y="63"/>
                  </a:cubicBezTo>
                  <a:cubicBezTo>
                    <a:pt x="52" y="60"/>
                    <a:pt x="46" y="59"/>
                    <a:pt x="40" y="59"/>
                  </a:cubicBezTo>
                  <a:cubicBezTo>
                    <a:pt x="1" y="59"/>
                    <a:pt x="6" y="123"/>
                    <a:pt x="48" y="123"/>
                  </a:cubicBezTo>
                  <a:cubicBezTo>
                    <a:pt x="143" y="123"/>
                    <a:pt x="214" y="99"/>
                    <a:pt x="286" y="39"/>
                  </a:cubicBezTo>
                  <a:cubicBezTo>
                    <a:pt x="311" y="23"/>
                    <a:pt x="295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3" name="Google Shape;16505;p55">
              <a:extLst>
                <a:ext uri="{FF2B5EF4-FFF2-40B4-BE49-F238E27FC236}">
                  <a16:creationId xmlns:a16="http://schemas.microsoft.com/office/drawing/2014/main" id="{0B33FBD7-8D1C-F9D2-4C21-422E2E815573}"/>
                </a:ext>
              </a:extLst>
            </p:cNvPr>
            <p:cNvSpPr/>
            <p:nvPr/>
          </p:nvSpPr>
          <p:spPr>
            <a:xfrm>
              <a:off x="3573225" y="2284125"/>
              <a:ext cx="11450" cy="4200"/>
            </a:xfrm>
            <a:custGeom>
              <a:avLst/>
              <a:gdLst/>
              <a:ahLst/>
              <a:cxnLst/>
              <a:rect l="l" t="t" r="r" b="b"/>
              <a:pathLst>
                <a:path w="458" h="168" extrusionOk="0">
                  <a:moveTo>
                    <a:pt x="288" y="1"/>
                  </a:moveTo>
                  <a:cubicBezTo>
                    <a:pt x="214" y="1"/>
                    <a:pt x="139" y="19"/>
                    <a:pt x="65" y="57"/>
                  </a:cubicBezTo>
                  <a:cubicBezTo>
                    <a:pt x="1" y="78"/>
                    <a:pt x="43" y="167"/>
                    <a:pt x="104" y="167"/>
                  </a:cubicBezTo>
                  <a:cubicBezTo>
                    <a:pt x="111" y="167"/>
                    <a:pt x="118" y="166"/>
                    <a:pt x="125" y="164"/>
                  </a:cubicBezTo>
                  <a:cubicBezTo>
                    <a:pt x="220" y="116"/>
                    <a:pt x="339" y="116"/>
                    <a:pt x="422" y="81"/>
                  </a:cubicBezTo>
                  <a:cubicBezTo>
                    <a:pt x="458" y="69"/>
                    <a:pt x="458" y="21"/>
                    <a:pt x="422" y="21"/>
                  </a:cubicBezTo>
                  <a:cubicBezTo>
                    <a:pt x="378" y="8"/>
                    <a:pt x="333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4" name="Google Shape;16506;p55">
              <a:extLst>
                <a:ext uri="{FF2B5EF4-FFF2-40B4-BE49-F238E27FC236}">
                  <a16:creationId xmlns:a16="http://schemas.microsoft.com/office/drawing/2014/main" id="{164D6783-AC24-8DAC-B3D5-22B52594ECCE}"/>
                </a:ext>
              </a:extLst>
            </p:cNvPr>
            <p:cNvSpPr/>
            <p:nvPr/>
          </p:nvSpPr>
          <p:spPr>
            <a:xfrm>
              <a:off x="3570450" y="2208500"/>
              <a:ext cx="10375" cy="5550"/>
            </a:xfrm>
            <a:custGeom>
              <a:avLst/>
              <a:gdLst/>
              <a:ahLst/>
              <a:cxnLst/>
              <a:rect l="l" t="t" r="r" b="b"/>
              <a:pathLst>
                <a:path w="415" h="222" extrusionOk="0">
                  <a:moveTo>
                    <a:pt x="213" y="0"/>
                  </a:moveTo>
                  <a:cubicBezTo>
                    <a:pt x="190" y="0"/>
                    <a:pt x="169" y="3"/>
                    <a:pt x="152" y="10"/>
                  </a:cubicBezTo>
                  <a:lnTo>
                    <a:pt x="57" y="58"/>
                  </a:lnTo>
                  <a:cubicBezTo>
                    <a:pt x="45" y="69"/>
                    <a:pt x="33" y="69"/>
                    <a:pt x="33" y="93"/>
                  </a:cubicBezTo>
                  <a:cubicBezTo>
                    <a:pt x="9" y="117"/>
                    <a:pt x="9" y="129"/>
                    <a:pt x="9" y="165"/>
                  </a:cubicBezTo>
                  <a:cubicBezTo>
                    <a:pt x="1" y="200"/>
                    <a:pt x="24" y="222"/>
                    <a:pt x="46" y="222"/>
                  </a:cubicBezTo>
                  <a:cubicBezTo>
                    <a:pt x="54" y="222"/>
                    <a:pt x="63" y="219"/>
                    <a:pt x="69" y="212"/>
                  </a:cubicBezTo>
                  <a:cubicBezTo>
                    <a:pt x="93" y="188"/>
                    <a:pt x="117" y="177"/>
                    <a:pt x="128" y="177"/>
                  </a:cubicBezTo>
                  <a:cubicBezTo>
                    <a:pt x="164" y="165"/>
                    <a:pt x="176" y="165"/>
                    <a:pt x="212" y="165"/>
                  </a:cubicBezTo>
                  <a:cubicBezTo>
                    <a:pt x="271" y="141"/>
                    <a:pt x="331" y="129"/>
                    <a:pt x="390" y="105"/>
                  </a:cubicBezTo>
                  <a:cubicBezTo>
                    <a:pt x="414" y="93"/>
                    <a:pt x="414" y="58"/>
                    <a:pt x="390" y="46"/>
                  </a:cubicBezTo>
                  <a:cubicBezTo>
                    <a:pt x="347" y="20"/>
                    <a:pt x="274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5" name="Google Shape;16507;p55">
              <a:extLst>
                <a:ext uri="{FF2B5EF4-FFF2-40B4-BE49-F238E27FC236}">
                  <a16:creationId xmlns:a16="http://schemas.microsoft.com/office/drawing/2014/main" id="{7CE04706-8789-19E0-E68C-F41DEB0CA72D}"/>
                </a:ext>
              </a:extLst>
            </p:cNvPr>
            <p:cNvSpPr/>
            <p:nvPr/>
          </p:nvSpPr>
          <p:spPr>
            <a:xfrm>
              <a:off x="3588275" y="2199075"/>
              <a:ext cx="11600" cy="6625"/>
            </a:xfrm>
            <a:custGeom>
              <a:avLst/>
              <a:gdLst/>
              <a:ahLst/>
              <a:cxnLst/>
              <a:rect l="l" t="t" r="r" b="b"/>
              <a:pathLst>
                <a:path w="464" h="265" extrusionOk="0">
                  <a:moveTo>
                    <a:pt x="374" y="1"/>
                  </a:moveTo>
                  <a:cubicBezTo>
                    <a:pt x="366" y="1"/>
                    <a:pt x="360" y="2"/>
                    <a:pt x="356" y="6"/>
                  </a:cubicBezTo>
                  <a:cubicBezTo>
                    <a:pt x="273" y="30"/>
                    <a:pt x="177" y="65"/>
                    <a:pt x="94" y="113"/>
                  </a:cubicBezTo>
                  <a:cubicBezTo>
                    <a:pt x="0" y="134"/>
                    <a:pt x="53" y="264"/>
                    <a:pt x="139" y="264"/>
                  </a:cubicBezTo>
                  <a:cubicBezTo>
                    <a:pt x="151" y="264"/>
                    <a:pt x="164" y="262"/>
                    <a:pt x="177" y="256"/>
                  </a:cubicBezTo>
                  <a:cubicBezTo>
                    <a:pt x="249" y="208"/>
                    <a:pt x="344" y="196"/>
                    <a:pt x="416" y="149"/>
                  </a:cubicBezTo>
                  <a:cubicBezTo>
                    <a:pt x="451" y="137"/>
                    <a:pt x="463" y="113"/>
                    <a:pt x="463" y="77"/>
                  </a:cubicBezTo>
                  <a:cubicBezTo>
                    <a:pt x="463" y="54"/>
                    <a:pt x="463" y="30"/>
                    <a:pt x="427" y="18"/>
                  </a:cubicBezTo>
                  <a:cubicBezTo>
                    <a:pt x="419" y="9"/>
                    <a:pt x="393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6" name="Google Shape;16508;p55">
              <a:extLst>
                <a:ext uri="{FF2B5EF4-FFF2-40B4-BE49-F238E27FC236}">
                  <a16:creationId xmlns:a16="http://schemas.microsoft.com/office/drawing/2014/main" id="{62D2DCFB-BBD4-1A0F-B68D-32D1ED97810A}"/>
                </a:ext>
              </a:extLst>
            </p:cNvPr>
            <p:cNvSpPr/>
            <p:nvPr/>
          </p:nvSpPr>
          <p:spPr>
            <a:xfrm>
              <a:off x="3578875" y="2170500"/>
              <a:ext cx="12550" cy="5025"/>
            </a:xfrm>
            <a:custGeom>
              <a:avLst/>
              <a:gdLst/>
              <a:ahLst/>
              <a:cxnLst/>
              <a:rect l="l" t="t" r="r" b="b"/>
              <a:pathLst>
                <a:path w="502" h="201" extrusionOk="0">
                  <a:moveTo>
                    <a:pt x="463" y="0"/>
                  </a:moveTo>
                  <a:cubicBezTo>
                    <a:pt x="458" y="0"/>
                    <a:pt x="452" y="2"/>
                    <a:pt x="446" y="6"/>
                  </a:cubicBezTo>
                  <a:cubicBezTo>
                    <a:pt x="315" y="18"/>
                    <a:pt x="172" y="42"/>
                    <a:pt x="53" y="89"/>
                  </a:cubicBezTo>
                  <a:cubicBezTo>
                    <a:pt x="0" y="121"/>
                    <a:pt x="42" y="200"/>
                    <a:pt x="94" y="200"/>
                  </a:cubicBezTo>
                  <a:cubicBezTo>
                    <a:pt x="100" y="200"/>
                    <a:pt x="106" y="199"/>
                    <a:pt x="113" y="196"/>
                  </a:cubicBezTo>
                  <a:cubicBezTo>
                    <a:pt x="232" y="137"/>
                    <a:pt x="375" y="149"/>
                    <a:pt x="482" y="65"/>
                  </a:cubicBezTo>
                  <a:cubicBezTo>
                    <a:pt x="502" y="45"/>
                    <a:pt x="488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7" name="Google Shape;16509;p55">
              <a:extLst>
                <a:ext uri="{FF2B5EF4-FFF2-40B4-BE49-F238E27FC236}">
                  <a16:creationId xmlns:a16="http://schemas.microsoft.com/office/drawing/2014/main" id="{7F7D4D6F-CF39-AA2B-9D78-1A9D2957F62A}"/>
                </a:ext>
              </a:extLst>
            </p:cNvPr>
            <p:cNvSpPr/>
            <p:nvPr/>
          </p:nvSpPr>
          <p:spPr>
            <a:xfrm>
              <a:off x="3591225" y="2136200"/>
              <a:ext cx="4775" cy="525"/>
            </a:xfrm>
            <a:custGeom>
              <a:avLst/>
              <a:gdLst/>
              <a:ahLst/>
              <a:cxnLst/>
              <a:rect l="l" t="t" r="r" b="b"/>
              <a:pathLst>
                <a:path w="191" h="2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3" y="21"/>
                    <a:pt x="12" y="21"/>
                  </a:cubicBezTo>
                  <a:lnTo>
                    <a:pt x="179" y="21"/>
                  </a:lnTo>
                  <a:cubicBezTo>
                    <a:pt x="190" y="21"/>
                    <a:pt x="190" y="9"/>
                    <a:pt x="179" y="9"/>
                  </a:cubicBezTo>
                  <a:lnTo>
                    <a:pt x="12" y="9"/>
                  </a:lnTo>
                  <a:cubicBezTo>
                    <a:pt x="9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8" name="Google Shape;16510;p55">
              <a:extLst>
                <a:ext uri="{FF2B5EF4-FFF2-40B4-BE49-F238E27FC236}">
                  <a16:creationId xmlns:a16="http://schemas.microsoft.com/office/drawing/2014/main" id="{3C5D08C1-C7CE-7984-E850-BFC01747ED7E}"/>
                </a:ext>
              </a:extLst>
            </p:cNvPr>
            <p:cNvSpPr/>
            <p:nvPr/>
          </p:nvSpPr>
          <p:spPr>
            <a:xfrm>
              <a:off x="3610750" y="2091150"/>
              <a:ext cx="18575" cy="5175"/>
            </a:xfrm>
            <a:custGeom>
              <a:avLst/>
              <a:gdLst/>
              <a:ahLst/>
              <a:cxnLst/>
              <a:rect l="l" t="t" r="r" b="b"/>
              <a:pathLst>
                <a:path w="743" h="207" extrusionOk="0">
                  <a:moveTo>
                    <a:pt x="695" y="1"/>
                  </a:moveTo>
                  <a:cubicBezTo>
                    <a:pt x="481" y="25"/>
                    <a:pt x="290" y="37"/>
                    <a:pt x="88" y="84"/>
                  </a:cubicBezTo>
                  <a:cubicBezTo>
                    <a:pt x="1" y="95"/>
                    <a:pt x="34" y="206"/>
                    <a:pt x="95" y="206"/>
                  </a:cubicBezTo>
                  <a:cubicBezTo>
                    <a:pt x="100" y="206"/>
                    <a:pt x="106" y="205"/>
                    <a:pt x="112" y="203"/>
                  </a:cubicBezTo>
                  <a:cubicBezTo>
                    <a:pt x="302" y="156"/>
                    <a:pt x="529" y="156"/>
                    <a:pt x="707" y="60"/>
                  </a:cubicBezTo>
                  <a:cubicBezTo>
                    <a:pt x="743" y="49"/>
                    <a:pt x="719" y="1"/>
                    <a:pt x="6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9" name="Google Shape;16511;p55">
              <a:extLst>
                <a:ext uri="{FF2B5EF4-FFF2-40B4-BE49-F238E27FC236}">
                  <a16:creationId xmlns:a16="http://schemas.microsoft.com/office/drawing/2014/main" id="{EC7727C1-2E3A-939E-A09D-F14CEBE8966D}"/>
                </a:ext>
              </a:extLst>
            </p:cNvPr>
            <p:cNvSpPr/>
            <p:nvPr/>
          </p:nvSpPr>
          <p:spPr>
            <a:xfrm>
              <a:off x="3652525" y="2080425"/>
              <a:ext cx="22350" cy="6300"/>
            </a:xfrm>
            <a:custGeom>
              <a:avLst/>
              <a:gdLst/>
              <a:ahLst/>
              <a:cxnLst/>
              <a:rect l="l" t="t" r="r" b="b"/>
              <a:pathLst>
                <a:path w="894" h="252" extrusionOk="0">
                  <a:moveTo>
                    <a:pt x="817" y="0"/>
                  </a:moveTo>
                  <a:cubicBezTo>
                    <a:pt x="569" y="0"/>
                    <a:pt x="322" y="100"/>
                    <a:pt x="96" y="156"/>
                  </a:cubicBezTo>
                  <a:cubicBezTo>
                    <a:pt x="1" y="156"/>
                    <a:pt x="36" y="251"/>
                    <a:pt x="108" y="251"/>
                  </a:cubicBezTo>
                  <a:cubicBezTo>
                    <a:pt x="346" y="216"/>
                    <a:pt x="644" y="180"/>
                    <a:pt x="870" y="73"/>
                  </a:cubicBezTo>
                  <a:cubicBezTo>
                    <a:pt x="894" y="61"/>
                    <a:pt x="882" y="1"/>
                    <a:pt x="858" y="1"/>
                  </a:cubicBezTo>
                  <a:cubicBezTo>
                    <a:pt x="844" y="1"/>
                    <a:pt x="831" y="0"/>
                    <a:pt x="8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0" name="Google Shape;16512;p55">
              <a:extLst>
                <a:ext uri="{FF2B5EF4-FFF2-40B4-BE49-F238E27FC236}">
                  <a16:creationId xmlns:a16="http://schemas.microsoft.com/office/drawing/2014/main" id="{A55000F5-F79A-52F7-3C16-1960F05AEB2F}"/>
                </a:ext>
              </a:extLst>
            </p:cNvPr>
            <p:cNvSpPr/>
            <p:nvPr/>
          </p:nvSpPr>
          <p:spPr>
            <a:xfrm>
              <a:off x="3679200" y="2055150"/>
              <a:ext cx="34375" cy="7825"/>
            </a:xfrm>
            <a:custGeom>
              <a:avLst/>
              <a:gdLst/>
              <a:ahLst/>
              <a:cxnLst/>
              <a:rect l="l" t="t" r="r" b="b"/>
              <a:pathLst>
                <a:path w="1375" h="313" extrusionOk="0">
                  <a:moveTo>
                    <a:pt x="1339" y="0"/>
                  </a:moveTo>
                  <a:cubicBezTo>
                    <a:pt x="922" y="36"/>
                    <a:pt x="481" y="96"/>
                    <a:pt x="89" y="179"/>
                  </a:cubicBezTo>
                  <a:cubicBezTo>
                    <a:pt x="1" y="190"/>
                    <a:pt x="24" y="313"/>
                    <a:pt x="94" y="313"/>
                  </a:cubicBezTo>
                  <a:cubicBezTo>
                    <a:pt x="100" y="313"/>
                    <a:pt x="106" y="312"/>
                    <a:pt x="112" y="310"/>
                  </a:cubicBezTo>
                  <a:cubicBezTo>
                    <a:pt x="517" y="226"/>
                    <a:pt x="981" y="238"/>
                    <a:pt x="1351" y="60"/>
                  </a:cubicBezTo>
                  <a:cubicBezTo>
                    <a:pt x="1374" y="48"/>
                    <a:pt x="1362" y="0"/>
                    <a:pt x="13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1" name="Google Shape;16513;p55">
              <a:extLst>
                <a:ext uri="{FF2B5EF4-FFF2-40B4-BE49-F238E27FC236}">
                  <a16:creationId xmlns:a16="http://schemas.microsoft.com/office/drawing/2014/main" id="{83DAE715-0092-E0EB-2A47-2976FD791C1F}"/>
                </a:ext>
              </a:extLst>
            </p:cNvPr>
            <p:cNvSpPr/>
            <p:nvPr/>
          </p:nvSpPr>
          <p:spPr>
            <a:xfrm>
              <a:off x="3702925" y="2036500"/>
              <a:ext cx="19425" cy="4500"/>
            </a:xfrm>
            <a:custGeom>
              <a:avLst/>
              <a:gdLst/>
              <a:ahLst/>
              <a:cxnLst/>
              <a:rect l="l" t="t" r="r" b="b"/>
              <a:pathLst>
                <a:path w="777" h="180" extrusionOk="0">
                  <a:moveTo>
                    <a:pt x="757" y="0"/>
                  </a:moveTo>
                  <a:cubicBezTo>
                    <a:pt x="753" y="0"/>
                    <a:pt x="750" y="2"/>
                    <a:pt x="747" y="8"/>
                  </a:cubicBezTo>
                  <a:cubicBezTo>
                    <a:pt x="593" y="68"/>
                    <a:pt x="427" y="116"/>
                    <a:pt x="261" y="116"/>
                  </a:cubicBezTo>
                  <a:cubicBezTo>
                    <a:pt x="197" y="116"/>
                    <a:pt x="132" y="108"/>
                    <a:pt x="68" y="91"/>
                  </a:cubicBezTo>
                  <a:cubicBezTo>
                    <a:pt x="64" y="91"/>
                    <a:pt x="59" y="90"/>
                    <a:pt x="55" y="90"/>
                  </a:cubicBezTo>
                  <a:cubicBezTo>
                    <a:pt x="7" y="90"/>
                    <a:pt x="0" y="152"/>
                    <a:pt x="44" y="163"/>
                  </a:cubicBezTo>
                  <a:cubicBezTo>
                    <a:pt x="103" y="174"/>
                    <a:pt x="161" y="179"/>
                    <a:pt x="218" y="179"/>
                  </a:cubicBezTo>
                  <a:cubicBezTo>
                    <a:pt x="405" y="179"/>
                    <a:pt x="586" y="123"/>
                    <a:pt x="759" y="32"/>
                  </a:cubicBezTo>
                  <a:cubicBezTo>
                    <a:pt x="777" y="23"/>
                    <a:pt x="767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2" name="Google Shape;16514;p55">
              <a:extLst>
                <a:ext uri="{FF2B5EF4-FFF2-40B4-BE49-F238E27FC236}">
                  <a16:creationId xmlns:a16="http://schemas.microsoft.com/office/drawing/2014/main" id="{59909A59-389C-6FBD-2883-C2DDBEE26141}"/>
                </a:ext>
              </a:extLst>
            </p:cNvPr>
            <p:cNvSpPr/>
            <p:nvPr/>
          </p:nvSpPr>
          <p:spPr>
            <a:xfrm>
              <a:off x="3692700" y="2003950"/>
              <a:ext cx="25325" cy="4050"/>
            </a:xfrm>
            <a:custGeom>
              <a:avLst/>
              <a:gdLst/>
              <a:ahLst/>
              <a:cxnLst/>
              <a:rect l="l" t="t" r="r" b="b"/>
              <a:pathLst>
                <a:path w="1013" h="162" extrusionOk="0">
                  <a:moveTo>
                    <a:pt x="653" y="1"/>
                  </a:moveTo>
                  <a:cubicBezTo>
                    <a:pt x="467" y="1"/>
                    <a:pt x="275" y="24"/>
                    <a:pt x="96" y="24"/>
                  </a:cubicBezTo>
                  <a:cubicBezTo>
                    <a:pt x="1" y="24"/>
                    <a:pt x="1" y="143"/>
                    <a:pt x="96" y="143"/>
                  </a:cubicBezTo>
                  <a:cubicBezTo>
                    <a:pt x="272" y="143"/>
                    <a:pt x="457" y="161"/>
                    <a:pt x="640" y="161"/>
                  </a:cubicBezTo>
                  <a:cubicBezTo>
                    <a:pt x="754" y="161"/>
                    <a:pt x="867" y="154"/>
                    <a:pt x="977" y="131"/>
                  </a:cubicBezTo>
                  <a:cubicBezTo>
                    <a:pt x="1013" y="108"/>
                    <a:pt x="1013" y="48"/>
                    <a:pt x="977" y="36"/>
                  </a:cubicBezTo>
                  <a:cubicBezTo>
                    <a:pt x="875" y="9"/>
                    <a:pt x="765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3" name="Google Shape;16515;p55">
              <a:extLst>
                <a:ext uri="{FF2B5EF4-FFF2-40B4-BE49-F238E27FC236}">
                  <a16:creationId xmlns:a16="http://schemas.microsoft.com/office/drawing/2014/main" id="{90312723-20A0-C9E5-F30D-2904D8B365CF}"/>
                </a:ext>
              </a:extLst>
            </p:cNvPr>
            <p:cNvSpPr/>
            <p:nvPr/>
          </p:nvSpPr>
          <p:spPr>
            <a:xfrm>
              <a:off x="3720550" y="2373050"/>
              <a:ext cx="18625" cy="5450"/>
            </a:xfrm>
            <a:custGeom>
              <a:avLst/>
              <a:gdLst/>
              <a:ahLst/>
              <a:cxnLst/>
              <a:rect l="l" t="t" r="r" b="b"/>
              <a:pathLst>
                <a:path w="745" h="218" extrusionOk="0">
                  <a:moveTo>
                    <a:pt x="685" y="0"/>
                  </a:moveTo>
                  <a:cubicBezTo>
                    <a:pt x="482" y="24"/>
                    <a:pt x="292" y="24"/>
                    <a:pt x="78" y="72"/>
                  </a:cubicBezTo>
                  <a:cubicBezTo>
                    <a:pt x="1" y="94"/>
                    <a:pt x="35" y="217"/>
                    <a:pt x="107" y="217"/>
                  </a:cubicBezTo>
                  <a:cubicBezTo>
                    <a:pt x="113" y="217"/>
                    <a:pt x="119" y="216"/>
                    <a:pt x="125" y="214"/>
                  </a:cubicBezTo>
                  <a:cubicBezTo>
                    <a:pt x="316" y="179"/>
                    <a:pt x="518" y="143"/>
                    <a:pt x="709" y="83"/>
                  </a:cubicBezTo>
                  <a:cubicBezTo>
                    <a:pt x="744" y="72"/>
                    <a:pt x="744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4" name="Google Shape;16516;p55">
              <a:extLst>
                <a:ext uri="{FF2B5EF4-FFF2-40B4-BE49-F238E27FC236}">
                  <a16:creationId xmlns:a16="http://schemas.microsoft.com/office/drawing/2014/main" id="{7CC2164B-FC3D-1F56-59B9-9A4F997085EF}"/>
                </a:ext>
              </a:extLst>
            </p:cNvPr>
            <p:cNvSpPr/>
            <p:nvPr/>
          </p:nvSpPr>
          <p:spPr>
            <a:xfrm>
              <a:off x="3639125" y="2327200"/>
              <a:ext cx="19975" cy="4200"/>
            </a:xfrm>
            <a:custGeom>
              <a:avLst/>
              <a:gdLst/>
              <a:ahLst/>
              <a:cxnLst/>
              <a:rect l="l" t="t" r="r" b="b"/>
              <a:pathLst>
                <a:path w="799" h="168" extrusionOk="0">
                  <a:moveTo>
                    <a:pt x="739" y="1"/>
                  </a:moveTo>
                  <a:cubicBezTo>
                    <a:pt x="525" y="12"/>
                    <a:pt x="298" y="48"/>
                    <a:pt x="96" y="48"/>
                  </a:cubicBezTo>
                  <a:cubicBezTo>
                    <a:pt x="1" y="48"/>
                    <a:pt x="1" y="167"/>
                    <a:pt x="96" y="167"/>
                  </a:cubicBezTo>
                  <a:cubicBezTo>
                    <a:pt x="141" y="167"/>
                    <a:pt x="186" y="168"/>
                    <a:pt x="230" y="168"/>
                  </a:cubicBezTo>
                  <a:cubicBezTo>
                    <a:pt x="408" y="168"/>
                    <a:pt x="579" y="160"/>
                    <a:pt x="751" y="84"/>
                  </a:cubicBezTo>
                  <a:cubicBezTo>
                    <a:pt x="799" y="72"/>
                    <a:pt x="799" y="1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5" name="Google Shape;16517;p55">
              <a:extLst>
                <a:ext uri="{FF2B5EF4-FFF2-40B4-BE49-F238E27FC236}">
                  <a16:creationId xmlns:a16="http://schemas.microsoft.com/office/drawing/2014/main" id="{9330927D-D16F-94D0-02E9-F3041F720E65}"/>
                </a:ext>
              </a:extLst>
            </p:cNvPr>
            <p:cNvSpPr/>
            <p:nvPr/>
          </p:nvSpPr>
          <p:spPr>
            <a:xfrm>
              <a:off x="3657600" y="2298625"/>
              <a:ext cx="1500" cy="325"/>
            </a:xfrm>
            <a:custGeom>
              <a:avLst/>
              <a:gdLst/>
              <a:ahLst/>
              <a:cxnLst/>
              <a:rect l="l" t="t" r="r" b="b"/>
              <a:pathLst>
                <a:path w="60" h="13" extrusionOk="0">
                  <a:moveTo>
                    <a:pt x="60" y="1"/>
                  </a:moveTo>
                  <a:cubicBezTo>
                    <a:pt x="24" y="1"/>
                    <a:pt x="12" y="1"/>
                    <a:pt x="0" y="12"/>
                  </a:cubicBezTo>
                  <a:lnTo>
                    <a:pt x="60" y="1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6" name="Google Shape;16518;p55">
              <a:extLst>
                <a:ext uri="{FF2B5EF4-FFF2-40B4-BE49-F238E27FC236}">
                  <a16:creationId xmlns:a16="http://schemas.microsoft.com/office/drawing/2014/main" id="{253C688C-B194-034A-CFA5-B0DCEB1FA4D2}"/>
                </a:ext>
              </a:extLst>
            </p:cNvPr>
            <p:cNvSpPr/>
            <p:nvPr/>
          </p:nvSpPr>
          <p:spPr>
            <a:xfrm>
              <a:off x="3790350" y="2380475"/>
              <a:ext cx="19950" cy="1825"/>
            </a:xfrm>
            <a:custGeom>
              <a:avLst/>
              <a:gdLst/>
              <a:ahLst/>
              <a:cxnLst/>
              <a:rect l="l" t="t" r="r" b="b"/>
              <a:pathLst>
                <a:path w="798" h="73" extrusionOk="0">
                  <a:moveTo>
                    <a:pt x="798" y="1"/>
                  </a:moveTo>
                  <a:cubicBezTo>
                    <a:pt x="536" y="13"/>
                    <a:pt x="262" y="13"/>
                    <a:pt x="0" y="72"/>
                  </a:cubicBezTo>
                  <a:cubicBezTo>
                    <a:pt x="262" y="25"/>
                    <a:pt x="536" y="13"/>
                    <a:pt x="798" y="13"/>
                  </a:cubicBezTo>
                  <a:lnTo>
                    <a:pt x="79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7" name="Google Shape;16519;p55">
              <a:extLst>
                <a:ext uri="{FF2B5EF4-FFF2-40B4-BE49-F238E27FC236}">
                  <a16:creationId xmlns:a16="http://schemas.microsoft.com/office/drawing/2014/main" id="{DABF8386-C82D-0058-669A-AFC8D31894E8}"/>
                </a:ext>
              </a:extLst>
            </p:cNvPr>
            <p:cNvSpPr/>
            <p:nvPr/>
          </p:nvSpPr>
          <p:spPr>
            <a:xfrm>
              <a:off x="3806425" y="2378675"/>
              <a:ext cx="25625" cy="4475"/>
            </a:xfrm>
            <a:custGeom>
              <a:avLst/>
              <a:gdLst/>
              <a:ahLst/>
              <a:cxnLst/>
              <a:rect l="l" t="t" r="r" b="b"/>
              <a:pathLst>
                <a:path w="1025" h="179" extrusionOk="0">
                  <a:moveTo>
                    <a:pt x="400" y="1"/>
                  </a:moveTo>
                  <a:cubicBezTo>
                    <a:pt x="308" y="1"/>
                    <a:pt x="215" y="6"/>
                    <a:pt x="119" y="13"/>
                  </a:cubicBezTo>
                  <a:cubicBezTo>
                    <a:pt x="111" y="12"/>
                    <a:pt x="104" y="11"/>
                    <a:pt x="97" y="11"/>
                  </a:cubicBezTo>
                  <a:cubicBezTo>
                    <a:pt x="1" y="11"/>
                    <a:pt x="8" y="157"/>
                    <a:pt x="119" y="168"/>
                  </a:cubicBezTo>
                  <a:cubicBezTo>
                    <a:pt x="302" y="168"/>
                    <a:pt x="490" y="179"/>
                    <a:pt x="683" y="179"/>
                  </a:cubicBezTo>
                  <a:cubicBezTo>
                    <a:pt x="779" y="179"/>
                    <a:pt x="877" y="176"/>
                    <a:pt x="976" y="168"/>
                  </a:cubicBezTo>
                  <a:cubicBezTo>
                    <a:pt x="1012" y="168"/>
                    <a:pt x="1024" y="132"/>
                    <a:pt x="988" y="108"/>
                  </a:cubicBezTo>
                  <a:cubicBezTo>
                    <a:pt x="799" y="26"/>
                    <a:pt x="604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8" name="Google Shape;16520;p55">
              <a:extLst>
                <a:ext uri="{FF2B5EF4-FFF2-40B4-BE49-F238E27FC236}">
                  <a16:creationId xmlns:a16="http://schemas.microsoft.com/office/drawing/2014/main" id="{3BAE05AB-2D21-1705-478D-A5D52C76A10A}"/>
                </a:ext>
              </a:extLst>
            </p:cNvPr>
            <p:cNvSpPr/>
            <p:nvPr/>
          </p:nvSpPr>
          <p:spPr>
            <a:xfrm>
              <a:off x="3816825" y="2386350"/>
              <a:ext cx="21175" cy="7550"/>
            </a:xfrm>
            <a:custGeom>
              <a:avLst/>
              <a:gdLst/>
              <a:ahLst/>
              <a:cxnLst/>
              <a:rect l="l" t="t" r="r" b="b"/>
              <a:pathLst>
                <a:path w="847" h="302" extrusionOk="0">
                  <a:moveTo>
                    <a:pt x="690" y="0"/>
                  </a:moveTo>
                  <a:cubicBezTo>
                    <a:pt x="624" y="0"/>
                    <a:pt x="562" y="20"/>
                    <a:pt x="489" y="28"/>
                  </a:cubicBezTo>
                  <a:cubicBezTo>
                    <a:pt x="370" y="63"/>
                    <a:pt x="251" y="75"/>
                    <a:pt x="120" y="87"/>
                  </a:cubicBezTo>
                  <a:cubicBezTo>
                    <a:pt x="1" y="123"/>
                    <a:pt x="1" y="302"/>
                    <a:pt x="132" y="302"/>
                  </a:cubicBezTo>
                  <a:cubicBezTo>
                    <a:pt x="334" y="302"/>
                    <a:pt x="668" y="302"/>
                    <a:pt x="810" y="135"/>
                  </a:cubicBezTo>
                  <a:cubicBezTo>
                    <a:pt x="846" y="99"/>
                    <a:pt x="834" y="28"/>
                    <a:pt x="787" y="16"/>
                  </a:cubicBezTo>
                  <a:cubicBezTo>
                    <a:pt x="753" y="4"/>
                    <a:pt x="721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9" name="Google Shape;16521;p55">
              <a:extLst>
                <a:ext uri="{FF2B5EF4-FFF2-40B4-BE49-F238E27FC236}">
                  <a16:creationId xmlns:a16="http://schemas.microsoft.com/office/drawing/2014/main" id="{6CFFF8C6-4273-DF40-F69F-51DA724CB69F}"/>
                </a:ext>
              </a:extLst>
            </p:cNvPr>
            <p:cNvSpPr/>
            <p:nvPr/>
          </p:nvSpPr>
          <p:spPr>
            <a:xfrm>
              <a:off x="3839450" y="2397100"/>
              <a:ext cx="22950" cy="7625"/>
            </a:xfrm>
            <a:custGeom>
              <a:avLst/>
              <a:gdLst/>
              <a:ahLst/>
              <a:cxnLst/>
              <a:rect l="l" t="t" r="r" b="b"/>
              <a:pathLst>
                <a:path w="918" h="305" extrusionOk="0">
                  <a:moveTo>
                    <a:pt x="691" y="1"/>
                  </a:moveTo>
                  <a:cubicBezTo>
                    <a:pt x="505" y="1"/>
                    <a:pt x="308" y="91"/>
                    <a:pt x="132" y="110"/>
                  </a:cubicBezTo>
                  <a:cubicBezTo>
                    <a:pt x="13" y="122"/>
                    <a:pt x="1" y="300"/>
                    <a:pt x="132" y="300"/>
                  </a:cubicBezTo>
                  <a:cubicBezTo>
                    <a:pt x="182" y="303"/>
                    <a:pt x="236" y="305"/>
                    <a:pt x="291" y="305"/>
                  </a:cubicBezTo>
                  <a:cubicBezTo>
                    <a:pt x="500" y="305"/>
                    <a:pt x="731" y="277"/>
                    <a:pt x="882" y="145"/>
                  </a:cubicBezTo>
                  <a:cubicBezTo>
                    <a:pt x="918" y="110"/>
                    <a:pt x="894" y="50"/>
                    <a:pt x="846" y="26"/>
                  </a:cubicBezTo>
                  <a:cubicBezTo>
                    <a:pt x="796" y="8"/>
                    <a:pt x="744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0" name="Google Shape;16522;p55">
              <a:extLst>
                <a:ext uri="{FF2B5EF4-FFF2-40B4-BE49-F238E27FC236}">
                  <a16:creationId xmlns:a16="http://schemas.microsoft.com/office/drawing/2014/main" id="{1A4A5B09-CC5D-FD26-4B37-CBD8E798B10D}"/>
                </a:ext>
              </a:extLst>
            </p:cNvPr>
            <p:cNvSpPr/>
            <p:nvPr/>
          </p:nvSpPr>
          <p:spPr>
            <a:xfrm>
              <a:off x="3850475" y="2408550"/>
              <a:ext cx="24725" cy="7875"/>
            </a:xfrm>
            <a:custGeom>
              <a:avLst/>
              <a:gdLst/>
              <a:ahLst/>
              <a:cxnLst/>
              <a:rect l="l" t="t" r="r" b="b"/>
              <a:pathLst>
                <a:path w="989" h="315" extrusionOk="0">
                  <a:moveTo>
                    <a:pt x="634" y="1"/>
                  </a:moveTo>
                  <a:cubicBezTo>
                    <a:pt x="474" y="1"/>
                    <a:pt x="306" y="25"/>
                    <a:pt x="155" y="33"/>
                  </a:cubicBezTo>
                  <a:cubicBezTo>
                    <a:pt x="0" y="45"/>
                    <a:pt x="0" y="307"/>
                    <a:pt x="167" y="307"/>
                  </a:cubicBezTo>
                  <a:cubicBezTo>
                    <a:pt x="256" y="307"/>
                    <a:pt x="358" y="314"/>
                    <a:pt x="460" y="314"/>
                  </a:cubicBezTo>
                  <a:cubicBezTo>
                    <a:pt x="644" y="314"/>
                    <a:pt x="830" y="290"/>
                    <a:pt x="953" y="152"/>
                  </a:cubicBezTo>
                  <a:cubicBezTo>
                    <a:pt x="988" y="128"/>
                    <a:pt x="977" y="68"/>
                    <a:pt x="929" y="45"/>
                  </a:cubicBezTo>
                  <a:cubicBezTo>
                    <a:pt x="839" y="12"/>
                    <a:pt x="738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1" name="Google Shape;16523;p55">
              <a:extLst>
                <a:ext uri="{FF2B5EF4-FFF2-40B4-BE49-F238E27FC236}">
                  <a16:creationId xmlns:a16="http://schemas.microsoft.com/office/drawing/2014/main" id="{BF5C2FEA-400F-8998-2BE4-766A7848E11A}"/>
                </a:ext>
              </a:extLst>
            </p:cNvPr>
            <p:cNvSpPr/>
            <p:nvPr/>
          </p:nvSpPr>
          <p:spPr>
            <a:xfrm>
              <a:off x="3862375" y="2434600"/>
              <a:ext cx="16375" cy="6325"/>
            </a:xfrm>
            <a:custGeom>
              <a:avLst/>
              <a:gdLst/>
              <a:ahLst/>
              <a:cxnLst/>
              <a:rect l="l" t="t" r="r" b="b"/>
              <a:pathLst>
                <a:path w="655" h="253" extrusionOk="0">
                  <a:moveTo>
                    <a:pt x="627" y="1"/>
                  </a:moveTo>
                  <a:cubicBezTo>
                    <a:pt x="625" y="1"/>
                    <a:pt x="622" y="1"/>
                    <a:pt x="620" y="3"/>
                  </a:cubicBezTo>
                  <a:cubicBezTo>
                    <a:pt x="429" y="62"/>
                    <a:pt x="274" y="134"/>
                    <a:pt x="96" y="157"/>
                  </a:cubicBezTo>
                  <a:cubicBezTo>
                    <a:pt x="1" y="157"/>
                    <a:pt x="1" y="253"/>
                    <a:pt x="84" y="253"/>
                  </a:cubicBezTo>
                  <a:cubicBezTo>
                    <a:pt x="274" y="253"/>
                    <a:pt x="512" y="217"/>
                    <a:pt x="643" y="62"/>
                  </a:cubicBezTo>
                  <a:cubicBezTo>
                    <a:pt x="654" y="41"/>
                    <a:pt x="64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2" name="Google Shape;16524;p55">
              <a:extLst>
                <a:ext uri="{FF2B5EF4-FFF2-40B4-BE49-F238E27FC236}">
                  <a16:creationId xmlns:a16="http://schemas.microsoft.com/office/drawing/2014/main" id="{C84D9733-533D-D22F-5860-6464302A69EC}"/>
                </a:ext>
              </a:extLst>
            </p:cNvPr>
            <p:cNvSpPr/>
            <p:nvPr/>
          </p:nvSpPr>
          <p:spPr>
            <a:xfrm>
              <a:off x="3857925" y="2465900"/>
              <a:ext cx="15775" cy="6350"/>
            </a:xfrm>
            <a:custGeom>
              <a:avLst/>
              <a:gdLst/>
              <a:ahLst/>
              <a:cxnLst/>
              <a:rect l="l" t="t" r="r" b="b"/>
              <a:pathLst>
                <a:path w="631" h="254" extrusionOk="0">
                  <a:moveTo>
                    <a:pt x="571" y="1"/>
                  </a:moveTo>
                  <a:cubicBezTo>
                    <a:pt x="433" y="65"/>
                    <a:pt x="284" y="110"/>
                    <a:pt x="143" y="110"/>
                  </a:cubicBezTo>
                  <a:cubicBezTo>
                    <a:pt x="127" y="110"/>
                    <a:pt x="111" y="109"/>
                    <a:pt x="95" y="108"/>
                  </a:cubicBezTo>
                  <a:cubicBezTo>
                    <a:pt x="7" y="119"/>
                    <a:pt x="0" y="253"/>
                    <a:pt x="76" y="253"/>
                  </a:cubicBezTo>
                  <a:cubicBezTo>
                    <a:pt x="82" y="253"/>
                    <a:pt x="88" y="253"/>
                    <a:pt x="95" y="251"/>
                  </a:cubicBezTo>
                  <a:cubicBezTo>
                    <a:pt x="286" y="239"/>
                    <a:pt x="452" y="168"/>
                    <a:pt x="595" y="48"/>
                  </a:cubicBezTo>
                  <a:cubicBezTo>
                    <a:pt x="631" y="37"/>
                    <a:pt x="59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3" name="Google Shape;16525;p55">
              <a:extLst>
                <a:ext uri="{FF2B5EF4-FFF2-40B4-BE49-F238E27FC236}">
                  <a16:creationId xmlns:a16="http://schemas.microsoft.com/office/drawing/2014/main" id="{78F14AF2-E675-C984-C4EB-F5F6F231DBEB}"/>
                </a:ext>
              </a:extLst>
            </p:cNvPr>
            <p:cNvSpPr/>
            <p:nvPr/>
          </p:nvSpPr>
          <p:spPr>
            <a:xfrm>
              <a:off x="3856125" y="2498050"/>
              <a:ext cx="22650" cy="6575"/>
            </a:xfrm>
            <a:custGeom>
              <a:avLst/>
              <a:gdLst/>
              <a:ahLst/>
              <a:cxnLst/>
              <a:rect l="l" t="t" r="r" b="b"/>
              <a:pathLst>
                <a:path w="906" h="263" extrusionOk="0">
                  <a:moveTo>
                    <a:pt x="870" y="1"/>
                  </a:moveTo>
                  <a:cubicBezTo>
                    <a:pt x="620" y="13"/>
                    <a:pt x="405" y="25"/>
                    <a:pt x="167" y="25"/>
                  </a:cubicBezTo>
                  <a:cubicBezTo>
                    <a:pt x="163" y="24"/>
                    <a:pt x="160" y="24"/>
                    <a:pt x="156" y="24"/>
                  </a:cubicBezTo>
                  <a:cubicBezTo>
                    <a:pt x="1" y="24"/>
                    <a:pt x="4" y="263"/>
                    <a:pt x="167" y="263"/>
                  </a:cubicBezTo>
                  <a:cubicBezTo>
                    <a:pt x="429" y="263"/>
                    <a:pt x="691" y="263"/>
                    <a:pt x="893" y="60"/>
                  </a:cubicBezTo>
                  <a:cubicBezTo>
                    <a:pt x="905" y="36"/>
                    <a:pt x="893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4" name="Google Shape;16526;p55">
              <a:extLst>
                <a:ext uri="{FF2B5EF4-FFF2-40B4-BE49-F238E27FC236}">
                  <a16:creationId xmlns:a16="http://schemas.microsoft.com/office/drawing/2014/main" id="{A04E95B4-8600-9EE1-C153-962368687733}"/>
                </a:ext>
              </a:extLst>
            </p:cNvPr>
            <p:cNvSpPr/>
            <p:nvPr/>
          </p:nvSpPr>
          <p:spPr>
            <a:xfrm>
              <a:off x="3893825" y="2489625"/>
              <a:ext cx="16800" cy="7050"/>
            </a:xfrm>
            <a:custGeom>
              <a:avLst/>
              <a:gdLst/>
              <a:ahLst/>
              <a:cxnLst/>
              <a:rect l="l" t="t" r="r" b="b"/>
              <a:pathLst>
                <a:path w="672" h="282" extrusionOk="0">
                  <a:moveTo>
                    <a:pt x="493" y="1"/>
                  </a:moveTo>
                  <a:cubicBezTo>
                    <a:pt x="354" y="1"/>
                    <a:pt x="182" y="89"/>
                    <a:pt x="88" y="123"/>
                  </a:cubicBezTo>
                  <a:cubicBezTo>
                    <a:pt x="0" y="167"/>
                    <a:pt x="23" y="281"/>
                    <a:pt x="111" y="281"/>
                  </a:cubicBezTo>
                  <a:cubicBezTo>
                    <a:pt x="118" y="281"/>
                    <a:pt x="127" y="280"/>
                    <a:pt x="136" y="278"/>
                  </a:cubicBezTo>
                  <a:cubicBezTo>
                    <a:pt x="219" y="242"/>
                    <a:pt x="326" y="231"/>
                    <a:pt x="409" y="219"/>
                  </a:cubicBezTo>
                  <a:cubicBezTo>
                    <a:pt x="493" y="195"/>
                    <a:pt x="576" y="195"/>
                    <a:pt x="636" y="135"/>
                  </a:cubicBezTo>
                  <a:cubicBezTo>
                    <a:pt x="671" y="112"/>
                    <a:pt x="671" y="76"/>
                    <a:pt x="636" y="52"/>
                  </a:cubicBezTo>
                  <a:cubicBezTo>
                    <a:pt x="598" y="15"/>
                    <a:pt x="548" y="1"/>
                    <a:pt x="4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5" name="Google Shape;16527;p55">
              <a:extLst>
                <a:ext uri="{FF2B5EF4-FFF2-40B4-BE49-F238E27FC236}">
                  <a16:creationId xmlns:a16="http://schemas.microsoft.com/office/drawing/2014/main" id="{1524B19D-E6D7-5D3E-2135-CD2EEBC1BA71}"/>
                </a:ext>
              </a:extLst>
            </p:cNvPr>
            <p:cNvSpPr/>
            <p:nvPr/>
          </p:nvSpPr>
          <p:spPr>
            <a:xfrm>
              <a:off x="3892300" y="2453675"/>
              <a:ext cx="21900" cy="8975"/>
            </a:xfrm>
            <a:custGeom>
              <a:avLst/>
              <a:gdLst/>
              <a:ahLst/>
              <a:cxnLst/>
              <a:rect l="l" t="t" r="r" b="b"/>
              <a:pathLst>
                <a:path w="876" h="359" extrusionOk="0">
                  <a:moveTo>
                    <a:pt x="648" y="1"/>
                  </a:moveTo>
                  <a:cubicBezTo>
                    <a:pt x="466" y="1"/>
                    <a:pt x="293" y="73"/>
                    <a:pt x="113" y="145"/>
                  </a:cubicBezTo>
                  <a:cubicBezTo>
                    <a:pt x="0" y="216"/>
                    <a:pt x="73" y="359"/>
                    <a:pt x="172" y="359"/>
                  </a:cubicBezTo>
                  <a:cubicBezTo>
                    <a:pt x="187" y="359"/>
                    <a:pt x="204" y="355"/>
                    <a:pt x="220" y="347"/>
                  </a:cubicBezTo>
                  <a:cubicBezTo>
                    <a:pt x="411" y="252"/>
                    <a:pt x="625" y="204"/>
                    <a:pt x="828" y="133"/>
                  </a:cubicBezTo>
                  <a:cubicBezTo>
                    <a:pt x="875" y="121"/>
                    <a:pt x="875" y="49"/>
                    <a:pt x="828" y="26"/>
                  </a:cubicBezTo>
                  <a:cubicBezTo>
                    <a:pt x="767" y="8"/>
                    <a:pt x="707" y="1"/>
                    <a:pt x="6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6" name="Google Shape;16528;p55">
              <a:extLst>
                <a:ext uri="{FF2B5EF4-FFF2-40B4-BE49-F238E27FC236}">
                  <a16:creationId xmlns:a16="http://schemas.microsoft.com/office/drawing/2014/main" id="{D1F23704-4068-8AF2-E59F-D060CDF74BAF}"/>
                </a:ext>
              </a:extLst>
            </p:cNvPr>
            <p:cNvSpPr/>
            <p:nvPr/>
          </p:nvSpPr>
          <p:spPr>
            <a:xfrm>
              <a:off x="3899575" y="2385500"/>
              <a:ext cx="11275" cy="6025"/>
            </a:xfrm>
            <a:custGeom>
              <a:avLst/>
              <a:gdLst/>
              <a:ahLst/>
              <a:cxnLst/>
              <a:rect l="l" t="t" r="r" b="b"/>
              <a:pathLst>
                <a:path w="451" h="241" extrusionOk="0">
                  <a:moveTo>
                    <a:pt x="359" y="1"/>
                  </a:moveTo>
                  <a:cubicBezTo>
                    <a:pt x="355" y="1"/>
                    <a:pt x="351" y="1"/>
                    <a:pt x="346" y="2"/>
                  </a:cubicBezTo>
                  <a:cubicBezTo>
                    <a:pt x="287" y="14"/>
                    <a:pt x="215" y="14"/>
                    <a:pt x="156" y="14"/>
                  </a:cubicBezTo>
                  <a:cubicBezTo>
                    <a:pt x="1" y="14"/>
                    <a:pt x="1" y="240"/>
                    <a:pt x="144" y="240"/>
                  </a:cubicBezTo>
                  <a:cubicBezTo>
                    <a:pt x="239" y="240"/>
                    <a:pt x="358" y="228"/>
                    <a:pt x="418" y="109"/>
                  </a:cubicBezTo>
                  <a:cubicBezTo>
                    <a:pt x="451" y="65"/>
                    <a:pt x="412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7" name="Google Shape;16529;p55">
              <a:extLst>
                <a:ext uri="{FF2B5EF4-FFF2-40B4-BE49-F238E27FC236}">
                  <a16:creationId xmlns:a16="http://schemas.microsoft.com/office/drawing/2014/main" id="{BDCADAEB-C3A4-9954-E9EE-E7CAE6B9D415}"/>
                </a:ext>
              </a:extLst>
            </p:cNvPr>
            <p:cNvSpPr/>
            <p:nvPr/>
          </p:nvSpPr>
          <p:spPr>
            <a:xfrm>
              <a:off x="3843925" y="2581625"/>
              <a:ext cx="21450" cy="8200"/>
            </a:xfrm>
            <a:custGeom>
              <a:avLst/>
              <a:gdLst/>
              <a:ahLst/>
              <a:cxnLst/>
              <a:rect l="l" t="t" r="r" b="b"/>
              <a:pathLst>
                <a:path w="858" h="328" extrusionOk="0">
                  <a:moveTo>
                    <a:pt x="580" y="1"/>
                  </a:moveTo>
                  <a:cubicBezTo>
                    <a:pt x="411" y="1"/>
                    <a:pt x="241" y="76"/>
                    <a:pt x="84" y="134"/>
                  </a:cubicBezTo>
                  <a:cubicBezTo>
                    <a:pt x="6" y="179"/>
                    <a:pt x="1" y="327"/>
                    <a:pt x="97" y="327"/>
                  </a:cubicBezTo>
                  <a:cubicBezTo>
                    <a:pt x="104" y="327"/>
                    <a:pt x="112" y="326"/>
                    <a:pt x="119" y="325"/>
                  </a:cubicBezTo>
                  <a:cubicBezTo>
                    <a:pt x="346" y="301"/>
                    <a:pt x="608" y="313"/>
                    <a:pt x="798" y="194"/>
                  </a:cubicBezTo>
                  <a:cubicBezTo>
                    <a:pt x="858" y="170"/>
                    <a:pt x="858" y="75"/>
                    <a:pt x="798" y="51"/>
                  </a:cubicBezTo>
                  <a:cubicBezTo>
                    <a:pt x="726" y="15"/>
                    <a:pt x="6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8" name="Google Shape;16530;p55">
              <a:extLst>
                <a:ext uri="{FF2B5EF4-FFF2-40B4-BE49-F238E27FC236}">
                  <a16:creationId xmlns:a16="http://schemas.microsoft.com/office/drawing/2014/main" id="{8DE00303-59E9-FC79-3F78-C78BC3289E1E}"/>
                </a:ext>
              </a:extLst>
            </p:cNvPr>
            <p:cNvSpPr/>
            <p:nvPr/>
          </p:nvSpPr>
          <p:spPr>
            <a:xfrm>
              <a:off x="3865025" y="2572775"/>
              <a:ext cx="21775" cy="8950"/>
            </a:xfrm>
            <a:custGeom>
              <a:avLst/>
              <a:gdLst/>
              <a:ahLst/>
              <a:cxnLst/>
              <a:rect l="l" t="t" r="r" b="b"/>
              <a:pathLst>
                <a:path w="871" h="358" extrusionOk="0">
                  <a:moveTo>
                    <a:pt x="478" y="0"/>
                  </a:moveTo>
                  <a:cubicBezTo>
                    <a:pt x="359" y="0"/>
                    <a:pt x="228" y="48"/>
                    <a:pt x="121" y="107"/>
                  </a:cubicBezTo>
                  <a:cubicBezTo>
                    <a:pt x="1" y="162"/>
                    <a:pt x="80" y="326"/>
                    <a:pt x="186" y="326"/>
                  </a:cubicBezTo>
                  <a:cubicBezTo>
                    <a:pt x="196" y="326"/>
                    <a:pt x="206" y="325"/>
                    <a:pt x="216" y="322"/>
                  </a:cubicBezTo>
                  <a:cubicBezTo>
                    <a:pt x="335" y="310"/>
                    <a:pt x="871" y="357"/>
                    <a:pt x="787" y="119"/>
                  </a:cubicBezTo>
                  <a:cubicBezTo>
                    <a:pt x="752" y="0"/>
                    <a:pt x="573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9" name="Google Shape;16531;p55">
              <a:extLst>
                <a:ext uri="{FF2B5EF4-FFF2-40B4-BE49-F238E27FC236}">
                  <a16:creationId xmlns:a16="http://schemas.microsoft.com/office/drawing/2014/main" id="{0BA62C0B-2850-177B-CDC1-E61134CA2211}"/>
                </a:ext>
              </a:extLst>
            </p:cNvPr>
            <p:cNvSpPr/>
            <p:nvPr/>
          </p:nvSpPr>
          <p:spPr>
            <a:xfrm>
              <a:off x="3848375" y="2634400"/>
              <a:ext cx="18200" cy="3575"/>
            </a:xfrm>
            <a:custGeom>
              <a:avLst/>
              <a:gdLst/>
              <a:ahLst/>
              <a:cxnLst/>
              <a:rect l="l" t="t" r="r" b="b"/>
              <a:pathLst>
                <a:path w="728" h="143" extrusionOk="0">
                  <a:moveTo>
                    <a:pt x="525" y="1"/>
                  </a:moveTo>
                  <a:cubicBezTo>
                    <a:pt x="362" y="1"/>
                    <a:pt x="187" y="45"/>
                    <a:pt x="49" y="71"/>
                  </a:cubicBezTo>
                  <a:cubicBezTo>
                    <a:pt x="1" y="95"/>
                    <a:pt x="13" y="143"/>
                    <a:pt x="49" y="143"/>
                  </a:cubicBezTo>
                  <a:cubicBezTo>
                    <a:pt x="168" y="119"/>
                    <a:pt x="287" y="107"/>
                    <a:pt x="418" y="107"/>
                  </a:cubicBezTo>
                  <a:cubicBezTo>
                    <a:pt x="459" y="107"/>
                    <a:pt x="507" y="110"/>
                    <a:pt x="556" y="110"/>
                  </a:cubicBezTo>
                  <a:cubicBezTo>
                    <a:pt x="605" y="110"/>
                    <a:pt x="656" y="107"/>
                    <a:pt x="703" y="95"/>
                  </a:cubicBezTo>
                  <a:cubicBezTo>
                    <a:pt x="727" y="71"/>
                    <a:pt x="727" y="36"/>
                    <a:pt x="703" y="24"/>
                  </a:cubicBezTo>
                  <a:cubicBezTo>
                    <a:pt x="648" y="7"/>
                    <a:pt x="587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0" name="Google Shape;16532;p55">
              <a:extLst>
                <a:ext uri="{FF2B5EF4-FFF2-40B4-BE49-F238E27FC236}">
                  <a16:creationId xmlns:a16="http://schemas.microsoft.com/office/drawing/2014/main" id="{8BBA4B6A-76CC-B7A4-21C8-D51D5462B31D}"/>
                </a:ext>
              </a:extLst>
            </p:cNvPr>
            <p:cNvSpPr/>
            <p:nvPr/>
          </p:nvSpPr>
          <p:spPr>
            <a:xfrm>
              <a:off x="3906725" y="2605975"/>
              <a:ext cx="21150" cy="5550"/>
            </a:xfrm>
            <a:custGeom>
              <a:avLst/>
              <a:gdLst/>
              <a:ahLst/>
              <a:cxnLst/>
              <a:rect l="l" t="t" r="r" b="b"/>
              <a:pathLst>
                <a:path w="846" h="222" extrusionOk="0">
                  <a:moveTo>
                    <a:pt x="676" y="0"/>
                  </a:moveTo>
                  <a:cubicBezTo>
                    <a:pt x="467" y="0"/>
                    <a:pt x="240" y="54"/>
                    <a:pt x="48" y="125"/>
                  </a:cubicBezTo>
                  <a:cubicBezTo>
                    <a:pt x="1" y="160"/>
                    <a:pt x="36" y="220"/>
                    <a:pt x="72" y="220"/>
                  </a:cubicBezTo>
                  <a:cubicBezTo>
                    <a:pt x="132" y="220"/>
                    <a:pt x="199" y="222"/>
                    <a:pt x="267" y="222"/>
                  </a:cubicBezTo>
                  <a:cubicBezTo>
                    <a:pt x="456" y="222"/>
                    <a:pt x="662" y="209"/>
                    <a:pt x="810" y="113"/>
                  </a:cubicBezTo>
                  <a:cubicBezTo>
                    <a:pt x="834" y="89"/>
                    <a:pt x="846" y="6"/>
                    <a:pt x="786" y="6"/>
                  </a:cubicBezTo>
                  <a:cubicBezTo>
                    <a:pt x="750" y="2"/>
                    <a:pt x="714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1" name="Google Shape;16533;p55">
              <a:extLst>
                <a:ext uri="{FF2B5EF4-FFF2-40B4-BE49-F238E27FC236}">
                  <a16:creationId xmlns:a16="http://schemas.microsoft.com/office/drawing/2014/main" id="{175A9C2F-11E9-2569-78C7-04A93E04DF64}"/>
                </a:ext>
              </a:extLst>
            </p:cNvPr>
            <p:cNvSpPr/>
            <p:nvPr/>
          </p:nvSpPr>
          <p:spPr>
            <a:xfrm>
              <a:off x="3848675" y="2687325"/>
              <a:ext cx="22350" cy="3900"/>
            </a:xfrm>
            <a:custGeom>
              <a:avLst/>
              <a:gdLst/>
              <a:ahLst/>
              <a:cxnLst/>
              <a:rect l="l" t="t" r="r" b="b"/>
              <a:pathLst>
                <a:path w="894" h="156" extrusionOk="0">
                  <a:moveTo>
                    <a:pt x="396" y="0"/>
                  </a:moveTo>
                  <a:cubicBezTo>
                    <a:pt x="296" y="0"/>
                    <a:pt x="196" y="2"/>
                    <a:pt x="96" y="2"/>
                  </a:cubicBezTo>
                  <a:cubicBezTo>
                    <a:pt x="1" y="14"/>
                    <a:pt x="1" y="145"/>
                    <a:pt x="96" y="145"/>
                  </a:cubicBezTo>
                  <a:cubicBezTo>
                    <a:pt x="232" y="145"/>
                    <a:pt x="369" y="156"/>
                    <a:pt x="505" y="156"/>
                  </a:cubicBezTo>
                  <a:cubicBezTo>
                    <a:pt x="619" y="156"/>
                    <a:pt x="733" y="148"/>
                    <a:pt x="846" y="121"/>
                  </a:cubicBezTo>
                  <a:cubicBezTo>
                    <a:pt x="894" y="109"/>
                    <a:pt x="894" y="50"/>
                    <a:pt x="846" y="26"/>
                  </a:cubicBezTo>
                  <a:cubicBezTo>
                    <a:pt x="696" y="4"/>
                    <a:pt x="546" y="0"/>
                    <a:pt x="3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2" name="Google Shape;16534;p55">
              <a:extLst>
                <a:ext uri="{FF2B5EF4-FFF2-40B4-BE49-F238E27FC236}">
                  <a16:creationId xmlns:a16="http://schemas.microsoft.com/office/drawing/2014/main" id="{A29EBAD0-CAE6-C483-7C79-DF2C77F5C4E7}"/>
                </a:ext>
              </a:extLst>
            </p:cNvPr>
            <p:cNvSpPr/>
            <p:nvPr/>
          </p:nvSpPr>
          <p:spPr>
            <a:xfrm>
              <a:off x="3906425" y="2683200"/>
              <a:ext cx="21150" cy="7025"/>
            </a:xfrm>
            <a:custGeom>
              <a:avLst/>
              <a:gdLst/>
              <a:ahLst/>
              <a:cxnLst/>
              <a:rect l="l" t="t" r="r" b="b"/>
              <a:pathLst>
                <a:path w="846" h="281" extrusionOk="0">
                  <a:moveTo>
                    <a:pt x="417" y="0"/>
                  </a:moveTo>
                  <a:cubicBezTo>
                    <a:pt x="286" y="12"/>
                    <a:pt x="167" y="60"/>
                    <a:pt x="24" y="108"/>
                  </a:cubicBezTo>
                  <a:cubicBezTo>
                    <a:pt x="1" y="119"/>
                    <a:pt x="1" y="167"/>
                    <a:pt x="24" y="167"/>
                  </a:cubicBezTo>
                  <a:cubicBezTo>
                    <a:pt x="167" y="215"/>
                    <a:pt x="263" y="250"/>
                    <a:pt x="417" y="274"/>
                  </a:cubicBezTo>
                  <a:cubicBezTo>
                    <a:pt x="452" y="278"/>
                    <a:pt x="488" y="280"/>
                    <a:pt x="525" y="280"/>
                  </a:cubicBezTo>
                  <a:cubicBezTo>
                    <a:pt x="616" y="280"/>
                    <a:pt x="710" y="265"/>
                    <a:pt x="786" y="215"/>
                  </a:cubicBezTo>
                  <a:cubicBezTo>
                    <a:pt x="846" y="179"/>
                    <a:pt x="846" y="108"/>
                    <a:pt x="786" y="60"/>
                  </a:cubicBezTo>
                  <a:cubicBezTo>
                    <a:pt x="679" y="0"/>
                    <a:pt x="53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3" name="Google Shape;16535;p55">
              <a:extLst>
                <a:ext uri="{FF2B5EF4-FFF2-40B4-BE49-F238E27FC236}">
                  <a16:creationId xmlns:a16="http://schemas.microsoft.com/office/drawing/2014/main" id="{D50AAE03-8D74-F9B7-3D99-CEDF0303AADB}"/>
                </a:ext>
              </a:extLst>
            </p:cNvPr>
            <p:cNvSpPr/>
            <p:nvPr/>
          </p:nvSpPr>
          <p:spPr>
            <a:xfrm>
              <a:off x="3915650" y="2722125"/>
              <a:ext cx="22050" cy="7300"/>
            </a:xfrm>
            <a:custGeom>
              <a:avLst/>
              <a:gdLst/>
              <a:ahLst/>
              <a:cxnLst/>
              <a:rect l="l" t="t" r="r" b="b"/>
              <a:pathLst>
                <a:path w="882" h="292" extrusionOk="0">
                  <a:moveTo>
                    <a:pt x="513" y="0"/>
                  </a:moveTo>
                  <a:cubicBezTo>
                    <a:pt x="361" y="0"/>
                    <a:pt x="199" y="40"/>
                    <a:pt x="72" y="86"/>
                  </a:cubicBezTo>
                  <a:cubicBezTo>
                    <a:pt x="1" y="98"/>
                    <a:pt x="1" y="206"/>
                    <a:pt x="72" y="217"/>
                  </a:cubicBezTo>
                  <a:cubicBezTo>
                    <a:pt x="205" y="252"/>
                    <a:pt x="374" y="291"/>
                    <a:pt x="532" y="291"/>
                  </a:cubicBezTo>
                  <a:cubicBezTo>
                    <a:pt x="644" y="291"/>
                    <a:pt x="750" y="272"/>
                    <a:pt x="834" y="217"/>
                  </a:cubicBezTo>
                  <a:cubicBezTo>
                    <a:pt x="882" y="182"/>
                    <a:pt x="882" y="110"/>
                    <a:pt x="834" y="86"/>
                  </a:cubicBezTo>
                  <a:cubicBezTo>
                    <a:pt x="746" y="24"/>
                    <a:pt x="63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4" name="Google Shape;16536;p55">
              <a:extLst>
                <a:ext uri="{FF2B5EF4-FFF2-40B4-BE49-F238E27FC236}">
                  <a16:creationId xmlns:a16="http://schemas.microsoft.com/office/drawing/2014/main" id="{4CB60D00-300C-012F-586F-AA9902CFA5E3}"/>
                </a:ext>
              </a:extLst>
            </p:cNvPr>
            <p:cNvSpPr/>
            <p:nvPr/>
          </p:nvSpPr>
          <p:spPr>
            <a:xfrm>
              <a:off x="3931450" y="2750175"/>
              <a:ext cx="8925" cy="1900"/>
            </a:xfrm>
            <a:custGeom>
              <a:avLst/>
              <a:gdLst/>
              <a:ahLst/>
              <a:cxnLst/>
              <a:rect l="l" t="t" r="r" b="b"/>
              <a:pathLst>
                <a:path w="357" h="76" extrusionOk="0">
                  <a:moveTo>
                    <a:pt x="59" y="0"/>
                  </a:moveTo>
                  <a:cubicBezTo>
                    <a:pt x="6" y="0"/>
                    <a:pt x="0" y="76"/>
                    <a:pt x="42" y="76"/>
                  </a:cubicBezTo>
                  <a:cubicBezTo>
                    <a:pt x="47" y="76"/>
                    <a:pt x="53" y="74"/>
                    <a:pt x="59" y="72"/>
                  </a:cubicBezTo>
                  <a:cubicBezTo>
                    <a:pt x="143" y="72"/>
                    <a:pt x="238" y="60"/>
                    <a:pt x="321" y="60"/>
                  </a:cubicBezTo>
                  <a:cubicBezTo>
                    <a:pt x="357" y="60"/>
                    <a:pt x="357" y="12"/>
                    <a:pt x="321" y="12"/>
                  </a:cubicBezTo>
                  <a:cubicBezTo>
                    <a:pt x="238" y="12"/>
                    <a:pt x="143" y="0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5" name="Google Shape;16537;p55">
              <a:extLst>
                <a:ext uri="{FF2B5EF4-FFF2-40B4-BE49-F238E27FC236}">
                  <a16:creationId xmlns:a16="http://schemas.microsoft.com/office/drawing/2014/main" id="{814B05BA-37C7-3977-2ED5-8191CB8757C9}"/>
                </a:ext>
              </a:extLst>
            </p:cNvPr>
            <p:cNvSpPr/>
            <p:nvPr/>
          </p:nvSpPr>
          <p:spPr>
            <a:xfrm>
              <a:off x="3949450" y="2750650"/>
              <a:ext cx="21600" cy="5350"/>
            </a:xfrm>
            <a:custGeom>
              <a:avLst/>
              <a:gdLst/>
              <a:ahLst/>
              <a:cxnLst/>
              <a:rect l="l" t="t" r="r" b="b"/>
              <a:pathLst>
                <a:path w="864" h="214" extrusionOk="0">
                  <a:moveTo>
                    <a:pt x="669" y="0"/>
                  </a:moveTo>
                  <a:cubicBezTo>
                    <a:pt x="617" y="0"/>
                    <a:pt x="565" y="9"/>
                    <a:pt x="506" y="29"/>
                  </a:cubicBezTo>
                  <a:cubicBezTo>
                    <a:pt x="456" y="38"/>
                    <a:pt x="406" y="42"/>
                    <a:pt x="355" y="42"/>
                  </a:cubicBezTo>
                  <a:cubicBezTo>
                    <a:pt x="273" y="42"/>
                    <a:pt x="190" y="32"/>
                    <a:pt x="101" y="17"/>
                  </a:cubicBezTo>
                  <a:cubicBezTo>
                    <a:pt x="94" y="15"/>
                    <a:pt x="87" y="14"/>
                    <a:pt x="80" y="14"/>
                  </a:cubicBezTo>
                  <a:cubicBezTo>
                    <a:pt x="14" y="14"/>
                    <a:pt x="1" y="115"/>
                    <a:pt x="66" y="148"/>
                  </a:cubicBezTo>
                  <a:cubicBezTo>
                    <a:pt x="197" y="172"/>
                    <a:pt x="328" y="196"/>
                    <a:pt x="482" y="208"/>
                  </a:cubicBezTo>
                  <a:cubicBezTo>
                    <a:pt x="517" y="211"/>
                    <a:pt x="550" y="213"/>
                    <a:pt x="583" y="213"/>
                  </a:cubicBezTo>
                  <a:cubicBezTo>
                    <a:pt x="663" y="213"/>
                    <a:pt x="740" y="199"/>
                    <a:pt x="816" y="148"/>
                  </a:cubicBezTo>
                  <a:cubicBezTo>
                    <a:pt x="863" y="112"/>
                    <a:pt x="863" y="29"/>
                    <a:pt x="804" y="17"/>
                  </a:cubicBezTo>
                  <a:cubicBezTo>
                    <a:pt x="756" y="6"/>
                    <a:pt x="712" y="0"/>
                    <a:pt x="6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6" name="Google Shape;16538;p55">
              <a:extLst>
                <a:ext uri="{FF2B5EF4-FFF2-40B4-BE49-F238E27FC236}">
                  <a16:creationId xmlns:a16="http://schemas.microsoft.com/office/drawing/2014/main" id="{787628FA-D30A-6CB9-81DD-128A13B0441E}"/>
                </a:ext>
              </a:extLst>
            </p:cNvPr>
            <p:cNvSpPr/>
            <p:nvPr/>
          </p:nvSpPr>
          <p:spPr>
            <a:xfrm>
              <a:off x="3977575" y="2709650"/>
              <a:ext cx="15200" cy="3075"/>
            </a:xfrm>
            <a:custGeom>
              <a:avLst/>
              <a:gdLst/>
              <a:ahLst/>
              <a:cxnLst/>
              <a:rect l="l" t="t" r="r" b="b"/>
              <a:pathLst>
                <a:path w="608" h="123" extrusionOk="0">
                  <a:moveTo>
                    <a:pt x="286" y="0"/>
                  </a:moveTo>
                  <a:cubicBezTo>
                    <a:pt x="219" y="0"/>
                    <a:pt x="150" y="2"/>
                    <a:pt x="84" y="2"/>
                  </a:cubicBezTo>
                  <a:cubicBezTo>
                    <a:pt x="80" y="2"/>
                    <a:pt x="76" y="1"/>
                    <a:pt x="73" y="1"/>
                  </a:cubicBezTo>
                  <a:cubicBezTo>
                    <a:pt x="0" y="1"/>
                    <a:pt x="4" y="121"/>
                    <a:pt x="84" y="121"/>
                  </a:cubicBezTo>
                  <a:cubicBezTo>
                    <a:pt x="139" y="121"/>
                    <a:pt x="196" y="122"/>
                    <a:pt x="252" y="122"/>
                  </a:cubicBezTo>
                  <a:cubicBezTo>
                    <a:pt x="365" y="122"/>
                    <a:pt x="476" y="117"/>
                    <a:pt x="572" y="85"/>
                  </a:cubicBezTo>
                  <a:cubicBezTo>
                    <a:pt x="607" y="74"/>
                    <a:pt x="607" y="26"/>
                    <a:pt x="572" y="26"/>
                  </a:cubicBezTo>
                  <a:cubicBezTo>
                    <a:pt x="486" y="4"/>
                    <a:pt x="387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7" name="Google Shape;16539;p55">
              <a:extLst>
                <a:ext uri="{FF2B5EF4-FFF2-40B4-BE49-F238E27FC236}">
                  <a16:creationId xmlns:a16="http://schemas.microsoft.com/office/drawing/2014/main" id="{CB39AC22-D08E-243C-8BDE-CD4F8A2C0483}"/>
                </a:ext>
              </a:extLst>
            </p:cNvPr>
            <p:cNvSpPr/>
            <p:nvPr/>
          </p:nvSpPr>
          <p:spPr>
            <a:xfrm>
              <a:off x="3972500" y="2791850"/>
              <a:ext cx="11950" cy="4775"/>
            </a:xfrm>
            <a:custGeom>
              <a:avLst/>
              <a:gdLst/>
              <a:ahLst/>
              <a:cxnLst/>
              <a:rect l="l" t="t" r="r" b="b"/>
              <a:pathLst>
                <a:path w="478" h="191" extrusionOk="0">
                  <a:moveTo>
                    <a:pt x="239" y="0"/>
                  </a:moveTo>
                  <a:cubicBezTo>
                    <a:pt x="179" y="0"/>
                    <a:pt x="120" y="12"/>
                    <a:pt x="60" y="48"/>
                  </a:cubicBezTo>
                  <a:cubicBezTo>
                    <a:pt x="1" y="60"/>
                    <a:pt x="1" y="119"/>
                    <a:pt x="60" y="143"/>
                  </a:cubicBezTo>
                  <a:cubicBezTo>
                    <a:pt x="120" y="167"/>
                    <a:pt x="168" y="191"/>
                    <a:pt x="239" y="191"/>
                  </a:cubicBezTo>
                  <a:cubicBezTo>
                    <a:pt x="298" y="191"/>
                    <a:pt x="358" y="191"/>
                    <a:pt x="418" y="167"/>
                  </a:cubicBezTo>
                  <a:cubicBezTo>
                    <a:pt x="477" y="131"/>
                    <a:pt x="477" y="60"/>
                    <a:pt x="418" y="24"/>
                  </a:cubicBezTo>
                  <a:cubicBezTo>
                    <a:pt x="358" y="0"/>
                    <a:pt x="298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8" name="Google Shape;16540;p55">
              <a:extLst>
                <a:ext uri="{FF2B5EF4-FFF2-40B4-BE49-F238E27FC236}">
                  <a16:creationId xmlns:a16="http://schemas.microsoft.com/office/drawing/2014/main" id="{23EED7E2-172A-D726-7BFB-27594ABF4F4B}"/>
                </a:ext>
              </a:extLst>
            </p:cNvPr>
            <p:cNvSpPr/>
            <p:nvPr/>
          </p:nvSpPr>
          <p:spPr>
            <a:xfrm>
              <a:off x="4025800" y="2793625"/>
              <a:ext cx="5975" cy="2700"/>
            </a:xfrm>
            <a:custGeom>
              <a:avLst/>
              <a:gdLst/>
              <a:ahLst/>
              <a:cxnLst/>
              <a:rect l="l" t="t" r="r" b="b"/>
              <a:pathLst>
                <a:path w="239" h="108" extrusionOk="0">
                  <a:moveTo>
                    <a:pt x="214" y="1"/>
                  </a:moveTo>
                  <a:cubicBezTo>
                    <a:pt x="155" y="1"/>
                    <a:pt x="107" y="48"/>
                    <a:pt x="48" y="48"/>
                  </a:cubicBezTo>
                  <a:cubicBezTo>
                    <a:pt x="0" y="48"/>
                    <a:pt x="0" y="108"/>
                    <a:pt x="48" y="108"/>
                  </a:cubicBezTo>
                  <a:cubicBezTo>
                    <a:pt x="107" y="96"/>
                    <a:pt x="155" y="60"/>
                    <a:pt x="214" y="48"/>
                  </a:cubicBezTo>
                  <a:cubicBezTo>
                    <a:pt x="238" y="48"/>
                    <a:pt x="226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9" name="Google Shape;16541;p55">
              <a:extLst>
                <a:ext uri="{FF2B5EF4-FFF2-40B4-BE49-F238E27FC236}">
                  <a16:creationId xmlns:a16="http://schemas.microsoft.com/office/drawing/2014/main" id="{AAF7B335-DA04-BEFF-F997-0D0F59096B39}"/>
                </a:ext>
              </a:extLst>
            </p:cNvPr>
            <p:cNvSpPr/>
            <p:nvPr/>
          </p:nvSpPr>
          <p:spPr>
            <a:xfrm>
              <a:off x="4055375" y="2790050"/>
              <a:ext cx="6450" cy="1900"/>
            </a:xfrm>
            <a:custGeom>
              <a:avLst/>
              <a:gdLst/>
              <a:ahLst/>
              <a:cxnLst/>
              <a:rect l="l" t="t" r="r" b="b"/>
              <a:pathLst>
                <a:path w="258" h="76" extrusionOk="0">
                  <a:moveTo>
                    <a:pt x="246" y="1"/>
                  </a:moveTo>
                  <a:cubicBezTo>
                    <a:pt x="174" y="1"/>
                    <a:pt x="79" y="1"/>
                    <a:pt x="20" y="60"/>
                  </a:cubicBezTo>
                  <a:cubicBezTo>
                    <a:pt x="1" y="60"/>
                    <a:pt x="12" y="76"/>
                    <a:pt x="36" y="76"/>
                  </a:cubicBezTo>
                  <a:cubicBezTo>
                    <a:pt x="41" y="76"/>
                    <a:pt x="48" y="75"/>
                    <a:pt x="55" y="72"/>
                  </a:cubicBezTo>
                  <a:cubicBezTo>
                    <a:pt x="115" y="25"/>
                    <a:pt x="186" y="25"/>
                    <a:pt x="246" y="25"/>
                  </a:cubicBezTo>
                  <a:cubicBezTo>
                    <a:pt x="258" y="25"/>
                    <a:pt x="258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0" name="Google Shape;16542;p55">
              <a:extLst>
                <a:ext uri="{FF2B5EF4-FFF2-40B4-BE49-F238E27FC236}">
                  <a16:creationId xmlns:a16="http://schemas.microsoft.com/office/drawing/2014/main" id="{7F7CD5A6-580F-325E-F5D4-1CED6A4FF30C}"/>
                </a:ext>
              </a:extLst>
            </p:cNvPr>
            <p:cNvSpPr/>
            <p:nvPr/>
          </p:nvSpPr>
          <p:spPr>
            <a:xfrm>
              <a:off x="4012550" y="2811925"/>
              <a:ext cx="26350" cy="9225"/>
            </a:xfrm>
            <a:custGeom>
              <a:avLst/>
              <a:gdLst/>
              <a:ahLst/>
              <a:cxnLst/>
              <a:rect l="l" t="t" r="r" b="b"/>
              <a:pathLst>
                <a:path w="1054" h="369" extrusionOk="0">
                  <a:moveTo>
                    <a:pt x="870" y="1"/>
                  </a:moveTo>
                  <a:cubicBezTo>
                    <a:pt x="573" y="1"/>
                    <a:pt x="274" y="121"/>
                    <a:pt x="42" y="269"/>
                  </a:cubicBezTo>
                  <a:cubicBezTo>
                    <a:pt x="0" y="300"/>
                    <a:pt x="41" y="368"/>
                    <a:pt x="84" y="368"/>
                  </a:cubicBezTo>
                  <a:cubicBezTo>
                    <a:pt x="90" y="368"/>
                    <a:pt x="96" y="367"/>
                    <a:pt x="101" y="364"/>
                  </a:cubicBezTo>
                  <a:cubicBezTo>
                    <a:pt x="399" y="209"/>
                    <a:pt x="709" y="209"/>
                    <a:pt x="1006" y="90"/>
                  </a:cubicBezTo>
                  <a:cubicBezTo>
                    <a:pt x="1054" y="78"/>
                    <a:pt x="1018" y="7"/>
                    <a:pt x="982" y="7"/>
                  </a:cubicBezTo>
                  <a:cubicBezTo>
                    <a:pt x="945" y="3"/>
                    <a:pt x="908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1" name="Google Shape;16543;p55">
              <a:extLst>
                <a:ext uri="{FF2B5EF4-FFF2-40B4-BE49-F238E27FC236}">
                  <a16:creationId xmlns:a16="http://schemas.microsoft.com/office/drawing/2014/main" id="{11908C2A-3219-E35F-EF6C-4F6533166E2E}"/>
                </a:ext>
              </a:extLst>
            </p:cNvPr>
            <p:cNvSpPr/>
            <p:nvPr/>
          </p:nvSpPr>
          <p:spPr>
            <a:xfrm>
              <a:off x="4030275" y="2818600"/>
              <a:ext cx="37400" cy="12350"/>
            </a:xfrm>
            <a:custGeom>
              <a:avLst/>
              <a:gdLst/>
              <a:ahLst/>
              <a:cxnLst/>
              <a:rect l="l" t="t" r="r" b="b"/>
              <a:pathLst>
                <a:path w="1496" h="494" extrusionOk="0">
                  <a:moveTo>
                    <a:pt x="4" y="425"/>
                  </a:moveTo>
                  <a:cubicBezTo>
                    <a:pt x="1" y="425"/>
                    <a:pt x="4" y="430"/>
                    <a:pt x="12" y="430"/>
                  </a:cubicBezTo>
                  <a:cubicBezTo>
                    <a:pt x="8" y="426"/>
                    <a:pt x="5" y="425"/>
                    <a:pt x="4" y="425"/>
                  </a:cubicBezTo>
                  <a:close/>
                  <a:moveTo>
                    <a:pt x="1420" y="0"/>
                  </a:moveTo>
                  <a:cubicBezTo>
                    <a:pt x="1415" y="0"/>
                    <a:pt x="1410" y="1"/>
                    <a:pt x="1405" y="2"/>
                  </a:cubicBezTo>
                  <a:cubicBezTo>
                    <a:pt x="940" y="97"/>
                    <a:pt x="512" y="395"/>
                    <a:pt x="12" y="430"/>
                  </a:cubicBezTo>
                  <a:cubicBezTo>
                    <a:pt x="170" y="466"/>
                    <a:pt x="290" y="494"/>
                    <a:pt x="420" y="494"/>
                  </a:cubicBezTo>
                  <a:cubicBezTo>
                    <a:pt x="505" y="494"/>
                    <a:pt x="594" y="482"/>
                    <a:pt x="702" y="454"/>
                  </a:cubicBezTo>
                  <a:cubicBezTo>
                    <a:pt x="952" y="371"/>
                    <a:pt x="1238" y="252"/>
                    <a:pt x="1440" y="109"/>
                  </a:cubicBezTo>
                  <a:cubicBezTo>
                    <a:pt x="1495" y="65"/>
                    <a:pt x="1479" y="0"/>
                    <a:pt x="14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2" name="Google Shape;16544;p55">
              <a:extLst>
                <a:ext uri="{FF2B5EF4-FFF2-40B4-BE49-F238E27FC236}">
                  <a16:creationId xmlns:a16="http://schemas.microsoft.com/office/drawing/2014/main" id="{0C2835E6-CFAA-F016-A482-D018429E7642}"/>
                </a:ext>
              </a:extLst>
            </p:cNvPr>
            <p:cNvSpPr/>
            <p:nvPr/>
          </p:nvSpPr>
          <p:spPr>
            <a:xfrm>
              <a:off x="4080775" y="2839125"/>
              <a:ext cx="24800" cy="7675"/>
            </a:xfrm>
            <a:custGeom>
              <a:avLst/>
              <a:gdLst/>
              <a:ahLst/>
              <a:cxnLst/>
              <a:rect l="l" t="t" r="r" b="b"/>
              <a:pathLst>
                <a:path w="992" h="307" extrusionOk="0">
                  <a:moveTo>
                    <a:pt x="958" y="0"/>
                  </a:moveTo>
                  <a:cubicBezTo>
                    <a:pt x="954" y="0"/>
                    <a:pt x="949" y="1"/>
                    <a:pt x="944" y="2"/>
                  </a:cubicBezTo>
                  <a:cubicBezTo>
                    <a:pt x="647" y="26"/>
                    <a:pt x="349" y="86"/>
                    <a:pt x="63" y="193"/>
                  </a:cubicBezTo>
                  <a:cubicBezTo>
                    <a:pt x="0" y="203"/>
                    <a:pt x="30" y="306"/>
                    <a:pt x="86" y="306"/>
                  </a:cubicBezTo>
                  <a:cubicBezTo>
                    <a:pt x="94" y="306"/>
                    <a:pt x="102" y="304"/>
                    <a:pt x="111" y="300"/>
                  </a:cubicBezTo>
                  <a:cubicBezTo>
                    <a:pt x="397" y="181"/>
                    <a:pt x="670" y="133"/>
                    <a:pt x="956" y="62"/>
                  </a:cubicBezTo>
                  <a:cubicBezTo>
                    <a:pt x="988" y="41"/>
                    <a:pt x="991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3" name="Google Shape;16545;p55">
              <a:extLst>
                <a:ext uri="{FF2B5EF4-FFF2-40B4-BE49-F238E27FC236}">
                  <a16:creationId xmlns:a16="http://schemas.microsoft.com/office/drawing/2014/main" id="{1A85C422-A366-A525-0483-B3016E908BCA}"/>
                </a:ext>
              </a:extLst>
            </p:cNvPr>
            <p:cNvSpPr/>
            <p:nvPr/>
          </p:nvSpPr>
          <p:spPr>
            <a:xfrm>
              <a:off x="4121125" y="2865050"/>
              <a:ext cx="8875" cy="3625"/>
            </a:xfrm>
            <a:custGeom>
              <a:avLst/>
              <a:gdLst/>
              <a:ahLst/>
              <a:cxnLst/>
              <a:rect l="l" t="t" r="r" b="b"/>
              <a:pathLst>
                <a:path w="355" h="145" extrusionOk="0">
                  <a:moveTo>
                    <a:pt x="83" y="1"/>
                  </a:moveTo>
                  <a:cubicBezTo>
                    <a:pt x="0" y="1"/>
                    <a:pt x="0" y="145"/>
                    <a:pt x="83" y="145"/>
                  </a:cubicBezTo>
                  <a:cubicBezTo>
                    <a:pt x="86" y="145"/>
                    <a:pt x="89" y="144"/>
                    <a:pt x="92" y="144"/>
                  </a:cubicBezTo>
                  <a:cubicBezTo>
                    <a:pt x="164" y="120"/>
                    <a:pt x="247" y="144"/>
                    <a:pt x="307" y="108"/>
                  </a:cubicBezTo>
                  <a:cubicBezTo>
                    <a:pt x="354" y="96"/>
                    <a:pt x="354" y="49"/>
                    <a:pt x="307" y="37"/>
                  </a:cubicBezTo>
                  <a:cubicBezTo>
                    <a:pt x="235" y="1"/>
                    <a:pt x="164" y="1"/>
                    <a:pt x="92" y="1"/>
                  </a:cubicBezTo>
                  <a:cubicBezTo>
                    <a:pt x="89" y="1"/>
                    <a:pt x="86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4" name="Google Shape;16546;p55">
              <a:extLst>
                <a:ext uri="{FF2B5EF4-FFF2-40B4-BE49-F238E27FC236}">
                  <a16:creationId xmlns:a16="http://schemas.microsoft.com/office/drawing/2014/main" id="{1090BD3F-81EA-CC08-A7E4-12A5BC76E9A5}"/>
                </a:ext>
              </a:extLst>
            </p:cNvPr>
            <p:cNvSpPr/>
            <p:nvPr/>
          </p:nvSpPr>
          <p:spPr>
            <a:xfrm>
              <a:off x="4155575" y="2864475"/>
              <a:ext cx="5975" cy="1800"/>
            </a:xfrm>
            <a:custGeom>
              <a:avLst/>
              <a:gdLst/>
              <a:ahLst/>
              <a:cxnLst/>
              <a:rect l="l" t="t" r="r" b="b"/>
              <a:pathLst>
                <a:path w="239" h="72" extrusionOk="0">
                  <a:moveTo>
                    <a:pt x="48" y="0"/>
                  </a:moveTo>
                  <a:cubicBezTo>
                    <a:pt x="0" y="0"/>
                    <a:pt x="0" y="72"/>
                    <a:pt x="48" y="72"/>
                  </a:cubicBezTo>
                  <a:cubicBezTo>
                    <a:pt x="107" y="72"/>
                    <a:pt x="155" y="72"/>
                    <a:pt x="214" y="60"/>
                  </a:cubicBezTo>
                  <a:cubicBezTo>
                    <a:pt x="238" y="60"/>
                    <a:pt x="238" y="12"/>
                    <a:pt x="214" y="12"/>
                  </a:cubicBezTo>
                  <a:cubicBezTo>
                    <a:pt x="155" y="12"/>
                    <a:pt x="107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5" name="Google Shape;16547;p55">
              <a:extLst>
                <a:ext uri="{FF2B5EF4-FFF2-40B4-BE49-F238E27FC236}">
                  <a16:creationId xmlns:a16="http://schemas.microsoft.com/office/drawing/2014/main" id="{E53AE053-C348-D819-C46C-E40EDD1742B2}"/>
                </a:ext>
              </a:extLst>
            </p:cNvPr>
            <p:cNvSpPr/>
            <p:nvPr/>
          </p:nvSpPr>
          <p:spPr>
            <a:xfrm>
              <a:off x="4154075" y="2898625"/>
              <a:ext cx="10100" cy="4575"/>
            </a:xfrm>
            <a:custGeom>
              <a:avLst/>
              <a:gdLst/>
              <a:ahLst/>
              <a:cxnLst/>
              <a:rect l="l" t="t" r="r" b="b"/>
              <a:pathLst>
                <a:path w="404" h="183" extrusionOk="0">
                  <a:moveTo>
                    <a:pt x="388" y="0"/>
                  </a:moveTo>
                  <a:cubicBezTo>
                    <a:pt x="386" y="0"/>
                    <a:pt x="384" y="1"/>
                    <a:pt x="382" y="4"/>
                  </a:cubicBezTo>
                  <a:cubicBezTo>
                    <a:pt x="263" y="63"/>
                    <a:pt x="120" y="111"/>
                    <a:pt x="1" y="182"/>
                  </a:cubicBezTo>
                  <a:cubicBezTo>
                    <a:pt x="120" y="123"/>
                    <a:pt x="263" y="87"/>
                    <a:pt x="394" y="27"/>
                  </a:cubicBezTo>
                  <a:cubicBezTo>
                    <a:pt x="403" y="18"/>
                    <a:pt x="397" y="0"/>
                    <a:pt x="3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6" name="Google Shape;16548;p55">
              <a:extLst>
                <a:ext uri="{FF2B5EF4-FFF2-40B4-BE49-F238E27FC236}">
                  <a16:creationId xmlns:a16="http://schemas.microsoft.com/office/drawing/2014/main" id="{168FB928-CAA2-7691-C985-66075A5C887E}"/>
                </a:ext>
              </a:extLst>
            </p:cNvPr>
            <p:cNvSpPr/>
            <p:nvPr/>
          </p:nvSpPr>
          <p:spPr>
            <a:xfrm>
              <a:off x="4163000" y="2910600"/>
              <a:ext cx="14925" cy="3300"/>
            </a:xfrm>
            <a:custGeom>
              <a:avLst/>
              <a:gdLst/>
              <a:ahLst/>
              <a:cxnLst/>
              <a:rect l="l" t="t" r="r" b="b"/>
              <a:pathLst>
                <a:path w="597" h="132" extrusionOk="0">
                  <a:moveTo>
                    <a:pt x="560" y="1"/>
                  </a:moveTo>
                  <a:cubicBezTo>
                    <a:pt x="443" y="9"/>
                    <a:pt x="331" y="18"/>
                    <a:pt x="220" y="18"/>
                  </a:cubicBezTo>
                  <a:cubicBezTo>
                    <a:pt x="175" y="18"/>
                    <a:pt x="129" y="16"/>
                    <a:pt x="84" y="13"/>
                  </a:cubicBezTo>
                  <a:cubicBezTo>
                    <a:pt x="1" y="13"/>
                    <a:pt x="1" y="132"/>
                    <a:pt x="84" y="132"/>
                  </a:cubicBezTo>
                  <a:cubicBezTo>
                    <a:pt x="239" y="120"/>
                    <a:pt x="418" y="120"/>
                    <a:pt x="572" y="48"/>
                  </a:cubicBezTo>
                  <a:cubicBezTo>
                    <a:pt x="596" y="25"/>
                    <a:pt x="57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7" name="Google Shape;16549;p55">
              <a:extLst>
                <a:ext uri="{FF2B5EF4-FFF2-40B4-BE49-F238E27FC236}">
                  <a16:creationId xmlns:a16="http://schemas.microsoft.com/office/drawing/2014/main" id="{D64C5ACD-EBB5-2A6D-5CA5-34C34FF32D17}"/>
                </a:ext>
              </a:extLst>
            </p:cNvPr>
            <p:cNvSpPr/>
            <p:nvPr/>
          </p:nvSpPr>
          <p:spPr>
            <a:xfrm>
              <a:off x="4163100" y="2943300"/>
              <a:ext cx="19800" cy="11700"/>
            </a:xfrm>
            <a:custGeom>
              <a:avLst/>
              <a:gdLst/>
              <a:ahLst/>
              <a:cxnLst/>
              <a:rect l="l" t="t" r="r" b="b"/>
              <a:pathLst>
                <a:path w="792" h="468" extrusionOk="0">
                  <a:moveTo>
                    <a:pt x="712" y="1"/>
                  </a:moveTo>
                  <a:cubicBezTo>
                    <a:pt x="708" y="1"/>
                    <a:pt x="704" y="1"/>
                    <a:pt x="699" y="2"/>
                  </a:cubicBezTo>
                  <a:cubicBezTo>
                    <a:pt x="580" y="26"/>
                    <a:pt x="485" y="74"/>
                    <a:pt x="390" y="133"/>
                  </a:cubicBezTo>
                  <a:cubicBezTo>
                    <a:pt x="294" y="193"/>
                    <a:pt x="211" y="252"/>
                    <a:pt x="104" y="300"/>
                  </a:cubicBezTo>
                  <a:cubicBezTo>
                    <a:pt x="1" y="323"/>
                    <a:pt x="41" y="467"/>
                    <a:pt x="140" y="467"/>
                  </a:cubicBezTo>
                  <a:cubicBezTo>
                    <a:pt x="144" y="467"/>
                    <a:pt x="148" y="467"/>
                    <a:pt x="152" y="467"/>
                  </a:cubicBezTo>
                  <a:cubicBezTo>
                    <a:pt x="271" y="443"/>
                    <a:pt x="390" y="407"/>
                    <a:pt x="497" y="360"/>
                  </a:cubicBezTo>
                  <a:cubicBezTo>
                    <a:pt x="616" y="300"/>
                    <a:pt x="699" y="205"/>
                    <a:pt x="759" y="86"/>
                  </a:cubicBezTo>
                  <a:cubicBezTo>
                    <a:pt x="791" y="53"/>
                    <a:pt x="755" y="1"/>
                    <a:pt x="7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8" name="Google Shape;16550;p55">
              <a:extLst>
                <a:ext uri="{FF2B5EF4-FFF2-40B4-BE49-F238E27FC236}">
                  <a16:creationId xmlns:a16="http://schemas.microsoft.com/office/drawing/2014/main" id="{ED7A1E7D-E018-B3FA-5134-E34B6E1D7B07}"/>
                </a:ext>
              </a:extLst>
            </p:cNvPr>
            <p:cNvSpPr/>
            <p:nvPr/>
          </p:nvSpPr>
          <p:spPr>
            <a:xfrm>
              <a:off x="4179375" y="2978775"/>
              <a:ext cx="14900" cy="3975"/>
            </a:xfrm>
            <a:custGeom>
              <a:avLst/>
              <a:gdLst/>
              <a:ahLst/>
              <a:cxnLst/>
              <a:rect l="l" t="t" r="r" b="b"/>
              <a:pathLst>
                <a:path w="596" h="159" extrusionOk="0">
                  <a:moveTo>
                    <a:pt x="310" y="0"/>
                  </a:moveTo>
                  <a:cubicBezTo>
                    <a:pt x="227" y="0"/>
                    <a:pt x="132" y="12"/>
                    <a:pt x="48" y="24"/>
                  </a:cubicBezTo>
                  <a:cubicBezTo>
                    <a:pt x="1" y="36"/>
                    <a:pt x="1" y="131"/>
                    <a:pt x="48" y="131"/>
                  </a:cubicBezTo>
                  <a:cubicBezTo>
                    <a:pt x="116" y="141"/>
                    <a:pt x="191" y="158"/>
                    <a:pt x="261" y="158"/>
                  </a:cubicBezTo>
                  <a:cubicBezTo>
                    <a:pt x="278" y="158"/>
                    <a:pt x="294" y="157"/>
                    <a:pt x="310" y="155"/>
                  </a:cubicBezTo>
                  <a:cubicBezTo>
                    <a:pt x="394" y="155"/>
                    <a:pt x="489" y="155"/>
                    <a:pt x="572" y="119"/>
                  </a:cubicBezTo>
                  <a:cubicBezTo>
                    <a:pt x="596" y="96"/>
                    <a:pt x="596" y="60"/>
                    <a:pt x="572" y="36"/>
                  </a:cubicBezTo>
                  <a:cubicBezTo>
                    <a:pt x="513" y="0"/>
                    <a:pt x="405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9" name="Google Shape;16551;p55">
              <a:extLst>
                <a:ext uri="{FF2B5EF4-FFF2-40B4-BE49-F238E27FC236}">
                  <a16:creationId xmlns:a16="http://schemas.microsoft.com/office/drawing/2014/main" id="{6D97BDAA-7CB3-8AEE-0D84-E0C555CAEB0C}"/>
                </a:ext>
              </a:extLst>
            </p:cNvPr>
            <p:cNvSpPr/>
            <p:nvPr/>
          </p:nvSpPr>
          <p:spPr>
            <a:xfrm>
              <a:off x="4209150" y="2988275"/>
              <a:ext cx="8050" cy="4200"/>
            </a:xfrm>
            <a:custGeom>
              <a:avLst/>
              <a:gdLst/>
              <a:ahLst/>
              <a:cxnLst/>
              <a:rect l="l" t="t" r="r" b="b"/>
              <a:pathLst>
                <a:path w="322" h="168" extrusionOk="0">
                  <a:moveTo>
                    <a:pt x="97" y="1"/>
                  </a:moveTo>
                  <a:cubicBezTo>
                    <a:pt x="0" y="1"/>
                    <a:pt x="4" y="168"/>
                    <a:pt x="107" y="168"/>
                  </a:cubicBezTo>
                  <a:cubicBezTo>
                    <a:pt x="179" y="168"/>
                    <a:pt x="227" y="156"/>
                    <a:pt x="286" y="120"/>
                  </a:cubicBezTo>
                  <a:cubicBezTo>
                    <a:pt x="322" y="108"/>
                    <a:pt x="322" y="61"/>
                    <a:pt x="286" y="49"/>
                  </a:cubicBezTo>
                  <a:cubicBezTo>
                    <a:pt x="227" y="13"/>
                    <a:pt x="179" y="1"/>
                    <a:pt x="107" y="1"/>
                  </a:cubicBezTo>
                  <a:cubicBezTo>
                    <a:pt x="104" y="1"/>
                    <a:pt x="101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0" name="Google Shape;16552;p55">
              <a:extLst>
                <a:ext uri="{FF2B5EF4-FFF2-40B4-BE49-F238E27FC236}">
                  <a16:creationId xmlns:a16="http://schemas.microsoft.com/office/drawing/2014/main" id="{8443DCDD-447A-1EFE-807E-108E6F9078BD}"/>
                </a:ext>
              </a:extLst>
            </p:cNvPr>
            <p:cNvSpPr/>
            <p:nvPr/>
          </p:nvSpPr>
          <p:spPr>
            <a:xfrm>
              <a:off x="4159425" y="3015975"/>
              <a:ext cx="32175" cy="8950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227" y="1"/>
                  </a:moveTo>
                  <a:cubicBezTo>
                    <a:pt x="1049" y="36"/>
                    <a:pt x="870" y="108"/>
                    <a:pt x="692" y="179"/>
                  </a:cubicBezTo>
                  <a:cubicBezTo>
                    <a:pt x="489" y="239"/>
                    <a:pt x="287" y="251"/>
                    <a:pt x="60" y="263"/>
                  </a:cubicBezTo>
                  <a:cubicBezTo>
                    <a:pt x="1" y="263"/>
                    <a:pt x="1" y="358"/>
                    <a:pt x="60" y="358"/>
                  </a:cubicBezTo>
                  <a:cubicBezTo>
                    <a:pt x="465" y="358"/>
                    <a:pt x="918" y="298"/>
                    <a:pt x="1263" y="72"/>
                  </a:cubicBezTo>
                  <a:cubicBezTo>
                    <a:pt x="1287" y="36"/>
                    <a:pt x="1275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1" name="Google Shape;16553;p55">
              <a:extLst>
                <a:ext uri="{FF2B5EF4-FFF2-40B4-BE49-F238E27FC236}">
                  <a16:creationId xmlns:a16="http://schemas.microsoft.com/office/drawing/2014/main" id="{7481DE08-C35A-54B3-3AA7-F5BB945CC28C}"/>
                </a:ext>
              </a:extLst>
            </p:cNvPr>
            <p:cNvSpPr/>
            <p:nvPr/>
          </p:nvSpPr>
          <p:spPr>
            <a:xfrm>
              <a:off x="4203775" y="3013725"/>
              <a:ext cx="17000" cy="6325"/>
            </a:xfrm>
            <a:custGeom>
              <a:avLst/>
              <a:gdLst/>
              <a:ahLst/>
              <a:cxnLst/>
              <a:rect l="l" t="t" r="r" b="b"/>
              <a:pathLst>
                <a:path w="680" h="253" extrusionOk="0">
                  <a:moveTo>
                    <a:pt x="384" y="1"/>
                  </a:moveTo>
                  <a:cubicBezTo>
                    <a:pt x="287" y="1"/>
                    <a:pt x="187" y="24"/>
                    <a:pt x="84" y="43"/>
                  </a:cubicBezTo>
                  <a:cubicBezTo>
                    <a:pt x="1" y="55"/>
                    <a:pt x="1" y="198"/>
                    <a:pt x="84" y="222"/>
                  </a:cubicBezTo>
                  <a:cubicBezTo>
                    <a:pt x="184" y="234"/>
                    <a:pt x="280" y="253"/>
                    <a:pt x="375" y="253"/>
                  </a:cubicBezTo>
                  <a:cubicBezTo>
                    <a:pt x="461" y="253"/>
                    <a:pt x="547" y="237"/>
                    <a:pt x="632" y="186"/>
                  </a:cubicBezTo>
                  <a:cubicBezTo>
                    <a:pt x="680" y="162"/>
                    <a:pt x="680" y="79"/>
                    <a:pt x="632" y="67"/>
                  </a:cubicBezTo>
                  <a:cubicBezTo>
                    <a:pt x="550" y="17"/>
                    <a:pt x="468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2" name="Google Shape;16554;p55">
              <a:extLst>
                <a:ext uri="{FF2B5EF4-FFF2-40B4-BE49-F238E27FC236}">
                  <a16:creationId xmlns:a16="http://schemas.microsoft.com/office/drawing/2014/main" id="{9144A229-D731-DD7F-E423-88C0550B6D0A}"/>
                </a:ext>
              </a:extLst>
            </p:cNvPr>
            <p:cNvSpPr/>
            <p:nvPr/>
          </p:nvSpPr>
          <p:spPr>
            <a:xfrm>
              <a:off x="4143675" y="3074875"/>
              <a:ext cx="11625" cy="4250"/>
            </a:xfrm>
            <a:custGeom>
              <a:avLst/>
              <a:gdLst/>
              <a:ahLst/>
              <a:cxnLst/>
              <a:rect l="l" t="t" r="r" b="b"/>
              <a:pathLst>
                <a:path w="465" h="170" extrusionOk="0">
                  <a:moveTo>
                    <a:pt x="378" y="0"/>
                  </a:moveTo>
                  <a:cubicBezTo>
                    <a:pt x="276" y="0"/>
                    <a:pt x="190" y="38"/>
                    <a:pt x="95" y="38"/>
                  </a:cubicBezTo>
                  <a:cubicBezTo>
                    <a:pt x="4" y="38"/>
                    <a:pt x="0" y="169"/>
                    <a:pt x="84" y="169"/>
                  </a:cubicBezTo>
                  <a:cubicBezTo>
                    <a:pt x="88" y="169"/>
                    <a:pt x="91" y="169"/>
                    <a:pt x="95" y="169"/>
                  </a:cubicBezTo>
                  <a:cubicBezTo>
                    <a:pt x="214" y="157"/>
                    <a:pt x="321" y="109"/>
                    <a:pt x="417" y="97"/>
                  </a:cubicBezTo>
                  <a:cubicBezTo>
                    <a:pt x="464" y="85"/>
                    <a:pt x="464" y="26"/>
                    <a:pt x="417" y="2"/>
                  </a:cubicBezTo>
                  <a:cubicBezTo>
                    <a:pt x="403" y="1"/>
                    <a:pt x="390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3" name="Google Shape;16555;p55">
              <a:extLst>
                <a:ext uri="{FF2B5EF4-FFF2-40B4-BE49-F238E27FC236}">
                  <a16:creationId xmlns:a16="http://schemas.microsoft.com/office/drawing/2014/main" id="{DB46D648-1600-8A2B-CFA3-7B9C4A5FFFE6}"/>
                </a:ext>
              </a:extLst>
            </p:cNvPr>
            <p:cNvSpPr/>
            <p:nvPr/>
          </p:nvSpPr>
          <p:spPr>
            <a:xfrm>
              <a:off x="4126400" y="3106750"/>
              <a:ext cx="16700" cy="6275"/>
            </a:xfrm>
            <a:custGeom>
              <a:avLst/>
              <a:gdLst/>
              <a:ahLst/>
              <a:cxnLst/>
              <a:rect l="l" t="t" r="r" b="b"/>
              <a:pathLst>
                <a:path w="668" h="251" extrusionOk="0">
                  <a:moveTo>
                    <a:pt x="429" y="1"/>
                  </a:moveTo>
                  <a:cubicBezTo>
                    <a:pt x="334" y="1"/>
                    <a:pt x="238" y="13"/>
                    <a:pt x="143" y="13"/>
                  </a:cubicBezTo>
                  <a:cubicBezTo>
                    <a:pt x="0" y="13"/>
                    <a:pt x="0" y="239"/>
                    <a:pt x="143" y="239"/>
                  </a:cubicBezTo>
                  <a:cubicBezTo>
                    <a:pt x="227" y="239"/>
                    <a:pt x="334" y="251"/>
                    <a:pt x="429" y="251"/>
                  </a:cubicBezTo>
                  <a:cubicBezTo>
                    <a:pt x="489" y="251"/>
                    <a:pt x="596" y="215"/>
                    <a:pt x="631" y="180"/>
                  </a:cubicBezTo>
                  <a:cubicBezTo>
                    <a:pt x="667" y="144"/>
                    <a:pt x="667" y="96"/>
                    <a:pt x="631" y="72"/>
                  </a:cubicBezTo>
                  <a:cubicBezTo>
                    <a:pt x="596" y="25"/>
                    <a:pt x="489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4" name="Google Shape;16556;p55">
              <a:extLst>
                <a:ext uri="{FF2B5EF4-FFF2-40B4-BE49-F238E27FC236}">
                  <a16:creationId xmlns:a16="http://schemas.microsoft.com/office/drawing/2014/main" id="{FBBCD8C1-2B13-F695-F52F-577CFEB37024}"/>
                </a:ext>
              </a:extLst>
            </p:cNvPr>
            <p:cNvSpPr/>
            <p:nvPr/>
          </p:nvSpPr>
          <p:spPr>
            <a:xfrm>
              <a:off x="4169850" y="3099975"/>
              <a:ext cx="14900" cy="7275"/>
            </a:xfrm>
            <a:custGeom>
              <a:avLst/>
              <a:gdLst/>
              <a:ahLst/>
              <a:cxnLst/>
              <a:rect l="l" t="t" r="r" b="b"/>
              <a:pathLst>
                <a:path w="596" h="291" extrusionOk="0">
                  <a:moveTo>
                    <a:pt x="363" y="1"/>
                  </a:moveTo>
                  <a:cubicBezTo>
                    <a:pt x="259" y="1"/>
                    <a:pt x="148" y="35"/>
                    <a:pt x="72" y="70"/>
                  </a:cubicBezTo>
                  <a:cubicBezTo>
                    <a:pt x="13" y="105"/>
                    <a:pt x="1" y="177"/>
                    <a:pt x="24" y="236"/>
                  </a:cubicBezTo>
                  <a:cubicBezTo>
                    <a:pt x="49" y="277"/>
                    <a:pt x="91" y="290"/>
                    <a:pt x="134" y="290"/>
                  </a:cubicBezTo>
                  <a:cubicBezTo>
                    <a:pt x="153" y="290"/>
                    <a:pt x="173" y="288"/>
                    <a:pt x="191" y="284"/>
                  </a:cubicBezTo>
                  <a:cubicBezTo>
                    <a:pt x="310" y="224"/>
                    <a:pt x="477" y="284"/>
                    <a:pt x="560" y="177"/>
                  </a:cubicBezTo>
                  <a:cubicBezTo>
                    <a:pt x="596" y="141"/>
                    <a:pt x="596" y="105"/>
                    <a:pt x="560" y="70"/>
                  </a:cubicBezTo>
                  <a:cubicBezTo>
                    <a:pt x="510" y="19"/>
                    <a:pt x="438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5" name="Google Shape;16557;p55">
              <a:extLst>
                <a:ext uri="{FF2B5EF4-FFF2-40B4-BE49-F238E27FC236}">
                  <a16:creationId xmlns:a16="http://schemas.microsoft.com/office/drawing/2014/main" id="{4528AE1E-17A1-1E81-5F37-E18AEEB86D24}"/>
                </a:ext>
              </a:extLst>
            </p:cNvPr>
            <p:cNvSpPr/>
            <p:nvPr/>
          </p:nvSpPr>
          <p:spPr>
            <a:xfrm>
              <a:off x="4125900" y="3145475"/>
              <a:ext cx="34750" cy="6600"/>
            </a:xfrm>
            <a:custGeom>
              <a:avLst/>
              <a:gdLst/>
              <a:ahLst/>
              <a:cxnLst/>
              <a:rect l="l" t="t" r="r" b="b"/>
              <a:pathLst>
                <a:path w="1390" h="264" extrusionOk="0">
                  <a:moveTo>
                    <a:pt x="1051" y="1"/>
                  </a:moveTo>
                  <a:cubicBezTo>
                    <a:pt x="710" y="1"/>
                    <a:pt x="406" y="88"/>
                    <a:pt x="44" y="190"/>
                  </a:cubicBezTo>
                  <a:cubicBezTo>
                    <a:pt x="1" y="212"/>
                    <a:pt x="27" y="263"/>
                    <a:pt x="49" y="263"/>
                  </a:cubicBezTo>
                  <a:cubicBezTo>
                    <a:pt x="52" y="263"/>
                    <a:pt x="54" y="263"/>
                    <a:pt x="56" y="262"/>
                  </a:cubicBezTo>
                  <a:cubicBezTo>
                    <a:pt x="473" y="178"/>
                    <a:pt x="925" y="190"/>
                    <a:pt x="1354" y="95"/>
                  </a:cubicBezTo>
                  <a:cubicBezTo>
                    <a:pt x="1390" y="95"/>
                    <a:pt x="1390" y="35"/>
                    <a:pt x="1354" y="24"/>
                  </a:cubicBezTo>
                  <a:cubicBezTo>
                    <a:pt x="1249" y="8"/>
                    <a:pt x="1148" y="1"/>
                    <a:pt x="10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6" name="Google Shape;16558;p55">
              <a:extLst>
                <a:ext uri="{FF2B5EF4-FFF2-40B4-BE49-F238E27FC236}">
                  <a16:creationId xmlns:a16="http://schemas.microsoft.com/office/drawing/2014/main" id="{485E25DC-35D0-4836-CEEE-E75BD96689AA}"/>
                </a:ext>
              </a:extLst>
            </p:cNvPr>
            <p:cNvSpPr/>
            <p:nvPr/>
          </p:nvSpPr>
          <p:spPr>
            <a:xfrm>
              <a:off x="4154175" y="3159700"/>
              <a:ext cx="21875" cy="8425"/>
            </a:xfrm>
            <a:custGeom>
              <a:avLst/>
              <a:gdLst/>
              <a:ahLst/>
              <a:cxnLst/>
              <a:rect l="l" t="t" r="r" b="b"/>
              <a:pathLst>
                <a:path w="875" h="337" extrusionOk="0">
                  <a:moveTo>
                    <a:pt x="807" y="1"/>
                  </a:moveTo>
                  <a:cubicBezTo>
                    <a:pt x="803" y="1"/>
                    <a:pt x="799" y="1"/>
                    <a:pt x="794" y="2"/>
                  </a:cubicBezTo>
                  <a:cubicBezTo>
                    <a:pt x="556" y="62"/>
                    <a:pt x="318" y="133"/>
                    <a:pt x="92" y="193"/>
                  </a:cubicBezTo>
                  <a:cubicBezTo>
                    <a:pt x="1" y="216"/>
                    <a:pt x="30" y="336"/>
                    <a:pt x="126" y="336"/>
                  </a:cubicBezTo>
                  <a:cubicBezTo>
                    <a:pt x="130" y="336"/>
                    <a:pt x="135" y="336"/>
                    <a:pt x="140" y="336"/>
                  </a:cubicBezTo>
                  <a:cubicBezTo>
                    <a:pt x="390" y="276"/>
                    <a:pt x="628" y="240"/>
                    <a:pt x="830" y="98"/>
                  </a:cubicBezTo>
                  <a:cubicBezTo>
                    <a:pt x="874" y="65"/>
                    <a:pt x="857" y="1"/>
                    <a:pt x="8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7" name="Google Shape;16559;p55">
              <a:extLst>
                <a:ext uri="{FF2B5EF4-FFF2-40B4-BE49-F238E27FC236}">
                  <a16:creationId xmlns:a16="http://schemas.microsoft.com/office/drawing/2014/main" id="{C739890F-B282-7504-6460-4C6C3249C4D0}"/>
                </a:ext>
              </a:extLst>
            </p:cNvPr>
            <p:cNvSpPr/>
            <p:nvPr/>
          </p:nvSpPr>
          <p:spPr>
            <a:xfrm>
              <a:off x="4157650" y="3214225"/>
              <a:ext cx="31275" cy="4475"/>
            </a:xfrm>
            <a:custGeom>
              <a:avLst/>
              <a:gdLst/>
              <a:ahLst/>
              <a:cxnLst/>
              <a:rect l="l" t="t" r="r" b="b"/>
              <a:pathLst>
                <a:path w="1251" h="179" extrusionOk="0">
                  <a:moveTo>
                    <a:pt x="72" y="0"/>
                  </a:moveTo>
                  <a:cubicBezTo>
                    <a:pt x="1" y="0"/>
                    <a:pt x="1" y="119"/>
                    <a:pt x="72" y="131"/>
                  </a:cubicBezTo>
                  <a:cubicBezTo>
                    <a:pt x="358" y="140"/>
                    <a:pt x="644" y="178"/>
                    <a:pt x="940" y="178"/>
                  </a:cubicBezTo>
                  <a:cubicBezTo>
                    <a:pt x="1027" y="178"/>
                    <a:pt x="1114" y="175"/>
                    <a:pt x="1203" y="167"/>
                  </a:cubicBezTo>
                  <a:cubicBezTo>
                    <a:pt x="1251" y="167"/>
                    <a:pt x="1251" y="107"/>
                    <a:pt x="1203" y="83"/>
                  </a:cubicBezTo>
                  <a:cubicBezTo>
                    <a:pt x="834" y="48"/>
                    <a:pt x="45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8" name="Google Shape;16560;p55">
              <a:extLst>
                <a:ext uri="{FF2B5EF4-FFF2-40B4-BE49-F238E27FC236}">
                  <a16:creationId xmlns:a16="http://schemas.microsoft.com/office/drawing/2014/main" id="{69DEBB5B-782B-BD0D-FEEA-90E9B6A95597}"/>
                </a:ext>
              </a:extLst>
            </p:cNvPr>
            <p:cNvSpPr/>
            <p:nvPr/>
          </p:nvSpPr>
          <p:spPr>
            <a:xfrm>
              <a:off x="4198450" y="3239825"/>
              <a:ext cx="16075" cy="4825"/>
            </a:xfrm>
            <a:custGeom>
              <a:avLst/>
              <a:gdLst/>
              <a:ahLst/>
              <a:cxnLst/>
              <a:rect l="l" t="t" r="r" b="b"/>
              <a:pathLst>
                <a:path w="643" h="193" extrusionOk="0">
                  <a:moveTo>
                    <a:pt x="393" y="0"/>
                  </a:moveTo>
                  <a:cubicBezTo>
                    <a:pt x="297" y="0"/>
                    <a:pt x="214" y="36"/>
                    <a:pt x="119" y="36"/>
                  </a:cubicBezTo>
                  <a:cubicBezTo>
                    <a:pt x="7" y="36"/>
                    <a:pt x="0" y="193"/>
                    <a:pt x="88" y="193"/>
                  </a:cubicBezTo>
                  <a:cubicBezTo>
                    <a:pt x="94" y="193"/>
                    <a:pt x="100" y="192"/>
                    <a:pt x="107" y="191"/>
                  </a:cubicBezTo>
                  <a:cubicBezTo>
                    <a:pt x="190" y="191"/>
                    <a:pt x="262" y="179"/>
                    <a:pt x="357" y="167"/>
                  </a:cubicBezTo>
                  <a:cubicBezTo>
                    <a:pt x="440" y="143"/>
                    <a:pt x="524" y="107"/>
                    <a:pt x="607" y="83"/>
                  </a:cubicBezTo>
                  <a:cubicBezTo>
                    <a:pt x="643" y="71"/>
                    <a:pt x="643" y="36"/>
                    <a:pt x="607" y="36"/>
                  </a:cubicBezTo>
                  <a:cubicBezTo>
                    <a:pt x="535" y="12"/>
                    <a:pt x="464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9" name="Google Shape;16561;p55">
              <a:extLst>
                <a:ext uri="{FF2B5EF4-FFF2-40B4-BE49-F238E27FC236}">
                  <a16:creationId xmlns:a16="http://schemas.microsoft.com/office/drawing/2014/main" id="{BB89B81C-B30E-E7B7-032F-98FE5B118BF2}"/>
                </a:ext>
              </a:extLst>
            </p:cNvPr>
            <p:cNvSpPr/>
            <p:nvPr/>
          </p:nvSpPr>
          <p:spPr>
            <a:xfrm>
              <a:off x="4219575" y="3236825"/>
              <a:ext cx="69675" cy="13425"/>
            </a:xfrm>
            <a:custGeom>
              <a:avLst/>
              <a:gdLst/>
              <a:ahLst/>
              <a:cxnLst/>
              <a:rect l="l" t="t" r="r" b="b"/>
              <a:pathLst>
                <a:path w="2787" h="537" extrusionOk="0">
                  <a:moveTo>
                    <a:pt x="2738" y="1"/>
                  </a:moveTo>
                  <a:cubicBezTo>
                    <a:pt x="1881" y="156"/>
                    <a:pt x="1000" y="299"/>
                    <a:pt x="119" y="358"/>
                  </a:cubicBezTo>
                  <a:cubicBezTo>
                    <a:pt x="24" y="370"/>
                    <a:pt x="0" y="537"/>
                    <a:pt x="119" y="537"/>
                  </a:cubicBezTo>
                  <a:cubicBezTo>
                    <a:pt x="1012" y="465"/>
                    <a:pt x="1881" y="227"/>
                    <a:pt x="2762" y="49"/>
                  </a:cubicBezTo>
                  <a:cubicBezTo>
                    <a:pt x="2786" y="49"/>
                    <a:pt x="2774" y="1"/>
                    <a:pt x="27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0" name="Google Shape;16562;p55">
              <a:extLst>
                <a:ext uri="{FF2B5EF4-FFF2-40B4-BE49-F238E27FC236}">
                  <a16:creationId xmlns:a16="http://schemas.microsoft.com/office/drawing/2014/main" id="{96F5933E-A22B-ACC7-1692-0527FA819DE2}"/>
                </a:ext>
              </a:extLst>
            </p:cNvPr>
            <p:cNvSpPr/>
            <p:nvPr/>
          </p:nvSpPr>
          <p:spPr>
            <a:xfrm>
              <a:off x="4254950" y="3267575"/>
              <a:ext cx="16125" cy="5550"/>
            </a:xfrm>
            <a:custGeom>
              <a:avLst/>
              <a:gdLst/>
              <a:ahLst/>
              <a:cxnLst/>
              <a:rect l="l" t="t" r="r" b="b"/>
              <a:pathLst>
                <a:path w="645" h="222" extrusionOk="0">
                  <a:moveTo>
                    <a:pt x="85" y="1"/>
                  </a:moveTo>
                  <a:cubicBezTo>
                    <a:pt x="10" y="1"/>
                    <a:pt x="0" y="131"/>
                    <a:pt x="73" y="152"/>
                  </a:cubicBezTo>
                  <a:cubicBezTo>
                    <a:pt x="169" y="188"/>
                    <a:pt x="252" y="200"/>
                    <a:pt x="347" y="212"/>
                  </a:cubicBezTo>
                  <a:cubicBezTo>
                    <a:pt x="375" y="219"/>
                    <a:pt x="400" y="222"/>
                    <a:pt x="423" y="222"/>
                  </a:cubicBezTo>
                  <a:cubicBezTo>
                    <a:pt x="480" y="222"/>
                    <a:pt x="530" y="205"/>
                    <a:pt x="597" y="188"/>
                  </a:cubicBezTo>
                  <a:cubicBezTo>
                    <a:pt x="645" y="164"/>
                    <a:pt x="645" y="93"/>
                    <a:pt x="597" y="81"/>
                  </a:cubicBezTo>
                  <a:cubicBezTo>
                    <a:pt x="526" y="45"/>
                    <a:pt x="466" y="33"/>
                    <a:pt x="371" y="33"/>
                  </a:cubicBezTo>
                  <a:cubicBezTo>
                    <a:pt x="288" y="33"/>
                    <a:pt x="216" y="21"/>
                    <a:pt x="121" y="9"/>
                  </a:cubicBezTo>
                  <a:cubicBezTo>
                    <a:pt x="108" y="3"/>
                    <a:pt x="96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1" name="Google Shape;16563;p55">
              <a:extLst>
                <a:ext uri="{FF2B5EF4-FFF2-40B4-BE49-F238E27FC236}">
                  <a16:creationId xmlns:a16="http://schemas.microsoft.com/office/drawing/2014/main" id="{48BA8B7E-C3F5-B2E5-0145-0A0C78102E7B}"/>
                </a:ext>
              </a:extLst>
            </p:cNvPr>
            <p:cNvSpPr/>
            <p:nvPr/>
          </p:nvSpPr>
          <p:spPr>
            <a:xfrm>
              <a:off x="4301425" y="327850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24" y="1"/>
                  </a:moveTo>
                  <a:cubicBezTo>
                    <a:pt x="0" y="1"/>
                    <a:pt x="0" y="25"/>
                    <a:pt x="24" y="25"/>
                  </a:cubicBezTo>
                  <a:cubicBezTo>
                    <a:pt x="36" y="25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2" name="Google Shape;16564;p55">
              <a:extLst>
                <a:ext uri="{FF2B5EF4-FFF2-40B4-BE49-F238E27FC236}">
                  <a16:creationId xmlns:a16="http://schemas.microsoft.com/office/drawing/2014/main" id="{BECCA2EF-D598-6D5E-9792-27153CCE319D}"/>
                </a:ext>
              </a:extLst>
            </p:cNvPr>
            <p:cNvSpPr/>
            <p:nvPr/>
          </p:nvSpPr>
          <p:spPr>
            <a:xfrm>
              <a:off x="4299875" y="3277700"/>
              <a:ext cx="11400" cy="5150"/>
            </a:xfrm>
            <a:custGeom>
              <a:avLst/>
              <a:gdLst/>
              <a:ahLst/>
              <a:cxnLst/>
              <a:rect l="l" t="t" r="r" b="b"/>
              <a:pathLst>
                <a:path w="456" h="206" extrusionOk="0">
                  <a:moveTo>
                    <a:pt x="73" y="0"/>
                  </a:moveTo>
                  <a:cubicBezTo>
                    <a:pt x="33" y="0"/>
                    <a:pt x="1" y="63"/>
                    <a:pt x="50" y="92"/>
                  </a:cubicBezTo>
                  <a:cubicBezTo>
                    <a:pt x="116" y="130"/>
                    <a:pt x="250" y="205"/>
                    <a:pt x="349" y="205"/>
                  </a:cubicBezTo>
                  <a:cubicBezTo>
                    <a:pt x="376" y="205"/>
                    <a:pt x="400" y="200"/>
                    <a:pt x="419" y="188"/>
                  </a:cubicBezTo>
                  <a:cubicBezTo>
                    <a:pt x="455" y="164"/>
                    <a:pt x="455" y="140"/>
                    <a:pt x="419" y="128"/>
                  </a:cubicBezTo>
                  <a:cubicBezTo>
                    <a:pt x="384" y="92"/>
                    <a:pt x="336" y="92"/>
                    <a:pt x="277" y="80"/>
                  </a:cubicBezTo>
                  <a:cubicBezTo>
                    <a:pt x="217" y="69"/>
                    <a:pt x="157" y="33"/>
                    <a:pt x="98" y="9"/>
                  </a:cubicBezTo>
                  <a:cubicBezTo>
                    <a:pt x="90" y="3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3" name="Google Shape;16565;p55">
              <a:extLst>
                <a:ext uri="{FF2B5EF4-FFF2-40B4-BE49-F238E27FC236}">
                  <a16:creationId xmlns:a16="http://schemas.microsoft.com/office/drawing/2014/main" id="{C32EB74B-5D36-6112-4E97-514A544A0AD6}"/>
                </a:ext>
              </a:extLst>
            </p:cNvPr>
            <p:cNvSpPr/>
            <p:nvPr/>
          </p:nvSpPr>
          <p:spPr>
            <a:xfrm>
              <a:off x="4317800" y="3309775"/>
              <a:ext cx="10425" cy="2700"/>
            </a:xfrm>
            <a:custGeom>
              <a:avLst/>
              <a:gdLst/>
              <a:ahLst/>
              <a:cxnLst/>
              <a:rect l="l" t="t" r="r" b="b"/>
              <a:pathLst>
                <a:path w="417" h="108" extrusionOk="0">
                  <a:moveTo>
                    <a:pt x="60" y="0"/>
                  </a:moveTo>
                  <a:cubicBezTo>
                    <a:pt x="0" y="0"/>
                    <a:pt x="0" y="107"/>
                    <a:pt x="60" y="107"/>
                  </a:cubicBezTo>
                  <a:cubicBezTo>
                    <a:pt x="167" y="107"/>
                    <a:pt x="286" y="95"/>
                    <a:pt x="393" y="71"/>
                  </a:cubicBezTo>
                  <a:cubicBezTo>
                    <a:pt x="417" y="71"/>
                    <a:pt x="417" y="36"/>
                    <a:pt x="393" y="36"/>
                  </a:cubicBezTo>
                  <a:cubicBezTo>
                    <a:pt x="286" y="12"/>
                    <a:pt x="167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4" name="Google Shape;16566;p55">
              <a:extLst>
                <a:ext uri="{FF2B5EF4-FFF2-40B4-BE49-F238E27FC236}">
                  <a16:creationId xmlns:a16="http://schemas.microsoft.com/office/drawing/2014/main" id="{9578ACF9-A0F7-BF10-4E01-929D410E5DF4}"/>
                </a:ext>
              </a:extLst>
            </p:cNvPr>
            <p:cNvSpPr/>
            <p:nvPr/>
          </p:nvSpPr>
          <p:spPr>
            <a:xfrm>
              <a:off x="4373750" y="3337950"/>
              <a:ext cx="31275" cy="2550"/>
            </a:xfrm>
            <a:custGeom>
              <a:avLst/>
              <a:gdLst/>
              <a:ahLst/>
              <a:cxnLst/>
              <a:rect l="l" t="t" r="r" b="b"/>
              <a:pathLst>
                <a:path w="1251" h="102" extrusionOk="0">
                  <a:moveTo>
                    <a:pt x="813" y="0"/>
                  </a:moveTo>
                  <a:cubicBezTo>
                    <a:pt x="548" y="0"/>
                    <a:pt x="278" y="16"/>
                    <a:pt x="24" y="16"/>
                  </a:cubicBezTo>
                  <a:cubicBezTo>
                    <a:pt x="0" y="40"/>
                    <a:pt x="0" y="76"/>
                    <a:pt x="24" y="76"/>
                  </a:cubicBezTo>
                  <a:cubicBezTo>
                    <a:pt x="286" y="76"/>
                    <a:pt x="559" y="102"/>
                    <a:pt x="821" y="102"/>
                  </a:cubicBezTo>
                  <a:cubicBezTo>
                    <a:pt x="952" y="102"/>
                    <a:pt x="1080" y="95"/>
                    <a:pt x="1203" y="76"/>
                  </a:cubicBezTo>
                  <a:cubicBezTo>
                    <a:pt x="1251" y="76"/>
                    <a:pt x="1251" y="16"/>
                    <a:pt x="1203" y="16"/>
                  </a:cubicBezTo>
                  <a:cubicBezTo>
                    <a:pt x="1076" y="4"/>
                    <a:pt x="945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5" name="Google Shape;16567;p55">
              <a:extLst>
                <a:ext uri="{FF2B5EF4-FFF2-40B4-BE49-F238E27FC236}">
                  <a16:creationId xmlns:a16="http://schemas.microsoft.com/office/drawing/2014/main" id="{CB0C0FBA-7D28-0EB4-3AA0-92CDE74B0BA6}"/>
                </a:ext>
              </a:extLst>
            </p:cNvPr>
            <p:cNvSpPr/>
            <p:nvPr/>
          </p:nvSpPr>
          <p:spPr>
            <a:xfrm>
              <a:off x="4438350" y="33392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24" y="1"/>
                  </a:moveTo>
                  <a:cubicBezTo>
                    <a:pt x="0" y="1"/>
                    <a:pt x="0" y="13"/>
                    <a:pt x="24" y="13"/>
                  </a:cubicBezTo>
                  <a:cubicBezTo>
                    <a:pt x="36" y="13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6" name="Google Shape;16568;p55">
              <a:extLst>
                <a:ext uri="{FF2B5EF4-FFF2-40B4-BE49-F238E27FC236}">
                  <a16:creationId xmlns:a16="http://schemas.microsoft.com/office/drawing/2014/main" id="{075D0C2B-0D15-F870-7AD4-259CC7BE9EE6}"/>
                </a:ext>
              </a:extLst>
            </p:cNvPr>
            <p:cNvSpPr/>
            <p:nvPr/>
          </p:nvSpPr>
          <p:spPr>
            <a:xfrm>
              <a:off x="4455600" y="3335350"/>
              <a:ext cx="12825" cy="5700"/>
            </a:xfrm>
            <a:custGeom>
              <a:avLst/>
              <a:gdLst/>
              <a:ahLst/>
              <a:cxnLst/>
              <a:rect l="l" t="t" r="r" b="b"/>
              <a:pathLst>
                <a:path w="513" h="228" extrusionOk="0">
                  <a:moveTo>
                    <a:pt x="453" y="1"/>
                  </a:moveTo>
                  <a:cubicBezTo>
                    <a:pt x="394" y="1"/>
                    <a:pt x="346" y="37"/>
                    <a:pt x="275" y="49"/>
                  </a:cubicBezTo>
                  <a:cubicBezTo>
                    <a:pt x="215" y="60"/>
                    <a:pt x="144" y="96"/>
                    <a:pt x="84" y="96"/>
                  </a:cubicBezTo>
                  <a:cubicBezTo>
                    <a:pt x="1" y="96"/>
                    <a:pt x="1" y="227"/>
                    <a:pt x="84" y="227"/>
                  </a:cubicBezTo>
                  <a:cubicBezTo>
                    <a:pt x="155" y="227"/>
                    <a:pt x="239" y="215"/>
                    <a:pt x="310" y="180"/>
                  </a:cubicBezTo>
                  <a:cubicBezTo>
                    <a:pt x="382" y="156"/>
                    <a:pt x="453" y="144"/>
                    <a:pt x="501" y="84"/>
                  </a:cubicBezTo>
                  <a:cubicBezTo>
                    <a:pt x="513" y="49"/>
                    <a:pt x="489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7" name="Google Shape;16569;p55">
              <a:extLst>
                <a:ext uri="{FF2B5EF4-FFF2-40B4-BE49-F238E27FC236}">
                  <a16:creationId xmlns:a16="http://schemas.microsoft.com/office/drawing/2014/main" id="{8B71D7F9-8DAF-BE28-564E-59B5E7F57C6F}"/>
                </a:ext>
              </a:extLst>
            </p:cNvPr>
            <p:cNvSpPr/>
            <p:nvPr/>
          </p:nvSpPr>
          <p:spPr>
            <a:xfrm>
              <a:off x="4457775" y="3328975"/>
              <a:ext cx="6300" cy="4075"/>
            </a:xfrm>
            <a:custGeom>
              <a:avLst/>
              <a:gdLst/>
              <a:ahLst/>
              <a:cxnLst/>
              <a:rect l="l" t="t" r="r" b="b"/>
              <a:pathLst>
                <a:path w="252" h="163" extrusionOk="0">
                  <a:moveTo>
                    <a:pt x="183" y="0"/>
                  </a:moveTo>
                  <a:cubicBezTo>
                    <a:pt x="176" y="0"/>
                    <a:pt x="170" y="2"/>
                    <a:pt x="164" y="6"/>
                  </a:cubicBezTo>
                  <a:cubicBezTo>
                    <a:pt x="116" y="54"/>
                    <a:pt x="92" y="77"/>
                    <a:pt x="33" y="113"/>
                  </a:cubicBezTo>
                  <a:cubicBezTo>
                    <a:pt x="1" y="124"/>
                    <a:pt x="26" y="163"/>
                    <a:pt x="48" y="163"/>
                  </a:cubicBezTo>
                  <a:cubicBezTo>
                    <a:pt x="51" y="163"/>
                    <a:pt x="54" y="162"/>
                    <a:pt x="57" y="161"/>
                  </a:cubicBezTo>
                  <a:cubicBezTo>
                    <a:pt x="116" y="125"/>
                    <a:pt x="164" y="101"/>
                    <a:pt x="211" y="54"/>
                  </a:cubicBezTo>
                  <a:cubicBezTo>
                    <a:pt x="251" y="44"/>
                    <a:pt x="216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8" name="Google Shape;16570;p55">
              <a:extLst>
                <a:ext uri="{FF2B5EF4-FFF2-40B4-BE49-F238E27FC236}">
                  <a16:creationId xmlns:a16="http://schemas.microsoft.com/office/drawing/2014/main" id="{36ED0902-6CC3-0E6B-56A9-864385937F45}"/>
                </a:ext>
              </a:extLst>
            </p:cNvPr>
            <p:cNvSpPr/>
            <p:nvPr/>
          </p:nvSpPr>
          <p:spPr>
            <a:xfrm>
              <a:off x="4439525" y="3330900"/>
              <a:ext cx="11500" cy="3150"/>
            </a:xfrm>
            <a:custGeom>
              <a:avLst/>
              <a:gdLst/>
              <a:ahLst/>
              <a:cxnLst/>
              <a:rect l="l" t="t" r="r" b="b"/>
              <a:pathLst>
                <a:path w="460" h="126" extrusionOk="0">
                  <a:moveTo>
                    <a:pt x="25" y="0"/>
                  </a:moveTo>
                  <a:cubicBezTo>
                    <a:pt x="1" y="0"/>
                    <a:pt x="1" y="48"/>
                    <a:pt x="25" y="48"/>
                  </a:cubicBezTo>
                  <a:cubicBezTo>
                    <a:pt x="144" y="96"/>
                    <a:pt x="298" y="96"/>
                    <a:pt x="417" y="119"/>
                  </a:cubicBezTo>
                  <a:cubicBezTo>
                    <a:pt x="423" y="123"/>
                    <a:pt x="429" y="125"/>
                    <a:pt x="433" y="125"/>
                  </a:cubicBezTo>
                  <a:cubicBezTo>
                    <a:pt x="456" y="125"/>
                    <a:pt x="459" y="84"/>
                    <a:pt x="429" y="84"/>
                  </a:cubicBezTo>
                  <a:cubicBezTo>
                    <a:pt x="298" y="48"/>
                    <a:pt x="167" y="24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9" name="Google Shape;16571;p55">
              <a:extLst>
                <a:ext uri="{FF2B5EF4-FFF2-40B4-BE49-F238E27FC236}">
                  <a16:creationId xmlns:a16="http://schemas.microsoft.com/office/drawing/2014/main" id="{9DD0DA41-1FD2-EDC8-B641-89A19FE6BFAA}"/>
                </a:ext>
              </a:extLst>
            </p:cNvPr>
            <p:cNvSpPr/>
            <p:nvPr/>
          </p:nvSpPr>
          <p:spPr>
            <a:xfrm>
              <a:off x="4536275" y="3281475"/>
              <a:ext cx="32750" cy="1925"/>
            </a:xfrm>
            <a:custGeom>
              <a:avLst/>
              <a:gdLst/>
              <a:ahLst/>
              <a:cxnLst/>
              <a:rect l="l" t="t" r="r" b="b"/>
              <a:pathLst>
                <a:path w="1310" h="77" extrusionOk="0">
                  <a:moveTo>
                    <a:pt x="1310" y="1"/>
                  </a:moveTo>
                  <a:lnTo>
                    <a:pt x="1310" y="1"/>
                  </a:lnTo>
                  <a:cubicBezTo>
                    <a:pt x="1147" y="24"/>
                    <a:pt x="984" y="29"/>
                    <a:pt x="821" y="29"/>
                  </a:cubicBezTo>
                  <a:cubicBezTo>
                    <a:pt x="670" y="29"/>
                    <a:pt x="518" y="24"/>
                    <a:pt x="365" y="24"/>
                  </a:cubicBezTo>
                  <a:cubicBezTo>
                    <a:pt x="248" y="24"/>
                    <a:pt x="131" y="27"/>
                    <a:pt x="12" y="37"/>
                  </a:cubicBezTo>
                  <a:cubicBezTo>
                    <a:pt x="0" y="37"/>
                    <a:pt x="0" y="60"/>
                    <a:pt x="12" y="60"/>
                  </a:cubicBezTo>
                  <a:cubicBezTo>
                    <a:pt x="149" y="72"/>
                    <a:pt x="285" y="77"/>
                    <a:pt x="421" y="77"/>
                  </a:cubicBezTo>
                  <a:cubicBezTo>
                    <a:pt x="723" y="77"/>
                    <a:pt x="1022" y="50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0" name="Google Shape;16572;p55">
              <a:extLst>
                <a:ext uri="{FF2B5EF4-FFF2-40B4-BE49-F238E27FC236}">
                  <a16:creationId xmlns:a16="http://schemas.microsoft.com/office/drawing/2014/main" id="{3DC51E17-5589-FA60-66E3-94E2C81CD18E}"/>
                </a:ext>
              </a:extLst>
            </p:cNvPr>
            <p:cNvSpPr/>
            <p:nvPr/>
          </p:nvSpPr>
          <p:spPr>
            <a:xfrm>
              <a:off x="4501450" y="3285950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131" y="1"/>
                  </a:moveTo>
                  <a:cubicBezTo>
                    <a:pt x="95" y="1"/>
                    <a:pt x="60" y="1"/>
                    <a:pt x="24" y="12"/>
                  </a:cubicBezTo>
                  <a:cubicBezTo>
                    <a:pt x="0" y="12"/>
                    <a:pt x="0" y="60"/>
                    <a:pt x="24" y="60"/>
                  </a:cubicBezTo>
                  <a:cubicBezTo>
                    <a:pt x="60" y="60"/>
                    <a:pt x="95" y="60"/>
                    <a:pt x="131" y="72"/>
                  </a:cubicBezTo>
                  <a:cubicBezTo>
                    <a:pt x="179" y="72"/>
                    <a:pt x="179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1" name="Google Shape;16573;p55">
              <a:extLst>
                <a:ext uri="{FF2B5EF4-FFF2-40B4-BE49-F238E27FC236}">
                  <a16:creationId xmlns:a16="http://schemas.microsoft.com/office/drawing/2014/main" id="{1862A470-A938-EE7B-794D-82EF5907F03B}"/>
                </a:ext>
              </a:extLst>
            </p:cNvPr>
            <p:cNvSpPr/>
            <p:nvPr/>
          </p:nvSpPr>
          <p:spPr>
            <a:xfrm>
              <a:off x="4563050" y="3265375"/>
              <a:ext cx="20175" cy="6100"/>
            </a:xfrm>
            <a:custGeom>
              <a:avLst/>
              <a:gdLst/>
              <a:ahLst/>
              <a:cxnLst/>
              <a:rect l="l" t="t" r="r" b="b"/>
              <a:pathLst>
                <a:path w="807" h="244" extrusionOk="0">
                  <a:moveTo>
                    <a:pt x="728" y="0"/>
                  </a:moveTo>
                  <a:cubicBezTo>
                    <a:pt x="724" y="0"/>
                    <a:pt x="719" y="1"/>
                    <a:pt x="715" y="2"/>
                  </a:cubicBezTo>
                  <a:cubicBezTo>
                    <a:pt x="596" y="50"/>
                    <a:pt x="477" y="97"/>
                    <a:pt x="358" y="109"/>
                  </a:cubicBezTo>
                  <a:cubicBezTo>
                    <a:pt x="251" y="121"/>
                    <a:pt x="144" y="145"/>
                    <a:pt x="48" y="169"/>
                  </a:cubicBezTo>
                  <a:cubicBezTo>
                    <a:pt x="1" y="181"/>
                    <a:pt x="13" y="240"/>
                    <a:pt x="60" y="240"/>
                  </a:cubicBezTo>
                  <a:cubicBezTo>
                    <a:pt x="82" y="242"/>
                    <a:pt x="104" y="243"/>
                    <a:pt x="126" y="243"/>
                  </a:cubicBezTo>
                  <a:cubicBezTo>
                    <a:pt x="336" y="243"/>
                    <a:pt x="569" y="148"/>
                    <a:pt x="763" y="62"/>
                  </a:cubicBezTo>
                  <a:cubicBezTo>
                    <a:pt x="806" y="51"/>
                    <a:pt x="771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2" name="Google Shape;16574;p55">
              <a:extLst>
                <a:ext uri="{FF2B5EF4-FFF2-40B4-BE49-F238E27FC236}">
                  <a16:creationId xmlns:a16="http://schemas.microsoft.com/office/drawing/2014/main" id="{6450F4AA-490A-A8A0-51C4-4424921C8DC8}"/>
                </a:ext>
              </a:extLst>
            </p:cNvPr>
            <p:cNvSpPr/>
            <p:nvPr/>
          </p:nvSpPr>
          <p:spPr>
            <a:xfrm>
              <a:off x="4587175" y="3247525"/>
              <a:ext cx="17275" cy="3925"/>
            </a:xfrm>
            <a:custGeom>
              <a:avLst/>
              <a:gdLst/>
              <a:ahLst/>
              <a:cxnLst/>
              <a:rect l="l" t="t" r="r" b="b"/>
              <a:pathLst>
                <a:path w="691" h="157" extrusionOk="0">
                  <a:moveTo>
                    <a:pt x="455" y="1"/>
                  </a:moveTo>
                  <a:cubicBezTo>
                    <a:pt x="316" y="1"/>
                    <a:pt x="182" y="8"/>
                    <a:pt x="48" y="61"/>
                  </a:cubicBezTo>
                  <a:cubicBezTo>
                    <a:pt x="0" y="73"/>
                    <a:pt x="0" y="133"/>
                    <a:pt x="60" y="156"/>
                  </a:cubicBezTo>
                  <a:cubicBezTo>
                    <a:pt x="238" y="156"/>
                    <a:pt x="417" y="133"/>
                    <a:pt x="596" y="133"/>
                  </a:cubicBezTo>
                  <a:cubicBezTo>
                    <a:pt x="599" y="133"/>
                    <a:pt x="603" y="133"/>
                    <a:pt x="607" y="133"/>
                  </a:cubicBezTo>
                  <a:cubicBezTo>
                    <a:pt x="691" y="133"/>
                    <a:pt x="687" y="2"/>
                    <a:pt x="596" y="2"/>
                  </a:cubicBezTo>
                  <a:cubicBezTo>
                    <a:pt x="548" y="2"/>
                    <a:pt x="501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3" name="Google Shape;16575;p55">
              <a:extLst>
                <a:ext uri="{FF2B5EF4-FFF2-40B4-BE49-F238E27FC236}">
                  <a16:creationId xmlns:a16="http://schemas.microsoft.com/office/drawing/2014/main" id="{57A063E7-B30E-739C-0389-94329A3E2949}"/>
                </a:ext>
              </a:extLst>
            </p:cNvPr>
            <p:cNvSpPr/>
            <p:nvPr/>
          </p:nvSpPr>
          <p:spPr>
            <a:xfrm>
              <a:off x="4613075" y="3224600"/>
              <a:ext cx="19950" cy="2150"/>
            </a:xfrm>
            <a:custGeom>
              <a:avLst/>
              <a:gdLst/>
              <a:ahLst/>
              <a:cxnLst/>
              <a:rect l="l" t="t" r="r" b="b"/>
              <a:pathLst>
                <a:path w="798" h="86" extrusionOk="0">
                  <a:moveTo>
                    <a:pt x="379" y="0"/>
                  </a:moveTo>
                  <a:cubicBezTo>
                    <a:pt x="257" y="0"/>
                    <a:pt x="135" y="11"/>
                    <a:pt x="24" y="49"/>
                  </a:cubicBezTo>
                  <a:cubicBezTo>
                    <a:pt x="0" y="49"/>
                    <a:pt x="12" y="85"/>
                    <a:pt x="24" y="85"/>
                  </a:cubicBezTo>
                  <a:cubicBezTo>
                    <a:pt x="274" y="85"/>
                    <a:pt x="536" y="49"/>
                    <a:pt x="786" y="49"/>
                  </a:cubicBezTo>
                  <a:cubicBezTo>
                    <a:pt x="798" y="26"/>
                    <a:pt x="798" y="14"/>
                    <a:pt x="786" y="14"/>
                  </a:cubicBezTo>
                  <a:cubicBezTo>
                    <a:pt x="659" y="14"/>
                    <a:pt x="51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4" name="Google Shape;16576;p55">
              <a:extLst>
                <a:ext uri="{FF2B5EF4-FFF2-40B4-BE49-F238E27FC236}">
                  <a16:creationId xmlns:a16="http://schemas.microsoft.com/office/drawing/2014/main" id="{E7D57B4A-7FF6-1F48-0B17-646F1CC3E3AC}"/>
                </a:ext>
              </a:extLst>
            </p:cNvPr>
            <p:cNvSpPr/>
            <p:nvPr/>
          </p:nvSpPr>
          <p:spPr>
            <a:xfrm>
              <a:off x="4590300" y="3226350"/>
              <a:ext cx="8425" cy="4350"/>
            </a:xfrm>
            <a:custGeom>
              <a:avLst/>
              <a:gdLst/>
              <a:ahLst/>
              <a:cxnLst/>
              <a:rect l="l" t="t" r="r" b="b"/>
              <a:pathLst>
                <a:path w="337" h="174" extrusionOk="0">
                  <a:moveTo>
                    <a:pt x="305" y="1"/>
                  </a:moveTo>
                  <a:cubicBezTo>
                    <a:pt x="301" y="1"/>
                    <a:pt x="297" y="2"/>
                    <a:pt x="292" y="3"/>
                  </a:cubicBezTo>
                  <a:cubicBezTo>
                    <a:pt x="209" y="39"/>
                    <a:pt x="101" y="51"/>
                    <a:pt x="30" y="122"/>
                  </a:cubicBezTo>
                  <a:cubicBezTo>
                    <a:pt x="1" y="152"/>
                    <a:pt x="20" y="173"/>
                    <a:pt x="41" y="173"/>
                  </a:cubicBezTo>
                  <a:cubicBezTo>
                    <a:pt x="45" y="173"/>
                    <a:pt x="50" y="172"/>
                    <a:pt x="54" y="170"/>
                  </a:cubicBezTo>
                  <a:cubicBezTo>
                    <a:pt x="149" y="146"/>
                    <a:pt x="232" y="110"/>
                    <a:pt x="316" y="63"/>
                  </a:cubicBezTo>
                  <a:cubicBezTo>
                    <a:pt x="336" y="32"/>
                    <a:pt x="330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5" name="Google Shape;16577;p55">
              <a:extLst>
                <a:ext uri="{FF2B5EF4-FFF2-40B4-BE49-F238E27FC236}">
                  <a16:creationId xmlns:a16="http://schemas.microsoft.com/office/drawing/2014/main" id="{296E38F8-2E3B-0A31-28DF-CC23D9E36F05}"/>
                </a:ext>
              </a:extLst>
            </p:cNvPr>
            <p:cNvSpPr/>
            <p:nvPr/>
          </p:nvSpPr>
          <p:spPr>
            <a:xfrm>
              <a:off x="4572575" y="3233525"/>
              <a:ext cx="9175" cy="2150"/>
            </a:xfrm>
            <a:custGeom>
              <a:avLst/>
              <a:gdLst/>
              <a:ahLst/>
              <a:cxnLst/>
              <a:rect l="l" t="t" r="r" b="b"/>
              <a:pathLst>
                <a:path w="367" h="86" extrusionOk="0">
                  <a:moveTo>
                    <a:pt x="330" y="0"/>
                  </a:moveTo>
                  <a:cubicBezTo>
                    <a:pt x="327" y="0"/>
                    <a:pt x="325" y="1"/>
                    <a:pt x="322" y="2"/>
                  </a:cubicBezTo>
                  <a:cubicBezTo>
                    <a:pt x="227" y="26"/>
                    <a:pt x="144" y="38"/>
                    <a:pt x="37" y="38"/>
                  </a:cubicBezTo>
                  <a:cubicBezTo>
                    <a:pt x="1" y="38"/>
                    <a:pt x="1" y="85"/>
                    <a:pt x="37" y="85"/>
                  </a:cubicBezTo>
                  <a:cubicBezTo>
                    <a:pt x="144" y="85"/>
                    <a:pt x="227" y="85"/>
                    <a:pt x="334" y="62"/>
                  </a:cubicBezTo>
                  <a:cubicBezTo>
                    <a:pt x="366" y="40"/>
                    <a:pt x="351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6" name="Google Shape;16578;p55">
              <a:extLst>
                <a:ext uri="{FF2B5EF4-FFF2-40B4-BE49-F238E27FC236}">
                  <a16:creationId xmlns:a16="http://schemas.microsoft.com/office/drawing/2014/main" id="{9CB547E6-75B3-FB43-943B-06F83560F6CE}"/>
                </a:ext>
              </a:extLst>
            </p:cNvPr>
            <p:cNvSpPr/>
            <p:nvPr/>
          </p:nvSpPr>
          <p:spPr>
            <a:xfrm>
              <a:off x="4655925" y="3188525"/>
              <a:ext cx="24575" cy="4150"/>
            </a:xfrm>
            <a:custGeom>
              <a:avLst/>
              <a:gdLst/>
              <a:ahLst/>
              <a:cxnLst/>
              <a:rect l="l" t="t" r="r" b="b"/>
              <a:pathLst>
                <a:path w="983" h="166" extrusionOk="0">
                  <a:moveTo>
                    <a:pt x="944" y="0"/>
                  </a:moveTo>
                  <a:cubicBezTo>
                    <a:pt x="939" y="0"/>
                    <a:pt x="935" y="2"/>
                    <a:pt x="929" y="4"/>
                  </a:cubicBezTo>
                  <a:cubicBezTo>
                    <a:pt x="834" y="12"/>
                    <a:pt x="736" y="12"/>
                    <a:pt x="637" y="12"/>
                  </a:cubicBezTo>
                  <a:lnTo>
                    <a:pt x="637" y="12"/>
                  </a:lnTo>
                  <a:cubicBezTo>
                    <a:pt x="440" y="12"/>
                    <a:pt x="239" y="12"/>
                    <a:pt x="48" y="76"/>
                  </a:cubicBezTo>
                  <a:cubicBezTo>
                    <a:pt x="1" y="88"/>
                    <a:pt x="1" y="159"/>
                    <a:pt x="60" y="159"/>
                  </a:cubicBezTo>
                  <a:cubicBezTo>
                    <a:pt x="113" y="163"/>
                    <a:pt x="166" y="165"/>
                    <a:pt x="219" y="165"/>
                  </a:cubicBezTo>
                  <a:cubicBezTo>
                    <a:pt x="458" y="165"/>
                    <a:pt x="706" y="126"/>
                    <a:pt x="929" y="88"/>
                  </a:cubicBezTo>
                  <a:cubicBezTo>
                    <a:pt x="982" y="77"/>
                    <a:pt x="979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7" name="Google Shape;16579;p55">
              <a:extLst>
                <a:ext uri="{FF2B5EF4-FFF2-40B4-BE49-F238E27FC236}">
                  <a16:creationId xmlns:a16="http://schemas.microsoft.com/office/drawing/2014/main" id="{0C0266CC-EF38-2721-0741-AD25F8C94583}"/>
                </a:ext>
              </a:extLst>
            </p:cNvPr>
            <p:cNvSpPr/>
            <p:nvPr/>
          </p:nvSpPr>
          <p:spPr>
            <a:xfrm>
              <a:off x="4656525" y="3186475"/>
              <a:ext cx="625" cy="675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8" y="0"/>
                  </a:moveTo>
                  <a:cubicBezTo>
                    <a:pt x="1" y="0"/>
                    <a:pt x="2" y="27"/>
                    <a:pt x="12" y="27"/>
                  </a:cubicBezTo>
                  <a:cubicBezTo>
                    <a:pt x="24" y="27"/>
                    <a:pt x="24" y="3"/>
                    <a:pt x="12" y="3"/>
                  </a:cubicBezTo>
                  <a:cubicBezTo>
                    <a:pt x="11" y="1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8" name="Google Shape;16580;p55">
              <a:extLst>
                <a:ext uri="{FF2B5EF4-FFF2-40B4-BE49-F238E27FC236}">
                  <a16:creationId xmlns:a16="http://schemas.microsoft.com/office/drawing/2014/main" id="{ECB7C366-A0B2-DBBE-8A62-B71C3ED61C16}"/>
                </a:ext>
              </a:extLst>
            </p:cNvPr>
            <p:cNvSpPr/>
            <p:nvPr/>
          </p:nvSpPr>
          <p:spPr>
            <a:xfrm>
              <a:off x="4721125" y="3128125"/>
              <a:ext cx="32750" cy="7400"/>
            </a:xfrm>
            <a:custGeom>
              <a:avLst/>
              <a:gdLst/>
              <a:ahLst/>
              <a:cxnLst/>
              <a:rect l="l" t="t" r="r" b="b"/>
              <a:pathLst>
                <a:path w="1310" h="296" extrusionOk="0">
                  <a:moveTo>
                    <a:pt x="1157" y="0"/>
                  </a:moveTo>
                  <a:cubicBezTo>
                    <a:pt x="1016" y="0"/>
                    <a:pt x="885" y="21"/>
                    <a:pt x="738" y="51"/>
                  </a:cubicBezTo>
                  <a:cubicBezTo>
                    <a:pt x="512" y="75"/>
                    <a:pt x="274" y="87"/>
                    <a:pt x="60" y="170"/>
                  </a:cubicBezTo>
                  <a:cubicBezTo>
                    <a:pt x="24" y="182"/>
                    <a:pt x="0" y="277"/>
                    <a:pt x="60" y="289"/>
                  </a:cubicBezTo>
                  <a:cubicBezTo>
                    <a:pt x="100" y="293"/>
                    <a:pt x="140" y="295"/>
                    <a:pt x="181" y="295"/>
                  </a:cubicBezTo>
                  <a:cubicBezTo>
                    <a:pt x="358" y="295"/>
                    <a:pt x="540" y="258"/>
                    <a:pt x="714" y="229"/>
                  </a:cubicBezTo>
                  <a:cubicBezTo>
                    <a:pt x="917" y="194"/>
                    <a:pt x="1107" y="170"/>
                    <a:pt x="1286" y="87"/>
                  </a:cubicBezTo>
                  <a:cubicBezTo>
                    <a:pt x="1310" y="63"/>
                    <a:pt x="1298" y="15"/>
                    <a:pt x="1250" y="3"/>
                  </a:cubicBezTo>
                  <a:cubicBezTo>
                    <a:pt x="1219" y="1"/>
                    <a:pt x="1188" y="0"/>
                    <a:pt x="11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9" name="Google Shape;16581;p55">
              <a:extLst>
                <a:ext uri="{FF2B5EF4-FFF2-40B4-BE49-F238E27FC236}">
                  <a16:creationId xmlns:a16="http://schemas.microsoft.com/office/drawing/2014/main" id="{E633224B-7E31-4B71-B285-9B56D5A7BB58}"/>
                </a:ext>
              </a:extLst>
            </p:cNvPr>
            <p:cNvSpPr/>
            <p:nvPr/>
          </p:nvSpPr>
          <p:spPr>
            <a:xfrm>
              <a:off x="4765750" y="3105575"/>
              <a:ext cx="18500" cy="2875"/>
            </a:xfrm>
            <a:custGeom>
              <a:avLst/>
              <a:gdLst/>
              <a:ahLst/>
              <a:cxnLst/>
              <a:rect l="l" t="t" r="r" b="b"/>
              <a:pathLst>
                <a:path w="740" h="115" extrusionOk="0">
                  <a:moveTo>
                    <a:pt x="49" y="0"/>
                  </a:moveTo>
                  <a:cubicBezTo>
                    <a:pt x="1" y="0"/>
                    <a:pt x="1" y="60"/>
                    <a:pt x="37" y="60"/>
                  </a:cubicBezTo>
                  <a:cubicBezTo>
                    <a:pt x="151" y="100"/>
                    <a:pt x="273" y="114"/>
                    <a:pt x="399" y="114"/>
                  </a:cubicBezTo>
                  <a:cubicBezTo>
                    <a:pt x="495" y="114"/>
                    <a:pt x="593" y="106"/>
                    <a:pt x="692" y="96"/>
                  </a:cubicBezTo>
                  <a:cubicBezTo>
                    <a:pt x="739" y="84"/>
                    <a:pt x="739" y="24"/>
                    <a:pt x="692" y="24"/>
                  </a:cubicBezTo>
                  <a:cubicBezTo>
                    <a:pt x="465" y="12"/>
                    <a:pt x="251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0" name="Google Shape;16582;p55">
              <a:extLst>
                <a:ext uri="{FF2B5EF4-FFF2-40B4-BE49-F238E27FC236}">
                  <a16:creationId xmlns:a16="http://schemas.microsoft.com/office/drawing/2014/main" id="{60CDCD77-6E3A-A03E-DFE8-4E2FCB213297}"/>
                </a:ext>
              </a:extLst>
            </p:cNvPr>
            <p:cNvSpPr/>
            <p:nvPr/>
          </p:nvSpPr>
          <p:spPr>
            <a:xfrm>
              <a:off x="4716650" y="3106900"/>
              <a:ext cx="35750" cy="3900"/>
            </a:xfrm>
            <a:custGeom>
              <a:avLst/>
              <a:gdLst/>
              <a:ahLst/>
              <a:cxnLst/>
              <a:rect l="l" t="t" r="r" b="b"/>
              <a:pathLst>
                <a:path w="1430" h="156" extrusionOk="0">
                  <a:moveTo>
                    <a:pt x="567" y="1"/>
                  </a:moveTo>
                  <a:cubicBezTo>
                    <a:pt x="399" y="1"/>
                    <a:pt x="229" y="8"/>
                    <a:pt x="60" y="31"/>
                  </a:cubicBezTo>
                  <a:cubicBezTo>
                    <a:pt x="0" y="31"/>
                    <a:pt x="0" y="114"/>
                    <a:pt x="60" y="126"/>
                  </a:cubicBezTo>
                  <a:cubicBezTo>
                    <a:pt x="220" y="149"/>
                    <a:pt x="386" y="156"/>
                    <a:pt x="553" y="156"/>
                  </a:cubicBezTo>
                  <a:cubicBezTo>
                    <a:pt x="821" y="156"/>
                    <a:pt x="1094" y="138"/>
                    <a:pt x="1358" y="138"/>
                  </a:cubicBezTo>
                  <a:cubicBezTo>
                    <a:pt x="1429" y="138"/>
                    <a:pt x="1429" y="19"/>
                    <a:pt x="1358" y="19"/>
                  </a:cubicBezTo>
                  <a:cubicBezTo>
                    <a:pt x="1101" y="19"/>
                    <a:pt x="836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1" name="Google Shape;16583;p55">
              <a:extLst>
                <a:ext uri="{FF2B5EF4-FFF2-40B4-BE49-F238E27FC236}">
                  <a16:creationId xmlns:a16="http://schemas.microsoft.com/office/drawing/2014/main" id="{94A47544-9E64-D015-8D7A-555A62EBFD78}"/>
                </a:ext>
              </a:extLst>
            </p:cNvPr>
            <p:cNvSpPr/>
            <p:nvPr/>
          </p:nvSpPr>
          <p:spPr>
            <a:xfrm>
              <a:off x="4768450" y="3080825"/>
              <a:ext cx="13300" cy="3550"/>
            </a:xfrm>
            <a:custGeom>
              <a:avLst/>
              <a:gdLst/>
              <a:ahLst/>
              <a:cxnLst/>
              <a:rect l="l" t="t" r="r" b="b"/>
              <a:pathLst>
                <a:path w="532" h="142" extrusionOk="0">
                  <a:moveTo>
                    <a:pt x="477" y="1"/>
                  </a:moveTo>
                  <a:cubicBezTo>
                    <a:pt x="473" y="1"/>
                    <a:pt x="469" y="1"/>
                    <a:pt x="464" y="2"/>
                  </a:cubicBezTo>
                  <a:cubicBezTo>
                    <a:pt x="310" y="38"/>
                    <a:pt x="179" y="2"/>
                    <a:pt x="36" y="50"/>
                  </a:cubicBezTo>
                  <a:cubicBezTo>
                    <a:pt x="0" y="62"/>
                    <a:pt x="0" y="109"/>
                    <a:pt x="36" y="121"/>
                  </a:cubicBezTo>
                  <a:cubicBezTo>
                    <a:pt x="92" y="135"/>
                    <a:pt x="152" y="142"/>
                    <a:pt x="212" y="142"/>
                  </a:cubicBezTo>
                  <a:cubicBezTo>
                    <a:pt x="305" y="142"/>
                    <a:pt x="397" y="126"/>
                    <a:pt x="476" y="97"/>
                  </a:cubicBezTo>
                  <a:cubicBezTo>
                    <a:pt x="531" y="64"/>
                    <a:pt x="525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2" name="Google Shape;16584;p55">
              <a:extLst>
                <a:ext uri="{FF2B5EF4-FFF2-40B4-BE49-F238E27FC236}">
                  <a16:creationId xmlns:a16="http://schemas.microsoft.com/office/drawing/2014/main" id="{99758DA8-0897-A050-3724-9DF41880D363}"/>
                </a:ext>
              </a:extLst>
            </p:cNvPr>
            <p:cNvSpPr/>
            <p:nvPr/>
          </p:nvSpPr>
          <p:spPr>
            <a:xfrm>
              <a:off x="4750875" y="3053175"/>
              <a:ext cx="8925" cy="5100"/>
            </a:xfrm>
            <a:custGeom>
              <a:avLst/>
              <a:gdLst/>
              <a:ahLst/>
              <a:cxnLst/>
              <a:rect l="l" t="t" r="r" b="b"/>
              <a:pathLst>
                <a:path w="357" h="204" extrusionOk="0">
                  <a:moveTo>
                    <a:pt x="346" y="1"/>
                  </a:moveTo>
                  <a:cubicBezTo>
                    <a:pt x="350" y="5"/>
                    <a:pt x="353" y="6"/>
                    <a:pt x="354" y="6"/>
                  </a:cubicBezTo>
                  <a:cubicBezTo>
                    <a:pt x="357" y="6"/>
                    <a:pt x="354" y="1"/>
                    <a:pt x="346" y="1"/>
                  </a:cubicBezTo>
                  <a:close/>
                  <a:moveTo>
                    <a:pt x="346" y="1"/>
                  </a:moveTo>
                  <a:lnTo>
                    <a:pt x="346" y="1"/>
                  </a:lnTo>
                  <a:cubicBezTo>
                    <a:pt x="239" y="60"/>
                    <a:pt x="144" y="132"/>
                    <a:pt x="24" y="179"/>
                  </a:cubicBezTo>
                  <a:cubicBezTo>
                    <a:pt x="1" y="179"/>
                    <a:pt x="1" y="203"/>
                    <a:pt x="24" y="203"/>
                  </a:cubicBezTo>
                  <a:cubicBezTo>
                    <a:pt x="155" y="156"/>
                    <a:pt x="251" y="84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3" name="Google Shape;16585;p55">
              <a:extLst>
                <a:ext uri="{FF2B5EF4-FFF2-40B4-BE49-F238E27FC236}">
                  <a16:creationId xmlns:a16="http://schemas.microsoft.com/office/drawing/2014/main" id="{DA472827-062F-470E-FDC3-7C4D4A83EAE2}"/>
                </a:ext>
              </a:extLst>
            </p:cNvPr>
            <p:cNvSpPr/>
            <p:nvPr/>
          </p:nvSpPr>
          <p:spPr>
            <a:xfrm>
              <a:off x="4751775" y="3015000"/>
              <a:ext cx="17725" cy="6725"/>
            </a:xfrm>
            <a:custGeom>
              <a:avLst/>
              <a:gdLst/>
              <a:ahLst/>
              <a:cxnLst/>
              <a:rect l="l" t="t" r="r" b="b"/>
              <a:pathLst>
                <a:path w="709" h="269" extrusionOk="0">
                  <a:moveTo>
                    <a:pt x="612" y="1"/>
                  </a:moveTo>
                  <a:cubicBezTo>
                    <a:pt x="606" y="1"/>
                    <a:pt x="601" y="2"/>
                    <a:pt x="596" y="4"/>
                  </a:cubicBezTo>
                  <a:cubicBezTo>
                    <a:pt x="489" y="40"/>
                    <a:pt x="381" y="63"/>
                    <a:pt x="286" y="75"/>
                  </a:cubicBezTo>
                  <a:cubicBezTo>
                    <a:pt x="191" y="99"/>
                    <a:pt x="119" y="75"/>
                    <a:pt x="48" y="123"/>
                  </a:cubicBezTo>
                  <a:cubicBezTo>
                    <a:pt x="0" y="147"/>
                    <a:pt x="0" y="206"/>
                    <a:pt x="48" y="230"/>
                  </a:cubicBezTo>
                  <a:cubicBezTo>
                    <a:pt x="94" y="258"/>
                    <a:pt x="145" y="269"/>
                    <a:pt x="199" y="269"/>
                  </a:cubicBezTo>
                  <a:cubicBezTo>
                    <a:pt x="354" y="269"/>
                    <a:pt x="528" y="176"/>
                    <a:pt x="643" y="123"/>
                  </a:cubicBezTo>
                  <a:cubicBezTo>
                    <a:pt x="708" y="101"/>
                    <a:pt x="665" y="1"/>
                    <a:pt x="6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4" name="Google Shape;16586;p55">
              <a:extLst>
                <a:ext uri="{FF2B5EF4-FFF2-40B4-BE49-F238E27FC236}">
                  <a16:creationId xmlns:a16="http://schemas.microsoft.com/office/drawing/2014/main" id="{BEA8D4AC-94BC-FE0E-D21D-F5AD03BE1AFD}"/>
                </a:ext>
              </a:extLst>
            </p:cNvPr>
            <p:cNvSpPr/>
            <p:nvPr/>
          </p:nvSpPr>
          <p:spPr>
            <a:xfrm>
              <a:off x="4738975" y="2961500"/>
              <a:ext cx="21450" cy="6000"/>
            </a:xfrm>
            <a:custGeom>
              <a:avLst/>
              <a:gdLst/>
              <a:ahLst/>
              <a:cxnLst/>
              <a:rect l="l" t="t" r="r" b="b"/>
              <a:pathLst>
                <a:path w="858" h="240" extrusionOk="0">
                  <a:moveTo>
                    <a:pt x="798" y="1"/>
                  </a:moveTo>
                  <a:cubicBezTo>
                    <a:pt x="536" y="1"/>
                    <a:pt x="274" y="96"/>
                    <a:pt x="36" y="167"/>
                  </a:cubicBezTo>
                  <a:cubicBezTo>
                    <a:pt x="0" y="179"/>
                    <a:pt x="0" y="227"/>
                    <a:pt x="36" y="227"/>
                  </a:cubicBezTo>
                  <a:cubicBezTo>
                    <a:pt x="72" y="235"/>
                    <a:pt x="108" y="239"/>
                    <a:pt x="143" y="239"/>
                  </a:cubicBezTo>
                  <a:cubicBezTo>
                    <a:pt x="358" y="239"/>
                    <a:pt x="574" y="108"/>
                    <a:pt x="798" y="108"/>
                  </a:cubicBezTo>
                  <a:cubicBezTo>
                    <a:pt x="858" y="108"/>
                    <a:pt x="858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5" name="Google Shape;16587;p55">
              <a:extLst>
                <a:ext uri="{FF2B5EF4-FFF2-40B4-BE49-F238E27FC236}">
                  <a16:creationId xmlns:a16="http://schemas.microsoft.com/office/drawing/2014/main" id="{5E8D5181-C651-FDD0-B302-2A48B2880778}"/>
                </a:ext>
              </a:extLst>
            </p:cNvPr>
            <p:cNvSpPr/>
            <p:nvPr/>
          </p:nvSpPr>
          <p:spPr>
            <a:xfrm>
              <a:off x="4718725" y="2961675"/>
              <a:ext cx="6275" cy="4625"/>
            </a:xfrm>
            <a:custGeom>
              <a:avLst/>
              <a:gdLst/>
              <a:ahLst/>
              <a:cxnLst/>
              <a:rect l="l" t="t" r="r" b="b"/>
              <a:pathLst>
                <a:path w="251" h="185" extrusionOk="0">
                  <a:moveTo>
                    <a:pt x="144" y="1"/>
                  </a:moveTo>
                  <a:cubicBezTo>
                    <a:pt x="103" y="1"/>
                    <a:pt x="65" y="25"/>
                    <a:pt x="48" y="65"/>
                  </a:cubicBezTo>
                  <a:cubicBezTo>
                    <a:pt x="37" y="101"/>
                    <a:pt x="25" y="113"/>
                    <a:pt x="13" y="149"/>
                  </a:cubicBezTo>
                  <a:cubicBezTo>
                    <a:pt x="1" y="172"/>
                    <a:pt x="13" y="184"/>
                    <a:pt x="37" y="184"/>
                  </a:cubicBezTo>
                  <a:cubicBezTo>
                    <a:pt x="60" y="178"/>
                    <a:pt x="84" y="178"/>
                    <a:pt x="105" y="178"/>
                  </a:cubicBezTo>
                  <a:cubicBezTo>
                    <a:pt x="126" y="178"/>
                    <a:pt x="144" y="178"/>
                    <a:pt x="156" y="172"/>
                  </a:cubicBezTo>
                  <a:cubicBezTo>
                    <a:pt x="215" y="160"/>
                    <a:pt x="251" y="65"/>
                    <a:pt x="203" y="18"/>
                  </a:cubicBezTo>
                  <a:cubicBezTo>
                    <a:pt x="184" y="6"/>
                    <a:pt x="164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6" name="Google Shape;16588;p55">
              <a:extLst>
                <a:ext uri="{FF2B5EF4-FFF2-40B4-BE49-F238E27FC236}">
                  <a16:creationId xmlns:a16="http://schemas.microsoft.com/office/drawing/2014/main" id="{1415A611-6CEB-C87F-CFF6-9D5AB36F3262}"/>
                </a:ext>
              </a:extLst>
            </p:cNvPr>
            <p:cNvSpPr/>
            <p:nvPr/>
          </p:nvSpPr>
          <p:spPr>
            <a:xfrm>
              <a:off x="4730050" y="2944250"/>
              <a:ext cx="23225" cy="2150"/>
            </a:xfrm>
            <a:custGeom>
              <a:avLst/>
              <a:gdLst/>
              <a:ahLst/>
              <a:cxnLst/>
              <a:rect l="l" t="t" r="r" b="b"/>
              <a:pathLst>
                <a:path w="929" h="86" extrusionOk="0">
                  <a:moveTo>
                    <a:pt x="893" y="0"/>
                  </a:moveTo>
                  <a:cubicBezTo>
                    <a:pt x="607" y="0"/>
                    <a:pt x="310" y="24"/>
                    <a:pt x="36" y="36"/>
                  </a:cubicBezTo>
                  <a:cubicBezTo>
                    <a:pt x="0" y="36"/>
                    <a:pt x="0" y="84"/>
                    <a:pt x="36" y="84"/>
                  </a:cubicBezTo>
                  <a:cubicBezTo>
                    <a:pt x="68" y="85"/>
                    <a:pt x="100" y="85"/>
                    <a:pt x="132" y="85"/>
                  </a:cubicBezTo>
                  <a:cubicBezTo>
                    <a:pt x="388" y="85"/>
                    <a:pt x="650" y="48"/>
                    <a:pt x="893" y="48"/>
                  </a:cubicBezTo>
                  <a:cubicBezTo>
                    <a:pt x="929" y="48"/>
                    <a:pt x="929" y="0"/>
                    <a:pt x="8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7" name="Google Shape;16589;p55">
              <a:extLst>
                <a:ext uri="{FF2B5EF4-FFF2-40B4-BE49-F238E27FC236}">
                  <a16:creationId xmlns:a16="http://schemas.microsoft.com/office/drawing/2014/main" id="{FF54D5B3-55F2-AE35-55AC-0E415A3F92CC}"/>
                </a:ext>
              </a:extLst>
            </p:cNvPr>
            <p:cNvSpPr/>
            <p:nvPr/>
          </p:nvSpPr>
          <p:spPr>
            <a:xfrm>
              <a:off x="4714275" y="2884000"/>
              <a:ext cx="21150" cy="4225"/>
            </a:xfrm>
            <a:custGeom>
              <a:avLst/>
              <a:gdLst/>
              <a:ahLst/>
              <a:cxnLst/>
              <a:rect l="l" t="t" r="r" b="b"/>
              <a:pathLst>
                <a:path w="846" h="169" extrusionOk="0">
                  <a:moveTo>
                    <a:pt x="427" y="0"/>
                  </a:moveTo>
                  <a:cubicBezTo>
                    <a:pt x="295" y="0"/>
                    <a:pt x="162" y="8"/>
                    <a:pt x="36" y="41"/>
                  </a:cubicBezTo>
                  <a:cubicBezTo>
                    <a:pt x="0" y="53"/>
                    <a:pt x="0" y="112"/>
                    <a:pt x="36" y="124"/>
                  </a:cubicBezTo>
                  <a:cubicBezTo>
                    <a:pt x="143" y="160"/>
                    <a:pt x="262" y="169"/>
                    <a:pt x="383" y="169"/>
                  </a:cubicBezTo>
                  <a:cubicBezTo>
                    <a:pt x="503" y="169"/>
                    <a:pt x="625" y="160"/>
                    <a:pt x="738" y="160"/>
                  </a:cubicBezTo>
                  <a:cubicBezTo>
                    <a:pt x="842" y="160"/>
                    <a:pt x="845" y="5"/>
                    <a:pt x="749" y="5"/>
                  </a:cubicBezTo>
                  <a:cubicBezTo>
                    <a:pt x="746" y="5"/>
                    <a:pt x="742" y="5"/>
                    <a:pt x="738" y="5"/>
                  </a:cubicBezTo>
                  <a:cubicBezTo>
                    <a:pt x="638" y="5"/>
                    <a:pt x="533" y="0"/>
                    <a:pt x="4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8" name="Google Shape;16590;p55">
              <a:extLst>
                <a:ext uri="{FF2B5EF4-FFF2-40B4-BE49-F238E27FC236}">
                  <a16:creationId xmlns:a16="http://schemas.microsoft.com/office/drawing/2014/main" id="{A08E6771-D26E-2A28-8E26-06AA939E07A4}"/>
                </a:ext>
              </a:extLst>
            </p:cNvPr>
            <p:cNvSpPr/>
            <p:nvPr/>
          </p:nvSpPr>
          <p:spPr>
            <a:xfrm>
              <a:off x="4683300" y="2882025"/>
              <a:ext cx="17000" cy="3600"/>
            </a:xfrm>
            <a:custGeom>
              <a:avLst/>
              <a:gdLst/>
              <a:ahLst/>
              <a:cxnLst/>
              <a:rect l="l" t="t" r="r" b="b"/>
              <a:pathLst>
                <a:path w="680" h="144" extrusionOk="0">
                  <a:moveTo>
                    <a:pt x="656" y="1"/>
                  </a:moveTo>
                  <a:cubicBezTo>
                    <a:pt x="441" y="60"/>
                    <a:pt x="215" y="25"/>
                    <a:pt x="13" y="96"/>
                  </a:cubicBezTo>
                  <a:cubicBezTo>
                    <a:pt x="1" y="96"/>
                    <a:pt x="1" y="144"/>
                    <a:pt x="13" y="144"/>
                  </a:cubicBezTo>
                  <a:cubicBezTo>
                    <a:pt x="239" y="144"/>
                    <a:pt x="465" y="108"/>
                    <a:pt x="668" y="25"/>
                  </a:cubicBezTo>
                  <a:cubicBezTo>
                    <a:pt x="680" y="25"/>
                    <a:pt x="668" y="1"/>
                    <a:pt x="6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9" name="Google Shape;16591;p55">
              <a:extLst>
                <a:ext uri="{FF2B5EF4-FFF2-40B4-BE49-F238E27FC236}">
                  <a16:creationId xmlns:a16="http://schemas.microsoft.com/office/drawing/2014/main" id="{09DBF46C-8334-802C-0E38-38AACB7B6A65}"/>
                </a:ext>
              </a:extLst>
            </p:cNvPr>
            <p:cNvSpPr/>
            <p:nvPr/>
          </p:nvSpPr>
          <p:spPr>
            <a:xfrm>
              <a:off x="4659800" y="2849375"/>
              <a:ext cx="11950" cy="8575"/>
            </a:xfrm>
            <a:custGeom>
              <a:avLst/>
              <a:gdLst/>
              <a:ahLst/>
              <a:cxnLst/>
              <a:rect l="l" t="t" r="r" b="b"/>
              <a:pathLst>
                <a:path w="478" h="343" extrusionOk="0">
                  <a:moveTo>
                    <a:pt x="338" y="0"/>
                  </a:moveTo>
                  <a:cubicBezTo>
                    <a:pt x="298" y="0"/>
                    <a:pt x="256" y="24"/>
                    <a:pt x="238" y="80"/>
                  </a:cubicBezTo>
                  <a:cubicBezTo>
                    <a:pt x="215" y="176"/>
                    <a:pt x="119" y="247"/>
                    <a:pt x="24" y="283"/>
                  </a:cubicBezTo>
                  <a:cubicBezTo>
                    <a:pt x="0" y="307"/>
                    <a:pt x="12" y="342"/>
                    <a:pt x="48" y="342"/>
                  </a:cubicBezTo>
                  <a:cubicBezTo>
                    <a:pt x="203" y="342"/>
                    <a:pt x="346" y="307"/>
                    <a:pt x="417" y="152"/>
                  </a:cubicBezTo>
                  <a:cubicBezTo>
                    <a:pt x="477" y="69"/>
                    <a:pt x="40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0" name="Google Shape;16592;p55">
              <a:extLst>
                <a:ext uri="{FF2B5EF4-FFF2-40B4-BE49-F238E27FC236}">
                  <a16:creationId xmlns:a16="http://schemas.microsoft.com/office/drawing/2014/main" id="{837EEF9E-A9A7-355A-4678-5F49EF76D5BD}"/>
                </a:ext>
              </a:extLst>
            </p:cNvPr>
            <p:cNvSpPr/>
            <p:nvPr/>
          </p:nvSpPr>
          <p:spPr>
            <a:xfrm>
              <a:off x="4625275" y="2846900"/>
              <a:ext cx="8575" cy="4850"/>
            </a:xfrm>
            <a:custGeom>
              <a:avLst/>
              <a:gdLst/>
              <a:ahLst/>
              <a:cxnLst/>
              <a:rect l="l" t="t" r="r" b="b"/>
              <a:pathLst>
                <a:path w="343" h="194" extrusionOk="0">
                  <a:moveTo>
                    <a:pt x="224" y="0"/>
                  </a:moveTo>
                  <a:cubicBezTo>
                    <a:pt x="221" y="0"/>
                    <a:pt x="218" y="1"/>
                    <a:pt x="215" y="1"/>
                  </a:cubicBezTo>
                  <a:cubicBezTo>
                    <a:pt x="179" y="1"/>
                    <a:pt x="131" y="1"/>
                    <a:pt x="107" y="13"/>
                  </a:cubicBezTo>
                  <a:cubicBezTo>
                    <a:pt x="72" y="37"/>
                    <a:pt x="60" y="48"/>
                    <a:pt x="24" y="60"/>
                  </a:cubicBezTo>
                  <a:cubicBezTo>
                    <a:pt x="0" y="72"/>
                    <a:pt x="0" y="120"/>
                    <a:pt x="24" y="132"/>
                  </a:cubicBezTo>
                  <a:cubicBezTo>
                    <a:pt x="60" y="156"/>
                    <a:pt x="72" y="168"/>
                    <a:pt x="107" y="179"/>
                  </a:cubicBezTo>
                  <a:cubicBezTo>
                    <a:pt x="143" y="191"/>
                    <a:pt x="191" y="191"/>
                    <a:pt x="215" y="191"/>
                  </a:cubicBezTo>
                  <a:cubicBezTo>
                    <a:pt x="221" y="193"/>
                    <a:pt x="227" y="193"/>
                    <a:pt x="233" y="193"/>
                  </a:cubicBezTo>
                  <a:cubicBezTo>
                    <a:pt x="342" y="193"/>
                    <a:pt x="339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1" name="Google Shape;16593;p55">
              <a:extLst>
                <a:ext uri="{FF2B5EF4-FFF2-40B4-BE49-F238E27FC236}">
                  <a16:creationId xmlns:a16="http://schemas.microsoft.com/office/drawing/2014/main" id="{02990F1C-4929-03D6-92B8-E4043ECD70D1}"/>
                </a:ext>
              </a:extLst>
            </p:cNvPr>
            <p:cNvSpPr/>
            <p:nvPr/>
          </p:nvSpPr>
          <p:spPr>
            <a:xfrm>
              <a:off x="4604725" y="2823500"/>
              <a:ext cx="19075" cy="3200"/>
            </a:xfrm>
            <a:custGeom>
              <a:avLst/>
              <a:gdLst/>
              <a:ahLst/>
              <a:cxnLst/>
              <a:rect l="l" t="t" r="r" b="b"/>
              <a:pathLst>
                <a:path w="763" h="128" extrusionOk="0">
                  <a:moveTo>
                    <a:pt x="343" y="1"/>
                  </a:moveTo>
                  <a:cubicBezTo>
                    <a:pt x="238" y="1"/>
                    <a:pt x="136" y="10"/>
                    <a:pt x="36" y="32"/>
                  </a:cubicBezTo>
                  <a:cubicBezTo>
                    <a:pt x="1" y="32"/>
                    <a:pt x="1" y="91"/>
                    <a:pt x="36" y="103"/>
                  </a:cubicBezTo>
                  <a:cubicBezTo>
                    <a:pt x="126" y="121"/>
                    <a:pt x="213" y="127"/>
                    <a:pt x="298" y="127"/>
                  </a:cubicBezTo>
                  <a:cubicBezTo>
                    <a:pt x="438" y="127"/>
                    <a:pt x="574" y="111"/>
                    <a:pt x="715" y="103"/>
                  </a:cubicBezTo>
                  <a:cubicBezTo>
                    <a:pt x="763" y="91"/>
                    <a:pt x="763" y="32"/>
                    <a:pt x="715" y="32"/>
                  </a:cubicBezTo>
                  <a:cubicBezTo>
                    <a:pt x="588" y="13"/>
                    <a:pt x="46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2" name="Google Shape;16594;p55">
              <a:extLst>
                <a:ext uri="{FF2B5EF4-FFF2-40B4-BE49-F238E27FC236}">
                  <a16:creationId xmlns:a16="http://schemas.microsoft.com/office/drawing/2014/main" id="{8E33F173-A7E8-68DD-DA97-E5DF27078DED}"/>
                </a:ext>
              </a:extLst>
            </p:cNvPr>
            <p:cNvSpPr/>
            <p:nvPr/>
          </p:nvSpPr>
          <p:spPr>
            <a:xfrm>
              <a:off x="4588650" y="2821550"/>
              <a:ext cx="15575" cy="6025"/>
            </a:xfrm>
            <a:custGeom>
              <a:avLst/>
              <a:gdLst/>
              <a:ahLst/>
              <a:cxnLst/>
              <a:rect l="l" t="t" r="r" b="b"/>
              <a:pathLst>
                <a:path w="623" h="241" extrusionOk="0">
                  <a:moveTo>
                    <a:pt x="464" y="1"/>
                  </a:moveTo>
                  <a:cubicBezTo>
                    <a:pt x="449" y="1"/>
                    <a:pt x="434" y="5"/>
                    <a:pt x="417" y="15"/>
                  </a:cubicBezTo>
                  <a:cubicBezTo>
                    <a:pt x="298" y="98"/>
                    <a:pt x="167" y="110"/>
                    <a:pt x="36" y="146"/>
                  </a:cubicBezTo>
                  <a:cubicBezTo>
                    <a:pt x="1" y="146"/>
                    <a:pt x="1" y="193"/>
                    <a:pt x="36" y="205"/>
                  </a:cubicBezTo>
                  <a:cubicBezTo>
                    <a:pt x="108" y="229"/>
                    <a:pt x="185" y="241"/>
                    <a:pt x="263" y="241"/>
                  </a:cubicBezTo>
                  <a:cubicBezTo>
                    <a:pt x="340" y="241"/>
                    <a:pt x="417" y="229"/>
                    <a:pt x="489" y="205"/>
                  </a:cubicBezTo>
                  <a:cubicBezTo>
                    <a:pt x="623" y="174"/>
                    <a:pt x="561" y="1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3" name="Google Shape;16595;p55">
              <a:extLst>
                <a:ext uri="{FF2B5EF4-FFF2-40B4-BE49-F238E27FC236}">
                  <a16:creationId xmlns:a16="http://schemas.microsoft.com/office/drawing/2014/main" id="{25C3E684-DB0E-83D8-503F-0F6C5F8AFDF2}"/>
                </a:ext>
              </a:extLst>
            </p:cNvPr>
            <p:cNvSpPr/>
            <p:nvPr/>
          </p:nvSpPr>
          <p:spPr>
            <a:xfrm>
              <a:off x="4597575" y="2806400"/>
              <a:ext cx="13050" cy="3925"/>
            </a:xfrm>
            <a:custGeom>
              <a:avLst/>
              <a:gdLst/>
              <a:ahLst/>
              <a:cxnLst/>
              <a:rect l="l" t="t" r="r" b="b"/>
              <a:pathLst>
                <a:path w="522" h="157" extrusionOk="0">
                  <a:moveTo>
                    <a:pt x="476" y="0"/>
                  </a:moveTo>
                  <a:cubicBezTo>
                    <a:pt x="472" y="0"/>
                    <a:pt x="469" y="1"/>
                    <a:pt x="465" y="2"/>
                  </a:cubicBezTo>
                  <a:cubicBezTo>
                    <a:pt x="322" y="25"/>
                    <a:pt x="168" y="61"/>
                    <a:pt x="37" y="121"/>
                  </a:cubicBezTo>
                  <a:cubicBezTo>
                    <a:pt x="1" y="133"/>
                    <a:pt x="25" y="156"/>
                    <a:pt x="49" y="156"/>
                  </a:cubicBezTo>
                  <a:cubicBezTo>
                    <a:pt x="191" y="156"/>
                    <a:pt x="346" y="109"/>
                    <a:pt x="477" y="61"/>
                  </a:cubicBezTo>
                  <a:cubicBezTo>
                    <a:pt x="521" y="61"/>
                    <a:pt x="514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4" name="Google Shape;16596;p55">
              <a:extLst>
                <a:ext uri="{FF2B5EF4-FFF2-40B4-BE49-F238E27FC236}">
                  <a16:creationId xmlns:a16="http://schemas.microsoft.com/office/drawing/2014/main" id="{F87AF687-7D0B-5A3E-2A77-84B77DAF58D1}"/>
                </a:ext>
              </a:extLst>
            </p:cNvPr>
            <p:cNvSpPr/>
            <p:nvPr/>
          </p:nvSpPr>
          <p:spPr>
            <a:xfrm>
              <a:off x="4591625" y="2790275"/>
              <a:ext cx="9850" cy="7075"/>
            </a:xfrm>
            <a:custGeom>
              <a:avLst/>
              <a:gdLst/>
              <a:ahLst/>
              <a:cxnLst/>
              <a:rect l="l" t="t" r="r" b="b"/>
              <a:pathLst>
                <a:path w="394" h="283" extrusionOk="0">
                  <a:moveTo>
                    <a:pt x="197" y="1"/>
                  </a:moveTo>
                  <a:cubicBezTo>
                    <a:pt x="153" y="1"/>
                    <a:pt x="108" y="16"/>
                    <a:pt x="60" y="39"/>
                  </a:cubicBezTo>
                  <a:cubicBezTo>
                    <a:pt x="1" y="63"/>
                    <a:pt x="1" y="158"/>
                    <a:pt x="60" y="182"/>
                  </a:cubicBezTo>
                  <a:cubicBezTo>
                    <a:pt x="96" y="194"/>
                    <a:pt x="120" y="230"/>
                    <a:pt x="144" y="242"/>
                  </a:cubicBezTo>
                  <a:cubicBezTo>
                    <a:pt x="175" y="267"/>
                    <a:pt x="210" y="282"/>
                    <a:pt x="244" y="282"/>
                  </a:cubicBezTo>
                  <a:cubicBezTo>
                    <a:pt x="275" y="282"/>
                    <a:pt x="306" y="270"/>
                    <a:pt x="334" y="242"/>
                  </a:cubicBezTo>
                  <a:cubicBezTo>
                    <a:pt x="394" y="182"/>
                    <a:pt x="394" y="99"/>
                    <a:pt x="334" y="51"/>
                  </a:cubicBezTo>
                  <a:cubicBezTo>
                    <a:pt x="287" y="16"/>
                    <a:pt x="242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5" name="Google Shape;16597;p55">
              <a:extLst>
                <a:ext uri="{FF2B5EF4-FFF2-40B4-BE49-F238E27FC236}">
                  <a16:creationId xmlns:a16="http://schemas.microsoft.com/office/drawing/2014/main" id="{FA0BF216-E58E-AB84-87C9-FD2A4BCD8FB1}"/>
                </a:ext>
              </a:extLst>
            </p:cNvPr>
            <p:cNvSpPr/>
            <p:nvPr/>
          </p:nvSpPr>
          <p:spPr>
            <a:xfrm>
              <a:off x="4603550" y="2748650"/>
              <a:ext cx="16325" cy="5000"/>
            </a:xfrm>
            <a:custGeom>
              <a:avLst/>
              <a:gdLst/>
              <a:ahLst/>
              <a:cxnLst/>
              <a:rect l="l" t="t" r="r" b="b"/>
              <a:pathLst>
                <a:path w="653" h="200" extrusionOk="0">
                  <a:moveTo>
                    <a:pt x="593" y="1"/>
                  </a:moveTo>
                  <a:cubicBezTo>
                    <a:pt x="590" y="1"/>
                    <a:pt x="587" y="1"/>
                    <a:pt x="583" y="2"/>
                  </a:cubicBezTo>
                  <a:cubicBezTo>
                    <a:pt x="476" y="37"/>
                    <a:pt x="393" y="61"/>
                    <a:pt x="286" y="73"/>
                  </a:cubicBezTo>
                  <a:cubicBezTo>
                    <a:pt x="202" y="97"/>
                    <a:pt x="119" y="73"/>
                    <a:pt x="36" y="109"/>
                  </a:cubicBezTo>
                  <a:cubicBezTo>
                    <a:pt x="0" y="121"/>
                    <a:pt x="0" y="168"/>
                    <a:pt x="36" y="180"/>
                  </a:cubicBezTo>
                  <a:cubicBezTo>
                    <a:pt x="64" y="194"/>
                    <a:pt x="94" y="199"/>
                    <a:pt x="125" y="199"/>
                  </a:cubicBezTo>
                  <a:cubicBezTo>
                    <a:pt x="174" y="199"/>
                    <a:pt x="228" y="188"/>
                    <a:pt x="286" y="180"/>
                  </a:cubicBezTo>
                  <a:cubicBezTo>
                    <a:pt x="393" y="168"/>
                    <a:pt x="512" y="121"/>
                    <a:pt x="619" y="73"/>
                  </a:cubicBezTo>
                  <a:cubicBezTo>
                    <a:pt x="653" y="73"/>
                    <a:pt x="634" y="1"/>
                    <a:pt x="5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6" name="Google Shape;16598;p55">
              <a:extLst>
                <a:ext uri="{FF2B5EF4-FFF2-40B4-BE49-F238E27FC236}">
                  <a16:creationId xmlns:a16="http://schemas.microsoft.com/office/drawing/2014/main" id="{1C7889A1-BC6C-38BD-151E-D2FA56792E97}"/>
                </a:ext>
              </a:extLst>
            </p:cNvPr>
            <p:cNvSpPr/>
            <p:nvPr/>
          </p:nvSpPr>
          <p:spPr>
            <a:xfrm>
              <a:off x="4600850" y="2732925"/>
              <a:ext cx="16750" cy="6850"/>
            </a:xfrm>
            <a:custGeom>
              <a:avLst/>
              <a:gdLst/>
              <a:ahLst/>
              <a:cxnLst/>
              <a:rect l="l" t="t" r="r" b="b"/>
              <a:pathLst>
                <a:path w="670" h="274" extrusionOk="0">
                  <a:moveTo>
                    <a:pt x="625" y="1"/>
                  </a:moveTo>
                  <a:cubicBezTo>
                    <a:pt x="616" y="1"/>
                    <a:pt x="607" y="4"/>
                    <a:pt x="596" y="12"/>
                  </a:cubicBezTo>
                  <a:cubicBezTo>
                    <a:pt x="418" y="131"/>
                    <a:pt x="227" y="155"/>
                    <a:pt x="37" y="226"/>
                  </a:cubicBezTo>
                  <a:cubicBezTo>
                    <a:pt x="1" y="250"/>
                    <a:pt x="1" y="274"/>
                    <a:pt x="37" y="274"/>
                  </a:cubicBezTo>
                  <a:cubicBezTo>
                    <a:pt x="251" y="274"/>
                    <a:pt x="465" y="190"/>
                    <a:pt x="632" y="71"/>
                  </a:cubicBezTo>
                  <a:cubicBezTo>
                    <a:pt x="669" y="43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7" name="Google Shape;16599;p55">
              <a:extLst>
                <a:ext uri="{FF2B5EF4-FFF2-40B4-BE49-F238E27FC236}">
                  <a16:creationId xmlns:a16="http://schemas.microsoft.com/office/drawing/2014/main" id="{1175176B-4009-D115-1A0B-AD841BA470A8}"/>
                </a:ext>
              </a:extLst>
            </p:cNvPr>
            <p:cNvSpPr/>
            <p:nvPr/>
          </p:nvSpPr>
          <p:spPr>
            <a:xfrm>
              <a:off x="4633000" y="2683450"/>
              <a:ext cx="12525" cy="3950"/>
            </a:xfrm>
            <a:custGeom>
              <a:avLst/>
              <a:gdLst/>
              <a:ahLst/>
              <a:cxnLst/>
              <a:rect l="l" t="t" r="r" b="b"/>
              <a:pathLst>
                <a:path w="501" h="158" extrusionOk="0">
                  <a:moveTo>
                    <a:pt x="146" y="1"/>
                  </a:moveTo>
                  <a:cubicBezTo>
                    <a:pt x="109" y="1"/>
                    <a:pt x="72" y="6"/>
                    <a:pt x="25" y="38"/>
                  </a:cubicBezTo>
                  <a:cubicBezTo>
                    <a:pt x="1" y="50"/>
                    <a:pt x="1" y="98"/>
                    <a:pt x="25" y="121"/>
                  </a:cubicBezTo>
                  <a:cubicBezTo>
                    <a:pt x="96" y="157"/>
                    <a:pt x="144" y="157"/>
                    <a:pt x="203" y="157"/>
                  </a:cubicBezTo>
                  <a:lnTo>
                    <a:pt x="418" y="157"/>
                  </a:lnTo>
                  <a:cubicBezTo>
                    <a:pt x="501" y="145"/>
                    <a:pt x="501" y="26"/>
                    <a:pt x="418" y="2"/>
                  </a:cubicBezTo>
                  <a:lnTo>
                    <a:pt x="203" y="2"/>
                  </a:lnTo>
                  <a:cubicBezTo>
                    <a:pt x="183" y="2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8" name="Google Shape;16600;p55">
              <a:extLst>
                <a:ext uri="{FF2B5EF4-FFF2-40B4-BE49-F238E27FC236}">
                  <a16:creationId xmlns:a16="http://schemas.microsoft.com/office/drawing/2014/main" id="{B213A640-E598-2EF9-F4E0-44913DE749B4}"/>
                </a:ext>
              </a:extLst>
            </p:cNvPr>
            <p:cNvSpPr/>
            <p:nvPr/>
          </p:nvSpPr>
          <p:spPr>
            <a:xfrm>
              <a:off x="4576750" y="2690350"/>
              <a:ext cx="32475" cy="7325"/>
            </a:xfrm>
            <a:custGeom>
              <a:avLst/>
              <a:gdLst/>
              <a:ahLst/>
              <a:cxnLst/>
              <a:rect l="l" t="t" r="r" b="b"/>
              <a:pathLst>
                <a:path w="1299" h="293" extrusionOk="0">
                  <a:moveTo>
                    <a:pt x="1263" y="0"/>
                  </a:moveTo>
                  <a:cubicBezTo>
                    <a:pt x="1048" y="0"/>
                    <a:pt x="786" y="12"/>
                    <a:pt x="572" y="48"/>
                  </a:cubicBezTo>
                  <a:cubicBezTo>
                    <a:pt x="370" y="72"/>
                    <a:pt x="179" y="107"/>
                    <a:pt x="36" y="203"/>
                  </a:cubicBezTo>
                  <a:cubicBezTo>
                    <a:pt x="1" y="226"/>
                    <a:pt x="1" y="286"/>
                    <a:pt x="48" y="286"/>
                  </a:cubicBezTo>
                  <a:cubicBezTo>
                    <a:pt x="80" y="290"/>
                    <a:pt x="112" y="292"/>
                    <a:pt x="144" y="292"/>
                  </a:cubicBezTo>
                  <a:cubicBezTo>
                    <a:pt x="287" y="292"/>
                    <a:pt x="423" y="251"/>
                    <a:pt x="560" y="203"/>
                  </a:cubicBezTo>
                  <a:cubicBezTo>
                    <a:pt x="810" y="131"/>
                    <a:pt x="1001" y="60"/>
                    <a:pt x="1263" y="48"/>
                  </a:cubicBezTo>
                  <a:cubicBezTo>
                    <a:pt x="1298" y="48"/>
                    <a:pt x="129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9" name="Google Shape;16601;p55">
              <a:extLst>
                <a:ext uri="{FF2B5EF4-FFF2-40B4-BE49-F238E27FC236}">
                  <a16:creationId xmlns:a16="http://schemas.microsoft.com/office/drawing/2014/main" id="{06EB2693-452F-863A-BC3C-F63B3BE19DA1}"/>
                </a:ext>
              </a:extLst>
            </p:cNvPr>
            <p:cNvSpPr/>
            <p:nvPr/>
          </p:nvSpPr>
          <p:spPr>
            <a:xfrm>
              <a:off x="4650575" y="2671600"/>
              <a:ext cx="10725" cy="3675"/>
            </a:xfrm>
            <a:custGeom>
              <a:avLst/>
              <a:gdLst/>
              <a:ahLst/>
              <a:cxnLst/>
              <a:rect l="l" t="t" r="r" b="b"/>
              <a:pathLst>
                <a:path w="429" h="147" extrusionOk="0">
                  <a:moveTo>
                    <a:pt x="191" y="0"/>
                  </a:moveTo>
                  <a:cubicBezTo>
                    <a:pt x="131" y="0"/>
                    <a:pt x="72" y="24"/>
                    <a:pt x="24" y="60"/>
                  </a:cubicBezTo>
                  <a:cubicBezTo>
                    <a:pt x="0" y="95"/>
                    <a:pt x="24" y="131"/>
                    <a:pt x="60" y="131"/>
                  </a:cubicBezTo>
                  <a:cubicBezTo>
                    <a:pt x="115" y="131"/>
                    <a:pt x="176" y="147"/>
                    <a:pt x="235" y="147"/>
                  </a:cubicBezTo>
                  <a:cubicBezTo>
                    <a:pt x="265" y="147"/>
                    <a:pt x="294" y="143"/>
                    <a:pt x="322" y="131"/>
                  </a:cubicBezTo>
                  <a:cubicBezTo>
                    <a:pt x="357" y="119"/>
                    <a:pt x="429" y="60"/>
                    <a:pt x="369" y="36"/>
                  </a:cubicBezTo>
                  <a:lnTo>
                    <a:pt x="369" y="36"/>
                  </a:lnTo>
                  <a:cubicBezTo>
                    <a:pt x="369" y="32"/>
                    <a:pt x="366" y="29"/>
                    <a:pt x="360" y="25"/>
                  </a:cubicBezTo>
                  <a:lnTo>
                    <a:pt x="360" y="25"/>
                  </a:lnTo>
                  <a:cubicBezTo>
                    <a:pt x="356" y="22"/>
                    <a:pt x="352" y="21"/>
                    <a:pt x="348" y="21"/>
                  </a:cubicBezTo>
                  <a:cubicBezTo>
                    <a:pt x="347" y="21"/>
                    <a:pt x="345" y="21"/>
                    <a:pt x="343" y="22"/>
                  </a:cubicBezTo>
                  <a:lnTo>
                    <a:pt x="343" y="22"/>
                  </a:lnTo>
                  <a:cubicBezTo>
                    <a:pt x="321" y="0"/>
                    <a:pt x="309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0" name="Google Shape;16602;p55">
              <a:extLst>
                <a:ext uri="{FF2B5EF4-FFF2-40B4-BE49-F238E27FC236}">
                  <a16:creationId xmlns:a16="http://schemas.microsoft.com/office/drawing/2014/main" id="{389C4C39-8573-8B6A-9F43-E33D57F7FC8B}"/>
                </a:ext>
              </a:extLst>
            </p:cNvPr>
            <p:cNvSpPr/>
            <p:nvPr/>
          </p:nvSpPr>
          <p:spPr>
            <a:xfrm>
              <a:off x="4686700" y="2665050"/>
              <a:ext cx="10325" cy="1850"/>
            </a:xfrm>
            <a:custGeom>
              <a:avLst/>
              <a:gdLst/>
              <a:ahLst/>
              <a:cxnLst/>
              <a:rect l="l" t="t" r="r" b="b"/>
              <a:pathLst>
                <a:path w="413" h="74" extrusionOk="0">
                  <a:moveTo>
                    <a:pt x="389" y="0"/>
                  </a:moveTo>
                  <a:cubicBezTo>
                    <a:pt x="270" y="0"/>
                    <a:pt x="127" y="0"/>
                    <a:pt x="32" y="24"/>
                  </a:cubicBezTo>
                  <a:cubicBezTo>
                    <a:pt x="1" y="45"/>
                    <a:pt x="5" y="74"/>
                    <a:pt x="30" y="74"/>
                  </a:cubicBezTo>
                  <a:cubicBezTo>
                    <a:pt x="34" y="74"/>
                    <a:pt x="39" y="73"/>
                    <a:pt x="44" y="72"/>
                  </a:cubicBezTo>
                  <a:cubicBezTo>
                    <a:pt x="163" y="48"/>
                    <a:pt x="282" y="48"/>
                    <a:pt x="401" y="48"/>
                  </a:cubicBezTo>
                  <a:cubicBezTo>
                    <a:pt x="402" y="49"/>
                    <a:pt x="403" y="49"/>
                    <a:pt x="404" y="49"/>
                  </a:cubicBezTo>
                  <a:cubicBezTo>
                    <a:pt x="412" y="49"/>
                    <a:pt x="410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1" name="Google Shape;16603;p55">
              <a:extLst>
                <a:ext uri="{FF2B5EF4-FFF2-40B4-BE49-F238E27FC236}">
                  <a16:creationId xmlns:a16="http://schemas.microsoft.com/office/drawing/2014/main" id="{BEA70BE9-2810-D7E1-5796-FBE755D8906E}"/>
                </a:ext>
              </a:extLst>
            </p:cNvPr>
            <p:cNvSpPr/>
            <p:nvPr/>
          </p:nvSpPr>
          <p:spPr>
            <a:xfrm>
              <a:off x="4708325" y="2660550"/>
              <a:ext cx="8950" cy="3875"/>
            </a:xfrm>
            <a:custGeom>
              <a:avLst/>
              <a:gdLst/>
              <a:ahLst/>
              <a:cxnLst/>
              <a:rect l="l" t="t" r="r" b="b"/>
              <a:pathLst>
                <a:path w="358" h="155" extrusionOk="0">
                  <a:moveTo>
                    <a:pt x="272" y="1"/>
                  </a:moveTo>
                  <a:cubicBezTo>
                    <a:pt x="269" y="1"/>
                    <a:pt x="266" y="1"/>
                    <a:pt x="262" y="2"/>
                  </a:cubicBezTo>
                  <a:cubicBezTo>
                    <a:pt x="179" y="2"/>
                    <a:pt x="60" y="2"/>
                    <a:pt x="12" y="85"/>
                  </a:cubicBezTo>
                  <a:cubicBezTo>
                    <a:pt x="0" y="109"/>
                    <a:pt x="12" y="144"/>
                    <a:pt x="36" y="144"/>
                  </a:cubicBezTo>
                  <a:cubicBezTo>
                    <a:pt x="52" y="152"/>
                    <a:pt x="64" y="155"/>
                    <a:pt x="74" y="155"/>
                  </a:cubicBezTo>
                  <a:cubicBezTo>
                    <a:pt x="95" y="155"/>
                    <a:pt x="111" y="144"/>
                    <a:pt x="143" y="144"/>
                  </a:cubicBezTo>
                  <a:lnTo>
                    <a:pt x="262" y="144"/>
                  </a:lnTo>
                  <a:cubicBezTo>
                    <a:pt x="354" y="144"/>
                    <a:pt x="357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2" name="Google Shape;16604;p55">
              <a:extLst>
                <a:ext uri="{FF2B5EF4-FFF2-40B4-BE49-F238E27FC236}">
                  <a16:creationId xmlns:a16="http://schemas.microsoft.com/office/drawing/2014/main" id="{791A4F00-2F22-7A88-1AB8-286D991BA3C5}"/>
                </a:ext>
              </a:extLst>
            </p:cNvPr>
            <p:cNvSpPr/>
            <p:nvPr/>
          </p:nvSpPr>
          <p:spPr>
            <a:xfrm>
              <a:off x="4730050" y="2660475"/>
              <a:ext cx="16325" cy="2950"/>
            </a:xfrm>
            <a:custGeom>
              <a:avLst/>
              <a:gdLst/>
              <a:ahLst/>
              <a:cxnLst/>
              <a:rect l="l" t="t" r="r" b="b"/>
              <a:pathLst>
                <a:path w="653" h="118" extrusionOk="0">
                  <a:moveTo>
                    <a:pt x="242" y="1"/>
                  </a:moveTo>
                  <a:cubicBezTo>
                    <a:pt x="173" y="1"/>
                    <a:pt x="105" y="7"/>
                    <a:pt x="36" y="28"/>
                  </a:cubicBezTo>
                  <a:cubicBezTo>
                    <a:pt x="0" y="52"/>
                    <a:pt x="0" y="76"/>
                    <a:pt x="36" y="88"/>
                  </a:cubicBezTo>
                  <a:cubicBezTo>
                    <a:pt x="99" y="109"/>
                    <a:pt x="169" y="118"/>
                    <a:pt x="240" y="118"/>
                  </a:cubicBezTo>
                  <a:cubicBezTo>
                    <a:pt x="373" y="118"/>
                    <a:pt x="511" y="87"/>
                    <a:pt x="619" y="40"/>
                  </a:cubicBezTo>
                  <a:cubicBezTo>
                    <a:pt x="623" y="42"/>
                    <a:pt x="627" y="42"/>
                    <a:pt x="630" y="42"/>
                  </a:cubicBezTo>
                  <a:cubicBezTo>
                    <a:pt x="652" y="42"/>
                    <a:pt x="641" y="5"/>
                    <a:pt x="619" y="5"/>
                  </a:cubicBezTo>
                  <a:cubicBezTo>
                    <a:pt x="582" y="9"/>
                    <a:pt x="545" y="10"/>
                    <a:pt x="509" y="10"/>
                  </a:cubicBezTo>
                  <a:cubicBezTo>
                    <a:pt x="418" y="10"/>
                    <a:pt x="330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3" name="Google Shape;16605;p55">
              <a:extLst>
                <a:ext uri="{FF2B5EF4-FFF2-40B4-BE49-F238E27FC236}">
                  <a16:creationId xmlns:a16="http://schemas.microsoft.com/office/drawing/2014/main" id="{3C1B2290-1325-6785-12C2-8F0279279EBB}"/>
                </a:ext>
              </a:extLst>
            </p:cNvPr>
            <p:cNvSpPr/>
            <p:nvPr/>
          </p:nvSpPr>
          <p:spPr>
            <a:xfrm>
              <a:off x="4752075" y="2668250"/>
              <a:ext cx="17275" cy="2475"/>
            </a:xfrm>
            <a:custGeom>
              <a:avLst/>
              <a:gdLst/>
              <a:ahLst/>
              <a:cxnLst/>
              <a:rect l="l" t="t" r="r" b="b"/>
              <a:pathLst>
                <a:path w="691" h="99" extrusionOk="0">
                  <a:moveTo>
                    <a:pt x="173" y="0"/>
                  </a:moveTo>
                  <a:cubicBezTo>
                    <a:pt x="125" y="0"/>
                    <a:pt x="78" y="3"/>
                    <a:pt x="36" y="15"/>
                  </a:cubicBezTo>
                  <a:cubicBezTo>
                    <a:pt x="0" y="39"/>
                    <a:pt x="0" y="75"/>
                    <a:pt x="36" y="75"/>
                  </a:cubicBezTo>
                  <a:cubicBezTo>
                    <a:pt x="119" y="98"/>
                    <a:pt x="215" y="98"/>
                    <a:pt x="310" y="98"/>
                  </a:cubicBezTo>
                  <a:lnTo>
                    <a:pt x="631" y="98"/>
                  </a:lnTo>
                  <a:cubicBezTo>
                    <a:pt x="691" y="98"/>
                    <a:pt x="691" y="3"/>
                    <a:pt x="631" y="3"/>
                  </a:cubicBezTo>
                  <a:lnTo>
                    <a:pt x="310" y="3"/>
                  </a:lnTo>
                  <a:cubicBezTo>
                    <a:pt x="268" y="3"/>
                    <a:pt x="22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4" name="Google Shape;16606;p55">
              <a:extLst>
                <a:ext uri="{FF2B5EF4-FFF2-40B4-BE49-F238E27FC236}">
                  <a16:creationId xmlns:a16="http://schemas.microsoft.com/office/drawing/2014/main" id="{02491FED-99E8-80A6-4F6E-59AE9114183D}"/>
                </a:ext>
              </a:extLst>
            </p:cNvPr>
            <p:cNvSpPr/>
            <p:nvPr/>
          </p:nvSpPr>
          <p:spPr>
            <a:xfrm>
              <a:off x="4804150" y="2684900"/>
              <a:ext cx="11050" cy="3675"/>
            </a:xfrm>
            <a:custGeom>
              <a:avLst/>
              <a:gdLst/>
              <a:ahLst/>
              <a:cxnLst/>
              <a:rect l="l" t="t" r="r" b="b"/>
              <a:pathLst>
                <a:path w="442" h="147" extrusionOk="0">
                  <a:moveTo>
                    <a:pt x="327" y="20"/>
                  </a:moveTo>
                  <a:cubicBezTo>
                    <a:pt x="331" y="20"/>
                    <a:pt x="331" y="26"/>
                    <a:pt x="316" y="27"/>
                  </a:cubicBezTo>
                  <a:lnTo>
                    <a:pt x="316" y="27"/>
                  </a:lnTo>
                  <a:cubicBezTo>
                    <a:pt x="320" y="22"/>
                    <a:pt x="324" y="20"/>
                    <a:pt x="327" y="20"/>
                  </a:cubicBezTo>
                  <a:close/>
                  <a:moveTo>
                    <a:pt x="330" y="1"/>
                  </a:moveTo>
                  <a:cubicBezTo>
                    <a:pt x="313" y="1"/>
                    <a:pt x="298" y="12"/>
                    <a:pt x="287" y="28"/>
                  </a:cubicBezTo>
                  <a:lnTo>
                    <a:pt x="287" y="28"/>
                  </a:lnTo>
                  <a:cubicBezTo>
                    <a:pt x="251" y="28"/>
                    <a:pt x="227" y="28"/>
                    <a:pt x="179" y="40"/>
                  </a:cubicBezTo>
                  <a:cubicBezTo>
                    <a:pt x="160" y="40"/>
                    <a:pt x="136" y="38"/>
                    <a:pt x="111" y="38"/>
                  </a:cubicBezTo>
                  <a:cubicBezTo>
                    <a:pt x="73" y="38"/>
                    <a:pt x="34" y="42"/>
                    <a:pt x="13" y="63"/>
                  </a:cubicBezTo>
                  <a:cubicBezTo>
                    <a:pt x="1" y="87"/>
                    <a:pt x="1" y="99"/>
                    <a:pt x="13" y="111"/>
                  </a:cubicBezTo>
                  <a:cubicBezTo>
                    <a:pt x="49" y="147"/>
                    <a:pt x="120" y="123"/>
                    <a:pt x="168" y="147"/>
                  </a:cubicBezTo>
                  <a:lnTo>
                    <a:pt x="322" y="147"/>
                  </a:lnTo>
                  <a:cubicBezTo>
                    <a:pt x="430" y="123"/>
                    <a:pt x="441" y="40"/>
                    <a:pt x="346" y="4"/>
                  </a:cubicBezTo>
                  <a:cubicBezTo>
                    <a:pt x="341" y="2"/>
                    <a:pt x="335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5" name="Google Shape;16607;p55">
              <a:extLst>
                <a:ext uri="{FF2B5EF4-FFF2-40B4-BE49-F238E27FC236}">
                  <a16:creationId xmlns:a16="http://schemas.microsoft.com/office/drawing/2014/main" id="{2B20D208-066C-E7B3-62C1-C0B514C93B92}"/>
                </a:ext>
              </a:extLst>
            </p:cNvPr>
            <p:cNvSpPr/>
            <p:nvPr/>
          </p:nvSpPr>
          <p:spPr>
            <a:xfrm>
              <a:off x="4831250" y="2673175"/>
              <a:ext cx="8650" cy="2600"/>
            </a:xfrm>
            <a:custGeom>
              <a:avLst/>
              <a:gdLst/>
              <a:ahLst/>
              <a:cxnLst/>
              <a:rect l="l" t="t" r="r" b="b"/>
              <a:pathLst>
                <a:path w="346" h="104" extrusionOk="0">
                  <a:moveTo>
                    <a:pt x="187" y="1"/>
                  </a:moveTo>
                  <a:cubicBezTo>
                    <a:pt x="132" y="1"/>
                    <a:pt x="81" y="12"/>
                    <a:pt x="36" y="44"/>
                  </a:cubicBezTo>
                  <a:cubicBezTo>
                    <a:pt x="0" y="56"/>
                    <a:pt x="24" y="104"/>
                    <a:pt x="60" y="104"/>
                  </a:cubicBezTo>
                  <a:cubicBezTo>
                    <a:pt x="155" y="80"/>
                    <a:pt x="262" y="56"/>
                    <a:pt x="346" y="44"/>
                  </a:cubicBezTo>
                  <a:cubicBezTo>
                    <a:pt x="346" y="32"/>
                    <a:pt x="346" y="20"/>
                    <a:pt x="334" y="20"/>
                  </a:cubicBezTo>
                  <a:cubicBezTo>
                    <a:pt x="284" y="9"/>
                    <a:pt x="234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6" name="Google Shape;16608;p55">
              <a:extLst>
                <a:ext uri="{FF2B5EF4-FFF2-40B4-BE49-F238E27FC236}">
                  <a16:creationId xmlns:a16="http://schemas.microsoft.com/office/drawing/2014/main" id="{344BE34E-107C-8A25-217D-4BC99D169144}"/>
                </a:ext>
              </a:extLst>
            </p:cNvPr>
            <p:cNvSpPr/>
            <p:nvPr/>
          </p:nvSpPr>
          <p:spPr>
            <a:xfrm>
              <a:off x="4838150" y="2662075"/>
              <a:ext cx="6525" cy="3075"/>
            </a:xfrm>
            <a:custGeom>
              <a:avLst/>
              <a:gdLst/>
              <a:ahLst/>
              <a:cxnLst/>
              <a:rect l="l" t="t" r="r" b="b"/>
              <a:pathLst>
                <a:path w="261" h="123" extrusionOk="0">
                  <a:moveTo>
                    <a:pt x="260" y="0"/>
                  </a:moveTo>
                  <a:lnTo>
                    <a:pt x="260" y="0"/>
                  </a:lnTo>
                  <a:cubicBezTo>
                    <a:pt x="177" y="48"/>
                    <a:pt x="105" y="60"/>
                    <a:pt x="10" y="107"/>
                  </a:cubicBezTo>
                  <a:cubicBezTo>
                    <a:pt x="1" y="107"/>
                    <a:pt x="6" y="122"/>
                    <a:pt x="15" y="122"/>
                  </a:cubicBezTo>
                  <a:cubicBezTo>
                    <a:pt x="17" y="122"/>
                    <a:pt x="20" y="122"/>
                    <a:pt x="22" y="119"/>
                  </a:cubicBezTo>
                  <a:cubicBezTo>
                    <a:pt x="105" y="83"/>
                    <a:pt x="189" y="60"/>
                    <a:pt x="2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7" name="Google Shape;16609;p55">
              <a:extLst>
                <a:ext uri="{FF2B5EF4-FFF2-40B4-BE49-F238E27FC236}">
                  <a16:creationId xmlns:a16="http://schemas.microsoft.com/office/drawing/2014/main" id="{363C8272-BA73-3F88-EA29-B5CC51F573A2}"/>
                </a:ext>
              </a:extLst>
            </p:cNvPr>
            <p:cNvSpPr/>
            <p:nvPr/>
          </p:nvSpPr>
          <p:spPr>
            <a:xfrm>
              <a:off x="4836300" y="2623950"/>
              <a:ext cx="13425" cy="4500"/>
            </a:xfrm>
            <a:custGeom>
              <a:avLst/>
              <a:gdLst/>
              <a:ahLst/>
              <a:cxnLst/>
              <a:rect l="l" t="t" r="r" b="b"/>
              <a:pathLst>
                <a:path w="537" h="180" extrusionOk="0">
                  <a:moveTo>
                    <a:pt x="453" y="0"/>
                  </a:moveTo>
                  <a:cubicBezTo>
                    <a:pt x="449" y="0"/>
                    <a:pt x="445" y="1"/>
                    <a:pt x="441" y="1"/>
                  </a:cubicBezTo>
                  <a:cubicBezTo>
                    <a:pt x="310" y="1"/>
                    <a:pt x="144" y="37"/>
                    <a:pt x="25" y="108"/>
                  </a:cubicBezTo>
                  <a:cubicBezTo>
                    <a:pt x="1" y="120"/>
                    <a:pt x="13" y="180"/>
                    <a:pt x="36" y="180"/>
                  </a:cubicBezTo>
                  <a:cubicBezTo>
                    <a:pt x="179" y="180"/>
                    <a:pt x="298" y="144"/>
                    <a:pt x="429" y="144"/>
                  </a:cubicBezTo>
                  <a:cubicBezTo>
                    <a:pt x="532" y="121"/>
                    <a:pt x="536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8" name="Google Shape;16610;p55">
              <a:extLst>
                <a:ext uri="{FF2B5EF4-FFF2-40B4-BE49-F238E27FC236}">
                  <a16:creationId xmlns:a16="http://schemas.microsoft.com/office/drawing/2014/main" id="{C745AFEE-367C-169C-0B19-00AC851466ED}"/>
                </a:ext>
              </a:extLst>
            </p:cNvPr>
            <p:cNvSpPr/>
            <p:nvPr/>
          </p:nvSpPr>
          <p:spPr>
            <a:xfrm>
              <a:off x="4827075" y="2607600"/>
              <a:ext cx="18475" cy="5625"/>
            </a:xfrm>
            <a:custGeom>
              <a:avLst/>
              <a:gdLst/>
              <a:ahLst/>
              <a:cxnLst/>
              <a:rect l="l" t="t" r="r" b="b"/>
              <a:pathLst>
                <a:path w="739" h="225" extrusionOk="0">
                  <a:moveTo>
                    <a:pt x="620" y="0"/>
                  </a:moveTo>
                  <a:cubicBezTo>
                    <a:pt x="513" y="24"/>
                    <a:pt x="394" y="36"/>
                    <a:pt x="286" y="48"/>
                  </a:cubicBezTo>
                  <a:cubicBezTo>
                    <a:pt x="203" y="60"/>
                    <a:pt x="96" y="60"/>
                    <a:pt x="36" y="143"/>
                  </a:cubicBezTo>
                  <a:cubicBezTo>
                    <a:pt x="1" y="167"/>
                    <a:pt x="24" y="203"/>
                    <a:pt x="48" y="215"/>
                  </a:cubicBezTo>
                  <a:cubicBezTo>
                    <a:pt x="78" y="222"/>
                    <a:pt x="107" y="225"/>
                    <a:pt x="137" y="225"/>
                  </a:cubicBezTo>
                  <a:cubicBezTo>
                    <a:pt x="203" y="225"/>
                    <a:pt x="268" y="211"/>
                    <a:pt x="334" y="203"/>
                  </a:cubicBezTo>
                  <a:cubicBezTo>
                    <a:pt x="441" y="167"/>
                    <a:pt x="548" y="155"/>
                    <a:pt x="667" y="119"/>
                  </a:cubicBezTo>
                  <a:cubicBezTo>
                    <a:pt x="739" y="107"/>
                    <a:pt x="691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9" name="Google Shape;16611;p55">
              <a:extLst>
                <a:ext uri="{FF2B5EF4-FFF2-40B4-BE49-F238E27FC236}">
                  <a16:creationId xmlns:a16="http://schemas.microsoft.com/office/drawing/2014/main" id="{821468DA-E057-84AA-E4FF-A992275F413F}"/>
                </a:ext>
              </a:extLst>
            </p:cNvPr>
            <p:cNvSpPr/>
            <p:nvPr/>
          </p:nvSpPr>
          <p:spPr>
            <a:xfrm>
              <a:off x="4817250" y="2613250"/>
              <a:ext cx="4775" cy="975"/>
            </a:xfrm>
            <a:custGeom>
              <a:avLst/>
              <a:gdLst/>
              <a:ahLst/>
              <a:cxnLst/>
              <a:rect l="l" t="t" r="r" b="b"/>
              <a:pathLst>
                <a:path w="191" h="39" extrusionOk="0">
                  <a:moveTo>
                    <a:pt x="13" y="0"/>
                  </a:moveTo>
                  <a:cubicBezTo>
                    <a:pt x="1" y="0"/>
                    <a:pt x="1" y="36"/>
                    <a:pt x="13" y="36"/>
                  </a:cubicBezTo>
                  <a:lnTo>
                    <a:pt x="167" y="36"/>
                  </a:lnTo>
                  <a:cubicBezTo>
                    <a:pt x="170" y="37"/>
                    <a:pt x="172" y="38"/>
                    <a:pt x="175" y="38"/>
                  </a:cubicBezTo>
                  <a:cubicBezTo>
                    <a:pt x="191" y="38"/>
                    <a:pt x="18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0" name="Google Shape;16612;p55">
              <a:extLst>
                <a:ext uri="{FF2B5EF4-FFF2-40B4-BE49-F238E27FC236}">
                  <a16:creationId xmlns:a16="http://schemas.microsoft.com/office/drawing/2014/main" id="{5381B5C0-AB6A-2C67-E3D8-41838762C42C}"/>
                </a:ext>
              </a:extLst>
            </p:cNvPr>
            <p:cNvSpPr/>
            <p:nvPr/>
          </p:nvSpPr>
          <p:spPr>
            <a:xfrm>
              <a:off x="4821725" y="2598375"/>
              <a:ext cx="7750" cy="1575"/>
            </a:xfrm>
            <a:custGeom>
              <a:avLst/>
              <a:gdLst/>
              <a:ahLst/>
              <a:cxnLst/>
              <a:rect l="l" t="t" r="r" b="b"/>
              <a:pathLst>
                <a:path w="310" h="63" extrusionOk="0">
                  <a:moveTo>
                    <a:pt x="310" y="0"/>
                  </a:moveTo>
                  <a:cubicBezTo>
                    <a:pt x="203" y="0"/>
                    <a:pt x="119" y="0"/>
                    <a:pt x="12" y="36"/>
                  </a:cubicBezTo>
                  <a:cubicBezTo>
                    <a:pt x="2" y="36"/>
                    <a:pt x="1" y="62"/>
                    <a:pt x="15" y="62"/>
                  </a:cubicBezTo>
                  <a:cubicBezTo>
                    <a:pt x="18" y="62"/>
                    <a:pt x="21" y="61"/>
                    <a:pt x="24" y="60"/>
                  </a:cubicBezTo>
                  <a:cubicBezTo>
                    <a:pt x="119" y="36"/>
                    <a:pt x="227" y="12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1" name="Google Shape;16613;p55">
              <a:extLst>
                <a:ext uri="{FF2B5EF4-FFF2-40B4-BE49-F238E27FC236}">
                  <a16:creationId xmlns:a16="http://schemas.microsoft.com/office/drawing/2014/main" id="{EBCB84C6-C13E-3755-A55B-C2B526E00FB1}"/>
                </a:ext>
              </a:extLst>
            </p:cNvPr>
            <p:cNvSpPr/>
            <p:nvPr/>
          </p:nvSpPr>
          <p:spPr>
            <a:xfrm>
              <a:off x="4811000" y="2589150"/>
              <a:ext cx="14025" cy="3575"/>
            </a:xfrm>
            <a:custGeom>
              <a:avLst/>
              <a:gdLst/>
              <a:ahLst/>
              <a:cxnLst/>
              <a:rect l="l" t="t" r="r" b="b"/>
              <a:pathLst>
                <a:path w="561" h="143" extrusionOk="0">
                  <a:moveTo>
                    <a:pt x="513" y="0"/>
                  </a:moveTo>
                  <a:cubicBezTo>
                    <a:pt x="370" y="71"/>
                    <a:pt x="191" y="107"/>
                    <a:pt x="25" y="107"/>
                  </a:cubicBezTo>
                  <a:cubicBezTo>
                    <a:pt x="1" y="107"/>
                    <a:pt x="1" y="143"/>
                    <a:pt x="25" y="143"/>
                  </a:cubicBezTo>
                  <a:cubicBezTo>
                    <a:pt x="203" y="143"/>
                    <a:pt x="382" y="119"/>
                    <a:pt x="537" y="48"/>
                  </a:cubicBezTo>
                  <a:cubicBezTo>
                    <a:pt x="560" y="24"/>
                    <a:pt x="548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2" name="Google Shape;16614;p55">
              <a:extLst>
                <a:ext uri="{FF2B5EF4-FFF2-40B4-BE49-F238E27FC236}">
                  <a16:creationId xmlns:a16="http://schemas.microsoft.com/office/drawing/2014/main" id="{FE7A3FD3-0BDB-AE5F-AA38-0E16EFC996C1}"/>
                </a:ext>
              </a:extLst>
            </p:cNvPr>
            <p:cNvSpPr/>
            <p:nvPr/>
          </p:nvSpPr>
          <p:spPr>
            <a:xfrm>
              <a:off x="4798500" y="2584675"/>
              <a:ext cx="12825" cy="3300"/>
            </a:xfrm>
            <a:custGeom>
              <a:avLst/>
              <a:gdLst/>
              <a:ahLst/>
              <a:cxnLst/>
              <a:rect l="l" t="t" r="r" b="b"/>
              <a:pathLst>
                <a:path w="513" h="132" extrusionOk="0">
                  <a:moveTo>
                    <a:pt x="477" y="0"/>
                  </a:moveTo>
                  <a:cubicBezTo>
                    <a:pt x="334" y="48"/>
                    <a:pt x="167" y="72"/>
                    <a:pt x="24" y="120"/>
                  </a:cubicBezTo>
                  <a:cubicBezTo>
                    <a:pt x="1" y="120"/>
                    <a:pt x="24" y="131"/>
                    <a:pt x="24" y="131"/>
                  </a:cubicBezTo>
                  <a:cubicBezTo>
                    <a:pt x="167" y="108"/>
                    <a:pt x="334" y="72"/>
                    <a:pt x="477" y="24"/>
                  </a:cubicBezTo>
                  <a:cubicBezTo>
                    <a:pt x="513" y="24"/>
                    <a:pt x="513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3" name="Google Shape;16615;p55">
              <a:extLst>
                <a:ext uri="{FF2B5EF4-FFF2-40B4-BE49-F238E27FC236}">
                  <a16:creationId xmlns:a16="http://schemas.microsoft.com/office/drawing/2014/main" id="{D92024AA-2833-9751-3E11-B14FA67AA6CB}"/>
                </a:ext>
              </a:extLst>
            </p:cNvPr>
            <p:cNvSpPr/>
            <p:nvPr/>
          </p:nvSpPr>
          <p:spPr>
            <a:xfrm>
              <a:off x="4794050" y="2574150"/>
              <a:ext cx="11025" cy="7325"/>
            </a:xfrm>
            <a:custGeom>
              <a:avLst/>
              <a:gdLst/>
              <a:ahLst/>
              <a:cxnLst/>
              <a:rect l="l" t="t" r="r" b="b"/>
              <a:pathLst>
                <a:path w="441" h="293" extrusionOk="0">
                  <a:moveTo>
                    <a:pt x="416" y="0"/>
                  </a:moveTo>
                  <a:cubicBezTo>
                    <a:pt x="412" y="0"/>
                    <a:pt x="408" y="2"/>
                    <a:pt x="405" y="5"/>
                  </a:cubicBezTo>
                  <a:cubicBezTo>
                    <a:pt x="298" y="136"/>
                    <a:pt x="167" y="207"/>
                    <a:pt x="24" y="255"/>
                  </a:cubicBezTo>
                  <a:cubicBezTo>
                    <a:pt x="3" y="255"/>
                    <a:pt x="0" y="292"/>
                    <a:pt x="25" y="292"/>
                  </a:cubicBezTo>
                  <a:cubicBezTo>
                    <a:pt x="28" y="292"/>
                    <a:pt x="32" y="292"/>
                    <a:pt x="36" y="290"/>
                  </a:cubicBezTo>
                  <a:cubicBezTo>
                    <a:pt x="202" y="243"/>
                    <a:pt x="333" y="171"/>
                    <a:pt x="441" y="29"/>
                  </a:cubicBezTo>
                  <a:cubicBezTo>
                    <a:pt x="441" y="11"/>
                    <a:pt x="428" y="0"/>
                    <a:pt x="4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4" name="Google Shape;16616;p55">
              <a:extLst>
                <a:ext uri="{FF2B5EF4-FFF2-40B4-BE49-F238E27FC236}">
                  <a16:creationId xmlns:a16="http://schemas.microsoft.com/office/drawing/2014/main" id="{DEAB41B5-D0C2-9C24-4421-B843CCC6F224}"/>
                </a:ext>
              </a:extLst>
            </p:cNvPr>
            <p:cNvSpPr/>
            <p:nvPr/>
          </p:nvSpPr>
          <p:spPr>
            <a:xfrm>
              <a:off x="4791650" y="2550150"/>
              <a:ext cx="18775" cy="4775"/>
            </a:xfrm>
            <a:custGeom>
              <a:avLst/>
              <a:gdLst/>
              <a:ahLst/>
              <a:cxnLst/>
              <a:rect l="l" t="t" r="r" b="b"/>
              <a:pathLst>
                <a:path w="751" h="191" extrusionOk="0">
                  <a:moveTo>
                    <a:pt x="691" y="0"/>
                  </a:moveTo>
                  <a:cubicBezTo>
                    <a:pt x="572" y="0"/>
                    <a:pt x="453" y="12"/>
                    <a:pt x="334" y="24"/>
                  </a:cubicBezTo>
                  <a:cubicBezTo>
                    <a:pt x="227" y="36"/>
                    <a:pt x="108" y="60"/>
                    <a:pt x="25" y="131"/>
                  </a:cubicBezTo>
                  <a:cubicBezTo>
                    <a:pt x="1" y="143"/>
                    <a:pt x="25" y="191"/>
                    <a:pt x="60" y="191"/>
                  </a:cubicBezTo>
                  <a:cubicBezTo>
                    <a:pt x="156" y="191"/>
                    <a:pt x="251" y="143"/>
                    <a:pt x="334" y="131"/>
                  </a:cubicBezTo>
                  <a:cubicBezTo>
                    <a:pt x="453" y="96"/>
                    <a:pt x="572" y="96"/>
                    <a:pt x="691" y="84"/>
                  </a:cubicBezTo>
                  <a:cubicBezTo>
                    <a:pt x="751" y="84"/>
                    <a:pt x="751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5" name="Google Shape;16617;p55">
              <a:extLst>
                <a:ext uri="{FF2B5EF4-FFF2-40B4-BE49-F238E27FC236}">
                  <a16:creationId xmlns:a16="http://schemas.microsoft.com/office/drawing/2014/main" id="{89505453-0F98-D877-0142-A6A21FC622D8}"/>
                </a:ext>
              </a:extLst>
            </p:cNvPr>
            <p:cNvSpPr/>
            <p:nvPr/>
          </p:nvSpPr>
          <p:spPr>
            <a:xfrm>
              <a:off x="4797025" y="2533850"/>
              <a:ext cx="11675" cy="4300"/>
            </a:xfrm>
            <a:custGeom>
              <a:avLst/>
              <a:gdLst/>
              <a:ahLst/>
              <a:cxnLst/>
              <a:rect l="l" t="t" r="r" b="b"/>
              <a:pathLst>
                <a:path w="467" h="172" extrusionOk="0">
                  <a:moveTo>
                    <a:pt x="409" y="1"/>
                  </a:moveTo>
                  <a:cubicBezTo>
                    <a:pt x="401" y="1"/>
                    <a:pt x="391" y="3"/>
                    <a:pt x="381" y="9"/>
                  </a:cubicBezTo>
                  <a:cubicBezTo>
                    <a:pt x="274" y="69"/>
                    <a:pt x="155" y="69"/>
                    <a:pt x="36" y="93"/>
                  </a:cubicBezTo>
                  <a:cubicBezTo>
                    <a:pt x="0" y="93"/>
                    <a:pt x="0" y="140"/>
                    <a:pt x="36" y="152"/>
                  </a:cubicBezTo>
                  <a:cubicBezTo>
                    <a:pt x="81" y="165"/>
                    <a:pt x="126" y="171"/>
                    <a:pt x="171" y="171"/>
                  </a:cubicBezTo>
                  <a:cubicBezTo>
                    <a:pt x="256" y="171"/>
                    <a:pt x="339" y="147"/>
                    <a:pt x="417" y="93"/>
                  </a:cubicBezTo>
                  <a:cubicBezTo>
                    <a:pt x="466" y="63"/>
                    <a:pt x="450" y="1"/>
                    <a:pt x="4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6" name="Google Shape;16618;p55">
              <a:extLst>
                <a:ext uri="{FF2B5EF4-FFF2-40B4-BE49-F238E27FC236}">
                  <a16:creationId xmlns:a16="http://schemas.microsoft.com/office/drawing/2014/main" id="{EC430FED-9A7A-4050-E164-2037B19D1D7C}"/>
                </a:ext>
              </a:extLst>
            </p:cNvPr>
            <p:cNvSpPr/>
            <p:nvPr/>
          </p:nvSpPr>
          <p:spPr>
            <a:xfrm>
              <a:off x="4795000" y="2523950"/>
              <a:ext cx="11875" cy="5500"/>
            </a:xfrm>
            <a:custGeom>
              <a:avLst/>
              <a:gdLst/>
              <a:ahLst/>
              <a:cxnLst/>
              <a:rect l="l" t="t" r="r" b="b"/>
              <a:pathLst>
                <a:path w="475" h="220" extrusionOk="0">
                  <a:moveTo>
                    <a:pt x="438" y="1"/>
                  </a:moveTo>
                  <a:cubicBezTo>
                    <a:pt x="295" y="48"/>
                    <a:pt x="129" y="72"/>
                    <a:pt x="10" y="191"/>
                  </a:cubicBezTo>
                  <a:cubicBezTo>
                    <a:pt x="1" y="209"/>
                    <a:pt x="5" y="220"/>
                    <a:pt x="12" y="220"/>
                  </a:cubicBezTo>
                  <a:cubicBezTo>
                    <a:pt x="15" y="220"/>
                    <a:pt x="18" y="218"/>
                    <a:pt x="22" y="215"/>
                  </a:cubicBezTo>
                  <a:cubicBezTo>
                    <a:pt x="141" y="108"/>
                    <a:pt x="307" y="72"/>
                    <a:pt x="462" y="36"/>
                  </a:cubicBezTo>
                  <a:cubicBezTo>
                    <a:pt x="474" y="36"/>
                    <a:pt x="474" y="1"/>
                    <a:pt x="4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7" name="Google Shape;16619;p55">
              <a:extLst>
                <a:ext uri="{FF2B5EF4-FFF2-40B4-BE49-F238E27FC236}">
                  <a16:creationId xmlns:a16="http://schemas.microsoft.com/office/drawing/2014/main" id="{0FE940F8-50F4-5063-C40A-E454E8762D94}"/>
                </a:ext>
              </a:extLst>
            </p:cNvPr>
            <p:cNvSpPr/>
            <p:nvPr/>
          </p:nvSpPr>
          <p:spPr>
            <a:xfrm>
              <a:off x="4759800" y="2529875"/>
              <a:ext cx="27025" cy="5575"/>
            </a:xfrm>
            <a:custGeom>
              <a:avLst/>
              <a:gdLst/>
              <a:ahLst/>
              <a:cxnLst/>
              <a:rect l="l" t="t" r="r" b="b"/>
              <a:pathLst>
                <a:path w="1081" h="223" extrusionOk="0">
                  <a:moveTo>
                    <a:pt x="1043" y="0"/>
                  </a:moveTo>
                  <a:cubicBezTo>
                    <a:pt x="1041" y="0"/>
                    <a:pt x="1039" y="1"/>
                    <a:pt x="1037" y="2"/>
                  </a:cubicBezTo>
                  <a:cubicBezTo>
                    <a:pt x="858" y="49"/>
                    <a:pt x="680" y="73"/>
                    <a:pt x="477" y="97"/>
                  </a:cubicBezTo>
                  <a:cubicBezTo>
                    <a:pt x="346" y="109"/>
                    <a:pt x="179" y="97"/>
                    <a:pt x="48" y="133"/>
                  </a:cubicBezTo>
                  <a:cubicBezTo>
                    <a:pt x="13" y="156"/>
                    <a:pt x="1" y="216"/>
                    <a:pt x="48" y="216"/>
                  </a:cubicBezTo>
                  <a:cubicBezTo>
                    <a:pt x="76" y="221"/>
                    <a:pt x="105" y="223"/>
                    <a:pt x="133" y="223"/>
                  </a:cubicBezTo>
                  <a:cubicBezTo>
                    <a:pt x="251" y="223"/>
                    <a:pt x="372" y="190"/>
                    <a:pt x="477" y="180"/>
                  </a:cubicBezTo>
                  <a:cubicBezTo>
                    <a:pt x="680" y="156"/>
                    <a:pt x="858" y="121"/>
                    <a:pt x="1037" y="61"/>
                  </a:cubicBezTo>
                  <a:cubicBezTo>
                    <a:pt x="1080" y="50"/>
                    <a:pt x="1064" y="0"/>
                    <a:pt x="10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8" name="Google Shape;16620;p55">
              <a:extLst>
                <a:ext uri="{FF2B5EF4-FFF2-40B4-BE49-F238E27FC236}">
                  <a16:creationId xmlns:a16="http://schemas.microsoft.com/office/drawing/2014/main" id="{82B59D21-4C50-36B0-ACBF-2E0FD90387BF}"/>
                </a:ext>
              </a:extLst>
            </p:cNvPr>
            <p:cNvSpPr/>
            <p:nvPr/>
          </p:nvSpPr>
          <p:spPr>
            <a:xfrm>
              <a:off x="4729750" y="2538525"/>
              <a:ext cx="19375" cy="5100"/>
            </a:xfrm>
            <a:custGeom>
              <a:avLst/>
              <a:gdLst/>
              <a:ahLst/>
              <a:cxnLst/>
              <a:rect l="l" t="t" r="r" b="b"/>
              <a:pathLst>
                <a:path w="775" h="204" extrusionOk="0">
                  <a:moveTo>
                    <a:pt x="774" y="1"/>
                  </a:moveTo>
                  <a:lnTo>
                    <a:pt x="774" y="1"/>
                  </a:lnTo>
                  <a:cubicBezTo>
                    <a:pt x="524" y="84"/>
                    <a:pt x="286" y="144"/>
                    <a:pt x="36" y="168"/>
                  </a:cubicBezTo>
                  <a:cubicBezTo>
                    <a:pt x="0" y="168"/>
                    <a:pt x="0" y="203"/>
                    <a:pt x="36" y="203"/>
                  </a:cubicBezTo>
                  <a:cubicBezTo>
                    <a:pt x="286" y="203"/>
                    <a:pt x="536" y="120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9" name="Google Shape;16621;p55">
              <a:extLst>
                <a:ext uri="{FF2B5EF4-FFF2-40B4-BE49-F238E27FC236}">
                  <a16:creationId xmlns:a16="http://schemas.microsoft.com/office/drawing/2014/main" id="{8190B99E-CF5B-284A-BDE0-0647F317B42D}"/>
                </a:ext>
              </a:extLst>
            </p:cNvPr>
            <p:cNvSpPr/>
            <p:nvPr/>
          </p:nvSpPr>
          <p:spPr>
            <a:xfrm>
              <a:off x="4728250" y="2530200"/>
              <a:ext cx="14925" cy="4200"/>
            </a:xfrm>
            <a:custGeom>
              <a:avLst/>
              <a:gdLst/>
              <a:ahLst/>
              <a:cxnLst/>
              <a:rect l="l" t="t" r="r" b="b"/>
              <a:pathLst>
                <a:path w="597" h="168" extrusionOk="0">
                  <a:moveTo>
                    <a:pt x="584" y="1"/>
                  </a:moveTo>
                  <a:cubicBezTo>
                    <a:pt x="406" y="84"/>
                    <a:pt x="215" y="143"/>
                    <a:pt x="13" y="143"/>
                  </a:cubicBezTo>
                  <a:cubicBezTo>
                    <a:pt x="1" y="143"/>
                    <a:pt x="1" y="167"/>
                    <a:pt x="13" y="167"/>
                  </a:cubicBezTo>
                  <a:cubicBezTo>
                    <a:pt x="215" y="167"/>
                    <a:pt x="406" y="96"/>
                    <a:pt x="596" y="24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0" name="Google Shape;16622;p55">
              <a:extLst>
                <a:ext uri="{FF2B5EF4-FFF2-40B4-BE49-F238E27FC236}">
                  <a16:creationId xmlns:a16="http://schemas.microsoft.com/office/drawing/2014/main" id="{34E2AE5A-E237-922A-E656-BB9913397A44}"/>
                </a:ext>
              </a:extLst>
            </p:cNvPr>
            <p:cNvSpPr/>
            <p:nvPr/>
          </p:nvSpPr>
          <p:spPr>
            <a:xfrm>
              <a:off x="4721775" y="2526925"/>
              <a:ext cx="15150" cy="5425"/>
            </a:xfrm>
            <a:custGeom>
              <a:avLst/>
              <a:gdLst/>
              <a:ahLst/>
              <a:cxnLst/>
              <a:rect l="l" t="t" r="r" b="b"/>
              <a:pathLst>
                <a:path w="606" h="217" extrusionOk="0">
                  <a:moveTo>
                    <a:pt x="510" y="1"/>
                  </a:moveTo>
                  <a:cubicBezTo>
                    <a:pt x="355" y="13"/>
                    <a:pt x="153" y="48"/>
                    <a:pt x="22" y="167"/>
                  </a:cubicBezTo>
                  <a:cubicBezTo>
                    <a:pt x="0" y="178"/>
                    <a:pt x="17" y="217"/>
                    <a:pt x="46" y="217"/>
                  </a:cubicBezTo>
                  <a:cubicBezTo>
                    <a:pt x="50" y="217"/>
                    <a:pt x="53" y="216"/>
                    <a:pt x="57" y="215"/>
                  </a:cubicBezTo>
                  <a:cubicBezTo>
                    <a:pt x="183" y="186"/>
                    <a:pt x="301" y="149"/>
                    <a:pt x="424" y="149"/>
                  </a:cubicBezTo>
                  <a:cubicBezTo>
                    <a:pt x="452" y="149"/>
                    <a:pt x="481" y="151"/>
                    <a:pt x="510" y="155"/>
                  </a:cubicBezTo>
                  <a:cubicBezTo>
                    <a:pt x="605" y="155"/>
                    <a:pt x="605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1" name="Google Shape;16623;p55">
              <a:extLst>
                <a:ext uri="{FF2B5EF4-FFF2-40B4-BE49-F238E27FC236}">
                  <a16:creationId xmlns:a16="http://schemas.microsoft.com/office/drawing/2014/main" id="{00F74A00-53B1-60C2-6FC4-6F02D0538F9D}"/>
                </a:ext>
              </a:extLst>
            </p:cNvPr>
            <p:cNvSpPr/>
            <p:nvPr/>
          </p:nvSpPr>
          <p:spPr>
            <a:xfrm>
              <a:off x="4660100" y="2520975"/>
              <a:ext cx="60975" cy="6000"/>
            </a:xfrm>
            <a:custGeom>
              <a:avLst/>
              <a:gdLst/>
              <a:ahLst/>
              <a:cxnLst/>
              <a:rect l="l" t="t" r="r" b="b"/>
              <a:pathLst>
                <a:path w="2439" h="240" extrusionOk="0">
                  <a:moveTo>
                    <a:pt x="2417" y="1"/>
                  </a:moveTo>
                  <a:cubicBezTo>
                    <a:pt x="1608" y="108"/>
                    <a:pt x="822" y="215"/>
                    <a:pt x="24" y="227"/>
                  </a:cubicBezTo>
                  <a:cubicBezTo>
                    <a:pt x="0" y="227"/>
                    <a:pt x="0" y="239"/>
                    <a:pt x="24" y="239"/>
                  </a:cubicBezTo>
                  <a:cubicBezTo>
                    <a:pt x="69" y="239"/>
                    <a:pt x="115" y="240"/>
                    <a:pt x="160" y="240"/>
                  </a:cubicBezTo>
                  <a:cubicBezTo>
                    <a:pt x="914" y="240"/>
                    <a:pt x="1677" y="149"/>
                    <a:pt x="2429" y="36"/>
                  </a:cubicBezTo>
                  <a:cubicBezTo>
                    <a:pt x="2430" y="38"/>
                    <a:pt x="2431" y="38"/>
                    <a:pt x="2432" y="38"/>
                  </a:cubicBezTo>
                  <a:cubicBezTo>
                    <a:pt x="2438" y="38"/>
                    <a:pt x="2428" y="1"/>
                    <a:pt x="24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2" name="Google Shape;16624;p55">
              <a:extLst>
                <a:ext uri="{FF2B5EF4-FFF2-40B4-BE49-F238E27FC236}">
                  <a16:creationId xmlns:a16="http://schemas.microsoft.com/office/drawing/2014/main" id="{C78E33A7-D8D6-4B8D-527C-92135E23C8AB}"/>
                </a:ext>
              </a:extLst>
            </p:cNvPr>
            <p:cNvSpPr/>
            <p:nvPr/>
          </p:nvSpPr>
          <p:spPr>
            <a:xfrm>
              <a:off x="4679150" y="2498875"/>
              <a:ext cx="10025" cy="5150"/>
            </a:xfrm>
            <a:custGeom>
              <a:avLst/>
              <a:gdLst/>
              <a:ahLst/>
              <a:cxnLst/>
              <a:rect l="l" t="t" r="r" b="b"/>
              <a:pathLst>
                <a:path w="401" h="206" extrusionOk="0">
                  <a:moveTo>
                    <a:pt x="327" y="0"/>
                  </a:moveTo>
                  <a:cubicBezTo>
                    <a:pt x="321" y="0"/>
                    <a:pt x="316" y="1"/>
                    <a:pt x="310" y="3"/>
                  </a:cubicBezTo>
                  <a:cubicBezTo>
                    <a:pt x="215" y="39"/>
                    <a:pt x="119" y="87"/>
                    <a:pt x="36" y="146"/>
                  </a:cubicBezTo>
                  <a:cubicBezTo>
                    <a:pt x="0" y="158"/>
                    <a:pt x="12" y="206"/>
                    <a:pt x="60" y="206"/>
                  </a:cubicBezTo>
                  <a:cubicBezTo>
                    <a:pt x="167" y="170"/>
                    <a:pt x="250" y="146"/>
                    <a:pt x="357" y="111"/>
                  </a:cubicBezTo>
                  <a:cubicBezTo>
                    <a:pt x="400" y="89"/>
                    <a:pt x="376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3" name="Google Shape;16625;p55">
              <a:extLst>
                <a:ext uri="{FF2B5EF4-FFF2-40B4-BE49-F238E27FC236}">
                  <a16:creationId xmlns:a16="http://schemas.microsoft.com/office/drawing/2014/main" id="{62803B0E-5265-4E35-A278-E43A774052E9}"/>
                </a:ext>
              </a:extLst>
            </p:cNvPr>
            <p:cNvSpPr/>
            <p:nvPr/>
          </p:nvSpPr>
          <p:spPr>
            <a:xfrm>
              <a:off x="4670500" y="2501625"/>
              <a:ext cx="2425" cy="2400"/>
            </a:xfrm>
            <a:custGeom>
              <a:avLst/>
              <a:gdLst/>
              <a:ahLst/>
              <a:cxnLst/>
              <a:rect l="l" t="t" r="r" b="b"/>
              <a:pathLst>
                <a:path w="97" h="96" extrusionOk="0">
                  <a:moveTo>
                    <a:pt x="96" y="1"/>
                  </a:moveTo>
                  <a:lnTo>
                    <a:pt x="25" y="72"/>
                  </a:lnTo>
                  <a:cubicBezTo>
                    <a:pt x="1" y="96"/>
                    <a:pt x="25" y="96"/>
                    <a:pt x="37" y="96"/>
                  </a:cubicBezTo>
                  <a:cubicBezTo>
                    <a:pt x="49" y="60"/>
                    <a:pt x="84" y="48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4" name="Google Shape;16626;p55">
              <a:extLst>
                <a:ext uri="{FF2B5EF4-FFF2-40B4-BE49-F238E27FC236}">
                  <a16:creationId xmlns:a16="http://schemas.microsoft.com/office/drawing/2014/main" id="{AC235E42-7BEB-AEB8-A7EA-DD847478FA57}"/>
                </a:ext>
              </a:extLst>
            </p:cNvPr>
            <p:cNvSpPr/>
            <p:nvPr/>
          </p:nvSpPr>
          <p:spPr>
            <a:xfrm>
              <a:off x="4655625" y="2490475"/>
              <a:ext cx="22850" cy="5250"/>
            </a:xfrm>
            <a:custGeom>
              <a:avLst/>
              <a:gdLst/>
              <a:ahLst/>
              <a:cxnLst/>
              <a:rect l="l" t="t" r="r" b="b"/>
              <a:pathLst>
                <a:path w="914" h="210" extrusionOk="0">
                  <a:moveTo>
                    <a:pt x="173" y="1"/>
                  </a:moveTo>
                  <a:cubicBezTo>
                    <a:pt x="132" y="1"/>
                    <a:pt x="90" y="2"/>
                    <a:pt x="48" y="6"/>
                  </a:cubicBezTo>
                  <a:cubicBezTo>
                    <a:pt x="1" y="6"/>
                    <a:pt x="1" y="66"/>
                    <a:pt x="36" y="78"/>
                  </a:cubicBezTo>
                  <a:cubicBezTo>
                    <a:pt x="275" y="161"/>
                    <a:pt x="525" y="185"/>
                    <a:pt x="775" y="208"/>
                  </a:cubicBezTo>
                  <a:cubicBezTo>
                    <a:pt x="778" y="209"/>
                    <a:pt x="782" y="209"/>
                    <a:pt x="786" y="209"/>
                  </a:cubicBezTo>
                  <a:cubicBezTo>
                    <a:pt x="873" y="209"/>
                    <a:pt x="914" y="78"/>
                    <a:pt x="822" y="78"/>
                  </a:cubicBezTo>
                  <a:cubicBezTo>
                    <a:pt x="612" y="47"/>
                    <a:pt x="3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5" name="Google Shape;16627;p55">
              <a:extLst>
                <a:ext uri="{FF2B5EF4-FFF2-40B4-BE49-F238E27FC236}">
                  <a16:creationId xmlns:a16="http://schemas.microsoft.com/office/drawing/2014/main" id="{29670B38-341E-50B6-A892-80457FA000CE}"/>
                </a:ext>
              </a:extLst>
            </p:cNvPr>
            <p:cNvSpPr/>
            <p:nvPr/>
          </p:nvSpPr>
          <p:spPr>
            <a:xfrm>
              <a:off x="4630350" y="2476625"/>
              <a:ext cx="11025" cy="2500"/>
            </a:xfrm>
            <a:custGeom>
              <a:avLst/>
              <a:gdLst/>
              <a:ahLst/>
              <a:cxnLst/>
              <a:rect l="l" t="t" r="r" b="b"/>
              <a:pathLst>
                <a:path w="441" h="100" extrusionOk="0">
                  <a:moveTo>
                    <a:pt x="404" y="0"/>
                  </a:moveTo>
                  <a:cubicBezTo>
                    <a:pt x="273" y="36"/>
                    <a:pt x="143" y="48"/>
                    <a:pt x="23" y="84"/>
                  </a:cubicBezTo>
                  <a:cubicBezTo>
                    <a:pt x="4" y="84"/>
                    <a:pt x="1" y="99"/>
                    <a:pt x="12" y="99"/>
                  </a:cubicBezTo>
                  <a:cubicBezTo>
                    <a:pt x="15" y="99"/>
                    <a:pt x="19" y="98"/>
                    <a:pt x="23" y="96"/>
                  </a:cubicBezTo>
                  <a:cubicBezTo>
                    <a:pt x="154" y="60"/>
                    <a:pt x="285" y="48"/>
                    <a:pt x="404" y="24"/>
                  </a:cubicBezTo>
                  <a:cubicBezTo>
                    <a:pt x="440" y="24"/>
                    <a:pt x="416" y="0"/>
                    <a:pt x="4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6" name="Google Shape;16628;p55">
              <a:extLst>
                <a:ext uri="{FF2B5EF4-FFF2-40B4-BE49-F238E27FC236}">
                  <a16:creationId xmlns:a16="http://schemas.microsoft.com/office/drawing/2014/main" id="{22EB2047-866B-B086-3AC5-F91C63B6CD1D}"/>
                </a:ext>
              </a:extLst>
            </p:cNvPr>
            <p:cNvSpPr/>
            <p:nvPr/>
          </p:nvSpPr>
          <p:spPr>
            <a:xfrm>
              <a:off x="4612475" y="2457275"/>
              <a:ext cx="20250" cy="5025"/>
            </a:xfrm>
            <a:custGeom>
              <a:avLst/>
              <a:gdLst/>
              <a:ahLst/>
              <a:cxnLst/>
              <a:rect l="l" t="t" r="r" b="b"/>
              <a:pathLst>
                <a:path w="810" h="201" extrusionOk="0">
                  <a:moveTo>
                    <a:pt x="727" y="1"/>
                  </a:moveTo>
                  <a:cubicBezTo>
                    <a:pt x="619" y="1"/>
                    <a:pt x="512" y="24"/>
                    <a:pt x="393" y="36"/>
                  </a:cubicBezTo>
                  <a:cubicBezTo>
                    <a:pt x="274" y="48"/>
                    <a:pt x="155" y="48"/>
                    <a:pt x="36" y="108"/>
                  </a:cubicBezTo>
                  <a:cubicBezTo>
                    <a:pt x="0" y="120"/>
                    <a:pt x="24" y="155"/>
                    <a:pt x="48" y="167"/>
                  </a:cubicBezTo>
                  <a:cubicBezTo>
                    <a:pt x="98" y="191"/>
                    <a:pt x="154" y="200"/>
                    <a:pt x="211" y="200"/>
                  </a:cubicBezTo>
                  <a:cubicBezTo>
                    <a:pt x="383" y="200"/>
                    <a:pt x="575" y="120"/>
                    <a:pt x="727" y="120"/>
                  </a:cubicBezTo>
                  <a:cubicBezTo>
                    <a:pt x="810" y="120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7" name="Google Shape;16629;p55">
              <a:extLst>
                <a:ext uri="{FF2B5EF4-FFF2-40B4-BE49-F238E27FC236}">
                  <a16:creationId xmlns:a16="http://schemas.microsoft.com/office/drawing/2014/main" id="{5541806C-946F-8AD5-665C-CDAD60B9CAEC}"/>
                </a:ext>
              </a:extLst>
            </p:cNvPr>
            <p:cNvSpPr/>
            <p:nvPr/>
          </p:nvSpPr>
          <p:spPr>
            <a:xfrm>
              <a:off x="4600850" y="2458000"/>
              <a:ext cx="14000" cy="6275"/>
            </a:xfrm>
            <a:custGeom>
              <a:avLst/>
              <a:gdLst/>
              <a:ahLst/>
              <a:cxnLst/>
              <a:rect l="l" t="t" r="r" b="b"/>
              <a:pathLst>
                <a:path w="560" h="251" extrusionOk="0">
                  <a:moveTo>
                    <a:pt x="419" y="0"/>
                  </a:moveTo>
                  <a:cubicBezTo>
                    <a:pt x="407" y="0"/>
                    <a:pt x="395" y="3"/>
                    <a:pt x="382" y="7"/>
                  </a:cubicBezTo>
                  <a:cubicBezTo>
                    <a:pt x="275" y="31"/>
                    <a:pt x="108" y="7"/>
                    <a:pt x="37" y="91"/>
                  </a:cubicBezTo>
                  <a:cubicBezTo>
                    <a:pt x="1" y="126"/>
                    <a:pt x="1" y="150"/>
                    <a:pt x="37" y="186"/>
                  </a:cubicBezTo>
                  <a:cubicBezTo>
                    <a:pt x="74" y="234"/>
                    <a:pt x="134" y="251"/>
                    <a:pt x="201" y="251"/>
                  </a:cubicBezTo>
                  <a:cubicBezTo>
                    <a:pt x="284" y="251"/>
                    <a:pt x="375" y="224"/>
                    <a:pt x="441" y="198"/>
                  </a:cubicBezTo>
                  <a:cubicBezTo>
                    <a:pt x="559" y="176"/>
                    <a:pt x="523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8" name="Google Shape;16630;p55">
              <a:extLst>
                <a:ext uri="{FF2B5EF4-FFF2-40B4-BE49-F238E27FC236}">
                  <a16:creationId xmlns:a16="http://schemas.microsoft.com/office/drawing/2014/main" id="{A09A24A5-1265-DBD9-36A5-41E9F187B0F6}"/>
                </a:ext>
              </a:extLst>
            </p:cNvPr>
            <p:cNvSpPr/>
            <p:nvPr/>
          </p:nvSpPr>
          <p:spPr>
            <a:xfrm>
              <a:off x="4599975" y="2446275"/>
              <a:ext cx="22350" cy="4775"/>
            </a:xfrm>
            <a:custGeom>
              <a:avLst/>
              <a:gdLst/>
              <a:ahLst/>
              <a:cxnLst/>
              <a:rect l="l" t="t" r="r" b="b"/>
              <a:pathLst>
                <a:path w="894" h="191" extrusionOk="0">
                  <a:moveTo>
                    <a:pt x="881" y="0"/>
                  </a:moveTo>
                  <a:cubicBezTo>
                    <a:pt x="804" y="6"/>
                    <a:pt x="729" y="6"/>
                    <a:pt x="655" y="6"/>
                  </a:cubicBezTo>
                  <a:cubicBezTo>
                    <a:pt x="581" y="6"/>
                    <a:pt x="506" y="6"/>
                    <a:pt x="429" y="12"/>
                  </a:cubicBezTo>
                  <a:cubicBezTo>
                    <a:pt x="298" y="24"/>
                    <a:pt x="167" y="60"/>
                    <a:pt x="24" y="119"/>
                  </a:cubicBezTo>
                  <a:cubicBezTo>
                    <a:pt x="0" y="131"/>
                    <a:pt x="12" y="191"/>
                    <a:pt x="36" y="191"/>
                  </a:cubicBezTo>
                  <a:cubicBezTo>
                    <a:pt x="155" y="191"/>
                    <a:pt x="274" y="167"/>
                    <a:pt x="405" y="131"/>
                  </a:cubicBezTo>
                  <a:cubicBezTo>
                    <a:pt x="560" y="107"/>
                    <a:pt x="715" y="48"/>
                    <a:pt x="881" y="12"/>
                  </a:cubicBezTo>
                  <a:cubicBezTo>
                    <a:pt x="893" y="12"/>
                    <a:pt x="893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9" name="Google Shape;16631;p55">
              <a:extLst>
                <a:ext uri="{FF2B5EF4-FFF2-40B4-BE49-F238E27FC236}">
                  <a16:creationId xmlns:a16="http://schemas.microsoft.com/office/drawing/2014/main" id="{FE954465-DA50-636B-73FE-8DE7633EA4A2}"/>
                </a:ext>
              </a:extLst>
            </p:cNvPr>
            <p:cNvSpPr/>
            <p:nvPr/>
          </p:nvSpPr>
          <p:spPr>
            <a:xfrm>
              <a:off x="4589250" y="2433475"/>
              <a:ext cx="2400" cy="675"/>
            </a:xfrm>
            <a:custGeom>
              <a:avLst/>
              <a:gdLst/>
              <a:ahLst/>
              <a:cxnLst/>
              <a:rect l="l" t="t" r="r" b="b"/>
              <a:pathLst>
                <a:path w="96" h="27" extrusionOk="0">
                  <a:moveTo>
                    <a:pt x="12" y="0"/>
                  </a:moveTo>
                  <a:cubicBezTo>
                    <a:pt x="1" y="0"/>
                    <a:pt x="1" y="24"/>
                    <a:pt x="12" y="24"/>
                  </a:cubicBezTo>
                  <a:lnTo>
                    <a:pt x="84" y="24"/>
                  </a:lnTo>
                  <a:cubicBezTo>
                    <a:pt x="86" y="26"/>
                    <a:pt x="87" y="26"/>
                    <a:pt x="88" y="26"/>
                  </a:cubicBezTo>
                  <a:cubicBezTo>
                    <a:pt x="96" y="26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0" name="Google Shape;16632;p55">
              <a:extLst>
                <a:ext uri="{FF2B5EF4-FFF2-40B4-BE49-F238E27FC236}">
                  <a16:creationId xmlns:a16="http://schemas.microsoft.com/office/drawing/2014/main" id="{DB9FCB4F-0A71-74B8-0441-3C640B202147}"/>
                </a:ext>
              </a:extLst>
            </p:cNvPr>
            <p:cNvSpPr/>
            <p:nvPr/>
          </p:nvSpPr>
          <p:spPr>
            <a:xfrm>
              <a:off x="4535075" y="2391050"/>
              <a:ext cx="30150" cy="7650"/>
            </a:xfrm>
            <a:custGeom>
              <a:avLst/>
              <a:gdLst/>
              <a:ahLst/>
              <a:cxnLst/>
              <a:rect l="l" t="t" r="r" b="b"/>
              <a:pathLst>
                <a:path w="1206" h="306" extrusionOk="0">
                  <a:moveTo>
                    <a:pt x="1122" y="1"/>
                  </a:moveTo>
                  <a:cubicBezTo>
                    <a:pt x="1114" y="1"/>
                    <a:pt x="1105" y="2"/>
                    <a:pt x="1096" y="6"/>
                  </a:cubicBezTo>
                  <a:cubicBezTo>
                    <a:pt x="763" y="114"/>
                    <a:pt x="358" y="54"/>
                    <a:pt x="48" y="209"/>
                  </a:cubicBezTo>
                  <a:cubicBezTo>
                    <a:pt x="1" y="233"/>
                    <a:pt x="36" y="304"/>
                    <a:pt x="84" y="304"/>
                  </a:cubicBezTo>
                  <a:cubicBezTo>
                    <a:pt x="107" y="305"/>
                    <a:pt x="131" y="305"/>
                    <a:pt x="156" y="305"/>
                  </a:cubicBezTo>
                  <a:cubicBezTo>
                    <a:pt x="466" y="305"/>
                    <a:pt x="845" y="237"/>
                    <a:pt x="1132" y="137"/>
                  </a:cubicBezTo>
                  <a:cubicBezTo>
                    <a:pt x="1206" y="116"/>
                    <a:pt x="1186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1" name="Google Shape;16633;p55">
              <a:extLst>
                <a:ext uri="{FF2B5EF4-FFF2-40B4-BE49-F238E27FC236}">
                  <a16:creationId xmlns:a16="http://schemas.microsoft.com/office/drawing/2014/main" id="{5FF76D0C-5354-0A3C-7717-265E40357057}"/>
                </a:ext>
              </a:extLst>
            </p:cNvPr>
            <p:cNvSpPr/>
            <p:nvPr/>
          </p:nvSpPr>
          <p:spPr>
            <a:xfrm>
              <a:off x="4504725" y="2395625"/>
              <a:ext cx="8575" cy="4225"/>
            </a:xfrm>
            <a:custGeom>
              <a:avLst/>
              <a:gdLst/>
              <a:ahLst/>
              <a:cxnLst/>
              <a:rect l="l" t="t" r="r" b="b"/>
              <a:pathLst>
                <a:path w="343" h="169" extrusionOk="0">
                  <a:moveTo>
                    <a:pt x="275" y="0"/>
                  </a:moveTo>
                  <a:cubicBezTo>
                    <a:pt x="271" y="0"/>
                    <a:pt x="266" y="1"/>
                    <a:pt x="262" y="2"/>
                  </a:cubicBezTo>
                  <a:cubicBezTo>
                    <a:pt x="179" y="50"/>
                    <a:pt x="84" y="62"/>
                    <a:pt x="12" y="121"/>
                  </a:cubicBezTo>
                  <a:cubicBezTo>
                    <a:pt x="0" y="133"/>
                    <a:pt x="12" y="169"/>
                    <a:pt x="48" y="169"/>
                  </a:cubicBezTo>
                  <a:cubicBezTo>
                    <a:pt x="131" y="145"/>
                    <a:pt x="226" y="109"/>
                    <a:pt x="310" y="62"/>
                  </a:cubicBezTo>
                  <a:cubicBezTo>
                    <a:pt x="342" y="51"/>
                    <a:pt x="31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2" name="Google Shape;16634;p55">
              <a:extLst>
                <a:ext uri="{FF2B5EF4-FFF2-40B4-BE49-F238E27FC236}">
                  <a16:creationId xmlns:a16="http://schemas.microsoft.com/office/drawing/2014/main" id="{5B45F65F-4F3C-FA1E-3889-B0829D985AB9}"/>
                </a:ext>
              </a:extLst>
            </p:cNvPr>
            <p:cNvSpPr/>
            <p:nvPr/>
          </p:nvSpPr>
          <p:spPr>
            <a:xfrm>
              <a:off x="4518100" y="2370925"/>
              <a:ext cx="12450" cy="4525"/>
            </a:xfrm>
            <a:custGeom>
              <a:avLst/>
              <a:gdLst/>
              <a:ahLst/>
              <a:cxnLst/>
              <a:rect l="l" t="t" r="r" b="b"/>
              <a:pathLst>
                <a:path w="498" h="181" extrusionOk="0">
                  <a:moveTo>
                    <a:pt x="428" y="1"/>
                  </a:moveTo>
                  <a:cubicBezTo>
                    <a:pt x="425" y="1"/>
                    <a:pt x="421" y="1"/>
                    <a:pt x="418" y="2"/>
                  </a:cubicBezTo>
                  <a:cubicBezTo>
                    <a:pt x="275" y="49"/>
                    <a:pt x="144" y="85"/>
                    <a:pt x="25" y="145"/>
                  </a:cubicBezTo>
                  <a:cubicBezTo>
                    <a:pt x="1" y="157"/>
                    <a:pt x="13" y="180"/>
                    <a:pt x="37" y="180"/>
                  </a:cubicBezTo>
                  <a:cubicBezTo>
                    <a:pt x="180" y="168"/>
                    <a:pt x="311" y="121"/>
                    <a:pt x="442" y="97"/>
                  </a:cubicBezTo>
                  <a:cubicBezTo>
                    <a:pt x="498" y="86"/>
                    <a:pt x="480" y="1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3" name="Google Shape;16635;p55">
              <a:extLst>
                <a:ext uri="{FF2B5EF4-FFF2-40B4-BE49-F238E27FC236}">
                  <a16:creationId xmlns:a16="http://schemas.microsoft.com/office/drawing/2014/main" id="{92DA085B-369A-5DFC-5785-07817B860C70}"/>
                </a:ext>
              </a:extLst>
            </p:cNvPr>
            <p:cNvSpPr/>
            <p:nvPr/>
          </p:nvSpPr>
          <p:spPr>
            <a:xfrm>
              <a:off x="4507400" y="2341550"/>
              <a:ext cx="14925" cy="6625"/>
            </a:xfrm>
            <a:custGeom>
              <a:avLst/>
              <a:gdLst/>
              <a:ahLst/>
              <a:cxnLst/>
              <a:rect l="l" t="t" r="r" b="b"/>
              <a:pathLst>
                <a:path w="597" h="265" extrusionOk="0">
                  <a:moveTo>
                    <a:pt x="539" y="0"/>
                  </a:moveTo>
                  <a:cubicBezTo>
                    <a:pt x="530" y="0"/>
                    <a:pt x="521" y="3"/>
                    <a:pt x="512" y="10"/>
                  </a:cubicBezTo>
                  <a:cubicBezTo>
                    <a:pt x="441" y="70"/>
                    <a:pt x="358" y="93"/>
                    <a:pt x="250" y="129"/>
                  </a:cubicBezTo>
                  <a:cubicBezTo>
                    <a:pt x="155" y="141"/>
                    <a:pt x="84" y="153"/>
                    <a:pt x="12" y="200"/>
                  </a:cubicBezTo>
                  <a:cubicBezTo>
                    <a:pt x="0" y="212"/>
                    <a:pt x="0" y="248"/>
                    <a:pt x="12" y="260"/>
                  </a:cubicBezTo>
                  <a:cubicBezTo>
                    <a:pt x="33" y="263"/>
                    <a:pt x="54" y="264"/>
                    <a:pt x="75" y="264"/>
                  </a:cubicBezTo>
                  <a:cubicBezTo>
                    <a:pt x="237" y="264"/>
                    <a:pt x="411" y="188"/>
                    <a:pt x="548" y="93"/>
                  </a:cubicBezTo>
                  <a:cubicBezTo>
                    <a:pt x="596" y="55"/>
                    <a:pt x="574" y="0"/>
                    <a:pt x="5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4" name="Google Shape;16636;p55">
              <a:extLst>
                <a:ext uri="{FF2B5EF4-FFF2-40B4-BE49-F238E27FC236}">
                  <a16:creationId xmlns:a16="http://schemas.microsoft.com/office/drawing/2014/main" id="{FEEDFF91-3F0E-B32E-6798-BAEF09619366}"/>
                </a:ext>
              </a:extLst>
            </p:cNvPr>
            <p:cNvSpPr/>
            <p:nvPr/>
          </p:nvSpPr>
          <p:spPr>
            <a:xfrm>
              <a:off x="4492875" y="2313425"/>
              <a:ext cx="13650" cy="9675"/>
            </a:xfrm>
            <a:custGeom>
              <a:avLst/>
              <a:gdLst/>
              <a:ahLst/>
              <a:cxnLst/>
              <a:rect l="l" t="t" r="r" b="b"/>
              <a:pathLst>
                <a:path w="546" h="387" extrusionOk="0">
                  <a:moveTo>
                    <a:pt x="274" y="0"/>
                  </a:moveTo>
                  <a:cubicBezTo>
                    <a:pt x="139" y="0"/>
                    <a:pt x="0" y="73"/>
                    <a:pt x="10" y="242"/>
                  </a:cubicBezTo>
                  <a:cubicBezTo>
                    <a:pt x="10" y="266"/>
                    <a:pt x="22" y="302"/>
                    <a:pt x="57" y="302"/>
                  </a:cubicBezTo>
                  <a:cubicBezTo>
                    <a:pt x="93" y="325"/>
                    <a:pt x="141" y="337"/>
                    <a:pt x="188" y="337"/>
                  </a:cubicBezTo>
                  <a:lnTo>
                    <a:pt x="200" y="337"/>
                  </a:lnTo>
                  <a:cubicBezTo>
                    <a:pt x="212" y="337"/>
                    <a:pt x="212" y="361"/>
                    <a:pt x="236" y="361"/>
                  </a:cubicBezTo>
                  <a:cubicBezTo>
                    <a:pt x="268" y="379"/>
                    <a:pt x="302" y="387"/>
                    <a:pt x="335" y="387"/>
                  </a:cubicBezTo>
                  <a:cubicBezTo>
                    <a:pt x="412" y="387"/>
                    <a:pt x="481" y="341"/>
                    <a:pt x="498" y="266"/>
                  </a:cubicBezTo>
                  <a:cubicBezTo>
                    <a:pt x="546" y="182"/>
                    <a:pt x="486" y="40"/>
                    <a:pt x="379" y="16"/>
                  </a:cubicBezTo>
                  <a:cubicBezTo>
                    <a:pt x="346" y="6"/>
                    <a:pt x="31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5" name="Google Shape;16637;p55">
              <a:extLst>
                <a:ext uri="{FF2B5EF4-FFF2-40B4-BE49-F238E27FC236}">
                  <a16:creationId xmlns:a16="http://schemas.microsoft.com/office/drawing/2014/main" id="{B1E38368-2B34-F421-E3A0-691C5607F70A}"/>
                </a:ext>
              </a:extLst>
            </p:cNvPr>
            <p:cNvSpPr/>
            <p:nvPr/>
          </p:nvSpPr>
          <p:spPr>
            <a:xfrm>
              <a:off x="4466925" y="2292775"/>
              <a:ext cx="20825" cy="7300"/>
            </a:xfrm>
            <a:custGeom>
              <a:avLst/>
              <a:gdLst/>
              <a:ahLst/>
              <a:cxnLst/>
              <a:rect l="l" t="t" r="r" b="b"/>
              <a:pathLst>
                <a:path w="833" h="292" extrusionOk="0">
                  <a:moveTo>
                    <a:pt x="704" y="1"/>
                  </a:moveTo>
                  <a:cubicBezTo>
                    <a:pt x="692" y="1"/>
                    <a:pt x="680" y="3"/>
                    <a:pt x="667" y="8"/>
                  </a:cubicBezTo>
                  <a:cubicBezTo>
                    <a:pt x="560" y="32"/>
                    <a:pt x="453" y="80"/>
                    <a:pt x="345" y="92"/>
                  </a:cubicBezTo>
                  <a:cubicBezTo>
                    <a:pt x="262" y="116"/>
                    <a:pt x="155" y="92"/>
                    <a:pt x="72" y="127"/>
                  </a:cubicBezTo>
                  <a:cubicBezTo>
                    <a:pt x="24" y="139"/>
                    <a:pt x="0" y="199"/>
                    <a:pt x="48" y="235"/>
                  </a:cubicBezTo>
                  <a:cubicBezTo>
                    <a:pt x="110" y="276"/>
                    <a:pt x="187" y="292"/>
                    <a:pt x="269" y="292"/>
                  </a:cubicBezTo>
                  <a:cubicBezTo>
                    <a:pt x="422" y="292"/>
                    <a:pt x="595" y="238"/>
                    <a:pt x="726" y="199"/>
                  </a:cubicBezTo>
                  <a:cubicBezTo>
                    <a:pt x="832" y="156"/>
                    <a:pt x="797" y="1"/>
                    <a:pt x="7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6" name="Google Shape;16638;p55">
              <a:extLst>
                <a:ext uri="{FF2B5EF4-FFF2-40B4-BE49-F238E27FC236}">
                  <a16:creationId xmlns:a16="http://schemas.microsoft.com/office/drawing/2014/main" id="{1A5D2474-CBB1-472C-BEBB-EFE7411D2AB4}"/>
                </a:ext>
              </a:extLst>
            </p:cNvPr>
            <p:cNvSpPr/>
            <p:nvPr/>
          </p:nvSpPr>
          <p:spPr>
            <a:xfrm>
              <a:off x="4450850" y="2238850"/>
              <a:ext cx="11025" cy="6550"/>
            </a:xfrm>
            <a:custGeom>
              <a:avLst/>
              <a:gdLst/>
              <a:ahLst/>
              <a:cxnLst/>
              <a:rect l="l" t="t" r="r" b="b"/>
              <a:pathLst>
                <a:path w="441" h="262" extrusionOk="0">
                  <a:moveTo>
                    <a:pt x="308" y="0"/>
                  </a:moveTo>
                  <a:cubicBezTo>
                    <a:pt x="256" y="0"/>
                    <a:pt x="201" y="40"/>
                    <a:pt x="184" y="95"/>
                  </a:cubicBezTo>
                  <a:lnTo>
                    <a:pt x="184" y="95"/>
                  </a:lnTo>
                  <a:cubicBezTo>
                    <a:pt x="171" y="98"/>
                    <a:pt x="153" y="109"/>
                    <a:pt x="143" y="129"/>
                  </a:cubicBezTo>
                  <a:cubicBezTo>
                    <a:pt x="95" y="141"/>
                    <a:pt x="72" y="165"/>
                    <a:pt x="24" y="189"/>
                  </a:cubicBezTo>
                  <a:cubicBezTo>
                    <a:pt x="12" y="189"/>
                    <a:pt x="0" y="225"/>
                    <a:pt x="24" y="225"/>
                  </a:cubicBezTo>
                  <a:cubicBezTo>
                    <a:pt x="40" y="233"/>
                    <a:pt x="57" y="235"/>
                    <a:pt x="75" y="235"/>
                  </a:cubicBezTo>
                  <a:cubicBezTo>
                    <a:pt x="110" y="235"/>
                    <a:pt x="147" y="225"/>
                    <a:pt x="179" y="225"/>
                  </a:cubicBezTo>
                  <a:lnTo>
                    <a:pt x="214" y="225"/>
                  </a:lnTo>
                  <a:cubicBezTo>
                    <a:pt x="221" y="225"/>
                    <a:pt x="226" y="224"/>
                    <a:pt x="229" y="224"/>
                  </a:cubicBezTo>
                  <a:lnTo>
                    <a:pt x="229" y="224"/>
                  </a:lnTo>
                  <a:cubicBezTo>
                    <a:pt x="249" y="242"/>
                    <a:pt x="273" y="254"/>
                    <a:pt x="297" y="259"/>
                  </a:cubicBezTo>
                  <a:lnTo>
                    <a:pt x="297" y="259"/>
                  </a:lnTo>
                  <a:cubicBezTo>
                    <a:pt x="295" y="257"/>
                    <a:pt x="294" y="255"/>
                    <a:pt x="292" y="253"/>
                  </a:cubicBezTo>
                  <a:lnTo>
                    <a:pt x="292" y="253"/>
                  </a:lnTo>
                  <a:cubicBezTo>
                    <a:pt x="297" y="252"/>
                    <a:pt x="303" y="251"/>
                    <a:pt x="310" y="248"/>
                  </a:cubicBezTo>
                  <a:cubicBezTo>
                    <a:pt x="369" y="225"/>
                    <a:pt x="441" y="201"/>
                    <a:pt x="429" y="129"/>
                  </a:cubicBezTo>
                  <a:cubicBezTo>
                    <a:pt x="429" y="82"/>
                    <a:pt x="393" y="46"/>
                    <a:pt x="369" y="22"/>
                  </a:cubicBezTo>
                  <a:cubicBezTo>
                    <a:pt x="351" y="7"/>
                    <a:pt x="330" y="0"/>
                    <a:pt x="308" y="0"/>
                  </a:cubicBezTo>
                  <a:close/>
                  <a:moveTo>
                    <a:pt x="297" y="259"/>
                  </a:moveTo>
                  <a:cubicBezTo>
                    <a:pt x="297" y="259"/>
                    <a:pt x="297" y="260"/>
                    <a:pt x="298" y="260"/>
                  </a:cubicBezTo>
                  <a:cubicBezTo>
                    <a:pt x="300" y="260"/>
                    <a:pt x="302" y="260"/>
                    <a:pt x="304" y="260"/>
                  </a:cubicBezTo>
                  <a:lnTo>
                    <a:pt x="304" y="260"/>
                  </a:lnTo>
                  <a:cubicBezTo>
                    <a:pt x="301" y="260"/>
                    <a:pt x="299" y="259"/>
                    <a:pt x="297" y="259"/>
                  </a:cubicBezTo>
                  <a:close/>
                  <a:moveTo>
                    <a:pt x="381" y="248"/>
                  </a:moveTo>
                  <a:cubicBezTo>
                    <a:pt x="348" y="248"/>
                    <a:pt x="326" y="258"/>
                    <a:pt x="304" y="260"/>
                  </a:cubicBezTo>
                  <a:lnTo>
                    <a:pt x="304" y="260"/>
                  </a:lnTo>
                  <a:cubicBezTo>
                    <a:pt x="310" y="261"/>
                    <a:pt x="317" y="262"/>
                    <a:pt x="324" y="262"/>
                  </a:cubicBezTo>
                  <a:cubicBezTo>
                    <a:pt x="344" y="262"/>
                    <a:pt x="364" y="257"/>
                    <a:pt x="381" y="248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7" name="Google Shape;16639;p55">
              <a:extLst>
                <a:ext uri="{FF2B5EF4-FFF2-40B4-BE49-F238E27FC236}">
                  <a16:creationId xmlns:a16="http://schemas.microsoft.com/office/drawing/2014/main" id="{43284BFA-6810-8162-AD6F-3BB7AB49AD1B}"/>
                </a:ext>
              </a:extLst>
            </p:cNvPr>
            <p:cNvSpPr/>
            <p:nvPr/>
          </p:nvSpPr>
          <p:spPr>
            <a:xfrm>
              <a:off x="4448750" y="2236325"/>
              <a:ext cx="9425" cy="6675"/>
            </a:xfrm>
            <a:custGeom>
              <a:avLst/>
              <a:gdLst/>
              <a:ahLst/>
              <a:cxnLst/>
              <a:rect l="l" t="t" r="r" b="b"/>
              <a:pathLst>
                <a:path w="377" h="267" extrusionOk="0">
                  <a:moveTo>
                    <a:pt x="226" y="1"/>
                  </a:moveTo>
                  <a:cubicBezTo>
                    <a:pt x="211" y="1"/>
                    <a:pt x="195" y="6"/>
                    <a:pt x="179" y="16"/>
                  </a:cubicBezTo>
                  <a:cubicBezTo>
                    <a:pt x="120" y="64"/>
                    <a:pt x="25" y="123"/>
                    <a:pt x="1" y="195"/>
                  </a:cubicBezTo>
                  <a:cubicBezTo>
                    <a:pt x="1" y="230"/>
                    <a:pt x="25" y="266"/>
                    <a:pt x="60" y="266"/>
                  </a:cubicBezTo>
                  <a:cubicBezTo>
                    <a:pt x="144" y="266"/>
                    <a:pt x="203" y="230"/>
                    <a:pt x="275" y="195"/>
                  </a:cubicBezTo>
                  <a:cubicBezTo>
                    <a:pt x="376" y="154"/>
                    <a:pt x="313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8" name="Google Shape;16640;p55">
              <a:extLst>
                <a:ext uri="{FF2B5EF4-FFF2-40B4-BE49-F238E27FC236}">
                  <a16:creationId xmlns:a16="http://schemas.microsoft.com/office/drawing/2014/main" id="{FAC52F09-2D74-FA8F-BCA5-53B571FBFE9D}"/>
                </a:ext>
              </a:extLst>
            </p:cNvPr>
            <p:cNvSpPr/>
            <p:nvPr/>
          </p:nvSpPr>
          <p:spPr>
            <a:xfrm>
              <a:off x="4426125" y="2173650"/>
              <a:ext cx="17600" cy="7425"/>
            </a:xfrm>
            <a:custGeom>
              <a:avLst/>
              <a:gdLst/>
              <a:ahLst/>
              <a:cxnLst/>
              <a:rect l="l" t="t" r="r" b="b"/>
              <a:pathLst>
                <a:path w="704" h="297" extrusionOk="0">
                  <a:moveTo>
                    <a:pt x="532" y="1"/>
                  </a:moveTo>
                  <a:cubicBezTo>
                    <a:pt x="345" y="1"/>
                    <a:pt x="143" y="66"/>
                    <a:pt x="37" y="201"/>
                  </a:cubicBezTo>
                  <a:cubicBezTo>
                    <a:pt x="1" y="237"/>
                    <a:pt x="13" y="297"/>
                    <a:pt x="72" y="297"/>
                  </a:cubicBezTo>
                  <a:cubicBezTo>
                    <a:pt x="120" y="297"/>
                    <a:pt x="168" y="297"/>
                    <a:pt x="227" y="273"/>
                  </a:cubicBezTo>
                  <a:cubicBezTo>
                    <a:pt x="287" y="261"/>
                    <a:pt x="346" y="237"/>
                    <a:pt x="382" y="213"/>
                  </a:cubicBezTo>
                  <a:cubicBezTo>
                    <a:pt x="477" y="189"/>
                    <a:pt x="561" y="142"/>
                    <a:pt x="668" y="118"/>
                  </a:cubicBezTo>
                  <a:cubicBezTo>
                    <a:pt x="703" y="118"/>
                    <a:pt x="703" y="23"/>
                    <a:pt x="656" y="11"/>
                  </a:cubicBezTo>
                  <a:cubicBezTo>
                    <a:pt x="616" y="4"/>
                    <a:pt x="574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9" name="Google Shape;16641;p55">
              <a:extLst>
                <a:ext uri="{FF2B5EF4-FFF2-40B4-BE49-F238E27FC236}">
                  <a16:creationId xmlns:a16="http://schemas.microsoft.com/office/drawing/2014/main" id="{67599B5B-1C9D-C6E7-A55F-1EC91CE4ED28}"/>
                </a:ext>
              </a:extLst>
            </p:cNvPr>
            <p:cNvSpPr/>
            <p:nvPr/>
          </p:nvSpPr>
          <p:spPr>
            <a:xfrm>
              <a:off x="4432375" y="2136400"/>
              <a:ext cx="21775" cy="5050"/>
            </a:xfrm>
            <a:custGeom>
              <a:avLst/>
              <a:gdLst/>
              <a:ahLst/>
              <a:cxnLst/>
              <a:rect l="l" t="t" r="r" b="b"/>
              <a:pathLst>
                <a:path w="871" h="202" extrusionOk="0">
                  <a:moveTo>
                    <a:pt x="751" y="1"/>
                  </a:moveTo>
                  <a:cubicBezTo>
                    <a:pt x="608" y="1"/>
                    <a:pt x="477" y="1"/>
                    <a:pt x="346" y="13"/>
                  </a:cubicBezTo>
                  <a:cubicBezTo>
                    <a:pt x="239" y="24"/>
                    <a:pt x="132" y="13"/>
                    <a:pt x="49" y="84"/>
                  </a:cubicBezTo>
                  <a:cubicBezTo>
                    <a:pt x="1" y="120"/>
                    <a:pt x="37" y="179"/>
                    <a:pt x="84" y="191"/>
                  </a:cubicBezTo>
                  <a:cubicBezTo>
                    <a:pt x="112" y="199"/>
                    <a:pt x="144" y="202"/>
                    <a:pt x="178" y="202"/>
                  </a:cubicBezTo>
                  <a:cubicBezTo>
                    <a:pt x="246" y="202"/>
                    <a:pt x="322" y="191"/>
                    <a:pt x="394" y="191"/>
                  </a:cubicBezTo>
                  <a:lnTo>
                    <a:pt x="727" y="191"/>
                  </a:lnTo>
                  <a:cubicBezTo>
                    <a:pt x="858" y="179"/>
                    <a:pt x="870" y="1"/>
                    <a:pt x="7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0" name="Google Shape;16642;p55">
              <a:extLst>
                <a:ext uri="{FF2B5EF4-FFF2-40B4-BE49-F238E27FC236}">
                  <a16:creationId xmlns:a16="http://schemas.microsoft.com/office/drawing/2014/main" id="{97B7A0FC-D124-C984-4CBA-B4EACD4855C1}"/>
                </a:ext>
              </a:extLst>
            </p:cNvPr>
            <p:cNvSpPr/>
            <p:nvPr/>
          </p:nvSpPr>
          <p:spPr>
            <a:xfrm>
              <a:off x="4438950" y="2120000"/>
              <a:ext cx="18200" cy="10500"/>
            </a:xfrm>
            <a:custGeom>
              <a:avLst/>
              <a:gdLst/>
              <a:ahLst/>
              <a:cxnLst/>
              <a:rect l="l" t="t" r="r" b="b"/>
              <a:pathLst>
                <a:path w="728" h="420" extrusionOk="0">
                  <a:moveTo>
                    <a:pt x="577" y="0"/>
                  </a:moveTo>
                  <a:cubicBezTo>
                    <a:pt x="555" y="0"/>
                    <a:pt x="532" y="8"/>
                    <a:pt x="512" y="26"/>
                  </a:cubicBezTo>
                  <a:cubicBezTo>
                    <a:pt x="381" y="180"/>
                    <a:pt x="190" y="216"/>
                    <a:pt x="24" y="335"/>
                  </a:cubicBezTo>
                  <a:cubicBezTo>
                    <a:pt x="2" y="357"/>
                    <a:pt x="0" y="420"/>
                    <a:pt x="28" y="420"/>
                  </a:cubicBezTo>
                  <a:cubicBezTo>
                    <a:pt x="30" y="420"/>
                    <a:pt x="33" y="419"/>
                    <a:pt x="36" y="419"/>
                  </a:cubicBezTo>
                  <a:cubicBezTo>
                    <a:pt x="262" y="395"/>
                    <a:pt x="488" y="299"/>
                    <a:pt x="643" y="157"/>
                  </a:cubicBezTo>
                  <a:cubicBezTo>
                    <a:pt x="727" y="100"/>
                    <a:pt x="657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1" name="Google Shape;16643;p55">
              <a:extLst>
                <a:ext uri="{FF2B5EF4-FFF2-40B4-BE49-F238E27FC236}">
                  <a16:creationId xmlns:a16="http://schemas.microsoft.com/office/drawing/2014/main" id="{580EEFC3-9F74-59D5-D867-1AB740ECA8E3}"/>
                </a:ext>
              </a:extLst>
            </p:cNvPr>
            <p:cNvSpPr/>
            <p:nvPr/>
          </p:nvSpPr>
          <p:spPr>
            <a:xfrm>
              <a:off x="4460375" y="2102175"/>
              <a:ext cx="4475" cy="4325"/>
            </a:xfrm>
            <a:custGeom>
              <a:avLst/>
              <a:gdLst/>
              <a:ahLst/>
              <a:cxnLst/>
              <a:rect l="l" t="t" r="r" b="b"/>
              <a:pathLst>
                <a:path w="179" h="173" extrusionOk="0">
                  <a:moveTo>
                    <a:pt x="82" y="0"/>
                  </a:moveTo>
                  <a:cubicBezTo>
                    <a:pt x="42" y="0"/>
                    <a:pt x="0" y="38"/>
                    <a:pt x="0" y="84"/>
                  </a:cubicBezTo>
                  <a:cubicBezTo>
                    <a:pt x="0" y="128"/>
                    <a:pt x="40" y="173"/>
                    <a:pt x="80" y="173"/>
                  </a:cubicBezTo>
                  <a:cubicBezTo>
                    <a:pt x="93" y="173"/>
                    <a:pt x="107" y="167"/>
                    <a:pt x="119" y="155"/>
                  </a:cubicBezTo>
                  <a:lnTo>
                    <a:pt x="167" y="120"/>
                  </a:lnTo>
                  <a:cubicBezTo>
                    <a:pt x="179" y="96"/>
                    <a:pt x="179" y="72"/>
                    <a:pt x="167" y="60"/>
                  </a:cubicBezTo>
                  <a:lnTo>
                    <a:pt x="119" y="12"/>
                  </a:lnTo>
                  <a:cubicBezTo>
                    <a:pt x="108" y="4"/>
                    <a:pt x="95" y="0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2" name="Google Shape;16644;p55">
              <a:extLst>
                <a:ext uri="{FF2B5EF4-FFF2-40B4-BE49-F238E27FC236}">
                  <a16:creationId xmlns:a16="http://schemas.microsoft.com/office/drawing/2014/main" id="{23211C9E-D4F0-5C73-BC67-53B2980F2086}"/>
                </a:ext>
              </a:extLst>
            </p:cNvPr>
            <p:cNvSpPr/>
            <p:nvPr/>
          </p:nvSpPr>
          <p:spPr>
            <a:xfrm>
              <a:off x="4496375" y="2094625"/>
              <a:ext cx="28750" cy="6125"/>
            </a:xfrm>
            <a:custGeom>
              <a:avLst/>
              <a:gdLst/>
              <a:ahLst/>
              <a:cxnLst/>
              <a:rect l="l" t="t" r="r" b="b"/>
              <a:pathLst>
                <a:path w="1150" h="245" extrusionOk="0">
                  <a:moveTo>
                    <a:pt x="1088" y="1"/>
                  </a:moveTo>
                  <a:cubicBezTo>
                    <a:pt x="1083" y="1"/>
                    <a:pt x="1078" y="2"/>
                    <a:pt x="1072" y="5"/>
                  </a:cubicBezTo>
                  <a:cubicBezTo>
                    <a:pt x="918" y="29"/>
                    <a:pt x="739" y="76"/>
                    <a:pt x="560" y="100"/>
                  </a:cubicBezTo>
                  <a:cubicBezTo>
                    <a:pt x="491" y="114"/>
                    <a:pt x="424" y="117"/>
                    <a:pt x="357" y="117"/>
                  </a:cubicBezTo>
                  <a:cubicBezTo>
                    <a:pt x="303" y="117"/>
                    <a:pt x="250" y="115"/>
                    <a:pt x="197" y="115"/>
                  </a:cubicBezTo>
                  <a:cubicBezTo>
                    <a:pt x="147" y="115"/>
                    <a:pt x="98" y="117"/>
                    <a:pt x="48" y="124"/>
                  </a:cubicBezTo>
                  <a:cubicBezTo>
                    <a:pt x="1" y="124"/>
                    <a:pt x="1" y="183"/>
                    <a:pt x="37" y="195"/>
                  </a:cubicBezTo>
                  <a:cubicBezTo>
                    <a:pt x="122" y="230"/>
                    <a:pt x="215" y="244"/>
                    <a:pt x="311" y="244"/>
                  </a:cubicBezTo>
                  <a:cubicBezTo>
                    <a:pt x="574" y="244"/>
                    <a:pt x="861" y="141"/>
                    <a:pt x="1096" y="88"/>
                  </a:cubicBezTo>
                  <a:cubicBezTo>
                    <a:pt x="1149" y="78"/>
                    <a:pt x="1127" y="1"/>
                    <a:pt x="10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3" name="Google Shape;16645;p55">
              <a:extLst>
                <a:ext uri="{FF2B5EF4-FFF2-40B4-BE49-F238E27FC236}">
                  <a16:creationId xmlns:a16="http://schemas.microsoft.com/office/drawing/2014/main" id="{6AB34912-5CEC-F661-748B-936876D57EA1}"/>
                </a:ext>
              </a:extLst>
            </p:cNvPr>
            <p:cNvSpPr/>
            <p:nvPr/>
          </p:nvSpPr>
          <p:spPr>
            <a:xfrm>
              <a:off x="4498775" y="2103650"/>
              <a:ext cx="24125" cy="3475"/>
            </a:xfrm>
            <a:custGeom>
              <a:avLst/>
              <a:gdLst/>
              <a:ahLst/>
              <a:cxnLst/>
              <a:rect l="l" t="t" r="r" b="b"/>
              <a:pathLst>
                <a:path w="965" h="139" extrusionOk="0">
                  <a:moveTo>
                    <a:pt x="223" y="0"/>
                  </a:moveTo>
                  <a:cubicBezTo>
                    <a:pt x="164" y="0"/>
                    <a:pt x="105" y="6"/>
                    <a:pt x="48" y="25"/>
                  </a:cubicBezTo>
                  <a:cubicBezTo>
                    <a:pt x="0" y="37"/>
                    <a:pt x="0" y="96"/>
                    <a:pt x="48" y="120"/>
                  </a:cubicBezTo>
                  <a:cubicBezTo>
                    <a:pt x="104" y="134"/>
                    <a:pt x="165" y="139"/>
                    <a:pt x="229" y="139"/>
                  </a:cubicBezTo>
                  <a:cubicBezTo>
                    <a:pt x="327" y="139"/>
                    <a:pt x="430" y="127"/>
                    <a:pt x="524" y="120"/>
                  </a:cubicBezTo>
                  <a:cubicBezTo>
                    <a:pt x="667" y="96"/>
                    <a:pt x="822" y="72"/>
                    <a:pt x="953" y="37"/>
                  </a:cubicBezTo>
                  <a:cubicBezTo>
                    <a:pt x="964" y="37"/>
                    <a:pt x="964" y="25"/>
                    <a:pt x="953" y="25"/>
                  </a:cubicBezTo>
                  <a:cubicBezTo>
                    <a:pt x="798" y="25"/>
                    <a:pt x="643" y="13"/>
                    <a:pt x="488" y="13"/>
                  </a:cubicBezTo>
                  <a:cubicBezTo>
                    <a:pt x="403" y="13"/>
                    <a:pt x="312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4" name="Google Shape;16646;p55">
              <a:extLst>
                <a:ext uri="{FF2B5EF4-FFF2-40B4-BE49-F238E27FC236}">
                  <a16:creationId xmlns:a16="http://schemas.microsoft.com/office/drawing/2014/main" id="{DDB34538-EFBA-995B-7CC0-F2317811F51E}"/>
                </a:ext>
              </a:extLst>
            </p:cNvPr>
            <p:cNvSpPr/>
            <p:nvPr/>
          </p:nvSpPr>
          <p:spPr>
            <a:xfrm>
              <a:off x="4510675" y="2110550"/>
              <a:ext cx="12225" cy="2175"/>
            </a:xfrm>
            <a:custGeom>
              <a:avLst/>
              <a:gdLst/>
              <a:ahLst/>
              <a:cxnLst/>
              <a:rect l="l" t="t" r="r" b="b"/>
              <a:pathLst>
                <a:path w="489" h="87" extrusionOk="0">
                  <a:moveTo>
                    <a:pt x="90" y="0"/>
                  </a:moveTo>
                  <a:cubicBezTo>
                    <a:pt x="66" y="0"/>
                    <a:pt x="44" y="3"/>
                    <a:pt x="24" y="11"/>
                  </a:cubicBezTo>
                  <a:cubicBezTo>
                    <a:pt x="0" y="35"/>
                    <a:pt x="0" y="58"/>
                    <a:pt x="24" y="70"/>
                  </a:cubicBezTo>
                  <a:cubicBezTo>
                    <a:pt x="44" y="82"/>
                    <a:pt x="66" y="86"/>
                    <a:pt x="90" y="86"/>
                  </a:cubicBezTo>
                  <a:cubicBezTo>
                    <a:pt x="138" y="86"/>
                    <a:pt x="191" y="70"/>
                    <a:pt x="238" y="70"/>
                  </a:cubicBezTo>
                  <a:cubicBezTo>
                    <a:pt x="310" y="70"/>
                    <a:pt x="381" y="58"/>
                    <a:pt x="477" y="58"/>
                  </a:cubicBezTo>
                  <a:cubicBezTo>
                    <a:pt x="488" y="58"/>
                    <a:pt x="488" y="35"/>
                    <a:pt x="477" y="35"/>
                  </a:cubicBezTo>
                  <a:cubicBezTo>
                    <a:pt x="405" y="35"/>
                    <a:pt x="322" y="11"/>
                    <a:pt x="238" y="11"/>
                  </a:cubicBezTo>
                  <a:cubicBezTo>
                    <a:pt x="191" y="11"/>
                    <a:pt x="138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5" name="Google Shape;16647;p55">
              <a:extLst>
                <a:ext uri="{FF2B5EF4-FFF2-40B4-BE49-F238E27FC236}">
                  <a16:creationId xmlns:a16="http://schemas.microsoft.com/office/drawing/2014/main" id="{54D0658C-009A-9B6D-31C9-F91E27B38B61}"/>
                </a:ext>
              </a:extLst>
            </p:cNvPr>
            <p:cNvSpPr/>
            <p:nvPr/>
          </p:nvSpPr>
          <p:spPr>
            <a:xfrm>
              <a:off x="4516325" y="2118375"/>
              <a:ext cx="7225" cy="1975"/>
            </a:xfrm>
            <a:custGeom>
              <a:avLst/>
              <a:gdLst/>
              <a:ahLst/>
              <a:cxnLst/>
              <a:rect l="l" t="t" r="r" b="b"/>
              <a:pathLst>
                <a:path w="289" h="79" extrusionOk="0">
                  <a:moveTo>
                    <a:pt x="253" y="1"/>
                  </a:moveTo>
                  <a:cubicBezTo>
                    <a:pt x="248" y="1"/>
                    <a:pt x="243" y="3"/>
                    <a:pt x="239" y="7"/>
                  </a:cubicBezTo>
                  <a:cubicBezTo>
                    <a:pt x="179" y="31"/>
                    <a:pt x="96" y="31"/>
                    <a:pt x="24" y="31"/>
                  </a:cubicBezTo>
                  <a:cubicBezTo>
                    <a:pt x="1" y="31"/>
                    <a:pt x="1" y="79"/>
                    <a:pt x="24" y="79"/>
                  </a:cubicBezTo>
                  <a:cubicBezTo>
                    <a:pt x="96" y="79"/>
                    <a:pt x="179" y="79"/>
                    <a:pt x="251" y="43"/>
                  </a:cubicBezTo>
                  <a:cubicBezTo>
                    <a:pt x="289" y="33"/>
                    <a:pt x="273" y="1"/>
                    <a:pt x="2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6" name="Google Shape;16648;p55">
              <a:extLst>
                <a:ext uri="{FF2B5EF4-FFF2-40B4-BE49-F238E27FC236}">
                  <a16:creationId xmlns:a16="http://schemas.microsoft.com/office/drawing/2014/main" id="{FABA28F3-E199-A4CE-230E-7A465B7A421C}"/>
                </a:ext>
              </a:extLst>
            </p:cNvPr>
            <p:cNvSpPr/>
            <p:nvPr/>
          </p:nvSpPr>
          <p:spPr>
            <a:xfrm>
              <a:off x="4529125" y="2138200"/>
              <a:ext cx="10450" cy="2700"/>
            </a:xfrm>
            <a:custGeom>
              <a:avLst/>
              <a:gdLst/>
              <a:ahLst/>
              <a:cxnLst/>
              <a:rect l="l" t="t" r="r" b="b"/>
              <a:pathLst>
                <a:path w="418" h="108" extrusionOk="0">
                  <a:moveTo>
                    <a:pt x="191" y="0"/>
                  </a:moveTo>
                  <a:cubicBezTo>
                    <a:pt x="131" y="0"/>
                    <a:pt x="96" y="0"/>
                    <a:pt x="36" y="12"/>
                  </a:cubicBezTo>
                  <a:cubicBezTo>
                    <a:pt x="1" y="24"/>
                    <a:pt x="1" y="72"/>
                    <a:pt x="36" y="83"/>
                  </a:cubicBezTo>
                  <a:cubicBezTo>
                    <a:pt x="96" y="107"/>
                    <a:pt x="143" y="107"/>
                    <a:pt x="191" y="107"/>
                  </a:cubicBezTo>
                  <a:cubicBezTo>
                    <a:pt x="262" y="107"/>
                    <a:pt x="310" y="83"/>
                    <a:pt x="382" y="83"/>
                  </a:cubicBezTo>
                  <a:cubicBezTo>
                    <a:pt x="417" y="72"/>
                    <a:pt x="417" y="24"/>
                    <a:pt x="382" y="12"/>
                  </a:cubicBezTo>
                  <a:cubicBezTo>
                    <a:pt x="310" y="12"/>
                    <a:pt x="26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7" name="Google Shape;16649;p55">
              <a:extLst>
                <a:ext uri="{FF2B5EF4-FFF2-40B4-BE49-F238E27FC236}">
                  <a16:creationId xmlns:a16="http://schemas.microsoft.com/office/drawing/2014/main" id="{3FF23C7D-4976-AD61-9C8F-6F5FA87200A3}"/>
                </a:ext>
              </a:extLst>
            </p:cNvPr>
            <p:cNvSpPr/>
            <p:nvPr/>
          </p:nvSpPr>
          <p:spPr>
            <a:xfrm>
              <a:off x="4534775" y="2146825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48" y="0"/>
                  </a:moveTo>
                  <a:cubicBezTo>
                    <a:pt x="1" y="0"/>
                    <a:pt x="1" y="72"/>
                    <a:pt x="48" y="72"/>
                  </a:cubicBezTo>
                  <a:cubicBezTo>
                    <a:pt x="84" y="72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8" name="Google Shape;16650;p55">
              <a:extLst>
                <a:ext uri="{FF2B5EF4-FFF2-40B4-BE49-F238E27FC236}">
                  <a16:creationId xmlns:a16="http://schemas.microsoft.com/office/drawing/2014/main" id="{D1C01C39-25C8-0023-46CD-BE8B2949CCA5}"/>
                </a:ext>
              </a:extLst>
            </p:cNvPr>
            <p:cNvSpPr/>
            <p:nvPr/>
          </p:nvSpPr>
          <p:spPr>
            <a:xfrm>
              <a:off x="4539250" y="2159250"/>
              <a:ext cx="4350" cy="3375"/>
            </a:xfrm>
            <a:custGeom>
              <a:avLst/>
              <a:gdLst/>
              <a:ahLst/>
              <a:cxnLst/>
              <a:rect l="l" t="t" r="r" b="b"/>
              <a:pathLst>
                <a:path w="174" h="135" extrusionOk="0">
                  <a:moveTo>
                    <a:pt x="116" y="0"/>
                  </a:moveTo>
                  <a:cubicBezTo>
                    <a:pt x="94" y="0"/>
                    <a:pt x="72" y="12"/>
                    <a:pt x="72" y="39"/>
                  </a:cubicBezTo>
                  <a:lnTo>
                    <a:pt x="36" y="75"/>
                  </a:lnTo>
                  <a:cubicBezTo>
                    <a:pt x="0" y="99"/>
                    <a:pt x="0" y="134"/>
                    <a:pt x="48" y="134"/>
                  </a:cubicBezTo>
                  <a:cubicBezTo>
                    <a:pt x="107" y="134"/>
                    <a:pt x="155" y="111"/>
                    <a:pt x="167" y="51"/>
                  </a:cubicBezTo>
                  <a:cubicBezTo>
                    <a:pt x="174" y="18"/>
                    <a:pt x="14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9" name="Google Shape;16651;p55">
              <a:extLst>
                <a:ext uri="{FF2B5EF4-FFF2-40B4-BE49-F238E27FC236}">
                  <a16:creationId xmlns:a16="http://schemas.microsoft.com/office/drawing/2014/main" id="{8A468CE9-E1F6-AD55-982D-683DE14F6455}"/>
                </a:ext>
              </a:extLst>
            </p:cNvPr>
            <p:cNvSpPr/>
            <p:nvPr/>
          </p:nvSpPr>
          <p:spPr>
            <a:xfrm>
              <a:off x="4577350" y="2177250"/>
              <a:ext cx="9475" cy="5650"/>
            </a:xfrm>
            <a:custGeom>
              <a:avLst/>
              <a:gdLst/>
              <a:ahLst/>
              <a:cxnLst/>
              <a:rect l="l" t="t" r="r" b="b"/>
              <a:pathLst>
                <a:path w="379" h="226" extrusionOk="0">
                  <a:moveTo>
                    <a:pt x="123" y="0"/>
                  </a:moveTo>
                  <a:cubicBezTo>
                    <a:pt x="103" y="0"/>
                    <a:pt x="82" y="3"/>
                    <a:pt x="60" y="10"/>
                  </a:cubicBezTo>
                  <a:cubicBezTo>
                    <a:pt x="12" y="34"/>
                    <a:pt x="0" y="93"/>
                    <a:pt x="36" y="105"/>
                  </a:cubicBezTo>
                  <a:cubicBezTo>
                    <a:pt x="72" y="117"/>
                    <a:pt x="84" y="153"/>
                    <a:pt x="119" y="165"/>
                  </a:cubicBezTo>
                  <a:lnTo>
                    <a:pt x="203" y="212"/>
                  </a:lnTo>
                  <a:cubicBezTo>
                    <a:pt x="218" y="221"/>
                    <a:pt x="233" y="226"/>
                    <a:pt x="247" y="226"/>
                  </a:cubicBezTo>
                  <a:cubicBezTo>
                    <a:pt x="323" y="226"/>
                    <a:pt x="378" y="108"/>
                    <a:pt x="298" y="57"/>
                  </a:cubicBezTo>
                  <a:cubicBezTo>
                    <a:pt x="228" y="22"/>
                    <a:pt x="178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0" name="Google Shape;16652;p55">
              <a:extLst>
                <a:ext uri="{FF2B5EF4-FFF2-40B4-BE49-F238E27FC236}">
                  <a16:creationId xmlns:a16="http://schemas.microsoft.com/office/drawing/2014/main" id="{08F9B065-539A-EC55-3C77-FDF0EF2F212C}"/>
                </a:ext>
              </a:extLst>
            </p:cNvPr>
            <p:cNvSpPr/>
            <p:nvPr/>
          </p:nvSpPr>
          <p:spPr>
            <a:xfrm>
              <a:off x="4577950" y="2153000"/>
              <a:ext cx="7800" cy="5250"/>
            </a:xfrm>
            <a:custGeom>
              <a:avLst/>
              <a:gdLst/>
              <a:ahLst/>
              <a:cxnLst/>
              <a:rect l="l" t="t" r="r" b="b"/>
              <a:pathLst>
                <a:path w="312" h="210" extrusionOk="0">
                  <a:moveTo>
                    <a:pt x="184" y="0"/>
                  </a:moveTo>
                  <a:cubicBezTo>
                    <a:pt x="175" y="0"/>
                    <a:pt x="165" y="1"/>
                    <a:pt x="155" y="3"/>
                  </a:cubicBezTo>
                  <a:cubicBezTo>
                    <a:pt x="95" y="15"/>
                    <a:pt x="48" y="27"/>
                    <a:pt x="12" y="75"/>
                  </a:cubicBezTo>
                  <a:cubicBezTo>
                    <a:pt x="0" y="87"/>
                    <a:pt x="0" y="122"/>
                    <a:pt x="12" y="134"/>
                  </a:cubicBezTo>
                  <a:cubicBezTo>
                    <a:pt x="48" y="182"/>
                    <a:pt x="95" y="194"/>
                    <a:pt x="155" y="206"/>
                  </a:cubicBezTo>
                  <a:cubicBezTo>
                    <a:pt x="165" y="208"/>
                    <a:pt x="175" y="209"/>
                    <a:pt x="184" y="209"/>
                  </a:cubicBezTo>
                  <a:cubicBezTo>
                    <a:pt x="312" y="209"/>
                    <a:pt x="312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1" name="Google Shape;16653;p55">
              <a:extLst>
                <a:ext uri="{FF2B5EF4-FFF2-40B4-BE49-F238E27FC236}">
                  <a16:creationId xmlns:a16="http://schemas.microsoft.com/office/drawing/2014/main" id="{89B86BE7-FC83-89DC-2B4D-4E60293787C0}"/>
                </a:ext>
              </a:extLst>
            </p:cNvPr>
            <p:cNvSpPr/>
            <p:nvPr/>
          </p:nvSpPr>
          <p:spPr>
            <a:xfrm>
              <a:off x="4578525" y="2114225"/>
              <a:ext cx="9675" cy="4650"/>
            </a:xfrm>
            <a:custGeom>
              <a:avLst/>
              <a:gdLst/>
              <a:ahLst/>
              <a:cxnLst/>
              <a:rect l="l" t="t" r="r" b="b"/>
              <a:pathLst>
                <a:path w="387" h="186" extrusionOk="0">
                  <a:moveTo>
                    <a:pt x="257" y="1"/>
                  </a:moveTo>
                  <a:cubicBezTo>
                    <a:pt x="248" y="1"/>
                    <a:pt x="238" y="3"/>
                    <a:pt x="227" y="7"/>
                  </a:cubicBezTo>
                  <a:cubicBezTo>
                    <a:pt x="203" y="19"/>
                    <a:pt x="156" y="19"/>
                    <a:pt x="120" y="30"/>
                  </a:cubicBezTo>
                  <a:lnTo>
                    <a:pt x="37" y="78"/>
                  </a:lnTo>
                  <a:cubicBezTo>
                    <a:pt x="1" y="90"/>
                    <a:pt x="1" y="138"/>
                    <a:pt x="37" y="149"/>
                  </a:cubicBezTo>
                  <a:cubicBezTo>
                    <a:pt x="90" y="173"/>
                    <a:pt x="135" y="185"/>
                    <a:pt x="180" y="185"/>
                  </a:cubicBezTo>
                  <a:cubicBezTo>
                    <a:pt x="224" y="185"/>
                    <a:pt x="269" y="173"/>
                    <a:pt x="322" y="149"/>
                  </a:cubicBezTo>
                  <a:cubicBezTo>
                    <a:pt x="386" y="118"/>
                    <a:pt x="336" y="1"/>
                    <a:pt x="2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2" name="Google Shape;16654;p55">
              <a:extLst>
                <a:ext uri="{FF2B5EF4-FFF2-40B4-BE49-F238E27FC236}">
                  <a16:creationId xmlns:a16="http://schemas.microsoft.com/office/drawing/2014/main" id="{006211F9-4E3A-5371-8523-2164FB27B87C}"/>
                </a:ext>
              </a:extLst>
            </p:cNvPr>
            <p:cNvSpPr/>
            <p:nvPr/>
          </p:nvSpPr>
          <p:spPr>
            <a:xfrm>
              <a:off x="4577950" y="2084475"/>
              <a:ext cx="3125" cy="2375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80" y="1"/>
                  </a:moveTo>
                  <a:cubicBezTo>
                    <a:pt x="74" y="1"/>
                    <a:pt x="67" y="2"/>
                    <a:pt x="60" y="6"/>
                  </a:cubicBezTo>
                  <a:cubicBezTo>
                    <a:pt x="48" y="6"/>
                    <a:pt x="48" y="18"/>
                    <a:pt x="24" y="18"/>
                  </a:cubicBezTo>
                  <a:cubicBezTo>
                    <a:pt x="0" y="30"/>
                    <a:pt x="0" y="77"/>
                    <a:pt x="24" y="77"/>
                  </a:cubicBezTo>
                  <a:cubicBezTo>
                    <a:pt x="48" y="77"/>
                    <a:pt x="48" y="89"/>
                    <a:pt x="60" y="89"/>
                  </a:cubicBezTo>
                  <a:cubicBezTo>
                    <a:pt x="67" y="93"/>
                    <a:pt x="74" y="95"/>
                    <a:pt x="80" y="95"/>
                  </a:cubicBezTo>
                  <a:cubicBezTo>
                    <a:pt x="124" y="95"/>
                    <a:pt x="124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3" name="Google Shape;16655;p55">
              <a:extLst>
                <a:ext uri="{FF2B5EF4-FFF2-40B4-BE49-F238E27FC236}">
                  <a16:creationId xmlns:a16="http://schemas.microsoft.com/office/drawing/2014/main" id="{A8C6FF37-1CD0-4D59-650C-6A0D0046979F}"/>
                </a:ext>
              </a:extLst>
            </p:cNvPr>
            <p:cNvSpPr/>
            <p:nvPr/>
          </p:nvSpPr>
          <p:spPr>
            <a:xfrm>
              <a:off x="4521375" y="2057825"/>
              <a:ext cx="24150" cy="4450"/>
            </a:xfrm>
            <a:custGeom>
              <a:avLst/>
              <a:gdLst/>
              <a:ahLst/>
              <a:cxnLst/>
              <a:rect l="l" t="t" r="r" b="b"/>
              <a:pathLst>
                <a:path w="966" h="178" extrusionOk="0">
                  <a:moveTo>
                    <a:pt x="870" y="0"/>
                  </a:moveTo>
                  <a:cubicBezTo>
                    <a:pt x="584" y="12"/>
                    <a:pt x="299" y="24"/>
                    <a:pt x="37" y="84"/>
                  </a:cubicBezTo>
                  <a:cubicBezTo>
                    <a:pt x="1" y="84"/>
                    <a:pt x="1" y="143"/>
                    <a:pt x="37" y="143"/>
                  </a:cubicBezTo>
                  <a:cubicBezTo>
                    <a:pt x="156" y="170"/>
                    <a:pt x="280" y="178"/>
                    <a:pt x="406" y="178"/>
                  </a:cubicBezTo>
                  <a:cubicBezTo>
                    <a:pt x="558" y="178"/>
                    <a:pt x="714" y="167"/>
                    <a:pt x="870" y="167"/>
                  </a:cubicBezTo>
                  <a:cubicBezTo>
                    <a:pt x="965" y="167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4" name="Google Shape;16656;p55">
              <a:extLst>
                <a:ext uri="{FF2B5EF4-FFF2-40B4-BE49-F238E27FC236}">
                  <a16:creationId xmlns:a16="http://schemas.microsoft.com/office/drawing/2014/main" id="{42BF08F2-3FA2-C9D8-81B4-4D4DE45FF0BA}"/>
                </a:ext>
              </a:extLst>
            </p:cNvPr>
            <p:cNvSpPr/>
            <p:nvPr/>
          </p:nvSpPr>
          <p:spPr>
            <a:xfrm>
              <a:off x="4510425" y="2055400"/>
              <a:ext cx="5275" cy="4025"/>
            </a:xfrm>
            <a:custGeom>
              <a:avLst/>
              <a:gdLst/>
              <a:ahLst/>
              <a:cxnLst/>
              <a:rect l="l" t="t" r="r" b="b"/>
              <a:pathLst>
                <a:path w="211" h="161" extrusionOk="0">
                  <a:moveTo>
                    <a:pt x="153" y="0"/>
                  </a:moveTo>
                  <a:cubicBezTo>
                    <a:pt x="149" y="0"/>
                    <a:pt x="145" y="1"/>
                    <a:pt x="141" y="2"/>
                  </a:cubicBezTo>
                  <a:cubicBezTo>
                    <a:pt x="94" y="50"/>
                    <a:pt x="58" y="74"/>
                    <a:pt x="10" y="121"/>
                  </a:cubicBezTo>
                  <a:cubicBezTo>
                    <a:pt x="1" y="141"/>
                    <a:pt x="15" y="160"/>
                    <a:pt x="27" y="160"/>
                  </a:cubicBezTo>
                  <a:cubicBezTo>
                    <a:pt x="29" y="160"/>
                    <a:pt x="32" y="159"/>
                    <a:pt x="34" y="157"/>
                  </a:cubicBezTo>
                  <a:cubicBezTo>
                    <a:pt x="82" y="109"/>
                    <a:pt x="141" y="97"/>
                    <a:pt x="189" y="50"/>
                  </a:cubicBezTo>
                  <a:cubicBezTo>
                    <a:pt x="210" y="39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5" name="Google Shape;16657;p55">
              <a:extLst>
                <a:ext uri="{FF2B5EF4-FFF2-40B4-BE49-F238E27FC236}">
                  <a16:creationId xmlns:a16="http://schemas.microsoft.com/office/drawing/2014/main" id="{A7BBAF95-8E4D-338E-3393-838B2FE5387D}"/>
                </a:ext>
              </a:extLst>
            </p:cNvPr>
            <p:cNvSpPr/>
            <p:nvPr/>
          </p:nvSpPr>
          <p:spPr>
            <a:xfrm>
              <a:off x="4458400" y="2051575"/>
              <a:ext cx="49325" cy="15950"/>
            </a:xfrm>
            <a:custGeom>
              <a:avLst/>
              <a:gdLst/>
              <a:ahLst/>
              <a:cxnLst/>
              <a:rect l="l" t="t" r="r" b="b"/>
              <a:pathLst>
                <a:path w="1973" h="638" extrusionOk="0">
                  <a:moveTo>
                    <a:pt x="1960" y="0"/>
                  </a:moveTo>
                  <a:cubicBezTo>
                    <a:pt x="1341" y="298"/>
                    <a:pt x="663" y="369"/>
                    <a:pt x="20" y="596"/>
                  </a:cubicBezTo>
                  <a:cubicBezTo>
                    <a:pt x="0" y="605"/>
                    <a:pt x="4" y="638"/>
                    <a:pt x="19" y="638"/>
                  </a:cubicBezTo>
                  <a:cubicBezTo>
                    <a:pt x="23" y="638"/>
                    <a:pt x="27" y="636"/>
                    <a:pt x="32" y="631"/>
                  </a:cubicBezTo>
                  <a:cubicBezTo>
                    <a:pt x="686" y="453"/>
                    <a:pt x="1365" y="322"/>
                    <a:pt x="1972" y="12"/>
                  </a:cubicBezTo>
                  <a:cubicBezTo>
                    <a:pt x="1972" y="12"/>
                    <a:pt x="1972" y="0"/>
                    <a:pt x="19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6" name="Google Shape;16658;p55">
              <a:extLst>
                <a:ext uri="{FF2B5EF4-FFF2-40B4-BE49-F238E27FC236}">
                  <a16:creationId xmlns:a16="http://schemas.microsoft.com/office/drawing/2014/main" id="{70D0679D-31B7-38A5-E8EB-D1CAE1D68B06}"/>
                </a:ext>
              </a:extLst>
            </p:cNvPr>
            <p:cNvSpPr/>
            <p:nvPr/>
          </p:nvSpPr>
          <p:spPr>
            <a:xfrm>
              <a:off x="4458575" y="2044825"/>
              <a:ext cx="23075" cy="7875"/>
            </a:xfrm>
            <a:custGeom>
              <a:avLst/>
              <a:gdLst/>
              <a:ahLst/>
              <a:cxnLst/>
              <a:rect l="l" t="t" r="r" b="b"/>
              <a:pathLst>
                <a:path w="923" h="315" extrusionOk="0">
                  <a:moveTo>
                    <a:pt x="834" y="1"/>
                  </a:moveTo>
                  <a:cubicBezTo>
                    <a:pt x="823" y="1"/>
                    <a:pt x="811" y="3"/>
                    <a:pt x="798" y="8"/>
                  </a:cubicBezTo>
                  <a:cubicBezTo>
                    <a:pt x="667" y="92"/>
                    <a:pt x="525" y="116"/>
                    <a:pt x="370" y="128"/>
                  </a:cubicBezTo>
                  <a:cubicBezTo>
                    <a:pt x="251" y="151"/>
                    <a:pt x="132" y="151"/>
                    <a:pt x="25" y="211"/>
                  </a:cubicBezTo>
                  <a:cubicBezTo>
                    <a:pt x="1" y="223"/>
                    <a:pt x="1" y="282"/>
                    <a:pt x="36" y="294"/>
                  </a:cubicBezTo>
                  <a:cubicBezTo>
                    <a:pt x="82" y="309"/>
                    <a:pt x="128" y="315"/>
                    <a:pt x="174" y="315"/>
                  </a:cubicBezTo>
                  <a:cubicBezTo>
                    <a:pt x="272" y="315"/>
                    <a:pt x="372" y="290"/>
                    <a:pt x="477" y="282"/>
                  </a:cubicBezTo>
                  <a:cubicBezTo>
                    <a:pt x="620" y="247"/>
                    <a:pt x="763" y="211"/>
                    <a:pt x="882" y="128"/>
                  </a:cubicBezTo>
                  <a:cubicBezTo>
                    <a:pt x="922" y="77"/>
                    <a:pt x="894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7" name="Google Shape;16659;p55">
              <a:extLst>
                <a:ext uri="{FF2B5EF4-FFF2-40B4-BE49-F238E27FC236}">
                  <a16:creationId xmlns:a16="http://schemas.microsoft.com/office/drawing/2014/main" id="{DFF4751D-16C7-B30D-4A17-C424FC2410FC}"/>
                </a:ext>
              </a:extLst>
            </p:cNvPr>
            <p:cNvSpPr/>
            <p:nvPr/>
          </p:nvSpPr>
          <p:spPr>
            <a:xfrm>
              <a:off x="4425550" y="2050975"/>
              <a:ext cx="18175" cy="6125"/>
            </a:xfrm>
            <a:custGeom>
              <a:avLst/>
              <a:gdLst/>
              <a:ahLst/>
              <a:cxnLst/>
              <a:rect l="l" t="t" r="r" b="b"/>
              <a:pathLst>
                <a:path w="727" h="245" extrusionOk="0">
                  <a:moveTo>
                    <a:pt x="679" y="1"/>
                  </a:moveTo>
                  <a:cubicBezTo>
                    <a:pt x="560" y="36"/>
                    <a:pt x="441" y="60"/>
                    <a:pt x="334" y="96"/>
                  </a:cubicBezTo>
                  <a:cubicBezTo>
                    <a:pt x="238" y="120"/>
                    <a:pt x="131" y="120"/>
                    <a:pt x="24" y="167"/>
                  </a:cubicBezTo>
                  <a:cubicBezTo>
                    <a:pt x="0" y="179"/>
                    <a:pt x="12" y="239"/>
                    <a:pt x="36" y="239"/>
                  </a:cubicBezTo>
                  <a:cubicBezTo>
                    <a:pt x="53" y="243"/>
                    <a:pt x="70" y="244"/>
                    <a:pt x="87" y="244"/>
                  </a:cubicBezTo>
                  <a:cubicBezTo>
                    <a:pt x="177" y="244"/>
                    <a:pt x="267" y="197"/>
                    <a:pt x="357" y="167"/>
                  </a:cubicBezTo>
                  <a:cubicBezTo>
                    <a:pt x="464" y="120"/>
                    <a:pt x="572" y="84"/>
                    <a:pt x="691" y="48"/>
                  </a:cubicBezTo>
                  <a:cubicBezTo>
                    <a:pt x="726" y="36"/>
                    <a:pt x="715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8" name="Google Shape;16660;p55">
              <a:extLst>
                <a:ext uri="{FF2B5EF4-FFF2-40B4-BE49-F238E27FC236}">
                  <a16:creationId xmlns:a16="http://schemas.microsoft.com/office/drawing/2014/main" id="{84825102-E522-61E3-4E45-F177178F652F}"/>
                </a:ext>
              </a:extLst>
            </p:cNvPr>
            <p:cNvSpPr/>
            <p:nvPr/>
          </p:nvSpPr>
          <p:spPr>
            <a:xfrm>
              <a:off x="4423150" y="2038775"/>
              <a:ext cx="18625" cy="3600"/>
            </a:xfrm>
            <a:custGeom>
              <a:avLst/>
              <a:gdLst/>
              <a:ahLst/>
              <a:cxnLst/>
              <a:rect l="l" t="t" r="r" b="b"/>
              <a:pathLst>
                <a:path w="745" h="144" extrusionOk="0">
                  <a:moveTo>
                    <a:pt x="715" y="0"/>
                  </a:moveTo>
                  <a:cubicBezTo>
                    <a:pt x="489" y="24"/>
                    <a:pt x="239" y="24"/>
                    <a:pt x="37" y="108"/>
                  </a:cubicBezTo>
                  <a:cubicBezTo>
                    <a:pt x="1" y="119"/>
                    <a:pt x="1" y="143"/>
                    <a:pt x="37" y="143"/>
                  </a:cubicBezTo>
                  <a:cubicBezTo>
                    <a:pt x="251" y="143"/>
                    <a:pt x="489" y="72"/>
                    <a:pt x="715" y="24"/>
                  </a:cubicBezTo>
                  <a:cubicBezTo>
                    <a:pt x="720" y="26"/>
                    <a:pt x="724" y="27"/>
                    <a:pt x="727" y="27"/>
                  </a:cubicBezTo>
                  <a:cubicBezTo>
                    <a:pt x="744" y="27"/>
                    <a:pt x="725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9" name="Google Shape;16661;p55">
              <a:extLst>
                <a:ext uri="{FF2B5EF4-FFF2-40B4-BE49-F238E27FC236}">
                  <a16:creationId xmlns:a16="http://schemas.microsoft.com/office/drawing/2014/main" id="{AB28CE7E-F1A2-6EA3-8DE5-0A7407A19B9B}"/>
                </a:ext>
              </a:extLst>
            </p:cNvPr>
            <p:cNvSpPr/>
            <p:nvPr/>
          </p:nvSpPr>
          <p:spPr>
            <a:xfrm>
              <a:off x="4405000" y="2034875"/>
              <a:ext cx="15425" cy="4275"/>
            </a:xfrm>
            <a:custGeom>
              <a:avLst/>
              <a:gdLst/>
              <a:ahLst/>
              <a:cxnLst/>
              <a:rect l="l" t="t" r="r" b="b"/>
              <a:pathLst>
                <a:path w="617" h="171" extrusionOk="0">
                  <a:moveTo>
                    <a:pt x="590" y="0"/>
                  </a:moveTo>
                  <a:cubicBezTo>
                    <a:pt x="588" y="0"/>
                    <a:pt x="586" y="1"/>
                    <a:pt x="584" y="2"/>
                  </a:cubicBezTo>
                  <a:cubicBezTo>
                    <a:pt x="477" y="25"/>
                    <a:pt x="382" y="37"/>
                    <a:pt x="286" y="61"/>
                  </a:cubicBezTo>
                  <a:cubicBezTo>
                    <a:pt x="191" y="85"/>
                    <a:pt x="96" y="85"/>
                    <a:pt x="24" y="121"/>
                  </a:cubicBezTo>
                  <a:cubicBezTo>
                    <a:pt x="1" y="145"/>
                    <a:pt x="13" y="168"/>
                    <a:pt x="36" y="168"/>
                  </a:cubicBezTo>
                  <a:cubicBezTo>
                    <a:pt x="49" y="170"/>
                    <a:pt x="62" y="171"/>
                    <a:pt x="75" y="171"/>
                  </a:cubicBezTo>
                  <a:cubicBezTo>
                    <a:pt x="154" y="171"/>
                    <a:pt x="226" y="141"/>
                    <a:pt x="298" y="121"/>
                  </a:cubicBezTo>
                  <a:cubicBezTo>
                    <a:pt x="382" y="109"/>
                    <a:pt x="489" y="85"/>
                    <a:pt x="584" y="61"/>
                  </a:cubicBezTo>
                  <a:cubicBezTo>
                    <a:pt x="617" y="50"/>
                    <a:pt x="610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0" name="Google Shape;16662;p55">
              <a:extLst>
                <a:ext uri="{FF2B5EF4-FFF2-40B4-BE49-F238E27FC236}">
                  <a16:creationId xmlns:a16="http://schemas.microsoft.com/office/drawing/2014/main" id="{F463A99E-FECB-DA66-6102-3DE33A3F10F0}"/>
                </a:ext>
              </a:extLst>
            </p:cNvPr>
            <p:cNvSpPr/>
            <p:nvPr/>
          </p:nvSpPr>
          <p:spPr>
            <a:xfrm>
              <a:off x="4380600" y="2030150"/>
              <a:ext cx="21150" cy="5400"/>
            </a:xfrm>
            <a:custGeom>
              <a:avLst/>
              <a:gdLst/>
              <a:ahLst/>
              <a:cxnLst/>
              <a:rect l="l" t="t" r="r" b="b"/>
              <a:pathLst>
                <a:path w="846" h="216" extrusionOk="0">
                  <a:moveTo>
                    <a:pt x="738" y="0"/>
                  </a:moveTo>
                  <a:cubicBezTo>
                    <a:pt x="500" y="24"/>
                    <a:pt x="262" y="60"/>
                    <a:pt x="36" y="155"/>
                  </a:cubicBezTo>
                  <a:cubicBezTo>
                    <a:pt x="0" y="167"/>
                    <a:pt x="24" y="214"/>
                    <a:pt x="48" y="214"/>
                  </a:cubicBezTo>
                  <a:cubicBezTo>
                    <a:pt x="65" y="215"/>
                    <a:pt x="83" y="216"/>
                    <a:pt x="100" y="216"/>
                  </a:cubicBezTo>
                  <a:cubicBezTo>
                    <a:pt x="309" y="216"/>
                    <a:pt x="519" y="155"/>
                    <a:pt x="738" y="155"/>
                  </a:cubicBezTo>
                  <a:cubicBezTo>
                    <a:pt x="846" y="155"/>
                    <a:pt x="846" y="0"/>
                    <a:pt x="7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1" name="Google Shape;16663;p55">
              <a:extLst>
                <a:ext uri="{FF2B5EF4-FFF2-40B4-BE49-F238E27FC236}">
                  <a16:creationId xmlns:a16="http://schemas.microsoft.com/office/drawing/2014/main" id="{DD7E672B-85DE-39A8-C54D-2E16B37FD0B5}"/>
                </a:ext>
              </a:extLst>
            </p:cNvPr>
            <p:cNvSpPr/>
            <p:nvPr/>
          </p:nvSpPr>
          <p:spPr>
            <a:xfrm>
              <a:off x="4372250" y="2011675"/>
              <a:ext cx="12075" cy="6700"/>
            </a:xfrm>
            <a:custGeom>
              <a:avLst/>
              <a:gdLst/>
              <a:ahLst/>
              <a:cxnLst/>
              <a:rect l="l" t="t" r="r" b="b"/>
              <a:pathLst>
                <a:path w="483" h="268" extrusionOk="0">
                  <a:moveTo>
                    <a:pt x="391" y="0"/>
                  </a:moveTo>
                  <a:cubicBezTo>
                    <a:pt x="373" y="0"/>
                    <a:pt x="357" y="7"/>
                    <a:pt x="346" y="25"/>
                  </a:cubicBezTo>
                  <a:cubicBezTo>
                    <a:pt x="299" y="84"/>
                    <a:pt x="251" y="120"/>
                    <a:pt x="191" y="132"/>
                  </a:cubicBezTo>
                  <a:cubicBezTo>
                    <a:pt x="132" y="168"/>
                    <a:pt x="84" y="180"/>
                    <a:pt x="25" y="203"/>
                  </a:cubicBezTo>
                  <a:cubicBezTo>
                    <a:pt x="1" y="227"/>
                    <a:pt x="13" y="263"/>
                    <a:pt x="49" y="263"/>
                  </a:cubicBezTo>
                  <a:cubicBezTo>
                    <a:pt x="68" y="266"/>
                    <a:pt x="88" y="267"/>
                    <a:pt x="108" y="267"/>
                  </a:cubicBezTo>
                  <a:cubicBezTo>
                    <a:pt x="242" y="267"/>
                    <a:pt x="372" y="199"/>
                    <a:pt x="465" y="84"/>
                  </a:cubicBezTo>
                  <a:cubicBezTo>
                    <a:pt x="482" y="42"/>
                    <a:pt x="433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2" name="Google Shape;16664;p55">
              <a:extLst>
                <a:ext uri="{FF2B5EF4-FFF2-40B4-BE49-F238E27FC236}">
                  <a16:creationId xmlns:a16="http://schemas.microsoft.com/office/drawing/2014/main" id="{758E0A76-CF48-610E-327E-CC5B14B4FC8E}"/>
                </a:ext>
              </a:extLst>
            </p:cNvPr>
            <p:cNvSpPr/>
            <p:nvPr/>
          </p:nvSpPr>
          <p:spPr>
            <a:xfrm>
              <a:off x="4371975" y="2008700"/>
              <a:ext cx="9250" cy="1225"/>
            </a:xfrm>
            <a:custGeom>
              <a:avLst/>
              <a:gdLst/>
              <a:ahLst/>
              <a:cxnLst/>
              <a:rect l="l" t="t" r="r" b="b"/>
              <a:pathLst>
                <a:path w="370" h="49" extrusionOk="0">
                  <a:moveTo>
                    <a:pt x="369" y="1"/>
                  </a:moveTo>
                  <a:cubicBezTo>
                    <a:pt x="250" y="1"/>
                    <a:pt x="131" y="1"/>
                    <a:pt x="12" y="25"/>
                  </a:cubicBezTo>
                  <a:cubicBezTo>
                    <a:pt x="0" y="25"/>
                    <a:pt x="12" y="49"/>
                    <a:pt x="12" y="49"/>
                  </a:cubicBezTo>
                  <a:cubicBezTo>
                    <a:pt x="131" y="13"/>
                    <a:pt x="250" y="13"/>
                    <a:pt x="3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3" name="Google Shape;16665;p55">
              <a:extLst>
                <a:ext uri="{FF2B5EF4-FFF2-40B4-BE49-F238E27FC236}">
                  <a16:creationId xmlns:a16="http://schemas.microsoft.com/office/drawing/2014/main" id="{E7270EAF-2BFC-7A4F-EC7D-7B3B0E71B309}"/>
                </a:ext>
              </a:extLst>
            </p:cNvPr>
            <p:cNvSpPr/>
            <p:nvPr/>
          </p:nvSpPr>
          <p:spPr>
            <a:xfrm>
              <a:off x="4374050" y="1998300"/>
              <a:ext cx="12825" cy="6275"/>
            </a:xfrm>
            <a:custGeom>
              <a:avLst/>
              <a:gdLst/>
              <a:ahLst/>
              <a:cxnLst/>
              <a:rect l="l" t="t" r="r" b="b"/>
              <a:pathLst>
                <a:path w="513" h="251" extrusionOk="0">
                  <a:moveTo>
                    <a:pt x="417" y="0"/>
                  </a:moveTo>
                  <a:cubicBezTo>
                    <a:pt x="286" y="0"/>
                    <a:pt x="96" y="60"/>
                    <a:pt x="12" y="179"/>
                  </a:cubicBezTo>
                  <a:cubicBezTo>
                    <a:pt x="0" y="203"/>
                    <a:pt x="12" y="250"/>
                    <a:pt x="60" y="250"/>
                  </a:cubicBezTo>
                  <a:cubicBezTo>
                    <a:pt x="119" y="238"/>
                    <a:pt x="167" y="226"/>
                    <a:pt x="227" y="179"/>
                  </a:cubicBezTo>
                  <a:cubicBezTo>
                    <a:pt x="286" y="143"/>
                    <a:pt x="346" y="119"/>
                    <a:pt x="417" y="119"/>
                  </a:cubicBezTo>
                  <a:cubicBezTo>
                    <a:pt x="421" y="120"/>
                    <a:pt x="425" y="120"/>
                    <a:pt x="429" y="120"/>
                  </a:cubicBezTo>
                  <a:cubicBezTo>
                    <a:pt x="512" y="120"/>
                    <a:pt x="508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4" name="Google Shape;16666;p55">
              <a:extLst>
                <a:ext uri="{FF2B5EF4-FFF2-40B4-BE49-F238E27FC236}">
                  <a16:creationId xmlns:a16="http://schemas.microsoft.com/office/drawing/2014/main" id="{D9A00C72-488A-F054-E129-E2C24B2DB5F4}"/>
                </a:ext>
              </a:extLst>
            </p:cNvPr>
            <p:cNvSpPr/>
            <p:nvPr/>
          </p:nvSpPr>
          <p:spPr>
            <a:xfrm>
              <a:off x="4366900" y="1981625"/>
              <a:ext cx="16975" cy="4100"/>
            </a:xfrm>
            <a:custGeom>
              <a:avLst/>
              <a:gdLst/>
              <a:ahLst/>
              <a:cxnLst/>
              <a:rect l="l" t="t" r="r" b="b"/>
              <a:pathLst>
                <a:path w="679" h="164" extrusionOk="0">
                  <a:moveTo>
                    <a:pt x="596" y="0"/>
                  </a:moveTo>
                  <a:cubicBezTo>
                    <a:pt x="501" y="0"/>
                    <a:pt x="405" y="0"/>
                    <a:pt x="298" y="12"/>
                  </a:cubicBezTo>
                  <a:cubicBezTo>
                    <a:pt x="215" y="24"/>
                    <a:pt x="108" y="24"/>
                    <a:pt x="36" y="72"/>
                  </a:cubicBezTo>
                  <a:cubicBezTo>
                    <a:pt x="1" y="84"/>
                    <a:pt x="1" y="143"/>
                    <a:pt x="48" y="155"/>
                  </a:cubicBezTo>
                  <a:cubicBezTo>
                    <a:pt x="65" y="161"/>
                    <a:pt x="83" y="163"/>
                    <a:pt x="102" y="163"/>
                  </a:cubicBezTo>
                  <a:cubicBezTo>
                    <a:pt x="160" y="163"/>
                    <a:pt x="223" y="140"/>
                    <a:pt x="286" y="131"/>
                  </a:cubicBezTo>
                  <a:lnTo>
                    <a:pt x="596" y="84"/>
                  </a:lnTo>
                  <a:cubicBezTo>
                    <a:pt x="601" y="84"/>
                    <a:pt x="605" y="85"/>
                    <a:pt x="610" y="85"/>
                  </a:cubicBezTo>
                  <a:cubicBezTo>
                    <a:pt x="679" y="85"/>
                    <a:pt x="674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5" name="Google Shape;16667;p55">
              <a:extLst>
                <a:ext uri="{FF2B5EF4-FFF2-40B4-BE49-F238E27FC236}">
                  <a16:creationId xmlns:a16="http://schemas.microsoft.com/office/drawing/2014/main" id="{9B0905B3-E59A-2A8B-D337-2C922B9F4571}"/>
                </a:ext>
              </a:extLst>
            </p:cNvPr>
            <p:cNvSpPr/>
            <p:nvPr/>
          </p:nvSpPr>
          <p:spPr>
            <a:xfrm>
              <a:off x="4373750" y="1965675"/>
              <a:ext cx="25425" cy="5600"/>
            </a:xfrm>
            <a:custGeom>
              <a:avLst/>
              <a:gdLst/>
              <a:ahLst/>
              <a:cxnLst/>
              <a:rect l="l" t="t" r="r" b="b"/>
              <a:pathLst>
                <a:path w="1017" h="224" extrusionOk="0">
                  <a:moveTo>
                    <a:pt x="619" y="1"/>
                  </a:moveTo>
                  <a:cubicBezTo>
                    <a:pt x="568" y="1"/>
                    <a:pt x="516" y="3"/>
                    <a:pt x="465" y="7"/>
                  </a:cubicBezTo>
                  <a:cubicBezTo>
                    <a:pt x="322" y="19"/>
                    <a:pt x="167" y="19"/>
                    <a:pt x="48" y="115"/>
                  </a:cubicBezTo>
                  <a:cubicBezTo>
                    <a:pt x="0" y="138"/>
                    <a:pt x="12" y="222"/>
                    <a:pt x="72" y="222"/>
                  </a:cubicBezTo>
                  <a:cubicBezTo>
                    <a:pt x="83" y="223"/>
                    <a:pt x="94" y="223"/>
                    <a:pt x="105" y="223"/>
                  </a:cubicBezTo>
                  <a:cubicBezTo>
                    <a:pt x="215" y="223"/>
                    <a:pt x="335" y="174"/>
                    <a:pt x="465" y="174"/>
                  </a:cubicBezTo>
                  <a:cubicBezTo>
                    <a:pt x="503" y="167"/>
                    <a:pt x="543" y="164"/>
                    <a:pt x="583" y="164"/>
                  </a:cubicBezTo>
                  <a:cubicBezTo>
                    <a:pt x="679" y="164"/>
                    <a:pt x="780" y="181"/>
                    <a:pt x="882" y="198"/>
                  </a:cubicBezTo>
                  <a:cubicBezTo>
                    <a:pt x="888" y="200"/>
                    <a:pt x="895" y="200"/>
                    <a:pt x="901" y="200"/>
                  </a:cubicBezTo>
                  <a:cubicBezTo>
                    <a:pt x="983" y="200"/>
                    <a:pt x="1017" y="65"/>
                    <a:pt x="917" y="43"/>
                  </a:cubicBezTo>
                  <a:cubicBezTo>
                    <a:pt x="822" y="11"/>
                    <a:pt x="721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6" name="Google Shape;16668;p55">
              <a:extLst>
                <a:ext uri="{FF2B5EF4-FFF2-40B4-BE49-F238E27FC236}">
                  <a16:creationId xmlns:a16="http://schemas.microsoft.com/office/drawing/2014/main" id="{7C4D5AC1-C687-A688-F874-212C40AAEF7A}"/>
                </a:ext>
              </a:extLst>
            </p:cNvPr>
            <p:cNvSpPr/>
            <p:nvPr/>
          </p:nvSpPr>
          <p:spPr>
            <a:xfrm>
              <a:off x="4392800" y="1960275"/>
              <a:ext cx="7625" cy="3025"/>
            </a:xfrm>
            <a:custGeom>
              <a:avLst/>
              <a:gdLst/>
              <a:ahLst/>
              <a:cxnLst/>
              <a:rect l="l" t="t" r="r" b="b"/>
              <a:pathLst>
                <a:path w="305" h="121" extrusionOk="0">
                  <a:moveTo>
                    <a:pt x="87" y="1"/>
                  </a:moveTo>
                  <a:cubicBezTo>
                    <a:pt x="60" y="1"/>
                    <a:pt x="35" y="6"/>
                    <a:pt x="12" y="21"/>
                  </a:cubicBezTo>
                  <a:cubicBezTo>
                    <a:pt x="0" y="33"/>
                    <a:pt x="0" y="57"/>
                    <a:pt x="12" y="81"/>
                  </a:cubicBezTo>
                  <a:cubicBezTo>
                    <a:pt x="84" y="104"/>
                    <a:pt x="155" y="92"/>
                    <a:pt x="239" y="116"/>
                  </a:cubicBezTo>
                  <a:cubicBezTo>
                    <a:pt x="243" y="119"/>
                    <a:pt x="247" y="121"/>
                    <a:pt x="252" y="121"/>
                  </a:cubicBezTo>
                  <a:cubicBezTo>
                    <a:pt x="282" y="121"/>
                    <a:pt x="304" y="55"/>
                    <a:pt x="262" y="45"/>
                  </a:cubicBezTo>
                  <a:cubicBezTo>
                    <a:pt x="213" y="28"/>
                    <a:pt x="147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7" name="Google Shape;16669;p55">
              <a:extLst>
                <a:ext uri="{FF2B5EF4-FFF2-40B4-BE49-F238E27FC236}">
                  <a16:creationId xmlns:a16="http://schemas.microsoft.com/office/drawing/2014/main" id="{19443588-C929-83EA-92FF-97C57AF8075D}"/>
                </a:ext>
              </a:extLst>
            </p:cNvPr>
            <p:cNvSpPr/>
            <p:nvPr/>
          </p:nvSpPr>
          <p:spPr>
            <a:xfrm>
              <a:off x="4384475" y="1953775"/>
              <a:ext cx="23825" cy="5925"/>
            </a:xfrm>
            <a:custGeom>
              <a:avLst/>
              <a:gdLst/>
              <a:ahLst/>
              <a:cxnLst/>
              <a:rect l="l" t="t" r="r" b="b"/>
              <a:pathLst>
                <a:path w="953" h="237" extrusionOk="0">
                  <a:moveTo>
                    <a:pt x="454" y="0"/>
                  </a:moveTo>
                  <a:cubicBezTo>
                    <a:pt x="304" y="0"/>
                    <a:pt x="157" y="31"/>
                    <a:pt x="48" y="102"/>
                  </a:cubicBezTo>
                  <a:cubicBezTo>
                    <a:pt x="0" y="126"/>
                    <a:pt x="0" y="198"/>
                    <a:pt x="60" y="221"/>
                  </a:cubicBezTo>
                  <a:cubicBezTo>
                    <a:pt x="99" y="232"/>
                    <a:pt x="139" y="237"/>
                    <a:pt x="179" y="237"/>
                  </a:cubicBezTo>
                  <a:cubicBezTo>
                    <a:pt x="271" y="237"/>
                    <a:pt x="365" y="214"/>
                    <a:pt x="464" y="198"/>
                  </a:cubicBezTo>
                  <a:cubicBezTo>
                    <a:pt x="607" y="174"/>
                    <a:pt x="786" y="138"/>
                    <a:pt x="941" y="126"/>
                  </a:cubicBezTo>
                  <a:cubicBezTo>
                    <a:pt x="953" y="126"/>
                    <a:pt x="953" y="126"/>
                    <a:pt x="941" y="114"/>
                  </a:cubicBezTo>
                  <a:cubicBezTo>
                    <a:pt x="812" y="43"/>
                    <a:pt x="63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8" name="Google Shape;16670;p55">
              <a:extLst>
                <a:ext uri="{FF2B5EF4-FFF2-40B4-BE49-F238E27FC236}">
                  <a16:creationId xmlns:a16="http://schemas.microsoft.com/office/drawing/2014/main" id="{659E1560-727D-B46A-CD13-BE54120D3F3B}"/>
                </a:ext>
              </a:extLst>
            </p:cNvPr>
            <p:cNvSpPr/>
            <p:nvPr/>
          </p:nvSpPr>
          <p:spPr>
            <a:xfrm>
              <a:off x="4315400" y="1948000"/>
              <a:ext cx="102725" cy="9475"/>
            </a:xfrm>
            <a:custGeom>
              <a:avLst/>
              <a:gdLst/>
              <a:ahLst/>
              <a:cxnLst/>
              <a:rect l="l" t="t" r="r" b="b"/>
              <a:pathLst>
                <a:path w="4109" h="379" extrusionOk="0">
                  <a:moveTo>
                    <a:pt x="4061" y="0"/>
                  </a:moveTo>
                  <a:cubicBezTo>
                    <a:pt x="3710" y="54"/>
                    <a:pt x="3358" y="57"/>
                    <a:pt x="3009" y="57"/>
                  </a:cubicBezTo>
                  <a:cubicBezTo>
                    <a:pt x="2965" y="57"/>
                    <a:pt x="2921" y="57"/>
                    <a:pt x="2878" y="57"/>
                  </a:cubicBezTo>
                  <a:cubicBezTo>
                    <a:pt x="2572" y="57"/>
                    <a:pt x="2267" y="59"/>
                    <a:pt x="1965" y="95"/>
                  </a:cubicBezTo>
                  <a:cubicBezTo>
                    <a:pt x="1322" y="155"/>
                    <a:pt x="679" y="214"/>
                    <a:pt x="60" y="274"/>
                  </a:cubicBezTo>
                  <a:cubicBezTo>
                    <a:pt x="1" y="274"/>
                    <a:pt x="1" y="369"/>
                    <a:pt x="60" y="369"/>
                  </a:cubicBezTo>
                  <a:cubicBezTo>
                    <a:pt x="154" y="376"/>
                    <a:pt x="247" y="379"/>
                    <a:pt x="341" y="379"/>
                  </a:cubicBezTo>
                  <a:cubicBezTo>
                    <a:pt x="929" y="379"/>
                    <a:pt x="1523" y="262"/>
                    <a:pt x="2108" y="191"/>
                  </a:cubicBezTo>
                  <a:cubicBezTo>
                    <a:pt x="2763" y="119"/>
                    <a:pt x="3430" y="179"/>
                    <a:pt x="4073" y="60"/>
                  </a:cubicBezTo>
                  <a:cubicBezTo>
                    <a:pt x="4108" y="60"/>
                    <a:pt x="4085" y="0"/>
                    <a:pt x="40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9" name="Google Shape;16671;p55">
              <a:extLst>
                <a:ext uri="{FF2B5EF4-FFF2-40B4-BE49-F238E27FC236}">
                  <a16:creationId xmlns:a16="http://schemas.microsoft.com/office/drawing/2014/main" id="{AB7D0552-B93B-384F-E170-02B9A769609E}"/>
                </a:ext>
              </a:extLst>
            </p:cNvPr>
            <p:cNvSpPr/>
            <p:nvPr/>
          </p:nvSpPr>
          <p:spPr>
            <a:xfrm>
              <a:off x="4398150" y="1943675"/>
              <a:ext cx="25925" cy="3175"/>
            </a:xfrm>
            <a:custGeom>
              <a:avLst/>
              <a:gdLst/>
              <a:ahLst/>
              <a:cxnLst/>
              <a:rect l="l" t="t" r="r" b="b"/>
              <a:pathLst>
                <a:path w="1037" h="127" extrusionOk="0">
                  <a:moveTo>
                    <a:pt x="496" y="0"/>
                  </a:moveTo>
                  <a:cubicBezTo>
                    <a:pt x="340" y="0"/>
                    <a:pt x="185" y="6"/>
                    <a:pt x="36" y="30"/>
                  </a:cubicBezTo>
                  <a:cubicBezTo>
                    <a:pt x="1" y="30"/>
                    <a:pt x="1" y="102"/>
                    <a:pt x="36" y="102"/>
                  </a:cubicBezTo>
                  <a:cubicBezTo>
                    <a:pt x="160" y="121"/>
                    <a:pt x="284" y="126"/>
                    <a:pt x="408" y="126"/>
                  </a:cubicBezTo>
                  <a:cubicBezTo>
                    <a:pt x="594" y="126"/>
                    <a:pt x="779" y="114"/>
                    <a:pt x="965" y="114"/>
                  </a:cubicBezTo>
                  <a:cubicBezTo>
                    <a:pt x="1037" y="114"/>
                    <a:pt x="1037" y="6"/>
                    <a:pt x="965" y="6"/>
                  </a:cubicBezTo>
                  <a:cubicBezTo>
                    <a:pt x="810" y="6"/>
                    <a:pt x="653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0" name="Google Shape;16672;p55">
              <a:extLst>
                <a:ext uri="{FF2B5EF4-FFF2-40B4-BE49-F238E27FC236}">
                  <a16:creationId xmlns:a16="http://schemas.microsoft.com/office/drawing/2014/main" id="{7809D2FB-393C-857D-5B7C-ABF35380CA7C}"/>
                </a:ext>
              </a:extLst>
            </p:cNvPr>
            <p:cNvSpPr/>
            <p:nvPr/>
          </p:nvSpPr>
          <p:spPr>
            <a:xfrm>
              <a:off x="4389825" y="1937600"/>
              <a:ext cx="30675" cy="3650"/>
            </a:xfrm>
            <a:custGeom>
              <a:avLst/>
              <a:gdLst/>
              <a:ahLst/>
              <a:cxnLst/>
              <a:rect l="l" t="t" r="r" b="b"/>
              <a:pathLst>
                <a:path w="1227" h="146" extrusionOk="0">
                  <a:moveTo>
                    <a:pt x="541" y="1"/>
                  </a:moveTo>
                  <a:cubicBezTo>
                    <a:pt x="372" y="1"/>
                    <a:pt x="203" y="7"/>
                    <a:pt x="36" y="23"/>
                  </a:cubicBezTo>
                  <a:cubicBezTo>
                    <a:pt x="0" y="23"/>
                    <a:pt x="0" y="83"/>
                    <a:pt x="36" y="83"/>
                  </a:cubicBezTo>
                  <a:cubicBezTo>
                    <a:pt x="405" y="130"/>
                    <a:pt x="786" y="118"/>
                    <a:pt x="1155" y="142"/>
                  </a:cubicBezTo>
                  <a:cubicBezTo>
                    <a:pt x="1162" y="144"/>
                    <a:pt x="1168" y="145"/>
                    <a:pt x="1173" y="145"/>
                  </a:cubicBezTo>
                  <a:cubicBezTo>
                    <a:pt x="1226" y="145"/>
                    <a:pt x="1220" y="45"/>
                    <a:pt x="1155" y="23"/>
                  </a:cubicBezTo>
                  <a:cubicBezTo>
                    <a:pt x="953" y="10"/>
                    <a:pt x="747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1" name="Google Shape;16673;p55">
              <a:extLst>
                <a:ext uri="{FF2B5EF4-FFF2-40B4-BE49-F238E27FC236}">
                  <a16:creationId xmlns:a16="http://schemas.microsoft.com/office/drawing/2014/main" id="{76A82EFA-955C-B0BC-3B2D-608111EDA4FD}"/>
                </a:ext>
              </a:extLst>
            </p:cNvPr>
            <p:cNvSpPr/>
            <p:nvPr/>
          </p:nvSpPr>
          <p:spPr>
            <a:xfrm>
              <a:off x="4270750" y="1935775"/>
              <a:ext cx="137850" cy="12525"/>
            </a:xfrm>
            <a:custGeom>
              <a:avLst/>
              <a:gdLst/>
              <a:ahLst/>
              <a:cxnLst/>
              <a:rect l="l" t="t" r="r" b="b"/>
              <a:pathLst>
                <a:path w="5514" h="501" extrusionOk="0">
                  <a:moveTo>
                    <a:pt x="5490" y="1"/>
                  </a:moveTo>
                  <a:cubicBezTo>
                    <a:pt x="3692" y="96"/>
                    <a:pt x="1811" y="25"/>
                    <a:pt x="37" y="418"/>
                  </a:cubicBezTo>
                  <a:cubicBezTo>
                    <a:pt x="1" y="430"/>
                    <a:pt x="13" y="501"/>
                    <a:pt x="60" y="501"/>
                  </a:cubicBezTo>
                  <a:cubicBezTo>
                    <a:pt x="1870" y="406"/>
                    <a:pt x="3704" y="287"/>
                    <a:pt x="5502" y="60"/>
                  </a:cubicBezTo>
                  <a:cubicBezTo>
                    <a:pt x="5513" y="49"/>
                    <a:pt x="5513" y="1"/>
                    <a:pt x="54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2" name="Google Shape;16674;p55">
              <a:extLst>
                <a:ext uri="{FF2B5EF4-FFF2-40B4-BE49-F238E27FC236}">
                  <a16:creationId xmlns:a16="http://schemas.microsoft.com/office/drawing/2014/main" id="{65E7041E-6A4F-6B24-46D6-F9A6839F5E1B}"/>
                </a:ext>
              </a:extLst>
            </p:cNvPr>
            <p:cNvSpPr/>
            <p:nvPr/>
          </p:nvSpPr>
          <p:spPr>
            <a:xfrm>
              <a:off x="4777425" y="2607000"/>
              <a:ext cx="3250" cy="1600"/>
            </a:xfrm>
            <a:custGeom>
              <a:avLst/>
              <a:gdLst/>
              <a:ahLst/>
              <a:cxnLst/>
              <a:rect l="l" t="t" r="r" b="b"/>
              <a:pathLst>
                <a:path w="130" h="64" extrusionOk="0">
                  <a:moveTo>
                    <a:pt x="105" y="0"/>
                  </a:moveTo>
                  <a:cubicBezTo>
                    <a:pt x="58" y="0"/>
                    <a:pt x="46" y="12"/>
                    <a:pt x="10" y="24"/>
                  </a:cubicBezTo>
                  <a:cubicBezTo>
                    <a:pt x="1" y="44"/>
                    <a:pt x="7" y="63"/>
                    <a:pt x="29" y="63"/>
                  </a:cubicBezTo>
                  <a:cubicBezTo>
                    <a:pt x="34" y="63"/>
                    <a:pt x="39" y="62"/>
                    <a:pt x="46" y="60"/>
                  </a:cubicBezTo>
                  <a:cubicBezTo>
                    <a:pt x="54" y="52"/>
                    <a:pt x="74" y="38"/>
                    <a:pt x="93" y="38"/>
                  </a:cubicBezTo>
                  <a:cubicBezTo>
                    <a:pt x="101" y="38"/>
                    <a:pt x="110" y="41"/>
                    <a:pt x="117" y="48"/>
                  </a:cubicBezTo>
                  <a:cubicBezTo>
                    <a:pt x="129" y="48"/>
                    <a:pt x="129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3" name="Google Shape;16675;p55">
              <a:extLst>
                <a:ext uri="{FF2B5EF4-FFF2-40B4-BE49-F238E27FC236}">
                  <a16:creationId xmlns:a16="http://schemas.microsoft.com/office/drawing/2014/main" id="{54B1EDEA-C235-9931-522A-C1867BABCB98}"/>
                </a:ext>
              </a:extLst>
            </p:cNvPr>
            <p:cNvSpPr/>
            <p:nvPr/>
          </p:nvSpPr>
          <p:spPr>
            <a:xfrm>
              <a:off x="4767550" y="2578725"/>
              <a:ext cx="4175" cy="1250"/>
            </a:xfrm>
            <a:custGeom>
              <a:avLst/>
              <a:gdLst/>
              <a:ahLst/>
              <a:cxnLst/>
              <a:rect l="l" t="t" r="r" b="b"/>
              <a:pathLst>
                <a:path w="167" h="50" extrusionOk="0">
                  <a:moveTo>
                    <a:pt x="36" y="0"/>
                  </a:moveTo>
                  <a:cubicBezTo>
                    <a:pt x="0" y="0"/>
                    <a:pt x="0" y="48"/>
                    <a:pt x="36" y="48"/>
                  </a:cubicBezTo>
                  <a:lnTo>
                    <a:pt x="143" y="48"/>
                  </a:lnTo>
                  <a:cubicBezTo>
                    <a:pt x="145" y="49"/>
                    <a:pt x="147" y="50"/>
                    <a:pt x="149" y="50"/>
                  </a:cubicBezTo>
                  <a:cubicBezTo>
                    <a:pt x="167" y="50"/>
                    <a:pt x="165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4" name="Google Shape;16676;p55">
              <a:extLst>
                <a:ext uri="{FF2B5EF4-FFF2-40B4-BE49-F238E27FC236}">
                  <a16:creationId xmlns:a16="http://schemas.microsoft.com/office/drawing/2014/main" id="{05E295E9-AB4B-0AF9-83DD-F3515B55DBA1}"/>
                </a:ext>
              </a:extLst>
            </p:cNvPr>
            <p:cNvSpPr/>
            <p:nvPr/>
          </p:nvSpPr>
          <p:spPr>
            <a:xfrm>
              <a:off x="4644325" y="2658800"/>
              <a:ext cx="13400" cy="5625"/>
            </a:xfrm>
            <a:custGeom>
              <a:avLst/>
              <a:gdLst/>
              <a:ahLst/>
              <a:cxnLst/>
              <a:rect l="l" t="t" r="r" b="b"/>
              <a:pathLst>
                <a:path w="536" h="225" extrusionOk="0">
                  <a:moveTo>
                    <a:pt x="393" y="0"/>
                  </a:moveTo>
                  <a:cubicBezTo>
                    <a:pt x="322" y="0"/>
                    <a:pt x="262" y="12"/>
                    <a:pt x="191" y="24"/>
                  </a:cubicBezTo>
                  <a:cubicBezTo>
                    <a:pt x="119" y="36"/>
                    <a:pt x="84" y="72"/>
                    <a:pt x="24" y="119"/>
                  </a:cubicBezTo>
                  <a:cubicBezTo>
                    <a:pt x="0" y="143"/>
                    <a:pt x="12" y="191"/>
                    <a:pt x="36" y="203"/>
                  </a:cubicBezTo>
                  <a:cubicBezTo>
                    <a:pt x="77" y="211"/>
                    <a:pt x="112" y="225"/>
                    <a:pt x="150" y="225"/>
                  </a:cubicBezTo>
                  <a:cubicBezTo>
                    <a:pt x="167" y="225"/>
                    <a:pt x="184" y="222"/>
                    <a:pt x="203" y="214"/>
                  </a:cubicBezTo>
                  <a:cubicBezTo>
                    <a:pt x="262" y="203"/>
                    <a:pt x="322" y="203"/>
                    <a:pt x="381" y="203"/>
                  </a:cubicBezTo>
                  <a:cubicBezTo>
                    <a:pt x="536" y="203"/>
                    <a:pt x="536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5" name="Google Shape;16677;p55">
              <a:extLst>
                <a:ext uri="{FF2B5EF4-FFF2-40B4-BE49-F238E27FC236}">
                  <a16:creationId xmlns:a16="http://schemas.microsoft.com/office/drawing/2014/main" id="{5885A241-52B5-A081-7C96-D6BDFD8CFA9B}"/>
                </a:ext>
              </a:extLst>
            </p:cNvPr>
            <p:cNvSpPr/>
            <p:nvPr/>
          </p:nvSpPr>
          <p:spPr>
            <a:xfrm>
              <a:off x="4566325" y="2744950"/>
              <a:ext cx="10150" cy="3500"/>
            </a:xfrm>
            <a:custGeom>
              <a:avLst/>
              <a:gdLst/>
              <a:ahLst/>
              <a:cxnLst/>
              <a:rect l="l" t="t" r="r" b="b"/>
              <a:pathLst>
                <a:path w="406" h="140" extrusionOk="0">
                  <a:moveTo>
                    <a:pt x="170" y="1"/>
                  </a:moveTo>
                  <a:cubicBezTo>
                    <a:pt x="120" y="1"/>
                    <a:pt x="72" y="7"/>
                    <a:pt x="37" y="31"/>
                  </a:cubicBezTo>
                  <a:cubicBezTo>
                    <a:pt x="1" y="43"/>
                    <a:pt x="1" y="90"/>
                    <a:pt x="37" y="102"/>
                  </a:cubicBezTo>
                  <a:cubicBezTo>
                    <a:pt x="92" y="134"/>
                    <a:pt x="158" y="139"/>
                    <a:pt x="224" y="139"/>
                  </a:cubicBezTo>
                  <a:cubicBezTo>
                    <a:pt x="257" y="139"/>
                    <a:pt x="291" y="138"/>
                    <a:pt x="322" y="138"/>
                  </a:cubicBezTo>
                  <a:cubicBezTo>
                    <a:pt x="406" y="138"/>
                    <a:pt x="406" y="7"/>
                    <a:pt x="322" y="7"/>
                  </a:cubicBezTo>
                  <a:cubicBezTo>
                    <a:pt x="275" y="7"/>
                    <a:pt x="221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6" name="Google Shape;16678;p55">
              <a:extLst>
                <a:ext uri="{FF2B5EF4-FFF2-40B4-BE49-F238E27FC236}">
                  <a16:creationId xmlns:a16="http://schemas.microsoft.com/office/drawing/2014/main" id="{00050B14-9E40-F0CA-EC6C-98EF318DEEF6}"/>
                </a:ext>
              </a:extLst>
            </p:cNvPr>
            <p:cNvSpPr/>
            <p:nvPr/>
          </p:nvSpPr>
          <p:spPr>
            <a:xfrm>
              <a:off x="4662175" y="2894500"/>
              <a:ext cx="12425" cy="2800"/>
            </a:xfrm>
            <a:custGeom>
              <a:avLst/>
              <a:gdLst/>
              <a:ahLst/>
              <a:cxnLst/>
              <a:rect l="l" t="t" r="r" b="b"/>
              <a:pathLst>
                <a:path w="497" h="112" extrusionOk="0">
                  <a:moveTo>
                    <a:pt x="440" y="1"/>
                  </a:moveTo>
                  <a:cubicBezTo>
                    <a:pt x="437" y="1"/>
                    <a:pt x="433" y="1"/>
                    <a:pt x="429" y="2"/>
                  </a:cubicBezTo>
                  <a:cubicBezTo>
                    <a:pt x="358" y="14"/>
                    <a:pt x="274" y="14"/>
                    <a:pt x="203" y="14"/>
                  </a:cubicBezTo>
                  <a:cubicBezTo>
                    <a:pt x="143" y="14"/>
                    <a:pt x="84" y="14"/>
                    <a:pt x="24" y="38"/>
                  </a:cubicBezTo>
                  <a:cubicBezTo>
                    <a:pt x="1" y="49"/>
                    <a:pt x="1" y="97"/>
                    <a:pt x="24" y="97"/>
                  </a:cubicBezTo>
                  <a:cubicBezTo>
                    <a:pt x="54" y="109"/>
                    <a:pt x="93" y="112"/>
                    <a:pt x="132" y="112"/>
                  </a:cubicBezTo>
                  <a:cubicBezTo>
                    <a:pt x="170" y="112"/>
                    <a:pt x="209" y="109"/>
                    <a:pt x="239" y="109"/>
                  </a:cubicBezTo>
                  <a:cubicBezTo>
                    <a:pt x="310" y="109"/>
                    <a:pt x="382" y="97"/>
                    <a:pt x="441" y="73"/>
                  </a:cubicBezTo>
                  <a:cubicBezTo>
                    <a:pt x="497" y="73"/>
                    <a:pt x="490" y="1"/>
                    <a:pt x="4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7" name="Google Shape;16679;p55">
              <a:extLst>
                <a:ext uri="{FF2B5EF4-FFF2-40B4-BE49-F238E27FC236}">
                  <a16:creationId xmlns:a16="http://schemas.microsoft.com/office/drawing/2014/main" id="{20A0B64D-3CC2-2359-E884-A351E6BB4D10}"/>
                </a:ext>
              </a:extLst>
            </p:cNvPr>
            <p:cNvSpPr/>
            <p:nvPr/>
          </p:nvSpPr>
          <p:spPr>
            <a:xfrm>
              <a:off x="4683025" y="2955225"/>
              <a:ext cx="9725" cy="3675"/>
            </a:xfrm>
            <a:custGeom>
              <a:avLst/>
              <a:gdLst/>
              <a:ahLst/>
              <a:cxnLst/>
              <a:rect l="l" t="t" r="r" b="b"/>
              <a:pathLst>
                <a:path w="389" h="147" extrusionOk="0">
                  <a:moveTo>
                    <a:pt x="300" y="1"/>
                  </a:moveTo>
                  <a:cubicBezTo>
                    <a:pt x="295" y="1"/>
                    <a:pt x="291" y="1"/>
                    <a:pt x="286" y="2"/>
                  </a:cubicBezTo>
                  <a:cubicBezTo>
                    <a:pt x="226" y="14"/>
                    <a:pt x="191" y="14"/>
                    <a:pt x="131" y="14"/>
                  </a:cubicBezTo>
                  <a:cubicBezTo>
                    <a:pt x="83" y="14"/>
                    <a:pt x="36" y="14"/>
                    <a:pt x="12" y="49"/>
                  </a:cubicBezTo>
                  <a:cubicBezTo>
                    <a:pt x="0" y="61"/>
                    <a:pt x="0" y="85"/>
                    <a:pt x="12" y="109"/>
                  </a:cubicBezTo>
                  <a:cubicBezTo>
                    <a:pt x="40" y="137"/>
                    <a:pt x="83" y="147"/>
                    <a:pt x="129" y="147"/>
                  </a:cubicBezTo>
                  <a:cubicBezTo>
                    <a:pt x="200" y="147"/>
                    <a:pt x="278" y="123"/>
                    <a:pt x="322" y="109"/>
                  </a:cubicBezTo>
                  <a:cubicBezTo>
                    <a:pt x="389" y="86"/>
                    <a:pt x="372" y="1"/>
                    <a:pt x="3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8" name="Google Shape;16680;p55">
              <a:extLst>
                <a:ext uri="{FF2B5EF4-FFF2-40B4-BE49-F238E27FC236}">
                  <a16:creationId xmlns:a16="http://schemas.microsoft.com/office/drawing/2014/main" id="{6EFC28FA-96E3-61B3-6734-DFCE6FF63DE9}"/>
                </a:ext>
              </a:extLst>
            </p:cNvPr>
            <p:cNvSpPr/>
            <p:nvPr/>
          </p:nvSpPr>
          <p:spPr>
            <a:xfrm>
              <a:off x="4663975" y="3007650"/>
              <a:ext cx="13900" cy="8600"/>
            </a:xfrm>
            <a:custGeom>
              <a:avLst/>
              <a:gdLst/>
              <a:ahLst/>
              <a:cxnLst/>
              <a:rect l="l" t="t" r="r" b="b"/>
              <a:pathLst>
                <a:path w="556" h="344" extrusionOk="0">
                  <a:moveTo>
                    <a:pt x="418" y="11"/>
                  </a:moveTo>
                  <a:cubicBezTo>
                    <a:pt x="413" y="11"/>
                    <a:pt x="409" y="11"/>
                    <a:pt x="405" y="12"/>
                  </a:cubicBezTo>
                  <a:cubicBezTo>
                    <a:pt x="286" y="36"/>
                    <a:pt x="143" y="0"/>
                    <a:pt x="60" y="107"/>
                  </a:cubicBezTo>
                  <a:cubicBezTo>
                    <a:pt x="12" y="143"/>
                    <a:pt x="0" y="238"/>
                    <a:pt x="60" y="286"/>
                  </a:cubicBezTo>
                  <a:cubicBezTo>
                    <a:pt x="104" y="327"/>
                    <a:pt x="150" y="343"/>
                    <a:pt x="197" y="343"/>
                  </a:cubicBezTo>
                  <a:cubicBezTo>
                    <a:pt x="301" y="343"/>
                    <a:pt x="406" y="261"/>
                    <a:pt x="488" y="179"/>
                  </a:cubicBezTo>
                  <a:cubicBezTo>
                    <a:pt x="556" y="111"/>
                    <a:pt x="495" y="11"/>
                    <a:pt x="418" y="1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9" name="Google Shape;16681;p55">
              <a:extLst>
                <a:ext uri="{FF2B5EF4-FFF2-40B4-BE49-F238E27FC236}">
                  <a16:creationId xmlns:a16="http://schemas.microsoft.com/office/drawing/2014/main" id="{73758617-F046-0F66-A2FE-D6A70BA1A47C}"/>
                </a:ext>
              </a:extLst>
            </p:cNvPr>
            <p:cNvSpPr/>
            <p:nvPr/>
          </p:nvSpPr>
          <p:spPr>
            <a:xfrm>
              <a:off x="4659800" y="3096100"/>
              <a:ext cx="6650" cy="4775"/>
            </a:xfrm>
            <a:custGeom>
              <a:avLst/>
              <a:gdLst/>
              <a:ahLst/>
              <a:cxnLst/>
              <a:rect l="l" t="t" r="r" b="b"/>
              <a:pathLst>
                <a:path w="266" h="191" extrusionOk="0">
                  <a:moveTo>
                    <a:pt x="134" y="1"/>
                  </a:moveTo>
                  <a:cubicBezTo>
                    <a:pt x="110" y="1"/>
                    <a:pt x="83" y="14"/>
                    <a:pt x="60" y="46"/>
                  </a:cubicBezTo>
                  <a:cubicBezTo>
                    <a:pt x="48" y="70"/>
                    <a:pt x="24" y="70"/>
                    <a:pt x="12" y="82"/>
                  </a:cubicBezTo>
                  <a:cubicBezTo>
                    <a:pt x="0" y="105"/>
                    <a:pt x="0" y="141"/>
                    <a:pt x="12" y="153"/>
                  </a:cubicBezTo>
                  <a:cubicBezTo>
                    <a:pt x="31" y="179"/>
                    <a:pt x="57" y="190"/>
                    <a:pt x="87" y="190"/>
                  </a:cubicBezTo>
                  <a:cubicBezTo>
                    <a:pt x="112" y="190"/>
                    <a:pt x="139" y="182"/>
                    <a:pt x="167" y="165"/>
                  </a:cubicBezTo>
                  <a:cubicBezTo>
                    <a:pt x="266" y="120"/>
                    <a:pt x="20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0" name="Google Shape;16682;p55">
              <a:extLst>
                <a:ext uri="{FF2B5EF4-FFF2-40B4-BE49-F238E27FC236}">
                  <a16:creationId xmlns:a16="http://schemas.microsoft.com/office/drawing/2014/main" id="{8DD7B80E-30EB-6B7E-1CC6-3728CB446377}"/>
                </a:ext>
              </a:extLst>
            </p:cNvPr>
            <p:cNvSpPr/>
            <p:nvPr/>
          </p:nvSpPr>
          <p:spPr>
            <a:xfrm>
              <a:off x="4446975" y="3278800"/>
              <a:ext cx="19575" cy="8075"/>
            </a:xfrm>
            <a:custGeom>
              <a:avLst/>
              <a:gdLst/>
              <a:ahLst/>
              <a:cxnLst/>
              <a:rect l="l" t="t" r="r" b="b"/>
              <a:pathLst>
                <a:path w="783" h="323" extrusionOk="0">
                  <a:moveTo>
                    <a:pt x="619" y="0"/>
                  </a:moveTo>
                  <a:cubicBezTo>
                    <a:pt x="615" y="0"/>
                    <a:pt x="611" y="0"/>
                    <a:pt x="608" y="1"/>
                  </a:cubicBezTo>
                  <a:cubicBezTo>
                    <a:pt x="554" y="13"/>
                    <a:pt x="503" y="19"/>
                    <a:pt x="453" y="19"/>
                  </a:cubicBezTo>
                  <a:cubicBezTo>
                    <a:pt x="402" y="19"/>
                    <a:pt x="352" y="13"/>
                    <a:pt x="298" y="1"/>
                  </a:cubicBezTo>
                  <a:cubicBezTo>
                    <a:pt x="191" y="1"/>
                    <a:pt x="108" y="1"/>
                    <a:pt x="36" y="96"/>
                  </a:cubicBezTo>
                  <a:cubicBezTo>
                    <a:pt x="0" y="144"/>
                    <a:pt x="0" y="179"/>
                    <a:pt x="36" y="227"/>
                  </a:cubicBezTo>
                  <a:cubicBezTo>
                    <a:pt x="108" y="322"/>
                    <a:pt x="215" y="322"/>
                    <a:pt x="310" y="322"/>
                  </a:cubicBezTo>
                  <a:cubicBezTo>
                    <a:pt x="417" y="298"/>
                    <a:pt x="536" y="287"/>
                    <a:pt x="643" y="275"/>
                  </a:cubicBezTo>
                  <a:cubicBezTo>
                    <a:pt x="783" y="228"/>
                    <a:pt x="763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1" name="Google Shape;16683;p55">
              <a:extLst>
                <a:ext uri="{FF2B5EF4-FFF2-40B4-BE49-F238E27FC236}">
                  <a16:creationId xmlns:a16="http://schemas.microsoft.com/office/drawing/2014/main" id="{0A4A7977-C441-505B-820D-00C65A73BB18}"/>
                </a:ext>
              </a:extLst>
            </p:cNvPr>
            <p:cNvSpPr/>
            <p:nvPr/>
          </p:nvSpPr>
          <p:spPr>
            <a:xfrm>
              <a:off x="4351725" y="3275125"/>
              <a:ext cx="13125" cy="12025"/>
            </a:xfrm>
            <a:custGeom>
              <a:avLst/>
              <a:gdLst/>
              <a:ahLst/>
              <a:cxnLst/>
              <a:rect l="l" t="t" r="r" b="b"/>
              <a:pathLst>
                <a:path w="525" h="481" extrusionOk="0">
                  <a:moveTo>
                    <a:pt x="285" y="0"/>
                  </a:moveTo>
                  <a:cubicBezTo>
                    <a:pt x="246" y="0"/>
                    <a:pt x="206" y="9"/>
                    <a:pt x="167" y="29"/>
                  </a:cubicBezTo>
                  <a:cubicBezTo>
                    <a:pt x="119" y="53"/>
                    <a:pt x="96" y="76"/>
                    <a:pt x="60" y="124"/>
                  </a:cubicBezTo>
                  <a:cubicBezTo>
                    <a:pt x="0" y="195"/>
                    <a:pt x="0" y="303"/>
                    <a:pt x="60" y="362"/>
                  </a:cubicBezTo>
                  <a:cubicBezTo>
                    <a:pt x="96" y="386"/>
                    <a:pt x="119" y="422"/>
                    <a:pt x="167" y="445"/>
                  </a:cubicBezTo>
                  <a:cubicBezTo>
                    <a:pt x="209" y="470"/>
                    <a:pt x="253" y="481"/>
                    <a:pt x="295" y="481"/>
                  </a:cubicBezTo>
                  <a:cubicBezTo>
                    <a:pt x="418" y="481"/>
                    <a:pt x="524" y="385"/>
                    <a:pt x="524" y="243"/>
                  </a:cubicBezTo>
                  <a:cubicBezTo>
                    <a:pt x="524" y="97"/>
                    <a:pt x="413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2" name="Google Shape;16684;p55">
              <a:extLst>
                <a:ext uri="{FF2B5EF4-FFF2-40B4-BE49-F238E27FC236}">
                  <a16:creationId xmlns:a16="http://schemas.microsoft.com/office/drawing/2014/main" id="{359342E0-13E3-9FF7-3470-0F11690F73C6}"/>
                </a:ext>
              </a:extLst>
            </p:cNvPr>
            <p:cNvSpPr/>
            <p:nvPr/>
          </p:nvSpPr>
          <p:spPr>
            <a:xfrm>
              <a:off x="4201100" y="3199000"/>
              <a:ext cx="10650" cy="5475"/>
            </a:xfrm>
            <a:custGeom>
              <a:avLst/>
              <a:gdLst/>
              <a:ahLst/>
              <a:cxnLst/>
              <a:rect l="l" t="t" r="r" b="b"/>
              <a:pathLst>
                <a:path w="426" h="219" extrusionOk="0">
                  <a:moveTo>
                    <a:pt x="284" y="0"/>
                  </a:moveTo>
                  <a:cubicBezTo>
                    <a:pt x="278" y="0"/>
                    <a:pt x="270" y="1"/>
                    <a:pt x="263" y="2"/>
                  </a:cubicBezTo>
                  <a:cubicBezTo>
                    <a:pt x="168" y="2"/>
                    <a:pt x="84" y="2"/>
                    <a:pt x="13" y="73"/>
                  </a:cubicBezTo>
                  <a:cubicBezTo>
                    <a:pt x="1" y="97"/>
                    <a:pt x="1" y="133"/>
                    <a:pt x="13" y="145"/>
                  </a:cubicBezTo>
                  <a:cubicBezTo>
                    <a:pt x="60" y="208"/>
                    <a:pt x="113" y="219"/>
                    <a:pt x="171" y="219"/>
                  </a:cubicBezTo>
                  <a:cubicBezTo>
                    <a:pt x="201" y="219"/>
                    <a:pt x="231" y="216"/>
                    <a:pt x="263" y="216"/>
                  </a:cubicBezTo>
                  <a:cubicBezTo>
                    <a:pt x="267" y="216"/>
                    <a:pt x="270" y="217"/>
                    <a:pt x="274" y="217"/>
                  </a:cubicBezTo>
                  <a:cubicBezTo>
                    <a:pt x="422" y="217"/>
                    <a:pt x="426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3" name="Google Shape;16685;p55">
              <a:extLst>
                <a:ext uri="{FF2B5EF4-FFF2-40B4-BE49-F238E27FC236}">
                  <a16:creationId xmlns:a16="http://schemas.microsoft.com/office/drawing/2014/main" id="{76D821B0-09A2-9ED1-D7FE-936676508425}"/>
                </a:ext>
              </a:extLst>
            </p:cNvPr>
            <p:cNvSpPr/>
            <p:nvPr/>
          </p:nvSpPr>
          <p:spPr>
            <a:xfrm>
              <a:off x="4215550" y="292102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96" y="0"/>
                  </a:moveTo>
                  <a:cubicBezTo>
                    <a:pt x="48" y="0"/>
                    <a:pt x="0" y="36"/>
                    <a:pt x="18" y="108"/>
                  </a:cubicBezTo>
                  <a:lnTo>
                    <a:pt x="18" y="120"/>
                  </a:lnTo>
                  <a:cubicBezTo>
                    <a:pt x="24" y="155"/>
                    <a:pt x="60" y="173"/>
                    <a:pt x="96" y="173"/>
                  </a:cubicBezTo>
                  <a:cubicBezTo>
                    <a:pt x="131" y="173"/>
                    <a:pt x="167" y="155"/>
                    <a:pt x="173" y="120"/>
                  </a:cubicBezTo>
                  <a:lnTo>
                    <a:pt x="173" y="108"/>
                  </a:lnTo>
                  <a:cubicBezTo>
                    <a:pt x="191" y="36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4" name="Google Shape;16686;p55">
              <a:extLst>
                <a:ext uri="{FF2B5EF4-FFF2-40B4-BE49-F238E27FC236}">
                  <a16:creationId xmlns:a16="http://schemas.microsoft.com/office/drawing/2014/main" id="{C732D71B-4F1D-886E-ACE4-5DEB5D49B24C}"/>
                </a:ext>
              </a:extLst>
            </p:cNvPr>
            <p:cNvSpPr/>
            <p:nvPr/>
          </p:nvSpPr>
          <p:spPr>
            <a:xfrm>
              <a:off x="4128775" y="281595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24" y="1"/>
                  </a:moveTo>
                  <a:cubicBezTo>
                    <a:pt x="1" y="1"/>
                    <a:pt x="1" y="36"/>
                    <a:pt x="24" y="36"/>
                  </a:cubicBezTo>
                  <a:lnTo>
                    <a:pt x="84" y="36"/>
                  </a:lnTo>
                  <a:cubicBezTo>
                    <a:pt x="96" y="36"/>
                    <a:pt x="96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5" name="Google Shape;16687;p55">
              <a:extLst>
                <a:ext uri="{FF2B5EF4-FFF2-40B4-BE49-F238E27FC236}">
                  <a16:creationId xmlns:a16="http://schemas.microsoft.com/office/drawing/2014/main" id="{8D6462C6-290B-0437-C29F-F6ECB24260CD}"/>
                </a:ext>
              </a:extLst>
            </p:cNvPr>
            <p:cNvSpPr/>
            <p:nvPr/>
          </p:nvSpPr>
          <p:spPr>
            <a:xfrm>
              <a:off x="4110625" y="2785550"/>
              <a:ext cx="9125" cy="4225"/>
            </a:xfrm>
            <a:custGeom>
              <a:avLst/>
              <a:gdLst/>
              <a:ahLst/>
              <a:cxnLst/>
              <a:rect l="l" t="t" r="r" b="b"/>
              <a:pathLst>
                <a:path w="365" h="169" extrusionOk="0">
                  <a:moveTo>
                    <a:pt x="297" y="1"/>
                  </a:moveTo>
                  <a:cubicBezTo>
                    <a:pt x="294" y="1"/>
                    <a:pt x="290" y="1"/>
                    <a:pt x="286" y="2"/>
                  </a:cubicBezTo>
                  <a:cubicBezTo>
                    <a:pt x="215" y="26"/>
                    <a:pt x="60" y="14"/>
                    <a:pt x="12" y="109"/>
                  </a:cubicBezTo>
                  <a:cubicBezTo>
                    <a:pt x="0" y="133"/>
                    <a:pt x="12" y="169"/>
                    <a:pt x="48" y="169"/>
                  </a:cubicBezTo>
                  <a:cubicBezTo>
                    <a:pt x="96" y="169"/>
                    <a:pt x="119" y="145"/>
                    <a:pt x="167" y="133"/>
                  </a:cubicBezTo>
                  <a:cubicBezTo>
                    <a:pt x="215" y="121"/>
                    <a:pt x="250" y="121"/>
                    <a:pt x="298" y="97"/>
                  </a:cubicBezTo>
                  <a:cubicBezTo>
                    <a:pt x="365" y="75"/>
                    <a:pt x="348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6" name="Google Shape;16688;p55">
              <a:extLst>
                <a:ext uri="{FF2B5EF4-FFF2-40B4-BE49-F238E27FC236}">
                  <a16:creationId xmlns:a16="http://schemas.microsoft.com/office/drawing/2014/main" id="{2EF4F3E5-6EBE-DEA1-3B8D-4E3EBF97A642}"/>
                </a:ext>
              </a:extLst>
            </p:cNvPr>
            <p:cNvSpPr/>
            <p:nvPr/>
          </p:nvSpPr>
          <p:spPr>
            <a:xfrm>
              <a:off x="4038875" y="2754150"/>
              <a:ext cx="11050" cy="6400"/>
            </a:xfrm>
            <a:custGeom>
              <a:avLst/>
              <a:gdLst/>
              <a:ahLst/>
              <a:cxnLst/>
              <a:rect l="l" t="t" r="r" b="b"/>
              <a:pathLst>
                <a:path w="442" h="256" extrusionOk="0">
                  <a:moveTo>
                    <a:pt x="166" y="1"/>
                  </a:moveTo>
                  <a:cubicBezTo>
                    <a:pt x="128" y="1"/>
                    <a:pt x="92" y="10"/>
                    <a:pt x="60" y="32"/>
                  </a:cubicBezTo>
                  <a:cubicBezTo>
                    <a:pt x="1" y="79"/>
                    <a:pt x="1" y="151"/>
                    <a:pt x="60" y="210"/>
                  </a:cubicBezTo>
                  <a:cubicBezTo>
                    <a:pt x="94" y="243"/>
                    <a:pt x="136" y="256"/>
                    <a:pt x="180" y="256"/>
                  </a:cubicBezTo>
                  <a:cubicBezTo>
                    <a:pt x="248" y="256"/>
                    <a:pt x="320" y="227"/>
                    <a:pt x="370" y="198"/>
                  </a:cubicBezTo>
                  <a:cubicBezTo>
                    <a:pt x="441" y="163"/>
                    <a:pt x="441" y="79"/>
                    <a:pt x="370" y="56"/>
                  </a:cubicBezTo>
                  <a:cubicBezTo>
                    <a:pt x="303" y="26"/>
                    <a:pt x="231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7" name="Google Shape;16689;p55">
              <a:extLst>
                <a:ext uri="{FF2B5EF4-FFF2-40B4-BE49-F238E27FC236}">
                  <a16:creationId xmlns:a16="http://schemas.microsoft.com/office/drawing/2014/main" id="{4C5FED85-008E-362B-211C-04B345027EA9}"/>
                </a:ext>
              </a:extLst>
            </p:cNvPr>
            <p:cNvSpPr/>
            <p:nvPr/>
          </p:nvSpPr>
          <p:spPr>
            <a:xfrm>
              <a:off x="3988275" y="2667725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91" y="0"/>
                  </a:moveTo>
                  <a:cubicBezTo>
                    <a:pt x="132" y="12"/>
                    <a:pt x="72" y="12"/>
                    <a:pt x="13" y="36"/>
                  </a:cubicBezTo>
                  <a:cubicBezTo>
                    <a:pt x="1" y="60"/>
                    <a:pt x="1" y="84"/>
                    <a:pt x="13" y="96"/>
                  </a:cubicBezTo>
                  <a:cubicBezTo>
                    <a:pt x="72" y="131"/>
                    <a:pt x="132" y="131"/>
                    <a:pt x="191" y="143"/>
                  </a:cubicBezTo>
                  <a:cubicBezTo>
                    <a:pt x="287" y="143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8" name="Google Shape;16690;p55">
              <a:extLst>
                <a:ext uri="{FF2B5EF4-FFF2-40B4-BE49-F238E27FC236}">
                  <a16:creationId xmlns:a16="http://schemas.microsoft.com/office/drawing/2014/main" id="{43F44809-D22A-3059-AA0D-1EF2952AACA9}"/>
                </a:ext>
              </a:extLst>
            </p:cNvPr>
            <p:cNvSpPr/>
            <p:nvPr/>
          </p:nvSpPr>
          <p:spPr>
            <a:xfrm>
              <a:off x="3967750" y="2594475"/>
              <a:ext cx="6575" cy="4025"/>
            </a:xfrm>
            <a:custGeom>
              <a:avLst/>
              <a:gdLst/>
              <a:ahLst/>
              <a:cxnLst/>
              <a:rect l="l" t="t" r="r" b="b"/>
              <a:pathLst>
                <a:path w="263" h="161" extrusionOk="0">
                  <a:moveTo>
                    <a:pt x="153" y="0"/>
                  </a:moveTo>
                  <a:cubicBezTo>
                    <a:pt x="134" y="0"/>
                    <a:pt x="113" y="11"/>
                    <a:pt x="96" y="37"/>
                  </a:cubicBezTo>
                  <a:cubicBezTo>
                    <a:pt x="72" y="73"/>
                    <a:pt x="48" y="85"/>
                    <a:pt x="36" y="97"/>
                  </a:cubicBezTo>
                  <a:cubicBezTo>
                    <a:pt x="0" y="109"/>
                    <a:pt x="12" y="156"/>
                    <a:pt x="48" y="156"/>
                  </a:cubicBezTo>
                  <a:cubicBezTo>
                    <a:pt x="61" y="159"/>
                    <a:pt x="74" y="161"/>
                    <a:pt x="88" y="161"/>
                  </a:cubicBezTo>
                  <a:cubicBezTo>
                    <a:pt x="126" y="161"/>
                    <a:pt x="165" y="150"/>
                    <a:pt x="191" y="132"/>
                  </a:cubicBezTo>
                  <a:cubicBezTo>
                    <a:pt x="262" y="97"/>
                    <a:pt x="21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9" name="Google Shape;16691;p55">
              <a:extLst>
                <a:ext uri="{FF2B5EF4-FFF2-40B4-BE49-F238E27FC236}">
                  <a16:creationId xmlns:a16="http://schemas.microsoft.com/office/drawing/2014/main" id="{047EA078-5998-9DDB-B1F9-861EE0E8658B}"/>
                </a:ext>
              </a:extLst>
            </p:cNvPr>
            <p:cNvSpPr/>
            <p:nvPr/>
          </p:nvSpPr>
          <p:spPr>
            <a:xfrm>
              <a:off x="3952375" y="2444000"/>
              <a:ext cx="6175" cy="5675"/>
            </a:xfrm>
            <a:custGeom>
              <a:avLst/>
              <a:gdLst/>
              <a:ahLst/>
              <a:cxnLst/>
              <a:rect l="l" t="t" r="r" b="b"/>
              <a:pathLst>
                <a:path w="247" h="227" extrusionOk="0">
                  <a:moveTo>
                    <a:pt x="119" y="1"/>
                  </a:moveTo>
                  <a:cubicBezTo>
                    <a:pt x="66" y="1"/>
                    <a:pt x="11" y="42"/>
                    <a:pt x="20" y="103"/>
                  </a:cubicBezTo>
                  <a:cubicBezTo>
                    <a:pt x="21" y="102"/>
                    <a:pt x="21" y="102"/>
                    <a:pt x="22" y="101"/>
                  </a:cubicBezTo>
                  <a:lnTo>
                    <a:pt x="22" y="101"/>
                  </a:lnTo>
                  <a:cubicBezTo>
                    <a:pt x="1" y="151"/>
                    <a:pt x="14" y="213"/>
                    <a:pt x="68" y="222"/>
                  </a:cubicBezTo>
                  <a:cubicBezTo>
                    <a:pt x="80" y="225"/>
                    <a:pt x="94" y="227"/>
                    <a:pt x="108" y="227"/>
                  </a:cubicBezTo>
                  <a:cubicBezTo>
                    <a:pt x="145" y="227"/>
                    <a:pt x="181" y="216"/>
                    <a:pt x="199" y="198"/>
                  </a:cubicBezTo>
                  <a:cubicBezTo>
                    <a:pt x="246" y="139"/>
                    <a:pt x="246" y="43"/>
                    <a:pt x="175" y="20"/>
                  </a:cubicBezTo>
                  <a:cubicBezTo>
                    <a:pt x="159" y="7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0" name="Google Shape;16692;p55">
              <a:extLst>
                <a:ext uri="{FF2B5EF4-FFF2-40B4-BE49-F238E27FC236}">
                  <a16:creationId xmlns:a16="http://schemas.microsoft.com/office/drawing/2014/main" id="{C9B5C8F6-68EE-5E91-890E-81A909ADA50D}"/>
                </a:ext>
              </a:extLst>
            </p:cNvPr>
            <p:cNvSpPr/>
            <p:nvPr/>
          </p:nvSpPr>
          <p:spPr>
            <a:xfrm>
              <a:off x="3796300" y="2355775"/>
              <a:ext cx="5075" cy="2700"/>
            </a:xfrm>
            <a:custGeom>
              <a:avLst/>
              <a:gdLst/>
              <a:ahLst/>
              <a:cxnLst/>
              <a:rect l="l" t="t" r="r" b="b"/>
              <a:pathLst>
                <a:path w="203" h="108" extrusionOk="0">
                  <a:moveTo>
                    <a:pt x="131" y="1"/>
                  </a:moveTo>
                  <a:cubicBezTo>
                    <a:pt x="84" y="1"/>
                    <a:pt x="60" y="1"/>
                    <a:pt x="12" y="36"/>
                  </a:cubicBezTo>
                  <a:cubicBezTo>
                    <a:pt x="0" y="48"/>
                    <a:pt x="0" y="72"/>
                    <a:pt x="12" y="72"/>
                  </a:cubicBezTo>
                  <a:cubicBezTo>
                    <a:pt x="60" y="96"/>
                    <a:pt x="84" y="108"/>
                    <a:pt x="131" y="108"/>
                  </a:cubicBezTo>
                  <a:cubicBezTo>
                    <a:pt x="203" y="108"/>
                    <a:pt x="203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1" name="Google Shape;16693;p55">
              <a:extLst>
                <a:ext uri="{FF2B5EF4-FFF2-40B4-BE49-F238E27FC236}">
                  <a16:creationId xmlns:a16="http://schemas.microsoft.com/office/drawing/2014/main" id="{8F61A4CE-18F5-DF5B-C10A-D6AC3F3C44E5}"/>
                </a:ext>
              </a:extLst>
            </p:cNvPr>
            <p:cNvSpPr/>
            <p:nvPr/>
          </p:nvSpPr>
          <p:spPr>
            <a:xfrm>
              <a:off x="3759675" y="2339275"/>
              <a:ext cx="6275" cy="4700"/>
            </a:xfrm>
            <a:custGeom>
              <a:avLst/>
              <a:gdLst/>
              <a:ahLst/>
              <a:cxnLst/>
              <a:rect l="l" t="t" r="r" b="b"/>
              <a:pathLst>
                <a:path w="251" h="188" extrusionOk="0">
                  <a:moveTo>
                    <a:pt x="148" y="0"/>
                  </a:moveTo>
                  <a:cubicBezTo>
                    <a:pt x="134" y="0"/>
                    <a:pt x="120" y="5"/>
                    <a:pt x="108" y="18"/>
                  </a:cubicBezTo>
                  <a:cubicBezTo>
                    <a:pt x="60" y="65"/>
                    <a:pt x="1" y="101"/>
                    <a:pt x="48" y="172"/>
                  </a:cubicBezTo>
                  <a:cubicBezTo>
                    <a:pt x="54" y="184"/>
                    <a:pt x="69" y="187"/>
                    <a:pt x="84" y="187"/>
                  </a:cubicBezTo>
                  <a:cubicBezTo>
                    <a:pt x="99" y="187"/>
                    <a:pt x="114" y="184"/>
                    <a:pt x="120" y="184"/>
                  </a:cubicBezTo>
                  <a:cubicBezTo>
                    <a:pt x="156" y="172"/>
                    <a:pt x="168" y="161"/>
                    <a:pt x="203" y="125"/>
                  </a:cubicBezTo>
                  <a:cubicBezTo>
                    <a:pt x="251" y="78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2" name="Google Shape;16694;p55">
              <a:extLst>
                <a:ext uri="{FF2B5EF4-FFF2-40B4-BE49-F238E27FC236}">
                  <a16:creationId xmlns:a16="http://schemas.microsoft.com/office/drawing/2014/main" id="{4B1D1AF2-89FA-ED9A-E28B-362ABFC831CF}"/>
                </a:ext>
              </a:extLst>
            </p:cNvPr>
            <p:cNvSpPr/>
            <p:nvPr/>
          </p:nvSpPr>
          <p:spPr>
            <a:xfrm>
              <a:off x="3643300" y="2285075"/>
              <a:ext cx="10200" cy="4350"/>
            </a:xfrm>
            <a:custGeom>
              <a:avLst/>
              <a:gdLst/>
              <a:ahLst/>
              <a:cxnLst/>
              <a:rect l="l" t="t" r="r" b="b"/>
              <a:pathLst>
                <a:path w="408" h="174" extrusionOk="0">
                  <a:moveTo>
                    <a:pt x="329" y="1"/>
                  </a:moveTo>
                  <a:cubicBezTo>
                    <a:pt x="320" y="1"/>
                    <a:pt x="309" y="3"/>
                    <a:pt x="298" y="7"/>
                  </a:cubicBezTo>
                  <a:cubicBezTo>
                    <a:pt x="215" y="31"/>
                    <a:pt x="120" y="43"/>
                    <a:pt x="36" y="90"/>
                  </a:cubicBezTo>
                  <a:cubicBezTo>
                    <a:pt x="12" y="102"/>
                    <a:pt x="1" y="138"/>
                    <a:pt x="36" y="150"/>
                  </a:cubicBezTo>
                  <a:cubicBezTo>
                    <a:pt x="70" y="167"/>
                    <a:pt x="106" y="173"/>
                    <a:pt x="142" y="173"/>
                  </a:cubicBezTo>
                  <a:cubicBezTo>
                    <a:pt x="207" y="173"/>
                    <a:pt x="273" y="153"/>
                    <a:pt x="334" y="138"/>
                  </a:cubicBezTo>
                  <a:cubicBezTo>
                    <a:pt x="407" y="106"/>
                    <a:pt x="398" y="1"/>
                    <a:pt x="3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3" name="Google Shape;16695;p55">
              <a:extLst>
                <a:ext uri="{FF2B5EF4-FFF2-40B4-BE49-F238E27FC236}">
                  <a16:creationId xmlns:a16="http://schemas.microsoft.com/office/drawing/2014/main" id="{7D0B9A81-650B-FB6B-D0FB-BBC29180281B}"/>
                </a:ext>
              </a:extLst>
            </p:cNvPr>
            <p:cNvSpPr/>
            <p:nvPr/>
          </p:nvSpPr>
          <p:spPr>
            <a:xfrm>
              <a:off x="3658475" y="2255625"/>
              <a:ext cx="2500" cy="1950"/>
            </a:xfrm>
            <a:custGeom>
              <a:avLst/>
              <a:gdLst/>
              <a:ahLst/>
              <a:cxnLst/>
              <a:rect l="l" t="t" r="r" b="b"/>
              <a:pathLst>
                <a:path w="100" h="78" extrusionOk="0">
                  <a:moveTo>
                    <a:pt x="95" y="1"/>
                  </a:moveTo>
                  <a:cubicBezTo>
                    <a:pt x="92" y="1"/>
                    <a:pt x="88" y="2"/>
                    <a:pt x="84" y="6"/>
                  </a:cubicBezTo>
                  <a:cubicBezTo>
                    <a:pt x="100" y="6"/>
                    <a:pt x="100" y="1"/>
                    <a:pt x="95" y="1"/>
                  </a:cubicBezTo>
                  <a:close/>
                  <a:moveTo>
                    <a:pt x="84" y="6"/>
                  </a:moveTo>
                  <a:cubicBezTo>
                    <a:pt x="60" y="30"/>
                    <a:pt x="36" y="54"/>
                    <a:pt x="1" y="66"/>
                  </a:cubicBezTo>
                  <a:lnTo>
                    <a:pt x="1" y="78"/>
                  </a:lnTo>
                  <a:cubicBezTo>
                    <a:pt x="48" y="66"/>
                    <a:pt x="60" y="30"/>
                    <a:pt x="84" y="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4" name="Google Shape;16696;p55">
              <a:extLst>
                <a:ext uri="{FF2B5EF4-FFF2-40B4-BE49-F238E27FC236}">
                  <a16:creationId xmlns:a16="http://schemas.microsoft.com/office/drawing/2014/main" id="{F7EDE6E5-69D3-4F9D-84D5-72ADFA5247D6}"/>
                </a:ext>
              </a:extLst>
            </p:cNvPr>
            <p:cNvSpPr/>
            <p:nvPr/>
          </p:nvSpPr>
          <p:spPr>
            <a:xfrm>
              <a:off x="3618000" y="2147675"/>
              <a:ext cx="14450" cy="6425"/>
            </a:xfrm>
            <a:custGeom>
              <a:avLst/>
              <a:gdLst/>
              <a:ahLst/>
              <a:cxnLst/>
              <a:rect l="l" t="t" r="r" b="b"/>
              <a:pathLst>
                <a:path w="578" h="257" extrusionOk="0">
                  <a:moveTo>
                    <a:pt x="414" y="0"/>
                  </a:moveTo>
                  <a:cubicBezTo>
                    <a:pt x="408" y="0"/>
                    <a:pt x="401" y="1"/>
                    <a:pt x="393" y="2"/>
                  </a:cubicBezTo>
                  <a:cubicBezTo>
                    <a:pt x="334" y="26"/>
                    <a:pt x="251" y="26"/>
                    <a:pt x="191" y="38"/>
                  </a:cubicBezTo>
                  <a:cubicBezTo>
                    <a:pt x="120" y="50"/>
                    <a:pt x="72" y="62"/>
                    <a:pt x="36" y="121"/>
                  </a:cubicBezTo>
                  <a:cubicBezTo>
                    <a:pt x="0" y="157"/>
                    <a:pt x="12" y="216"/>
                    <a:pt x="60" y="228"/>
                  </a:cubicBezTo>
                  <a:cubicBezTo>
                    <a:pt x="99" y="248"/>
                    <a:pt x="131" y="257"/>
                    <a:pt x="164" y="257"/>
                  </a:cubicBezTo>
                  <a:cubicBezTo>
                    <a:pt x="191" y="257"/>
                    <a:pt x="218" y="251"/>
                    <a:pt x="251" y="240"/>
                  </a:cubicBezTo>
                  <a:cubicBezTo>
                    <a:pt x="334" y="228"/>
                    <a:pt x="393" y="228"/>
                    <a:pt x="465" y="216"/>
                  </a:cubicBezTo>
                  <a:cubicBezTo>
                    <a:pt x="577" y="183"/>
                    <a:pt x="530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5" name="Google Shape;16697;p55">
              <a:extLst>
                <a:ext uri="{FF2B5EF4-FFF2-40B4-BE49-F238E27FC236}">
                  <a16:creationId xmlns:a16="http://schemas.microsoft.com/office/drawing/2014/main" id="{36E7D3DA-ECA7-DB2D-810B-75C31CFFC186}"/>
                </a:ext>
              </a:extLst>
            </p:cNvPr>
            <p:cNvSpPr/>
            <p:nvPr/>
          </p:nvSpPr>
          <p:spPr>
            <a:xfrm>
              <a:off x="3706775" y="2109925"/>
              <a:ext cx="3525" cy="1325"/>
            </a:xfrm>
            <a:custGeom>
              <a:avLst/>
              <a:gdLst/>
              <a:ahLst/>
              <a:cxnLst/>
              <a:rect l="l" t="t" r="r" b="b"/>
              <a:pathLst>
                <a:path w="141" h="53" extrusionOk="0">
                  <a:moveTo>
                    <a:pt x="129" y="0"/>
                  </a:moveTo>
                  <a:cubicBezTo>
                    <a:pt x="81" y="0"/>
                    <a:pt x="57" y="0"/>
                    <a:pt x="9" y="24"/>
                  </a:cubicBezTo>
                  <a:cubicBezTo>
                    <a:pt x="1" y="41"/>
                    <a:pt x="5" y="52"/>
                    <a:pt x="12" y="52"/>
                  </a:cubicBezTo>
                  <a:cubicBezTo>
                    <a:pt x="15" y="52"/>
                    <a:pt x="18" y="51"/>
                    <a:pt x="21" y="48"/>
                  </a:cubicBezTo>
                  <a:cubicBezTo>
                    <a:pt x="57" y="12"/>
                    <a:pt x="81" y="12"/>
                    <a:pt x="129" y="12"/>
                  </a:cubicBezTo>
                  <a:cubicBezTo>
                    <a:pt x="140" y="12"/>
                    <a:pt x="14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6" name="Google Shape;16698;p55">
              <a:extLst>
                <a:ext uri="{FF2B5EF4-FFF2-40B4-BE49-F238E27FC236}">
                  <a16:creationId xmlns:a16="http://schemas.microsoft.com/office/drawing/2014/main" id="{AA477F14-0B4C-5049-9D7F-0DA6793EA241}"/>
                </a:ext>
              </a:extLst>
            </p:cNvPr>
            <p:cNvSpPr/>
            <p:nvPr/>
          </p:nvSpPr>
          <p:spPr>
            <a:xfrm>
              <a:off x="3742725" y="2062350"/>
              <a:ext cx="6275" cy="5900"/>
            </a:xfrm>
            <a:custGeom>
              <a:avLst/>
              <a:gdLst/>
              <a:ahLst/>
              <a:cxnLst/>
              <a:rect l="l" t="t" r="r" b="b"/>
              <a:pathLst>
                <a:path w="251" h="236" extrusionOk="0">
                  <a:moveTo>
                    <a:pt x="72" y="93"/>
                  </a:moveTo>
                  <a:cubicBezTo>
                    <a:pt x="67" y="103"/>
                    <a:pt x="64" y="113"/>
                    <a:pt x="62" y="122"/>
                  </a:cubicBezTo>
                  <a:lnTo>
                    <a:pt x="62" y="122"/>
                  </a:lnTo>
                  <a:cubicBezTo>
                    <a:pt x="61" y="120"/>
                    <a:pt x="61" y="119"/>
                    <a:pt x="60" y="117"/>
                  </a:cubicBezTo>
                  <a:cubicBezTo>
                    <a:pt x="60" y="117"/>
                    <a:pt x="60" y="93"/>
                    <a:pt x="72" y="93"/>
                  </a:cubicBezTo>
                  <a:close/>
                  <a:moveTo>
                    <a:pt x="60" y="141"/>
                  </a:moveTo>
                  <a:cubicBezTo>
                    <a:pt x="60" y="142"/>
                    <a:pt x="60" y="144"/>
                    <a:pt x="60" y="145"/>
                  </a:cubicBezTo>
                  <a:lnTo>
                    <a:pt x="60" y="145"/>
                  </a:lnTo>
                  <a:cubicBezTo>
                    <a:pt x="60" y="148"/>
                    <a:pt x="60" y="151"/>
                    <a:pt x="60" y="153"/>
                  </a:cubicBezTo>
                  <a:lnTo>
                    <a:pt x="60" y="141"/>
                  </a:lnTo>
                  <a:close/>
                  <a:moveTo>
                    <a:pt x="72" y="187"/>
                  </a:moveTo>
                  <a:lnTo>
                    <a:pt x="72" y="187"/>
                  </a:lnTo>
                  <a:cubicBezTo>
                    <a:pt x="72" y="188"/>
                    <a:pt x="73" y="190"/>
                    <a:pt x="74" y="191"/>
                  </a:cubicBezTo>
                  <a:lnTo>
                    <a:pt x="74" y="191"/>
                  </a:lnTo>
                  <a:cubicBezTo>
                    <a:pt x="73" y="190"/>
                    <a:pt x="72" y="189"/>
                    <a:pt x="72" y="189"/>
                  </a:cubicBezTo>
                  <a:cubicBezTo>
                    <a:pt x="72" y="188"/>
                    <a:pt x="72" y="187"/>
                    <a:pt x="72" y="187"/>
                  </a:cubicBezTo>
                  <a:close/>
                  <a:moveTo>
                    <a:pt x="121" y="0"/>
                  </a:moveTo>
                  <a:cubicBezTo>
                    <a:pt x="99" y="0"/>
                    <a:pt x="78" y="7"/>
                    <a:pt x="60" y="22"/>
                  </a:cubicBezTo>
                  <a:cubicBezTo>
                    <a:pt x="12" y="69"/>
                    <a:pt x="0" y="177"/>
                    <a:pt x="72" y="200"/>
                  </a:cubicBezTo>
                  <a:cubicBezTo>
                    <a:pt x="88" y="211"/>
                    <a:pt x="97" y="217"/>
                    <a:pt x="98" y="217"/>
                  </a:cubicBezTo>
                  <a:cubicBezTo>
                    <a:pt x="99" y="217"/>
                    <a:pt x="99" y="217"/>
                    <a:pt x="98" y="216"/>
                  </a:cubicBezTo>
                  <a:lnTo>
                    <a:pt x="98" y="216"/>
                  </a:lnTo>
                  <a:cubicBezTo>
                    <a:pt x="115" y="228"/>
                    <a:pt x="137" y="235"/>
                    <a:pt x="158" y="235"/>
                  </a:cubicBezTo>
                  <a:cubicBezTo>
                    <a:pt x="189" y="235"/>
                    <a:pt x="220" y="221"/>
                    <a:pt x="238" y="189"/>
                  </a:cubicBezTo>
                  <a:cubicBezTo>
                    <a:pt x="250" y="141"/>
                    <a:pt x="250" y="117"/>
                    <a:pt x="238" y="81"/>
                  </a:cubicBezTo>
                  <a:cubicBezTo>
                    <a:pt x="214" y="32"/>
                    <a:pt x="16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7" name="Google Shape;16699;p55">
              <a:extLst>
                <a:ext uri="{FF2B5EF4-FFF2-40B4-BE49-F238E27FC236}">
                  <a16:creationId xmlns:a16="http://schemas.microsoft.com/office/drawing/2014/main" id="{0EB3AE5E-1F6E-2113-AF1C-B85E95D22B43}"/>
                </a:ext>
              </a:extLst>
            </p:cNvPr>
            <p:cNvSpPr/>
            <p:nvPr/>
          </p:nvSpPr>
          <p:spPr>
            <a:xfrm>
              <a:off x="3806725" y="1994950"/>
              <a:ext cx="11600" cy="3675"/>
            </a:xfrm>
            <a:custGeom>
              <a:avLst/>
              <a:gdLst/>
              <a:ahLst/>
              <a:cxnLst/>
              <a:rect l="l" t="t" r="r" b="b"/>
              <a:pathLst>
                <a:path w="464" h="147" extrusionOk="0">
                  <a:moveTo>
                    <a:pt x="387" y="1"/>
                  </a:moveTo>
                  <a:cubicBezTo>
                    <a:pt x="381" y="1"/>
                    <a:pt x="375" y="2"/>
                    <a:pt x="369" y="3"/>
                  </a:cubicBezTo>
                  <a:cubicBezTo>
                    <a:pt x="250" y="3"/>
                    <a:pt x="143" y="27"/>
                    <a:pt x="48" y="63"/>
                  </a:cubicBezTo>
                  <a:cubicBezTo>
                    <a:pt x="0" y="75"/>
                    <a:pt x="0" y="134"/>
                    <a:pt x="48" y="134"/>
                  </a:cubicBezTo>
                  <a:cubicBezTo>
                    <a:pt x="92" y="143"/>
                    <a:pt x="132" y="145"/>
                    <a:pt x="172" y="145"/>
                  </a:cubicBezTo>
                  <a:cubicBezTo>
                    <a:pt x="215" y="145"/>
                    <a:pt x="256" y="143"/>
                    <a:pt x="298" y="143"/>
                  </a:cubicBezTo>
                  <a:cubicBezTo>
                    <a:pt x="321" y="143"/>
                    <a:pt x="345" y="143"/>
                    <a:pt x="369" y="146"/>
                  </a:cubicBezTo>
                  <a:cubicBezTo>
                    <a:pt x="458" y="146"/>
                    <a:pt x="464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8" name="Google Shape;16700;p55">
              <a:extLst>
                <a:ext uri="{FF2B5EF4-FFF2-40B4-BE49-F238E27FC236}">
                  <a16:creationId xmlns:a16="http://schemas.microsoft.com/office/drawing/2014/main" id="{A87B3ECD-6798-8947-8ACB-31B097B061B4}"/>
                </a:ext>
              </a:extLst>
            </p:cNvPr>
            <p:cNvSpPr/>
            <p:nvPr/>
          </p:nvSpPr>
          <p:spPr>
            <a:xfrm>
              <a:off x="3872500" y="1977100"/>
              <a:ext cx="23050" cy="6900"/>
            </a:xfrm>
            <a:custGeom>
              <a:avLst/>
              <a:gdLst/>
              <a:ahLst/>
              <a:cxnLst/>
              <a:rect l="l" t="t" r="r" b="b"/>
              <a:pathLst>
                <a:path w="922" h="276" extrusionOk="0">
                  <a:moveTo>
                    <a:pt x="795" y="1"/>
                  </a:moveTo>
                  <a:cubicBezTo>
                    <a:pt x="789" y="1"/>
                    <a:pt x="782" y="1"/>
                    <a:pt x="774" y="3"/>
                  </a:cubicBezTo>
                  <a:cubicBezTo>
                    <a:pt x="536" y="27"/>
                    <a:pt x="274" y="74"/>
                    <a:pt x="48" y="181"/>
                  </a:cubicBezTo>
                  <a:cubicBezTo>
                    <a:pt x="0" y="193"/>
                    <a:pt x="12" y="265"/>
                    <a:pt x="60" y="265"/>
                  </a:cubicBezTo>
                  <a:cubicBezTo>
                    <a:pt x="99" y="273"/>
                    <a:pt x="140" y="276"/>
                    <a:pt x="181" y="276"/>
                  </a:cubicBezTo>
                  <a:cubicBezTo>
                    <a:pt x="388" y="276"/>
                    <a:pt x="611" y="191"/>
                    <a:pt x="810" y="181"/>
                  </a:cubicBezTo>
                  <a:cubicBezTo>
                    <a:pt x="922" y="159"/>
                    <a:pt x="897" y="1"/>
                    <a:pt x="7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9" name="Google Shape;16701;p55">
              <a:extLst>
                <a:ext uri="{FF2B5EF4-FFF2-40B4-BE49-F238E27FC236}">
                  <a16:creationId xmlns:a16="http://schemas.microsoft.com/office/drawing/2014/main" id="{600229A3-49CF-170C-315C-13F2A818614A}"/>
                </a:ext>
              </a:extLst>
            </p:cNvPr>
            <p:cNvSpPr/>
            <p:nvPr/>
          </p:nvSpPr>
          <p:spPr>
            <a:xfrm>
              <a:off x="3895125" y="1998600"/>
              <a:ext cx="11425" cy="4850"/>
            </a:xfrm>
            <a:custGeom>
              <a:avLst/>
              <a:gdLst/>
              <a:ahLst/>
              <a:cxnLst/>
              <a:rect l="l" t="t" r="r" b="b"/>
              <a:pathLst>
                <a:path w="457" h="194" extrusionOk="0">
                  <a:moveTo>
                    <a:pt x="203" y="0"/>
                  </a:moveTo>
                  <a:cubicBezTo>
                    <a:pt x="143" y="0"/>
                    <a:pt x="84" y="12"/>
                    <a:pt x="36" y="24"/>
                  </a:cubicBezTo>
                  <a:cubicBezTo>
                    <a:pt x="0" y="48"/>
                    <a:pt x="0" y="83"/>
                    <a:pt x="36" y="107"/>
                  </a:cubicBezTo>
                  <a:cubicBezTo>
                    <a:pt x="72" y="119"/>
                    <a:pt x="143" y="143"/>
                    <a:pt x="179" y="167"/>
                  </a:cubicBezTo>
                  <a:cubicBezTo>
                    <a:pt x="226" y="179"/>
                    <a:pt x="274" y="179"/>
                    <a:pt x="310" y="191"/>
                  </a:cubicBezTo>
                  <a:cubicBezTo>
                    <a:pt x="318" y="192"/>
                    <a:pt x="326" y="193"/>
                    <a:pt x="333" y="193"/>
                  </a:cubicBezTo>
                  <a:cubicBezTo>
                    <a:pt x="423" y="193"/>
                    <a:pt x="456" y="70"/>
                    <a:pt x="357" y="48"/>
                  </a:cubicBezTo>
                  <a:cubicBezTo>
                    <a:pt x="322" y="24"/>
                    <a:pt x="250" y="12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0" name="Google Shape;16702;p55">
              <a:extLst>
                <a:ext uri="{FF2B5EF4-FFF2-40B4-BE49-F238E27FC236}">
                  <a16:creationId xmlns:a16="http://schemas.microsoft.com/office/drawing/2014/main" id="{E026DCB2-B030-6967-AC78-79613B156821}"/>
                </a:ext>
              </a:extLst>
            </p:cNvPr>
            <p:cNvSpPr/>
            <p:nvPr/>
          </p:nvSpPr>
          <p:spPr>
            <a:xfrm>
              <a:off x="4179375" y="2613250"/>
              <a:ext cx="26525" cy="5675"/>
            </a:xfrm>
            <a:custGeom>
              <a:avLst/>
              <a:gdLst/>
              <a:ahLst/>
              <a:cxnLst/>
              <a:rect l="l" t="t" r="r" b="b"/>
              <a:pathLst>
                <a:path w="1061" h="227" extrusionOk="0">
                  <a:moveTo>
                    <a:pt x="344" y="0"/>
                  </a:moveTo>
                  <a:cubicBezTo>
                    <a:pt x="240" y="0"/>
                    <a:pt x="139" y="14"/>
                    <a:pt x="48" y="48"/>
                  </a:cubicBezTo>
                  <a:cubicBezTo>
                    <a:pt x="1" y="60"/>
                    <a:pt x="1" y="120"/>
                    <a:pt x="48" y="155"/>
                  </a:cubicBezTo>
                  <a:cubicBezTo>
                    <a:pt x="191" y="203"/>
                    <a:pt x="349" y="209"/>
                    <a:pt x="508" y="209"/>
                  </a:cubicBezTo>
                  <a:cubicBezTo>
                    <a:pt x="561" y="209"/>
                    <a:pt x="614" y="208"/>
                    <a:pt x="667" y="208"/>
                  </a:cubicBezTo>
                  <a:cubicBezTo>
                    <a:pt x="773" y="208"/>
                    <a:pt x="878" y="211"/>
                    <a:pt x="977" y="227"/>
                  </a:cubicBezTo>
                  <a:cubicBezTo>
                    <a:pt x="1037" y="227"/>
                    <a:pt x="1060" y="131"/>
                    <a:pt x="1001" y="120"/>
                  </a:cubicBezTo>
                  <a:cubicBezTo>
                    <a:pt x="806" y="63"/>
                    <a:pt x="567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1" name="Google Shape;16703;p55">
              <a:extLst>
                <a:ext uri="{FF2B5EF4-FFF2-40B4-BE49-F238E27FC236}">
                  <a16:creationId xmlns:a16="http://schemas.microsoft.com/office/drawing/2014/main" id="{265F4246-3BE9-77F0-7184-821A6E1DA898}"/>
                </a:ext>
              </a:extLst>
            </p:cNvPr>
            <p:cNvSpPr/>
            <p:nvPr/>
          </p:nvSpPr>
          <p:spPr>
            <a:xfrm>
              <a:off x="4165975" y="2578550"/>
              <a:ext cx="12025" cy="8125"/>
            </a:xfrm>
            <a:custGeom>
              <a:avLst/>
              <a:gdLst/>
              <a:ahLst/>
              <a:cxnLst/>
              <a:rect l="l" t="t" r="r" b="b"/>
              <a:pathLst>
                <a:path w="481" h="325" extrusionOk="0">
                  <a:moveTo>
                    <a:pt x="298" y="0"/>
                  </a:moveTo>
                  <a:cubicBezTo>
                    <a:pt x="260" y="0"/>
                    <a:pt x="218" y="19"/>
                    <a:pt x="179" y="67"/>
                  </a:cubicBezTo>
                  <a:cubicBezTo>
                    <a:pt x="156" y="91"/>
                    <a:pt x="120" y="126"/>
                    <a:pt x="108" y="150"/>
                  </a:cubicBezTo>
                  <a:cubicBezTo>
                    <a:pt x="96" y="186"/>
                    <a:pt x="84" y="198"/>
                    <a:pt x="49" y="210"/>
                  </a:cubicBezTo>
                  <a:cubicBezTo>
                    <a:pt x="1" y="234"/>
                    <a:pt x="25" y="305"/>
                    <a:pt x="60" y="317"/>
                  </a:cubicBezTo>
                  <a:cubicBezTo>
                    <a:pt x="82" y="322"/>
                    <a:pt x="104" y="324"/>
                    <a:pt x="126" y="324"/>
                  </a:cubicBezTo>
                  <a:cubicBezTo>
                    <a:pt x="210" y="324"/>
                    <a:pt x="292" y="288"/>
                    <a:pt x="358" y="222"/>
                  </a:cubicBezTo>
                  <a:cubicBezTo>
                    <a:pt x="480" y="143"/>
                    <a:pt x="404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2" name="Google Shape;16704;p55">
              <a:extLst>
                <a:ext uri="{FF2B5EF4-FFF2-40B4-BE49-F238E27FC236}">
                  <a16:creationId xmlns:a16="http://schemas.microsoft.com/office/drawing/2014/main" id="{064A23BA-6E6E-8C1C-1079-5FB9B7BCF6FC}"/>
                </a:ext>
              </a:extLst>
            </p:cNvPr>
            <p:cNvSpPr/>
            <p:nvPr/>
          </p:nvSpPr>
          <p:spPr>
            <a:xfrm>
              <a:off x="4470475" y="2623700"/>
              <a:ext cx="16550" cy="7125"/>
            </a:xfrm>
            <a:custGeom>
              <a:avLst/>
              <a:gdLst/>
              <a:ahLst/>
              <a:cxnLst/>
              <a:rect l="l" t="t" r="r" b="b"/>
              <a:pathLst>
                <a:path w="662" h="285" extrusionOk="0">
                  <a:moveTo>
                    <a:pt x="493" y="0"/>
                  </a:moveTo>
                  <a:cubicBezTo>
                    <a:pt x="477" y="0"/>
                    <a:pt x="460" y="4"/>
                    <a:pt x="442" y="11"/>
                  </a:cubicBezTo>
                  <a:cubicBezTo>
                    <a:pt x="382" y="47"/>
                    <a:pt x="311" y="59"/>
                    <a:pt x="239" y="71"/>
                  </a:cubicBezTo>
                  <a:cubicBezTo>
                    <a:pt x="180" y="94"/>
                    <a:pt x="120" y="106"/>
                    <a:pt x="49" y="130"/>
                  </a:cubicBezTo>
                  <a:cubicBezTo>
                    <a:pt x="1" y="154"/>
                    <a:pt x="1" y="225"/>
                    <a:pt x="49" y="237"/>
                  </a:cubicBezTo>
                  <a:cubicBezTo>
                    <a:pt x="120" y="249"/>
                    <a:pt x="203" y="285"/>
                    <a:pt x="275" y="285"/>
                  </a:cubicBezTo>
                  <a:cubicBezTo>
                    <a:pt x="370" y="285"/>
                    <a:pt x="453" y="249"/>
                    <a:pt x="537" y="202"/>
                  </a:cubicBezTo>
                  <a:cubicBezTo>
                    <a:pt x="662" y="160"/>
                    <a:pt x="605" y="0"/>
                    <a:pt x="4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3" name="Google Shape;16705;p55">
              <a:extLst>
                <a:ext uri="{FF2B5EF4-FFF2-40B4-BE49-F238E27FC236}">
                  <a16:creationId xmlns:a16="http://schemas.microsoft.com/office/drawing/2014/main" id="{DFAA3B05-5B01-A8F9-DC4C-910DC1C06172}"/>
                </a:ext>
              </a:extLst>
            </p:cNvPr>
            <p:cNvSpPr/>
            <p:nvPr/>
          </p:nvSpPr>
          <p:spPr>
            <a:xfrm>
              <a:off x="4424650" y="24965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0" y="12"/>
                    <a:pt x="0" y="72"/>
                    <a:pt x="48" y="72"/>
                  </a:cubicBezTo>
                  <a:cubicBezTo>
                    <a:pt x="96" y="72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4" name="Google Shape;16706;p55">
              <a:extLst>
                <a:ext uri="{FF2B5EF4-FFF2-40B4-BE49-F238E27FC236}">
                  <a16:creationId xmlns:a16="http://schemas.microsoft.com/office/drawing/2014/main" id="{8BBA6AF2-4044-B1EF-76F6-A7FEBFD90B62}"/>
                </a:ext>
              </a:extLst>
            </p:cNvPr>
            <p:cNvSpPr/>
            <p:nvPr/>
          </p:nvSpPr>
          <p:spPr>
            <a:xfrm>
              <a:off x="4320775" y="2316975"/>
              <a:ext cx="15800" cy="7550"/>
            </a:xfrm>
            <a:custGeom>
              <a:avLst/>
              <a:gdLst/>
              <a:ahLst/>
              <a:cxnLst/>
              <a:rect l="l" t="t" r="r" b="b"/>
              <a:pathLst>
                <a:path w="632" h="302" extrusionOk="0">
                  <a:moveTo>
                    <a:pt x="548" y="1"/>
                  </a:moveTo>
                  <a:cubicBezTo>
                    <a:pt x="527" y="1"/>
                    <a:pt x="504" y="13"/>
                    <a:pt x="488" y="40"/>
                  </a:cubicBezTo>
                  <a:cubicBezTo>
                    <a:pt x="420" y="158"/>
                    <a:pt x="263" y="187"/>
                    <a:pt x="130" y="187"/>
                  </a:cubicBezTo>
                  <a:cubicBezTo>
                    <a:pt x="101" y="187"/>
                    <a:pt x="73" y="185"/>
                    <a:pt x="48" y="183"/>
                  </a:cubicBezTo>
                  <a:cubicBezTo>
                    <a:pt x="12" y="183"/>
                    <a:pt x="0" y="231"/>
                    <a:pt x="36" y="243"/>
                  </a:cubicBezTo>
                  <a:cubicBezTo>
                    <a:pt x="109" y="284"/>
                    <a:pt x="177" y="302"/>
                    <a:pt x="258" y="302"/>
                  </a:cubicBezTo>
                  <a:cubicBezTo>
                    <a:pt x="295" y="302"/>
                    <a:pt x="336" y="298"/>
                    <a:pt x="381" y="291"/>
                  </a:cubicBezTo>
                  <a:cubicBezTo>
                    <a:pt x="476" y="255"/>
                    <a:pt x="560" y="195"/>
                    <a:pt x="607" y="112"/>
                  </a:cubicBezTo>
                  <a:cubicBezTo>
                    <a:pt x="631" y="48"/>
                    <a:pt x="591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5" name="Google Shape;16707;p55">
              <a:extLst>
                <a:ext uri="{FF2B5EF4-FFF2-40B4-BE49-F238E27FC236}">
                  <a16:creationId xmlns:a16="http://schemas.microsoft.com/office/drawing/2014/main" id="{57FA7CE2-9D53-AE60-F8CF-F22BDCBDA299}"/>
                </a:ext>
              </a:extLst>
            </p:cNvPr>
            <p:cNvSpPr/>
            <p:nvPr/>
          </p:nvSpPr>
          <p:spPr>
            <a:xfrm>
              <a:off x="4063900" y="2105150"/>
              <a:ext cx="4750" cy="675"/>
            </a:xfrm>
            <a:custGeom>
              <a:avLst/>
              <a:gdLst/>
              <a:ahLst/>
              <a:cxnLst/>
              <a:rect l="l" t="t" r="r" b="b"/>
              <a:pathLst>
                <a:path w="190" h="27" extrusionOk="0">
                  <a:moveTo>
                    <a:pt x="12" y="1"/>
                  </a:moveTo>
                  <a:cubicBezTo>
                    <a:pt x="0" y="1"/>
                    <a:pt x="0" y="24"/>
                    <a:pt x="12" y="24"/>
                  </a:cubicBezTo>
                  <a:lnTo>
                    <a:pt x="155" y="24"/>
                  </a:lnTo>
                  <a:cubicBezTo>
                    <a:pt x="160" y="26"/>
                    <a:pt x="164" y="27"/>
                    <a:pt x="168" y="27"/>
                  </a:cubicBezTo>
                  <a:cubicBezTo>
                    <a:pt x="190" y="27"/>
                    <a:pt x="185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6" name="Google Shape;16708;p55">
              <a:extLst>
                <a:ext uri="{FF2B5EF4-FFF2-40B4-BE49-F238E27FC236}">
                  <a16:creationId xmlns:a16="http://schemas.microsoft.com/office/drawing/2014/main" id="{3EC04A5E-E39D-3197-0000-1EF00F633974}"/>
                </a:ext>
              </a:extLst>
            </p:cNvPr>
            <p:cNvSpPr/>
            <p:nvPr/>
          </p:nvSpPr>
          <p:spPr>
            <a:xfrm>
              <a:off x="4109850" y="2027425"/>
              <a:ext cx="14725" cy="6975"/>
            </a:xfrm>
            <a:custGeom>
              <a:avLst/>
              <a:gdLst/>
              <a:ahLst/>
              <a:cxnLst/>
              <a:rect l="l" t="t" r="r" b="b"/>
              <a:pathLst>
                <a:path w="589" h="279" extrusionOk="0">
                  <a:moveTo>
                    <a:pt x="532" y="0"/>
                  </a:moveTo>
                  <a:cubicBezTo>
                    <a:pt x="528" y="0"/>
                    <a:pt x="524" y="1"/>
                    <a:pt x="519" y="2"/>
                  </a:cubicBezTo>
                  <a:cubicBezTo>
                    <a:pt x="365" y="85"/>
                    <a:pt x="186" y="145"/>
                    <a:pt x="31" y="228"/>
                  </a:cubicBezTo>
                  <a:cubicBezTo>
                    <a:pt x="0" y="249"/>
                    <a:pt x="14" y="278"/>
                    <a:pt x="34" y="278"/>
                  </a:cubicBezTo>
                  <a:cubicBezTo>
                    <a:pt x="37" y="278"/>
                    <a:pt x="40" y="277"/>
                    <a:pt x="43" y="276"/>
                  </a:cubicBezTo>
                  <a:cubicBezTo>
                    <a:pt x="222" y="216"/>
                    <a:pt x="389" y="145"/>
                    <a:pt x="567" y="73"/>
                  </a:cubicBezTo>
                  <a:cubicBezTo>
                    <a:pt x="589" y="52"/>
                    <a:pt x="571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7" name="Google Shape;16709;p55">
              <a:extLst>
                <a:ext uri="{FF2B5EF4-FFF2-40B4-BE49-F238E27FC236}">
                  <a16:creationId xmlns:a16="http://schemas.microsoft.com/office/drawing/2014/main" id="{116F9791-B985-6301-8833-B022AF1312D1}"/>
                </a:ext>
              </a:extLst>
            </p:cNvPr>
            <p:cNvSpPr/>
            <p:nvPr/>
          </p:nvSpPr>
          <p:spPr>
            <a:xfrm>
              <a:off x="3919575" y="2238550"/>
              <a:ext cx="8500" cy="8425"/>
            </a:xfrm>
            <a:custGeom>
              <a:avLst/>
              <a:gdLst/>
              <a:ahLst/>
              <a:cxnLst/>
              <a:rect l="l" t="t" r="r" b="b"/>
              <a:pathLst>
                <a:path w="340" h="337" extrusionOk="0">
                  <a:moveTo>
                    <a:pt x="195" y="0"/>
                  </a:moveTo>
                  <a:cubicBezTo>
                    <a:pt x="140" y="0"/>
                    <a:pt x="88" y="33"/>
                    <a:pt x="82" y="105"/>
                  </a:cubicBezTo>
                  <a:lnTo>
                    <a:pt x="82" y="105"/>
                  </a:lnTo>
                  <a:cubicBezTo>
                    <a:pt x="82" y="105"/>
                    <a:pt x="82" y="106"/>
                    <a:pt x="82" y="106"/>
                  </a:cubicBezTo>
                  <a:cubicBezTo>
                    <a:pt x="70" y="118"/>
                    <a:pt x="70" y="129"/>
                    <a:pt x="58" y="153"/>
                  </a:cubicBezTo>
                  <a:lnTo>
                    <a:pt x="10" y="237"/>
                  </a:lnTo>
                  <a:cubicBezTo>
                    <a:pt x="0" y="278"/>
                    <a:pt x="16" y="337"/>
                    <a:pt x="59" y="337"/>
                  </a:cubicBezTo>
                  <a:cubicBezTo>
                    <a:pt x="66" y="337"/>
                    <a:pt x="74" y="335"/>
                    <a:pt x="82" y="332"/>
                  </a:cubicBezTo>
                  <a:cubicBezTo>
                    <a:pt x="129" y="320"/>
                    <a:pt x="189" y="320"/>
                    <a:pt x="237" y="284"/>
                  </a:cubicBezTo>
                  <a:cubicBezTo>
                    <a:pt x="272" y="260"/>
                    <a:pt x="320" y="213"/>
                    <a:pt x="320" y="153"/>
                  </a:cubicBezTo>
                  <a:cubicBezTo>
                    <a:pt x="340" y="55"/>
                    <a:pt x="266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8" name="Google Shape;16710;p55">
              <a:extLst>
                <a:ext uri="{FF2B5EF4-FFF2-40B4-BE49-F238E27FC236}">
                  <a16:creationId xmlns:a16="http://schemas.microsoft.com/office/drawing/2014/main" id="{0CA16AB9-623C-025E-B562-B944C185AEC8}"/>
                </a:ext>
              </a:extLst>
            </p:cNvPr>
            <p:cNvSpPr/>
            <p:nvPr/>
          </p:nvSpPr>
          <p:spPr>
            <a:xfrm>
              <a:off x="3997500" y="2290600"/>
              <a:ext cx="7175" cy="2100"/>
            </a:xfrm>
            <a:custGeom>
              <a:avLst/>
              <a:gdLst/>
              <a:ahLst/>
              <a:cxnLst/>
              <a:rect l="l" t="t" r="r" b="b"/>
              <a:pathLst>
                <a:path w="287" h="84" extrusionOk="0">
                  <a:moveTo>
                    <a:pt x="239" y="0"/>
                  </a:moveTo>
                  <a:cubicBezTo>
                    <a:pt x="168" y="0"/>
                    <a:pt x="96" y="24"/>
                    <a:pt x="37" y="24"/>
                  </a:cubicBezTo>
                  <a:cubicBezTo>
                    <a:pt x="1" y="24"/>
                    <a:pt x="1" y="60"/>
                    <a:pt x="37" y="60"/>
                  </a:cubicBezTo>
                  <a:cubicBezTo>
                    <a:pt x="108" y="60"/>
                    <a:pt x="180" y="83"/>
                    <a:pt x="239" y="83"/>
                  </a:cubicBezTo>
                  <a:cubicBezTo>
                    <a:pt x="287" y="83"/>
                    <a:pt x="287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9" name="Google Shape;16711;p55">
              <a:extLst>
                <a:ext uri="{FF2B5EF4-FFF2-40B4-BE49-F238E27FC236}">
                  <a16:creationId xmlns:a16="http://schemas.microsoft.com/office/drawing/2014/main" id="{C52D5663-3FA0-B70B-5BE1-B75D7FEA23FC}"/>
                </a:ext>
              </a:extLst>
            </p:cNvPr>
            <p:cNvSpPr/>
            <p:nvPr/>
          </p:nvSpPr>
          <p:spPr>
            <a:xfrm>
              <a:off x="4402925" y="2865725"/>
              <a:ext cx="4475" cy="3525"/>
            </a:xfrm>
            <a:custGeom>
              <a:avLst/>
              <a:gdLst/>
              <a:ahLst/>
              <a:cxnLst/>
              <a:rect l="l" t="t" r="r" b="b"/>
              <a:pathLst>
                <a:path w="179" h="141" extrusionOk="0">
                  <a:moveTo>
                    <a:pt x="125" y="1"/>
                  </a:moveTo>
                  <a:cubicBezTo>
                    <a:pt x="113" y="1"/>
                    <a:pt x="101" y="4"/>
                    <a:pt x="96" y="10"/>
                  </a:cubicBezTo>
                  <a:cubicBezTo>
                    <a:pt x="84" y="34"/>
                    <a:pt x="84" y="34"/>
                    <a:pt x="36" y="57"/>
                  </a:cubicBezTo>
                  <a:cubicBezTo>
                    <a:pt x="0" y="69"/>
                    <a:pt x="0" y="117"/>
                    <a:pt x="36" y="129"/>
                  </a:cubicBezTo>
                  <a:cubicBezTo>
                    <a:pt x="54" y="135"/>
                    <a:pt x="75" y="141"/>
                    <a:pt x="96" y="141"/>
                  </a:cubicBezTo>
                  <a:cubicBezTo>
                    <a:pt x="116" y="141"/>
                    <a:pt x="137" y="135"/>
                    <a:pt x="155" y="117"/>
                  </a:cubicBezTo>
                  <a:cubicBezTo>
                    <a:pt x="179" y="81"/>
                    <a:pt x="167" y="34"/>
                    <a:pt x="155" y="10"/>
                  </a:cubicBezTo>
                  <a:cubicBezTo>
                    <a:pt x="149" y="4"/>
                    <a:pt x="13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0" name="Google Shape;16712;p55">
              <a:extLst>
                <a:ext uri="{FF2B5EF4-FFF2-40B4-BE49-F238E27FC236}">
                  <a16:creationId xmlns:a16="http://schemas.microsoft.com/office/drawing/2014/main" id="{F6819107-E751-AD92-8FD0-EBD7ECB01F43}"/>
                </a:ext>
              </a:extLst>
            </p:cNvPr>
            <p:cNvSpPr/>
            <p:nvPr/>
          </p:nvSpPr>
          <p:spPr>
            <a:xfrm>
              <a:off x="4486850" y="2865950"/>
              <a:ext cx="14925" cy="4200"/>
            </a:xfrm>
            <a:custGeom>
              <a:avLst/>
              <a:gdLst/>
              <a:ahLst/>
              <a:cxnLst/>
              <a:rect l="l" t="t" r="r" b="b"/>
              <a:pathLst>
                <a:path w="597" h="168" extrusionOk="0">
                  <a:moveTo>
                    <a:pt x="489" y="1"/>
                  </a:moveTo>
                  <a:cubicBezTo>
                    <a:pt x="346" y="1"/>
                    <a:pt x="191" y="1"/>
                    <a:pt x="48" y="25"/>
                  </a:cubicBezTo>
                  <a:cubicBezTo>
                    <a:pt x="1" y="48"/>
                    <a:pt x="1" y="120"/>
                    <a:pt x="48" y="132"/>
                  </a:cubicBezTo>
                  <a:cubicBezTo>
                    <a:pt x="191" y="168"/>
                    <a:pt x="346" y="168"/>
                    <a:pt x="489" y="168"/>
                  </a:cubicBezTo>
                  <a:cubicBezTo>
                    <a:pt x="596" y="156"/>
                    <a:pt x="596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1" name="Google Shape;16713;p55">
              <a:extLst>
                <a:ext uri="{FF2B5EF4-FFF2-40B4-BE49-F238E27FC236}">
                  <a16:creationId xmlns:a16="http://schemas.microsoft.com/office/drawing/2014/main" id="{C1119FD5-8AC0-739E-3490-78E4348082A3}"/>
                </a:ext>
              </a:extLst>
            </p:cNvPr>
            <p:cNvSpPr/>
            <p:nvPr/>
          </p:nvSpPr>
          <p:spPr>
            <a:xfrm>
              <a:off x="4271350" y="3001975"/>
              <a:ext cx="10650" cy="7500"/>
            </a:xfrm>
            <a:custGeom>
              <a:avLst/>
              <a:gdLst/>
              <a:ahLst/>
              <a:cxnLst/>
              <a:rect l="l" t="t" r="r" b="b"/>
              <a:pathLst>
                <a:path w="426" h="300" extrusionOk="0">
                  <a:moveTo>
                    <a:pt x="249" y="1"/>
                  </a:moveTo>
                  <a:cubicBezTo>
                    <a:pt x="245" y="1"/>
                    <a:pt x="242" y="1"/>
                    <a:pt x="239" y="1"/>
                  </a:cubicBezTo>
                  <a:cubicBezTo>
                    <a:pt x="176" y="1"/>
                    <a:pt x="113" y="21"/>
                    <a:pt x="75" y="68"/>
                  </a:cubicBezTo>
                  <a:lnTo>
                    <a:pt x="75" y="68"/>
                  </a:lnTo>
                  <a:cubicBezTo>
                    <a:pt x="66" y="74"/>
                    <a:pt x="57" y="78"/>
                    <a:pt x="48" y="96"/>
                  </a:cubicBezTo>
                  <a:cubicBezTo>
                    <a:pt x="1" y="120"/>
                    <a:pt x="1" y="180"/>
                    <a:pt x="48" y="215"/>
                  </a:cubicBezTo>
                  <a:cubicBezTo>
                    <a:pt x="55" y="222"/>
                    <a:pt x="62" y="225"/>
                    <a:pt x="70" y="229"/>
                  </a:cubicBezTo>
                  <a:lnTo>
                    <a:pt x="70" y="229"/>
                  </a:lnTo>
                  <a:cubicBezTo>
                    <a:pt x="106" y="283"/>
                    <a:pt x="172" y="299"/>
                    <a:pt x="239" y="299"/>
                  </a:cubicBezTo>
                  <a:cubicBezTo>
                    <a:pt x="245" y="299"/>
                    <a:pt x="252" y="300"/>
                    <a:pt x="258" y="300"/>
                  </a:cubicBezTo>
                  <a:cubicBezTo>
                    <a:pt x="426" y="300"/>
                    <a:pt x="423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2" name="Google Shape;16714;p55">
              <a:extLst>
                <a:ext uri="{FF2B5EF4-FFF2-40B4-BE49-F238E27FC236}">
                  <a16:creationId xmlns:a16="http://schemas.microsoft.com/office/drawing/2014/main" id="{F44EB1BC-5642-0813-D0BB-CB1A77A8A684}"/>
                </a:ext>
              </a:extLst>
            </p:cNvPr>
            <p:cNvSpPr/>
            <p:nvPr/>
          </p:nvSpPr>
          <p:spPr>
            <a:xfrm>
              <a:off x="4280275" y="28231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25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3" name="Google Shape;16715;p55">
              <a:extLst>
                <a:ext uri="{FF2B5EF4-FFF2-40B4-BE49-F238E27FC236}">
                  <a16:creationId xmlns:a16="http://schemas.microsoft.com/office/drawing/2014/main" id="{6A7A38D8-18F9-A490-4C10-48FECED010F1}"/>
                </a:ext>
              </a:extLst>
            </p:cNvPr>
            <p:cNvSpPr/>
            <p:nvPr/>
          </p:nvSpPr>
          <p:spPr>
            <a:xfrm>
              <a:off x="4078175" y="2634975"/>
              <a:ext cx="11325" cy="7500"/>
            </a:xfrm>
            <a:custGeom>
              <a:avLst/>
              <a:gdLst/>
              <a:ahLst/>
              <a:cxnLst/>
              <a:rect l="l" t="t" r="r" b="b"/>
              <a:pathLst>
                <a:path w="453" h="300" extrusionOk="0">
                  <a:moveTo>
                    <a:pt x="298" y="1"/>
                  </a:moveTo>
                  <a:cubicBezTo>
                    <a:pt x="239" y="13"/>
                    <a:pt x="191" y="13"/>
                    <a:pt x="143" y="36"/>
                  </a:cubicBezTo>
                  <a:lnTo>
                    <a:pt x="48" y="84"/>
                  </a:lnTo>
                  <a:cubicBezTo>
                    <a:pt x="1" y="120"/>
                    <a:pt x="1" y="179"/>
                    <a:pt x="48" y="203"/>
                  </a:cubicBezTo>
                  <a:lnTo>
                    <a:pt x="143" y="251"/>
                  </a:lnTo>
                  <a:cubicBezTo>
                    <a:pt x="203" y="274"/>
                    <a:pt x="227" y="298"/>
                    <a:pt x="298" y="298"/>
                  </a:cubicBezTo>
                  <a:cubicBezTo>
                    <a:pt x="304" y="299"/>
                    <a:pt x="309" y="299"/>
                    <a:pt x="314" y="299"/>
                  </a:cubicBezTo>
                  <a:cubicBezTo>
                    <a:pt x="400" y="299"/>
                    <a:pt x="453" y="211"/>
                    <a:pt x="453" y="143"/>
                  </a:cubicBezTo>
                  <a:cubicBezTo>
                    <a:pt x="453" y="84"/>
                    <a:pt x="393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4" name="Google Shape;16716;p55">
              <a:extLst>
                <a:ext uri="{FF2B5EF4-FFF2-40B4-BE49-F238E27FC236}">
                  <a16:creationId xmlns:a16="http://schemas.microsoft.com/office/drawing/2014/main" id="{F61A5138-139B-1CE4-E221-40DE5CD62002}"/>
                </a:ext>
              </a:extLst>
            </p:cNvPr>
            <p:cNvSpPr/>
            <p:nvPr/>
          </p:nvSpPr>
          <p:spPr>
            <a:xfrm>
              <a:off x="4098125" y="23754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2" y="0"/>
                  </a:moveTo>
                  <a:cubicBezTo>
                    <a:pt x="0" y="0"/>
                    <a:pt x="0" y="24"/>
                    <a:pt x="12" y="24"/>
                  </a:cubicBezTo>
                  <a:cubicBezTo>
                    <a:pt x="24" y="24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5" name="Google Shape;16717;p55">
              <a:extLst>
                <a:ext uri="{FF2B5EF4-FFF2-40B4-BE49-F238E27FC236}">
                  <a16:creationId xmlns:a16="http://schemas.microsoft.com/office/drawing/2014/main" id="{10F8EBD3-4ED1-A511-BE61-C493E0F4493E}"/>
                </a:ext>
              </a:extLst>
            </p:cNvPr>
            <p:cNvSpPr/>
            <p:nvPr/>
          </p:nvSpPr>
          <p:spPr>
            <a:xfrm>
              <a:off x="4110925" y="2323950"/>
              <a:ext cx="13075" cy="6750"/>
            </a:xfrm>
            <a:custGeom>
              <a:avLst/>
              <a:gdLst/>
              <a:ahLst/>
              <a:cxnLst/>
              <a:rect l="l" t="t" r="r" b="b"/>
              <a:pathLst>
                <a:path w="523" h="270" extrusionOk="0">
                  <a:moveTo>
                    <a:pt x="427" y="0"/>
                  </a:moveTo>
                  <a:cubicBezTo>
                    <a:pt x="416" y="0"/>
                    <a:pt x="405" y="4"/>
                    <a:pt x="393" y="12"/>
                  </a:cubicBezTo>
                  <a:cubicBezTo>
                    <a:pt x="274" y="71"/>
                    <a:pt x="179" y="131"/>
                    <a:pt x="48" y="178"/>
                  </a:cubicBezTo>
                  <a:cubicBezTo>
                    <a:pt x="0" y="190"/>
                    <a:pt x="0" y="250"/>
                    <a:pt x="48" y="262"/>
                  </a:cubicBezTo>
                  <a:cubicBezTo>
                    <a:pt x="71" y="267"/>
                    <a:pt x="93" y="269"/>
                    <a:pt x="115" y="269"/>
                  </a:cubicBezTo>
                  <a:cubicBezTo>
                    <a:pt x="239" y="269"/>
                    <a:pt x="341" y="191"/>
                    <a:pt x="453" y="131"/>
                  </a:cubicBezTo>
                  <a:cubicBezTo>
                    <a:pt x="523" y="91"/>
                    <a:pt x="484" y="0"/>
                    <a:pt x="4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6" name="Google Shape;16718;p55">
              <a:extLst>
                <a:ext uri="{FF2B5EF4-FFF2-40B4-BE49-F238E27FC236}">
                  <a16:creationId xmlns:a16="http://schemas.microsoft.com/office/drawing/2014/main" id="{6F45D49A-3A8C-9651-C592-1B06463B59E2}"/>
                </a:ext>
              </a:extLst>
            </p:cNvPr>
            <p:cNvSpPr/>
            <p:nvPr/>
          </p:nvSpPr>
          <p:spPr>
            <a:xfrm>
              <a:off x="4152300" y="2266725"/>
              <a:ext cx="5500" cy="3175"/>
            </a:xfrm>
            <a:custGeom>
              <a:avLst/>
              <a:gdLst/>
              <a:ahLst/>
              <a:cxnLst/>
              <a:rect l="l" t="t" r="r" b="b"/>
              <a:pathLst>
                <a:path w="220" h="127" extrusionOk="0">
                  <a:moveTo>
                    <a:pt x="128" y="0"/>
                  </a:moveTo>
                  <a:cubicBezTo>
                    <a:pt x="122" y="0"/>
                    <a:pt x="115" y="1"/>
                    <a:pt x="107" y="3"/>
                  </a:cubicBezTo>
                  <a:cubicBezTo>
                    <a:pt x="72" y="26"/>
                    <a:pt x="48" y="26"/>
                    <a:pt x="12" y="38"/>
                  </a:cubicBezTo>
                  <a:cubicBezTo>
                    <a:pt x="0" y="50"/>
                    <a:pt x="0" y="86"/>
                    <a:pt x="12" y="98"/>
                  </a:cubicBezTo>
                  <a:cubicBezTo>
                    <a:pt x="36" y="110"/>
                    <a:pt x="72" y="122"/>
                    <a:pt x="107" y="122"/>
                  </a:cubicBezTo>
                  <a:cubicBezTo>
                    <a:pt x="118" y="125"/>
                    <a:pt x="128" y="126"/>
                    <a:pt x="137" y="126"/>
                  </a:cubicBezTo>
                  <a:cubicBezTo>
                    <a:pt x="219" y="126"/>
                    <a:pt x="21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7" name="Google Shape;16719;p55">
              <a:extLst>
                <a:ext uri="{FF2B5EF4-FFF2-40B4-BE49-F238E27FC236}">
                  <a16:creationId xmlns:a16="http://schemas.microsoft.com/office/drawing/2014/main" id="{EBC0AFE1-1349-2671-5F34-EEFEDF94DBF1}"/>
                </a:ext>
              </a:extLst>
            </p:cNvPr>
            <p:cNvSpPr/>
            <p:nvPr/>
          </p:nvSpPr>
          <p:spPr>
            <a:xfrm>
              <a:off x="4304100" y="2038475"/>
              <a:ext cx="22650" cy="4525"/>
            </a:xfrm>
            <a:custGeom>
              <a:avLst/>
              <a:gdLst/>
              <a:ahLst/>
              <a:cxnLst/>
              <a:rect l="l" t="t" r="r" b="b"/>
              <a:pathLst>
                <a:path w="906" h="181" extrusionOk="0">
                  <a:moveTo>
                    <a:pt x="786" y="1"/>
                  </a:moveTo>
                  <a:cubicBezTo>
                    <a:pt x="548" y="1"/>
                    <a:pt x="298" y="1"/>
                    <a:pt x="60" y="24"/>
                  </a:cubicBezTo>
                  <a:cubicBezTo>
                    <a:pt x="0" y="48"/>
                    <a:pt x="0" y="131"/>
                    <a:pt x="60" y="143"/>
                  </a:cubicBezTo>
                  <a:cubicBezTo>
                    <a:pt x="219" y="175"/>
                    <a:pt x="383" y="180"/>
                    <a:pt x="545" y="180"/>
                  </a:cubicBezTo>
                  <a:cubicBezTo>
                    <a:pt x="626" y="180"/>
                    <a:pt x="707" y="179"/>
                    <a:pt x="786" y="179"/>
                  </a:cubicBezTo>
                  <a:cubicBezTo>
                    <a:pt x="790" y="179"/>
                    <a:pt x="793" y="180"/>
                    <a:pt x="797" y="180"/>
                  </a:cubicBezTo>
                  <a:cubicBezTo>
                    <a:pt x="905" y="180"/>
                    <a:pt x="902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8" name="Google Shape;16720;p55">
              <a:extLst>
                <a:ext uri="{FF2B5EF4-FFF2-40B4-BE49-F238E27FC236}">
                  <a16:creationId xmlns:a16="http://schemas.microsoft.com/office/drawing/2014/main" id="{0A351400-9FCE-C081-5905-6F640430D98C}"/>
                </a:ext>
              </a:extLst>
            </p:cNvPr>
            <p:cNvSpPr/>
            <p:nvPr/>
          </p:nvSpPr>
          <p:spPr>
            <a:xfrm>
              <a:off x="4102875" y="2108425"/>
              <a:ext cx="16100" cy="7475"/>
            </a:xfrm>
            <a:custGeom>
              <a:avLst/>
              <a:gdLst/>
              <a:ahLst/>
              <a:cxnLst/>
              <a:rect l="l" t="t" r="r" b="b"/>
              <a:pathLst>
                <a:path w="644" h="299" extrusionOk="0">
                  <a:moveTo>
                    <a:pt x="96" y="0"/>
                  </a:moveTo>
                  <a:cubicBezTo>
                    <a:pt x="36" y="0"/>
                    <a:pt x="1" y="60"/>
                    <a:pt x="13" y="120"/>
                  </a:cubicBezTo>
                  <a:cubicBezTo>
                    <a:pt x="55" y="289"/>
                    <a:pt x="257" y="298"/>
                    <a:pt x="410" y="298"/>
                  </a:cubicBezTo>
                  <a:cubicBezTo>
                    <a:pt x="430" y="298"/>
                    <a:pt x="448" y="298"/>
                    <a:pt x="465" y="298"/>
                  </a:cubicBezTo>
                  <a:cubicBezTo>
                    <a:pt x="469" y="298"/>
                    <a:pt x="472" y="299"/>
                    <a:pt x="476" y="299"/>
                  </a:cubicBezTo>
                  <a:cubicBezTo>
                    <a:pt x="644" y="299"/>
                    <a:pt x="640" y="24"/>
                    <a:pt x="465" y="24"/>
                  </a:cubicBezTo>
                  <a:cubicBezTo>
                    <a:pt x="346" y="24"/>
                    <a:pt x="227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9" name="Google Shape;16721;p55">
              <a:extLst>
                <a:ext uri="{FF2B5EF4-FFF2-40B4-BE49-F238E27FC236}">
                  <a16:creationId xmlns:a16="http://schemas.microsoft.com/office/drawing/2014/main" id="{D2BF4755-E7D0-AA08-9351-186DA48B44FE}"/>
                </a:ext>
              </a:extLst>
            </p:cNvPr>
            <p:cNvSpPr/>
            <p:nvPr/>
          </p:nvSpPr>
          <p:spPr>
            <a:xfrm>
              <a:off x="4396675" y="2494475"/>
              <a:ext cx="8350" cy="5975"/>
            </a:xfrm>
            <a:custGeom>
              <a:avLst/>
              <a:gdLst/>
              <a:ahLst/>
              <a:cxnLst/>
              <a:rect l="l" t="t" r="r" b="b"/>
              <a:pathLst>
                <a:path w="334" h="239" extrusionOk="0">
                  <a:moveTo>
                    <a:pt x="167" y="1"/>
                  </a:moveTo>
                  <a:cubicBezTo>
                    <a:pt x="0" y="1"/>
                    <a:pt x="0" y="239"/>
                    <a:pt x="167" y="239"/>
                  </a:cubicBezTo>
                  <a:cubicBezTo>
                    <a:pt x="334" y="239"/>
                    <a:pt x="33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0" name="Google Shape;16722;p55">
              <a:extLst>
                <a:ext uri="{FF2B5EF4-FFF2-40B4-BE49-F238E27FC236}">
                  <a16:creationId xmlns:a16="http://schemas.microsoft.com/office/drawing/2014/main" id="{0A178F60-92AE-F95D-23A3-BA3EF1DCAA99}"/>
                </a:ext>
              </a:extLst>
            </p:cNvPr>
            <p:cNvSpPr/>
            <p:nvPr/>
          </p:nvSpPr>
          <p:spPr>
            <a:xfrm>
              <a:off x="3745100" y="2567475"/>
              <a:ext cx="14025" cy="6825"/>
            </a:xfrm>
            <a:custGeom>
              <a:avLst/>
              <a:gdLst/>
              <a:ahLst/>
              <a:cxnLst/>
              <a:rect l="l" t="t" r="r" b="b"/>
              <a:pathLst>
                <a:path w="561" h="273" extrusionOk="0">
                  <a:moveTo>
                    <a:pt x="389" y="0"/>
                  </a:moveTo>
                  <a:cubicBezTo>
                    <a:pt x="345" y="0"/>
                    <a:pt x="304" y="13"/>
                    <a:pt x="262" y="34"/>
                  </a:cubicBezTo>
                  <a:cubicBezTo>
                    <a:pt x="191" y="57"/>
                    <a:pt x="0" y="93"/>
                    <a:pt x="24" y="200"/>
                  </a:cubicBezTo>
                  <a:cubicBezTo>
                    <a:pt x="30" y="255"/>
                    <a:pt x="71" y="272"/>
                    <a:pt x="120" y="272"/>
                  </a:cubicBezTo>
                  <a:cubicBezTo>
                    <a:pt x="178" y="272"/>
                    <a:pt x="248" y="249"/>
                    <a:pt x="286" y="236"/>
                  </a:cubicBezTo>
                  <a:cubicBezTo>
                    <a:pt x="334" y="224"/>
                    <a:pt x="393" y="212"/>
                    <a:pt x="441" y="200"/>
                  </a:cubicBezTo>
                  <a:cubicBezTo>
                    <a:pt x="465" y="176"/>
                    <a:pt x="477" y="153"/>
                    <a:pt x="512" y="141"/>
                  </a:cubicBezTo>
                  <a:cubicBezTo>
                    <a:pt x="560" y="105"/>
                    <a:pt x="548" y="34"/>
                    <a:pt x="489" y="22"/>
                  </a:cubicBezTo>
                  <a:cubicBezTo>
                    <a:pt x="454" y="7"/>
                    <a:pt x="421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1" name="Google Shape;16723;p55">
              <a:extLst>
                <a:ext uri="{FF2B5EF4-FFF2-40B4-BE49-F238E27FC236}">
                  <a16:creationId xmlns:a16="http://schemas.microsoft.com/office/drawing/2014/main" id="{6B263F1D-F45D-CC37-DABF-753B00C02587}"/>
                </a:ext>
              </a:extLst>
            </p:cNvPr>
            <p:cNvSpPr/>
            <p:nvPr/>
          </p:nvSpPr>
          <p:spPr>
            <a:xfrm>
              <a:off x="3738850" y="2559650"/>
              <a:ext cx="21650" cy="8675"/>
            </a:xfrm>
            <a:custGeom>
              <a:avLst/>
              <a:gdLst/>
              <a:ahLst/>
              <a:cxnLst/>
              <a:rect l="l" t="t" r="r" b="b"/>
              <a:pathLst>
                <a:path w="866" h="347" extrusionOk="0">
                  <a:moveTo>
                    <a:pt x="806" y="0"/>
                  </a:moveTo>
                  <a:cubicBezTo>
                    <a:pt x="804" y="0"/>
                    <a:pt x="801" y="0"/>
                    <a:pt x="798" y="1"/>
                  </a:cubicBezTo>
                  <a:cubicBezTo>
                    <a:pt x="500" y="49"/>
                    <a:pt x="274" y="132"/>
                    <a:pt x="24" y="299"/>
                  </a:cubicBezTo>
                  <a:cubicBezTo>
                    <a:pt x="0" y="311"/>
                    <a:pt x="24" y="347"/>
                    <a:pt x="36" y="347"/>
                  </a:cubicBezTo>
                  <a:cubicBezTo>
                    <a:pt x="298" y="275"/>
                    <a:pt x="560" y="168"/>
                    <a:pt x="822" y="97"/>
                  </a:cubicBezTo>
                  <a:cubicBezTo>
                    <a:pt x="866" y="64"/>
                    <a:pt x="839" y="0"/>
                    <a:pt x="8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2" name="Google Shape;16724;p55">
              <a:extLst>
                <a:ext uri="{FF2B5EF4-FFF2-40B4-BE49-F238E27FC236}">
                  <a16:creationId xmlns:a16="http://schemas.microsoft.com/office/drawing/2014/main" id="{46F4A574-2E66-5AB3-6917-CD0CD389203C}"/>
                </a:ext>
              </a:extLst>
            </p:cNvPr>
            <p:cNvSpPr/>
            <p:nvPr/>
          </p:nvSpPr>
          <p:spPr>
            <a:xfrm>
              <a:off x="3743325" y="2540625"/>
              <a:ext cx="13400" cy="3675"/>
            </a:xfrm>
            <a:custGeom>
              <a:avLst/>
              <a:gdLst/>
              <a:ahLst/>
              <a:cxnLst/>
              <a:rect l="l" t="t" r="r" b="b"/>
              <a:pathLst>
                <a:path w="536" h="147" extrusionOk="0">
                  <a:moveTo>
                    <a:pt x="452" y="0"/>
                  </a:moveTo>
                  <a:cubicBezTo>
                    <a:pt x="298" y="0"/>
                    <a:pt x="167" y="24"/>
                    <a:pt x="36" y="60"/>
                  </a:cubicBezTo>
                  <a:cubicBezTo>
                    <a:pt x="0" y="84"/>
                    <a:pt x="0" y="119"/>
                    <a:pt x="36" y="119"/>
                  </a:cubicBezTo>
                  <a:cubicBezTo>
                    <a:pt x="91" y="140"/>
                    <a:pt x="146" y="147"/>
                    <a:pt x="204" y="147"/>
                  </a:cubicBezTo>
                  <a:cubicBezTo>
                    <a:pt x="282" y="147"/>
                    <a:pt x="363" y="133"/>
                    <a:pt x="452" y="119"/>
                  </a:cubicBezTo>
                  <a:cubicBezTo>
                    <a:pt x="459" y="121"/>
                    <a:pt x="465" y="122"/>
                    <a:pt x="470" y="122"/>
                  </a:cubicBezTo>
                  <a:cubicBezTo>
                    <a:pt x="535" y="122"/>
                    <a:pt x="529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3" name="Google Shape;16725;p55">
              <a:extLst>
                <a:ext uri="{FF2B5EF4-FFF2-40B4-BE49-F238E27FC236}">
                  <a16:creationId xmlns:a16="http://schemas.microsoft.com/office/drawing/2014/main" id="{EAB83051-A199-409F-393F-B279A2A59D74}"/>
                </a:ext>
              </a:extLst>
            </p:cNvPr>
            <p:cNvSpPr/>
            <p:nvPr/>
          </p:nvSpPr>
          <p:spPr>
            <a:xfrm>
              <a:off x="3721000" y="2542975"/>
              <a:ext cx="11525" cy="2725"/>
            </a:xfrm>
            <a:custGeom>
              <a:avLst/>
              <a:gdLst/>
              <a:ahLst/>
              <a:cxnLst/>
              <a:rect l="l" t="t" r="r" b="b"/>
              <a:pathLst>
                <a:path w="461" h="109" extrusionOk="0">
                  <a:moveTo>
                    <a:pt x="415" y="0"/>
                  </a:moveTo>
                  <a:cubicBezTo>
                    <a:pt x="412" y="0"/>
                    <a:pt x="409" y="1"/>
                    <a:pt x="405" y="2"/>
                  </a:cubicBezTo>
                  <a:cubicBezTo>
                    <a:pt x="286" y="25"/>
                    <a:pt x="155" y="25"/>
                    <a:pt x="36" y="61"/>
                  </a:cubicBezTo>
                  <a:cubicBezTo>
                    <a:pt x="0" y="73"/>
                    <a:pt x="0" y="109"/>
                    <a:pt x="36" y="109"/>
                  </a:cubicBezTo>
                  <a:cubicBezTo>
                    <a:pt x="167" y="109"/>
                    <a:pt x="286" y="85"/>
                    <a:pt x="417" y="61"/>
                  </a:cubicBezTo>
                  <a:cubicBezTo>
                    <a:pt x="461" y="61"/>
                    <a:pt x="454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4" name="Google Shape;16726;p55">
              <a:extLst>
                <a:ext uri="{FF2B5EF4-FFF2-40B4-BE49-F238E27FC236}">
                  <a16:creationId xmlns:a16="http://schemas.microsoft.com/office/drawing/2014/main" id="{755A15AA-7F16-1475-3C96-91D91FD6C1E5}"/>
                </a:ext>
              </a:extLst>
            </p:cNvPr>
            <p:cNvSpPr/>
            <p:nvPr/>
          </p:nvSpPr>
          <p:spPr>
            <a:xfrm>
              <a:off x="3733200" y="2520100"/>
              <a:ext cx="10825" cy="4050"/>
            </a:xfrm>
            <a:custGeom>
              <a:avLst/>
              <a:gdLst/>
              <a:ahLst/>
              <a:cxnLst/>
              <a:rect l="l" t="t" r="r" b="b"/>
              <a:pathLst>
                <a:path w="433" h="162" extrusionOk="0">
                  <a:moveTo>
                    <a:pt x="387" y="1"/>
                  </a:moveTo>
                  <a:cubicBezTo>
                    <a:pt x="381" y="1"/>
                    <a:pt x="374" y="4"/>
                    <a:pt x="369" y="12"/>
                  </a:cubicBezTo>
                  <a:cubicBezTo>
                    <a:pt x="262" y="83"/>
                    <a:pt x="155" y="95"/>
                    <a:pt x="36" y="95"/>
                  </a:cubicBezTo>
                  <a:cubicBezTo>
                    <a:pt x="0" y="95"/>
                    <a:pt x="0" y="143"/>
                    <a:pt x="36" y="143"/>
                  </a:cubicBezTo>
                  <a:cubicBezTo>
                    <a:pt x="72" y="156"/>
                    <a:pt x="109" y="162"/>
                    <a:pt x="145" y="162"/>
                  </a:cubicBezTo>
                  <a:cubicBezTo>
                    <a:pt x="238" y="162"/>
                    <a:pt x="328" y="123"/>
                    <a:pt x="405" y="71"/>
                  </a:cubicBezTo>
                  <a:cubicBezTo>
                    <a:pt x="433" y="43"/>
                    <a:pt x="410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5" name="Google Shape;16727;p55">
              <a:extLst>
                <a:ext uri="{FF2B5EF4-FFF2-40B4-BE49-F238E27FC236}">
                  <a16:creationId xmlns:a16="http://schemas.microsoft.com/office/drawing/2014/main" id="{4BF94B23-DE06-A8A1-95FE-273FF40FF81F}"/>
                </a:ext>
              </a:extLst>
            </p:cNvPr>
            <p:cNvSpPr/>
            <p:nvPr/>
          </p:nvSpPr>
          <p:spPr>
            <a:xfrm>
              <a:off x="3731400" y="2499800"/>
              <a:ext cx="10950" cy="3650"/>
            </a:xfrm>
            <a:custGeom>
              <a:avLst/>
              <a:gdLst/>
              <a:ahLst/>
              <a:cxnLst/>
              <a:rect l="l" t="t" r="r" b="b"/>
              <a:pathLst>
                <a:path w="438" h="146" extrusionOk="0">
                  <a:moveTo>
                    <a:pt x="357" y="1"/>
                  </a:moveTo>
                  <a:cubicBezTo>
                    <a:pt x="353" y="1"/>
                    <a:pt x="350" y="1"/>
                    <a:pt x="346" y="2"/>
                  </a:cubicBezTo>
                  <a:cubicBezTo>
                    <a:pt x="239" y="50"/>
                    <a:pt x="144" y="62"/>
                    <a:pt x="36" y="86"/>
                  </a:cubicBezTo>
                  <a:cubicBezTo>
                    <a:pt x="1" y="109"/>
                    <a:pt x="1" y="133"/>
                    <a:pt x="36" y="133"/>
                  </a:cubicBezTo>
                  <a:cubicBezTo>
                    <a:pt x="65" y="142"/>
                    <a:pt x="93" y="145"/>
                    <a:pt x="122" y="145"/>
                  </a:cubicBezTo>
                  <a:cubicBezTo>
                    <a:pt x="212" y="145"/>
                    <a:pt x="303" y="107"/>
                    <a:pt x="394" y="62"/>
                  </a:cubicBezTo>
                  <a:cubicBezTo>
                    <a:pt x="438" y="62"/>
                    <a:pt x="400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6" name="Google Shape;16728;p55">
              <a:extLst>
                <a:ext uri="{FF2B5EF4-FFF2-40B4-BE49-F238E27FC236}">
                  <a16:creationId xmlns:a16="http://schemas.microsoft.com/office/drawing/2014/main" id="{E01AB04B-8932-199B-7588-CEC0EDE84C8D}"/>
                </a:ext>
              </a:extLst>
            </p:cNvPr>
            <p:cNvSpPr/>
            <p:nvPr/>
          </p:nvSpPr>
          <p:spPr>
            <a:xfrm>
              <a:off x="3710275" y="2490025"/>
              <a:ext cx="22600" cy="5900"/>
            </a:xfrm>
            <a:custGeom>
              <a:avLst/>
              <a:gdLst/>
              <a:ahLst/>
              <a:cxnLst/>
              <a:rect l="l" t="t" r="r" b="b"/>
              <a:pathLst>
                <a:path w="904" h="236" extrusionOk="0">
                  <a:moveTo>
                    <a:pt x="834" y="0"/>
                  </a:moveTo>
                  <a:cubicBezTo>
                    <a:pt x="691" y="24"/>
                    <a:pt x="548" y="36"/>
                    <a:pt x="417" y="60"/>
                  </a:cubicBezTo>
                  <a:cubicBezTo>
                    <a:pt x="286" y="84"/>
                    <a:pt x="119" y="84"/>
                    <a:pt x="12" y="155"/>
                  </a:cubicBezTo>
                  <a:cubicBezTo>
                    <a:pt x="0" y="167"/>
                    <a:pt x="0" y="203"/>
                    <a:pt x="12" y="203"/>
                  </a:cubicBezTo>
                  <a:cubicBezTo>
                    <a:pt x="56" y="227"/>
                    <a:pt x="103" y="235"/>
                    <a:pt x="152" y="235"/>
                  </a:cubicBezTo>
                  <a:cubicBezTo>
                    <a:pt x="223" y="235"/>
                    <a:pt x="299" y="217"/>
                    <a:pt x="370" y="203"/>
                  </a:cubicBezTo>
                  <a:cubicBezTo>
                    <a:pt x="536" y="167"/>
                    <a:pt x="691" y="107"/>
                    <a:pt x="846" y="84"/>
                  </a:cubicBezTo>
                  <a:cubicBezTo>
                    <a:pt x="849" y="84"/>
                    <a:pt x="853" y="85"/>
                    <a:pt x="856" y="85"/>
                  </a:cubicBezTo>
                  <a:cubicBezTo>
                    <a:pt x="904" y="85"/>
                    <a:pt x="890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7" name="Google Shape;16729;p55">
              <a:extLst>
                <a:ext uri="{FF2B5EF4-FFF2-40B4-BE49-F238E27FC236}">
                  <a16:creationId xmlns:a16="http://schemas.microsoft.com/office/drawing/2014/main" id="{D55CAA80-67F9-31BD-2DF2-EBE4FF4006C2}"/>
                </a:ext>
              </a:extLst>
            </p:cNvPr>
            <p:cNvSpPr/>
            <p:nvPr/>
          </p:nvSpPr>
          <p:spPr>
            <a:xfrm>
              <a:off x="3699350" y="2477450"/>
              <a:ext cx="9025" cy="3800"/>
            </a:xfrm>
            <a:custGeom>
              <a:avLst/>
              <a:gdLst/>
              <a:ahLst/>
              <a:cxnLst/>
              <a:rect l="l" t="t" r="r" b="b"/>
              <a:pathLst>
                <a:path w="361" h="152" extrusionOk="0">
                  <a:moveTo>
                    <a:pt x="332" y="1"/>
                  </a:moveTo>
                  <a:cubicBezTo>
                    <a:pt x="328" y="1"/>
                    <a:pt x="323" y="2"/>
                    <a:pt x="318" y="3"/>
                  </a:cubicBezTo>
                  <a:cubicBezTo>
                    <a:pt x="235" y="63"/>
                    <a:pt x="128" y="75"/>
                    <a:pt x="21" y="110"/>
                  </a:cubicBezTo>
                  <a:cubicBezTo>
                    <a:pt x="1" y="110"/>
                    <a:pt x="6" y="152"/>
                    <a:pt x="22" y="152"/>
                  </a:cubicBezTo>
                  <a:cubicBezTo>
                    <a:pt x="25" y="152"/>
                    <a:pt x="29" y="150"/>
                    <a:pt x="33" y="146"/>
                  </a:cubicBezTo>
                  <a:cubicBezTo>
                    <a:pt x="140" y="122"/>
                    <a:pt x="247" y="87"/>
                    <a:pt x="330" y="27"/>
                  </a:cubicBezTo>
                  <a:cubicBezTo>
                    <a:pt x="361" y="27"/>
                    <a:pt x="357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8" name="Google Shape;16730;p55">
              <a:extLst>
                <a:ext uri="{FF2B5EF4-FFF2-40B4-BE49-F238E27FC236}">
                  <a16:creationId xmlns:a16="http://schemas.microsoft.com/office/drawing/2014/main" id="{2933CE3C-BC76-BF6F-549B-BE9BBC2EEC81}"/>
                </a:ext>
              </a:extLst>
            </p:cNvPr>
            <p:cNvSpPr/>
            <p:nvPr/>
          </p:nvSpPr>
          <p:spPr>
            <a:xfrm>
              <a:off x="3682900" y="2475125"/>
              <a:ext cx="5975" cy="625"/>
            </a:xfrm>
            <a:custGeom>
              <a:avLst/>
              <a:gdLst/>
              <a:ahLst/>
              <a:cxnLst/>
              <a:rect l="l" t="t" r="r" b="b"/>
              <a:pathLst>
                <a:path w="239" h="25" extrusionOk="0">
                  <a:moveTo>
                    <a:pt x="12" y="1"/>
                  </a:moveTo>
                  <a:cubicBezTo>
                    <a:pt x="0" y="1"/>
                    <a:pt x="0" y="25"/>
                    <a:pt x="12" y="25"/>
                  </a:cubicBezTo>
                  <a:lnTo>
                    <a:pt x="214" y="25"/>
                  </a:lnTo>
                  <a:cubicBezTo>
                    <a:pt x="238" y="25"/>
                    <a:pt x="238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9" name="Google Shape;16731;p55">
              <a:extLst>
                <a:ext uri="{FF2B5EF4-FFF2-40B4-BE49-F238E27FC236}">
                  <a16:creationId xmlns:a16="http://schemas.microsoft.com/office/drawing/2014/main" id="{82BF8959-BC78-41AC-D2E7-BADC13316D93}"/>
                </a:ext>
              </a:extLst>
            </p:cNvPr>
            <p:cNvSpPr/>
            <p:nvPr/>
          </p:nvSpPr>
          <p:spPr>
            <a:xfrm>
              <a:off x="3642100" y="2492075"/>
              <a:ext cx="7850" cy="4825"/>
            </a:xfrm>
            <a:custGeom>
              <a:avLst/>
              <a:gdLst/>
              <a:ahLst/>
              <a:cxnLst/>
              <a:rect l="l" t="t" r="r" b="b"/>
              <a:pathLst>
                <a:path w="314" h="193" extrusionOk="0">
                  <a:moveTo>
                    <a:pt x="267" y="1"/>
                  </a:moveTo>
                  <a:cubicBezTo>
                    <a:pt x="258" y="1"/>
                    <a:pt x="248" y="5"/>
                    <a:pt x="239" y="14"/>
                  </a:cubicBezTo>
                  <a:cubicBezTo>
                    <a:pt x="179" y="73"/>
                    <a:pt x="96" y="97"/>
                    <a:pt x="37" y="144"/>
                  </a:cubicBezTo>
                  <a:cubicBezTo>
                    <a:pt x="1" y="156"/>
                    <a:pt x="37" y="192"/>
                    <a:pt x="60" y="192"/>
                  </a:cubicBezTo>
                  <a:cubicBezTo>
                    <a:pt x="144" y="156"/>
                    <a:pt x="227" y="121"/>
                    <a:pt x="287" y="61"/>
                  </a:cubicBezTo>
                  <a:cubicBezTo>
                    <a:pt x="313" y="34"/>
                    <a:pt x="293" y="1"/>
                    <a:pt x="2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0" name="Google Shape;16732;p55">
              <a:extLst>
                <a:ext uri="{FF2B5EF4-FFF2-40B4-BE49-F238E27FC236}">
                  <a16:creationId xmlns:a16="http://schemas.microsoft.com/office/drawing/2014/main" id="{C9C56857-EDD2-E62B-0063-D2A8A5A1775E}"/>
                </a:ext>
              </a:extLst>
            </p:cNvPr>
            <p:cNvSpPr/>
            <p:nvPr/>
          </p:nvSpPr>
          <p:spPr>
            <a:xfrm>
              <a:off x="3640025" y="2509375"/>
              <a:ext cx="13125" cy="6350"/>
            </a:xfrm>
            <a:custGeom>
              <a:avLst/>
              <a:gdLst/>
              <a:ahLst/>
              <a:cxnLst/>
              <a:rect l="l" t="t" r="r" b="b"/>
              <a:pathLst>
                <a:path w="525" h="254" extrusionOk="0">
                  <a:moveTo>
                    <a:pt x="405" y="0"/>
                  </a:moveTo>
                  <a:cubicBezTo>
                    <a:pt x="262" y="0"/>
                    <a:pt x="60" y="0"/>
                    <a:pt x="12" y="155"/>
                  </a:cubicBezTo>
                  <a:cubicBezTo>
                    <a:pt x="1" y="179"/>
                    <a:pt x="24" y="226"/>
                    <a:pt x="60" y="238"/>
                  </a:cubicBezTo>
                  <a:cubicBezTo>
                    <a:pt x="79" y="250"/>
                    <a:pt x="97" y="254"/>
                    <a:pt x="114" y="254"/>
                  </a:cubicBezTo>
                  <a:cubicBezTo>
                    <a:pt x="151" y="254"/>
                    <a:pt x="186" y="235"/>
                    <a:pt x="227" y="226"/>
                  </a:cubicBezTo>
                  <a:cubicBezTo>
                    <a:pt x="286" y="214"/>
                    <a:pt x="334" y="203"/>
                    <a:pt x="405" y="203"/>
                  </a:cubicBezTo>
                  <a:cubicBezTo>
                    <a:pt x="524" y="167"/>
                    <a:pt x="524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1" name="Google Shape;16733;p55">
              <a:extLst>
                <a:ext uri="{FF2B5EF4-FFF2-40B4-BE49-F238E27FC236}">
                  <a16:creationId xmlns:a16="http://schemas.microsoft.com/office/drawing/2014/main" id="{EDE8DC10-F826-C142-D606-534F9B9DE3C8}"/>
                </a:ext>
              </a:extLst>
            </p:cNvPr>
            <p:cNvSpPr/>
            <p:nvPr/>
          </p:nvSpPr>
          <p:spPr>
            <a:xfrm>
              <a:off x="3623950" y="2560575"/>
              <a:ext cx="22650" cy="7725"/>
            </a:xfrm>
            <a:custGeom>
              <a:avLst/>
              <a:gdLst/>
              <a:ahLst/>
              <a:cxnLst/>
              <a:rect l="l" t="t" r="r" b="b"/>
              <a:pathLst>
                <a:path w="906" h="309" extrusionOk="0">
                  <a:moveTo>
                    <a:pt x="834" y="0"/>
                  </a:moveTo>
                  <a:cubicBezTo>
                    <a:pt x="691" y="0"/>
                    <a:pt x="536" y="24"/>
                    <a:pt x="405" y="36"/>
                  </a:cubicBezTo>
                  <a:cubicBezTo>
                    <a:pt x="274" y="60"/>
                    <a:pt x="132" y="71"/>
                    <a:pt x="48" y="179"/>
                  </a:cubicBezTo>
                  <a:cubicBezTo>
                    <a:pt x="1" y="214"/>
                    <a:pt x="36" y="262"/>
                    <a:pt x="72" y="298"/>
                  </a:cubicBezTo>
                  <a:cubicBezTo>
                    <a:pt x="98" y="306"/>
                    <a:pt x="125" y="309"/>
                    <a:pt x="151" y="309"/>
                  </a:cubicBezTo>
                  <a:cubicBezTo>
                    <a:pt x="244" y="309"/>
                    <a:pt x="336" y="269"/>
                    <a:pt x="429" y="250"/>
                  </a:cubicBezTo>
                  <a:cubicBezTo>
                    <a:pt x="584" y="202"/>
                    <a:pt x="715" y="155"/>
                    <a:pt x="870" y="131"/>
                  </a:cubicBezTo>
                  <a:cubicBezTo>
                    <a:pt x="905" y="95"/>
                    <a:pt x="894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2" name="Google Shape;16734;p55">
              <a:extLst>
                <a:ext uri="{FF2B5EF4-FFF2-40B4-BE49-F238E27FC236}">
                  <a16:creationId xmlns:a16="http://schemas.microsoft.com/office/drawing/2014/main" id="{5E7DC301-7C6D-E01B-D082-FD2BDF4E32F0}"/>
                </a:ext>
              </a:extLst>
            </p:cNvPr>
            <p:cNvSpPr/>
            <p:nvPr/>
          </p:nvSpPr>
          <p:spPr>
            <a:xfrm>
              <a:off x="3625450" y="2552975"/>
              <a:ext cx="12900" cy="4475"/>
            </a:xfrm>
            <a:custGeom>
              <a:avLst/>
              <a:gdLst/>
              <a:ahLst/>
              <a:cxnLst/>
              <a:rect l="l" t="t" r="r" b="b"/>
              <a:pathLst>
                <a:path w="516" h="179" extrusionOk="0">
                  <a:moveTo>
                    <a:pt x="432" y="0"/>
                  </a:moveTo>
                  <a:cubicBezTo>
                    <a:pt x="424" y="0"/>
                    <a:pt x="415" y="2"/>
                    <a:pt x="405" y="6"/>
                  </a:cubicBezTo>
                  <a:cubicBezTo>
                    <a:pt x="286" y="30"/>
                    <a:pt x="131" y="30"/>
                    <a:pt x="36" y="90"/>
                  </a:cubicBezTo>
                  <a:cubicBezTo>
                    <a:pt x="0" y="102"/>
                    <a:pt x="0" y="149"/>
                    <a:pt x="36" y="149"/>
                  </a:cubicBezTo>
                  <a:cubicBezTo>
                    <a:pt x="82" y="170"/>
                    <a:pt x="130" y="178"/>
                    <a:pt x="179" y="178"/>
                  </a:cubicBezTo>
                  <a:cubicBezTo>
                    <a:pt x="268" y="178"/>
                    <a:pt x="360" y="153"/>
                    <a:pt x="453" y="137"/>
                  </a:cubicBezTo>
                  <a:cubicBezTo>
                    <a:pt x="516" y="106"/>
                    <a:pt x="495" y="0"/>
                    <a:pt x="4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3" name="Google Shape;16735;p55">
              <a:extLst>
                <a:ext uri="{FF2B5EF4-FFF2-40B4-BE49-F238E27FC236}">
                  <a16:creationId xmlns:a16="http://schemas.microsoft.com/office/drawing/2014/main" id="{77E78B7C-5F50-F895-8E47-83B2D453BFC1}"/>
                </a:ext>
              </a:extLst>
            </p:cNvPr>
            <p:cNvSpPr/>
            <p:nvPr/>
          </p:nvSpPr>
          <p:spPr>
            <a:xfrm>
              <a:off x="3647475" y="2591825"/>
              <a:ext cx="16675" cy="4275"/>
            </a:xfrm>
            <a:custGeom>
              <a:avLst/>
              <a:gdLst/>
              <a:ahLst/>
              <a:cxnLst/>
              <a:rect l="l" t="t" r="r" b="b"/>
              <a:pathLst>
                <a:path w="667" h="171" extrusionOk="0">
                  <a:moveTo>
                    <a:pt x="607" y="0"/>
                  </a:moveTo>
                  <a:cubicBezTo>
                    <a:pt x="500" y="0"/>
                    <a:pt x="381" y="0"/>
                    <a:pt x="286" y="12"/>
                  </a:cubicBezTo>
                  <a:cubicBezTo>
                    <a:pt x="191" y="12"/>
                    <a:pt x="95" y="12"/>
                    <a:pt x="24" y="72"/>
                  </a:cubicBezTo>
                  <a:cubicBezTo>
                    <a:pt x="0" y="95"/>
                    <a:pt x="12" y="143"/>
                    <a:pt x="36" y="155"/>
                  </a:cubicBezTo>
                  <a:cubicBezTo>
                    <a:pt x="62" y="166"/>
                    <a:pt x="89" y="170"/>
                    <a:pt x="115" y="170"/>
                  </a:cubicBezTo>
                  <a:cubicBezTo>
                    <a:pt x="172" y="170"/>
                    <a:pt x="229" y="151"/>
                    <a:pt x="286" y="143"/>
                  </a:cubicBezTo>
                  <a:lnTo>
                    <a:pt x="596" y="95"/>
                  </a:lnTo>
                  <a:cubicBezTo>
                    <a:pt x="667" y="84"/>
                    <a:pt x="667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4" name="Google Shape;16736;p55">
              <a:extLst>
                <a:ext uri="{FF2B5EF4-FFF2-40B4-BE49-F238E27FC236}">
                  <a16:creationId xmlns:a16="http://schemas.microsoft.com/office/drawing/2014/main" id="{706EC8BB-92BE-AD1A-5605-F3512B42C6B2}"/>
                </a:ext>
              </a:extLst>
            </p:cNvPr>
            <p:cNvSpPr/>
            <p:nvPr/>
          </p:nvSpPr>
          <p:spPr>
            <a:xfrm>
              <a:off x="3656400" y="2597500"/>
              <a:ext cx="8950" cy="4475"/>
            </a:xfrm>
            <a:custGeom>
              <a:avLst/>
              <a:gdLst/>
              <a:ahLst/>
              <a:cxnLst/>
              <a:rect l="l" t="t" r="r" b="b"/>
              <a:pathLst>
                <a:path w="358" h="179" extrusionOk="0">
                  <a:moveTo>
                    <a:pt x="164" y="1"/>
                  </a:moveTo>
                  <a:cubicBezTo>
                    <a:pt x="150" y="1"/>
                    <a:pt x="135" y="3"/>
                    <a:pt x="119" y="11"/>
                  </a:cubicBezTo>
                  <a:cubicBezTo>
                    <a:pt x="72" y="11"/>
                    <a:pt x="48" y="35"/>
                    <a:pt x="12" y="71"/>
                  </a:cubicBezTo>
                  <a:cubicBezTo>
                    <a:pt x="0" y="83"/>
                    <a:pt x="0" y="107"/>
                    <a:pt x="12" y="130"/>
                  </a:cubicBezTo>
                  <a:cubicBezTo>
                    <a:pt x="48" y="154"/>
                    <a:pt x="72" y="166"/>
                    <a:pt x="119" y="178"/>
                  </a:cubicBezTo>
                  <a:lnTo>
                    <a:pt x="250" y="178"/>
                  </a:lnTo>
                  <a:cubicBezTo>
                    <a:pt x="358" y="154"/>
                    <a:pt x="358" y="11"/>
                    <a:pt x="250" y="11"/>
                  </a:cubicBezTo>
                  <a:cubicBezTo>
                    <a:pt x="219" y="11"/>
                    <a:pt x="192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5" name="Google Shape;16737;p55">
              <a:extLst>
                <a:ext uri="{FF2B5EF4-FFF2-40B4-BE49-F238E27FC236}">
                  <a16:creationId xmlns:a16="http://schemas.microsoft.com/office/drawing/2014/main" id="{B1CA994E-EC2B-88D3-FE98-27A06D89E800}"/>
                </a:ext>
              </a:extLst>
            </p:cNvPr>
            <p:cNvSpPr/>
            <p:nvPr/>
          </p:nvSpPr>
          <p:spPr>
            <a:xfrm>
              <a:off x="3669800" y="2606825"/>
              <a:ext cx="9025" cy="3625"/>
            </a:xfrm>
            <a:custGeom>
              <a:avLst/>
              <a:gdLst/>
              <a:ahLst/>
              <a:cxnLst/>
              <a:rect l="l" t="t" r="r" b="b"/>
              <a:pathLst>
                <a:path w="361" h="145" extrusionOk="0">
                  <a:moveTo>
                    <a:pt x="291" y="1"/>
                  </a:moveTo>
                  <a:cubicBezTo>
                    <a:pt x="282" y="1"/>
                    <a:pt x="273" y="3"/>
                    <a:pt x="262" y="7"/>
                  </a:cubicBezTo>
                  <a:cubicBezTo>
                    <a:pt x="191" y="31"/>
                    <a:pt x="119" y="31"/>
                    <a:pt x="24" y="67"/>
                  </a:cubicBezTo>
                  <a:cubicBezTo>
                    <a:pt x="0" y="67"/>
                    <a:pt x="0" y="115"/>
                    <a:pt x="24" y="126"/>
                  </a:cubicBezTo>
                  <a:cubicBezTo>
                    <a:pt x="72" y="138"/>
                    <a:pt x="116" y="144"/>
                    <a:pt x="161" y="144"/>
                  </a:cubicBezTo>
                  <a:cubicBezTo>
                    <a:pt x="206" y="144"/>
                    <a:pt x="250" y="138"/>
                    <a:pt x="298" y="126"/>
                  </a:cubicBezTo>
                  <a:cubicBezTo>
                    <a:pt x="360" y="95"/>
                    <a:pt x="350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6" name="Google Shape;16738;p55">
              <a:extLst>
                <a:ext uri="{FF2B5EF4-FFF2-40B4-BE49-F238E27FC236}">
                  <a16:creationId xmlns:a16="http://schemas.microsoft.com/office/drawing/2014/main" id="{EADF901E-F3FC-3E83-A44D-08DED191F7CD}"/>
                </a:ext>
              </a:extLst>
            </p:cNvPr>
            <p:cNvSpPr/>
            <p:nvPr/>
          </p:nvSpPr>
          <p:spPr>
            <a:xfrm>
              <a:off x="3668300" y="2612125"/>
              <a:ext cx="9100" cy="6700"/>
            </a:xfrm>
            <a:custGeom>
              <a:avLst/>
              <a:gdLst/>
              <a:ahLst/>
              <a:cxnLst/>
              <a:rect l="l" t="t" r="r" b="b"/>
              <a:pathLst>
                <a:path w="364" h="268" extrusionOk="0">
                  <a:moveTo>
                    <a:pt x="204" y="0"/>
                  </a:moveTo>
                  <a:cubicBezTo>
                    <a:pt x="170" y="0"/>
                    <a:pt x="138" y="17"/>
                    <a:pt x="120" y="57"/>
                  </a:cubicBezTo>
                  <a:cubicBezTo>
                    <a:pt x="108" y="81"/>
                    <a:pt x="84" y="81"/>
                    <a:pt x="72" y="81"/>
                  </a:cubicBezTo>
                  <a:cubicBezTo>
                    <a:pt x="48" y="93"/>
                    <a:pt x="24" y="117"/>
                    <a:pt x="13" y="141"/>
                  </a:cubicBezTo>
                  <a:cubicBezTo>
                    <a:pt x="1" y="153"/>
                    <a:pt x="1" y="176"/>
                    <a:pt x="13" y="188"/>
                  </a:cubicBezTo>
                  <a:cubicBezTo>
                    <a:pt x="43" y="244"/>
                    <a:pt x="91" y="268"/>
                    <a:pt x="142" y="268"/>
                  </a:cubicBezTo>
                  <a:cubicBezTo>
                    <a:pt x="209" y="268"/>
                    <a:pt x="281" y="226"/>
                    <a:pt x="322" y="165"/>
                  </a:cubicBezTo>
                  <a:cubicBezTo>
                    <a:pt x="363" y="82"/>
                    <a:pt x="280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7" name="Google Shape;16739;p55">
              <a:extLst>
                <a:ext uri="{FF2B5EF4-FFF2-40B4-BE49-F238E27FC236}">
                  <a16:creationId xmlns:a16="http://schemas.microsoft.com/office/drawing/2014/main" id="{1AD6D592-CE84-BF57-B7E2-E61E5165A471}"/>
                </a:ext>
              </a:extLst>
            </p:cNvPr>
            <p:cNvSpPr/>
            <p:nvPr/>
          </p:nvSpPr>
          <p:spPr>
            <a:xfrm>
              <a:off x="3660225" y="1994275"/>
              <a:ext cx="17325" cy="31500"/>
            </a:xfrm>
            <a:custGeom>
              <a:avLst/>
              <a:gdLst/>
              <a:ahLst/>
              <a:cxnLst/>
              <a:rect l="l" t="t" r="r" b="b"/>
              <a:pathLst>
                <a:path w="693" h="1260" extrusionOk="0">
                  <a:moveTo>
                    <a:pt x="120" y="0"/>
                  </a:moveTo>
                  <a:cubicBezTo>
                    <a:pt x="56" y="0"/>
                    <a:pt x="0" y="109"/>
                    <a:pt x="74" y="161"/>
                  </a:cubicBezTo>
                  <a:cubicBezTo>
                    <a:pt x="252" y="292"/>
                    <a:pt x="347" y="471"/>
                    <a:pt x="395" y="697"/>
                  </a:cubicBezTo>
                  <a:cubicBezTo>
                    <a:pt x="431" y="876"/>
                    <a:pt x="383" y="1042"/>
                    <a:pt x="395" y="1221"/>
                  </a:cubicBezTo>
                  <a:cubicBezTo>
                    <a:pt x="395" y="1242"/>
                    <a:pt x="417" y="1259"/>
                    <a:pt x="436" y="1259"/>
                  </a:cubicBezTo>
                  <a:cubicBezTo>
                    <a:pt x="449" y="1259"/>
                    <a:pt x="462" y="1252"/>
                    <a:pt x="467" y="1233"/>
                  </a:cubicBezTo>
                  <a:cubicBezTo>
                    <a:pt x="693" y="816"/>
                    <a:pt x="502" y="292"/>
                    <a:pt x="145" y="6"/>
                  </a:cubicBezTo>
                  <a:cubicBezTo>
                    <a:pt x="137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8" name="Google Shape;16740;p55">
              <a:extLst>
                <a:ext uri="{FF2B5EF4-FFF2-40B4-BE49-F238E27FC236}">
                  <a16:creationId xmlns:a16="http://schemas.microsoft.com/office/drawing/2014/main" id="{C8E039C7-44C1-C8DF-0B75-F99BB5CF687F}"/>
                </a:ext>
              </a:extLst>
            </p:cNvPr>
            <p:cNvSpPr/>
            <p:nvPr/>
          </p:nvSpPr>
          <p:spPr>
            <a:xfrm>
              <a:off x="3596125" y="2029650"/>
              <a:ext cx="70200" cy="46850"/>
            </a:xfrm>
            <a:custGeom>
              <a:avLst/>
              <a:gdLst/>
              <a:ahLst/>
              <a:cxnLst/>
              <a:rect l="l" t="t" r="r" b="b"/>
              <a:pathLst>
                <a:path w="2808" h="1874" extrusionOk="0">
                  <a:moveTo>
                    <a:pt x="2774" y="0"/>
                  </a:moveTo>
                  <a:cubicBezTo>
                    <a:pt x="2768" y="0"/>
                    <a:pt x="2762" y="3"/>
                    <a:pt x="2757" y="8"/>
                  </a:cubicBezTo>
                  <a:cubicBezTo>
                    <a:pt x="1983" y="794"/>
                    <a:pt x="673" y="961"/>
                    <a:pt x="18" y="1842"/>
                  </a:cubicBezTo>
                  <a:cubicBezTo>
                    <a:pt x="0" y="1851"/>
                    <a:pt x="16" y="1874"/>
                    <a:pt x="30" y="1874"/>
                  </a:cubicBezTo>
                  <a:cubicBezTo>
                    <a:pt x="35" y="1874"/>
                    <a:pt x="39" y="1871"/>
                    <a:pt x="42" y="1866"/>
                  </a:cubicBezTo>
                  <a:cubicBezTo>
                    <a:pt x="530" y="1592"/>
                    <a:pt x="1030" y="1270"/>
                    <a:pt x="1518" y="996"/>
                  </a:cubicBezTo>
                  <a:cubicBezTo>
                    <a:pt x="1995" y="723"/>
                    <a:pt x="2423" y="437"/>
                    <a:pt x="2780" y="44"/>
                  </a:cubicBezTo>
                  <a:cubicBezTo>
                    <a:pt x="2808" y="26"/>
                    <a:pt x="2793" y="0"/>
                    <a:pt x="27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9" name="Google Shape;16741;p55">
              <a:extLst>
                <a:ext uri="{FF2B5EF4-FFF2-40B4-BE49-F238E27FC236}">
                  <a16:creationId xmlns:a16="http://schemas.microsoft.com/office/drawing/2014/main" id="{ECE9D427-BC84-BB5C-F675-5D23AC21CD48}"/>
                </a:ext>
              </a:extLst>
            </p:cNvPr>
            <p:cNvSpPr/>
            <p:nvPr/>
          </p:nvSpPr>
          <p:spPr>
            <a:xfrm>
              <a:off x="3552950" y="2090475"/>
              <a:ext cx="25750" cy="22625"/>
            </a:xfrm>
            <a:custGeom>
              <a:avLst/>
              <a:gdLst/>
              <a:ahLst/>
              <a:cxnLst/>
              <a:rect l="l" t="t" r="r" b="b"/>
              <a:pathLst>
                <a:path w="1030" h="905" extrusionOk="0">
                  <a:moveTo>
                    <a:pt x="1018" y="1"/>
                  </a:moveTo>
                  <a:cubicBezTo>
                    <a:pt x="1016" y="1"/>
                    <a:pt x="1012" y="2"/>
                    <a:pt x="1007" y="4"/>
                  </a:cubicBezTo>
                  <a:cubicBezTo>
                    <a:pt x="650" y="183"/>
                    <a:pt x="174" y="480"/>
                    <a:pt x="19" y="849"/>
                  </a:cubicBezTo>
                  <a:cubicBezTo>
                    <a:pt x="0" y="877"/>
                    <a:pt x="18" y="905"/>
                    <a:pt x="37" y="905"/>
                  </a:cubicBezTo>
                  <a:cubicBezTo>
                    <a:pt x="43" y="905"/>
                    <a:pt x="49" y="902"/>
                    <a:pt x="55" y="897"/>
                  </a:cubicBezTo>
                  <a:cubicBezTo>
                    <a:pt x="221" y="790"/>
                    <a:pt x="340" y="623"/>
                    <a:pt x="471" y="480"/>
                  </a:cubicBezTo>
                  <a:cubicBezTo>
                    <a:pt x="638" y="302"/>
                    <a:pt x="817" y="147"/>
                    <a:pt x="1007" y="16"/>
                  </a:cubicBezTo>
                  <a:cubicBezTo>
                    <a:pt x="1026" y="16"/>
                    <a:pt x="1030" y="1"/>
                    <a:pt x="10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0" name="Google Shape;16742;p55">
              <a:extLst>
                <a:ext uri="{FF2B5EF4-FFF2-40B4-BE49-F238E27FC236}">
                  <a16:creationId xmlns:a16="http://schemas.microsoft.com/office/drawing/2014/main" id="{A37EE13B-A456-6E94-B1C5-F940E62E5B28}"/>
                </a:ext>
              </a:extLst>
            </p:cNvPr>
            <p:cNvSpPr/>
            <p:nvPr/>
          </p:nvSpPr>
          <p:spPr>
            <a:xfrm>
              <a:off x="3538525" y="2131575"/>
              <a:ext cx="10750" cy="139325"/>
            </a:xfrm>
            <a:custGeom>
              <a:avLst/>
              <a:gdLst/>
              <a:ahLst/>
              <a:cxnLst/>
              <a:rect l="l" t="t" r="r" b="b"/>
              <a:pathLst>
                <a:path w="430" h="5573" extrusionOk="0">
                  <a:moveTo>
                    <a:pt x="245" y="0"/>
                  </a:moveTo>
                  <a:cubicBezTo>
                    <a:pt x="230" y="0"/>
                    <a:pt x="215" y="9"/>
                    <a:pt x="215" y="27"/>
                  </a:cubicBezTo>
                  <a:cubicBezTo>
                    <a:pt x="1" y="932"/>
                    <a:pt x="1" y="1872"/>
                    <a:pt x="60" y="2789"/>
                  </a:cubicBezTo>
                  <a:cubicBezTo>
                    <a:pt x="120" y="3706"/>
                    <a:pt x="36" y="4670"/>
                    <a:pt x="179" y="5563"/>
                  </a:cubicBezTo>
                  <a:cubicBezTo>
                    <a:pt x="179" y="5569"/>
                    <a:pt x="185" y="5572"/>
                    <a:pt x="192" y="5572"/>
                  </a:cubicBezTo>
                  <a:cubicBezTo>
                    <a:pt x="200" y="5572"/>
                    <a:pt x="209" y="5569"/>
                    <a:pt x="215" y="5563"/>
                  </a:cubicBezTo>
                  <a:cubicBezTo>
                    <a:pt x="429" y="4730"/>
                    <a:pt x="227" y="3777"/>
                    <a:pt x="191" y="2932"/>
                  </a:cubicBezTo>
                  <a:cubicBezTo>
                    <a:pt x="143" y="1956"/>
                    <a:pt x="155" y="991"/>
                    <a:pt x="274" y="27"/>
                  </a:cubicBezTo>
                  <a:cubicBezTo>
                    <a:pt x="274" y="9"/>
                    <a:pt x="259" y="0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1" name="Google Shape;16743;p55">
              <a:extLst>
                <a:ext uri="{FF2B5EF4-FFF2-40B4-BE49-F238E27FC236}">
                  <a16:creationId xmlns:a16="http://schemas.microsoft.com/office/drawing/2014/main" id="{CF3075A4-D99C-D6C0-06C9-764BBDE6FE23}"/>
                </a:ext>
              </a:extLst>
            </p:cNvPr>
            <p:cNvSpPr/>
            <p:nvPr/>
          </p:nvSpPr>
          <p:spPr>
            <a:xfrm>
              <a:off x="3543300" y="2286725"/>
              <a:ext cx="300" cy="5300"/>
            </a:xfrm>
            <a:custGeom>
              <a:avLst/>
              <a:gdLst/>
              <a:ahLst/>
              <a:cxnLst/>
              <a:rect l="l" t="t" r="r" b="b"/>
              <a:pathLst>
                <a:path w="12" h="212" extrusionOk="0">
                  <a:moveTo>
                    <a:pt x="0" y="0"/>
                  </a:moveTo>
                  <a:lnTo>
                    <a:pt x="0" y="203"/>
                  </a:lnTo>
                  <a:cubicBezTo>
                    <a:pt x="0" y="209"/>
                    <a:pt x="3" y="212"/>
                    <a:pt x="6" y="212"/>
                  </a:cubicBezTo>
                  <a:cubicBezTo>
                    <a:pt x="9" y="212"/>
                    <a:pt x="12" y="209"/>
                    <a:pt x="12" y="20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2" name="Google Shape;16744;p55">
              <a:extLst>
                <a:ext uri="{FF2B5EF4-FFF2-40B4-BE49-F238E27FC236}">
                  <a16:creationId xmlns:a16="http://schemas.microsoft.com/office/drawing/2014/main" id="{B6EB21AC-9FBD-A5B1-98D3-10B95B333578}"/>
                </a:ext>
              </a:extLst>
            </p:cNvPr>
            <p:cNvSpPr/>
            <p:nvPr/>
          </p:nvSpPr>
          <p:spPr>
            <a:xfrm>
              <a:off x="3541950" y="2304125"/>
              <a:ext cx="2700" cy="4800"/>
            </a:xfrm>
            <a:custGeom>
              <a:avLst/>
              <a:gdLst/>
              <a:ahLst/>
              <a:cxnLst/>
              <a:rect l="l" t="t" r="r" b="b"/>
              <a:pathLst>
                <a:path w="108" h="192" extrusionOk="0">
                  <a:moveTo>
                    <a:pt x="54" y="1"/>
                  </a:moveTo>
                  <a:cubicBezTo>
                    <a:pt x="27" y="1"/>
                    <a:pt x="0" y="19"/>
                    <a:pt x="6" y="54"/>
                  </a:cubicBezTo>
                  <a:cubicBezTo>
                    <a:pt x="6" y="102"/>
                    <a:pt x="6" y="150"/>
                    <a:pt x="18" y="173"/>
                  </a:cubicBezTo>
                  <a:cubicBezTo>
                    <a:pt x="30" y="185"/>
                    <a:pt x="42" y="191"/>
                    <a:pt x="53" y="191"/>
                  </a:cubicBezTo>
                  <a:cubicBezTo>
                    <a:pt x="63" y="191"/>
                    <a:pt x="72" y="185"/>
                    <a:pt x="78" y="173"/>
                  </a:cubicBezTo>
                  <a:cubicBezTo>
                    <a:pt x="102" y="138"/>
                    <a:pt x="102" y="102"/>
                    <a:pt x="102" y="54"/>
                  </a:cubicBezTo>
                  <a:cubicBezTo>
                    <a:pt x="108" y="19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3" name="Google Shape;16745;p55">
              <a:extLst>
                <a:ext uri="{FF2B5EF4-FFF2-40B4-BE49-F238E27FC236}">
                  <a16:creationId xmlns:a16="http://schemas.microsoft.com/office/drawing/2014/main" id="{BC48CFF5-CE96-D025-C1A3-D64A528B24BE}"/>
                </a:ext>
              </a:extLst>
            </p:cNvPr>
            <p:cNvSpPr/>
            <p:nvPr/>
          </p:nvSpPr>
          <p:spPr>
            <a:xfrm>
              <a:off x="3542100" y="2325875"/>
              <a:ext cx="40200" cy="61300"/>
            </a:xfrm>
            <a:custGeom>
              <a:avLst/>
              <a:gdLst/>
              <a:ahLst/>
              <a:cxnLst/>
              <a:rect l="l" t="t" r="r" b="b"/>
              <a:pathLst>
                <a:path w="1608" h="2452" extrusionOk="0">
                  <a:moveTo>
                    <a:pt x="60" y="1"/>
                  </a:moveTo>
                  <a:cubicBezTo>
                    <a:pt x="32" y="1"/>
                    <a:pt x="0" y="22"/>
                    <a:pt x="0" y="54"/>
                  </a:cubicBezTo>
                  <a:cubicBezTo>
                    <a:pt x="185" y="884"/>
                    <a:pt x="247" y="2452"/>
                    <a:pt x="1430" y="2452"/>
                  </a:cubicBezTo>
                  <a:cubicBezTo>
                    <a:pt x="1468" y="2452"/>
                    <a:pt x="1508" y="2450"/>
                    <a:pt x="1548" y="2447"/>
                  </a:cubicBezTo>
                  <a:cubicBezTo>
                    <a:pt x="1596" y="2447"/>
                    <a:pt x="1608" y="2375"/>
                    <a:pt x="1560" y="2363"/>
                  </a:cubicBezTo>
                  <a:cubicBezTo>
                    <a:pt x="965" y="2161"/>
                    <a:pt x="643" y="1959"/>
                    <a:pt x="429" y="1351"/>
                  </a:cubicBezTo>
                  <a:cubicBezTo>
                    <a:pt x="286" y="911"/>
                    <a:pt x="227" y="470"/>
                    <a:pt x="96" y="18"/>
                  </a:cubicBezTo>
                  <a:cubicBezTo>
                    <a:pt x="88" y="6"/>
                    <a:pt x="74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4" name="Google Shape;16746;p55">
              <a:extLst>
                <a:ext uri="{FF2B5EF4-FFF2-40B4-BE49-F238E27FC236}">
                  <a16:creationId xmlns:a16="http://schemas.microsoft.com/office/drawing/2014/main" id="{6124E104-64D4-CA12-CAF4-F2DD328DBF94}"/>
                </a:ext>
              </a:extLst>
            </p:cNvPr>
            <p:cNvSpPr/>
            <p:nvPr/>
          </p:nvSpPr>
          <p:spPr>
            <a:xfrm>
              <a:off x="3644450" y="1995025"/>
              <a:ext cx="14950" cy="17800"/>
            </a:xfrm>
            <a:custGeom>
              <a:avLst/>
              <a:gdLst/>
              <a:ahLst/>
              <a:cxnLst/>
              <a:rect l="l" t="t" r="r" b="b"/>
              <a:pathLst>
                <a:path w="598" h="712" extrusionOk="0">
                  <a:moveTo>
                    <a:pt x="89" y="0"/>
                  </a:moveTo>
                  <a:cubicBezTo>
                    <a:pt x="41" y="0"/>
                    <a:pt x="1" y="78"/>
                    <a:pt x="50" y="107"/>
                  </a:cubicBezTo>
                  <a:cubicBezTo>
                    <a:pt x="145" y="203"/>
                    <a:pt x="240" y="310"/>
                    <a:pt x="312" y="405"/>
                  </a:cubicBezTo>
                  <a:cubicBezTo>
                    <a:pt x="347" y="453"/>
                    <a:pt x="359" y="512"/>
                    <a:pt x="383" y="560"/>
                  </a:cubicBezTo>
                  <a:lnTo>
                    <a:pt x="478" y="691"/>
                  </a:lnTo>
                  <a:cubicBezTo>
                    <a:pt x="486" y="706"/>
                    <a:pt x="495" y="711"/>
                    <a:pt x="506" y="711"/>
                  </a:cubicBezTo>
                  <a:cubicBezTo>
                    <a:pt x="528" y="711"/>
                    <a:pt x="554" y="683"/>
                    <a:pt x="562" y="667"/>
                  </a:cubicBezTo>
                  <a:cubicBezTo>
                    <a:pt x="597" y="393"/>
                    <a:pt x="324" y="155"/>
                    <a:pt x="121" y="12"/>
                  </a:cubicBezTo>
                  <a:cubicBezTo>
                    <a:pt x="111" y="4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5" name="Google Shape;16747;p55">
              <a:extLst>
                <a:ext uri="{FF2B5EF4-FFF2-40B4-BE49-F238E27FC236}">
                  <a16:creationId xmlns:a16="http://schemas.microsoft.com/office/drawing/2014/main" id="{1EEC8C2E-A009-E929-36D0-24BBC0116FC8}"/>
                </a:ext>
              </a:extLst>
            </p:cNvPr>
            <p:cNvSpPr/>
            <p:nvPr/>
          </p:nvSpPr>
          <p:spPr>
            <a:xfrm>
              <a:off x="3628175" y="2035500"/>
              <a:ext cx="15450" cy="11675"/>
            </a:xfrm>
            <a:custGeom>
              <a:avLst/>
              <a:gdLst/>
              <a:ahLst/>
              <a:cxnLst/>
              <a:rect l="l" t="t" r="r" b="b"/>
              <a:pathLst>
                <a:path w="618" h="467" extrusionOk="0">
                  <a:moveTo>
                    <a:pt x="617" y="0"/>
                  </a:moveTo>
                  <a:lnTo>
                    <a:pt x="617" y="0"/>
                  </a:lnTo>
                  <a:cubicBezTo>
                    <a:pt x="463" y="179"/>
                    <a:pt x="248" y="322"/>
                    <a:pt x="22" y="417"/>
                  </a:cubicBezTo>
                  <a:cubicBezTo>
                    <a:pt x="1" y="428"/>
                    <a:pt x="8" y="467"/>
                    <a:pt x="35" y="467"/>
                  </a:cubicBezTo>
                  <a:cubicBezTo>
                    <a:pt x="38" y="467"/>
                    <a:pt x="42" y="466"/>
                    <a:pt x="46" y="465"/>
                  </a:cubicBezTo>
                  <a:cubicBezTo>
                    <a:pt x="308" y="417"/>
                    <a:pt x="522" y="239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6" name="Google Shape;16748;p55">
              <a:extLst>
                <a:ext uri="{FF2B5EF4-FFF2-40B4-BE49-F238E27FC236}">
                  <a16:creationId xmlns:a16="http://schemas.microsoft.com/office/drawing/2014/main" id="{9BCF1F55-9AE3-7753-4407-AB8A53D5FD08}"/>
                </a:ext>
              </a:extLst>
            </p:cNvPr>
            <p:cNvSpPr/>
            <p:nvPr/>
          </p:nvSpPr>
          <p:spPr>
            <a:xfrm>
              <a:off x="3563900" y="2080700"/>
              <a:ext cx="9750" cy="6675"/>
            </a:xfrm>
            <a:custGeom>
              <a:avLst/>
              <a:gdLst/>
              <a:ahLst/>
              <a:cxnLst/>
              <a:rect l="l" t="t" r="r" b="b"/>
              <a:pathLst>
                <a:path w="390" h="267" extrusionOk="0">
                  <a:moveTo>
                    <a:pt x="359" y="0"/>
                  </a:moveTo>
                  <a:cubicBezTo>
                    <a:pt x="358" y="0"/>
                    <a:pt x="356" y="1"/>
                    <a:pt x="355" y="2"/>
                  </a:cubicBezTo>
                  <a:cubicBezTo>
                    <a:pt x="236" y="62"/>
                    <a:pt x="140" y="157"/>
                    <a:pt x="21" y="217"/>
                  </a:cubicBezTo>
                  <a:cubicBezTo>
                    <a:pt x="0" y="227"/>
                    <a:pt x="17" y="266"/>
                    <a:pt x="46" y="266"/>
                  </a:cubicBezTo>
                  <a:cubicBezTo>
                    <a:pt x="49" y="266"/>
                    <a:pt x="53" y="265"/>
                    <a:pt x="57" y="264"/>
                  </a:cubicBezTo>
                  <a:cubicBezTo>
                    <a:pt x="176" y="205"/>
                    <a:pt x="259" y="97"/>
                    <a:pt x="379" y="38"/>
                  </a:cubicBezTo>
                  <a:cubicBezTo>
                    <a:pt x="389" y="38"/>
                    <a:pt x="371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7" name="Google Shape;16749;p55">
              <a:extLst>
                <a:ext uri="{FF2B5EF4-FFF2-40B4-BE49-F238E27FC236}">
                  <a16:creationId xmlns:a16="http://schemas.microsoft.com/office/drawing/2014/main" id="{A68FC2B0-C3F7-0E8B-92B1-3EEDF71C22F2}"/>
                </a:ext>
              </a:extLst>
            </p:cNvPr>
            <p:cNvSpPr/>
            <p:nvPr/>
          </p:nvSpPr>
          <p:spPr>
            <a:xfrm>
              <a:off x="3604100" y="2029125"/>
              <a:ext cx="12275" cy="10025"/>
            </a:xfrm>
            <a:custGeom>
              <a:avLst/>
              <a:gdLst/>
              <a:ahLst/>
              <a:cxnLst/>
              <a:rect l="l" t="t" r="r" b="b"/>
              <a:pathLst>
                <a:path w="491" h="401" extrusionOk="0">
                  <a:moveTo>
                    <a:pt x="417" y="0"/>
                  </a:moveTo>
                  <a:cubicBezTo>
                    <a:pt x="404" y="0"/>
                    <a:pt x="390" y="5"/>
                    <a:pt x="378" y="17"/>
                  </a:cubicBezTo>
                  <a:cubicBezTo>
                    <a:pt x="259" y="136"/>
                    <a:pt x="140" y="232"/>
                    <a:pt x="21" y="339"/>
                  </a:cubicBezTo>
                  <a:cubicBezTo>
                    <a:pt x="0" y="370"/>
                    <a:pt x="24" y="401"/>
                    <a:pt x="54" y="401"/>
                  </a:cubicBezTo>
                  <a:cubicBezTo>
                    <a:pt x="59" y="401"/>
                    <a:pt x="64" y="400"/>
                    <a:pt x="68" y="398"/>
                  </a:cubicBezTo>
                  <a:cubicBezTo>
                    <a:pt x="211" y="327"/>
                    <a:pt x="330" y="208"/>
                    <a:pt x="473" y="89"/>
                  </a:cubicBezTo>
                  <a:cubicBezTo>
                    <a:pt x="491" y="44"/>
                    <a:pt x="45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8" name="Google Shape;16750;p55">
              <a:extLst>
                <a:ext uri="{FF2B5EF4-FFF2-40B4-BE49-F238E27FC236}">
                  <a16:creationId xmlns:a16="http://schemas.microsoft.com/office/drawing/2014/main" id="{AA2B6885-0755-A681-B806-445A49CAA979}"/>
                </a:ext>
              </a:extLst>
            </p:cNvPr>
            <p:cNvSpPr/>
            <p:nvPr/>
          </p:nvSpPr>
          <p:spPr>
            <a:xfrm>
              <a:off x="3510850" y="2126700"/>
              <a:ext cx="8650" cy="56750"/>
            </a:xfrm>
            <a:custGeom>
              <a:avLst/>
              <a:gdLst/>
              <a:ahLst/>
              <a:cxnLst/>
              <a:rect l="l" t="t" r="r" b="b"/>
              <a:pathLst>
                <a:path w="346" h="2270" extrusionOk="0">
                  <a:moveTo>
                    <a:pt x="331" y="1"/>
                  </a:moveTo>
                  <a:cubicBezTo>
                    <a:pt x="326" y="1"/>
                    <a:pt x="319" y="3"/>
                    <a:pt x="310" y="8"/>
                  </a:cubicBezTo>
                  <a:cubicBezTo>
                    <a:pt x="0" y="746"/>
                    <a:pt x="95" y="1496"/>
                    <a:pt x="107" y="2270"/>
                  </a:cubicBezTo>
                  <a:lnTo>
                    <a:pt x="119" y="2270"/>
                  </a:lnTo>
                  <a:cubicBezTo>
                    <a:pt x="119" y="1520"/>
                    <a:pt x="48" y="746"/>
                    <a:pt x="346" y="31"/>
                  </a:cubicBezTo>
                  <a:cubicBezTo>
                    <a:pt x="346" y="9"/>
                    <a:pt x="341" y="1"/>
                    <a:pt x="3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9" name="Google Shape;16751;p55">
              <a:extLst>
                <a:ext uri="{FF2B5EF4-FFF2-40B4-BE49-F238E27FC236}">
                  <a16:creationId xmlns:a16="http://schemas.microsoft.com/office/drawing/2014/main" id="{EAC469F7-089E-0A90-72B5-4DA598C3274E}"/>
                </a:ext>
              </a:extLst>
            </p:cNvPr>
            <p:cNvSpPr/>
            <p:nvPr/>
          </p:nvSpPr>
          <p:spPr>
            <a:xfrm>
              <a:off x="3509650" y="2260525"/>
              <a:ext cx="5375" cy="17000"/>
            </a:xfrm>
            <a:custGeom>
              <a:avLst/>
              <a:gdLst/>
              <a:ahLst/>
              <a:cxnLst/>
              <a:rect l="l" t="t" r="r" b="b"/>
              <a:pathLst>
                <a:path w="215" h="680" extrusionOk="0">
                  <a:moveTo>
                    <a:pt x="114" y="1"/>
                  </a:moveTo>
                  <a:cubicBezTo>
                    <a:pt x="99" y="1"/>
                    <a:pt x="84" y="12"/>
                    <a:pt x="84" y="36"/>
                  </a:cubicBezTo>
                  <a:cubicBezTo>
                    <a:pt x="60" y="227"/>
                    <a:pt x="1" y="453"/>
                    <a:pt x="60" y="644"/>
                  </a:cubicBezTo>
                  <a:cubicBezTo>
                    <a:pt x="72" y="667"/>
                    <a:pt x="93" y="679"/>
                    <a:pt x="112" y="679"/>
                  </a:cubicBezTo>
                  <a:cubicBezTo>
                    <a:pt x="132" y="679"/>
                    <a:pt x="149" y="667"/>
                    <a:pt x="155" y="644"/>
                  </a:cubicBezTo>
                  <a:cubicBezTo>
                    <a:pt x="215" y="453"/>
                    <a:pt x="155" y="227"/>
                    <a:pt x="143" y="36"/>
                  </a:cubicBezTo>
                  <a:cubicBezTo>
                    <a:pt x="143" y="12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0" name="Google Shape;16752;p55">
              <a:extLst>
                <a:ext uri="{FF2B5EF4-FFF2-40B4-BE49-F238E27FC236}">
                  <a16:creationId xmlns:a16="http://schemas.microsoft.com/office/drawing/2014/main" id="{54008637-077E-9633-3E66-B40ADEB2F214}"/>
                </a:ext>
              </a:extLst>
            </p:cNvPr>
            <p:cNvSpPr/>
            <p:nvPr/>
          </p:nvSpPr>
          <p:spPr>
            <a:xfrm>
              <a:off x="3513525" y="2306675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1" name="Google Shape;16753;p55">
              <a:extLst>
                <a:ext uri="{FF2B5EF4-FFF2-40B4-BE49-F238E27FC236}">
                  <a16:creationId xmlns:a16="http://schemas.microsoft.com/office/drawing/2014/main" id="{CEA5DCE0-F11F-5CCB-5433-20046117DF4C}"/>
                </a:ext>
              </a:extLst>
            </p:cNvPr>
            <p:cNvSpPr/>
            <p:nvPr/>
          </p:nvSpPr>
          <p:spPr>
            <a:xfrm>
              <a:off x="3523950" y="2346600"/>
              <a:ext cx="15400" cy="22950"/>
            </a:xfrm>
            <a:custGeom>
              <a:avLst/>
              <a:gdLst/>
              <a:ahLst/>
              <a:cxnLst/>
              <a:rect l="l" t="t" r="r" b="b"/>
              <a:pathLst>
                <a:path w="616" h="918" extrusionOk="0">
                  <a:moveTo>
                    <a:pt x="18" y="0"/>
                  </a:moveTo>
                  <a:cubicBezTo>
                    <a:pt x="11" y="0"/>
                    <a:pt x="0" y="14"/>
                    <a:pt x="0" y="22"/>
                  </a:cubicBezTo>
                  <a:cubicBezTo>
                    <a:pt x="72" y="177"/>
                    <a:pt x="143" y="320"/>
                    <a:pt x="238" y="475"/>
                  </a:cubicBezTo>
                  <a:cubicBezTo>
                    <a:pt x="310" y="618"/>
                    <a:pt x="405" y="784"/>
                    <a:pt x="524" y="903"/>
                  </a:cubicBezTo>
                  <a:cubicBezTo>
                    <a:pt x="531" y="913"/>
                    <a:pt x="541" y="918"/>
                    <a:pt x="553" y="918"/>
                  </a:cubicBezTo>
                  <a:cubicBezTo>
                    <a:pt x="582" y="918"/>
                    <a:pt x="616" y="890"/>
                    <a:pt x="607" y="856"/>
                  </a:cubicBezTo>
                  <a:cubicBezTo>
                    <a:pt x="548" y="689"/>
                    <a:pt x="429" y="558"/>
                    <a:pt x="322" y="427"/>
                  </a:cubicBezTo>
                  <a:cubicBezTo>
                    <a:pt x="226" y="296"/>
                    <a:pt x="131" y="141"/>
                    <a:pt x="24" y="10"/>
                  </a:cubicBezTo>
                  <a:cubicBezTo>
                    <a:pt x="24" y="3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2" name="Google Shape;16754;p55">
              <a:extLst>
                <a:ext uri="{FF2B5EF4-FFF2-40B4-BE49-F238E27FC236}">
                  <a16:creationId xmlns:a16="http://schemas.microsoft.com/office/drawing/2014/main" id="{712D8794-055F-5B4D-B1FE-2CDEFE5D34CE}"/>
                </a:ext>
              </a:extLst>
            </p:cNvPr>
            <p:cNvSpPr/>
            <p:nvPr/>
          </p:nvSpPr>
          <p:spPr>
            <a:xfrm>
              <a:off x="3592100" y="2389400"/>
              <a:ext cx="31875" cy="15075"/>
            </a:xfrm>
            <a:custGeom>
              <a:avLst/>
              <a:gdLst/>
              <a:ahLst/>
              <a:cxnLst/>
              <a:rect l="l" t="t" r="r" b="b"/>
              <a:pathLst>
                <a:path w="1275" h="603" extrusionOk="0">
                  <a:moveTo>
                    <a:pt x="84" y="1"/>
                  </a:moveTo>
                  <a:cubicBezTo>
                    <a:pt x="36" y="1"/>
                    <a:pt x="1" y="72"/>
                    <a:pt x="36" y="120"/>
                  </a:cubicBezTo>
                  <a:cubicBezTo>
                    <a:pt x="239" y="263"/>
                    <a:pt x="441" y="382"/>
                    <a:pt x="667" y="489"/>
                  </a:cubicBezTo>
                  <a:cubicBezTo>
                    <a:pt x="789" y="546"/>
                    <a:pt x="917" y="603"/>
                    <a:pt x="1046" y="603"/>
                  </a:cubicBezTo>
                  <a:cubicBezTo>
                    <a:pt x="1106" y="603"/>
                    <a:pt x="1167" y="591"/>
                    <a:pt x="1227" y="561"/>
                  </a:cubicBezTo>
                  <a:cubicBezTo>
                    <a:pt x="1275" y="549"/>
                    <a:pt x="1275" y="489"/>
                    <a:pt x="1251" y="441"/>
                  </a:cubicBezTo>
                  <a:cubicBezTo>
                    <a:pt x="1108" y="275"/>
                    <a:pt x="906" y="251"/>
                    <a:pt x="715" y="168"/>
                  </a:cubicBezTo>
                  <a:cubicBezTo>
                    <a:pt x="489" y="84"/>
                    <a:pt x="322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3" name="Google Shape;16755;p55">
              <a:extLst>
                <a:ext uri="{FF2B5EF4-FFF2-40B4-BE49-F238E27FC236}">
                  <a16:creationId xmlns:a16="http://schemas.microsoft.com/office/drawing/2014/main" id="{841D8501-6A83-4011-4BF3-4CE7DEF2889B}"/>
                </a:ext>
              </a:extLst>
            </p:cNvPr>
            <p:cNvSpPr/>
            <p:nvPr/>
          </p:nvSpPr>
          <p:spPr>
            <a:xfrm>
              <a:off x="3635550" y="2402850"/>
              <a:ext cx="89925" cy="6350"/>
            </a:xfrm>
            <a:custGeom>
              <a:avLst/>
              <a:gdLst/>
              <a:ahLst/>
              <a:cxnLst/>
              <a:rect l="l" t="t" r="r" b="b"/>
              <a:pathLst>
                <a:path w="3597" h="254" extrusionOk="0">
                  <a:moveTo>
                    <a:pt x="2423" y="1"/>
                  </a:moveTo>
                  <a:cubicBezTo>
                    <a:pt x="1818" y="1"/>
                    <a:pt x="1215" y="50"/>
                    <a:pt x="609" y="50"/>
                  </a:cubicBezTo>
                  <a:cubicBezTo>
                    <a:pt x="430" y="50"/>
                    <a:pt x="251" y="45"/>
                    <a:pt x="72" y="34"/>
                  </a:cubicBezTo>
                  <a:cubicBezTo>
                    <a:pt x="13" y="34"/>
                    <a:pt x="1" y="142"/>
                    <a:pt x="60" y="142"/>
                  </a:cubicBezTo>
                  <a:cubicBezTo>
                    <a:pt x="624" y="223"/>
                    <a:pt x="1191" y="253"/>
                    <a:pt x="1758" y="253"/>
                  </a:cubicBezTo>
                  <a:cubicBezTo>
                    <a:pt x="2352" y="253"/>
                    <a:pt x="2946" y="220"/>
                    <a:pt x="3537" y="177"/>
                  </a:cubicBezTo>
                  <a:cubicBezTo>
                    <a:pt x="3585" y="177"/>
                    <a:pt x="3597" y="94"/>
                    <a:pt x="3561" y="82"/>
                  </a:cubicBezTo>
                  <a:cubicBezTo>
                    <a:pt x="3181" y="20"/>
                    <a:pt x="2802" y="1"/>
                    <a:pt x="24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4" name="Google Shape;16756;p55">
              <a:extLst>
                <a:ext uri="{FF2B5EF4-FFF2-40B4-BE49-F238E27FC236}">
                  <a16:creationId xmlns:a16="http://schemas.microsoft.com/office/drawing/2014/main" id="{A70D075B-4007-B769-2061-4AA6E5D151FE}"/>
                </a:ext>
              </a:extLst>
            </p:cNvPr>
            <p:cNvSpPr/>
            <p:nvPr/>
          </p:nvSpPr>
          <p:spPr>
            <a:xfrm>
              <a:off x="3712950" y="2397750"/>
              <a:ext cx="41700" cy="4925"/>
            </a:xfrm>
            <a:custGeom>
              <a:avLst/>
              <a:gdLst/>
              <a:ahLst/>
              <a:cxnLst/>
              <a:rect l="l" t="t" r="r" b="b"/>
              <a:pathLst>
                <a:path w="1668" h="197" extrusionOk="0">
                  <a:moveTo>
                    <a:pt x="12" y="0"/>
                  </a:moveTo>
                  <a:cubicBezTo>
                    <a:pt x="1" y="0"/>
                    <a:pt x="1" y="36"/>
                    <a:pt x="12" y="36"/>
                  </a:cubicBezTo>
                  <a:cubicBezTo>
                    <a:pt x="298" y="60"/>
                    <a:pt x="596" y="107"/>
                    <a:pt x="882" y="143"/>
                  </a:cubicBezTo>
                  <a:cubicBezTo>
                    <a:pt x="1055" y="161"/>
                    <a:pt x="1235" y="197"/>
                    <a:pt x="1412" y="197"/>
                  </a:cubicBezTo>
                  <a:cubicBezTo>
                    <a:pt x="1478" y="197"/>
                    <a:pt x="1543" y="192"/>
                    <a:pt x="1608" y="179"/>
                  </a:cubicBezTo>
                  <a:cubicBezTo>
                    <a:pt x="1667" y="167"/>
                    <a:pt x="1644" y="96"/>
                    <a:pt x="1608" y="84"/>
                  </a:cubicBezTo>
                  <a:cubicBezTo>
                    <a:pt x="1469" y="33"/>
                    <a:pt x="1317" y="26"/>
                    <a:pt x="1165" y="26"/>
                  </a:cubicBezTo>
                  <a:cubicBezTo>
                    <a:pt x="1115" y="26"/>
                    <a:pt x="1065" y="27"/>
                    <a:pt x="1016" y="27"/>
                  </a:cubicBezTo>
                  <a:cubicBezTo>
                    <a:pt x="970" y="27"/>
                    <a:pt x="926" y="26"/>
                    <a:pt x="882" y="24"/>
                  </a:cubicBezTo>
                  <a:cubicBezTo>
                    <a:pt x="596" y="0"/>
                    <a:pt x="298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5" name="Google Shape;16757;p55">
              <a:extLst>
                <a:ext uri="{FF2B5EF4-FFF2-40B4-BE49-F238E27FC236}">
                  <a16:creationId xmlns:a16="http://schemas.microsoft.com/office/drawing/2014/main" id="{318306C7-0768-007C-9802-B937803E72E0}"/>
                </a:ext>
              </a:extLst>
            </p:cNvPr>
            <p:cNvSpPr/>
            <p:nvPr/>
          </p:nvSpPr>
          <p:spPr>
            <a:xfrm>
              <a:off x="3778750" y="2406625"/>
              <a:ext cx="61325" cy="53425"/>
            </a:xfrm>
            <a:custGeom>
              <a:avLst/>
              <a:gdLst/>
              <a:ahLst/>
              <a:cxnLst/>
              <a:rect l="l" t="t" r="r" b="b"/>
              <a:pathLst>
                <a:path w="2453" h="2137" extrusionOk="0">
                  <a:moveTo>
                    <a:pt x="27" y="1"/>
                  </a:moveTo>
                  <a:cubicBezTo>
                    <a:pt x="0" y="1"/>
                    <a:pt x="3" y="50"/>
                    <a:pt x="36" y="50"/>
                  </a:cubicBezTo>
                  <a:cubicBezTo>
                    <a:pt x="548" y="86"/>
                    <a:pt x="1250" y="348"/>
                    <a:pt x="1595" y="765"/>
                  </a:cubicBezTo>
                  <a:cubicBezTo>
                    <a:pt x="1762" y="979"/>
                    <a:pt x="1893" y="1217"/>
                    <a:pt x="1976" y="1467"/>
                  </a:cubicBezTo>
                  <a:cubicBezTo>
                    <a:pt x="2036" y="1669"/>
                    <a:pt x="2036" y="1896"/>
                    <a:pt x="2131" y="2110"/>
                  </a:cubicBezTo>
                  <a:cubicBezTo>
                    <a:pt x="2137" y="2128"/>
                    <a:pt x="2158" y="2137"/>
                    <a:pt x="2180" y="2137"/>
                  </a:cubicBezTo>
                  <a:cubicBezTo>
                    <a:pt x="2203" y="2137"/>
                    <a:pt x="2226" y="2128"/>
                    <a:pt x="2238" y="2110"/>
                  </a:cubicBezTo>
                  <a:cubicBezTo>
                    <a:pt x="2453" y="1598"/>
                    <a:pt x="2024" y="979"/>
                    <a:pt x="1655" y="645"/>
                  </a:cubicBezTo>
                  <a:cubicBezTo>
                    <a:pt x="1143" y="205"/>
                    <a:pt x="702" y="3"/>
                    <a:pt x="36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6" name="Google Shape;16758;p55">
              <a:extLst>
                <a:ext uri="{FF2B5EF4-FFF2-40B4-BE49-F238E27FC236}">
                  <a16:creationId xmlns:a16="http://schemas.microsoft.com/office/drawing/2014/main" id="{25808A0C-097F-931E-F5B0-488D8311609E}"/>
                </a:ext>
              </a:extLst>
            </p:cNvPr>
            <p:cNvSpPr/>
            <p:nvPr/>
          </p:nvSpPr>
          <p:spPr>
            <a:xfrm>
              <a:off x="3832950" y="2419150"/>
              <a:ext cx="10700" cy="42175"/>
            </a:xfrm>
            <a:custGeom>
              <a:avLst/>
              <a:gdLst/>
              <a:ahLst/>
              <a:cxnLst/>
              <a:rect l="l" t="t" r="r" b="b"/>
              <a:pathLst>
                <a:path w="428" h="1687" extrusionOk="0">
                  <a:moveTo>
                    <a:pt x="90" y="1"/>
                  </a:moveTo>
                  <a:cubicBezTo>
                    <a:pt x="45" y="1"/>
                    <a:pt x="1" y="43"/>
                    <a:pt x="35" y="85"/>
                  </a:cubicBezTo>
                  <a:cubicBezTo>
                    <a:pt x="380" y="561"/>
                    <a:pt x="249" y="1133"/>
                    <a:pt x="213" y="1668"/>
                  </a:cubicBezTo>
                  <a:cubicBezTo>
                    <a:pt x="213" y="1680"/>
                    <a:pt x="225" y="1686"/>
                    <a:pt x="237" y="1686"/>
                  </a:cubicBezTo>
                  <a:cubicBezTo>
                    <a:pt x="249" y="1686"/>
                    <a:pt x="261" y="1680"/>
                    <a:pt x="261" y="1668"/>
                  </a:cubicBezTo>
                  <a:cubicBezTo>
                    <a:pt x="285" y="1347"/>
                    <a:pt x="427" y="1073"/>
                    <a:pt x="404" y="752"/>
                  </a:cubicBezTo>
                  <a:cubicBezTo>
                    <a:pt x="404" y="478"/>
                    <a:pt x="308" y="252"/>
                    <a:pt x="142" y="25"/>
                  </a:cubicBezTo>
                  <a:cubicBezTo>
                    <a:pt x="128" y="8"/>
                    <a:pt x="109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7" name="Google Shape;16759;p55">
              <a:extLst>
                <a:ext uri="{FF2B5EF4-FFF2-40B4-BE49-F238E27FC236}">
                  <a16:creationId xmlns:a16="http://schemas.microsoft.com/office/drawing/2014/main" id="{989A68DC-416B-BB79-C127-D76FACE28FCE}"/>
                </a:ext>
              </a:extLst>
            </p:cNvPr>
            <p:cNvSpPr/>
            <p:nvPr/>
          </p:nvSpPr>
          <p:spPr>
            <a:xfrm>
              <a:off x="3820700" y="2463050"/>
              <a:ext cx="17875" cy="134750"/>
            </a:xfrm>
            <a:custGeom>
              <a:avLst/>
              <a:gdLst/>
              <a:ahLst/>
              <a:cxnLst/>
              <a:rect l="l" t="t" r="r" b="b"/>
              <a:pathLst>
                <a:path w="715" h="5390" extrusionOk="0">
                  <a:moveTo>
                    <a:pt x="687" y="1"/>
                  </a:moveTo>
                  <a:cubicBezTo>
                    <a:pt x="682" y="1"/>
                    <a:pt x="679" y="3"/>
                    <a:pt x="679" y="8"/>
                  </a:cubicBezTo>
                  <a:cubicBezTo>
                    <a:pt x="108" y="1734"/>
                    <a:pt x="1" y="3556"/>
                    <a:pt x="24" y="5354"/>
                  </a:cubicBezTo>
                  <a:cubicBezTo>
                    <a:pt x="24" y="5377"/>
                    <a:pt x="39" y="5389"/>
                    <a:pt x="56" y="5389"/>
                  </a:cubicBezTo>
                  <a:cubicBezTo>
                    <a:pt x="72" y="5389"/>
                    <a:pt x="90" y="5377"/>
                    <a:pt x="96" y="5354"/>
                  </a:cubicBezTo>
                  <a:cubicBezTo>
                    <a:pt x="108" y="3568"/>
                    <a:pt x="203" y="1734"/>
                    <a:pt x="715" y="32"/>
                  </a:cubicBezTo>
                  <a:cubicBezTo>
                    <a:pt x="707" y="9"/>
                    <a:pt x="695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8" name="Google Shape;16760;p55">
              <a:extLst>
                <a:ext uri="{FF2B5EF4-FFF2-40B4-BE49-F238E27FC236}">
                  <a16:creationId xmlns:a16="http://schemas.microsoft.com/office/drawing/2014/main" id="{0A4310A4-93BC-86CE-2FA4-F060D984EF7F}"/>
                </a:ext>
              </a:extLst>
            </p:cNvPr>
            <p:cNvSpPr/>
            <p:nvPr/>
          </p:nvSpPr>
          <p:spPr>
            <a:xfrm>
              <a:off x="3820400" y="2549900"/>
              <a:ext cx="12225" cy="81375"/>
            </a:xfrm>
            <a:custGeom>
              <a:avLst/>
              <a:gdLst/>
              <a:ahLst/>
              <a:cxnLst/>
              <a:rect l="l" t="t" r="r" b="b"/>
              <a:pathLst>
                <a:path w="489" h="3255" extrusionOk="0">
                  <a:moveTo>
                    <a:pt x="471" y="0"/>
                  </a:moveTo>
                  <a:cubicBezTo>
                    <a:pt x="467" y="0"/>
                    <a:pt x="465" y="3"/>
                    <a:pt x="465" y="10"/>
                  </a:cubicBezTo>
                  <a:cubicBezTo>
                    <a:pt x="191" y="1106"/>
                    <a:pt x="1" y="2106"/>
                    <a:pt x="36" y="3237"/>
                  </a:cubicBezTo>
                  <a:cubicBezTo>
                    <a:pt x="36" y="3249"/>
                    <a:pt x="45" y="3255"/>
                    <a:pt x="54" y="3255"/>
                  </a:cubicBezTo>
                  <a:cubicBezTo>
                    <a:pt x="63" y="3255"/>
                    <a:pt x="72" y="3249"/>
                    <a:pt x="72" y="3237"/>
                  </a:cubicBezTo>
                  <a:cubicBezTo>
                    <a:pt x="120" y="2165"/>
                    <a:pt x="334" y="1082"/>
                    <a:pt x="489" y="22"/>
                  </a:cubicBezTo>
                  <a:cubicBezTo>
                    <a:pt x="489" y="14"/>
                    <a:pt x="478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9" name="Google Shape;16761;p55">
              <a:extLst>
                <a:ext uri="{FF2B5EF4-FFF2-40B4-BE49-F238E27FC236}">
                  <a16:creationId xmlns:a16="http://schemas.microsoft.com/office/drawing/2014/main" id="{B61C5997-423E-9C66-113A-239A743F86CB}"/>
                </a:ext>
              </a:extLst>
            </p:cNvPr>
            <p:cNvSpPr/>
            <p:nvPr/>
          </p:nvSpPr>
          <p:spPr>
            <a:xfrm>
              <a:off x="3820400" y="2647600"/>
              <a:ext cx="10450" cy="46875"/>
            </a:xfrm>
            <a:custGeom>
              <a:avLst/>
              <a:gdLst/>
              <a:ahLst/>
              <a:cxnLst/>
              <a:rect l="l" t="t" r="r" b="b"/>
              <a:pathLst>
                <a:path w="418" h="1875" extrusionOk="0">
                  <a:moveTo>
                    <a:pt x="10" y="0"/>
                  </a:moveTo>
                  <a:cubicBezTo>
                    <a:pt x="6" y="0"/>
                    <a:pt x="1" y="3"/>
                    <a:pt x="1" y="8"/>
                  </a:cubicBezTo>
                  <a:cubicBezTo>
                    <a:pt x="1" y="591"/>
                    <a:pt x="72" y="1341"/>
                    <a:pt x="346" y="1853"/>
                  </a:cubicBezTo>
                  <a:cubicBezTo>
                    <a:pt x="351" y="1868"/>
                    <a:pt x="362" y="1875"/>
                    <a:pt x="374" y="1875"/>
                  </a:cubicBezTo>
                  <a:cubicBezTo>
                    <a:pt x="389" y="1875"/>
                    <a:pt x="406" y="1862"/>
                    <a:pt x="406" y="1841"/>
                  </a:cubicBezTo>
                  <a:cubicBezTo>
                    <a:pt x="417" y="1579"/>
                    <a:pt x="298" y="1293"/>
                    <a:pt x="215" y="1043"/>
                  </a:cubicBezTo>
                  <a:cubicBezTo>
                    <a:pt x="108" y="698"/>
                    <a:pt x="25" y="389"/>
                    <a:pt x="13" y="31"/>
                  </a:cubicBezTo>
                  <a:cubicBezTo>
                    <a:pt x="28" y="9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0" name="Google Shape;16762;p55">
              <a:extLst>
                <a:ext uri="{FF2B5EF4-FFF2-40B4-BE49-F238E27FC236}">
                  <a16:creationId xmlns:a16="http://schemas.microsoft.com/office/drawing/2014/main" id="{A50EEB54-B1EB-7302-F442-87520BCBF1B3}"/>
                </a:ext>
              </a:extLst>
            </p:cNvPr>
            <p:cNvSpPr/>
            <p:nvPr/>
          </p:nvSpPr>
          <p:spPr>
            <a:xfrm>
              <a:off x="3819650" y="2699475"/>
              <a:ext cx="25400" cy="35675"/>
            </a:xfrm>
            <a:custGeom>
              <a:avLst/>
              <a:gdLst/>
              <a:ahLst/>
              <a:cxnLst/>
              <a:rect l="l" t="t" r="r" b="b"/>
              <a:pathLst>
                <a:path w="1016" h="1427" extrusionOk="0">
                  <a:moveTo>
                    <a:pt x="127" y="0"/>
                  </a:moveTo>
                  <a:cubicBezTo>
                    <a:pt x="65" y="0"/>
                    <a:pt x="1" y="65"/>
                    <a:pt x="43" y="123"/>
                  </a:cubicBezTo>
                  <a:cubicBezTo>
                    <a:pt x="281" y="552"/>
                    <a:pt x="519" y="1123"/>
                    <a:pt x="912" y="1421"/>
                  </a:cubicBezTo>
                  <a:cubicBezTo>
                    <a:pt x="917" y="1425"/>
                    <a:pt x="924" y="1427"/>
                    <a:pt x="931" y="1427"/>
                  </a:cubicBezTo>
                  <a:cubicBezTo>
                    <a:pt x="968" y="1427"/>
                    <a:pt x="1015" y="1380"/>
                    <a:pt x="995" y="1350"/>
                  </a:cubicBezTo>
                  <a:cubicBezTo>
                    <a:pt x="936" y="1112"/>
                    <a:pt x="781" y="897"/>
                    <a:pt x="638" y="707"/>
                  </a:cubicBezTo>
                  <a:lnTo>
                    <a:pt x="197" y="40"/>
                  </a:lnTo>
                  <a:cubicBezTo>
                    <a:pt x="180" y="12"/>
                    <a:pt x="15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1" name="Google Shape;16763;p55">
              <a:extLst>
                <a:ext uri="{FF2B5EF4-FFF2-40B4-BE49-F238E27FC236}">
                  <a16:creationId xmlns:a16="http://schemas.microsoft.com/office/drawing/2014/main" id="{D029AF53-5C57-8FC3-4071-18E55498D0B1}"/>
                </a:ext>
              </a:extLst>
            </p:cNvPr>
            <p:cNvSpPr/>
            <p:nvPr/>
          </p:nvSpPr>
          <p:spPr>
            <a:xfrm>
              <a:off x="3854300" y="2742900"/>
              <a:ext cx="36325" cy="27875"/>
            </a:xfrm>
            <a:custGeom>
              <a:avLst/>
              <a:gdLst/>
              <a:ahLst/>
              <a:cxnLst/>
              <a:rect l="l" t="t" r="r" b="b"/>
              <a:pathLst>
                <a:path w="1453" h="1115" extrusionOk="0">
                  <a:moveTo>
                    <a:pt x="133" y="1"/>
                  </a:moveTo>
                  <a:cubicBezTo>
                    <a:pt x="21" y="1"/>
                    <a:pt x="1" y="152"/>
                    <a:pt x="109" y="184"/>
                  </a:cubicBezTo>
                  <a:cubicBezTo>
                    <a:pt x="371" y="291"/>
                    <a:pt x="597" y="470"/>
                    <a:pt x="824" y="672"/>
                  </a:cubicBezTo>
                  <a:cubicBezTo>
                    <a:pt x="978" y="827"/>
                    <a:pt x="1121" y="1018"/>
                    <a:pt x="1336" y="1113"/>
                  </a:cubicBezTo>
                  <a:cubicBezTo>
                    <a:pt x="1341" y="1114"/>
                    <a:pt x="1346" y="1114"/>
                    <a:pt x="1351" y="1114"/>
                  </a:cubicBezTo>
                  <a:cubicBezTo>
                    <a:pt x="1405" y="1114"/>
                    <a:pt x="1453" y="1061"/>
                    <a:pt x="1431" y="1018"/>
                  </a:cubicBezTo>
                  <a:cubicBezTo>
                    <a:pt x="1336" y="768"/>
                    <a:pt x="1062" y="577"/>
                    <a:pt x="847" y="410"/>
                  </a:cubicBezTo>
                  <a:cubicBezTo>
                    <a:pt x="645" y="244"/>
                    <a:pt x="419" y="101"/>
                    <a:pt x="169" y="6"/>
                  </a:cubicBezTo>
                  <a:cubicBezTo>
                    <a:pt x="156" y="2"/>
                    <a:pt x="144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2" name="Google Shape;16764;p55">
              <a:extLst>
                <a:ext uri="{FF2B5EF4-FFF2-40B4-BE49-F238E27FC236}">
                  <a16:creationId xmlns:a16="http://schemas.microsoft.com/office/drawing/2014/main" id="{5619A3F8-9201-1561-21D2-1213292D7303}"/>
                </a:ext>
              </a:extLst>
            </p:cNvPr>
            <p:cNvSpPr/>
            <p:nvPr/>
          </p:nvSpPr>
          <p:spPr>
            <a:xfrm>
              <a:off x="3900650" y="2769275"/>
              <a:ext cx="48800" cy="47175"/>
            </a:xfrm>
            <a:custGeom>
              <a:avLst/>
              <a:gdLst/>
              <a:ahLst/>
              <a:cxnLst/>
              <a:rect l="l" t="t" r="r" b="b"/>
              <a:pathLst>
                <a:path w="1952" h="1887" extrusionOk="0">
                  <a:moveTo>
                    <a:pt x="21" y="1"/>
                  </a:moveTo>
                  <a:cubicBezTo>
                    <a:pt x="2" y="1"/>
                    <a:pt x="0" y="20"/>
                    <a:pt x="17" y="46"/>
                  </a:cubicBezTo>
                  <a:cubicBezTo>
                    <a:pt x="410" y="284"/>
                    <a:pt x="720" y="582"/>
                    <a:pt x="1029" y="915"/>
                  </a:cubicBezTo>
                  <a:cubicBezTo>
                    <a:pt x="1184" y="1082"/>
                    <a:pt x="1327" y="1237"/>
                    <a:pt x="1470" y="1403"/>
                  </a:cubicBezTo>
                  <a:cubicBezTo>
                    <a:pt x="1577" y="1558"/>
                    <a:pt x="1672" y="1737"/>
                    <a:pt x="1815" y="1868"/>
                  </a:cubicBezTo>
                  <a:cubicBezTo>
                    <a:pt x="1832" y="1881"/>
                    <a:pt x="1850" y="1887"/>
                    <a:pt x="1868" y="1887"/>
                  </a:cubicBezTo>
                  <a:cubicBezTo>
                    <a:pt x="1913" y="1887"/>
                    <a:pt x="1951" y="1848"/>
                    <a:pt x="1934" y="1796"/>
                  </a:cubicBezTo>
                  <a:cubicBezTo>
                    <a:pt x="1851" y="1427"/>
                    <a:pt x="1458" y="1022"/>
                    <a:pt x="1196" y="772"/>
                  </a:cubicBezTo>
                  <a:cubicBezTo>
                    <a:pt x="863" y="451"/>
                    <a:pt x="470" y="189"/>
                    <a:pt x="53" y="10"/>
                  </a:cubicBezTo>
                  <a:cubicBezTo>
                    <a:pt x="40" y="4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3" name="Google Shape;16765;p55">
              <a:extLst>
                <a:ext uri="{FF2B5EF4-FFF2-40B4-BE49-F238E27FC236}">
                  <a16:creationId xmlns:a16="http://schemas.microsoft.com/office/drawing/2014/main" id="{87964E1D-90AB-A44B-C5ED-C3E37306B1F9}"/>
                </a:ext>
              </a:extLst>
            </p:cNvPr>
            <p:cNvSpPr/>
            <p:nvPr/>
          </p:nvSpPr>
          <p:spPr>
            <a:xfrm>
              <a:off x="3953300" y="2826325"/>
              <a:ext cx="137125" cy="65425"/>
            </a:xfrm>
            <a:custGeom>
              <a:avLst/>
              <a:gdLst/>
              <a:ahLst/>
              <a:cxnLst/>
              <a:rect l="l" t="t" r="r" b="b"/>
              <a:pathLst>
                <a:path w="5485" h="2617" extrusionOk="0">
                  <a:moveTo>
                    <a:pt x="201" y="1"/>
                  </a:moveTo>
                  <a:cubicBezTo>
                    <a:pt x="75" y="1"/>
                    <a:pt x="1" y="193"/>
                    <a:pt x="150" y="252"/>
                  </a:cubicBezTo>
                  <a:cubicBezTo>
                    <a:pt x="936" y="598"/>
                    <a:pt x="1590" y="1193"/>
                    <a:pt x="2400" y="1550"/>
                  </a:cubicBezTo>
                  <a:cubicBezTo>
                    <a:pt x="3352" y="1967"/>
                    <a:pt x="4365" y="2312"/>
                    <a:pt x="5353" y="2610"/>
                  </a:cubicBezTo>
                  <a:cubicBezTo>
                    <a:pt x="5365" y="2614"/>
                    <a:pt x="5376" y="2616"/>
                    <a:pt x="5387" y="2616"/>
                  </a:cubicBezTo>
                  <a:cubicBezTo>
                    <a:pt x="5458" y="2616"/>
                    <a:pt x="5485" y="2520"/>
                    <a:pt x="5412" y="2479"/>
                  </a:cubicBezTo>
                  <a:cubicBezTo>
                    <a:pt x="4603" y="1943"/>
                    <a:pt x="3603" y="1812"/>
                    <a:pt x="2710" y="1431"/>
                  </a:cubicBezTo>
                  <a:cubicBezTo>
                    <a:pt x="1817" y="1062"/>
                    <a:pt x="1114" y="479"/>
                    <a:pt x="281" y="26"/>
                  </a:cubicBezTo>
                  <a:cubicBezTo>
                    <a:pt x="253" y="8"/>
                    <a:pt x="226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4" name="Google Shape;16766;p55">
              <a:extLst>
                <a:ext uri="{FF2B5EF4-FFF2-40B4-BE49-F238E27FC236}">
                  <a16:creationId xmlns:a16="http://schemas.microsoft.com/office/drawing/2014/main" id="{5D1241DE-AAE3-7C91-C2D7-ED28EE26C43F}"/>
                </a:ext>
              </a:extLst>
            </p:cNvPr>
            <p:cNvSpPr/>
            <p:nvPr/>
          </p:nvSpPr>
          <p:spPr>
            <a:xfrm>
              <a:off x="4071750" y="2869100"/>
              <a:ext cx="61425" cy="45775"/>
            </a:xfrm>
            <a:custGeom>
              <a:avLst/>
              <a:gdLst/>
              <a:ahLst/>
              <a:cxnLst/>
              <a:rect l="l" t="t" r="r" b="b"/>
              <a:pathLst>
                <a:path w="2457" h="1831" extrusionOk="0">
                  <a:moveTo>
                    <a:pt x="41" y="1"/>
                  </a:moveTo>
                  <a:cubicBezTo>
                    <a:pt x="14" y="1"/>
                    <a:pt x="1" y="55"/>
                    <a:pt x="31" y="65"/>
                  </a:cubicBezTo>
                  <a:cubicBezTo>
                    <a:pt x="960" y="482"/>
                    <a:pt x="1674" y="1125"/>
                    <a:pt x="2389" y="1816"/>
                  </a:cubicBezTo>
                  <a:cubicBezTo>
                    <a:pt x="2396" y="1826"/>
                    <a:pt x="2405" y="1831"/>
                    <a:pt x="2415" y="1831"/>
                  </a:cubicBezTo>
                  <a:cubicBezTo>
                    <a:pt x="2436" y="1831"/>
                    <a:pt x="2457" y="1808"/>
                    <a:pt x="2448" y="1792"/>
                  </a:cubicBezTo>
                  <a:cubicBezTo>
                    <a:pt x="2258" y="804"/>
                    <a:pt x="912" y="244"/>
                    <a:pt x="55" y="6"/>
                  </a:cubicBezTo>
                  <a:cubicBezTo>
                    <a:pt x="50" y="2"/>
                    <a:pt x="45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5" name="Google Shape;16767;p55">
              <a:extLst>
                <a:ext uri="{FF2B5EF4-FFF2-40B4-BE49-F238E27FC236}">
                  <a16:creationId xmlns:a16="http://schemas.microsoft.com/office/drawing/2014/main" id="{1135EA37-CBA4-6605-E75B-DF0EBE6BD196}"/>
                </a:ext>
              </a:extLst>
            </p:cNvPr>
            <p:cNvSpPr/>
            <p:nvPr/>
          </p:nvSpPr>
          <p:spPr>
            <a:xfrm>
              <a:off x="4137400" y="29269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25" y="13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6" name="Google Shape;16768;p55">
              <a:extLst>
                <a:ext uri="{FF2B5EF4-FFF2-40B4-BE49-F238E27FC236}">
                  <a16:creationId xmlns:a16="http://schemas.microsoft.com/office/drawing/2014/main" id="{632029EB-EE02-F94D-80CA-88C51DDAB1A4}"/>
                </a:ext>
              </a:extLst>
            </p:cNvPr>
            <p:cNvSpPr/>
            <p:nvPr/>
          </p:nvSpPr>
          <p:spPr>
            <a:xfrm>
              <a:off x="4140100" y="2935600"/>
              <a:ext cx="11625" cy="43225"/>
            </a:xfrm>
            <a:custGeom>
              <a:avLst/>
              <a:gdLst/>
              <a:ahLst/>
              <a:cxnLst/>
              <a:rect l="l" t="t" r="r" b="b"/>
              <a:pathLst>
                <a:path w="465" h="1729" extrusionOk="0">
                  <a:moveTo>
                    <a:pt x="12" y="1"/>
                  </a:moveTo>
                  <a:cubicBezTo>
                    <a:pt x="12" y="1"/>
                    <a:pt x="0" y="13"/>
                    <a:pt x="0" y="25"/>
                  </a:cubicBezTo>
                  <a:cubicBezTo>
                    <a:pt x="262" y="572"/>
                    <a:pt x="191" y="1156"/>
                    <a:pt x="369" y="1703"/>
                  </a:cubicBezTo>
                  <a:cubicBezTo>
                    <a:pt x="375" y="1720"/>
                    <a:pt x="388" y="1729"/>
                    <a:pt x="400" y="1729"/>
                  </a:cubicBezTo>
                  <a:cubicBezTo>
                    <a:pt x="415" y="1729"/>
                    <a:pt x="429" y="1717"/>
                    <a:pt x="429" y="1692"/>
                  </a:cubicBezTo>
                  <a:cubicBezTo>
                    <a:pt x="464" y="1132"/>
                    <a:pt x="298" y="489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7" name="Google Shape;16769;p55">
              <a:extLst>
                <a:ext uri="{FF2B5EF4-FFF2-40B4-BE49-F238E27FC236}">
                  <a16:creationId xmlns:a16="http://schemas.microsoft.com/office/drawing/2014/main" id="{38A93273-B02C-36DF-FA0C-172ED07224A0}"/>
                </a:ext>
              </a:extLst>
            </p:cNvPr>
            <p:cNvSpPr/>
            <p:nvPr/>
          </p:nvSpPr>
          <p:spPr>
            <a:xfrm>
              <a:off x="4124050" y="2921850"/>
              <a:ext cx="17850" cy="68625"/>
            </a:xfrm>
            <a:custGeom>
              <a:avLst/>
              <a:gdLst/>
              <a:ahLst/>
              <a:cxnLst/>
              <a:rect l="l" t="t" r="r" b="b"/>
              <a:pathLst>
                <a:path w="714" h="2745" extrusionOk="0">
                  <a:moveTo>
                    <a:pt x="52" y="1"/>
                  </a:moveTo>
                  <a:cubicBezTo>
                    <a:pt x="35" y="1"/>
                    <a:pt x="1" y="29"/>
                    <a:pt x="11" y="39"/>
                  </a:cubicBezTo>
                  <a:cubicBezTo>
                    <a:pt x="511" y="872"/>
                    <a:pt x="297" y="1813"/>
                    <a:pt x="475" y="2718"/>
                  </a:cubicBezTo>
                  <a:cubicBezTo>
                    <a:pt x="475" y="2736"/>
                    <a:pt x="490" y="2745"/>
                    <a:pt x="505" y="2745"/>
                  </a:cubicBezTo>
                  <a:cubicBezTo>
                    <a:pt x="520" y="2745"/>
                    <a:pt x="535" y="2736"/>
                    <a:pt x="535" y="2718"/>
                  </a:cubicBezTo>
                  <a:cubicBezTo>
                    <a:pt x="713" y="1825"/>
                    <a:pt x="702" y="729"/>
                    <a:pt x="59" y="3"/>
                  </a:cubicBezTo>
                  <a:cubicBezTo>
                    <a:pt x="57" y="2"/>
                    <a:pt x="55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8" name="Google Shape;16770;p55">
              <a:extLst>
                <a:ext uri="{FF2B5EF4-FFF2-40B4-BE49-F238E27FC236}">
                  <a16:creationId xmlns:a16="http://schemas.microsoft.com/office/drawing/2014/main" id="{089EFDB1-EFDF-F87D-2EA4-834E2B9CE125}"/>
                </a:ext>
              </a:extLst>
            </p:cNvPr>
            <p:cNvSpPr/>
            <p:nvPr/>
          </p:nvSpPr>
          <p:spPr>
            <a:xfrm>
              <a:off x="4114575" y="3025250"/>
              <a:ext cx="11950" cy="30725"/>
            </a:xfrm>
            <a:custGeom>
              <a:avLst/>
              <a:gdLst/>
              <a:ahLst/>
              <a:cxnLst/>
              <a:rect l="l" t="t" r="r" b="b"/>
              <a:pathLst>
                <a:path w="478" h="1229" extrusionOk="0">
                  <a:moveTo>
                    <a:pt x="453" y="0"/>
                  </a:moveTo>
                  <a:cubicBezTo>
                    <a:pt x="447" y="0"/>
                    <a:pt x="441" y="3"/>
                    <a:pt x="438" y="11"/>
                  </a:cubicBezTo>
                  <a:cubicBezTo>
                    <a:pt x="176" y="368"/>
                    <a:pt x="223" y="832"/>
                    <a:pt x="9" y="1189"/>
                  </a:cubicBezTo>
                  <a:cubicBezTo>
                    <a:pt x="1" y="1206"/>
                    <a:pt x="16" y="1228"/>
                    <a:pt x="29" y="1228"/>
                  </a:cubicBezTo>
                  <a:cubicBezTo>
                    <a:pt x="35" y="1228"/>
                    <a:pt x="41" y="1224"/>
                    <a:pt x="45" y="1213"/>
                  </a:cubicBezTo>
                  <a:cubicBezTo>
                    <a:pt x="271" y="844"/>
                    <a:pt x="211" y="380"/>
                    <a:pt x="461" y="22"/>
                  </a:cubicBezTo>
                  <a:cubicBezTo>
                    <a:pt x="478" y="14"/>
                    <a:pt x="466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9" name="Google Shape;16771;p55">
              <a:extLst>
                <a:ext uri="{FF2B5EF4-FFF2-40B4-BE49-F238E27FC236}">
                  <a16:creationId xmlns:a16="http://schemas.microsoft.com/office/drawing/2014/main" id="{27F8D597-8FEF-6D8F-31A9-ECFCEBCDC17A}"/>
                </a:ext>
              </a:extLst>
            </p:cNvPr>
            <p:cNvSpPr/>
            <p:nvPr/>
          </p:nvSpPr>
          <p:spPr>
            <a:xfrm>
              <a:off x="4112575" y="3022700"/>
              <a:ext cx="29625" cy="44875"/>
            </a:xfrm>
            <a:custGeom>
              <a:avLst/>
              <a:gdLst/>
              <a:ahLst/>
              <a:cxnLst/>
              <a:rect l="l" t="t" r="r" b="b"/>
              <a:pathLst>
                <a:path w="1185" h="1795" extrusionOk="0">
                  <a:moveTo>
                    <a:pt x="1176" y="0"/>
                  </a:moveTo>
                  <a:cubicBezTo>
                    <a:pt x="1174" y="0"/>
                    <a:pt x="1172" y="1"/>
                    <a:pt x="1172" y="5"/>
                  </a:cubicBezTo>
                  <a:cubicBezTo>
                    <a:pt x="863" y="636"/>
                    <a:pt x="280" y="1113"/>
                    <a:pt x="18" y="1756"/>
                  </a:cubicBezTo>
                  <a:cubicBezTo>
                    <a:pt x="1" y="1772"/>
                    <a:pt x="13" y="1795"/>
                    <a:pt x="30" y="1795"/>
                  </a:cubicBezTo>
                  <a:cubicBezTo>
                    <a:pt x="38" y="1795"/>
                    <a:pt x="46" y="1790"/>
                    <a:pt x="53" y="1779"/>
                  </a:cubicBezTo>
                  <a:cubicBezTo>
                    <a:pt x="506" y="1244"/>
                    <a:pt x="994" y="684"/>
                    <a:pt x="1184" y="5"/>
                  </a:cubicBezTo>
                  <a:cubicBezTo>
                    <a:pt x="1184" y="5"/>
                    <a:pt x="1179" y="0"/>
                    <a:pt x="11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0" name="Google Shape;16772;p55">
              <a:extLst>
                <a:ext uri="{FF2B5EF4-FFF2-40B4-BE49-F238E27FC236}">
                  <a16:creationId xmlns:a16="http://schemas.microsoft.com/office/drawing/2014/main" id="{0892C141-ABD3-441E-03A7-F5F865F69F7A}"/>
                </a:ext>
              </a:extLst>
            </p:cNvPr>
            <p:cNvSpPr/>
            <p:nvPr/>
          </p:nvSpPr>
          <p:spPr>
            <a:xfrm>
              <a:off x="4097225" y="3089675"/>
              <a:ext cx="4200" cy="8475"/>
            </a:xfrm>
            <a:custGeom>
              <a:avLst/>
              <a:gdLst/>
              <a:ahLst/>
              <a:cxnLst/>
              <a:rect l="l" t="t" r="r" b="b"/>
              <a:pathLst>
                <a:path w="168" h="339" extrusionOk="0">
                  <a:moveTo>
                    <a:pt x="148" y="1"/>
                  </a:moveTo>
                  <a:cubicBezTo>
                    <a:pt x="136" y="1"/>
                    <a:pt x="125" y="9"/>
                    <a:pt x="132" y="29"/>
                  </a:cubicBezTo>
                  <a:cubicBezTo>
                    <a:pt x="147" y="44"/>
                    <a:pt x="145" y="73"/>
                    <a:pt x="136" y="104"/>
                  </a:cubicBezTo>
                  <a:lnTo>
                    <a:pt x="136" y="104"/>
                  </a:lnTo>
                  <a:cubicBezTo>
                    <a:pt x="152" y="71"/>
                    <a:pt x="134" y="39"/>
                    <a:pt x="167" y="17"/>
                  </a:cubicBezTo>
                  <a:cubicBezTo>
                    <a:pt x="167" y="7"/>
                    <a:pt x="158" y="1"/>
                    <a:pt x="148" y="1"/>
                  </a:cubicBezTo>
                  <a:close/>
                  <a:moveTo>
                    <a:pt x="136" y="104"/>
                  </a:moveTo>
                  <a:cubicBezTo>
                    <a:pt x="135" y="107"/>
                    <a:pt x="133" y="110"/>
                    <a:pt x="132" y="112"/>
                  </a:cubicBezTo>
                  <a:cubicBezTo>
                    <a:pt x="122" y="130"/>
                    <a:pt x="120" y="149"/>
                    <a:pt x="115" y="167"/>
                  </a:cubicBezTo>
                  <a:lnTo>
                    <a:pt x="115" y="167"/>
                  </a:lnTo>
                  <a:cubicBezTo>
                    <a:pt x="122" y="147"/>
                    <a:pt x="131" y="125"/>
                    <a:pt x="136" y="104"/>
                  </a:cubicBezTo>
                  <a:close/>
                  <a:moveTo>
                    <a:pt x="115" y="167"/>
                  </a:moveTo>
                  <a:cubicBezTo>
                    <a:pt x="113" y="172"/>
                    <a:pt x="111" y="177"/>
                    <a:pt x="109" y="182"/>
                  </a:cubicBezTo>
                  <a:lnTo>
                    <a:pt x="109" y="182"/>
                  </a:lnTo>
                  <a:cubicBezTo>
                    <a:pt x="111" y="177"/>
                    <a:pt x="113" y="172"/>
                    <a:pt x="115" y="167"/>
                  </a:cubicBezTo>
                  <a:close/>
                  <a:moveTo>
                    <a:pt x="109" y="182"/>
                  </a:moveTo>
                  <a:cubicBezTo>
                    <a:pt x="108" y="183"/>
                    <a:pt x="108" y="183"/>
                    <a:pt x="108" y="184"/>
                  </a:cubicBezTo>
                  <a:cubicBezTo>
                    <a:pt x="94" y="206"/>
                    <a:pt x="82" y="227"/>
                    <a:pt x="70" y="247"/>
                  </a:cubicBezTo>
                  <a:lnTo>
                    <a:pt x="70" y="247"/>
                  </a:lnTo>
                  <a:cubicBezTo>
                    <a:pt x="79" y="237"/>
                    <a:pt x="87" y="228"/>
                    <a:pt x="96" y="220"/>
                  </a:cubicBezTo>
                  <a:cubicBezTo>
                    <a:pt x="98" y="209"/>
                    <a:pt x="103" y="196"/>
                    <a:pt x="109" y="182"/>
                  </a:cubicBezTo>
                  <a:close/>
                  <a:moveTo>
                    <a:pt x="70" y="247"/>
                  </a:moveTo>
                  <a:lnTo>
                    <a:pt x="70" y="247"/>
                  </a:lnTo>
                  <a:cubicBezTo>
                    <a:pt x="44" y="277"/>
                    <a:pt x="19" y="311"/>
                    <a:pt x="1" y="339"/>
                  </a:cubicBezTo>
                  <a:cubicBezTo>
                    <a:pt x="30" y="309"/>
                    <a:pt x="51" y="279"/>
                    <a:pt x="70" y="24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1" name="Google Shape;16773;p55">
              <a:extLst>
                <a:ext uri="{FF2B5EF4-FFF2-40B4-BE49-F238E27FC236}">
                  <a16:creationId xmlns:a16="http://schemas.microsoft.com/office/drawing/2014/main" id="{4D0BAD27-E18B-407B-1A99-34A6DD36D818}"/>
                </a:ext>
              </a:extLst>
            </p:cNvPr>
            <p:cNvSpPr/>
            <p:nvPr/>
          </p:nvSpPr>
          <p:spPr>
            <a:xfrm>
              <a:off x="4096025" y="3111300"/>
              <a:ext cx="775" cy="1300"/>
            </a:xfrm>
            <a:custGeom>
              <a:avLst/>
              <a:gdLst/>
              <a:ahLst/>
              <a:cxnLst/>
              <a:rect l="l" t="t" r="r" b="b"/>
              <a:pathLst>
                <a:path w="31" h="52" extrusionOk="0">
                  <a:moveTo>
                    <a:pt x="17" y="1"/>
                  </a:moveTo>
                  <a:cubicBezTo>
                    <a:pt x="10" y="1"/>
                    <a:pt x="1" y="4"/>
                    <a:pt x="1" y="9"/>
                  </a:cubicBezTo>
                  <a:lnTo>
                    <a:pt x="1" y="33"/>
                  </a:lnTo>
                  <a:cubicBezTo>
                    <a:pt x="1" y="45"/>
                    <a:pt x="7" y="51"/>
                    <a:pt x="13" y="51"/>
                  </a:cubicBezTo>
                  <a:cubicBezTo>
                    <a:pt x="19" y="51"/>
                    <a:pt x="25" y="45"/>
                    <a:pt x="25" y="33"/>
                  </a:cubicBezTo>
                  <a:lnTo>
                    <a:pt x="25" y="9"/>
                  </a:lnTo>
                  <a:cubicBezTo>
                    <a:pt x="31" y="4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2" name="Google Shape;16774;p55">
              <a:extLst>
                <a:ext uri="{FF2B5EF4-FFF2-40B4-BE49-F238E27FC236}">
                  <a16:creationId xmlns:a16="http://schemas.microsoft.com/office/drawing/2014/main" id="{A9FDAF77-12C7-26E5-1258-894E52F384BE}"/>
                </a:ext>
              </a:extLst>
            </p:cNvPr>
            <p:cNvSpPr/>
            <p:nvPr/>
          </p:nvSpPr>
          <p:spPr>
            <a:xfrm>
              <a:off x="4093950" y="3143475"/>
              <a:ext cx="8950" cy="45100"/>
            </a:xfrm>
            <a:custGeom>
              <a:avLst/>
              <a:gdLst/>
              <a:ahLst/>
              <a:cxnLst/>
              <a:rect l="l" t="t" r="r" b="b"/>
              <a:pathLst>
                <a:path w="358" h="1804" extrusionOk="0">
                  <a:moveTo>
                    <a:pt x="144" y="1"/>
                  </a:moveTo>
                  <a:cubicBezTo>
                    <a:pt x="136" y="1"/>
                    <a:pt x="132" y="6"/>
                    <a:pt x="132" y="20"/>
                  </a:cubicBezTo>
                  <a:cubicBezTo>
                    <a:pt x="132" y="592"/>
                    <a:pt x="1" y="1247"/>
                    <a:pt x="298" y="1782"/>
                  </a:cubicBezTo>
                  <a:cubicBezTo>
                    <a:pt x="303" y="1796"/>
                    <a:pt x="313" y="1803"/>
                    <a:pt x="324" y="1803"/>
                  </a:cubicBezTo>
                  <a:cubicBezTo>
                    <a:pt x="340" y="1803"/>
                    <a:pt x="358" y="1787"/>
                    <a:pt x="358" y="1759"/>
                  </a:cubicBezTo>
                  <a:cubicBezTo>
                    <a:pt x="263" y="1175"/>
                    <a:pt x="143" y="604"/>
                    <a:pt x="167" y="8"/>
                  </a:cubicBezTo>
                  <a:cubicBezTo>
                    <a:pt x="157" y="3"/>
                    <a:pt x="150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3" name="Google Shape;16775;p55">
              <a:extLst>
                <a:ext uri="{FF2B5EF4-FFF2-40B4-BE49-F238E27FC236}">
                  <a16:creationId xmlns:a16="http://schemas.microsoft.com/office/drawing/2014/main" id="{F2EC10CB-2291-429F-689E-C3B7E40B7D7E}"/>
                </a:ext>
              </a:extLst>
            </p:cNvPr>
            <p:cNvSpPr/>
            <p:nvPr/>
          </p:nvSpPr>
          <p:spPr>
            <a:xfrm>
              <a:off x="4104075" y="3123100"/>
              <a:ext cx="11725" cy="67725"/>
            </a:xfrm>
            <a:custGeom>
              <a:avLst/>
              <a:gdLst/>
              <a:ahLst/>
              <a:cxnLst/>
              <a:rect l="l" t="t" r="r" b="b"/>
              <a:pathLst>
                <a:path w="469" h="2709" extrusionOk="0">
                  <a:moveTo>
                    <a:pt x="164" y="0"/>
                  </a:moveTo>
                  <a:cubicBezTo>
                    <a:pt x="148" y="0"/>
                    <a:pt x="131" y="12"/>
                    <a:pt x="131" y="38"/>
                  </a:cubicBezTo>
                  <a:cubicBezTo>
                    <a:pt x="96" y="919"/>
                    <a:pt x="0" y="1859"/>
                    <a:pt x="369" y="2681"/>
                  </a:cubicBezTo>
                  <a:cubicBezTo>
                    <a:pt x="377" y="2700"/>
                    <a:pt x="391" y="2708"/>
                    <a:pt x="406" y="2708"/>
                  </a:cubicBezTo>
                  <a:cubicBezTo>
                    <a:pt x="436" y="2708"/>
                    <a:pt x="469" y="2673"/>
                    <a:pt x="453" y="2633"/>
                  </a:cubicBezTo>
                  <a:cubicBezTo>
                    <a:pt x="250" y="1752"/>
                    <a:pt x="203" y="919"/>
                    <a:pt x="191" y="26"/>
                  </a:cubicBezTo>
                  <a:cubicBezTo>
                    <a:pt x="191" y="9"/>
                    <a:pt x="178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4" name="Google Shape;16776;p55">
              <a:extLst>
                <a:ext uri="{FF2B5EF4-FFF2-40B4-BE49-F238E27FC236}">
                  <a16:creationId xmlns:a16="http://schemas.microsoft.com/office/drawing/2014/main" id="{0F90813A-A42D-0B43-11CF-8E180A7BC629}"/>
                </a:ext>
              </a:extLst>
            </p:cNvPr>
            <p:cNvSpPr/>
            <p:nvPr/>
          </p:nvSpPr>
          <p:spPr>
            <a:xfrm>
              <a:off x="4078775" y="3141475"/>
              <a:ext cx="15075" cy="50600"/>
            </a:xfrm>
            <a:custGeom>
              <a:avLst/>
              <a:gdLst/>
              <a:ahLst/>
              <a:cxnLst/>
              <a:rect l="l" t="t" r="r" b="b"/>
              <a:pathLst>
                <a:path w="603" h="2024" extrusionOk="0">
                  <a:moveTo>
                    <a:pt x="27" y="0"/>
                  </a:moveTo>
                  <a:cubicBezTo>
                    <a:pt x="19" y="0"/>
                    <a:pt x="12" y="6"/>
                    <a:pt x="12" y="17"/>
                  </a:cubicBezTo>
                  <a:cubicBezTo>
                    <a:pt x="0" y="648"/>
                    <a:pt x="72" y="1541"/>
                    <a:pt x="548" y="2017"/>
                  </a:cubicBezTo>
                  <a:cubicBezTo>
                    <a:pt x="553" y="2022"/>
                    <a:pt x="558" y="2024"/>
                    <a:pt x="563" y="2024"/>
                  </a:cubicBezTo>
                  <a:cubicBezTo>
                    <a:pt x="584" y="2024"/>
                    <a:pt x="603" y="1991"/>
                    <a:pt x="584" y="1981"/>
                  </a:cubicBezTo>
                  <a:cubicBezTo>
                    <a:pt x="155" y="1386"/>
                    <a:pt x="12" y="767"/>
                    <a:pt x="48" y="29"/>
                  </a:cubicBezTo>
                  <a:cubicBezTo>
                    <a:pt x="48" y="9"/>
                    <a:pt x="37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5" name="Google Shape;16777;p55">
              <a:extLst>
                <a:ext uri="{FF2B5EF4-FFF2-40B4-BE49-F238E27FC236}">
                  <a16:creationId xmlns:a16="http://schemas.microsoft.com/office/drawing/2014/main" id="{50B9549B-1836-C226-2A5D-F196743A239A}"/>
                </a:ext>
              </a:extLst>
            </p:cNvPr>
            <p:cNvSpPr/>
            <p:nvPr/>
          </p:nvSpPr>
          <p:spPr>
            <a:xfrm>
              <a:off x="4125550" y="3212625"/>
              <a:ext cx="30525" cy="27300"/>
            </a:xfrm>
            <a:custGeom>
              <a:avLst/>
              <a:gdLst/>
              <a:ahLst/>
              <a:cxnLst/>
              <a:rect l="l" t="t" r="r" b="b"/>
              <a:pathLst>
                <a:path w="1221" h="1092" extrusionOk="0">
                  <a:moveTo>
                    <a:pt x="90" y="0"/>
                  </a:moveTo>
                  <a:cubicBezTo>
                    <a:pt x="36" y="0"/>
                    <a:pt x="0" y="87"/>
                    <a:pt x="58" y="136"/>
                  </a:cubicBezTo>
                  <a:cubicBezTo>
                    <a:pt x="272" y="302"/>
                    <a:pt x="463" y="481"/>
                    <a:pt x="653" y="659"/>
                  </a:cubicBezTo>
                  <a:cubicBezTo>
                    <a:pt x="820" y="802"/>
                    <a:pt x="951" y="969"/>
                    <a:pt x="1142" y="1088"/>
                  </a:cubicBezTo>
                  <a:cubicBezTo>
                    <a:pt x="1148" y="1090"/>
                    <a:pt x="1154" y="1091"/>
                    <a:pt x="1161" y="1091"/>
                  </a:cubicBezTo>
                  <a:cubicBezTo>
                    <a:pt x="1192" y="1091"/>
                    <a:pt x="1221" y="1068"/>
                    <a:pt x="1201" y="1029"/>
                  </a:cubicBezTo>
                  <a:cubicBezTo>
                    <a:pt x="1082" y="826"/>
                    <a:pt x="892" y="659"/>
                    <a:pt x="713" y="493"/>
                  </a:cubicBezTo>
                  <a:cubicBezTo>
                    <a:pt x="523" y="326"/>
                    <a:pt x="332" y="159"/>
                    <a:pt x="130" y="16"/>
                  </a:cubicBezTo>
                  <a:cubicBezTo>
                    <a:pt x="116" y="5"/>
                    <a:pt x="102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6" name="Google Shape;16778;p55">
              <a:extLst>
                <a:ext uri="{FF2B5EF4-FFF2-40B4-BE49-F238E27FC236}">
                  <a16:creationId xmlns:a16="http://schemas.microsoft.com/office/drawing/2014/main" id="{F58D3C0D-2518-DFED-8C72-2C7DA449BC88}"/>
                </a:ext>
              </a:extLst>
            </p:cNvPr>
            <p:cNvSpPr/>
            <p:nvPr/>
          </p:nvSpPr>
          <p:spPr>
            <a:xfrm>
              <a:off x="4170525" y="3252000"/>
              <a:ext cx="130075" cy="78850"/>
            </a:xfrm>
            <a:custGeom>
              <a:avLst/>
              <a:gdLst/>
              <a:ahLst/>
              <a:cxnLst/>
              <a:rect l="l" t="t" r="r" b="b"/>
              <a:pathLst>
                <a:path w="5203" h="3154" extrusionOk="0">
                  <a:moveTo>
                    <a:pt x="84" y="0"/>
                  </a:moveTo>
                  <a:cubicBezTo>
                    <a:pt x="30" y="0"/>
                    <a:pt x="0" y="109"/>
                    <a:pt x="57" y="120"/>
                  </a:cubicBezTo>
                  <a:cubicBezTo>
                    <a:pt x="1926" y="787"/>
                    <a:pt x="3343" y="2299"/>
                    <a:pt x="5105" y="3144"/>
                  </a:cubicBezTo>
                  <a:cubicBezTo>
                    <a:pt x="5116" y="3151"/>
                    <a:pt x="5125" y="3153"/>
                    <a:pt x="5134" y="3153"/>
                  </a:cubicBezTo>
                  <a:cubicBezTo>
                    <a:pt x="5178" y="3153"/>
                    <a:pt x="5202" y="3093"/>
                    <a:pt x="5153" y="3073"/>
                  </a:cubicBezTo>
                  <a:cubicBezTo>
                    <a:pt x="4260" y="2513"/>
                    <a:pt x="3426" y="1894"/>
                    <a:pt x="2522" y="1347"/>
                  </a:cubicBezTo>
                  <a:cubicBezTo>
                    <a:pt x="1724" y="870"/>
                    <a:pt x="962" y="299"/>
                    <a:pt x="93" y="1"/>
                  </a:cubicBezTo>
                  <a:cubicBezTo>
                    <a:pt x="90" y="1"/>
                    <a:pt x="87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7" name="Google Shape;16779;p55">
              <a:extLst>
                <a:ext uri="{FF2B5EF4-FFF2-40B4-BE49-F238E27FC236}">
                  <a16:creationId xmlns:a16="http://schemas.microsoft.com/office/drawing/2014/main" id="{3D723D79-E01A-C7B3-402C-3F5E6D251D68}"/>
                </a:ext>
              </a:extLst>
            </p:cNvPr>
            <p:cNvSpPr/>
            <p:nvPr/>
          </p:nvSpPr>
          <p:spPr>
            <a:xfrm>
              <a:off x="4118750" y="3217175"/>
              <a:ext cx="40900" cy="40375"/>
            </a:xfrm>
            <a:custGeom>
              <a:avLst/>
              <a:gdLst/>
              <a:ahLst/>
              <a:cxnLst/>
              <a:rect l="l" t="t" r="r" b="b"/>
              <a:pathLst>
                <a:path w="1636" h="1615" extrusionOk="0">
                  <a:moveTo>
                    <a:pt x="121" y="0"/>
                  </a:moveTo>
                  <a:cubicBezTo>
                    <a:pt x="58" y="0"/>
                    <a:pt x="1" y="72"/>
                    <a:pt x="68" y="120"/>
                  </a:cubicBezTo>
                  <a:cubicBezTo>
                    <a:pt x="628" y="549"/>
                    <a:pt x="961" y="1239"/>
                    <a:pt x="1568" y="1609"/>
                  </a:cubicBezTo>
                  <a:cubicBezTo>
                    <a:pt x="1572" y="1612"/>
                    <a:pt x="1577" y="1614"/>
                    <a:pt x="1581" y="1614"/>
                  </a:cubicBezTo>
                  <a:cubicBezTo>
                    <a:pt x="1606" y="1614"/>
                    <a:pt x="1636" y="1569"/>
                    <a:pt x="1616" y="1549"/>
                  </a:cubicBezTo>
                  <a:cubicBezTo>
                    <a:pt x="1104" y="1061"/>
                    <a:pt x="723" y="442"/>
                    <a:pt x="163" y="13"/>
                  </a:cubicBezTo>
                  <a:cubicBezTo>
                    <a:pt x="150" y="4"/>
                    <a:pt x="135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8" name="Google Shape;16780;p55">
              <a:extLst>
                <a:ext uri="{FF2B5EF4-FFF2-40B4-BE49-F238E27FC236}">
                  <a16:creationId xmlns:a16="http://schemas.microsoft.com/office/drawing/2014/main" id="{A67CDAD0-E522-3EC7-6AE7-D876B8069510}"/>
                </a:ext>
              </a:extLst>
            </p:cNvPr>
            <p:cNvSpPr/>
            <p:nvPr/>
          </p:nvSpPr>
          <p:spPr>
            <a:xfrm>
              <a:off x="4172625" y="3271000"/>
              <a:ext cx="8725" cy="6550"/>
            </a:xfrm>
            <a:custGeom>
              <a:avLst/>
              <a:gdLst/>
              <a:ahLst/>
              <a:cxnLst/>
              <a:rect l="l" t="t" r="r" b="b"/>
              <a:pathLst>
                <a:path w="349" h="262" extrusionOk="0">
                  <a:moveTo>
                    <a:pt x="42" y="1"/>
                  </a:moveTo>
                  <a:cubicBezTo>
                    <a:pt x="15" y="1"/>
                    <a:pt x="0" y="30"/>
                    <a:pt x="21" y="51"/>
                  </a:cubicBezTo>
                  <a:cubicBezTo>
                    <a:pt x="128" y="110"/>
                    <a:pt x="211" y="170"/>
                    <a:pt x="306" y="253"/>
                  </a:cubicBezTo>
                  <a:cubicBezTo>
                    <a:pt x="309" y="259"/>
                    <a:pt x="313" y="261"/>
                    <a:pt x="318" y="261"/>
                  </a:cubicBezTo>
                  <a:cubicBezTo>
                    <a:pt x="332" y="261"/>
                    <a:pt x="348" y="238"/>
                    <a:pt x="330" y="229"/>
                  </a:cubicBezTo>
                  <a:cubicBezTo>
                    <a:pt x="247" y="134"/>
                    <a:pt x="140" y="75"/>
                    <a:pt x="56" y="3"/>
                  </a:cubicBezTo>
                  <a:cubicBezTo>
                    <a:pt x="51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9" name="Google Shape;16781;p55">
              <a:extLst>
                <a:ext uri="{FF2B5EF4-FFF2-40B4-BE49-F238E27FC236}">
                  <a16:creationId xmlns:a16="http://schemas.microsoft.com/office/drawing/2014/main" id="{06B64FBD-6559-784D-1171-B631C8919F34}"/>
                </a:ext>
              </a:extLst>
            </p:cNvPr>
            <p:cNvSpPr/>
            <p:nvPr/>
          </p:nvSpPr>
          <p:spPr>
            <a:xfrm>
              <a:off x="4207650" y="3293675"/>
              <a:ext cx="6150" cy="3200"/>
            </a:xfrm>
            <a:custGeom>
              <a:avLst/>
              <a:gdLst/>
              <a:ahLst/>
              <a:cxnLst/>
              <a:rect l="l" t="t" r="r" b="b"/>
              <a:pathLst>
                <a:path w="246" h="128" extrusionOk="0">
                  <a:moveTo>
                    <a:pt x="42" y="0"/>
                  </a:moveTo>
                  <a:cubicBezTo>
                    <a:pt x="1" y="0"/>
                    <a:pt x="4" y="108"/>
                    <a:pt x="60" y="108"/>
                  </a:cubicBezTo>
                  <a:cubicBezTo>
                    <a:pt x="108" y="108"/>
                    <a:pt x="156" y="108"/>
                    <a:pt x="179" y="120"/>
                  </a:cubicBezTo>
                  <a:cubicBezTo>
                    <a:pt x="188" y="126"/>
                    <a:pt x="196" y="128"/>
                    <a:pt x="204" y="128"/>
                  </a:cubicBezTo>
                  <a:cubicBezTo>
                    <a:pt x="228" y="128"/>
                    <a:pt x="245" y="103"/>
                    <a:pt x="227" y="84"/>
                  </a:cubicBezTo>
                  <a:cubicBezTo>
                    <a:pt x="179" y="25"/>
                    <a:pt x="120" y="25"/>
                    <a:pt x="48" y="1"/>
                  </a:cubicBezTo>
                  <a:cubicBezTo>
                    <a:pt x="46" y="1"/>
                    <a:pt x="44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0" name="Google Shape;16782;p55">
              <a:extLst>
                <a:ext uri="{FF2B5EF4-FFF2-40B4-BE49-F238E27FC236}">
                  <a16:creationId xmlns:a16="http://schemas.microsoft.com/office/drawing/2014/main" id="{D2B7ED4B-787B-3E74-23CC-9A26CF5E8CD8}"/>
                </a:ext>
              </a:extLst>
            </p:cNvPr>
            <p:cNvSpPr/>
            <p:nvPr/>
          </p:nvSpPr>
          <p:spPr>
            <a:xfrm>
              <a:off x="4233850" y="3304425"/>
              <a:ext cx="9550" cy="5075"/>
            </a:xfrm>
            <a:custGeom>
              <a:avLst/>
              <a:gdLst/>
              <a:ahLst/>
              <a:cxnLst/>
              <a:rect l="l" t="t" r="r" b="b"/>
              <a:pathLst>
                <a:path w="382" h="203" extrusionOk="0">
                  <a:moveTo>
                    <a:pt x="86" y="0"/>
                  </a:moveTo>
                  <a:cubicBezTo>
                    <a:pt x="32" y="0"/>
                    <a:pt x="0" y="87"/>
                    <a:pt x="60" y="107"/>
                  </a:cubicBezTo>
                  <a:cubicBezTo>
                    <a:pt x="143" y="154"/>
                    <a:pt x="251" y="202"/>
                    <a:pt x="346" y="202"/>
                  </a:cubicBezTo>
                  <a:cubicBezTo>
                    <a:pt x="370" y="202"/>
                    <a:pt x="382" y="154"/>
                    <a:pt x="370" y="143"/>
                  </a:cubicBezTo>
                  <a:cubicBezTo>
                    <a:pt x="310" y="71"/>
                    <a:pt x="203" y="47"/>
                    <a:pt x="120" y="12"/>
                  </a:cubicBezTo>
                  <a:cubicBezTo>
                    <a:pt x="108" y="4"/>
                    <a:pt x="96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1" name="Google Shape;16783;p55">
              <a:extLst>
                <a:ext uri="{FF2B5EF4-FFF2-40B4-BE49-F238E27FC236}">
                  <a16:creationId xmlns:a16="http://schemas.microsoft.com/office/drawing/2014/main" id="{AAAFAC30-2DF4-8BF1-C3EF-3C76514A8385}"/>
                </a:ext>
              </a:extLst>
            </p:cNvPr>
            <p:cNvSpPr/>
            <p:nvPr/>
          </p:nvSpPr>
          <p:spPr>
            <a:xfrm>
              <a:off x="4258000" y="3318575"/>
              <a:ext cx="8025" cy="5500"/>
            </a:xfrm>
            <a:custGeom>
              <a:avLst/>
              <a:gdLst/>
              <a:ahLst/>
              <a:cxnLst/>
              <a:rect l="l" t="t" r="r" b="b"/>
              <a:pathLst>
                <a:path w="321" h="220" extrusionOk="0">
                  <a:moveTo>
                    <a:pt x="79" y="1"/>
                  </a:moveTo>
                  <a:cubicBezTo>
                    <a:pt x="28" y="1"/>
                    <a:pt x="1" y="84"/>
                    <a:pt x="58" y="112"/>
                  </a:cubicBezTo>
                  <a:cubicBezTo>
                    <a:pt x="106" y="124"/>
                    <a:pt x="130" y="136"/>
                    <a:pt x="178" y="172"/>
                  </a:cubicBezTo>
                  <a:cubicBezTo>
                    <a:pt x="213" y="184"/>
                    <a:pt x="225" y="196"/>
                    <a:pt x="261" y="220"/>
                  </a:cubicBezTo>
                  <a:cubicBezTo>
                    <a:pt x="297" y="220"/>
                    <a:pt x="320" y="196"/>
                    <a:pt x="308" y="172"/>
                  </a:cubicBezTo>
                  <a:cubicBezTo>
                    <a:pt x="285" y="100"/>
                    <a:pt x="189" y="53"/>
                    <a:pt x="118" y="17"/>
                  </a:cubicBezTo>
                  <a:cubicBezTo>
                    <a:pt x="104" y="6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2" name="Google Shape;16784;p55">
              <a:extLst>
                <a:ext uri="{FF2B5EF4-FFF2-40B4-BE49-F238E27FC236}">
                  <a16:creationId xmlns:a16="http://schemas.microsoft.com/office/drawing/2014/main" id="{3BA68636-9816-E966-22A0-1C865063ADE5}"/>
                </a:ext>
              </a:extLst>
            </p:cNvPr>
            <p:cNvSpPr/>
            <p:nvPr/>
          </p:nvSpPr>
          <p:spPr>
            <a:xfrm>
              <a:off x="4283650" y="3334500"/>
              <a:ext cx="9325" cy="5550"/>
            </a:xfrm>
            <a:custGeom>
              <a:avLst/>
              <a:gdLst/>
              <a:ahLst/>
              <a:cxnLst/>
              <a:rect l="l" t="t" r="r" b="b"/>
              <a:pathLst>
                <a:path w="373" h="222" extrusionOk="0">
                  <a:moveTo>
                    <a:pt x="100" y="1"/>
                  </a:moveTo>
                  <a:cubicBezTo>
                    <a:pt x="30" y="1"/>
                    <a:pt x="1" y="102"/>
                    <a:pt x="92" y="142"/>
                  </a:cubicBezTo>
                  <a:cubicBezTo>
                    <a:pt x="116" y="154"/>
                    <a:pt x="164" y="154"/>
                    <a:pt x="199" y="178"/>
                  </a:cubicBezTo>
                  <a:cubicBezTo>
                    <a:pt x="235" y="190"/>
                    <a:pt x="271" y="202"/>
                    <a:pt x="318" y="214"/>
                  </a:cubicBezTo>
                  <a:cubicBezTo>
                    <a:pt x="324" y="219"/>
                    <a:pt x="330" y="221"/>
                    <a:pt x="336" y="221"/>
                  </a:cubicBezTo>
                  <a:cubicBezTo>
                    <a:pt x="356" y="221"/>
                    <a:pt x="372" y="196"/>
                    <a:pt x="354" y="178"/>
                  </a:cubicBezTo>
                  <a:cubicBezTo>
                    <a:pt x="330" y="71"/>
                    <a:pt x="223" y="59"/>
                    <a:pt x="140" y="11"/>
                  </a:cubicBezTo>
                  <a:cubicBezTo>
                    <a:pt x="125" y="4"/>
                    <a:pt x="112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3" name="Google Shape;16785;p55">
              <a:extLst>
                <a:ext uri="{FF2B5EF4-FFF2-40B4-BE49-F238E27FC236}">
                  <a16:creationId xmlns:a16="http://schemas.microsoft.com/office/drawing/2014/main" id="{B8836780-99DB-43E6-8F85-7418839998E9}"/>
                </a:ext>
              </a:extLst>
            </p:cNvPr>
            <p:cNvSpPr/>
            <p:nvPr/>
          </p:nvSpPr>
          <p:spPr>
            <a:xfrm>
              <a:off x="4308375" y="3348125"/>
              <a:ext cx="9150" cy="2150"/>
            </a:xfrm>
            <a:custGeom>
              <a:avLst/>
              <a:gdLst/>
              <a:ahLst/>
              <a:cxnLst/>
              <a:rect l="l" t="t" r="r" b="b"/>
              <a:pathLst>
                <a:path w="366" h="86" extrusionOk="0">
                  <a:moveTo>
                    <a:pt x="46" y="0"/>
                  </a:moveTo>
                  <a:cubicBezTo>
                    <a:pt x="16" y="0"/>
                    <a:pt x="0" y="51"/>
                    <a:pt x="44" y="61"/>
                  </a:cubicBezTo>
                  <a:cubicBezTo>
                    <a:pt x="139" y="85"/>
                    <a:pt x="234" y="85"/>
                    <a:pt x="341" y="85"/>
                  </a:cubicBezTo>
                  <a:cubicBezTo>
                    <a:pt x="365" y="85"/>
                    <a:pt x="365" y="50"/>
                    <a:pt x="341" y="50"/>
                  </a:cubicBezTo>
                  <a:cubicBezTo>
                    <a:pt x="246" y="50"/>
                    <a:pt x="139" y="26"/>
                    <a:pt x="56" y="2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4" name="Google Shape;16786;p55">
              <a:extLst>
                <a:ext uri="{FF2B5EF4-FFF2-40B4-BE49-F238E27FC236}">
                  <a16:creationId xmlns:a16="http://schemas.microsoft.com/office/drawing/2014/main" id="{CA7372E3-4880-5CE4-2E2A-174A3AD7DCD6}"/>
                </a:ext>
              </a:extLst>
            </p:cNvPr>
            <p:cNvSpPr/>
            <p:nvPr/>
          </p:nvSpPr>
          <p:spPr>
            <a:xfrm>
              <a:off x="4333075" y="3345150"/>
              <a:ext cx="85050" cy="21775"/>
            </a:xfrm>
            <a:custGeom>
              <a:avLst/>
              <a:gdLst/>
              <a:ahLst/>
              <a:cxnLst/>
              <a:rect l="l" t="t" r="r" b="b"/>
              <a:pathLst>
                <a:path w="3402" h="871" extrusionOk="0">
                  <a:moveTo>
                    <a:pt x="67" y="0"/>
                  </a:moveTo>
                  <a:cubicBezTo>
                    <a:pt x="26" y="0"/>
                    <a:pt x="1" y="52"/>
                    <a:pt x="44" y="73"/>
                  </a:cubicBezTo>
                  <a:cubicBezTo>
                    <a:pt x="544" y="442"/>
                    <a:pt x="1080" y="621"/>
                    <a:pt x="1687" y="728"/>
                  </a:cubicBezTo>
                  <a:cubicBezTo>
                    <a:pt x="2044" y="792"/>
                    <a:pt x="2428" y="871"/>
                    <a:pt x="2799" y="871"/>
                  </a:cubicBezTo>
                  <a:cubicBezTo>
                    <a:pt x="2985" y="871"/>
                    <a:pt x="3167" y="851"/>
                    <a:pt x="3342" y="800"/>
                  </a:cubicBezTo>
                  <a:cubicBezTo>
                    <a:pt x="3401" y="788"/>
                    <a:pt x="3378" y="704"/>
                    <a:pt x="3318" y="704"/>
                  </a:cubicBezTo>
                  <a:cubicBezTo>
                    <a:pt x="3265" y="707"/>
                    <a:pt x="3213" y="708"/>
                    <a:pt x="3159" y="708"/>
                  </a:cubicBezTo>
                  <a:cubicBezTo>
                    <a:pt x="2134" y="708"/>
                    <a:pt x="1053" y="285"/>
                    <a:pt x="80" y="2"/>
                  </a:cubicBezTo>
                  <a:cubicBezTo>
                    <a:pt x="75" y="1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5" name="Google Shape;16787;p55">
              <a:extLst>
                <a:ext uri="{FF2B5EF4-FFF2-40B4-BE49-F238E27FC236}">
                  <a16:creationId xmlns:a16="http://schemas.microsoft.com/office/drawing/2014/main" id="{3C2F0B0A-2144-1EF8-66EC-6A4B5F1B1824}"/>
                </a:ext>
              </a:extLst>
            </p:cNvPr>
            <p:cNvSpPr/>
            <p:nvPr/>
          </p:nvSpPr>
          <p:spPr>
            <a:xfrm>
              <a:off x="4452625" y="3342425"/>
              <a:ext cx="50825" cy="25800"/>
            </a:xfrm>
            <a:custGeom>
              <a:avLst/>
              <a:gdLst/>
              <a:ahLst/>
              <a:cxnLst/>
              <a:rect l="l" t="t" r="r" b="b"/>
              <a:pathLst>
                <a:path w="2033" h="1032" extrusionOk="0">
                  <a:moveTo>
                    <a:pt x="1968" y="1"/>
                  </a:moveTo>
                  <a:cubicBezTo>
                    <a:pt x="1962" y="1"/>
                    <a:pt x="1957" y="2"/>
                    <a:pt x="1953" y="4"/>
                  </a:cubicBezTo>
                  <a:cubicBezTo>
                    <a:pt x="1656" y="135"/>
                    <a:pt x="1429" y="397"/>
                    <a:pt x="1156" y="551"/>
                  </a:cubicBezTo>
                  <a:cubicBezTo>
                    <a:pt x="856" y="762"/>
                    <a:pt x="525" y="911"/>
                    <a:pt x="154" y="911"/>
                  </a:cubicBezTo>
                  <a:cubicBezTo>
                    <a:pt x="127" y="911"/>
                    <a:pt x="100" y="910"/>
                    <a:pt x="72" y="909"/>
                  </a:cubicBezTo>
                  <a:cubicBezTo>
                    <a:pt x="69" y="908"/>
                    <a:pt x="66" y="908"/>
                    <a:pt x="63" y="908"/>
                  </a:cubicBezTo>
                  <a:cubicBezTo>
                    <a:pt x="1" y="908"/>
                    <a:pt x="4" y="1028"/>
                    <a:pt x="72" y="1028"/>
                  </a:cubicBezTo>
                  <a:cubicBezTo>
                    <a:pt x="106" y="1030"/>
                    <a:pt x="141" y="1031"/>
                    <a:pt x="176" y="1031"/>
                  </a:cubicBezTo>
                  <a:cubicBezTo>
                    <a:pt x="848" y="1031"/>
                    <a:pt x="1651" y="606"/>
                    <a:pt x="2013" y="63"/>
                  </a:cubicBezTo>
                  <a:cubicBezTo>
                    <a:pt x="2032" y="24"/>
                    <a:pt x="1995" y="1"/>
                    <a:pt x="19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6" name="Google Shape;16788;p55">
              <a:extLst>
                <a:ext uri="{FF2B5EF4-FFF2-40B4-BE49-F238E27FC236}">
                  <a16:creationId xmlns:a16="http://schemas.microsoft.com/office/drawing/2014/main" id="{E0CBADA5-6D02-D675-8F9E-A7ADC8073D41}"/>
                </a:ext>
              </a:extLst>
            </p:cNvPr>
            <p:cNvSpPr/>
            <p:nvPr/>
          </p:nvSpPr>
          <p:spPr>
            <a:xfrm>
              <a:off x="4535725" y="3301100"/>
              <a:ext cx="48725" cy="28850"/>
            </a:xfrm>
            <a:custGeom>
              <a:avLst/>
              <a:gdLst/>
              <a:ahLst/>
              <a:cxnLst/>
              <a:rect l="l" t="t" r="r" b="b"/>
              <a:pathLst>
                <a:path w="1949" h="1154" extrusionOk="0">
                  <a:moveTo>
                    <a:pt x="1869" y="0"/>
                  </a:moveTo>
                  <a:cubicBezTo>
                    <a:pt x="1865" y="0"/>
                    <a:pt x="1860" y="1"/>
                    <a:pt x="1856" y="2"/>
                  </a:cubicBezTo>
                  <a:cubicBezTo>
                    <a:pt x="1213" y="168"/>
                    <a:pt x="689" y="526"/>
                    <a:pt x="141" y="859"/>
                  </a:cubicBezTo>
                  <a:cubicBezTo>
                    <a:pt x="0" y="960"/>
                    <a:pt x="89" y="1154"/>
                    <a:pt x="228" y="1154"/>
                  </a:cubicBezTo>
                  <a:cubicBezTo>
                    <a:pt x="253" y="1154"/>
                    <a:pt x="280" y="1148"/>
                    <a:pt x="308" y="1133"/>
                  </a:cubicBezTo>
                  <a:cubicBezTo>
                    <a:pt x="891" y="859"/>
                    <a:pt x="1463" y="597"/>
                    <a:pt x="1915" y="109"/>
                  </a:cubicBezTo>
                  <a:cubicBezTo>
                    <a:pt x="1948" y="65"/>
                    <a:pt x="1920" y="0"/>
                    <a:pt x="18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7" name="Google Shape;16789;p55">
              <a:extLst>
                <a:ext uri="{FF2B5EF4-FFF2-40B4-BE49-F238E27FC236}">
                  <a16:creationId xmlns:a16="http://schemas.microsoft.com/office/drawing/2014/main" id="{39F6547C-EC60-BBD8-85BB-7D589B8BDD80}"/>
                </a:ext>
              </a:extLst>
            </p:cNvPr>
            <p:cNvSpPr/>
            <p:nvPr/>
          </p:nvSpPr>
          <p:spPr>
            <a:xfrm>
              <a:off x="4589925" y="3294575"/>
              <a:ext cx="3225" cy="2725"/>
            </a:xfrm>
            <a:custGeom>
              <a:avLst/>
              <a:gdLst/>
              <a:ahLst/>
              <a:cxnLst/>
              <a:rect l="l" t="t" r="r" b="b"/>
              <a:pathLst>
                <a:path w="129" h="109" extrusionOk="0">
                  <a:moveTo>
                    <a:pt x="60" y="0"/>
                  </a:moveTo>
                  <a:cubicBezTo>
                    <a:pt x="0" y="0"/>
                    <a:pt x="0" y="109"/>
                    <a:pt x="60" y="109"/>
                  </a:cubicBezTo>
                  <a:cubicBezTo>
                    <a:pt x="63" y="109"/>
                    <a:pt x="66" y="108"/>
                    <a:pt x="69" y="108"/>
                  </a:cubicBezTo>
                  <a:cubicBezTo>
                    <a:pt x="81" y="108"/>
                    <a:pt x="105" y="108"/>
                    <a:pt x="105" y="84"/>
                  </a:cubicBezTo>
                  <a:cubicBezTo>
                    <a:pt x="128" y="72"/>
                    <a:pt x="128" y="25"/>
                    <a:pt x="105" y="13"/>
                  </a:cubicBezTo>
                  <a:cubicBezTo>
                    <a:pt x="93" y="13"/>
                    <a:pt x="69" y="13"/>
                    <a:pt x="69" y="1"/>
                  </a:cubicBezTo>
                  <a:cubicBezTo>
                    <a:pt x="66" y="0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8" name="Google Shape;16790;p55">
              <a:extLst>
                <a:ext uri="{FF2B5EF4-FFF2-40B4-BE49-F238E27FC236}">
                  <a16:creationId xmlns:a16="http://schemas.microsoft.com/office/drawing/2014/main" id="{F2FF88D6-35DE-7C40-037E-18AC726EA5FA}"/>
                </a:ext>
              </a:extLst>
            </p:cNvPr>
            <p:cNvSpPr/>
            <p:nvPr/>
          </p:nvSpPr>
          <p:spPr>
            <a:xfrm>
              <a:off x="4591050" y="32957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9" name="Google Shape;16791;p55">
              <a:extLst>
                <a:ext uri="{FF2B5EF4-FFF2-40B4-BE49-F238E27FC236}">
                  <a16:creationId xmlns:a16="http://schemas.microsoft.com/office/drawing/2014/main" id="{053841D9-8C2E-5835-C29B-24DA00334286}"/>
                </a:ext>
              </a:extLst>
            </p:cNvPr>
            <p:cNvSpPr/>
            <p:nvPr/>
          </p:nvSpPr>
          <p:spPr>
            <a:xfrm>
              <a:off x="4614575" y="327987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4" y="0"/>
                  </a:moveTo>
                  <a:cubicBezTo>
                    <a:pt x="1" y="0"/>
                    <a:pt x="4" y="5"/>
                    <a:pt x="12" y="5"/>
                  </a:cubicBezTo>
                  <a:cubicBezTo>
                    <a:pt x="8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0" name="Google Shape;16792;p55">
              <a:extLst>
                <a:ext uri="{FF2B5EF4-FFF2-40B4-BE49-F238E27FC236}">
                  <a16:creationId xmlns:a16="http://schemas.microsoft.com/office/drawing/2014/main" id="{642A91AA-FEF6-97FF-D830-B5160CEC8857}"/>
                </a:ext>
              </a:extLst>
            </p:cNvPr>
            <p:cNvSpPr/>
            <p:nvPr/>
          </p:nvSpPr>
          <p:spPr>
            <a:xfrm>
              <a:off x="4629825" y="3179625"/>
              <a:ext cx="102550" cy="82000"/>
            </a:xfrm>
            <a:custGeom>
              <a:avLst/>
              <a:gdLst/>
              <a:ahLst/>
              <a:cxnLst/>
              <a:rect l="l" t="t" r="r" b="b"/>
              <a:pathLst>
                <a:path w="4102" h="3280" extrusionOk="0">
                  <a:moveTo>
                    <a:pt x="4057" y="0"/>
                  </a:moveTo>
                  <a:cubicBezTo>
                    <a:pt x="4048" y="0"/>
                    <a:pt x="4040" y="5"/>
                    <a:pt x="4033" y="15"/>
                  </a:cubicBezTo>
                  <a:cubicBezTo>
                    <a:pt x="3390" y="515"/>
                    <a:pt x="2747" y="1015"/>
                    <a:pt x="2092" y="1503"/>
                  </a:cubicBezTo>
                  <a:cubicBezTo>
                    <a:pt x="1378" y="2051"/>
                    <a:pt x="783" y="2741"/>
                    <a:pt x="21" y="3241"/>
                  </a:cubicBezTo>
                  <a:cubicBezTo>
                    <a:pt x="0" y="3252"/>
                    <a:pt x="15" y="3280"/>
                    <a:pt x="42" y="3280"/>
                  </a:cubicBezTo>
                  <a:cubicBezTo>
                    <a:pt x="47" y="3280"/>
                    <a:pt x="51" y="3279"/>
                    <a:pt x="56" y="3277"/>
                  </a:cubicBezTo>
                  <a:cubicBezTo>
                    <a:pt x="949" y="2765"/>
                    <a:pt x="1652" y="2087"/>
                    <a:pt x="2461" y="1503"/>
                  </a:cubicBezTo>
                  <a:cubicBezTo>
                    <a:pt x="3033" y="1098"/>
                    <a:pt x="3795" y="717"/>
                    <a:pt x="4093" y="63"/>
                  </a:cubicBezTo>
                  <a:cubicBezTo>
                    <a:pt x="4101" y="28"/>
                    <a:pt x="4079" y="0"/>
                    <a:pt x="40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1" name="Google Shape;16793;p55">
              <a:extLst>
                <a:ext uri="{FF2B5EF4-FFF2-40B4-BE49-F238E27FC236}">
                  <a16:creationId xmlns:a16="http://schemas.microsoft.com/office/drawing/2014/main" id="{B7D5BD22-28E9-63BB-5FE3-BA81E532979C}"/>
                </a:ext>
              </a:extLst>
            </p:cNvPr>
            <p:cNvSpPr/>
            <p:nvPr/>
          </p:nvSpPr>
          <p:spPr>
            <a:xfrm>
              <a:off x="4749825" y="3137300"/>
              <a:ext cx="33750" cy="21625"/>
            </a:xfrm>
            <a:custGeom>
              <a:avLst/>
              <a:gdLst/>
              <a:ahLst/>
              <a:cxnLst/>
              <a:rect l="l" t="t" r="r" b="b"/>
              <a:pathLst>
                <a:path w="1350" h="865" extrusionOk="0">
                  <a:moveTo>
                    <a:pt x="1338" y="1"/>
                  </a:moveTo>
                  <a:cubicBezTo>
                    <a:pt x="1335" y="1"/>
                    <a:pt x="1332" y="2"/>
                    <a:pt x="1329" y="5"/>
                  </a:cubicBezTo>
                  <a:cubicBezTo>
                    <a:pt x="1138" y="184"/>
                    <a:pt x="876" y="303"/>
                    <a:pt x="674" y="458"/>
                  </a:cubicBezTo>
                  <a:cubicBezTo>
                    <a:pt x="459" y="589"/>
                    <a:pt x="257" y="708"/>
                    <a:pt x="43" y="827"/>
                  </a:cubicBezTo>
                  <a:cubicBezTo>
                    <a:pt x="0" y="827"/>
                    <a:pt x="14" y="864"/>
                    <a:pt x="35" y="864"/>
                  </a:cubicBezTo>
                  <a:cubicBezTo>
                    <a:pt x="37" y="864"/>
                    <a:pt x="40" y="864"/>
                    <a:pt x="43" y="863"/>
                  </a:cubicBezTo>
                  <a:cubicBezTo>
                    <a:pt x="305" y="755"/>
                    <a:pt x="555" y="636"/>
                    <a:pt x="793" y="517"/>
                  </a:cubicBezTo>
                  <a:cubicBezTo>
                    <a:pt x="1019" y="398"/>
                    <a:pt x="1174" y="220"/>
                    <a:pt x="1340" y="29"/>
                  </a:cubicBezTo>
                  <a:cubicBezTo>
                    <a:pt x="1349" y="12"/>
                    <a:pt x="1345" y="1"/>
                    <a:pt x="13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2" name="Google Shape;16794;p55">
              <a:extLst>
                <a:ext uri="{FF2B5EF4-FFF2-40B4-BE49-F238E27FC236}">
                  <a16:creationId xmlns:a16="http://schemas.microsoft.com/office/drawing/2014/main" id="{F0BD459A-D1BE-ACF3-2EA8-415AD876ACA5}"/>
                </a:ext>
              </a:extLst>
            </p:cNvPr>
            <p:cNvSpPr/>
            <p:nvPr/>
          </p:nvSpPr>
          <p:spPr>
            <a:xfrm>
              <a:off x="4788150" y="3131775"/>
              <a:ext cx="5925" cy="4175"/>
            </a:xfrm>
            <a:custGeom>
              <a:avLst/>
              <a:gdLst/>
              <a:ahLst/>
              <a:cxnLst/>
              <a:rect l="l" t="t" r="r" b="b"/>
              <a:pathLst>
                <a:path w="237" h="167" extrusionOk="0">
                  <a:moveTo>
                    <a:pt x="6" y="161"/>
                  </a:moveTo>
                  <a:cubicBezTo>
                    <a:pt x="1" y="161"/>
                    <a:pt x="6" y="167"/>
                    <a:pt x="22" y="167"/>
                  </a:cubicBezTo>
                  <a:cubicBezTo>
                    <a:pt x="14" y="163"/>
                    <a:pt x="9" y="161"/>
                    <a:pt x="6" y="161"/>
                  </a:cubicBezTo>
                  <a:close/>
                  <a:moveTo>
                    <a:pt x="212" y="0"/>
                  </a:moveTo>
                  <a:cubicBezTo>
                    <a:pt x="153" y="48"/>
                    <a:pt x="81" y="107"/>
                    <a:pt x="22" y="167"/>
                  </a:cubicBezTo>
                  <a:cubicBezTo>
                    <a:pt x="93" y="131"/>
                    <a:pt x="153" y="60"/>
                    <a:pt x="224" y="24"/>
                  </a:cubicBezTo>
                  <a:cubicBezTo>
                    <a:pt x="236" y="24"/>
                    <a:pt x="224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3" name="Google Shape;16795;p55">
              <a:extLst>
                <a:ext uri="{FF2B5EF4-FFF2-40B4-BE49-F238E27FC236}">
                  <a16:creationId xmlns:a16="http://schemas.microsoft.com/office/drawing/2014/main" id="{859CE30E-856C-7092-F79C-A472BB799A72}"/>
                </a:ext>
              </a:extLst>
            </p:cNvPr>
            <p:cNvSpPr/>
            <p:nvPr/>
          </p:nvSpPr>
          <p:spPr>
            <a:xfrm>
              <a:off x="4803950" y="3124375"/>
              <a:ext cx="2825" cy="1825"/>
            </a:xfrm>
            <a:custGeom>
              <a:avLst/>
              <a:gdLst/>
              <a:ahLst/>
              <a:cxnLst/>
              <a:rect l="l" t="t" r="r" b="b"/>
              <a:pathLst>
                <a:path w="113" h="73" extrusionOk="0">
                  <a:moveTo>
                    <a:pt x="99" y="0"/>
                  </a:moveTo>
                  <a:cubicBezTo>
                    <a:pt x="94" y="0"/>
                    <a:pt x="88" y="3"/>
                    <a:pt x="80" y="10"/>
                  </a:cubicBezTo>
                  <a:cubicBezTo>
                    <a:pt x="68" y="22"/>
                    <a:pt x="45" y="34"/>
                    <a:pt x="21" y="34"/>
                  </a:cubicBezTo>
                  <a:cubicBezTo>
                    <a:pt x="0" y="44"/>
                    <a:pt x="6" y="72"/>
                    <a:pt x="16" y="72"/>
                  </a:cubicBezTo>
                  <a:cubicBezTo>
                    <a:pt x="17" y="72"/>
                    <a:pt x="19" y="72"/>
                    <a:pt x="21" y="70"/>
                  </a:cubicBezTo>
                  <a:cubicBezTo>
                    <a:pt x="57" y="70"/>
                    <a:pt x="80" y="46"/>
                    <a:pt x="104" y="22"/>
                  </a:cubicBezTo>
                  <a:cubicBezTo>
                    <a:pt x="112" y="14"/>
                    <a:pt x="109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4" name="Google Shape;16796;p55">
              <a:extLst>
                <a:ext uri="{FF2B5EF4-FFF2-40B4-BE49-F238E27FC236}">
                  <a16:creationId xmlns:a16="http://schemas.microsoft.com/office/drawing/2014/main" id="{49F75676-0AF5-F849-27B9-E0A42DC42D6B}"/>
                </a:ext>
              </a:extLst>
            </p:cNvPr>
            <p:cNvSpPr/>
            <p:nvPr/>
          </p:nvSpPr>
          <p:spPr>
            <a:xfrm>
              <a:off x="4811300" y="3116775"/>
              <a:ext cx="1725" cy="1325"/>
            </a:xfrm>
            <a:custGeom>
              <a:avLst/>
              <a:gdLst/>
              <a:ahLst/>
              <a:cxnLst/>
              <a:rect l="l" t="t" r="r" b="b"/>
              <a:pathLst>
                <a:path w="69" h="53" extrusionOk="0">
                  <a:moveTo>
                    <a:pt x="57" y="0"/>
                  </a:moveTo>
                  <a:cubicBezTo>
                    <a:pt x="55" y="0"/>
                    <a:pt x="51" y="2"/>
                    <a:pt x="48" y="5"/>
                  </a:cubicBezTo>
                  <a:lnTo>
                    <a:pt x="13" y="40"/>
                  </a:lnTo>
                  <a:cubicBezTo>
                    <a:pt x="1" y="40"/>
                    <a:pt x="13" y="52"/>
                    <a:pt x="24" y="52"/>
                  </a:cubicBezTo>
                  <a:lnTo>
                    <a:pt x="60" y="29"/>
                  </a:lnTo>
                  <a:cubicBezTo>
                    <a:pt x="69" y="11"/>
                    <a:pt x="65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5" name="Google Shape;16797;p55">
              <a:extLst>
                <a:ext uri="{FF2B5EF4-FFF2-40B4-BE49-F238E27FC236}">
                  <a16:creationId xmlns:a16="http://schemas.microsoft.com/office/drawing/2014/main" id="{C000577F-720F-107D-1AF8-B5440B0EAEFE}"/>
                </a:ext>
              </a:extLst>
            </p:cNvPr>
            <p:cNvSpPr/>
            <p:nvPr/>
          </p:nvSpPr>
          <p:spPr>
            <a:xfrm>
              <a:off x="4813175" y="3080450"/>
              <a:ext cx="8275" cy="19725"/>
            </a:xfrm>
            <a:custGeom>
              <a:avLst/>
              <a:gdLst/>
              <a:ahLst/>
              <a:cxnLst/>
              <a:rect l="l" t="t" r="r" b="b"/>
              <a:pathLst>
                <a:path w="331" h="789" extrusionOk="0">
                  <a:moveTo>
                    <a:pt x="42" y="1"/>
                  </a:moveTo>
                  <a:cubicBezTo>
                    <a:pt x="25" y="1"/>
                    <a:pt x="0" y="14"/>
                    <a:pt x="9" y="41"/>
                  </a:cubicBezTo>
                  <a:cubicBezTo>
                    <a:pt x="69" y="303"/>
                    <a:pt x="247" y="517"/>
                    <a:pt x="283" y="779"/>
                  </a:cubicBezTo>
                  <a:cubicBezTo>
                    <a:pt x="283" y="785"/>
                    <a:pt x="289" y="788"/>
                    <a:pt x="295" y="788"/>
                  </a:cubicBezTo>
                  <a:cubicBezTo>
                    <a:pt x="301" y="788"/>
                    <a:pt x="307" y="785"/>
                    <a:pt x="307" y="779"/>
                  </a:cubicBezTo>
                  <a:cubicBezTo>
                    <a:pt x="330" y="517"/>
                    <a:pt x="247" y="196"/>
                    <a:pt x="57" y="5"/>
                  </a:cubicBezTo>
                  <a:cubicBezTo>
                    <a:pt x="54" y="2"/>
                    <a:pt x="48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6" name="Google Shape;16798;p55">
              <a:extLst>
                <a:ext uri="{FF2B5EF4-FFF2-40B4-BE49-F238E27FC236}">
                  <a16:creationId xmlns:a16="http://schemas.microsoft.com/office/drawing/2014/main" id="{ADD0B7F9-5972-7916-A505-4DFA27E4B88B}"/>
                </a:ext>
              </a:extLst>
            </p:cNvPr>
            <p:cNvSpPr/>
            <p:nvPr/>
          </p:nvSpPr>
          <p:spPr>
            <a:xfrm>
              <a:off x="4728500" y="3153550"/>
              <a:ext cx="62125" cy="50500"/>
            </a:xfrm>
            <a:custGeom>
              <a:avLst/>
              <a:gdLst/>
              <a:ahLst/>
              <a:cxnLst/>
              <a:rect l="l" t="t" r="r" b="b"/>
              <a:pathLst>
                <a:path w="2485" h="2020" extrusionOk="0">
                  <a:moveTo>
                    <a:pt x="2428" y="1"/>
                  </a:moveTo>
                  <a:cubicBezTo>
                    <a:pt x="2419" y="1"/>
                    <a:pt x="2411" y="4"/>
                    <a:pt x="2408" y="10"/>
                  </a:cubicBezTo>
                  <a:cubicBezTo>
                    <a:pt x="1836" y="903"/>
                    <a:pt x="765" y="1284"/>
                    <a:pt x="27" y="1975"/>
                  </a:cubicBezTo>
                  <a:cubicBezTo>
                    <a:pt x="1" y="2000"/>
                    <a:pt x="18" y="2020"/>
                    <a:pt x="35" y="2020"/>
                  </a:cubicBezTo>
                  <a:cubicBezTo>
                    <a:pt x="41" y="2020"/>
                    <a:pt x="47" y="2017"/>
                    <a:pt x="50" y="2010"/>
                  </a:cubicBezTo>
                  <a:cubicBezTo>
                    <a:pt x="836" y="1367"/>
                    <a:pt x="1896" y="927"/>
                    <a:pt x="2467" y="46"/>
                  </a:cubicBezTo>
                  <a:cubicBezTo>
                    <a:pt x="2484" y="20"/>
                    <a:pt x="2452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7" name="Google Shape;16799;p55">
              <a:extLst>
                <a:ext uri="{FF2B5EF4-FFF2-40B4-BE49-F238E27FC236}">
                  <a16:creationId xmlns:a16="http://schemas.microsoft.com/office/drawing/2014/main" id="{541A3726-C3B2-CFDE-3DB1-79EF529C39A6}"/>
                </a:ext>
              </a:extLst>
            </p:cNvPr>
            <p:cNvSpPr/>
            <p:nvPr/>
          </p:nvSpPr>
          <p:spPr>
            <a:xfrm>
              <a:off x="4652100" y="3250225"/>
              <a:ext cx="14850" cy="11400"/>
            </a:xfrm>
            <a:custGeom>
              <a:avLst/>
              <a:gdLst/>
              <a:ahLst/>
              <a:cxnLst/>
              <a:rect l="l" t="t" r="r" b="b"/>
              <a:pathLst>
                <a:path w="594" h="456" extrusionOk="0">
                  <a:moveTo>
                    <a:pt x="507" y="1"/>
                  </a:moveTo>
                  <a:cubicBezTo>
                    <a:pt x="496" y="1"/>
                    <a:pt x="485" y="4"/>
                    <a:pt x="475" y="13"/>
                  </a:cubicBezTo>
                  <a:cubicBezTo>
                    <a:pt x="308" y="132"/>
                    <a:pt x="142" y="239"/>
                    <a:pt x="11" y="406"/>
                  </a:cubicBezTo>
                  <a:cubicBezTo>
                    <a:pt x="0" y="426"/>
                    <a:pt x="17" y="456"/>
                    <a:pt x="44" y="456"/>
                  </a:cubicBezTo>
                  <a:cubicBezTo>
                    <a:pt x="49" y="456"/>
                    <a:pt x="53" y="455"/>
                    <a:pt x="58" y="453"/>
                  </a:cubicBezTo>
                  <a:cubicBezTo>
                    <a:pt x="225" y="334"/>
                    <a:pt x="380" y="227"/>
                    <a:pt x="535" y="120"/>
                  </a:cubicBezTo>
                  <a:cubicBezTo>
                    <a:pt x="594" y="8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8" name="Google Shape;16800;p55">
              <a:extLst>
                <a:ext uri="{FF2B5EF4-FFF2-40B4-BE49-F238E27FC236}">
                  <a16:creationId xmlns:a16="http://schemas.microsoft.com/office/drawing/2014/main" id="{DE444A61-49E3-59A2-311B-056F4FB6E564}"/>
                </a:ext>
              </a:extLst>
            </p:cNvPr>
            <p:cNvSpPr/>
            <p:nvPr/>
          </p:nvSpPr>
          <p:spPr>
            <a:xfrm>
              <a:off x="4521525" y="3337700"/>
              <a:ext cx="35825" cy="19450"/>
            </a:xfrm>
            <a:custGeom>
              <a:avLst/>
              <a:gdLst/>
              <a:ahLst/>
              <a:cxnLst/>
              <a:rect l="l" t="t" r="r" b="b"/>
              <a:pathLst>
                <a:path w="1433" h="778" extrusionOk="0">
                  <a:moveTo>
                    <a:pt x="1375" y="1"/>
                  </a:moveTo>
                  <a:cubicBezTo>
                    <a:pt x="1371" y="1"/>
                    <a:pt x="1368" y="1"/>
                    <a:pt x="1364" y="2"/>
                  </a:cubicBezTo>
                  <a:cubicBezTo>
                    <a:pt x="900" y="145"/>
                    <a:pt x="483" y="467"/>
                    <a:pt x="66" y="681"/>
                  </a:cubicBezTo>
                  <a:cubicBezTo>
                    <a:pt x="0" y="714"/>
                    <a:pt x="36" y="777"/>
                    <a:pt x="89" y="777"/>
                  </a:cubicBezTo>
                  <a:cubicBezTo>
                    <a:pt x="93" y="777"/>
                    <a:pt x="98" y="777"/>
                    <a:pt x="102" y="776"/>
                  </a:cubicBezTo>
                  <a:cubicBezTo>
                    <a:pt x="531" y="562"/>
                    <a:pt x="1007" y="371"/>
                    <a:pt x="1400" y="86"/>
                  </a:cubicBezTo>
                  <a:cubicBezTo>
                    <a:pt x="1433" y="64"/>
                    <a:pt x="1415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9" name="Google Shape;16801;p55">
              <a:extLst>
                <a:ext uri="{FF2B5EF4-FFF2-40B4-BE49-F238E27FC236}">
                  <a16:creationId xmlns:a16="http://schemas.microsoft.com/office/drawing/2014/main" id="{3FDEE945-7DD6-3595-3D04-75DA70FBB76C}"/>
                </a:ext>
              </a:extLst>
            </p:cNvPr>
            <p:cNvSpPr/>
            <p:nvPr/>
          </p:nvSpPr>
          <p:spPr>
            <a:xfrm>
              <a:off x="4591750" y="3318325"/>
              <a:ext cx="5825" cy="3400"/>
            </a:xfrm>
            <a:custGeom>
              <a:avLst/>
              <a:gdLst/>
              <a:ahLst/>
              <a:cxnLst/>
              <a:rect l="l" t="t" r="r" b="b"/>
              <a:pathLst>
                <a:path w="233" h="136" extrusionOk="0">
                  <a:moveTo>
                    <a:pt x="200" y="1"/>
                  </a:moveTo>
                  <a:cubicBezTo>
                    <a:pt x="196" y="1"/>
                    <a:pt x="191" y="2"/>
                    <a:pt x="186" y="3"/>
                  </a:cubicBezTo>
                  <a:cubicBezTo>
                    <a:pt x="163" y="27"/>
                    <a:pt x="103" y="63"/>
                    <a:pt x="55" y="63"/>
                  </a:cubicBezTo>
                  <a:cubicBezTo>
                    <a:pt x="0" y="74"/>
                    <a:pt x="16" y="136"/>
                    <a:pt x="57" y="136"/>
                  </a:cubicBezTo>
                  <a:cubicBezTo>
                    <a:pt x="60" y="136"/>
                    <a:pt x="64" y="135"/>
                    <a:pt x="67" y="134"/>
                  </a:cubicBezTo>
                  <a:cubicBezTo>
                    <a:pt x="139" y="122"/>
                    <a:pt x="174" y="87"/>
                    <a:pt x="222" y="51"/>
                  </a:cubicBezTo>
                  <a:cubicBezTo>
                    <a:pt x="232" y="30"/>
                    <a:pt x="225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0" name="Google Shape;16802;p55">
              <a:extLst>
                <a:ext uri="{FF2B5EF4-FFF2-40B4-BE49-F238E27FC236}">
                  <a16:creationId xmlns:a16="http://schemas.microsoft.com/office/drawing/2014/main" id="{AAB7970A-6323-EEDD-B833-1EDED3C0A16C}"/>
                </a:ext>
              </a:extLst>
            </p:cNvPr>
            <p:cNvSpPr/>
            <p:nvPr/>
          </p:nvSpPr>
          <p:spPr>
            <a:xfrm>
              <a:off x="4621150" y="3307050"/>
              <a:ext cx="7700" cy="2800"/>
            </a:xfrm>
            <a:custGeom>
              <a:avLst/>
              <a:gdLst/>
              <a:ahLst/>
              <a:cxnLst/>
              <a:rect l="l" t="t" r="r" b="b"/>
              <a:pathLst>
                <a:path w="308" h="112" extrusionOk="0">
                  <a:moveTo>
                    <a:pt x="290" y="0"/>
                  </a:moveTo>
                  <a:cubicBezTo>
                    <a:pt x="288" y="0"/>
                    <a:pt x="286" y="1"/>
                    <a:pt x="284" y="2"/>
                  </a:cubicBezTo>
                  <a:cubicBezTo>
                    <a:pt x="189" y="2"/>
                    <a:pt x="106" y="49"/>
                    <a:pt x="10" y="85"/>
                  </a:cubicBezTo>
                  <a:cubicBezTo>
                    <a:pt x="0" y="85"/>
                    <a:pt x="8" y="111"/>
                    <a:pt x="32" y="111"/>
                  </a:cubicBezTo>
                  <a:cubicBezTo>
                    <a:pt x="36" y="111"/>
                    <a:pt x="41" y="111"/>
                    <a:pt x="46" y="109"/>
                  </a:cubicBezTo>
                  <a:cubicBezTo>
                    <a:pt x="118" y="85"/>
                    <a:pt x="201" y="49"/>
                    <a:pt x="284" y="49"/>
                  </a:cubicBezTo>
                  <a:cubicBezTo>
                    <a:pt x="306" y="49"/>
                    <a:pt x="308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1" name="Google Shape;16803;p55">
              <a:extLst>
                <a:ext uri="{FF2B5EF4-FFF2-40B4-BE49-F238E27FC236}">
                  <a16:creationId xmlns:a16="http://schemas.microsoft.com/office/drawing/2014/main" id="{E1BC6AE3-FACC-3203-3BD0-73846BBC9E6B}"/>
                </a:ext>
              </a:extLst>
            </p:cNvPr>
            <p:cNvSpPr/>
            <p:nvPr/>
          </p:nvSpPr>
          <p:spPr>
            <a:xfrm>
              <a:off x="4663825" y="3274775"/>
              <a:ext cx="16050" cy="10825"/>
            </a:xfrm>
            <a:custGeom>
              <a:avLst/>
              <a:gdLst/>
              <a:ahLst/>
              <a:cxnLst/>
              <a:rect l="l" t="t" r="r" b="b"/>
              <a:pathLst>
                <a:path w="642" h="433" extrusionOk="0">
                  <a:moveTo>
                    <a:pt x="604" y="0"/>
                  </a:moveTo>
                  <a:cubicBezTo>
                    <a:pt x="599" y="0"/>
                    <a:pt x="594" y="2"/>
                    <a:pt x="589" y="7"/>
                  </a:cubicBezTo>
                  <a:cubicBezTo>
                    <a:pt x="387" y="90"/>
                    <a:pt x="208" y="209"/>
                    <a:pt x="30" y="328"/>
                  </a:cubicBezTo>
                  <a:cubicBezTo>
                    <a:pt x="0" y="368"/>
                    <a:pt x="36" y="432"/>
                    <a:pt x="84" y="432"/>
                  </a:cubicBezTo>
                  <a:cubicBezTo>
                    <a:pt x="93" y="432"/>
                    <a:pt x="103" y="430"/>
                    <a:pt x="113" y="424"/>
                  </a:cubicBezTo>
                  <a:cubicBezTo>
                    <a:pt x="268" y="281"/>
                    <a:pt x="447" y="162"/>
                    <a:pt x="613" y="43"/>
                  </a:cubicBezTo>
                  <a:cubicBezTo>
                    <a:pt x="642" y="33"/>
                    <a:pt x="624" y="0"/>
                    <a:pt x="6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2" name="Google Shape;16804;p55">
              <a:extLst>
                <a:ext uri="{FF2B5EF4-FFF2-40B4-BE49-F238E27FC236}">
                  <a16:creationId xmlns:a16="http://schemas.microsoft.com/office/drawing/2014/main" id="{9F77EE95-A1A5-50A1-B977-4DE33DAAD9C8}"/>
                </a:ext>
              </a:extLst>
            </p:cNvPr>
            <p:cNvSpPr/>
            <p:nvPr/>
          </p:nvSpPr>
          <p:spPr>
            <a:xfrm>
              <a:off x="4698600" y="3250825"/>
              <a:ext cx="9125" cy="8500"/>
            </a:xfrm>
            <a:custGeom>
              <a:avLst/>
              <a:gdLst/>
              <a:ahLst/>
              <a:cxnLst/>
              <a:rect l="l" t="t" r="r" b="b"/>
              <a:pathLst>
                <a:path w="365" h="340" extrusionOk="0">
                  <a:moveTo>
                    <a:pt x="365" y="1"/>
                  </a:moveTo>
                  <a:lnTo>
                    <a:pt x="365" y="1"/>
                  </a:lnTo>
                  <a:cubicBezTo>
                    <a:pt x="246" y="132"/>
                    <a:pt x="115" y="215"/>
                    <a:pt x="8" y="334"/>
                  </a:cubicBezTo>
                  <a:cubicBezTo>
                    <a:pt x="127" y="215"/>
                    <a:pt x="246" y="132"/>
                    <a:pt x="365" y="1"/>
                  </a:cubicBezTo>
                  <a:close/>
                  <a:moveTo>
                    <a:pt x="8" y="334"/>
                  </a:moveTo>
                  <a:cubicBezTo>
                    <a:pt x="0" y="334"/>
                    <a:pt x="3" y="339"/>
                    <a:pt x="5" y="339"/>
                  </a:cubicBezTo>
                  <a:cubicBezTo>
                    <a:pt x="7" y="339"/>
                    <a:pt x="8" y="338"/>
                    <a:pt x="8" y="33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3" name="Google Shape;16805;p55">
              <a:extLst>
                <a:ext uri="{FF2B5EF4-FFF2-40B4-BE49-F238E27FC236}">
                  <a16:creationId xmlns:a16="http://schemas.microsoft.com/office/drawing/2014/main" id="{C4EBF5DD-9149-07CD-D00A-E9F1B8940B00}"/>
                </a:ext>
              </a:extLst>
            </p:cNvPr>
            <p:cNvSpPr/>
            <p:nvPr/>
          </p:nvSpPr>
          <p:spPr>
            <a:xfrm>
              <a:off x="4730725" y="3230325"/>
              <a:ext cx="1625" cy="1600"/>
            </a:xfrm>
            <a:custGeom>
              <a:avLst/>
              <a:gdLst/>
              <a:ahLst/>
              <a:cxnLst/>
              <a:rect l="l" t="t" r="r" b="b"/>
              <a:pathLst>
                <a:path w="65" h="64" extrusionOk="0">
                  <a:moveTo>
                    <a:pt x="51" y="1"/>
                  </a:moveTo>
                  <a:cubicBezTo>
                    <a:pt x="46" y="1"/>
                    <a:pt x="40" y="4"/>
                    <a:pt x="33" y="11"/>
                  </a:cubicBezTo>
                  <a:lnTo>
                    <a:pt x="9" y="35"/>
                  </a:lnTo>
                  <a:cubicBezTo>
                    <a:pt x="0" y="52"/>
                    <a:pt x="4" y="63"/>
                    <a:pt x="12" y="63"/>
                  </a:cubicBezTo>
                  <a:cubicBezTo>
                    <a:pt x="14" y="63"/>
                    <a:pt x="18" y="62"/>
                    <a:pt x="21" y="59"/>
                  </a:cubicBezTo>
                  <a:lnTo>
                    <a:pt x="57" y="23"/>
                  </a:lnTo>
                  <a:cubicBezTo>
                    <a:pt x="65" y="1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4" name="Google Shape;16806;p55">
              <a:extLst>
                <a:ext uri="{FF2B5EF4-FFF2-40B4-BE49-F238E27FC236}">
                  <a16:creationId xmlns:a16="http://schemas.microsoft.com/office/drawing/2014/main" id="{244566A1-14F3-FD69-B56C-7928DD638D00}"/>
                </a:ext>
              </a:extLst>
            </p:cNvPr>
            <p:cNvSpPr/>
            <p:nvPr/>
          </p:nvSpPr>
          <p:spPr>
            <a:xfrm>
              <a:off x="4731500" y="3196900"/>
              <a:ext cx="25850" cy="16675"/>
            </a:xfrm>
            <a:custGeom>
              <a:avLst/>
              <a:gdLst/>
              <a:ahLst/>
              <a:cxnLst/>
              <a:rect l="l" t="t" r="r" b="b"/>
              <a:pathLst>
                <a:path w="1034" h="667" extrusionOk="0">
                  <a:moveTo>
                    <a:pt x="998" y="1"/>
                  </a:moveTo>
                  <a:cubicBezTo>
                    <a:pt x="995" y="1"/>
                    <a:pt x="993" y="1"/>
                    <a:pt x="990" y="3"/>
                  </a:cubicBezTo>
                  <a:cubicBezTo>
                    <a:pt x="835" y="50"/>
                    <a:pt x="704" y="122"/>
                    <a:pt x="573" y="217"/>
                  </a:cubicBezTo>
                  <a:cubicBezTo>
                    <a:pt x="407" y="336"/>
                    <a:pt x="240" y="526"/>
                    <a:pt x="49" y="598"/>
                  </a:cubicBezTo>
                  <a:cubicBezTo>
                    <a:pt x="0" y="608"/>
                    <a:pt x="16" y="666"/>
                    <a:pt x="57" y="666"/>
                  </a:cubicBezTo>
                  <a:cubicBezTo>
                    <a:pt x="65" y="666"/>
                    <a:pt x="75" y="664"/>
                    <a:pt x="85" y="657"/>
                  </a:cubicBezTo>
                  <a:cubicBezTo>
                    <a:pt x="240" y="586"/>
                    <a:pt x="395" y="515"/>
                    <a:pt x="526" y="407"/>
                  </a:cubicBezTo>
                  <a:cubicBezTo>
                    <a:pt x="680" y="288"/>
                    <a:pt x="823" y="145"/>
                    <a:pt x="1002" y="50"/>
                  </a:cubicBezTo>
                  <a:cubicBezTo>
                    <a:pt x="1034" y="40"/>
                    <a:pt x="1018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5" name="Google Shape;16807;p55">
              <a:extLst>
                <a:ext uri="{FF2B5EF4-FFF2-40B4-BE49-F238E27FC236}">
                  <a16:creationId xmlns:a16="http://schemas.microsoft.com/office/drawing/2014/main" id="{46B0A2D8-19D7-C082-3B8C-3FC2DE6A88E6}"/>
                </a:ext>
              </a:extLst>
            </p:cNvPr>
            <p:cNvSpPr/>
            <p:nvPr/>
          </p:nvSpPr>
          <p:spPr>
            <a:xfrm>
              <a:off x="4806900" y="3054900"/>
              <a:ext cx="5025" cy="6050"/>
            </a:xfrm>
            <a:custGeom>
              <a:avLst/>
              <a:gdLst/>
              <a:ahLst/>
              <a:cxnLst/>
              <a:rect l="l" t="t" r="r" b="b"/>
              <a:pathLst>
                <a:path w="201" h="242" extrusionOk="0">
                  <a:moveTo>
                    <a:pt x="15" y="0"/>
                  </a:moveTo>
                  <a:cubicBezTo>
                    <a:pt x="6" y="0"/>
                    <a:pt x="0" y="17"/>
                    <a:pt x="10" y="27"/>
                  </a:cubicBezTo>
                  <a:cubicBezTo>
                    <a:pt x="81" y="75"/>
                    <a:pt x="141" y="170"/>
                    <a:pt x="189" y="241"/>
                  </a:cubicBezTo>
                  <a:cubicBezTo>
                    <a:pt x="189" y="241"/>
                    <a:pt x="200" y="241"/>
                    <a:pt x="200" y="230"/>
                  </a:cubicBezTo>
                  <a:cubicBezTo>
                    <a:pt x="165" y="134"/>
                    <a:pt x="93" y="39"/>
                    <a:pt x="22" y="3"/>
                  </a:cubicBezTo>
                  <a:cubicBezTo>
                    <a:pt x="20" y="1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6" name="Google Shape;16808;p55">
              <a:extLst>
                <a:ext uri="{FF2B5EF4-FFF2-40B4-BE49-F238E27FC236}">
                  <a16:creationId xmlns:a16="http://schemas.microsoft.com/office/drawing/2014/main" id="{B43F3989-DE8B-8CBC-8DD4-DD0E5F95F5F8}"/>
                </a:ext>
              </a:extLst>
            </p:cNvPr>
            <p:cNvSpPr/>
            <p:nvPr/>
          </p:nvSpPr>
          <p:spPr>
            <a:xfrm>
              <a:off x="4781825" y="3014600"/>
              <a:ext cx="9850" cy="15950"/>
            </a:xfrm>
            <a:custGeom>
              <a:avLst/>
              <a:gdLst/>
              <a:ahLst/>
              <a:cxnLst/>
              <a:rect l="l" t="t" r="r" b="b"/>
              <a:pathLst>
                <a:path w="394" h="638" extrusionOk="0">
                  <a:moveTo>
                    <a:pt x="54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25" y="163"/>
                    <a:pt x="132" y="270"/>
                    <a:pt x="180" y="365"/>
                  </a:cubicBezTo>
                  <a:cubicBezTo>
                    <a:pt x="239" y="448"/>
                    <a:pt x="263" y="556"/>
                    <a:pt x="346" y="627"/>
                  </a:cubicBezTo>
                  <a:cubicBezTo>
                    <a:pt x="354" y="634"/>
                    <a:pt x="361" y="637"/>
                    <a:pt x="368" y="637"/>
                  </a:cubicBezTo>
                  <a:cubicBezTo>
                    <a:pt x="382" y="637"/>
                    <a:pt x="394" y="623"/>
                    <a:pt x="394" y="615"/>
                  </a:cubicBezTo>
                  <a:cubicBezTo>
                    <a:pt x="394" y="496"/>
                    <a:pt x="346" y="413"/>
                    <a:pt x="287" y="306"/>
                  </a:cubicBezTo>
                  <a:cubicBezTo>
                    <a:pt x="227" y="198"/>
                    <a:pt x="168" y="67"/>
                    <a:pt x="72" y="8"/>
                  </a:cubicBezTo>
                  <a:cubicBezTo>
                    <a:pt x="67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7" name="Google Shape;16809;p55">
              <a:extLst>
                <a:ext uri="{FF2B5EF4-FFF2-40B4-BE49-F238E27FC236}">
                  <a16:creationId xmlns:a16="http://schemas.microsoft.com/office/drawing/2014/main" id="{4A14693B-FECB-6562-1CBC-A7DD02E1B2FE}"/>
                </a:ext>
              </a:extLst>
            </p:cNvPr>
            <p:cNvSpPr/>
            <p:nvPr/>
          </p:nvSpPr>
          <p:spPr>
            <a:xfrm>
              <a:off x="4773800" y="2927275"/>
              <a:ext cx="24425" cy="89725"/>
            </a:xfrm>
            <a:custGeom>
              <a:avLst/>
              <a:gdLst/>
              <a:ahLst/>
              <a:cxnLst/>
              <a:rect l="l" t="t" r="r" b="b"/>
              <a:pathLst>
                <a:path w="977" h="3589" extrusionOk="0">
                  <a:moveTo>
                    <a:pt x="37" y="1"/>
                  </a:moveTo>
                  <a:cubicBezTo>
                    <a:pt x="16" y="1"/>
                    <a:pt x="0" y="16"/>
                    <a:pt x="0" y="48"/>
                  </a:cubicBezTo>
                  <a:cubicBezTo>
                    <a:pt x="143" y="632"/>
                    <a:pt x="96" y="1227"/>
                    <a:pt x="215" y="1822"/>
                  </a:cubicBezTo>
                  <a:cubicBezTo>
                    <a:pt x="334" y="2358"/>
                    <a:pt x="727" y="2977"/>
                    <a:pt x="596" y="3525"/>
                  </a:cubicBezTo>
                  <a:cubicBezTo>
                    <a:pt x="596" y="3557"/>
                    <a:pt x="628" y="3588"/>
                    <a:pt x="656" y="3588"/>
                  </a:cubicBezTo>
                  <a:cubicBezTo>
                    <a:pt x="670" y="3588"/>
                    <a:pt x="683" y="3580"/>
                    <a:pt x="691" y="3560"/>
                  </a:cubicBezTo>
                  <a:cubicBezTo>
                    <a:pt x="977" y="3084"/>
                    <a:pt x="715" y="2513"/>
                    <a:pt x="560" y="2060"/>
                  </a:cubicBezTo>
                  <a:cubicBezTo>
                    <a:pt x="346" y="1405"/>
                    <a:pt x="477" y="596"/>
                    <a:pt x="72" y="12"/>
                  </a:cubicBezTo>
                  <a:cubicBezTo>
                    <a:pt x="60" y="4"/>
                    <a:pt x="48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8" name="Google Shape;16810;p55">
              <a:extLst>
                <a:ext uri="{FF2B5EF4-FFF2-40B4-BE49-F238E27FC236}">
                  <a16:creationId xmlns:a16="http://schemas.microsoft.com/office/drawing/2014/main" id="{2F652A9D-7600-93E7-A328-197BF6B7B793}"/>
                </a:ext>
              </a:extLst>
            </p:cNvPr>
            <p:cNvSpPr/>
            <p:nvPr/>
          </p:nvSpPr>
          <p:spPr>
            <a:xfrm>
              <a:off x="4758125" y="2901850"/>
              <a:ext cx="16600" cy="35750"/>
            </a:xfrm>
            <a:custGeom>
              <a:avLst/>
              <a:gdLst/>
              <a:ahLst/>
              <a:cxnLst/>
              <a:rect l="l" t="t" r="r" b="b"/>
              <a:pathLst>
                <a:path w="664" h="1430" extrusionOk="0">
                  <a:moveTo>
                    <a:pt x="60" y="0"/>
                  </a:moveTo>
                  <a:cubicBezTo>
                    <a:pt x="29" y="0"/>
                    <a:pt x="0" y="21"/>
                    <a:pt x="8" y="53"/>
                  </a:cubicBezTo>
                  <a:cubicBezTo>
                    <a:pt x="127" y="517"/>
                    <a:pt x="354" y="910"/>
                    <a:pt x="461" y="1375"/>
                  </a:cubicBezTo>
                  <a:cubicBezTo>
                    <a:pt x="467" y="1412"/>
                    <a:pt x="499" y="1430"/>
                    <a:pt x="530" y="1430"/>
                  </a:cubicBezTo>
                  <a:cubicBezTo>
                    <a:pt x="559" y="1430"/>
                    <a:pt x="586" y="1415"/>
                    <a:pt x="592" y="1387"/>
                  </a:cubicBezTo>
                  <a:cubicBezTo>
                    <a:pt x="663" y="898"/>
                    <a:pt x="366" y="410"/>
                    <a:pt x="104" y="17"/>
                  </a:cubicBezTo>
                  <a:cubicBezTo>
                    <a:pt x="92" y="5"/>
                    <a:pt x="7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9" name="Google Shape;16811;p55">
              <a:extLst>
                <a:ext uri="{FF2B5EF4-FFF2-40B4-BE49-F238E27FC236}">
                  <a16:creationId xmlns:a16="http://schemas.microsoft.com/office/drawing/2014/main" id="{F95D8BCE-01A4-1B27-BBB5-B6697A89468D}"/>
                </a:ext>
              </a:extLst>
            </p:cNvPr>
            <p:cNvSpPr/>
            <p:nvPr/>
          </p:nvSpPr>
          <p:spPr>
            <a:xfrm>
              <a:off x="4713375" y="2838875"/>
              <a:ext cx="38600" cy="37150"/>
            </a:xfrm>
            <a:custGeom>
              <a:avLst/>
              <a:gdLst/>
              <a:ahLst/>
              <a:cxnLst/>
              <a:rect l="l" t="t" r="r" b="b"/>
              <a:pathLst>
                <a:path w="1544" h="1486" extrusionOk="0">
                  <a:moveTo>
                    <a:pt x="72" y="0"/>
                  </a:moveTo>
                  <a:cubicBezTo>
                    <a:pt x="24" y="0"/>
                    <a:pt x="0" y="36"/>
                    <a:pt x="24" y="84"/>
                  </a:cubicBezTo>
                  <a:cubicBezTo>
                    <a:pt x="191" y="322"/>
                    <a:pt x="536" y="441"/>
                    <a:pt x="774" y="608"/>
                  </a:cubicBezTo>
                  <a:cubicBezTo>
                    <a:pt x="1096" y="834"/>
                    <a:pt x="1322" y="1108"/>
                    <a:pt x="1489" y="1465"/>
                  </a:cubicBezTo>
                  <a:cubicBezTo>
                    <a:pt x="1489" y="1479"/>
                    <a:pt x="1498" y="1486"/>
                    <a:pt x="1509" y="1486"/>
                  </a:cubicBezTo>
                  <a:cubicBezTo>
                    <a:pt x="1525" y="1486"/>
                    <a:pt x="1544" y="1470"/>
                    <a:pt x="1536" y="1441"/>
                  </a:cubicBezTo>
                  <a:cubicBezTo>
                    <a:pt x="1394" y="1096"/>
                    <a:pt x="1203" y="798"/>
                    <a:pt x="953" y="536"/>
                  </a:cubicBezTo>
                  <a:cubicBezTo>
                    <a:pt x="739" y="310"/>
                    <a:pt x="381" y="12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0" name="Google Shape;16812;p55">
              <a:extLst>
                <a:ext uri="{FF2B5EF4-FFF2-40B4-BE49-F238E27FC236}">
                  <a16:creationId xmlns:a16="http://schemas.microsoft.com/office/drawing/2014/main" id="{86442E5D-0734-96D6-C833-F3B810A28CB7}"/>
                </a:ext>
              </a:extLst>
            </p:cNvPr>
            <p:cNvSpPr/>
            <p:nvPr/>
          </p:nvSpPr>
          <p:spPr>
            <a:xfrm>
              <a:off x="4629725" y="2792375"/>
              <a:ext cx="73400" cy="42975"/>
            </a:xfrm>
            <a:custGeom>
              <a:avLst/>
              <a:gdLst/>
              <a:ahLst/>
              <a:cxnLst/>
              <a:rect l="l" t="t" r="r" b="b"/>
              <a:pathLst>
                <a:path w="2936" h="1719" extrusionOk="0">
                  <a:moveTo>
                    <a:pt x="77" y="1"/>
                  </a:moveTo>
                  <a:cubicBezTo>
                    <a:pt x="38" y="1"/>
                    <a:pt x="1" y="31"/>
                    <a:pt x="1" y="74"/>
                  </a:cubicBezTo>
                  <a:cubicBezTo>
                    <a:pt x="48" y="527"/>
                    <a:pt x="727" y="860"/>
                    <a:pt x="1084" y="1051"/>
                  </a:cubicBezTo>
                  <a:cubicBezTo>
                    <a:pt x="1668" y="1360"/>
                    <a:pt x="2263" y="1563"/>
                    <a:pt x="2906" y="1706"/>
                  </a:cubicBezTo>
                  <a:cubicBezTo>
                    <a:pt x="2912" y="1715"/>
                    <a:pt x="2918" y="1719"/>
                    <a:pt x="2922" y="1719"/>
                  </a:cubicBezTo>
                  <a:cubicBezTo>
                    <a:pt x="2934" y="1719"/>
                    <a:pt x="2935" y="1691"/>
                    <a:pt x="2918" y="1682"/>
                  </a:cubicBezTo>
                  <a:cubicBezTo>
                    <a:pt x="2442" y="1396"/>
                    <a:pt x="1918" y="1182"/>
                    <a:pt x="1430" y="932"/>
                  </a:cubicBezTo>
                  <a:cubicBezTo>
                    <a:pt x="1156" y="801"/>
                    <a:pt x="894" y="670"/>
                    <a:pt x="656" y="491"/>
                  </a:cubicBezTo>
                  <a:cubicBezTo>
                    <a:pt x="465" y="348"/>
                    <a:pt x="310" y="134"/>
                    <a:pt x="120" y="15"/>
                  </a:cubicBezTo>
                  <a:cubicBezTo>
                    <a:pt x="107" y="5"/>
                    <a:pt x="92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1" name="Google Shape;16813;p55">
              <a:extLst>
                <a:ext uri="{FF2B5EF4-FFF2-40B4-BE49-F238E27FC236}">
                  <a16:creationId xmlns:a16="http://schemas.microsoft.com/office/drawing/2014/main" id="{A2DC2765-AB15-93D7-70E5-2B2A5D9931DE}"/>
                </a:ext>
              </a:extLst>
            </p:cNvPr>
            <p:cNvSpPr/>
            <p:nvPr/>
          </p:nvSpPr>
          <p:spPr>
            <a:xfrm>
              <a:off x="4634800" y="2762800"/>
              <a:ext cx="2875" cy="8150"/>
            </a:xfrm>
            <a:custGeom>
              <a:avLst/>
              <a:gdLst/>
              <a:ahLst/>
              <a:cxnLst/>
              <a:rect l="l" t="t" r="r" b="b"/>
              <a:pathLst>
                <a:path w="115" h="326" extrusionOk="0">
                  <a:moveTo>
                    <a:pt x="94" y="1"/>
                  </a:moveTo>
                  <a:cubicBezTo>
                    <a:pt x="88" y="1"/>
                    <a:pt x="84" y="6"/>
                    <a:pt x="84" y="19"/>
                  </a:cubicBezTo>
                  <a:cubicBezTo>
                    <a:pt x="36" y="103"/>
                    <a:pt x="36" y="210"/>
                    <a:pt x="0" y="317"/>
                  </a:cubicBezTo>
                  <a:cubicBezTo>
                    <a:pt x="0" y="323"/>
                    <a:pt x="9" y="326"/>
                    <a:pt x="18" y="326"/>
                  </a:cubicBezTo>
                  <a:cubicBezTo>
                    <a:pt x="27" y="326"/>
                    <a:pt x="36" y="323"/>
                    <a:pt x="36" y="317"/>
                  </a:cubicBezTo>
                  <a:cubicBezTo>
                    <a:pt x="60" y="222"/>
                    <a:pt x="60" y="126"/>
                    <a:pt x="107" y="31"/>
                  </a:cubicBezTo>
                  <a:cubicBezTo>
                    <a:pt x="115" y="16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2" name="Google Shape;16814;p55">
              <a:extLst>
                <a:ext uri="{FF2B5EF4-FFF2-40B4-BE49-F238E27FC236}">
                  <a16:creationId xmlns:a16="http://schemas.microsoft.com/office/drawing/2014/main" id="{563A9EA5-8CB6-9712-5F21-5FDD352CE4F9}"/>
                </a:ext>
              </a:extLst>
            </p:cNvPr>
            <p:cNvSpPr/>
            <p:nvPr/>
          </p:nvSpPr>
          <p:spPr>
            <a:xfrm>
              <a:off x="4640750" y="2704025"/>
              <a:ext cx="20850" cy="30475"/>
            </a:xfrm>
            <a:custGeom>
              <a:avLst/>
              <a:gdLst/>
              <a:ahLst/>
              <a:cxnLst/>
              <a:rect l="l" t="t" r="r" b="b"/>
              <a:pathLst>
                <a:path w="834" h="1219" extrusionOk="0">
                  <a:moveTo>
                    <a:pt x="822" y="1"/>
                  </a:moveTo>
                  <a:cubicBezTo>
                    <a:pt x="560" y="13"/>
                    <a:pt x="381" y="108"/>
                    <a:pt x="262" y="346"/>
                  </a:cubicBezTo>
                  <a:cubicBezTo>
                    <a:pt x="143" y="596"/>
                    <a:pt x="108" y="882"/>
                    <a:pt x="24" y="1144"/>
                  </a:cubicBezTo>
                  <a:cubicBezTo>
                    <a:pt x="0" y="1184"/>
                    <a:pt x="41" y="1219"/>
                    <a:pt x="78" y="1219"/>
                  </a:cubicBezTo>
                  <a:cubicBezTo>
                    <a:pt x="95" y="1219"/>
                    <a:pt x="112" y="1211"/>
                    <a:pt x="119" y="1191"/>
                  </a:cubicBezTo>
                  <a:cubicBezTo>
                    <a:pt x="298" y="834"/>
                    <a:pt x="393" y="168"/>
                    <a:pt x="822" y="37"/>
                  </a:cubicBezTo>
                  <a:cubicBezTo>
                    <a:pt x="834" y="37"/>
                    <a:pt x="834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3" name="Google Shape;16815;p55">
              <a:extLst>
                <a:ext uri="{FF2B5EF4-FFF2-40B4-BE49-F238E27FC236}">
                  <a16:creationId xmlns:a16="http://schemas.microsoft.com/office/drawing/2014/main" id="{3CE55E56-8145-F898-F8D3-73CB406B4356}"/>
                </a:ext>
              </a:extLst>
            </p:cNvPr>
            <p:cNvSpPr/>
            <p:nvPr/>
          </p:nvSpPr>
          <p:spPr>
            <a:xfrm>
              <a:off x="4675575" y="2678875"/>
              <a:ext cx="41100" cy="18075"/>
            </a:xfrm>
            <a:custGeom>
              <a:avLst/>
              <a:gdLst/>
              <a:ahLst/>
              <a:cxnLst/>
              <a:rect l="l" t="t" r="r" b="b"/>
              <a:pathLst>
                <a:path w="1644" h="723" extrusionOk="0">
                  <a:moveTo>
                    <a:pt x="1326" y="0"/>
                  </a:moveTo>
                  <a:cubicBezTo>
                    <a:pt x="852" y="0"/>
                    <a:pt x="374" y="415"/>
                    <a:pt x="36" y="673"/>
                  </a:cubicBezTo>
                  <a:cubicBezTo>
                    <a:pt x="1" y="691"/>
                    <a:pt x="11" y="722"/>
                    <a:pt x="34" y="722"/>
                  </a:cubicBezTo>
                  <a:cubicBezTo>
                    <a:pt x="42" y="722"/>
                    <a:pt x="51" y="718"/>
                    <a:pt x="60" y="709"/>
                  </a:cubicBezTo>
                  <a:cubicBezTo>
                    <a:pt x="310" y="531"/>
                    <a:pt x="536" y="388"/>
                    <a:pt x="834" y="292"/>
                  </a:cubicBezTo>
                  <a:cubicBezTo>
                    <a:pt x="1084" y="197"/>
                    <a:pt x="1334" y="185"/>
                    <a:pt x="1608" y="126"/>
                  </a:cubicBezTo>
                  <a:cubicBezTo>
                    <a:pt x="1643" y="114"/>
                    <a:pt x="1632" y="54"/>
                    <a:pt x="1608" y="54"/>
                  </a:cubicBezTo>
                  <a:cubicBezTo>
                    <a:pt x="1515" y="17"/>
                    <a:pt x="1420" y="0"/>
                    <a:pt x="13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4" name="Google Shape;16816;p55">
              <a:extLst>
                <a:ext uri="{FF2B5EF4-FFF2-40B4-BE49-F238E27FC236}">
                  <a16:creationId xmlns:a16="http://schemas.microsoft.com/office/drawing/2014/main" id="{D1268E55-DEBB-6F45-44AA-AEAEA30A3502}"/>
                </a:ext>
              </a:extLst>
            </p:cNvPr>
            <p:cNvSpPr/>
            <p:nvPr/>
          </p:nvSpPr>
          <p:spPr>
            <a:xfrm>
              <a:off x="4692000" y="2682900"/>
              <a:ext cx="25275" cy="10525"/>
            </a:xfrm>
            <a:custGeom>
              <a:avLst/>
              <a:gdLst/>
              <a:ahLst/>
              <a:cxnLst/>
              <a:rect l="l" t="t" r="r" b="b"/>
              <a:pathLst>
                <a:path w="1011" h="421" extrusionOk="0">
                  <a:moveTo>
                    <a:pt x="951" y="1"/>
                  </a:moveTo>
                  <a:cubicBezTo>
                    <a:pt x="629" y="60"/>
                    <a:pt x="236" y="108"/>
                    <a:pt x="10" y="370"/>
                  </a:cubicBezTo>
                  <a:cubicBezTo>
                    <a:pt x="0" y="399"/>
                    <a:pt x="7" y="420"/>
                    <a:pt x="22" y="420"/>
                  </a:cubicBezTo>
                  <a:cubicBezTo>
                    <a:pt x="26" y="420"/>
                    <a:pt x="30" y="419"/>
                    <a:pt x="34" y="417"/>
                  </a:cubicBezTo>
                  <a:cubicBezTo>
                    <a:pt x="332" y="251"/>
                    <a:pt x="629" y="143"/>
                    <a:pt x="963" y="60"/>
                  </a:cubicBezTo>
                  <a:cubicBezTo>
                    <a:pt x="1010" y="60"/>
                    <a:pt x="986" y="1"/>
                    <a:pt x="9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5" name="Google Shape;16817;p55">
              <a:extLst>
                <a:ext uri="{FF2B5EF4-FFF2-40B4-BE49-F238E27FC236}">
                  <a16:creationId xmlns:a16="http://schemas.microsoft.com/office/drawing/2014/main" id="{7F02F31C-116C-B85F-4385-56F2E9FCDCAB}"/>
                </a:ext>
              </a:extLst>
            </p:cNvPr>
            <p:cNvSpPr/>
            <p:nvPr/>
          </p:nvSpPr>
          <p:spPr>
            <a:xfrm>
              <a:off x="4655925" y="2702850"/>
              <a:ext cx="20275" cy="33225"/>
            </a:xfrm>
            <a:custGeom>
              <a:avLst/>
              <a:gdLst/>
              <a:ahLst/>
              <a:cxnLst/>
              <a:rect l="l" t="t" r="r" b="b"/>
              <a:pathLst>
                <a:path w="811" h="1329" extrusionOk="0">
                  <a:moveTo>
                    <a:pt x="774" y="0"/>
                  </a:moveTo>
                  <a:cubicBezTo>
                    <a:pt x="346" y="298"/>
                    <a:pt x="96" y="798"/>
                    <a:pt x="1" y="1298"/>
                  </a:cubicBezTo>
                  <a:cubicBezTo>
                    <a:pt x="1" y="1313"/>
                    <a:pt x="20" y="1328"/>
                    <a:pt x="34" y="1328"/>
                  </a:cubicBezTo>
                  <a:cubicBezTo>
                    <a:pt x="42" y="1328"/>
                    <a:pt x="48" y="1323"/>
                    <a:pt x="48" y="1310"/>
                  </a:cubicBezTo>
                  <a:cubicBezTo>
                    <a:pt x="179" y="810"/>
                    <a:pt x="346" y="346"/>
                    <a:pt x="774" y="36"/>
                  </a:cubicBezTo>
                  <a:cubicBezTo>
                    <a:pt x="810" y="24"/>
                    <a:pt x="79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6" name="Google Shape;16818;p55">
              <a:extLst>
                <a:ext uri="{FF2B5EF4-FFF2-40B4-BE49-F238E27FC236}">
                  <a16:creationId xmlns:a16="http://schemas.microsoft.com/office/drawing/2014/main" id="{8AB0960F-6C32-2BD1-CDB5-B49EC2BD7CA8}"/>
                </a:ext>
              </a:extLst>
            </p:cNvPr>
            <p:cNvSpPr/>
            <p:nvPr/>
          </p:nvSpPr>
          <p:spPr>
            <a:xfrm>
              <a:off x="4666475" y="2788200"/>
              <a:ext cx="29075" cy="16175"/>
            </a:xfrm>
            <a:custGeom>
              <a:avLst/>
              <a:gdLst/>
              <a:ahLst/>
              <a:cxnLst/>
              <a:rect l="l" t="t" r="r" b="b"/>
              <a:pathLst>
                <a:path w="1163" h="647" extrusionOk="0">
                  <a:moveTo>
                    <a:pt x="111" y="0"/>
                  </a:moveTo>
                  <a:cubicBezTo>
                    <a:pt x="51" y="0"/>
                    <a:pt x="0" y="97"/>
                    <a:pt x="79" y="146"/>
                  </a:cubicBezTo>
                  <a:cubicBezTo>
                    <a:pt x="388" y="349"/>
                    <a:pt x="733" y="634"/>
                    <a:pt x="1114" y="646"/>
                  </a:cubicBezTo>
                  <a:cubicBezTo>
                    <a:pt x="1162" y="646"/>
                    <a:pt x="1162" y="587"/>
                    <a:pt x="1138" y="575"/>
                  </a:cubicBezTo>
                  <a:cubicBezTo>
                    <a:pt x="936" y="503"/>
                    <a:pt x="769" y="444"/>
                    <a:pt x="603" y="325"/>
                  </a:cubicBezTo>
                  <a:lnTo>
                    <a:pt x="150" y="15"/>
                  </a:lnTo>
                  <a:cubicBezTo>
                    <a:pt x="137" y="5"/>
                    <a:pt x="12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7" name="Google Shape;16819;p55">
              <a:extLst>
                <a:ext uri="{FF2B5EF4-FFF2-40B4-BE49-F238E27FC236}">
                  <a16:creationId xmlns:a16="http://schemas.microsoft.com/office/drawing/2014/main" id="{D77398AD-8F4E-8FBC-8FCF-0AC4C8D95C0C}"/>
                </a:ext>
              </a:extLst>
            </p:cNvPr>
            <p:cNvSpPr/>
            <p:nvPr/>
          </p:nvSpPr>
          <p:spPr>
            <a:xfrm>
              <a:off x="4681200" y="2734900"/>
              <a:ext cx="17275" cy="24050"/>
            </a:xfrm>
            <a:custGeom>
              <a:avLst/>
              <a:gdLst/>
              <a:ahLst/>
              <a:cxnLst/>
              <a:rect l="l" t="t" r="r" b="b"/>
              <a:pathLst>
                <a:path w="691" h="962" extrusionOk="0">
                  <a:moveTo>
                    <a:pt x="642" y="1"/>
                  </a:moveTo>
                  <a:cubicBezTo>
                    <a:pt x="638" y="1"/>
                    <a:pt x="635" y="2"/>
                    <a:pt x="633" y="4"/>
                  </a:cubicBezTo>
                  <a:cubicBezTo>
                    <a:pt x="323" y="76"/>
                    <a:pt x="180" y="564"/>
                    <a:pt x="49" y="826"/>
                  </a:cubicBezTo>
                  <a:cubicBezTo>
                    <a:pt x="0" y="891"/>
                    <a:pt x="74" y="962"/>
                    <a:pt x="141" y="962"/>
                  </a:cubicBezTo>
                  <a:cubicBezTo>
                    <a:pt x="172" y="962"/>
                    <a:pt x="201" y="947"/>
                    <a:pt x="216" y="909"/>
                  </a:cubicBezTo>
                  <a:cubicBezTo>
                    <a:pt x="287" y="766"/>
                    <a:pt x="347" y="599"/>
                    <a:pt x="442" y="445"/>
                  </a:cubicBezTo>
                  <a:cubicBezTo>
                    <a:pt x="514" y="314"/>
                    <a:pt x="621" y="195"/>
                    <a:pt x="680" y="52"/>
                  </a:cubicBezTo>
                  <a:cubicBezTo>
                    <a:pt x="690" y="22"/>
                    <a:pt x="660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8" name="Google Shape;16820;p55">
              <a:extLst>
                <a:ext uri="{FF2B5EF4-FFF2-40B4-BE49-F238E27FC236}">
                  <a16:creationId xmlns:a16="http://schemas.microsoft.com/office/drawing/2014/main" id="{6870F60D-E76E-226C-5E62-74966ABFDC52}"/>
                </a:ext>
              </a:extLst>
            </p:cNvPr>
            <p:cNvSpPr/>
            <p:nvPr/>
          </p:nvSpPr>
          <p:spPr>
            <a:xfrm>
              <a:off x="4734800" y="2693200"/>
              <a:ext cx="5900" cy="1625"/>
            </a:xfrm>
            <a:custGeom>
              <a:avLst/>
              <a:gdLst/>
              <a:ahLst/>
              <a:cxnLst/>
              <a:rect l="l" t="t" r="r" b="b"/>
              <a:pathLst>
                <a:path w="236" h="65" extrusionOk="0">
                  <a:moveTo>
                    <a:pt x="225" y="0"/>
                  </a:moveTo>
                  <a:cubicBezTo>
                    <a:pt x="222" y="0"/>
                    <a:pt x="219" y="2"/>
                    <a:pt x="215" y="5"/>
                  </a:cubicBezTo>
                  <a:cubicBezTo>
                    <a:pt x="167" y="29"/>
                    <a:pt x="96" y="29"/>
                    <a:pt x="48" y="29"/>
                  </a:cubicBezTo>
                  <a:cubicBezTo>
                    <a:pt x="1" y="29"/>
                    <a:pt x="1" y="65"/>
                    <a:pt x="36" y="65"/>
                  </a:cubicBezTo>
                  <a:cubicBezTo>
                    <a:pt x="96" y="65"/>
                    <a:pt x="167" y="65"/>
                    <a:pt x="227" y="17"/>
                  </a:cubicBezTo>
                  <a:cubicBezTo>
                    <a:pt x="235" y="9"/>
                    <a:pt x="232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9" name="Google Shape;16821;p55">
              <a:extLst>
                <a:ext uri="{FF2B5EF4-FFF2-40B4-BE49-F238E27FC236}">
                  <a16:creationId xmlns:a16="http://schemas.microsoft.com/office/drawing/2014/main" id="{00AA5CC6-1DE1-2B87-40D3-737D1A8AEC2C}"/>
                </a:ext>
              </a:extLst>
            </p:cNvPr>
            <p:cNvSpPr/>
            <p:nvPr/>
          </p:nvSpPr>
          <p:spPr>
            <a:xfrm>
              <a:off x="4729525" y="2678275"/>
              <a:ext cx="22175" cy="10075"/>
            </a:xfrm>
            <a:custGeom>
              <a:avLst/>
              <a:gdLst/>
              <a:ahLst/>
              <a:cxnLst/>
              <a:rect l="l" t="t" r="r" b="b"/>
              <a:pathLst>
                <a:path w="887" h="403" extrusionOk="0">
                  <a:moveTo>
                    <a:pt x="332" y="1"/>
                  </a:moveTo>
                  <a:cubicBezTo>
                    <a:pt x="228" y="1"/>
                    <a:pt x="122" y="26"/>
                    <a:pt x="21" y="78"/>
                  </a:cubicBezTo>
                  <a:cubicBezTo>
                    <a:pt x="0" y="89"/>
                    <a:pt x="16" y="154"/>
                    <a:pt x="52" y="154"/>
                  </a:cubicBezTo>
                  <a:cubicBezTo>
                    <a:pt x="57" y="154"/>
                    <a:pt x="63" y="153"/>
                    <a:pt x="69" y="150"/>
                  </a:cubicBezTo>
                  <a:cubicBezTo>
                    <a:pt x="112" y="137"/>
                    <a:pt x="157" y="132"/>
                    <a:pt x="202" y="132"/>
                  </a:cubicBezTo>
                  <a:cubicBezTo>
                    <a:pt x="419" y="132"/>
                    <a:pt x="649" y="260"/>
                    <a:pt x="807" y="388"/>
                  </a:cubicBezTo>
                  <a:cubicBezTo>
                    <a:pt x="818" y="398"/>
                    <a:pt x="829" y="403"/>
                    <a:pt x="840" y="403"/>
                  </a:cubicBezTo>
                  <a:cubicBezTo>
                    <a:pt x="866" y="403"/>
                    <a:pt x="887" y="377"/>
                    <a:pt x="878" y="352"/>
                  </a:cubicBezTo>
                  <a:cubicBezTo>
                    <a:pt x="772" y="123"/>
                    <a:pt x="559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0" name="Google Shape;16822;p55">
              <a:extLst>
                <a:ext uri="{FF2B5EF4-FFF2-40B4-BE49-F238E27FC236}">
                  <a16:creationId xmlns:a16="http://schemas.microsoft.com/office/drawing/2014/main" id="{AB5F0FEF-7B34-6FEC-9693-CB314BDF2CDF}"/>
                </a:ext>
              </a:extLst>
            </p:cNvPr>
            <p:cNvSpPr/>
            <p:nvPr/>
          </p:nvSpPr>
          <p:spPr>
            <a:xfrm>
              <a:off x="4759075" y="2690875"/>
              <a:ext cx="43925" cy="14525"/>
            </a:xfrm>
            <a:custGeom>
              <a:avLst/>
              <a:gdLst/>
              <a:ahLst/>
              <a:cxnLst/>
              <a:rect l="l" t="t" r="r" b="b"/>
              <a:pathLst>
                <a:path w="1757" h="581" extrusionOk="0">
                  <a:moveTo>
                    <a:pt x="104" y="0"/>
                  </a:moveTo>
                  <a:cubicBezTo>
                    <a:pt x="25" y="0"/>
                    <a:pt x="1" y="124"/>
                    <a:pt x="77" y="146"/>
                  </a:cubicBezTo>
                  <a:cubicBezTo>
                    <a:pt x="577" y="224"/>
                    <a:pt x="1086" y="580"/>
                    <a:pt x="1597" y="580"/>
                  </a:cubicBezTo>
                  <a:cubicBezTo>
                    <a:pt x="1634" y="580"/>
                    <a:pt x="1671" y="579"/>
                    <a:pt x="1709" y="574"/>
                  </a:cubicBezTo>
                  <a:cubicBezTo>
                    <a:pt x="1744" y="574"/>
                    <a:pt x="1756" y="515"/>
                    <a:pt x="1732" y="515"/>
                  </a:cubicBezTo>
                  <a:cubicBezTo>
                    <a:pt x="1411" y="455"/>
                    <a:pt x="1137" y="396"/>
                    <a:pt x="816" y="277"/>
                  </a:cubicBezTo>
                  <a:cubicBezTo>
                    <a:pt x="601" y="182"/>
                    <a:pt x="363" y="86"/>
                    <a:pt x="125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1" name="Google Shape;16823;p55">
              <a:extLst>
                <a:ext uri="{FF2B5EF4-FFF2-40B4-BE49-F238E27FC236}">
                  <a16:creationId xmlns:a16="http://schemas.microsoft.com/office/drawing/2014/main" id="{F74D5898-F745-EF6E-2F0D-C09EE4D9E870}"/>
                </a:ext>
              </a:extLst>
            </p:cNvPr>
            <p:cNvSpPr/>
            <p:nvPr/>
          </p:nvSpPr>
          <p:spPr>
            <a:xfrm>
              <a:off x="4816975" y="2698025"/>
              <a:ext cx="26800" cy="10300"/>
            </a:xfrm>
            <a:custGeom>
              <a:avLst/>
              <a:gdLst/>
              <a:ahLst/>
              <a:cxnLst/>
              <a:rect l="l" t="t" r="r" b="b"/>
              <a:pathLst>
                <a:path w="1072" h="412" extrusionOk="0">
                  <a:moveTo>
                    <a:pt x="964" y="1"/>
                  </a:moveTo>
                  <a:cubicBezTo>
                    <a:pt x="960" y="1"/>
                    <a:pt x="956" y="1"/>
                    <a:pt x="952" y="3"/>
                  </a:cubicBezTo>
                  <a:cubicBezTo>
                    <a:pt x="809" y="15"/>
                    <a:pt x="714" y="110"/>
                    <a:pt x="583" y="158"/>
                  </a:cubicBezTo>
                  <a:cubicBezTo>
                    <a:pt x="511" y="185"/>
                    <a:pt x="439" y="195"/>
                    <a:pt x="366" y="195"/>
                  </a:cubicBezTo>
                  <a:cubicBezTo>
                    <a:pt x="282" y="195"/>
                    <a:pt x="196" y="182"/>
                    <a:pt x="107" y="169"/>
                  </a:cubicBezTo>
                  <a:cubicBezTo>
                    <a:pt x="98" y="165"/>
                    <a:pt x="89" y="163"/>
                    <a:pt x="81" y="163"/>
                  </a:cubicBezTo>
                  <a:cubicBezTo>
                    <a:pt x="26" y="163"/>
                    <a:pt x="0" y="257"/>
                    <a:pt x="83" y="288"/>
                  </a:cubicBezTo>
                  <a:cubicBezTo>
                    <a:pt x="240" y="341"/>
                    <a:pt x="444" y="412"/>
                    <a:pt x="620" y="412"/>
                  </a:cubicBezTo>
                  <a:cubicBezTo>
                    <a:pt x="644" y="412"/>
                    <a:pt x="668" y="410"/>
                    <a:pt x="690" y="408"/>
                  </a:cubicBezTo>
                  <a:cubicBezTo>
                    <a:pt x="869" y="396"/>
                    <a:pt x="1071" y="253"/>
                    <a:pt x="1036" y="62"/>
                  </a:cubicBezTo>
                  <a:cubicBezTo>
                    <a:pt x="1036" y="41"/>
                    <a:pt x="998" y="1"/>
                    <a:pt x="9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2" name="Google Shape;16824;p55">
              <a:extLst>
                <a:ext uri="{FF2B5EF4-FFF2-40B4-BE49-F238E27FC236}">
                  <a16:creationId xmlns:a16="http://schemas.microsoft.com/office/drawing/2014/main" id="{E1926DD9-62C2-F430-F601-9F71F0032BD6}"/>
                </a:ext>
              </a:extLst>
            </p:cNvPr>
            <p:cNvSpPr/>
            <p:nvPr/>
          </p:nvSpPr>
          <p:spPr>
            <a:xfrm>
              <a:off x="4850125" y="2628725"/>
              <a:ext cx="17750" cy="61175"/>
            </a:xfrm>
            <a:custGeom>
              <a:avLst/>
              <a:gdLst/>
              <a:ahLst/>
              <a:cxnLst/>
              <a:rect l="l" t="t" r="r" b="b"/>
              <a:pathLst>
                <a:path w="710" h="2447" extrusionOk="0">
                  <a:moveTo>
                    <a:pt x="555" y="1"/>
                  </a:moveTo>
                  <a:cubicBezTo>
                    <a:pt x="537" y="1"/>
                    <a:pt x="519" y="12"/>
                    <a:pt x="519" y="36"/>
                  </a:cubicBezTo>
                  <a:cubicBezTo>
                    <a:pt x="496" y="465"/>
                    <a:pt x="496" y="965"/>
                    <a:pt x="412" y="1382"/>
                  </a:cubicBezTo>
                  <a:cubicBezTo>
                    <a:pt x="317" y="1751"/>
                    <a:pt x="103" y="2048"/>
                    <a:pt x="7" y="2418"/>
                  </a:cubicBezTo>
                  <a:cubicBezTo>
                    <a:pt x="1" y="2437"/>
                    <a:pt x="1" y="2446"/>
                    <a:pt x="5" y="2446"/>
                  </a:cubicBezTo>
                  <a:cubicBezTo>
                    <a:pt x="9" y="2446"/>
                    <a:pt x="14" y="2440"/>
                    <a:pt x="19" y="2429"/>
                  </a:cubicBezTo>
                  <a:cubicBezTo>
                    <a:pt x="245" y="2072"/>
                    <a:pt x="496" y="1775"/>
                    <a:pt x="603" y="1358"/>
                  </a:cubicBezTo>
                  <a:cubicBezTo>
                    <a:pt x="710" y="905"/>
                    <a:pt x="615" y="501"/>
                    <a:pt x="591" y="36"/>
                  </a:cubicBezTo>
                  <a:cubicBezTo>
                    <a:pt x="591" y="12"/>
                    <a:pt x="573" y="1"/>
                    <a:pt x="5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3" name="Google Shape;16825;p55">
              <a:extLst>
                <a:ext uri="{FF2B5EF4-FFF2-40B4-BE49-F238E27FC236}">
                  <a16:creationId xmlns:a16="http://schemas.microsoft.com/office/drawing/2014/main" id="{916BA08A-ACFF-590B-C92D-5FD1E2E656FA}"/>
                </a:ext>
              </a:extLst>
            </p:cNvPr>
            <p:cNvSpPr/>
            <p:nvPr/>
          </p:nvSpPr>
          <p:spPr>
            <a:xfrm>
              <a:off x="4859525" y="2605875"/>
              <a:ext cx="4050" cy="11050"/>
            </a:xfrm>
            <a:custGeom>
              <a:avLst/>
              <a:gdLst/>
              <a:ahLst/>
              <a:cxnLst/>
              <a:rect l="l" t="t" r="r" b="b"/>
              <a:pathLst>
                <a:path w="162" h="442" extrusionOk="0">
                  <a:moveTo>
                    <a:pt x="18" y="1"/>
                  </a:moveTo>
                  <a:cubicBezTo>
                    <a:pt x="9" y="1"/>
                    <a:pt x="0" y="4"/>
                    <a:pt x="0" y="10"/>
                  </a:cubicBezTo>
                  <a:cubicBezTo>
                    <a:pt x="48" y="153"/>
                    <a:pt x="108" y="272"/>
                    <a:pt x="108" y="415"/>
                  </a:cubicBezTo>
                  <a:cubicBezTo>
                    <a:pt x="114" y="432"/>
                    <a:pt x="128" y="441"/>
                    <a:pt x="140" y="441"/>
                  </a:cubicBezTo>
                  <a:cubicBezTo>
                    <a:pt x="152" y="441"/>
                    <a:pt x="161" y="432"/>
                    <a:pt x="155" y="415"/>
                  </a:cubicBezTo>
                  <a:cubicBezTo>
                    <a:pt x="155" y="272"/>
                    <a:pt x="96" y="153"/>
                    <a:pt x="36" y="10"/>
                  </a:cubicBezTo>
                  <a:cubicBezTo>
                    <a:pt x="36" y="4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4" name="Google Shape;16826;p55">
              <a:extLst>
                <a:ext uri="{FF2B5EF4-FFF2-40B4-BE49-F238E27FC236}">
                  <a16:creationId xmlns:a16="http://schemas.microsoft.com/office/drawing/2014/main" id="{DCF1143A-CB75-CDE7-B8D0-C82B79818362}"/>
                </a:ext>
              </a:extLst>
            </p:cNvPr>
            <p:cNvSpPr/>
            <p:nvPr/>
          </p:nvSpPr>
          <p:spPr>
            <a:xfrm>
              <a:off x="4858025" y="2595825"/>
              <a:ext cx="925" cy="2725"/>
            </a:xfrm>
            <a:custGeom>
              <a:avLst/>
              <a:gdLst/>
              <a:ahLst/>
              <a:cxnLst/>
              <a:rect l="l" t="t" r="r" b="b"/>
              <a:pathLst>
                <a:path w="37" h="109" extrusionOk="0">
                  <a:moveTo>
                    <a:pt x="19" y="1"/>
                  </a:moveTo>
                  <a:cubicBezTo>
                    <a:pt x="10" y="1"/>
                    <a:pt x="1" y="7"/>
                    <a:pt x="1" y="19"/>
                  </a:cubicBezTo>
                  <a:lnTo>
                    <a:pt x="1" y="90"/>
                  </a:lnTo>
                  <a:cubicBezTo>
                    <a:pt x="1" y="102"/>
                    <a:pt x="10" y="108"/>
                    <a:pt x="19" y="108"/>
                  </a:cubicBezTo>
                  <a:cubicBezTo>
                    <a:pt x="28" y="108"/>
                    <a:pt x="37" y="102"/>
                    <a:pt x="37" y="90"/>
                  </a:cubicBezTo>
                  <a:lnTo>
                    <a:pt x="37" y="19"/>
                  </a:lnTo>
                  <a:cubicBezTo>
                    <a:pt x="37" y="7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5" name="Google Shape;16827;p55">
              <a:extLst>
                <a:ext uri="{FF2B5EF4-FFF2-40B4-BE49-F238E27FC236}">
                  <a16:creationId xmlns:a16="http://schemas.microsoft.com/office/drawing/2014/main" id="{ADA14520-33C1-1563-8D5F-743C2DB41178}"/>
                </a:ext>
              </a:extLst>
            </p:cNvPr>
            <p:cNvSpPr/>
            <p:nvPr/>
          </p:nvSpPr>
          <p:spPr>
            <a:xfrm>
              <a:off x="4861700" y="2631825"/>
              <a:ext cx="13325" cy="58775"/>
            </a:xfrm>
            <a:custGeom>
              <a:avLst/>
              <a:gdLst/>
              <a:ahLst/>
              <a:cxnLst/>
              <a:rect l="l" t="t" r="r" b="b"/>
              <a:pathLst>
                <a:path w="533" h="2351" extrusionOk="0">
                  <a:moveTo>
                    <a:pt x="359" y="1"/>
                  </a:moveTo>
                  <a:cubicBezTo>
                    <a:pt x="329" y="1"/>
                    <a:pt x="291" y="29"/>
                    <a:pt x="306" y="67"/>
                  </a:cubicBezTo>
                  <a:cubicBezTo>
                    <a:pt x="437" y="841"/>
                    <a:pt x="354" y="1627"/>
                    <a:pt x="9" y="2305"/>
                  </a:cubicBezTo>
                  <a:cubicBezTo>
                    <a:pt x="0" y="2331"/>
                    <a:pt x="16" y="2351"/>
                    <a:pt x="35" y="2351"/>
                  </a:cubicBezTo>
                  <a:cubicBezTo>
                    <a:pt x="42" y="2351"/>
                    <a:pt x="50" y="2348"/>
                    <a:pt x="56" y="2341"/>
                  </a:cubicBezTo>
                  <a:cubicBezTo>
                    <a:pt x="485" y="1674"/>
                    <a:pt x="533" y="793"/>
                    <a:pt x="390" y="31"/>
                  </a:cubicBezTo>
                  <a:cubicBezTo>
                    <a:pt x="390" y="10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6" name="Google Shape;16828;p55">
              <a:extLst>
                <a:ext uri="{FF2B5EF4-FFF2-40B4-BE49-F238E27FC236}">
                  <a16:creationId xmlns:a16="http://schemas.microsoft.com/office/drawing/2014/main" id="{57ED9346-737C-E0D0-D85F-CDC46F937493}"/>
                </a:ext>
              </a:extLst>
            </p:cNvPr>
            <p:cNvSpPr/>
            <p:nvPr/>
          </p:nvSpPr>
          <p:spPr>
            <a:xfrm>
              <a:off x="4848500" y="2708675"/>
              <a:ext cx="6450" cy="2825"/>
            </a:xfrm>
            <a:custGeom>
              <a:avLst/>
              <a:gdLst/>
              <a:ahLst/>
              <a:cxnLst/>
              <a:rect l="l" t="t" r="r" b="b"/>
              <a:pathLst>
                <a:path w="258" h="113" extrusionOk="0">
                  <a:moveTo>
                    <a:pt x="210" y="1"/>
                  </a:moveTo>
                  <a:cubicBezTo>
                    <a:pt x="204" y="1"/>
                    <a:pt x="198" y="2"/>
                    <a:pt x="191" y="5"/>
                  </a:cubicBezTo>
                  <a:cubicBezTo>
                    <a:pt x="132" y="41"/>
                    <a:pt x="84" y="65"/>
                    <a:pt x="25" y="65"/>
                  </a:cubicBezTo>
                  <a:cubicBezTo>
                    <a:pt x="1" y="65"/>
                    <a:pt x="1" y="113"/>
                    <a:pt x="25" y="113"/>
                  </a:cubicBezTo>
                  <a:cubicBezTo>
                    <a:pt x="108" y="113"/>
                    <a:pt x="168" y="101"/>
                    <a:pt x="227" y="65"/>
                  </a:cubicBezTo>
                  <a:cubicBezTo>
                    <a:pt x="258" y="55"/>
                    <a:pt x="245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7" name="Google Shape;16829;p55">
              <a:extLst>
                <a:ext uri="{FF2B5EF4-FFF2-40B4-BE49-F238E27FC236}">
                  <a16:creationId xmlns:a16="http://schemas.microsoft.com/office/drawing/2014/main" id="{8C244FCF-2B8D-B3A5-E140-39F5CC00EF7B}"/>
                </a:ext>
              </a:extLst>
            </p:cNvPr>
            <p:cNvSpPr/>
            <p:nvPr/>
          </p:nvSpPr>
          <p:spPr>
            <a:xfrm>
              <a:off x="4802125" y="2706250"/>
              <a:ext cx="35100" cy="13350"/>
            </a:xfrm>
            <a:custGeom>
              <a:avLst/>
              <a:gdLst/>
              <a:ahLst/>
              <a:cxnLst/>
              <a:rect l="l" t="t" r="r" b="b"/>
              <a:pathLst>
                <a:path w="1404" h="534" extrusionOk="0">
                  <a:moveTo>
                    <a:pt x="66" y="1"/>
                  </a:moveTo>
                  <a:cubicBezTo>
                    <a:pt x="39" y="1"/>
                    <a:pt x="1" y="40"/>
                    <a:pt x="10" y="79"/>
                  </a:cubicBezTo>
                  <a:cubicBezTo>
                    <a:pt x="142" y="400"/>
                    <a:pt x="543" y="533"/>
                    <a:pt x="915" y="533"/>
                  </a:cubicBezTo>
                  <a:cubicBezTo>
                    <a:pt x="1080" y="533"/>
                    <a:pt x="1240" y="507"/>
                    <a:pt x="1368" y="460"/>
                  </a:cubicBezTo>
                  <a:cubicBezTo>
                    <a:pt x="1403" y="448"/>
                    <a:pt x="1403" y="400"/>
                    <a:pt x="1368" y="400"/>
                  </a:cubicBezTo>
                  <a:cubicBezTo>
                    <a:pt x="1328" y="404"/>
                    <a:pt x="1286" y="406"/>
                    <a:pt x="1244" y="406"/>
                  </a:cubicBezTo>
                  <a:cubicBezTo>
                    <a:pt x="1046" y="406"/>
                    <a:pt x="830" y="364"/>
                    <a:pt x="653" y="305"/>
                  </a:cubicBezTo>
                  <a:cubicBezTo>
                    <a:pt x="439" y="221"/>
                    <a:pt x="284" y="79"/>
                    <a:pt x="82" y="7"/>
                  </a:cubicBezTo>
                  <a:cubicBezTo>
                    <a:pt x="78" y="3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8" name="Google Shape;16830;p55">
              <a:extLst>
                <a:ext uri="{FF2B5EF4-FFF2-40B4-BE49-F238E27FC236}">
                  <a16:creationId xmlns:a16="http://schemas.microsoft.com/office/drawing/2014/main" id="{48BFA79D-523B-D476-2C40-C83A7C7D8EAB}"/>
                </a:ext>
              </a:extLst>
            </p:cNvPr>
            <p:cNvSpPr/>
            <p:nvPr/>
          </p:nvSpPr>
          <p:spPr>
            <a:xfrm>
              <a:off x="4776175" y="2699750"/>
              <a:ext cx="13975" cy="6275"/>
            </a:xfrm>
            <a:custGeom>
              <a:avLst/>
              <a:gdLst/>
              <a:ahLst/>
              <a:cxnLst/>
              <a:rect l="l" t="t" r="r" b="b"/>
              <a:pathLst>
                <a:path w="559" h="251" extrusionOk="0">
                  <a:moveTo>
                    <a:pt x="105" y="1"/>
                  </a:moveTo>
                  <a:cubicBezTo>
                    <a:pt x="89" y="1"/>
                    <a:pt x="71" y="2"/>
                    <a:pt x="48" y="5"/>
                  </a:cubicBezTo>
                  <a:cubicBezTo>
                    <a:pt x="25" y="29"/>
                    <a:pt x="1" y="53"/>
                    <a:pt x="25" y="89"/>
                  </a:cubicBezTo>
                  <a:cubicBezTo>
                    <a:pt x="60" y="160"/>
                    <a:pt x="108" y="172"/>
                    <a:pt x="203" y="184"/>
                  </a:cubicBezTo>
                  <a:cubicBezTo>
                    <a:pt x="286" y="208"/>
                    <a:pt x="358" y="231"/>
                    <a:pt x="453" y="243"/>
                  </a:cubicBezTo>
                  <a:cubicBezTo>
                    <a:pt x="463" y="248"/>
                    <a:pt x="473" y="251"/>
                    <a:pt x="482" y="251"/>
                  </a:cubicBezTo>
                  <a:cubicBezTo>
                    <a:pt x="535" y="251"/>
                    <a:pt x="559" y="168"/>
                    <a:pt x="477" y="148"/>
                  </a:cubicBezTo>
                  <a:cubicBezTo>
                    <a:pt x="406" y="124"/>
                    <a:pt x="322" y="100"/>
                    <a:pt x="239" y="53"/>
                  </a:cubicBezTo>
                  <a:cubicBezTo>
                    <a:pt x="184" y="16"/>
                    <a:pt x="15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9" name="Google Shape;16831;p55">
              <a:extLst>
                <a:ext uri="{FF2B5EF4-FFF2-40B4-BE49-F238E27FC236}">
                  <a16:creationId xmlns:a16="http://schemas.microsoft.com/office/drawing/2014/main" id="{C0D53CB0-AEFD-C889-84C4-D76E909C6321}"/>
                </a:ext>
              </a:extLst>
            </p:cNvPr>
            <p:cNvSpPr/>
            <p:nvPr/>
          </p:nvSpPr>
          <p:spPr>
            <a:xfrm>
              <a:off x="4755350" y="2704325"/>
              <a:ext cx="14300" cy="5400"/>
            </a:xfrm>
            <a:custGeom>
              <a:avLst/>
              <a:gdLst/>
              <a:ahLst/>
              <a:cxnLst/>
              <a:rect l="l" t="t" r="r" b="b"/>
              <a:pathLst>
                <a:path w="572" h="216" extrusionOk="0">
                  <a:moveTo>
                    <a:pt x="60" y="1"/>
                  </a:moveTo>
                  <a:cubicBezTo>
                    <a:pt x="0" y="36"/>
                    <a:pt x="0" y="120"/>
                    <a:pt x="60" y="120"/>
                  </a:cubicBezTo>
                  <a:cubicBezTo>
                    <a:pt x="155" y="120"/>
                    <a:pt x="226" y="156"/>
                    <a:pt x="298" y="167"/>
                  </a:cubicBezTo>
                  <a:cubicBezTo>
                    <a:pt x="369" y="203"/>
                    <a:pt x="441" y="203"/>
                    <a:pt x="512" y="215"/>
                  </a:cubicBezTo>
                  <a:cubicBezTo>
                    <a:pt x="560" y="215"/>
                    <a:pt x="572" y="167"/>
                    <a:pt x="536" y="144"/>
                  </a:cubicBezTo>
                  <a:cubicBezTo>
                    <a:pt x="465" y="96"/>
                    <a:pt x="405" y="48"/>
                    <a:pt x="322" y="36"/>
                  </a:cubicBezTo>
                  <a:cubicBezTo>
                    <a:pt x="226" y="25"/>
                    <a:pt x="155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0" name="Google Shape;16832;p55">
              <a:extLst>
                <a:ext uri="{FF2B5EF4-FFF2-40B4-BE49-F238E27FC236}">
                  <a16:creationId xmlns:a16="http://schemas.microsoft.com/office/drawing/2014/main" id="{81ECCA55-1AAD-5C13-E61B-710D8290AEA5}"/>
                </a:ext>
              </a:extLst>
            </p:cNvPr>
            <p:cNvSpPr/>
            <p:nvPr/>
          </p:nvSpPr>
          <p:spPr>
            <a:xfrm>
              <a:off x="4834825" y="2578725"/>
              <a:ext cx="11900" cy="9800"/>
            </a:xfrm>
            <a:custGeom>
              <a:avLst/>
              <a:gdLst/>
              <a:ahLst/>
              <a:cxnLst/>
              <a:rect l="l" t="t" r="r" b="b"/>
              <a:pathLst>
                <a:path w="476" h="392" extrusionOk="0">
                  <a:moveTo>
                    <a:pt x="36" y="0"/>
                  </a:moveTo>
                  <a:cubicBezTo>
                    <a:pt x="0" y="0"/>
                    <a:pt x="0" y="48"/>
                    <a:pt x="12" y="72"/>
                  </a:cubicBezTo>
                  <a:cubicBezTo>
                    <a:pt x="60" y="131"/>
                    <a:pt x="131" y="167"/>
                    <a:pt x="191" y="203"/>
                  </a:cubicBezTo>
                  <a:cubicBezTo>
                    <a:pt x="250" y="250"/>
                    <a:pt x="298" y="310"/>
                    <a:pt x="322" y="369"/>
                  </a:cubicBezTo>
                  <a:cubicBezTo>
                    <a:pt x="334" y="385"/>
                    <a:pt x="352" y="392"/>
                    <a:pt x="370" y="392"/>
                  </a:cubicBezTo>
                  <a:cubicBezTo>
                    <a:pt x="421" y="392"/>
                    <a:pt x="476" y="342"/>
                    <a:pt x="441" y="298"/>
                  </a:cubicBezTo>
                  <a:cubicBezTo>
                    <a:pt x="357" y="167"/>
                    <a:pt x="203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1" name="Google Shape;16833;p55">
              <a:extLst>
                <a:ext uri="{FF2B5EF4-FFF2-40B4-BE49-F238E27FC236}">
                  <a16:creationId xmlns:a16="http://schemas.microsoft.com/office/drawing/2014/main" id="{E16D58CD-9A3D-959E-22E0-0DA0C05D3864}"/>
                </a:ext>
              </a:extLst>
            </p:cNvPr>
            <p:cNvSpPr/>
            <p:nvPr/>
          </p:nvSpPr>
          <p:spPr>
            <a:xfrm>
              <a:off x="4810125" y="2570075"/>
              <a:ext cx="19650" cy="10600"/>
            </a:xfrm>
            <a:custGeom>
              <a:avLst/>
              <a:gdLst/>
              <a:ahLst/>
              <a:cxnLst/>
              <a:rect l="l" t="t" r="r" b="b"/>
              <a:pathLst>
                <a:path w="786" h="424" extrusionOk="0">
                  <a:moveTo>
                    <a:pt x="99" y="1"/>
                  </a:moveTo>
                  <a:cubicBezTo>
                    <a:pt x="78" y="1"/>
                    <a:pt x="55" y="14"/>
                    <a:pt x="48" y="37"/>
                  </a:cubicBezTo>
                  <a:cubicBezTo>
                    <a:pt x="0" y="168"/>
                    <a:pt x="167" y="299"/>
                    <a:pt x="274" y="358"/>
                  </a:cubicBezTo>
                  <a:cubicBezTo>
                    <a:pt x="367" y="409"/>
                    <a:pt x="478" y="424"/>
                    <a:pt x="586" y="424"/>
                  </a:cubicBezTo>
                  <a:cubicBezTo>
                    <a:pt x="630" y="424"/>
                    <a:pt x="673" y="421"/>
                    <a:pt x="714" y="418"/>
                  </a:cubicBezTo>
                  <a:cubicBezTo>
                    <a:pt x="774" y="418"/>
                    <a:pt x="786" y="334"/>
                    <a:pt x="726" y="334"/>
                  </a:cubicBezTo>
                  <a:cubicBezTo>
                    <a:pt x="689" y="338"/>
                    <a:pt x="652" y="341"/>
                    <a:pt x="613" y="341"/>
                  </a:cubicBezTo>
                  <a:cubicBezTo>
                    <a:pt x="527" y="341"/>
                    <a:pt x="439" y="328"/>
                    <a:pt x="357" y="287"/>
                  </a:cubicBezTo>
                  <a:cubicBezTo>
                    <a:pt x="298" y="251"/>
                    <a:pt x="250" y="227"/>
                    <a:pt x="226" y="168"/>
                  </a:cubicBezTo>
                  <a:cubicBezTo>
                    <a:pt x="191" y="108"/>
                    <a:pt x="191" y="49"/>
                    <a:pt x="131" y="13"/>
                  </a:cubicBezTo>
                  <a:cubicBezTo>
                    <a:pt x="123" y="5"/>
                    <a:pt x="111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2" name="Google Shape;16834;p55">
              <a:extLst>
                <a:ext uri="{FF2B5EF4-FFF2-40B4-BE49-F238E27FC236}">
                  <a16:creationId xmlns:a16="http://schemas.microsoft.com/office/drawing/2014/main" id="{9556D635-0315-6751-820E-B8376F480DAB}"/>
                </a:ext>
              </a:extLst>
            </p:cNvPr>
            <p:cNvSpPr/>
            <p:nvPr/>
          </p:nvSpPr>
          <p:spPr>
            <a:xfrm>
              <a:off x="4777675" y="2503875"/>
              <a:ext cx="50325" cy="42325"/>
            </a:xfrm>
            <a:custGeom>
              <a:avLst/>
              <a:gdLst/>
              <a:ahLst/>
              <a:cxnLst/>
              <a:rect l="l" t="t" r="r" b="b"/>
              <a:pathLst>
                <a:path w="2013" h="1693" extrusionOk="0">
                  <a:moveTo>
                    <a:pt x="368" y="1"/>
                  </a:moveTo>
                  <a:cubicBezTo>
                    <a:pt x="239" y="1"/>
                    <a:pt x="118" y="24"/>
                    <a:pt x="36" y="89"/>
                  </a:cubicBezTo>
                  <a:cubicBezTo>
                    <a:pt x="0" y="125"/>
                    <a:pt x="0" y="161"/>
                    <a:pt x="36" y="184"/>
                  </a:cubicBezTo>
                  <a:cubicBezTo>
                    <a:pt x="120" y="268"/>
                    <a:pt x="237" y="279"/>
                    <a:pt x="358" y="279"/>
                  </a:cubicBezTo>
                  <a:cubicBezTo>
                    <a:pt x="400" y="279"/>
                    <a:pt x="442" y="278"/>
                    <a:pt x="484" y="278"/>
                  </a:cubicBezTo>
                  <a:cubicBezTo>
                    <a:pt x="510" y="278"/>
                    <a:pt x="535" y="278"/>
                    <a:pt x="560" y="280"/>
                  </a:cubicBezTo>
                  <a:cubicBezTo>
                    <a:pt x="774" y="304"/>
                    <a:pt x="1036" y="280"/>
                    <a:pt x="1250" y="363"/>
                  </a:cubicBezTo>
                  <a:cubicBezTo>
                    <a:pt x="1774" y="542"/>
                    <a:pt x="1846" y="1149"/>
                    <a:pt x="1786" y="1625"/>
                  </a:cubicBezTo>
                  <a:cubicBezTo>
                    <a:pt x="1779" y="1671"/>
                    <a:pt x="1810" y="1692"/>
                    <a:pt x="1840" y="1692"/>
                  </a:cubicBezTo>
                  <a:cubicBezTo>
                    <a:pt x="1857" y="1692"/>
                    <a:pt x="1873" y="1686"/>
                    <a:pt x="1881" y="1673"/>
                  </a:cubicBezTo>
                  <a:cubicBezTo>
                    <a:pt x="2012" y="1137"/>
                    <a:pt x="1941" y="720"/>
                    <a:pt x="1477" y="387"/>
                  </a:cubicBezTo>
                  <a:cubicBezTo>
                    <a:pt x="1286" y="256"/>
                    <a:pt x="1036" y="125"/>
                    <a:pt x="798" y="65"/>
                  </a:cubicBezTo>
                  <a:cubicBezTo>
                    <a:pt x="682" y="33"/>
                    <a:pt x="520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3" name="Google Shape;16835;p55">
              <a:extLst>
                <a:ext uri="{FF2B5EF4-FFF2-40B4-BE49-F238E27FC236}">
                  <a16:creationId xmlns:a16="http://schemas.microsoft.com/office/drawing/2014/main" id="{E667276B-C390-13AF-EBDE-97B03A551023}"/>
                </a:ext>
              </a:extLst>
            </p:cNvPr>
            <p:cNvSpPr/>
            <p:nvPr/>
          </p:nvSpPr>
          <p:spPr>
            <a:xfrm>
              <a:off x="4813375" y="2499700"/>
              <a:ext cx="22075" cy="22625"/>
            </a:xfrm>
            <a:custGeom>
              <a:avLst/>
              <a:gdLst/>
              <a:ahLst/>
              <a:cxnLst/>
              <a:rect l="l" t="t" r="r" b="b"/>
              <a:pathLst>
                <a:path w="883" h="905" extrusionOk="0">
                  <a:moveTo>
                    <a:pt x="104" y="1"/>
                  </a:moveTo>
                  <a:cubicBezTo>
                    <a:pt x="29" y="1"/>
                    <a:pt x="0" y="128"/>
                    <a:pt x="96" y="149"/>
                  </a:cubicBezTo>
                  <a:cubicBezTo>
                    <a:pt x="453" y="232"/>
                    <a:pt x="632" y="601"/>
                    <a:pt x="811" y="887"/>
                  </a:cubicBezTo>
                  <a:cubicBezTo>
                    <a:pt x="819" y="899"/>
                    <a:pt x="829" y="904"/>
                    <a:pt x="840" y="904"/>
                  </a:cubicBezTo>
                  <a:cubicBezTo>
                    <a:pt x="861" y="904"/>
                    <a:pt x="882" y="883"/>
                    <a:pt x="882" y="852"/>
                  </a:cubicBezTo>
                  <a:cubicBezTo>
                    <a:pt x="823" y="494"/>
                    <a:pt x="513" y="78"/>
                    <a:pt x="132" y="6"/>
                  </a:cubicBezTo>
                  <a:cubicBezTo>
                    <a:pt x="122" y="3"/>
                    <a:pt x="113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4" name="Google Shape;16836;p55">
              <a:extLst>
                <a:ext uri="{FF2B5EF4-FFF2-40B4-BE49-F238E27FC236}">
                  <a16:creationId xmlns:a16="http://schemas.microsoft.com/office/drawing/2014/main" id="{8D8A91CA-83FE-890E-AE23-46E746E6D031}"/>
                </a:ext>
              </a:extLst>
            </p:cNvPr>
            <p:cNvSpPr/>
            <p:nvPr/>
          </p:nvSpPr>
          <p:spPr>
            <a:xfrm>
              <a:off x="4835700" y="2532275"/>
              <a:ext cx="2425" cy="12475"/>
            </a:xfrm>
            <a:custGeom>
              <a:avLst/>
              <a:gdLst/>
              <a:ahLst/>
              <a:cxnLst/>
              <a:rect l="l" t="t" r="r" b="b"/>
              <a:pathLst>
                <a:path w="97" h="499" extrusionOk="0">
                  <a:moveTo>
                    <a:pt x="37" y="1"/>
                  </a:moveTo>
                  <a:cubicBezTo>
                    <a:pt x="25" y="1"/>
                    <a:pt x="1" y="1"/>
                    <a:pt x="25" y="13"/>
                  </a:cubicBezTo>
                  <a:cubicBezTo>
                    <a:pt x="60" y="180"/>
                    <a:pt x="60" y="322"/>
                    <a:pt x="60" y="489"/>
                  </a:cubicBezTo>
                  <a:cubicBezTo>
                    <a:pt x="60" y="495"/>
                    <a:pt x="69" y="498"/>
                    <a:pt x="78" y="498"/>
                  </a:cubicBezTo>
                  <a:cubicBezTo>
                    <a:pt x="87" y="498"/>
                    <a:pt x="96" y="495"/>
                    <a:pt x="96" y="489"/>
                  </a:cubicBezTo>
                  <a:cubicBezTo>
                    <a:pt x="96" y="322"/>
                    <a:pt x="84" y="156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5" name="Google Shape;16837;p55">
              <a:extLst>
                <a:ext uri="{FF2B5EF4-FFF2-40B4-BE49-F238E27FC236}">
                  <a16:creationId xmlns:a16="http://schemas.microsoft.com/office/drawing/2014/main" id="{F7319DAA-0DCA-99BD-1CE0-9A75D637EFA5}"/>
                </a:ext>
              </a:extLst>
            </p:cNvPr>
            <p:cNvSpPr/>
            <p:nvPr/>
          </p:nvSpPr>
          <p:spPr>
            <a:xfrm>
              <a:off x="4757425" y="2514150"/>
              <a:ext cx="14125" cy="4100"/>
            </a:xfrm>
            <a:custGeom>
              <a:avLst/>
              <a:gdLst/>
              <a:ahLst/>
              <a:cxnLst/>
              <a:rect l="l" t="t" r="r" b="b"/>
              <a:pathLst>
                <a:path w="565" h="164" extrusionOk="0">
                  <a:moveTo>
                    <a:pt x="528" y="1"/>
                  </a:moveTo>
                  <a:cubicBezTo>
                    <a:pt x="520" y="1"/>
                    <a:pt x="511" y="4"/>
                    <a:pt x="501" y="12"/>
                  </a:cubicBezTo>
                  <a:cubicBezTo>
                    <a:pt x="429" y="47"/>
                    <a:pt x="358" y="83"/>
                    <a:pt x="263" y="83"/>
                  </a:cubicBezTo>
                  <a:cubicBezTo>
                    <a:pt x="191" y="83"/>
                    <a:pt x="120" y="47"/>
                    <a:pt x="36" y="35"/>
                  </a:cubicBezTo>
                  <a:cubicBezTo>
                    <a:pt x="24" y="35"/>
                    <a:pt x="1" y="71"/>
                    <a:pt x="13" y="83"/>
                  </a:cubicBezTo>
                  <a:cubicBezTo>
                    <a:pt x="75" y="140"/>
                    <a:pt x="153" y="163"/>
                    <a:pt x="234" y="163"/>
                  </a:cubicBezTo>
                  <a:cubicBezTo>
                    <a:pt x="339" y="163"/>
                    <a:pt x="449" y="125"/>
                    <a:pt x="536" y="71"/>
                  </a:cubicBezTo>
                  <a:cubicBezTo>
                    <a:pt x="564" y="43"/>
                    <a:pt x="556" y="1"/>
                    <a:pt x="5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6" name="Google Shape;16838;p55">
              <a:extLst>
                <a:ext uri="{FF2B5EF4-FFF2-40B4-BE49-F238E27FC236}">
                  <a16:creationId xmlns:a16="http://schemas.microsoft.com/office/drawing/2014/main" id="{A57B74A9-DC38-B4EC-D27E-722B29669EB2}"/>
                </a:ext>
              </a:extLst>
            </p:cNvPr>
            <p:cNvSpPr/>
            <p:nvPr/>
          </p:nvSpPr>
          <p:spPr>
            <a:xfrm>
              <a:off x="4705400" y="2480000"/>
              <a:ext cx="36475" cy="21475"/>
            </a:xfrm>
            <a:custGeom>
              <a:avLst/>
              <a:gdLst/>
              <a:ahLst/>
              <a:cxnLst/>
              <a:rect l="l" t="t" r="r" b="b"/>
              <a:pathLst>
                <a:path w="1459" h="859" extrusionOk="0">
                  <a:moveTo>
                    <a:pt x="14" y="0"/>
                  </a:moveTo>
                  <a:cubicBezTo>
                    <a:pt x="6" y="0"/>
                    <a:pt x="1" y="23"/>
                    <a:pt x="10" y="32"/>
                  </a:cubicBezTo>
                  <a:cubicBezTo>
                    <a:pt x="415" y="401"/>
                    <a:pt x="951" y="663"/>
                    <a:pt x="1439" y="854"/>
                  </a:cubicBezTo>
                  <a:cubicBezTo>
                    <a:pt x="1443" y="858"/>
                    <a:pt x="1447" y="859"/>
                    <a:pt x="1450" y="859"/>
                  </a:cubicBezTo>
                  <a:cubicBezTo>
                    <a:pt x="1456" y="859"/>
                    <a:pt x="1459" y="854"/>
                    <a:pt x="1451" y="854"/>
                  </a:cubicBezTo>
                  <a:cubicBezTo>
                    <a:pt x="974" y="580"/>
                    <a:pt x="534" y="211"/>
                    <a:pt x="22" y="8"/>
                  </a:cubicBezTo>
                  <a:cubicBezTo>
                    <a:pt x="19" y="3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7" name="Google Shape;16839;p55">
              <a:extLst>
                <a:ext uri="{FF2B5EF4-FFF2-40B4-BE49-F238E27FC236}">
                  <a16:creationId xmlns:a16="http://schemas.microsoft.com/office/drawing/2014/main" id="{A4314580-BDDF-ED05-E55E-2154E813B294}"/>
                </a:ext>
              </a:extLst>
            </p:cNvPr>
            <p:cNvSpPr/>
            <p:nvPr/>
          </p:nvSpPr>
          <p:spPr>
            <a:xfrm>
              <a:off x="4676575" y="2461375"/>
              <a:ext cx="26425" cy="17925"/>
            </a:xfrm>
            <a:custGeom>
              <a:avLst/>
              <a:gdLst/>
              <a:ahLst/>
              <a:cxnLst/>
              <a:rect l="l" t="t" r="r" b="b"/>
              <a:pathLst>
                <a:path w="1057" h="717" extrusionOk="0">
                  <a:moveTo>
                    <a:pt x="42" y="0"/>
                  </a:moveTo>
                  <a:cubicBezTo>
                    <a:pt x="21" y="0"/>
                    <a:pt x="0" y="22"/>
                    <a:pt x="20" y="51"/>
                  </a:cubicBezTo>
                  <a:cubicBezTo>
                    <a:pt x="234" y="349"/>
                    <a:pt x="627" y="515"/>
                    <a:pt x="925" y="706"/>
                  </a:cubicBezTo>
                  <a:cubicBezTo>
                    <a:pt x="936" y="713"/>
                    <a:pt x="948" y="717"/>
                    <a:pt x="959" y="717"/>
                  </a:cubicBezTo>
                  <a:cubicBezTo>
                    <a:pt x="1016" y="717"/>
                    <a:pt x="1056" y="627"/>
                    <a:pt x="996" y="587"/>
                  </a:cubicBezTo>
                  <a:cubicBezTo>
                    <a:pt x="841" y="480"/>
                    <a:pt x="687" y="396"/>
                    <a:pt x="520" y="301"/>
                  </a:cubicBezTo>
                  <a:cubicBezTo>
                    <a:pt x="353" y="218"/>
                    <a:pt x="222" y="99"/>
                    <a:pt x="56" y="3"/>
                  </a:cubicBezTo>
                  <a:cubicBezTo>
                    <a:pt x="51" y="1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8" name="Google Shape;16840;p55">
              <a:extLst>
                <a:ext uri="{FF2B5EF4-FFF2-40B4-BE49-F238E27FC236}">
                  <a16:creationId xmlns:a16="http://schemas.microsoft.com/office/drawing/2014/main" id="{7444CFE3-690C-8074-2032-C5193AC1449A}"/>
                </a:ext>
              </a:extLst>
            </p:cNvPr>
            <p:cNvSpPr/>
            <p:nvPr/>
          </p:nvSpPr>
          <p:spPr>
            <a:xfrm>
              <a:off x="4635775" y="2425775"/>
              <a:ext cx="3125" cy="4400"/>
            </a:xfrm>
            <a:custGeom>
              <a:avLst/>
              <a:gdLst/>
              <a:ahLst/>
              <a:cxnLst/>
              <a:rect l="l" t="t" r="r" b="b"/>
              <a:pathLst>
                <a:path w="125" h="176" extrusionOk="0">
                  <a:moveTo>
                    <a:pt x="25" y="1"/>
                  </a:moveTo>
                  <a:cubicBezTo>
                    <a:pt x="10" y="1"/>
                    <a:pt x="0" y="17"/>
                    <a:pt x="9" y="34"/>
                  </a:cubicBezTo>
                  <a:cubicBezTo>
                    <a:pt x="45" y="70"/>
                    <a:pt x="68" y="118"/>
                    <a:pt x="80" y="165"/>
                  </a:cubicBezTo>
                  <a:cubicBezTo>
                    <a:pt x="84" y="173"/>
                    <a:pt x="90" y="175"/>
                    <a:pt x="96" y="175"/>
                  </a:cubicBezTo>
                  <a:cubicBezTo>
                    <a:pt x="110" y="175"/>
                    <a:pt x="124" y="162"/>
                    <a:pt x="116" y="153"/>
                  </a:cubicBezTo>
                  <a:cubicBezTo>
                    <a:pt x="80" y="106"/>
                    <a:pt x="56" y="58"/>
                    <a:pt x="45" y="10"/>
                  </a:cubicBezTo>
                  <a:cubicBezTo>
                    <a:pt x="38" y="3"/>
                    <a:pt x="31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9" name="Google Shape;16841;p55">
              <a:extLst>
                <a:ext uri="{FF2B5EF4-FFF2-40B4-BE49-F238E27FC236}">
                  <a16:creationId xmlns:a16="http://schemas.microsoft.com/office/drawing/2014/main" id="{C7ED5518-054D-4DDC-CD06-2493F032C187}"/>
                </a:ext>
              </a:extLst>
            </p:cNvPr>
            <p:cNvSpPr/>
            <p:nvPr/>
          </p:nvSpPr>
          <p:spPr>
            <a:xfrm>
              <a:off x="4638475" y="2420800"/>
              <a:ext cx="27225" cy="19275"/>
            </a:xfrm>
            <a:custGeom>
              <a:avLst/>
              <a:gdLst/>
              <a:ahLst/>
              <a:cxnLst/>
              <a:rect l="l" t="t" r="r" b="b"/>
              <a:pathLst>
                <a:path w="1089" h="771" extrusionOk="0">
                  <a:moveTo>
                    <a:pt x="96" y="0"/>
                  </a:moveTo>
                  <a:cubicBezTo>
                    <a:pt x="45" y="0"/>
                    <a:pt x="0" y="68"/>
                    <a:pt x="56" y="114"/>
                  </a:cubicBezTo>
                  <a:cubicBezTo>
                    <a:pt x="353" y="364"/>
                    <a:pt x="663" y="602"/>
                    <a:pt x="1020" y="769"/>
                  </a:cubicBezTo>
                  <a:cubicBezTo>
                    <a:pt x="1023" y="770"/>
                    <a:pt x="1025" y="771"/>
                    <a:pt x="1028" y="771"/>
                  </a:cubicBezTo>
                  <a:cubicBezTo>
                    <a:pt x="1053" y="771"/>
                    <a:pt x="1089" y="731"/>
                    <a:pt x="1068" y="709"/>
                  </a:cubicBezTo>
                  <a:cubicBezTo>
                    <a:pt x="782" y="448"/>
                    <a:pt x="437" y="257"/>
                    <a:pt x="139" y="19"/>
                  </a:cubicBezTo>
                  <a:cubicBezTo>
                    <a:pt x="126" y="6"/>
                    <a:pt x="111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0" name="Google Shape;16842;p55">
              <a:extLst>
                <a:ext uri="{FF2B5EF4-FFF2-40B4-BE49-F238E27FC236}">
                  <a16:creationId xmlns:a16="http://schemas.microsoft.com/office/drawing/2014/main" id="{3788EA11-98FF-C1AB-5B55-12CD3366FFDD}"/>
                </a:ext>
              </a:extLst>
            </p:cNvPr>
            <p:cNvSpPr/>
            <p:nvPr/>
          </p:nvSpPr>
          <p:spPr>
            <a:xfrm>
              <a:off x="4741950" y="2484950"/>
              <a:ext cx="3600" cy="1825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0" y="1"/>
                  </a:moveTo>
                  <a:cubicBezTo>
                    <a:pt x="48" y="25"/>
                    <a:pt x="96" y="60"/>
                    <a:pt x="143" y="72"/>
                  </a:cubicBezTo>
                  <a:cubicBezTo>
                    <a:pt x="108" y="48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1" name="Google Shape;16843;p55">
              <a:extLst>
                <a:ext uri="{FF2B5EF4-FFF2-40B4-BE49-F238E27FC236}">
                  <a16:creationId xmlns:a16="http://schemas.microsoft.com/office/drawing/2014/main" id="{E38785FF-AF38-BD41-0180-CDED940D12A3}"/>
                </a:ext>
              </a:extLst>
            </p:cNvPr>
            <p:cNvSpPr/>
            <p:nvPr/>
          </p:nvSpPr>
          <p:spPr>
            <a:xfrm>
              <a:off x="4694775" y="2442850"/>
              <a:ext cx="23850" cy="16150"/>
            </a:xfrm>
            <a:custGeom>
              <a:avLst/>
              <a:gdLst/>
              <a:ahLst/>
              <a:cxnLst/>
              <a:rect l="l" t="t" r="r" b="b"/>
              <a:pathLst>
                <a:path w="954" h="646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149" y="197"/>
                    <a:pt x="292" y="268"/>
                    <a:pt x="447" y="363"/>
                  </a:cubicBezTo>
                  <a:cubicBezTo>
                    <a:pt x="614" y="447"/>
                    <a:pt x="768" y="554"/>
                    <a:pt x="923" y="637"/>
                  </a:cubicBezTo>
                  <a:cubicBezTo>
                    <a:pt x="926" y="643"/>
                    <a:pt x="929" y="645"/>
                    <a:pt x="933" y="645"/>
                  </a:cubicBezTo>
                  <a:cubicBezTo>
                    <a:pt x="944" y="645"/>
                    <a:pt x="953" y="622"/>
                    <a:pt x="935" y="613"/>
                  </a:cubicBezTo>
                  <a:cubicBezTo>
                    <a:pt x="780" y="494"/>
                    <a:pt x="614" y="387"/>
                    <a:pt x="459" y="268"/>
                  </a:cubicBezTo>
                  <a:cubicBezTo>
                    <a:pt x="328" y="161"/>
                    <a:pt x="209" y="66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2" name="Google Shape;16844;p55">
              <a:extLst>
                <a:ext uri="{FF2B5EF4-FFF2-40B4-BE49-F238E27FC236}">
                  <a16:creationId xmlns:a16="http://schemas.microsoft.com/office/drawing/2014/main" id="{3C6E664D-A646-B74A-AD0E-1E512CB33A8D}"/>
                </a:ext>
              </a:extLst>
            </p:cNvPr>
            <p:cNvSpPr/>
            <p:nvPr/>
          </p:nvSpPr>
          <p:spPr>
            <a:xfrm>
              <a:off x="4609625" y="2389875"/>
              <a:ext cx="12600" cy="13500"/>
            </a:xfrm>
            <a:custGeom>
              <a:avLst/>
              <a:gdLst/>
              <a:ahLst/>
              <a:cxnLst/>
              <a:rect l="l" t="t" r="r" b="b"/>
              <a:pathLst>
                <a:path w="504" h="540" extrusionOk="0">
                  <a:moveTo>
                    <a:pt x="79" y="0"/>
                  </a:moveTo>
                  <a:cubicBezTo>
                    <a:pt x="38" y="0"/>
                    <a:pt x="1" y="47"/>
                    <a:pt x="31" y="77"/>
                  </a:cubicBezTo>
                  <a:cubicBezTo>
                    <a:pt x="79" y="172"/>
                    <a:pt x="114" y="244"/>
                    <a:pt x="210" y="292"/>
                  </a:cubicBezTo>
                  <a:cubicBezTo>
                    <a:pt x="317" y="363"/>
                    <a:pt x="388" y="422"/>
                    <a:pt x="448" y="530"/>
                  </a:cubicBezTo>
                  <a:cubicBezTo>
                    <a:pt x="448" y="536"/>
                    <a:pt x="452" y="539"/>
                    <a:pt x="459" y="539"/>
                  </a:cubicBezTo>
                  <a:cubicBezTo>
                    <a:pt x="475" y="539"/>
                    <a:pt x="504" y="520"/>
                    <a:pt x="495" y="494"/>
                  </a:cubicBezTo>
                  <a:cubicBezTo>
                    <a:pt x="436" y="399"/>
                    <a:pt x="376" y="303"/>
                    <a:pt x="329" y="220"/>
                  </a:cubicBezTo>
                  <a:cubicBezTo>
                    <a:pt x="269" y="113"/>
                    <a:pt x="210" y="65"/>
                    <a:pt x="102" y="6"/>
                  </a:cubicBezTo>
                  <a:cubicBezTo>
                    <a:pt x="95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3" name="Google Shape;16845;p55">
              <a:extLst>
                <a:ext uri="{FF2B5EF4-FFF2-40B4-BE49-F238E27FC236}">
                  <a16:creationId xmlns:a16="http://schemas.microsoft.com/office/drawing/2014/main" id="{8BF7E2ED-38E1-69FD-E256-04745D992D34}"/>
                </a:ext>
              </a:extLst>
            </p:cNvPr>
            <p:cNvSpPr/>
            <p:nvPr/>
          </p:nvSpPr>
          <p:spPr>
            <a:xfrm>
              <a:off x="4491425" y="2260775"/>
              <a:ext cx="58450" cy="72425"/>
            </a:xfrm>
            <a:custGeom>
              <a:avLst/>
              <a:gdLst/>
              <a:ahLst/>
              <a:cxnLst/>
              <a:rect l="l" t="t" r="r" b="b"/>
              <a:pathLst>
                <a:path w="2338" h="2897" extrusionOk="0">
                  <a:moveTo>
                    <a:pt x="54" y="0"/>
                  </a:moveTo>
                  <a:cubicBezTo>
                    <a:pt x="25" y="0"/>
                    <a:pt x="1" y="21"/>
                    <a:pt x="8" y="50"/>
                  </a:cubicBezTo>
                  <a:cubicBezTo>
                    <a:pt x="318" y="1241"/>
                    <a:pt x="1437" y="2086"/>
                    <a:pt x="2306" y="2884"/>
                  </a:cubicBezTo>
                  <a:cubicBezTo>
                    <a:pt x="2310" y="2892"/>
                    <a:pt x="2316" y="2896"/>
                    <a:pt x="2321" y="2896"/>
                  </a:cubicBezTo>
                  <a:cubicBezTo>
                    <a:pt x="2331" y="2896"/>
                    <a:pt x="2338" y="2883"/>
                    <a:pt x="2330" y="2860"/>
                  </a:cubicBezTo>
                  <a:cubicBezTo>
                    <a:pt x="1985" y="2419"/>
                    <a:pt x="1616" y="2027"/>
                    <a:pt x="1223" y="1634"/>
                  </a:cubicBezTo>
                  <a:cubicBezTo>
                    <a:pt x="747" y="1122"/>
                    <a:pt x="425" y="634"/>
                    <a:pt x="104" y="26"/>
                  </a:cubicBezTo>
                  <a:cubicBezTo>
                    <a:pt x="90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4" name="Google Shape;16846;p55">
              <a:extLst>
                <a:ext uri="{FF2B5EF4-FFF2-40B4-BE49-F238E27FC236}">
                  <a16:creationId xmlns:a16="http://schemas.microsoft.com/office/drawing/2014/main" id="{114940CA-EDE0-E607-A54D-471321778F24}"/>
                </a:ext>
              </a:extLst>
            </p:cNvPr>
            <p:cNvSpPr/>
            <p:nvPr/>
          </p:nvSpPr>
          <p:spPr>
            <a:xfrm>
              <a:off x="4495175" y="2248000"/>
              <a:ext cx="11950" cy="14725"/>
            </a:xfrm>
            <a:custGeom>
              <a:avLst/>
              <a:gdLst/>
              <a:ahLst/>
              <a:cxnLst/>
              <a:rect l="l" t="t" r="r" b="b"/>
              <a:pathLst>
                <a:path w="478" h="589" extrusionOk="0">
                  <a:moveTo>
                    <a:pt x="107" y="0"/>
                  </a:moveTo>
                  <a:cubicBezTo>
                    <a:pt x="54" y="0"/>
                    <a:pt x="1" y="68"/>
                    <a:pt x="49" y="97"/>
                  </a:cubicBezTo>
                  <a:cubicBezTo>
                    <a:pt x="204" y="252"/>
                    <a:pt x="311" y="418"/>
                    <a:pt x="442" y="573"/>
                  </a:cubicBezTo>
                  <a:cubicBezTo>
                    <a:pt x="445" y="584"/>
                    <a:pt x="450" y="588"/>
                    <a:pt x="455" y="588"/>
                  </a:cubicBezTo>
                  <a:cubicBezTo>
                    <a:pt x="466" y="588"/>
                    <a:pt x="477" y="566"/>
                    <a:pt x="477" y="549"/>
                  </a:cubicBezTo>
                  <a:cubicBezTo>
                    <a:pt x="394" y="359"/>
                    <a:pt x="287" y="180"/>
                    <a:pt x="144" y="13"/>
                  </a:cubicBezTo>
                  <a:cubicBezTo>
                    <a:pt x="133" y="4"/>
                    <a:pt x="12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5" name="Google Shape;16847;p55">
              <a:extLst>
                <a:ext uri="{FF2B5EF4-FFF2-40B4-BE49-F238E27FC236}">
                  <a16:creationId xmlns:a16="http://schemas.microsoft.com/office/drawing/2014/main" id="{99FD667B-2A8C-A2A3-5EB8-2F5E2838378B}"/>
                </a:ext>
              </a:extLst>
            </p:cNvPr>
            <p:cNvSpPr/>
            <p:nvPr/>
          </p:nvSpPr>
          <p:spPr>
            <a:xfrm>
              <a:off x="4517675" y="2277050"/>
              <a:ext cx="29775" cy="33050"/>
            </a:xfrm>
            <a:custGeom>
              <a:avLst/>
              <a:gdLst/>
              <a:ahLst/>
              <a:cxnLst/>
              <a:rect l="l" t="t" r="r" b="b"/>
              <a:pathLst>
                <a:path w="1191" h="1322" extrusionOk="0">
                  <a:moveTo>
                    <a:pt x="113" y="0"/>
                  </a:moveTo>
                  <a:cubicBezTo>
                    <a:pt x="53" y="0"/>
                    <a:pt x="0" y="78"/>
                    <a:pt x="54" y="149"/>
                  </a:cubicBezTo>
                  <a:cubicBezTo>
                    <a:pt x="423" y="518"/>
                    <a:pt x="732" y="935"/>
                    <a:pt x="1090" y="1304"/>
                  </a:cubicBezTo>
                  <a:cubicBezTo>
                    <a:pt x="1102" y="1316"/>
                    <a:pt x="1115" y="1322"/>
                    <a:pt x="1127" y="1322"/>
                  </a:cubicBezTo>
                  <a:cubicBezTo>
                    <a:pt x="1162" y="1322"/>
                    <a:pt x="1191" y="1280"/>
                    <a:pt x="1173" y="1245"/>
                  </a:cubicBezTo>
                  <a:cubicBezTo>
                    <a:pt x="947" y="756"/>
                    <a:pt x="578" y="399"/>
                    <a:pt x="173" y="30"/>
                  </a:cubicBezTo>
                  <a:cubicBezTo>
                    <a:pt x="155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6" name="Google Shape;16848;p55">
              <a:extLst>
                <a:ext uri="{FF2B5EF4-FFF2-40B4-BE49-F238E27FC236}">
                  <a16:creationId xmlns:a16="http://schemas.microsoft.com/office/drawing/2014/main" id="{596B8F14-8A91-3677-6555-213AF73D02D5}"/>
                </a:ext>
              </a:extLst>
            </p:cNvPr>
            <p:cNvSpPr/>
            <p:nvPr/>
          </p:nvSpPr>
          <p:spPr>
            <a:xfrm>
              <a:off x="4556725" y="2324250"/>
              <a:ext cx="23625" cy="22375"/>
            </a:xfrm>
            <a:custGeom>
              <a:avLst/>
              <a:gdLst/>
              <a:ahLst/>
              <a:cxnLst/>
              <a:rect l="l" t="t" r="r" b="b"/>
              <a:pathLst>
                <a:path w="945" h="895" extrusionOk="0">
                  <a:moveTo>
                    <a:pt x="123" y="1"/>
                  </a:moveTo>
                  <a:cubicBezTo>
                    <a:pt x="46" y="1"/>
                    <a:pt x="1" y="120"/>
                    <a:pt x="87" y="178"/>
                  </a:cubicBezTo>
                  <a:cubicBezTo>
                    <a:pt x="242" y="285"/>
                    <a:pt x="373" y="416"/>
                    <a:pt x="480" y="559"/>
                  </a:cubicBezTo>
                  <a:cubicBezTo>
                    <a:pt x="575" y="678"/>
                    <a:pt x="671" y="845"/>
                    <a:pt x="837" y="892"/>
                  </a:cubicBezTo>
                  <a:cubicBezTo>
                    <a:pt x="841" y="894"/>
                    <a:pt x="845" y="894"/>
                    <a:pt x="850" y="894"/>
                  </a:cubicBezTo>
                  <a:cubicBezTo>
                    <a:pt x="887" y="894"/>
                    <a:pt x="944" y="853"/>
                    <a:pt x="944" y="821"/>
                  </a:cubicBezTo>
                  <a:cubicBezTo>
                    <a:pt x="909" y="642"/>
                    <a:pt x="778" y="500"/>
                    <a:pt x="647" y="381"/>
                  </a:cubicBezTo>
                  <a:cubicBezTo>
                    <a:pt x="504" y="250"/>
                    <a:pt x="361" y="119"/>
                    <a:pt x="182" y="23"/>
                  </a:cubicBezTo>
                  <a:cubicBezTo>
                    <a:pt x="162" y="7"/>
                    <a:pt x="142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7" name="Google Shape;16849;p55">
              <a:extLst>
                <a:ext uri="{FF2B5EF4-FFF2-40B4-BE49-F238E27FC236}">
                  <a16:creationId xmlns:a16="http://schemas.microsoft.com/office/drawing/2014/main" id="{4D2AFD6F-46D7-8BE8-FD37-07FD1E3759AA}"/>
                </a:ext>
              </a:extLst>
            </p:cNvPr>
            <p:cNvSpPr/>
            <p:nvPr/>
          </p:nvSpPr>
          <p:spPr>
            <a:xfrm>
              <a:off x="4588800" y="2357825"/>
              <a:ext cx="10825" cy="9325"/>
            </a:xfrm>
            <a:custGeom>
              <a:avLst/>
              <a:gdLst/>
              <a:ahLst/>
              <a:cxnLst/>
              <a:rect l="l" t="t" r="r" b="b"/>
              <a:pathLst>
                <a:path w="433" h="373" extrusionOk="0">
                  <a:moveTo>
                    <a:pt x="110" y="1"/>
                  </a:moveTo>
                  <a:cubicBezTo>
                    <a:pt x="48" y="1"/>
                    <a:pt x="0" y="70"/>
                    <a:pt x="54" y="133"/>
                  </a:cubicBezTo>
                  <a:cubicBezTo>
                    <a:pt x="150" y="216"/>
                    <a:pt x="221" y="323"/>
                    <a:pt x="352" y="371"/>
                  </a:cubicBezTo>
                  <a:cubicBezTo>
                    <a:pt x="356" y="372"/>
                    <a:pt x="360" y="373"/>
                    <a:pt x="364" y="373"/>
                  </a:cubicBezTo>
                  <a:cubicBezTo>
                    <a:pt x="405" y="373"/>
                    <a:pt x="432" y="320"/>
                    <a:pt x="400" y="288"/>
                  </a:cubicBezTo>
                  <a:lnTo>
                    <a:pt x="173" y="26"/>
                  </a:lnTo>
                  <a:cubicBezTo>
                    <a:pt x="153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8" name="Google Shape;16850;p55">
              <a:extLst>
                <a:ext uri="{FF2B5EF4-FFF2-40B4-BE49-F238E27FC236}">
                  <a16:creationId xmlns:a16="http://schemas.microsoft.com/office/drawing/2014/main" id="{8D4DBF20-EC2D-A6F3-C528-4190C4A72E4C}"/>
                </a:ext>
              </a:extLst>
            </p:cNvPr>
            <p:cNvSpPr/>
            <p:nvPr/>
          </p:nvSpPr>
          <p:spPr>
            <a:xfrm>
              <a:off x="4563400" y="2350925"/>
              <a:ext cx="34075" cy="37500"/>
            </a:xfrm>
            <a:custGeom>
              <a:avLst/>
              <a:gdLst/>
              <a:ahLst/>
              <a:cxnLst/>
              <a:rect l="l" t="t" r="r" b="b"/>
              <a:pathLst>
                <a:path w="1363" h="1500" extrusionOk="0">
                  <a:moveTo>
                    <a:pt x="62" y="1"/>
                  </a:moveTo>
                  <a:cubicBezTo>
                    <a:pt x="31" y="1"/>
                    <a:pt x="1" y="22"/>
                    <a:pt x="11" y="52"/>
                  </a:cubicBezTo>
                  <a:cubicBezTo>
                    <a:pt x="404" y="552"/>
                    <a:pt x="773" y="1088"/>
                    <a:pt x="1273" y="1492"/>
                  </a:cubicBezTo>
                  <a:cubicBezTo>
                    <a:pt x="1281" y="1498"/>
                    <a:pt x="1290" y="1500"/>
                    <a:pt x="1298" y="1500"/>
                  </a:cubicBezTo>
                  <a:cubicBezTo>
                    <a:pt x="1331" y="1500"/>
                    <a:pt x="1363" y="1470"/>
                    <a:pt x="1344" y="1433"/>
                  </a:cubicBezTo>
                  <a:cubicBezTo>
                    <a:pt x="1058" y="861"/>
                    <a:pt x="535" y="421"/>
                    <a:pt x="82" y="4"/>
                  </a:cubicBezTo>
                  <a:cubicBezTo>
                    <a:pt x="76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9" name="Google Shape;16851;p55">
              <a:extLst>
                <a:ext uri="{FF2B5EF4-FFF2-40B4-BE49-F238E27FC236}">
                  <a16:creationId xmlns:a16="http://schemas.microsoft.com/office/drawing/2014/main" id="{C93F0527-6AF7-B412-6F7D-31F776A11F42}"/>
                </a:ext>
              </a:extLst>
            </p:cNvPr>
            <p:cNvSpPr/>
            <p:nvPr/>
          </p:nvSpPr>
          <p:spPr>
            <a:xfrm>
              <a:off x="4479725" y="2226650"/>
              <a:ext cx="6925" cy="10825"/>
            </a:xfrm>
            <a:custGeom>
              <a:avLst/>
              <a:gdLst/>
              <a:ahLst/>
              <a:cxnLst/>
              <a:rect l="l" t="t" r="r" b="b"/>
              <a:pathLst>
                <a:path w="277" h="433" extrusionOk="0">
                  <a:moveTo>
                    <a:pt x="32" y="1"/>
                  </a:moveTo>
                  <a:cubicBezTo>
                    <a:pt x="16" y="1"/>
                    <a:pt x="0" y="13"/>
                    <a:pt x="0" y="34"/>
                  </a:cubicBezTo>
                  <a:cubicBezTo>
                    <a:pt x="12" y="177"/>
                    <a:pt x="83" y="296"/>
                    <a:pt x="167" y="415"/>
                  </a:cubicBezTo>
                  <a:cubicBezTo>
                    <a:pt x="173" y="427"/>
                    <a:pt x="184" y="432"/>
                    <a:pt x="196" y="432"/>
                  </a:cubicBezTo>
                  <a:cubicBezTo>
                    <a:pt x="231" y="432"/>
                    <a:pt x="277" y="391"/>
                    <a:pt x="250" y="355"/>
                  </a:cubicBezTo>
                  <a:cubicBezTo>
                    <a:pt x="179" y="236"/>
                    <a:pt x="131" y="117"/>
                    <a:pt x="60" y="22"/>
                  </a:cubicBezTo>
                  <a:cubicBezTo>
                    <a:pt x="55" y="7"/>
                    <a:pt x="43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0" name="Google Shape;16852;p55">
              <a:extLst>
                <a:ext uri="{FF2B5EF4-FFF2-40B4-BE49-F238E27FC236}">
                  <a16:creationId xmlns:a16="http://schemas.microsoft.com/office/drawing/2014/main" id="{3C1D792B-772A-C8ED-6A14-3345C0E40E10}"/>
                </a:ext>
              </a:extLst>
            </p:cNvPr>
            <p:cNvSpPr/>
            <p:nvPr/>
          </p:nvSpPr>
          <p:spPr>
            <a:xfrm>
              <a:off x="4466025" y="2194850"/>
              <a:ext cx="4675" cy="8975"/>
            </a:xfrm>
            <a:custGeom>
              <a:avLst/>
              <a:gdLst/>
              <a:ahLst/>
              <a:cxnLst/>
              <a:rect l="l" t="t" r="r" b="b"/>
              <a:pathLst>
                <a:path w="187" h="359" extrusionOk="0">
                  <a:moveTo>
                    <a:pt x="32" y="0"/>
                  </a:moveTo>
                  <a:cubicBezTo>
                    <a:pt x="20" y="0"/>
                    <a:pt x="12" y="6"/>
                    <a:pt x="12" y="20"/>
                  </a:cubicBezTo>
                  <a:cubicBezTo>
                    <a:pt x="0" y="80"/>
                    <a:pt x="24" y="127"/>
                    <a:pt x="60" y="187"/>
                  </a:cubicBezTo>
                  <a:cubicBezTo>
                    <a:pt x="72" y="234"/>
                    <a:pt x="96" y="294"/>
                    <a:pt x="119" y="342"/>
                  </a:cubicBezTo>
                  <a:cubicBezTo>
                    <a:pt x="123" y="353"/>
                    <a:pt x="133" y="359"/>
                    <a:pt x="143" y="359"/>
                  </a:cubicBezTo>
                  <a:cubicBezTo>
                    <a:pt x="163" y="359"/>
                    <a:pt x="187" y="338"/>
                    <a:pt x="179" y="306"/>
                  </a:cubicBezTo>
                  <a:cubicBezTo>
                    <a:pt x="143" y="258"/>
                    <a:pt x="131" y="199"/>
                    <a:pt x="119" y="139"/>
                  </a:cubicBezTo>
                  <a:cubicBezTo>
                    <a:pt x="108" y="92"/>
                    <a:pt x="108" y="56"/>
                    <a:pt x="60" y="8"/>
                  </a:cubicBezTo>
                  <a:cubicBezTo>
                    <a:pt x="50" y="3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1" name="Google Shape;16853;p55">
              <a:extLst>
                <a:ext uri="{FF2B5EF4-FFF2-40B4-BE49-F238E27FC236}">
                  <a16:creationId xmlns:a16="http://schemas.microsoft.com/office/drawing/2014/main" id="{9C947EAE-4030-43E1-AC85-8588B69F88B7}"/>
                </a:ext>
              </a:extLst>
            </p:cNvPr>
            <p:cNvSpPr/>
            <p:nvPr/>
          </p:nvSpPr>
          <p:spPr>
            <a:xfrm>
              <a:off x="4465125" y="2178225"/>
              <a:ext cx="1825" cy="6050"/>
            </a:xfrm>
            <a:custGeom>
              <a:avLst/>
              <a:gdLst/>
              <a:ahLst/>
              <a:cxnLst/>
              <a:rect l="l" t="t" r="r" b="b"/>
              <a:pathLst>
                <a:path w="73" h="242" extrusionOk="0">
                  <a:moveTo>
                    <a:pt x="42" y="0"/>
                  </a:moveTo>
                  <a:cubicBezTo>
                    <a:pt x="33" y="0"/>
                    <a:pt x="24" y="6"/>
                    <a:pt x="24" y="18"/>
                  </a:cubicBezTo>
                  <a:cubicBezTo>
                    <a:pt x="24" y="78"/>
                    <a:pt x="1" y="137"/>
                    <a:pt x="1" y="197"/>
                  </a:cubicBezTo>
                  <a:cubicBezTo>
                    <a:pt x="1" y="227"/>
                    <a:pt x="19" y="242"/>
                    <a:pt x="36" y="242"/>
                  </a:cubicBezTo>
                  <a:cubicBezTo>
                    <a:pt x="54" y="242"/>
                    <a:pt x="72" y="227"/>
                    <a:pt x="72" y="197"/>
                  </a:cubicBezTo>
                  <a:cubicBezTo>
                    <a:pt x="72" y="137"/>
                    <a:pt x="60" y="78"/>
                    <a:pt x="60" y="18"/>
                  </a:cubicBezTo>
                  <a:cubicBezTo>
                    <a:pt x="60" y="6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2" name="Google Shape;16854;p55">
              <a:extLst>
                <a:ext uri="{FF2B5EF4-FFF2-40B4-BE49-F238E27FC236}">
                  <a16:creationId xmlns:a16="http://schemas.microsoft.com/office/drawing/2014/main" id="{1B5FBA3D-2506-76B7-5F20-2180D92B1E22}"/>
                </a:ext>
              </a:extLst>
            </p:cNvPr>
            <p:cNvSpPr/>
            <p:nvPr/>
          </p:nvSpPr>
          <p:spPr>
            <a:xfrm>
              <a:off x="4465375" y="2130725"/>
              <a:ext cx="6925" cy="38300"/>
            </a:xfrm>
            <a:custGeom>
              <a:avLst/>
              <a:gdLst/>
              <a:ahLst/>
              <a:cxnLst/>
              <a:rect l="l" t="t" r="r" b="b"/>
              <a:pathLst>
                <a:path w="277" h="1532" extrusionOk="0">
                  <a:moveTo>
                    <a:pt x="244" y="0"/>
                  </a:moveTo>
                  <a:cubicBezTo>
                    <a:pt x="236" y="0"/>
                    <a:pt x="229" y="4"/>
                    <a:pt x="229" y="13"/>
                  </a:cubicBezTo>
                  <a:cubicBezTo>
                    <a:pt x="86" y="490"/>
                    <a:pt x="134" y="1002"/>
                    <a:pt x="14" y="1478"/>
                  </a:cubicBezTo>
                  <a:cubicBezTo>
                    <a:pt x="1" y="1513"/>
                    <a:pt x="15" y="1531"/>
                    <a:pt x="32" y="1531"/>
                  </a:cubicBezTo>
                  <a:cubicBezTo>
                    <a:pt x="44" y="1531"/>
                    <a:pt x="57" y="1522"/>
                    <a:pt x="62" y="1502"/>
                  </a:cubicBezTo>
                  <a:cubicBezTo>
                    <a:pt x="145" y="1013"/>
                    <a:pt x="169" y="525"/>
                    <a:pt x="276" y="25"/>
                  </a:cubicBezTo>
                  <a:cubicBezTo>
                    <a:pt x="276" y="11"/>
                    <a:pt x="258" y="0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3" name="Google Shape;16855;p55">
              <a:extLst>
                <a:ext uri="{FF2B5EF4-FFF2-40B4-BE49-F238E27FC236}">
                  <a16:creationId xmlns:a16="http://schemas.microsoft.com/office/drawing/2014/main" id="{2B274A5D-D55D-A81F-1504-C6DFD3096F47}"/>
                </a:ext>
              </a:extLst>
            </p:cNvPr>
            <p:cNvSpPr/>
            <p:nvPr/>
          </p:nvSpPr>
          <p:spPr>
            <a:xfrm>
              <a:off x="4475250" y="2125100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12" y="0"/>
                  </a:moveTo>
                  <a:cubicBezTo>
                    <a:pt x="12" y="0"/>
                    <a:pt x="0" y="12"/>
                    <a:pt x="0" y="48"/>
                  </a:cubicBezTo>
                  <a:lnTo>
                    <a:pt x="36" y="12"/>
                  </a:lnTo>
                  <a:cubicBezTo>
                    <a:pt x="48" y="0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4" name="Google Shape;16856;p55">
              <a:extLst>
                <a:ext uri="{FF2B5EF4-FFF2-40B4-BE49-F238E27FC236}">
                  <a16:creationId xmlns:a16="http://schemas.microsoft.com/office/drawing/2014/main" id="{AF77F2DD-5621-CFB9-C79C-91A86F396F0C}"/>
                </a:ext>
              </a:extLst>
            </p:cNvPr>
            <p:cNvSpPr/>
            <p:nvPr/>
          </p:nvSpPr>
          <p:spPr>
            <a:xfrm>
              <a:off x="4474450" y="2114675"/>
              <a:ext cx="28500" cy="11750"/>
            </a:xfrm>
            <a:custGeom>
              <a:avLst/>
              <a:gdLst/>
              <a:ahLst/>
              <a:cxnLst/>
              <a:rect l="l" t="t" r="r" b="b"/>
              <a:pathLst>
                <a:path w="1140" h="470" extrusionOk="0">
                  <a:moveTo>
                    <a:pt x="544" y="1"/>
                  </a:moveTo>
                  <a:cubicBezTo>
                    <a:pt x="318" y="1"/>
                    <a:pt x="92" y="251"/>
                    <a:pt x="9" y="453"/>
                  </a:cubicBezTo>
                  <a:cubicBezTo>
                    <a:pt x="0" y="461"/>
                    <a:pt x="16" y="470"/>
                    <a:pt x="25" y="470"/>
                  </a:cubicBezTo>
                  <a:cubicBezTo>
                    <a:pt x="29" y="470"/>
                    <a:pt x="32" y="468"/>
                    <a:pt x="32" y="465"/>
                  </a:cubicBezTo>
                  <a:cubicBezTo>
                    <a:pt x="92" y="370"/>
                    <a:pt x="187" y="274"/>
                    <a:pt x="294" y="239"/>
                  </a:cubicBezTo>
                  <a:cubicBezTo>
                    <a:pt x="311" y="236"/>
                    <a:pt x="329" y="235"/>
                    <a:pt x="347" y="235"/>
                  </a:cubicBezTo>
                  <a:cubicBezTo>
                    <a:pt x="420" y="235"/>
                    <a:pt x="502" y="251"/>
                    <a:pt x="568" y="251"/>
                  </a:cubicBezTo>
                  <a:cubicBezTo>
                    <a:pt x="747" y="274"/>
                    <a:pt x="854" y="429"/>
                    <a:pt x="1009" y="465"/>
                  </a:cubicBezTo>
                  <a:cubicBezTo>
                    <a:pt x="1045" y="465"/>
                    <a:pt x="1080" y="441"/>
                    <a:pt x="1080" y="429"/>
                  </a:cubicBezTo>
                  <a:cubicBezTo>
                    <a:pt x="1140" y="155"/>
                    <a:pt x="78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5" name="Google Shape;16857;p55">
              <a:extLst>
                <a:ext uri="{FF2B5EF4-FFF2-40B4-BE49-F238E27FC236}">
                  <a16:creationId xmlns:a16="http://schemas.microsoft.com/office/drawing/2014/main" id="{1CFAFE33-AA22-3ACE-9FC6-22B30639F6CE}"/>
                </a:ext>
              </a:extLst>
            </p:cNvPr>
            <p:cNvSpPr/>
            <p:nvPr/>
          </p:nvSpPr>
          <p:spPr>
            <a:xfrm>
              <a:off x="4519600" y="2148375"/>
              <a:ext cx="6575" cy="29500"/>
            </a:xfrm>
            <a:custGeom>
              <a:avLst/>
              <a:gdLst/>
              <a:ahLst/>
              <a:cxnLst/>
              <a:rect l="l" t="t" r="r" b="b"/>
              <a:pathLst>
                <a:path w="263" h="1180" extrusionOk="0">
                  <a:moveTo>
                    <a:pt x="42" y="1"/>
                  </a:moveTo>
                  <a:cubicBezTo>
                    <a:pt x="33" y="1"/>
                    <a:pt x="24" y="4"/>
                    <a:pt x="24" y="10"/>
                  </a:cubicBezTo>
                  <a:cubicBezTo>
                    <a:pt x="24" y="117"/>
                    <a:pt x="1" y="212"/>
                    <a:pt x="12" y="319"/>
                  </a:cubicBezTo>
                  <a:cubicBezTo>
                    <a:pt x="12" y="427"/>
                    <a:pt x="24" y="534"/>
                    <a:pt x="48" y="653"/>
                  </a:cubicBezTo>
                  <a:cubicBezTo>
                    <a:pt x="60" y="808"/>
                    <a:pt x="24" y="1010"/>
                    <a:pt x="120" y="1153"/>
                  </a:cubicBezTo>
                  <a:cubicBezTo>
                    <a:pt x="129" y="1172"/>
                    <a:pt x="142" y="1179"/>
                    <a:pt x="156" y="1179"/>
                  </a:cubicBezTo>
                  <a:cubicBezTo>
                    <a:pt x="176" y="1179"/>
                    <a:pt x="196" y="1162"/>
                    <a:pt x="203" y="1141"/>
                  </a:cubicBezTo>
                  <a:cubicBezTo>
                    <a:pt x="262" y="974"/>
                    <a:pt x="203" y="748"/>
                    <a:pt x="191" y="569"/>
                  </a:cubicBezTo>
                  <a:cubicBezTo>
                    <a:pt x="179" y="343"/>
                    <a:pt x="131" y="212"/>
                    <a:pt x="60" y="10"/>
                  </a:cubicBezTo>
                  <a:cubicBezTo>
                    <a:pt x="60" y="4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6" name="Google Shape;16858;p55">
              <a:extLst>
                <a:ext uri="{FF2B5EF4-FFF2-40B4-BE49-F238E27FC236}">
                  <a16:creationId xmlns:a16="http://schemas.microsoft.com/office/drawing/2014/main" id="{A8A660CB-005D-E466-66F2-D8E190ED3147}"/>
                </a:ext>
              </a:extLst>
            </p:cNvPr>
            <p:cNvSpPr/>
            <p:nvPr/>
          </p:nvSpPr>
          <p:spPr>
            <a:xfrm>
              <a:off x="4485125" y="2129550"/>
              <a:ext cx="16850" cy="6075"/>
            </a:xfrm>
            <a:custGeom>
              <a:avLst/>
              <a:gdLst/>
              <a:ahLst/>
              <a:cxnLst/>
              <a:rect l="l" t="t" r="r" b="b"/>
              <a:pathLst>
                <a:path w="674" h="243" extrusionOk="0">
                  <a:moveTo>
                    <a:pt x="320" y="1"/>
                  </a:moveTo>
                  <a:cubicBezTo>
                    <a:pt x="201" y="13"/>
                    <a:pt x="58" y="96"/>
                    <a:pt x="10" y="191"/>
                  </a:cubicBezTo>
                  <a:cubicBezTo>
                    <a:pt x="0" y="221"/>
                    <a:pt x="15" y="242"/>
                    <a:pt x="40" y="242"/>
                  </a:cubicBezTo>
                  <a:cubicBezTo>
                    <a:pt x="46" y="242"/>
                    <a:pt x="52" y="241"/>
                    <a:pt x="58" y="239"/>
                  </a:cubicBezTo>
                  <a:cubicBezTo>
                    <a:pt x="141" y="191"/>
                    <a:pt x="201" y="108"/>
                    <a:pt x="308" y="72"/>
                  </a:cubicBezTo>
                  <a:cubicBezTo>
                    <a:pt x="328" y="69"/>
                    <a:pt x="347" y="67"/>
                    <a:pt x="366" y="67"/>
                  </a:cubicBezTo>
                  <a:cubicBezTo>
                    <a:pt x="470" y="67"/>
                    <a:pt x="557" y="121"/>
                    <a:pt x="618" y="191"/>
                  </a:cubicBezTo>
                  <a:cubicBezTo>
                    <a:pt x="628" y="202"/>
                    <a:pt x="638" y="206"/>
                    <a:pt x="646" y="206"/>
                  </a:cubicBezTo>
                  <a:cubicBezTo>
                    <a:pt x="664" y="206"/>
                    <a:pt x="673" y="184"/>
                    <a:pt x="665" y="168"/>
                  </a:cubicBezTo>
                  <a:cubicBezTo>
                    <a:pt x="570" y="60"/>
                    <a:pt x="451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7" name="Google Shape;16859;p55">
              <a:extLst>
                <a:ext uri="{FF2B5EF4-FFF2-40B4-BE49-F238E27FC236}">
                  <a16:creationId xmlns:a16="http://schemas.microsoft.com/office/drawing/2014/main" id="{DBF0DA5E-6616-50B2-B3B9-FFE16601D066}"/>
                </a:ext>
              </a:extLst>
            </p:cNvPr>
            <p:cNvSpPr/>
            <p:nvPr/>
          </p:nvSpPr>
          <p:spPr>
            <a:xfrm>
              <a:off x="4479575" y="2145925"/>
              <a:ext cx="3725" cy="5825"/>
            </a:xfrm>
            <a:custGeom>
              <a:avLst/>
              <a:gdLst/>
              <a:ahLst/>
              <a:cxnLst/>
              <a:rect l="l" t="t" r="r" b="b"/>
              <a:pathLst>
                <a:path w="149" h="233" extrusionOk="0">
                  <a:moveTo>
                    <a:pt x="76" y="1"/>
                  </a:moveTo>
                  <a:cubicBezTo>
                    <a:pt x="39" y="1"/>
                    <a:pt x="0" y="24"/>
                    <a:pt x="6" y="72"/>
                  </a:cubicBezTo>
                  <a:cubicBezTo>
                    <a:pt x="18" y="120"/>
                    <a:pt x="18" y="167"/>
                    <a:pt x="42" y="215"/>
                  </a:cubicBezTo>
                  <a:cubicBezTo>
                    <a:pt x="48" y="227"/>
                    <a:pt x="63" y="233"/>
                    <a:pt x="78" y="233"/>
                  </a:cubicBezTo>
                  <a:cubicBezTo>
                    <a:pt x="92" y="233"/>
                    <a:pt x="107" y="227"/>
                    <a:pt x="113" y="215"/>
                  </a:cubicBezTo>
                  <a:cubicBezTo>
                    <a:pt x="125" y="167"/>
                    <a:pt x="125" y="120"/>
                    <a:pt x="137" y="72"/>
                  </a:cubicBezTo>
                  <a:cubicBezTo>
                    <a:pt x="149" y="24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8" name="Google Shape;16860;p55">
              <a:extLst>
                <a:ext uri="{FF2B5EF4-FFF2-40B4-BE49-F238E27FC236}">
                  <a16:creationId xmlns:a16="http://schemas.microsoft.com/office/drawing/2014/main" id="{EB7E6AE7-33BF-2599-380C-7947DDC741BA}"/>
                </a:ext>
              </a:extLst>
            </p:cNvPr>
            <p:cNvSpPr/>
            <p:nvPr/>
          </p:nvSpPr>
          <p:spPr>
            <a:xfrm>
              <a:off x="4475550" y="2177600"/>
              <a:ext cx="6200" cy="15625"/>
            </a:xfrm>
            <a:custGeom>
              <a:avLst/>
              <a:gdLst/>
              <a:ahLst/>
              <a:cxnLst/>
              <a:rect l="l" t="t" r="r" b="b"/>
              <a:pathLst>
                <a:path w="248" h="625" extrusionOk="0">
                  <a:moveTo>
                    <a:pt x="113" y="0"/>
                  </a:moveTo>
                  <a:cubicBezTo>
                    <a:pt x="78" y="0"/>
                    <a:pt x="46" y="17"/>
                    <a:pt x="36" y="55"/>
                  </a:cubicBezTo>
                  <a:cubicBezTo>
                    <a:pt x="24" y="162"/>
                    <a:pt x="0" y="258"/>
                    <a:pt x="24" y="353"/>
                  </a:cubicBezTo>
                  <a:cubicBezTo>
                    <a:pt x="36" y="460"/>
                    <a:pt x="96" y="532"/>
                    <a:pt x="167" y="615"/>
                  </a:cubicBezTo>
                  <a:cubicBezTo>
                    <a:pt x="177" y="621"/>
                    <a:pt x="187" y="624"/>
                    <a:pt x="197" y="624"/>
                  </a:cubicBezTo>
                  <a:cubicBezTo>
                    <a:pt x="224" y="624"/>
                    <a:pt x="247" y="602"/>
                    <a:pt x="239" y="567"/>
                  </a:cubicBezTo>
                  <a:cubicBezTo>
                    <a:pt x="203" y="412"/>
                    <a:pt x="179" y="258"/>
                    <a:pt x="215" y="103"/>
                  </a:cubicBezTo>
                  <a:cubicBezTo>
                    <a:pt x="222" y="39"/>
                    <a:pt x="16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9" name="Google Shape;16861;p55">
              <a:extLst>
                <a:ext uri="{FF2B5EF4-FFF2-40B4-BE49-F238E27FC236}">
                  <a16:creationId xmlns:a16="http://schemas.microsoft.com/office/drawing/2014/main" id="{97DA410E-CA74-F371-3044-A7373159BD72}"/>
                </a:ext>
              </a:extLst>
            </p:cNvPr>
            <p:cNvSpPr/>
            <p:nvPr/>
          </p:nvSpPr>
          <p:spPr>
            <a:xfrm>
              <a:off x="4504025" y="2155475"/>
              <a:ext cx="5475" cy="8525"/>
            </a:xfrm>
            <a:custGeom>
              <a:avLst/>
              <a:gdLst/>
              <a:ahLst/>
              <a:cxnLst/>
              <a:rect l="l" t="t" r="r" b="b"/>
              <a:pathLst>
                <a:path w="219" h="341" extrusionOk="0">
                  <a:moveTo>
                    <a:pt x="62" y="1"/>
                  </a:moveTo>
                  <a:cubicBezTo>
                    <a:pt x="31" y="1"/>
                    <a:pt x="0" y="43"/>
                    <a:pt x="28" y="71"/>
                  </a:cubicBezTo>
                  <a:cubicBezTo>
                    <a:pt x="52" y="95"/>
                    <a:pt x="88" y="143"/>
                    <a:pt x="100" y="190"/>
                  </a:cubicBezTo>
                  <a:cubicBezTo>
                    <a:pt x="112" y="226"/>
                    <a:pt x="100" y="274"/>
                    <a:pt x="100" y="321"/>
                  </a:cubicBezTo>
                  <a:cubicBezTo>
                    <a:pt x="100" y="335"/>
                    <a:pt x="112" y="341"/>
                    <a:pt x="124" y="341"/>
                  </a:cubicBezTo>
                  <a:cubicBezTo>
                    <a:pt x="133" y="341"/>
                    <a:pt x="142" y="338"/>
                    <a:pt x="147" y="333"/>
                  </a:cubicBezTo>
                  <a:cubicBezTo>
                    <a:pt x="219" y="226"/>
                    <a:pt x="147" y="83"/>
                    <a:pt x="88" y="12"/>
                  </a:cubicBezTo>
                  <a:cubicBezTo>
                    <a:pt x="80" y="4"/>
                    <a:pt x="71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0" name="Google Shape;16862;p55">
              <a:extLst>
                <a:ext uri="{FF2B5EF4-FFF2-40B4-BE49-F238E27FC236}">
                  <a16:creationId xmlns:a16="http://schemas.microsoft.com/office/drawing/2014/main" id="{28653605-141F-B2E7-AE34-781CE379499D}"/>
                </a:ext>
              </a:extLst>
            </p:cNvPr>
            <p:cNvSpPr/>
            <p:nvPr/>
          </p:nvSpPr>
          <p:spPr>
            <a:xfrm>
              <a:off x="4527050" y="2176125"/>
              <a:ext cx="3000" cy="16925"/>
            </a:xfrm>
            <a:custGeom>
              <a:avLst/>
              <a:gdLst/>
              <a:ahLst/>
              <a:cxnLst/>
              <a:rect l="l" t="t" r="r" b="b"/>
              <a:pathLst>
                <a:path w="120" h="677" extrusionOk="0">
                  <a:moveTo>
                    <a:pt x="35" y="1"/>
                  </a:moveTo>
                  <a:cubicBezTo>
                    <a:pt x="19" y="1"/>
                    <a:pt x="0" y="16"/>
                    <a:pt x="0" y="43"/>
                  </a:cubicBezTo>
                  <a:cubicBezTo>
                    <a:pt x="24" y="257"/>
                    <a:pt x="12" y="448"/>
                    <a:pt x="48" y="650"/>
                  </a:cubicBezTo>
                  <a:cubicBezTo>
                    <a:pt x="48" y="668"/>
                    <a:pt x="57" y="677"/>
                    <a:pt x="66" y="677"/>
                  </a:cubicBezTo>
                  <a:cubicBezTo>
                    <a:pt x="75" y="677"/>
                    <a:pt x="84" y="668"/>
                    <a:pt x="84" y="650"/>
                  </a:cubicBezTo>
                  <a:cubicBezTo>
                    <a:pt x="119" y="448"/>
                    <a:pt x="95" y="233"/>
                    <a:pt x="60" y="31"/>
                  </a:cubicBezTo>
                  <a:cubicBezTo>
                    <a:pt x="60" y="10"/>
                    <a:pt x="48" y="1"/>
                    <a:pt x="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1" name="Google Shape;16863;p55">
              <a:extLst>
                <a:ext uri="{FF2B5EF4-FFF2-40B4-BE49-F238E27FC236}">
                  <a16:creationId xmlns:a16="http://schemas.microsoft.com/office/drawing/2014/main" id="{F0D1A74A-BE99-A9B7-572B-FBF0B02C9B42}"/>
                </a:ext>
              </a:extLst>
            </p:cNvPr>
            <p:cNvSpPr/>
            <p:nvPr/>
          </p:nvSpPr>
          <p:spPr>
            <a:xfrm>
              <a:off x="4533300" y="22102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24" y="0"/>
                  </a:moveTo>
                  <a:cubicBezTo>
                    <a:pt x="0" y="24"/>
                    <a:pt x="0" y="48"/>
                    <a:pt x="24" y="48"/>
                  </a:cubicBezTo>
                  <a:cubicBezTo>
                    <a:pt x="60" y="48"/>
                    <a:pt x="6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2" name="Google Shape;16864;p55">
              <a:extLst>
                <a:ext uri="{FF2B5EF4-FFF2-40B4-BE49-F238E27FC236}">
                  <a16:creationId xmlns:a16="http://schemas.microsoft.com/office/drawing/2014/main" id="{9F0B8D0F-093E-5902-29A2-BAAECC56352B}"/>
                </a:ext>
              </a:extLst>
            </p:cNvPr>
            <p:cNvSpPr/>
            <p:nvPr/>
          </p:nvSpPr>
          <p:spPr>
            <a:xfrm>
              <a:off x="4535050" y="2209625"/>
              <a:ext cx="43225" cy="15300"/>
            </a:xfrm>
            <a:custGeom>
              <a:avLst/>
              <a:gdLst/>
              <a:ahLst/>
              <a:cxnLst/>
              <a:rect l="l" t="t" r="r" b="b"/>
              <a:pathLst>
                <a:path w="1729" h="612" extrusionOk="0">
                  <a:moveTo>
                    <a:pt x="89" y="1"/>
                  </a:moveTo>
                  <a:cubicBezTo>
                    <a:pt x="40" y="1"/>
                    <a:pt x="0" y="82"/>
                    <a:pt x="49" y="132"/>
                  </a:cubicBezTo>
                  <a:cubicBezTo>
                    <a:pt x="335" y="370"/>
                    <a:pt x="645" y="548"/>
                    <a:pt x="1014" y="596"/>
                  </a:cubicBezTo>
                  <a:cubicBezTo>
                    <a:pt x="1081" y="603"/>
                    <a:pt x="1167" y="611"/>
                    <a:pt x="1256" y="611"/>
                  </a:cubicBezTo>
                  <a:cubicBezTo>
                    <a:pt x="1463" y="611"/>
                    <a:pt x="1686" y="566"/>
                    <a:pt x="1728" y="358"/>
                  </a:cubicBezTo>
                  <a:cubicBezTo>
                    <a:pt x="1728" y="346"/>
                    <a:pt x="1728" y="322"/>
                    <a:pt x="1716" y="310"/>
                  </a:cubicBezTo>
                  <a:cubicBezTo>
                    <a:pt x="1645" y="275"/>
                    <a:pt x="1565" y="264"/>
                    <a:pt x="1483" y="264"/>
                  </a:cubicBezTo>
                  <a:cubicBezTo>
                    <a:pt x="1359" y="264"/>
                    <a:pt x="1228" y="288"/>
                    <a:pt x="1106" y="288"/>
                  </a:cubicBezTo>
                  <a:cubicBezTo>
                    <a:pt x="1091" y="288"/>
                    <a:pt x="1076" y="287"/>
                    <a:pt x="1061" y="286"/>
                  </a:cubicBezTo>
                  <a:cubicBezTo>
                    <a:pt x="752" y="251"/>
                    <a:pt x="395" y="179"/>
                    <a:pt x="121" y="13"/>
                  </a:cubicBezTo>
                  <a:cubicBezTo>
                    <a:pt x="110" y="4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3" name="Google Shape;16865;p55">
              <a:extLst>
                <a:ext uri="{FF2B5EF4-FFF2-40B4-BE49-F238E27FC236}">
                  <a16:creationId xmlns:a16="http://schemas.microsoft.com/office/drawing/2014/main" id="{2618F24C-555F-E47B-0EDB-3DA8BEF016A1}"/>
                </a:ext>
              </a:extLst>
            </p:cNvPr>
            <p:cNvSpPr/>
            <p:nvPr/>
          </p:nvSpPr>
          <p:spPr>
            <a:xfrm>
              <a:off x="4579125" y="2197975"/>
              <a:ext cx="14025" cy="18850"/>
            </a:xfrm>
            <a:custGeom>
              <a:avLst/>
              <a:gdLst/>
              <a:ahLst/>
              <a:cxnLst/>
              <a:rect l="l" t="t" r="r" b="b"/>
              <a:pathLst>
                <a:path w="561" h="754" extrusionOk="0">
                  <a:moveTo>
                    <a:pt x="453" y="0"/>
                  </a:moveTo>
                  <a:cubicBezTo>
                    <a:pt x="439" y="0"/>
                    <a:pt x="424" y="7"/>
                    <a:pt x="417" y="14"/>
                  </a:cubicBezTo>
                  <a:cubicBezTo>
                    <a:pt x="370" y="157"/>
                    <a:pt x="275" y="276"/>
                    <a:pt x="227" y="395"/>
                  </a:cubicBezTo>
                  <a:cubicBezTo>
                    <a:pt x="191" y="467"/>
                    <a:pt x="144" y="514"/>
                    <a:pt x="108" y="574"/>
                  </a:cubicBezTo>
                  <a:cubicBezTo>
                    <a:pt x="72" y="609"/>
                    <a:pt x="60" y="669"/>
                    <a:pt x="13" y="717"/>
                  </a:cubicBezTo>
                  <a:cubicBezTo>
                    <a:pt x="1" y="729"/>
                    <a:pt x="13" y="752"/>
                    <a:pt x="25" y="752"/>
                  </a:cubicBezTo>
                  <a:cubicBezTo>
                    <a:pt x="52" y="752"/>
                    <a:pt x="79" y="754"/>
                    <a:pt x="104" y="754"/>
                  </a:cubicBezTo>
                  <a:cubicBezTo>
                    <a:pt x="154" y="754"/>
                    <a:pt x="199" y="748"/>
                    <a:pt x="239" y="717"/>
                  </a:cubicBezTo>
                  <a:cubicBezTo>
                    <a:pt x="310" y="669"/>
                    <a:pt x="382" y="586"/>
                    <a:pt x="429" y="514"/>
                  </a:cubicBezTo>
                  <a:cubicBezTo>
                    <a:pt x="537" y="359"/>
                    <a:pt x="560" y="181"/>
                    <a:pt x="477" y="14"/>
                  </a:cubicBezTo>
                  <a:cubicBezTo>
                    <a:pt x="472" y="4"/>
                    <a:pt x="463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4" name="Google Shape;16866;p55">
              <a:extLst>
                <a:ext uri="{FF2B5EF4-FFF2-40B4-BE49-F238E27FC236}">
                  <a16:creationId xmlns:a16="http://schemas.microsoft.com/office/drawing/2014/main" id="{71280440-796D-78AE-808D-43EABE023762}"/>
                </a:ext>
              </a:extLst>
            </p:cNvPr>
            <p:cNvSpPr/>
            <p:nvPr/>
          </p:nvSpPr>
          <p:spPr>
            <a:xfrm>
              <a:off x="4581800" y="2168325"/>
              <a:ext cx="13725" cy="33325"/>
            </a:xfrm>
            <a:custGeom>
              <a:avLst/>
              <a:gdLst/>
              <a:ahLst/>
              <a:cxnLst/>
              <a:rect l="l" t="t" r="r" b="b"/>
              <a:pathLst>
                <a:path w="549" h="1333" extrusionOk="0">
                  <a:moveTo>
                    <a:pt x="435" y="1"/>
                  </a:moveTo>
                  <a:cubicBezTo>
                    <a:pt x="430" y="1"/>
                    <a:pt x="424" y="4"/>
                    <a:pt x="418" y="10"/>
                  </a:cubicBezTo>
                  <a:cubicBezTo>
                    <a:pt x="310" y="224"/>
                    <a:pt x="239" y="462"/>
                    <a:pt x="144" y="688"/>
                  </a:cubicBezTo>
                  <a:cubicBezTo>
                    <a:pt x="84" y="867"/>
                    <a:pt x="1" y="1105"/>
                    <a:pt x="84" y="1284"/>
                  </a:cubicBezTo>
                  <a:cubicBezTo>
                    <a:pt x="101" y="1318"/>
                    <a:pt x="129" y="1333"/>
                    <a:pt x="158" y="1333"/>
                  </a:cubicBezTo>
                  <a:cubicBezTo>
                    <a:pt x="189" y="1333"/>
                    <a:pt x="220" y="1315"/>
                    <a:pt x="239" y="1284"/>
                  </a:cubicBezTo>
                  <a:cubicBezTo>
                    <a:pt x="322" y="1057"/>
                    <a:pt x="370" y="819"/>
                    <a:pt x="441" y="593"/>
                  </a:cubicBezTo>
                  <a:cubicBezTo>
                    <a:pt x="501" y="414"/>
                    <a:pt x="549" y="188"/>
                    <a:pt x="453" y="10"/>
                  </a:cubicBezTo>
                  <a:cubicBezTo>
                    <a:pt x="447" y="4"/>
                    <a:pt x="441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5" name="Google Shape;16867;p55">
              <a:extLst>
                <a:ext uri="{FF2B5EF4-FFF2-40B4-BE49-F238E27FC236}">
                  <a16:creationId xmlns:a16="http://schemas.microsoft.com/office/drawing/2014/main" id="{03ED0C42-7C95-F98D-2FEE-744844425546}"/>
                </a:ext>
              </a:extLst>
            </p:cNvPr>
            <p:cNvSpPr/>
            <p:nvPr/>
          </p:nvSpPr>
          <p:spPr>
            <a:xfrm>
              <a:off x="4597100" y="2147300"/>
              <a:ext cx="3475" cy="6275"/>
            </a:xfrm>
            <a:custGeom>
              <a:avLst/>
              <a:gdLst/>
              <a:ahLst/>
              <a:cxnLst/>
              <a:rect l="l" t="t" r="r" b="b"/>
              <a:pathLst>
                <a:path w="139" h="251" extrusionOk="0">
                  <a:moveTo>
                    <a:pt x="100" y="0"/>
                  </a:moveTo>
                  <a:cubicBezTo>
                    <a:pt x="93" y="0"/>
                    <a:pt x="86" y="2"/>
                    <a:pt x="79" y="5"/>
                  </a:cubicBezTo>
                  <a:cubicBezTo>
                    <a:pt x="44" y="65"/>
                    <a:pt x="44" y="124"/>
                    <a:pt x="8" y="184"/>
                  </a:cubicBezTo>
                  <a:cubicBezTo>
                    <a:pt x="0" y="222"/>
                    <a:pt x="32" y="250"/>
                    <a:pt x="61" y="250"/>
                  </a:cubicBezTo>
                  <a:cubicBezTo>
                    <a:pt x="78" y="250"/>
                    <a:pt x="95" y="241"/>
                    <a:pt x="103" y="220"/>
                  </a:cubicBezTo>
                  <a:cubicBezTo>
                    <a:pt x="127" y="160"/>
                    <a:pt x="139" y="77"/>
                    <a:pt x="127" y="17"/>
                  </a:cubicBezTo>
                  <a:cubicBezTo>
                    <a:pt x="127" y="9"/>
                    <a:pt x="115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6" name="Google Shape;16868;p55">
              <a:extLst>
                <a:ext uri="{FF2B5EF4-FFF2-40B4-BE49-F238E27FC236}">
                  <a16:creationId xmlns:a16="http://schemas.microsoft.com/office/drawing/2014/main" id="{FDA56E8F-5A15-AF37-DF5C-E6AFE1FD75EE}"/>
                </a:ext>
              </a:extLst>
            </p:cNvPr>
            <p:cNvSpPr/>
            <p:nvPr/>
          </p:nvSpPr>
          <p:spPr>
            <a:xfrm>
              <a:off x="4595100" y="2088700"/>
              <a:ext cx="11150" cy="49425"/>
            </a:xfrm>
            <a:custGeom>
              <a:avLst/>
              <a:gdLst/>
              <a:ahLst/>
              <a:cxnLst/>
              <a:rect l="l" t="t" r="r" b="b"/>
              <a:pathLst>
                <a:path w="446" h="1977" extrusionOk="0">
                  <a:moveTo>
                    <a:pt x="35" y="0"/>
                  </a:moveTo>
                  <a:cubicBezTo>
                    <a:pt x="18" y="0"/>
                    <a:pt x="0" y="23"/>
                    <a:pt x="17" y="39"/>
                  </a:cubicBezTo>
                  <a:cubicBezTo>
                    <a:pt x="279" y="670"/>
                    <a:pt x="421" y="1278"/>
                    <a:pt x="314" y="1956"/>
                  </a:cubicBezTo>
                  <a:cubicBezTo>
                    <a:pt x="314" y="1970"/>
                    <a:pt x="322" y="1976"/>
                    <a:pt x="329" y="1976"/>
                  </a:cubicBezTo>
                  <a:cubicBezTo>
                    <a:pt x="334" y="1976"/>
                    <a:pt x="338" y="1973"/>
                    <a:pt x="338" y="1968"/>
                  </a:cubicBezTo>
                  <a:cubicBezTo>
                    <a:pt x="445" y="1325"/>
                    <a:pt x="374" y="599"/>
                    <a:pt x="52" y="16"/>
                  </a:cubicBezTo>
                  <a:cubicBezTo>
                    <a:pt x="49" y="5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7" name="Google Shape;16869;p55">
              <a:extLst>
                <a:ext uri="{FF2B5EF4-FFF2-40B4-BE49-F238E27FC236}">
                  <a16:creationId xmlns:a16="http://schemas.microsoft.com/office/drawing/2014/main" id="{4A4DD8B0-176A-2546-D478-050B5253A01D}"/>
                </a:ext>
              </a:extLst>
            </p:cNvPr>
            <p:cNvSpPr/>
            <p:nvPr/>
          </p:nvSpPr>
          <p:spPr>
            <a:xfrm>
              <a:off x="4538050" y="2043250"/>
              <a:ext cx="8075" cy="4175"/>
            </a:xfrm>
            <a:custGeom>
              <a:avLst/>
              <a:gdLst/>
              <a:ahLst/>
              <a:cxnLst/>
              <a:rect l="l" t="t" r="r" b="b"/>
              <a:pathLst>
                <a:path w="323" h="167" extrusionOk="0">
                  <a:moveTo>
                    <a:pt x="25" y="0"/>
                  </a:moveTo>
                  <a:cubicBezTo>
                    <a:pt x="25" y="0"/>
                    <a:pt x="1" y="0"/>
                    <a:pt x="25" y="12"/>
                  </a:cubicBezTo>
                  <a:cubicBezTo>
                    <a:pt x="60" y="36"/>
                    <a:pt x="120" y="48"/>
                    <a:pt x="167" y="71"/>
                  </a:cubicBezTo>
                  <a:cubicBezTo>
                    <a:pt x="215" y="95"/>
                    <a:pt x="275" y="119"/>
                    <a:pt x="298" y="167"/>
                  </a:cubicBezTo>
                  <a:cubicBezTo>
                    <a:pt x="298" y="155"/>
                    <a:pt x="322" y="119"/>
                    <a:pt x="298" y="119"/>
                  </a:cubicBezTo>
                  <a:cubicBezTo>
                    <a:pt x="239" y="119"/>
                    <a:pt x="179" y="60"/>
                    <a:pt x="144" y="48"/>
                  </a:cubicBezTo>
                  <a:cubicBezTo>
                    <a:pt x="96" y="24"/>
                    <a:pt x="48" y="12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8" name="Google Shape;16870;p55">
              <a:extLst>
                <a:ext uri="{FF2B5EF4-FFF2-40B4-BE49-F238E27FC236}">
                  <a16:creationId xmlns:a16="http://schemas.microsoft.com/office/drawing/2014/main" id="{78585604-CCD1-CEEC-CCA5-E78F9E1CBBA0}"/>
                </a:ext>
              </a:extLst>
            </p:cNvPr>
            <p:cNvSpPr/>
            <p:nvPr/>
          </p:nvSpPr>
          <p:spPr>
            <a:xfrm>
              <a:off x="4407200" y="2009150"/>
              <a:ext cx="114500" cy="26675"/>
            </a:xfrm>
            <a:custGeom>
              <a:avLst/>
              <a:gdLst/>
              <a:ahLst/>
              <a:cxnLst/>
              <a:rect l="l" t="t" r="r" b="b"/>
              <a:pathLst>
                <a:path w="4580" h="1067" extrusionOk="0">
                  <a:moveTo>
                    <a:pt x="58" y="0"/>
                  </a:moveTo>
                  <a:cubicBezTo>
                    <a:pt x="28" y="0"/>
                    <a:pt x="0" y="35"/>
                    <a:pt x="20" y="54"/>
                  </a:cubicBezTo>
                  <a:cubicBezTo>
                    <a:pt x="294" y="590"/>
                    <a:pt x="937" y="626"/>
                    <a:pt x="1460" y="662"/>
                  </a:cubicBezTo>
                  <a:cubicBezTo>
                    <a:pt x="2437" y="757"/>
                    <a:pt x="3627" y="721"/>
                    <a:pt x="4556" y="1066"/>
                  </a:cubicBezTo>
                  <a:cubicBezTo>
                    <a:pt x="4580" y="1066"/>
                    <a:pt x="4580" y="1054"/>
                    <a:pt x="4568" y="1054"/>
                  </a:cubicBezTo>
                  <a:cubicBezTo>
                    <a:pt x="3711" y="757"/>
                    <a:pt x="3008" y="697"/>
                    <a:pt x="2103" y="638"/>
                  </a:cubicBezTo>
                  <a:cubicBezTo>
                    <a:pt x="1413" y="602"/>
                    <a:pt x="567" y="566"/>
                    <a:pt x="79" y="7"/>
                  </a:cubicBezTo>
                  <a:cubicBezTo>
                    <a:pt x="72" y="2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9" name="Google Shape;16871;p55">
              <a:extLst>
                <a:ext uri="{FF2B5EF4-FFF2-40B4-BE49-F238E27FC236}">
                  <a16:creationId xmlns:a16="http://schemas.microsoft.com/office/drawing/2014/main" id="{A26106B0-233B-C705-C9C6-E97554807B16}"/>
                </a:ext>
              </a:extLst>
            </p:cNvPr>
            <p:cNvSpPr/>
            <p:nvPr/>
          </p:nvSpPr>
          <p:spPr>
            <a:xfrm>
              <a:off x="4401125" y="1983225"/>
              <a:ext cx="11875" cy="24550"/>
            </a:xfrm>
            <a:custGeom>
              <a:avLst/>
              <a:gdLst/>
              <a:ahLst/>
              <a:cxnLst/>
              <a:rect l="l" t="t" r="r" b="b"/>
              <a:pathLst>
                <a:path w="475" h="982" extrusionOk="0">
                  <a:moveTo>
                    <a:pt x="423" y="0"/>
                  </a:moveTo>
                  <a:cubicBezTo>
                    <a:pt x="414" y="0"/>
                    <a:pt x="404" y="3"/>
                    <a:pt x="394" y="8"/>
                  </a:cubicBezTo>
                  <a:cubicBezTo>
                    <a:pt x="227" y="91"/>
                    <a:pt x="108" y="317"/>
                    <a:pt x="48" y="496"/>
                  </a:cubicBezTo>
                  <a:cubicBezTo>
                    <a:pt x="1" y="675"/>
                    <a:pt x="84" y="841"/>
                    <a:pt x="179" y="972"/>
                  </a:cubicBezTo>
                  <a:cubicBezTo>
                    <a:pt x="197" y="978"/>
                    <a:pt x="209" y="981"/>
                    <a:pt x="217" y="981"/>
                  </a:cubicBezTo>
                  <a:cubicBezTo>
                    <a:pt x="224" y="981"/>
                    <a:pt x="227" y="978"/>
                    <a:pt x="227" y="972"/>
                  </a:cubicBezTo>
                  <a:cubicBezTo>
                    <a:pt x="263" y="913"/>
                    <a:pt x="275" y="865"/>
                    <a:pt x="263" y="806"/>
                  </a:cubicBezTo>
                  <a:cubicBezTo>
                    <a:pt x="239" y="734"/>
                    <a:pt x="179" y="675"/>
                    <a:pt x="168" y="579"/>
                  </a:cubicBezTo>
                  <a:cubicBezTo>
                    <a:pt x="156" y="389"/>
                    <a:pt x="441" y="258"/>
                    <a:pt x="465" y="67"/>
                  </a:cubicBezTo>
                  <a:cubicBezTo>
                    <a:pt x="474" y="30"/>
                    <a:pt x="455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0" name="Google Shape;16872;p55">
              <a:extLst>
                <a:ext uri="{FF2B5EF4-FFF2-40B4-BE49-F238E27FC236}">
                  <a16:creationId xmlns:a16="http://schemas.microsoft.com/office/drawing/2014/main" id="{865D0198-1862-5227-63C6-C071941BCA84}"/>
                </a:ext>
              </a:extLst>
            </p:cNvPr>
            <p:cNvSpPr/>
            <p:nvPr/>
          </p:nvSpPr>
          <p:spPr>
            <a:xfrm>
              <a:off x="4415875" y="1969350"/>
              <a:ext cx="11775" cy="8200"/>
            </a:xfrm>
            <a:custGeom>
              <a:avLst/>
              <a:gdLst/>
              <a:ahLst/>
              <a:cxnLst/>
              <a:rect l="l" t="t" r="r" b="b"/>
              <a:pathLst>
                <a:path w="471" h="328" extrusionOk="0">
                  <a:moveTo>
                    <a:pt x="436" y="1"/>
                  </a:moveTo>
                  <a:cubicBezTo>
                    <a:pt x="432" y="1"/>
                    <a:pt x="428" y="2"/>
                    <a:pt x="423" y="3"/>
                  </a:cubicBezTo>
                  <a:cubicBezTo>
                    <a:pt x="351" y="27"/>
                    <a:pt x="304" y="63"/>
                    <a:pt x="268" y="99"/>
                  </a:cubicBezTo>
                  <a:cubicBezTo>
                    <a:pt x="209" y="146"/>
                    <a:pt x="149" y="170"/>
                    <a:pt x="66" y="194"/>
                  </a:cubicBezTo>
                  <a:cubicBezTo>
                    <a:pt x="1" y="226"/>
                    <a:pt x="24" y="328"/>
                    <a:pt x="83" y="328"/>
                  </a:cubicBezTo>
                  <a:cubicBezTo>
                    <a:pt x="89" y="328"/>
                    <a:pt x="95" y="327"/>
                    <a:pt x="101" y="325"/>
                  </a:cubicBezTo>
                  <a:cubicBezTo>
                    <a:pt x="220" y="277"/>
                    <a:pt x="447" y="206"/>
                    <a:pt x="470" y="51"/>
                  </a:cubicBezTo>
                  <a:cubicBezTo>
                    <a:pt x="470" y="30"/>
                    <a:pt x="462" y="1"/>
                    <a:pt x="4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1" name="Google Shape;16873;p55">
              <a:extLst>
                <a:ext uri="{FF2B5EF4-FFF2-40B4-BE49-F238E27FC236}">
                  <a16:creationId xmlns:a16="http://schemas.microsoft.com/office/drawing/2014/main" id="{89B7BD1D-1AC3-CBFD-5430-AFE41B014FCA}"/>
                </a:ext>
              </a:extLst>
            </p:cNvPr>
            <p:cNvSpPr/>
            <p:nvPr/>
          </p:nvSpPr>
          <p:spPr>
            <a:xfrm>
              <a:off x="4396375" y="1966600"/>
              <a:ext cx="23300" cy="25875"/>
            </a:xfrm>
            <a:custGeom>
              <a:avLst/>
              <a:gdLst/>
              <a:ahLst/>
              <a:cxnLst/>
              <a:rect l="l" t="t" r="r" b="b"/>
              <a:pathLst>
                <a:path w="932" h="1035" extrusionOk="0">
                  <a:moveTo>
                    <a:pt x="871" y="1"/>
                  </a:moveTo>
                  <a:cubicBezTo>
                    <a:pt x="859" y="1"/>
                    <a:pt x="846" y="6"/>
                    <a:pt x="834" y="18"/>
                  </a:cubicBezTo>
                  <a:cubicBezTo>
                    <a:pt x="691" y="185"/>
                    <a:pt x="453" y="280"/>
                    <a:pt x="346" y="482"/>
                  </a:cubicBezTo>
                  <a:cubicBezTo>
                    <a:pt x="250" y="625"/>
                    <a:pt x="0" y="851"/>
                    <a:pt x="179" y="1018"/>
                  </a:cubicBezTo>
                  <a:cubicBezTo>
                    <a:pt x="187" y="1027"/>
                    <a:pt x="214" y="1035"/>
                    <a:pt x="241" y="1035"/>
                  </a:cubicBezTo>
                  <a:cubicBezTo>
                    <a:pt x="252" y="1035"/>
                    <a:pt x="264" y="1034"/>
                    <a:pt x="274" y="1030"/>
                  </a:cubicBezTo>
                  <a:cubicBezTo>
                    <a:pt x="369" y="959"/>
                    <a:pt x="358" y="875"/>
                    <a:pt x="346" y="756"/>
                  </a:cubicBezTo>
                  <a:cubicBezTo>
                    <a:pt x="346" y="637"/>
                    <a:pt x="358" y="578"/>
                    <a:pt x="453" y="518"/>
                  </a:cubicBezTo>
                  <a:cubicBezTo>
                    <a:pt x="608" y="387"/>
                    <a:pt x="774" y="256"/>
                    <a:pt x="905" y="89"/>
                  </a:cubicBezTo>
                  <a:cubicBezTo>
                    <a:pt x="932" y="45"/>
                    <a:pt x="906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2" name="Google Shape;16874;p55">
              <a:extLst>
                <a:ext uri="{FF2B5EF4-FFF2-40B4-BE49-F238E27FC236}">
                  <a16:creationId xmlns:a16="http://schemas.microsoft.com/office/drawing/2014/main" id="{7A6D1BA8-B283-A420-38E1-B7BC78762032}"/>
                </a:ext>
              </a:extLst>
            </p:cNvPr>
            <p:cNvSpPr/>
            <p:nvPr/>
          </p:nvSpPr>
          <p:spPr>
            <a:xfrm>
              <a:off x="4430675" y="1939800"/>
              <a:ext cx="8875" cy="15125"/>
            </a:xfrm>
            <a:custGeom>
              <a:avLst/>
              <a:gdLst/>
              <a:ahLst/>
              <a:cxnLst/>
              <a:rect l="l" t="t" r="r" b="b"/>
              <a:pathLst>
                <a:path w="355" h="605" extrusionOk="0">
                  <a:moveTo>
                    <a:pt x="322" y="0"/>
                  </a:moveTo>
                  <a:cubicBezTo>
                    <a:pt x="314" y="0"/>
                    <a:pt x="307" y="5"/>
                    <a:pt x="307" y="18"/>
                  </a:cubicBezTo>
                  <a:cubicBezTo>
                    <a:pt x="248" y="209"/>
                    <a:pt x="164" y="411"/>
                    <a:pt x="21" y="578"/>
                  </a:cubicBezTo>
                  <a:cubicBezTo>
                    <a:pt x="1" y="578"/>
                    <a:pt x="24" y="604"/>
                    <a:pt x="39" y="604"/>
                  </a:cubicBezTo>
                  <a:cubicBezTo>
                    <a:pt x="41" y="604"/>
                    <a:pt x="43" y="604"/>
                    <a:pt x="45" y="602"/>
                  </a:cubicBezTo>
                  <a:cubicBezTo>
                    <a:pt x="200" y="435"/>
                    <a:pt x="307" y="257"/>
                    <a:pt x="355" y="30"/>
                  </a:cubicBezTo>
                  <a:cubicBezTo>
                    <a:pt x="355" y="15"/>
                    <a:pt x="336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3" name="Google Shape;16875;p55">
              <a:extLst>
                <a:ext uri="{FF2B5EF4-FFF2-40B4-BE49-F238E27FC236}">
                  <a16:creationId xmlns:a16="http://schemas.microsoft.com/office/drawing/2014/main" id="{69BD7A6C-7202-AF67-D44E-903250B79EE1}"/>
                </a:ext>
              </a:extLst>
            </p:cNvPr>
            <p:cNvSpPr/>
            <p:nvPr/>
          </p:nvSpPr>
          <p:spPr>
            <a:xfrm>
              <a:off x="4433350" y="1953500"/>
              <a:ext cx="15325" cy="23800"/>
            </a:xfrm>
            <a:custGeom>
              <a:avLst/>
              <a:gdLst/>
              <a:ahLst/>
              <a:cxnLst/>
              <a:rect l="l" t="t" r="r" b="b"/>
              <a:pathLst>
                <a:path w="613" h="952" extrusionOk="0">
                  <a:moveTo>
                    <a:pt x="569" y="1"/>
                  </a:moveTo>
                  <a:cubicBezTo>
                    <a:pt x="559" y="1"/>
                    <a:pt x="549" y="6"/>
                    <a:pt x="545" y="18"/>
                  </a:cubicBezTo>
                  <a:cubicBezTo>
                    <a:pt x="403" y="328"/>
                    <a:pt x="224" y="625"/>
                    <a:pt x="10" y="911"/>
                  </a:cubicBezTo>
                  <a:cubicBezTo>
                    <a:pt x="1" y="938"/>
                    <a:pt x="12" y="951"/>
                    <a:pt x="33" y="951"/>
                  </a:cubicBezTo>
                  <a:cubicBezTo>
                    <a:pt x="40" y="951"/>
                    <a:pt x="48" y="950"/>
                    <a:pt x="57" y="947"/>
                  </a:cubicBezTo>
                  <a:cubicBezTo>
                    <a:pt x="319" y="685"/>
                    <a:pt x="474" y="387"/>
                    <a:pt x="605" y="54"/>
                  </a:cubicBezTo>
                  <a:cubicBezTo>
                    <a:pt x="613" y="22"/>
                    <a:pt x="589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4" name="Google Shape;16876;p55">
              <a:extLst>
                <a:ext uri="{FF2B5EF4-FFF2-40B4-BE49-F238E27FC236}">
                  <a16:creationId xmlns:a16="http://schemas.microsoft.com/office/drawing/2014/main" id="{C40E2A19-7D81-F15D-B6C6-A2A68CAFD1BC}"/>
                </a:ext>
              </a:extLst>
            </p:cNvPr>
            <p:cNvSpPr/>
            <p:nvPr/>
          </p:nvSpPr>
          <p:spPr>
            <a:xfrm>
              <a:off x="4421375" y="1981850"/>
              <a:ext cx="7700" cy="16850"/>
            </a:xfrm>
            <a:custGeom>
              <a:avLst/>
              <a:gdLst/>
              <a:ahLst/>
              <a:cxnLst/>
              <a:rect l="l" t="t" r="r" b="b"/>
              <a:pathLst>
                <a:path w="308" h="674" extrusionOk="0">
                  <a:moveTo>
                    <a:pt x="185" y="1"/>
                  </a:moveTo>
                  <a:cubicBezTo>
                    <a:pt x="166" y="1"/>
                    <a:pt x="146" y="9"/>
                    <a:pt x="131" y="27"/>
                  </a:cubicBezTo>
                  <a:cubicBezTo>
                    <a:pt x="12" y="206"/>
                    <a:pt x="0" y="587"/>
                    <a:pt x="250" y="670"/>
                  </a:cubicBezTo>
                  <a:cubicBezTo>
                    <a:pt x="257" y="672"/>
                    <a:pt x="263" y="673"/>
                    <a:pt x="268" y="673"/>
                  </a:cubicBezTo>
                  <a:cubicBezTo>
                    <a:pt x="294" y="673"/>
                    <a:pt x="308" y="652"/>
                    <a:pt x="298" y="622"/>
                  </a:cubicBezTo>
                  <a:cubicBezTo>
                    <a:pt x="262" y="539"/>
                    <a:pt x="203" y="480"/>
                    <a:pt x="179" y="408"/>
                  </a:cubicBezTo>
                  <a:cubicBezTo>
                    <a:pt x="143" y="301"/>
                    <a:pt x="167" y="194"/>
                    <a:pt x="227" y="111"/>
                  </a:cubicBezTo>
                  <a:cubicBezTo>
                    <a:pt x="268" y="44"/>
                    <a:pt x="229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5" name="Google Shape;16877;p55">
              <a:extLst>
                <a:ext uri="{FF2B5EF4-FFF2-40B4-BE49-F238E27FC236}">
                  <a16:creationId xmlns:a16="http://schemas.microsoft.com/office/drawing/2014/main" id="{049F6F17-6629-72DD-CEEA-5F18F2B8DED9}"/>
                </a:ext>
              </a:extLst>
            </p:cNvPr>
            <p:cNvSpPr/>
            <p:nvPr/>
          </p:nvSpPr>
          <p:spPr>
            <a:xfrm>
              <a:off x="4446125" y="2001350"/>
              <a:ext cx="8025" cy="4100"/>
            </a:xfrm>
            <a:custGeom>
              <a:avLst/>
              <a:gdLst/>
              <a:ahLst/>
              <a:cxnLst/>
              <a:rect l="l" t="t" r="r" b="b"/>
              <a:pathLst>
                <a:path w="321" h="164" extrusionOk="0">
                  <a:moveTo>
                    <a:pt x="114" y="0"/>
                  </a:moveTo>
                  <a:cubicBezTo>
                    <a:pt x="33" y="0"/>
                    <a:pt x="1" y="119"/>
                    <a:pt x="94" y="140"/>
                  </a:cubicBezTo>
                  <a:cubicBezTo>
                    <a:pt x="153" y="164"/>
                    <a:pt x="213" y="164"/>
                    <a:pt x="273" y="164"/>
                  </a:cubicBezTo>
                  <a:cubicBezTo>
                    <a:pt x="308" y="164"/>
                    <a:pt x="320" y="128"/>
                    <a:pt x="308" y="104"/>
                  </a:cubicBezTo>
                  <a:cubicBezTo>
                    <a:pt x="261" y="57"/>
                    <a:pt x="213" y="45"/>
                    <a:pt x="153" y="9"/>
                  </a:cubicBezTo>
                  <a:cubicBezTo>
                    <a:pt x="139" y="3"/>
                    <a:pt x="126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6" name="Google Shape;16878;p55">
              <a:extLst>
                <a:ext uri="{FF2B5EF4-FFF2-40B4-BE49-F238E27FC236}">
                  <a16:creationId xmlns:a16="http://schemas.microsoft.com/office/drawing/2014/main" id="{803BDDB7-E812-C4EE-D600-B7E078396470}"/>
                </a:ext>
              </a:extLst>
            </p:cNvPr>
            <p:cNvSpPr/>
            <p:nvPr/>
          </p:nvSpPr>
          <p:spPr>
            <a:xfrm>
              <a:off x="4462325" y="2005875"/>
              <a:ext cx="3675" cy="2625"/>
            </a:xfrm>
            <a:custGeom>
              <a:avLst/>
              <a:gdLst/>
              <a:ahLst/>
              <a:cxnLst/>
              <a:rect l="l" t="t" r="r" b="b"/>
              <a:pathLst>
                <a:path w="147" h="105" extrusionOk="0">
                  <a:moveTo>
                    <a:pt x="50" y="1"/>
                  </a:moveTo>
                  <a:cubicBezTo>
                    <a:pt x="0" y="1"/>
                    <a:pt x="3" y="81"/>
                    <a:pt x="58" y="81"/>
                  </a:cubicBezTo>
                  <a:cubicBezTo>
                    <a:pt x="63" y="81"/>
                    <a:pt x="70" y="80"/>
                    <a:pt x="77" y="78"/>
                  </a:cubicBezTo>
                  <a:cubicBezTo>
                    <a:pt x="89" y="78"/>
                    <a:pt x="89" y="78"/>
                    <a:pt x="101" y="102"/>
                  </a:cubicBezTo>
                  <a:cubicBezTo>
                    <a:pt x="102" y="104"/>
                    <a:pt x="105" y="104"/>
                    <a:pt x="107" y="104"/>
                  </a:cubicBezTo>
                  <a:cubicBezTo>
                    <a:pt x="122" y="104"/>
                    <a:pt x="147" y="77"/>
                    <a:pt x="136" y="66"/>
                  </a:cubicBezTo>
                  <a:cubicBezTo>
                    <a:pt x="113" y="42"/>
                    <a:pt x="101" y="19"/>
                    <a:pt x="77" y="7"/>
                  </a:cubicBezTo>
                  <a:cubicBezTo>
                    <a:pt x="67" y="2"/>
                    <a:pt x="58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7" name="Google Shape;16879;p55">
              <a:extLst>
                <a:ext uri="{FF2B5EF4-FFF2-40B4-BE49-F238E27FC236}">
                  <a16:creationId xmlns:a16="http://schemas.microsoft.com/office/drawing/2014/main" id="{B1F6439E-8B99-F951-5A40-7468C3689D27}"/>
                </a:ext>
              </a:extLst>
            </p:cNvPr>
            <p:cNvSpPr/>
            <p:nvPr/>
          </p:nvSpPr>
          <p:spPr>
            <a:xfrm>
              <a:off x="4472250" y="2010025"/>
              <a:ext cx="61575" cy="19275"/>
            </a:xfrm>
            <a:custGeom>
              <a:avLst/>
              <a:gdLst/>
              <a:ahLst/>
              <a:cxnLst/>
              <a:rect l="l" t="t" r="r" b="b"/>
              <a:pathLst>
                <a:path w="2463" h="771" extrusionOk="0">
                  <a:moveTo>
                    <a:pt x="60" y="1"/>
                  </a:moveTo>
                  <a:cubicBezTo>
                    <a:pt x="9" y="1"/>
                    <a:pt x="0" y="95"/>
                    <a:pt x="73" y="126"/>
                  </a:cubicBezTo>
                  <a:cubicBezTo>
                    <a:pt x="466" y="210"/>
                    <a:pt x="871" y="269"/>
                    <a:pt x="1252" y="377"/>
                  </a:cubicBezTo>
                  <a:cubicBezTo>
                    <a:pt x="1644" y="472"/>
                    <a:pt x="2002" y="686"/>
                    <a:pt x="2383" y="769"/>
                  </a:cubicBezTo>
                  <a:cubicBezTo>
                    <a:pt x="2387" y="770"/>
                    <a:pt x="2391" y="771"/>
                    <a:pt x="2395" y="771"/>
                  </a:cubicBezTo>
                  <a:cubicBezTo>
                    <a:pt x="2436" y="771"/>
                    <a:pt x="2463" y="718"/>
                    <a:pt x="2430" y="674"/>
                  </a:cubicBezTo>
                  <a:cubicBezTo>
                    <a:pt x="2168" y="424"/>
                    <a:pt x="1775" y="365"/>
                    <a:pt x="1430" y="269"/>
                  </a:cubicBezTo>
                  <a:cubicBezTo>
                    <a:pt x="978" y="174"/>
                    <a:pt x="537" y="91"/>
                    <a:pt x="85" y="7"/>
                  </a:cubicBezTo>
                  <a:cubicBezTo>
                    <a:pt x="76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8" name="Google Shape;16880;p55">
              <a:extLst>
                <a:ext uri="{FF2B5EF4-FFF2-40B4-BE49-F238E27FC236}">
                  <a16:creationId xmlns:a16="http://schemas.microsoft.com/office/drawing/2014/main" id="{A3961DF3-D629-0AC5-A35B-4C5011CCD77B}"/>
                </a:ext>
              </a:extLst>
            </p:cNvPr>
            <p:cNvSpPr/>
            <p:nvPr/>
          </p:nvSpPr>
          <p:spPr>
            <a:xfrm>
              <a:off x="4546700" y="2034175"/>
              <a:ext cx="1350" cy="1275"/>
            </a:xfrm>
            <a:custGeom>
              <a:avLst/>
              <a:gdLst/>
              <a:ahLst/>
              <a:cxnLst/>
              <a:rect l="l" t="t" r="r" b="b"/>
              <a:pathLst>
                <a:path w="54" h="51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3" y="9"/>
                    <a:pt x="12" y="18"/>
                  </a:cubicBezTo>
                  <a:lnTo>
                    <a:pt x="24" y="42"/>
                  </a:lnTo>
                  <a:cubicBezTo>
                    <a:pt x="24" y="48"/>
                    <a:pt x="33" y="50"/>
                    <a:pt x="40" y="50"/>
                  </a:cubicBezTo>
                  <a:cubicBezTo>
                    <a:pt x="48" y="50"/>
                    <a:pt x="54" y="48"/>
                    <a:pt x="48" y="42"/>
                  </a:cubicBezTo>
                  <a:cubicBezTo>
                    <a:pt x="48" y="18"/>
                    <a:pt x="24" y="6"/>
                    <a:pt x="12" y="6"/>
                  </a:cubicBezTo>
                  <a:cubicBezTo>
                    <a:pt x="8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9" name="Google Shape;16881;p55">
              <a:extLst>
                <a:ext uri="{FF2B5EF4-FFF2-40B4-BE49-F238E27FC236}">
                  <a16:creationId xmlns:a16="http://schemas.microsoft.com/office/drawing/2014/main" id="{D9A7D1D2-CF3B-1DB3-B43E-6AE8F21B8A75}"/>
                </a:ext>
              </a:extLst>
            </p:cNvPr>
            <p:cNvSpPr/>
            <p:nvPr/>
          </p:nvSpPr>
          <p:spPr>
            <a:xfrm>
              <a:off x="4573350" y="2047600"/>
              <a:ext cx="6400" cy="4300"/>
            </a:xfrm>
            <a:custGeom>
              <a:avLst/>
              <a:gdLst/>
              <a:ahLst/>
              <a:cxnLst/>
              <a:rect l="l" t="t" r="r" b="b"/>
              <a:pathLst>
                <a:path w="256" h="172" extrusionOk="0">
                  <a:moveTo>
                    <a:pt x="90" y="1"/>
                  </a:moveTo>
                  <a:cubicBezTo>
                    <a:pt x="32" y="1"/>
                    <a:pt x="0" y="77"/>
                    <a:pt x="53" y="88"/>
                  </a:cubicBezTo>
                  <a:cubicBezTo>
                    <a:pt x="113" y="124"/>
                    <a:pt x="160" y="171"/>
                    <a:pt x="208" y="171"/>
                  </a:cubicBezTo>
                  <a:cubicBezTo>
                    <a:pt x="244" y="171"/>
                    <a:pt x="256" y="124"/>
                    <a:pt x="244" y="112"/>
                  </a:cubicBezTo>
                  <a:cubicBezTo>
                    <a:pt x="208" y="64"/>
                    <a:pt x="160" y="40"/>
                    <a:pt x="113" y="5"/>
                  </a:cubicBezTo>
                  <a:cubicBezTo>
                    <a:pt x="105" y="2"/>
                    <a:pt x="97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0" name="Google Shape;16882;p55">
              <a:extLst>
                <a:ext uri="{FF2B5EF4-FFF2-40B4-BE49-F238E27FC236}">
                  <a16:creationId xmlns:a16="http://schemas.microsoft.com/office/drawing/2014/main" id="{988B0A7C-BDAF-5670-88AB-118D00EA3FC5}"/>
                </a:ext>
              </a:extLst>
            </p:cNvPr>
            <p:cNvSpPr/>
            <p:nvPr/>
          </p:nvSpPr>
          <p:spPr>
            <a:xfrm>
              <a:off x="4592325" y="2061375"/>
              <a:ext cx="5275" cy="3025"/>
            </a:xfrm>
            <a:custGeom>
              <a:avLst/>
              <a:gdLst/>
              <a:ahLst/>
              <a:cxnLst/>
              <a:rect l="l" t="t" r="r" b="b"/>
              <a:pathLst>
                <a:path w="211" h="121" extrusionOk="0">
                  <a:moveTo>
                    <a:pt x="69" y="0"/>
                  </a:moveTo>
                  <a:cubicBezTo>
                    <a:pt x="8" y="0"/>
                    <a:pt x="0" y="97"/>
                    <a:pt x="68" y="97"/>
                  </a:cubicBezTo>
                  <a:cubicBezTo>
                    <a:pt x="116" y="97"/>
                    <a:pt x="128" y="120"/>
                    <a:pt x="175" y="120"/>
                  </a:cubicBezTo>
                  <a:cubicBezTo>
                    <a:pt x="187" y="120"/>
                    <a:pt x="211" y="108"/>
                    <a:pt x="199" y="97"/>
                  </a:cubicBezTo>
                  <a:cubicBezTo>
                    <a:pt x="187" y="37"/>
                    <a:pt x="128" y="1"/>
                    <a:pt x="80" y="1"/>
                  </a:cubicBezTo>
                  <a:cubicBezTo>
                    <a:pt x="76" y="1"/>
                    <a:pt x="73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1" name="Google Shape;16883;p55">
              <a:extLst>
                <a:ext uri="{FF2B5EF4-FFF2-40B4-BE49-F238E27FC236}">
                  <a16:creationId xmlns:a16="http://schemas.microsoft.com/office/drawing/2014/main" id="{CC8C43DA-742C-1AE8-AD67-4CAA172C7852}"/>
                </a:ext>
              </a:extLst>
            </p:cNvPr>
            <p:cNvSpPr/>
            <p:nvPr/>
          </p:nvSpPr>
          <p:spPr>
            <a:xfrm>
              <a:off x="4603375" y="2072875"/>
              <a:ext cx="10600" cy="13275"/>
            </a:xfrm>
            <a:custGeom>
              <a:avLst/>
              <a:gdLst/>
              <a:ahLst/>
              <a:cxnLst/>
              <a:rect l="l" t="t" r="r" b="b"/>
              <a:pathLst>
                <a:path w="424" h="531" extrusionOk="0">
                  <a:moveTo>
                    <a:pt x="82" y="1"/>
                  </a:moveTo>
                  <a:cubicBezTo>
                    <a:pt x="40" y="1"/>
                    <a:pt x="0" y="60"/>
                    <a:pt x="31" y="101"/>
                  </a:cubicBezTo>
                  <a:cubicBezTo>
                    <a:pt x="67" y="172"/>
                    <a:pt x="102" y="244"/>
                    <a:pt x="126" y="303"/>
                  </a:cubicBezTo>
                  <a:cubicBezTo>
                    <a:pt x="174" y="375"/>
                    <a:pt x="209" y="458"/>
                    <a:pt x="269" y="506"/>
                  </a:cubicBezTo>
                  <a:cubicBezTo>
                    <a:pt x="285" y="521"/>
                    <a:pt x="305" y="530"/>
                    <a:pt x="324" y="530"/>
                  </a:cubicBezTo>
                  <a:cubicBezTo>
                    <a:pt x="350" y="530"/>
                    <a:pt x="375" y="515"/>
                    <a:pt x="388" y="482"/>
                  </a:cubicBezTo>
                  <a:cubicBezTo>
                    <a:pt x="424" y="279"/>
                    <a:pt x="245" y="113"/>
                    <a:pt x="102" y="6"/>
                  </a:cubicBezTo>
                  <a:cubicBezTo>
                    <a:pt x="96" y="2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2" name="Google Shape;16884;p55">
              <a:extLst>
                <a:ext uri="{FF2B5EF4-FFF2-40B4-BE49-F238E27FC236}">
                  <a16:creationId xmlns:a16="http://schemas.microsoft.com/office/drawing/2014/main" id="{2445BB44-EF1A-5DBE-B51D-F1F006778D11}"/>
                </a:ext>
              </a:extLst>
            </p:cNvPr>
            <p:cNvSpPr/>
            <p:nvPr/>
          </p:nvSpPr>
          <p:spPr>
            <a:xfrm>
              <a:off x="4621400" y="2124050"/>
              <a:ext cx="7025" cy="36925"/>
            </a:xfrm>
            <a:custGeom>
              <a:avLst/>
              <a:gdLst/>
              <a:ahLst/>
              <a:cxnLst/>
              <a:rect l="l" t="t" r="r" b="b"/>
              <a:pathLst>
                <a:path w="281" h="1477" extrusionOk="0">
                  <a:moveTo>
                    <a:pt x="243" y="0"/>
                  </a:moveTo>
                  <a:cubicBezTo>
                    <a:pt x="228" y="0"/>
                    <a:pt x="215" y="9"/>
                    <a:pt x="215" y="30"/>
                  </a:cubicBezTo>
                  <a:cubicBezTo>
                    <a:pt x="108" y="495"/>
                    <a:pt x="48" y="983"/>
                    <a:pt x="0" y="1459"/>
                  </a:cubicBezTo>
                  <a:cubicBezTo>
                    <a:pt x="0" y="1471"/>
                    <a:pt x="9" y="1477"/>
                    <a:pt x="20" y="1477"/>
                  </a:cubicBezTo>
                  <a:cubicBezTo>
                    <a:pt x="30" y="1477"/>
                    <a:pt x="42" y="1471"/>
                    <a:pt x="48" y="1459"/>
                  </a:cubicBezTo>
                  <a:cubicBezTo>
                    <a:pt x="215" y="1007"/>
                    <a:pt x="179" y="507"/>
                    <a:pt x="274" y="42"/>
                  </a:cubicBezTo>
                  <a:cubicBezTo>
                    <a:pt x="281" y="15"/>
                    <a:pt x="261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3" name="Google Shape;16885;p55">
              <a:extLst>
                <a:ext uri="{FF2B5EF4-FFF2-40B4-BE49-F238E27FC236}">
                  <a16:creationId xmlns:a16="http://schemas.microsoft.com/office/drawing/2014/main" id="{4E40A5D1-EFF5-66D3-108A-80ADBA2495B3}"/>
                </a:ext>
              </a:extLst>
            </p:cNvPr>
            <p:cNvSpPr/>
            <p:nvPr/>
          </p:nvSpPr>
          <p:spPr>
            <a:xfrm>
              <a:off x="4601550" y="2159550"/>
              <a:ext cx="15100" cy="55225"/>
            </a:xfrm>
            <a:custGeom>
              <a:avLst/>
              <a:gdLst/>
              <a:ahLst/>
              <a:cxnLst/>
              <a:rect l="l" t="t" r="r" b="b"/>
              <a:pathLst>
                <a:path w="604" h="2209" extrusionOk="0">
                  <a:moveTo>
                    <a:pt x="400" y="0"/>
                  </a:moveTo>
                  <a:cubicBezTo>
                    <a:pt x="366" y="0"/>
                    <a:pt x="330" y="21"/>
                    <a:pt x="318" y="63"/>
                  </a:cubicBezTo>
                  <a:cubicBezTo>
                    <a:pt x="294" y="408"/>
                    <a:pt x="282" y="742"/>
                    <a:pt x="259" y="1075"/>
                  </a:cubicBezTo>
                  <a:cubicBezTo>
                    <a:pt x="235" y="1468"/>
                    <a:pt x="104" y="1777"/>
                    <a:pt x="9" y="2146"/>
                  </a:cubicBezTo>
                  <a:cubicBezTo>
                    <a:pt x="0" y="2181"/>
                    <a:pt x="28" y="2209"/>
                    <a:pt x="54" y="2209"/>
                  </a:cubicBezTo>
                  <a:cubicBezTo>
                    <a:pt x="64" y="2209"/>
                    <a:pt x="73" y="2204"/>
                    <a:pt x="80" y="2194"/>
                  </a:cubicBezTo>
                  <a:cubicBezTo>
                    <a:pt x="604" y="1730"/>
                    <a:pt x="473" y="682"/>
                    <a:pt x="473" y="63"/>
                  </a:cubicBezTo>
                  <a:cubicBezTo>
                    <a:pt x="467" y="21"/>
                    <a:pt x="434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4" name="Google Shape;16886;p55">
              <a:extLst>
                <a:ext uri="{FF2B5EF4-FFF2-40B4-BE49-F238E27FC236}">
                  <a16:creationId xmlns:a16="http://schemas.microsoft.com/office/drawing/2014/main" id="{29B3C594-7CD9-6913-DC96-E787E5F5DE31}"/>
                </a:ext>
              </a:extLst>
            </p:cNvPr>
            <p:cNvSpPr/>
            <p:nvPr/>
          </p:nvSpPr>
          <p:spPr>
            <a:xfrm>
              <a:off x="4587825" y="2223575"/>
              <a:ext cx="10950" cy="9200"/>
            </a:xfrm>
            <a:custGeom>
              <a:avLst/>
              <a:gdLst/>
              <a:ahLst/>
              <a:cxnLst/>
              <a:rect l="l" t="t" r="r" b="b"/>
              <a:pathLst>
                <a:path w="438" h="368" extrusionOk="0">
                  <a:moveTo>
                    <a:pt x="402" y="0"/>
                  </a:moveTo>
                  <a:cubicBezTo>
                    <a:pt x="398" y="0"/>
                    <a:pt x="395" y="1"/>
                    <a:pt x="391" y="2"/>
                  </a:cubicBezTo>
                  <a:cubicBezTo>
                    <a:pt x="308" y="38"/>
                    <a:pt x="236" y="62"/>
                    <a:pt x="177" y="109"/>
                  </a:cubicBezTo>
                  <a:cubicBezTo>
                    <a:pt x="141" y="145"/>
                    <a:pt x="93" y="169"/>
                    <a:pt x="69" y="205"/>
                  </a:cubicBezTo>
                  <a:cubicBezTo>
                    <a:pt x="34" y="228"/>
                    <a:pt x="22" y="276"/>
                    <a:pt x="10" y="324"/>
                  </a:cubicBezTo>
                  <a:cubicBezTo>
                    <a:pt x="1" y="342"/>
                    <a:pt x="13" y="367"/>
                    <a:pt x="30" y="367"/>
                  </a:cubicBezTo>
                  <a:cubicBezTo>
                    <a:pt x="35" y="367"/>
                    <a:pt x="40" y="365"/>
                    <a:pt x="46" y="359"/>
                  </a:cubicBezTo>
                  <a:cubicBezTo>
                    <a:pt x="81" y="347"/>
                    <a:pt x="129" y="336"/>
                    <a:pt x="153" y="324"/>
                  </a:cubicBezTo>
                  <a:cubicBezTo>
                    <a:pt x="189" y="288"/>
                    <a:pt x="212" y="264"/>
                    <a:pt x="248" y="240"/>
                  </a:cubicBezTo>
                  <a:lnTo>
                    <a:pt x="427" y="62"/>
                  </a:lnTo>
                  <a:cubicBezTo>
                    <a:pt x="437" y="40"/>
                    <a:pt x="429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5" name="Google Shape;16887;p55">
              <a:extLst>
                <a:ext uri="{FF2B5EF4-FFF2-40B4-BE49-F238E27FC236}">
                  <a16:creationId xmlns:a16="http://schemas.microsoft.com/office/drawing/2014/main" id="{3682DF38-67FF-70B1-B4E4-4B5BB2485BC2}"/>
                </a:ext>
              </a:extLst>
            </p:cNvPr>
            <p:cNvSpPr/>
            <p:nvPr/>
          </p:nvSpPr>
          <p:spPr>
            <a:xfrm>
              <a:off x="4524650" y="2214300"/>
              <a:ext cx="23025" cy="24250"/>
            </a:xfrm>
            <a:custGeom>
              <a:avLst/>
              <a:gdLst/>
              <a:ahLst/>
              <a:cxnLst/>
              <a:rect l="l" t="t" r="r" b="b"/>
              <a:pathLst>
                <a:path w="921" h="970" extrusionOk="0">
                  <a:moveTo>
                    <a:pt x="40" y="1"/>
                  </a:moveTo>
                  <a:cubicBezTo>
                    <a:pt x="24" y="1"/>
                    <a:pt x="1" y="18"/>
                    <a:pt x="1" y="28"/>
                  </a:cubicBezTo>
                  <a:cubicBezTo>
                    <a:pt x="49" y="207"/>
                    <a:pt x="227" y="373"/>
                    <a:pt x="346" y="504"/>
                  </a:cubicBezTo>
                  <a:cubicBezTo>
                    <a:pt x="501" y="671"/>
                    <a:pt x="656" y="826"/>
                    <a:pt x="834" y="957"/>
                  </a:cubicBezTo>
                  <a:cubicBezTo>
                    <a:pt x="843" y="966"/>
                    <a:pt x="854" y="969"/>
                    <a:pt x="864" y="969"/>
                  </a:cubicBezTo>
                  <a:cubicBezTo>
                    <a:pt x="894" y="969"/>
                    <a:pt x="921" y="936"/>
                    <a:pt x="894" y="909"/>
                  </a:cubicBezTo>
                  <a:cubicBezTo>
                    <a:pt x="739" y="778"/>
                    <a:pt x="584" y="635"/>
                    <a:pt x="441" y="468"/>
                  </a:cubicBezTo>
                  <a:cubicBezTo>
                    <a:pt x="299" y="314"/>
                    <a:pt x="215" y="123"/>
                    <a:pt x="49" y="4"/>
                  </a:cubicBezTo>
                  <a:cubicBezTo>
                    <a:pt x="46" y="2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6" name="Google Shape;16888;p55">
              <a:extLst>
                <a:ext uri="{FF2B5EF4-FFF2-40B4-BE49-F238E27FC236}">
                  <a16:creationId xmlns:a16="http://schemas.microsoft.com/office/drawing/2014/main" id="{23FF1A56-27EF-2DDD-2F59-F20344D9EEC8}"/>
                </a:ext>
              </a:extLst>
            </p:cNvPr>
            <p:cNvSpPr/>
            <p:nvPr/>
          </p:nvSpPr>
          <p:spPr>
            <a:xfrm>
              <a:off x="4497275" y="2197425"/>
              <a:ext cx="14025" cy="15700"/>
            </a:xfrm>
            <a:custGeom>
              <a:avLst/>
              <a:gdLst/>
              <a:ahLst/>
              <a:cxnLst/>
              <a:rect l="l" t="t" r="r" b="b"/>
              <a:pathLst>
                <a:path w="561" h="628" extrusionOk="0">
                  <a:moveTo>
                    <a:pt x="465" y="0"/>
                  </a:moveTo>
                  <a:cubicBezTo>
                    <a:pt x="179" y="0"/>
                    <a:pt x="1" y="334"/>
                    <a:pt x="72" y="608"/>
                  </a:cubicBezTo>
                  <a:cubicBezTo>
                    <a:pt x="79" y="622"/>
                    <a:pt x="94" y="627"/>
                    <a:pt x="110" y="627"/>
                  </a:cubicBezTo>
                  <a:cubicBezTo>
                    <a:pt x="122" y="627"/>
                    <a:pt x="134" y="625"/>
                    <a:pt x="143" y="620"/>
                  </a:cubicBezTo>
                  <a:cubicBezTo>
                    <a:pt x="239" y="489"/>
                    <a:pt x="262" y="191"/>
                    <a:pt x="465" y="179"/>
                  </a:cubicBezTo>
                  <a:cubicBezTo>
                    <a:pt x="560" y="155"/>
                    <a:pt x="560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7" name="Google Shape;16889;p55">
              <a:extLst>
                <a:ext uri="{FF2B5EF4-FFF2-40B4-BE49-F238E27FC236}">
                  <a16:creationId xmlns:a16="http://schemas.microsoft.com/office/drawing/2014/main" id="{31688CEB-B734-215F-ED17-09DDF893B7FB}"/>
                </a:ext>
              </a:extLst>
            </p:cNvPr>
            <p:cNvSpPr/>
            <p:nvPr/>
          </p:nvSpPr>
          <p:spPr>
            <a:xfrm>
              <a:off x="4515225" y="2249775"/>
              <a:ext cx="11375" cy="11450"/>
            </a:xfrm>
            <a:custGeom>
              <a:avLst/>
              <a:gdLst/>
              <a:ahLst/>
              <a:cxnLst/>
              <a:rect l="l" t="t" r="r" b="b"/>
              <a:pathLst>
                <a:path w="455" h="458" extrusionOk="0">
                  <a:moveTo>
                    <a:pt x="58" y="1"/>
                  </a:moveTo>
                  <a:cubicBezTo>
                    <a:pt x="18" y="1"/>
                    <a:pt x="1" y="63"/>
                    <a:pt x="45" y="85"/>
                  </a:cubicBezTo>
                  <a:cubicBezTo>
                    <a:pt x="116" y="133"/>
                    <a:pt x="152" y="204"/>
                    <a:pt x="223" y="264"/>
                  </a:cubicBezTo>
                  <a:lnTo>
                    <a:pt x="402" y="442"/>
                  </a:lnTo>
                  <a:cubicBezTo>
                    <a:pt x="405" y="453"/>
                    <a:pt x="412" y="458"/>
                    <a:pt x="419" y="458"/>
                  </a:cubicBezTo>
                  <a:cubicBezTo>
                    <a:pt x="436" y="458"/>
                    <a:pt x="454" y="435"/>
                    <a:pt x="437" y="419"/>
                  </a:cubicBezTo>
                  <a:cubicBezTo>
                    <a:pt x="426" y="323"/>
                    <a:pt x="378" y="228"/>
                    <a:pt x="318" y="145"/>
                  </a:cubicBezTo>
                  <a:cubicBezTo>
                    <a:pt x="247" y="73"/>
                    <a:pt x="164" y="26"/>
                    <a:pt x="68" y="2"/>
                  </a:cubicBezTo>
                  <a:cubicBezTo>
                    <a:pt x="65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8" name="Google Shape;16890;p55">
              <a:extLst>
                <a:ext uri="{FF2B5EF4-FFF2-40B4-BE49-F238E27FC236}">
                  <a16:creationId xmlns:a16="http://schemas.microsoft.com/office/drawing/2014/main" id="{01B81229-B269-1CF4-0CA2-CE8FAE8D14AE}"/>
                </a:ext>
              </a:extLst>
            </p:cNvPr>
            <p:cNvSpPr/>
            <p:nvPr/>
          </p:nvSpPr>
          <p:spPr>
            <a:xfrm>
              <a:off x="4528325" y="2264875"/>
              <a:ext cx="7625" cy="5875"/>
            </a:xfrm>
            <a:custGeom>
              <a:avLst/>
              <a:gdLst/>
              <a:ahLst/>
              <a:cxnLst/>
              <a:rect l="l" t="t" r="r" b="b"/>
              <a:pathLst>
                <a:path w="305" h="235" extrusionOk="0">
                  <a:moveTo>
                    <a:pt x="50" y="0"/>
                  </a:moveTo>
                  <a:cubicBezTo>
                    <a:pt x="15" y="0"/>
                    <a:pt x="0" y="56"/>
                    <a:pt x="21" y="77"/>
                  </a:cubicBezTo>
                  <a:cubicBezTo>
                    <a:pt x="92" y="124"/>
                    <a:pt x="175" y="184"/>
                    <a:pt x="247" y="231"/>
                  </a:cubicBezTo>
                  <a:cubicBezTo>
                    <a:pt x="251" y="233"/>
                    <a:pt x="256" y="234"/>
                    <a:pt x="260" y="234"/>
                  </a:cubicBezTo>
                  <a:cubicBezTo>
                    <a:pt x="282" y="234"/>
                    <a:pt x="304" y="213"/>
                    <a:pt x="294" y="184"/>
                  </a:cubicBezTo>
                  <a:cubicBezTo>
                    <a:pt x="223" y="112"/>
                    <a:pt x="140" y="53"/>
                    <a:pt x="68" y="5"/>
                  </a:cubicBezTo>
                  <a:cubicBezTo>
                    <a:pt x="62" y="2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9" name="Google Shape;16891;p55">
              <a:extLst>
                <a:ext uri="{FF2B5EF4-FFF2-40B4-BE49-F238E27FC236}">
                  <a16:creationId xmlns:a16="http://schemas.microsoft.com/office/drawing/2014/main" id="{EDA01465-6F59-A4BB-A2DD-A3D980B96F1D}"/>
                </a:ext>
              </a:extLst>
            </p:cNvPr>
            <p:cNvSpPr/>
            <p:nvPr/>
          </p:nvSpPr>
          <p:spPr>
            <a:xfrm>
              <a:off x="4629175" y="2357775"/>
              <a:ext cx="8625" cy="9125"/>
            </a:xfrm>
            <a:custGeom>
              <a:avLst/>
              <a:gdLst/>
              <a:ahLst/>
              <a:cxnLst/>
              <a:rect l="l" t="t" r="r" b="b"/>
              <a:pathLst>
                <a:path w="345" h="365" extrusionOk="0">
                  <a:moveTo>
                    <a:pt x="61" y="0"/>
                  </a:moveTo>
                  <a:cubicBezTo>
                    <a:pt x="25" y="0"/>
                    <a:pt x="1" y="51"/>
                    <a:pt x="47" y="87"/>
                  </a:cubicBezTo>
                  <a:cubicBezTo>
                    <a:pt x="154" y="159"/>
                    <a:pt x="225" y="254"/>
                    <a:pt x="309" y="349"/>
                  </a:cubicBezTo>
                  <a:cubicBezTo>
                    <a:pt x="312" y="360"/>
                    <a:pt x="317" y="364"/>
                    <a:pt x="322" y="364"/>
                  </a:cubicBezTo>
                  <a:cubicBezTo>
                    <a:pt x="333" y="364"/>
                    <a:pt x="344" y="342"/>
                    <a:pt x="344" y="325"/>
                  </a:cubicBezTo>
                  <a:cubicBezTo>
                    <a:pt x="285" y="206"/>
                    <a:pt x="213" y="87"/>
                    <a:pt x="94" y="16"/>
                  </a:cubicBezTo>
                  <a:cubicBezTo>
                    <a:pt x="83" y="5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0" name="Google Shape;16892;p55">
              <a:extLst>
                <a:ext uri="{FF2B5EF4-FFF2-40B4-BE49-F238E27FC236}">
                  <a16:creationId xmlns:a16="http://schemas.microsoft.com/office/drawing/2014/main" id="{43E9846D-94C1-01D6-6BF8-C61D803017FF}"/>
                </a:ext>
              </a:extLst>
            </p:cNvPr>
            <p:cNvSpPr/>
            <p:nvPr/>
          </p:nvSpPr>
          <p:spPr>
            <a:xfrm>
              <a:off x="4649525" y="2381225"/>
              <a:ext cx="39650" cy="28225"/>
            </a:xfrm>
            <a:custGeom>
              <a:avLst/>
              <a:gdLst/>
              <a:ahLst/>
              <a:cxnLst/>
              <a:rect l="l" t="t" r="r" b="b"/>
              <a:pathLst>
                <a:path w="1586" h="1129" extrusionOk="0">
                  <a:moveTo>
                    <a:pt x="42" y="1"/>
                  </a:moveTo>
                  <a:cubicBezTo>
                    <a:pt x="21" y="1"/>
                    <a:pt x="0" y="44"/>
                    <a:pt x="30" y="54"/>
                  </a:cubicBezTo>
                  <a:cubicBezTo>
                    <a:pt x="519" y="423"/>
                    <a:pt x="983" y="840"/>
                    <a:pt x="1531" y="1126"/>
                  </a:cubicBezTo>
                  <a:cubicBezTo>
                    <a:pt x="1534" y="1127"/>
                    <a:pt x="1537" y="1128"/>
                    <a:pt x="1541" y="1128"/>
                  </a:cubicBezTo>
                  <a:cubicBezTo>
                    <a:pt x="1563" y="1128"/>
                    <a:pt x="1585" y="1099"/>
                    <a:pt x="1554" y="1078"/>
                  </a:cubicBezTo>
                  <a:cubicBezTo>
                    <a:pt x="1007" y="780"/>
                    <a:pt x="554" y="364"/>
                    <a:pt x="54" y="6"/>
                  </a:cubicBezTo>
                  <a:cubicBezTo>
                    <a:pt x="50" y="3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1" name="Google Shape;16893;p55">
              <a:extLst>
                <a:ext uri="{FF2B5EF4-FFF2-40B4-BE49-F238E27FC236}">
                  <a16:creationId xmlns:a16="http://schemas.microsoft.com/office/drawing/2014/main" id="{5277DC35-D113-E44C-B3E1-8F131B95451A}"/>
                </a:ext>
              </a:extLst>
            </p:cNvPr>
            <p:cNvSpPr/>
            <p:nvPr/>
          </p:nvSpPr>
          <p:spPr>
            <a:xfrm>
              <a:off x="4600900" y="2310800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90" y="1"/>
                  </a:moveTo>
                  <a:cubicBezTo>
                    <a:pt x="45" y="1"/>
                    <a:pt x="1" y="43"/>
                    <a:pt x="35" y="85"/>
                  </a:cubicBezTo>
                  <a:cubicBezTo>
                    <a:pt x="106" y="192"/>
                    <a:pt x="213" y="299"/>
                    <a:pt x="320" y="371"/>
                  </a:cubicBezTo>
                  <a:cubicBezTo>
                    <a:pt x="325" y="373"/>
                    <a:pt x="329" y="374"/>
                    <a:pt x="334" y="374"/>
                  </a:cubicBezTo>
                  <a:cubicBezTo>
                    <a:pt x="355" y="374"/>
                    <a:pt x="378" y="353"/>
                    <a:pt x="368" y="323"/>
                  </a:cubicBezTo>
                  <a:cubicBezTo>
                    <a:pt x="285" y="228"/>
                    <a:pt x="201" y="133"/>
                    <a:pt x="142" y="26"/>
                  </a:cubicBezTo>
                  <a:cubicBezTo>
                    <a:pt x="128" y="8"/>
                    <a:pt x="109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2" name="Google Shape;16894;p55">
              <a:extLst>
                <a:ext uri="{FF2B5EF4-FFF2-40B4-BE49-F238E27FC236}">
                  <a16:creationId xmlns:a16="http://schemas.microsoft.com/office/drawing/2014/main" id="{1DF5D914-9534-F59A-F78E-849E962D1712}"/>
                </a:ext>
              </a:extLst>
            </p:cNvPr>
            <p:cNvSpPr/>
            <p:nvPr/>
          </p:nvSpPr>
          <p:spPr>
            <a:xfrm>
              <a:off x="4739750" y="2445725"/>
              <a:ext cx="9175" cy="5600"/>
            </a:xfrm>
            <a:custGeom>
              <a:avLst/>
              <a:gdLst/>
              <a:ahLst/>
              <a:cxnLst/>
              <a:rect l="l" t="t" r="r" b="b"/>
              <a:pathLst>
                <a:path w="367" h="224" extrusionOk="0">
                  <a:moveTo>
                    <a:pt x="17" y="0"/>
                  </a:moveTo>
                  <a:cubicBezTo>
                    <a:pt x="2" y="0"/>
                    <a:pt x="0" y="50"/>
                    <a:pt x="29" y="70"/>
                  </a:cubicBezTo>
                  <a:cubicBezTo>
                    <a:pt x="136" y="105"/>
                    <a:pt x="219" y="153"/>
                    <a:pt x="303" y="213"/>
                  </a:cubicBezTo>
                  <a:cubicBezTo>
                    <a:pt x="311" y="220"/>
                    <a:pt x="318" y="224"/>
                    <a:pt x="325" y="224"/>
                  </a:cubicBezTo>
                  <a:cubicBezTo>
                    <a:pt x="351" y="224"/>
                    <a:pt x="366" y="181"/>
                    <a:pt x="339" y="153"/>
                  </a:cubicBezTo>
                  <a:cubicBezTo>
                    <a:pt x="267" y="70"/>
                    <a:pt x="148" y="34"/>
                    <a:pt x="29" y="10"/>
                  </a:cubicBezTo>
                  <a:cubicBezTo>
                    <a:pt x="24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3" name="Google Shape;16895;p55">
              <a:extLst>
                <a:ext uri="{FF2B5EF4-FFF2-40B4-BE49-F238E27FC236}">
                  <a16:creationId xmlns:a16="http://schemas.microsoft.com/office/drawing/2014/main" id="{221153F5-BF18-3C1C-374C-74F58EA4BEF6}"/>
                </a:ext>
              </a:extLst>
            </p:cNvPr>
            <p:cNvSpPr/>
            <p:nvPr/>
          </p:nvSpPr>
          <p:spPr>
            <a:xfrm>
              <a:off x="4785125" y="2465225"/>
              <a:ext cx="4175" cy="2200"/>
            </a:xfrm>
            <a:custGeom>
              <a:avLst/>
              <a:gdLst/>
              <a:ahLst/>
              <a:cxnLst/>
              <a:rect l="l" t="t" r="r" b="b"/>
              <a:pathLst>
                <a:path w="167" h="88" extrusionOk="0">
                  <a:moveTo>
                    <a:pt x="43" y="1"/>
                  </a:moveTo>
                  <a:cubicBezTo>
                    <a:pt x="0" y="1"/>
                    <a:pt x="6" y="87"/>
                    <a:pt x="59" y="87"/>
                  </a:cubicBezTo>
                  <a:cubicBezTo>
                    <a:pt x="95" y="87"/>
                    <a:pt x="119" y="87"/>
                    <a:pt x="143" y="75"/>
                  </a:cubicBezTo>
                  <a:cubicBezTo>
                    <a:pt x="167" y="64"/>
                    <a:pt x="167" y="16"/>
                    <a:pt x="143" y="16"/>
                  </a:cubicBezTo>
                  <a:cubicBezTo>
                    <a:pt x="107" y="4"/>
                    <a:pt x="71" y="4"/>
                    <a:pt x="59" y="4"/>
                  </a:cubicBezTo>
                  <a:cubicBezTo>
                    <a:pt x="53" y="2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4" name="Google Shape;16896;p55">
              <a:extLst>
                <a:ext uri="{FF2B5EF4-FFF2-40B4-BE49-F238E27FC236}">
                  <a16:creationId xmlns:a16="http://schemas.microsoft.com/office/drawing/2014/main" id="{7B2100E0-2696-2BDA-BD7E-028645D47B00}"/>
                </a:ext>
              </a:extLst>
            </p:cNvPr>
            <p:cNvSpPr/>
            <p:nvPr/>
          </p:nvSpPr>
          <p:spPr>
            <a:xfrm>
              <a:off x="4801475" y="2463225"/>
              <a:ext cx="5675" cy="2150"/>
            </a:xfrm>
            <a:custGeom>
              <a:avLst/>
              <a:gdLst/>
              <a:ahLst/>
              <a:cxnLst/>
              <a:rect l="l" t="t" r="r" b="b"/>
              <a:pathLst>
                <a:path w="227" h="86" extrusionOk="0">
                  <a:moveTo>
                    <a:pt x="48" y="1"/>
                  </a:moveTo>
                  <a:cubicBezTo>
                    <a:pt x="4" y="1"/>
                    <a:pt x="1" y="85"/>
                    <a:pt x="40" y="85"/>
                  </a:cubicBezTo>
                  <a:cubicBezTo>
                    <a:pt x="43" y="85"/>
                    <a:pt x="46" y="85"/>
                    <a:pt x="48" y="84"/>
                  </a:cubicBezTo>
                  <a:cubicBezTo>
                    <a:pt x="96" y="84"/>
                    <a:pt x="132" y="60"/>
                    <a:pt x="203" y="60"/>
                  </a:cubicBezTo>
                  <a:cubicBezTo>
                    <a:pt x="227" y="60"/>
                    <a:pt x="227" y="25"/>
                    <a:pt x="203" y="25"/>
                  </a:cubicBezTo>
                  <a:cubicBezTo>
                    <a:pt x="156" y="25"/>
                    <a:pt x="10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5" name="Google Shape;16897;p55">
              <a:extLst>
                <a:ext uri="{FF2B5EF4-FFF2-40B4-BE49-F238E27FC236}">
                  <a16:creationId xmlns:a16="http://schemas.microsoft.com/office/drawing/2014/main" id="{EF2BBAFB-925B-313F-F8D5-AB7A30B9C3C5}"/>
                </a:ext>
              </a:extLst>
            </p:cNvPr>
            <p:cNvSpPr/>
            <p:nvPr/>
          </p:nvSpPr>
          <p:spPr>
            <a:xfrm>
              <a:off x="4843875" y="2481525"/>
              <a:ext cx="6350" cy="7400"/>
            </a:xfrm>
            <a:custGeom>
              <a:avLst/>
              <a:gdLst/>
              <a:ahLst/>
              <a:cxnLst/>
              <a:rect l="l" t="t" r="r" b="b"/>
              <a:pathLst>
                <a:path w="254" h="296" extrusionOk="0">
                  <a:moveTo>
                    <a:pt x="46" y="0"/>
                  </a:moveTo>
                  <a:cubicBezTo>
                    <a:pt x="19" y="0"/>
                    <a:pt x="0" y="33"/>
                    <a:pt x="19" y="43"/>
                  </a:cubicBezTo>
                  <a:cubicBezTo>
                    <a:pt x="91" y="126"/>
                    <a:pt x="150" y="197"/>
                    <a:pt x="198" y="281"/>
                  </a:cubicBezTo>
                  <a:cubicBezTo>
                    <a:pt x="201" y="292"/>
                    <a:pt x="208" y="296"/>
                    <a:pt x="216" y="296"/>
                  </a:cubicBezTo>
                  <a:cubicBezTo>
                    <a:pt x="233" y="296"/>
                    <a:pt x="254" y="274"/>
                    <a:pt x="245" y="257"/>
                  </a:cubicBezTo>
                  <a:cubicBezTo>
                    <a:pt x="198" y="162"/>
                    <a:pt x="138" y="78"/>
                    <a:pt x="67" y="7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6" name="Google Shape;16898;p55">
              <a:extLst>
                <a:ext uri="{FF2B5EF4-FFF2-40B4-BE49-F238E27FC236}">
                  <a16:creationId xmlns:a16="http://schemas.microsoft.com/office/drawing/2014/main" id="{5C56ED98-7FBE-E53B-709C-AD78D0EAA603}"/>
                </a:ext>
              </a:extLst>
            </p:cNvPr>
            <p:cNvSpPr/>
            <p:nvPr/>
          </p:nvSpPr>
          <p:spPr>
            <a:xfrm>
              <a:off x="4875000" y="2528725"/>
              <a:ext cx="1950" cy="7825"/>
            </a:xfrm>
            <a:custGeom>
              <a:avLst/>
              <a:gdLst/>
              <a:ahLst/>
              <a:cxnLst/>
              <a:rect l="l" t="t" r="r" b="b"/>
              <a:pathLst>
                <a:path w="78" h="313" extrusionOk="0">
                  <a:moveTo>
                    <a:pt x="41" y="0"/>
                  </a:moveTo>
                  <a:cubicBezTo>
                    <a:pt x="21" y="0"/>
                    <a:pt x="1" y="12"/>
                    <a:pt x="1" y="36"/>
                  </a:cubicBezTo>
                  <a:cubicBezTo>
                    <a:pt x="1" y="119"/>
                    <a:pt x="12" y="202"/>
                    <a:pt x="12" y="286"/>
                  </a:cubicBezTo>
                  <a:cubicBezTo>
                    <a:pt x="12" y="304"/>
                    <a:pt x="21" y="313"/>
                    <a:pt x="30" y="313"/>
                  </a:cubicBezTo>
                  <a:cubicBezTo>
                    <a:pt x="39" y="313"/>
                    <a:pt x="48" y="304"/>
                    <a:pt x="48" y="286"/>
                  </a:cubicBezTo>
                  <a:cubicBezTo>
                    <a:pt x="48" y="202"/>
                    <a:pt x="72" y="119"/>
                    <a:pt x="72" y="36"/>
                  </a:cubicBezTo>
                  <a:cubicBezTo>
                    <a:pt x="78" y="12"/>
                    <a:pt x="60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7" name="Google Shape;16899;p55">
              <a:extLst>
                <a:ext uri="{FF2B5EF4-FFF2-40B4-BE49-F238E27FC236}">
                  <a16:creationId xmlns:a16="http://schemas.microsoft.com/office/drawing/2014/main" id="{B111C9A0-2820-33D1-FAD3-79B0DBB82E25}"/>
                </a:ext>
              </a:extLst>
            </p:cNvPr>
            <p:cNvSpPr/>
            <p:nvPr/>
          </p:nvSpPr>
          <p:spPr>
            <a:xfrm>
              <a:off x="4868025" y="2552375"/>
              <a:ext cx="5625" cy="4000"/>
            </a:xfrm>
            <a:custGeom>
              <a:avLst/>
              <a:gdLst/>
              <a:ahLst/>
              <a:cxnLst/>
              <a:rect l="l" t="t" r="r" b="b"/>
              <a:pathLst>
                <a:path w="225" h="160" extrusionOk="0">
                  <a:moveTo>
                    <a:pt x="176" y="0"/>
                  </a:moveTo>
                  <a:cubicBezTo>
                    <a:pt x="171" y="0"/>
                    <a:pt x="165" y="2"/>
                    <a:pt x="161" y="7"/>
                  </a:cubicBezTo>
                  <a:cubicBezTo>
                    <a:pt x="113" y="54"/>
                    <a:pt x="53" y="90"/>
                    <a:pt x="18" y="114"/>
                  </a:cubicBezTo>
                  <a:cubicBezTo>
                    <a:pt x="0" y="139"/>
                    <a:pt x="14" y="159"/>
                    <a:pt x="32" y="159"/>
                  </a:cubicBezTo>
                  <a:cubicBezTo>
                    <a:pt x="39" y="159"/>
                    <a:pt x="47" y="156"/>
                    <a:pt x="53" y="149"/>
                  </a:cubicBezTo>
                  <a:cubicBezTo>
                    <a:pt x="101" y="102"/>
                    <a:pt x="161" y="90"/>
                    <a:pt x="196" y="42"/>
                  </a:cubicBezTo>
                  <a:cubicBezTo>
                    <a:pt x="225" y="33"/>
                    <a:pt x="200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8" name="Google Shape;16900;p55">
              <a:extLst>
                <a:ext uri="{FF2B5EF4-FFF2-40B4-BE49-F238E27FC236}">
                  <a16:creationId xmlns:a16="http://schemas.microsoft.com/office/drawing/2014/main" id="{B286CE2D-90FD-199C-B08C-0BC6537A0AAB}"/>
                </a:ext>
              </a:extLst>
            </p:cNvPr>
            <p:cNvSpPr/>
            <p:nvPr/>
          </p:nvSpPr>
          <p:spPr>
            <a:xfrm>
              <a:off x="4864200" y="2565425"/>
              <a:ext cx="13150" cy="16050"/>
            </a:xfrm>
            <a:custGeom>
              <a:avLst/>
              <a:gdLst/>
              <a:ahLst/>
              <a:cxnLst/>
              <a:rect l="l" t="t" r="r" b="b"/>
              <a:pathLst>
                <a:path w="526" h="642" extrusionOk="0">
                  <a:moveTo>
                    <a:pt x="56" y="0"/>
                  </a:moveTo>
                  <a:cubicBezTo>
                    <a:pt x="28" y="0"/>
                    <a:pt x="1" y="19"/>
                    <a:pt x="16" y="56"/>
                  </a:cubicBezTo>
                  <a:cubicBezTo>
                    <a:pt x="87" y="306"/>
                    <a:pt x="218" y="532"/>
                    <a:pt x="468" y="639"/>
                  </a:cubicBezTo>
                  <a:cubicBezTo>
                    <a:pt x="472" y="641"/>
                    <a:pt x="476" y="641"/>
                    <a:pt x="480" y="641"/>
                  </a:cubicBezTo>
                  <a:cubicBezTo>
                    <a:pt x="509" y="641"/>
                    <a:pt x="525" y="602"/>
                    <a:pt x="504" y="592"/>
                  </a:cubicBezTo>
                  <a:cubicBezTo>
                    <a:pt x="290" y="461"/>
                    <a:pt x="159" y="258"/>
                    <a:pt x="99" y="20"/>
                  </a:cubicBezTo>
                  <a:cubicBezTo>
                    <a:pt x="90" y="7"/>
                    <a:pt x="73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9" name="Google Shape;16901;p55">
              <a:extLst>
                <a:ext uri="{FF2B5EF4-FFF2-40B4-BE49-F238E27FC236}">
                  <a16:creationId xmlns:a16="http://schemas.microsoft.com/office/drawing/2014/main" id="{940F980E-7750-D262-236B-1B132E554543}"/>
                </a:ext>
              </a:extLst>
            </p:cNvPr>
            <p:cNvSpPr/>
            <p:nvPr/>
          </p:nvSpPr>
          <p:spPr>
            <a:xfrm>
              <a:off x="4887575" y="2593400"/>
              <a:ext cx="9825" cy="18275"/>
            </a:xfrm>
            <a:custGeom>
              <a:avLst/>
              <a:gdLst/>
              <a:ahLst/>
              <a:cxnLst/>
              <a:rect l="l" t="t" r="r" b="b"/>
              <a:pathLst>
                <a:path w="393" h="731" extrusionOk="0">
                  <a:moveTo>
                    <a:pt x="85" y="0"/>
                  </a:moveTo>
                  <a:cubicBezTo>
                    <a:pt x="46" y="0"/>
                    <a:pt x="1" y="43"/>
                    <a:pt x="33" y="92"/>
                  </a:cubicBezTo>
                  <a:cubicBezTo>
                    <a:pt x="129" y="306"/>
                    <a:pt x="212" y="544"/>
                    <a:pt x="343" y="723"/>
                  </a:cubicBezTo>
                  <a:cubicBezTo>
                    <a:pt x="348" y="728"/>
                    <a:pt x="359" y="731"/>
                    <a:pt x="368" y="731"/>
                  </a:cubicBezTo>
                  <a:cubicBezTo>
                    <a:pt x="382" y="731"/>
                    <a:pt x="393" y="725"/>
                    <a:pt x="379" y="711"/>
                  </a:cubicBezTo>
                  <a:cubicBezTo>
                    <a:pt x="319" y="485"/>
                    <a:pt x="224" y="247"/>
                    <a:pt x="129" y="32"/>
                  </a:cubicBezTo>
                  <a:cubicBezTo>
                    <a:pt x="121" y="10"/>
                    <a:pt x="104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0" name="Google Shape;16902;p55">
              <a:extLst>
                <a:ext uri="{FF2B5EF4-FFF2-40B4-BE49-F238E27FC236}">
                  <a16:creationId xmlns:a16="http://schemas.microsoft.com/office/drawing/2014/main" id="{3DE9D24D-9F0C-5639-3719-72CFBD210603}"/>
                </a:ext>
              </a:extLst>
            </p:cNvPr>
            <p:cNvSpPr/>
            <p:nvPr/>
          </p:nvSpPr>
          <p:spPr>
            <a:xfrm>
              <a:off x="4900600" y="2663925"/>
              <a:ext cx="5675" cy="15500"/>
            </a:xfrm>
            <a:custGeom>
              <a:avLst/>
              <a:gdLst/>
              <a:ahLst/>
              <a:cxnLst/>
              <a:rect l="l" t="t" r="r" b="b"/>
              <a:pathLst>
                <a:path w="227" h="620" extrusionOk="0">
                  <a:moveTo>
                    <a:pt x="127" y="0"/>
                  </a:moveTo>
                  <a:cubicBezTo>
                    <a:pt x="105" y="0"/>
                    <a:pt x="84" y="15"/>
                    <a:pt x="84" y="45"/>
                  </a:cubicBezTo>
                  <a:cubicBezTo>
                    <a:pt x="84" y="152"/>
                    <a:pt x="72" y="236"/>
                    <a:pt x="60" y="343"/>
                  </a:cubicBezTo>
                  <a:cubicBezTo>
                    <a:pt x="48" y="426"/>
                    <a:pt x="1" y="509"/>
                    <a:pt x="12" y="581"/>
                  </a:cubicBezTo>
                  <a:cubicBezTo>
                    <a:pt x="12" y="597"/>
                    <a:pt x="35" y="620"/>
                    <a:pt x="58" y="620"/>
                  </a:cubicBezTo>
                  <a:cubicBezTo>
                    <a:pt x="67" y="620"/>
                    <a:pt x="77" y="616"/>
                    <a:pt x="84" y="605"/>
                  </a:cubicBezTo>
                  <a:cubicBezTo>
                    <a:pt x="227" y="486"/>
                    <a:pt x="179" y="212"/>
                    <a:pt x="179" y="45"/>
                  </a:cubicBezTo>
                  <a:cubicBezTo>
                    <a:pt x="173" y="15"/>
                    <a:pt x="149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1" name="Google Shape;16903;p55">
              <a:extLst>
                <a:ext uri="{FF2B5EF4-FFF2-40B4-BE49-F238E27FC236}">
                  <a16:creationId xmlns:a16="http://schemas.microsoft.com/office/drawing/2014/main" id="{750C048A-DF6C-C8DF-732D-B1121AB109B8}"/>
                </a:ext>
              </a:extLst>
            </p:cNvPr>
            <p:cNvSpPr/>
            <p:nvPr/>
          </p:nvSpPr>
          <p:spPr>
            <a:xfrm>
              <a:off x="4857150" y="2723075"/>
              <a:ext cx="29025" cy="13850"/>
            </a:xfrm>
            <a:custGeom>
              <a:avLst/>
              <a:gdLst/>
              <a:ahLst/>
              <a:cxnLst/>
              <a:rect l="l" t="t" r="r" b="b"/>
              <a:pathLst>
                <a:path w="1161" h="554" extrusionOk="0">
                  <a:moveTo>
                    <a:pt x="1079" y="1"/>
                  </a:moveTo>
                  <a:cubicBezTo>
                    <a:pt x="1069" y="1"/>
                    <a:pt x="1058" y="4"/>
                    <a:pt x="1048" y="13"/>
                  </a:cubicBezTo>
                  <a:cubicBezTo>
                    <a:pt x="905" y="120"/>
                    <a:pt x="691" y="203"/>
                    <a:pt x="512" y="263"/>
                  </a:cubicBezTo>
                  <a:cubicBezTo>
                    <a:pt x="369" y="322"/>
                    <a:pt x="179" y="322"/>
                    <a:pt x="36" y="418"/>
                  </a:cubicBezTo>
                  <a:cubicBezTo>
                    <a:pt x="0" y="441"/>
                    <a:pt x="0" y="501"/>
                    <a:pt x="36" y="513"/>
                  </a:cubicBezTo>
                  <a:cubicBezTo>
                    <a:pt x="88" y="542"/>
                    <a:pt x="146" y="554"/>
                    <a:pt x="207" y="554"/>
                  </a:cubicBezTo>
                  <a:cubicBezTo>
                    <a:pt x="343" y="554"/>
                    <a:pt x="492" y="498"/>
                    <a:pt x="607" y="465"/>
                  </a:cubicBezTo>
                  <a:cubicBezTo>
                    <a:pt x="810" y="382"/>
                    <a:pt x="965" y="263"/>
                    <a:pt x="1131" y="120"/>
                  </a:cubicBezTo>
                  <a:cubicBezTo>
                    <a:pt x="1161" y="81"/>
                    <a:pt x="1125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2" name="Google Shape;16904;p55">
              <a:extLst>
                <a:ext uri="{FF2B5EF4-FFF2-40B4-BE49-F238E27FC236}">
                  <a16:creationId xmlns:a16="http://schemas.microsoft.com/office/drawing/2014/main" id="{C6FEDD34-91D7-9AD6-8E76-5825D585E093}"/>
                </a:ext>
              </a:extLst>
            </p:cNvPr>
            <p:cNvSpPr/>
            <p:nvPr/>
          </p:nvSpPr>
          <p:spPr>
            <a:xfrm>
              <a:off x="4807425" y="2738425"/>
              <a:ext cx="9850" cy="3150"/>
            </a:xfrm>
            <a:custGeom>
              <a:avLst/>
              <a:gdLst/>
              <a:ahLst/>
              <a:cxnLst/>
              <a:rect l="l" t="t" r="r" b="b"/>
              <a:pathLst>
                <a:path w="394" h="126" extrusionOk="0">
                  <a:moveTo>
                    <a:pt x="88" y="1"/>
                  </a:moveTo>
                  <a:cubicBezTo>
                    <a:pt x="67" y="1"/>
                    <a:pt x="46" y="2"/>
                    <a:pt x="25" y="6"/>
                  </a:cubicBezTo>
                  <a:cubicBezTo>
                    <a:pt x="1" y="6"/>
                    <a:pt x="1" y="42"/>
                    <a:pt x="25" y="54"/>
                  </a:cubicBezTo>
                  <a:cubicBezTo>
                    <a:pt x="144" y="89"/>
                    <a:pt x="263" y="89"/>
                    <a:pt x="394" y="125"/>
                  </a:cubicBezTo>
                  <a:cubicBezTo>
                    <a:pt x="303" y="54"/>
                    <a:pt x="203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3" name="Google Shape;16905;p55">
              <a:extLst>
                <a:ext uri="{FF2B5EF4-FFF2-40B4-BE49-F238E27FC236}">
                  <a16:creationId xmlns:a16="http://schemas.microsoft.com/office/drawing/2014/main" id="{9FEBE26E-B50E-1B0D-73AD-F51F682B1D1F}"/>
                </a:ext>
              </a:extLst>
            </p:cNvPr>
            <p:cNvSpPr/>
            <p:nvPr/>
          </p:nvSpPr>
          <p:spPr>
            <a:xfrm>
              <a:off x="4751825" y="2728075"/>
              <a:ext cx="23475" cy="5525"/>
            </a:xfrm>
            <a:custGeom>
              <a:avLst/>
              <a:gdLst/>
              <a:ahLst/>
              <a:cxnLst/>
              <a:rect l="l" t="t" r="r" b="b"/>
              <a:pathLst>
                <a:path w="939" h="221" extrusionOk="0">
                  <a:moveTo>
                    <a:pt x="424" y="0"/>
                  </a:moveTo>
                  <a:cubicBezTo>
                    <a:pt x="262" y="0"/>
                    <a:pt x="110" y="33"/>
                    <a:pt x="10" y="170"/>
                  </a:cubicBezTo>
                  <a:cubicBezTo>
                    <a:pt x="0" y="199"/>
                    <a:pt x="15" y="221"/>
                    <a:pt x="40" y="221"/>
                  </a:cubicBezTo>
                  <a:cubicBezTo>
                    <a:pt x="46" y="221"/>
                    <a:pt x="52" y="220"/>
                    <a:pt x="58" y="218"/>
                  </a:cubicBezTo>
                  <a:cubicBezTo>
                    <a:pt x="178" y="143"/>
                    <a:pt x="307" y="124"/>
                    <a:pt x="437" y="124"/>
                  </a:cubicBezTo>
                  <a:cubicBezTo>
                    <a:pt x="578" y="124"/>
                    <a:pt x="720" y="146"/>
                    <a:pt x="856" y="146"/>
                  </a:cubicBezTo>
                  <a:cubicBezTo>
                    <a:pt x="859" y="147"/>
                    <a:pt x="863" y="147"/>
                    <a:pt x="866" y="147"/>
                  </a:cubicBezTo>
                  <a:cubicBezTo>
                    <a:pt x="939" y="147"/>
                    <a:pt x="935" y="27"/>
                    <a:pt x="856" y="27"/>
                  </a:cubicBezTo>
                  <a:cubicBezTo>
                    <a:pt x="725" y="27"/>
                    <a:pt x="571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4" name="Google Shape;16906;p55">
              <a:extLst>
                <a:ext uri="{FF2B5EF4-FFF2-40B4-BE49-F238E27FC236}">
                  <a16:creationId xmlns:a16="http://schemas.microsoft.com/office/drawing/2014/main" id="{DFD06714-E9AE-CC9B-23DA-7BB3774359E2}"/>
                </a:ext>
              </a:extLst>
            </p:cNvPr>
            <p:cNvSpPr/>
            <p:nvPr/>
          </p:nvSpPr>
          <p:spPr>
            <a:xfrm>
              <a:off x="4735400" y="2762775"/>
              <a:ext cx="6500" cy="10575"/>
            </a:xfrm>
            <a:custGeom>
              <a:avLst/>
              <a:gdLst/>
              <a:ahLst/>
              <a:cxnLst/>
              <a:rect l="l" t="t" r="r" b="b"/>
              <a:pathLst>
                <a:path w="260" h="423" extrusionOk="0">
                  <a:moveTo>
                    <a:pt x="182" y="1"/>
                  </a:moveTo>
                  <a:cubicBezTo>
                    <a:pt x="168" y="1"/>
                    <a:pt x="154" y="7"/>
                    <a:pt x="143" y="20"/>
                  </a:cubicBezTo>
                  <a:cubicBezTo>
                    <a:pt x="84" y="80"/>
                    <a:pt x="60" y="127"/>
                    <a:pt x="24" y="199"/>
                  </a:cubicBezTo>
                  <a:cubicBezTo>
                    <a:pt x="1" y="270"/>
                    <a:pt x="12" y="330"/>
                    <a:pt x="48" y="389"/>
                  </a:cubicBezTo>
                  <a:cubicBezTo>
                    <a:pt x="55" y="410"/>
                    <a:pt x="74" y="423"/>
                    <a:pt x="93" y="423"/>
                  </a:cubicBezTo>
                  <a:cubicBezTo>
                    <a:pt x="107" y="423"/>
                    <a:pt x="122" y="416"/>
                    <a:pt x="132" y="401"/>
                  </a:cubicBezTo>
                  <a:cubicBezTo>
                    <a:pt x="167" y="365"/>
                    <a:pt x="179" y="318"/>
                    <a:pt x="191" y="258"/>
                  </a:cubicBezTo>
                  <a:cubicBezTo>
                    <a:pt x="203" y="199"/>
                    <a:pt x="239" y="139"/>
                    <a:pt x="251" y="80"/>
                  </a:cubicBezTo>
                  <a:cubicBezTo>
                    <a:pt x="259" y="37"/>
                    <a:pt x="21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5" name="Google Shape;16907;p55">
              <a:extLst>
                <a:ext uri="{FF2B5EF4-FFF2-40B4-BE49-F238E27FC236}">
                  <a16:creationId xmlns:a16="http://schemas.microsoft.com/office/drawing/2014/main" id="{598EA65C-E877-D1F8-02BB-CF070BECBBA9}"/>
                </a:ext>
              </a:extLst>
            </p:cNvPr>
            <p:cNvSpPr/>
            <p:nvPr/>
          </p:nvSpPr>
          <p:spPr>
            <a:xfrm>
              <a:off x="4753275" y="2796000"/>
              <a:ext cx="5975" cy="3300"/>
            </a:xfrm>
            <a:custGeom>
              <a:avLst/>
              <a:gdLst/>
              <a:ahLst/>
              <a:cxnLst/>
              <a:rect l="l" t="t" r="r" b="b"/>
              <a:pathLst>
                <a:path w="239" h="132" extrusionOk="0">
                  <a:moveTo>
                    <a:pt x="147" y="1"/>
                  </a:moveTo>
                  <a:cubicBezTo>
                    <a:pt x="119" y="1"/>
                    <a:pt x="89" y="7"/>
                    <a:pt x="59" y="13"/>
                  </a:cubicBezTo>
                  <a:cubicBezTo>
                    <a:pt x="56" y="12"/>
                    <a:pt x="53" y="12"/>
                    <a:pt x="51" y="12"/>
                  </a:cubicBezTo>
                  <a:cubicBezTo>
                    <a:pt x="0" y="12"/>
                    <a:pt x="3" y="109"/>
                    <a:pt x="59" y="120"/>
                  </a:cubicBezTo>
                  <a:cubicBezTo>
                    <a:pt x="89" y="126"/>
                    <a:pt x="119" y="132"/>
                    <a:pt x="147" y="132"/>
                  </a:cubicBezTo>
                  <a:cubicBezTo>
                    <a:pt x="176" y="132"/>
                    <a:pt x="202" y="126"/>
                    <a:pt x="226" y="108"/>
                  </a:cubicBezTo>
                  <a:cubicBezTo>
                    <a:pt x="238" y="84"/>
                    <a:pt x="238" y="48"/>
                    <a:pt x="226" y="25"/>
                  </a:cubicBezTo>
                  <a:cubicBezTo>
                    <a:pt x="202" y="7"/>
                    <a:pt x="17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6" name="Google Shape;16908;p55">
              <a:extLst>
                <a:ext uri="{FF2B5EF4-FFF2-40B4-BE49-F238E27FC236}">
                  <a16:creationId xmlns:a16="http://schemas.microsoft.com/office/drawing/2014/main" id="{FD99077D-8831-4E6E-2513-2C6C9825A75C}"/>
                </a:ext>
              </a:extLst>
            </p:cNvPr>
            <p:cNvSpPr/>
            <p:nvPr/>
          </p:nvSpPr>
          <p:spPr>
            <a:xfrm>
              <a:off x="4786600" y="2818600"/>
              <a:ext cx="6425" cy="2800"/>
            </a:xfrm>
            <a:custGeom>
              <a:avLst/>
              <a:gdLst/>
              <a:ahLst/>
              <a:cxnLst/>
              <a:rect l="l" t="t" r="r" b="b"/>
              <a:pathLst>
                <a:path w="257" h="112" extrusionOk="0">
                  <a:moveTo>
                    <a:pt x="41" y="1"/>
                  </a:moveTo>
                  <a:cubicBezTo>
                    <a:pt x="1" y="1"/>
                    <a:pt x="4" y="97"/>
                    <a:pt x="60" y="97"/>
                  </a:cubicBezTo>
                  <a:cubicBezTo>
                    <a:pt x="108" y="97"/>
                    <a:pt x="155" y="97"/>
                    <a:pt x="179" y="109"/>
                  </a:cubicBezTo>
                  <a:cubicBezTo>
                    <a:pt x="185" y="111"/>
                    <a:pt x="192" y="112"/>
                    <a:pt x="199" y="112"/>
                  </a:cubicBezTo>
                  <a:cubicBezTo>
                    <a:pt x="229" y="112"/>
                    <a:pt x="256" y="91"/>
                    <a:pt x="227" y="61"/>
                  </a:cubicBezTo>
                  <a:cubicBezTo>
                    <a:pt x="179" y="2"/>
                    <a:pt x="119" y="2"/>
                    <a:pt x="48" y="2"/>
                  </a:cubicBezTo>
                  <a:cubicBezTo>
                    <a:pt x="46" y="1"/>
                    <a:pt x="43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7" name="Google Shape;16909;p55">
              <a:extLst>
                <a:ext uri="{FF2B5EF4-FFF2-40B4-BE49-F238E27FC236}">
                  <a16:creationId xmlns:a16="http://schemas.microsoft.com/office/drawing/2014/main" id="{D1854BB2-0D03-7106-143C-A9599A63183D}"/>
                </a:ext>
              </a:extLst>
            </p:cNvPr>
            <p:cNvSpPr/>
            <p:nvPr/>
          </p:nvSpPr>
          <p:spPr>
            <a:xfrm>
              <a:off x="4805925" y="2839975"/>
              <a:ext cx="5100" cy="3725"/>
            </a:xfrm>
            <a:custGeom>
              <a:avLst/>
              <a:gdLst/>
              <a:ahLst/>
              <a:cxnLst/>
              <a:rect l="l" t="t" r="r" b="b"/>
              <a:pathLst>
                <a:path w="204" h="149" extrusionOk="0">
                  <a:moveTo>
                    <a:pt x="99" y="0"/>
                  </a:moveTo>
                  <a:cubicBezTo>
                    <a:pt x="47" y="0"/>
                    <a:pt x="0" y="56"/>
                    <a:pt x="61" y="99"/>
                  </a:cubicBezTo>
                  <a:cubicBezTo>
                    <a:pt x="93" y="110"/>
                    <a:pt x="115" y="149"/>
                    <a:pt x="153" y="149"/>
                  </a:cubicBezTo>
                  <a:cubicBezTo>
                    <a:pt x="158" y="149"/>
                    <a:pt x="163" y="148"/>
                    <a:pt x="168" y="147"/>
                  </a:cubicBezTo>
                  <a:cubicBezTo>
                    <a:pt x="204" y="147"/>
                    <a:pt x="204" y="111"/>
                    <a:pt x="180" y="99"/>
                  </a:cubicBezTo>
                  <a:cubicBezTo>
                    <a:pt x="168" y="87"/>
                    <a:pt x="156" y="40"/>
                    <a:pt x="156" y="28"/>
                  </a:cubicBezTo>
                  <a:cubicBezTo>
                    <a:pt x="140" y="8"/>
                    <a:pt x="119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8" name="Google Shape;16910;p55">
              <a:extLst>
                <a:ext uri="{FF2B5EF4-FFF2-40B4-BE49-F238E27FC236}">
                  <a16:creationId xmlns:a16="http://schemas.microsoft.com/office/drawing/2014/main" id="{5C4582DF-57BE-425D-4578-294759125FA3}"/>
                </a:ext>
              </a:extLst>
            </p:cNvPr>
            <p:cNvSpPr/>
            <p:nvPr/>
          </p:nvSpPr>
          <p:spPr>
            <a:xfrm>
              <a:off x="4816650" y="2894425"/>
              <a:ext cx="13125" cy="41650"/>
            </a:xfrm>
            <a:custGeom>
              <a:avLst/>
              <a:gdLst/>
              <a:ahLst/>
              <a:cxnLst/>
              <a:rect l="l" t="t" r="r" b="b"/>
              <a:pathLst>
                <a:path w="525" h="1666" extrusionOk="0">
                  <a:moveTo>
                    <a:pt x="31" y="0"/>
                  </a:moveTo>
                  <a:cubicBezTo>
                    <a:pt x="21" y="0"/>
                    <a:pt x="1" y="14"/>
                    <a:pt x="1" y="41"/>
                  </a:cubicBezTo>
                  <a:cubicBezTo>
                    <a:pt x="263" y="553"/>
                    <a:pt x="263" y="1088"/>
                    <a:pt x="370" y="1648"/>
                  </a:cubicBezTo>
                  <a:cubicBezTo>
                    <a:pt x="370" y="1660"/>
                    <a:pt x="385" y="1666"/>
                    <a:pt x="400" y="1666"/>
                  </a:cubicBezTo>
                  <a:cubicBezTo>
                    <a:pt x="415" y="1666"/>
                    <a:pt x="430" y="1660"/>
                    <a:pt x="430" y="1648"/>
                  </a:cubicBezTo>
                  <a:cubicBezTo>
                    <a:pt x="525" y="1088"/>
                    <a:pt x="311" y="481"/>
                    <a:pt x="37" y="5"/>
                  </a:cubicBezTo>
                  <a:cubicBezTo>
                    <a:pt x="37" y="2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9" name="Google Shape;16911;p55">
              <a:extLst>
                <a:ext uri="{FF2B5EF4-FFF2-40B4-BE49-F238E27FC236}">
                  <a16:creationId xmlns:a16="http://schemas.microsoft.com/office/drawing/2014/main" id="{0C51D33D-E2E0-5D0C-16A9-E275AD261941}"/>
                </a:ext>
              </a:extLst>
            </p:cNvPr>
            <p:cNvSpPr/>
            <p:nvPr/>
          </p:nvSpPr>
          <p:spPr>
            <a:xfrm>
              <a:off x="4828275" y="2960675"/>
              <a:ext cx="2700" cy="4950"/>
            </a:xfrm>
            <a:custGeom>
              <a:avLst/>
              <a:gdLst/>
              <a:ahLst/>
              <a:cxnLst/>
              <a:rect l="l" t="t" r="r" b="b"/>
              <a:pathLst>
                <a:path w="108" h="198" extrusionOk="0">
                  <a:moveTo>
                    <a:pt x="54" y="1"/>
                  </a:moveTo>
                  <a:cubicBezTo>
                    <a:pt x="27" y="1"/>
                    <a:pt x="0" y="16"/>
                    <a:pt x="0" y="46"/>
                  </a:cubicBezTo>
                  <a:cubicBezTo>
                    <a:pt x="0" y="93"/>
                    <a:pt x="0" y="141"/>
                    <a:pt x="36" y="189"/>
                  </a:cubicBezTo>
                  <a:cubicBezTo>
                    <a:pt x="42" y="194"/>
                    <a:pt x="48" y="197"/>
                    <a:pt x="55" y="197"/>
                  </a:cubicBezTo>
                  <a:cubicBezTo>
                    <a:pt x="63" y="197"/>
                    <a:pt x="72" y="194"/>
                    <a:pt x="84" y="189"/>
                  </a:cubicBezTo>
                  <a:cubicBezTo>
                    <a:pt x="107" y="153"/>
                    <a:pt x="107" y="93"/>
                    <a:pt x="107" y="46"/>
                  </a:cubicBezTo>
                  <a:cubicBezTo>
                    <a:pt x="107" y="16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0" name="Google Shape;16912;p55">
              <a:extLst>
                <a:ext uri="{FF2B5EF4-FFF2-40B4-BE49-F238E27FC236}">
                  <a16:creationId xmlns:a16="http://schemas.microsoft.com/office/drawing/2014/main" id="{1EF37BC4-AAA6-5292-B80C-BC7261FA74A1}"/>
                </a:ext>
              </a:extLst>
            </p:cNvPr>
            <p:cNvSpPr/>
            <p:nvPr/>
          </p:nvSpPr>
          <p:spPr>
            <a:xfrm>
              <a:off x="4831850" y="2990450"/>
              <a:ext cx="11225" cy="16925"/>
            </a:xfrm>
            <a:custGeom>
              <a:avLst/>
              <a:gdLst/>
              <a:ahLst/>
              <a:cxnLst/>
              <a:rect l="l" t="t" r="r" b="b"/>
              <a:pathLst>
                <a:path w="449" h="677" extrusionOk="0">
                  <a:moveTo>
                    <a:pt x="67" y="0"/>
                  </a:moveTo>
                  <a:cubicBezTo>
                    <a:pt x="35" y="0"/>
                    <a:pt x="0" y="37"/>
                    <a:pt x="24" y="69"/>
                  </a:cubicBezTo>
                  <a:cubicBezTo>
                    <a:pt x="72" y="164"/>
                    <a:pt x="107" y="271"/>
                    <a:pt x="179" y="379"/>
                  </a:cubicBezTo>
                  <a:cubicBezTo>
                    <a:pt x="238" y="462"/>
                    <a:pt x="310" y="557"/>
                    <a:pt x="369" y="664"/>
                  </a:cubicBezTo>
                  <a:cubicBezTo>
                    <a:pt x="373" y="672"/>
                    <a:pt x="384" y="676"/>
                    <a:pt x="396" y="676"/>
                  </a:cubicBezTo>
                  <a:cubicBezTo>
                    <a:pt x="420" y="676"/>
                    <a:pt x="449" y="660"/>
                    <a:pt x="441" y="629"/>
                  </a:cubicBezTo>
                  <a:cubicBezTo>
                    <a:pt x="393" y="522"/>
                    <a:pt x="369" y="426"/>
                    <a:pt x="310" y="331"/>
                  </a:cubicBezTo>
                  <a:cubicBezTo>
                    <a:pt x="250" y="224"/>
                    <a:pt x="167" y="129"/>
                    <a:pt x="107" y="33"/>
                  </a:cubicBezTo>
                  <a:cubicBezTo>
                    <a:pt x="99" y="10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1" name="Google Shape;16913;p55">
              <a:extLst>
                <a:ext uri="{FF2B5EF4-FFF2-40B4-BE49-F238E27FC236}">
                  <a16:creationId xmlns:a16="http://schemas.microsoft.com/office/drawing/2014/main" id="{1F6C0A60-76FF-0655-9A34-BA10CA654E1D}"/>
                </a:ext>
              </a:extLst>
            </p:cNvPr>
            <p:cNvSpPr/>
            <p:nvPr/>
          </p:nvSpPr>
          <p:spPr>
            <a:xfrm>
              <a:off x="4824800" y="3012400"/>
              <a:ext cx="6850" cy="16125"/>
            </a:xfrm>
            <a:custGeom>
              <a:avLst/>
              <a:gdLst/>
              <a:ahLst/>
              <a:cxnLst/>
              <a:rect l="l" t="t" r="r" b="b"/>
              <a:pathLst>
                <a:path w="274" h="645" extrusionOk="0">
                  <a:moveTo>
                    <a:pt x="34" y="0"/>
                  </a:moveTo>
                  <a:cubicBezTo>
                    <a:pt x="18" y="0"/>
                    <a:pt x="1" y="13"/>
                    <a:pt x="8" y="36"/>
                  </a:cubicBezTo>
                  <a:cubicBezTo>
                    <a:pt x="68" y="227"/>
                    <a:pt x="163" y="441"/>
                    <a:pt x="223" y="632"/>
                  </a:cubicBezTo>
                  <a:cubicBezTo>
                    <a:pt x="227" y="640"/>
                    <a:pt x="236" y="644"/>
                    <a:pt x="244" y="644"/>
                  </a:cubicBezTo>
                  <a:cubicBezTo>
                    <a:pt x="259" y="644"/>
                    <a:pt x="274" y="631"/>
                    <a:pt x="258" y="608"/>
                  </a:cubicBezTo>
                  <a:cubicBezTo>
                    <a:pt x="235" y="406"/>
                    <a:pt x="115" y="215"/>
                    <a:pt x="56" y="13"/>
                  </a:cubicBezTo>
                  <a:cubicBezTo>
                    <a:pt x="52" y="4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2" name="Google Shape;16914;p55">
              <a:extLst>
                <a:ext uri="{FF2B5EF4-FFF2-40B4-BE49-F238E27FC236}">
                  <a16:creationId xmlns:a16="http://schemas.microsoft.com/office/drawing/2014/main" id="{6DCB64E3-B0D9-FFE8-7862-C8A0070610B7}"/>
                </a:ext>
              </a:extLst>
            </p:cNvPr>
            <p:cNvSpPr/>
            <p:nvPr/>
          </p:nvSpPr>
          <p:spPr>
            <a:xfrm>
              <a:off x="4840025" y="3047925"/>
              <a:ext cx="15875" cy="48325"/>
            </a:xfrm>
            <a:custGeom>
              <a:avLst/>
              <a:gdLst/>
              <a:ahLst/>
              <a:cxnLst/>
              <a:rect l="l" t="t" r="r" b="b"/>
              <a:pathLst>
                <a:path w="635" h="1933" extrusionOk="0">
                  <a:moveTo>
                    <a:pt x="65" y="1"/>
                  </a:moveTo>
                  <a:cubicBezTo>
                    <a:pt x="30" y="1"/>
                    <a:pt x="0" y="19"/>
                    <a:pt x="7" y="56"/>
                  </a:cubicBezTo>
                  <a:cubicBezTo>
                    <a:pt x="42" y="651"/>
                    <a:pt x="66" y="1461"/>
                    <a:pt x="519" y="1913"/>
                  </a:cubicBezTo>
                  <a:cubicBezTo>
                    <a:pt x="532" y="1927"/>
                    <a:pt x="548" y="1933"/>
                    <a:pt x="563" y="1933"/>
                  </a:cubicBezTo>
                  <a:cubicBezTo>
                    <a:pt x="600" y="1933"/>
                    <a:pt x="634" y="1896"/>
                    <a:pt x="626" y="1854"/>
                  </a:cubicBezTo>
                  <a:cubicBezTo>
                    <a:pt x="542" y="1580"/>
                    <a:pt x="399" y="1318"/>
                    <a:pt x="328" y="1044"/>
                  </a:cubicBezTo>
                  <a:cubicBezTo>
                    <a:pt x="233" y="711"/>
                    <a:pt x="173" y="389"/>
                    <a:pt x="149" y="44"/>
                  </a:cubicBezTo>
                  <a:cubicBezTo>
                    <a:pt x="132" y="1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3" name="Google Shape;16915;p55">
              <a:extLst>
                <a:ext uri="{FF2B5EF4-FFF2-40B4-BE49-F238E27FC236}">
                  <a16:creationId xmlns:a16="http://schemas.microsoft.com/office/drawing/2014/main" id="{B37FD576-C31D-A814-BF78-890B1C8BA56B}"/>
                </a:ext>
              </a:extLst>
            </p:cNvPr>
            <p:cNvSpPr/>
            <p:nvPr/>
          </p:nvSpPr>
          <p:spPr>
            <a:xfrm>
              <a:off x="4819125" y="3143875"/>
              <a:ext cx="13975" cy="29675"/>
            </a:xfrm>
            <a:custGeom>
              <a:avLst/>
              <a:gdLst/>
              <a:ahLst/>
              <a:cxnLst/>
              <a:rect l="l" t="t" r="r" b="b"/>
              <a:pathLst>
                <a:path w="559" h="1187" extrusionOk="0">
                  <a:moveTo>
                    <a:pt x="521" y="1"/>
                  </a:moveTo>
                  <a:cubicBezTo>
                    <a:pt x="506" y="1"/>
                    <a:pt x="490" y="8"/>
                    <a:pt x="485" y="28"/>
                  </a:cubicBezTo>
                  <a:cubicBezTo>
                    <a:pt x="450" y="242"/>
                    <a:pt x="390" y="445"/>
                    <a:pt x="295" y="635"/>
                  </a:cubicBezTo>
                  <a:cubicBezTo>
                    <a:pt x="212" y="814"/>
                    <a:pt x="104" y="981"/>
                    <a:pt x="9" y="1147"/>
                  </a:cubicBezTo>
                  <a:cubicBezTo>
                    <a:pt x="1" y="1164"/>
                    <a:pt x="10" y="1186"/>
                    <a:pt x="28" y="1186"/>
                  </a:cubicBezTo>
                  <a:cubicBezTo>
                    <a:pt x="36" y="1186"/>
                    <a:pt x="46" y="1182"/>
                    <a:pt x="57" y="1171"/>
                  </a:cubicBezTo>
                  <a:cubicBezTo>
                    <a:pt x="319" y="897"/>
                    <a:pt x="485" y="421"/>
                    <a:pt x="545" y="28"/>
                  </a:cubicBezTo>
                  <a:cubicBezTo>
                    <a:pt x="559" y="14"/>
                    <a:pt x="541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4" name="Google Shape;16916;p55">
              <a:extLst>
                <a:ext uri="{FF2B5EF4-FFF2-40B4-BE49-F238E27FC236}">
                  <a16:creationId xmlns:a16="http://schemas.microsoft.com/office/drawing/2014/main" id="{A8D598E5-21F7-4199-EBE3-AB5458CED777}"/>
                </a:ext>
              </a:extLst>
            </p:cNvPr>
            <p:cNvSpPr/>
            <p:nvPr/>
          </p:nvSpPr>
          <p:spPr>
            <a:xfrm>
              <a:off x="4765550" y="3203900"/>
              <a:ext cx="33375" cy="29725"/>
            </a:xfrm>
            <a:custGeom>
              <a:avLst/>
              <a:gdLst/>
              <a:ahLst/>
              <a:cxnLst/>
              <a:rect l="l" t="t" r="r" b="b"/>
              <a:pathLst>
                <a:path w="1335" h="1189" extrusionOk="0">
                  <a:moveTo>
                    <a:pt x="1266" y="1"/>
                  </a:moveTo>
                  <a:cubicBezTo>
                    <a:pt x="1256" y="1"/>
                    <a:pt x="1245" y="3"/>
                    <a:pt x="1235" y="8"/>
                  </a:cubicBezTo>
                  <a:cubicBezTo>
                    <a:pt x="890" y="425"/>
                    <a:pt x="414" y="699"/>
                    <a:pt x="45" y="1080"/>
                  </a:cubicBezTo>
                  <a:cubicBezTo>
                    <a:pt x="1" y="1124"/>
                    <a:pt x="38" y="1188"/>
                    <a:pt x="91" y="1188"/>
                  </a:cubicBezTo>
                  <a:cubicBezTo>
                    <a:pt x="95" y="1188"/>
                    <a:pt x="100" y="1188"/>
                    <a:pt x="104" y="1187"/>
                  </a:cubicBezTo>
                  <a:cubicBezTo>
                    <a:pt x="628" y="997"/>
                    <a:pt x="1009" y="532"/>
                    <a:pt x="1307" y="80"/>
                  </a:cubicBezTo>
                  <a:cubicBezTo>
                    <a:pt x="1335" y="33"/>
                    <a:pt x="1304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5" name="Google Shape;16917;p55">
              <a:extLst>
                <a:ext uri="{FF2B5EF4-FFF2-40B4-BE49-F238E27FC236}">
                  <a16:creationId xmlns:a16="http://schemas.microsoft.com/office/drawing/2014/main" id="{EF0FD3BA-BB12-A181-6ECC-17E9A52564EC}"/>
                </a:ext>
              </a:extLst>
            </p:cNvPr>
            <p:cNvSpPr/>
            <p:nvPr/>
          </p:nvSpPr>
          <p:spPr>
            <a:xfrm>
              <a:off x="4694925" y="3317450"/>
              <a:ext cx="24725" cy="14450"/>
            </a:xfrm>
            <a:custGeom>
              <a:avLst/>
              <a:gdLst/>
              <a:ahLst/>
              <a:cxnLst/>
              <a:rect l="l" t="t" r="r" b="b"/>
              <a:pathLst>
                <a:path w="989" h="578" extrusionOk="0">
                  <a:moveTo>
                    <a:pt x="977" y="0"/>
                  </a:moveTo>
                  <a:cubicBezTo>
                    <a:pt x="977" y="0"/>
                    <a:pt x="977" y="1"/>
                    <a:pt x="977" y="3"/>
                  </a:cubicBezTo>
                  <a:cubicBezTo>
                    <a:pt x="750" y="288"/>
                    <a:pt x="334" y="407"/>
                    <a:pt x="12" y="538"/>
                  </a:cubicBezTo>
                  <a:cubicBezTo>
                    <a:pt x="2" y="558"/>
                    <a:pt x="1" y="577"/>
                    <a:pt x="13" y="577"/>
                  </a:cubicBezTo>
                  <a:cubicBezTo>
                    <a:pt x="16" y="577"/>
                    <a:pt x="20" y="576"/>
                    <a:pt x="24" y="574"/>
                  </a:cubicBezTo>
                  <a:cubicBezTo>
                    <a:pt x="191" y="526"/>
                    <a:pt x="357" y="455"/>
                    <a:pt x="500" y="384"/>
                  </a:cubicBezTo>
                  <a:cubicBezTo>
                    <a:pt x="679" y="276"/>
                    <a:pt x="834" y="157"/>
                    <a:pt x="989" y="38"/>
                  </a:cubicBezTo>
                  <a:cubicBezTo>
                    <a:pt x="989" y="28"/>
                    <a:pt x="980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6" name="Google Shape;16918;p55">
              <a:extLst>
                <a:ext uri="{FF2B5EF4-FFF2-40B4-BE49-F238E27FC236}">
                  <a16:creationId xmlns:a16="http://schemas.microsoft.com/office/drawing/2014/main" id="{51EA4521-A889-1C9F-2F50-E3C39AB4B515}"/>
                </a:ext>
              </a:extLst>
            </p:cNvPr>
            <p:cNvSpPr/>
            <p:nvPr/>
          </p:nvSpPr>
          <p:spPr>
            <a:xfrm>
              <a:off x="4655375" y="3341025"/>
              <a:ext cx="11875" cy="7250"/>
            </a:xfrm>
            <a:custGeom>
              <a:avLst/>
              <a:gdLst/>
              <a:ahLst/>
              <a:cxnLst/>
              <a:rect l="l" t="t" r="r" b="b"/>
              <a:pathLst>
                <a:path w="475" h="290" extrusionOk="0">
                  <a:moveTo>
                    <a:pt x="415" y="0"/>
                  </a:moveTo>
                  <a:cubicBezTo>
                    <a:pt x="249" y="12"/>
                    <a:pt x="106" y="119"/>
                    <a:pt x="11" y="238"/>
                  </a:cubicBezTo>
                  <a:cubicBezTo>
                    <a:pt x="1" y="268"/>
                    <a:pt x="15" y="289"/>
                    <a:pt x="41" y="289"/>
                  </a:cubicBezTo>
                  <a:cubicBezTo>
                    <a:pt x="46" y="289"/>
                    <a:pt x="52" y="288"/>
                    <a:pt x="58" y="286"/>
                  </a:cubicBezTo>
                  <a:cubicBezTo>
                    <a:pt x="177" y="191"/>
                    <a:pt x="249" y="95"/>
                    <a:pt x="415" y="95"/>
                  </a:cubicBezTo>
                  <a:cubicBezTo>
                    <a:pt x="475" y="72"/>
                    <a:pt x="463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7" name="Google Shape;16919;p55">
              <a:extLst>
                <a:ext uri="{FF2B5EF4-FFF2-40B4-BE49-F238E27FC236}">
                  <a16:creationId xmlns:a16="http://schemas.microsoft.com/office/drawing/2014/main" id="{7A43B7A9-C80C-2974-05F1-BEF54043C186}"/>
                </a:ext>
              </a:extLst>
            </p:cNvPr>
            <p:cNvSpPr/>
            <p:nvPr/>
          </p:nvSpPr>
          <p:spPr>
            <a:xfrm>
              <a:off x="4609500" y="3353975"/>
              <a:ext cx="33625" cy="18325"/>
            </a:xfrm>
            <a:custGeom>
              <a:avLst/>
              <a:gdLst/>
              <a:ahLst/>
              <a:cxnLst/>
              <a:rect l="l" t="t" r="r" b="b"/>
              <a:pathLst>
                <a:path w="1345" h="733" extrusionOk="0">
                  <a:moveTo>
                    <a:pt x="1342" y="1"/>
                  </a:moveTo>
                  <a:cubicBezTo>
                    <a:pt x="1340" y="1"/>
                    <a:pt x="1338" y="2"/>
                    <a:pt x="1334" y="6"/>
                  </a:cubicBezTo>
                  <a:cubicBezTo>
                    <a:pt x="1342" y="6"/>
                    <a:pt x="1344" y="1"/>
                    <a:pt x="1342" y="1"/>
                  </a:cubicBezTo>
                  <a:close/>
                  <a:moveTo>
                    <a:pt x="1334" y="6"/>
                  </a:moveTo>
                  <a:lnTo>
                    <a:pt x="1334" y="6"/>
                  </a:lnTo>
                  <a:cubicBezTo>
                    <a:pt x="881" y="197"/>
                    <a:pt x="500" y="506"/>
                    <a:pt x="36" y="685"/>
                  </a:cubicBezTo>
                  <a:cubicBezTo>
                    <a:pt x="0" y="709"/>
                    <a:pt x="24" y="732"/>
                    <a:pt x="48" y="732"/>
                  </a:cubicBezTo>
                  <a:cubicBezTo>
                    <a:pt x="524" y="566"/>
                    <a:pt x="929" y="268"/>
                    <a:pt x="1334" y="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8" name="Google Shape;16920;p55">
              <a:extLst>
                <a:ext uri="{FF2B5EF4-FFF2-40B4-BE49-F238E27FC236}">
                  <a16:creationId xmlns:a16="http://schemas.microsoft.com/office/drawing/2014/main" id="{12E3382C-369F-4F83-1121-D7B3F56C23C5}"/>
                </a:ext>
              </a:extLst>
            </p:cNvPr>
            <p:cNvSpPr/>
            <p:nvPr/>
          </p:nvSpPr>
          <p:spPr>
            <a:xfrm>
              <a:off x="4599175" y="3345425"/>
              <a:ext cx="18950" cy="14750"/>
            </a:xfrm>
            <a:custGeom>
              <a:avLst/>
              <a:gdLst/>
              <a:ahLst/>
              <a:cxnLst/>
              <a:rect l="l" t="t" r="r" b="b"/>
              <a:pathLst>
                <a:path w="758" h="590" extrusionOk="0">
                  <a:moveTo>
                    <a:pt x="722" y="1"/>
                  </a:moveTo>
                  <a:cubicBezTo>
                    <a:pt x="718" y="1"/>
                    <a:pt x="715" y="1"/>
                    <a:pt x="711" y="3"/>
                  </a:cubicBezTo>
                  <a:cubicBezTo>
                    <a:pt x="473" y="181"/>
                    <a:pt x="223" y="336"/>
                    <a:pt x="20" y="550"/>
                  </a:cubicBezTo>
                  <a:cubicBezTo>
                    <a:pt x="1" y="570"/>
                    <a:pt x="21" y="589"/>
                    <a:pt x="36" y="589"/>
                  </a:cubicBezTo>
                  <a:cubicBezTo>
                    <a:pt x="39" y="589"/>
                    <a:pt x="42" y="588"/>
                    <a:pt x="44" y="586"/>
                  </a:cubicBezTo>
                  <a:cubicBezTo>
                    <a:pt x="258" y="372"/>
                    <a:pt x="508" y="229"/>
                    <a:pt x="747" y="50"/>
                  </a:cubicBezTo>
                  <a:cubicBezTo>
                    <a:pt x="757" y="40"/>
                    <a:pt x="749" y="1"/>
                    <a:pt x="7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9" name="Google Shape;16921;p55">
              <a:extLst>
                <a:ext uri="{FF2B5EF4-FFF2-40B4-BE49-F238E27FC236}">
                  <a16:creationId xmlns:a16="http://schemas.microsoft.com/office/drawing/2014/main" id="{852E6038-A28A-0F8A-74A6-909B9F2316E4}"/>
                </a:ext>
              </a:extLst>
            </p:cNvPr>
            <p:cNvSpPr/>
            <p:nvPr/>
          </p:nvSpPr>
          <p:spPr>
            <a:xfrm>
              <a:off x="4547875" y="3375950"/>
              <a:ext cx="14650" cy="8250"/>
            </a:xfrm>
            <a:custGeom>
              <a:avLst/>
              <a:gdLst/>
              <a:ahLst/>
              <a:cxnLst/>
              <a:rect l="l" t="t" r="r" b="b"/>
              <a:pathLst>
                <a:path w="586" h="330" extrusionOk="0">
                  <a:moveTo>
                    <a:pt x="526" y="0"/>
                  </a:moveTo>
                  <a:cubicBezTo>
                    <a:pt x="513" y="0"/>
                    <a:pt x="499" y="6"/>
                    <a:pt x="489" y="20"/>
                  </a:cubicBezTo>
                  <a:cubicBezTo>
                    <a:pt x="382" y="163"/>
                    <a:pt x="191" y="211"/>
                    <a:pt x="24" y="282"/>
                  </a:cubicBezTo>
                  <a:cubicBezTo>
                    <a:pt x="1" y="306"/>
                    <a:pt x="24" y="330"/>
                    <a:pt x="36" y="330"/>
                  </a:cubicBezTo>
                  <a:cubicBezTo>
                    <a:pt x="239" y="282"/>
                    <a:pt x="429" y="222"/>
                    <a:pt x="560" y="68"/>
                  </a:cubicBezTo>
                  <a:cubicBezTo>
                    <a:pt x="585" y="34"/>
                    <a:pt x="557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0" name="Google Shape;16922;p55">
              <a:extLst>
                <a:ext uri="{FF2B5EF4-FFF2-40B4-BE49-F238E27FC236}">
                  <a16:creationId xmlns:a16="http://schemas.microsoft.com/office/drawing/2014/main" id="{2B5A9C27-010E-7712-747D-07B4B884A16A}"/>
                </a:ext>
              </a:extLst>
            </p:cNvPr>
            <p:cNvSpPr/>
            <p:nvPr/>
          </p:nvSpPr>
          <p:spPr>
            <a:xfrm>
              <a:off x="4506800" y="34005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0"/>
                  </a:moveTo>
                  <a:cubicBezTo>
                    <a:pt x="1" y="12"/>
                    <a:pt x="1" y="36"/>
                    <a:pt x="24" y="36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1" name="Google Shape;16923;p55">
              <a:extLst>
                <a:ext uri="{FF2B5EF4-FFF2-40B4-BE49-F238E27FC236}">
                  <a16:creationId xmlns:a16="http://schemas.microsoft.com/office/drawing/2014/main" id="{5558EF84-E82B-E27A-C069-5CD6E5577226}"/>
                </a:ext>
              </a:extLst>
            </p:cNvPr>
            <p:cNvSpPr/>
            <p:nvPr/>
          </p:nvSpPr>
          <p:spPr>
            <a:xfrm>
              <a:off x="4437525" y="3408575"/>
              <a:ext cx="18400" cy="4200"/>
            </a:xfrm>
            <a:custGeom>
              <a:avLst/>
              <a:gdLst/>
              <a:ahLst/>
              <a:cxnLst/>
              <a:rect l="l" t="t" r="r" b="b"/>
              <a:pathLst>
                <a:path w="736" h="168" extrusionOk="0">
                  <a:moveTo>
                    <a:pt x="366" y="1"/>
                  </a:moveTo>
                  <a:cubicBezTo>
                    <a:pt x="247" y="1"/>
                    <a:pt x="128" y="49"/>
                    <a:pt x="21" y="108"/>
                  </a:cubicBezTo>
                  <a:cubicBezTo>
                    <a:pt x="1" y="129"/>
                    <a:pt x="7" y="158"/>
                    <a:pt x="24" y="158"/>
                  </a:cubicBezTo>
                  <a:cubicBezTo>
                    <a:pt x="27" y="158"/>
                    <a:pt x="30" y="157"/>
                    <a:pt x="33" y="156"/>
                  </a:cubicBezTo>
                  <a:cubicBezTo>
                    <a:pt x="80" y="142"/>
                    <a:pt x="127" y="137"/>
                    <a:pt x="173" y="137"/>
                  </a:cubicBezTo>
                  <a:cubicBezTo>
                    <a:pt x="246" y="137"/>
                    <a:pt x="318" y="148"/>
                    <a:pt x="390" y="156"/>
                  </a:cubicBezTo>
                  <a:cubicBezTo>
                    <a:pt x="438" y="162"/>
                    <a:pt x="483" y="162"/>
                    <a:pt x="527" y="162"/>
                  </a:cubicBezTo>
                  <a:cubicBezTo>
                    <a:pt x="572" y="162"/>
                    <a:pt x="617" y="162"/>
                    <a:pt x="664" y="168"/>
                  </a:cubicBezTo>
                  <a:cubicBezTo>
                    <a:pt x="724" y="156"/>
                    <a:pt x="736" y="108"/>
                    <a:pt x="712" y="108"/>
                  </a:cubicBezTo>
                  <a:cubicBezTo>
                    <a:pt x="593" y="49"/>
                    <a:pt x="497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2" name="Google Shape;16924;p55">
              <a:extLst>
                <a:ext uri="{FF2B5EF4-FFF2-40B4-BE49-F238E27FC236}">
                  <a16:creationId xmlns:a16="http://schemas.microsoft.com/office/drawing/2014/main" id="{E209D502-29EB-697C-8DEA-375C2121C174}"/>
                </a:ext>
              </a:extLst>
            </p:cNvPr>
            <p:cNvSpPr/>
            <p:nvPr/>
          </p:nvSpPr>
          <p:spPr>
            <a:xfrm>
              <a:off x="4418400" y="3415425"/>
              <a:ext cx="4775" cy="525"/>
            </a:xfrm>
            <a:custGeom>
              <a:avLst/>
              <a:gdLst/>
              <a:ahLst/>
              <a:cxnLst/>
              <a:rect l="l" t="t" r="r" b="b"/>
              <a:pathLst>
                <a:path w="191" h="21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lnTo>
                    <a:pt x="179" y="13"/>
                  </a:lnTo>
                  <a:cubicBezTo>
                    <a:pt x="182" y="19"/>
                    <a:pt x="184" y="21"/>
                    <a:pt x="186" y="21"/>
                  </a:cubicBezTo>
                  <a:cubicBezTo>
                    <a:pt x="190" y="21"/>
                    <a:pt x="18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3" name="Google Shape;16925;p55">
              <a:extLst>
                <a:ext uri="{FF2B5EF4-FFF2-40B4-BE49-F238E27FC236}">
                  <a16:creationId xmlns:a16="http://schemas.microsoft.com/office/drawing/2014/main" id="{E63DA3FC-1C80-CFD1-644A-05E4C465013A}"/>
                </a:ext>
              </a:extLst>
            </p:cNvPr>
            <p:cNvSpPr/>
            <p:nvPr/>
          </p:nvSpPr>
          <p:spPr>
            <a:xfrm>
              <a:off x="4394875" y="3387250"/>
              <a:ext cx="44850" cy="10275"/>
            </a:xfrm>
            <a:custGeom>
              <a:avLst/>
              <a:gdLst/>
              <a:ahLst/>
              <a:cxnLst/>
              <a:rect l="l" t="t" r="r" b="b"/>
              <a:pathLst>
                <a:path w="1794" h="411" extrusionOk="0">
                  <a:moveTo>
                    <a:pt x="1695" y="1"/>
                  </a:moveTo>
                  <a:cubicBezTo>
                    <a:pt x="1686" y="1"/>
                    <a:pt x="1677" y="3"/>
                    <a:pt x="1668" y="9"/>
                  </a:cubicBezTo>
                  <a:cubicBezTo>
                    <a:pt x="1433" y="193"/>
                    <a:pt x="1130" y="255"/>
                    <a:pt x="823" y="255"/>
                  </a:cubicBezTo>
                  <a:cubicBezTo>
                    <a:pt x="554" y="255"/>
                    <a:pt x="282" y="207"/>
                    <a:pt x="48" y="151"/>
                  </a:cubicBezTo>
                  <a:cubicBezTo>
                    <a:pt x="13" y="151"/>
                    <a:pt x="1" y="175"/>
                    <a:pt x="37" y="187"/>
                  </a:cubicBezTo>
                  <a:cubicBezTo>
                    <a:pt x="285" y="320"/>
                    <a:pt x="613" y="410"/>
                    <a:pt x="934" y="410"/>
                  </a:cubicBezTo>
                  <a:cubicBezTo>
                    <a:pt x="1244" y="410"/>
                    <a:pt x="1546" y="326"/>
                    <a:pt x="1763" y="116"/>
                  </a:cubicBezTo>
                  <a:cubicBezTo>
                    <a:pt x="1793" y="75"/>
                    <a:pt x="1746" y="1"/>
                    <a:pt x="16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4" name="Google Shape;16926;p55">
              <a:extLst>
                <a:ext uri="{FF2B5EF4-FFF2-40B4-BE49-F238E27FC236}">
                  <a16:creationId xmlns:a16="http://schemas.microsoft.com/office/drawing/2014/main" id="{CE7C3CA9-5335-FDEA-C694-98A5F0C90CD4}"/>
                </a:ext>
              </a:extLst>
            </p:cNvPr>
            <p:cNvSpPr/>
            <p:nvPr/>
          </p:nvSpPr>
          <p:spPr>
            <a:xfrm>
              <a:off x="4375525" y="3388050"/>
              <a:ext cx="3000" cy="925"/>
            </a:xfrm>
            <a:custGeom>
              <a:avLst/>
              <a:gdLst/>
              <a:ahLst/>
              <a:cxnLst/>
              <a:rect l="l" t="t" r="r" b="b"/>
              <a:pathLst>
                <a:path w="120" h="37" extrusionOk="0">
                  <a:moveTo>
                    <a:pt x="1" y="0"/>
                  </a:moveTo>
                  <a:cubicBezTo>
                    <a:pt x="13" y="36"/>
                    <a:pt x="60" y="36"/>
                    <a:pt x="120" y="36"/>
                  </a:cubicBezTo>
                  <a:cubicBezTo>
                    <a:pt x="84" y="36"/>
                    <a:pt x="37" y="36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5" name="Google Shape;16927;p55">
              <a:extLst>
                <a:ext uri="{FF2B5EF4-FFF2-40B4-BE49-F238E27FC236}">
                  <a16:creationId xmlns:a16="http://schemas.microsoft.com/office/drawing/2014/main" id="{09CCEC44-3060-DDBB-E925-C840D83F6A2B}"/>
                </a:ext>
              </a:extLst>
            </p:cNvPr>
            <p:cNvSpPr/>
            <p:nvPr/>
          </p:nvSpPr>
          <p:spPr>
            <a:xfrm>
              <a:off x="4351900" y="3381325"/>
              <a:ext cx="3050" cy="2825"/>
            </a:xfrm>
            <a:custGeom>
              <a:avLst/>
              <a:gdLst/>
              <a:ahLst/>
              <a:cxnLst/>
              <a:rect l="l" t="t" r="r" b="b"/>
              <a:pathLst>
                <a:path w="122" h="113" extrusionOk="0">
                  <a:moveTo>
                    <a:pt x="38" y="1"/>
                  </a:moveTo>
                  <a:cubicBezTo>
                    <a:pt x="18" y="1"/>
                    <a:pt x="0" y="34"/>
                    <a:pt x="29" y="43"/>
                  </a:cubicBezTo>
                  <a:lnTo>
                    <a:pt x="89" y="103"/>
                  </a:lnTo>
                  <a:cubicBezTo>
                    <a:pt x="92" y="109"/>
                    <a:pt x="96" y="112"/>
                    <a:pt x="100" y="112"/>
                  </a:cubicBezTo>
                  <a:cubicBezTo>
                    <a:pt x="111" y="112"/>
                    <a:pt x="121" y="93"/>
                    <a:pt x="112" y="67"/>
                  </a:cubicBezTo>
                  <a:lnTo>
                    <a:pt x="53" y="7"/>
                  </a:lnTo>
                  <a:cubicBezTo>
                    <a:pt x="48" y="3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6" name="Google Shape;16928;p55">
              <a:extLst>
                <a:ext uri="{FF2B5EF4-FFF2-40B4-BE49-F238E27FC236}">
                  <a16:creationId xmlns:a16="http://schemas.microsoft.com/office/drawing/2014/main" id="{5666B568-C3D6-C80F-F2DE-1CABC02F3FE0}"/>
                </a:ext>
              </a:extLst>
            </p:cNvPr>
            <p:cNvSpPr/>
            <p:nvPr/>
          </p:nvSpPr>
          <p:spPr>
            <a:xfrm>
              <a:off x="4268375" y="3383575"/>
              <a:ext cx="28300" cy="14925"/>
            </a:xfrm>
            <a:custGeom>
              <a:avLst/>
              <a:gdLst/>
              <a:ahLst/>
              <a:cxnLst/>
              <a:rect l="l" t="t" r="r" b="b"/>
              <a:pathLst>
                <a:path w="1132" h="597" extrusionOk="0">
                  <a:moveTo>
                    <a:pt x="1" y="1"/>
                  </a:moveTo>
                  <a:cubicBezTo>
                    <a:pt x="310" y="310"/>
                    <a:pt x="703" y="489"/>
                    <a:pt x="1132" y="596"/>
                  </a:cubicBezTo>
                  <a:cubicBezTo>
                    <a:pt x="703" y="489"/>
                    <a:pt x="322" y="31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7" name="Google Shape;16929;p55">
              <a:extLst>
                <a:ext uri="{FF2B5EF4-FFF2-40B4-BE49-F238E27FC236}">
                  <a16:creationId xmlns:a16="http://schemas.microsoft.com/office/drawing/2014/main" id="{52015A8A-486D-D4AD-97E6-D0C9D4835B84}"/>
                </a:ext>
              </a:extLst>
            </p:cNvPr>
            <p:cNvSpPr/>
            <p:nvPr/>
          </p:nvSpPr>
          <p:spPr>
            <a:xfrm>
              <a:off x="4165450" y="3317150"/>
              <a:ext cx="64475" cy="48200"/>
            </a:xfrm>
            <a:custGeom>
              <a:avLst/>
              <a:gdLst/>
              <a:ahLst/>
              <a:cxnLst/>
              <a:rect l="l" t="t" r="r" b="b"/>
              <a:pathLst>
                <a:path w="2579" h="1928" extrusionOk="0">
                  <a:moveTo>
                    <a:pt x="46" y="1"/>
                  </a:moveTo>
                  <a:cubicBezTo>
                    <a:pt x="17" y="1"/>
                    <a:pt x="1" y="40"/>
                    <a:pt x="22" y="50"/>
                  </a:cubicBezTo>
                  <a:cubicBezTo>
                    <a:pt x="748" y="788"/>
                    <a:pt x="1689" y="1372"/>
                    <a:pt x="2558" y="1920"/>
                  </a:cubicBezTo>
                  <a:cubicBezTo>
                    <a:pt x="2561" y="1925"/>
                    <a:pt x="2564" y="1928"/>
                    <a:pt x="2566" y="1928"/>
                  </a:cubicBezTo>
                  <a:cubicBezTo>
                    <a:pt x="2574" y="1928"/>
                    <a:pt x="2579" y="1905"/>
                    <a:pt x="2570" y="1896"/>
                  </a:cubicBezTo>
                  <a:cubicBezTo>
                    <a:pt x="1736" y="1265"/>
                    <a:pt x="903" y="610"/>
                    <a:pt x="58" y="3"/>
                  </a:cubicBezTo>
                  <a:cubicBezTo>
                    <a:pt x="54" y="1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8" name="Google Shape;16930;p55">
              <a:extLst>
                <a:ext uri="{FF2B5EF4-FFF2-40B4-BE49-F238E27FC236}">
                  <a16:creationId xmlns:a16="http://schemas.microsoft.com/office/drawing/2014/main" id="{7B608823-AA08-B641-89E4-89CF7CCF31F7}"/>
                </a:ext>
              </a:extLst>
            </p:cNvPr>
            <p:cNvSpPr/>
            <p:nvPr/>
          </p:nvSpPr>
          <p:spPr>
            <a:xfrm>
              <a:off x="4213600" y="3325550"/>
              <a:ext cx="17500" cy="10100"/>
            </a:xfrm>
            <a:custGeom>
              <a:avLst/>
              <a:gdLst/>
              <a:ahLst/>
              <a:cxnLst/>
              <a:rect l="l" t="t" r="r" b="b"/>
              <a:pathLst>
                <a:path w="700" h="404" extrusionOk="0">
                  <a:moveTo>
                    <a:pt x="37" y="0"/>
                  </a:moveTo>
                  <a:cubicBezTo>
                    <a:pt x="1" y="0"/>
                    <a:pt x="1" y="36"/>
                    <a:pt x="37" y="36"/>
                  </a:cubicBezTo>
                  <a:cubicBezTo>
                    <a:pt x="287" y="107"/>
                    <a:pt x="477" y="214"/>
                    <a:pt x="668" y="393"/>
                  </a:cubicBezTo>
                  <a:cubicBezTo>
                    <a:pt x="675" y="400"/>
                    <a:pt x="681" y="403"/>
                    <a:pt x="686" y="403"/>
                  </a:cubicBezTo>
                  <a:cubicBezTo>
                    <a:pt x="697" y="403"/>
                    <a:pt x="700" y="389"/>
                    <a:pt x="691" y="381"/>
                  </a:cubicBezTo>
                  <a:cubicBezTo>
                    <a:pt x="513" y="202"/>
                    <a:pt x="287" y="2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9" name="Google Shape;16931;p55">
              <a:extLst>
                <a:ext uri="{FF2B5EF4-FFF2-40B4-BE49-F238E27FC236}">
                  <a16:creationId xmlns:a16="http://schemas.microsoft.com/office/drawing/2014/main" id="{6C5D57F5-819C-AC7D-9AE3-01CA554C47CF}"/>
                </a:ext>
              </a:extLst>
            </p:cNvPr>
            <p:cNvSpPr/>
            <p:nvPr/>
          </p:nvSpPr>
          <p:spPr>
            <a:xfrm>
              <a:off x="4100650" y="3251350"/>
              <a:ext cx="15950" cy="10225"/>
            </a:xfrm>
            <a:custGeom>
              <a:avLst/>
              <a:gdLst/>
              <a:ahLst/>
              <a:cxnLst/>
              <a:rect l="l" t="t" r="r" b="b"/>
              <a:pathLst>
                <a:path w="638" h="409" extrusionOk="0">
                  <a:moveTo>
                    <a:pt x="41" y="0"/>
                  </a:moveTo>
                  <a:cubicBezTo>
                    <a:pt x="20" y="0"/>
                    <a:pt x="1" y="22"/>
                    <a:pt x="30" y="51"/>
                  </a:cubicBezTo>
                  <a:cubicBezTo>
                    <a:pt x="173" y="218"/>
                    <a:pt x="435" y="313"/>
                    <a:pt x="637" y="408"/>
                  </a:cubicBezTo>
                  <a:cubicBezTo>
                    <a:pt x="530" y="349"/>
                    <a:pt x="447" y="289"/>
                    <a:pt x="352" y="206"/>
                  </a:cubicBezTo>
                  <a:cubicBezTo>
                    <a:pt x="316" y="170"/>
                    <a:pt x="268" y="134"/>
                    <a:pt x="221" y="87"/>
                  </a:cubicBezTo>
                  <a:cubicBezTo>
                    <a:pt x="173" y="51"/>
                    <a:pt x="114" y="27"/>
                    <a:pt x="54" y="3"/>
                  </a:cubicBezTo>
                  <a:cubicBezTo>
                    <a:pt x="50" y="1"/>
                    <a:pt x="45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0" name="Google Shape;16932;p55">
              <a:extLst>
                <a:ext uri="{FF2B5EF4-FFF2-40B4-BE49-F238E27FC236}">
                  <a16:creationId xmlns:a16="http://schemas.microsoft.com/office/drawing/2014/main" id="{4E217229-F06C-510D-8E2C-B6B9D8BCAA42}"/>
                </a:ext>
              </a:extLst>
            </p:cNvPr>
            <p:cNvSpPr/>
            <p:nvPr/>
          </p:nvSpPr>
          <p:spPr>
            <a:xfrm>
              <a:off x="4107450" y="3238250"/>
              <a:ext cx="13525" cy="8575"/>
            </a:xfrm>
            <a:custGeom>
              <a:avLst/>
              <a:gdLst/>
              <a:ahLst/>
              <a:cxnLst/>
              <a:rect l="l" t="t" r="r" b="b"/>
              <a:pathLst>
                <a:path w="541" h="343" extrusionOk="0">
                  <a:moveTo>
                    <a:pt x="38" y="0"/>
                  </a:moveTo>
                  <a:cubicBezTo>
                    <a:pt x="13" y="0"/>
                    <a:pt x="1" y="20"/>
                    <a:pt x="20" y="39"/>
                  </a:cubicBezTo>
                  <a:cubicBezTo>
                    <a:pt x="163" y="182"/>
                    <a:pt x="354" y="242"/>
                    <a:pt x="532" y="337"/>
                  </a:cubicBezTo>
                  <a:cubicBezTo>
                    <a:pt x="365" y="218"/>
                    <a:pt x="199" y="123"/>
                    <a:pt x="56" y="4"/>
                  </a:cubicBezTo>
                  <a:cubicBezTo>
                    <a:pt x="49" y="1"/>
                    <a:pt x="43" y="0"/>
                    <a:pt x="38" y="0"/>
                  </a:cubicBezTo>
                  <a:close/>
                  <a:moveTo>
                    <a:pt x="532" y="337"/>
                  </a:moveTo>
                  <a:cubicBezTo>
                    <a:pt x="532" y="341"/>
                    <a:pt x="533" y="342"/>
                    <a:pt x="535" y="342"/>
                  </a:cubicBezTo>
                  <a:cubicBezTo>
                    <a:pt x="537" y="342"/>
                    <a:pt x="540" y="337"/>
                    <a:pt x="532" y="33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1" name="Google Shape;16933;p55">
              <a:extLst>
                <a:ext uri="{FF2B5EF4-FFF2-40B4-BE49-F238E27FC236}">
                  <a16:creationId xmlns:a16="http://schemas.microsoft.com/office/drawing/2014/main" id="{E8A47DA6-BDF9-5820-2D2F-33A31DC18144}"/>
                </a:ext>
              </a:extLst>
            </p:cNvPr>
            <p:cNvSpPr/>
            <p:nvPr/>
          </p:nvSpPr>
          <p:spPr>
            <a:xfrm>
              <a:off x="4040975" y="3144125"/>
              <a:ext cx="22975" cy="83000"/>
            </a:xfrm>
            <a:custGeom>
              <a:avLst/>
              <a:gdLst/>
              <a:ahLst/>
              <a:cxnLst/>
              <a:rect l="l" t="t" r="r" b="b"/>
              <a:pathLst>
                <a:path w="919" h="3320" extrusionOk="0">
                  <a:moveTo>
                    <a:pt x="113" y="0"/>
                  </a:moveTo>
                  <a:cubicBezTo>
                    <a:pt x="104" y="0"/>
                    <a:pt x="96" y="6"/>
                    <a:pt x="96" y="18"/>
                  </a:cubicBezTo>
                  <a:cubicBezTo>
                    <a:pt x="0" y="1137"/>
                    <a:pt x="215" y="2387"/>
                    <a:pt x="858" y="3304"/>
                  </a:cubicBezTo>
                  <a:cubicBezTo>
                    <a:pt x="861" y="3315"/>
                    <a:pt x="869" y="3319"/>
                    <a:pt x="878" y="3319"/>
                  </a:cubicBezTo>
                  <a:cubicBezTo>
                    <a:pt x="897" y="3319"/>
                    <a:pt x="918" y="3297"/>
                    <a:pt x="893" y="3280"/>
                  </a:cubicBezTo>
                  <a:cubicBezTo>
                    <a:pt x="191" y="2221"/>
                    <a:pt x="262" y="1209"/>
                    <a:pt x="131" y="18"/>
                  </a:cubicBezTo>
                  <a:cubicBezTo>
                    <a:pt x="131" y="6"/>
                    <a:pt x="12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2" name="Google Shape;16934;p55">
              <a:extLst>
                <a:ext uri="{FF2B5EF4-FFF2-40B4-BE49-F238E27FC236}">
                  <a16:creationId xmlns:a16="http://schemas.microsoft.com/office/drawing/2014/main" id="{CBF59E5B-DDF4-6D01-288F-F0E849156743}"/>
                </a:ext>
              </a:extLst>
            </p:cNvPr>
            <p:cNvSpPr/>
            <p:nvPr/>
          </p:nvSpPr>
          <p:spPr>
            <a:xfrm>
              <a:off x="4061800" y="3144125"/>
              <a:ext cx="2700" cy="16750"/>
            </a:xfrm>
            <a:custGeom>
              <a:avLst/>
              <a:gdLst/>
              <a:ahLst/>
              <a:cxnLst/>
              <a:rect l="l" t="t" r="r" b="b"/>
              <a:pathLst>
                <a:path w="108" h="670" extrusionOk="0">
                  <a:moveTo>
                    <a:pt x="42" y="0"/>
                  </a:moveTo>
                  <a:cubicBezTo>
                    <a:pt x="33" y="0"/>
                    <a:pt x="25" y="6"/>
                    <a:pt x="25" y="18"/>
                  </a:cubicBezTo>
                  <a:cubicBezTo>
                    <a:pt x="1" y="232"/>
                    <a:pt x="36" y="470"/>
                    <a:pt x="84" y="661"/>
                  </a:cubicBezTo>
                  <a:cubicBezTo>
                    <a:pt x="90" y="667"/>
                    <a:pt x="96" y="670"/>
                    <a:pt x="100" y="670"/>
                  </a:cubicBezTo>
                  <a:cubicBezTo>
                    <a:pt x="105" y="670"/>
                    <a:pt x="108" y="667"/>
                    <a:pt x="108" y="661"/>
                  </a:cubicBezTo>
                  <a:cubicBezTo>
                    <a:pt x="60" y="435"/>
                    <a:pt x="84" y="232"/>
                    <a:pt x="60" y="18"/>
                  </a:cubicBezTo>
                  <a:cubicBezTo>
                    <a:pt x="60" y="6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3" name="Google Shape;16935;p55">
              <a:extLst>
                <a:ext uri="{FF2B5EF4-FFF2-40B4-BE49-F238E27FC236}">
                  <a16:creationId xmlns:a16="http://schemas.microsoft.com/office/drawing/2014/main" id="{9C4A656E-5826-5D3F-0C9A-A7FDBAC808AF}"/>
                </a:ext>
              </a:extLst>
            </p:cNvPr>
            <p:cNvSpPr/>
            <p:nvPr/>
          </p:nvSpPr>
          <p:spPr>
            <a:xfrm>
              <a:off x="4072400" y="3076900"/>
              <a:ext cx="7000" cy="9500"/>
            </a:xfrm>
            <a:custGeom>
              <a:avLst/>
              <a:gdLst/>
              <a:ahLst/>
              <a:cxnLst/>
              <a:rect l="l" t="t" r="r" b="b"/>
              <a:pathLst>
                <a:path w="280" h="380" extrusionOk="0">
                  <a:moveTo>
                    <a:pt x="266" y="1"/>
                  </a:moveTo>
                  <a:cubicBezTo>
                    <a:pt x="263" y="1"/>
                    <a:pt x="259" y="5"/>
                    <a:pt x="255" y="16"/>
                  </a:cubicBezTo>
                  <a:cubicBezTo>
                    <a:pt x="208" y="52"/>
                    <a:pt x="196" y="100"/>
                    <a:pt x="160" y="147"/>
                  </a:cubicBezTo>
                  <a:lnTo>
                    <a:pt x="29" y="326"/>
                  </a:lnTo>
                  <a:cubicBezTo>
                    <a:pt x="0" y="345"/>
                    <a:pt x="26" y="380"/>
                    <a:pt x="56" y="380"/>
                  </a:cubicBezTo>
                  <a:cubicBezTo>
                    <a:pt x="63" y="380"/>
                    <a:pt x="70" y="378"/>
                    <a:pt x="77" y="373"/>
                  </a:cubicBezTo>
                  <a:cubicBezTo>
                    <a:pt x="160" y="278"/>
                    <a:pt x="255" y="159"/>
                    <a:pt x="279" y="28"/>
                  </a:cubicBezTo>
                  <a:cubicBezTo>
                    <a:pt x="279" y="20"/>
                    <a:pt x="274" y="1"/>
                    <a:pt x="2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4" name="Google Shape;16936;p55">
              <a:extLst>
                <a:ext uri="{FF2B5EF4-FFF2-40B4-BE49-F238E27FC236}">
                  <a16:creationId xmlns:a16="http://schemas.microsoft.com/office/drawing/2014/main" id="{6D8383DF-3B62-5006-BE32-CE6CF7505E30}"/>
                </a:ext>
              </a:extLst>
            </p:cNvPr>
            <p:cNvSpPr/>
            <p:nvPr/>
          </p:nvSpPr>
          <p:spPr>
            <a:xfrm>
              <a:off x="4095750" y="3007325"/>
              <a:ext cx="2700" cy="22275"/>
            </a:xfrm>
            <a:custGeom>
              <a:avLst/>
              <a:gdLst/>
              <a:ahLst/>
              <a:cxnLst/>
              <a:rect l="l" t="t" r="r" b="b"/>
              <a:pathLst>
                <a:path w="108" h="891" extrusionOk="0">
                  <a:moveTo>
                    <a:pt x="75" y="0"/>
                  </a:moveTo>
                  <a:cubicBezTo>
                    <a:pt x="66" y="0"/>
                    <a:pt x="60" y="4"/>
                    <a:pt x="60" y="13"/>
                  </a:cubicBezTo>
                  <a:cubicBezTo>
                    <a:pt x="0" y="299"/>
                    <a:pt x="12" y="597"/>
                    <a:pt x="12" y="870"/>
                  </a:cubicBezTo>
                  <a:cubicBezTo>
                    <a:pt x="12" y="884"/>
                    <a:pt x="20" y="890"/>
                    <a:pt x="27" y="890"/>
                  </a:cubicBezTo>
                  <a:cubicBezTo>
                    <a:pt x="32" y="890"/>
                    <a:pt x="36" y="887"/>
                    <a:pt x="36" y="882"/>
                  </a:cubicBezTo>
                  <a:cubicBezTo>
                    <a:pt x="36" y="597"/>
                    <a:pt x="48" y="311"/>
                    <a:pt x="107" y="25"/>
                  </a:cubicBezTo>
                  <a:cubicBezTo>
                    <a:pt x="107" y="10"/>
                    <a:pt x="89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5" name="Google Shape;16937;p55">
              <a:extLst>
                <a:ext uri="{FF2B5EF4-FFF2-40B4-BE49-F238E27FC236}">
                  <a16:creationId xmlns:a16="http://schemas.microsoft.com/office/drawing/2014/main" id="{DB735CB5-99C6-870F-7C9F-2AB1E32723E2}"/>
                </a:ext>
              </a:extLst>
            </p:cNvPr>
            <p:cNvSpPr/>
            <p:nvPr/>
          </p:nvSpPr>
          <p:spPr>
            <a:xfrm>
              <a:off x="4087750" y="2945050"/>
              <a:ext cx="11100" cy="13625"/>
            </a:xfrm>
            <a:custGeom>
              <a:avLst/>
              <a:gdLst/>
              <a:ahLst/>
              <a:cxnLst/>
              <a:rect l="l" t="t" r="r" b="b"/>
              <a:pathLst>
                <a:path w="444" h="545" extrusionOk="0">
                  <a:moveTo>
                    <a:pt x="27" y="1"/>
                  </a:moveTo>
                  <a:cubicBezTo>
                    <a:pt x="15" y="1"/>
                    <a:pt x="1" y="20"/>
                    <a:pt x="10" y="40"/>
                  </a:cubicBezTo>
                  <a:cubicBezTo>
                    <a:pt x="130" y="194"/>
                    <a:pt x="260" y="361"/>
                    <a:pt x="380" y="528"/>
                  </a:cubicBezTo>
                  <a:cubicBezTo>
                    <a:pt x="384" y="540"/>
                    <a:pt x="393" y="545"/>
                    <a:pt x="402" y="545"/>
                  </a:cubicBezTo>
                  <a:cubicBezTo>
                    <a:pt x="422" y="545"/>
                    <a:pt x="443" y="524"/>
                    <a:pt x="427" y="492"/>
                  </a:cubicBezTo>
                  <a:cubicBezTo>
                    <a:pt x="308" y="313"/>
                    <a:pt x="201" y="123"/>
                    <a:pt x="34" y="4"/>
                  </a:cubicBezTo>
                  <a:cubicBezTo>
                    <a:pt x="32" y="2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6" name="Google Shape;16938;p55">
              <a:extLst>
                <a:ext uri="{FF2B5EF4-FFF2-40B4-BE49-F238E27FC236}">
                  <a16:creationId xmlns:a16="http://schemas.microsoft.com/office/drawing/2014/main" id="{8ED5A8A4-1799-FBAF-D0BE-15C775C39514}"/>
                </a:ext>
              </a:extLst>
            </p:cNvPr>
            <p:cNvSpPr/>
            <p:nvPr/>
          </p:nvSpPr>
          <p:spPr>
            <a:xfrm>
              <a:off x="4073525" y="2919500"/>
              <a:ext cx="11725" cy="5775"/>
            </a:xfrm>
            <a:custGeom>
              <a:avLst/>
              <a:gdLst/>
              <a:ahLst/>
              <a:cxnLst/>
              <a:rect l="l" t="t" r="r" b="b"/>
              <a:pathLst>
                <a:path w="469" h="231" extrusionOk="0">
                  <a:moveTo>
                    <a:pt x="58" y="0"/>
                  </a:moveTo>
                  <a:cubicBezTo>
                    <a:pt x="26" y="0"/>
                    <a:pt x="0" y="52"/>
                    <a:pt x="44" y="73"/>
                  </a:cubicBezTo>
                  <a:cubicBezTo>
                    <a:pt x="163" y="133"/>
                    <a:pt x="294" y="181"/>
                    <a:pt x="425" y="228"/>
                  </a:cubicBezTo>
                  <a:cubicBezTo>
                    <a:pt x="429" y="229"/>
                    <a:pt x="432" y="230"/>
                    <a:pt x="436" y="230"/>
                  </a:cubicBezTo>
                  <a:cubicBezTo>
                    <a:pt x="462" y="230"/>
                    <a:pt x="468" y="191"/>
                    <a:pt x="437" y="181"/>
                  </a:cubicBezTo>
                  <a:cubicBezTo>
                    <a:pt x="318" y="109"/>
                    <a:pt x="187" y="73"/>
                    <a:pt x="67" y="2"/>
                  </a:cubicBezTo>
                  <a:cubicBezTo>
                    <a:pt x="64" y="1"/>
                    <a:pt x="61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7" name="Google Shape;16939;p55">
              <a:extLst>
                <a:ext uri="{FF2B5EF4-FFF2-40B4-BE49-F238E27FC236}">
                  <a16:creationId xmlns:a16="http://schemas.microsoft.com/office/drawing/2014/main" id="{4E139D37-574E-6E4E-FE50-7A89CE3A02C9}"/>
                </a:ext>
              </a:extLst>
            </p:cNvPr>
            <p:cNvSpPr/>
            <p:nvPr/>
          </p:nvSpPr>
          <p:spPr>
            <a:xfrm>
              <a:off x="4058225" y="2978950"/>
              <a:ext cx="3600" cy="26625"/>
            </a:xfrm>
            <a:custGeom>
              <a:avLst/>
              <a:gdLst/>
              <a:ahLst/>
              <a:cxnLst/>
              <a:rect l="l" t="t" r="r" b="b"/>
              <a:pathLst>
                <a:path w="144" h="1065" extrusionOk="0">
                  <a:moveTo>
                    <a:pt x="30" y="1"/>
                  </a:moveTo>
                  <a:cubicBezTo>
                    <a:pt x="15" y="1"/>
                    <a:pt x="1" y="9"/>
                    <a:pt x="1" y="29"/>
                  </a:cubicBezTo>
                  <a:cubicBezTo>
                    <a:pt x="1" y="208"/>
                    <a:pt x="25" y="386"/>
                    <a:pt x="37" y="565"/>
                  </a:cubicBezTo>
                  <a:cubicBezTo>
                    <a:pt x="37" y="731"/>
                    <a:pt x="37" y="898"/>
                    <a:pt x="13" y="1065"/>
                  </a:cubicBezTo>
                  <a:cubicBezTo>
                    <a:pt x="13" y="1065"/>
                    <a:pt x="48" y="1065"/>
                    <a:pt x="48" y="1041"/>
                  </a:cubicBezTo>
                  <a:cubicBezTo>
                    <a:pt x="108" y="720"/>
                    <a:pt x="144" y="327"/>
                    <a:pt x="60" y="17"/>
                  </a:cubicBezTo>
                  <a:cubicBezTo>
                    <a:pt x="55" y="6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8" name="Google Shape;16940;p55">
              <a:extLst>
                <a:ext uri="{FF2B5EF4-FFF2-40B4-BE49-F238E27FC236}">
                  <a16:creationId xmlns:a16="http://schemas.microsoft.com/office/drawing/2014/main" id="{F72E47D0-F33A-C42E-C117-A030F81F5287}"/>
                </a:ext>
              </a:extLst>
            </p:cNvPr>
            <p:cNvSpPr/>
            <p:nvPr/>
          </p:nvSpPr>
          <p:spPr>
            <a:xfrm>
              <a:off x="4018350" y="2943050"/>
              <a:ext cx="4700" cy="3125"/>
            </a:xfrm>
            <a:custGeom>
              <a:avLst/>
              <a:gdLst/>
              <a:ahLst/>
              <a:cxnLst/>
              <a:rect l="l" t="t" r="r" b="b"/>
              <a:pathLst>
                <a:path w="188" h="125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48" y="48"/>
                    <a:pt x="108" y="72"/>
                    <a:pt x="167" y="120"/>
                  </a:cubicBezTo>
                  <a:cubicBezTo>
                    <a:pt x="170" y="123"/>
                    <a:pt x="173" y="124"/>
                    <a:pt x="176" y="124"/>
                  </a:cubicBezTo>
                  <a:cubicBezTo>
                    <a:pt x="184" y="124"/>
                    <a:pt x="188" y="113"/>
                    <a:pt x="179" y="96"/>
                  </a:cubicBezTo>
                  <a:cubicBezTo>
                    <a:pt x="131" y="60"/>
                    <a:pt x="60" y="36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9" name="Google Shape;16941;p55">
              <a:extLst>
                <a:ext uri="{FF2B5EF4-FFF2-40B4-BE49-F238E27FC236}">
                  <a16:creationId xmlns:a16="http://schemas.microsoft.com/office/drawing/2014/main" id="{C7830CB8-3CE2-1099-397F-33486C47C65E}"/>
                </a:ext>
              </a:extLst>
            </p:cNvPr>
            <p:cNvSpPr/>
            <p:nvPr/>
          </p:nvSpPr>
          <p:spPr>
            <a:xfrm>
              <a:off x="4023050" y="2911475"/>
              <a:ext cx="8550" cy="8150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31" y="0"/>
                  </a:moveTo>
                  <a:cubicBezTo>
                    <a:pt x="13" y="0"/>
                    <a:pt x="0" y="28"/>
                    <a:pt x="27" y="37"/>
                  </a:cubicBezTo>
                  <a:lnTo>
                    <a:pt x="289" y="311"/>
                  </a:lnTo>
                  <a:cubicBezTo>
                    <a:pt x="292" y="322"/>
                    <a:pt x="299" y="326"/>
                    <a:pt x="306" y="326"/>
                  </a:cubicBezTo>
                  <a:cubicBezTo>
                    <a:pt x="322" y="326"/>
                    <a:pt x="341" y="301"/>
                    <a:pt x="324" y="275"/>
                  </a:cubicBezTo>
                  <a:lnTo>
                    <a:pt x="51" y="13"/>
                  </a:lnTo>
                  <a:cubicBezTo>
                    <a:pt x="44" y="4"/>
                    <a:pt x="37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0" name="Google Shape;16942;p55">
              <a:extLst>
                <a:ext uri="{FF2B5EF4-FFF2-40B4-BE49-F238E27FC236}">
                  <a16:creationId xmlns:a16="http://schemas.microsoft.com/office/drawing/2014/main" id="{AB142FDB-440F-D2FF-FA21-B726FC7694D2}"/>
                </a:ext>
              </a:extLst>
            </p:cNvPr>
            <p:cNvSpPr/>
            <p:nvPr/>
          </p:nvSpPr>
          <p:spPr>
            <a:xfrm>
              <a:off x="3988650" y="2870975"/>
              <a:ext cx="27050" cy="12875"/>
            </a:xfrm>
            <a:custGeom>
              <a:avLst/>
              <a:gdLst/>
              <a:ahLst/>
              <a:cxnLst/>
              <a:rect l="l" t="t" r="r" b="b"/>
              <a:pathLst>
                <a:path w="1082" h="515" extrusionOk="0">
                  <a:moveTo>
                    <a:pt x="80" y="1"/>
                  </a:moveTo>
                  <a:cubicBezTo>
                    <a:pt x="38" y="1"/>
                    <a:pt x="1" y="53"/>
                    <a:pt x="33" y="86"/>
                  </a:cubicBezTo>
                  <a:cubicBezTo>
                    <a:pt x="236" y="383"/>
                    <a:pt x="700" y="467"/>
                    <a:pt x="1046" y="514"/>
                  </a:cubicBezTo>
                  <a:cubicBezTo>
                    <a:pt x="1057" y="514"/>
                    <a:pt x="1081" y="467"/>
                    <a:pt x="1057" y="455"/>
                  </a:cubicBezTo>
                  <a:cubicBezTo>
                    <a:pt x="724" y="300"/>
                    <a:pt x="414" y="121"/>
                    <a:pt x="93" y="2"/>
                  </a:cubicBezTo>
                  <a:cubicBezTo>
                    <a:pt x="89" y="1"/>
                    <a:pt x="85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1" name="Google Shape;16943;p55">
              <a:extLst>
                <a:ext uri="{FF2B5EF4-FFF2-40B4-BE49-F238E27FC236}">
                  <a16:creationId xmlns:a16="http://schemas.microsoft.com/office/drawing/2014/main" id="{901AE245-B1A9-174E-02EA-B2424903BFC3}"/>
                </a:ext>
              </a:extLst>
            </p:cNvPr>
            <p:cNvSpPr/>
            <p:nvPr/>
          </p:nvSpPr>
          <p:spPr>
            <a:xfrm>
              <a:off x="3916925" y="2824525"/>
              <a:ext cx="43000" cy="28925"/>
            </a:xfrm>
            <a:custGeom>
              <a:avLst/>
              <a:gdLst/>
              <a:ahLst/>
              <a:cxnLst/>
              <a:rect l="l" t="t" r="r" b="b"/>
              <a:pathLst>
                <a:path w="1720" h="1157" extrusionOk="0">
                  <a:moveTo>
                    <a:pt x="43" y="1"/>
                  </a:moveTo>
                  <a:cubicBezTo>
                    <a:pt x="16" y="1"/>
                    <a:pt x="1" y="30"/>
                    <a:pt x="21" y="50"/>
                  </a:cubicBezTo>
                  <a:cubicBezTo>
                    <a:pt x="486" y="491"/>
                    <a:pt x="1128" y="848"/>
                    <a:pt x="1712" y="1146"/>
                  </a:cubicBezTo>
                  <a:cubicBezTo>
                    <a:pt x="1128" y="812"/>
                    <a:pt x="616" y="360"/>
                    <a:pt x="57" y="3"/>
                  </a:cubicBezTo>
                  <a:cubicBezTo>
                    <a:pt x="52" y="1"/>
                    <a:pt x="47" y="1"/>
                    <a:pt x="43" y="1"/>
                  </a:cubicBezTo>
                  <a:close/>
                  <a:moveTo>
                    <a:pt x="1712" y="1146"/>
                  </a:moveTo>
                  <a:cubicBezTo>
                    <a:pt x="1712" y="1154"/>
                    <a:pt x="1713" y="1156"/>
                    <a:pt x="1714" y="1156"/>
                  </a:cubicBezTo>
                  <a:cubicBezTo>
                    <a:pt x="1717" y="1156"/>
                    <a:pt x="1720" y="1146"/>
                    <a:pt x="1712" y="114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2" name="Google Shape;16944;p55">
              <a:extLst>
                <a:ext uri="{FF2B5EF4-FFF2-40B4-BE49-F238E27FC236}">
                  <a16:creationId xmlns:a16="http://schemas.microsoft.com/office/drawing/2014/main" id="{C0D7337F-01ED-F00C-7D20-E5870F057BB3}"/>
                </a:ext>
              </a:extLst>
            </p:cNvPr>
            <p:cNvSpPr/>
            <p:nvPr/>
          </p:nvSpPr>
          <p:spPr>
            <a:xfrm>
              <a:off x="3923250" y="2857475"/>
              <a:ext cx="29300" cy="15200"/>
            </a:xfrm>
            <a:custGeom>
              <a:avLst/>
              <a:gdLst/>
              <a:ahLst/>
              <a:cxnLst/>
              <a:rect l="l" t="t" r="r" b="b"/>
              <a:pathLst>
                <a:path w="1172" h="608" extrusionOk="0">
                  <a:moveTo>
                    <a:pt x="49" y="1"/>
                  </a:moveTo>
                  <a:cubicBezTo>
                    <a:pt x="20" y="1"/>
                    <a:pt x="0" y="46"/>
                    <a:pt x="30" y="66"/>
                  </a:cubicBezTo>
                  <a:cubicBezTo>
                    <a:pt x="286" y="377"/>
                    <a:pt x="645" y="605"/>
                    <a:pt x="1040" y="605"/>
                  </a:cubicBezTo>
                  <a:cubicBezTo>
                    <a:pt x="1068" y="605"/>
                    <a:pt x="1097" y="604"/>
                    <a:pt x="1125" y="602"/>
                  </a:cubicBezTo>
                  <a:cubicBezTo>
                    <a:pt x="1133" y="606"/>
                    <a:pt x="1140" y="607"/>
                    <a:pt x="1145" y="607"/>
                  </a:cubicBezTo>
                  <a:cubicBezTo>
                    <a:pt x="1172" y="607"/>
                    <a:pt x="1165" y="562"/>
                    <a:pt x="1125" y="542"/>
                  </a:cubicBezTo>
                  <a:cubicBezTo>
                    <a:pt x="709" y="507"/>
                    <a:pt x="423" y="209"/>
                    <a:pt x="66" y="6"/>
                  </a:cubicBezTo>
                  <a:cubicBezTo>
                    <a:pt x="60" y="3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3" name="Google Shape;16945;p55">
              <a:extLst>
                <a:ext uri="{FF2B5EF4-FFF2-40B4-BE49-F238E27FC236}">
                  <a16:creationId xmlns:a16="http://schemas.microsoft.com/office/drawing/2014/main" id="{3E246935-FC3F-976A-1423-8ED85D833F99}"/>
                </a:ext>
              </a:extLst>
            </p:cNvPr>
            <p:cNvSpPr/>
            <p:nvPr/>
          </p:nvSpPr>
          <p:spPr>
            <a:xfrm>
              <a:off x="3970575" y="2927975"/>
              <a:ext cx="19225" cy="9450"/>
            </a:xfrm>
            <a:custGeom>
              <a:avLst/>
              <a:gdLst/>
              <a:ahLst/>
              <a:cxnLst/>
              <a:rect l="l" t="t" r="r" b="b"/>
              <a:pathLst>
                <a:path w="769" h="378" extrusionOk="0">
                  <a:moveTo>
                    <a:pt x="31" y="0"/>
                  </a:moveTo>
                  <a:cubicBezTo>
                    <a:pt x="10" y="0"/>
                    <a:pt x="0" y="26"/>
                    <a:pt x="18" y="44"/>
                  </a:cubicBezTo>
                  <a:cubicBezTo>
                    <a:pt x="233" y="223"/>
                    <a:pt x="471" y="318"/>
                    <a:pt x="733" y="377"/>
                  </a:cubicBezTo>
                  <a:cubicBezTo>
                    <a:pt x="756" y="354"/>
                    <a:pt x="768" y="330"/>
                    <a:pt x="733" y="330"/>
                  </a:cubicBezTo>
                  <a:cubicBezTo>
                    <a:pt x="483" y="270"/>
                    <a:pt x="280" y="139"/>
                    <a:pt x="54" y="8"/>
                  </a:cubicBezTo>
                  <a:cubicBezTo>
                    <a:pt x="46" y="3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4" name="Google Shape;16946;p55">
              <a:extLst>
                <a:ext uri="{FF2B5EF4-FFF2-40B4-BE49-F238E27FC236}">
                  <a16:creationId xmlns:a16="http://schemas.microsoft.com/office/drawing/2014/main" id="{CAD7C922-5431-7AF1-ABEE-456D641499AE}"/>
                </a:ext>
              </a:extLst>
            </p:cNvPr>
            <p:cNvSpPr/>
            <p:nvPr/>
          </p:nvSpPr>
          <p:spPr>
            <a:xfrm>
              <a:off x="3861850" y="2805475"/>
              <a:ext cx="18725" cy="18500"/>
            </a:xfrm>
            <a:custGeom>
              <a:avLst/>
              <a:gdLst/>
              <a:ahLst/>
              <a:cxnLst/>
              <a:rect l="l" t="t" r="r" b="b"/>
              <a:pathLst>
                <a:path w="749" h="740" extrusionOk="0">
                  <a:moveTo>
                    <a:pt x="46" y="1"/>
                  </a:moveTo>
                  <a:cubicBezTo>
                    <a:pt x="17" y="1"/>
                    <a:pt x="0" y="40"/>
                    <a:pt x="22" y="50"/>
                  </a:cubicBezTo>
                  <a:cubicBezTo>
                    <a:pt x="248" y="289"/>
                    <a:pt x="522" y="479"/>
                    <a:pt x="736" y="717"/>
                  </a:cubicBezTo>
                  <a:cubicBezTo>
                    <a:pt x="545" y="455"/>
                    <a:pt x="319" y="181"/>
                    <a:pt x="57" y="3"/>
                  </a:cubicBezTo>
                  <a:cubicBezTo>
                    <a:pt x="53" y="2"/>
                    <a:pt x="50" y="1"/>
                    <a:pt x="46" y="1"/>
                  </a:cubicBezTo>
                  <a:close/>
                  <a:moveTo>
                    <a:pt x="736" y="717"/>
                  </a:moveTo>
                  <a:cubicBezTo>
                    <a:pt x="736" y="733"/>
                    <a:pt x="741" y="740"/>
                    <a:pt x="744" y="740"/>
                  </a:cubicBezTo>
                  <a:cubicBezTo>
                    <a:pt x="748" y="740"/>
                    <a:pt x="749" y="730"/>
                    <a:pt x="736" y="7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5" name="Google Shape;16947;p55">
              <a:extLst>
                <a:ext uri="{FF2B5EF4-FFF2-40B4-BE49-F238E27FC236}">
                  <a16:creationId xmlns:a16="http://schemas.microsoft.com/office/drawing/2014/main" id="{D7CB97C2-7FF8-1AC9-29C6-2423F027E192}"/>
                </a:ext>
              </a:extLst>
            </p:cNvPr>
            <p:cNvSpPr/>
            <p:nvPr/>
          </p:nvSpPr>
          <p:spPr>
            <a:xfrm>
              <a:off x="3830925" y="2766550"/>
              <a:ext cx="5275" cy="12750"/>
            </a:xfrm>
            <a:custGeom>
              <a:avLst/>
              <a:gdLst/>
              <a:ahLst/>
              <a:cxnLst/>
              <a:rect l="l" t="t" r="r" b="b"/>
              <a:pathLst>
                <a:path w="211" h="510" extrusionOk="0">
                  <a:moveTo>
                    <a:pt x="45" y="0"/>
                  </a:moveTo>
                  <a:cubicBezTo>
                    <a:pt x="24" y="0"/>
                    <a:pt x="0" y="16"/>
                    <a:pt x="8" y="48"/>
                  </a:cubicBezTo>
                  <a:cubicBezTo>
                    <a:pt x="44" y="191"/>
                    <a:pt x="104" y="310"/>
                    <a:pt x="104" y="464"/>
                  </a:cubicBezTo>
                  <a:cubicBezTo>
                    <a:pt x="104" y="494"/>
                    <a:pt x="130" y="509"/>
                    <a:pt x="157" y="509"/>
                  </a:cubicBezTo>
                  <a:cubicBezTo>
                    <a:pt x="184" y="509"/>
                    <a:pt x="211" y="494"/>
                    <a:pt x="211" y="464"/>
                  </a:cubicBezTo>
                  <a:cubicBezTo>
                    <a:pt x="187" y="310"/>
                    <a:pt x="151" y="155"/>
                    <a:pt x="68" y="12"/>
                  </a:cubicBezTo>
                  <a:cubicBezTo>
                    <a:pt x="64" y="4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6" name="Google Shape;16948;p55">
              <a:extLst>
                <a:ext uri="{FF2B5EF4-FFF2-40B4-BE49-F238E27FC236}">
                  <a16:creationId xmlns:a16="http://schemas.microsoft.com/office/drawing/2014/main" id="{44C5B8A3-D955-830B-CFF3-65245A391BC6}"/>
                </a:ext>
              </a:extLst>
            </p:cNvPr>
            <p:cNvSpPr/>
            <p:nvPr/>
          </p:nvSpPr>
          <p:spPr>
            <a:xfrm>
              <a:off x="3879675" y="2795050"/>
              <a:ext cx="12425" cy="9650"/>
            </a:xfrm>
            <a:custGeom>
              <a:avLst/>
              <a:gdLst/>
              <a:ahLst/>
              <a:cxnLst/>
              <a:rect l="l" t="t" r="r" b="b"/>
              <a:pathLst>
                <a:path w="497" h="386" extrusionOk="0">
                  <a:moveTo>
                    <a:pt x="37" y="1"/>
                  </a:moveTo>
                  <a:cubicBezTo>
                    <a:pt x="17" y="1"/>
                    <a:pt x="1" y="29"/>
                    <a:pt x="11" y="39"/>
                  </a:cubicBezTo>
                  <a:cubicBezTo>
                    <a:pt x="130" y="182"/>
                    <a:pt x="261" y="301"/>
                    <a:pt x="440" y="384"/>
                  </a:cubicBezTo>
                  <a:cubicBezTo>
                    <a:pt x="443" y="385"/>
                    <a:pt x="446" y="385"/>
                    <a:pt x="449" y="385"/>
                  </a:cubicBezTo>
                  <a:cubicBezTo>
                    <a:pt x="489" y="385"/>
                    <a:pt x="497" y="312"/>
                    <a:pt x="463" y="301"/>
                  </a:cubicBezTo>
                  <a:cubicBezTo>
                    <a:pt x="297" y="241"/>
                    <a:pt x="178" y="110"/>
                    <a:pt x="47" y="3"/>
                  </a:cubicBezTo>
                  <a:cubicBezTo>
                    <a:pt x="43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7" name="Google Shape;16949;p55">
              <a:extLst>
                <a:ext uri="{FF2B5EF4-FFF2-40B4-BE49-F238E27FC236}">
                  <a16:creationId xmlns:a16="http://schemas.microsoft.com/office/drawing/2014/main" id="{C41C7681-37C4-B71C-3F34-45294E7A91FC}"/>
                </a:ext>
              </a:extLst>
            </p:cNvPr>
            <p:cNvSpPr/>
            <p:nvPr/>
          </p:nvSpPr>
          <p:spPr>
            <a:xfrm>
              <a:off x="3844275" y="2852775"/>
              <a:ext cx="20100" cy="16525"/>
            </a:xfrm>
            <a:custGeom>
              <a:avLst/>
              <a:gdLst/>
              <a:ahLst/>
              <a:cxnLst/>
              <a:rect l="l" t="t" r="r" b="b"/>
              <a:pathLst>
                <a:path w="804" h="661" extrusionOk="0">
                  <a:moveTo>
                    <a:pt x="40" y="1"/>
                  </a:moveTo>
                  <a:cubicBezTo>
                    <a:pt x="15" y="1"/>
                    <a:pt x="0" y="22"/>
                    <a:pt x="10" y="52"/>
                  </a:cubicBezTo>
                  <a:cubicBezTo>
                    <a:pt x="105" y="183"/>
                    <a:pt x="236" y="290"/>
                    <a:pt x="355" y="373"/>
                  </a:cubicBezTo>
                  <a:cubicBezTo>
                    <a:pt x="474" y="468"/>
                    <a:pt x="594" y="575"/>
                    <a:pt x="713" y="659"/>
                  </a:cubicBezTo>
                  <a:cubicBezTo>
                    <a:pt x="717" y="660"/>
                    <a:pt x="721" y="660"/>
                    <a:pt x="725" y="660"/>
                  </a:cubicBezTo>
                  <a:cubicBezTo>
                    <a:pt x="768" y="660"/>
                    <a:pt x="804" y="609"/>
                    <a:pt x="760" y="587"/>
                  </a:cubicBezTo>
                  <a:cubicBezTo>
                    <a:pt x="629" y="480"/>
                    <a:pt x="498" y="397"/>
                    <a:pt x="391" y="290"/>
                  </a:cubicBezTo>
                  <a:cubicBezTo>
                    <a:pt x="284" y="194"/>
                    <a:pt x="177" y="75"/>
                    <a:pt x="58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8" name="Google Shape;16950;p55">
              <a:extLst>
                <a:ext uri="{FF2B5EF4-FFF2-40B4-BE49-F238E27FC236}">
                  <a16:creationId xmlns:a16="http://schemas.microsoft.com/office/drawing/2014/main" id="{3574A0B0-8F24-E3D0-A1BE-E1DDD00F6A0D}"/>
                </a:ext>
              </a:extLst>
            </p:cNvPr>
            <p:cNvSpPr/>
            <p:nvPr/>
          </p:nvSpPr>
          <p:spPr>
            <a:xfrm>
              <a:off x="3787950" y="2718575"/>
              <a:ext cx="6875" cy="50600"/>
            </a:xfrm>
            <a:custGeom>
              <a:avLst/>
              <a:gdLst/>
              <a:ahLst/>
              <a:cxnLst/>
              <a:rect l="l" t="t" r="r" b="b"/>
              <a:pathLst>
                <a:path w="275" h="2024" extrusionOk="0">
                  <a:moveTo>
                    <a:pt x="47" y="0"/>
                  </a:moveTo>
                  <a:cubicBezTo>
                    <a:pt x="37" y="0"/>
                    <a:pt x="25" y="7"/>
                    <a:pt x="25" y="14"/>
                  </a:cubicBezTo>
                  <a:cubicBezTo>
                    <a:pt x="1" y="669"/>
                    <a:pt x="168" y="1336"/>
                    <a:pt x="239" y="2014"/>
                  </a:cubicBezTo>
                  <a:cubicBezTo>
                    <a:pt x="239" y="2020"/>
                    <a:pt x="248" y="2023"/>
                    <a:pt x="257" y="2023"/>
                  </a:cubicBezTo>
                  <a:cubicBezTo>
                    <a:pt x="266" y="2023"/>
                    <a:pt x="275" y="2020"/>
                    <a:pt x="275" y="2014"/>
                  </a:cubicBezTo>
                  <a:cubicBezTo>
                    <a:pt x="227" y="1360"/>
                    <a:pt x="180" y="669"/>
                    <a:pt x="60" y="14"/>
                  </a:cubicBezTo>
                  <a:cubicBezTo>
                    <a:pt x="60" y="4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9" name="Google Shape;16951;p55">
              <a:extLst>
                <a:ext uri="{FF2B5EF4-FFF2-40B4-BE49-F238E27FC236}">
                  <a16:creationId xmlns:a16="http://schemas.microsoft.com/office/drawing/2014/main" id="{C792BC63-6E09-D2A9-AEB5-4F869C4448DB}"/>
                </a:ext>
              </a:extLst>
            </p:cNvPr>
            <p:cNvSpPr/>
            <p:nvPr/>
          </p:nvSpPr>
          <p:spPr>
            <a:xfrm>
              <a:off x="3800750" y="2676275"/>
              <a:ext cx="6000" cy="40750"/>
            </a:xfrm>
            <a:custGeom>
              <a:avLst/>
              <a:gdLst/>
              <a:ahLst/>
              <a:cxnLst/>
              <a:rect l="l" t="t" r="r" b="b"/>
              <a:pathLst>
                <a:path w="240" h="1630" extrusionOk="0">
                  <a:moveTo>
                    <a:pt x="114" y="1"/>
                  </a:moveTo>
                  <a:cubicBezTo>
                    <a:pt x="99" y="1"/>
                    <a:pt x="84" y="10"/>
                    <a:pt x="84" y="27"/>
                  </a:cubicBezTo>
                  <a:cubicBezTo>
                    <a:pt x="1" y="527"/>
                    <a:pt x="49" y="1099"/>
                    <a:pt x="144" y="1599"/>
                  </a:cubicBezTo>
                  <a:cubicBezTo>
                    <a:pt x="144" y="1620"/>
                    <a:pt x="155" y="1629"/>
                    <a:pt x="168" y="1629"/>
                  </a:cubicBezTo>
                  <a:cubicBezTo>
                    <a:pt x="185" y="1629"/>
                    <a:pt x="203" y="1614"/>
                    <a:pt x="203" y="1587"/>
                  </a:cubicBezTo>
                  <a:cubicBezTo>
                    <a:pt x="120" y="1063"/>
                    <a:pt x="239" y="551"/>
                    <a:pt x="144" y="27"/>
                  </a:cubicBezTo>
                  <a:cubicBezTo>
                    <a:pt x="144" y="10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0" name="Google Shape;16952;p55">
              <a:extLst>
                <a:ext uri="{FF2B5EF4-FFF2-40B4-BE49-F238E27FC236}">
                  <a16:creationId xmlns:a16="http://schemas.microsoft.com/office/drawing/2014/main" id="{8FC7D588-8091-714E-D850-71A2244D8D2E}"/>
                </a:ext>
              </a:extLst>
            </p:cNvPr>
            <p:cNvSpPr/>
            <p:nvPr/>
          </p:nvSpPr>
          <p:spPr>
            <a:xfrm>
              <a:off x="3794800" y="2580050"/>
              <a:ext cx="4375" cy="18800"/>
            </a:xfrm>
            <a:custGeom>
              <a:avLst/>
              <a:gdLst/>
              <a:ahLst/>
              <a:cxnLst/>
              <a:rect l="l" t="t" r="r" b="b"/>
              <a:pathLst>
                <a:path w="175" h="752" extrusionOk="0">
                  <a:moveTo>
                    <a:pt x="89" y="1"/>
                  </a:moveTo>
                  <a:cubicBezTo>
                    <a:pt x="72" y="1"/>
                    <a:pt x="54" y="7"/>
                    <a:pt x="48" y="19"/>
                  </a:cubicBezTo>
                  <a:cubicBezTo>
                    <a:pt x="1" y="257"/>
                    <a:pt x="48" y="507"/>
                    <a:pt x="108" y="733"/>
                  </a:cubicBezTo>
                  <a:cubicBezTo>
                    <a:pt x="117" y="746"/>
                    <a:pt x="129" y="751"/>
                    <a:pt x="140" y="751"/>
                  </a:cubicBezTo>
                  <a:cubicBezTo>
                    <a:pt x="159" y="751"/>
                    <a:pt x="175" y="736"/>
                    <a:pt x="167" y="721"/>
                  </a:cubicBezTo>
                  <a:cubicBezTo>
                    <a:pt x="120" y="483"/>
                    <a:pt x="167" y="245"/>
                    <a:pt x="120" y="19"/>
                  </a:cubicBezTo>
                  <a:cubicBezTo>
                    <a:pt x="120" y="7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1" name="Google Shape;16953;p55">
              <a:extLst>
                <a:ext uri="{FF2B5EF4-FFF2-40B4-BE49-F238E27FC236}">
                  <a16:creationId xmlns:a16="http://schemas.microsoft.com/office/drawing/2014/main" id="{FA58B20B-6C50-CCEC-57D3-5486002DF058}"/>
                </a:ext>
              </a:extLst>
            </p:cNvPr>
            <p:cNvSpPr/>
            <p:nvPr/>
          </p:nvSpPr>
          <p:spPr>
            <a:xfrm>
              <a:off x="3801050" y="2485025"/>
              <a:ext cx="2700" cy="24375"/>
            </a:xfrm>
            <a:custGeom>
              <a:avLst/>
              <a:gdLst/>
              <a:ahLst/>
              <a:cxnLst/>
              <a:rect l="l" t="t" r="r" b="b"/>
              <a:pathLst>
                <a:path w="108" h="975" extrusionOk="0">
                  <a:moveTo>
                    <a:pt x="102" y="1"/>
                  </a:moveTo>
                  <a:cubicBezTo>
                    <a:pt x="99" y="1"/>
                    <a:pt x="96" y="4"/>
                    <a:pt x="96" y="10"/>
                  </a:cubicBezTo>
                  <a:cubicBezTo>
                    <a:pt x="48" y="343"/>
                    <a:pt x="1" y="653"/>
                    <a:pt x="1" y="974"/>
                  </a:cubicBezTo>
                  <a:cubicBezTo>
                    <a:pt x="1" y="653"/>
                    <a:pt x="60" y="343"/>
                    <a:pt x="108" y="10"/>
                  </a:cubicBezTo>
                  <a:cubicBezTo>
                    <a:pt x="108" y="4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2" name="Google Shape;16954;p55">
              <a:extLst>
                <a:ext uri="{FF2B5EF4-FFF2-40B4-BE49-F238E27FC236}">
                  <a16:creationId xmlns:a16="http://schemas.microsoft.com/office/drawing/2014/main" id="{23F58B9D-917E-8847-D9BD-D985C4CB1DFC}"/>
                </a:ext>
              </a:extLst>
            </p:cNvPr>
            <p:cNvSpPr/>
            <p:nvPr/>
          </p:nvSpPr>
          <p:spPr>
            <a:xfrm>
              <a:off x="3810875" y="2480825"/>
              <a:ext cx="6875" cy="41025"/>
            </a:xfrm>
            <a:custGeom>
              <a:avLst/>
              <a:gdLst/>
              <a:ahLst/>
              <a:cxnLst/>
              <a:rect l="l" t="t" r="r" b="b"/>
              <a:pathLst>
                <a:path w="275" h="1641" extrusionOk="0">
                  <a:moveTo>
                    <a:pt x="94" y="1"/>
                  </a:moveTo>
                  <a:cubicBezTo>
                    <a:pt x="83" y="1"/>
                    <a:pt x="72" y="12"/>
                    <a:pt x="72" y="35"/>
                  </a:cubicBezTo>
                  <a:cubicBezTo>
                    <a:pt x="60" y="547"/>
                    <a:pt x="1" y="1071"/>
                    <a:pt x="1" y="1595"/>
                  </a:cubicBezTo>
                  <a:cubicBezTo>
                    <a:pt x="1" y="1626"/>
                    <a:pt x="21" y="1641"/>
                    <a:pt x="41" y="1641"/>
                  </a:cubicBezTo>
                  <a:cubicBezTo>
                    <a:pt x="60" y="1641"/>
                    <a:pt x="78" y="1629"/>
                    <a:pt x="84" y="1607"/>
                  </a:cubicBezTo>
                  <a:cubicBezTo>
                    <a:pt x="275" y="1142"/>
                    <a:pt x="144" y="523"/>
                    <a:pt x="120" y="47"/>
                  </a:cubicBezTo>
                  <a:cubicBezTo>
                    <a:pt x="120" y="15"/>
                    <a:pt x="107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3" name="Google Shape;16955;p55">
              <a:extLst>
                <a:ext uri="{FF2B5EF4-FFF2-40B4-BE49-F238E27FC236}">
                  <a16:creationId xmlns:a16="http://schemas.microsoft.com/office/drawing/2014/main" id="{BB6DF836-667F-C185-F9E6-ADE401C7C09D}"/>
                </a:ext>
              </a:extLst>
            </p:cNvPr>
            <p:cNvSpPr/>
            <p:nvPr/>
          </p:nvSpPr>
          <p:spPr>
            <a:xfrm>
              <a:off x="3806725" y="2611000"/>
              <a:ext cx="3275" cy="17300"/>
            </a:xfrm>
            <a:custGeom>
              <a:avLst/>
              <a:gdLst/>
              <a:ahLst/>
              <a:cxnLst/>
              <a:rect l="l" t="t" r="r" b="b"/>
              <a:pathLst>
                <a:path w="131" h="692" extrusionOk="0">
                  <a:moveTo>
                    <a:pt x="90" y="1"/>
                  </a:moveTo>
                  <a:cubicBezTo>
                    <a:pt x="80" y="1"/>
                    <a:pt x="71" y="6"/>
                    <a:pt x="71" y="19"/>
                  </a:cubicBezTo>
                  <a:cubicBezTo>
                    <a:pt x="24" y="221"/>
                    <a:pt x="0" y="448"/>
                    <a:pt x="24" y="674"/>
                  </a:cubicBezTo>
                  <a:cubicBezTo>
                    <a:pt x="24" y="686"/>
                    <a:pt x="36" y="692"/>
                    <a:pt x="48" y="692"/>
                  </a:cubicBezTo>
                  <a:cubicBezTo>
                    <a:pt x="60" y="692"/>
                    <a:pt x="71" y="686"/>
                    <a:pt x="71" y="674"/>
                  </a:cubicBezTo>
                  <a:cubicBezTo>
                    <a:pt x="83" y="460"/>
                    <a:pt x="83" y="245"/>
                    <a:pt x="131" y="31"/>
                  </a:cubicBezTo>
                  <a:cubicBezTo>
                    <a:pt x="131" y="16"/>
                    <a:pt x="107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4" name="Google Shape;16956;p55">
              <a:extLst>
                <a:ext uri="{FF2B5EF4-FFF2-40B4-BE49-F238E27FC236}">
                  <a16:creationId xmlns:a16="http://schemas.microsoft.com/office/drawing/2014/main" id="{73CEE267-2D71-2E30-F51F-8B4709420297}"/>
                </a:ext>
              </a:extLst>
            </p:cNvPr>
            <p:cNvSpPr/>
            <p:nvPr/>
          </p:nvSpPr>
          <p:spPr>
            <a:xfrm>
              <a:off x="3784100" y="2434950"/>
              <a:ext cx="25850" cy="20350"/>
            </a:xfrm>
            <a:custGeom>
              <a:avLst/>
              <a:gdLst/>
              <a:ahLst/>
              <a:cxnLst/>
              <a:rect l="l" t="t" r="r" b="b"/>
              <a:pathLst>
                <a:path w="1034" h="814" extrusionOk="0">
                  <a:moveTo>
                    <a:pt x="36" y="1"/>
                  </a:moveTo>
                  <a:cubicBezTo>
                    <a:pt x="12" y="1"/>
                    <a:pt x="0" y="36"/>
                    <a:pt x="12" y="60"/>
                  </a:cubicBezTo>
                  <a:cubicBezTo>
                    <a:pt x="345" y="298"/>
                    <a:pt x="774" y="394"/>
                    <a:pt x="976" y="810"/>
                  </a:cubicBezTo>
                  <a:cubicBezTo>
                    <a:pt x="979" y="812"/>
                    <a:pt x="982" y="813"/>
                    <a:pt x="986" y="813"/>
                  </a:cubicBezTo>
                  <a:cubicBezTo>
                    <a:pt x="1004" y="813"/>
                    <a:pt x="1034" y="794"/>
                    <a:pt x="1024" y="775"/>
                  </a:cubicBezTo>
                  <a:cubicBezTo>
                    <a:pt x="857" y="405"/>
                    <a:pt x="441" y="96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5" name="Google Shape;16957;p55">
              <a:extLst>
                <a:ext uri="{FF2B5EF4-FFF2-40B4-BE49-F238E27FC236}">
                  <a16:creationId xmlns:a16="http://schemas.microsoft.com/office/drawing/2014/main" id="{8092ED40-8E65-F08A-BACD-ED10F5748CCB}"/>
                </a:ext>
              </a:extLst>
            </p:cNvPr>
            <p:cNvSpPr/>
            <p:nvPr/>
          </p:nvSpPr>
          <p:spPr>
            <a:xfrm>
              <a:off x="3761225" y="2425650"/>
              <a:ext cx="14225" cy="5275"/>
            </a:xfrm>
            <a:custGeom>
              <a:avLst/>
              <a:gdLst/>
              <a:ahLst/>
              <a:cxnLst/>
              <a:rect l="l" t="t" r="r" b="b"/>
              <a:pathLst>
                <a:path w="569" h="211" extrusionOk="0">
                  <a:moveTo>
                    <a:pt x="37" y="0"/>
                  </a:moveTo>
                  <a:cubicBezTo>
                    <a:pt x="23" y="0"/>
                    <a:pt x="1" y="20"/>
                    <a:pt x="10" y="39"/>
                  </a:cubicBezTo>
                  <a:cubicBezTo>
                    <a:pt x="153" y="158"/>
                    <a:pt x="332" y="206"/>
                    <a:pt x="510" y="206"/>
                  </a:cubicBezTo>
                  <a:cubicBezTo>
                    <a:pt x="519" y="209"/>
                    <a:pt x="526" y="211"/>
                    <a:pt x="532" y="211"/>
                  </a:cubicBezTo>
                  <a:cubicBezTo>
                    <a:pt x="569" y="211"/>
                    <a:pt x="563" y="158"/>
                    <a:pt x="522" y="158"/>
                  </a:cubicBezTo>
                  <a:cubicBezTo>
                    <a:pt x="344" y="158"/>
                    <a:pt x="213" y="99"/>
                    <a:pt x="46" y="4"/>
                  </a:cubicBezTo>
                  <a:cubicBezTo>
                    <a:pt x="44" y="1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6" name="Google Shape;16958;p55">
              <a:extLst>
                <a:ext uri="{FF2B5EF4-FFF2-40B4-BE49-F238E27FC236}">
                  <a16:creationId xmlns:a16="http://schemas.microsoft.com/office/drawing/2014/main" id="{22903B3D-8400-CFC2-87B4-42D07F8D970D}"/>
                </a:ext>
              </a:extLst>
            </p:cNvPr>
            <p:cNvSpPr/>
            <p:nvPr/>
          </p:nvSpPr>
          <p:spPr>
            <a:xfrm>
              <a:off x="3742725" y="2442525"/>
              <a:ext cx="26275" cy="7575"/>
            </a:xfrm>
            <a:custGeom>
              <a:avLst/>
              <a:gdLst/>
              <a:ahLst/>
              <a:cxnLst/>
              <a:rect l="l" t="t" r="r" b="b"/>
              <a:pathLst>
                <a:path w="1051" h="303" extrusionOk="0">
                  <a:moveTo>
                    <a:pt x="235" y="0"/>
                  </a:moveTo>
                  <a:cubicBezTo>
                    <a:pt x="157" y="0"/>
                    <a:pt x="82" y="10"/>
                    <a:pt x="12" y="31"/>
                  </a:cubicBezTo>
                  <a:cubicBezTo>
                    <a:pt x="0" y="31"/>
                    <a:pt x="0" y="55"/>
                    <a:pt x="12" y="79"/>
                  </a:cubicBezTo>
                  <a:cubicBezTo>
                    <a:pt x="167" y="114"/>
                    <a:pt x="322" y="102"/>
                    <a:pt x="476" y="126"/>
                  </a:cubicBezTo>
                  <a:cubicBezTo>
                    <a:pt x="643" y="162"/>
                    <a:pt x="798" y="221"/>
                    <a:pt x="965" y="293"/>
                  </a:cubicBezTo>
                  <a:cubicBezTo>
                    <a:pt x="976" y="300"/>
                    <a:pt x="986" y="303"/>
                    <a:pt x="996" y="303"/>
                  </a:cubicBezTo>
                  <a:cubicBezTo>
                    <a:pt x="1035" y="303"/>
                    <a:pt x="1051" y="250"/>
                    <a:pt x="1012" y="221"/>
                  </a:cubicBezTo>
                  <a:cubicBezTo>
                    <a:pt x="800" y="111"/>
                    <a:pt x="502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7" name="Google Shape;16959;p55">
              <a:extLst>
                <a:ext uri="{FF2B5EF4-FFF2-40B4-BE49-F238E27FC236}">
                  <a16:creationId xmlns:a16="http://schemas.microsoft.com/office/drawing/2014/main" id="{2E986954-250C-1699-1035-5C2424AC44EC}"/>
                </a:ext>
              </a:extLst>
            </p:cNvPr>
            <p:cNvSpPr/>
            <p:nvPr/>
          </p:nvSpPr>
          <p:spPr>
            <a:xfrm>
              <a:off x="3634975" y="2420025"/>
              <a:ext cx="38300" cy="4575"/>
            </a:xfrm>
            <a:custGeom>
              <a:avLst/>
              <a:gdLst/>
              <a:ahLst/>
              <a:cxnLst/>
              <a:rect l="l" t="t" r="r" b="b"/>
              <a:pathLst>
                <a:path w="1532" h="183" extrusionOk="0">
                  <a:moveTo>
                    <a:pt x="1488" y="1"/>
                  </a:moveTo>
                  <a:cubicBezTo>
                    <a:pt x="1485" y="1"/>
                    <a:pt x="1481" y="1"/>
                    <a:pt x="1477" y="2"/>
                  </a:cubicBezTo>
                  <a:cubicBezTo>
                    <a:pt x="1256" y="74"/>
                    <a:pt x="1034" y="84"/>
                    <a:pt x="811" y="84"/>
                  </a:cubicBezTo>
                  <a:cubicBezTo>
                    <a:pt x="718" y="84"/>
                    <a:pt x="626" y="83"/>
                    <a:pt x="533" y="83"/>
                  </a:cubicBezTo>
                  <a:cubicBezTo>
                    <a:pt x="367" y="83"/>
                    <a:pt x="201" y="88"/>
                    <a:pt x="36" y="121"/>
                  </a:cubicBezTo>
                  <a:cubicBezTo>
                    <a:pt x="0" y="121"/>
                    <a:pt x="24" y="169"/>
                    <a:pt x="36" y="169"/>
                  </a:cubicBezTo>
                  <a:cubicBezTo>
                    <a:pt x="228" y="174"/>
                    <a:pt x="429" y="183"/>
                    <a:pt x="629" y="183"/>
                  </a:cubicBezTo>
                  <a:cubicBezTo>
                    <a:pt x="924" y="183"/>
                    <a:pt x="1219" y="164"/>
                    <a:pt x="1488" y="86"/>
                  </a:cubicBezTo>
                  <a:cubicBezTo>
                    <a:pt x="1532" y="53"/>
                    <a:pt x="1526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8" name="Google Shape;16960;p55">
              <a:extLst>
                <a:ext uri="{FF2B5EF4-FFF2-40B4-BE49-F238E27FC236}">
                  <a16:creationId xmlns:a16="http://schemas.microsoft.com/office/drawing/2014/main" id="{0C24BFE6-932E-4FF8-69A2-D185324B066C}"/>
                </a:ext>
              </a:extLst>
            </p:cNvPr>
            <p:cNvSpPr/>
            <p:nvPr/>
          </p:nvSpPr>
          <p:spPr>
            <a:xfrm>
              <a:off x="3586750" y="2415000"/>
              <a:ext cx="35150" cy="7775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48" y="1"/>
                  </a:moveTo>
                  <a:cubicBezTo>
                    <a:pt x="12" y="1"/>
                    <a:pt x="0" y="25"/>
                    <a:pt x="36" y="49"/>
                  </a:cubicBezTo>
                  <a:cubicBezTo>
                    <a:pt x="465" y="179"/>
                    <a:pt x="929" y="251"/>
                    <a:pt x="1381" y="310"/>
                  </a:cubicBezTo>
                  <a:cubicBezTo>
                    <a:pt x="1381" y="310"/>
                    <a:pt x="1405" y="287"/>
                    <a:pt x="1381" y="287"/>
                  </a:cubicBezTo>
                  <a:cubicBezTo>
                    <a:pt x="941" y="227"/>
                    <a:pt x="488" y="8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9" name="Google Shape;16961;p55">
              <a:extLst>
                <a:ext uri="{FF2B5EF4-FFF2-40B4-BE49-F238E27FC236}">
                  <a16:creationId xmlns:a16="http://schemas.microsoft.com/office/drawing/2014/main" id="{18F7DAB9-68B5-5676-65DE-B251E85EAD96}"/>
                </a:ext>
              </a:extLst>
            </p:cNvPr>
            <p:cNvSpPr/>
            <p:nvPr/>
          </p:nvSpPr>
          <p:spPr>
            <a:xfrm>
              <a:off x="3601025" y="2438825"/>
              <a:ext cx="17300" cy="5225"/>
            </a:xfrm>
            <a:custGeom>
              <a:avLst/>
              <a:gdLst/>
              <a:ahLst/>
              <a:cxnLst/>
              <a:rect l="l" t="t" r="r" b="b"/>
              <a:pathLst>
                <a:path w="692" h="209" extrusionOk="0">
                  <a:moveTo>
                    <a:pt x="632" y="0"/>
                  </a:moveTo>
                  <a:cubicBezTo>
                    <a:pt x="441" y="48"/>
                    <a:pt x="215" y="24"/>
                    <a:pt x="37" y="84"/>
                  </a:cubicBezTo>
                  <a:cubicBezTo>
                    <a:pt x="1" y="108"/>
                    <a:pt x="1" y="167"/>
                    <a:pt x="37" y="191"/>
                  </a:cubicBezTo>
                  <a:cubicBezTo>
                    <a:pt x="80" y="203"/>
                    <a:pt x="124" y="208"/>
                    <a:pt x="167" y="208"/>
                  </a:cubicBezTo>
                  <a:cubicBezTo>
                    <a:pt x="341" y="208"/>
                    <a:pt x="516" y="126"/>
                    <a:pt x="668" y="60"/>
                  </a:cubicBezTo>
                  <a:cubicBezTo>
                    <a:pt x="691" y="60"/>
                    <a:pt x="668" y="0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0" name="Google Shape;16962;p55">
              <a:extLst>
                <a:ext uri="{FF2B5EF4-FFF2-40B4-BE49-F238E27FC236}">
                  <a16:creationId xmlns:a16="http://schemas.microsoft.com/office/drawing/2014/main" id="{39F51D32-B6B8-E735-00B5-86A4B87A1EA5}"/>
                </a:ext>
              </a:extLst>
            </p:cNvPr>
            <p:cNvSpPr/>
            <p:nvPr/>
          </p:nvSpPr>
          <p:spPr>
            <a:xfrm>
              <a:off x="3551525" y="2429400"/>
              <a:ext cx="21525" cy="7150"/>
            </a:xfrm>
            <a:custGeom>
              <a:avLst/>
              <a:gdLst/>
              <a:ahLst/>
              <a:cxnLst/>
              <a:rect l="l" t="t" r="r" b="b"/>
              <a:pathLst>
                <a:path w="861" h="286" extrusionOk="0">
                  <a:moveTo>
                    <a:pt x="35" y="0"/>
                  </a:moveTo>
                  <a:cubicBezTo>
                    <a:pt x="15" y="0"/>
                    <a:pt x="1" y="26"/>
                    <a:pt x="28" y="44"/>
                  </a:cubicBezTo>
                  <a:cubicBezTo>
                    <a:pt x="219" y="258"/>
                    <a:pt x="516" y="282"/>
                    <a:pt x="802" y="282"/>
                  </a:cubicBezTo>
                  <a:cubicBezTo>
                    <a:pt x="809" y="285"/>
                    <a:pt x="815" y="286"/>
                    <a:pt x="820" y="286"/>
                  </a:cubicBezTo>
                  <a:cubicBezTo>
                    <a:pt x="861" y="286"/>
                    <a:pt x="855" y="209"/>
                    <a:pt x="802" y="199"/>
                  </a:cubicBezTo>
                  <a:cubicBezTo>
                    <a:pt x="528" y="199"/>
                    <a:pt x="314" y="127"/>
                    <a:pt x="52" y="8"/>
                  </a:cubicBezTo>
                  <a:cubicBezTo>
                    <a:pt x="46" y="3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1" name="Google Shape;16963;p55">
              <a:extLst>
                <a:ext uri="{FF2B5EF4-FFF2-40B4-BE49-F238E27FC236}">
                  <a16:creationId xmlns:a16="http://schemas.microsoft.com/office/drawing/2014/main" id="{5CEAF5A8-36C0-410C-251E-E4BC72A4A861}"/>
                </a:ext>
              </a:extLst>
            </p:cNvPr>
            <p:cNvSpPr/>
            <p:nvPr/>
          </p:nvSpPr>
          <p:spPr>
            <a:xfrm>
              <a:off x="3549600" y="2401825"/>
              <a:ext cx="6075" cy="4500"/>
            </a:xfrm>
            <a:custGeom>
              <a:avLst/>
              <a:gdLst/>
              <a:ahLst/>
              <a:cxnLst/>
              <a:rect l="l" t="t" r="r" b="b"/>
              <a:pathLst>
                <a:path w="243" h="180" extrusionOk="0">
                  <a:moveTo>
                    <a:pt x="21" y="1"/>
                  </a:moveTo>
                  <a:cubicBezTo>
                    <a:pt x="6" y="1"/>
                    <a:pt x="0" y="16"/>
                    <a:pt x="10" y="16"/>
                  </a:cubicBezTo>
                  <a:cubicBezTo>
                    <a:pt x="93" y="64"/>
                    <a:pt x="165" y="123"/>
                    <a:pt x="236" y="171"/>
                  </a:cubicBezTo>
                  <a:cubicBezTo>
                    <a:pt x="177" y="111"/>
                    <a:pt x="105" y="52"/>
                    <a:pt x="34" y="4"/>
                  </a:cubicBezTo>
                  <a:cubicBezTo>
                    <a:pt x="29" y="2"/>
                    <a:pt x="25" y="1"/>
                    <a:pt x="21" y="1"/>
                  </a:cubicBezTo>
                  <a:close/>
                  <a:moveTo>
                    <a:pt x="236" y="171"/>
                  </a:moveTo>
                  <a:cubicBezTo>
                    <a:pt x="236" y="177"/>
                    <a:pt x="239" y="180"/>
                    <a:pt x="241" y="180"/>
                  </a:cubicBezTo>
                  <a:cubicBezTo>
                    <a:pt x="242" y="180"/>
                    <a:pt x="242" y="177"/>
                    <a:pt x="236" y="17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2" name="Google Shape;16964;p55">
              <a:extLst>
                <a:ext uri="{FF2B5EF4-FFF2-40B4-BE49-F238E27FC236}">
                  <a16:creationId xmlns:a16="http://schemas.microsoft.com/office/drawing/2014/main" id="{6B2AD8D1-14D4-4C02-2CD8-ED2DFD96500D}"/>
                </a:ext>
              </a:extLst>
            </p:cNvPr>
            <p:cNvSpPr/>
            <p:nvPr/>
          </p:nvSpPr>
          <p:spPr>
            <a:xfrm>
              <a:off x="3482025" y="2389625"/>
              <a:ext cx="8750" cy="7925"/>
            </a:xfrm>
            <a:custGeom>
              <a:avLst/>
              <a:gdLst/>
              <a:ahLst/>
              <a:cxnLst/>
              <a:rect l="l" t="t" r="r" b="b"/>
              <a:pathLst>
                <a:path w="350" h="317" extrusionOk="0">
                  <a:moveTo>
                    <a:pt x="40" y="1"/>
                  </a:moveTo>
                  <a:cubicBezTo>
                    <a:pt x="15" y="1"/>
                    <a:pt x="0" y="22"/>
                    <a:pt x="10" y="51"/>
                  </a:cubicBezTo>
                  <a:cubicBezTo>
                    <a:pt x="82" y="147"/>
                    <a:pt x="189" y="242"/>
                    <a:pt x="272" y="313"/>
                  </a:cubicBezTo>
                  <a:cubicBezTo>
                    <a:pt x="278" y="316"/>
                    <a:pt x="285" y="317"/>
                    <a:pt x="292" y="317"/>
                  </a:cubicBezTo>
                  <a:cubicBezTo>
                    <a:pt x="322" y="317"/>
                    <a:pt x="349" y="295"/>
                    <a:pt x="320" y="266"/>
                  </a:cubicBezTo>
                  <a:cubicBezTo>
                    <a:pt x="236" y="182"/>
                    <a:pt x="141" y="75"/>
                    <a:pt x="58" y="4"/>
                  </a:cubicBezTo>
                  <a:cubicBezTo>
                    <a:pt x="52" y="2"/>
                    <a:pt x="46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3" name="Google Shape;16965;p55">
              <a:extLst>
                <a:ext uri="{FF2B5EF4-FFF2-40B4-BE49-F238E27FC236}">
                  <a16:creationId xmlns:a16="http://schemas.microsoft.com/office/drawing/2014/main" id="{C734BF84-30EF-0E71-F1A0-866E83F9C675}"/>
                </a:ext>
              </a:extLst>
            </p:cNvPr>
            <p:cNvSpPr/>
            <p:nvPr/>
          </p:nvSpPr>
          <p:spPr>
            <a:xfrm>
              <a:off x="3462625" y="2291550"/>
              <a:ext cx="6275" cy="35675"/>
            </a:xfrm>
            <a:custGeom>
              <a:avLst/>
              <a:gdLst/>
              <a:ahLst/>
              <a:cxnLst/>
              <a:rect l="l" t="t" r="r" b="b"/>
              <a:pathLst>
                <a:path w="251" h="1427" extrusionOk="0">
                  <a:moveTo>
                    <a:pt x="207" y="0"/>
                  </a:moveTo>
                  <a:cubicBezTo>
                    <a:pt x="200" y="0"/>
                    <a:pt x="194" y="3"/>
                    <a:pt x="191" y="10"/>
                  </a:cubicBezTo>
                  <a:cubicBezTo>
                    <a:pt x="0" y="438"/>
                    <a:pt x="84" y="962"/>
                    <a:pt x="96" y="1427"/>
                  </a:cubicBezTo>
                  <a:lnTo>
                    <a:pt x="119" y="1427"/>
                  </a:lnTo>
                  <a:cubicBezTo>
                    <a:pt x="131" y="950"/>
                    <a:pt x="131" y="498"/>
                    <a:pt x="250" y="45"/>
                  </a:cubicBezTo>
                  <a:cubicBezTo>
                    <a:pt x="250" y="20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4" name="Google Shape;16966;p55">
              <a:extLst>
                <a:ext uri="{FF2B5EF4-FFF2-40B4-BE49-F238E27FC236}">
                  <a16:creationId xmlns:a16="http://schemas.microsoft.com/office/drawing/2014/main" id="{5A65B283-17E8-5C29-30F6-2FF866E7F230}"/>
                </a:ext>
              </a:extLst>
            </p:cNvPr>
            <p:cNvSpPr/>
            <p:nvPr/>
          </p:nvSpPr>
          <p:spPr>
            <a:xfrm>
              <a:off x="3472150" y="2218550"/>
              <a:ext cx="1500" cy="5100"/>
            </a:xfrm>
            <a:custGeom>
              <a:avLst/>
              <a:gdLst/>
              <a:ahLst/>
              <a:cxnLst/>
              <a:rect l="l" t="t" r="r" b="b"/>
              <a:pathLst>
                <a:path w="60" h="204" extrusionOk="0">
                  <a:moveTo>
                    <a:pt x="60" y="1"/>
                  </a:moveTo>
                  <a:cubicBezTo>
                    <a:pt x="0" y="48"/>
                    <a:pt x="0" y="132"/>
                    <a:pt x="0" y="203"/>
                  </a:cubicBezTo>
                  <a:cubicBezTo>
                    <a:pt x="0" y="132"/>
                    <a:pt x="0" y="60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5" name="Google Shape;16967;p55">
              <a:extLst>
                <a:ext uri="{FF2B5EF4-FFF2-40B4-BE49-F238E27FC236}">
                  <a16:creationId xmlns:a16="http://schemas.microsoft.com/office/drawing/2014/main" id="{468B057E-3F92-2640-44D3-9CA3617B428C}"/>
                </a:ext>
              </a:extLst>
            </p:cNvPr>
            <p:cNvSpPr/>
            <p:nvPr/>
          </p:nvSpPr>
          <p:spPr>
            <a:xfrm>
              <a:off x="3472450" y="2149425"/>
              <a:ext cx="2100" cy="6650"/>
            </a:xfrm>
            <a:custGeom>
              <a:avLst/>
              <a:gdLst/>
              <a:ahLst/>
              <a:cxnLst/>
              <a:rect l="l" t="t" r="r" b="b"/>
              <a:pathLst>
                <a:path w="84" h="266" extrusionOk="0">
                  <a:moveTo>
                    <a:pt x="42" y="1"/>
                  </a:moveTo>
                  <a:cubicBezTo>
                    <a:pt x="33" y="1"/>
                    <a:pt x="24" y="10"/>
                    <a:pt x="24" y="27"/>
                  </a:cubicBezTo>
                  <a:cubicBezTo>
                    <a:pt x="24" y="99"/>
                    <a:pt x="0" y="170"/>
                    <a:pt x="0" y="230"/>
                  </a:cubicBezTo>
                  <a:cubicBezTo>
                    <a:pt x="0" y="254"/>
                    <a:pt x="21" y="265"/>
                    <a:pt x="42" y="265"/>
                  </a:cubicBezTo>
                  <a:cubicBezTo>
                    <a:pt x="63" y="265"/>
                    <a:pt x="84" y="254"/>
                    <a:pt x="84" y="230"/>
                  </a:cubicBezTo>
                  <a:cubicBezTo>
                    <a:pt x="84" y="158"/>
                    <a:pt x="60" y="87"/>
                    <a:pt x="60" y="27"/>
                  </a:cubicBezTo>
                  <a:cubicBezTo>
                    <a:pt x="60" y="10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6" name="Google Shape;16968;p55">
              <a:extLst>
                <a:ext uri="{FF2B5EF4-FFF2-40B4-BE49-F238E27FC236}">
                  <a16:creationId xmlns:a16="http://schemas.microsoft.com/office/drawing/2014/main" id="{BE583BEE-1E24-F50F-CAB5-368C2DF6558F}"/>
                </a:ext>
              </a:extLst>
            </p:cNvPr>
            <p:cNvSpPr/>
            <p:nvPr/>
          </p:nvSpPr>
          <p:spPr>
            <a:xfrm>
              <a:off x="3492975" y="2157400"/>
              <a:ext cx="2700" cy="18475"/>
            </a:xfrm>
            <a:custGeom>
              <a:avLst/>
              <a:gdLst/>
              <a:ahLst/>
              <a:cxnLst/>
              <a:rect l="l" t="t" r="r" b="b"/>
              <a:pathLst>
                <a:path w="108" h="739" extrusionOk="0">
                  <a:moveTo>
                    <a:pt x="84" y="0"/>
                  </a:moveTo>
                  <a:cubicBezTo>
                    <a:pt x="72" y="0"/>
                    <a:pt x="60" y="6"/>
                    <a:pt x="60" y="18"/>
                  </a:cubicBezTo>
                  <a:cubicBezTo>
                    <a:pt x="60" y="256"/>
                    <a:pt x="13" y="482"/>
                    <a:pt x="1" y="720"/>
                  </a:cubicBezTo>
                  <a:cubicBezTo>
                    <a:pt x="1" y="732"/>
                    <a:pt x="13" y="738"/>
                    <a:pt x="25" y="738"/>
                  </a:cubicBezTo>
                  <a:cubicBezTo>
                    <a:pt x="37" y="738"/>
                    <a:pt x="48" y="732"/>
                    <a:pt x="48" y="720"/>
                  </a:cubicBezTo>
                  <a:cubicBezTo>
                    <a:pt x="48" y="482"/>
                    <a:pt x="96" y="256"/>
                    <a:pt x="108" y="18"/>
                  </a:cubicBezTo>
                  <a:cubicBezTo>
                    <a:pt x="108" y="6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7" name="Google Shape;16969;p55">
              <a:extLst>
                <a:ext uri="{FF2B5EF4-FFF2-40B4-BE49-F238E27FC236}">
                  <a16:creationId xmlns:a16="http://schemas.microsoft.com/office/drawing/2014/main" id="{8798BE05-55B8-F715-268B-934F9A1D22FC}"/>
                </a:ext>
              </a:extLst>
            </p:cNvPr>
            <p:cNvSpPr/>
            <p:nvPr/>
          </p:nvSpPr>
          <p:spPr>
            <a:xfrm>
              <a:off x="3494700" y="2077175"/>
              <a:ext cx="19750" cy="17875"/>
            </a:xfrm>
            <a:custGeom>
              <a:avLst/>
              <a:gdLst/>
              <a:ahLst/>
              <a:cxnLst/>
              <a:rect l="l" t="t" r="r" b="b"/>
              <a:pathLst>
                <a:path w="790" h="715" extrusionOk="0">
                  <a:moveTo>
                    <a:pt x="6" y="709"/>
                  </a:moveTo>
                  <a:cubicBezTo>
                    <a:pt x="1" y="709"/>
                    <a:pt x="11" y="715"/>
                    <a:pt x="27" y="715"/>
                  </a:cubicBezTo>
                  <a:cubicBezTo>
                    <a:pt x="15" y="711"/>
                    <a:pt x="9" y="709"/>
                    <a:pt x="6" y="709"/>
                  </a:cubicBezTo>
                  <a:close/>
                  <a:moveTo>
                    <a:pt x="706" y="0"/>
                  </a:moveTo>
                  <a:cubicBezTo>
                    <a:pt x="539" y="0"/>
                    <a:pt x="444" y="167"/>
                    <a:pt x="349" y="286"/>
                  </a:cubicBezTo>
                  <a:cubicBezTo>
                    <a:pt x="241" y="417"/>
                    <a:pt x="110" y="548"/>
                    <a:pt x="27" y="715"/>
                  </a:cubicBezTo>
                  <a:cubicBezTo>
                    <a:pt x="146" y="596"/>
                    <a:pt x="289" y="429"/>
                    <a:pt x="444" y="369"/>
                  </a:cubicBezTo>
                  <a:cubicBezTo>
                    <a:pt x="575" y="310"/>
                    <a:pt x="753" y="238"/>
                    <a:pt x="777" y="84"/>
                  </a:cubicBezTo>
                  <a:cubicBezTo>
                    <a:pt x="789" y="48"/>
                    <a:pt x="765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8" name="Google Shape;16970;p55">
              <a:extLst>
                <a:ext uri="{FF2B5EF4-FFF2-40B4-BE49-F238E27FC236}">
                  <a16:creationId xmlns:a16="http://schemas.microsoft.com/office/drawing/2014/main" id="{82110AC5-B0FA-4D8C-C68E-B942069FA4B9}"/>
                </a:ext>
              </a:extLst>
            </p:cNvPr>
            <p:cNvSpPr/>
            <p:nvPr/>
          </p:nvSpPr>
          <p:spPr>
            <a:xfrm>
              <a:off x="3544100" y="2024100"/>
              <a:ext cx="22975" cy="20850"/>
            </a:xfrm>
            <a:custGeom>
              <a:avLst/>
              <a:gdLst/>
              <a:ahLst/>
              <a:cxnLst/>
              <a:rect l="l" t="t" r="r" b="b"/>
              <a:pathLst>
                <a:path w="919" h="834" extrusionOk="0">
                  <a:moveTo>
                    <a:pt x="881" y="1"/>
                  </a:moveTo>
                  <a:cubicBezTo>
                    <a:pt x="878" y="1"/>
                    <a:pt x="875" y="2"/>
                    <a:pt x="873" y="4"/>
                  </a:cubicBezTo>
                  <a:cubicBezTo>
                    <a:pt x="623" y="290"/>
                    <a:pt x="397" y="564"/>
                    <a:pt x="51" y="730"/>
                  </a:cubicBezTo>
                  <a:cubicBezTo>
                    <a:pt x="1" y="761"/>
                    <a:pt x="27" y="833"/>
                    <a:pt x="73" y="833"/>
                  </a:cubicBezTo>
                  <a:cubicBezTo>
                    <a:pt x="81" y="833"/>
                    <a:pt x="90" y="831"/>
                    <a:pt x="99" y="826"/>
                  </a:cubicBezTo>
                  <a:cubicBezTo>
                    <a:pt x="432" y="647"/>
                    <a:pt x="730" y="385"/>
                    <a:pt x="909" y="40"/>
                  </a:cubicBezTo>
                  <a:cubicBezTo>
                    <a:pt x="918" y="20"/>
                    <a:pt x="896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9" name="Google Shape;16971;p55">
              <a:extLst>
                <a:ext uri="{FF2B5EF4-FFF2-40B4-BE49-F238E27FC236}">
                  <a16:creationId xmlns:a16="http://schemas.microsoft.com/office/drawing/2014/main" id="{D2747078-D073-6A97-48B1-E7DFF1C36D5D}"/>
                </a:ext>
              </a:extLst>
            </p:cNvPr>
            <p:cNvSpPr/>
            <p:nvPr/>
          </p:nvSpPr>
          <p:spPr>
            <a:xfrm>
              <a:off x="3433150" y="2083175"/>
              <a:ext cx="15925" cy="21100"/>
            </a:xfrm>
            <a:custGeom>
              <a:avLst/>
              <a:gdLst/>
              <a:ahLst/>
              <a:cxnLst/>
              <a:rect l="l" t="t" r="r" b="b"/>
              <a:pathLst>
                <a:path w="637" h="844" extrusionOk="0">
                  <a:moveTo>
                    <a:pt x="586" y="1"/>
                  </a:moveTo>
                  <a:cubicBezTo>
                    <a:pt x="576" y="1"/>
                    <a:pt x="567" y="4"/>
                    <a:pt x="560" y="10"/>
                  </a:cubicBezTo>
                  <a:cubicBezTo>
                    <a:pt x="417" y="308"/>
                    <a:pt x="227" y="582"/>
                    <a:pt x="1" y="832"/>
                  </a:cubicBezTo>
                  <a:cubicBezTo>
                    <a:pt x="1" y="844"/>
                    <a:pt x="1" y="844"/>
                    <a:pt x="13" y="844"/>
                  </a:cubicBezTo>
                  <a:cubicBezTo>
                    <a:pt x="251" y="606"/>
                    <a:pt x="465" y="344"/>
                    <a:pt x="620" y="46"/>
                  </a:cubicBezTo>
                  <a:cubicBezTo>
                    <a:pt x="637" y="20"/>
                    <a:pt x="611" y="1"/>
                    <a:pt x="58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0" name="Google Shape;16972;p55">
              <a:extLst>
                <a:ext uri="{FF2B5EF4-FFF2-40B4-BE49-F238E27FC236}">
                  <a16:creationId xmlns:a16="http://schemas.microsoft.com/office/drawing/2014/main" id="{C3FAFD19-3458-A99B-4279-803F638CB865}"/>
                </a:ext>
              </a:extLst>
            </p:cNvPr>
            <p:cNvSpPr/>
            <p:nvPr/>
          </p:nvSpPr>
          <p:spPr>
            <a:xfrm>
              <a:off x="3423325" y="22757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25" y="1"/>
                  </a:moveTo>
                  <a:cubicBezTo>
                    <a:pt x="1" y="1"/>
                    <a:pt x="1" y="25"/>
                    <a:pt x="25" y="25"/>
                  </a:cubicBezTo>
                  <a:cubicBezTo>
                    <a:pt x="37" y="25"/>
                    <a:pt x="37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1" name="Google Shape;16973;p55">
              <a:extLst>
                <a:ext uri="{FF2B5EF4-FFF2-40B4-BE49-F238E27FC236}">
                  <a16:creationId xmlns:a16="http://schemas.microsoft.com/office/drawing/2014/main" id="{ABEBBAEC-88B6-4131-0AE0-E2A84CF0F8C4}"/>
                </a:ext>
              </a:extLst>
            </p:cNvPr>
            <p:cNvSpPr/>
            <p:nvPr/>
          </p:nvSpPr>
          <p:spPr>
            <a:xfrm>
              <a:off x="3596425" y="2478850"/>
              <a:ext cx="6575" cy="6875"/>
            </a:xfrm>
            <a:custGeom>
              <a:avLst/>
              <a:gdLst/>
              <a:ahLst/>
              <a:cxnLst/>
              <a:rect l="l" t="t" r="r" b="b"/>
              <a:pathLst>
                <a:path w="263" h="275" extrusionOk="0">
                  <a:moveTo>
                    <a:pt x="128" y="1"/>
                  </a:moveTo>
                  <a:cubicBezTo>
                    <a:pt x="63" y="1"/>
                    <a:pt x="0" y="42"/>
                    <a:pt x="30" y="126"/>
                  </a:cubicBezTo>
                  <a:cubicBezTo>
                    <a:pt x="42" y="197"/>
                    <a:pt x="90" y="257"/>
                    <a:pt x="161" y="269"/>
                  </a:cubicBezTo>
                  <a:cubicBezTo>
                    <a:pt x="172" y="273"/>
                    <a:pt x="182" y="275"/>
                    <a:pt x="191" y="275"/>
                  </a:cubicBezTo>
                  <a:cubicBezTo>
                    <a:pt x="232" y="275"/>
                    <a:pt x="256" y="234"/>
                    <a:pt x="256" y="185"/>
                  </a:cubicBezTo>
                  <a:cubicBezTo>
                    <a:pt x="256" y="162"/>
                    <a:pt x="244" y="138"/>
                    <a:pt x="244" y="126"/>
                  </a:cubicBezTo>
                  <a:cubicBezTo>
                    <a:pt x="262" y="42"/>
                    <a:pt x="19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2" name="Google Shape;16974;p55">
              <a:extLst>
                <a:ext uri="{FF2B5EF4-FFF2-40B4-BE49-F238E27FC236}">
                  <a16:creationId xmlns:a16="http://schemas.microsoft.com/office/drawing/2014/main" id="{E2598780-7E30-C97D-4314-6DF019A22CAF}"/>
                </a:ext>
              </a:extLst>
            </p:cNvPr>
            <p:cNvSpPr/>
            <p:nvPr/>
          </p:nvSpPr>
          <p:spPr>
            <a:xfrm>
              <a:off x="3735300" y="2583175"/>
              <a:ext cx="18450" cy="16450"/>
            </a:xfrm>
            <a:custGeom>
              <a:avLst/>
              <a:gdLst/>
              <a:ahLst/>
              <a:cxnLst/>
              <a:rect l="l" t="t" r="r" b="b"/>
              <a:pathLst>
                <a:path w="738" h="658" extrusionOk="0">
                  <a:moveTo>
                    <a:pt x="726" y="1"/>
                  </a:moveTo>
                  <a:cubicBezTo>
                    <a:pt x="595" y="49"/>
                    <a:pt x="476" y="144"/>
                    <a:pt x="357" y="239"/>
                  </a:cubicBezTo>
                  <a:cubicBezTo>
                    <a:pt x="238" y="346"/>
                    <a:pt x="83" y="430"/>
                    <a:pt x="11" y="596"/>
                  </a:cubicBezTo>
                  <a:cubicBezTo>
                    <a:pt x="1" y="617"/>
                    <a:pt x="19" y="658"/>
                    <a:pt x="48" y="658"/>
                  </a:cubicBezTo>
                  <a:cubicBezTo>
                    <a:pt x="51" y="658"/>
                    <a:pt x="55" y="657"/>
                    <a:pt x="59" y="656"/>
                  </a:cubicBezTo>
                  <a:cubicBezTo>
                    <a:pt x="202" y="596"/>
                    <a:pt x="297" y="477"/>
                    <a:pt x="416" y="370"/>
                  </a:cubicBezTo>
                  <a:cubicBezTo>
                    <a:pt x="523" y="287"/>
                    <a:pt x="654" y="168"/>
                    <a:pt x="726" y="25"/>
                  </a:cubicBezTo>
                  <a:cubicBezTo>
                    <a:pt x="738" y="13"/>
                    <a:pt x="726" y="1"/>
                    <a:pt x="72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3" name="Google Shape;16975;p55">
              <a:extLst>
                <a:ext uri="{FF2B5EF4-FFF2-40B4-BE49-F238E27FC236}">
                  <a16:creationId xmlns:a16="http://schemas.microsoft.com/office/drawing/2014/main" id="{D420545D-E522-7FEE-787E-85E34E2320ED}"/>
                </a:ext>
              </a:extLst>
            </p:cNvPr>
            <p:cNvSpPr/>
            <p:nvPr/>
          </p:nvSpPr>
          <p:spPr>
            <a:xfrm>
              <a:off x="3699925" y="2607125"/>
              <a:ext cx="26275" cy="21075"/>
            </a:xfrm>
            <a:custGeom>
              <a:avLst/>
              <a:gdLst/>
              <a:ahLst/>
              <a:cxnLst/>
              <a:rect l="l" t="t" r="r" b="b"/>
              <a:pathLst>
                <a:path w="1051" h="843" extrusionOk="0">
                  <a:moveTo>
                    <a:pt x="947" y="0"/>
                  </a:moveTo>
                  <a:cubicBezTo>
                    <a:pt x="931" y="0"/>
                    <a:pt x="916" y="6"/>
                    <a:pt x="903" y="19"/>
                  </a:cubicBezTo>
                  <a:cubicBezTo>
                    <a:pt x="772" y="162"/>
                    <a:pt x="629" y="281"/>
                    <a:pt x="474" y="400"/>
                  </a:cubicBezTo>
                  <a:cubicBezTo>
                    <a:pt x="331" y="519"/>
                    <a:pt x="152" y="603"/>
                    <a:pt x="33" y="757"/>
                  </a:cubicBezTo>
                  <a:cubicBezTo>
                    <a:pt x="0" y="779"/>
                    <a:pt x="28" y="842"/>
                    <a:pt x="61" y="842"/>
                  </a:cubicBezTo>
                  <a:cubicBezTo>
                    <a:pt x="64" y="842"/>
                    <a:pt x="66" y="842"/>
                    <a:pt x="69" y="841"/>
                  </a:cubicBezTo>
                  <a:cubicBezTo>
                    <a:pt x="236" y="781"/>
                    <a:pt x="391" y="650"/>
                    <a:pt x="522" y="543"/>
                  </a:cubicBezTo>
                  <a:cubicBezTo>
                    <a:pt x="688" y="412"/>
                    <a:pt x="831" y="257"/>
                    <a:pt x="986" y="114"/>
                  </a:cubicBezTo>
                  <a:cubicBezTo>
                    <a:pt x="1051" y="68"/>
                    <a:pt x="1000" y="0"/>
                    <a:pt x="9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4" name="Google Shape;16976;p55">
              <a:extLst>
                <a:ext uri="{FF2B5EF4-FFF2-40B4-BE49-F238E27FC236}">
                  <a16:creationId xmlns:a16="http://schemas.microsoft.com/office/drawing/2014/main" id="{DC0105F1-A575-564E-AE90-4C4CE96C2641}"/>
                </a:ext>
              </a:extLst>
            </p:cNvPr>
            <p:cNvSpPr/>
            <p:nvPr/>
          </p:nvSpPr>
          <p:spPr>
            <a:xfrm>
              <a:off x="3691100" y="2604250"/>
              <a:ext cx="33675" cy="20200"/>
            </a:xfrm>
            <a:custGeom>
              <a:avLst/>
              <a:gdLst/>
              <a:ahLst/>
              <a:cxnLst/>
              <a:rect l="l" t="t" r="r" b="b"/>
              <a:pathLst>
                <a:path w="1347" h="808" extrusionOk="0">
                  <a:moveTo>
                    <a:pt x="1311" y="0"/>
                  </a:moveTo>
                  <a:cubicBezTo>
                    <a:pt x="1308" y="0"/>
                    <a:pt x="1305" y="1"/>
                    <a:pt x="1303" y="3"/>
                  </a:cubicBezTo>
                  <a:cubicBezTo>
                    <a:pt x="922" y="277"/>
                    <a:pt x="327" y="372"/>
                    <a:pt x="29" y="753"/>
                  </a:cubicBezTo>
                  <a:cubicBezTo>
                    <a:pt x="0" y="773"/>
                    <a:pt x="18" y="807"/>
                    <a:pt x="45" y="807"/>
                  </a:cubicBezTo>
                  <a:cubicBezTo>
                    <a:pt x="51" y="807"/>
                    <a:pt x="58" y="806"/>
                    <a:pt x="65" y="801"/>
                  </a:cubicBezTo>
                  <a:cubicBezTo>
                    <a:pt x="303" y="682"/>
                    <a:pt x="517" y="539"/>
                    <a:pt x="732" y="420"/>
                  </a:cubicBezTo>
                  <a:cubicBezTo>
                    <a:pt x="946" y="313"/>
                    <a:pt x="1137" y="194"/>
                    <a:pt x="1327" y="51"/>
                  </a:cubicBezTo>
                  <a:cubicBezTo>
                    <a:pt x="1347" y="21"/>
                    <a:pt x="1326" y="0"/>
                    <a:pt x="13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5" name="Google Shape;16977;p55">
              <a:extLst>
                <a:ext uri="{FF2B5EF4-FFF2-40B4-BE49-F238E27FC236}">
                  <a16:creationId xmlns:a16="http://schemas.microsoft.com/office/drawing/2014/main" id="{1F0F78EE-6A03-3EBA-77B4-B4C498EB20EF}"/>
                </a:ext>
              </a:extLst>
            </p:cNvPr>
            <p:cNvSpPr/>
            <p:nvPr/>
          </p:nvSpPr>
          <p:spPr>
            <a:xfrm>
              <a:off x="3677000" y="2623925"/>
              <a:ext cx="10250" cy="7000"/>
            </a:xfrm>
            <a:custGeom>
              <a:avLst/>
              <a:gdLst/>
              <a:ahLst/>
              <a:cxnLst/>
              <a:rect l="l" t="t" r="r" b="b"/>
              <a:pathLst>
                <a:path w="410" h="280" extrusionOk="0">
                  <a:moveTo>
                    <a:pt x="335" y="0"/>
                  </a:moveTo>
                  <a:cubicBezTo>
                    <a:pt x="330" y="0"/>
                    <a:pt x="325" y="1"/>
                    <a:pt x="319" y="2"/>
                  </a:cubicBezTo>
                  <a:cubicBezTo>
                    <a:pt x="212" y="62"/>
                    <a:pt x="81" y="121"/>
                    <a:pt x="10" y="228"/>
                  </a:cubicBezTo>
                  <a:cubicBezTo>
                    <a:pt x="0" y="258"/>
                    <a:pt x="14" y="279"/>
                    <a:pt x="33" y="279"/>
                  </a:cubicBezTo>
                  <a:cubicBezTo>
                    <a:pt x="37" y="279"/>
                    <a:pt x="41" y="278"/>
                    <a:pt x="46" y="276"/>
                  </a:cubicBezTo>
                  <a:cubicBezTo>
                    <a:pt x="188" y="240"/>
                    <a:pt x="272" y="145"/>
                    <a:pt x="367" y="50"/>
                  </a:cubicBezTo>
                  <a:cubicBezTo>
                    <a:pt x="409" y="39"/>
                    <a:pt x="376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6" name="Google Shape;16978;p55">
              <a:extLst>
                <a:ext uri="{FF2B5EF4-FFF2-40B4-BE49-F238E27FC236}">
                  <a16:creationId xmlns:a16="http://schemas.microsoft.com/office/drawing/2014/main" id="{C4D3923E-B1A6-9306-AB2F-62C99C3352E3}"/>
                </a:ext>
              </a:extLst>
            </p:cNvPr>
            <p:cNvSpPr/>
            <p:nvPr/>
          </p:nvSpPr>
          <p:spPr>
            <a:xfrm>
              <a:off x="3651925" y="2631050"/>
              <a:ext cx="22650" cy="6175"/>
            </a:xfrm>
            <a:custGeom>
              <a:avLst/>
              <a:gdLst/>
              <a:ahLst/>
              <a:cxnLst/>
              <a:rect l="l" t="t" r="r" b="b"/>
              <a:pathLst>
                <a:path w="906" h="247" extrusionOk="0">
                  <a:moveTo>
                    <a:pt x="182" y="1"/>
                  </a:moveTo>
                  <a:cubicBezTo>
                    <a:pt x="129" y="1"/>
                    <a:pt x="77" y="3"/>
                    <a:pt x="25" y="3"/>
                  </a:cubicBezTo>
                  <a:cubicBezTo>
                    <a:pt x="1" y="3"/>
                    <a:pt x="1" y="27"/>
                    <a:pt x="1" y="50"/>
                  </a:cubicBezTo>
                  <a:cubicBezTo>
                    <a:pt x="59" y="196"/>
                    <a:pt x="175" y="247"/>
                    <a:pt x="309" y="247"/>
                  </a:cubicBezTo>
                  <a:cubicBezTo>
                    <a:pt x="504" y="247"/>
                    <a:pt x="739" y="140"/>
                    <a:pt x="894" y="62"/>
                  </a:cubicBezTo>
                  <a:cubicBezTo>
                    <a:pt x="906" y="62"/>
                    <a:pt x="894" y="50"/>
                    <a:pt x="894" y="50"/>
                  </a:cubicBezTo>
                  <a:cubicBezTo>
                    <a:pt x="810" y="62"/>
                    <a:pt x="733" y="74"/>
                    <a:pt x="656" y="74"/>
                  </a:cubicBezTo>
                  <a:cubicBezTo>
                    <a:pt x="578" y="74"/>
                    <a:pt x="501" y="62"/>
                    <a:pt x="418" y="27"/>
                  </a:cubicBezTo>
                  <a:cubicBezTo>
                    <a:pt x="339" y="5"/>
                    <a:pt x="260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7" name="Google Shape;16979;p55">
              <a:extLst>
                <a:ext uri="{FF2B5EF4-FFF2-40B4-BE49-F238E27FC236}">
                  <a16:creationId xmlns:a16="http://schemas.microsoft.com/office/drawing/2014/main" id="{4C0EE877-7241-DB8B-6B10-29475B97EC8D}"/>
                </a:ext>
              </a:extLst>
            </p:cNvPr>
            <p:cNvSpPr/>
            <p:nvPr/>
          </p:nvSpPr>
          <p:spPr>
            <a:xfrm>
              <a:off x="3637650" y="2607325"/>
              <a:ext cx="10150" cy="19900"/>
            </a:xfrm>
            <a:custGeom>
              <a:avLst/>
              <a:gdLst/>
              <a:ahLst/>
              <a:cxnLst/>
              <a:rect l="l" t="t" r="r" b="b"/>
              <a:pathLst>
                <a:path w="406" h="796" extrusionOk="0">
                  <a:moveTo>
                    <a:pt x="223" y="1"/>
                  </a:moveTo>
                  <a:cubicBezTo>
                    <a:pt x="195" y="1"/>
                    <a:pt x="167" y="11"/>
                    <a:pt x="143" y="35"/>
                  </a:cubicBezTo>
                  <a:cubicBezTo>
                    <a:pt x="0" y="190"/>
                    <a:pt x="36" y="487"/>
                    <a:pt x="96" y="690"/>
                  </a:cubicBezTo>
                  <a:cubicBezTo>
                    <a:pt x="107" y="726"/>
                    <a:pt x="143" y="773"/>
                    <a:pt x="203" y="785"/>
                  </a:cubicBezTo>
                  <a:cubicBezTo>
                    <a:pt x="211" y="785"/>
                    <a:pt x="234" y="796"/>
                    <a:pt x="242" y="796"/>
                  </a:cubicBezTo>
                  <a:cubicBezTo>
                    <a:pt x="246" y="796"/>
                    <a:pt x="246" y="793"/>
                    <a:pt x="238" y="785"/>
                  </a:cubicBezTo>
                  <a:lnTo>
                    <a:pt x="238" y="785"/>
                  </a:lnTo>
                  <a:cubicBezTo>
                    <a:pt x="249" y="790"/>
                    <a:pt x="260" y="793"/>
                    <a:pt x="271" y="793"/>
                  </a:cubicBezTo>
                  <a:cubicBezTo>
                    <a:pt x="313" y="793"/>
                    <a:pt x="357" y="761"/>
                    <a:pt x="357" y="714"/>
                  </a:cubicBezTo>
                  <a:cubicBezTo>
                    <a:pt x="357" y="723"/>
                    <a:pt x="359" y="727"/>
                    <a:pt x="362" y="727"/>
                  </a:cubicBezTo>
                  <a:cubicBezTo>
                    <a:pt x="368" y="727"/>
                    <a:pt x="381" y="699"/>
                    <a:pt x="381" y="690"/>
                  </a:cubicBezTo>
                  <a:lnTo>
                    <a:pt x="381" y="607"/>
                  </a:lnTo>
                  <a:cubicBezTo>
                    <a:pt x="357" y="547"/>
                    <a:pt x="357" y="487"/>
                    <a:pt x="357" y="428"/>
                  </a:cubicBezTo>
                  <a:cubicBezTo>
                    <a:pt x="357" y="297"/>
                    <a:pt x="405" y="166"/>
                    <a:pt x="334" y="59"/>
                  </a:cubicBezTo>
                  <a:cubicBezTo>
                    <a:pt x="305" y="23"/>
                    <a:pt x="264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8" name="Google Shape;16980;p55">
              <a:extLst>
                <a:ext uri="{FF2B5EF4-FFF2-40B4-BE49-F238E27FC236}">
                  <a16:creationId xmlns:a16="http://schemas.microsoft.com/office/drawing/2014/main" id="{128D983E-3BAE-A845-E270-0AE702C96739}"/>
                </a:ext>
              </a:extLst>
            </p:cNvPr>
            <p:cNvSpPr/>
            <p:nvPr/>
          </p:nvSpPr>
          <p:spPr>
            <a:xfrm>
              <a:off x="3630200" y="2586175"/>
              <a:ext cx="16400" cy="18050"/>
            </a:xfrm>
            <a:custGeom>
              <a:avLst/>
              <a:gdLst/>
              <a:ahLst/>
              <a:cxnLst/>
              <a:rect l="l" t="t" r="r" b="b"/>
              <a:pathLst>
                <a:path w="656" h="722" extrusionOk="0">
                  <a:moveTo>
                    <a:pt x="195" y="1"/>
                  </a:moveTo>
                  <a:cubicBezTo>
                    <a:pt x="178" y="1"/>
                    <a:pt x="161" y="4"/>
                    <a:pt x="144" y="12"/>
                  </a:cubicBezTo>
                  <a:cubicBezTo>
                    <a:pt x="1" y="71"/>
                    <a:pt x="155" y="202"/>
                    <a:pt x="215" y="250"/>
                  </a:cubicBezTo>
                  <a:cubicBezTo>
                    <a:pt x="346" y="357"/>
                    <a:pt x="465" y="476"/>
                    <a:pt x="501" y="655"/>
                  </a:cubicBezTo>
                  <a:cubicBezTo>
                    <a:pt x="511" y="702"/>
                    <a:pt x="542" y="721"/>
                    <a:pt x="574" y="721"/>
                  </a:cubicBezTo>
                  <a:cubicBezTo>
                    <a:pt x="614" y="721"/>
                    <a:pt x="655" y="690"/>
                    <a:pt x="655" y="643"/>
                  </a:cubicBezTo>
                  <a:cubicBezTo>
                    <a:pt x="644" y="488"/>
                    <a:pt x="584" y="357"/>
                    <a:pt x="501" y="238"/>
                  </a:cubicBezTo>
                  <a:cubicBezTo>
                    <a:pt x="428" y="155"/>
                    <a:pt x="311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9" name="Google Shape;16981;p55">
              <a:extLst>
                <a:ext uri="{FF2B5EF4-FFF2-40B4-BE49-F238E27FC236}">
                  <a16:creationId xmlns:a16="http://schemas.microsoft.com/office/drawing/2014/main" id="{43E77ADB-F347-F872-E0BE-1EBB60BCE9F6}"/>
                </a:ext>
              </a:extLst>
            </p:cNvPr>
            <p:cNvSpPr/>
            <p:nvPr/>
          </p:nvSpPr>
          <p:spPr>
            <a:xfrm>
              <a:off x="3615100" y="2573750"/>
              <a:ext cx="18625" cy="15150"/>
            </a:xfrm>
            <a:custGeom>
              <a:avLst/>
              <a:gdLst/>
              <a:ahLst/>
              <a:cxnLst/>
              <a:rect l="l" t="t" r="r" b="b"/>
              <a:pathLst>
                <a:path w="745" h="606" extrusionOk="0">
                  <a:moveTo>
                    <a:pt x="33" y="1"/>
                  </a:moveTo>
                  <a:cubicBezTo>
                    <a:pt x="19" y="1"/>
                    <a:pt x="0" y="24"/>
                    <a:pt x="9" y="33"/>
                  </a:cubicBezTo>
                  <a:cubicBezTo>
                    <a:pt x="93" y="330"/>
                    <a:pt x="402" y="557"/>
                    <a:pt x="700" y="604"/>
                  </a:cubicBezTo>
                  <a:cubicBezTo>
                    <a:pt x="702" y="605"/>
                    <a:pt x="704" y="606"/>
                    <a:pt x="706" y="606"/>
                  </a:cubicBezTo>
                  <a:cubicBezTo>
                    <a:pt x="728" y="606"/>
                    <a:pt x="744" y="555"/>
                    <a:pt x="712" y="545"/>
                  </a:cubicBezTo>
                  <a:cubicBezTo>
                    <a:pt x="414" y="449"/>
                    <a:pt x="283" y="187"/>
                    <a:pt x="45" y="9"/>
                  </a:cubicBezTo>
                  <a:cubicBezTo>
                    <a:pt x="42" y="3"/>
                    <a:pt x="38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0" name="Google Shape;16982;p55">
              <a:extLst>
                <a:ext uri="{FF2B5EF4-FFF2-40B4-BE49-F238E27FC236}">
                  <a16:creationId xmlns:a16="http://schemas.microsoft.com/office/drawing/2014/main" id="{DAA30312-E614-6C34-3DD0-AF08C43C867A}"/>
                </a:ext>
              </a:extLst>
            </p:cNvPr>
            <p:cNvSpPr/>
            <p:nvPr/>
          </p:nvSpPr>
          <p:spPr>
            <a:xfrm>
              <a:off x="3613525" y="2545825"/>
              <a:ext cx="7775" cy="18050"/>
            </a:xfrm>
            <a:custGeom>
              <a:avLst/>
              <a:gdLst/>
              <a:ahLst/>
              <a:cxnLst/>
              <a:rect l="l" t="t" r="r" b="b"/>
              <a:pathLst>
                <a:path w="311" h="722" extrusionOk="0">
                  <a:moveTo>
                    <a:pt x="156" y="1"/>
                  </a:moveTo>
                  <a:cubicBezTo>
                    <a:pt x="141" y="1"/>
                    <a:pt x="126" y="7"/>
                    <a:pt x="120" y="19"/>
                  </a:cubicBezTo>
                  <a:cubicBezTo>
                    <a:pt x="1" y="221"/>
                    <a:pt x="37" y="447"/>
                    <a:pt x="37" y="685"/>
                  </a:cubicBezTo>
                  <a:cubicBezTo>
                    <a:pt x="21" y="708"/>
                    <a:pt x="31" y="721"/>
                    <a:pt x="43" y="721"/>
                  </a:cubicBezTo>
                  <a:cubicBezTo>
                    <a:pt x="49" y="721"/>
                    <a:pt x="56" y="718"/>
                    <a:pt x="60" y="709"/>
                  </a:cubicBezTo>
                  <a:cubicBezTo>
                    <a:pt x="179" y="495"/>
                    <a:pt x="310" y="269"/>
                    <a:pt x="191" y="19"/>
                  </a:cubicBezTo>
                  <a:cubicBezTo>
                    <a:pt x="185" y="7"/>
                    <a:pt x="17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1" name="Google Shape;16983;p55">
              <a:extLst>
                <a:ext uri="{FF2B5EF4-FFF2-40B4-BE49-F238E27FC236}">
                  <a16:creationId xmlns:a16="http://schemas.microsoft.com/office/drawing/2014/main" id="{B58C5603-79F3-DF34-FD07-267A956C9E93}"/>
                </a:ext>
              </a:extLst>
            </p:cNvPr>
            <p:cNvSpPr/>
            <p:nvPr/>
          </p:nvSpPr>
          <p:spPr>
            <a:xfrm>
              <a:off x="3617700" y="2528000"/>
              <a:ext cx="1425" cy="3350"/>
            </a:xfrm>
            <a:custGeom>
              <a:avLst/>
              <a:gdLst/>
              <a:ahLst/>
              <a:cxnLst/>
              <a:rect l="l" t="t" r="r" b="b"/>
              <a:pathLst>
                <a:path w="57" h="134" extrusionOk="0">
                  <a:moveTo>
                    <a:pt x="42" y="0"/>
                  </a:moveTo>
                  <a:cubicBezTo>
                    <a:pt x="37" y="0"/>
                    <a:pt x="31" y="2"/>
                    <a:pt x="24" y="5"/>
                  </a:cubicBezTo>
                  <a:cubicBezTo>
                    <a:pt x="1" y="29"/>
                    <a:pt x="1" y="77"/>
                    <a:pt x="1" y="124"/>
                  </a:cubicBezTo>
                  <a:cubicBezTo>
                    <a:pt x="1" y="130"/>
                    <a:pt x="4" y="133"/>
                    <a:pt x="7" y="133"/>
                  </a:cubicBezTo>
                  <a:cubicBezTo>
                    <a:pt x="10" y="133"/>
                    <a:pt x="12" y="130"/>
                    <a:pt x="12" y="124"/>
                  </a:cubicBezTo>
                  <a:cubicBezTo>
                    <a:pt x="12" y="89"/>
                    <a:pt x="12" y="53"/>
                    <a:pt x="48" y="17"/>
                  </a:cubicBezTo>
                  <a:cubicBezTo>
                    <a:pt x="57" y="9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2" name="Google Shape;16984;p55">
              <a:extLst>
                <a:ext uri="{FF2B5EF4-FFF2-40B4-BE49-F238E27FC236}">
                  <a16:creationId xmlns:a16="http://schemas.microsoft.com/office/drawing/2014/main" id="{BA893B3B-8806-951A-7AE7-32EA0B039CDB}"/>
                </a:ext>
              </a:extLst>
            </p:cNvPr>
            <p:cNvSpPr/>
            <p:nvPr/>
          </p:nvSpPr>
          <p:spPr>
            <a:xfrm>
              <a:off x="3618425" y="2505675"/>
              <a:ext cx="2575" cy="7900"/>
            </a:xfrm>
            <a:custGeom>
              <a:avLst/>
              <a:gdLst/>
              <a:ahLst/>
              <a:cxnLst/>
              <a:rect l="l" t="t" r="r" b="b"/>
              <a:pathLst>
                <a:path w="103" h="316" extrusionOk="0">
                  <a:moveTo>
                    <a:pt x="74" y="0"/>
                  </a:moveTo>
                  <a:cubicBezTo>
                    <a:pt x="70" y="0"/>
                    <a:pt x="67" y="2"/>
                    <a:pt x="67" y="5"/>
                  </a:cubicBezTo>
                  <a:cubicBezTo>
                    <a:pt x="43" y="89"/>
                    <a:pt x="7" y="184"/>
                    <a:pt x="7" y="267"/>
                  </a:cubicBezTo>
                  <a:cubicBezTo>
                    <a:pt x="1" y="301"/>
                    <a:pt x="17" y="315"/>
                    <a:pt x="32" y="315"/>
                  </a:cubicBezTo>
                  <a:cubicBezTo>
                    <a:pt x="44" y="315"/>
                    <a:pt x="55" y="307"/>
                    <a:pt x="55" y="291"/>
                  </a:cubicBezTo>
                  <a:cubicBezTo>
                    <a:pt x="55" y="196"/>
                    <a:pt x="79" y="112"/>
                    <a:pt x="103" y="17"/>
                  </a:cubicBezTo>
                  <a:cubicBezTo>
                    <a:pt x="103" y="9"/>
                    <a:pt x="85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3" name="Google Shape;16985;p55">
              <a:extLst>
                <a:ext uri="{FF2B5EF4-FFF2-40B4-BE49-F238E27FC236}">
                  <a16:creationId xmlns:a16="http://schemas.microsoft.com/office/drawing/2014/main" id="{8BA11FDA-9848-245D-C065-55AD0FDF5973}"/>
                </a:ext>
              </a:extLst>
            </p:cNvPr>
            <p:cNvSpPr/>
            <p:nvPr/>
          </p:nvSpPr>
          <p:spPr>
            <a:xfrm>
              <a:off x="3625950" y="2480775"/>
              <a:ext cx="4175" cy="7950"/>
            </a:xfrm>
            <a:custGeom>
              <a:avLst/>
              <a:gdLst/>
              <a:ahLst/>
              <a:cxnLst/>
              <a:rect l="l" t="t" r="r" b="b"/>
              <a:pathLst>
                <a:path w="167" h="318" extrusionOk="0">
                  <a:moveTo>
                    <a:pt x="150" y="1"/>
                  </a:moveTo>
                  <a:cubicBezTo>
                    <a:pt x="145" y="1"/>
                    <a:pt x="139" y="5"/>
                    <a:pt x="135" y="13"/>
                  </a:cubicBezTo>
                  <a:cubicBezTo>
                    <a:pt x="75" y="108"/>
                    <a:pt x="52" y="192"/>
                    <a:pt x="16" y="287"/>
                  </a:cubicBezTo>
                  <a:cubicBezTo>
                    <a:pt x="1" y="302"/>
                    <a:pt x="14" y="317"/>
                    <a:pt x="29" y="317"/>
                  </a:cubicBezTo>
                  <a:cubicBezTo>
                    <a:pt x="38" y="317"/>
                    <a:pt x="47" y="312"/>
                    <a:pt x="52" y="299"/>
                  </a:cubicBezTo>
                  <a:cubicBezTo>
                    <a:pt x="87" y="215"/>
                    <a:pt x="99" y="120"/>
                    <a:pt x="159" y="37"/>
                  </a:cubicBezTo>
                  <a:cubicBezTo>
                    <a:pt x="166" y="14"/>
                    <a:pt x="159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4" name="Google Shape;16986;p55">
              <a:extLst>
                <a:ext uri="{FF2B5EF4-FFF2-40B4-BE49-F238E27FC236}">
                  <a16:creationId xmlns:a16="http://schemas.microsoft.com/office/drawing/2014/main" id="{03420B80-1ACF-8FFA-462D-C60416333C13}"/>
                </a:ext>
              </a:extLst>
            </p:cNvPr>
            <p:cNvSpPr/>
            <p:nvPr/>
          </p:nvSpPr>
          <p:spPr>
            <a:xfrm>
              <a:off x="3639325" y="2459950"/>
              <a:ext cx="8175" cy="7725"/>
            </a:xfrm>
            <a:custGeom>
              <a:avLst/>
              <a:gdLst/>
              <a:ahLst/>
              <a:cxnLst/>
              <a:rect l="l" t="t" r="r" b="b"/>
              <a:pathLst>
                <a:path w="327" h="309" extrusionOk="0">
                  <a:moveTo>
                    <a:pt x="279" y="1"/>
                  </a:moveTo>
                  <a:cubicBezTo>
                    <a:pt x="148" y="25"/>
                    <a:pt x="76" y="120"/>
                    <a:pt x="17" y="239"/>
                  </a:cubicBezTo>
                  <a:cubicBezTo>
                    <a:pt x="1" y="279"/>
                    <a:pt x="23" y="309"/>
                    <a:pt x="50" y="309"/>
                  </a:cubicBezTo>
                  <a:cubicBezTo>
                    <a:pt x="63" y="309"/>
                    <a:pt x="77" y="302"/>
                    <a:pt x="88" y="286"/>
                  </a:cubicBezTo>
                  <a:cubicBezTo>
                    <a:pt x="148" y="179"/>
                    <a:pt x="231" y="120"/>
                    <a:pt x="314" y="48"/>
                  </a:cubicBezTo>
                  <a:cubicBezTo>
                    <a:pt x="326" y="25"/>
                    <a:pt x="314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5" name="Google Shape;16987;p55">
              <a:extLst>
                <a:ext uri="{FF2B5EF4-FFF2-40B4-BE49-F238E27FC236}">
                  <a16:creationId xmlns:a16="http://schemas.microsoft.com/office/drawing/2014/main" id="{00FFCCF7-A11A-BEB7-44CC-D1F89B48EA8C}"/>
                </a:ext>
              </a:extLst>
            </p:cNvPr>
            <p:cNvSpPr/>
            <p:nvPr/>
          </p:nvSpPr>
          <p:spPr>
            <a:xfrm>
              <a:off x="3667125" y="2452800"/>
              <a:ext cx="15800" cy="6875"/>
            </a:xfrm>
            <a:custGeom>
              <a:avLst/>
              <a:gdLst/>
              <a:ahLst/>
              <a:cxnLst/>
              <a:rect l="l" t="t" r="r" b="b"/>
              <a:pathLst>
                <a:path w="632" h="275" extrusionOk="0">
                  <a:moveTo>
                    <a:pt x="36" y="1"/>
                  </a:moveTo>
                  <a:cubicBezTo>
                    <a:pt x="12" y="25"/>
                    <a:pt x="0" y="61"/>
                    <a:pt x="36" y="61"/>
                  </a:cubicBezTo>
                  <a:cubicBezTo>
                    <a:pt x="143" y="84"/>
                    <a:pt x="250" y="144"/>
                    <a:pt x="357" y="180"/>
                  </a:cubicBezTo>
                  <a:cubicBezTo>
                    <a:pt x="429" y="227"/>
                    <a:pt x="524" y="275"/>
                    <a:pt x="595" y="275"/>
                  </a:cubicBezTo>
                  <a:cubicBezTo>
                    <a:pt x="607" y="275"/>
                    <a:pt x="631" y="239"/>
                    <a:pt x="607" y="227"/>
                  </a:cubicBezTo>
                  <a:cubicBezTo>
                    <a:pt x="536" y="168"/>
                    <a:pt x="417" y="144"/>
                    <a:pt x="333" y="96"/>
                  </a:cubicBezTo>
                  <a:cubicBezTo>
                    <a:pt x="238" y="49"/>
                    <a:pt x="131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6" name="Google Shape;16988;p55">
              <a:extLst>
                <a:ext uri="{FF2B5EF4-FFF2-40B4-BE49-F238E27FC236}">
                  <a16:creationId xmlns:a16="http://schemas.microsoft.com/office/drawing/2014/main" id="{0E2E2138-0CBE-34FD-BA55-1CF2D1F7AE13}"/>
                </a:ext>
              </a:extLst>
            </p:cNvPr>
            <p:cNvSpPr/>
            <p:nvPr/>
          </p:nvSpPr>
          <p:spPr>
            <a:xfrm>
              <a:off x="3697850" y="2466150"/>
              <a:ext cx="62275" cy="20425"/>
            </a:xfrm>
            <a:custGeom>
              <a:avLst/>
              <a:gdLst/>
              <a:ahLst/>
              <a:cxnLst/>
              <a:rect l="l" t="t" r="r" b="b"/>
              <a:pathLst>
                <a:path w="2491" h="817" extrusionOk="0">
                  <a:moveTo>
                    <a:pt x="24" y="0"/>
                  </a:moveTo>
                  <a:cubicBezTo>
                    <a:pt x="7" y="0"/>
                    <a:pt x="1" y="28"/>
                    <a:pt x="21" y="38"/>
                  </a:cubicBezTo>
                  <a:cubicBezTo>
                    <a:pt x="390" y="181"/>
                    <a:pt x="747" y="348"/>
                    <a:pt x="1140" y="443"/>
                  </a:cubicBezTo>
                  <a:cubicBezTo>
                    <a:pt x="1557" y="527"/>
                    <a:pt x="2021" y="598"/>
                    <a:pt x="2402" y="812"/>
                  </a:cubicBezTo>
                  <a:cubicBezTo>
                    <a:pt x="2410" y="815"/>
                    <a:pt x="2417" y="817"/>
                    <a:pt x="2423" y="817"/>
                  </a:cubicBezTo>
                  <a:cubicBezTo>
                    <a:pt x="2469" y="817"/>
                    <a:pt x="2490" y="751"/>
                    <a:pt x="2438" y="741"/>
                  </a:cubicBezTo>
                  <a:cubicBezTo>
                    <a:pt x="2021" y="598"/>
                    <a:pt x="1676" y="443"/>
                    <a:pt x="1259" y="348"/>
                  </a:cubicBezTo>
                  <a:cubicBezTo>
                    <a:pt x="843" y="253"/>
                    <a:pt x="450" y="74"/>
                    <a:pt x="33" y="3"/>
                  </a:cubicBezTo>
                  <a:cubicBezTo>
                    <a:pt x="30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7" name="Google Shape;16989;p55">
              <a:extLst>
                <a:ext uri="{FF2B5EF4-FFF2-40B4-BE49-F238E27FC236}">
                  <a16:creationId xmlns:a16="http://schemas.microsoft.com/office/drawing/2014/main" id="{4B09488F-E19F-907E-8BDB-29CD6920D132}"/>
                </a:ext>
              </a:extLst>
            </p:cNvPr>
            <p:cNvSpPr/>
            <p:nvPr/>
          </p:nvSpPr>
          <p:spPr>
            <a:xfrm>
              <a:off x="3745025" y="2484475"/>
              <a:ext cx="13800" cy="15125"/>
            </a:xfrm>
            <a:custGeom>
              <a:avLst/>
              <a:gdLst/>
              <a:ahLst/>
              <a:cxnLst/>
              <a:rect l="l" t="t" r="r" b="b"/>
              <a:pathLst>
                <a:path w="552" h="605" extrusionOk="0">
                  <a:moveTo>
                    <a:pt x="50" y="0"/>
                  </a:moveTo>
                  <a:cubicBezTo>
                    <a:pt x="10" y="0"/>
                    <a:pt x="1" y="71"/>
                    <a:pt x="51" y="91"/>
                  </a:cubicBezTo>
                  <a:cubicBezTo>
                    <a:pt x="265" y="163"/>
                    <a:pt x="325" y="401"/>
                    <a:pt x="432" y="579"/>
                  </a:cubicBezTo>
                  <a:cubicBezTo>
                    <a:pt x="438" y="596"/>
                    <a:pt x="456" y="605"/>
                    <a:pt x="474" y="605"/>
                  </a:cubicBezTo>
                  <a:cubicBezTo>
                    <a:pt x="495" y="605"/>
                    <a:pt x="515" y="593"/>
                    <a:pt x="515" y="568"/>
                  </a:cubicBezTo>
                  <a:cubicBezTo>
                    <a:pt x="551" y="437"/>
                    <a:pt x="504" y="306"/>
                    <a:pt x="396" y="210"/>
                  </a:cubicBezTo>
                  <a:cubicBezTo>
                    <a:pt x="313" y="127"/>
                    <a:pt x="206" y="32"/>
                    <a:pt x="75" y="8"/>
                  </a:cubicBezTo>
                  <a:cubicBezTo>
                    <a:pt x="66" y="2"/>
                    <a:pt x="57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8" name="Google Shape;16990;p55">
              <a:extLst>
                <a:ext uri="{FF2B5EF4-FFF2-40B4-BE49-F238E27FC236}">
                  <a16:creationId xmlns:a16="http://schemas.microsoft.com/office/drawing/2014/main" id="{4070418A-B53F-CF08-FA33-9A6ABE18BE2C}"/>
                </a:ext>
              </a:extLst>
            </p:cNvPr>
            <p:cNvSpPr/>
            <p:nvPr/>
          </p:nvSpPr>
          <p:spPr>
            <a:xfrm>
              <a:off x="3747775" y="2511425"/>
              <a:ext cx="10450" cy="21775"/>
            </a:xfrm>
            <a:custGeom>
              <a:avLst/>
              <a:gdLst/>
              <a:ahLst/>
              <a:cxnLst/>
              <a:rect l="l" t="t" r="r" b="b"/>
              <a:pathLst>
                <a:path w="418" h="871" extrusionOk="0">
                  <a:moveTo>
                    <a:pt x="304" y="1"/>
                  </a:moveTo>
                  <a:cubicBezTo>
                    <a:pt x="289" y="1"/>
                    <a:pt x="273" y="8"/>
                    <a:pt x="263" y="25"/>
                  </a:cubicBezTo>
                  <a:cubicBezTo>
                    <a:pt x="155" y="180"/>
                    <a:pt x="1" y="371"/>
                    <a:pt x="24" y="561"/>
                  </a:cubicBezTo>
                  <a:cubicBezTo>
                    <a:pt x="36" y="740"/>
                    <a:pt x="203" y="871"/>
                    <a:pt x="358" y="871"/>
                  </a:cubicBezTo>
                  <a:cubicBezTo>
                    <a:pt x="405" y="871"/>
                    <a:pt x="417" y="835"/>
                    <a:pt x="394" y="799"/>
                  </a:cubicBezTo>
                  <a:cubicBezTo>
                    <a:pt x="274" y="692"/>
                    <a:pt x="120" y="668"/>
                    <a:pt x="167" y="478"/>
                  </a:cubicBezTo>
                  <a:cubicBezTo>
                    <a:pt x="203" y="335"/>
                    <a:pt x="286" y="204"/>
                    <a:pt x="346" y="85"/>
                  </a:cubicBezTo>
                  <a:cubicBezTo>
                    <a:pt x="380" y="43"/>
                    <a:pt x="342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9" name="Google Shape;16991;p55">
              <a:extLst>
                <a:ext uri="{FF2B5EF4-FFF2-40B4-BE49-F238E27FC236}">
                  <a16:creationId xmlns:a16="http://schemas.microsoft.com/office/drawing/2014/main" id="{35515F9E-6BB2-F27B-798C-76890D47A0D6}"/>
                </a:ext>
              </a:extLst>
            </p:cNvPr>
            <p:cNvSpPr/>
            <p:nvPr/>
          </p:nvSpPr>
          <p:spPr>
            <a:xfrm>
              <a:off x="3758200" y="2531400"/>
              <a:ext cx="11325" cy="14425"/>
            </a:xfrm>
            <a:custGeom>
              <a:avLst/>
              <a:gdLst/>
              <a:ahLst/>
              <a:cxnLst/>
              <a:rect l="l" t="t" r="r" b="b"/>
              <a:pathLst>
                <a:path w="453" h="577" extrusionOk="0">
                  <a:moveTo>
                    <a:pt x="36" y="0"/>
                  </a:moveTo>
                  <a:cubicBezTo>
                    <a:pt x="24" y="0"/>
                    <a:pt x="0" y="0"/>
                    <a:pt x="24" y="12"/>
                  </a:cubicBezTo>
                  <a:cubicBezTo>
                    <a:pt x="48" y="72"/>
                    <a:pt x="60" y="131"/>
                    <a:pt x="96" y="191"/>
                  </a:cubicBezTo>
                  <a:cubicBezTo>
                    <a:pt x="119" y="238"/>
                    <a:pt x="155" y="286"/>
                    <a:pt x="179" y="310"/>
                  </a:cubicBezTo>
                  <a:cubicBezTo>
                    <a:pt x="262" y="405"/>
                    <a:pt x="346" y="476"/>
                    <a:pt x="417" y="572"/>
                  </a:cubicBezTo>
                  <a:cubicBezTo>
                    <a:pt x="423" y="575"/>
                    <a:pt x="429" y="576"/>
                    <a:pt x="434" y="576"/>
                  </a:cubicBezTo>
                  <a:cubicBezTo>
                    <a:pt x="446" y="576"/>
                    <a:pt x="453" y="565"/>
                    <a:pt x="453" y="548"/>
                  </a:cubicBezTo>
                  <a:cubicBezTo>
                    <a:pt x="441" y="429"/>
                    <a:pt x="417" y="310"/>
                    <a:pt x="346" y="226"/>
                  </a:cubicBezTo>
                  <a:cubicBezTo>
                    <a:pt x="322" y="179"/>
                    <a:pt x="274" y="119"/>
                    <a:pt x="227" y="95"/>
                  </a:cubicBezTo>
                  <a:cubicBezTo>
                    <a:pt x="167" y="60"/>
                    <a:pt x="96" y="3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0" name="Google Shape;16992;p55">
              <a:extLst>
                <a:ext uri="{FF2B5EF4-FFF2-40B4-BE49-F238E27FC236}">
                  <a16:creationId xmlns:a16="http://schemas.microsoft.com/office/drawing/2014/main" id="{EA1F1556-8841-59D8-9490-8965E0D29B87}"/>
                </a:ext>
              </a:extLst>
            </p:cNvPr>
            <p:cNvSpPr/>
            <p:nvPr/>
          </p:nvSpPr>
          <p:spPr>
            <a:xfrm>
              <a:off x="3759800" y="2551475"/>
              <a:ext cx="15375" cy="26125"/>
            </a:xfrm>
            <a:custGeom>
              <a:avLst/>
              <a:gdLst/>
              <a:ahLst/>
              <a:cxnLst/>
              <a:rect l="l" t="t" r="r" b="b"/>
              <a:pathLst>
                <a:path w="615" h="1045" extrusionOk="0">
                  <a:moveTo>
                    <a:pt x="472" y="1"/>
                  </a:moveTo>
                  <a:cubicBezTo>
                    <a:pt x="432" y="1"/>
                    <a:pt x="394" y="28"/>
                    <a:pt x="401" y="78"/>
                  </a:cubicBezTo>
                  <a:cubicBezTo>
                    <a:pt x="436" y="447"/>
                    <a:pt x="198" y="662"/>
                    <a:pt x="32" y="971"/>
                  </a:cubicBezTo>
                  <a:cubicBezTo>
                    <a:pt x="1" y="1013"/>
                    <a:pt x="41" y="1045"/>
                    <a:pt x="84" y="1045"/>
                  </a:cubicBezTo>
                  <a:cubicBezTo>
                    <a:pt x="90" y="1045"/>
                    <a:pt x="97" y="1044"/>
                    <a:pt x="103" y="1043"/>
                  </a:cubicBezTo>
                  <a:cubicBezTo>
                    <a:pt x="448" y="900"/>
                    <a:pt x="615" y="435"/>
                    <a:pt x="555" y="66"/>
                  </a:cubicBezTo>
                  <a:cubicBezTo>
                    <a:pt x="544" y="22"/>
                    <a:pt x="5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1" name="Google Shape;16993;p55">
              <a:extLst>
                <a:ext uri="{FF2B5EF4-FFF2-40B4-BE49-F238E27FC236}">
                  <a16:creationId xmlns:a16="http://schemas.microsoft.com/office/drawing/2014/main" id="{3713C5C4-20FA-3E93-CEF9-6907BF120BF9}"/>
                </a:ext>
              </a:extLst>
            </p:cNvPr>
            <p:cNvSpPr/>
            <p:nvPr/>
          </p:nvSpPr>
          <p:spPr>
            <a:xfrm>
              <a:off x="3756175" y="2560275"/>
              <a:ext cx="23775" cy="36400"/>
            </a:xfrm>
            <a:custGeom>
              <a:avLst/>
              <a:gdLst/>
              <a:ahLst/>
              <a:cxnLst/>
              <a:rect l="l" t="t" r="r" b="b"/>
              <a:pathLst>
                <a:path w="951" h="1456" extrusionOk="0">
                  <a:moveTo>
                    <a:pt x="878" y="0"/>
                  </a:moveTo>
                  <a:cubicBezTo>
                    <a:pt x="861" y="0"/>
                    <a:pt x="843" y="12"/>
                    <a:pt x="843" y="36"/>
                  </a:cubicBezTo>
                  <a:cubicBezTo>
                    <a:pt x="879" y="607"/>
                    <a:pt x="439" y="1107"/>
                    <a:pt x="10" y="1417"/>
                  </a:cubicBezTo>
                  <a:cubicBezTo>
                    <a:pt x="0" y="1436"/>
                    <a:pt x="6" y="1456"/>
                    <a:pt x="15" y="1456"/>
                  </a:cubicBezTo>
                  <a:cubicBezTo>
                    <a:pt x="17" y="1456"/>
                    <a:pt x="20" y="1455"/>
                    <a:pt x="22" y="1453"/>
                  </a:cubicBezTo>
                  <a:cubicBezTo>
                    <a:pt x="522" y="1167"/>
                    <a:pt x="950" y="631"/>
                    <a:pt x="903" y="36"/>
                  </a:cubicBezTo>
                  <a:cubicBezTo>
                    <a:pt x="909" y="12"/>
                    <a:pt x="894" y="0"/>
                    <a:pt x="8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2" name="Google Shape;16994;p55">
              <a:extLst>
                <a:ext uri="{FF2B5EF4-FFF2-40B4-BE49-F238E27FC236}">
                  <a16:creationId xmlns:a16="http://schemas.microsoft.com/office/drawing/2014/main" id="{457FA2EE-B69C-02CD-1B0A-6E48AD814BDF}"/>
                </a:ext>
              </a:extLst>
            </p:cNvPr>
            <p:cNvSpPr/>
            <p:nvPr/>
          </p:nvSpPr>
          <p:spPr>
            <a:xfrm>
              <a:off x="3740450" y="2606075"/>
              <a:ext cx="6350" cy="4300"/>
            </a:xfrm>
            <a:custGeom>
              <a:avLst/>
              <a:gdLst/>
              <a:ahLst/>
              <a:cxnLst/>
              <a:rect l="l" t="t" r="r" b="b"/>
              <a:pathLst>
                <a:path w="254" h="172" extrusionOk="0">
                  <a:moveTo>
                    <a:pt x="187" y="0"/>
                  </a:moveTo>
                  <a:cubicBezTo>
                    <a:pt x="183" y="0"/>
                    <a:pt x="179" y="1"/>
                    <a:pt x="175" y="2"/>
                  </a:cubicBezTo>
                  <a:cubicBezTo>
                    <a:pt x="115" y="37"/>
                    <a:pt x="55" y="61"/>
                    <a:pt x="20" y="121"/>
                  </a:cubicBezTo>
                  <a:cubicBezTo>
                    <a:pt x="0" y="150"/>
                    <a:pt x="13" y="171"/>
                    <a:pt x="31" y="171"/>
                  </a:cubicBezTo>
                  <a:cubicBezTo>
                    <a:pt x="35" y="171"/>
                    <a:pt x="39" y="170"/>
                    <a:pt x="44" y="168"/>
                  </a:cubicBezTo>
                  <a:cubicBezTo>
                    <a:pt x="103" y="121"/>
                    <a:pt x="151" y="97"/>
                    <a:pt x="210" y="61"/>
                  </a:cubicBezTo>
                  <a:cubicBezTo>
                    <a:pt x="254" y="50"/>
                    <a:pt x="228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3" name="Google Shape;16995;p55">
              <a:extLst>
                <a:ext uri="{FF2B5EF4-FFF2-40B4-BE49-F238E27FC236}">
                  <a16:creationId xmlns:a16="http://schemas.microsoft.com/office/drawing/2014/main" id="{24B19A9E-9795-3B51-050A-E5DE71D71C97}"/>
                </a:ext>
              </a:extLst>
            </p:cNvPr>
            <p:cNvSpPr/>
            <p:nvPr/>
          </p:nvSpPr>
          <p:spPr>
            <a:xfrm>
              <a:off x="3737050" y="2599300"/>
              <a:ext cx="8775" cy="9200"/>
            </a:xfrm>
            <a:custGeom>
              <a:avLst/>
              <a:gdLst/>
              <a:ahLst/>
              <a:cxnLst/>
              <a:rect l="l" t="t" r="r" b="b"/>
              <a:pathLst>
                <a:path w="351" h="368" extrusionOk="0">
                  <a:moveTo>
                    <a:pt x="306" y="0"/>
                  </a:moveTo>
                  <a:cubicBezTo>
                    <a:pt x="295" y="0"/>
                    <a:pt x="283" y="7"/>
                    <a:pt x="275" y="23"/>
                  </a:cubicBezTo>
                  <a:cubicBezTo>
                    <a:pt x="215" y="142"/>
                    <a:pt x="108" y="213"/>
                    <a:pt x="13" y="320"/>
                  </a:cubicBezTo>
                  <a:cubicBezTo>
                    <a:pt x="1" y="332"/>
                    <a:pt x="13" y="368"/>
                    <a:pt x="49" y="368"/>
                  </a:cubicBezTo>
                  <a:cubicBezTo>
                    <a:pt x="180" y="308"/>
                    <a:pt x="287" y="201"/>
                    <a:pt x="334" y="58"/>
                  </a:cubicBezTo>
                  <a:cubicBezTo>
                    <a:pt x="350" y="27"/>
                    <a:pt x="329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4" name="Google Shape;16996;p55">
              <a:extLst>
                <a:ext uri="{FF2B5EF4-FFF2-40B4-BE49-F238E27FC236}">
                  <a16:creationId xmlns:a16="http://schemas.microsoft.com/office/drawing/2014/main" id="{335B457E-094F-C822-FAF6-6B66D96E22D0}"/>
                </a:ext>
              </a:extLst>
            </p:cNvPr>
            <p:cNvSpPr/>
            <p:nvPr/>
          </p:nvSpPr>
          <p:spPr>
            <a:xfrm>
              <a:off x="3668000" y="2638550"/>
              <a:ext cx="24725" cy="9875"/>
            </a:xfrm>
            <a:custGeom>
              <a:avLst/>
              <a:gdLst/>
              <a:ahLst/>
              <a:cxnLst/>
              <a:rect l="l" t="t" r="r" b="b"/>
              <a:pathLst>
                <a:path w="989" h="395" extrusionOk="0">
                  <a:moveTo>
                    <a:pt x="965" y="0"/>
                  </a:moveTo>
                  <a:cubicBezTo>
                    <a:pt x="810" y="48"/>
                    <a:pt x="679" y="108"/>
                    <a:pt x="548" y="179"/>
                  </a:cubicBezTo>
                  <a:cubicBezTo>
                    <a:pt x="370" y="274"/>
                    <a:pt x="215" y="310"/>
                    <a:pt x="25" y="346"/>
                  </a:cubicBezTo>
                  <a:cubicBezTo>
                    <a:pt x="1" y="346"/>
                    <a:pt x="13" y="393"/>
                    <a:pt x="25" y="393"/>
                  </a:cubicBezTo>
                  <a:cubicBezTo>
                    <a:pt x="37" y="394"/>
                    <a:pt x="50" y="395"/>
                    <a:pt x="63" y="395"/>
                  </a:cubicBezTo>
                  <a:cubicBezTo>
                    <a:pt x="382" y="395"/>
                    <a:pt x="679" y="116"/>
                    <a:pt x="965" y="36"/>
                  </a:cubicBezTo>
                  <a:cubicBezTo>
                    <a:pt x="989" y="36"/>
                    <a:pt x="989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5" name="Google Shape;16997;p55">
              <a:extLst>
                <a:ext uri="{FF2B5EF4-FFF2-40B4-BE49-F238E27FC236}">
                  <a16:creationId xmlns:a16="http://schemas.microsoft.com/office/drawing/2014/main" id="{DF753414-C699-3D0A-AB49-2563CA6739F4}"/>
                </a:ext>
              </a:extLst>
            </p:cNvPr>
            <p:cNvSpPr/>
            <p:nvPr/>
          </p:nvSpPr>
          <p:spPr>
            <a:xfrm>
              <a:off x="3613825" y="2546725"/>
              <a:ext cx="5100" cy="16800"/>
            </a:xfrm>
            <a:custGeom>
              <a:avLst/>
              <a:gdLst/>
              <a:ahLst/>
              <a:cxnLst/>
              <a:rect l="l" t="t" r="r" b="b"/>
              <a:pathLst>
                <a:path w="204" h="672" extrusionOk="0">
                  <a:moveTo>
                    <a:pt x="38" y="0"/>
                  </a:moveTo>
                  <a:cubicBezTo>
                    <a:pt x="31" y="0"/>
                    <a:pt x="25" y="6"/>
                    <a:pt x="25" y="18"/>
                  </a:cubicBezTo>
                  <a:cubicBezTo>
                    <a:pt x="1" y="221"/>
                    <a:pt x="108" y="435"/>
                    <a:pt x="108" y="625"/>
                  </a:cubicBezTo>
                  <a:cubicBezTo>
                    <a:pt x="114" y="657"/>
                    <a:pt x="140" y="672"/>
                    <a:pt x="164" y="672"/>
                  </a:cubicBezTo>
                  <a:cubicBezTo>
                    <a:pt x="185" y="672"/>
                    <a:pt x="203" y="660"/>
                    <a:pt x="203" y="637"/>
                  </a:cubicBezTo>
                  <a:cubicBezTo>
                    <a:pt x="203" y="435"/>
                    <a:pt x="144" y="209"/>
                    <a:pt x="60" y="18"/>
                  </a:cubicBezTo>
                  <a:cubicBezTo>
                    <a:pt x="54" y="6"/>
                    <a:pt x="45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6" name="Google Shape;16998;p55">
              <a:extLst>
                <a:ext uri="{FF2B5EF4-FFF2-40B4-BE49-F238E27FC236}">
                  <a16:creationId xmlns:a16="http://schemas.microsoft.com/office/drawing/2014/main" id="{B4EB1B7E-E24F-E779-D656-A217682F2774}"/>
                </a:ext>
              </a:extLst>
            </p:cNvPr>
            <p:cNvSpPr/>
            <p:nvPr/>
          </p:nvSpPr>
          <p:spPr>
            <a:xfrm>
              <a:off x="3619775" y="2463525"/>
              <a:ext cx="26000" cy="61850"/>
            </a:xfrm>
            <a:custGeom>
              <a:avLst/>
              <a:gdLst/>
              <a:ahLst/>
              <a:cxnLst/>
              <a:rect l="l" t="t" r="r" b="b"/>
              <a:pathLst>
                <a:path w="1040" h="2474" extrusionOk="0">
                  <a:moveTo>
                    <a:pt x="987" y="0"/>
                  </a:moveTo>
                  <a:cubicBezTo>
                    <a:pt x="977" y="0"/>
                    <a:pt x="965" y="4"/>
                    <a:pt x="953" y="13"/>
                  </a:cubicBezTo>
                  <a:cubicBezTo>
                    <a:pt x="656" y="251"/>
                    <a:pt x="596" y="608"/>
                    <a:pt x="501" y="941"/>
                  </a:cubicBezTo>
                  <a:cubicBezTo>
                    <a:pt x="346" y="1453"/>
                    <a:pt x="120" y="1929"/>
                    <a:pt x="1" y="2453"/>
                  </a:cubicBezTo>
                  <a:cubicBezTo>
                    <a:pt x="15" y="2467"/>
                    <a:pt x="25" y="2473"/>
                    <a:pt x="31" y="2473"/>
                  </a:cubicBezTo>
                  <a:cubicBezTo>
                    <a:pt x="35" y="2473"/>
                    <a:pt x="37" y="2470"/>
                    <a:pt x="37" y="2465"/>
                  </a:cubicBezTo>
                  <a:cubicBezTo>
                    <a:pt x="156" y="2060"/>
                    <a:pt x="334" y="1679"/>
                    <a:pt x="501" y="1286"/>
                  </a:cubicBezTo>
                  <a:cubicBezTo>
                    <a:pt x="656" y="858"/>
                    <a:pt x="715" y="441"/>
                    <a:pt x="1013" y="72"/>
                  </a:cubicBezTo>
                  <a:cubicBezTo>
                    <a:pt x="1040" y="36"/>
                    <a:pt x="1019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7" name="Google Shape;16999;p55">
              <a:extLst>
                <a:ext uri="{FF2B5EF4-FFF2-40B4-BE49-F238E27FC236}">
                  <a16:creationId xmlns:a16="http://schemas.microsoft.com/office/drawing/2014/main" id="{C47AD0AA-951A-6AEE-F129-555FA0933230}"/>
                </a:ext>
              </a:extLst>
            </p:cNvPr>
            <p:cNvSpPr/>
            <p:nvPr/>
          </p:nvSpPr>
          <p:spPr>
            <a:xfrm>
              <a:off x="3657625" y="2459875"/>
              <a:ext cx="3500" cy="2550"/>
            </a:xfrm>
            <a:custGeom>
              <a:avLst/>
              <a:gdLst/>
              <a:ahLst/>
              <a:cxnLst/>
              <a:rect l="l" t="t" r="r" b="b"/>
              <a:pathLst>
                <a:path w="140" h="102" extrusionOk="0">
                  <a:moveTo>
                    <a:pt x="124" y="1"/>
                  </a:moveTo>
                  <a:cubicBezTo>
                    <a:pt x="122" y="1"/>
                    <a:pt x="120" y="2"/>
                    <a:pt x="118" y="4"/>
                  </a:cubicBezTo>
                  <a:cubicBezTo>
                    <a:pt x="82" y="39"/>
                    <a:pt x="35" y="39"/>
                    <a:pt x="11" y="63"/>
                  </a:cubicBezTo>
                  <a:cubicBezTo>
                    <a:pt x="1" y="74"/>
                    <a:pt x="8" y="101"/>
                    <a:pt x="18" y="101"/>
                  </a:cubicBezTo>
                  <a:cubicBezTo>
                    <a:pt x="19" y="101"/>
                    <a:pt x="21" y="101"/>
                    <a:pt x="23" y="99"/>
                  </a:cubicBezTo>
                  <a:cubicBezTo>
                    <a:pt x="59" y="63"/>
                    <a:pt x="94" y="63"/>
                    <a:pt x="130" y="39"/>
                  </a:cubicBezTo>
                  <a:cubicBezTo>
                    <a:pt x="140" y="20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8" name="Google Shape;17000;p55">
              <a:extLst>
                <a:ext uri="{FF2B5EF4-FFF2-40B4-BE49-F238E27FC236}">
                  <a16:creationId xmlns:a16="http://schemas.microsoft.com/office/drawing/2014/main" id="{B21293A4-764B-E6DA-C72B-72822259027A}"/>
                </a:ext>
              </a:extLst>
            </p:cNvPr>
            <p:cNvSpPr/>
            <p:nvPr/>
          </p:nvSpPr>
          <p:spPr>
            <a:xfrm>
              <a:off x="3671625" y="2452425"/>
              <a:ext cx="3850" cy="400"/>
            </a:xfrm>
            <a:custGeom>
              <a:avLst/>
              <a:gdLst/>
              <a:ahLst/>
              <a:cxnLst/>
              <a:rect l="l" t="t" r="r" b="b"/>
              <a:pathLst>
                <a:path w="154" h="16" extrusionOk="0">
                  <a:moveTo>
                    <a:pt x="17" y="1"/>
                  </a:moveTo>
                  <a:cubicBezTo>
                    <a:pt x="0" y="1"/>
                    <a:pt x="6" y="16"/>
                    <a:pt x="34" y="16"/>
                  </a:cubicBezTo>
                  <a:lnTo>
                    <a:pt x="130" y="16"/>
                  </a:lnTo>
                  <a:cubicBezTo>
                    <a:pt x="153" y="16"/>
                    <a:pt x="153" y="4"/>
                    <a:pt x="130" y="4"/>
                  </a:cubicBezTo>
                  <a:lnTo>
                    <a:pt x="34" y="4"/>
                  </a:lnTo>
                  <a:cubicBezTo>
                    <a:pt x="27" y="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9" name="Google Shape;17001;p55">
              <a:extLst>
                <a:ext uri="{FF2B5EF4-FFF2-40B4-BE49-F238E27FC236}">
                  <a16:creationId xmlns:a16="http://schemas.microsoft.com/office/drawing/2014/main" id="{C64DE7B0-8792-5253-68BC-0B2403EFBF88}"/>
                </a:ext>
              </a:extLst>
            </p:cNvPr>
            <p:cNvSpPr/>
            <p:nvPr/>
          </p:nvSpPr>
          <p:spPr>
            <a:xfrm>
              <a:off x="3705325" y="2458150"/>
              <a:ext cx="18675" cy="6300"/>
            </a:xfrm>
            <a:custGeom>
              <a:avLst/>
              <a:gdLst/>
              <a:ahLst/>
              <a:cxnLst/>
              <a:rect l="l" t="t" r="r" b="b"/>
              <a:pathLst>
                <a:path w="747" h="252" extrusionOk="0">
                  <a:moveTo>
                    <a:pt x="67" y="0"/>
                  </a:moveTo>
                  <a:cubicBezTo>
                    <a:pt x="7" y="0"/>
                    <a:pt x="0" y="85"/>
                    <a:pt x="67" y="85"/>
                  </a:cubicBezTo>
                  <a:cubicBezTo>
                    <a:pt x="187" y="108"/>
                    <a:pt x="294" y="120"/>
                    <a:pt x="401" y="144"/>
                  </a:cubicBezTo>
                  <a:cubicBezTo>
                    <a:pt x="508" y="180"/>
                    <a:pt x="603" y="228"/>
                    <a:pt x="698" y="251"/>
                  </a:cubicBezTo>
                  <a:cubicBezTo>
                    <a:pt x="734" y="251"/>
                    <a:pt x="746" y="228"/>
                    <a:pt x="722" y="204"/>
                  </a:cubicBezTo>
                  <a:cubicBezTo>
                    <a:pt x="532" y="97"/>
                    <a:pt x="294" y="25"/>
                    <a:pt x="79" y="1"/>
                  </a:cubicBezTo>
                  <a:cubicBezTo>
                    <a:pt x="75" y="1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0" name="Google Shape;17002;p55">
              <a:extLst>
                <a:ext uri="{FF2B5EF4-FFF2-40B4-BE49-F238E27FC236}">
                  <a16:creationId xmlns:a16="http://schemas.microsoft.com/office/drawing/2014/main" id="{CCBADE71-A29F-2868-B828-0E6457F6F290}"/>
                </a:ext>
              </a:extLst>
            </p:cNvPr>
            <p:cNvSpPr/>
            <p:nvPr/>
          </p:nvSpPr>
          <p:spPr>
            <a:xfrm>
              <a:off x="3761275" y="2475125"/>
              <a:ext cx="9750" cy="7000"/>
            </a:xfrm>
            <a:custGeom>
              <a:avLst/>
              <a:gdLst/>
              <a:ahLst/>
              <a:cxnLst/>
              <a:rect l="l" t="t" r="r" b="b"/>
              <a:pathLst>
                <a:path w="390" h="280" extrusionOk="0">
                  <a:moveTo>
                    <a:pt x="94" y="0"/>
                  </a:moveTo>
                  <a:cubicBezTo>
                    <a:pt x="29" y="0"/>
                    <a:pt x="0" y="109"/>
                    <a:pt x="80" y="120"/>
                  </a:cubicBezTo>
                  <a:cubicBezTo>
                    <a:pt x="175" y="156"/>
                    <a:pt x="270" y="203"/>
                    <a:pt x="342" y="275"/>
                  </a:cubicBezTo>
                  <a:cubicBezTo>
                    <a:pt x="345" y="278"/>
                    <a:pt x="349" y="279"/>
                    <a:pt x="354" y="279"/>
                  </a:cubicBezTo>
                  <a:cubicBezTo>
                    <a:pt x="369" y="279"/>
                    <a:pt x="389" y="266"/>
                    <a:pt x="389" y="239"/>
                  </a:cubicBezTo>
                  <a:cubicBezTo>
                    <a:pt x="342" y="108"/>
                    <a:pt x="235" y="49"/>
                    <a:pt x="104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1" name="Google Shape;17003;p55">
              <a:extLst>
                <a:ext uri="{FF2B5EF4-FFF2-40B4-BE49-F238E27FC236}">
                  <a16:creationId xmlns:a16="http://schemas.microsoft.com/office/drawing/2014/main" id="{5F7B8156-3204-2F15-A631-F5C5A79EBEC2}"/>
                </a:ext>
              </a:extLst>
            </p:cNvPr>
            <p:cNvSpPr/>
            <p:nvPr/>
          </p:nvSpPr>
          <p:spPr>
            <a:xfrm>
              <a:off x="3773975" y="2518600"/>
              <a:ext cx="1800" cy="5525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36" y="0"/>
                  </a:moveTo>
                  <a:cubicBezTo>
                    <a:pt x="18" y="0"/>
                    <a:pt x="0" y="12"/>
                    <a:pt x="0" y="36"/>
                  </a:cubicBezTo>
                  <a:cubicBezTo>
                    <a:pt x="0" y="96"/>
                    <a:pt x="0" y="155"/>
                    <a:pt x="12" y="203"/>
                  </a:cubicBezTo>
                  <a:cubicBezTo>
                    <a:pt x="12" y="215"/>
                    <a:pt x="24" y="221"/>
                    <a:pt x="36" y="221"/>
                  </a:cubicBezTo>
                  <a:cubicBezTo>
                    <a:pt x="48" y="221"/>
                    <a:pt x="60" y="215"/>
                    <a:pt x="60" y="203"/>
                  </a:cubicBezTo>
                  <a:cubicBezTo>
                    <a:pt x="72" y="143"/>
                    <a:pt x="72" y="84"/>
                    <a:pt x="72" y="36"/>
                  </a:cubicBezTo>
                  <a:cubicBezTo>
                    <a:pt x="72" y="12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2" name="Google Shape;17004;p55">
              <a:extLst>
                <a:ext uri="{FF2B5EF4-FFF2-40B4-BE49-F238E27FC236}">
                  <a16:creationId xmlns:a16="http://schemas.microsoft.com/office/drawing/2014/main" id="{ACE8E7B3-24EE-4A54-A814-267FA43B4D4F}"/>
                </a:ext>
              </a:extLst>
            </p:cNvPr>
            <p:cNvSpPr/>
            <p:nvPr/>
          </p:nvSpPr>
          <p:spPr>
            <a:xfrm>
              <a:off x="3786225" y="2539575"/>
              <a:ext cx="6825" cy="13425"/>
            </a:xfrm>
            <a:custGeom>
              <a:avLst/>
              <a:gdLst/>
              <a:ahLst/>
              <a:cxnLst/>
              <a:rect l="l" t="t" r="r" b="b"/>
              <a:pathLst>
                <a:path w="273" h="537" extrusionOk="0">
                  <a:moveTo>
                    <a:pt x="90" y="1"/>
                  </a:moveTo>
                  <a:cubicBezTo>
                    <a:pt x="49" y="1"/>
                    <a:pt x="1" y="48"/>
                    <a:pt x="34" y="90"/>
                  </a:cubicBezTo>
                  <a:cubicBezTo>
                    <a:pt x="118" y="221"/>
                    <a:pt x="165" y="376"/>
                    <a:pt x="189" y="519"/>
                  </a:cubicBezTo>
                  <a:cubicBezTo>
                    <a:pt x="189" y="530"/>
                    <a:pt x="198" y="536"/>
                    <a:pt x="208" y="536"/>
                  </a:cubicBezTo>
                  <a:cubicBezTo>
                    <a:pt x="219" y="536"/>
                    <a:pt x="231" y="530"/>
                    <a:pt x="237" y="519"/>
                  </a:cubicBezTo>
                  <a:cubicBezTo>
                    <a:pt x="272" y="340"/>
                    <a:pt x="225" y="185"/>
                    <a:pt x="129" y="30"/>
                  </a:cubicBezTo>
                  <a:cubicBezTo>
                    <a:pt x="122" y="9"/>
                    <a:pt x="107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3" name="Google Shape;17005;p55">
              <a:extLst>
                <a:ext uri="{FF2B5EF4-FFF2-40B4-BE49-F238E27FC236}">
                  <a16:creationId xmlns:a16="http://schemas.microsoft.com/office/drawing/2014/main" id="{5C6737ED-4C23-D67F-28FC-A989569D5496}"/>
                </a:ext>
              </a:extLst>
            </p:cNvPr>
            <p:cNvSpPr/>
            <p:nvPr/>
          </p:nvSpPr>
          <p:spPr>
            <a:xfrm>
              <a:off x="3780275" y="2575725"/>
              <a:ext cx="11475" cy="26600"/>
            </a:xfrm>
            <a:custGeom>
              <a:avLst/>
              <a:gdLst/>
              <a:ahLst/>
              <a:cxnLst/>
              <a:rect l="l" t="t" r="r" b="b"/>
              <a:pathLst>
                <a:path w="459" h="1064" extrusionOk="0">
                  <a:moveTo>
                    <a:pt x="430" y="0"/>
                  </a:moveTo>
                  <a:cubicBezTo>
                    <a:pt x="422" y="0"/>
                    <a:pt x="415" y="4"/>
                    <a:pt x="415" y="13"/>
                  </a:cubicBezTo>
                  <a:cubicBezTo>
                    <a:pt x="308" y="370"/>
                    <a:pt x="165" y="704"/>
                    <a:pt x="10" y="1025"/>
                  </a:cubicBezTo>
                  <a:cubicBezTo>
                    <a:pt x="0" y="1035"/>
                    <a:pt x="25" y="1063"/>
                    <a:pt x="40" y="1063"/>
                  </a:cubicBezTo>
                  <a:cubicBezTo>
                    <a:pt x="42" y="1063"/>
                    <a:pt x="44" y="1063"/>
                    <a:pt x="46" y="1061"/>
                  </a:cubicBezTo>
                  <a:cubicBezTo>
                    <a:pt x="272" y="775"/>
                    <a:pt x="367" y="370"/>
                    <a:pt x="451" y="25"/>
                  </a:cubicBezTo>
                  <a:cubicBezTo>
                    <a:pt x="458" y="10"/>
                    <a:pt x="443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4" name="Google Shape;17006;p55">
              <a:extLst>
                <a:ext uri="{FF2B5EF4-FFF2-40B4-BE49-F238E27FC236}">
                  <a16:creationId xmlns:a16="http://schemas.microsoft.com/office/drawing/2014/main" id="{81805BFE-C756-88FD-5251-6D9976AD2943}"/>
                </a:ext>
              </a:extLst>
            </p:cNvPr>
            <p:cNvSpPr/>
            <p:nvPr/>
          </p:nvSpPr>
          <p:spPr>
            <a:xfrm>
              <a:off x="3731575" y="2626450"/>
              <a:ext cx="15350" cy="12200"/>
            </a:xfrm>
            <a:custGeom>
              <a:avLst/>
              <a:gdLst/>
              <a:ahLst/>
              <a:cxnLst/>
              <a:rect l="l" t="t" r="r" b="b"/>
              <a:pathLst>
                <a:path w="614" h="488" extrusionOk="0">
                  <a:moveTo>
                    <a:pt x="583" y="0"/>
                  </a:moveTo>
                  <a:cubicBezTo>
                    <a:pt x="577" y="0"/>
                    <a:pt x="571" y="3"/>
                    <a:pt x="565" y="8"/>
                  </a:cubicBezTo>
                  <a:cubicBezTo>
                    <a:pt x="387" y="139"/>
                    <a:pt x="160" y="246"/>
                    <a:pt x="29" y="437"/>
                  </a:cubicBezTo>
                  <a:cubicBezTo>
                    <a:pt x="0" y="466"/>
                    <a:pt x="27" y="488"/>
                    <a:pt x="58" y="488"/>
                  </a:cubicBezTo>
                  <a:cubicBezTo>
                    <a:pt x="64" y="488"/>
                    <a:pt x="71" y="487"/>
                    <a:pt x="77" y="484"/>
                  </a:cubicBezTo>
                  <a:cubicBezTo>
                    <a:pt x="280" y="389"/>
                    <a:pt x="434" y="199"/>
                    <a:pt x="577" y="44"/>
                  </a:cubicBezTo>
                  <a:cubicBezTo>
                    <a:pt x="614" y="26"/>
                    <a:pt x="601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5" name="Google Shape;17007;p55">
              <a:extLst>
                <a:ext uri="{FF2B5EF4-FFF2-40B4-BE49-F238E27FC236}">
                  <a16:creationId xmlns:a16="http://schemas.microsoft.com/office/drawing/2014/main" id="{531956FB-DD6A-4735-7DBC-BCABB17945CB}"/>
                </a:ext>
              </a:extLst>
            </p:cNvPr>
            <p:cNvSpPr/>
            <p:nvPr/>
          </p:nvSpPr>
          <p:spPr>
            <a:xfrm>
              <a:off x="3691825" y="2663225"/>
              <a:ext cx="9675" cy="5975"/>
            </a:xfrm>
            <a:custGeom>
              <a:avLst/>
              <a:gdLst/>
              <a:ahLst/>
              <a:cxnLst/>
              <a:rect l="l" t="t" r="r" b="b"/>
              <a:pathLst>
                <a:path w="387" h="239" extrusionOk="0">
                  <a:moveTo>
                    <a:pt x="329" y="1"/>
                  </a:moveTo>
                  <a:cubicBezTo>
                    <a:pt x="320" y="1"/>
                    <a:pt x="309" y="5"/>
                    <a:pt x="298" y="14"/>
                  </a:cubicBezTo>
                  <a:cubicBezTo>
                    <a:pt x="238" y="37"/>
                    <a:pt x="179" y="26"/>
                    <a:pt x="119" y="61"/>
                  </a:cubicBezTo>
                  <a:cubicBezTo>
                    <a:pt x="72" y="73"/>
                    <a:pt x="36" y="97"/>
                    <a:pt x="12" y="145"/>
                  </a:cubicBezTo>
                  <a:cubicBezTo>
                    <a:pt x="0" y="180"/>
                    <a:pt x="12" y="204"/>
                    <a:pt x="36" y="216"/>
                  </a:cubicBezTo>
                  <a:cubicBezTo>
                    <a:pt x="69" y="229"/>
                    <a:pt x="98" y="239"/>
                    <a:pt x="127" y="239"/>
                  </a:cubicBezTo>
                  <a:cubicBezTo>
                    <a:pt x="151" y="239"/>
                    <a:pt x="176" y="232"/>
                    <a:pt x="203" y="216"/>
                  </a:cubicBezTo>
                  <a:cubicBezTo>
                    <a:pt x="250" y="192"/>
                    <a:pt x="310" y="145"/>
                    <a:pt x="357" y="121"/>
                  </a:cubicBezTo>
                  <a:cubicBezTo>
                    <a:pt x="386" y="72"/>
                    <a:pt x="368" y="1"/>
                    <a:pt x="3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6" name="Google Shape;17008;p55">
              <a:extLst>
                <a:ext uri="{FF2B5EF4-FFF2-40B4-BE49-F238E27FC236}">
                  <a16:creationId xmlns:a16="http://schemas.microsoft.com/office/drawing/2014/main" id="{CF132AB2-42E7-DB72-2303-EF2559055E50}"/>
                </a:ext>
              </a:extLst>
            </p:cNvPr>
            <p:cNvSpPr/>
            <p:nvPr/>
          </p:nvSpPr>
          <p:spPr>
            <a:xfrm>
              <a:off x="3626925" y="2637650"/>
              <a:ext cx="11875" cy="10350"/>
            </a:xfrm>
            <a:custGeom>
              <a:avLst/>
              <a:gdLst/>
              <a:ahLst/>
              <a:cxnLst/>
              <a:rect l="l" t="t" r="r" b="b"/>
              <a:pathLst>
                <a:path w="475" h="414" extrusionOk="0">
                  <a:moveTo>
                    <a:pt x="113" y="1"/>
                  </a:moveTo>
                  <a:cubicBezTo>
                    <a:pt x="94" y="1"/>
                    <a:pt x="73" y="4"/>
                    <a:pt x="48" y="13"/>
                  </a:cubicBezTo>
                  <a:cubicBezTo>
                    <a:pt x="13" y="25"/>
                    <a:pt x="1" y="48"/>
                    <a:pt x="1" y="84"/>
                  </a:cubicBezTo>
                  <a:cubicBezTo>
                    <a:pt x="1" y="108"/>
                    <a:pt x="13" y="156"/>
                    <a:pt x="48" y="191"/>
                  </a:cubicBezTo>
                  <a:cubicBezTo>
                    <a:pt x="72" y="215"/>
                    <a:pt x="120" y="227"/>
                    <a:pt x="155" y="239"/>
                  </a:cubicBezTo>
                  <a:cubicBezTo>
                    <a:pt x="215" y="287"/>
                    <a:pt x="251" y="334"/>
                    <a:pt x="298" y="394"/>
                  </a:cubicBezTo>
                  <a:cubicBezTo>
                    <a:pt x="312" y="408"/>
                    <a:pt x="330" y="414"/>
                    <a:pt x="349" y="414"/>
                  </a:cubicBezTo>
                  <a:cubicBezTo>
                    <a:pt x="409" y="414"/>
                    <a:pt x="475" y="350"/>
                    <a:pt x="429" y="287"/>
                  </a:cubicBezTo>
                  <a:cubicBezTo>
                    <a:pt x="394" y="215"/>
                    <a:pt x="334" y="156"/>
                    <a:pt x="275" y="96"/>
                  </a:cubicBezTo>
                  <a:cubicBezTo>
                    <a:pt x="211" y="41"/>
                    <a:pt x="17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7" name="Google Shape;17009;p55">
              <a:extLst>
                <a:ext uri="{FF2B5EF4-FFF2-40B4-BE49-F238E27FC236}">
                  <a16:creationId xmlns:a16="http://schemas.microsoft.com/office/drawing/2014/main" id="{FBD28375-3E0E-A00D-F00F-7946751CF141}"/>
                </a:ext>
              </a:extLst>
            </p:cNvPr>
            <p:cNvSpPr/>
            <p:nvPr/>
          </p:nvSpPr>
          <p:spPr>
            <a:xfrm>
              <a:off x="3615025" y="2606325"/>
              <a:ext cx="4350" cy="5025"/>
            </a:xfrm>
            <a:custGeom>
              <a:avLst/>
              <a:gdLst/>
              <a:ahLst/>
              <a:cxnLst/>
              <a:rect l="l" t="t" r="r" b="b"/>
              <a:pathLst>
                <a:path w="174" h="201" extrusionOk="0">
                  <a:moveTo>
                    <a:pt x="90" y="1"/>
                  </a:moveTo>
                  <a:cubicBezTo>
                    <a:pt x="72" y="1"/>
                    <a:pt x="54" y="10"/>
                    <a:pt x="48" y="27"/>
                  </a:cubicBezTo>
                  <a:cubicBezTo>
                    <a:pt x="36" y="51"/>
                    <a:pt x="36" y="87"/>
                    <a:pt x="12" y="111"/>
                  </a:cubicBezTo>
                  <a:cubicBezTo>
                    <a:pt x="0" y="170"/>
                    <a:pt x="42" y="200"/>
                    <a:pt x="85" y="200"/>
                  </a:cubicBezTo>
                  <a:cubicBezTo>
                    <a:pt x="128" y="200"/>
                    <a:pt x="173" y="170"/>
                    <a:pt x="167" y="111"/>
                  </a:cubicBezTo>
                  <a:cubicBezTo>
                    <a:pt x="167" y="87"/>
                    <a:pt x="155" y="51"/>
                    <a:pt x="131" y="27"/>
                  </a:cubicBezTo>
                  <a:cubicBezTo>
                    <a:pt x="125" y="10"/>
                    <a:pt x="108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8" name="Google Shape;17010;p55">
              <a:extLst>
                <a:ext uri="{FF2B5EF4-FFF2-40B4-BE49-F238E27FC236}">
                  <a16:creationId xmlns:a16="http://schemas.microsoft.com/office/drawing/2014/main" id="{E0F123B3-7A3E-FCC6-699D-BD71355EB503}"/>
                </a:ext>
              </a:extLst>
            </p:cNvPr>
            <p:cNvSpPr/>
            <p:nvPr/>
          </p:nvSpPr>
          <p:spPr>
            <a:xfrm>
              <a:off x="3589800" y="2586950"/>
              <a:ext cx="14525" cy="9950"/>
            </a:xfrm>
            <a:custGeom>
              <a:avLst/>
              <a:gdLst/>
              <a:ahLst/>
              <a:cxnLst/>
              <a:rect l="l" t="t" r="r" b="b"/>
              <a:pathLst>
                <a:path w="581" h="398" extrusionOk="0">
                  <a:moveTo>
                    <a:pt x="43" y="0"/>
                  </a:moveTo>
                  <a:cubicBezTo>
                    <a:pt x="25" y="0"/>
                    <a:pt x="0" y="14"/>
                    <a:pt x="9" y="40"/>
                  </a:cubicBezTo>
                  <a:cubicBezTo>
                    <a:pt x="152" y="219"/>
                    <a:pt x="390" y="326"/>
                    <a:pt x="581" y="398"/>
                  </a:cubicBezTo>
                  <a:cubicBezTo>
                    <a:pt x="366" y="302"/>
                    <a:pt x="224" y="159"/>
                    <a:pt x="57" y="5"/>
                  </a:cubicBezTo>
                  <a:cubicBezTo>
                    <a:pt x="54" y="2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9" name="Google Shape;17011;p55">
              <a:extLst>
                <a:ext uri="{FF2B5EF4-FFF2-40B4-BE49-F238E27FC236}">
                  <a16:creationId xmlns:a16="http://schemas.microsoft.com/office/drawing/2014/main" id="{47356CB4-F8B0-CD41-2CD8-5BE909E93ACD}"/>
                </a:ext>
              </a:extLst>
            </p:cNvPr>
            <p:cNvSpPr/>
            <p:nvPr/>
          </p:nvSpPr>
          <p:spPr>
            <a:xfrm>
              <a:off x="3584775" y="2520775"/>
              <a:ext cx="12125" cy="27725"/>
            </a:xfrm>
            <a:custGeom>
              <a:avLst/>
              <a:gdLst/>
              <a:ahLst/>
              <a:cxnLst/>
              <a:rect l="l" t="t" r="r" b="b"/>
              <a:pathLst>
                <a:path w="485" h="1109" extrusionOk="0">
                  <a:moveTo>
                    <a:pt x="376" y="0"/>
                  </a:moveTo>
                  <a:cubicBezTo>
                    <a:pt x="359" y="0"/>
                    <a:pt x="343" y="7"/>
                    <a:pt x="329" y="20"/>
                  </a:cubicBezTo>
                  <a:cubicBezTo>
                    <a:pt x="127" y="318"/>
                    <a:pt x="79" y="651"/>
                    <a:pt x="8" y="1009"/>
                  </a:cubicBezTo>
                  <a:cubicBezTo>
                    <a:pt x="0" y="1064"/>
                    <a:pt x="49" y="1108"/>
                    <a:pt x="94" y="1108"/>
                  </a:cubicBezTo>
                  <a:cubicBezTo>
                    <a:pt x="117" y="1108"/>
                    <a:pt x="139" y="1096"/>
                    <a:pt x="151" y="1068"/>
                  </a:cubicBezTo>
                  <a:cubicBezTo>
                    <a:pt x="317" y="735"/>
                    <a:pt x="484" y="437"/>
                    <a:pt x="437" y="56"/>
                  </a:cubicBezTo>
                  <a:cubicBezTo>
                    <a:pt x="429" y="19"/>
                    <a:pt x="403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0" name="Google Shape;17012;p55">
              <a:extLst>
                <a:ext uri="{FF2B5EF4-FFF2-40B4-BE49-F238E27FC236}">
                  <a16:creationId xmlns:a16="http://schemas.microsoft.com/office/drawing/2014/main" id="{D5DE076F-86D2-D70F-4AEA-6173F01E3CC8}"/>
                </a:ext>
              </a:extLst>
            </p:cNvPr>
            <p:cNvSpPr/>
            <p:nvPr/>
          </p:nvSpPr>
          <p:spPr>
            <a:xfrm>
              <a:off x="3620425" y="2441775"/>
              <a:ext cx="18425" cy="15300"/>
            </a:xfrm>
            <a:custGeom>
              <a:avLst/>
              <a:gdLst/>
              <a:ahLst/>
              <a:cxnLst/>
              <a:rect l="l" t="t" r="r" b="b"/>
              <a:pathLst>
                <a:path w="737" h="612" extrusionOk="0">
                  <a:moveTo>
                    <a:pt x="637" y="1"/>
                  </a:moveTo>
                  <a:cubicBezTo>
                    <a:pt x="504" y="1"/>
                    <a:pt x="425" y="136"/>
                    <a:pt x="356" y="228"/>
                  </a:cubicBezTo>
                  <a:cubicBezTo>
                    <a:pt x="249" y="347"/>
                    <a:pt x="130" y="466"/>
                    <a:pt x="11" y="561"/>
                  </a:cubicBezTo>
                  <a:cubicBezTo>
                    <a:pt x="1" y="590"/>
                    <a:pt x="15" y="612"/>
                    <a:pt x="27" y="612"/>
                  </a:cubicBezTo>
                  <a:cubicBezTo>
                    <a:pt x="30" y="612"/>
                    <a:pt x="32" y="611"/>
                    <a:pt x="34" y="609"/>
                  </a:cubicBezTo>
                  <a:cubicBezTo>
                    <a:pt x="177" y="525"/>
                    <a:pt x="296" y="430"/>
                    <a:pt x="427" y="347"/>
                  </a:cubicBezTo>
                  <a:cubicBezTo>
                    <a:pt x="535" y="287"/>
                    <a:pt x="689" y="240"/>
                    <a:pt x="725" y="85"/>
                  </a:cubicBezTo>
                  <a:cubicBezTo>
                    <a:pt x="737" y="49"/>
                    <a:pt x="713" y="1"/>
                    <a:pt x="654" y="1"/>
                  </a:cubicBezTo>
                  <a:cubicBezTo>
                    <a:pt x="648" y="1"/>
                    <a:pt x="642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1" name="Google Shape;17013;p55">
              <a:extLst>
                <a:ext uri="{FF2B5EF4-FFF2-40B4-BE49-F238E27FC236}">
                  <a16:creationId xmlns:a16="http://schemas.microsoft.com/office/drawing/2014/main" id="{DF2AF62D-C19F-6B30-FC2B-164FB3F4DF0C}"/>
                </a:ext>
              </a:extLst>
            </p:cNvPr>
            <p:cNvSpPr/>
            <p:nvPr/>
          </p:nvSpPr>
          <p:spPr>
            <a:xfrm>
              <a:off x="3654975" y="2434550"/>
              <a:ext cx="23475" cy="5250"/>
            </a:xfrm>
            <a:custGeom>
              <a:avLst/>
              <a:gdLst/>
              <a:ahLst/>
              <a:cxnLst/>
              <a:rect l="l" t="t" r="r" b="b"/>
              <a:pathLst>
                <a:path w="939" h="210" extrusionOk="0">
                  <a:moveTo>
                    <a:pt x="644" y="1"/>
                  </a:moveTo>
                  <a:cubicBezTo>
                    <a:pt x="585" y="1"/>
                    <a:pt x="526" y="5"/>
                    <a:pt x="474" y="5"/>
                  </a:cubicBezTo>
                  <a:cubicBezTo>
                    <a:pt x="319" y="5"/>
                    <a:pt x="176" y="17"/>
                    <a:pt x="57" y="100"/>
                  </a:cubicBezTo>
                  <a:cubicBezTo>
                    <a:pt x="1" y="147"/>
                    <a:pt x="26" y="209"/>
                    <a:pt x="69" y="209"/>
                  </a:cubicBezTo>
                  <a:cubicBezTo>
                    <a:pt x="80" y="209"/>
                    <a:pt x="93" y="205"/>
                    <a:pt x="105" y="195"/>
                  </a:cubicBezTo>
                  <a:cubicBezTo>
                    <a:pt x="176" y="154"/>
                    <a:pt x="257" y="139"/>
                    <a:pt x="340" y="139"/>
                  </a:cubicBezTo>
                  <a:cubicBezTo>
                    <a:pt x="424" y="139"/>
                    <a:pt x="510" y="154"/>
                    <a:pt x="593" y="171"/>
                  </a:cubicBezTo>
                  <a:cubicBezTo>
                    <a:pt x="647" y="177"/>
                    <a:pt x="703" y="189"/>
                    <a:pt x="757" y="189"/>
                  </a:cubicBezTo>
                  <a:cubicBezTo>
                    <a:pt x="810" y="189"/>
                    <a:pt x="861" y="177"/>
                    <a:pt x="903" y="136"/>
                  </a:cubicBezTo>
                  <a:cubicBezTo>
                    <a:pt x="938" y="124"/>
                    <a:pt x="938" y="76"/>
                    <a:pt x="903" y="52"/>
                  </a:cubicBezTo>
                  <a:cubicBezTo>
                    <a:pt x="824" y="9"/>
                    <a:pt x="733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2" name="Google Shape;17014;p55">
              <a:extLst>
                <a:ext uri="{FF2B5EF4-FFF2-40B4-BE49-F238E27FC236}">
                  <a16:creationId xmlns:a16="http://schemas.microsoft.com/office/drawing/2014/main" id="{1A8DE7A5-8C90-E6F2-5229-83E44A3221BF}"/>
                </a:ext>
              </a:extLst>
            </p:cNvPr>
            <p:cNvSpPr/>
            <p:nvPr/>
          </p:nvSpPr>
          <p:spPr>
            <a:xfrm>
              <a:off x="3705600" y="2439525"/>
              <a:ext cx="10350" cy="2625"/>
            </a:xfrm>
            <a:custGeom>
              <a:avLst/>
              <a:gdLst/>
              <a:ahLst/>
              <a:cxnLst/>
              <a:rect l="l" t="t" r="r" b="b"/>
              <a:pathLst>
                <a:path w="414" h="105" extrusionOk="0">
                  <a:moveTo>
                    <a:pt x="216" y="1"/>
                  </a:moveTo>
                  <a:cubicBezTo>
                    <a:pt x="161" y="1"/>
                    <a:pt x="106" y="9"/>
                    <a:pt x="56" y="20"/>
                  </a:cubicBezTo>
                  <a:cubicBezTo>
                    <a:pt x="1" y="31"/>
                    <a:pt x="8" y="105"/>
                    <a:pt x="57" y="105"/>
                  </a:cubicBezTo>
                  <a:cubicBezTo>
                    <a:pt x="61" y="105"/>
                    <a:pt x="64" y="104"/>
                    <a:pt x="68" y="103"/>
                  </a:cubicBezTo>
                  <a:cubicBezTo>
                    <a:pt x="122" y="91"/>
                    <a:pt x="176" y="88"/>
                    <a:pt x="228" y="88"/>
                  </a:cubicBezTo>
                  <a:cubicBezTo>
                    <a:pt x="280" y="88"/>
                    <a:pt x="330" y="91"/>
                    <a:pt x="378" y="91"/>
                  </a:cubicBezTo>
                  <a:cubicBezTo>
                    <a:pt x="414" y="91"/>
                    <a:pt x="414" y="56"/>
                    <a:pt x="402" y="44"/>
                  </a:cubicBezTo>
                  <a:cubicBezTo>
                    <a:pt x="344" y="12"/>
                    <a:pt x="280" y="1"/>
                    <a:pt x="2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3" name="Google Shape;17015;p55">
              <a:extLst>
                <a:ext uri="{FF2B5EF4-FFF2-40B4-BE49-F238E27FC236}">
                  <a16:creationId xmlns:a16="http://schemas.microsoft.com/office/drawing/2014/main" id="{A6A59AFE-A03F-4566-F2B1-47E5454EDEE7}"/>
                </a:ext>
              </a:extLst>
            </p:cNvPr>
            <p:cNvSpPr/>
            <p:nvPr/>
          </p:nvSpPr>
          <p:spPr>
            <a:xfrm>
              <a:off x="3848675" y="2921625"/>
              <a:ext cx="12825" cy="3000"/>
            </a:xfrm>
            <a:custGeom>
              <a:avLst/>
              <a:gdLst/>
              <a:ahLst/>
              <a:cxnLst/>
              <a:rect l="l" t="t" r="r" b="b"/>
              <a:pathLst>
                <a:path w="513" h="120" extrusionOk="0">
                  <a:moveTo>
                    <a:pt x="96" y="0"/>
                  </a:moveTo>
                  <a:cubicBezTo>
                    <a:pt x="1" y="0"/>
                    <a:pt x="1" y="119"/>
                    <a:pt x="96" y="119"/>
                  </a:cubicBezTo>
                  <a:cubicBezTo>
                    <a:pt x="227" y="119"/>
                    <a:pt x="346" y="119"/>
                    <a:pt x="477" y="96"/>
                  </a:cubicBezTo>
                  <a:cubicBezTo>
                    <a:pt x="513" y="96"/>
                    <a:pt x="513" y="36"/>
                    <a:pt x="477" y="36"/>
                  </a:cubicBezTo>
                  <a:cubicBezTo>
                    <a:pt x="346" y="12"/>
                    <a:pt x="227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4" name="Google Shape;17016;p55">
              <a:extLst>
                <a:ext uri="{FF2B5EF4-FFF2-40B4-BE49-F238E27FC236}">
                  <a16:creationId xmlns:a16="http://schemas.microsoft.com/office/drawing/2014/main" id="{FF111C88-09DF-1E8E-B271-88CE628505B9}"/>
                </a:ext>
              </a:extLst>
            </p:cNvPr>
            <p:cNvSpPr/>
            <p:nvPr/>
          </p:nvSpPr>
          <p:spPr>
            <a:xfrm>
              <a:off x="3881875" y="2925425"/>
              <a:ext cx="22200" cy="3050"/>
            </a:xfrm>
            <a:custGeom>
              <a:avLst/>
              <a:gdLst/>
              <a:ahLst/>
              <a:cxnLst/>
              <a:rect l="l" t="t" r="r" b="b"/>
              <a:pathLst>
                <a:path w="888" h="122" extrusionOk="0">
                  <a:moveTo>
                    <a:pt x="40" y="1"/>
                  </a:moveTo>
                  <a:cubicBezTo>
                    <a:pt x="13" y="1"/>
                    <a:pt x="1" y="30"/>
                    <a:pt x="42" y="51"/>
                  </a:cubicBezTo>
                  <a:cubicBezTo>
                    <a:pt x="238" y="79"/>
                    <a:pt x="477" y="121"/>
                    <a:pt x="692" y="121"/>
                  </a:cubicBezTo>
                  <a:cubicBezTo>
                    <a:pt x="752" y="121"/>
                    <a:pt x="809" y="118"/>
                    <a:pt x="864" y="110"/>
                  </a:cubicBezTo>
                  <a:cubicBezTo>
                    <a:pt x="887" y="110"/>
                    <a:pt x="887" y="63"/>
                    <a:pt x="864" y="63"/>
                  </a:cubicBezTo>
                  <a:cubicBezTo>
                    <a:pt x="590" y="15"/>
                    <a:pt x="328" y="51"/>
                    <a:pt x="54" y="3"/>
                  </a:cubicBezTo>
                  <a:cubicBezTo>
                    <a:pt x="49" y="1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5" name="Google Shape;17017;p55">
              <a:extLst>
                <a:ext uri="{FF2B5EF4-FFF2-40B4-BE49-F238E27FC236}">
                  <a16:creationId xmlns:a16="http://schemas.microsoft.com/office/drawing/2014/main" id="{238A226A-D3D0-8EEE-E193-172D7B141817}"/>
                </a:ext>
              </a:extLst>
            </p:cNvPr>
            <p:cNvSpPr/>
            <p:nvPr/>
          </p:nvSpPr>
          <p:spPr>
            <a:xfrm>
              <a:off x="3889750" y="2998425"/>
              <a:ext cx="3900" cy="300"/>
            </a:xfrm>
            <a:custGeom>
              <a:avLst/>
              <a:gdLst/>
              <a:ahLst/>
              <a:cxnLst/>
              <a:rect l="l" t="t" r="r" b="b"/>
              <a:pathLst>
                <a:path w="156" h="12" extrusionOk="0">
                  <a:moveTo>
                    <a:pt x="1" y="0"/>
                  </a:moveTo>
                  <a:lnTo>
                    <a:pt x="1" y="12"/>
                  </a:lnTo>
                  <a:cubicBezTo>
                    <a:pt x="60" y="0"/>
                    <a:pt x="9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6" name="Google Shape;17018;p55">
              <a:extLst>
                <a:ext uri="{FF2B5EF4-FFF2-40B4-BE49-F238E27FC236}">
                  <a16:creationId xmlns:a16="http://schemas.microsoft.com/office/drawing/2014/main" id="{D35A5EAD-AF63-5B4B-A545-42A729CF2FA2}"/>
                </a:ext>
              </a:extLst>
            </p:cNvPr>
            <p:cNvSpPr/>
            <p:nvPr/>
          </p:nvSpPr>
          <p:spPr>
            <a:xfrm>
              <a:off x="3720825" y="3139800"/>
              <a:ext cx="46025" cy="10775"/>
            </a:xfrm>
            <a:custGeom>
              <a:avLst/>
              <a:gdLst/>
              <a:ahLst/>
              <a:cxnLst/>
              <a:rect l="l" t="t" r="r" b="b"/>
              <a:pathLst>
                <a:path w="1841" h="431" extrusionOk="0">
                  <a:moveTo>
                    <a:pt x="657" y="1"/>
                  </a:moveTo>
                  <a:cubicBezTo>
                    <a:pt x="590" y="1"/>
                    <a:pt x="525" y="7"/>
                    <a:pt x="459" y="24"/>
                  </a:cubicBezTo>
                  <a:cubicBezTo>
                    <a:pt x="293" y="84"/>
                    <a:pt x="174" y="239"/>
                    <a:pt x="31" y="322"/>
                  </a:cubicBezTo>
                  <a:cubicBezTo>
                    <a:pt x="1" y="342"/>
                    <a:pt x="4" y="387"/>
                    <a:pt x="34" y="387"/>
                  </a:cubicBezTo>
                  <a:cubicBezTo>
                    <a:pt x="40" y="387"/>
                    <a:pt x="47" y="385"/>
                    <a:pt x="55" y="382"/>
                  </a:cubicBezTo>
                  <a:cubicBezTo>
                    <a:pt x="118" y="362"/>
                    <a:pt x="179" y="355"/>
                    <a:pt x="239" y="355"/>
                  </a:cubicBezTo>
                  <a:cubicBezTo>
                    <a:pt x="359" y="355"/>
                    <a:pt x="475" y="382"/>
                    <a:pt x="602" y="382"/>
                  </a:cubicBezTo>
                  <a:cubicBezTo>
                    <a:pt x="745" y="382"/>
                    <a:pt x="888" y="382"/>
                    <a:pt x="1019" y="405"/>
                  </a:cubicBezTo>
                  <a:cubicBezTo>
                    <a:pt x="1143" y="412"/>
                    <a:pt x="1290" y="431"/>
                    <a:pt x="1433" y="431"/>
                  </a:cubicBezTo>
                  <a:cubicBezTo>
                    <a:pt x="1564" y="431"/>
                    <a:pt x="1691" y="415"/>
                    <a:pt x="1793" y="358"/>
                  </a:cubicBezTo>
                  <a:cubicBezTo>
                    <a:pt x="1841" y="322"/>
                    <a:pt x="1841" y="262"/>
                    <a:pt x="1793" y="251"/>
                  </a:cubicBezTo>
                  <a:cubicBezTo>
                    <a:pt x="1650" y="167"/>
                    <a:pt x="1519" y="179"/>
                    <a:pt x="1352" y="132"/>
                  </a:cubicBezTo>
                  <a:cubicBezTo>
                    <a:pt x="1186" y="84"/>
                    <a:pt x="1043" y="48"/>
                    <a:pt x="864" y="12"/>
                  </a:cubicBezTo>
                  <a:cubicBezTo>
                    <a:pt x="793" y="7"/>
                    <a:pt x="724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7" name="Google Shape;17019;p55">
              <a:extLst>
                <a:ext uri="{FF2B5EF4-FFF2-40B4-BE49-F238E27FC236}">
                  <a16:creationId xmlns:a16="http://schemas.microsoft.com/office/drawing/2014/main" id="{807AB2E6-A60C-1774-41DF-E79C9920AE2D}"/>
                </a:ext>
              </a:extLst>
            </p:cNvPr>
            <p:cNvSpPr/>
            <p:nvPr/>
          </p:nvSpPr>
          <p:spPr>
            <a:xfrm>
              <a:off x="3775750" y="3144300"/>
              <a:ext cx="11650" cy="4925"/>
            </a:xfrm>
            <a:custGeom>
              <a:avLst/>
              <a:gdLst/>
              <a:ahLst/>
              <a:cxnLst/>
              <a:rect l="l" t="t" r="r" b="b"/>
              <a:pathLst>
                <a:path w="466" h="197" extrusionOk="0">
                  <a:moveTo>
                    <a:pt x="91" y="0"/>
                  </a:moveTo>
                  <a:cubicBezTo>
                    <a:pt x="41" y="0"/>
                    <a:pt x="0" y="90"/>
                    <a:pt x="60" y="130"/>
                  </a:cubicBezTo>
                  <a:cubicBezTo>
                    <a:pt x="136" y="168"/>
                    <a:pt x="227" y="196"/>
                    <a:pt x="307" y="196"/>
                  </a:cubicBezTo>
                  <a:cubicBezTo>
                    <a:pt x="353" y="196"/>
                    <a:pt x="395" y="187"/>
                    <a:pt x="429" y="166"/>
                  </a:cubicBezTo>
                  <a:cubicBezTo>
                    <a:pt x="465" y="142"/>
                    <a:pt x="465" y="106"/>
                    <a:pt x="429" y="82"/>
                  </a:cubicBezTo>
                  <a:cubicBezTo>
                    <a:pt x="334" y="47"/>
                    <a:pt x="227" y="59"/>
                    <a:pt x="120" y="11"/>
                  </a:cubicBezTo>
                  <a:cubicBezTo>
                    <a:pt x="110" y="3"/>
                    <a:pt x="100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8" name="Google Shape;17020;p55">
              <a:extLst>
                <a:ext uri="{FF2B5EF4-FFF2-40B4-BE49-F238E27FC236}">
                  <a16:creationId xmlns:a16="http://schemas.microsoft.com/office/drawing/2014/main" id="{ABF8F8BA-F764-CA10-2B53-F71EF83DCF76}"/>
                </a:ext>
              </a:extLst>
            </p:cNvPr>
            <p:cNvSpPr/>
            <p:nvPr/>
          </p:nvSpPr>
          <p:spPr>
            <a:xfrm>
              <a:off x="3809400" y="3146050"/>
              <a:ext cx="20250" cy="4500"/>
            </a:xfrm>
            <a:custGeom>
              <a:avLst/>
              <a:gdLst/>
              <a:ahLst/>
              <a:cxnLst/>
              <a:rect l="l" t="t" r="r" b="b"/>
              <a:pathLst>
                <a:path w="810" h="180" extrusionOk="0">
                  <a:moveTo>
                    <a:pt x="738" y="1"/>
                  </a:moveTo>
                  <a:cubicBezTo>
                    <a:pt x="536" y="1"/>
                    <a:pt x="310" y="36"/>
                    <a:pt x="95" y="36"/>
                  </a:cubicBezTo>
                  <a:cubicBezTo>
                    <a:pt x="0" y="36"/>
                    <a:pt x="0" y="179"/>
                    <a:pt x="95" y="179"/>
                  </a:cubicBezTo>
                  <a:cubicBezTo>
                    <a:pt x="143" y="179"/>
                    <a:pt x="190" y="180"/>
                    <a:pt x="236" y="180"/>
                  </a:cubicBezTo>
                  <a:cubicBezTo>
                    <a:pt x="420" y="180"/>
                    <a:pt x="593" y="172"/>
                    <a:pt x="774" y="96"/>
                  </a:cubicBezTo>
                  <a:cubicBezTo>
                    <a:pt x="810" y="72"/>
                    <a:pt x="786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9" name="Google Shape;17021;p55">
              <a:extLst>
                <a:ext uri="{FF2B5EF4-FFF2-40B4-BE49-F238E27FC236}">
                  <a16:creationId xmlns:a16="http://schemas.microsoft.com/office/drawing/2014/main" id="{E9C36D00-6798-03EC-D2EB-A62ADD7AB5D6}"/>
                </a:ext>
              </a:extLst>
            </p:cNvPr>
            <p:cNvSpPr/>
            <p:nvPr/>
          </p:nvSpPr>
          <p:spPr>
            <a:xfrm>
              <a:off x="3847200" y="3141650"/>
              <a:ext cx="92000" cy="7675"/>
            </a:xfrm>
            <a:custGeom>
              <a:avLst/>
              <a:gdLst/>
              <a:ahLst/>
              <a:cxnLst/>
              <a:rect l="l" t="t" r="r" b="b"/>
              <a:pathLst>
                <a:path w="3680" h="307" extrusionOk="0">
                  <a:moveTo>
                    <a:pt x="1449" y="0"/>
                  </a:moveTo>
                  <a:cubicBezTo>
                    <a:pt x="1018" y="0"/>
                    <a:pt x="586" y="17"/>
                    <a:pt x="155" y="58"/>
                  </a:cubicBezTo>
                  <a:cubicBezTo>
                    <a:pt x="4" y="69"/>
                    <a:pt x="0" y="284"/>
                    <a:pt x="143" y="284"/>
                  </a:cubicBezTo>
                  <a:cubicBezTo>
                    <a:pt x="147" y="284"/>
                    <a:pt x="151" y="284"/>
                    <a:pt x="155" y="284"/>
                  </a:cubicBezTo>
                  <a:cubicBezTo>
                    <a:pt x="350" y="272"/>
                    <a:pt x="546" y="267"/>
                    <a:pt x="742" y="267"/>
                  </a:cubicBezTo>
                  <a:cubicBezTo>
                    <a:pt x="1320" y="267"/>
                    <a:pt x="1901" y="307"/>
                    <a:pt x="2483" y="307"/>
                  </a:cubicBezTo>
                  <a:cubicBezTo>
                    <a:pt x="2858" y="307"/>
                    <a:pt x="3233" y="290"/>
                    <a:pt x="3608" y="236"/>
                  </a:cubicBezTo>
                  <a:cubicBezTo>
                    <a:pt x="3679" y="224"/>
                    <a:pt x="3667" y="105"/>
                    <a:pt x="3584" y="105"/>
                  </a:cubicBezTo>
                  <a:cubicBezTo>
                    <a:pt x="2872" y="46"/>
                    <a:pt x="2161" y="0"/>
                    <a:pt x="14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0" name="Google Shape;17022;p55">
              <a:extLst>
                <a:ext uri="{FF2B5EF4-FFF2-40B4-BE49-F238E27FC236}">
                  <a16:creationId xmlns:a16="http://schemas.microsoft.com/office/drawing/2014/main" id="{0FBE0174-F0EF-FE5B-685C-22B80A5430A2}"/>
                </a:ext>
              </a:extLst>
            </p:cNvPr>
            <p:cNvSpPr/>
            <p:nvPr/>
          </p:nvSpPr>
          <p:spPr>
            <a:xfrm>
              <a:off x="3862375" y="3220175"/>
              <a:ext cx="40800" cy="5325"/>
            </a:xfrm>
            <a:custGeom>
              <a:avLst/>
              <a:gdLst/>
              <a:ahLst/>
              <a:cxnLst/>
              <a:rect l="l" t="t" r="r" b="b"/>
              <a:pathLst>
                <a:path w="1632" h="213" extrusionOk="0">
                  <a:moveTo>
                    <a:pt x="1584" y="0"/>
                  </a:moveTo>
                  <a:cubicBezTo>
                    <a:pt x="1334" y="12"/>
                    <a:pt x="1096" y="72"/>
                    <a:pt x="822" y="72"/>
                  </a:cubicBezTo>
                  <a:cubicBezTo>
                    <a:pt x="572" y="72"/>
                    <a:pt x="322" y="36"/>
                    <a:pt x="60" y="36"/>
                  </a:cubicBezTo>
                  <a:cubicBezTo>
                    <a:pt x="1" y="48"/>
                    <a:pt x="1" y="143"/>
                    <a:pt x="84" y="143"/>
                  </a:cubicBezTo>
                  <a:cubicBezTo>
                    <a:pt x="340" y="157"/>
                    <a:pt x="658" y="212"/>
                    <a:pt x="962" y="212"/>
                  </a:cubicBezTo>
                  <a:cubicBezTo>
                    <a:pt x="1193" y="212"/>
                    <a:pt x="1416" y="180"/>
                    <a:pt x="1596" y="72"/>
                  </a:cubicBezTo>
                  <a:cubicBezTo>
                    <a:pt x="1632" y="60"/>
                    <a:pt x="1608" y="0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1" name="Google Shape;17023;p55">
              <a:extLst>
                <a:ext uri="{FF2B5EF4-FFF2-40B4-BE49-F238E27FC236}">
                  <a16:creationId xmlns:a16="http://schemas.microsoft.com/office/drawing/2014/main" id="{6AC9B79B-F600-F449-A750-D29B7D0F7F00}"/>
                </a:ext>
              </a:extLst>
            </p:cNvPr>
            <p:cNvSpPr/>
            <p:nvPr/>
          </p:nvSpPr>
          <p:spPr>
            <a:xfrm>
              <a:off x="3783425" y="3337650"/>
              <a:ext cx="19150" cy="8750"/>
            </a:xfrm>
            <a:custGeom>
              <a:avLst/>
              <a:gdLst/>
              <a:ahLst/>
              <a:cxnLst/>
              <a:rect l="l" t="t" r="r" b="b"/>
              <a:pathLst>
                <a:path w="766" h="350" extrusionOk="0">
                  <a:moveTo>
                    <a:pt x="150" y="0"/>
                  </a:moveTo>
                  <a:cubicBezTo>
                    <a:pt x="32" y="0"/>
                    <a:pt x="0" y="177"/>
                    <a:pt x="99" y="242"/>
                  </a:cubicBezTo>
                  <a:cubicBezTo>
                    <a:pt x="206" y="302"/>
                    <a:pt x="301" y="349"/>
                    <a:pt x="420" y="349"/>
                  </a:cubicBezTo>
                  <a:cubicBezTo>
                    <a:pt x="480" y="349"/>
                    <a:pt x="539" y="326"/>
                    <a:pt x="599" y="314"/>
                  </a:cubicBezTo>
                  <a:cubicBezTo>
                    <a:pt x="646" y="290"/>
                    <a:pt x="682" y="242"/>
                    <a:pt x="718" y="195"/>
                  </a:cubicBezTo>
                  <a:cubicBezTo>
                    <a:pt x="765" y="147"/>
                    <a:pt x="753" y="76"/>
                    <a:pt x="694" y="64"/>
                  </a:cubicBezTo>
                  <a:cubicBezTo>
                    <a:pt x="685" y="64"/>
                    <a:pt x="663" y="57"/>
                    <a:pt x="648" y="54"/>
                  </a:cubicBezTo>
                  <a:lnTo>
                    <a:pt x="648" y="54"/>
                  </a:lnTo>
                  <a:cubicBezTo>
                    <a:pt x="644" y="49"/>
                    <a:pt x="635" y="41"/>
                    <a:pt x="622" y="28"/>
                  </a:cubicBezTo>
                  <a:cubicBezTo>
                    <a:pt x="575" y="4"/>
                    <a:pt x="515" y="16"/>
                    <a:pt x="468" y="4"/>
                  </a:cubicBezTo>
                  <a:lnTo>
                    <a:pt x="182" y="4"/>
                  </a:lnTo>
                  <a:cubicBezTo>
                    <a:pt x="171" y="1"/>
                    <a:pt x="160" y="0"/>
                    <a:pt x="1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2" name="Google Shape;17024;p55">
              <a:extLst>
                <a:ext uri="{FF2B5EF4-FFF2-40B4-BE49-F238E27FC236}">
                  <a16:creationId xmlns:a16="http://schemas.microsoft.com/office/drawing/2014/main" id="{053A8A84-EBC7-A83C-86F0-B182A2A69934}"/>
                </a:ext>
              </a:extLst>
            </p:cNvPr>
            <p:cNvSpPr/>
            <p:nvPr/>
          </p:nvSpPr>
          <p:spPr>
            <a:xfrm>
              <a:off x="5112225" y="3154325"/>
              <a:ext cx="30825" cy="4925"/>
            </a:xfrm>
            <a:custGeom>
              <a:avLst/>
              <a:gdLst/>
              <a:ahLst/>
              <a:cxnLst/>
              <a:rect l="l" t="t" r="r" b="b"/>
              <a:pathLst>
                <a:path w="1233" h="197" extrusionOk="0">
                  <a:moveTo>
                    <a:pt x="1125" y="0"/>
                  </a:moveTo>
                  <a:cubicBezTo>
                    <a:pt x="1120" y="0"/>
                    <a:pt x="1114" y="1"/>
                    <a:pt x="1108" y="3"/>
                  </a:cubicBezTo>
                  <a:cubicBezTo>
                    <a:pt x="763" y="74"/>
                    <a:pt x="406" y="74"/>
                    <a:pt x="48" y="122"/>
                  </a:cubicBezTo>
                  <a:cubicBezTo>
                    <a:pt x="1" y="122"/>
                    <a:pt x="1" y="182"/>
                    <a:pt x="48" y="182"/>
                  </a:cubicBezTo>
                  <a:cubicBezTo>
                    <a:pt x="191" y="191"/>
                    <a:pt x="333" y="196"/>
                    <a:pt x="473" y="196"/>
                  </a:cubicBezTo>
                  <a:cubicBezTo>
                    <a:pt x="696" y="196"/>
                    <a:pt x="918" y="182"/>
                    <a:pt x="1144" y="146"/>
                  </a:cubicBezTo>
                  <a:cubicBezTo>
                    <a:pt x="1232" y="135"/>
                    <a:pt x="1198" y="0"/>
                    <a:pt x="11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3" name="Google Shape;17025;p55">
              <a:extLst>
                <a:ext uri="{FF2B5EF4-FFF2-40B4-BE49-F238E27FC236}">
                  <a16:creationId xmlns:a16="http://schemas.microsoft.com/office/drawing/2014/main" id="{9E49A8E5-9D9C-AB71-2EC7-26595B304C0D}"/>
                </a:ext>
              </a:extLst>
            </p:cNvPr>
            <p:cNvSpPr/>
            <p:nvPr/>
          </p:nvSpPr>
          <p:spPr>
            <a:xfrm>
              <a:off x="5035150" y="3153775"/>
              <a:ext cx="23825" cy="5400"/>
            </a:xfrm>
            <a:custGeom>
              <a:avLst/>
              <a:gdLst/>
              <a:ahLst/>
              <a:cxnLst/>
              <a:rect l="l" t="t" r="r" b="b"/>
              <a:pathLst>
                <a:path w="953" h="216" extrusionOk="0">
                  <a:moveTo>
                    <a:pt x="843" y="1"/>
                  </a:moveTo>
                  <a:cubicBezTo>
                    <a:pt x="840" y="1"/>
                    <a:pt x="837" y="1"/>
                    <a:pt x="834" y="1"/>
                  </a:cubicBezTo>
                  <a:cubicBezTo>
                    <a:pt x="572" y="25"/>
                    <a:pt x="322" y="49"/>
                    <a:pt x="48" y="84"/>
                  </a:cubicBezTo>
                  <a:cubicBezTo>
                    <a:pt x="0" y="84"/>
                    <a:pt x="0" y="144"/>
                    <a:pt x="48" y="144"/>
                  </a:cubicBezTo>
                  <a:cubicBezTo>
                    <a:pt x="322" y="168"/>
                    <a:pt x="572" y="180"/>
                    <a:pt x="834" y="215"/>
                  </a:cubicBezTo>
                  <a:cubicBezTo>
                    <a:pt x="949" y="204"/>
                    <a:pt x="953" y="1"/>
                    <a:pt x="8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4" name="Google Shape;17026;p55">
              <a:extLst>
                <a:ext uri="{FF2B5EF4-FFF2-40B4-BE49-F238E27FC236}">
                  <a16:creationId xmlns:a16="http://schemas.microsoft.com/office/drawing/2014/main" id="{F293AC12-5E48-3508-FA66-BCF821CAD73B}"/>
                </a:ext>
              </a:extLst>
            </p:cNvPr>
            <p:cNvSpPr/>
            <p:nvPr/>
          </p:nvSpPr>
          <p:spPr>
            <a:xfrm>
              <a:off x="5013700" y="2981425"/>
              <a:ext cx="18425" cy="3725"/>
            </a:xfrm>
            <a:custGeom>
              <a:avLst/>
              <a:gdLst/>
              <a:ahLst/>
              <a:cxnLst/>
              <a:rect l="l" t="t" r="r" b="b"/>
              <a:pathLst>
                <a:path w="737" h="149" extrusionOk="0">
                  <a:moveTo>
                    <a:pt x="689" y="0"/>
                  </a:moveTo>
                  <a:cubicBezTo>
                    <a:pt x="686" y="0"/>
                    <a:pt x="683" y="1"/>
                    <a:pt x="680" y="1"/>
                  </a:cubicBezTo>
                  <a:cubicBezTo>
                    <a:pt x="477" y="85"/>
                    <a:pt x="263" y="61"/>
                    <a:pt x="49" y="85"/>
                  </a:cubicBezTo>
                  <a:cubicBezTo>
                    <a:pt x="1" y="85"/>
                    <a:pt x="1" y="144"/>
                    <a:pt x="49" y="144"/>
                  </a:cubicBezTo>
                  <a:cubicBezTo>
                    <a:pt x="97" y="147"/>
                    <a:pt x="145" y="148"/>
                    <a:pt x="195" y="148"/>
                  </a:cubicBezTo>
                  <a:cubicBezTo>
                    <a:pt x="364" y="148"/>
                    <a:pt x="537" y="131"/>
                    <a:pt x="703" y="85"/>
                  </a:cubicBezTo>
                  <a:cubicBezTo>
                    <a:pt x="737" y="74"/>
                    <a:pt x="729" y="0"/>
                    <a:pt x="6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5" name="Google Shape;17027;p55">
              <a:extLst>
                <a:ext uri="{FF2B5EF4-FFF2-40B4-BE49-F238E27FC236}">
                  <a16:creationId xmlns:a16="http://schemas.microsoft.com/office/drawing/2014/main" id="{6EAF2B1B-F8C4-EF8A-8CA3-48A12841C26F}"/>
                </a:ext>
              </a:extLst>
            </p:cNvPr>
            <p:cNvSpPr/>
            <p:nvPr/>
          </p:nvSpPr>
          <p:spPr>
            <a:xfrm>
              <a:off x="4899700" y="2929200"/>
              <a:ext cx="30025" cy="7750"/>
            </a:xfrm>
            <a:custGeom>
              <a:avLst/>
              <a:gdLst/>
              <a:ahLst/>
              <a:cxnLst/>
              <a:rect l="l" t="t" r="r" b="b"/>
              <a:pathLst>
                <a:path w="1201" h="310" extrusionOk="0">
                  <a:moveTo>
                    <a:pt x="1027" y="1"/>
                  </a:moveTo>
                  <a:cubicBezTo>
                    <a:pt x="1015" y="1"/>
                    <a:pt x="1002" y="3"/>
                    <a:pt x="989" y="7"/>
                  </a:cubicBezTo>
                  <a:cubicBezTo>
                    <a:pt x="834" y="54"/>
                    <a:pt x="691" y="90"/>
                    <a:pt x="537" y="90"/>
                  </a:cubicBezTo>
                  <a:cubicBezTo>
                    <a:pt x="394" y="102"/>
                    <a:pt x="215" y="90"/>
                    <a:pt x="60" y="150"/>
                  </a:cubicBezTo>
                  <a:cubicBezTo>
                    <a:pt x="1" y="174"/>
                    <a:pt x="1" y="233"/>
                    <a:pt x="60" y="269"/>
                  </a:cubicBezTo>
                  <a:cubicBezTo>
                    <a:pt x="153" y="302"/>
                    <a:pt x="253" y="309"/>
                    <a:pt x="354" y="309"/>
                  </a:cubicBezTo>
                  <a:cubicBezTo>
                    <a:pt x="435" y="309"/>
                    <a:pt x="517" y="305"/>
                    <a:pt x="596" y="305"/>
                  </a:cubicBezTo>
                  <a:cubicBezTo>
                    <a:pt x="751" y="305"/>
                    <a:pt x="894" y="293"/>
                    <a:pt x="1049" y="269"/>
                  </a:cubicBezTo>
                  <a:cubicBezTo>
                    <a:pt x="1201" y="214"/>
                    <a:pt x="1154" y="1"/>
                    <a:pt x="10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6" name="Google Shape;17028;p55">
              <a:extLst>
                <a:ext uri="{FF2B5EF4-FFF2-40B4-BE49-F238E27FC236}">
                  <a16:creationId xmlns:a16="http://schemas.microsoft.com/office/drawing/2014/main" id="{0CF7AC96-0252-27A1-18A2-88CC2570F544}"/>
                </a:ext>
              </a:extLst>
            </p:cNvPr>
            <p:cNvSpPr/>
            <p:nvPr/>
          </p:nvSpPr>
          <p:spPr>
            <a:xfrm>
              <a:off x="4910125" y="2800575"/>
              <a:ext cx="17000" cy="2750"/>
            </a:xfrm>
            <a:custGeom>
              <a:avLst/>
              <a:gdLst/>
              <a:ahLst/>
              <a:cxnLst/>
              <a:rect l="l" t="t" r="r" b="b"/>
              <a:pathLst>
                <a:path w="680" h="110" extrusionOk="0">
                  <a:moveTo>
                    <a:pt x="277" y="1"/>
                  </a:moveTo>
                  <a:cubicBezTo>
                    <a:pt x="194" y="1"/>
                    <a:pt x="113" y="5"/>
                    <a:pt x="36" y="20"/>
                  </a:cubicBezTo>
                  <a:cubicBezTo>
                    <a:pt x="1" y="44"/>
                    <a:pt x="1" y="80"/>
                    <a:pt x="36" y="80"/>
                  </a:cubicBezTo>
                  <a:cubicBezTo>
                    <a:pt x="131" y="104"/>
                    <a:pt x="227" y="110"/>
                    <a:pt x="323" y="110"/>
                  </a:cubicBezTo>
                  <a:cubicBezTo>
                    <a:pt x="420" y="110"/>
                    <a:pt x="518" y="104"/>
                    <a:pt x="620" y="104"/>
                  </a:cubicBezTo>
                  <a:cubicBezTo>
                    <a:pt x="679" y="92"/>
                    <a:pt x="679" y="8"/>
                    <a:pt x="620" y="8"/>
                  </a:cubicBezTo>
                  <a:cubicBezTo>
                    <a:pt x="504" y="8"/>
                    <a:pt x="388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7" name="Google Shape;17029;p55">
              <a:extLst>
                <a:ext uri="{FF2B5EF4-FFF2-40B4-BE49-F238E27FC236}">
                  <a16:creationId xmlns:a16="http://schemas.microsoft.com/office/drawing/2014/main" id="{8667464E-E173-0C4D-68DF-0E6150F8753E}"/>
                </a:ext>
              </a:extLst>
            </p:cNvPr>
            <p:cNvSpPr/>
            <p:nvPr/>
          </p:nvSpPr>
          <p:spPr>
            <a:xfrm>
              <a:off x="3406150" y="2342975"/>
              <a:ext cx="15125" cy="4800"/>
            </a:xfrm>
            <a:custGeom>
              <a:avLst/>
              <a:gdLst/>
              <a:ahLst/>
              <a:cxnLst/>
              <a:rect l="l" t="t" r="r" b="b"/>
              <a:pathLst>
                <a:path w="605" h="192" extrusionOk="0">
                  <a:moveTo>
                    <a:pt x="107" y="0"/>
                  </a:moveTo>
                  <a:cubicBezTo>
                    <a:pt x="0" y="0"/>
                    <a:pt x="0" y="192"/>
                    <a:pt x="107" y="192"/>
                  </a:cubicBezTo>
                  <a:cubicBezTo>
                    <a:pt x="110" y="192"/>
                    <a:pt x="113" y="191"/>
                    <a:pt x="116" y="191"/>
                  </a:cubicBezTo>
                  <a:cubicBezTo>
                    <a:pt x="259" y="167"/>
                    <a:pt x="426" y="191"/>
                    <a:pt x="557" y="143"/>
                  </a:cubicBezTo>
                  <a:cubicBezTo>
                    <a:pt x="604" y="120"/>
                    <a:pt x="604" y="72"/>
                    <a:pt x="557" y="48"/>
                  </a:cubicBezTo>
                  <a:cubicBezTo>
                    <a:pt x="426" y="1"/>
                    <a:pt x="259" y="1"/>
                    <a:pt x="116" y="1"/>
                  </a:cubicBezTo>
                  <a:cubicBezTo>
                    <a:pt x="113" y="0"/>
                    <a:pt x="11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8" name="Google Shape;17030;p55">
              <a:extLst>
                <a:ext uri="{FF2B5EF4-FFF2-40B4-BE49-F238E27FC236}">
                  <a16:creationId xmlns:a16="http://schemas.microsoft.com/office/drawing/2014/main" id="{11C34A7D-DAB1-1884-B1ED-F4E10BC8262E}"/>
                </a:ext>
              </a:extLst>
            </p:cNvPr>
            <p:cNvSpPr/>
            <p:nvPr/>
          </p:nvSpPr>
          <p:spPr>
            <a:xfrm>
              <a:off x="3343550" y="2230475"/>
              <a:ext cx="25325" cy="7775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191" y="0"/>
                  </a:moveTo>
                  <a:cubicBezTo>
                    <a:pt x="1" y="0"/>
                    <a:pt x="1" y="310"/>
                    <a:pt x="191" y="310"/>
                  </a:cubicBezTo>
                  <a:lnTo>
                    <a:pt x="596" y="310"/>
                  </a:lnTo>
                  <a:cubicBezTo>
                    <a:pt x="628" y="310"/>
                    <a:pt x="657" y="310"/>
                    <a:pt x="685" y="310"/>
                  </a:cubicBezTo>
                  <a:cubicBezTo>
                    <a:pt x="783" y="310"/>
                    <a:pt x="861" y="303"/>
                    <a:pt x="953" y="238"/>
                  </a:cubicBezTo>
                  <a:cubicBezTo>
                    <a:pt x="1013" y="191"/>
                    <a:pt x="1013" y="119"/>
                    <a:pt x="953" y="71"/>
                  </a:cubicBezTo>
                  <a:cubicBezTo>
                    <a:pt x="834" y="0"/>
                    <a:pt x="727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9" name="Google Shape;17031;p55">
              <a:extLst>
                <a:ext uri="{FF2B5EF4-FFF2-40B4-BE49-F238E27FC236}">
                  <a16:creationId xmlns:a16="http://schemas.microsoft.com/office/drawing/2014/main" id="{3A70A75C-B605-2C06-1A3B-D73FA26CD6C9}"/>
                </a:ext>
              </a:extLst>
            </p:cNvPr>
            <p:cNvSpPr/>
            <p:nvPr/>
          </p:nvSpPr>
          <p:spPr>
            <a:xfrm>
              <a:off x="4651750" y="2220350"/>
              <a:ext cx="22650" cy="5675"/>
            </a:xfrm>
            <a:custGeom>
              <a:avLst/>
              <a:gdLst/>
              <a:ahLst/>
              <a:cxnLst/>
              <a:rect l="l" t="t" r="r" b="b"/>
              <a:pathLst>
                <a:path w="906" h="227" extrusionOk="0">
                  <a:moveTo>
                    <a:pt x="132" y="0"/>
                  </a:moveTo>
                  <a:cubicBezTo>
                    <a:pt x="5" y="35"/>
                    <a:pt x="1" y="227"/>
                    <a:pt x="121" y="227"/>
                  </a:cubicBezTo>
                  <a:cubicBezTo>
                    <a:pt x="124" y="227"/>
                    <a:pt x="128" y="227"/>
                    <a:pt x="132" y="226"/>
                  </a:cubicBezTo>
                  <a:cubicBezTo>
                    <a:pt x="382" y="226"/>
                    <a:pt x="608" y="215"/>
                    <a:pt x="858" y="167"/>
                  </a:cubicBezTo>
                  <a:cubicBezTo>
                    <a:pt x="906" y="167"/>
                    <a:pt x="906" y="72"/>
                    <a:pt x="858" y="60"/>
                  </a:cubicBezTo>
                  <a:cubicBezTo>
                    <a:pt x="608" y="36"/>
                    <a:pt x="382" y="12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0" name="Google Shape;17032;p55">
              <a:extLst>
                <a:ext uri="{FF2B5EF4-FFF2-40B4-BE49-F238E27FC236}">
                  <a16:creationId xmlns:a16="http://schemas.microsoft.com/office/drawing/2014/main" id="{EDBC81E3-B755-4862-08EE-A61E0431B986}"/>
                </a:ext>
              </a:extLst>
            </p:cNvPr>
            <p:cNvSpPr/>
            <p:nvPr/>
          </p:nvSpPr>
          <p:spPr>
            <a:xfrm>
              <a:off x="4694025" y="2306375"/>
              <a:ext cx="19375" cy="6275"/>
            </a:xfrm>
            <a:custGeom>
              <a:avLst/>
              <a:gdLst/>
              <a:ahLst/>
              <a:cxnLst/>
              <a:rect l="l" t="t" r="r" b="b"/>
              <a:pathLst>
                <a:path w="775" h="251" extrusionOk="0">
                  <a:moveTo>
                    <a:pt x="143" y="0"/>
                  </a:moveTo>
                  <a:cubicBezTo>
                    <a:pt x="1" y="0"/>
                    <a:pt x="1" y="250"/>
                    <a:pt x="143" y="250"/>
                  </a:cubicBezTo>
                  <a:cubicBezTo>
                    <a:pt x="346" y="238"/>
                    <a:pt x="536" y="226"/>
                    <a:pt x="727" y="179"/>
                  </a:cubicBezTo>
                  <a:cubicBezTo>
                    <a:pt x="774" y="167"/>
                    <a:pt x="774" y="83"/>
                    <a:pt x="727" y="72"/>
                  </a:cubicBezTo>
                  <a:cubicBezTo>
                    <a:pt x="536" y="24"/>
                    <a:pt x="346" y="12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1" name="Google Shape;17033;p55">
              <a:extLst>
                <a:ext uri="{FF2B5EF4-FFF2-40B4-BE49-F238E27FC236}">
                  <a16:creationId xmlns:a16="http://schemas.microsoft.com/office/drawing/2014/main" id="{4459E0B6-79A9-45FE-CECC-9AA37BBE172D}"/>
                </a:ext>
              </a:extLst>
            </p:cNvPr>
            <p:cNvSpPr/>
            <p:nvPr/>
          </p:nvSpPr>
          <p:spPr>
            <a:xfrm>
              <a:off x="4844125" y="2489100"/>
              <a:ext cx="17200" cy="6300"/>
            </a:xfrm>
            <a:custGeom>
              <a:avLst/>
              <a:gdLst/>
              <a:ahLst/>
              <a:cxnLst/>
              <a:rect l="l" t="t" r="r" b="b"/>
              <a:pathLst>
                <a:path w="688" h="252" extrusionOk="0">
                  <a:moveTo>
                    <a:pt x="155" y="0"/>
                  </a:moveTo>
                  <a:cubicBezTo>
                    <a:pt x="1" y="0"/>
                    <a:pt x="4" y="252"/>
                    <a:pt x="165" y="252"/>
                  </a:cubicBezTo>
                  <a:cubicBezTo>
                    <a:pt x="169" y="252"/>
                    <a:pt x="172" y="252"/>
                    <a:pt x="176" y="252"/>
                  </a:cubicBezTo>
                  <a:cubicBezTo>
                    <a:pt x="319" y="240"/>
                    <a:pt x="474" y="240"/>
                    <a:pt x="616" y="192"/>
                  </a:cubicBezTo>
                  <a:cubicBezTo>
                    <a:pt x="688" y="180"/>
                    <a:pt x="688" y="73"/>
                    <a:pt x="616" y="61"/>
                  </a:cubicBezTo>
                  <a:cubicBezTo>
                    <a:pt x="474" y="13"/>
                    <a:pt x="319" y="13"/>
                    <a:pt x="176" y="2"/>
                  </a:cubicBezTo>
                  <a:cubicBezTo>
                    <a:pt x="169" y="1"/>
                    <a:pt x="162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2" name="Google Shape;17034;p55">
              <a:extLst>
                <a:ext uri="{FF2B5EF4-FFF2-40B4-BE49-F238E27FC236}">
                  <a16:creationId xmlns:a16="http://schemas.microsoft.com/office/drawing/2014/main" id="{2AB9BEF0-822C-C62E-AAB1-3D029647E352}"/>
                </a:ext>
              </a:extLst>
            </p:cNvPr>
            <p:cNvSpPr/>
            <p:nvPr/>
          </p:nvSpPr>
          <p:spPr>
            <a:xfrm>
              <a:off x="3695400" y="2919700"/>
              <a:ext cx="32450" cy="11600"/>
            </a:xfrm>
            <a:custGeom>
              <a:avLst/>
              <a:gdLst/>
              <a:ahLst/>
              <a:cxnLst/>
              <a:rect l="l" t="t" r="r" b="b"/>
              <a:pathLst>
                <a:path w="1298" h="464" extrusionOk="0">
                  <a:moveTo>
                    <a:pt x="807" y="1"/>
                  </a:moveTo>
                  <a:cubicBezTo>
                    <a:pt x="630" y="1"/>
                    <a:pt x="453" y="6"/>
                    <a:pt x="286" y="6"/>
                  </a:cubicBezTo>
                  <a:cubicBezTo>
                    <a:pt x="0" y="6"/>
                    <a:pt x="0" y="434"/>
                    <a:pt x="286" y="458"/>
                  </a:cubicBezTo>
                  <a:cubicBezTo>
                    <a:pt x="460" y="458"/>
                    <a:pt x="640" y="464"/>
                    <a:pt x="815" y="464"/>
                  </a:cubicBezTo>
                  <a:cubicBezTo>
                    <a:pt x="902" y="464"/>
                    <a:pt x="988" y="462"/>
                    <a:pt x="1072" y="458"/>
                  </a:cubicBezTo>
                  <a:cubicBezTo>
                    <a:pt x="1167" y="458"/>
                    <a:pt x="1250" y="399"/>
                    <a:pt x="1286" y="292"/>
                  </a:cubicBezTo>
                  <a:cubicBezTo>
                    <a:pt x="1298" y="244"/>
                    <a:pt x="1298" y="220"/>
                    <a:pt x="1286" y="173"/>
                  </a:cubicBezTo>
                  <a:cubicBezTo>
                    <a:pt x="1250" y="65"/>
                    <a:pt x="1167" y="18"/>
                    <a:pt x="1072" y="6"/>
                  </a:cubicBezTo>
                  <a:cubicBezTo>
                    <a:pt x="984" y="2"/>
                    <a:pt x="896" y="1"/>
                    <a:pt x="8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DE41D6F6-F182-11F5-AB1E-84A691196697}"/>
              </a:ext>
            </a:extLst>
          </p:cNvPr>
          <p:cNvSpPr txBox="1"/>
          <p:nvPr/>
        </p:nvSpPr>
        <p:spPr>
          <a:xfrm>
            <a:off x="8802313" y="48357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9ED861F-74E6-4222-9C4B-2EAF4B0B99D2}" type="slidenum">
              <a:rPr lang="en-US" smtClean="0">
                <a:latin typeface="Merriweather" panose="00000500000000000000" pitchFamily="2" charset="0"/>
              </a:rPr>
              <a:t>11</a:t>
            </a:fld>
            <a:endParaRPr lang="en-US" dirty="0">
              <a:latin typeface="Merriweather" panose="00000500000000000000" pitchFamily="2" charset="0"/>
            </a:endParaRPr>
          </a:p>
        </p:txBody>
      </p:sp>
      <p:sp>
        <p:nvSpPr>
          <p:cNvPr id="16" name="Google Shape;15795;p55">
            <a:extLst>
              <a:ext uri="{FF2B5EF4-FFF2-40B4-BE49-F238E27FC236}">
                <a16:creationId xmlns:a16="http://schemas.microsoft.com/office/drawing/2014/main" id="{2005032C-3190-E004-8625-948CA7AD195F}"/>
              </a:ext>
            </a:extLst>
          </p:cNvPr>
          <p:cNvSpPr txBox="1">
            <a:spLocks/>
          </p:cNvSpPr>
          <p:nvPr/>
        </p:nvSpPr>
        <p:spPr>
          <a:xfrm>
            <a:off x="3709926" y="3344588"/>
            <a:ext cx="1760227" cy="68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1800" b="0" dirty="0">
                <a:solidFill>
                  <a:schemeClr val="bg2"/>
                </a:solidFill>
                <a:latin typeface="Oswald" panose="00000500000000000000" pitchFamily="2" charset="0"/>
                <a:ea typeface="Oswald"/>
                <a:cs typeface="Oswald"/>
                <a:sym typeface="Oswald"/>
              </a:rPr>
              <a:t>Acquisition des données</a:t>
            </a:r>
            <a:endParaRPr lang="en-US" sz="1800" b="0" dirty="0">
              <a:solidFill>
                <a:schemeClr val="dk2"/>
              </a:solidFill>
              <a:latin typeface="Oswald" panose="00000500000000000000" pitchFamily="2" charset="0"/>
            </a:endParaRPr>
          </a:p>
        </p:txBody>
      </p:sp>
      <p:sp>
        <p:nvSpPr>
          <p:cNvPr id="17" name="Google Shape;15796;p55">
            <a:extLst>
              <a:ext uri="{FF2B5EF4-FFF2-40B4-BE49-F238E27FC236}">
                <a16:creationId xmlns:a16="http://schemas.microsoft.com/office/drawing/2014/main" id="{9E786AA6-1035-B551-1165-35BCCE961C6F}"/>
              </a:ext>
            </a:extLst>
          </p:cNvPr>
          <p:cNvSpPr txBox="1">
            <a:spLocks/>
          </p:cNvSpPr>
          <p:nvPr/>
        </p:nvSpPr>
        <p:spPr>
          <a:xfrm>
            <a:off x="3273994" y="4102662"/>
            <a:ext cx="2607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spcAft>
                <a:spcPts val="1600"/>
              </a:spcAft>
              <a:buFont typeface="Livvic"/>
              <a:buNone/>
            </a:pPr>
            <a:r>
              <a:rPr lang="fr-FR" sz="1400" b="1" dirty="0">
                <a:latin typeface="Merriweather"/>
                <a:ea typeface="Merriweather"/>
                <a:cs typeface="Merriweather"/>
                <a:sym typeface="Merriweather"/>
              </a:rPr>
              <a:t>Notification en Feedback et mail</a:t>
            </a:r>
            <a:endParaRPr lang="en-US" sz="1400" b="1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" name="Google Shape;15797;p55">
            <a:extLst>
              <a:ext uri="{FF2B5EF4-FFF2-40B4-BE49-F238E27FC236}">
                <a16:creationId xmlns:a16="http://schemas.microsoft.com/office/drawing/2014/main" id="{8A72C32F-57EF-3BCF-A648-49CDB00E0907}"/>
              </a:ext>
            </a:extLst>
          </p:cNvPr>
          <p:cNvSpPr txBox="1">
            <a:spLocks/>
          </p:cNvSpPr>
          <p:nvPr/>
        </p:nvSpPr>
        <p:spPr>
          <a:xfrm>
            <a:off x="3283293" y="4617828"/>
            <a:ext cx="2607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fr-FR" sz="1400" dirty="0"/>
              <a:t>Fin de Sprint 1</a:t>
            </a:r>
          </a:p>
        </p:txBody>
      </p:sp>
      <p:sp>
        <p:nvSpPr>
          <p:cNvPr id="19" name="Google Shape;15806;p55">
            <a:extLst>
              <a:ext uri="{FF2B5EF4-FFF2-40B4-BE49-F238E27FC236}">
                <a16:creationId xmlns:a16="http://schemas.microsoft.com/office/drawing/2014/main" id="{EF3C8109-55EE-1B88-AAF1-6D85EEA2FCD0}"/>
              </a:ext>
            </a:extLst>
          </p:cNvPr>
          <p:cNvSpPr/>
          <p:nvPr/>
        </p:nvSpPr>
        <p:spPr>
          <a:xfrm flipH="1">
            <a:off x="3733407" y="3346261"/>
            <a:ext cx="1707073" cy="688524"/>
          </a:xfrm>
          <a:custGeom>
            <a:avLst/>
            <a:gdLst/>
            <a:ahLst/>
            <a:cxnLst/>
            <a:rect l="l" t="t" r="r" b="b"/>
            <a:pathLst>
              <a:path w="13775" h="4267" extrusionOk="0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16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50">
            <a:extLst>
              <a:ext uri="{FF2B5EF4-FFF2-40B4-BE49-F238E27FC236}">
                <a16:creationId xmlns:a16="http://schemas.microsoft.com/office/drawing/2014/main" id="{83FC5C9E-3938-E666-FEC0-45331D43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839" y="3136153"/>
            <a:ext cx="3792900" cy="625800"/>
          </a:xfrm>
        </p:spPr>
        <p:txBody>
          <a:bodyPr/>
          <a:lstStyle/>
          <a:p>
            <a:r>
              <a:rPr lang="fr-FR" dirty="0"/>
              <a:t>Gestion des dérives</a:t>
            </a:r>
          </a:p>
        </p:txBody>
      </p:sp>
      <p:sp>
        <p:nvSpPr>
          <p:cNvPr id="153" name="Title 152">
            <a:extLst>
              <a:ext uri="{FF2B5EF4-FFF2-40B4-BE49-F238E27FC236}">
                <a16:creationId xmlns:a16="http://schemas.microsoft.com/office/drawing/2014/main" id="{4358B0D0-9431-0734-97AC-C062E6B5B12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fr-FR" dirty="0"/>
              <a:t>05</a:t>
            </a:r>
            <a:endParaRPr lang="en-US" dirty="0"/>
          </a:p>
        </p:txBody>
      </p:sp>
      <p:grpSp>
        <p:nvGrpSpPr>
          <p:cNvPr id="154" name="Google Shape;14307;p53">
            <a:extLst>
              <a:ext uri="{FF2B5EF4-FFF2-40B4-BE49-F238E27FC236}">
                <a16:creationId xmlns:a16="http://schemas.microsoft.com/office/drawing/2014/main" id="{5F0CEBE9-D47D-5E41-C793-24803A48D32A}"/>
              </a:ext>
            </a:extLst>
          </p:cNvPr>
          <p:cNvGrpSpPr>
            <a:grpSpLocks noChangeAspect="1"/>
          </p:cNvGrpSpPr>
          <p:nvPr/>
        </p:nvGrpSpPr>
        <p:grpSpPr>
          <a:xfrm>
            <a:off x="779100" y="1168939"/>
            <a:ext cx="3879580" cy="3005437"/>
            <a:chOff x="2036250" y="1507425"/>
            <a:chExt cx="2858725" cy="2214600"/>
          </a:xfrm>
          <a:scene3d>
            <a:camera prst="orthographicFront">
              <a:rot lat="0" lon="10800000" rev="0"/>
            </a:camera>
            <a:lightRig rig="threePt" dir="t"/>
          </a:scene3d>
        </p:grpSpPr>
        <p:sp>
          <p:nvSpPr>
            <p:cNvPr id="155" name="Google Shape;14308;p53">
              <a:extLst>
                <a:ext uri="{FF2B5EF4-FFF2-40B4-BE49-F238E27FC236}">
                  <a16:creationId xmlns:a16="http://schemas.microsoft.com/office/drawing/2014/main" id="{7A7A7A9C-5719-8860-6AC0-1A37B88D95BF}"/>
                </a:ext>
              </a:extLst>
            </p:cNvPr>
            <p:cNvSpPr/>
            <p:nvPr/>
          </p:nvSpPr>
          <p:spPr>
            <a:xfrm>
              <a:off x="2036250" y="1507425"/>
              <a:ext cx="2858725" cy="2214600"/>
            </a:xfrm>
            <a:custGeom>
              <a:avLst/>
              <a:gdLst/>
              <a:ahLst/>
              <a:cxnLst/>
              <a:rect l="l" t="t" r="r" b="b"/>
              <a:pathLst>
                <a:path w="114349" h="88584" extrusionOk="0">
                  <a:moveTo>
                    <a:pt x="113265" y="12218"/>
                  </a:moveTo>
                  <a:cubicBezTo>
                    <a:pt x="113289" y="12313"/>
                    <a:pt x="113324" y="12384"/>
                    <a:pt x="113348" y="12468"/>
                  </a:cubicBezTo>
                  <a:cubicBezTo>
                    <a:pt x="113443" y="12670"/>
                    <a:pt x="113515" y="12908"/>
                    <a:pt x="113682" y="13051"/>
                  </a:cubicBezTo>
                  <a:cubicBezTo>
                    <a:pt x="113646" y="13170"/>
                    <a:pt x="113634" y="13277"/>
                    <a:pt x="113598" y="13396"/>
                  </a:cubicBezTo>
                  <a:cubicBezTo>
                    <a:pt x="113527" y="13456"/>
                    <a:pt x="113455" y="13527"/>
                    <a:pt x="113384" y="13587"/>
                  </a:cubicBezTo>
                  <a:cubicBezTo>
                    <a:pt x="113229" y="13706"/>
                    <a:pt x="113086" y="13825"/>
                    <a:pt x="112931" y="13956"/>
                  </a:cubicBezTo>
                  <a:cubicBezTo>
                    <a:pt x="113039" y="13384"/>
                    <a:pt x="113158" y="12801"/>
                    <a:pt x="113265" y="12218"/>
                  </a:cubicBezTo>
                  <a:close/>
                  <a:moveTo>
                    <a:pt x="113420" y="14218"/>
                  </a:moveTo>
                  <a:lnTo>
                    <a:pt x="113420" y="14218"/>
                  </a:lnTo>
                  <a:cubicBezTo>
                    <a:pt x="113229" y="15111"/>
                    <a:pt x="113039" y="15944"/>
                    <a:pt x="112860" y="16742"/>
                  </a:cubicBezTo>
                  <a:cubicBezTo>
                    <a:pt x="112646" y="16825"/>
                    <a:pt x="112491" y="16956"/>
                    <a:pt x="112312" y="17099"/>
                  </a:cubicBezTo>
                  <a:cubicBezTo>
                    <a:pt x="112491" y="16266"/>
                    <a:pt x="112646" y="15432"/>
                    <a:pt x="112812" y="14587"/>
                  </a:cubicBezTo>
                  <a:cubicBezTo>
                    <a:pt x="113027" y="14468"/>
                    <a:pt x="113229" y="14349"/>
                    <a:pt x="113420" y="14218"/>
                  </a:cubicBezTo>
                  <a:close/>
                  <a:moveTo>
                    <a:pt x="112777" y="17218"/>
                  </a:moveTo>
                  <a:cubicBezTo>
                    <a:pt x="112443" y="18587"/>
                    <a:pt x="112181" y="19826"/>
                    <a:pt x="111908" y="21004"/>
                  </a:cubicBezTo>
                  <a:cubicBezTo>
                    <a:pt x="111705" y="21123"/>
                    <a:pt x="111527" y="21326"/>
                    <a:pt x="111360" y="21504"/>
                  </a:cubicBezTo>
                  <a:cubicBezTo>
                    <a:pt x="111657" y="20207"/>
                    <a:pt x="111943" y="18933"/>
                    <a:pt x="112205" y="17635"/>
                  </a:cubicBezTo>
                  <a:cubicBezTo>
                    <a:pt x="112300" y="17564"/>
                    <a:pt x="112384" y="17504"/>
                    <a:pt x="112491" y="17433"/>
                  </a:cubicBezTo>
                  <a:cubicBezTo>
                    <a:pt x="112574" y="17361"/>
                    <a:pt x="112681" y="17302"/>
                    <a:pt x="112777" y="17218"/>
                  </a:cubicBezTo>
                  <a:close/>
                  <a:moveTo>
                    <a:pt x="111729" y="21814"/>
                  </a:moveTo>
                  <a:lnTo>
                    <a:pt x="111729" y="21814"/>
                  </a:lnTo>
                  <a:cubicBezTo>
                    <a:pt x="111503" y="22838"/>
                    <a:pt x="111288" y="23814"/>
                    <a:pt x="111062" y="24838"/>
                  </a:cubicBezTo>
                  <a:cubicBezTo>
                    <a:pt x="110824" y="25041"/>
                    <a:pt x="110610" y="25291"/>
                    <a:pt x="110419" y="25517"/>
                  </a:cubicBezTo>
                  <a:lnTo>
                    <a:pt x="111181" y="22290"/>
                  </a:lnTo>
                  <a:cubicBezTo>
                    <a:pt x="111300" y="22195"/>
                    <a:pt x="111431" y="22088"/>
                    <a:pt x="111550" y="21981"/>
                  </a:cubicBezTo>
                  <a:cubicBezTo>
                    <a:pt x="111610" y="21933"/>
                    <a:pt x="111669" y="21874"/>
                    <a:pt x="111729" y="21814"/>
                  </a:cubicBezTo>
                  <a:close/>
                  <a:moveTo>
                    <a:pt x="110812" y="25886"/>
                  </a:moveTo>
                  <a:lnTo>
                    <a:pt x="110812" y="25886"/>
                  </a:lnTo>
                  <a:cubicBezTo>
                    <a:pt x="110776" y="26148"/>
                    <a:pt x="110717" y="26422"/>
                    <a:pt x="110657" y="26707"/>
                  </a:cubicBezTo>
                  <a:cubicBezTo>
                    <a:pt x="110431" y="27755"/>
                    <a:pt x="110193" y="28815"/>
                    <a:pt x="109979" y="29863"/>
                  </a:cubicBezTo>
                  <a:cubicBezTo>
                    <a:pt x="109776" y="30160"/>
                    <a:pt x="109586" y="30458"/>
                    <a:pt x="109383" y="30732"/>
                  </a:cubicBezTo>
                  <a:cubicBezTo>
                    <a:pt x="109285" y="30871"/>
                    <a:pt x="109407" y="30999"/>
                    <a:pt x="109535" y="30999"/>
                  </a:cubicBezTo>
                  <a:cubicBezTo>
                    <a:pt x="109593" y="30999"/>
                    <a:pt x="109652" y="30973"/>
                    <a:pt x="109693" y="30910"/>
                  </a:cubicBezTo>
                  <a:cubicBezTo>
                    <a:pt x="109705" y="30887"/>
                    <a:pt x="109729" y="30851"/>
                    <a:pt x="109752" y="30827"/>
                  </a:cubicBezTo>
                  <a:lnTo>
                    <a:pt x="109752" y="30827"/>
                  </a:lnTo>
                  <a:cubicBezTo>
                    <a:pt x="109502" y="31982"/>
                    <a:pt x="109241" y="33125"/>
                    <a:pt x="109002" y="34280"/>
                  </a:cubicBezTo>
                  <a:cubicBezTo>
                    <a:pt x="108705" y="34494"/>
                    <a:pt x="108526" y="34899"/>
                    <a:pt x="108288" y="35185"/>
                  </a:cubicBezTo>
                  <a:cubicBezTo>
                    <a:pt x="108193" y="35304"/>
                    <a:pt x="108086" y="35423"/>
                    <a:pt x="107967" y="35530"/>
                  </a:cubicBezTo>
                  <a:cubicBezTo>
                    <a:pt x="108681" y="32530"/>
                    <a:pt x="109419" y="29529"/>
                    <a:pt x="110157" y="26541"/>
                  </a:cubicBezTo>
                  <a:cubicBezTo>
                    <a:pt x="110336" y="26362"/>
                    <a:pt x="110514" y="26196"/>
                    <a:pt x="110669" y="26017"/>
                  </a:cubicBezTo>
                  <a:lnTo>
                    <a:pt x="110812" y="25886"/>
                  </a:lnTo>
                  <a:close/>
                  <a:moveTo>
                    <a:pt x="108776" y="35459"/>
                  </a:moveTo>
                  <a:cubicBezTo>
                    <a:pt x="108407" y="37018"/>
                    <a:pt x="108074" y="38590"/>
                    <a:pt x="107728" y="40173"/>
                  </a:cubicBezTo>
                  <a:cubicBezTo>
                    <a:pt x="107717" y="40257"/>
                    <a:pt x="107681" y="40352"/>
                    <a:pt x="107669" y="40435"/>
                  </a:cubicBezTo>
                  <a:cubicBezTo>
                    <a:pt x="107641" y="40389"/>
                    <a:pt x="107592" y="40372"/>
                    <a:pt x="107544" y="40372"/>
                  </a:cubicBezTo>
                  <a:cubicBezTo>
                    <a:pt x="107530" y="40372"/>
                    <a:pt x="107516" y="40373"/>
                    <a:pt x="107502" y="40376"/>
                  </a:cubicBezTo>
                  <a:cubicBezTo>
                    <a:pt x="107205" y="40435"/>
                    <a:pt x="107014" y="40912"/>
                    <a:pt x="106847" y="41138"/>
                  </a:cubicBezTo>
                  <a:lnTo>
                    <a:pt x="106621" y="41412"/>
                  </a:lnTo>
                  <a:cubicBezTo>
                    <a:pt x="106835" y="40483"/>
                    <a:pt x="107050" y="39542"/>
                    <a:pt x="107264" y="38626"/>
                  </a:cubicBezTo>
                  <a:lnTo>
                    <a:pt x="107800" y="36352"/>
                  </a:lnTo>
                  <a:cubicBezTo>
                    <a:pt x="108169" y="36173"/>
                    <a:pt x="108467" y="35816"/>
                    <a:pt x="108717" y="35518"/>
                  </a:cubicBezTo>
                  <a:lnTo>
                    <a:pt x="108776" y="35459"/>
                  </a:lnTo>
                  <a:close/>
                  <a:moveTo>
                    <a:pt x="107502" y="41138"/>
                  </a:moveTo>
                  <a:lnTo>
                    <a:pt x="107502" y="41138"/>
                  </a:lnTo>
                  <a:cubicBezTo>
                    <a:pt x="107276" y="42138"/>
                    <a:pt x="107038" y="43114"/>
                    <a:pt x="106824" y="44102"/>
                  </a:cubicBezTo>
                  <a:cubicBezTo>
                    <a:pt x="106657" y="44293"/>
                    <a:pt x="106502" y="44507"/>
                    <a:pt x="106359" y="44710"/>
                  </a:cubicBezTo>
                  <a:cubicBezTo>
                    <a:pt x="106121" y="45019"/>
                    <a:pt x="105883" y="45353"/>
                    <a:pt x="105633" y="45662"/>
                  </a:cubicBezTo>
                  <a:cubicBezTo>
                    <a:pt x="105895" y="44483"/>
                    <a:pt x="106157" y="43317"/>
                    <a:pt x="106443" y="42138"/>
                  </a:cubicBezTo>
                  <a:cubicBezTo>
                    <a:pt x="106728" y="41947"/>
                    <a:pt x="107002" y="41733"/>
                    <a:pt x="107216" y="41483"/>
                  </a:cubicBezTo>
                  <a:cubicBezTo>
                    <a:pt x="107312" y="41388"/>
                    <a:pt x="107419" y="41269"/>
                    <a:pt x="107502" y="41138"/>
                  </a:cubicBezTo>
                  <a:close/>
                  <a:moveTo>
                    <a:pt x="106550" y="45341"/>
                  </a:moveTo>
                  <a:lnTo>
                    <a:pt x="106550" y="45341"/>
                  </a:lnTo>
                  <a:cubicBezTo>
                    <a:pt x="106264" y="46531"/>
                    <a:pt x="105990" y="47722"/>
                    <a:pt x="105716" y="48924"/>
                  </a:cubicBezTo>
                  <a:cubicBezTo>
                    <a:pt x="105704" y="48924"/>
                    <a:pt x="105681" y="48924"/>
                    <a:pt x="105669" y="48936"/>
                  </a:cubicBezTo>
                  <a:cubicBezTo>
                    <a:pt x="105347" y="49115"/>
                    <a:pt x="105157" y="49365"/>
                    <a:pt x="104930" y="49663"/>
                  </a:cubicBezTo>
                  <a:cubicBezTo>
                    <a:pt x="104823" y="49806"/>
                    <a:pt x="104704" y="49948"/>
                    <a:pt x="104597" y="50079"/>
                  </a:cubicBezTo>
                  <a:cubicBezTo>
                    <a:pt x="104883" y="48913"/>
                    <a:pt x="105157" y="47722"/>
                    <a:pt x="105431" y="46543"/>
                  </a:cubicBezTo>
                  <a:cubicBezTo>
                    <a:pt x="105490" y="46543"/>
                    <a:pt x="105550" y="46531"/>
                    <a:pt x="105597" y="46484"/>
                  </a:cubicBezTo>
                  <a:cubicBezTo>
                    <a:pt x="105907" y="46091"/>
                    <a:pt x="106240" y="45722"/>
                    <a:pt x="106550" y="45341"/>
                  </a:cubicBezTo>
                  <a:close/>
                  <a:moveTo>
                    <a:pt x="105585" y="49591"/>
                  </a:moveTo>
                  <a:lnTo>
                    <a:pt x="105585" y="49591"/>
                  </a:lnTo>
                  <a:cubicBezTo>
                    <a:pt x="105240" y="50913"/>
                    <a:pt x="104930" y="52270"/>
                    <a:pt x="104621" y="53627"/>
                  </a:cubicBezTo>
                  <a:lnTo>
                    <a:pt x="104347" y="54747"/>
                  </a:lnTo>
                  <a:cubicBezTo>
                    <a:pt x="104335" y="54711"/>
                    <a:pt x="104299" y="54699"/>
                    <a:pt x="104276" y="54687"/>
                  </a:cubicBezTo>
                  <a:cubicBezTo>
                    <a:pt x="104247" y="54681"/>
                    <a:pt x="104220" y="54679"/>
                    <a:pt x="104194" y="54679"/>
                  </a:cubicBezTo>
                  <a:cubicBezTo>
                    <a:pt x="103944" y="54679"/>
                    <a:pt x="103782" y="54918"/>
                    <a:pt x="103621" y="55080"/>
                  </a:cubicBezTo>
                  <a:lnTo>
                    <a:pt x="103406" y="55294"/>
                  </a:lnTo>
                  <a:cubicBezTo>
                    <a:pt x="103573" y="54532"/>
                    <a:pt x="103740" y="53794"/>
                    <a:pt x="103918" y="53056"/>
                  </a:cubicBezTo>
                  <a:cubicBezTo>
                    <a:pt x="104073" y="52342"/>
                    <a:pt x="104240" y="51627"/>
                    <a:pt x="104418" y="50913"/>
                  </a:cubicBezTo>
                  <a:cubicBezTo>
                    <a:pt x="104454" y="50913"/>
                    <a:pt x="104502" y="50889"/>
                    <a:pt x="104526" y="50853"/>
                  </a:cubicBezTo>
                  <a:cubicBezTo>
                    <a:pt x="104776" y="50544"/>
                    <a:pt x="105050" y="50246"/>
                    <a:pt x="105300" y="49937"/>
                  </a:cubicBezTo>
                  <a:cubicBezTo>
                    <a:pt x="105407" y="49817"/>
                    <a:pt x="105490" y="49698"/>
                    <a:pt x="105585" y="49591"/>
                  </a:cubicBezTo>
                  <a:close/>
                  <a:moveTo>
                    <a:pt x="104228" y="55163"/>
                  </a:moveTo>
                  <a:lnTo>
                    <a:pt x="104228" y="55163"/>
                  </a:lnTo>
                  <a:cubicBezTo>
                    <a:pt x="103907" y="56533"/>
                    <a:pt x="103549" y="57902"/>
                    <a:pt x="103168" y="59259"/>
                  </a:cubicBezTo>
                  <a:cubicBezTo>
                    <a:pt x="102978" y="59414"/>
                    <a:pt x="102871" y="59652"/>
                    <a:pt x="102740" y="59843"/>
                  </a:cubicBezTo>
                  <a:cubicBezTo>
                    <a:pt x="102609" y="60033"/>
                    <a:pt x="102442" y="60212"/>
                    <a:pt x="102275" y="60402"/>
                  </a:cubicBezTo>
                  <a:cubicBezTo>
                    <a:pt x="102621" y="58950"/>
                    <a:pt x="102918" y="57497"/>
                    <a:pt x="103228" y="56068"/>
                  </a:cubicBezTo>
                  <a:cubicBezTo>
                    <a:pt x="103466" y="55854"/>
                    <a:pt x="103704" y="55640"/>
                    <a:pt x="103930" y="55425"/>
                  </a:cubicBezTo>
                  <a:cubicBezTo>
                    <a:pt x="104037" y="55342"/>
                    <a:pt x="104145" y="55247"/>
                    <a:pt x="104228" y="55163"/>
                  </a:cubicBezTo>
                  <a:close/>
                  <a:moveTo>
                    <a:pt x="102930" y="60164"/>
                  </a:moveTo>
                  <a:lnTo>
                    <a:pt x="102930" y="60164"/>
                  </a:lnTo>
                  <a:cubicBezTo>
                    <a:pt x="102728" y="60974"/>
                    <a:pt x="102502" y="61795"/>
                    <a:pt x="102311" y="62617"/>
                  </a:cubicBezTo>
                  <a:cubicBezTo>
                    <a:pt x="102204" y="62688"/>
                    <a:pt x="102121" y="62795"/>
                    <a:pt x="102013" y="62902"/>
                  </a:cubicBezTo>
                  <a:lnTo>
                    <a:pt x="101490" y="63414"/>
                  </a:lnTo>
                  <a:cubicBezTo>
                    <a:pt x="101740" y="62569"/>
                    <a:pt x="101966" y="61724"/>
                    <a:pt x="102180" y="60843"/>
                  </a:cubicBezTo>
                  <a:cubicBezTo>
                    <a:pt x="102193" y="60847"/>
                    <a:pt x="102209" y="60850"/>
                    <a:pt x="102228" y="60850"/>
                  </a:cubicBezTo>
                  <a:cubicBezTo>
                    <a:pt x="102259" y="60850"/>
                    <a:pt x="102297" y="60841"/>
                    <a:pt x="102335" y="60819"/>
                  </a:cubicBezTo>
                  <a:cubicBezTo>
                    <a:pt x="102561" y="60616"/>
                    <a:pt x="102752" y="60402"/>
                    <a:pt x="102930" y="60164"/>
                  </a:cubicBezTo>
                  <a:close/>
                  <a:moveTo>
                    <a:pt x="47530" y="871"/>
                  </a:moveTo>
                  <a:cubicBezTo>
                    <a:pt x="51424" y="1740"/>
                    <a:pt x="55412" y="2085"/>
                    <a:pt x="59341" y="2836"/>
                  </a:cubicBezTo>
                  <a:cubicBezTo>
                    <a:pt x="65461" y="3978"/>
                    <a:pt x="71557" y="5133"/>
                    <a:pt x="77689" y="6205"/>
                  </a:cubicBezTo>
                  <a:cubicBezTo>
                    <a:pt x="89333" y="8253"/>
                    <a:pt x="112479" y="11968"/>
                    <a:pt x="112491" y="11968"/>
                  </a:cubicBezTo>
                  <a:cubicBezTo>
                    <a:pt x="109395" y="20659"/>
                    <a:pt x="108026" y="30077"/>
                    <a:pt x="105978" y="39054"/>
                  </a:cubicBezTo>
                  <a:cubicBezTo>
                    <a:pt x="104930" y="43745"/>
                    <a:pt x="103871" y="48413"/>
                    <a:pt x="102775" y="53104"/>
                  </a:cubicBezTo>
                  <a:cubicBezTo>
                    <a:pt x="101811" y="57199"/>
                    <a:pt x="100358" y="61390"/>
                    <a:pt x="99763" y="65557"/>
                  </a:cubicBezTo>
                  <a:cubicBezTo>
                    <a:pt x="95048" y="64284"/>
                    <a:pt x="90179" y="63474"/>
                    <a:pt x="85416" y="62438"/>
                  </a:cubicBezTo>
                  <a:cubicBezTo>
                    <a:pt x="80011" y="61247"/>
                    <a:pt x="74617" y="60045"/>
                    <a:pt x="69224" y="58819"/>
                  </a:cubicBezTo>
                  <a:cubicBezTo>
                    <a:pt x="57555" y="56187"/>
                    <a:pt x="45887" y="52996"/>
                    <a:pt x="34076" y="51139"/>
                  </a:cubicBezTo>
                  <a:cubicBezTo>
                    <a:pt x="35815" y="47460"/>
                    <a:pt x="36458" y="42876"/>
                    <a:pt x="37482" y="38947"/>
                  </a:cubicBezTo>
                  <a:cubicBezTo>
                    <a:pt x="38577" y="34685"/>
                    <a:pt x="39684" y="30422"/>
                    <a:pt x="40780" y="26148"/>
                  </a:cubicBezTo>
                  <a:cubicBezTo>
                    <a:pt x="42970" y="17694"/>
                    <a:pt x="45304" y="9301"/>
                    <a:pt x="47530" y="871"/>
                  </a:cubicBezTo>
                  <a:close/>
                  <a:moveTo>
                    <a:pt x="102097" y="63379"/>
                  </a:moveTo>
                  <a:cubicBezTo>
                    <a:pt x="101954" y="64069"/>
                    <a:pt x="101787" y="64772"/>
                    <a:pt x="101621" y="65474"/>
                  </a:cubicBezTo>
                  <a:cubicBezTo>
                    <a:pt x="101609" y="65474"/>
                    <a:pt x="101585" y="65486"/>
                    <a:pt x="101561" y="65498"/>
                  </a:cubicBezTo>
                  <a:cubicBezTo>
                    <a:pt x="101263" y="65796"/>
                    <a:pt x="101085" y="66177"/>
                    <a:pt x="100859" y="66546"/>
                  </a:cubicBezTo>
                  <a:cubicBezTo>
                    <a:pt x="100847" y="66570"/>
                    <a:pt x="100847" y="66593"/>
                    <a:pt x="100835" y="66617"/>
                  </a:cubicBezTo>
                  <a:cubicBezTo>
                    <a:pt x="100799" y="66605"/>
                    <a:pt x="100763" y="66570"/>
                    <a:pt x="100728" y="66558"/>
                  </a:cubicBezTo>
                  <a:cubicBezTo>
                    <a:pt x="100620" y="66498"/>
                    <a:pt x="100525" y="66439"/>
                    <a:pt x="100418" y="66391"/>
                  </a:cubicBezTo>
                  <a:cubicBezTo>
                    <a:pt x="100787" y="65498"/>
                    <a:pt x="101097" y="64581"/>
                    <a:pt x="101394" y="63629"/>
                  </a:cubicBezTo>
                  <a:cubicBezTo>
                    <a:pt x="101427" y="63718"/>
                    <a:pt x="101514" y="63790"/>
                    <a:pt x="101608" y="63790"/>
                  </a:cubicBezTo>
                  <a:cubicBezTo>
                    <a:pt x="101652" y="63790"/>
                    <a:pt x="101698" y="63774"/>
                    <a:pt x="101740" y="63736"/>
                  </a:cubicBezTo>
                  <a:lnTo>
                    <a:pt x="102097" y="63379"/>
                  </a:lnTo>
                  <a:close/>
                  <a:moveTo>
                    <a:pt x="101478" y="66189"/>
                  </a:moveTo>
                  <a:lnTo>
                    <a:pt x="101478" y="66189"/>
                  </a:lnTo>
                  <a:cubicBezTo>
                    <a:pt x="101418" y="66439"/>
                    <a:pt x="101359" y="66677"/>
                    <a:pt x="101311" y="66927"/>
                  </a:cubicBezTo>
                  <a:cubicBezTo>
                    <a:pt x="101251" y="66867"/>
                    <a:pt x="101180" y="66808"/>
                    <a:pt x="101097" y="66760"/>
                  </a:cubicBezTo>
                  <a:cubicBezTo>
                    <a:pt x="101132" y="66748"/>
                    <a:pt x="101144" y="66736"/>
                    <a:pt x="101168" y="66700"/>
                  </a:cubicBezTo>
                  <a:cubicBezTo>
                    <a:pt x="101263" y="66522"/>
                    <a:pt x="101370" y="66367"/>
                    <a:pt x="101478" y="66189"/>
                  </a:cubicBezTo>
                  <a:close/>
                  <a:moveTo>
                    <a:pt x="100037" y="66677"/>
                  </a:moveTo>
                  <a:cubicBezTo>
                    <a:pt x="100227" y="66820"/>
                    <a:pt x="100406" y="66998"/>
                    <a:pt x="100597" y="67165"/>
                  </a:cubicBezTo>
                  <a:cubicBezTo>
                    <a:pt x="100537" y="67165"/>
                    <a:pt x="100466" y="67153"/>
                    <a:pt x="100406" y="67153"/>
                  </a:cubicBezTo>
                  <a:cubicBezTo>
                    <a:pt x="100201" y="67143"/>
                    <a:pt x="99996" y="67115"/>
                    <a:pt x="99791" y="67115"/>
                  </a:cubicBezTo>
                  <a:cubicBezTo>
                    <a:pt x="99758" y="67115"/>
                    <a:pt x="99725" y="67116"/>
                    <a:pt x="99692" y="67117"/>
                  </a:cubicBezTo>
                  <a:cubicBezTo>
                    <a:pt x="99692" y="67058"/>
                    <a:pt x="99680" y="67022"/>
                    <a:pt x="99680" y="66962"/>
                  </a:cubicBezTo>
                  <a:cubicBezTo>
                    <a:pt x="99751" y="66879"/>
                    <a:pt x="99989" y="66700"/>
                    <a:pt x="100037" y="66677"/>
                  </a:cubicBezTo>
                  <a:close/>
                  <a:moveTo>
                    <a:pt x="98989" y="68713"/>
                  </a:moveTo>
                  <a:cubicBezTo>
                    <a:pt x="98989" y="68927"/>
                    <a:pt x="98989" y="69129"/>
                    <a:pt x="99001" y="69332"/>
                  </a:cubicBezTo>
                  <a:cubicBezTo>
                    <a:pt x="98870" y="69415"/>
                    <a:pt x="98751" y="69510"/>
                    <a:pt x="98620" y="69582"/>
                  </a:cubicBezTo>
                  <a:cubicBezTo>
                    <a:pt x="98763" y="69296"/>
                    <a:pt x="98882" y="69010"/>
                    <a:pt x="98989" y="68713"/>
                  </a:cubicBezTo>
                  <a:close/>
                  <a:moveTo>
                    <a:pt x="98918" y="67641"/>
                  </a:moveTo>
                  <a:lnTo>
                    <a:pt x="98918" y="67641"/>
                  </a:lnTo>
                  <a:cubicBezTo>
                    <a:pt x="98561" y="68403"/>
                    <a:pt x="98358" y="69225"/>
                    <a:pt x="97977" y="69987"/>
                  </a:cubicBezTo>
                  <a:cubicBezTo>
                    <a:pt x="97370" y="70403"/>
                    <a:pt x="96763" y="70796"/>
                    <a:pt x="96144" y="71201"/>
                  </a:cubicBezTo>
                  <a:cubicBezTo>
                    <a:pt x="96287" y="70975"/>
                    <a:pt x="96417" y="70737"/>
                    <a:pt x="96537" y="70522"/>
                  </a:cubicBezTo>
                  <a:cubicBezTo>
                    <a:pt x="96668" y="70463"/>
                    <a:pt x="96798" y="70403"/>
                    <a:pt x="96929" y="70320"/>
                  </a:cubicBezTo>
                  <a:cubicBezTo>
                    <a:pt x="97168" y="70201"/>
                    <a:pt x="97453" y="70070"/>
                    <a:pt x="97465" y="69784"/>
                  </a:cubicBezTo>
                  <a:cubicBezTo>
                    <a:pt x="97489" y="69677"/>
                    <a:pt x="97394" y="69594"/>
                    <a:pt x="97310" y="69546"/>
                  </a:cubicBezTo>
                  <a:cubicBezTo>
                    <a:pt x="97275" y="69534"/>
                    <a:pt x="97238" y="69529"/>
                    <a:pt x="97200" y="69529"/>
                  </a:cubicBezTo>
                  <a:cubicBezTo>
                    <a:pt x="97125" y="69529"/>
                    <a:pt x="97049" y="69550"/>
                    <a:pt x="96977" y="69582"/>
                  </a:cubicBezTo>
                  <a:cubicBezTo>
                    <a:pt x="97084" y="69332"/>
                    <a:pt x="97156" y="69070"/>
                    <a:pt x="97227" y="68808"/>
                  </a:cubicBezTo>
                  <a:cubicBezTo>
                    <a:pt x="97811" y="68451"/>
                    <a:pt x="98394" y="68058"/>
                    <a:pt x="98918" y="67641"/>
                  </a:cubicBezTo>
                  <a:close/>
                  <a:moveTo>
                    <a:pt x="96501" y="69260"/>
                  </a:moveTo>
                  <a:lnTo>
                    <a:pt x="96501" y="69260"/>
                  </a:lnTo>
                  <a:cubicBezTo>
                    <a:pt x="96358" y="69582"/>
                    <a:pt x="96215" y="69903"/>
                    <a:pt x="96084" y="70213"/>
                  </a:cubicBezTo>
                  <a:cubicBezTo>
                    <a:pt x="96025" y="70260"/>
                    <a:pt x="95965" y="70320"/>
                    <a:pt x="95894" y="70368"/>
                  </a:cubicBezTo>
                  <a:cubicBezTo>
                    <a:pt x="95810" y="70463"/>
                    <a:pt x="95834" y="70594"/>
                    <a:pt x="95929" y="70653"/>
                  </a:cubicBezTo>
                  <a:cubicBezTo>
                    <a:pt x="95822" y="70903"/>
                    <a:pt x="95703" y="71153"/>
                    <a:pt x="95584" y="71392"/>
                  </a:cubicBezTo>
                  <a:cubicBezTo>
                    <a:pt x="95536" y="71475"/>
                    <a:pt x="95548" y="71534"/>
                    <a:pt x="95584" y="71582"/>
                  </a:cubicBezTo>
                  <a:lnTo>
                    <a:pt x="93441" y="73058"/>
                  </a:lnTo>
                  <a:cubicBezTo>
                    <a:pt x="93846" y="72261"/>
                    <a:pt x="94334" y="71427"/>
                    <a:pt x="94536" y="70558"/>
                  </a:cubicBezTo>
                  <a:cubicBezTo>
                    <a:pt x="95048" y="70237"/>
                    <a:pt x="95548" y="69903"/>
                    <a:pt x="96036" y="69558"/>
                  </a:cubicBezTo>
                  <a:cubicBezTo>
                    <a:pt x="96191" y="69463"/>
                    <a:pt x="96358" y="69356"/>
                    <a:pt x="96501" y="69260"/>
                  </a:cubicBezTo>
                  <a:close/>
                  <a:moveTo>
                    <a:pt x="91607" y="72487"/>
                  </a:moveTo>
                  <a:cubicBezTo>
                    <a:pt x="91369" y="72939"/>
                    <a:pt x="91179" y="73416"/>
                    <a:pt x="91000" y="73928"/>
                  </a:cubicBezTo>
                  <a:cubicBezTo>
                    <a:pt x="90983" y="73787"/>
                    <a:pt x="90835" y="73639"/>
                    <a:pt x="90677" y="73639"/>
                  </a:cubicBezTo>
                  <a:cubicBezTo>
                    <a:pt x="90622" y="73639"/>
                    <a:pt x="90565" y="73658"/>
                    <a:pt x="90512" y="73701"/>
                  </a:cubicBezTo>
                  <a:cubicBezTo>
                    <a:pt x="90119" y="73999"/>
                    <a:pt x="89714" y="74261"/>
                    <a:pt x="89321" y="74547"/>
                  </a:cubicBezTo>
                  <a:cubicBezTo>
                    <a:pt x="89405" y="74297"/>
                    <a:pt x="89476" y="74047"/>
                    <a:pt x="89536" y="73797"/>
                  </a:cubicBezTo>
                  <a:cubicBezTo>
                    <a:pt x="90226" y="73356"/>
                    <a:pt x="90929" y="72916"/>
                    <a:pt x="91607" y="72487"/>
                  </a:cubicBezTo>
                  <a:close/>
                  <a:moveTo>
                    <a:pt x="94108" y="70832"/>
                  </a:moveTo>
                  <a:cubicBezTo>
                    <a:pt x="93655" y="71570"/>
                    <a:pt x="93346" y="72451"/>
                    <a:pt x="93000" y="73225"/>
                  </a:cubicBezTo>
                  <a:cubicBezTo>
                    <a:pt x="92988" y="73273"/>
                    <a:pt x="92988" y="73320"/>
                    <a:pt x="93000" y="73356"/>
                  </a:cubicBezTo>
                  <a:cubicBezTo>
                    <a:pt x="92369" y="73820"/>
                    <a:pt x="91715" y="74285"/>
                    <a:pt x="91060" y="74749"/>
                  </a:cubicBezTo>
                  <a:cubicBezTo>
                    <a:pt x="91393" y="73880"/>
                    <a:pt x="91786" y="73047"/>
                    <a:pt x="92084" y="72165"/>
                  </a:cubicBezTo>
                  <a:cubicBezTo>
                    <a:pt x="92762" y="71737"/>
                    <a:pt x="93441" y="71272"/>
                    <a:pt x="94108" y="70832"/>
                  </a:cubicBezTo>
                  <a:close/>
                  <a:moveTo>
                    <a:pt x="90941" y="74059"/>
                  </a:moveTo>
                  <a:cubicBezTo>
                    <a:pt x="90833" y="74392"/>
                    <a:pt x="90714" y="74713"/>
                    <a:pt x="90631" y="75059"/>
                  </a:cubicBezTo>
                  <a:cubicBezTo>
                    <a:pt x="89810" y="75654"/>
                    <a:pt x="88976" y="76237"/>
                    <a:pt x="88155" y="76833"/>
                  </a:cubicBezTo>
                  <a:cubicBezTo>
                    <a:pt x="88405" y="76428"/>
                    <a:pt x="88643" y="76011"/>
                    <a:pt x="88857" y="75583"/>
                  </a:cubicBezTo>
                  <a:cubicBezTo>
                    <a:pt x="89536" y="75106"/>
                    <a:pt x="90214" y="74606"/>
                    <a:pt x="90881" y="74118"/>
                  </a:cubicBezTo>
                  <a:cubicBezTo>
                    <a:pt x="90905" y="74106"/>
                    <a:pt x="90929" y="74070"/>
                    <a:pt x="90941" y="74059"/>
                  </a:cubicBezTo>
                  <a:close/>
                  <a:moveTo>
                    <a:pt x="88917" y="74166"/>
                  </a:moveTo>
                  <a:lnTo>
                    <a:pt x="88917" y="74166"/>
                  </a:lnTo>
                  <a:cubicBezTo>
                    <a:pt x="88714" y="74487"/>
                    <a:pt x="88524" y="74844"/>
                    <a:pt x="88357" y="75202"/>
                  </a:cubicBezTo>
                  <a:cubicBezTo>
                    <a:pt x="87702" y="75654"/>
                    <a:pt x="87047" y="76095"/>
                    <a:pt x="86381" y="76547"/>
                  </a:cubicBezTo>
                  <a:cubicBezTo>
                    <a:pt x="86428" y="76428"/>
                    <a:pt x="86488" y="76309"/>
                    <a:pt x="86511" y="76178"/>
                  </a:cubicBezTo>
                  <a:cubicBezTo>
                    <a:pt x="86545" y="76093"/>
                    <a:pt x="86465" y="76015"/>
                    <a:pt x="86386" y="76015"/>
                  </a:cubicBezTo>
                  <a:cubicBezTo>
                    <a:pt x="86353" y="76015"/>
                    <a:pt x="86321" y="76028"/>
                    <a:pt x="86297" y="76059"/>
                  </a:cubicBezTo>
                  <a:cubicBezTo>
                    <a:pt x="86011" y="76368"/>
                    <a:pt x="85785" y="76726"/>
                    <a:pt x="85559" y="77095"/>
                  </a:cubicBezTo>
                  <a:cubicBezTo>
                    <a:pt x="84952" y="77499"/>
                    <a:pt x="84356" y="77880"/>
                    <a:pt x="83749" y="78285"/>
                  </a:cubicBezTo>
                  <a:cubicBezTo>
                    <a:pt x="83892" y="77928"/>
                    <a:pt x="84047" y="77559"/>
                    <a:pt x="84154" y="77190"/>
                  </a:cubicBezTo>
                  <a:cubicBezTo>
                    <a:pt x="85464" y="76356"/>
                    <a:pt x="86773" y="75523"/>
                    <a:pt x="88059" y="74701"/>
                  </a:cubicBezTo>
                  <a:lnTo>
                    <a:pt x="88917" y="74166"/>
                  </a:lnTo>
                  <a:close/>
                  <a:moveTo>
                    <a:pt x="87928" y="76237"/>
                  </a:moveTo>
                  <a:cubicBezTo>
                    <a:pt x="87750" y="76618"/>
                    <a:pt x="87595" y="76987"/>
                    <a:pt x="87428" y="77345"/>
                  </a:cubicBezTo>
                  <a:lnTo>
                    <a:pt x="85190" y="78952"/>
                  </a:lnTo>
                  <a:cubicBezTo>
                    <a:pt x="85345" y="78642"/>
                    <a:pt x="85488" y="78333"/>
                    <a:pt x="85654" y="78023"/>
                  </a:cubicBezTo>
                  <a:cubicBezTo>
                    <a:pt x="85726" y="77869"/>
                    <a:pt x="85821" y="77726"/>
                    <a:pt x="85904" y="77571"/>
                  </a:cubicBezTo>
                  <a:cubicBezTo>
                    <a:pt x="86595" y="77142"/>
                    <a:pt x="87262" y="76690"/>
                    <a:pt x="87928" y="76237"/>
                  </a:cubicBezTo>
                  <a:close/>
                  <a:moveTo>
                    <a:pt x="85107" y="78083"/>
                  </a:moveTo>
                  <a:lnTo>
                    <a:pt x="85107" y="78083"/>
                  </a:lnTo>
                  <a:cubicBezTo>
                    <a:pt x="84916" y="78511"/>
                    <a:pt x="84726" y="78952"/>
                    <a:pt x="84571" y="79404"/>
                  </a:cubicBezTo>
                  <a:cubicBezTo>
                    <a:pt x="83916" y="79869"/>
                    <a:pt x="83261" y="80309"/>
                    <a:pt x="82606" y="80762"/>
                  </a:cubicBezTo>
                  <a:cubicBezTo>
                    <a:pt x="82868" y="80190"/>
                    <a:pt x="83154" y="79631"/>
                    <a:pt x="83428" y="79047"/>
                  </a:cubicBezTo>
                  <a:cubicBezTo>
                    <a:pt x="83987" y="78738"/>
                    <a:pt x="84547" y="78404"/>
                    <a:pt x="85107" y="78083"/>
                  </a:cubicBezTo>
                  <a:close/>
                  <a:moveTo>
                    <a:pt x="33541" y="51687"/>
                  </a:moveTo>
                  <a:cubicBezTo>
                    <a:pt x="45185" y="55294"/>
                    <a:pt x="57472" y="57461"/>
                    <a:pt x="69343" y="60176"/>
                  </a:cubicBezTo>
                  <a:cubicBezTo>
                    <a:pt x="74760" y="61414"/>
                    <a:pt x="80177" y="62629"/>
                    <a:pt x="85595" y="63819"/>
                  </a:cubicBezTo>
                  <a:cubicBezTo>
                    <a:pt x="89929" y="64772"/>
                    <a:pt x="94298" y="65950"/>
                    <a:pt x="98692" y="66593"/>
                  </a:cubicBezTo>
                  <a:cubicBezTo>
                    <a:pt x="94715" y="69094"/>
                    <a:pt x="90822" y="71725"/>
                    <a:pt x="86857" y="74237"/>
                  </a:cubicBezTo>
                  <a:cubicBezTo>
                    <a:pt x="81654" y="77571"/>
                    <a:pt x="76224" y="80738"/>
                    <a:pt x="71200" y="84393"/>
                  </a:cubicBezTo>
                  <a:cubicBezTo>
                    <a:pt x="59794" y="80059"/>
                    <a:pt x="47554" y="77630"/>
                    <a:pt x="35719" y="74701"/>
                  </a:cubicBezTo>
                  <a:cubicBezTo>
                    <a:pt x="29885" y="73261"/>
                    <a:pt x="24051" y="71844"/>
                    <a:pt x="18193" y="70487"/>
                  </a:cubicBezTo>
                  <a:cubicBezTo>
                    <a:pt x="12764" y="69225"/>
                    <a:pt x="7192" y="67582"/>
                    <a:pt x="1644" y="66951"/>
                  </a:cubicBezTo>
                  <a:cubicBezTo>
                    <a:pt x="7133" y="64653"/>
                    <a:pt x="12467" y="61724"/>
                    <a:pt x="17824" y="59152"/>
                  </a:cubicBezTo>
                  <a:cubicBezTo>
                    <a:pt x="20598" y="57807"/>
                    <a:pt x="23373" y="56473"/>
                    <a:pt x="26159" y="55128"/>
                  </a:cubicBezTo>
                  <a:cubicBezTo>
                    <a:pt x="28599" y="53937"/>
                    <a:pt x="31136" y="52973"/>
                    <a:pt x="33541" y="51687"/>
                  </a:cubicBezTo>
                  <a:close/>
                  <a:moveTo>
                    <a:pt x="83428" y="77678"/>
                  </a:moveTo>
                  <a:lnTo>
                    <a:pt x="83428" y="77678"/>
                  </a:lnTo>
                  <a:cubicBezTo>
                    <a:pt x="83213" y="78059"/>
                    <a:pt x="83035" y="78464"/>
                    <a:pt x="82868" y="78881"/>
                  </a:cubicBezTo>
                  <a:cubicBezTo>
                    <a:pt x="82451" y="79154"/>
                    <a:pt x="82035" y="79428"/>
                    <a:pt x="81618" y="79714"/>
                  </a:cubicBezTo>
                  <a:cubicBezTo>
                    <a:pt x="81517" y="79795"/>
                    <a:pt x="81570" y="79944"/>
                    <a:pt x="81676" y="79944"/>
                  </a:cubicBezTo>
                  <a:cubicBezTo>
                    <a:pt x="81695" y="79944"/>
                    <a:pt x="81715" y="79939"/>
                    <a:pt x="81737" y="79928"/>
                  </a:cubicBezTo>
                  <a:cubicBezTo>
                    <a:pt x="82047" y="79774"/>
                    <a:pt x="82368" y="79607"/>
                    <a:pt x="82666" y="79452"/>
                  </a:cubicBezTo>
                  <a:lnTo>
                    <a:pt x="82666" y="79452"/>
                  </a:lnTo>
                  <a:cubicBezTo>
                    <a:pt x="82463" y="80000"/>
                    <a:pt x="82285" y="80547"/>
                    <a:pt x="82130" y="81083"/>
                  </a:cubicBezTo>
                  <a:cubicBezTo>
                    <a:pt x="80606" y="82071"/>
                    <a:pt x="79094" y="83024"/>
                    <a:pt x="77546" y="83917"/>
                  </a:cubicBezTo>
                  <a:cubicBezTo>
                    <a:pt x="76856" y="84298"/>
                    <a:pt x="76165" y="84703"/>
                    <a:pt x="75474" y="85119"/>
                  </a:cubicBezTo>
                  <a:cubicBezTo>
                    <a:pt x="76022" y="84060"/>
                    <a:pt x="76653" y="83036"/>
                    <a:pt x="77094" y="81929"/>
                  </a:cubicBezTo>
                  <a:cubicBezTo>
                    <a:pt x="77127" y="81861"/>
                    <a:pt x="77054" y="81794"/>
                    <a:pt x="76983" y="81794"/>
                  </a:cubicBezTo>
                  <a:cubicBezTo>
                    <a:pt x="76953" y="81794"/>
                    <a:pt x="76924" y="81805"/>
                    <a:pt x="76903" y="81833"/>
                  </a:cubicBezTo>
                  <a:cubicBezTo>
                    <a:pt x="76010" y="82822"/>
                    <a:pt x="75462" y="84179"/>
                    <a:pt x="74951" y="85429"/>
                  </a:cubicBezTo>
                  <a:cubicBezTo>
                    <a:pt x="74284" y="85846"/>
                    <a:pt x="73629" y="86274"/>
                    <a:pt x="73034" y="86774"/>
                  </a:cubicBezTo>
                  <a:cubicBezTo>
                    <a:pt x="73688" y="85679"/>
                    <a:pt x="74343" y="84572"/>
                    <a:pt x="74927" y="83453"/>
                  </a:cubicBezTo>
                  <a:cubicBezTo>
                    <a:pt x="74963" y="83381"/>
                    <a:pt x="74903" y="83309"/>
                    <a:pt x="74836" y="83309"/>
                  </a:cubicBezTo>
                  <a:cubicBezTo>
                    <a:pt x="74815" y="83309"/>
                    <a:pt x="74792" y="83316"/>
                    <a:pt x="74772" y="83333"/>
                  </a:cubicBezTo>
                  <a:cubicBezTo>
                    <a:pt x="73700" y="84429"/>
                    <a:pt x="72831" y="85941"/>
                    <a:pt x="72319" y="87394"/>
                  </a:cubicBezTo>
                  <a:cubicBezTo>
                    <a:pt x="72176" y="87524"/>
                    <a:pt x="72022" y="87667"/>
                    <a:pt x="71891" y="87810"/>
                  </a:cubicBezTo>
                  <a:cubicBezTo>
                    <a:pt x="71950" y="87429"/>
                    <a:pt x="71879" y="86977"/>
                    <a:pt x="71855" y="86620"/>
                  </a:cubicBezTo>
                  <a:cubicBezTo>
                    <a:pt x="71831" y="86012"/>
                    <a:pt x="71581" y="84655"/>
                    <a:pt x="71557" y="84607"/>
                  </a:cubicBezTo>
                  <a:cubicBezTo>
                    <a:pt x="74046" y="83345"/>
                    <a:pt x="76475" y="81964"/>
                    <a:pt x="78868" y="80500"/>
                  </a:cubicBezTo>
                  <a:lnTo>
                    <a:pt x="78868" y="80500"/>
                  </a:lnTo>
                  <a:cubicBezTo>
                    <a:pt x="78034" y="81428"/>
                    <a:pt x="77510" y="82762"/>
                    <a:pt x="77070" y="83869"/>
                  </a:cubicBezTo>
                  <a:cubicBezTo>
                    <a:pt x="77029" y="83958"/>
                    <a:pt x="77121" y="84031"/>
                    <a:pt x="77206" y="84031"/>
                  </a:cubicBezTo>
                  <a:cubicBezTo>
                    <a:pt x="77246" y="84031"/>
                    <a:pt x="77285" y="84015"/>
                    <a:pt x="77308" y="83976"/>
                  </a:cubicBezTo>
                  <a:cubicBezTo>
                    <a:pt x="77618" y="83333"/>
                    <a:pt x="77951" y="82726"/>
                    <a:pt x="78320" y="82131"/>
                  </a:cubicBezTo>
                  <a:cubicBezTo>
                    <a:pt x="78689" y="81536"/>
                    <a:pt x="79153" y="80964"/>
                    <a:pt x="79415" y="80321"/>
                  </a:cubicBezTo>
                  <a:cubicBezTo>
                    <a:pt x="79451" y="80262"/>
                    <a:pt x="79439" y="80226"/>
                    <a:pt x="79403" y="80178"/>
                  </a:cubicBezTo>
                  <a:cubicBezTo>
                    <a:pt x="80749" y="79357"/>
                    <a:pt x="82082" y="78511"/>
                    <a:pt x="83428" y="77678"/>
                  </a:cubicBezTo>
                  <a:close/>
                  <a:moveTo>
                    <a:pt x="834" y="67260"/>
                  </a:moveTo>
                  <a:cubicBezTo>
                    <a:pt x="6347" y="69106"/>
                    <a:pt x="12288" y="69999"/>
                    <a:pt x="17943" y="71308"/>
                  </a:cubicBezTo>
                  <a:cubicBezTo>
                    <a:pt x="23932" y="72701"/>
                    <a:pt x="29921" y="74154"/>
                    <a:pt x="35898" y="75618"/>
                  </a:cubicBezTo>
                  <a:cubicBezTo>
                    <a:pt x="47661" y="78523"/>
                    <a:pt x="59508" y="81250"/>
                    <a:pt x="71010" y="85048"/>
                  </a:cubicBezTo>
                  <a:cubicBezTo>
                    <a:pt x="70950" y="85596"/>
                    <a:pt x="71057" y="86155"/>
                    <a:pt x="71069" y="86715"/>
                  </a:cubicBezTo>
                  <a:cubicBezTo>
                    <a:pt x="71069" y="87072"/>
                    <a:pt x="70998" y="87465"/>
                    <a:pt x="71045" y="87822"/>
                  </a:cubicBezTo>
                  <a:cubicBezTo>
                    <a:pt x="59687" y="83405"/>
                    <a:pt x="47495" y="80881"/>
                    <a:pt x="35708" y="77857"/>
                  </a:cubicBezTo>
                  <a:cubicBezTo>
                    <a:pt x="29885" y="76368"/>
                    <a:pt x="24051" y="74892"/>
                    <a:pt x="18217" y="73475"/>
                  </a:cubicBezTo>
                  <a:cubicBezTo>
                    <a:pt x="12609" y="72130"/>
                    <a:pt x="6847" y="70368"/>
                    <a:pt x="1096" y="69725"/>
                  </a:cubicBezTo>
                  <a:cubicBezTo>
                    <a:pt x="1108" y="69689"/>
                    <a:pt x="1048" y="68653"/>
                    <a:pt x="989" y="68213"/>
                  </a:cubicBezTo>
                  <a:cubicBezTo>
                    <a:pt x="941" y="67891"/>
                    <a:pt x="917" y="67570"/>
                    <a:pt x="810" y="67272"/>
                  </a:cubicBezTo>
                  <a:cubicBezTo>
                    <a:pt x="822" y="67272"/>
                    <a:pt x="834" y="67260"/>
                    <a:pt x="834" y="67260"/>
                  </a:cubicBezTo>
                  <a:close/>
                  <a:moveTo>
                    <a:pt x="47046" y="1"/>
                  </a:moveTo>
                  <a:cubicBezTo>
                    <a:pt x="46960" y="1"/>
                    <a:pt x="46895" y="69"/>
                    <a:pt x="46840" y="169"/>
                  </a:cubicBezTo>
                  <a:cubicBezTo>
                    <a:pt x="43030" y="7777"/>
                    <a:pt x="41673" y="17063"/>
                    <a:pt x="39577" y="25255"/>
                  </a:cubicBezTo>
                  <a:cubicBezTo>
                    <a:pt x="38446" y="29684"/>
                    <a:pt x="32695" y="48651"/>
                    <a:pt x="32588" y="50782"/>
                  </a:cubicBezTo>
                  <a:cubicBezTo>
                    <a:pt x="32505" y="50841"/>
                    <a:pt x="20765" y="56783"/>
                    <a:pt x="17836" y="58164"/>
                  </a:cubicBezTo>
                  <a:cubicBezTo>
                    <a:pt x="12014" y="60938"/>
                    <a:pt x="5906" y="63402"/>
                    <a:pt x="298" y="66546"/>
                  </a:cubicBezTo>
                  <a:cubicBezTo>
                    <a:pt x="1" y="66700"/>
                    <a:pt x="167" y="67915"/>
                    <a:pt x="167" y="68272"/>
                  </a:cubicBezTo>
                  <a:cubicBezTo>
                    <a:pt x="167" y="68736"/>
                    <a:pt x="167" y="69177"/>
                    <a:pt x="251" y="69641"/>
                  </a:cubicBezTo>
                  <a:cubicBezTo>
                    <a:pt x="275" y="69748"/>
                    <a:pt x="429" y="69963"/>
                    <a:pt x="513" y="69999"/>
                  </a:cubicBezTo>
                  <a:cubicBezTo>
                    <a:pt x="6109" y="71975"/>
                    <a:pt x="12181" y="72927"/>
                    <a:pt x="17931" y="74309"/>
                  </a:cubicBezTo>
                  <a:cubicBezTo>
                    <a:pt x="23920" y="75761"/>
                    <a:pt x="29909" y="77261"/>
                    <a:pt x="35874" y="78797"/>
                  </a:cubicBezTo>
                  <a:cubicBezTo>
                    <a:pt x="47626" y="81809"/>
                    <a:pt x="59496" y="84631"/>
                    <a:pt x="70998" y="88537"/>
                  </a:cubicBezTo>
                  <a:cubicBezTo>
                    <a:pt x="71066" y="88561"/>
                    <a:pt x="71142" y="88583"/>
                    <a:pt x="71234" y="88583"/>
                  </a:cubicBezTo>
                  <a:cubicBezTo>
                    <a:pt x="71368" y="88583"/>
                    <a:pt x="71534" y="88537"/>
                    <a:pt x="71760" y="88382"/>
                  </a:cubicBezTo>
                  <a:cubicBezTo>
                    <a:pt x="76129" y="85238"/>
                    <a:pt x="80880" y="82702"/>
                    <a:pt x="85309" y="79643"/>
                  </a:cubicBezTo>
                  <a:cubicBezTo>
                    <a:pt x="89929" y="76452"/>
                    <a:pt x="99585" y="69963"/>
                    <a:pt x="99632" y="69927"/>
                  </a:cubicBezTo>
                  <a:cubicBezTo>
                    <a:pt x="99858" y="69760"/>
                    <a:pt x="99739" y="68224"/>
                    <a:pt x="99716" y="67689"/>
                  </a:cubicBezTo>
                  <a:lnTo>
                    <a:pt x="99716" y="67689"/>
                  </a:lnTo>
                  <a:cubicBezTo>
                    <a:pt x="99782" y="67692"/>
                    <a:pt x="99848" y="67694"/>
                    <a:pt x="99914" y="67694"/>
                  </a:cubicBezTo>
                  <a:cubicBezTo>
                    <a:pt x="100072" y="67694"/>
                    <a:pt x="100227" y="67685"/>
                    <a:pt x="100370" y="67677"/>
                  </a:cubicBezTo>
                  <a:cubicBezTo>
                    <a:pt x="100525" y="67677"/>
                    <a:pt x="100692" y="67653"/>
                    <a:pt x="100847" y="67629"/>
                  </a:cubicBezTo>
                  <a:cubicBezTo>
                    <a:pt x="101406" y="67570"/>
                    <a:pt x="101490" y="67367"/>
                    <a:pt x="101490" y="67367"/>
                  </a:cubicBezTo>
                  <a:cubicBezTo>
                    <a:pt x="102430" y="65784"/>
                    <a:pt x="104157" y="58259"/>
                    <a:pt x="105335" y="53818"/>
                  </a:cubicBezTo>
                  <a:cubicBezTo>
                    <a:pt x="106550" y="49234"/>
                    <a:pt x="107633" y="44626"/>
                    <a:pt x="108693" y="39995"/>
                  </a:cubicBezTo>
                  <a:cubicBezTo>
                    <a:pt x="109752" y="35363"/>
                    <a:pt x="110765" y="30732"/>
                    <a:pt x="111729" y="26088"/>
                  </a:cubicBezTo>
                  <a:cubicBezTo>
                    <a:pt x="112574" y="22028"/>
                    <a:pt x="113920" y="17730"/>
                    <a:pt x="114229" y="13575"/>
                  </a:cubicBezTo>
                  <a:cubicBezTo>
                    <a:pt x="114301" y="13515"/>
                    <a:pt x="114348" y="13432"/>
                    <a:pt x="114348" y="13325"/>
                  </a:cubicBezTo>
                  <a:cubicBezTo>
                    <a:pt x="114348" y="13265"/>
                    <a:pt x="114313" y="13218"/>
                    <a:pt x="114265" y="13194"/>
                  </a:cubicBezTo>
                  <a:cubicBezTo>
                    <a:pt x="114265" y="13146"/>
                    <a:pt x="114277" y="13111"/>
                    <a:pt x="114277" y="13075"/>
                  </a:cubicBezTo>
                  <a:cubicBezTo>
                    <a:pt x="114289" y="12908"/>
                    <a:pt x="113872" y="12396"/>
                    <a:pt x="113789" y="12241"/>
                  </a:cubicBezTo>
                  <a:cubicBezTo>
                    <a:pt x="113670" y="12015"/>
                    <a:pt x="113110" y="10813"/>
                    <a:pt x="112824" y="10765"/>
                  </a:cubicBezTo>
                  <a:cubicBezTo>
                    <a:pt x="101061" y="8931"/>
                    <a:pt x="89178" y="7122"/>
                    <a:pt x="77439" y="5098"/>
                  </a:cubicBezTo>
                  <a:cubicBezTo>
                    <a:pt x="67438" y="3371"/>
                    <a:pt x="57186" y="990"/>
                    <a:pt x="47066" y="2"/>
                  </a:cubicBezTo>
                  <a:cubicBezTo>
                    <a:pt x="47059" y="1"/>
                    <a:pt x="47052" y="1"/>
                    <a:pt x="47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4309;p53">
              <a:extLst>
                <a:ext uri="{FF2B5EF4-FFF2-40B4-BE49-F238E27FC236}">
                  <a16:creationId xmlns:a16="http://schemas.microsoft.com/office/drawing/2014/main" id="{ACE5978B-0BBC-CD27-66C5-6BCB3A405201}"/>
                </a:ext>
              </a:extLst>
            </p:cNvPr>
            <p:cNvSpPr/>
            <p:nvPr/>
          </p:nvSpPr>
          <p:spPr>
            <a:xfrm>
              <a:off x="4027100" y="3488400"/>
              <a:ext cx="43500" cy="66025"/>
            </a:xfrm>
            <a:custGeom>
              <a:avLst/>
              <a:gdLst/>
              <a:ahLst/>
              <a:cxnLst/>
              <a:rect l="l" t="t" r="r" b="b"/>
              <a:pathLst>
                <a:path w="1740" h="2641" extrusionOk="0">
                  <a:moveTo>
                    <a:pt x="1608" y="1"/>
                  </a:moveTo>
                  <a:cubicBezTo>
                    <a:pt x="1584" y="1"/>
                    <a:pt x="1560" y="11"/>
                    <a:pt x="1543" y="34"/>
                  </a:cubicBezTo>
                  <a:cubicBezTo>
                    <a:pt x="901" y="701"/>
                    <a:pt x="496" y="1701"/>
                    <a:pt x="43" y="2499"/>
                  </a:cubicBezTo>
                  <a:cubicBezTo>
                    <a:pt x="1" y="2576"/>
                    <a:pt x="68" y="2640"/>
                    <a:pt x="131" y="2640"/>
                  </a:cubicBezTo>
                  <a:cubicBezTo>
                    <a:pt x="156" y="2640"/>
                    <a:pt x="181" y="2630"/>
                    <a:pt x="198" y="2606"/>
                  </a:cubicBezTo>
                  <a:cubicBezTo>
                    <a:pt x="710" y="1832"/>
                    <a:pt x="1413" y="1023"/>
                    <a:pt x="1722" y="154"/>
                  </a:cubicBezTo>
                  <a:cubicBezTo>
                    <a:pt x="1739" y="68"/>
                    <a:pt x="1670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4310;p53">
              <a:extLst>
                <a:ext uri="{FF2B5EF4-FFF2-40B4-BE49-F238E27FC236}">
                  <a16:creationId xmlns:a16="http://schemas.microsoft.com/office/drawing/2014/main" id="{72A2AD06-9C33-1B1A-98F0-21508864AFE4}"/>
                </a:ext>
              </a:extLst>
            </p:cNvPr>
            <p:cNvSpPr/>
            <p:nvPr/>
          </p:nvSpPr>
          <p:spPr>
            <a:xfrm>
              <a:off x="2978925" y="1631275"/>
              <a:ext cx="1793700" cy="1340375"/>
            </a:xfrm>
            <a:custGeom>
              <a:avLst/>
              <a:gdLst/>
              <a:ahLst/>
              <a:cxnLst/>
              <a:rect l="l" t="t" r="r" b="b"/>
              <a:pathLst>
                <a:path w="71748" h="53615" extrusionOk="0">
                  <a:moveTo>
                    <a:pt x="11645" y="691"/>
                  </a:moveTo>
                  <a:cubicBezTo>
                    <a:pt x="16884" y="1537"/>
                    <a:pt x="21623" y="2263"/>
                    <a:pt x="26433" y="3096"/>
                  </a:cubicBezTo>
                  <a:cubicBezTo>
                    <a:pt x="31243" y="3930"/>
                    <a:pt x="36053" y="4763"/>
                    <a:pt x="40875" y="5597"/>
                  </a:cubicBezTo>
                  <a:cubicBezTo>
                    <a:pt x="45804" y="6442"/>
                    <a:pt x="50733" y="7299"/>
                    <a:pt x="55651" y="8157"/>
                  </a:cubicBezTo>
                  <a:cubicBezTo>
                    <a:pt x="60675" y="9026"/>
                    <a:pt x="65545" y="10419"/>
                    <a:pt x="70629" y="10693"/>
                  </a:cubicBezTo>
                  <a:cubicBezTo>
                    <a:pt x="68533" y="17979"/>
                    <a:pt x="66866" y="25254"/>
                    <a:pt x="64878" y="32457"/>
                  </a:cubicBezTo>
                  <a:cubicBezTo>
                    <a:pt x="63068" y="39137"/>
                    <a:pt x="61139" y="45899"/>
                    <a:pt x="59615" y="52674"/>
                  </a:cubicBezTo>
                  <a:cubicBezTo>
                    <a:pt x="54650" y="51626"/>
                    <a:pt x="49721" y="50578"/>
                    <a:pt x="44828" y="49519"/>
                  </a:cubicBezTo>
                  <a:cubicBezTo>
                    <a:pt x="39791" y="48435"/>
                    <a:pt x="34743" y="47328"/>
                    <a:pt x="29719" y="46233"/>
                  </a:cubicBezTo>
                  <a:cubicBezTo>
                    <a:pt x="24837" y="45173"/>
                    <a:pt x="19932" y="44101"/>
                    <a:pt x="15062" y="43042"/>
                  </a:cubicBezTo>
                  <a:cubicBezTo>
                    <a:pt x="10443" y="42042"/>
                    <a:pt x="5740" y="40696"/>
                    <a:pt x="965" y="39803"/>
                  </a:cubicBezTo>
                  <a:cubicBezTo>
                    <a:pt x="3120" y="33326"/>
                    <a:pt x="4323" y="26849"/>
                    <a:pt x="6109" y="20253"/>
                  </a:cubicBezTo>
                  <a:cubicBezTo>
                    <a:pt x="7918" y="13633"/>
                    <a:pt x="10276" y="7395"/>
                    <a:pt x="11645" y="691"/>
                  </a:cubicBezTo>
                  <a:close/>
                  <a:moveTo>
                    <a:pt x="11466" y="1"/>
                  </a:moveTo>
                  <a:cubicBezTo>
                    <a:pt x="11371" y="1"/>
                    <a:pt x="10800" y="1787"/>
                    <a:pt x="10478" y="2608"/>
                  </a:cubicBezTo>
                  <a:cubicBezTo>
                    <a:pt x="8252" y="8335"/>
                    <a:pt x="6787" y="14538"/>
                    <a:pt x="5120" y="20396"/>
                  </a:cubicBezTo>
                  <a:cubicBezTo>
                    <a:pt x="3275" y="26885"/>
                    <a:pt x="1037" y="33576"/>
                    <a:pt x="60" y="40280"/>
                  </a:cubicBezTo>
                  <a:cubicBezTo>
                    <a:pt x="1" y="40696"/>
                    <a:pt x="1382" y="40780"/>
                    <a:pt x="2049" y="40923"/>
                  </a:cubicBezTo>
                  <a:cubicBezTo>
                    <a:pt x="6430" y="41815"/>
                    <a:pt x="10955" y="42970"/>
                    <a:pt x="15253" y="43923"/>
                  </a:cubicBezTo>
                  <a:lnTo>
                    <a:pt x="30338" y="47269"/>
                  </a:lnTo>
                  <a:cubicBezTo>
                    <a:pt x="35219" y="48352"/>
                    <a:pt x="40101" y="49435"/>
                    <a:pt x="44983" y="50519"/>
                  </a:cubicBezTo>
                  <a:cubicBezTo>
                    <a:pt x="49781" y="51579"/>
                    <a:pt x="54770" y="53150"/>
                    <a:pt x="59651" y="53615"/>
                  </a:cubicBezTo>
                  <a:cubicBezTo>
                    <a:pt x="59655" y="53615"/>
                    <a:pt x="59659" y="53615"/>
                    <a:pt x="59663" y="53615"/>
                  </a:cubicBezTo>
                  <a:cubicBezTo>
                    <a:pt x="59864" y="53615"/>
                    <a:pt x="60426" y="53324"/>
                    <a:pt x="60496" y="53103"/>
                  </a:cubicBezTo>
                  <a:cubicBezTo>
                    <a:pt x="61651" y="49709"/>
                    <a:pt x="62330" y="46090"/>
                    <a:pt x="63235" y="42625"/>
                  </a:cubicBezTo>
                  <a:cubicBezTo>
                    <a:pt x="64152" y="39053"/>
                    <a:pt x="65080" y="35469"/>
                    <a:pt x="66033" y="31874"/>
                  </a:cubicBezTo>
                  <a:cubicBezTo>
                    <a:pt x="67664" y="25623"/>
                    <a:pt x="69867" y="19337"/>
                    <a:pt x="71093" y="12955"/>
                  </a:cubicBezTo>
                  <a:cubicBezTo>
                    <a:pt x="71224" y="12229"/>
                    <a:pt x="71748" y="10050"/>
                    <a:pt x="71379" y="9943"/>
                  </a:cubicBezTo>
                  <a:cubicBezTo>
                    <a:pt x="66819" y="8573"/>
                    <a:pt x="61758" y="8192"/>
                    <a:pt x="57056" y="7395"/>
                  </a:cubicBezTo>
                  <a:cubicBezTo>
                    <a:pt x="51983" y="6549"/>
                    <a:pt x="46911" y="5692"/>
                    <a:pt x="41827" y="4823"/>
                  </a:cubicBezTo>
                  <a:cubicBezTo>
                    <a:pt x="36910" y="3989"/>
                    <a:pt x="31981" y="3156"/>
                    <a:pt x="27040" y="2323"/>
                  </a:cubicBezTo>
                  <a:cubicBezTo>
                    <a:pt x="22444" y="1549"/>
                    <a:pt x="17622" y="334"/>
                    <a:pt x="12919" y="60"/>
                  </a:cubicBezTo>
                  <a:cubicBezTo>
                    <a:pt x="12526" y="48"/>
                    <a:pt x="11514" y="1"/>
                    <a:pt x="11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4311;p53">
              <a:extLst>
                <a:ext uri="{FF2B5EF4-FFF2-40B4-BE49-F238E27FC236}">
                  <a16:creationId xmlns:a16="http://schemas.microsoft.com/office/drawing/2014/main" id="{3D87E4C4-9B63-9D1D-31FC-3A1CAAEF290F}"/>
                </a:ext>
              </a:extLst>
            </p:cNvPr>
            <p:cNvSpPr/>
            <p:nvPr/>
          </p:nvSpPr>
          <p:spPr>
            <a:xfrm>
              <a:off x="2202950" y="3248425"/>
              <a:ext cx="128900" cy="38225"/>
            </a:xfrm>
            <a:custGeom>
              <a:avLst/>
              <a:gdLst/>
              <a:ahLst/>
              <a:cxnLst/>
              <a:rect l="l" t="t" r="r" b="b"/>
              <a:pathLst>
                <a:path w="5156" h="1529" extrusionOk="0">
                  <a:moveTo>
                    <a:pt x="598" y="1"/>
                  </a:moveTo>
                  <a:cubicBezTo>
                    <a:pt x="451" y="1"/>
                    <a:pt x="303" y="8"/>
                    <a:pt x="155" y="25"/>
                  </a:cubicBezTo>
                  <a:cubicBezTo>
                    <a:pt x="24" y="49"/>
                    <a:pt x="0" y="239"/>
                    <a:pt x="107" y="311"/>
                  </a:cubicBezTo>
                  <a:cubicBezTo>
                    <a:pt x="869" y="740"/>
                    <a:pt x="1727" y="882"/>
                    <a:pt x="2584" y="1085"/>
                  </a:cubicBezTo>
                  <a:cubicBezTo>
                    <a:pt x="3174" y="1240"/>
                    <a:pt x="3828" y="1529"/>
                    <a:pt x="4455" y="1529"/>
                  </a:cubicBezTo>
                  <a:cubicBezTo>
                    <a:pt x="4599" y="1529"/>
                    <a:pt x="4742" y="1513"/>
                    <a:pt x="4882" y="1478"/>
                  </a:cubicBezTo>
                  <a:cubicBezTo>
                    <a:pt x="5048" y="1430"/>
                    <a:pt x="5156" y="1204"/>
                    <a:pt x="5001" y="1073"/>
                  </a:cubicBezTo>
                  <a:cubicBezTo>
                    <a:pt x="4405" y="489"/>
                    <a:pt x="3417" y="442"/>
                    <a:pt x="2620" y="299"/>
                  </a:cubicBezTo>
                  <a:cubicBezTo>
                    <a:pt x="1954" y="162"/>
                    <a:pt x="1280" y="1"/>
                    <a:pt x="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4312;p53">
              <a:extLst>
                <a:ext uri="{FF2B5EF4-FFF2-40B4-BE49-F238E27FC236}">
                  <a16:creationId xmlns:a16="http://schemas.microsoft.com/office/drawing/2014/main" id="{27EF5712-8E0D-D9E1-E008-D4E81B155C99}"/>
                </a:ext>
              </a:extLst>
            </p:cNvPr>
            <p:cNvSpPr/>
            <p:nvPr/>
          </p:nvSpPr>
          <p:spPr>
            <a:xfrm>
              <a:off x="2378250" y="3290600"/>
              <a:ext cx="127425" cy="37250"/>
            </a:xfrm>
            <a:custGeom>
              <a:avLst/>
              <a:gdLst/>
              <a:ahLst/>
              <a:cxnLst/>
              <a:rect l="l" t="t" r="r" b="b"/>
              <a:pathLst>
                <a:path w="5097" h="1490" extrusionOk="0">
                  <a:moveTo>
                    <a:pt x="1047" y="0"/>
                  </a:moveTo>
                  <a:cubicBezTo>
                    <a:pt x="745" y="0"/>
                    <a:pt x="446" y="32"/>
                    <a:pt x="156" y="112"/>
                  </a:cubicBezTo>
                  <a:cubicBezTo>
                    <a:pt x="1" y="160"/>
                    <a:pt x="1" y="350"/>
                    <a:pt x="132" y="410"/>
                  </a:cubicBezTo>
                  <a:cubicBezTo>
                    <a:pt x="953" y="755"/>
                    <a:pt x="1882" y="779"/>
                    <a:pt x="2739" y="1005"/>
                  </a:cubicBezTo>
                  <a:cubicBezTo>
                    <a:pt x="3305" y="1151"/>
                    <a:pt x="3894" y="1489"/>
                    <a:pt x="4475" y="1489"/>
                  </a:cubicBezTo>
                  <a:cubicBezTo>
                    <a:pt x="4603" y="1489"/>
                    <a:pt x="4731" y="1473"/>
                    <a:pt x="4859" y="1434"/>
                  </a:cubicBezTo>
                  <a:cubicBezTo>
                    <a:pt x="4990" y="1398"/>
                    <a:pt x="5097" y="1231"/>
                    <a:pt x="5002" y="1100"/>
                  </a:cubicBezTo>
                  <a:cubicBezTo>
                    <a:pt x="4537" y="422"/>
                    <a:pt x="3573" y="386"/>
                    <a:pt x="2811" y="231"/>
                  </a:cubicBezTo>
                  <a:cubicBezTo>
                    <a:pt x="2243" y="121"/>
                    <a:pt x="1640" y="0"/>
                    <a:pt x="1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4313;p53">
              <a:extLst>
                <a:ext uri="{FF2B5EF4-FFF2-40B4-BE49-F238E27FC236}">
                  <a16:creationId xmlns:a16="http://schemas.microsoft.com/office/drawing/2014/main" id="{6213920D-53E5-5E37-D57F-300CB3C3A149}"/>
                </a:ext>
              </a:extLst>
            </p:cNvPr>
            <p:cNvSpPr/>
            <p:nvPr/>
          </p:nvSpPr>
          <p:spPr>
            <a:xfrm>
              <a:off x="2857775" y="3210950"/>
              <a:ext cx="511700" cy="207175"/>
            </a:xfrm>
            <a:custGeom>
              <a:avLst/>
              <a:gdLst/>
              <a:ahLst/>
              <a:cxnLst/>
              <a:rect l="l" t="t" r="r" b="b"/>
              <a:pathLst>
                <a:path w="20468" h="8287" extrusionOk="0">
                  <a:moveTo>
                    <a:pt x="7978" y="250"/>
                  </a:moveTo>
                  <a:cubicBezTo>
                    <a:pt x="10109" y="810"/>
                    <a:pt x="11705" y="1203"/>
                    <a:pt x="13515" y="1691"/>
                  </a:cubicBezTo>
                  <a:cubicBezTo>
                    <a:pt x="15479" y="2227"/>
                    <a:pt x="17444" y="2798"/>
                    <a:pt x="19432" y="3310"/>
                  </a:cubicBezTo>
                  <a:cubicBezTo>
                    <a:pt x="18372" y="4108"/>
                    <a:pt x="17253" y="4906"/>
                    <a:pt x="16134" y="5632"/>
                  </a:cubicBezTo>
                  <a:cubicBezTo>
                    <a:pt x="16110" y="5620"/>
                    <a:pt x="16098" y="5608"/>
                    <a:pt x="16051" y="5596"/>
                  </a:cubicBezTo>
                  <a:cubicBezTo>
                    <a:pt x="12181" y="4584"/>
                    <a:pt x="8240" y="3417"/>
                    <a:pt x="4311" y="2679"/>
                  </a:cubicBezTo>
                  <a:cubicBezTo>
                    <a:pt x="5537" y="1881"/>
                    <a:pt x="6787" y="1096"/>
                    <a:pt x="7978" y="250"/>
                  </a:cubicBezTo>
                  <a:close/>
                  <a:moveTo>
                    <a:pt x="3728" y="3060"/>
                  </a:moveTo>
                  <a:cubicBezTo>
                    <a:pt x="5299" y="3632"/>
                    <a:pt x="7061" y="4024"/>
                    <a:pt x="8716" y="4477"/>
                  </a:cubicBezTo>
                  <a:cubicBezTo>
                    <a:pt x="8383" y="4620"/>
                    <a:pt x="8073" y="4894"/>
                    <a:pt x="7800" y="5096"/>
                  </a:cubicBezTo>
                  <a:cubicBezTo>
                    <a:pt x="7371" y="5429"/>
                    <a:pt x="6811" y="5787"/>
                    <a:pt x="6490" y="6251"/>
                  </a:cubicBezTo>
                  <a:cubicBezTo>
                    <a:pt x="6347" y="6203"/>
                    <a:pt x="6192" y="6168"/>
                    <a:pt x="6049" y="6132"/>
                  </a:cubicBezTo>
                  <a:cubicBezTo>
                    <a:pt x="4906" y="5846"/>
                    <a:pt x="3775" y="5548"/>
                    <a:pt x="2620" y="5263"/>
                  </a:cubicBezTo>
                  <a:cubicBezTo>
                    <a:pt x="1763" y="5036"/>
                    <a:pt x="751" y="5025"/>
                    <a:pt x="1823" y="4346"/>
                  </a:cubicBezTo>
                  <a:cubicBezTo>
                    <a:pt x="2180" y="4120"/>
                    <a:pt x="2716" y="3727"/>
                    <a:pt x="3061" y="3489"/>
                  </a:cubicBezTo>
                  <a:cubicBezTo>
                    <a:pt x="3311" y="3310"/>
                    <a:pt x="3454" y="3239"/>
                    <a:pt x="3728" y="3060"/>
                  </a:cubicBezTo>
                  <a:close/>
                  <a:moveTo>
                    <a:pt x="9050" y="4560"/>
                  </a:moveTo>
                  <a:cubicBezTo>
                    <a:pt x="11169" y="5132"/>
                    <a:pt x="13312" y="5620"/>
                    <a:pt x="15408" y="6084"/>
                  </a:cubicBezTo>
                  <a:cubicBezTo>
                    <a:pt x="15027" y="6334"/>
                    <a:pt x="14622" y="6572"/>
                    <a:pt x="14229" y="6799"/>
                  </a:cubicBezTo>
                  <a:cubicBezTo>
                    <a:pt x="13459" y="7233"/>
                    <a:pt x="12634" y="7397"/>
                    <a:pt x="11784" y="7397"/>
                  </a:cubicBezTo>
                  <a:cubicBezTo>
                    <a:pt x="10191" y="7397"/>
                    <a:pt x="8511" y="6820"/>
                    <a:pt x="6942" y="6370"/>
                  </a:cubicBezTo>
                  <a:cubicBezTo>
                    <a:pt x="7299" y="6108"/>
                    <a:pt x="7609" y="5775"/>
                    <a:pt x="7942" y="5501"/>
                  </a:cubicBezTo>
                  <a:cubicBezTo>
                    <a:pt x="8276" y="5215"/>
                    <a:pt x="8800" y="4953"/>
                    <a:pt x="9050" y="4560"/>
                  </a:cubicBezTo>
                  <a:close/>
                  <a:moveTo>
                    <a:pt x="7895" y="0"/>
                  </a:moveTo>
                  <a:cubicBezTo>
                    <a:pt x="7800" y="0"/>
                    <a:pt x="7359" y="262"/>
                    <a:pt x="6990" y="476"/>
                  </a:cubicBezTo>
                  <a:cubicBezTo>
                    <a:pt x="4573" y="1798"/>
                    <a:pt x="2406" y="3179"/>
                    <a:pt x="180" y="4786"/>
                  </a:cubicBezTo>
                  <a:cubicBezTo>
                    <a:pt x="1" y="4917"/>
                    <a:pt x="96" y="5239"/>
                    <a:pt x="287" y="5275"/>
                  </a:cubicBezTo>
                  <a:cubicBezTo>
                    <a:pt x="2561" y="5858"/>
                    <a:pt x="4859" y="6441"/>
                    <a:pt x="7133" y="7025"/>
                  </a:cubicBezTo>
                  <a:cubicBezTo>
                    <a:pt x="8740" y="7442"/>
                    <a:pt x="10681" y="8275"/>
                    <a:pt x="12324" y="8287"/>
                  </a:cubicBezTo>
                  <a:cubicBezTo>
                    <a:pt x="12331" y="8287"/>
                    <a:pt x="12338" y="8287"/>
                    <a:pt x="12345" y="8287"/>
                  </a:cubicBezTo>
                  <a:cubicBezTo>
                    <a:pt x="13691" y="8287"/>
                    <a:pt x="14639" y="7140"/>
                    <a:pt x="15693" y="6430"/>
                  </a:cubicBezTo>
                  <a:cubicBezTo>
                    <a:pt x="15824" y="6334"/>
                    <a:pt x="15943" y="6251"/>
                    <a:pt x="16074" y="6168"/>
                  </a:cubicBezTo>
                  <a:cubicBezTo>
                    <a:pt x="17420" y="5275"/>
                    <a:pt x="18789" y="4429"/>
                    <a:pt x="20063" y="3477"/>
                  </a:cubicBezTo>
                  <a:cubicBezTo>
                    <a:pt x="20063" y="3477"/>
                    <a:pt x="20063" y="3465"/>
                    <a:pt x="20087" y="3465"/>
                  </a:cubicBezTo>
                  <a:cubicBezTo>
                    <a:pt x="20384" y="3346"/>
                    <a:pt x="20468" y="2917"/>
                    <a:pt x="20111" y="2798"/>
                  </a:cubicBezTo>
                  <a:cubicBezTo>
                    <a:pt x="16241" y="1560"/>
                    <a:pt x="11991" y="203"/>
                    <a:pt x="7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4314;p53">
              <a:extLst>
                <a:ext uri="{FF2B5EF4-FFF2-40B4-BE49-F238E27FC236}">
                  <a16:creationId xmlns:a16="http://schemas.microsoft.com/office/drawing/2014/main" id="{3821B9E0-FF5A-FCD5-6A89-9A57A866EEB7}"/>
                </a:ext>
              </a:extLst>
            </p:cNvPr>
            <p:cNvSpPr/>
            <p:nvPr/>
          </p:nvSpPr>
          <p:spPr>
            <a:xfrm>
              <a:off x="2522325" y="2880850"/>
              <a:ext cx="1733575" cy="526125"/>
            </a:xfrm>
            <a:custGeom>
              <a:avLst/>
              <a:gdLst/>
              <a:ahLst/>
              <a:cxnLst/>
              <a:rect l="l" t="t" r="r" b="b"/>
              <a:pathLst>
                <a:path w="69343" h="21045" extrusionOk="0">
                  <a:moveTo>
                    <a:pt x="12633" y="417"/>
                  </a:moveTo>
                  <a:cubicBezTo>
                    <a:pt x="13455" y="595"/>
                    <a:pt x="14252" y="786"/>
                    <a:pt x="15062" y="965"/>
                  </a:cubicBezTo>
                  <a:cubicBezTo>
                    <a:pt x="14383" y="1334"/>
                    <a:pt x="13717" y="1738"/>
                    <a:pt x="13062" y="2155"/>
                  </a:cubicBezTo>
                  <a:cubicBezTo>
                    <a:pt x="12085" y="1953"/>
                    <a:pt x="11085" y="1798"/>
                    <a:pt x="10121" y="1727"/>
                  </a:cubicBezTo>
                  <a:cubicBezTo>
                    <a:pt x="10907" y="1334"/>
                    <a:pt x="12609" y="476"/>
                    <a:pt x="12633" y="417"/>
                  </a:cubicBezTo>
                  <a:close/>
                  <a:moveTo>
                    <a:pt x="15622" y="1072"/>
                  </a:moveTo>
                  <a:cubicBezTo>
                    <a:pt x="16693" y="1334"/>
                    <a:pt x="17765" y="1572"/>
                    <a:pt x="18860" y="1810"/>
                  </a:cubicBezTo>
                  <a:cubicBezTo>
                    <a:pt x="18158" y="2203"/>
                    <a:pt x="17467" y="2620"/>
                    <a:pt x="16788" y="3036"/>
                  </a:cubicBezTo>
                  <a:cubicBezTo>
                    <a:pt x="15836" y="2798"/>
                    <a:pt x="14871" y="2524"/>
                    <a:pt x="13883" y="2310"/>
                  </a:cubicBezTo>
                  <a:cubicBezTo>
                    <a:pt x="14479" y="1917"/>
                    <a:pt x="15062" y="1512"/>
                    <a:pt x="15622" y="1072"/>
                  </a:cubicBezTo>
                  <a:close/>
                  <a:moveTo>
                    <a:pt x="9716" y="1917"/>
                  </a:moveTo>
                  <a:cubicBezTo>
                    <a:pt x="10657" y="2108"/>
                    <a:pt x="11573" y="2310"/>
                    <a:pt x="12514" y="2500"/>
                  </a:cubicBezTo>
                  <a:cubicBezTo>
                    <a:pt x="11800" y="2965"/>
                    <a:pt x="11085" y="3417"/>
                    <a:pt x="10359" y="3882"/>
                  </a:cubicBezTo>
                  <a:cubicBezTo>
                    <a:pt x="9228" y="3620"/>
                    <a:pt x="8097" y="3405"/>
                    <a:pt x="6966" y="3298"/>
                  </a:cubicBezTo>
                  <a:cubicBezTo>
                    <a:pt x="7871" y="2834"/>
                    <a:pt x="8799" y="2381"/>
                    <a:pt x="9716" y="1917"/>
                  </a:cubicBezTo>
                  <a:close/>
                  <a:moveTo>
                    <a:pt x="19360" y="1941"/>
                  </a:moveTo>
                  <a:cubicBezTo>
                    <a:pt x="20384" y="2167"/>
                    <a:pt x="21396" y="2405"/>
                    <a:pt x="22396" y="2631"/>
                  </a:cubicBezTo>
                  <a:cubicBezTo>
                    <a:pt x="21682" y="3024"/>
                    <a:pt x="20967" y="3453"/>
                    <a:pt x="20265" y="3893"/>
                  </a:cubicBezTo>
                  <a:cubicBezTo>
                    <a:pt x="19551" y="3727"/>
                    <a:pt x="18836" y="3560"/>
                    <a:pt x="18122" y="3393"/>
                  </a:cubicBezTo>
                  <a:cubicBezTo>
                    <a:pt x="17931" y="3346"/>
                    <a:pt x="17741" y="3298"/>
                    <a:pt x="17550" y="3239"/>
                  </a:cubicBezTo>
                  <a:cubicBezTo>
                    <a:pt x="18170" y="2822"/>
                    <a:pt x="18801" y="2405"/>
                    <a:pt x="19360" y="1941"/>
                  </a:cubicBezTo>
                  <a:close/>
                  <a:moveTo>
                    <a:pt x="22920" y="2750"/>
                  </a:moveTo>
                  <a:cubicBezTo>
                    <a:pt x="24039" y="3001"/>
                    <a:pt x="25135" y="3262"/>
                    <a:pt x="26242" y="3524"/>
                  </a:cubicBezTo>
                  <a:cubicBezTo>
                    <a:pt x="25504" y="3929"/>
                    <a:pt x="24789" y="4358"/>
                    <a:pt x="24075" y="4810"/>
                  </a:cubicBezTo>
                  <a:cubicBezTo>
                    <a:pt x="23063" y="4572"/>
                    <a:pt x="22075" y="4322"/>
                    <a:pt x="21063" y="4072"/>
                  </a:cubicBezTo>
                  <a:cubicBezTo>
                    <a:pt x="21694" y="3655"/>
                    <a:pt x="22325" y="3227"/>
                    <a:pt x="22920" y="2750"/>
                  </a:cubicBezTo>
                  <a:close/>
                  <a:moveTo>
                    <a:pt x="13324" y="2691"/>
                  </a:moveTo>
                  <a:cubicBezTo>
                    <a:pt x="14300" y="2917"/>
                    <a:pt x="15288" y="3131"/>
                    <a:pt x="16265" y="3382"/>
                  </a:cubicBezTo>
                  <a:cubicBezTo>
                    <a:pt x="15503" y="3858"/>
                    <a:pt x="14764" y="4346"/>
                    <a:pt x="14002" y="4822"/>
                  </a:cubicBezTo>
                  <a:cubicBezTo>
                    <a:pt x="13038" y="4572"/>
                    <a:pt x="12050" y="4310"/>
                    <a:pt x="11073" y="4060"/>
                  </a:cubicBezTo>
                  <a:cubicBezTo>
                    <a:pt x="11812" y="3620"/>
                    <a:pt x="12574" y="3155"/>
                    <a:pt x="13324" y="2691"/>
                  </a:cubicBezTo>
                  <a:close/>
                  <a:moveTo>
                    <a:pt x="6513" y="3560"/>
                  </a:moveTo>
                  <a:cubicBezTo>
                    <a:pt x="7609" y="3774"/>
                    <a:pt x="8692" y="4013"/>
                    <a:pt x="9776" y="4251"/>
                  </a:cubicBezTo>
                  <a:cubicBezTo>
                    <a:pt x="9073" y="4667"/>
                    <a:pt x="8383" y="5072"/>
                    <a:pt x="7668" y="5477"/>
                  </a:cubicBezTo>
                  <a:cubicBezTo>
                    <a:pt x="6513" y="5191"/>
                    <a:pt x="5370" y="4953"/>
                    <a:pt x="4227" y="4834"/>
                  </a:cubicBezTo>
                  <a:cubicBezTo>
                    <a:pt x="4763" y="4525"/>
                    <a:pt x="5299" y="4191"/>
                    <a:pt x="5823" y="3917"/>
                  </a:cubicBezTo>
                  <a:cubicBezTo>
                    <a:pt x="6061" y="3798"/>
                    <a:pt x="6275" y="3679"/>
                    <a:pt x="6513" y="3560"/>
                  </a:cubicBezTo>
                  <a:close/>
                  <a:moveTo>
                    <a:pt x="17050" y="3584"/>
                  </a:moveTo>
                  <a:cubicBezTo>
                    <a:pt x="17943" y="3810"/>
                    <a:pt x="18848" y="4013"/>
                    <a:pt x="19741" y="4251"/>
                  </a:cubicBezTo>
                  <a:cubicBezTo>
                    <a:pt x="19003" y="4715"/>
                    <a:pt x="18241" y="5203"/>
                    <a:pt x="17491" y="5679"/>
                  </a:cubicBezTo>
                  <a:cubicBezTo>
                    <a:pt x="16562" y="5465"/>
                    <a:pt x="15657" y="5239"/>
                    <a:pt x="14729" y="5013"/>
                  </a:cubicBezTo>
                  <a:lnTo>
                    <a:pt x="14705" y="5013"/>
                  </a:lnTo>
                  <a:cubicBezTo>
                    <a:pt x="15491" y="4536"/>
                    <a:pt x="16276" y="4072"/>
                    <a:pt x="17050" y="3584"/>
                  </a:cubicBezTo>
                  <a:close/>
                  <a:moveTo>
                    <a:pt x="26778" y="3643"/>
                  </a:moveTo>
                  <a:cubicBezTo>
                    <a:pt x="27849" y="3893"/>
                    <a:pt x="28921" y="4155"/>
                    <a:pt x="29992" y="4394"/>
                  </a:cubicBezTo>
                  <a:cubicBezTo>
                    <a:pt x="29242" y="4786"/>
                    <a:pt x="28516" y="5239"/>
                    <a:pt x="27790" y="5703"/>
                  </a:cubicBezTo>
                  <a:cubicBezTo>
                    <a:pt x="26813" y="5465"/>
                    <a:pt x="25849" y="5215"/>
                    <a:pt x="24873" y="4989"/>
                  </a:cubicBezTo>
                  <a:cubicBezTo>
                    <a:pt x="25528" y="4572"/>
                    <a:pt x="26159" y="4120"/>
                    <a:pt x="26778" y="3643"/>
                  </a:cubicBezTo>
                  <a:close/>
                  <a:moveTo>
                    <a:pt x="10502" y="4417"/>
                  </a:moveTo>
                  <a:cubicBezTo>
                    <a:pt x="11502" y="4644"/>
                    <a:pt x="12502" y="4882"/>
                    <a:pt x="13514" y="5132"/>
                  </a:cubicBezTo>
                  <a:cubicBezTo>
                    <a:pt x="13502" y="5144"/>
                    <a:pt x="13478" y="5144"/>
                    <a:pt x="13478" y="5167"/>
                  </a:cubicBezTo>
                  <a:cubicBezTo>
                    <a:pt x="12764" y="5596"/>
                    <a:pt x="12038" y="6001"/>
                    <a:pt x="11323" y="6418"/>
                  </a:cubicBezTo>
                  <a:cubicBezTo>
                    <a:pt x="10383" y="6191"/>
                    <a:pt x="9430" y="5918"/>
                    <a:pt x="8466" y="5668"/>
                  </a:cubicBezTo>
                  <a:cubicBezTo>
                    <a:pt x="9156" y="5251"/>
                    <a:pt x="9835" y="4822"/>
                    <a:pt x="10502" y="4417"/>
                  </a:cubicBezTo>
                  <a:close/>
                  <a:moveTo>
                    <a:pt x="20527" y="4417"/>
                  </a:moveTo>
                  <a:cubicBezTo>
                    <a:pt x="21503" y="4667"/>
                    <a:pt x="22503" y="4917"/>
                    <a:pt x="23480" y="5179"/>
                  </a:cubicBezTo>
                  <a:cubicBezTo>
                    <a:pt x="22753" y="5656"/>
                    <a:pt x="22015" y="6144"/>
                    <a:pt x="21265" y="6608"/>
                  </a:cubicBezTo>
                  <a:lnTo>
                    <a:pt x="18181" y="5846"/>
                  </a:lnTo>
                  <a:cubicBezTo>
                    <a:pt x="18955" y="5370"/>
                    <a:pt x="19741" y="4906"/>
                    <a:pt x="20527" y="4417"/>
                  </a:cubicBezTo>
                  <a:close/>
                  <a:moveTo>
                    <a:pt x="30492" y="4513"/>
                  </a:moveTo>
                  <a:cubicBezTo>
                    <a:pt x="31600" y="4775"/>
                    <a:pt x="32683" y="5025"/>
                    <a:pt x="33755" y="5287"/>
                  </a:cubicBezTo>
                  <a:cubicBezTo>
                    <a:pt x="32981" y="5679"/>
                    <a:pt x="32231" y="6144"/>
                    <a:pt x="31493" y="6608"/>
                  </a:cubicBezTo>
                  <a:cubicBezTo>
                    <a:pt x="30504" y="6370"/>
                    <a:pt x="29540" y="6132"/>
                    <a:pt x="28564" y="5894"/>
                  </a:cubicBezTo>
                  <a:cubicBezTo>
                    <a:pt x="29230" y="5465"/>
                    <a:pt x="29885" y="5013"/>
                    <a:pt x="30492" y="4513"/>
                  </a:cubicBezTo>
                  <a:close/>
                  <a:moveTo>
                    <a:pt x="14217" y="5298"/>
                  </a:moveTo>
                  <a:cubicBezTo>
                    <a:pt x="15133" y="5513"/>
                    <a:pt x="16038" y="5763"/>
                    <a:pt x="16967" y="6001"/>
                  </a:cubicBezTo>
                  <a:cubicBezTo>
                    <a:pt x="16253" y="6430"/>
                    <a:pt x="15526" y="6846"/>
                    <a:pt x="14788" y="7263"/>
                  </a:cubicBezTo>
                  <a:cubicBezTo>
                    <a:pt x="13895" y="7037"/>
                    <a:pt x="12990" y="6811"/>
                    <a:pt x="12097" y="6608"/>
                  </a:cubicBezTo>
                  <a:cubicBezTo>
                    <a:pt x="12800" y="6179"/>
                    <a:pt x="13514" y="5727"/>
                    <a:pt x="14217" y="5298"/>
                  </a:cubicBezTo>
                  <a:close/>
                  <a:moveTo>
                    <a:pt x="3799" y="5108"/>
                  </a:moveTo>
                  <a:cubicBezTo>
                    <a:pt x="4894" y="5322"/>
                    <a:pt x="5978" y="5560"/>
                    <a:pt x="7085" y="5810"/>
                  </a:cubicBezTo>
                  <a:cubicBezTo>
                    <a:pt x="6299" y="6275"/>
                    <a:pt x="5525" y="6751"/>
                    <a:pt x="4775" y="7275"/>
                  </a:cubicBezTo>
                  <a:cubicBezTo>
                    <a:pt x="3465" y="6977"/>
                    <a:pt x="2275" y="6858"/>
                    <a:pt x="917" y="6632"/>
                  </a:cubicBezTo>
                  <a:cubicBezTo>
                    <a:pt x="1870" y="6037"/>
                    <a:pt x="2822" y="5679"/>
                    <a:pt x="3799" y="5108"/>
                  </a:cubicBezTo>
                  <a:close/>
                  <a:moveTo>
                    <a:pt x="34172" y="5382"/>
                  </a:moveTo>
                  <a:cubicBezTo>
                    <a:pt x="35207" y="5644"/>
                    <a:pt x="36255" y="5870"/>
                    <a:pt x="37291" y="6132"/>
                  </a:cubicBezTo>
                  <a:cubicBezTo>
                    <a:pt x="36517" y="6549"/>
                    <a:pt x="35767" y="7001"/>
                    <a:pt x="35005" y="7501"/>
                  </a:cubicBezTo>
                  <a:cubicBezTo>
                    <a:pt x="34100" y="7275"/>
                    <a:pt x="33183" y="7049"/>
                    <a:pt x="32278" y="6811"/>
                  </a:cubicBezTo>
                  <a:cubicBezTo>
                    <a:pt x="32909" y="6394"/>
                    <a:pt x="33529" y="5965"/>
                    <a:pt x="34112" y="5501"/>
                  </a:cubicBezTo>
                  <a:cubicBezTo>
                    <a:pt x="34160" y="5465"/>
                    <a:pt x="34172" y="5417"/>
                    <a:pt x="34172" y="5382"/>
                  </a:cubicBezTo>
                  <a:close/>
                  <a:moveTo>
                    <a:pt x="24289" y="5370"/>
                  </a:moveTo>
                  <a:cubicBezTo>
                    <a:pt x="25242" y="5608"/>
                    <a:pt x="26206" y="5858"/>
                    <a:pt x="27159" y="6096"/>
                  </a:cubicBezTo>
                  <a:cubicBezTo>
                    <a:pt x="26421" y="6572"/>
                    <a:pt x="25682" y="7072"/>
                    <a:pt x="24944" y="7513"/>
                  </a:cubicBezTo>
                  <a:cubicBezTo>
                    <a:pt x="23956" y="7263"/>
                    <a:pt x="22968" y="7025"/>
                    <a:pt x="21980" y="6775"/>
                  </a:cubicBezTo>
                  <a:cubicBezTo>
                    <a:pt x="22742" y="6310"/>
                    <a:pt x="23527" y="5846"/>
                    <a:pt x="24289" y="5370"/>
                  </a:cubicBezTo>
                  <a:close/>
                  <a:moveTo>
                    <a:pt x="7883" y="6001"/>
                  </a:moveTo>
                  <a:cubicBezTo>
                    <a:pt x="8859" y="6215"/>
                    <a:pt x="9823" y="6453"/>
                    <a:pt x="10788" y="6691"/>
                  </a:cubicBezTo>
                  <a:cubicBezTo>
                    <a:pt x="9990" y="7156"/>
                    <a:pt x="9192" y="7644"/>
                    <a:pt x="8442" y="8180"/>
                  </a:cubicBezTo>
                  <a:cubicBezTo>
                    <a:pt x="7382" y="7930"/>
                    <a:pt x="6299" y="7644"/>
                    <a:pt x="5192" y="7382"/>
                  </a:cubicBezTo>
                  <a:cubicBezTo>
                    <a:pt x="6120" y="6989"/>
                    <a:pt x="7013" y="6513"/>
                    <a:pt x="7883" y="6001"/>
                  </a:cubicBezTo>
                  <a:close/>
                  <a:moveTo>
                    <a:pt x="17646" y="6179"/>
                  </a:moveTo>
                  <a:cubicBezTo>
                    <a:pt x="18658" y="6441"/>
                    <a:pt x="19658" y="6691"/>
                    <a:pt x="20658" y="6965"/>
                  </a:cubicBezTo>
                  <a:cubicBezTo>
                    <a:pt x="19955" y="7382"/>
                    <a:pt x="19253" y="7787"/>
                    <a:pt x="18539" y="8180"/>
                  </a:cubicBezTo>
                  <a:cubicBezTo>
                    <a:pt x="17550" y="7930"/>
                    <a:pt x="16550" y="7692"/>
                    <a:pt x="15562" y="7453"/>
                  </a:cubicBezTo>
                  <a:cubicBezTo>
                    <a:pt x="16276" y="7037"/>
                    <a:pt x="16967" y="6608"/>
                    <a:pt x="17646" y="6179"/>
                  </a:cubicBezTo>
                  <a:close/>
                  <a:moveTo>
                    <a:pt x="37803" y="6251"/>
                  </a:moveTo>
                  <a:cubicBezTo>
                    <a:pt x="38827" y="6489"/>
                    <a:pt x="39851" y="6739"/>
                    <a:pt x="40887" y="6977"/>
                  </a:cubicBezTo>
                  <a:cubicBezTo>
                    <a:pt x="40089" y="7406"/>
                    <a:pt x="39339" y="7882"/>
                    <a:pt x="38577" y="8382"/>
                  </a:cubicBezTo>
                  <a:cubicBezTo>
                    <a:pt x="37648" y="8144"/>
                    <a:pt x="36719" y="7918"/>
                    <a:pt x="35779" y="7680"/>
                  </a:cubicBezTo>
                  <a:cubicBezTo>
                    <a:pt x="36481" y="7227"/>
                    <a:pt x="37160" y="6775"/>
                    <a:pt x="37803" y="6251"/>
                  </a:cubicBezTo>
                  <a:close/>
                  <a:moveTo>
                    <a:pt x="27933" y="6310"/>
                  </a:moveTo>
                  <a:cubicBezTo>
                    <a:pt x="28647" y="6489"/>
                    <a:pt x="29349" y="6668"/>
                    <a:pt x="30064" y="6846"/>
                  </a:cubicBezTo>
                  <a:cubicBezTo>
                    <a:pt x="30326" y="6906"/>
                    <a:pt x="30576" y="6977"/>
                    <a:pt x="30850" y="7037"/>
                  </a:cubicBezTo>
                  <a:cubicBezTo>
                    <a:pt x="30111" y="7513"/>
                    <a:pt x="29373" y="7989"/>
                    <a:pt x="28635" y="8454"/>
                  </a:cubicBezTo>
                  <a:lnTo>
                    <a:pt x="25647" y="7692"/>
                  </a:lnTo>
                  <a:cubicBezTo>
                    <a:pt x="26397" y="7227"/>
                    <a:pt x="27171" y="6763"/>
                    <a:pt x="27933" y="6310"/>
                  </a:cubicBezTo>
                  <a:close/>
                  <a:moveTo>
                    <a:pt x="11573" y="6894"/>
                  </a:moveTo>
                  <a:cubicBezTo>
                    <a:pt x="12455" y="7108"/>
                    <a:pt x="13347" y="7334"/>
                    <a:pt x="14229" y="7573"/>
                  </a:cubicBezTo>
                  <a:cubicBezTo>
                    <a:pt x="13455" y="8037"/>
                    <a:pt x="12681" y="8501"/>
                    <a:pt x="11954" y="9013"/>
                  </a:cubicBezTo>
                  <a:cubicBezTo>
                    <a:pt x="10978" y="8811"/>
                    <a:pt x="10002" y="8573"/>
                    <a:pt x="9014" y="8334"/>
                  </a:cubicBezTo>
                  <a:cubicBezTo>
                    <a:pt x="8954" y="8323"/>
                    <a:pt x="8918" y="8299"/>
                    <a:pt x="8859" y="8287"/>
                  </a:cubicBezTo>
                  <a:cubicBezTo>
                    <a:pt x="9776" y="7882"/>
                    <a:pt x="10680" y="7406"/>
                    <a:pt x="11573" y="6894"/>
                  </a:cubicBezTo>
                  <a:close/>
                  <a:moveTo>
                    <a:pt x="21360" y="7156"/>
                  </a:moveTo>
                  <a:cubicBezTo>
                    <a:pt x="22337" y="7406"/>
                    <a:pt x="23301" y="7656"/>
                    <a:pt x="24277" y="7918"/>
                  </a:cubicBezTo>
                  <a:cubicBezTo>
                    <a:pt x="23599" y="8323"/>
                    <a:pt x="22908" y="8704"/>
                    <a:pt x="22218" y="9108"/>
                  </a:cubicBezTo>
                  <a:cubicBezTo>
                    <a:pt x="21253" y="8870"/>
                    <a:pt x="20301" y="8632"/>
                    <a:pt x="19336" y="8394"/>
                  </a:cubicBezTo>
                  <a:cubicBezTo>
                    <a:pt x="20015" y="7977"/>
                    <a:pt x="20682" y="7561"/>
                    <a:pt x="21360" y="7156"/>
                  </a:cubicBezTo>
                  <a:close/>
                  <a:moveTo>
                    <a:pt x="41422" y="7108"/>
                  </a:moveTo>
                  <a:cubicBezTo>
                    <a:pt x="42411" y="7346"/>
                    <a:pt x="43399" y="7573"/>
                    <a:pt x="44363" y="7811"/>
                  </a:cubicBezTo>
                  <a:cubicBezTo>
                    <a:pt x="43566" y="8239"/>
                    <a:pt x="42792" y="8739"/>
                    <a:pt x="42030" y="9239"/>
                  </a:cubicBezTo>
                  <a:cubicBezTo>
                    <a:pt x="41137" y="9013"/>
                    <a:pt x="40256" y="8799"/>
                    <a:pt x="39363" y="8573"/>
                  </a:cubicBezTo>
                  <a:cubicBezTo>
                    <a:pt x="40077" y="8108"/>
                    <a:pt x="40768" y="7632"/>
                    <a:pt x="41422" y="7108"/>
                  </a:cubicBezTo>
                  <a:close/>
                  <a:moveTo>
                    <a:pt x="31624" y="7227"/>
                  </a:moveTo>
                  <a:cubicBezTo>
                    <a:pt x="32528" y="7453"/>
                    <a:pt x="33445" y="7680"/>
                    <a:pt x="34338" y="7918"/>
                  </a:cubicBezTo>
                  <a:cubicBezTo>
                    <a:pt x="33600" y="8394"/>
                    <a:pt x="32862" y="8870"/>
                    <a:pt x="32112" y="9335"/>
                  </a:cubicBezTo>
                  <a:cubicBezTo>
                    <a:pt x="31195" y="9085"/>
                    <a:pt x="30266" y="8846"/>
                    <a:pt x="29338" y="8620"/>
                  </a:cubicBezTo>
                  <a:cubicBezTo>
                    <a:pt x="30088" y="8156"/>
                    <a:pt x="30862" y="7703"/>
                    <a:pt x="31624" y="7227"/>
                  </a:cubicBezTo>
                  <a:close/>
                  <a:moveTo>
                    <a:pt x="15002" y="7799"/>
                  </a:moveTo>
                  <a:cubicBezTo>
                    <a:pt x="15967" y="8049"/>
                    <a:pt x="16955" y="8323"/>
                    <a:pt x="17919" y="8573"/>
                  </a:cubicBezTo>
                  <a:cubicBezTo>
                    <a:pt x="17193" y="9001"/>
                    <a:pt x="16455" y="9454"/>
                    <a:pt x="15776" y="9954"/>
                  </a:cubicBezTo>
                  <a:cubicBezTo>
                    <a:pt x="14645" y="9668"/>
                    <a:pt x="13514" y="9406"/>
                    <a:pt x="12371" y="9132"/>
                  </a:cubicBezTo>
                  <a:cubicBezTo>
                    <a:pt x="13264" y="8751"/>
                    <a:pt x="14133" y="8287"/>
                    <a:pt x="15002" y="7799"/>
                  </a:cubicBezTo>
                  <a:close/>
                  <a:moveTo>
                    <a:pt x="24992" y="8096"/>
                  </a:moveTo>
                  <a:cubicBezTo>
                    <a:pt x="25528" y="8227"/>
                    <a:pt x="26063" y="8382"/>
                    <a:pt x="26575" y="8513"/>
                  </a:cubicBezTo>
                  <a:cubicBezTo>
                    <a:pt x="27040" y="8632"/>
                    <a:pt x="27504" y="8751"/>
                    <a:pt x="27945" y="8870"/>
                  </a:cubicBezTo>
                  <a:cubicBezTo>
                    <a:pt x="27278" y="9275"/>
                    <a:pt x="26599" y="9656"/>
                    <a:pt x="25920" y="10037"/>
                  </a:cubicBezTo>
                  <a:cubicBezTo>
                    <a:pt x="24956" y="9799"/>
                    <a:pt x="23992" y="9549"/>
                    <a:pt x="23003" y="9311"/>
                  </a:cubicBezTo>
                  <a:cubicBezTo>
                    <a:pt x="23682" y="8918"/>
                    <a:pt x="24337" y="8489"/>
                    <a:pt x="24992" y="8096"/>
                  </a:cubicBezTo>
                  <a:close/>
                  <a:moveTo>
                    <a:pt x="44887" y="7942"/>
                  </a:moveTo>
                  <a:cubicBezTo>
                    <a:pt x="45959" y="8192"/>
                    <a:pt x="47030" y="8454"/>
                    <a:pt x="48102" y="8715"/>
                  </a:cubicBezTo>
                  <a:cubicBezTo>
                    <a:pt x="47280" y="9168"/>
                    <a:pt x="46494" y="9656"/>
                    <a:pt x="45709" y="10180"/>
                  </a:cubicBezTo>
                  <a:cubicBezTo>
                    <a:pt x="44732" y="9942"/>
                    <a:pt x="43780" y="9680"/>
                    <a:pt x="42815" y="9442"/>
                  </a:cubicBezTo>
                  <a:cubicBezTo>
                    <a:pt x="43530" y="8966"/>
                    <a:pt x="44232" y="8477"/>
                    <a:pt x="44887" y="7942"/>
                  </a:cubicBezTo>
                  <a:close/>
                  <a:moveTo>
                    <a:pt x="35112" y="8108"/>
                  </a:moveTo>
                  <a:cubicBezTo>
                    <a:pt x="36041" y="8346"/>
                    <a:pt x="36969" y="8573"/>
                    <a:pt x="37898" y="8811"/>
                  </a:cubicBezTo>
                  <a:cubicBezTo>
                    <a:pt x="37172" y="9287"/>
                    <a:pt x="36446" y="9775"/>
                    <a:pt x="35707" y="10251"/>
                  </a:cubicBezTo>
                  <a:cubicBezTo>
                    <a:pt x="34731" y="10001"/>
                    <a:pt x="33767" y="9763"/>
                    <a:pt x="32802" y="9513"/>
                  </a:cubicBezTo>
                  <a:cubicBezTo>
                    <a:pt x="33564" y="9049"/>
                    <a:pt x="34350" y="8585"/>
                    <a:pt x="35112" y="8108"/>
                  </a:cubicBezTo>
                  <a:close/>
                  <a:moveTo>
                    <a:pt x="18693" y="8763"/>
                  </a:moveTo>
                  <a:cubicBezTo>
                    <a:pt x="19646" y="9013"/>
                    <a:pt x="20586" y="9275"/>
                    <a:pt x="21539" y="9513"/>
                  </a:cubicBezTo>
                  <a:cubicBezTo>
                    <a:pt x="20837" y="9930"/>
                    <a:pt x="20134" y="10359"/>
                    <a:pt x="19479" y="10835"/>
                  </a:cubicBezTo>
                  <a:cubicBezTo>
                    <a:pt x="18360" y="10561"/>
                    <a:pt x="17265" y="10299"/>
                    <a:pt x="16157" y="10025"/>
                  </a:cubicBezTo>
                  <a:cubicBezTo>
                    <a:pt x="17027" y="9668"/>
                    <a:pt x="17860" y="9239"/>
                    <a:pt x="18693" y="8763"/>
                  </a:cubicBezTo>
                  <a:close/>
                  <a:moveTo>
                    <a:pt x="28647" y="9037"/>
                  </a:moveTo>
                  <a:lnTo>
                    <a:pt x="31421" y="9739"/>
                  </a:lnTo>
                  <a:cubicBezTo>
                    <a:pt x="30743" y="10132"/>
                    <a:pt x="30076" y="10525"/>
                    <a:pt x="29397" y="10918"/>
                  </a:cubicBezTo>
                  <a:cubicBezTo>
                    <a:pt x="28504" y="10692"/>
                    <a:pt x="27587" y="10454"/>
                    <a:pt x="26694" y="10239"/>
                  </a:cubicBezTo>
                  <a:cubicBezTo>
                    <a:pt x="27349" y="9835"/>
                    <a:pt x="28004" y="9430"/>
                    <a:pt x="28647" y="9037"/>
                  </a:cubicBezTo>
                  <a:close/>
                  <a:moveTo>
                    <a:pt x="48650" y="8846"/>
                  </a:moveTo>
                  <a:lnTo>
                    <a:pt x="51817" y="9608"/>
                  </a:lnTo>
                  <a:cubicBezTo>
                    <a:pt x="51007" y="10073"/>
                    <a:pt x="50197" y="10573"/>
                    <a:pt x="49412" y="11097"/>
                  </a:cubicBezTo>
                  <a:cubicBezTo>
                    <a:pt x="48840" y="10954"/>
                    <a:pt x="48280" y="10823"/>
                    <a:pt x="47697" y="10668"/>
                  </a:cubicBezTo>
                  <a:cubicBezTo>
                    <a:pt x="47292" y="10561"/>
                    <a:pt x="46899" y="10466"/>
                    <a:pt x="46494" y="10370"/>
                  </a:cubicBezTo>
                  <a:cubicBezTo>
                    <a:pt x="47233" y="9894"/>
                    <a:pt x="47971" y="9382"/>
                    <a:pt x="48650" y="8846"/>
                  </a:cubicBezTo>
                  <a:close/>
                  <a:moveTo>
                    <a:pt x="38696" y="9001"/>
                  </a:moveTo>
                  <a:lnTo>
                    <a:pt x="41375" y="9668"/>
                  </a:lnTo>
                  <a:cubicBezTo>
                    <a:pt x="40660" y="10168"/>
                    <a:pt x="39934" y="10668"/>
                    <a:pt x="39184" y="11144"/>
                  </a:cubicBezTo>
                  <a:cubicBezTo>
                    <a:pt x="38243" y="10906"/>
                    <a:pt x="37327" y="10668"/>
                    <a:pt x="36386" y="10430"/>
                  </a:cubicBezTo>
                  <a:cubicBezTo>
                    <a:pt x="37148" y="9954"/>
                    <a:pt x="37922" y="9489"/>
                    <a:pt x="38696" y="9001"/>
                  </a:cubicBezTo>
                  <a:close/>
                  <a:moveTo>
                    <a:pt x="22289" y="9716"/>
                  </a:moveTo>
                  <a:lnTo>
                    <a:pt x="23313" y="9978"/>
                  </a:lnTo>
                  <a:cubicBezTo>
                    <a:pt x="23944" y="10144"/>
                    <a:pt x="24551" y="10311"/>
                    <a:pt x="25182" y="10466"/>
                  </a:cubicBezTo>
                  <a:cubicBezTo>
                    <a:pt x="24492" y="10859"/>
                    <a:pt x="23825" y="11275"/>
                    <a:pt x="23182" y="11740"/>
                  </a:cubicBezTo>
                  <a:cubicBezTo>
                    <a:pt x="22087" y="11466"/>
                    <a:pt x="20967" y="11204"/>
                    <a:pt x="19872" y="10942"/>
                  </a:cubicBezTo>
                  <a:cubicBezTo>
                    <a:pt x="20706" y="10597"/>
                    <a:pt x="21503" y="10180"/>
                    <a:pt x="22289" y="9716"/>
                  </a:cubicBezTo>
                  <a:close/>
                  <a:moveTo>
                    <a:pt x="32112" y="9930"/>
                  </a:moveTo>
                  <a:cubicBezTo>
                    <a:pt x="33088" y="10180"/>
                    <a:pt x="34052" y="10418"/>
                    <a:pt x="35017" y="10668"/>
                  </a:cubicBezTo>
                  <a:cubicBezTo>
                    <a:pt x="34362" y="11073"/>
                    <a:pt x="33695" y="11454"/>
                    <a:pt x="33029" y="11847"/>
                  </a:cubicBezTo>
                  <a:cubicBezTo>
                    <a:pt x="32076" y="11609"/>
                    <a:pt x="31135" y="11359"/>
                    <a:pt x="30183" y="11121"/>
                  </a:cubicBezTo>
                  <a:cubicBezTo>
                    <a:pt x="30838" y="10728"/>
                    <a:pt x="31481" y="10323"/>
                    <a:pt x="32112" y="9930"/>
                  </a:cubicBezTo>
                  <a:close/>
                  <a:moveTo>
                    <a:pt x="42149" y="9882"/>
                  </a:moveTo>
                  <a:cubicBezTo>
                    <a:pt x="43113" y="10120"/>
                    <a:pt x="44066" y="10359"/>
                    <a:pt x="45030" y="10609"/>
                  </a:cubicBezTo>
                  <a:cubicBezTo>
                    <a:pt x="44292" y="11085"/>
                    <a:pt x="43530" y="11597"/>
                    <a:pt x="42756" y="12061"/>
                  </a:cubicBezTo>
                  <a:cubicBezTo>
                    <a:pt x="41792" y="11811"/>
                    <a:pt x="40827" y="11561"/>
                    <a:pt x="39851" y="11323"/>
                  </a:cubicBezTo>
                  <a:cubicBezTo>
                    <a:pt x="40613" y="10835"/>
                    <a:pt x="41387" y="10359"/>
                    <a:pt x="42149" y="9882"/>
                  </a:cubicBezTo>
                  <a:close/>
                  <a:moveTo>
                    <a:pt x="52388" y="9763"/>
                  </a:moveTo>
                  <a:cubicBezTo>
                    <a:pt x="53591" y="10049"/>
                    <a:pt x="54781" y="10323"/>
                    <a:pt x="55984" y="10620"/>
                  </a:cubicBezTo>
                  <a:cubicBezTo>
                    <a:pt x="55138" y="11085"/>
                    <a:pt x="54305" y="11609"/>
                    <a:pt x="53483" y="12144"/>
                  </a:cubicBezTo>
                  <a:cubicBezTo>
                    <a:pt x="52388" y="11859"/>
                    <a:pt x="51305" y="11597"/>
                    <a:pt x="50197" y="11311"/>
                  </a:cubicBezTo>
                  <a:cubicBezTo>
                    <a:pt x="50959" y="10823"/>
                    <a:pt x="51698" y="10311"/>
                    <a:pt x="52388" y="9763"/>
                  </a:cubicBezTo>
                  <a:close/>
                  <a:moveTo>
                    <a:pt x="25944" y="10680"/>
                  </a:moveTo>
                  <a:cubicBezTo>
                    <a:pt x="26837" y="10906"/>
                    <a:pt x="27730" y="11144"/>
                    <a:pt x="28623" y="11382"/>
                  </a:cubicBezTo>
                  <a:cubicBezTo>
                    <a:pt x="27983" y="11750"/>
                    <a:pt x="27342" y="12153"/>
                    <a:pt x="26725" y="12616"/>
                  </a:cubicBezTo>
                  <a:lnTo>
                    <a:pt x="26725" y="12616"/>
                  </a:lnTo>
                  <a:cubicBezTo>
                    <a:pt x="26725" y="12616"/>
                    <a:pt x="26726" y="12615"/>
                    <a:pt x="26726" y="12615"/>
                  </a:cubicBezTo>
                  <a:cubicBezTo>
                    <a:pt x="26729" y="12615"/>
                    <a:pt x="26726" y="12621"/>
                    <a:pt x="26718" y="12621"/>
                  </a:cubicBezTo>
                  <a:cubicBezTo>
                    <a:pt x="26720" y="12619"/>
                    <a:pt x="26723" y="12617"/>
                    <a:pt x="26725" y="12616"/>
                  </a:cubicBezTo>
                  <a:lnTo>
                    <a:pt x="26725" y="12616"/>
                  </a:lnTo>
                  <a:cubicBezTo>
                    <a:pt x="26723" y="12616"/>
                    <a:pt x="26721" y="12618"/>
                    <a:pt x="26718" y="12621"/>
                  </a:cubicBezTo>
                  <a:cubicBezTo>
                    <a:pt x="25682" y="12359"/>
                    <a:pt x="24647" y="12109"/>
                    <a:pt x="23623" y="11859"/>
                  </a:cubicBezTo>
                  <a:cubicBezTo>
                    <a:pt x="24408" y="11513"/>
                    <a:pt x="25182" y="11121"/>
                    <a:pt x="25944" y="10680"/>
                  </a:cubicBezTo>
                  <a:close/>
                  <a:moveTo>
                    <a:pt x="35719" y="10847"/>
                  </a:moveTo>
                  <a:cubicBezTo>
                    <a:pt x="36660" y="11085"/>
                    <a:pt x="37577" y="11323"/>
                    <a:pt x="38517" y="11561"/>
                  </a:cubicBezTo>
                  <a:cubicBezTo>
                    <a:pt x="37862" y="11966"/>
                    <a:pt x="37208" y="12359"/>
                    <a:pt x="36541" y="12752"/>
                  </a:cubicBezTo>
                  <a:cubicBezTo>
                    <a:pt x="35624" y="12514"/>
                    <a:pt x="34719" y="12275"/>
                    <a:pt x="33802" y="12037"/>
                  </a:cubicBezTo>
                  <a:cubicBezTo>
                    <a:pt x="34457" y="11656"/>
                    <a:pt x="35088" y="11252"/>
                    <a:pt x="35719" y="10847"/>
                  </a:cubicBezTo>
                  <a:close/>
                  <a:moveTo>
                    <a:pt x="45828" y="10787"/>
                  </a:moveTo>
                  <a:cubicBezTo>
                    <a:pt x="46804" y="11037"/>
                    <a:pt x="47768" y="11287"/>
                    <a:pt x="48757" y="11525"/>
                  </a:cubicBezTo>
                  <a:cubicBezTo>
                    <a:pt x="48007" y="12025"/>
                    <a:pt x="47280" y="12525"/>
                    <a:pt x="46542" y="12990"/>
                  </a:cubicBezTo>
                  <a:cubicBezTo>
                    <a:pt x="46518" y="13002"/>
                    <a:pt x="46494" y="13026"/>
                    <a:pt x="46483" y="13037"/>
                  </a:cubicBezTo>
                  <a:cubicBezTo>
                    <a:pt x="45780" y="12859"/>
                    <a:pt x="45066" y="12656"/>
                    <a:pt x="44363" y="12478"/>
                  </a:cubicBezTo>
                  <a:cubicBezTo>
                    <a:pt x="44066" y="12406"/>
                    <a:pt x="43756" y="12323"/>
                    <a:pt x="43458" y="12240"/>
                  </a:cubicBezTo>
                  <a:lnTo>
                    <a:pt x="43589" y="12156"/>
                  </a:lnTo>
                  <a:cubicBezTo>
                    <a:pt x="44316" y="11692"/>
                    <a:pt x="45078" y="11252"/>
                    <a:pt x="45828" y="10787"/>
                  </a:cubicBezTo>
                  <a:close/>
                  <a:moveTo>
                    <a:pt x="56496" y="10740"/>
                  </a:moveTo>
                  <a:cubicBezTo>
                    <a:pt x="57674" y="11025"/>
                    <a:pt x="58865" y="11323"/>
                    <a:pt x="60032" y="11609"/>
                  </a:cubicBezTo>
                  <a:cubicBezTo>
                    <a:pt x="59175" y="12085"/>
                    <a:pt x="58341" y="12621"/>
                    <a:pt x="57520" y="13168"/>
                  </a:cubicBezTo>
                  <a:cubicBezTo>
                    <a:pt x="56436" y="12883"/>
                    <a:pt x="55365" y="12621"/>
                    <a:pt x="54281" y="12335"/>
                  </a:cubicBezTo>
                  <a:cubicBezTo>
                    <a:pt x="55031" y="11847"/>
                    <a:pt x="55793" y="11323"/>
                    <a:pt x="56496" y="10740"/>
                  </a:cubicBezTo>
                  <a:close/>
                  <a:moveTo>
                    <a:pt x="29409" y="11561"/>
                  </a:moveTo>
                  <a:cubicBezTo>
                    <a:pt x="30362" y="11811"/>
                    <a:pt x="31314" y="12049"/>
                    <a:pt x="32267" y="12311"/>
                  </a:cubicBezTo>
                  <a:cubicBezTo>
                    <a:pt x="31624" y="12692"/>
                    <a:pt x="30981" y="13097"/>
                    <a:pt x="30385" y="13526"/>
                  </a:cubicBezTo>
                  <a:cubicBezTo>
                    <a:pt x="29290" y="13240"/>
                    <a:pt x="28183" y="12978"/>
                    <a:pt x="27087" y="12704"/>
                  </a:cubicBezTo>
                  <a:cubicBezTo>
                    <a:pt x="27873" y="12383"/>
                    <a:pt x="28647" y="11990"/>
                    <a:pt x="29409" y="11561"/>
                  </a:cubicBezTo>
                  <a:close/>
                  <a:moveTo>
                    <a:pt x="39220" y="11740"/>
                  </a:moveTo>
                  <a:cubicBezTo>
                    <a:pt x="40172" y="11990"/>
                    <a:pt x="41125" y="12228"/>
                    <a:pt x="42077" y="12490"/>
                  </a:cubicBezTo>
                  <a:cubicBezTo>
                    <a:pt x="41399" y="12883"/>
                    <a:pt x="40720" y="13276"/>
                    <a:pt x="40029" y="13680"/>
                  </a:cubicBezTo>
                  <a:cubicBezTo>
                    <a:pt x="39125" y="13442"/>
                    <a:pt x="38220" y="13204"/>
                    <a:pt x="37327" y="12966"/>
                  </a:cubicBezTo>
                  <a:cubicBezTo>
                    <a:pt x="37946" y="12561"/>
                    <a:pt x="38589" y="12144"/>
                    <a:pt x="39220" y="11740"/>
                  </a:cubicBezTo>
                  <a:close/>
                  <a:moveTo>
                    <a:pt x="49531" y="11728"/>
                  </a:moveTo>
                  <a:lnTo>
                    <a:pt x="52829" y="12573"/>
                  </a:lnTo>
                  <a:cubicBezTo>
                    <a:pt x="52055" y="13085"/>
                    <a:pt x="51305" y="13597"/>
                    <a:pt x="50543" y="14073"/>
                  </a:cubicBezTo>
                  <a:cubicBezTo>
                    <a:pt x="49412" y="13776"/>
                    <a:pt x="48280" y="13502"/>
                    <a:pt x="47161" y="13204"/>
                  </a:cubicBezTo>
                  <a:cubicBezTo>
                    <a:pt x="47256" y="13145"/>
                    <a:pt x="47340" y="13097"/>
                    <a:pt x="47423" y="13037"/>
                  </a:cubicBezTo>
                  <a:cubicBezTo>
                    <a:pt x="48114" y="12609"/>
                    <a:pt x="48828" y="12168"/>
                    <a:pt x="49531" y="11728"/>
                  </a:cubicBezTo>
                  <a:close/>
                  <a:moveTo>
                    <a:pt x="60615" y="11740"/>
                  </a:moveTo>
                  <a:cubicBezTo>
                    <a:pt x="61139" y="11894"/>
                    <a:pt x="61675" y="12025"/>
                    <a:pt x="62223" y="12144"/>
                  </a:cubicBezTo>
                  <a:cubicBezTo>
                    <a:pt x="62794" y="12275"/>
                    <a:pt x="63342" y="12418"/>
                    <a:pt x="63901" y="12561"/>
                  </a:cubicBezTo>
                  <a:cubicBezTo>
                    <a:pt x="63044" y="13037"/>
                    <a:pt x="62211" y="13573"/>
                    <a:pt x="61389" y="14121"/>
                  </a:cubicBezTo>
                  <a:cubicBezTo>
                    <a:pt x="61020" y="14049"/>
                    <a:pt x="60663" y="13966"/>
                    <a:pt x="60330" y="13883"/>
                  </a:cubicBezTo>
                  <a:cubicBezTo>
                    <a:pt x="59663" y="13704"/>
                    <a:pt x="58996" y="13538"/>
                    <a:pt x="58341" y="13359"/>
                  </a:cubicBezTo>
                  <a:cubicBezTo>
                    <a:pt x="59127" y="12859"/>
                    <a:pt x="59901" y="12323"/>
                    <a:pt x="60615" y="11740"/>
                  </a:cubicBezTo>
                  <a:close/>
                  <a:moveTo>
                    <a:pt x="33040" y="12514"/>
                  </a:moveTo>
                  <a:cubicBezTo>
                    <a:pt x="33957" y="12752"/>
                    <a:pt x="34874" y="12990"/>
                    <a:pt x="35791" y="13228"/>
                  </a:cubicBezTo>
                  <a:cubicBezTo>
                    <a:pt x="35172" y="13609"/>
                    <a:pt x="34553" y="14002"/>
                    <a:pt x="33981" y="14430"/>
                  </a:cubicBezTo>
                  <a:cubicBezTo>
                    <a:pt x="32933" y="14145"/>
                    <a:pt x="31897" y="13895"/>
                    <a:pt x="30850" y="13645"/>
                  </a:cubicBezTo>
                  <a:cubicBezTo>
                    <a:pt x="31600" y="13311"/>
                    <a:pt x="32326" y="12930"/>
                    <a:pt x="33040" y="12514"/>
                  </a:cubicBezTo>
                  <a:close/>
                  <a:moveTo>
                    <a:pt x="42768" y="12656"/>
                  </a:moveTo>
                  <a:cubicBezTo>
                    <a:pt x="43768" y="12918"/>
                    <a:pt x="44768" y="13180"/>
                    <a:pt x="45768" y="13454"/>
                  </a:cubicBezTo>
                  <a:cubicBezTo>
                    <a:pt x="45090" y="13847"/>
                    <a:pt x="44411" y="14252"/>
                    <a:pt x="43720" y="14657"/>
                  </a:cubicBezTo>
                  <a:cubicBezTo>
                    <a:pt x="42756" y="14407"/>
                    <a:pt x="41768" y="14133"/>
                    <a:pt x="40803" y="13883"/>
                  </a:cubicBezTo>
                  <a:cubicBezTo>
                    <a:pt x="41482" y="13478"/>
                    <a:pt x="42137" y="13061"/>
                    <a:pt x="42768" y="12656"/>
                  </a:cubicBezTo>
                  <a:close/>
                  <a:moveTo>
                    <a:pt x="53591" y="12787"/>
                  </a:moveTo>
                  <a:cubicBezTo>
                    <a:pt x="54674" y="13061"/>
                    <a:pt x="55781" y="13335"/>
                    <a:pt x="56865" y="13621"/>
                  </a:cubicBezTo>
                  <a:cubicBezTo>
                    <a:pt x="56103" y="14133"/>
                    <a:pt x="55353" y="14657"/>
                    <a:pt x="54591" y="15133"/>
                  </a:cubicBezTo>
                  <a:cubicBezTo>
                    <a:pt x="54591" y="15133"/>
                    <a:pt x="54579" y="15133"/>
                    <a:pt x="54579" y="15145"/>
                  </a:cubicBezTo>
                  <a:cubicBezTo>
                    <a:pt x="53460" y="14847"/>
                    <a:pt x="52329" y="14550"/>
                    <a:pt x="51209" y="14276"/>
                  </a:cubicBezTo>
                  <a:cubicBezTo>
                    <a:pt x="51245" y="14252"/>
                    <a:pt x="51257" y="14240"/>
                    <a:pt x="51281" y="14228"/>
                  </a:cubicBezTo>
                  <a:cubicBezTo>
                    <a:pt x="52043" y="13740"/>
                    <a:pt x="52817" y="13252"/>
                    <a:pt x="53591" y="12787"/>
                  </a:cubicBezTo>
                  <a:close/>
                  <a:moveTo>
                    <a:pt x="64461" y="12692"/>
                  </a:moveTo>
                  <a:lnTo>
                    <a:pt x="66997" y="13323"/>
                  </a:lnTo>
                  <a:cubicBezTo>
                    <a:pt x="67211" y="13383"/>
                    <a:pt x="67711" y="13466"/>
                    <a:pt x="68128" y="13538"/>
                  </a:cubicBezTo>
                  <a:cubicBezTo>
                    <a:pt x="67116" y="14073"/>
                    <a:pt x="66140" y="14645"/>
                    <a:pt x="65152" y="15240"/>
                  </a:cubicBezTo>
                  <a:cubicBezTo>
                    <a:pt x="64342" y="14764"/>
                    <a:pt x="63270" y="14490"/>
                    <a:pt x="62211" y="14288"/>
                  </a:cubicBezTo>
                  <a:cubicBezTo>
                    <a:pt x="62985" y="13776"/>
                    <a:pt x="63747" y="13264"/>
                    <a:pt x="64461" y="12692"/>
                  </a:cubicBezTo>
                  <a:close/>
                  <a:moveTo>
                    <a:pt x="36553" y="13407"/>
                  </a:moveTo>
                  <a:lnTo>
                    <a:pt x="39279" y="14121"/>
                  </a:lnTo>
                  <a:cubicBezTo>
                    <a:pt x="38660" y="14490"/>
                    <a:pt x="38053" y="14883"/>
                    <a:pt x="37493" y="15300"/>
                  </a:cubicBezTo>
                  <a:cubicBezTo>
                    <a:pt x="36458" y="15038"/>
                    <a:pt x="35434" y="14788"/>
                    <a:pt x="34410" y="14526"/>
                  </a:cubicBezTo>
                  <a:cubicBezTo>
                    <a:pt x="35136" y="14192"/>
                    <a:pt x="35850" y="13823"/>
                    <a:pt x="36553" y="13407"/>
                  </a:cubicBezTo>
                  <a:close/>
                  <a:moveTo>
                    <a:pt x="46483" y="13633"/>
                  </a:moveTo>
                  <a:cubicBezTo>
                    <a:pt x="47590" y="13930"/>
                    <a:pt x="48709" y="14204"/>
                    <a:pt x="49828" y="14502"/>
                  </a:cubicBezTo>
                  <a:cubicBezTo>
                    <a:pt x="49138" y="14919"/>
                    <a:pt x="48459" y="15323"/>
                    <a:pt x="47757" y="15728"/>
                  </a:cubicBezTo>
                  <a:cubicBezTo>
                    <a:pt x="46673" y="15431"/>
                    <a:pt x="45590" y="15145"/>
                    <a:pt x="44494" y="14847"/>
                  </a:cubicBezTo>
                  <a:cubicBezTo>
                    <a:pt x="45185" y="14466"/>
                    <a:pt x="45840" y="14049"/>
                    <a:pt x="46483" y="13633"/>
                  </a:cubicBezTo>
                  <a:close/>
                  <a:moveTo>
                    <a:pt x="57639" y="13823"/>
                  </a:moveTo>
                  <a:cubicBezTo>
                    <a:pt x="57877" y="13883"/>
                    <a:pt x="58103" y="13942"/>
                    <a:pt x="58341" y="14002"/>
                  </a:cubicBezTo>
                  <a:cubicBezTo>
                    <a:pt x="59115" y="14216"/>
                    <a:pt x="59901" y="14407"/>
                    <a:pt x="60675" y="14609"/>
                  </a:cubicBezTo>
                  <a:cubicBezTo>
                    <a:pt x="59972" y="15085"/>
                    <a:pt x="59282" y="15550"/>
                    <a:pt x="58567" y="16002"/>
                  </a:cubicBezTo>
                  <a:cubicBezTo>
                    <a:pt x="58508" y="16026"/>
                    <a:pt x="58448" y="16074"/>
                    <a:pt x="58389" y="16097"/>
                  </a:cubicBezTo>
                  <a:cubicBezTo>
                    <a:pt x="57936" y="16014"/>
                    <a:pt x="57520" y="15919"/>
                    <a:pt x="57139" y="15824"/>
                  </a:cubicBezTo>
                  <a:cubicBezTo>
                    <a:pt x="56508" y="15657"/>
                    <a:pt x="55889" y="15490"/>
                    <a:pt x="55246" y="15323"/>
                  </a:cubicBezTo>
                  <a:cubicBezTo>
                    <a:pt x="55317" y="15288"/>
                    <a:pt x="55377" y="15240"/>
                    <a:pt x="55448" y="15192"/>
                  </a:cubicBezTo>
                  <a:cubicBezTo>
                    <a:pt x="56162" y="14728"/>
                    <a:pt x="56912" y="14288"/>
                    <a:pt x="57639" y="13823"/>
                  </a:cubicBezTo>
                  <a:close/>
                  <a:moveTo>
                    <a:pt x="40029" y="14335"/>
                  </a:moveTo>
                  <a:cubicBezTo>
                    <a:pt x="41018" y="14585"/>
                    <a:pt x="41994" y="14847"/>
                    <a:pt x="42994" y="15109"/>
                  </a:cubicBezTo>
                  <a:cubicBezTo>
                    <a:pt x="42399" y="15466"/>
                    <a:pt x="41815" y="15847"/>
                    <a:pt x="41268" y="16252"/>
                  </a:cubicBezTo>
                  <a:cubicBezTo>
                    <a:pt x="40744" y="16121"/>
                    <a:pt x="40196" y="15978"/>
                    <a:pt x="39660" y="15847"/>
                  </a:cubicBezTo>
                  <a:lnTo>
                    <a:pt x="37874" y="15407"/>
                  </a:lnTo>
                  <a:cubicBezTo>
                    <a:pt x="38601" y="15085"/>
                    <a:pt x="39339" y="14728"/>
                    <a:pt x="40029" y="14335"/>
                  </a:cubicBezTo>
                  <a:close/>
                  <a:moveTo>
                    <a:pt x="50531" y="14692"/>
                  </a:moveTo>
                  <a:cubicBezTo>
                    <a:pt x="51638" y="14990"/>
                    <a:pt x="52757" y="15264"/>
                    <a:pt x="53876" y="15562"/>
                  </a:cubicBezTo>
                  <a:cubicBezTo>
                    <a:pt x="53174" y="15978"/>
                    <a:pt x="52471" y="16395"/>
                    <a:pt x="51781" y="16836"/>
                  </a:cubicBezTo>
                  <a:cubicBezTo>
                    <a:pt x="50697" y="16538"/>
                    <a:pt x="49614" y="16240"/>
                    <a:pt x="48530" y="15954"/>
                  </a:cubicBezTo>
                  <a:cubicBezTo>
                    <a:pt x="49221" y="15538"/>
                    <a:pt x="49876" y="15121"/>
                    <a:pt x="50531" y="14692"/>
                  </a:cubicBezTo>
                  <a:close/>
                  <a:moveTo>
                    <a:pt x="61437" y="14776"/>
                  </a:moveTo>
                  <a:cubicBezTo>
                    <a:pt x="62032" y="14931"/>
                    <a:pt x="62627" y="15085"/>
                    <a:pt x="63223" y="15240"/>
                  </a:cubicBezTo>
                  <a:cubicBezTo>
                    <a:pt x="63568" y="15323"/>
                    <a:pt x="64235" y="15407"/>
                    <a:pt x="64711" y="15502"/>
                  </a:cubicBezTo>
                  <a:cubicBezTo>
                    <a:pt x="63985" y="15978"/>
                    <a:pt x="63247" y="16455"/>
                    <a:pt x="62532" y="16931"/>
                  </a:cubicBezTo>
                  <a:cubicBezTo>
                    <a:pt x="62389" y="17038"/>
                    <a:pt x="62223" y="17133"/>
                    <a:pt x="62080" y="17228"/>
                  </a:cubicBezTo>
                  <a:cubicBezTo>
                    <a:pt x="61258" y="16740"/>
                    <a:pt x="60175" y="16455"/>
                    <a:pt x="59115" y="16240"/>
                  </a:cubicBezTo>
                  <a:cubicBezTo>
                    <a:pt x="59234" y="16157"/>
                    <a:pt x="59341" y="16085"/>
                    <a:pt x="59460" y="16014"/>
                  </a:cubicBezTo>
                  <a:cubicBezTo>
                    <a:pt x="60115" y="15597"/>
                    <a:pt x="60770" y="15192"/>
                    <a:pt x="61437" y="14776"/>
                  </a:cubicBezTo>
                  <a:close/>
                  <a:moveTo>
                    <a:pt x="43768" y="15300"/>
                  </a:moveTo>
                  <a:cubicBezTo>
                    <a:pt x="44875" y="15585"/>
                    <a:pt x="45971" y="15883"/>
                    <a:pt x="47078" y="16157"/>
                  </a:cubicBezTo>
                  <a:cubicBezTo>
                    <a:pt x="46494" y="16514"/>
                    <a:pt x="45923" y="16871"/>
                    <a:pt x="45375" y="17276"/>
                  </a:cubicBezTo>
                  <a:cubicBezTo>
                    <a:pt x="44125" y="16967"/>
                    <a:pt x="42887" y="16657"/>
                    <a:pt x="41661" y="16335"/>
                  </a:cubicBezTo>
                  <a:cubicBezTo>
                    <a:pt x="42363" y="16038"/>
                    <a:pt x="43065" y="15681"/>
                    <a:pt x="43768" y="15300"/>
                  </a:cubicBezTo>
                  <a:close/>
                  <a:moveTo>
                    <a:pt x="54579" y="15740"/>
                  </a:moveTo>
                  <a:cubicBezTo>
                    <a:pt x="54817" y="15800"/>
                    <a:pt x="55067" y="15883"/>
                    <a:pt x="55305" y="15931"/>
                  </a:cubicBezTo>
                  <a:cubicBezTo>
                    <a:pt x="56079" y="16145"/>
                    <a:pt x="56841" y="16347"/>
                    <a:pt x="57615" y="16550"/>
                  </a:cubicBezTo>
                  <a:cubicBezTo>
                    <a:pt x="56901" y="16978"/>
                    <a:pt x="56186" y="17395"/>
                    <a:pt x="55472" y="17824"/>
                  </a:cubicBezTo>
                  <a:cubicBezTo>
                    <a:pt x="54495" y="17562"/>
                    <a:pt x="53531" y="17288"/>
                    <a:pt x="52555" y="17026"/>
                  </a:cubicBezTo>
                  <a:cubicBezTo>
                    <a:pt x="53245" y="16621"/>
                    <a:pt x="53924" y="16193"/>
                    <a:pt x="54579" y="15740"/>
                  </a:cubicBezTo>
                  <a:close/>
                  <a:moveTo>
                    <a:pt x="47816" y="16371"/>
                  </a:moveTo>
                  <a:cubicBezTo>
                    <a:pt x="48911" y="16657"/>
                    <a:pt x="50019" y="16955"/>
                    <a:pt x="51102" y="17228"/>
                  </a:cubicBezTo>
                  <a:cubicBezTo>
                    <a:pt x="50543" y="17574"/>
                    <a:pt x="49995" y="17943"/>
                    <a:pt x="49459" y="18324"/>
                  </a:cubicBezTo>
                  <a:cubicBezTo>
                    <a:pt x="48269" y="18026"/>
                    <a:pt x="47042" y="17705"/>
                    <a:pt x="45828" y="17395"/>
                  </a:cubicBezTo>
                  <a:cubicBezTo>
                    <a:pt x="46506" y="17097"/>
                    <a:pt x="47161" y="16740"/>
                    <a:pt x="47816" y="16371"/>
                  </a:cubicBezTo>
                  <a:close/>
                  <a:moveTo>
                    <a:pt x="58341" y="16740"/>
                  </a:moveTo>
                  <a:lnTo>
                    <a:pt x="60032" y="17193"/>
                  </a:lnTo>
                  <a:cubicBezTo>
                    <a:pt x="60413" y="17288"/>
                    <a:pt x="61163" y="17371"/>
                    <a:pt x="61675" y="17502"/>
                  </a:cubicBezTo>
                  <a:cubicBezTo>
                    <a:pt x="60913" y="17979"/>
                    <a:pt x="60139" y="18443"/>
                    <a:pt x="59413" y="18931"/>
                  </a:cubicBezTo>
                  <a:cubicBezTo>
                    <a:pt x="58353" y="18633"/>
                    <a:pt x="57293" y="18348"/>
                    <a:pt x="56246" y="18050"/>
                  </a:cubicBezTo>
                  <a:cubicBezTo>
                    <a:pt x="56960" y="17633"/>
                    <a:pt x="57639" y="17193"/>
                    <a:pt x="58341" y="16740"/>
                  </a:cubicBezTo>
                  <a:close/>
                  <a:moveTo>
                    <a:pt x="51900" y="17443"/>
                  </a:moveTo>
                  <a:cubicBezTo>
                    <a:pt x="51936" y="17455"/>
                    <a:pt x="51971" y="17455"/>
                    <a:pt x="52019" y="17467"/>
                  </a:cubicBezTo>
                  <a:cubicBezTo>
                    <a:pt x="52971" y="17729"/>
                    <a:pt x="53936" y="17967"/>
                    <a:pt x="54900" y="18205"/>
                  </a:cubicBezTo>
                  <a:cubicBezTo>
                    <a:pt x="54353" y="18538"/>
                    <a:pt x="53805" y="18895"/>
                    <a:pt x="53281" y="19288"/>
                  </a:cubicBezTo>
                  <a:cubicBezTo>
                    <a:pt x="52995" y="19229"/>
                    <a:pt x="52745" y="19169"/>
                    <a:pt x="52507" y="19110"/>
                  </a:cubicBezTo>
                  <a:cubicBezTo>
                    <a:pt x="51662" y="18883"/>
                    <a:pt x="50805" y="18681"/>
                    <a:pt x="49959" y="18455"/>
                  </a:cubicBezTo>
                  <a:cubicBezTo>
                    <a:pt x="50614" y="18157"/>
                    <a:pt x="51269" y="17812"/>
                    <a:pt x="51900" y="17443"/>
                  </a:cubicBezTo>
                  <a:close/>
                  <a:moveTo>
                    <a:pt x="55662" y="18395"/>
                  </a:moveTo>
                  <a:cubicBezTo>
                    <a:pt x="56781" y="18657"/>
                    <a:pt x="57877" y="18943"/>
                    <a:pt x="58960" y="19241"/>
                  </a:cubicBezTo>
                  <a:cubicBezTo>
                    <a:pt x="58413" y="19634"/>
                    <a:pt x="57770" y="19967"/>
                    <a:pt x="57293" y="20443"/>
                  </a:cubicBezTo>
                  <a:cubicBezTo>
                    <a:pt x="56400" y="20003"/>
                    <a:pt x="55019" y="19669"/>
                    <a:pt x="53662" y="19372"/>
                  </a:cubicBezTo>
                  <a:cubicBezTo>
                    <a:pt x="54353" y="19098"/>
                    <a:pt x="55007" y="18752"/>
                    <a:pt x="55662" y="18395"/>
                  </a:cubicBezTo>
                  <a:close/>
                  <a:moveTo>
                    <a:pt x="12311" y="0"/>
                  </a:moveTo>
                  <a:cubicBezTo>
                    <a:pt x="12251" y="0"/>
                    <a:pt x="12209" y="4"/>
                    <a:pt x="12193" y="12"/>
                  </a:cubicBezTo>
                  <a:cubicBezTo>
                    <a:pt x="12169" y="24"/>
                    <a:pt x="12145" y="24"/>
                    <a:pt x="12133" y="48"/>
                  </a:cubicBezTo>
                  <a:cubicBezTo>
                    <a:pt x="12133" y="48"/>
                    <a:pt x="12109" y="48"/>
                    <a:pt x="12109" y="60"/>
                  </a:cubicBezTo>
                  <a:cubicBezTo>
                    <a:pt x="9895" y="1096"/>
                    <a:pt x="7704" y="2227"/>
                    <a:pt x="5561" y="3405"/>
                  </a:cubicBezTo>
                  <a:cubicBezTo>
                    <a:pt x="3906" y="4310"/>
                    <a:pt x="1965" y="5167"/>
                    <a:pt x="524" y="6430"/>
                  </a:cubicBezTo>
                  <a:cubicBezTo>
                    <a:pt x="441" y="6501"/>
                    <a:pt x="1" y="6834"/>
                    <a:pt x="60" y="6846"/>
                  </a:cubicBezTo>
                  <a:cubicBezTo>
                    <a:pt x="132" y="6870"/>
                    <a:pt x="441" y="6977"/>
                    <a:pt x="524" y="6989"/>
                  </a:cubicBezTo>
                  <a:cubicBezTo>
                    <a:pt x="17288" y="10751"/>
                    <a:pt x="33874" y="15133"/>
                    <a:pt x="50531" y="19419"/>
                  </a:cubicBezTo>
                  <a:cubicBezTo>
                    <a:pt x="52114" y="19824"/>
                    <a:pt x="53698" y="20241"/>
                    <a:pt x="55293" y="20657"/>
                  </a:cubicBezTo>
                  <a:cubicBezTo>
                    <a:pt x="55710" y="20765"/>
                    <a:pt x="57162" y="21027"/>
                    <a:pt x="57174" y="21027"/>
                  </a:cubicBezTo>
                  <a:cubicBezTo>
                    <a:pt x="57193" y="21038"/>
                    <a:pt x="57217" y="21044"/>
                    <a:pt x="57246" y="21044"/>
                  </a:cubicBezTo>
                  <a:cubicBezTo>
                    <a:pt x="57558" y="21044"/>
                    <a:pt x="58398" y="20379"/>
                    <a:pt x="58758" y="20193"/>
                  </a:cubicBezTo>
                  <a:cubicBezTo>
                    <a:pt x="60199" y="19443"/>
                    <a:pt x="61544" y="18312"/>
                    <a:pt x="62830" y="17467"/>
                  </a:cubicBezTo>
                  <a:cubicBezTo>
                    <a:pt x="64890" y="16109"/>
                    <a:pt x="66961" y="14859"/>
                    <a:pt x="69164" y="13776"/>
                  </a:cubicBezTo>
                  <a:cubicBezTo>
                    <a:pt x="69295" y="13692"/>
                    <a:pt x="69343" y="13549"/>
                    <a:pt x="69307" y="13418"/>
                  </a:cubicBezTo>
                  <a:cubicBezTo>
                    <a:pt x="69307" y="13383"/>
                    <a:pt x="69271" y="13311"/>
                    <a:pt x="69235" y="13287"/>
                  </a:cubicBezTo>
                  <a:cubicBezTo>
                    <a:pt x="69188" y="13228"/>
                    <a:pt x="69128" y="13204"/>
                    <a:pt x="69069" y="13168"/>
                  </a:cubicBezTo>
                  <a:cubicBezTo>
                    <a:pt x="67926" y="12502"/>
                    <a:pt x="65675" y="12192"/>
                    <a:pt x="64235" y="11835"/>
                  </a:cubicBezTo>
                  <a:cubicBezTo>
                    <a:pt x="59937" y="10775"/>
                    <a:pt x="55627" y="9751"/>
                    <a:pt x="51328" y="8715"/>
                  </a:cubicBezTo>
                  <a:cubicBezTo>
                    <a:pt x="41196" y="6299"/>
                    <a:pt x="31040" y="3882"/>
                    <a:pt x="20860" y="1619"/>
                  </a:cubicBezTo>
                  <a:cubicBezTo>
                    <a:pt x="18515" y="1096"/>
                    <a:pt x="16014" y="357"/>
                    <a:pt x="13574" y="107"/>
                  </a:cubicBezTo>
                  <a:cubicBezTo>
                    <a:pt x="13260" y="78"/>
                    <a:pt x="12591" y="0"/>
                    <a:pt x="12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4315;p53">
              <a:extLst>
                <a:ext uri="{FF2B5EF4-FFF2-40B4-BE49-F238E27FC236}">
                  <a16:creationId xmlns:a16="http://schemas.microsoft.com/office/drawing/2014/main" id="{19460F06-D948-72D9-1885-7754891FFDE7}"/>
                </a:ext>
              </a:extLst>
            </p:cNvPr>
            <p:cNvSpPr/>
            <p:nvPr/>
          </p:nvSpPr>
          <p:spPr>
            <a:xfrm>
              <a:off x="4257600" y="2549375"/>
              <a:ext cx="96825" cy="112800"/>
            </a:xfrm>
            <a:custGeom>
              <a:avLst/>
              <a:gdLst/>
              <a:ahLst/>
              <a:cxnLst/>
              <a:rect l="l" t="t" r="r" b="b"/>
              <a:pathLst>
                <a:path w="3873" h="4512" extrusionOk="0">
                  <a:moveTo>
                    <a:pt x="789" y="900"/>
                  </a:moveTo>
                  <a:cubicBezTo>
                    <a:pt x="1122" y="1067"/>
                    <a:pt x="1479" y="1198"/>
                    <a:pt x="1813" y="1341"/>
                  </a:cubicBezTo>
                  <a:cubicBezTo>
                    <a:pt x="1777" y="1365"/>
                    <a:pt x="1729" y="1377"/>
                    <a:pt x="1694" y="1412"/>
                  </a:cubicBezTo>
                  <a:cubicBezTo>
                    <a:pt x="1527" y="1412"/>
                    <a:pt x="1420" y="1484"/>
                    <a:pt x="1337" y="1615"/>
                  </a:cubicBezTo>
                  <a:cubicBezTo>
                    <a:pt x="1134" y="1758"/>
                    <a:pt x="920" y="1889"/>
                    <a:pt x="729" y="2032"/>
                  </a:cubicBezTo>
                  <a:cubicBezTo>
                    <a:pt x="765" y="1662"/>
                    <a:pt x="777" y="1281"/>
                    <a:pt x="789" y="900"/>
                  </a:cubicBezTo>
                  <a:close/>
                  <a:moveTo>
                    <a:pt x="1872" y="2139"/>
                  </a:moveTo>
                  <a:cubicBezTo>
                    <a:pt x="2087" y="2317"/>
                    <a:pt x="2313" y="2591"/>
                    <a:pt x="2432" y="2686"/>
                  </a:cubicBezTo>
                  <a:cubicBezTo>
                    <a:pt x="2551" y="2794"/>
                    <a:pt x="2670" y="2913"/>
                    <a:pt x="2789" y="3020"/>
                  </a:cubicBezTo>
                  <a:cubicBezTo>
                    <a:pt x="2861" y="3079"/>
                    <a:pt x="2932" y="3151"/>
                    <a:pt x="3003" y="3210"/>
                  </a:cubicBezTo>
                  <a:cubicBezTo>
                    <a:pt x="3122" y="3210"/>
                    <a:pt x="3146" y="3210"/>
                    <a:pt x="3039" y="3246"/>
                  </a:cubicBezTo>
                  <a:cubicBezTo>
                    <a:pt x="2861" y="3377"/>
                    <a:pt x="2563" y="3425"/>
                    <a:pt x="2349" y="3567"/>
                  </a:cubicBezTo>
                  <a:cubicBezTo>
                    <a:pt x="2313" y="3591"/>
                    <a:pt x="2265" y="3639"/>
                    <a:pt x="2218" y="3687"/>
                  </a:cubicBezTo>
                  <a:cubicBezTo>
                    <a:pt x="2075" y="3186"/>
                    <a:pt x="1872" y="2734"/>
                    <a:pt x="1622" y="2270"/>
                  </a:cubicBezTo>
                  <a:cubicBezTo>
                    <a:pt x="1718" y="2234"/>
                    <a:pt x="1789" y="2186"/>
                    <a:pt x="1872" y="2139"/>
                  </a:cubicBezTo>
                  <a:close/>
                  <a:moveTo>
                    <a:pt x="458" y="1"/>
                  </a:moveTo>
                  <a:cubicBezTo>
                    <a:pt x="282" y="1"/>
                    <a:pt x="113" y="133"/>
                    <a:pt x="122" y="341"/>
                  </a:cubicBezTo>
                  <a:cubicBezTo>
                    <a:pt x="146" y="984"/>
                    <a:pt x="134" y="1639"/>
                    <a:pt x="86" y="2270"/>
                  </a:cubicBezTo>
                  <a:cubicBezTo>
                    <a:pt x="86" y="2377"/>
                    <a:pt x="122" y="2448"/>
                    <a:pt x="170" y="2496"/>
                  </a:cubicBezTo>
                  <a:cubicBezTo>
                    <a:pt x="146" y="2508"/>
                    <a:pt x="122" y="2532"/>
                    <a:pt x="110" y="2555"/>
                  </a:cubicBezTo>
                  <a:cubicBezTo>
                    <a:pt x="1" y="2665"/>
                    <a:pt x="93" y="2845"/>
                    <a:pt x="229" y="2845"/>
                  </a:cubicBezTo>
                  <a:cubicBezTo>
                    <a:pt x="241" y="2845"/>
                    <a:pt x="253" y="2844"/>
                    <a:pt x="265" y="2841"/>
                  </a:cubicBezTo>
                  <a:cubicBezTo>
                    <a:pt x="622" y="2734"/>
                    <a:pt x="967" y="2579"/>
                    <a:pt x="1313" y="2401"/>
                  </a:cubicBezTo>
                  <a:cubicBezTo>
                    <a:pt x="1515" y="3032"/>
                    <a:pt x="1670" y="3675"/>
                    <a:pt x="1801" y="4318"/>
                  </a:cubicBezTo>
                  <a:cubicBezTo>
                    <a:pt x="1832" y="4449"/>
                    <a:pt x="1936" y="4512"/>
                    <a:pt x="2047" y="4512"/>
                  </a:cubicBezTo>
                  <a:cubicBezTo>
                    <a:pt x="2146" y="4512"/>
                    <a:pt x="2251" y="4461"/>
                    <a:pt x="2313" y="4365"/>
                  </a:cubicBezTo>
                  <a:cubicBezTo>
                    <a:pt x="2503" y="4091"/>
                    <a:pt x="2765" y="3877"/>
                    <a:pt x="3099" y="3746"/>
                  </a:cubicBezTo>
                  <a:cubicBezTo>
                    <a:pt x="3242" y="3687"/>
                    <a:pt x="3456" y="3651"/>
                    <a:pt x="3551" y="3544"/>
                  </a:cubicBezTo>
                  <a:cubicBezTo>
                    <a:pt x="3873" y="3198"/>
                    <a:pt x="3396" y="2865"/>
                    <a:pt x="3158" y="2651"/>
                  </a:cubicBezTo>
                  <a:cubicBezTo>
                    <a:pt x="2920" y="2424"/>
                    <a:pt x="2682" y="2198"/>
                    <a:pt x="2444" y="1960"/>
                  </a:cubicBezTo>
                  <a:cubicBezTo>
                    <a:pt x="2408" y="1936"/>
                    <a:pt x="2384" y="1889"/>
                    <a:pt x="2337" y="1853"/>
                  </a:cubicBezTo>
                  <a:cubicBezTo>
                    <a:pt x="2515" y="1758"/>
                    <a:pt x="2706" y="1639"/>
                    <a:pt x="2884" y="1532"/>
                  </a:cubicBezTo>
                  <a:cubicBezTo>
                    <a:pt x="3146" y="1377"/>
                    <a:pt x="3111" y="948"/>
                    <a:pt x="2801" y="877"/>
                  </a:cubicBezTo>
                  <a:cubicBezTo>
                    <a:pt x="2039" y="698"/>
                    <a:pt x="1313" y="424"/>
                    <a:pt x="622" y="43"/>
                  </a:cubicBezTo>
                  <a:cubicBezTo>
                    <a:pt x="570" y="14"/>
                    <a:pt x="514" y="1"/>
                    <a:pt x="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" name="Google Shape;14318;p53">
            <a:extLst>
              <a:ext uri="{FF2B5EF4-FFF2-40B4-BE49-F238E27FC236}">
                <a16:creationId xmlns:a16="http://schemas.microsoft.com/office/drawing/2014/main" id="{8E5FE32E-3F62-C884-58C9-532F33EB79F3}"/>
              </a:ext>
            </a:extLst>
          </p:cNvPr>
          <p:cNvGrpSpPr>
            <a:grpSpLocks noChangeAspect="1"/>
          </p:cNvGrpSpPr>
          <p:nvPr/>
        </p:nvGrpSpPr>
        <p:grpSpPr>
          <a:xfrm>
            <a:off x="702900" y="1092739"/>
            <a:ext cx="3879580" cy="3005437"/>
            <a:chOff x="2036250" y="1507425"/>
            <a:chExt cx="2858725" cy="2214600"/>
          </a:xfrm>
          <a:scene3d>
            <a:camera prst="orthographicFront">
              <a:rot lat="0" lon="10800000" rev="0"/>
            </a:camera>
            <a:lightRig rig="threePt" dir="t"/>
          </a:scene3d>
        </p:grpSpPr>
        <p:sp>
          <p:nvSpPr>
            <p:cNvPr id="164" name="Google Shape;14319;p53">
              <a:extLst>
                <a:ext uri="{FF2B5EF4-FFF2-40B4-BE49-F238E27FC236}">
                  <a16:creationId xmlns:a16="http://schemas.microsoft.com/office/drawing/2014/main" id="{2533234F-F005-5DCA-4147-85A7A37B0AE6}"/>
                </a:ext>
              </a:extLst>
            </p:cNvPr>
            <p:cNvSpPr/>
            <p:nvPr/>
          </p:nvSpPr>
          <p:spPr>
            <a:xfrm>
              <a:off x="2036250" y="1507425"/>
              <a:ext cx="2858725" cy="2214600"/>
            </a:xfrm>
            <a:custGeom>
              <a:avLst/>
              <a:gdLst/>
              <a:ahLst/>
              <a:cxnLst/>
              <a:rect l="l" t="t" r="r" b="b"/>
              <a:pathLst>
                <a:path w="114349" h="88584" extrusionOk="0">
                  <a:moveTo>
                    <a:pt x="113265" y="12218"/>
                  </a:moveTo>
                  <a:cubicBezTo>
                    <a:pt x="113289" y="12313"/>
                    <a:pt x="113324" y="12384"/>
                    <a:pt x="113348" y="12468"/>
                  </a:cubicBezTo>
                  <a:cubicBezTo>
                    <a:pt x="113443" y="12670"/>
                    <a:pt x="113515" y="12908"/>
                    <a:pt x="113682" y="13051"/>
                  </a:cubicBezTo>
                  <a:cubicBezTo>
                    <a:pt x="113646" y="13170"/>
                    <a:pt x="113634" y="13277"/>
                    <a:pt x="113598" y="13396"/>
                  </a:cubicBezTo>
                  <a:cubicBezTo>
                    <a:pt x="113527" y="13456"/>
                    <a:pt x="113455" y="13527"/>
                    <a:pt x="113384" y="13587"/>
                  </a:cubicBezTo>
                  <a:cubicBezTo>
                    <a:pt x="113229" y="13706"/>
                    <a:pt x="113086" y="13825"/>
                    <a:pt x="112931" y="13956"/>
                  </a:cubicBezTo>
                  <a:cubicBezTo>
                    <a:pt x="113039" y="13384"/>
                    <a:pt x="113158" y="12801"/>
                    <a:pt x="113265" y="12218"/>
                  </a:cubicBezTo>
                  <a:close/>
                  <a:moveTo>
                    <a:pt x="113420" y="14218"/>
                  </a:moveTo>
                  <a:lnTo>
                    <a:pt x="113420" y="14218"/>
                  </a:lnTo>
                  <a:cubicBezTo>
                    <a:pt x="113229" y="15111"/>
                    <a:pt x="113039" y="15944"/>
                    <a:pt x="112860" y="16742"/>
                  </a:cubicBezTo>
                  <a:cubicBezTo>
                    <a:pt x="112646" y="16825"/>
                    <a:pt x="112491" y="16956"/>
                    <a:pt x="112312" y="17099"/>
                  </a:cubicBezTo>
                  <a:cubicBezTo>
                    <a:pt x="112491" y="16266"/>
                    <a:pt x="112646" y="15432"/>
                    <a:pt x="112812" y="14587"/>
                  </a:cubicBezTo>
                  <a:cubicBezTo>
                    <a:pt x="113027" y="14468"/>
                    <a:pt x="113229" y="14349"/>
                    <a:pt x="113420" y="14218"/>
                  </a:cubicBezTo>
                  <a:close/>
                  <a:moveTo>
                    <a:pt x="112777" y="17218"/>
                  </a:moveTo>
                  <a:cubicBezTo>
                    <a:pt x="112443" y="18587"/>
                    <a:pt x="112181" y="19826"/>
                    <a:pt x="111908" y="21004"/>
                  </a:cubicBezTo>
                  <a:cubicBezTo>
                    <a:pt x="111705" y="21123"/>
                    <a:pt x="111527" y="21326"/>
                    <a:pt x="111360" y="21504"/>
                  </a:cubicBezTo>
                  <a:cubicBezTo>
                    <a:pt x="111657" y="20207"/>
                    <a:pt x="111943" y="18933"/>
                    <a:pt x="112205" y="17635"/>
                  </a:cubicBezTo>
                  <a:cubicBezTo>
                    <a:pt x="112300" y="17564"/>
                    <a:pt x="112384" y="17504"/>
                    <a:pt x="112491" y="17433"/>
                  </a:cubicBezTo>
                  <a:cubicBezTo>
                    <a:pt x="112574" y="17361"/>
                    <a:pt x="112681" y="17302"/>
                    <a:pt x="112777" y="17218"/>
                  </a:cubicBezTo>
                  <a:close/>
                  <a:moveTo>
                    <a:pt x="111729" y="21814"/>
                  </a:moveTo>
                  <a:lnTo>
                    <a:pt x="111729" y="21814"/>
                  </a:lnTo>
                  <a:cubicBezTo>
                    <a:pt x="111503" y="22838"/>
                    <a:pt x="111288" y="23814"/>
                    <a:pt x="111062" y="24838"/>
                  </a:cubicBezTo>
                  <a:cubicBezTo>
                    <a:pt x="110824" y="25041"/>
                    <a:pt x="110610" y="25291"/>
                    <a:pt x="110419" y="25517"/>
                  </a:cubicBezTo>
                  <a:lnTo>
                    <a:pt x="111181" y="22290"/>
                  </a:lnTo>
                  <a:cubicBezTo>
                    <a:pt x="111300" y="22195"/>
                    <a:pt x="111431" y="22088"/>
                    <a:pt x="111550" y="21981"/>
                  </a:cubicBezTo>
                  <a:cubicBezTo>
                    <a:pt x="111610" y="21933"/>
                    <a:pt x="111669" y="21874"/>
                    <a:pt x="111729" y="21814"/>
                  </a:cubicBezTo>
                  <a:close/>
                  <a:moveTo>
                    <a:pt x="110812" y="25886"/>
                  </a:moveTo>
                  <a:lnTo>
                    <a:pt x="110812" y="25886"/>
                  </a:lnTo>
                  <a:cubicBezTo>
                    <a:pt x="110776" y="26148"/>
                    <a:pt x="110717" y="26422"/>
                    <a:pt x="110657" y="26707"/>
                  </a:cubicBezTo>
                  <a:cubicBezTo>
                    <a:pt x="110431" y="27755"/>
                    <a:pt x="110193" y="28815"/>
                    <a:pt x="109979" y="29863"/>
                  </a:cubicBezTo>
                  <a:cubicBezTo>
                    <a:pt x="109776" y="30160"/>
                    <a:pt x="109586" y="30458"/>
                    <a:pt x="109383" y="30732"/>
                  </a:cubicBezTo>
                  <a:cubicBezTo>
                    <a:pt x="109285" y="30871"/>
                    <a:pt x="109407" y="30999"/>
                    <a:pt x="109535" y="30999"/>
                  </a:cubicBezTo>
                  <a:cubicBezTo>
                    <a:pt x="109593" y="30999"/>
                    <a:pt x="109652" y="30973"/>
                    <a:pt x="109693" y="30910"/>
                  </a:cubicBezTo>
                  <a:cubicBezTo>
                    <a:pt x="109705" y="30887"/>
                    <a:pt x="109729" y="30851"/>
                    <a:pt x="109752" y="30827"/>
                  </a:cubicBezTo>
                  <a:lnTo>
                    <a:pt x="109752" y="30827"/>
                  </a:lnTo>
                  <a:cubicBezTo>
                    <a:pt x="109502" y="31982"/>
                    <a:pt x="109241" y="33125"/>
                    <a:pt x="109002" y="34280"/>
                  </a:cubicBezTo>
                  <a:cubicBezTo>
                    <a:pt x="108705" y="34494"/>
                    <a:pt x="108526" y="34899"/>
                    <a:pt x="108288" y="35185"/>
                  </a:cubicBezTo>
                  <a:cubicBezTo>
                    <a:pt x="108193" y="35304"/>
                    <a:pt x="108086" y="35423"/>
                    <a:pt x="107967" y="35530"/>
                  </a:cubicBezTo>
                  <a:cubicBezTo>
                    <a:pt x="108681" y="32530"/>
                    <a:pt x="109419" y="29529"/>
                    <a:pt x="110157" y="26541"/>
                  </a:cubicBezTo>
                  <a:cubicBezTo>
                    <a:pt x="110336" y="26362"/>
                    <a:pt x="110514" y="26196"/>
                    <a:pt x="110669" y="26017"/>
                  </a:cubicBezTo>
                  <a:lnTo>
                    <a:pt x="110812" y="25886"/>
                  </a:lnTo>
                  <a:close/>
                  <a:moveTo>
                    <a:pt x="108776" y="35459"/>
                  </a:moveTo>
                  <a:cubicBezTo>
                    <a:pt x="108407" y="37018"/>
                    <a:pt x="108074" y="38590"/>
                    <a:pt x="107728" y="40173"/>
                  </a:cubicBezTo>
                  <a:cubicBezTo>
                    <a:pt x="107717" y="40257"/>
                    <a:pt x="107681" y="40352"/>
                    <a:pt x="107669" y="40435"/>
                  </a:cubicBezTo>
                  <a:cubicBezTo>
                    <a:pt x="107641" y="40389"/>
                    <a:pt x="107592" y="40372"/>
                    <a:pt x="107544" y="40372"/>
                  </a:cubicBezTo>
                  <a:cubicBezTo>
                    <a:pt x="107530" y="40372"/>
                    <a:pt x="107516" y="40373"/>
                    <a:pt x="107502" y="40376"/>
                  </a:cubicBezTo>
                  <a:cubicBezTo>
                    <a:pt x="107205" y="40435"/>
                    <a:pt x="107014" y="40912"/>
                    <a:pt x="106847" y="41138"/>
                  </a:cubicBezTo>
                  <a:lnTo>
                    <a:pt x="106621" y="41412"/>
                  </a:lnTo>
                  <a:cubicBezTo>
                    <a:pt x="106835" y="40483"/>
                    <a:pt x="107050" y="39542"/>
                    <a:pt x="107264" y="38626"/>
                  </a:cubicBezTo>
                  <a:lnTo>
                    <a:pt x="107800" y="36352"/>
                  </a:lnTo>
                  <a:cubicBezTo>
                    <a:pt x="108169" y="36173"/>
                    <a:pt x="108467" y="35816"/>
                    <a:pt x="108717" y="35518"/>
                  </a:cubicBezTo>
                  <a:lnTo>
                    <a:pt x="108776" y="35459"/>
                  </a:lnTo>
                  <a:close/>
                  <a:moveTo>
                    <a:pt x="107502" y="41138"/>
                  </a:moveTo>
                  <a:lnTo>
                    <a:pt x="107502" y="41138"/>
                  </a:lnTo>
                  <a:cubicBezTo>
                    <a:pt x="107276" y="42138"/>
                    <a:pt x="107038" y="43114"/>
                    <a:pt x="106824" y="44102"/>
                  </a:cubicBezTo>
                  <a:cubicBezTo>
                    <a:pt x="106657" y="44293"/>
                    <a:pt x="106502" y="44507"/>
                    <a:pt x="106359" y="44710"/>
                  </a:cubicBezTo>
                  <a:cubicBezTo>
                    <a:pt x="106121" y="45019"/>
                    <a:pt x="105883" y="45353"/>
                    <a:pt x="105633" y="45662"/>
                  </a:cubicBezTo>
                  <a:cubicBezTo>
                    <a:pt x="105895" y="44483"/>
                    <a:pt x="106157" y="43317"/>
                    <a:pt x="106443" y="42138"/>
                  </a:cubicBezTo>
                  <a:cubicBezTo>
                    <a:pt x="106728" y="41947"/>
                    <a:pt x="107002" y="41733"/>
                    <a:pt x="107216" y="41483"/>
                  </a:cubicBezTo>
                  <a:cubicBezTo>
                    <a:pt x="107312" y="41388"/>
                    <a:pt x="107419" y="41269"/>
                    <a:pt x="107502" y="41138"/>
                  </a:cubicBezTo>
                  <a:close/>
                  <a:moveTo>
                    <a:pt x="106550" y="45341"/>
                  </a:moveTo>
                  <a:lnTo>
                    <a:pt x="106550" y="45341"/>
                  </a:lnTo>
                  <a:cubicBezTo>
                    <a:pt x="106264" y="46531"/>
                    <a:pt x="105990" y="47722"/>
                    <a:pt x="105716" y="48924"/>
                  </a:cubicBezTo>
                  <a:cubicBezTo>
                    <a:pt x="105704" y="48924"/>
                    <a:pt x="105681" y="48924"/>
                    <a:pt x="105669" y="48936"/>
                  </a:cubicBezTo>
                  <a:cubicBezTo>
                    <a:pt x="105347" y="49115"/>
                    <a:pt x="105157" y="49365"/>
                    <a:pt x="104930" y="49663"/>
                  </a:cubicBezTo>
                  <a:cubicBezTo>
                    <a:pt x="104823" y="49806"/>
                    <a:pt x="104704" y="49948"/>
                    <a:pt x="104597" y="50079"/>
                  </a:cubicBezTo>
                  <a:cubicBezTo>
                    <a:pt x="104883" y="48913"/>
                    <a:pt x="105157" y="47722"/>
                    <a:pt x="105431" y="46543"/>
                  </a:cubicBezTo>
                  <a:cubicBezTo>
                    <a:pt x="105490" y="46543"/>
                    <a:pt x="105550" y="46531"/>
                    <a:pt x="105597" y="46484"/>
                  </a:cubicBezTo>
                  <a:cubicBezTo>
                    <a:pt x="105907" y="46091"/>
                    <a:pt x="106240" y="45722"/>
                    <a:pt x="106550" y="45341"/>
                  </a:cubicBezTo>
                  <a:close/>
                  <a:moveTo>
                    <a:pt x="105585" y="49591"/>
                  </a:moveTo>
                  <a:lnTo>
                    <a:pt x="105585" y="49591"/>
                  </a:lnTo>
                  <a:cubicBezTo>
                    <a:pt x="105240" y="50913"/>
                    <a:pt x="104930" y="52270"/>
                    <a:pt x="104621" y="53627"/>
                  </a:cubicBezTo>
                  <a:lnTo>
                    <a:pt x="104347" y="54747"/>
                  </a:lnTo>
                  <a:cubicBezTo>
                    <a:pt x="104335" y="54711"/>
                    <a:pt x="104299" y="54699"/>
                    <a:pt x="104276" y="54687"/>
                  </a:cubicBezTo>
                  <a:cubicBezTo>
                    <a:pt x="104247" y="54681"/>
                    <a:pt x="104220" y="54679"/>
                    <a:pt x="104194" y="54679"/>
                  </a:cubicBezTo>
                  <a:cubicBezTo>
                    <a:pt x="103944" y="54679"/>
                    <a:pt x="103782" y="54918"/>
                    <a:pt x="103621" y="55080"/>
                  </a:cubicBezTo>
                  <a:lnTo>
                    <a:pt x="103406" y="55294"/>
                  </a:lnTo>
                  <a:cubicBezTo>
                    <a:pt x="103573" y="54532"/>
                    <a:pt x="103740" y="53794"/>
                    <a:pt x="103918" y="53056"/>
                  </a:cubicBezTo>
                  <a:cubicBezTo>
                    <a:pt x="104073" y="52342"/>
                    <a:pt x="104240" y="51627"/>
                    <a:pt x="104418" y="50913"/>
                  </a:cubicBezTo>
                  <a:cubicBezTo>
                    <a:pt x="104454" y="50913"/>
                    <a:pt x="104502" y="50889"/>
                    <a:pt x="104526" y="50853"/>
                  </a:cubicBezTo>
                  <a:cubicBezTo>
                    <a:pt x="104776" y="50544"/>
                    <a:pt x="105050" y="50246"/>
                    <a:pt x="105300" y="49937"/>
                  </a:cubicBezTo>
                  <a:cubicBezTo>
                    <a:pt x="105407" y="49817"/>
                    <a:pt x="105490" y="49698"/>
                    <a:pt x="105585" y="49591"/>
                  </a:cubicBezTo>
                  <a:close/>
                  <a:moveTo>
                    <a:pt x="104228" y="55163"/>
                  </a:moveTo>
                  <a:lnTo>
                    <a:pt x="104228" y="55163"/>
                  </a:lnTo>
                  <a:cubicBezTo>
                    <a:pt x="103907" y="56533"/>
                    <a:pt x="103549" y="57902"/>
                    <a:pt x="103168" y="59259"/>
                  </a:cubicBezTo>
                  <a:cubicBezTo>
                    <a:pt x="102978" y="59414"/>
                    <a:pt x="102871" y="59652"/>
                    <a:pt x="102740" y="59843"/>
                  </a:cubicBezTo>
                  <a:cubicBezTo>
                    <a:pt x="102609" y="60033"/>
                    <a:pt x="102442" y="60212"/>
                    <a:pt x="102275" y="60402"/>
                  </a:cubicBezTo>
                  <a:cubicBezTo>
                    <a:pt x="102621" y="58950"/>
                    <a:pt x="102918" y="57497"/>
                    <a:pt x="103228" y="56068"/>
                  </a:cubicBezTo>
                  <a:cubicBezTo>
                    <a:pt x="103466" y="55854"/>
                    <a:pt x="103704" y="55640"/>
                    <a:pt x="103930" y="55425"/>
                  </a:cubicBezTo>
                  <a:cubicBezTo>
                    <a:pt x="104037" y="55342"/>
                    <a:pt x="104145" y="55247"/>
                    <a:pt x="104228" y="55163"/>
                  </a:cubicBezTo>
                  <a:close/>
                  <a:moveTo>
                    <a:pt x="102930" y="60164"/>
                  </a:moveTo>
                  <a:lnTo>
                    <a:pt x="102930" y="60164"/>
                  </a:lnTo>
                  <a:cubicBezTo>
                    <a:pt x="102728" y="60974"/>
                    <a:pt x="102502" y="61795"/>
                    <a:pt x="102311" y="62617"/>
                  </a:cubicBezTo>
                  <a:cubicBezTo>
                    <a:pt x="102204" y="62688"/>
                    <a:pt x="102121" y="62795"/>
                    <a:pt x="102013" y="62902"/>
                  </a:cubicBezTo>
                  <a:lnTo>
                    <a:pt x="101490" y="63414"/>
                  </a:lnTo>
                  <a:cubicBezTo>
                    <a:pt x="101740" y="62569"/>
                    <a:pt x="101966" y="61724"/>
                    <a:pt x="102180" y="60843"/>
                  </a:cubicBezTo>
                  <a:cubicBezTo>
                    <a:pt x="102193" y="60847"/>
                    <a:pt x="102209" y="60850"/>
                    <a:pt x="102228" y="60850"/>
                  </a:cubicBezTo>
                  <a:cubicBezTo>
                    <a:pt x="102259" y="60850"/>
                    <a:pt x="102297" y="60841"/>
                    <a:pt x="102335" y="60819"/>
                  </a:cubicBezTo>
                  <a:cubicBezTo>
                    <a:pt x="102561" y="60616"/>
                    <a:pt x="102752" y="60402"/>
                    <a:pt x="102930" y="60164"/>
                  </a:cubicBezTo>
                  <a:close/>
                  <a:moveTo>
                    <a:pt x="47530" y="871"/>
                  </a:moveTo>
                  <a:cubicBezTo>
                    <a:pt x="51424" y="1740"/>
                    <a:pt x="55412" y="2085"/>
                    <a:pt x="59341" y="2836"/>
                  </a:cubicBezTo>
                  <a:cubicBezTo>
                    <a:pt x="65461" y="3978"/>
                    <a:pt x="71557" y="5133"/>
                    <a:pt x="77689" y="6205"/>
                  </a:cubicBezTo>
                  <a:cubicBezTo>
                    <a:pt x="89333" y="8253"/>
                    <a:pt x="112479" y="11968"/>
                    <a:pt x="112491" y="11968"/>
                  </a:cubicBezTo>
                  <a:cubicBezTo>
                    <a:pt x="109395" y="20659"/>
                    <a:pt x="108026" y="30077"/>
                    <a:pt x="105978" y="39054"/>
                  </a:cubicBezTo>
                  <a:cubicBezTo>
                    <a:pt x="104930" y="43745"/>
                    <a:pt x="103871" y="48413"/>
                    <a:pt x="102775" y="53104"/>
                  </a:cubicBezTo>
                  <a:cubicBezTo>
                    <a:pt x="101811" y="57199"/>
                    <a:pt x="100358" y="61390"/>
                    <a:pt x="99763" y="65557"/>
                  </a:cubicBezTo>
                  <a:cubicBezTo>
                    <a:pt x="95048" y="64284"/>
                    <a:pt x="90179" y="63474"/>
                    <a:pt x="85416" y="62438"/>
                  </a:cubicBezTo>
                  <a:cubicBezTo>
                    <a:pt x="80011" y="61247"/>
                    <a:pt x="74617" y="60045"/>
                    <a:pt x="69224" y="58819"/>
                  </a:cubicBezTo>
                  <a:cubicBezTo>
                    <a:pt x="57555" y="56187"/>
                    <a:pt x="45887" y="52996"/>
                    <a:pt x="34076" y="51139"/>
                  </a:cubicBezTo>
                  <a:cubicBezTo>
                    <a:pt x="35815" y="47460"/>
                    <a:pt x="36458" y="42876"/>
                    <a:pt x="37482" y="38947"/>
                  </a:cubicBezTo>
                  <a:cubicBezTo>
                    <a:pt x="38577" y="34685"/>
                    <a:pt x="39684" y="30422"/>
                    <a:pt x="40780" y="26148"/>
                  </a:cubicBezTo>
                  <a:cubicBezTo>
                    <a:pt x="42970" y="17694"/>
                    <a:pt x="45304" y="9301"/>
                    <a:pt x="47530" y="871"/>
                  </a:cubicBezTo>
                  <a:close/>
                  <a:moveTo>
                    <a:pt x="102097" y="63379"/>
                  </a:moveTo>
                  <a:cubicBezTo>
                    <a:pt x="101954" y="64069"/>
                    <a:pt x="101787" y="64772"/>
                    <a:pt x="101621" y="65474"/>
                  </a:cubicBezTo>
                  <a:cubicBezTo>
                    <a:pt x="101609" y="65474"/>
                    <a:pt x="101585" y="65486"/>
                    <a:pt x="101561" y="65498"/>
                  </a:cubicBezTo>
                  <a:cubicBezTo>
                    <a:pt x="101263" y="65796"/>
                    <a:pt x="101085" y="66177"/>
                    <a:pt x="100859" y="66546"/>
                  </a:cubicBezTo>
                  <a:cubicBezTo>
                    <a:pt x="100847" y="66570"/>
                    <a:pt x="100847" y="66593"/>
                    <a:pt x="100835" y="66617"/>
                  </a:cubicBezTo>
                  <a:cubicBezTo>
                    <a:pt x="100799" y="66605"/>
                    <a:pt x="100763" y="66570"/>
                    <a:pt x="100728" y="66558"/>
                  </a:cubicBezTo>
                  <a:cubicBezTo>
                    <a:pt x="100620" y="66498"/>
                    <a:pt x="100525" y="66439"/>
                    <a:pt x="100418" y="66391"/>
                  </a:cubicBezTo>
                  <a:cubicBezTo>
                    <a:pt x="100787" y="65498"/>
                    <a:pt x="101097" y="64581"/>
                    <a:pt x="101394" y="63629"/>
                  </a:cubicBezTo>
                  <a:cubicBezTo>
                    <a:pt x="101427" y="63718"/>
                    <a:pt x="101514" y="63790"/>
                    <a:pt x="101608" y="63790"/>
                  </a:cubicBezTo>
                  <a:cubicBezTo>
                    <a:pt x="101652" y="63790"/>
                    <a:pt x="101698" y="63774"/>
                    <a:pt x="101740" y="63736"/>
                  </a:cubicBezTo>
                  <a:lnTo>
                    <a:pt x="102097" y="63379"/>
                  </a:lnTo>
                  <a:close/>
                  <a:moveTo>
                    <a:pt x="101478" y="66189"/>
                  </a:moveTo>
                  <a:lnTo>
                    <a:pt x="101478" y="66189"/>
                  </a:lnTo>
                  <a:cubicBezTo>
                    <a:pt x="101418" y="66439"/>
                    <a:pt x="101359" y="66677"/>
                    <a:pt x="101311" y="66927"/>
                  </a:cubicBezTo>
                  <a:cubicBezTo>
                    <a:pt x="101251" y="66867"/>
                    <a:pt x="101180" y="66808"/>
                    <a:pt x="101097" y="66760"/>
                  </a:cubicBezTo>
                  <a:cubicBezTo>
                    <a:pt x="101132" y="66748"/>
                    <a:pt x="101144" y="66736"/>
                    <a:pt x="101168" y="66700"/>
                  </a:cubicBezTo>
                  <a:cubicBezTo>
                    <a:pt x="101263" y="66522"/>
                    <a:pt x="101370" y="66367"/>
                    <a:pt x="101478" y="66189"/>
                  </a:cubicBezTo>
                  <a:close/>
                  <a:moveTo>
                    <a:pt x="100037" y="66677"/>
                  </a:moveTo>
                  <a:cubicBezTo>
                    <a:pt x="100227" y="66820"/>
                    <a:pt x="100406" y="66998"/>
                    <a:pt x="100597" y="67165"/>
                  </a:cubicBezTo>
                  <a:cubicBezTo>
                    <a:pt x="100537" y="67165"/>
                    <a:pt x="100466" y="67153"/>
                    <a:pt x="100406" y="67153"/>
                  </a:cubicBezTo>
                  <a:cubicBezTo>
                    <a:pt x="100201" y="67143"/>
                    <a:pt x="99996" y="67115"/>
                    <a:pt x="99791" y="67115"/>
                  </a:cubicBezTo>
                  <a:cubicBezTo>
                    <a:pt x="99758" y="67115"/>
                    <a:pt x="99725" y="67116"/>
                    <a:pt x="99692" y="67117"/>
                  </a:cubicBezTo>
                  <a:cubicBezTo>
                    <a:pt x="99692" y="67058"/>
                    <a:pt x="99680" y="67022"/>
                    <a:pt x="99680" y="66962"/>
                  </a:cubicBezTo>
                  <a:cubicBezTo>
                    <a:pt x="99751" y="66879"/>
                    <a:pt x="99989" y="66700"/>
                    <a:pt x="100037" y="66677"/>
                  </a:cubicBezTo>
                  <a:close/>
                  <a:moveTo>
                    <a:pt x="98989" y="68713"/>
                  </a:moveTo>
                  <a:cubicBezTo>
                    <a:pt x="98989" y="68927"/>
                    <a:pt x="98989" y="69129"/>
                    <a:pt x="99001" y="69332"/>
                  </a:cubicBezTo>
                  <a:cubicBezTo>
                    <a:pt x="98870" y="69415"/>
                    <a:pt x="98751" y="69510"/>
                    <a:pt x="98620" y="69582"/>
                  </a:cubicBezTo>
                  <a:cubicBezTo>
                    <a:pt x="98763" y="69296"/>
                    <a:pt x="98882" y="69010"/>
                    <a:pt x="98989" y="68713"/>
                  </a:cubicBezTo>
                  <a:close/>
                  <a:moveTo>
                    <a:pt x="98918" y="67641"/>
                  </a:moveTo>
                  <a:lnTo>
                    <a:pt x="98918" y="67641"/>
                  </a:lnTo>
                  <a:cubicBezTo>
                    <a:pt x="98561" y="68403"/>
                    <a:pt x="98358" y="69225"/>
                    <a:pt x="97977" y="69987"/>
                  </a:cubicBezTo>
                  <a:cubicBezTo>
                    <a:pt x="97370" y="70403"/>
                    <a:pt x="96763" y="70796"/>
                    <a:pt x="96144" y="71201"/>
                  </a:cubicBezTo>
                  <a:cubicBezTo>
                    <a:pt x="96287" y="70975"/>
                    <a:pt x="96417" y="70737"/>
                    <a:pt x="96537" y="70522"/>
                  </a:cubicBezTo>
                  <a:cubicBezTo>
                    <a:pt x="96668" y="70463"/>
                    <a:pt x="96798" y="70403"/>
                    <a:pt x="96929" y="70320"/>
                  </a:cubicBezTo>
                  <a:cubicBezTo>
                    <a:pt x="97168" y="70201"/>
                    <a:pt x="97453" y="70070"/>
                    <a:pt x="97465" y="69784"/>
                  </a:cubicBezTo>
                  <a:cubicBezTo>
                    <a:pt x="97489" y="69677"/>
                    <a:pt x="97394" y="69594"/>
                    <a:pt x="97310" y="69546"/>
                  </a:cubicBezTo>
                  <a:cubicBezTo>
                    <a:pt x="97275" y="69534"/>
                    <a:pt x="97238" y="69529"/>
                    <a:pt x="97200" y="69529"/>
                  </a:cubicBezTo>
                  <a:cubicBezTo>
                    <a:pt x="97125" y="69529"/>
                    <a:pt x="97049" y="69550"/>
                    <a:pt x="96977" y="69582"/>
                  </a:cubicBezTo>
                  <a:cubicBezTo>
                    <a:pt x="97084" y="69332"/>
                    <a:pt x="97156" y="69070"/>
                    <a:pt x="97227" y="68808"/>
                  </a:cubicBezTo>
                  <a:cubicBezTo>
                    <a:pt x="97811" y="68451"/>
                    <a:pt x="98394" y="68058"/>
                    <a:pt x="98918" y="67641"/>
                  </a:cubicBezTo>
                  <a:close/>
                  <a:moveTo>
                    <a:pt x="96501" y="69260"/>
                  </a:moveTo>
                  <a:lnTo>
                    <a:pt x="96501" y="69260"/>
                  </a:lnTo>
                  <a:cubicBezTo>
                    <a:pt x="96358" y="69582"/>
                    <a:pt x="96215" y="69903"/>
                    <a:pt x="96084" y="70213"/>
                  </a:cubicBezTo>
                  <a:cubicBezTo>
                    <a:pt x="96025" y="70260"/>
                    <a:pt x="95965" y="70320"/>
                    <a:pt x="95894" y="70368"/>
                  </a:cubicBezTo>
                  <a:cubicBezTo>
                    <a:pt x="95810" y="70463"/>
                    <a:pt x="95834" y="70594"/>
                    <a:pt x="95929" y="70653"/>
                  </a:cubicBezTo>
                  <a:cubicBezTo>
                    <a:pt x="95822" y="70903"/>
                    <a:pt x="95703" y="71153"/>
                    <a:pt x="95584" y="71392"/>
                  </a:cubicBezTo>
                  <a:cubicBezTo>
                    <a:pt x="95536" y="71475"/>
                    <a:pt x="95548" y="71534"/>
                    <a:pt x="95584" y="71582"/>
                  </a:cubicBezTo>
                  <a:lnTo>
                    <a:pt x="93441" y="73058"/>
                  </a:lnTo>
                  <a:cubicBezTo>
                    <a:pt x="93846" y="72261"/>
                    <a:pt x="94334" y="71427"/>
                    <a:pt x="94536" y="70558"/>
                  </a:cubicBezTo>
                  <a:cubicBezTo>
                    <a:pt x="95048" y="70237"/>
                    <a:pt x="95548" y="69903"/>
                    <a:pt x="96036" y="69558"/>
                  </a:cubicBezTo>
                  <a:cubicBezTo>
                    <a:pt x="96191" y="69463"/>
                    <a:pt x="96358" y="69356"/>
                    <a:pt x="96501" y="69260"/>
                  </a:cubicBezTo>
                  <a:close/>
                  <a:moveTo>
                    <a:pt x="91607" y="72487"/>
                  </a:moveTo>
                  <a:cubicBezTo>
                    <a:pt x="91369" y="72939"/>
                    <a:pt x="91179" y="73416"/>
                    <a:pt x="91000" y="73928"/>
                  </a:cubicBezTo>
                  <a:cubicBezTo>
                    <a:pt x="90983" y="73787"/>
                    <a:pt x="90835" y="73639"/>
                    <a:pt x="90677" y="73639"/>
                  </a:cubicBezTo>
                  <a:cubicBezTo>
                    <a:pt x="90622" y="73639"/>
                    <a:pt x="90565" y="73658"/>
                    <a:pt x="90512" y="73701"/>
                  </a:cubicBezTo>
                  <a:cubicBezTo>
                    <a:pt x="90119" y="73999"/>
                    <a:pt x="89714" y="74261"/>
                    <a:pt x="89321" y="74547"/>
                  </a:cubicBezTo>
                  <a:cubicBezTo>
                    <a:pt x="89405" y="74297"/>
                    <a:pt x="89476" y="74047"/>
                    <a:pt x="89536" y="73797"/>
                  </a:cubicBezTo>
                  <a:cubicBezTo>
                    <a:pt x="90226" y="73356"/>
                    <a:pt x="90929" y="72916"/>
                    <a:pt x="91607" y="72487"/>
                  </a:cubicBezTo>
                  <a:close/>
                  <a:moveTo>
                    <a:pt x="94108" y="70832"/>
                  </a:moveTo>
                  <a:cubicBezTo>
                    <a:pt x="93655" y="71570"/>
                    <a:pt x="93346" y="72451"/>
                    <a:pt x="93000" y="73225"/>
                  </a:cubicBezTo>
                  <a:cubicBezTo>
                    <a:pt x="92988" y="73273"/>
                    <a:pt x="92988" y="73320"/>
                    <a:pt x="93000" y="73356"/>
                  </a:cubicBezTo>
                  <a:cubicBezTo>
                    <a:pt x="92369" y="73820"/>
                    <a:pt x="91715" y="74285"/>
                    <a:pt x="91060" y="74749"/>
                  </a:cubicBezTo>
                  <a:cubicBezTo>
                    <a:pt x="91393" y="73880"/>
                    <a:pt x="91786" y="73047"/>
                    <a:pt x="92084" y="72165"/>
                  </a:cubicBezTo>
                  <a:cubicBezTo>
                    <a:pt x="92762" y="71737"/>
                    <a:pt x="93441" y="71272"/>
                    <a:pt x="94108" y="70832"/>
                  </a:cubicBezTo>
                  <a:close/>
                  <a:moveTo>
                    <a:pt x="90941" y="74059"/>
                  </a:moveTo>
                  <a:cubicBezTo>
                    <a:pt x="90833" y="74392"/>
                    <a:pt x="90714" y="74713"/>
                    <a:pt x="90631" y="75059"/>
                  </a:cubicBezTo>
                  <a:cubicBezTo>
                    <a:pt x="89810" y="75654"/>
                    <a:pt x="88976" y="76237"/>
                    <a:pt x="88155" y="76833"/>
                  </a:cubicBezTo>
                  <a:cubicBezTo>
                    <a:pt x="88405" y="76428"/>
                    <a:pt x="88643" y="76011"/>
                    <a:pt x="88857" y="75583"/>
                  </a:cubicBezTo>
                  <a:cubicBezTo>
                    <a:pt x="89536" y="75106"/>
                    <a:pt x="90214" y="74606"/>
                    <a:pt x="90881" y="74118"/>
                  </a:cubicBezTo>
                  <a:cubicBezTo>
                    <a:pt x="90905" y="74106"/>
                    <a:pt x="90929" y="74070"/>
                    <a:pt x="90941" y="74059"/>
                  </a:cubicBezTo>
                  <a:close/>
                  <a:moveTo>
                    <a:pt x="88917" y="74166"/>
                  </a:moveTo>
                  <a:lnTo>
                    <a:pt x="88917" y="74166"/>
                  </a:lnTo>
                  <a:cubicBezTo>
                    <a:pt x="88714" y="74487"/>
                    <a:pt x="88524" y="74844"/>
                    <a:pt x="88357" y="75202"/>
                  </a:cubicBezTo>
                  <a:cubicBezTo>
                    <a:pt x="87702" y="75654"/>
                    <a:pt x="87047" y="76095"/>
                    <a:pt x="86381" y="76547"/>
                  </a:cubicBezTo>
                  <a:cubicBezTo>
                    <a:pt x="86428" y="76428"/>
                    <a:pt x="86488" y="76309"/>
                    <a:pt x="86511" y="76178"/>
                  </a:cubicBezTo>
                  <a:cubicBezTo>
                    <a:pt x="86545" y="76093"/>
                    <a:pt x="86465" y="76015"/>
                    <a:pt x="86386" y="76015"/>
                  </a:cubicBezTo>
                  <a:cubicBezTo>
                    <a:pt x="86353" y="76015"/>
                    <a:pt x="86321" y="76028"/>
                    <a:pt x="86297" y="76059"/>
                  </a:cubicBezTo>
                  <a:cubicBezTo>
                    <a:pt x="86011" y="76368"/>
                    <a:pt x="85785" y="76726"/>
                    <a:pt x="85559" y="77095"/>
                  </a:cubicBezTo>
                  <a:cubicBezTo>
                    <a:pt x="84952" y="77499"/>
                    <a:pt x="84356" y="77880"/>
                    <a:pt x="83749" y="78285"/>
                  </a:cubicBezTo>
                  <a:cubicBezTo>
                    <a:pt x="83892" y="77928"/>
                    <a:pt x="84047" y="77559"/>
                    <a:pt x="84154" y="77190"/>
                  </a:cubicBezTo>
                  <a:cubicBezTo>
                    <a:pt x="85464" y="76356"/>
                    <a:pt x="86773" y="75523"/>
                    <a:pt x="88059" y="74701"/>
                  </a:cubicBezTo>
                  <a:lnTo>
                    <a:pt x="88917" y="74166"/>
                  </a:lnTo>
                  <a:close/>
                  <a:moveTo>
                    <a:pt x="87928" y="76237"/>
                  </a:moveTo>
                  <a:cubicBezTo>
                    <a:pt x="87750" y="76618"/>
                    <a:pt x="87595" y="76987"/>
                    <a:pt x="87428" y="77345"/>
                  </a:cubicBezTo>
                  <a:lnTo>
                    <a:pt x="85190" y="78952"/>
                  </a:lnTo>
                  <a:cubicBezTo>
                    <a:pt x="85345" y="78642"/>
                    <a:pt x="85488" y="78333"/>
                    <a:pt x="85654" y="78023"/>
                  </a:cubicBezTo>
                  <a:cubicBezTo>
                    <a:pt x="85726" y="77869"/>
                    <a:pt x="85821" y="77726"/>
                    <a:pt x="85904" y="77571"/>
                  </a:cubicBezTo>
                  <a:cubicBezTo>
                    <a:pt x="86595" y="77142"/>
                    <a:pt x="87262" y="76690"/>
                    <a:pt x="87928" y="76237"/>
                  </a:cubicBezTo>
                  <a:close/>
                  <a:moveTo>
                    <a:pt x="85107" y="78083"/>
                  </a:moveTo>
                  <a:lnTo>
                    <a:pt x="85107" y="78083"/>
                  </a:lnTo>
                  <a:cubicBezTo>
                    <a:pt x="84916" y="78511"/>
                    <a:pt x="84726" y="78952"/>
                    <a:pt x="84571" y="79404"/>
                  </a:cubicBezTo>
                  <a:cubicBezTo>
                    <a:pt x="83916" y="79869"/>
                    <a:pt x="83261" y="80309"/>
                    <a:pt x="82606" y="80762"/>
                  </a:cubicBezTo>
                  <a:cubicBezTo>
                    <a:pt x="82868" y="80190"/>
                    <a:pt x="83154" y="79631"/>
                    <a:pt x="83428" y="79047"/>
                  </a:cubicBezTo>
                  <a:cubicBezTo>
                    <a:pt x="83987" y="78738"/>
                    <a:pt x="84547" y="78404"/>
                    <a:pt x="85107" y="78083"/>
                  </a:cubicBezTo>
                  <a:close/>
                  <a:moveTo>
                    <a:pt x="33541" y="51687"/>
                  </a:moveTo>
                  <a:cubicBezTo>
                    <a:pt x="45185" y="55294"/>
                    <a:pt x="57472" y="57461"/>
                    <a:pt x="69343" y="60176"/>
                  </a:cubicBezTo>
                  <a:cubicBezTo>
                    <a:pt x="74760" y="61414"/>
                    <a:pt x="80177" y="62629"/>
                    <a:pt x="85595" y="63819"/>
                  </a:cubicBezTo>
                  <a:cubicBezTo>
                    <a:pt x="89929" y="64772"/>
                    <a:pt x="94298" y="65950"/>
                    <a:pt x="98692" y="66593"/>
                  </a:cubicBezTo>
                  <a:cubicBezTo>
                    <a:pt x="94715" y="69094"/>
                    <a:pt x="90822" y="71725"/>
                    <a:pt x="86857" y="74237"/>
                  </a:cubicBezTo>
                  <a:cubicBezTo>
                    <a:pt x="81654" y="77571"/>
                    <a:pt x="76224" y="80738"/>
                    <a:pt x="71200" y="84393"/>
                  </a:cubicBezTo>
                  <a:cubicBezTo>
                    <a:pt x="59794" y="80059"/>
                    <a:pt x="47554" y="77630"/>
                    <a:pt x="35719" y="74701"/>
                  </a:cubicBezTo>
                  <a:cubicBezTo>
                    <a:pt x="29885" y="73261"/>
                    <a:pt x="24051" y="71844"/>
                    <a:pt x="18193" y="70487"/>
                  </a:cubicBezTo>
                  <a:cubicBezTo>
                    <a:pt x="12764" y="69225"/>
                    <a:pt x="7192" y="67582"/>
                    <a:pt x="1644" y="66951"/>
                  </a:cubicBezTo>
                  <a:cubicBezTo>
                    <a:pt x="7133" y="64653"/>
                    <a:pt x="12467" y="61724"/>
                    <a:pt x="17824" y="59152"/>
                  </a:cubicBezTo>
                  <a:cubicBezTo>
                    <a:pt x="20598" y="57807"/>
                    <a:pt x="23373" y="56473"/>
                    <a:pt x="26159" y="55128"/>
                  </a:cubicBezTo>
                  <a:cubicBezTo>
                    <a:pt x="28599" y="53937"/>
                    <a:pt x="31136" y="52973"/>
                    <a:pt x="33541" y="51687"/>
                  </a:cubicBezTo>
                  <a:close/>
                  <a:moveTo>
                    <a:pt x="83428" y="77678"/>
                  </a:moveTo>
                  <a:lnTo>
                    <a:pt x="83428" y="77678"/>
                  </a:lnTo>
                  <a:cubicBezTo>
                    <a:pt x="83213" y="78059"/>
                    <a:pt x="83035" y="78464"/>
                    <a:pt x="82868" y="78881"/>
                  </a:cubicBezTo>
                  <a:cubicBezTo>
                    <a:pt x="82451" y="79154"/>
                    <a:pt x="82035" y="79428"/>
                    <a:pt x="81618" y="79714"/>
                  </a:cubicBezTo>
                  <a:cubicBezTo>
                    <a:pt x="81517" y="79795"/>
                    <a:pt x="81570" y="79944"/>
                    <a:pt x="81676" y="79944"/>
                  </a:cubicBezTo>
                  <a:cubicBezTo>
                    <a:pt x="81695" y="79944"/>
                    <a:pt x="81715" y="79939"/>
                    <a:pt x="81737" y="79928"/>
                  </a:cubicBezTo>
                  <a:cubicBezTo>
                    <a:pt x="82047" y="79774"/>
                    <a:pt x="82368" y="79607"/>
                    <a:pt x="82666" y="79452"/>
                  </a:cubicBezTo>
                  <a:lnTo>
                    <a:pt x="82666" y="79452"/>
                  </a:lnTo>
                  <a:cubicBezTo>
                    <a:pt x="82463" y="80000"/>
                    <a:pt x="82285" y="80547"/>
                    <a:pt x="82130" y="81083"/>
                  </a:cubicBezTo>
                  <a:cubicBezTo>
                    <a:pt x="80606" y="82071"/>
                    <a:pt x="79094" y="83024"/>
                    <a:pt x="77546" y="83917"/>
                  </a:cubicBezTo>
                  <a:cubicBezTo>
                    <a:pt x="76856" y="84298"/>
                    <a:pt x="76165" y="84703"/>
                    <a:pt x="75474" y="85119"/>
                  </a:cubicBezTo>
                  <a:cubicBezTo>
                    <a:pt x="76022" y="84060"/>
                    <a:pt x="76653" y="83036"/>
                    <a:pt x="77094" y="81929"/>
                  </a:cubicBezTo>
                  <a:cubicBezTo>
                    <a:pt x="77127" y="81861"/>
                    <a:pt x="77054" y="81794"/>
                    <a:pt x="76983" y="81794"/>
                  </a:cubicBezTo>
                  <a:cubicBezTo>
                    <a:pt x="76953" y="81794"/>
                    <a:pt x="76924" y="81805"/>
                    <a:pt x="76903" y="81833"/>
                  </a:cubicBezTo>
                  <a:cubicBezTo>
                    <a:pt x="76010" y="82822"/>
                    <a:pt x="75462" y="84179"/>
                    <a:pt x="74951" y="85429"/>
                  </a:cubicBezTo>
                  <a:cubicBezTo>
                    <a:pt x="74284" y="85846"/>
                    <a:pt x="73629" y="86274"/>
                    <a:pt x="73034" y="86774"/>
                  </a:cubicBezTo>
                  <a:cubicBezTo>
                    <a:pt x="73688" y="85679"/>
                    <a:pt x="74343" y="84572"/>
                    <a:pt x="74927" y="83453"/>
                  </a:cubicBezTo>
                  <a:cubicBezTo>
                    <a:pt x="74963" y="83381"/>
                    <a:pt x="74903" y="83309"/>
                    <a:pt x="74836" y="83309"/>
                  </a:cubicBezTo>
                  <a:cubicBezTo>
                    <a:pt x="74815" y="83309"/>
                    <a:pt x="74792" y="83316"/>
                    <a:pt x="74772" y="83333"/>
                  </a:cubicBezTo>
                  <a:cubicBezTo>
                    <a:pt x="73700" y="84429"/>
                    <a:pt x="72831" y="85941"/>
                    <a:pt x="72319" y="87394"/>
                  </a:cubicBezTo>
                  <a:cubicBezTo>
                    <a:pt x="72176" y="87524"/>
                    <a:pt x="72022" y="87667"/>
                    <a:pt x="71891" y="87810"/>
                  </a:cubicBezTo>
                  <a:cubicBezTo>
                    <a:pt x="71950" y="87429"/>
                    <a:pt x="71879" y="86977"/>
                    <a:pt x="71855" y="86620"/>
                  </a:cubicBezTo>
                  <a:cubicBezTo>
                    <a:pt x="71831" y="86012"/>
                    <a:pt x="71581" y="84655"/>
                    <a:pt x="71557" y="84607"/>
                  </a:cubicBezTo>
                  <a:cubicBezTo>
                    <a:pt x="74046" y="83345"/>
                    <a:pt x="76475" y="81964"/>
                    <a:pt x="78868" y="80500"/>
                  </a:cubicBezTo>
                  <a:lnTo>
                    <a:pt x="78868" y="80500"/>
                  </a:lnTo>
                  <a:cubicBezTo>
                    <a:pt x="78034" y="81428"/>
                    <a:pt x="77510" y="82762"/>
                    <a:pt x="77070" y="83869"/>
                  </a:cubicBezTo>
                  <a:cubicBezTo>
                    <a:pt x="77029" y="83958"/>
                    <a:pt x="77121" y="84031"/>
                    <a:pt x="77206" y="84031"/>
                  </a:cubicBezTo>
                  <a:cubicBezTo>
                    <a:pt x="77246" y="84031"/>
                    <a:pt x="77285" y="84015"/>
                    <a:pt x="77308" y="83976"/>
                  </a:cubicBezTo>
                  <a:cubicBezTo>
                    <a:pt x="77618" y="83333"/>
                    <a:pt x="77951" y="82726"/>
                    <a:pt x="78320" y="82131"/>
                  </a:cubicBezTo>
                  <a:cubicBezTo>
                    <a:pt x="78689" y="81536"/>
                    <a:pt x="79153" y="80964"/>
                    <a:pt x="79415" y="80321"/>
                  </a:cubicBezTo>
                  <a:cubicBezTo>
                    <a:pt x="79451" y="80262"/>
                    <a:pt x="79439" y="80226"/>
                    <a:pt x="79403" y="80178"/>
                  </a:cubicBezTo>
                  <a:cubicBezTo>
                    <a:pt x="80749" y="79357"/>
                    <a:pt x="82082" y="78511"/>
                    <a:pt x="83428" y="77678"/>
                  </a:cubicBezTo>
                  <a:close/>
                  <a:moveTo>
                    <a:pt x="834" y="67260"/>
                  </a:moveTo>
                  <a:cubicBezTo>
                    <a:pt x="6347" y="69106"/>
                    <a:pt x="12288" y="69999"/>
                    <a:pt x="17943" y="71308"/>
                  </a:cubicBezTo>
                  <a:cubicBezTo>
                    <a:pt x="23932" y="72701"/>
                    <a:pt x="29921" y="74154"/>
                    <a:pt x="35898" y="75618"/>
                  </a:cubicBezTo>
                  <a:cubicBezTo>
                    <a:pt x="47661" y="78523"/>
                    <a:pt x="59508" y="81250"/>
                    <a:pt x="71010" y="85048"/>
                  </a:cubicBezTo>
                  <a:cubicBezTo>
                    <a:pt x="70950" y="85596"/>
                    <a:pt x="71057" y="86155"/>
                    <a:pt x="71069" y="86715"/>
                  </a:cubicBezTo>
                  <a:cubicBezTo>
                    <a:pt x="71069" y="87072"/>
                    <a:pt x="70998" y="87465"/>
                    <a:pt x="71045" y="87822"/>
                  </a:cubicBezTo>
                  <a:cubicBezTo>
                    <a:pt x="59687" y="83405"/>
                    <a:pt x="47495" y="80881"/>
                    <a:pt x="35708" y="77857"/>
                  </a:cubicBezTo>
                  <a:cubicBezTo>
                    <a:pt x="29885" y="76368"/>
                    <a:pt x="24051" y="74892"/>
                    <a:pt x="18217" y="73475"/>
                  </a:cubicBezTo>
                  <a:cubicBezTo>
                    <a:pt x="12609" y="72130"/>
                    <a:pt x="6847" y="70368"/>
                    <a:pt x="1096" y="69725"/>
                  </a:cubicBezTo>
                  <a:cubicBezTo>
                    <a:pt x="1108" y="69689"/>
                    <a:pt x="1048" y="68653"/>
                    <a:pt x="989" y="68213"/>
                  </a:cubicBezTo>
                  <a:cubicBezTo>
                    <a:pt x="941" y="67891"/>
                    <a:pt x="917" y="67570"/>
                    <a:pt x="810" y="67272"/>
                  </a:cubicBezTo>
                  <a:cubicBezTo>
                    <a:pt x="822" y="67272"/>
                    <a:pt x="834" y="67260"/>
                    <a:pt x="834" y="67260"/>
                  </a:cubicBezTo>
                  <a:close/>
                  <a:moveTo>
                    <a:pt x="47046" y="1"/>
                  </a:moveTo>
                  <a:cubicBezTo>
                    <a:pt x="46960" y="1"/>
                    <a:pt x="46895" y="69"/>
                    <a:pt x="46840" y="169"/>
                  </a:cubicBezTo>
                  <a:cubicBezTo>
                    <a:pt x="43030" y="7777"/>
                    <a:pt x="41673" y="17063"/>
                    <a:pt x="39577" y="25255"/>
                  </a:cubicBezTo>
                  <a:cubicBezTo>
                    <a:pt x="38446" y="29684"/>
                    <a:pt x="32695" y="48651"/>
                    <a:pt x="32588" y="50782"/>
                  </a:cubicBezTo>
                  <a:cubicBezTo>
                    <a:pt x="32505" y="50841"/>
                    <a:pt x="20765" y="56783"/>
                    <a:pt x="17836" y="58164"/>
                  </a:cubicBezTo>
                  <a:cubicBezTo>
                    <a:pt x="12014" y="60938"/>
                    <a:pt x="5906" y="63402"/>
                    <a:pt x="298" y="66546"/>
                  </a:cubicBezTo>
                  <a:cubicBezTo>
                    <a:pt x="1" y="66700"/>
                    <a:pt x="167" y="67915"/>
                    <a:pt x="167" y="68272"/>
                  </a:cubicBezTo>
                  <a:cubicBezTo>
                    <a:pt x="167" y="68736"/>
                    <a:pt x="167" y="69177"/>
                    <a:pt x="251" y="69641"/>
                  </a:cubicBezTo>
                  <a:cubicBezTo>
                    <a:pt x="275" y="69748"/>
                    <a:pt x="429" y="69963"/>
                    <a:pt x="513" y="69999"/>
                  </a:cubicBezTo>
                  <a:cubicBezTo>
                    <a:pt x="6109" y="71975"/>
                    <a:pt x="12181" y="72927"/>
                    <a:pt x="17931" y="74309"/>
                  </a:cubicBezTo>
                  <a:cubicBezTo>
                    <a:pt x="23920" y="75761"/>
                    <a:pt x="29909" y="77261"/>
                    <a:pt x="35874" y="78797"/>
                  </a:cubicBezTo>
                  <a:cubicBezTo>
                    <a:pt x="47626" y="81809"/>
                    <a:pt x="59496" y="84631"/>
                    <a:pt x="70998" y="88537"/>
                  </a:cubicBezTo>
                  <a:cubicBezTo>
                    <a:pt x="71066" y="88561"/>
                    <a:pt x="71142" y="88583"/>
                    <a:pt x="71234" y="88583"/>
                  </a:cubicBezTo>
                  <a:cubicBezTo>
                    <a:pt x="71368" y="88583"/>
                    <a:pt x="71534" y="88537"/>
                    <a:pt x="71760" y="88382"/>
                  </a:cubicBezTo>
                  <a:cubicBezTo>
                    <a:pt x="76129" y="85238"/>
                    <a:pt x="80880" y="82702"/>
                    <a:pt x="85309" y="79643"/>
                  </a:cubicBezTo>
                  <a:cubicBezTo>
                    <a:pt x="89929" y="76452"/>
                    <a:pt x="99585" y="69963"/>
                    <a:pt x="99632" y="69927"/>
                  </a:cubicBezTo>
                  <a:cubicBezTo>
                    <a:pt x="99858" y="69760"/>
                    <a:pt x="99739" y="68224"/>
                    <a:pt x="99716" y="67689"/>
                  </a:cubicBezTo>
                  <a:lnTo>
                    <a:pt x="99716" y="67689"/>
                  </a:lnTo>
                  <a:cubicBezTo>
                    <a:pt x="99782" y="67692"/>
                    <a:pt x="99848" y="67694"/>
                    <a:pt x="99914" y="67694"/>
                  </a:cubicBezTo>
                  <a:cubicBezTo>
                    <a:pt x="100072" y="67694"/>
                    <a:pt x="100227" y="67685"/>
                    <a:pt x="100370" y="67677"/>
                  </a:cubicBezTo>
                  <a:cubicBezTo>
                    <a:pt x="100525" y="67677"/>
                    <a:pt x="100692" y="67653"/>
                    <a:pt x="100847" y="67629"/>
                  </a:cubicBezTo>
                  <a:cubicBezTo>
                    <a:pt x="101406" y="67570"/>
                    <a:pt x="101490" y="67367"/>
                    <a:pt x="101490" y="67367"/>
                  </a:cubicBezTo>
                  <a:cubicBezTo>
                    <a:pt x="102430" y="65784"/>
                    <a:pt x="104157" y="58259"/>
                    <a:pt x="105335" y="53818"/>
                  </a:cubicBezTo>
                  <a:cubicBezTo>
                    <a:pt x="106550" y="49234"/>
                    <a:pt x="107633" y="44626"/>
                    <a:pt x="108693" y="39995"/>
                  </a:cubicBezTo>
                  <a:cubicBezTo>
                    <a:pt x="109752" y="35363"/>
                    <a:pt x="110765" y="30732"/>
                    <a:pt x="111729" y="26088"/>
                  </a:cubicBezTo>
                  <a:cubicBezTo>
                    <a:pt x="112574" y="22028"/>
                    <a:pt x="113920" y="17730"/>
                    <a:pt x="114229" y="13575"/>
                  </a:cubicBezTo>
                  <a:cubicBezTo>
                    <a:pt x="114301" y="13515"/>
                    <a:pt x="114348" y="13432"/>
                    <a:pt x="114348" y="13325"/>
                  </a:cubicBezTo>
                  <a:cubicBezTo>
                    <a:pt x="114348" y="13265"/>
                    <a:pt x="114313" y="13218"/>
                    <a:pt x="114265" y="13194"/>
                  </a:cubicBezTo>
                  <a:cubicBezTo>
                    <a:pt x="114265" y="13146"/>
                    <a:pt x="114277" y="13111"/>
                    <a:pt x="114277" y="13075"/>
                  </a:cubicBezTo>
                  <a:cubicBezTo>
                    <a:pt x="114289" y="12908"/>
                    <a:pt x="113872" y="12396"/>
                    <a:pt x="113789" y="12241"/>
                  </a:cubicBezTo>
                  <a:cubicBezTo>
                    <a:pt x="113670" y="12015"/>
                    <a:pt x="113110" y="10813"/>
                    <a:pt x="112824" y="10765"/>
                  </a:cubicBezTo>
                  <a:cubicBezTo>
                    <a:pt x="101061" y="8931"/>
                    <a:pt x="89178" y="7122"/>
                    <a:pt x="77439" y="5098"/>
                  </a:cubicBezTo>
                  <a:cubicBezTo>
                    <a:pt x="67438" y="3371"/>
                    <a:pt x="57186" y="990"/>
                    <a:pt x="47066" y="2"/>
                  </a:cubicBezTo>
                  <a:cubicBezTo>
                    <a:pt x="47059" y="1"/>
                    <a:pt x="47052" y="1"/>
                    <a:pt x="470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4320;p53">
              <a:extLst>
                <a:ext uri="{FF2B5EF4-FFF2-40B4-BE49-F238E27FC236}">
                  <a16:creationId xmlns:a16="http://schemas.microsoft.com/office/drawing/2014/main" id="{C5920D87-6A97-2E93-154B-B886950BF588}"/>
                </a:ext>
              </a:extLst>
            </p:cNvPr>
            <p:cNvSpPr/>
            <p:nvPr/>
          </p:nvSpPr>
          <p:spPr>
            <a:xfrm>
              <a:off x="4027100" y="3488400"/>
              <a:ext cx="43500" cy="66025"/>
            </a:xfrm>
            <a:custGeom>
              <a:avLst/>
              <a:gdLst/>
              <a:ahLst/>
              <a:cxnLst/>
              <a:rect l="l" t="t" r="r" b="b"/>
              <a:pathLst>
                <a:path w="1740" h="2641" extrusionOk="0">
                  <a:moveTo>
                    <a:pt x="1608" y="1"/>
                  </a:moveTo>
                  <a:cubicBezTo>
                    <a:pt x="1584" y="1"/>
                    <a:pt x="1560" y="11"/>
                    <a:pt x="1543" y="34"/>
                  </a:cubicBezTo>
                  <a:cubicBezTo>
                    <a:pt x="901" y="701"/>
                    <a:pt x="496" y="1701"/>
                    <a:pt x="43" y="2499"/>
                  </a:cubicBezTo>
                  <a:cubicBezTo>
                    <a:pt x="1" y="2576"/>
                    <a:pt x="68" y="2640"/>
                    <a:pt x="131" y="2640"/>
                  </a:cubicBezTo>
                  <a:cubicBezTo>
                    <a:pt x="156" y="2640"/>
                    <a:pt x="181" y="2630"/>
                    <a:pt x="198" y="2606"/>
                  </a:cubicBezTo>
                  <a:cubicBezTo>
                    <a:pt x="710" y="1832"/>
                    <a:pt x="1413" y="1023"/>
                    <a:pt x="1722" y="154"/>
                  </a:cubicBezTo>
                  <a:cubicBezTo>
                    <a:pt x="1739" y="68"/>
                    <a:pt x="1670" y="1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4321;p53">
              <a:extLst>
                <a:ext uri="{FF2B5EF4-FFF2-40B4-BE49-F238E27FC236}">
                  <a16:creationId xmlns:a16="http://schemas.microsoft.com/office/drawing/2014/main" id="{35FE641E-1B3E-3150-8310-4B86882BE305}"/>
                </a:ext>
              </a:extLst>
            </p:cNvPr>
            <p:cNvSpPr/>
            <p:nvPr/>
          </p:nvSpPr>
          <p:spPr>
            <a:xfrm>
              <a:off x="2978925" y="1631275"/>
              <a:ext cx="1793700" cy="1340375"/>
            </a:xfrm>
            <a:custGeom>
              <a:avLst/>
              <a:gdLst/>
              <a:ahLst/>
              <a:cxnLst/>
              <a:rect l="l" t="t" r="r" b="b"/>
              <a:pathLst>
                <a:path w="71748" h="53615" extrusionOk="0">
                  <a:moveTo>
                    <a:pt x="11645" y="691"/>
                  </a:moveTo>
                  <a:cubicBezTo>
                    <a:pt x="16884" y="1537"/>
                    <a:pt x="21623" y="2263"/>
                    <a:pt x="26433" y="3096"/>
                  </a:cubicBezTo>
                  <a:cubicBezTo>
                    <a:pt x="31243" y="3930"/>
                    <a:pt x="36053" y="4763"/>
                    <a:pt x="40875" y="5597"/>
                  </a:cubicBezTo>
                  <a:cubicBezTo>
                    <a:pt x="45804" y="6442"/>
                    <a:pt x="50733" y="7299"/>
                    <a:pt x="55651" y="8157"/>
                  </a:cubicBezTo>
                  <a:cubicBezTo>
                    <a:pt x="60675" y="9026"/>
                    <a:pt x="65545" y="10419"/>
                    <a:pt x="70629" y="10693"/>
                  </a:cubicBezTo>
                  <a:cubicBezTo>
                    <a:pt x="68533" y="17979"/>
                    <a:pt x="66866" y="25254"/>
                    <a:pt x="64878" y="32457"/>
                  </a:cubicBezTo>
                  <a:cubicBezTo>
                    <a:pt x="63068" y="39137"/>
                    <a:pt x="61139" y="45899"/>
                    <a:pt x="59615" y="52674"/>
                  </a:cubicBezTo>
                  <a:cubicBezTo>
                    <a:pt x="54650" y="51626"/>
                    <a:pt x="49721" y="50578"/>
                    <a:pt x="44828" y="49519"/>
                  </a:cubicBezTo>
                  <a:cubicBezTo>
                    <a:pt x="39791" y="48435"/>
                    <a:pt x="34743" y="47328"/>
                    <a:pt x="29719" y="46233"/>
                  </a:cubicBezTo>
                  <a:cubicBezTo>
                    <a:pt x="24837" y="45173"/>
                    <a:pt x="19932" y="44101"/>
                    <a:pt x="15062" y="43042"/>
                  </a:cubicBezTo>
                  <a:cubicBezTo>
                    <a:pt x="10443" y="42042"/>
                    <a:pt x="5740" y="40696"/>
                    <a:pt x="965" y="39803"/>
                  </a:cubicBezTo>
                  <a:cubicBezTo>
                    <a:pt x="3120" y="33326"/>
                    <a:pt x="4323" y="26849"/>
                    <a:pt x="6109" y="20253"/>
                  </a:cubicBezTo>
                  <a:cubicBezTo>
                    <a:pt x="7918" y="13633"/>
                    <a:pt x="10276" y="7395"/>
                    <a:pt x="11645" y="691"/>
                  </a:cubicBezTo>
                  <a:close/>
                  <a:moveTo>
                    <a:pt x="11466" y="1"/>
                  </a:moveTo>
                  <a:cubicBezTo>
                    <a:pt x="11371" y="1"/>
                    <a:pt x="10800" y="1787"/>
                    <a:pt x="10478" y="2608"/>
                  </a:cubicBezTo>
                  <a:cubicBezTo>
                    <a:pt x="8252" y="8335"/>
                    <a:pt x="6787" y="14538"/>
                    <a:pt x="5120" y="20396"/>
                  </a:cubicBezTo>
                  <a:cubicBezTo>
                    <a:pt x="3275" y="26885"/>
                    <a:pt x="1037" y="33576"/>
                    <a:pt x="60" y="40280"/>
                  </a:cubicBezTo>
                  <a:cubicBezTo>
                    <a:pt x="1" y="40696"/>
                    <a:pt x="1382" y="40780"/>
                    <a:pt x="2049" y="40923"/>
                  </a:cubicBezTo>
                  <a:cubicBezTo>
                    <a:pt x="6430" y="41815"/>
                    <a:pt x="10955" y="42970"/>
                    <a:pt x="15253" y="43923"/>
                  </a:cubicBezTo>
                  <a:lnTo>
                    <a:pt x="30338" y="47269"/>
                  </a:lnTo>
                  <a:cubicBezTo>
                    <a:pt x="35219" y="48352"/>
                    <a:pt x="40101" y="49435"/>
                    <a:pt x="44983" y="50519"/>
                  </a:cubicBezTo>
                  <a:cubicBezTo>
                    <a:pt x="49781" y="51579"/>
                    <a:pt x="54770" y="53150"/>
                    <a:pt x="59651" y="53615"/>
                  </a:cubicBezTo>
                  <a:cubicBezTo>
                    <a:pt x="59655" y="53615"/>
                    <a:pt x="59659" y="53615"/>
                    <a:pt x="59663" y="53615"/>
                  </a:cubicBezTo>
                  <a:cubicBezTo>
                    <a:pt x="59864" y="53615"/>
                    <a:pt x="60426" y="53324"/>
                    <a:pt x="60496" y="53103"/>
                  </a:cubicBezTo>
                  <a:cubicBezTo>
                    <a:pt x="61651" y="49709"/>
                    <a:pt x="62330" y="46090"/>
                    <a:pt x="63235" y="42625"/>
                  </a:cubicBezTo>
                  <a:cubicBezTo>
                    <a:pt x="64152" y="39053"/>
                    <a:pt x="65080" y="35469"/>
                    <a:pt x="66033" y="31874"/>
                  </a:cubicBezTo>
                  <a:cubicBezTo>
                    <a:pt x="67664" y="25623"/>
                    <a:pt x="69867" y="19337"/>
                    <a:pt x="71093" y="12955"/>
                  </a:cubicBezTo>
                  <a:cubicBezTo>
                    <a:pt x="71224" y="12229"/>
                    <a:pt x="71748" y="10050"/>
                    <a:pt x="71379" y="9943"/>
                  </a:cubicBezTo>
                  <a:cubicBezTo>
                    <a:pt x="66819" y="8573"/>
                    <a:pt x="61758" y="8192"/>
                    <a:pt x="57056" y="7395"/>
                  </a:cubicBezTo>
                  <a:cubicBezTo>
                    <a:pt x="51983" y="6549"/>
                    <a:pt x="46911" y="5692"/>
                    <a:pt x="41827" y="4823"/>
                  </a:cubicBezTo>
                  <a:cubicBezTo>
                    <a:pt x="36910" y="3989"/>
                    <a:pt x="31981" y="3156"/>
                    <a:pt x="27040" y="2323"/>
                  </a:cubicBezTo>
                  <a:cubicBezTo>
                    <a:pt x="22444" y="1549"/>
                    <a:pt x="17622" y="334"/>
                    <a:pt x="12919" y="60"/>
                  </a:cubicBezTo>
                  <a:cubicBezTo>
                    <a:pt x="12526" y="48"/>
                    <a:pt x="11514" y="1"/>
                    <a:pt x="11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4322;p53">
              <a:extLst>
                <a:ext uri="{FF2B5EF4-FFF2-40B4-BE49-F238E27FC236}">
                  <a16:creationId xmlns:a16="http://schemas.microsoft.com/office/drawing/2014/main" id="{EBD3E320-6AF5-7755-19D5-4E9F488ED720}"/>
                </a:ext>
              </a:extLst>
            </p:cNvPr>
            <p:cNvSpPr/>
            <p:nvPr/>
          </p:nvSpPr>
          <p:spPr>
            <a:xfrm>
              <a:off x="2202950" y="3248425"/>
              <a:ext cx="128900" cy="38225"/>
            </a:xfrm>
            <a:custGeom>
              <a:avLst/>
              <a:gdLst/>
              <a:ahLst/>
              <a:cxnLst/>
              <a:rect l="l" t="t" r="r" b="b"/>
              <a:pathLst>
                <a:path w="5156" h="1529" extrusionOk="0">
                  <a:moveTo>
                    <a:pt x="598" y="1"/>
                  </a:moveTo>
                  <a:cubicBezTo>
                    <a:pt x="451" y="1"/>
                    <a:pt x="303" y="8"/>
                    <a:pt x="155" y="25"/>
                  </a:cubicBezTo>
                  <a:cubicBezTo>
                    <a:pt x="24" y="49"/>
                    <a:pt x="0" y="239"/>
                    <a:pt x="107" y="311"/>
                  </a:cubicBezTo>
                  <a:cubicBezTo>
                    <a:pt x="869" y="740"/>
                    <a:pt x="1727" y="882"/>
                    <a:pt x="2584" y="1085"/>
                  </a:cubicBezTo>
                  <a:cubicBezTo>
                    <a:pt x="3174" y="1240"/>
                    <a:pt x="3828" y="1529"/>
                    <a:pt x="4455" y="1529"/>
                  </a:cubicBezTo>
                  <a:cubicBezTo>
                    <a:pt x="4599" y="1529"/>
                    <a:pt x="4742" y="1513"/>
                    <a:pt x="4882" y="1478"/>
                  </a:cubicBezTo>
                  <a:cubicBezTo>
                    <a:pt x="5048" y="1430"/>
                    <a:pt x="5156" y="1204"/>
                    <a:pt x="5001" y="1073"/>
                  </a:cubicBezTo>
                  <a:cubicBezTo>
                    <a:pt x="4405" y="489"/>
                    <a:pt x="3417" y="442"/>
                    <a:pt x="2620" y="299"/>
                  </a:cubicBezTo>
                  <a:cubicBezTo>
                    <a:pt x="1954" y="162"/>
                    <a:pt x="1280" y="1"/>
                    <a:pt x="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4323;p53">
              <a:extLst>
                <a:ext uri="{FF2B5EF4-FFF2-40B4-BE49-F238E27FC236}">
                  <a16:creationId xmlns:a16="http://schemas.microsoft.com/office/drawing/2014/main" id="{3C1C2315-49B8-CFA4-B6C8-B0B7A73EB2C9}"/>
                </a:ext>
              </a:extLst>
            </p:cNvPr>
            <p:cNvSpPr/>
            <p:nvPr/>
          </p:nvSpPr>
          <p:spPr>
            <a:xfrm>
              <a:off x="2378250" y="3290600"/>
              <a:ext cx="127425" cy="37250"/>
            </a:xfrm>
            <a:custGeom>
              <a:avLst/>
              <a:gdLst/>
              <a:ahLst/>
              <a:cxnLst/>
              <a:rect l="l" t="t" r="r" b="b"/>
              <a:pathLst>
                <a:path w="5097" h="1490" extrusionOk="0">
                  <a:moveTo>
                    <a:pt x="1047" y="0"/>
                  </a:moveTo>
                  <a:cubicBezTo>
                    <a:pt x="745" y="0"/>
                    <a:pt x="446" y="32"/>
                    <a:pt x="156" y="112"/>
                  </a:cubicBezTo>
                  <a:cubicBezTo>
                    <a:pt x="1" y="160"/>
                    <a:pt x="1" y="350"/>
                    <a:pt x="132" y="410"/>
                  </a:cubicBezTo>
                  <a:cubicBezTo>
                    <a:pt x="953" y="755"/>
                    <a:pt x="1882" y="779"/>
                    <a:pt x="2739" y="1005"/>
                  </a:cubicBezTo>
                  <a:cubicBezTo>
                    <a:pt x="3305" y="1151"/>
                    <a:pt x="3894" y="1489"/>
                    <a:pt x="4475" y="1489"/>
                  </a:cubicBezTo>
                  <a:cubicBezTo>
                    <a:pt x="4603" y="1489"/>
                    <a:pt x="4731" y="1473"/>
                    <a:pt x="4859" y="1434"/>
                  </a:cubicBezTo>
                  <a:cubicBezTo>
                    <a:pt x="4990" y="1398"/>
                    <a:pt x="5097" y="1231"/>
                    <a:pt x="5002" y="1100"/>
                  </a:cubicBezTo>
                  <a:cubicBezTo>
                    <a:pt x="4537" y="422"/>
                    <a:pt x="3573" y="386"/>
                    <a:pt x="2811" y="231"/>
                  </a:cubicBezTo>
                  <a:cubicBezTo>
                    <a:pt x="2243" y="121"/>
                    <a:pt x="1640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4324;p53">
              <a:extLst>
                <a:ext uri="{FF2B5EF4-FFF2-40B4-BE49-F238E27FC236}">
                  <a16:creationId xmlns:a16="http://schemas.microsoft.com/office/drawing/2014/main" id="{9E0428E8-393F-B750-799C-E66BC414E67F}"/>
                </a:ext>
              </a:extLst>
            </p:cNvPr>
            <p:cNvSpPr/>
            <p:nvPr/>
          </p:nvSpPr>
          <p:spPr>
            <a:xfrm>
              <a:off x="2857775" y="3210950"/>
              <a:ext cx="511700" cy="207175"/>
            </a:xfrm>
            <a:custGeom>
              <a:avLst/>
              <a:gdLst/>
              <a:ahLst/>
              <a:cxnLst/>
              <a:rect l="l" t="t" r="r" b="b"/>
              <a:pathLst>
                <a:path w="20468" h="8287" extrusionOk="0">
                  <a:moveTo>
                    <a:pt x="7978" y="250"/>
                  </a:moveTo>
                  <a:cubicBezTo>
                    <a:pt x="10109" y="810"/>
                    <a:pt x="11705" y="1203"/>
                    <a:pt x="13515" y="1691"/>
                  </a:cubicBezTo>
                  <a:cubicBezTo>
                    <a:pt x="15479" y="2227"/>
                    <a:pt x="17444" y="2798"/>
                    <a:pt x="19432" y="3310"/>
                  </a:cubicBezTo>
                  <a:cubicBezTo>
                    <a:pt x="18372" y="4108"/>
                    <a:pt x="17253" y="4906"/>
                    <a:pt x="16134" y="5632"/>
                  </a:cubicBezTo>
                  <a:cubicBezTo>
                    <a:pt x="16110" y="5620"/>
                    <a:pt x="16098" y="5608"/>
                    <a:pt x="16051" y="5596"/>
                  </a:cubicBezTo>
                  <a:cubicBezTo>
                    <a:pt x="12181" y="4584"/>
                    <a:pt x="8240" y="3417"/>
                    <a:pt x="4311" y="2679"/>
                  </a:cubicBezTo>
                  <a:cubicBezTo>
                    <a:pt x="5537" y="1881"/>
                    <a:pt x="6787" y="1096"/>
                    <a:pt x="7978" y="250"/>
                  </a:cubicBezTo>
                  <a:close/>
                  <a:moveTo>
                    <a:pt x="3728" y="3060"/>
                  </a:moveTo>
                  <a:cubicBezTo>
                    <a:pt x="5299" y="3632"/>
                    <a:pt x="7061" y="4024"/>
                    <a:pt x="8716" y="4477"/>
                  </a:cubicBezTo>
                  <a:cubicBezTo>
                    <a:pt x="8383" y="4620"/>
                    <a:pt x="8073" y="4894"/>
                    <a:pt x="7800" y="5096"/>
                  </a:cubicBezTo>
                  <a:cubicBezTo>
                    <a:pt x="7371" y="5429"/>
                    <a:pt x="6811" y="5787"/>
                    <a:pt x="6490" y="6251"/>
                  </a:cubicBezTo>
                  <a:cubicBezTo>
                    <a:pt x="6347" y="6203"/>
                    <a:pt x="6192" y="6168"/>
                    <a:pt x="6049" y="6132"/>
                  </a:cubicBezTo>
                  <a:cubicBezTo>
                    <a:pt x="4906" y="5846"/>
                    <a:pt x="3775" y="5548"/>
                    <a:pt x="2620" y="5263"/>
                  </a:cubicBezTo>
                  <a:cubicBezTo>
                    <a:pt x="1763" y="5036"/>
                    <a:pt x="751" y="5025"/>
                    <a:pt x="1823" y="4346"/>
                  </a:cubicBezTo>
                  <a:cubicBezTo>
                    <a:pt x="2180" y="4120"/>
                    <a:pt x="2716" y="3727"/>
                    <a:pt x="3061" y="3489"/>
                  </a:cubicBezTo>
                  <a:cubicBezTo>
                    <a:pt x="3311" y="3310"/>
                    <a:pt x="3454" y="3239"/>
                    <a:pt x="3728" y="3060"/>
                  </a:cubicBezTo>
                  <a:close/>
                  <a:moveTo>
                    <a:pt x="9050" y="4560"/>
                  </a:moveTo>
                  <a:cubicBezTo>
                    <a:pt x="11169" y="5132"/>
                    <a:pt x="13312" y="5620"/>
                    <a:pt x="15408" y="6084"/>
                  </a:cubicBezTo>
                  <a:cubicBezTo>
                    <a:pt x="15027" y="6334"/>
                    <a:pt x="14622" y="6572"/>
                    <a:pt x="14229" y="6799"/>
                  </a:cubicBezTo>
                  <a:cubicBezTo>
                    <a:pt x="13459" y="7233"/>
                    <a:pt x="12634" y="7397"/>
                    <a:pt x="11784" y="7397"/>
                  </a:cubicBezTo>
                  <a:cubicBezTo>
                    <a:pt x="10191" y="7397"/>
                    <a:pt x="8511" y="6820"/>
                    <a:pt x="6942" y="6370"/>
                  </a:cubicBezTo>
                  <a:cubicBezTo>
                    <a:pt x="7299" y="6108"/>
                    <a:pt x="7609" y="5775"/>
                    <a:pt x="7942" y="5501"/>
                  </a:cubicBezTo>
                  <a:cubicBezTo>
                    <a:pt x="8276" y="5215"/>
                    <a:pt x="8800" y="4953"/>
                    <a:pt x="9050" y="4560"/>
                  </a:cubicBezTo>
                  <a:close/>
                  <a:moveTo>
                    <a:pt x="7895" y="0"/>
                  </a:moveTo>
                  <a:cubicBezTo>
                    <a:pt x="7800" y="0"/>
                    <a:pt x="7359" y="262"/>
                    <a:pt x="6990" y="476"/>
                  </a:cubicBezTo>
                  <a:cubicBezTo>
                    <a:pt x="4573" y="1798"/>
                    <a:pt x="2406" y="3179"/>
                    <a:pt x="180" y="4786"/>
                  </a:cubicBezTo>
                  <a:cubicBezTo>
                    <a:pt x="1" y="4917"/>
                    <a:pt x="96" y="5239"/>
                    <a:pt x="287" y="5275"/>
                  </a:cubicBezTo>
                  <a:cubicBezTo>
                    <a:pt x="2561" y="5858"/>
                    <a:pt x="4859" y="6441"/>
                    <a:pt x="7133" y="7025"/>
                  </a:cubicBezTo>
                  <a:cubicBezTo>
                    <a:pt x="8740" y="7442"/>
                    <a:pt x="10681" y="8275"/>
                    <a:pt x="12324" y="8287"/>
                  </a:cubicBezTo>
                  <a:cubicBezTo>
                    <a:pt x="12331" y="8287"/>
                    <a:pt x="12338" y="8287"/>
                    <a:pt x="12345" y="8287"/>
                  </a:cubicBezTo>
                  <a:cubicBezTo>
                    <a:pt x="13691" y="8287"/>
                    <a:pt x="14639" y="7140"/>
                    <a:pt x="15693" y="6430"/>
                  </a:cubicBezTo>
                  <a:cubicBezTo>
                    <a:pt x="15824" y="6334"/>
                    <a:pt x="15943" y="6251"/>
                    <a:pt x="16074" y="6168"/>
                  </a:cubicBezTo>
                  <a:cubicBezTo>
                    <a:pt x="17420" y="5275"/>
                    <a:pt x="18789" y="4429"/>
                    <a:pt x="20063" y="3477"/>
                  </a:cubicBezTo>
                  <a:cubicBezTo>
                    <a:pt x="20063" y="3477"/>
                    <a:pt x="20063" y="3465"/>
                    <a:pt x="20087" y="3465"/>
                  </a:cubicBezTo>
                  <a:cubicBezTo>
                    <a:pt x="20384" y="3346"/>
                    <a:pt x="20468" y="2917"/>
                    <a:pt x="20111" y="2798"/>
                  </a:cubicBezTo>
                  <a:cubicBezTo>
                    <a:pt x="16241" y="1560"/>
                    <a:pt x="11991" y="203"/>
                    <a:pt x="7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4325;p53">
              <a:extLst>
                <a:ext uri="{FF2B5EF4-FFF2-40B4-BE49-F238E27FC236}">
                  <a16:creationId xmlns:a16="http://schemas.microsoft.com/office/drawing/2014/main" id="{C0C806B0-0C2D-747D-084F-6EFB4204B62C}"/>
                </a:ext>
              </a:extLst>
            </p:cNvPr>
            <p:cNvSpPr/>
            <p:nvPr/>
          </p:nvSpPr>
          <p:spPr>
            <a:xfrm>
              <a:off x="2522325" y="2880850"/>
              <a:ext cx="1733575" cy="526125"/>
            </a:xfrm>
            <a:custGeom>
              <a:avLst/>
              <a:gdLst/>
              <a:ahLst/>
              <a:cxnLst/>
              <a:rect l="l" t="t" r="r" b="b"/>
              <a:pathLst>
                <a:path w="69343" h="21045" extrusionOk="0">
                  <a:moveTo>
                    <a:pt x="12633" y="417"/>
                  </a:moveTo>
                  <a:cubicBezTo>
                    <a:pt x="13455" y="595"/>
                    <a:pt x="14252" y="786"/>
                    <a:pt x="15062" y="965"/>
                  </a:cubicBezTo>
                  <a:cubicBezTo>
                    <a:pt x="14383" y="1334"/>
                    <a:pt x="13717" y="1738"/>
                    <a:pt x="13062" y="2155"/>
                  </a:cubicBezTo>
                  <a:cubicBezTo>
                    <a:pt x="12085" y="1953"/>
                    <a:pt x="11085" y="1798"/>
                    <a:pt x="10121" y="1727"/>
                  </a:cubicBezTo>
                  <a:cubicBezTo>
                    <a:pt x="10907" y="1334"/>
                    <a:pt x="12609" y="476"/>
                    <a:pt x="12633" y="417"/>
                  </a:cubicBezTo>
                  <a:close/>
                  <a:moveTo>
                    <a:pt x="15622" y="1072"/>
                  </a:moveTo>
                  <a:cubicBezTo>
                    <a:pt x="16693" y="1334"/>
                    <a:pt x="17765" y="1572"/>
                    <a:pt x="18860" y="1810"/>
                  </a:cubicBezTo>
                  <a:cubicBezTo>
                    <a:pt x="18158" y="2203"/>
                    <a:pt x="17467" y="2620"/>
                    <a:pt x="16788" y="3036"/>
                  </a:cubicBezTo>
                  <a:cubicBezTo>
                    <a:pt x="15836" y="2798"/>
                    <a:pt x="14871" y="2524"/>
                    <a:pt x="13883" y="2310"/>
                  </a:cubicBezTo>
                  <a:cubicBezTo>
                    <a:pt x="14479" y="1917"/>
                    <a:pt x="15062" y="1512"/>
                    <a:pt x="15622" y="1072"/>
                  </a:cubicBezTo>
                  <a:close/>
                  <a:moveTo>
                    <a:pt x="9716" y="1917"/>
                  </a:moveTo>
                  <a:cubicBezTo>
                    <a:pt x="10657" y="2108"/>
                    <a:pt x="11573" y="2310"/>
                    <a:pt x="12514" y="2500"/>
                  </a:cubicBezTo>
                  <a:cubicBezTo>
                    <a:pt x="11800" y="2965"/>
                    <a:pt x="11085" y="3417"/>
                    <a:pt x="10359" y="3882"/>
                  </a:cubicBezTo>
                  <a:cubicBezTo>
                    <a:pt x="9228" y="3620"/>
                    <a:pt x="8097" y="3405"/>
                    <a:pt x="6966" y="3298"/>
                  </a:cubicBezTo>
                  <a:cubicBezTo>
                    <a:pt x="7871" y="2834"/>
                    <a:pt x="8799" y="2381"/>
                    <a:pt x="9716" y="1917"/>
                  </a:cubicBezTo>
                  <a:close/>
                  <a:moveTo>
                    <a:pt x="19360" y="1941"/>
                  </a:moveTo>
                  <a:cubicBezTo>
                    <a:pt x="20384" y="2167"/>
                    <a:pt x="21396" y="2405"/>
                    <a:pt x="22396" y="2631"/>
                  </a:cubicBezTo>
                  <a:cubicBezTo>
                    <a:pt x="21682" y="3024"/>
                    <a:pt x="20967" y="3453"/>
                    <a:pt x="20265" y="3893"/>
                  </a:cubicBezTo>
                  <a:cubicBezTo>
                    <a:pt x="19551" y="3727"/>
                    <a:pt x="18836" y="3560"/>
                    <a:pt x="18122" y="3393"/>
                  </a:cubicBezTo>
                  <a:cubicBezTo>
                    <a:pt x="17931" y="3346"/>
                    <a:pt x="17741" y="3298"/>
                    <a:pt x="17550" y="3239"/>
                  </a:cubicBezTo>
                  <a:cubicBezTo>
                    <a:pt x="18170" y="2822"/>
                    <a:pt x="18801" y="2405"/>
                    <a:pt x="19360" y="1941"/>
                  </a:cubicBezTo>
                  <a:close/>
                  <a:moveTo>
                    <a:pt x="22920" y="2750"/>
                  </a:moveTo>
                  <a:cubicBezTo>
                    <a:pt x="24039" y="3001"/>
                    <a:pt x="25135" y="3262"/>
                    <a:pt x="26242" y="3524"/>
                  </a:cubicBezTo>
                  <a:cubicBezTo>
                    <a:pt x="25504" y="3929"/>
                    <a:pt x="24789" y="4358"/>
                    <a:pt x="24075" y="4810"/>
                  </a:cubicBezTo>
                  <a:cubicBezTo>
                    <a:pt x="23063" y="4572"/>
                    <a:pt x="22075" y="4322"/>
                    <a:pt x="21063" y="4072"/>
                  </a:cubicBezTo>
                  <a:cubicBezTo>
                    <a:pt x="21694" y="3655"/>
                    <a:pt x="22325" y="3227"/>
                    <a:pt x="22920" y="2750"/>
                  </a:cubicBezTo>
                  <a:close/>
                  <a:moveTo>
                    <a:pt x="13324" y="2691"/>
                  </a:moveTo>
                  <a:cubicBezTo>
                    <a:pt x="14300" y="2917"/>
                    <a:pt x="15288" y="3131"/>
                    <a:pt x="16265" y="3382"/>
                  </a:cubicBezTo>
                  <a:cubicBezTo>
                    <a:pt x="15503" y="3858"/>
                    <a:pt x="14764" y="4346"/>
                    <a:pt x="14002" y="4822"/>
                  </a:cubicBezTo>
                  <a:cubicBezTo>
                    <a:pt x="13038" y="4572"/>
                    <a:pt x="12050" y="4310"/>
                    <a:pt x="11073" y="4060"/>
                  </a:cubicBezTo>
                  <a:cubicBezTo>
                    <a:pt x="11812" y="3620"/>
                    <a:pt x="12574" y="3155"/>
                    <a:pt x="13324" y="2691"/>
                  </a:cubicBezTo>
                  <a:close/>
                  <a:moveTo>
                    <a:pt x="6513" y="3560"/>
                  </a:moveTo>
                  <a:cubicBezTo>
                    <a:pt x="7609" y="3774"/>
                    <a:pt x="8692" y="4013"/>
                    <a:pt x="9776" y="4251"/>
                  </a:cubicBezTo>
                  <a:cubicBezTo>
                    <a:pt x="9073" y="4667"/>
                    <a:pt x="8383" y="5072"/>
                    <a:pt x="7668" y="5477"/>
                  </a:cubicBezTo>
                  <a:cubicBezTo>
                    <a:pt x="6513" y="5191"/>
                    <a:pt x="5370" y="4953"/>
                    <a:pt x="4227" y="4834"/>
                  </a:cubicBezTo>
                  <a:cubicBezTo>
                    <a:pt x="4763" y="4525"/>
                    <a:pt x="5299" y="4191"/>
                    <a:pt x="5823" y="3917"/>
                  </a:cubicBezTo>
                  <a:cubicBezTo>
                    <a:pt x="6061" y="3798"/>
                    <a:pt x="6275" y="3679"/>
                    <a:pt x="6513" y="3560"/>
                  </a:cubicBezTo>
                  <a:close/>
                  <a:moveTo>
                    <a:pt x="17050" y="3584"/>
                  </a:moveTo>
                  <a:cubicBezTo>
                    <a:pt x="17943" y="3810"/>
                    <a:pt x="18848" y="4013"/>
                    <a:pt x="19741" y="4251"/>
                  </a:cubicBezTo>
                  <a:cubicBezTo>
                    <a:pt x="19003" y="4715"/>
                    <a:pt x="18241" y="5203"/>
                    <a:pt x="17491" y="5679"/>
                  </a:cubicBezTo>
                  <a:cubicBezTo>
                    <a:pt x="16562" y="5465"/>
                    <a:pt x="15657" y="5239"/>
                    <a:pt x="14729" y="5013"/>
                  </a:cubicBezTo>
                  <a:lnTo>
                    <a:pt x="14705" y="5013"/>
                  </a:lnTo>
                  <a:cubicBezTo>
                    <a:pt x="15491" y="4536"/>
                    <a:pt x="16276" y="4072"/>
                    <a:pt x="17050" y="3584"/>
                  </a:cubicBezTo>
                  <a:close/>
                  <a:moveTo>
                    <a:pt x="26778" y="3643"/>
                  </a:moveTo>
                  <a:cubicBezTo>
                    <a:pt x="27849" y="3893"/>
                    <a:pt x="28921" y="4155"/>
                    <a:pt x="29992" y="4394"/>
                  </a:cubicBezTo>
                  <a:cubicBezTo>
                    <a:pt x="29242" y="4786"/>
                    <a:pt x="28516" y="5239"/>
                    <a:pt x="27790" y="5703"/>
                  </a:cubicBezTo>
                  <a:cubicBezTo>
                    <a:pt x="26813" y="5465"/>
                    <a:pt x="25849" y="5215"/>
                    <a:pt x="24873" y="4989"/>
                  </a:cubicBezTo>
                  <a:cubicBezTo>
                    <a:pt x="25528" y="4572"/>
                    <a:pt x="26159" y="4120"/>
                    <a:pt x="26778" y="3643"/>
                  </a:cubicBezTo>
                  <a:close/>
                  <a:moveTo>
                    <a:pt x="10502" y="4417"/>
                  </a:moveTo>
                  <a:cubicBezTo>
                    <a:pt x="11502" y="4644"/>
                    <a:pt x="12502" y="4882"/>
                    <a:pt x="13514" y="5132"/>
                  </a:cubicBezTo>
                  <a:cubicBezTo>
                    <a:pt x="13502" y="5144"/>
                    <a:pt x="13478" y="5144"/>
                    <a:pt x="13478" y="5167"/>
                  </a:cubicBezTo>
                  <a:cubicBezTo>
                    <a:pt x="12764" y="5596"/>
                    <a:pt x="12038" y="6001"/>
                    <a:pt x="11323" y="6418"/>
                  </a:cubicBezTo>
                  <a:cubicBezTo>
                    <a:pt x="10383" y="6191"/>
                    <a:pt x="9430" y="5918"/>
                    <a:pt x="8466" y="5668"/>
                  </a:cubicBezTo>
                  <a:cubicBezTo>
                    <a:pt x="9156" y="5251"/>
                    <a:pt x="9835" y="4822"/>
                    <a:pt x="10502" y="4417"/>
                  </a:cubicBezTo>
                  <a:close/>
                  <a:moveTo>
                    <a:pt x="20527" y="4417"/>
                  </a:moveTo>
                  <a:cubicBezTo>
                    <a:pt x="21503" y="4667"/>
                    <a:pt x="22503" y="4917"/>
                    <a:pt x="23480" y="5179"/>
                  </a:cubicBezTo>
                  <a:cubicBezTo>
                    <a:pt x="22753" y="5656"/>
                    <a:pt x="22015" y="6144"/>
                    <a:pt x="21265" y="6608"/>
                  </a:cubicBezTo>
                  <a:lnTo>
                    <a:pt x="18181" y="5846"/>
                  </a:lnTo>
                  <a:cubicBezTo>
                    <a:pt x="18955" y="5370"/>
                    <a:pt x="19741" y="4906"/>
                    <a:pt x="20527" y="4417"/>
                  </a:cubicBezTo>
                  <a:close/>
                  <a:moveTo>
                    <a:pt x="30492" y="4513"/>
                  </a:moveTo>
                  <a:cubicBezTo>
                    <a:pt x="31600" y="4775"/>
                    <a:pt x="32683" y="5025"/>
                    <a:pt x="33755" y="5287"/>
                  </a:cubicBezTo>
                  <a:cubicBezTo>
                    <a:pt x="32981" y="5679"/>
                    <a:pt x="32231" y="6144"/>
                    <a:pt x="31493" y="6608"/>
                  </a:cubicBezTo>
                  <a:cubicBezTo>
                    <a:pt x="30504" y="6370"/>
                    <a:pt x="29540" y="6132"/>
                    <a:pt x="28564" y="5894"/>
                  </a:cubicBezTo>
                  <a:cubicBezTo>
                    <a:pt x="29230" y="5465"/>
                    <a:pt x="29885" y="5013"/>
                    <a:pt x="30492" y="4513"/>
                  </a:cubicBezTo>
                  <a:close/>
                  <a:moveTo>
                    <a:pt x="14217" y="5298"/>
                  </a:moveTo>
                  <a:cubicBezTo>
                    <a:pt x="15133" y="5513"/>
                    <a:pt x="16038" y="5763"/>
                    <a:pt x="16967" y="6001"/>
                  </a:cubicBezTo>
                  <a:cubicBezTo>
                    <a:pt x="16253" y="6430"/>
                    <a:pt x="15526" y="6846"/>
                    <a:pt x="14788" y="7263"/>
                  </a:cubicBezTo>
                  <a:cubicBezTo>
                    <a:pt x="13895" y="7037"/>
                    <a:pt x="12990" y="6811"/>
                    <a:pt x="12097" y="6608"/>
                  </a:cubicBezTo>
                  <a:cubicBezTo>
                    <a:pt x="12800" y="6179"/>
                    <a:pt x="13514" y="5727"/>
                    <a:pt x="14217" y="5298"/>
                  </a:cubicBezTo>
                  <a:close/>
                  <a:moveTo>
                    <a:pt x="3799" y="5108"/>
                  </a:moveTo>
                  <a:cubicBezTo>
                    <a:pt x="4894" y="5322"/>
                    <a:pt x="5978" y="5560"/>
                    <a:pt x="7085" y="5810"/>
                  </a:cubicBezTo>
                  <a:cubicBezTo>
                    <a:pt x="6299" y="6275"/>
                    <a:pt x="5525" y="6751"/>
                    <a:pt x="4775" y="7275"/>
                  </a:cubicBezTo>
                  <a:cubicBezTo>
                    <a:pt x="3465" y="6977"/>
                    <a:pt x="2275" y="6858"/>
                    <a:pt x="917" y="6632"/>
                  </a:cubicBezTo>
                  <a:cubicBezTo>
                    <a:pt x="1870" y="6037"/>
                    <a:pt x="2822" y="5679"/>
                    <a:pt x="3799" y="5108"/>
                  </a:cubicBezTo>
                  <a:close/>
                  <a:moveTo>
                    <a:pt x="34172" y="5382"/>
                  </a:moveTo>
                  <a:cubicBezTo>
                    <a:pt x="35207" y="5644"/>
                    <a:pt x="36255" y="5870"/>
                    <a:pt x="37291" y="6132"/>
                  </a:cubicBezTo>
                  <a:cubicBezTo>
                    <a:pt x="36517" y="6549"/>
                    <a:pt x="35767" y="7001"/>
                    <a:pt x="35005" y="7501"/>
                  </a:cubicBezTo>
                  <a:cubicBezTo>
                    <a:pt x="34100" y="7275"/>
                    <a:pt x="33183" y="7049"/>
                    <a:pt x="32278" y="6811"/>
                  </a:cubicBezTo>
                  <a:cubicBezTo>
                    <a:pt x="32909" y="6394"/>
                    <a:pt x="33529" y="5965"/>
                    <a:pt x="34112" y="5501"/>
                  </a:cubicBezTo>
                  <a:cubicBezTo>
                    <a:pt x="34160" y="5465"/>
                    <a:pt x="34172" y="5417"/>
                    <a:pt x="34172" y="5382"/>
                  </a:cubicBezTo>
                  <a:close/>
                  <a:moveTo>
                    <a:pt x="24289" y="5370"/>
                  </a:moveTo>
                  <a:cubicBezTo>
                    <a:pt x="25242" y="5608"/>
                    <a:pt x="26206" y="5858"/>
                    <a:pt x="27159" y="6096"/>
                  </a:cubicBezTo>
                  <a:cubicBezTo>
                    <a:pt x="26421" y="6572"/>
                    <a:pt x="25682" y="7072"/>
                    <a:pt x="24944" y="7513"/>
                  </a:cubicBezTo>
                  <a:cubicBezTo>
                    <a:pt x="23956" y="7263"/>
                    <a:pt x="22968" y="7025"/>
                    <a:pt x="21980" y="6775"/>
                  </a:cubicBezTo>
                  <a:cubicBezTo>
                    <a:pt x="22742" y="6310"/>
                    <a:pt x="23527" y="5846"/>
                    <a:pt x="24289" y="5370"/>
                  </a:cubicBezTo>
                  <a:close/>
                  <a:moveTo>
                    <a:pt x="7883" y="6001"/>
                  </a:moveTo>
                  <a:cubicBezTo>
                    <a:pt x="8859" y="6215"/>
                    <a:pt x="9823" y="6453"/>
                    <a:pt x="10788" y="6691"/>
                  </a:cubicBezTo>
                  <a:cubicBezTo>
                    <a:pt x="9990" y="7156"/>
                    <a:pt x="9192" y="7644"/>
                    <a:pt x="8442" y="8180"/>
                  </a:cubicBezTo>
                  <a:cubicBezTo>
                    <a:pt x="7382" y="7930"/>
                    <a:pt x="6299" y="7644"/>
                    <a:pt x="5192" y="7382"/>
                  </a:cubicBezTo>
                  <a:cubicBezTo>
                    <a:pt x="6120" y="6989"/>
                    <a:pt x="7013" y="6513"/>
                    <a:pt x="7883" y="6001"/>
                  </a:cubicBezTo>
                  <a:close/>
                  <a:moveTo>
                    <a:pt x="17646" y="6179"/>
                  </a:moveTo>
                  <a:cubicBezTo>
                    <a:pt x="18658" y="6441"/>
                    <a:pt x="19658" y="6691"/>
                    <a:pt x="20658" y="6965"/>
                  </a:cubicBezTo>
                  <a:cubicBezTo>
                    <a:pt x="19955" y="7382"/>
                    <a:pt x="19253" y="7787"/>
                    <a:pt x="18539" y="8180"/>
                  </a:cubicBezTo>
                  <a:cubicBezTo>
                    <a:pt x="17550" y="7930"/>
                    <a:pt x="16550" y="7692"/>
                    <a:pt x="15562" y="7453"/>
                  </a:cubicBezTo>
                  <a:cubicBezTo>
                    <a:pt x="16276" y="7037"/>
                    <a:pt x="16967" y="6608"/>
                    <a:pt x="17646" y="6179"/>
                  </a:cubicBezTo>
                  <a:close/>
                  <a:moveTo>
                    <a:pt x="37803" y="6251"/>
                  </a:moveTo>
                  <a:cubicBezTo>
                    <a:pt x="38827" y="6489"/>
                    <a:pt x="39851" y="6739"/>
                    <a:pt x="40887" y="6977"/>
                  </a:cubicBezTo>
                  <a:cubicBezTo>
                    <a:pt x="40089" y="7406"/>
                    <a:pt x="39339" y="7882"/>
                    <a:pt x="38577" y="8382"/>
                  </a:cubicBezTo>
                  <a:cubicBezTo>
                    <a:pt x="37648" y="8144"/>
                    <a:pt x="36719" y="7918"/>
                    <a:pt x="35779" y="7680"/>
                  </a:cubicBezTo>
                  <a:cubicBezTo>
                    <a:pt x="36481" y="7227"/>
                    <a:pt x="37160" y="6775"/>
                    <a:pt x="37803" y="6251"/>
                  </a:cubicBezTo>
                  <a:close/>
                  <a:moveTo>
                    <a:pt x="27933" y="6310"/>
                  </a:moveTo>
                  <a:cubicBezTo>
                    <a:pt x="28647" y="6489"/>
                    <a:pt x="29349" y="6668"/>
                    <a:pt x="30064" y="6846"/>
                  </a:cubicBezTo>
                  <a:cubicBezTo>
                    <a:pt x="30326" y="6906"/>
                    <a:pt x="30576" y="6977"/>
                    <a:pt x="30850" y="7037"/>
                  </a:cubicBezTo>
                  <a:cubicBezTo>
                    <a:pt x="30111" y="7513"/>
                    <a:pt x="29373" y="7989"/>
                    <a:pt x="28635" y="8454"/>
                  </a:cubicBezTo>
                  <a:lnTo>
                    <a:pt x="25647" y="7692"/>
                  </a:lnTo>
                  <a:cubicBezTo>
                    <a:pt x="26397" y="7227"/>
                    <a:pt x="27171" y="6763"/>
                    <a:pt x="27933" y="6310"/>
                  </a:cubicBezTo>
                  <a:close/>
                  <a:moveTo>
                    <a:pt x="11573" y="6894"/>
                  </a:moveTo>
                  <a:cubicBezTo>
                    <a:pt x="12455" y="7108"/>
                    <a:pt x="13347" y="7334"/>
                    <a:pt x="14229" y="7573"/>
                  </a:cubicBezTo>
                  <a:cubicBezTo>
                    <a:pt x="13455" y="8037"/>
                    <a:pt x="12681" y="8501"/>
                    <a:pt x="11954" y="9013"/>
                  </a:cubicBezTo>
                  <a:cubicBezTo>
                    <a:pt x="10978" y="8811"/>
                    <a:pt x="10002" y="8573"/>
                    <a:pt x="9014" y="8334"/>
                  </a:cubicBezTo>
                  <a:cubicBezTo>
                    <a:pt x="8954" y="8323"/>
                    <a:pt x="8918" y="8299"/>
                    <a:pt x="8859" y="8287"/>
                  </a:cubicBezTo>
                  <a:cubicBezTo>
                    <a:pt x="9776" y="7882"/>
                    <a:pt x="10680" y="7406"/>
                    <a:pt x="11573" y="6894"/>
                  </a:cubicBezTo>
                  <a:close/>
                  <a:moveTo>
                    <a:pt x="21360" y="7156"/>
                  </a:moveTo>
                  <a:cubicBezTo>
                    <a:pt x="22337" y="7406"/>
                    <a:pt x="23301" y="7656"/>
                    <a:pt x="24277" y="7918"/>
                  </a:cubicBezTo>
                  <a:cubicBezTo>
                    <a:pt x="23599" y="8323"/>
                    <a:pt x="22908" y="8704"/>
                    <a:pt x="22218" y="9108"/>
                  </a:cubicBezTo>
                  <a:cubicBezTo>
                    <a:pt x="21253" y="8870"/>
                    <a:pt x="20301" y="8632"/>
                    <a:pt x="19336" y="8394"/>
                  </a:cubicBezTo>
                  <a:cubicBezTo>
                    <a:pt x="20015" y="7977"/>
                    <a:pt x="20682" y="7561"/>
                    <a:pt x="21360" y="7156"/>
                  </a:cubicBezTo>
                  <a:close/>
                  <a:moveTo>
                    <a:pt x="41422" y="7108"/>
                  </a:moveTo>
                  <a:cubicBezTo>
                    <a:pt x="42411" y="7346"/>
                    <a:pt x="43399" y="7573"/>
                    <a:pt x="44363" y="7811"/>
                  </a:cubicBezTo>
                  <a:cubicBezTo>
                    <a:pt x="43566" y="8239"/>
                    <a:pt x="42792" y="8739"/>
                    <a:pt x="42030" y="9239"/>
                  </a:cubicBezTo>
                  <a:cubicBezTo>
                    <a:pt x="41137" y="9013"/>
                    <a:pt x="40256" y="8799"/>
                    <a:pt x="39363" y="8573"/>
                  </a:cubicBezTo>
                  <a:cubicBezTo>
                    <a:pt x="40077" y="8108"/>
                    <a:pt x="40768" y="7632"/>
                    <a:pt x="41422" y="7108"/>
                  </a:cubicBezTo>
                  <a:close/>
                  <a:moveTo>
                    <a:pt x="31624" y="7227"/>
                  </a:moveTo>
                  <a:cubicBezTo>
                    <a:pt x="32528" y="7453"/>
                    <a:pt x="33445" y="7680"/>
                    <a:pt x="34338" y="7918"/>
                  </a:cubicBezTo>
                  <a:cubicBezTo>
                    <a:pt x="33600" y="8394"/>
                    <a:pt x="32862" y="8870"/>
                    <a:pt x="32112" y="9335"/>
                  </a:cubicBezTo>
                  <a:cubicBezTo>
                    <a:pt x="31195" y="9085"/>
                    <a:pt x="30266" y="8846"/>
                    <a:pt x="29338" y="8620"/>
                  </a:cubicBezTo>
                  <a:cubicBezTo>
                    <a:pt x="30088" y="8156"/>
                    <a:pt x="30862" y="7703"/>
                    <a:pt x="31624" y="7227"/>
                  </a:cubicBezTo>
                  <a:close/>
                  <a:moveTo>
                    <a:pt x="15002" y="7799"/>
                  </a:moveTo>
                  <a:cubicBezTo>
                    <a:pt x="15967" y="8049"/>
                    <a:pt x="16955" y="8323"/>
                    <a:pt x="17919" y="8573"/>
                  </a:cubicBezTo>
                  <a:cubicBezTo>
                    <a:pt x="17193" y="9001"/>
                    <a:pt x="16455" y="9454"/>
                    <a:pt x="15776" y="9954"/>
                  </a:cubicBezTo>
                  <a:cubicBezTo>
                    <a:pt x="14645" y="9668"/>
                    <a:pt x="13514" y="9406"/>
                    <a:pt x="12371" y="9132"/>
                  </a:cubicBezTo>
                  <a:cubicBezTo>
                    <a:pt x="13264" y="8751"/>
                    <a:pt x="14133" y="8287"/>
                    <a:pt x="15002" y="7799"/>
                  </a:cubicBezTo>
                  <a:close/>
                  <a:moveTo>
                    <a:pt x="24992" y="8096"/>
                  </a:moveTo>
                  <a:cubicBezTo>
                    <a:pt x="25528" y="8227"/>
                    <a:pt x="26063" y="8382"/>
                    <a:pt x="26575" y="8513"/>
                  </a:cubicBezTo>
                  <a:cubicBezTo>
                    <a:pt x="27040" y="8632"/>
                    <a:pt x="27504" y="8751"/>
                    <a:pt x="27945" y="8870"/>
                  </a:cubicBezTo>
                  <a:cubicBezTo>
                    <a:pt x="27278" y="9275"/>
                    <a:pt x="26599" y="9656"/>
                    <a:pt x="25920" y="10037"/>
                  </a:cubicBezTo>
                  <a:cubicBezTo>
                    <a:pt x="24956" y="9799"/>
                    <a:pt x="23992" y="9549"/>
                    <a:pt x="23003" y="9311"/>
                  </a:cubicBezTo>
                  <a:cubicBezTo>
                    <a:pt x="23682" y="8918"/>
                    <a:pt x="24337" y="8489"/>
                    <a:pt x="24992" y="8096"/>
                  </a:cubicBezTo>
                  <a:close/>
                  <a:moveTo>
                    <a:pt x="44887" y="7942"/>
                  </a:moveTo>
                  <a:cubicBezTo>
                    <a:pt x="45959" y="8192"/>
                    <a:pt x="47030" y="8454"/>
                    <a:pt x="48102" y="8715"/>
                  </a:cubicBezTo>
                  <a:cubicBezTo>
                    <a:pt x="47280" y="9168"/>
                    <a:pt x="46494" y="9656"/>
                    <a:pt x="45709" y="10180"/>
                  </a:cubicBezTo>
                  <a:cubicBezTo>
                    <a:pt x="44732" y="9942"/>
                    <a:pt x="43780" y="9680"/>
                    <a:pt x="42815" y="9442"/>
                  </a:cubicBezTo>
                  <a:cubicBezTo>
                    <a:pt x="43530" y="8966"/>
                    <a:pt x="44232" y="8477"/>
                    <a:pt x="44887" y="7942"/>
                  </a:cubicBezTo>
                  <a:close/>
                  <a:moveTo>
                    <a:pt x="35112" y="8108"/>
                  </a:moveTo>
                  <a:cubicBezTo>
                    <a:pt x="36041" y="8346"/>
                    <a:pt x="36969" y="8573"/>
                    <a:pt x="37898" y="8811"/>
                  </a:cubicBezTo>
                  <a:cubicBezTo>
                    <a:pt x="37172" y="9287"/>
                    <a:pt x="36446" y="9775"/>
                    <a:pt x="35707" y="10251"/>
                  </a:cubicBezTo>
                  <a:cubicBezTo>
                    <a:pt x="34731" y="10001"/>
                    <a:pt x="33767" y="9763"/>
                    <a:pt x="32802" y="9513"/>
                  </a:cubicBezTo>
                  <a:cubicBezTo>
                    <a:pt x="33564" y="9049"/>
                    <a:pt x="34350" y="8585"/>
                    <a:pt x="35112" y="8108"/>
                  </a:cubicBezTo>
                  <a:close/>
                  <a:moveTo>
                    <a:pt x="18693" y="8763"/>
                  </a:moveTo>
                  <a:cubicBezTo>
                    <a:pt x="19646" y="9013"/>
                    <a:pt x="20586" y="9275"/>
                    <a:pt x="21539" y="9513"/>
                  </a:cubicBezTo>
                  <a:cubicBezTo>
                    <a:pt x="20837" y="9930"/>
                    <a:pt x="20134" y="10359"/>
                    <a:pt x="19479" y="10835"/>
                  </a:cubicBezTo>
                  <a:cubicBezTo>
                    <a:pt x="18360" y="10561"/>
                    <a:pt x="17265" y="10299"/>
                    <a:pt x="16157" y="10025"/>
                  </a:cubicBezTo>
                  <a:cubicBezTo>
                    <a:pt x="17027" y="9668"/>
                    <a:pt x="17860" y="9239"/>
                    <a:pt x="18693" y="8763"/>
                  </a:cubicBezTo>
                  <a:close/>
                  <a:moveTo>
                    <a:pt x="28647" y="9037"/>
                  </a:moveTo>
                  <a:lnTo>
                    <a:pt x="31421" y="9739"/>
                  </a:lnTo>
                  <a:cubicBezTo>
                    <a:pt x="30743" y="10132"/>
                    <a:pt x="30076" y="10525"/>
                    <a:pt x="29397" y="10918"/>
                  </a:cubicBezTo>
                  <a:cubicBezTo>
                    <a:pt x="28504" y="10692"/>
                    <a:pt x="27587" y="10454"/>
                    <a:pt x="26694" y="10239"/>
                  </a:cubicBezTo>
                  <a:cubicBezTo>
                    <a:pt x="27349" y="9835"/>
                    <a:pt x="28004" y="9430"/>
                    <a:pt x="28647" y="9037"/>
                  </a:cubicBezTo>
                  <a:close/>
                  <a:moveTo>
                    <a:pt x="48650" y="8846"/>
                  </a:moveTo>
                  <a:lnTo>
                    <a:pt x="51817" y="9608"/>
                  </a:lnTo>
                  <a:cubicBezTo>
                    <a:pt x="51007" y="10073"/>
                    <a:pt x="50197" y="10573"/>
                    <a:pt x="49412" y="11097"/>
                  </a:cubicBezTo>
                  <a:cubicBezTo>
                    <a:pt x="48840" y="10954"/>
                    <a:pt x="48280" y="10823"/>
                    <a:pt x="47697" y="10668"/>
                  </a:cubicBezTo>
                  <a:cubicBezTo>
                    <a:pt x="47292" y="10561"/>
                    <a:pt x="46899" y="10466"/>
                    <a:pt x="46494" y="10370"/>
                  </a:cubicBezTo>
                  <a:cubicBezTo>
                    <a:pt x="47233" y="9894"/>
                    <a:pt x="47971" y="9382"/>
                    <a:pt x="48650" y="8846"/>
                  </a:cubicBezTo>
                  <a:close/>
                  <a:moveTo>
                    <a:pt x="38696" y="9001"/>
                  </a:moveTo>
                  <a:lnTo>
                    <a:pt x="41375" y="9668"/>
                  </a:lnTo>
                  <a:cubicBezTo>
                    <a:pt x="40660" y="10168"/>
                    <a:pt x="39934" y="10668"/>
                    <a:pt x="39184" y="11144"/>
                  </a:cubicBezTo>
                  <a:cubicBezTo>
                    <a:pt x="38243" y="10906"/>
                    <a:pt x="37327" y="10668"/>
                    <a:pt x="36386" y="10430"/>
                  </a:cubicBezTo>
                  <a:cubicBezTo>
                    <a:pt x="37148" y="9954"/>
                    <a:pt x="37922" y="9489"/>
                    <a:pt x="38696" y="9001"/>
                  </a:cubicBezTo>
                  <a:close/>
                  <a:moveTo>
                    <a:pt x="22289" y="9716"/>
                  </a:moveTo>
                  <a:lnTo>
                    <a:pt x="23313" y="9978"/>
                  </a:lnTo>
                  <a:cubicBezTo>
                    <a:pt x="23944" y="10144"/>
                    <a:pt x="24551" y="10311"/>
                    <a:pt x="25182" y="10466"/>
                  </a:cubicBezTo>
                  <a:cubicBezTo>
                    <a:pt x="24492" y="10859"/>
                    <a:pt x="23825" y="11275"/>
                    <a:pt x="23182" y="11740"/>
                  </a:cubicBezTo>
                  <a:cubicBezTo>
                    <a:pt x="22087" y="11466"/>
                    <a:pt x="20967" y="11204"/>
                    <a:pt x="19872" y="10942"/>
                  </a:cubicBezTo>
                  <a:cubicBezTo>
                    <a:pt x="20706" y="10597"/>
                    <a:pt x="21503" y="10180"/>
                    <a:pt x="22289" y="9716"/>
                  </a:cubicBezTo>
                  <a:close/>
                  <a:moveTo>
                    <a:pt x="32112" y="9930"/>
                  </a:moveTo>
                  <a:cubicBezTo>
                    <a:pt x="33088" y="10180"/>
                    <a:pt x="34052" y="10418"/>
                    <a:pt x="35017" y="10668"/>
                  </a:cubicBezTo>
                  <a:cubicBezTo>
                    <a:pt x="34362" y="11073"/>
                    <a:pt x="33695" y="11454"/>
                    <a:pt x="33029" y="11847"/>
                  </a:cubicBezTo>
                  <a:cubicBezTo>
                    <a:pt x="32076" y="11609"/>
                    <a:pt x="31135" y="11359"/>
                    <a:pt x="30183" y="11121"/>
                  </a:cubicBezTo>
                  <a:cubicBezTo>
                    <a:pt x="30838" y="10728"/>
                    <a:pt x="31481" y="10323"/>
                    <a:pt x="32112" y="9930"/>
                  </a:cubicBezTo>
                  <a:close/>
                  <a:moveTo>
                    <a:pt x="42149" y="9882"/>
                  </a:moveTo>
                  <a:cubicBezTo>
                    <a:pt x="43113" y="10120"/>
                    <a:pt x="44066" y="10359"/>
                    <a:pt x="45030" y="10609"/>
                  </a:cubicBezTo>
                  <a:cubicBezTo>
                    <a:pt x="44292" y="11085"/>
                    <a:pt x="43530" y="11597"/>
                    <a:pt x="42756" y="12061"/>
                  </a:cubicBezTo>
                  <a:cubicBezTo>
                    <a:pt x="41792" y="11811"/>
                    <a:pt x="40827" y="11561"/>
                    <a:pt x="39851" y="11323"/>
                  </a:cubicBezTo>
                  <a:cubicBezTo>
                    <a:pt x="40613" y="10835"/>
                    <a:pt x="41387" y="10359"/>
                    <a:pt x="42149" y="9882"/>
                  </a:cubicBezTo>
                  <a:close/>
                  <a:moveTo>
                    <a:pt x="52388" y="9763"/>
                  </a:moveTo>
                  <a:cubicBezTo>
                    <a:pt x="53591" y="10049"/>
                    <a:pt x="54781" y="10323"/>
                    <a:pt x="55984" y="10620"/>
                  </a:cubicBezTo>
                  <a:cubicBezTo>
                    <a:pt x="55138" y="11085"/>
                    <a:pt x="54305" y="11609"/>
                    <a:pt x="53483" y="12144"/>
                  </a:cubicBezTo>
                  <a:cubicBezTo>
                    <a:pt x="52388" y="11859"/>
                    <a:pt x="51305" y="11597"/>
                    <a:pt x="50197" y="11311"/>
                  </a:cubicBezTo>
                  <a:cubicBezTo>
                    <a:pt x="50959" y="10823"/>
                    <a:pt x="51698" y="10311"/>
                    <a:pt x="52388" y="9763"/>
                  </a:cubicBezTo>
                  <a:close/>
                  <a:moveTo>
                    <a:pt x="25944" y="10680"/>
                  </a:moveTo>
                  <a:cubicBezTo>
                    <a:pt x="26837" y="10906"/>
                    <a:pt x="27730" y="11144"/>
                    <a:pt x="28623" y="11382"/>
                  </a:cubicBezTo>
                  <a:cubicBezTo>
                    <a:pt x="27983" y="11750"/>
                    <a:pt x="27342" y="12153"/>
                    <a:pt x="26725" y="12616"/>
                  </a:cubicBezTo>
                  <a:lnTo>
                    <a:pt x="26725" y="12616"/>
                  </a:lnTo>
                  <a:cubicBezTo>
                    <a:pt x="26725" y="12616"/>
                    <a:pt x="26726" y="12615"/>
                    <a:pt x="26726" y="12615"/>
                  </a:cubicBezTo>
                  <a:cubicBezTo>
                    <a:pt x="26729" y="12615"/>
                    <a:pt x="26726" y="12621"/>
                    <a:pt x="26718" y="12621"/>
                  </a:cubicBezTo>
                  <a:cubicBezTo>
                    <a:pt x="26720" y="12619"/>
                    <a:pt x="26723" y="12617"/>
                    <a:pt x="26725" y="12616"/>
                  </a:cubicBezTo>
                  <a:lnTo>
                    <a:pt x="26725" y="12616"/>
                  </a:lnTo>
                  <a:cubicBezTo>
                    <a:pt x="26723" y="12616"/>
                    <a:pt x="26721" y="12618"/>
                    <a:pt x="26718" y="12621"/>
                  </a:cubicBezTo>
                  <a:cubicBezTo>
                    <a:pt x="25682" y="12359"/>
                    <a:pt x="24647" y="12109"/>
                    <a:pt x="23623" y="11859"/>
                  </a:cubicBezTo>
                  <a:cubicBezTo>
                    <a:pt x="24408" y="11513"/>
                    <a:pt x="25182" y="11121"/>
                    <a:pt x="25944" y="10680"/>
                  </a:cubicBezTo>
                  <a:close/>
                  <a:moveTo>
                    <a:pt x="35719" y="10847"/>
                  </a:moveTo>
                  <a:cubicBezTo>
                    <a:pt x="36660" y="11085"/>
                    <a:pt x="37577" y="11323"/>
                    <a:pt x="38517" y="11561"/>
                  </a:cubicBezTo>
                  <a:cubicBezTo>
                    <a:pt x="37862" y="11966"/>
                    <a:pt x="37208" y="12359"/>
                    <a:pt x="36541" y="12752"/>
                  </a:cubicBezTo>
                  <a:cubicBezTo>
                    <a:pt x="35624" y="12514"/>
                    <a:pt x="34719" y="12275"/>
                    <a:pt x="33802" y="12037"/>
                  </a:cubicBezTo>
                  <a:cubicBezTo>
                    <a:pt x="34457" y="11656"/>
                    <a:pt x="35088" y="11252"/>
                    <a:pt x="35719" y="10847"/>
                  </a:cubicBezTo>
                  <a:close/>
                  <a:moveTo>
                    <a:pt x="45828" y="10787"/>
                  </a:moveTo>
                  <a:cubicBezTo>
                    <a:pt x="46804" y="11037"/>
                    <a:pt x="47768" y="11287"/>
                    <a:pt x="48757" y="11525"/>
                  </a:cubicBezTo>
                  <a:cubicBezTo>
                    <a:pt x="48007" y="12025"/>
                    <a:pt x="47280" y="12525"/>
                    <a:pt x="46542" y="12990"/>
                  </a:cubicBezTo>
                  <a:cubicBezTo>
                    <a:pt x="46518" y="13002"/>
                    <a:pt x="46494" y="13026"/>
                    <a:pt x="46483" y="13037"/>
                  </a:cubicBezTo>
                  <a:cubicBezTo>
                    <a:pt x="45780" y="12859"/>
                    <a:pt x="45066" y="12656"/>
                    <a:pt x="44363" y="12478"/>
                  </a:cubicBezTo>
                  <a:cubicBezTo>
                    <a:pt x="44066" y="12406"/>
                    <a:pt x="43756" y="12323"/>
                    <a:pt x="43458" y="12240"/>
                  </a:cubicBezTo>
                  <a:lnTo>
                    <a:pt x="43589" y="12156"/>
                  </a:lnTo>
                  <a:cubicBezTo>
                    <a:pt x="44316" y="11692"/>
                    <a:pt x="45078" y="11252"/>
                    <a:pt x="45828" y="10787"/>
                  </a:cubicBezTo>
                  <a:close/>
                  <a:moveTo>
                    <a:pt x="56496" y="10740"/>
                  </a:moveTo>
                  <a:cubicBezTo>
                    <a:pt x="57674" y="11025"/>
                    <a:pt x="58865" y="11323"/>
                    <a:pt x="60032" y="11609"/>
                  </a:cubicBezTo>
                  <a:cubicBezTo>
                    <a:pt x="59175" y="12085"/>
                    <a:pt x="58341" y="12621"/>
                    <a:pt x="57520" y="13168"/>
                  </a:cubicBezTo>
                  <a:cubicBezTo>
                    <a:pt x="56436" y="12883"/>
                    <a:pt x="55365" y="12621"/>
                    <a:pt x="54281" y="12335"/>
                  </a:cubicBezTo>
                  <a:cubicBezTo>
                    <a:pt x="55031" y="11847"/>
                    <a:pt x="55793" y="11323"/>
                    <a:pt x="56496" y="10740"/>
                  </a:cubicBezTo>
                  <a:close/>
                  <a:moveTo>
                    <a:pt x="29409" y="11561"/>
                  </a:moveTo>
                  <a:cubicBezTo>
                    <a:pt x="30362" y="11811"/>
                    <a:pt x="31314" y="12049"/>
                    <a:pt x="32267" y="12311"/>
                  </a:cubicBezTo>
                  <a:cubicBezTo>
                    <a:pt x="31624" y="12692"/>
                    <a:pt x="30981" y="13097"/>
                    <a:pt x="30385" y="13526"/>
                  </a:cubicBezTo>
                  <a:cubicBezTo>
                    <a:pt x="29290" y="13240"/>
                    <a:pt x="28183" y="12978"/>
                    <a:pt x="27087" y="12704"/>
                  </a:cubicBezTo>
                  <a:cubicBezTo>
                    <a:pt x="27873" y="12383"/>
                    <a:pt x="28647" y="11990"/>
                    <a:pt x="29409" y="11561"/>
                  </a:cubicBezTo>
                  <a:close/>
                  <a:moveTo>
                    <a:pt x="39220" y="11740"/>
                  </a:moveTo>
                  <a:cubicBezTo>
                    <a:pt x="40172" y="11990"/>
                    <a:pt x="41125" y="12228"/>
                    <a:pt x="42077" y="12490"/>
                  </a:cubicBezTo>
                  <a:cubicBezTo>
                    <a:pt x="41399" y="12883"/>
                    <a:pt x="40720" y="13276"/>
                    <a:pt x="40029" y="13680"/>
                  </a:cubicBezTo>
                  <a:cubicBezTo>
                    <a:pt x="39125" y="13442"/>
                    <a:pt x="38220" y="13204"/>
                    <a:pt x="37327" y="12966"/>
                  </a:cubicBezTo>
                  <a:cubicBezTo>
                    <a:pt x="37946" y="12561"/>
                    <a:pt x="38589" y="12144"/>
                    <a:pt x="39220" y="11740"/>
                  </a:cubicBezTo>
                  <a:close/>
                  <a:moveTo>
                    <a:pt x="49531" y="11728"/>
                  </a:moveTo>
                  <a:lnTo>
                    <a:pt x="52829" y="12573"/>
                  </a:lnTo>
                  <a:cubicBezTo>
                    <a:pt x="52055" y="13085"/>
                    <a:pt x="51305" y="13597"/>
                    <a:pt x="50543" y="14073"/>
                  </a:cubicBezTo>
                  <a:cubicBezTo>
                    <a:pt x="49412" y="13776"/>
                    <a:pt x="48280" y="13502"/>
                    <a:pt x="47161" y="13204"/>
                  </a:cubicBezTo>
                  <a:cubicBezTo>
                    <a:pt x="47256" y="13145"/>
                    <a:pt x="47340" y="13097"/>
                    <a:pt x="47423" y="13037"/>
                  </a:cubicBezTo>
                  <a:cubicBezTo>
                    <a:pt x="48114" y="12609"/>
                    <a:pt x="48828" y="12168"/>
                    <a:pt x="49531" y="11728"/>
                  </a:cubicBezTo>
                  <a:close/>
                  <a:moveTo>
                    <a:pt x="60615" y="11740"/>
                  </a:moveTo>
                  <a:cubicBezTo>
                    <a:pt x="61139" y="11894"/>
                    <a:pt x="61675" y="12025"/>
                    <a:pt x="62223" y="12144"/>
                  </a:cubicBezTo>
                  <a:cubicBezTo>
                    <a:pt x="62794" y="12275"/>
                    <a:pt x="63342" y="12418"/>
                    <a:pt x="63901" y="12561"/>
                  </a:cubicBezTo>
                  <a:cubicBezTo>
                    <a:pt x="63044" y="13037"/>
                    <a:pt x="62211" y="13573"/>
                    <a:pt x="61389" y="14121"/>
                  </a:cubicBezTo>
                  <a:cubicBezTo>
                    <a:pt x="61020" y="14049"/>
                    <a:pt x="60663" y="13966"/>
                    <a:pt x="60330" y="13883"/>
                  </a:cubicBezTo>
                  <a:cubicBezTo>
                    <a:pt x="59663" y="13704"/>
                    <a:pt x="58996" y="13538"/>
                    <a:pt x="58341" y="13359"/>
                  </a:cubicBezTo>
                  <a:cubicBezTo>
                    <a:pt x="59127" y="12859"/>
                    <a:pt x="59901" y="12323"/>
                    <a:pt x="60615" y="11740"/>
                  </a:cubicBezTo>
                  <a:close/>
                  <a:moveTo>
                    <a:pt x="33040" y="12514"/>
                  </a:moveTo>
                  <a:cubicBezTo>
                    <a:pt x="33957" y="12752"/>
                    <a:pt x="34874" y="12990"/>
                    <a:pt x="35791" y="13228"/>
                  </a:cubicBezTo>
                  <a:cubicBezTo>
                    <a:pt x="35172" y="13609"/>
                    <a:pt x="34553" y="14002"/>
                    <a:pt x="33981" y="14430"/>
                  </a:cubicBezTo>
                  <a:cubicBezTo>
                    <a:pt x="32933" y="14145"/>
                    <a:pt x="31897" y="13895"/>
                    <a:pt x="30850" y="13645"/>
                  </a:cubicBezTo>
                  <a:cubicBezTo>
                    <a:pt x="31600" y="13311"/>
                    <a:pt x="32326" y="12930"/>
                    <a:pt x="33040" y="12514"/>
                  </a:cubicBezTo>
                  <a:close/>
                  <a:moveTo>
                    <a:pt x="42768" y="12656"/>
                  </a:moveTo>
                  <a:cubicBezTo>
                    <a:pt x="43768" y="12918"/>
                    <a:pt x="44768" y="13180"/>
                    <a:pt x="45768" y="13454"/>
                  </a:cubicBezTo>
                  <a:cubicBezTo>
                    <a:pt x="45090" y="13847"/>
                    <a:pt x="44411" y="14252"/>
                    <a:pt x="43720" y="14657"/>
                  </a:cubicBezTo>
                  <a:cubicBezTo>
                    <a:pt x="42756" y="14407"/>
                    <a:pt x="41768" y="14133"/>
                    <a:pt x="40803" y="13883"/>
                  </a:cubicBezTo>
                  <a:cubicBezTo>
                    <a:pt x="41482" y="13478"/>
                    <a:pt x="42137" y="13061"/>
                    <a:pt x="42768" y="12656"/>
                  </a:cubicBezTo>
                  <a:close/>
                  <a:moveTo>
                    <a:pt x="53591" y="12787"/>
                  </a:moveTo>
                  <a:cubicBezTo>
                    <a:pt x="54674" y="13061"/>
                    <a:pt x="55781" y="13335"/>
                    <a:pt x="56865" y="13621"/>
                  </a:cubicBezTo>
                  <a:cubicBezTo>
                    <a:pt x="56103" y="14133"/>
                    <a:pt x="55353" y="14657"/>
                    <a:pt x="54591" y="15133"/>
                  </a:cubicBezTo>
                  <a:cubicBezTo>
                    <a:pt x="54591" y="15133"/>
                    <a:pt x="54579" y="15133"/>
                    <a:pt x="54579" y="15145"/>
                  </a:cubicBezTo>
                  <a:cubicBezTo>
                    <a:pt x="53460" y="14847"/>
                    <a:pt x="52329" y="14550"/>
                    <a:pt x="51209" y="14276"/>
                  </a:cubicBezTo>
                  <a:cubicBezTo>
                    <a:pt x="51245" y="14252"/>
                    <a:pt x="51257" y="14240"/>
                    <a:pt x="51281" y="14228"/>
                  </a:cubicBezTo>
                  <a:cubicBezTo>
                    <a:pt x="52043" y="13740"/>
                    <a:pt x="52817" y="13252"/>
                    <a:pt x="53591" y="12787"/>
                  </a:cubicBezTo>
                  <a:close/>
                  <a:moveTo>
                    <a:pt x="64461" y="12692"/>
                  </a:moveTo>
                  <a:lnTo>
                    <a:pt x="66997" y="13323"/>
                  </a:lnTo>
                  <a:cubicBezTo>
                    <a:pt x="67211" y="13383"/>
                    <a:pt x="67711" y="13466"/>
                    <a:pt x="68128" y="13538"/>
                  </a:cubicBezTo>
                  <a:cubicBezTo>
                    <a:pt x="67116" y="14073"/>
                    <a:pt x="66140" y="14645"/>
                    <a:pt x="65152" y="15240"/>
                  </a:cubicBezTo>
                  <a:cubicBezTo>
                    <a:pt x="64342" y="14764"/>
                    <a:pt x="63270" y="14490"/>
                    <a:pt x="62211" y="14288"/>
                  </a:cubicBezTo>
                  <a:cubicBezTo>
                    <a:pt x="62985" y="13776"/>
                    <a:pt x="63747" y="13264"/>
                    <a:pt x="64461" y="12692"/>
                  </a:cubicBezTo>
                  <a:close/>
                  <a:moveTo>
                    <a:pt x="36553" y="13407"/>
                  </a:moveTo>
                  <a:lnTo>
                    <a:pt x="39279" y="14121"/>
                  </a:lnTo>
                  <a:cubicBezTo>
                    <a:pt x="38660" y="14490"/>
                    <a:pt x="38053" y="14883"/>
                    <a:pt x="37493" y="15300"/>
                  </a:cubicBezTo>
                  <a:cubicBezTo>
                    <a:pt x="36458" y="15038"/>
                    <a:pt x="35434" y="14788"/>
                    <a:pt x="34410" y="14526"/>
                  </a:cubicBezTo>
                  <a:cubicBezTo>
                    <a:pt x="35136" y="14192"/>
                    <a:pt x="35850" y="13823"/>
                    <a:pt x="36553" y="13407"/>
                  </a:cubicBezTo>
                  <a:close/>
                  <a:moveTo>
                    <a:pt x="46483" y="13633"/>
                  </a:moveTo>
                  <a:cubicBezTo>
                    <a:pt x="47590" y="13930"/>
                    <a:pt x="48709" y="14204"/>
                    <a:pt x="49828" y="14502"/>
                  </a:cubicBezTo>
                  <a:cubicBezTo>
                    <a:pt x="49138" y="14919"/>
                    <a:pt x="48459" y="15323"/>
                    <a:pt x="47757" y="15728"/>
                  </a:cubicBezTo>
                  <a:cubicBezTo>
                    <a:pt x="46673" y="15431"/>
                    <a:pt x="45590" y="15145"/>
                    <a:pt x="44494" y="14847"/>
                  </a:cubicBezTo>
                  <a:cubicBezTo>
                    <a:pt x="45185" y="14466"/>
                    <a:pt x="45840" y="14049"/>
                    <a:pt x="46483" y="13633"/>
                  </a:cubicBezTo>
                  <a:close/>
                  <a:moveTo>
                    <a:pt x="57639" y="13823"/>
                  </a:moveTo>
                  <a:cubicBezTo>
                    <a:pt x="57877" y="13883"/>
                    <a:pt x="58103" y="13942"/>
                    <a:pt x="58341" y="14002"/>
                  </a:cubicBezTo>
                  <a:cubicBezTo>
                    <a:pt x="59115" y="14216"/>
                    <a:pt x="59901" y="14407"/>
                    <a:pt x="60675" y="14609"/>
                  </a:cubicBezTo>
                  <a:cubicBezTo>
                    <a:pt x="59972" y="15085"/>
                    <a:pt x="59282" y="15550"/>
                    <a:pt x="58567" y="16002"/>
                  </a:cubicBezTo>
                  <a:cubicBezTo>
                    <a:pt x="58508" y="16026"/>
                    <a:pt x="58448" y="16074"/>
                    <a:pt x="58389" y="16097"/>
                  </a:cubicBezTo>
                  <a:cubicBezTo>
                    <a:pt x="57936" y="16014"/>
                    <a:pt x="57520" y="15919"/>
                    <a:pt x="57139" y="15824"/>
                  </a:cubicBezTo>
                  <a:cubicBezTo>
                    <a:pt x="56508" y="15657"/>
                    <a:pt x="55889" y="15490"/>
                    <a:pt x="55246" y="15323"/>
                  </a:cubicBezTo>
                  <a:cubicBezTo>
                    <a:pt x="55317" y="15288"/>
                    <a:pt x="55377" y="15240"/>
                    <a:pt x="55448" y="15192"/>
                  </a:cubicBezTo>
                  <a:cubicBezTo>
                    <a:pt x="56162" y="14728"/>
                    <a:pt x="56912" y="14288"/>
                    <a:pt x="57639" y="13823"/>
                  </a:cubicBezTo>
                  <a:close/>
                  <a:moveTo>
                    <a:pt x="40029" y="14335"/>
                  </a:moveTo>
                  <a:cubicBezTo>
                    <a:pt x="41018" y="14585"/>
                    <a:pt x="41994" y="14847"/>
                    <a:pt x="42994" y="15109"/>
                  </a:cubicBezTo>
                  <a:cubicBezTo>
                    <a:pt x="42399" y="15466"/>
                    <a:pt x="41815" y="15847"/>
                    <a:pt x="41268" y="16252"/>
                  </a:cubicBezTo>
                  <a:cubicBezTo>
                    <a:pt x="40744" y="16121"/>
                    <a:pt x="40196" y="15978"/>
                    <a:pt x="39660" y="15847"/>
                  </a:cubicBezTo>
                  <a:lnTo>
                    <a:pt x="37874" y="15407"/>
                  </a:lnTo>
                  <a:cubicBezTo>
                    <a:pt x="38601" y="15085"/>
                    <a:pt x="39339" y="14728"/>
                    <a:pt x="40029" y="14335"/>
                  </a:cubicBezTo>
                  <a:close/>
                  <a:moveTo>
                    <a:pt x="50531" y="14692"/>
                  </a:moveTo>
                  <a:cubicBezTo>
                    <a:pt x="51638" y="14990"/>
                    <a:pt x="52757" y="15264"/>
                    <a:pt x="53876" y="15562"/>
                  </a:cubicBezTo>
                  <a:cubicBezTo>
                    <a:pt x="53174" y="15978"/>
                    <a:pt x="52471" y="16395"/>
                    <a:pt x="51781" y="16836"/>
                  </a:cubicBezTo>
                  <a:cubicBezTo>
                    <a:pt x="50697" y="16538"/>
                    <a:pt x="49614" y="16240"/>
                    <a:pt x="48530" y="15954"/>
                  </a:cubicBezTo>
                  <a:cubicBezTo>
                    <a:pt x="49221" y="15538"/>
                    <a:pt x="49876" y="15121"/>
                    <a:pt x="50531" y="14692"/>
                  </a:cubicBezTo>
                  <a:close/>
                  <a:moveTo>
                    <a:pt x="61437" y="14776"/>
                  </a:moveTo>
                  <a:cubicBezTo>
                    <a:pt x="62032" y="14931"/>
                    <a:pt x="62627" y="15085"/>
                    <a:pt x="63223" y="15240"/>
                  </a:cubicBezTo>
                  <a:cubicBezTo>
                    <a:pt x="63568" y="15323"/>
                    <a:pt x="64235" y="15407"/>
                    <a:pt x="64711" y="15502"/>
                  </a:cubicBezTo>
                  <a:cubicBezTo>
                    <a:pt x="63985" y="15978"/>
                    <a:pt x="63247" y="16455"/>
                    <a:pt x="62532" y="16931"/>
                  </a:cubicBezTo>
                  <a:cubicBezTo>
                    <a:pt x="62389" y="17038"/>
                    <a:pt x="62223" y="17133"/>
                    <a:pt x="62080" y="17228"/>
                  </a:cubicBezTo>
                  <a:cubicBezTo>
                    <a:pt x="61258" y="16740"/>
                    <a:pt x="60175" y="16455"/>
                    <a:pt x="59115" y="16240"/>
                  </a:cubicBezTo>
                  <a:cubicBezTo>
                    <a:pt x="59234" y="16157"/>
                    <a:pt x="59341" y="16085"/>
                    <a:pt x="59460" y="16014"/>
                  </a:cubicBezTo>
                  <a:cubicBezTo>
                    <a:pt x="60115" y="15597"/>
                    <a:pt x="60770" y="15192"/>
                    <a:pt x="61437" y="14776"/>
                  </a:cubicBezTo>
                  <a:close/>
                  <a:moveTo>
                    <a:pt x="43768" y="15300"/>
                  </a:moveTo>
                  <a:cubicBezTo>
                    <a:pt x="44875" y="15585"/>
                    <a:pt x="45971" y="15883"/>
                    <a:pt x="47078" y="16157"/>
                  </a:cubicBezTo>
                  <a:cubicBezTo>
                    <a:pt x="46494" y="16514"/>
                    <a:pt x="45923" y="16871"/>
                    <a:pt x="45375" y="17276"/>
                  </a:cubicBezTo>
                  <a:cubicBezTo>
                    <a:pt x="44125" y="16967"/>
                    <a:pt x="42887" y="16657"/>
                    <a:pt x="41661" y="16335"/>
                  </a:cubicBezTo>
                  <a:cubicBezTo>
                    <a:pt x="42363" y="16038"/>
                    <a:pt x="43065" y="15681"/>
                    <a:pt x="43768" y="15300"/>
                  </a:cubicBezTo>
                  <a:close/>
                  <a:moveTo>
                    <a:pt x="54579" y="15740"/>
                  </a:moveTo>
                  <a:cubicBezTo>
                    <a:pt x="54817" y="15800"/>
                    <a:pt x="55067" y="15883"/>
                    <a:pt x="55305" y="15931"/>
                  </a:cubicBezTo>
                  <a:cubicBezTo>
                    <a:pt x="56079" y="16145"/>
                    <a:pt x="56841" y="16347"/>
                    <a:pt x="57615" y="16550"/>
                  </a:cubicBezTo>
                  <a:cubicBezTo>
                    <a:pt x="56901" y="16978"/>
                    <a:pt x="56186" y="17395"/>
                    <a:pt x="55472" y="17824"/>
                  </a:cubicBezTo>
                  <a:cubicBezTo>
                    <a:pt x="54495" y="17562"/>
                    <a:pt x="53531" y="17288"/>
                    <a:pt x="52555" y="17026"/>
                  </a:cubicBezTo>
                  <a:cubicBezTo>
                    <a:pt x="53245" y="16621"/>
                    <a:pt x="53924" y="16193"/>
                    <a:pt x="54579" y="15740"/>
                  </a:cubicBezTo>
                  <a:close/>
                  <a:moveTo>
                    <a:pt x="47816" y="16371"/>
                  </a:moveTo>
                  <a:cubicBezTo>
                    <a:pt x="48911" y="16657"/>
                    <a:pt x="50019" y="16955"/>
                    <a:pt x="51102" y="17228"/>
                  </a:cubicBezTo>
                  <a:cubicBezTo>
                    <a:pt x="50543" y="17574"/>
                    <a:pt x="49995" y="17943"/>
                    <a:pt x="49459" y="18324"/>
                  </a:cubicBezTo>
                  <a:cubicBezTo>
                    <a:pt x="48269" y="18026"/>
                    <a:pt x="47042" y="17705"/>
                    <a:pt x="45828" y="17395"/>
                  </a:cubicBezTo>
                  <a:cubicBezTo>
                    <a:pt x="46506" y="17097"/>
                    <a:pt x="47161" y="16740"/>
                    <a:pt x="47816" y="16371"/>
                  </a:cubicBezTo>
                  <a:close/>
                  <a:moveTo>
                    <a:pt x="58341" y="16740"/>
                  </a:moveTo>
                  <a:lnTo>
                    <a:pt x="60032" y="17193"/>
                  </a:lnTo>
                  <a:cubicBezTo>
                    <a:pt x="60413" y="17288"/>
                    <a:pt x="61163" y="17371"/>
                    <a:pt x="61675" y="17502"/>
                  </a:cubicBezTo>
                  <a:cubicBezTo>
                    <a:pt x="60913" y="17979"/>
                    <a:pt x="60139" y="18443"/>
                    <a:pt x="59413" y="18931"/>
                  </a:cubicBezTo>
                  <a:cubicBezTo>
                    <a:pt x="58353" y="18633"/>
                    <a:pt x="57293" y="18348"/>
                    <a:pt x="56246" y="18050"/>
                  </a:cubicBezTo>
                  <a:cubicBezTo>
                    <a:pt x="56960" y="17633"/>
                    <a:pt x="57639" y="17193"/>
                    <a:pt x="58341" y="16740"/>
                  </a:cubicBezTo>
                  <a:close/>
                  <a:moveTo>
                    <a:pt x="51900" y="17443"/>
                  </a:moveTo>
                  <a:cubicBezTo>
                    <a:pt x="51936" y="17455"/>
                    <a:pt x="51971" y="17455"/>
                    <a:pt x="52019" y="17467"/>
                  </a:cubicBezTo>
                  <a:cubicBezTo>
                    <a:pt x="52971" y="17729"/>
                    <a:pt x="53936" y="17967"/>
                    <a:pt x="54900" y="18205"/>
                  </a:cubicBezTo>
                  <a:cubicBezTo>
                    <a:pt x="54353" y="18538"/>
                    <a:pt x="53805" y="18895"/>
                    <a:pt x="53281" y="19288"/>
                  </a:cubicBezTo>
                  <a:cubicBezTo>
                    <a:pt x="52995" y="19229"/>
                    <a:pt x="52745" y="19169"/>
                    <a:pt x="52507" y="19110"/>
                  </a:cubicBezTo>
                  <a:cubicBezTo>
                    <a:pt x="51662" y="18883"/>
                    <a:pt x="50805" y="18681"/>
                    <a:pt x="49959" y="18455"/>
                  </a:cubicBezTo>
                  <a:cubicBezTo>
                    <a:pt x="50614" y="18157"/>
                    <a:pt x="51269" y="17812"/>
                    <a:pt x="51900" y="17443"/>
                  </a:cubicBezTo>
                  <a:close/>
                  <a:moveTo>
                    <a:pt x="55662" y="18395"/>
                  </a:moveTo>
                  <a:cubicBezTo>
                    <a:pt x="56781" y="18657"/>
                    <a:pt x="57877" y="18943"/>
                    <a:pt x="58960" y="19241"/>
                  </a:cubicBezTo>
                  <a:cubicBezTo>
                    <a:pt x="58413" y="19634"/>
                    <a:pt x="57770" y="19967"/>
                    <a:pt x="57293" y="20443"/>
                  </a:cubicBezTo>
                  <a:cubicBezTo>
                    <a:pt x="56400" y="20003"/>
                    <a:pt x="55019" y="19669"/>
                    <a:pt x="53662" y="19372"/>
                  </a:cubicBezTo>
                  <a:cubicBezTo>
                    <a:pt x="54353" y="19098"/>
                    <a:pt x="55007" y="18752"/>
                    <a:pt x="55662" y="18395"/>
                  </a:cubicBezTo>
                  <a:close/>
                  <a:moveTo>
                    <a:pt x="12311" y="0"/>
                  </a:moveTo>
                  <a:cubicBezTo>
                    <a:pt x="12251" y="0"/>
                    <a:pt x="12209" y="4"/>
                    <a:pt x="12193" y="12"/>
                  </a:cubicBezTo>
                  <a:cubicBezTo>
                    <a:pt x="12169" y="24"/>
                    <a:pt x="12145" y="24"/>
                    <a:pt x="12133" y="48"/>
                  </a:cubicBezTo>
                  <a:cubicBezTo>
                    <a:pt x="12133" y="48"/>
                    <a:pt x="12109" y="48"/>
                    <a:pt x="12109" y="60"/>
                  </a:cubicBezTo>
                  <a:cubicBezTo>
                    <a:pt x="9895" y="1096"/>
                    <a:pt x="7704" y="2227"/>
                    <a:pt x="5561" y="3405"/>
                  </a:cubicBezTo>
                  <a:cubicBezTo>
                    <a:pt x="3906" y="4310"/>
                    <a:pt x="1965" y="5167"/>
                    <a:pt x="524" y="6430"/>
                  </a:cubicBezTo>
                  <a:cubicBezTo>
                    <a:pt x="441" y="6501"/>
                    <a:pt x="1" y="6834"/>
                    <a:pt x="60" y="6846"/>
                  </a:cubicBezTo>
                  <a:cubicBezTo>
                    <a:pt x="132" y="6870"/>
                    <a:pt x="441" y="6977"/>
                    <a:pt x="524" y="6989"/>
                  </a:cubicBezTo>
                  <a:cubicBezTo>
                    <a:pt x="17288" y="10751"/>
                    <a:pt x="33874" y="15133"/>
                    <a:pt x="50531" y="19419"/>
                  </a:cubicBezTo>
                  <a:cubicBezTo>
                    <a:pt x="52114" y="19824"/>
                    <a:pt x="53698" y="20241"/>
                    <a:pt x="55293" y="20657"/>
                  </a:cubicBezTo>
                  <a:cubicBezTo>
                    <a:pt x="55710" y="20765"/>
                    <a:pt x="57162" y="21027"/>
                    <a:pt x="57174" y="21027"/>
                  </a:cubicBezTo>
                  <a:cubicBezTo>
                    <a:pt x="57193" y="21038"/>
                    <a:pt x="57217" y="21044"/>
                    <a:pt x="57246" y="21044"/>
                  </a:cubicBezTo>
                  <a:cubicBezTo>
                    <a:pt x="57558" y="21044"/>
                    <a:pt x="58398" y="20379"/>
                    <a:pt x="58758" y="20193"/>
                  </a:cubicBezTo>
                  <a:cubicBezTo>
                    <a:pt x="60199" y="19443"/>
                    <a:pt x="61544" y="18312"/>
                    <a:pt x="62830" y="17467"/>
                  </a:cubicBezTo>
                  <a:cubicBezTo>
                    <a:pt x="64890" y="16109"/>
                    <a:pt x="66961" y="14859"/>
                    <a:pt x="69164" y="13776"/>
                  </a:cubicBezTo>
                  <a:cubicBezTo>
                    <a:pt x="69295" y="13692"/>
                    <a:pt x="69343" y="13549"/>
                    <a:pt x="69307" y="13418"/>
                  </a:cubicBezTo>
                  <a:cubicBezTo>
                    <a:pt x="69307" y="13383"/>
                    <a:pt x="69271" y="13311"/>
                    <a:pt x="69235" y="13287"/>
                  </a:cubicBezTo>
                  <a:cubicBezTo>
                    <a:pt x="69188" y="13228"/>
                    <a:pt x="69128" y="13204"/>
                    <a:pt x="69069" y="13168"/>
                  </a:cubicBezTo>
                  <a:cubicBezTo>
                    <a:pt x="67926" y="12502"/>
                    <a:pt x="65675" y="12192"/>
                    <a:pt x="64235" y="11835"/>
                  </a:cubicBezTo>
                  <a:cubicBezTo>
                    <a:pt x="59937" y="10775"/>
                    <a:pt x="55627" y="9751"/>
                    <a:pt x="51328" y="8715"/>
                  </a:cubicBezTo>
                  <a:cubicBezTo>
                    <a:pt x="41196" y="6299"/>
                    <a:pt x="31040" y="3882"/>
                    <a:pt x="20860" y="1619"/>
                  </a:cubicBezTo>
                  <a:cubicBezTo>
                    <a:pt x="18515" y="1096"/>
                    <a:pt x="16014" y="357"/>
                    <a:pt x="13574" y="107"/>
                  </a:cubicBezTo>
                  <a:cubicBezTo>
                    <a:pt x="13260" y="78"/>
                    <a:pt x="12591" y="0"/>
                    <a:pt x="12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4326;p53">
              <a:extLst>
                <a:ext uri="{FF2B5EF4-FFF2-40B4-BE49-F238E27FC236}">
                  <a16:creationId xmlns:a16="http://schemas.microsoft.com/office/drawing/2014/main" id="{854C18C0-DB26-BE4B-D065-78817B297C08}"/>
                </a:ext>
              </a:extLst>
            </p:cNvPr>
            <p:cNvSpPr/>
            <p:nvPr/>
          </p:nvSpPr>
          <p:spPr>
            <a:xfrm>
              <a:off x="4257600" y="2549375"/>
              <a:ext cx="96825" cy="112800"/>
            </a:xfrm>
            <a:custGeom>
              <a:avLst/>
              <a:gdLst/>
              <a:ahLst/>
              <a:cxnLst/>
              <a:rect l="l" t="t" r="r" b="b"/>
              <a:pathLst>
                <a:path w="3873" h="4512" extrusionOk="0">
                  <a:moveTo>
                    <a:pt x="789" y="900"/>
                  </a:moveTo>
                  <a:cubicBezTo>
                    <a:pt x="1122" y="1067"/>
                    <a:pt x="1479" y="1198"/>
                    <a:pt x="1813" y="1341"/>
                  </a:cubicBezTo>
                  <a:cubicBezTo>
                    <a:pt x="1777" y="1365"/>
                    <a:pt x="1729" y="1377"/>
                    <a:pt x="1694" y="1412"/>
                  </a:cubicBezTo>
                  <a:cubicBezTo>
                    <a:pt x="1527" y="1412"/>
                    <a:pt x="1420" y="1484"/>
                    <a:pt x="1337" y="1615"/>
                  </a:cubicBezTo>
                  <a:cubicBezTo>
                    <a:pt x="1134" y="1758"/>
                    <a:pt x="920" y="1889"/>
                    <a:pt x="729" y="2032"/>
                  </a:cubicBezTo>
                  <a:cubicBezTo>
                    <a:pt x="765" y="1662"/>
                    <a:pt x="777" y="1281"/>
                    <a:pt x="789" y="900"/>
                  </a:cubicBezTo>
                  <a:close/>
                  <a:moveTo>
                    <a:pt x="1872" y="2139"/>
                  </a:moveTo>
                  <a:cubicBezTo>
                    <a:pt x="2087" y="2317"/>
                    <a:pt x="2313" y="2591"/>
                    <a:pt x="2432" y="2686"/>
                  </a:cubicBezTo>
                  <a:cubicBezTo>
                    <a:pt x="2551" y="2794"/>
                    <a:pt x="2670" y="2913"/>
                    <a:pt x="2789" y="3020"/>
                  </a:cubicBezTo>
                  <a:cubicBezTo>
                    <a:pt x="2861" y="3079"/>
                    <a:pt x="2932" y="3151"/>
                    <a:pt x="3003" y="3210"/>
                  </a:cubicBezTo>
                  <a:cubicBezTo>
                    <a:pt x="3122" y="3210"/>
                    <a:pt x="3146" y="3210"/>
                    <a:pt x="3039" y="3246"/>
                  </a:cubicBezTo>
                  <a:cubicBezTo>
                    <a:pt x="2861" y="3377"/>
                    <a:pt x="2563" y="3425"/>
                    <a:pt x="2349" y="3567"/>
                  </a:cubicBezTo>
                  <a:cubicBezTo>
                    <a:pt x="2313" y="3591"/>
                    <a:pt x="2265" y="3639"/>
                    <a:pt x="2218" y="3687"/>
                  </a:cubicBezTo>
                  <a:cubicBezTo>
                    <a:pt x="2075" y="3186"/>
                    <a:pt x="1872" y="2734"/>
                    <a:pt x="1622" y="2270"/>
                  </a:cubicBezTo>
                  <a:cubicBezTo>
                    <a:pt x="1718" y="2234"/>
                    <a:pt x="1789" y="2186"/>
                    <a:pt x="1872" y="2139"/>
                  </a:cubicBezTo>
                  <a:close/>
                  <a:moveTo>
                    <a:pt x="458" y="1"/>
                  </a:moveTo>
                  <a:cubicBezTo>
                    <a:pt x="282" y="1"/>
                    <a:pt x="113" y="133"/>
                    <a:pt x="122" y="341"/>
                  </a:cubicBezTo>
                  <a:cubicBezTo>
                    <a:pt x="146" y="984"/>
                    <a:pt x="134" y="1639"/>
                    <a:pt x="86" y="2270"/>
                  </a:cubicBezTo>
                  <a:cubicBezTo>
                    <a:pt x="86" y="2377"/>
                    <a:pt x="122" y="2448"/>
                    <a:pt x="170" y="2496"/>
                  </a:cubicBezTo>
                  <a:cubicBezTo>
                    <a:pt x="146" y="2508"/>
                    <a:pt x="122" y="2532"/>
                    <a:pt x="110" y="2555"/>
                  </a:cubicBezTo>
                  <a:cubicBezTo>
                    <a:pt x="1" y="2665"/>
                    <a:pt x="93" y="2845"/>
                    <a:pt x="229" y="2845"/>
                  </a:cubicBezTo>
                  <a:cubicBezTo>
                    <a:pt x="241" y="2845"/>
                    <a:pt x="253" y="2844"/>
                    <a:pt x="265" y="2841"/>
                  </a:cubicBezTo>
                  <a:cubicBezTo>
                    <a:pt x="622" y="2734"/>
                    <a:pt x="967" y="2579"/>
                    <a:pt x="1313" y="2401"/>
                  </a:cubicBezTo>
                  <a:cubicBezTo>
                    <a:pt x="1515" y="3032"/>
                    <a:pt x="1670" y="3675"/>
                    <a:pt x="1801" y="4318"/>
                  </a:cubicBezTo>
                  <a:cubicBezTo>
                    <a:pt x="1832" y="4449"/>
                    <a:pt x="1936" y="4512"/>
                    <a:pt x="2047" y="4512"/>
                  </a:cubicBezTo>
                  <a:cubicBezTo>
                    <a:pt x="2146" y="4512"/>
                    <a:pt x="2251" y="4461"/>
                    <a:pt x="2313" y="4365"/>
                  </a:cubicBezTo>
                  <a:cubicBezTo>
                    <a:pt x="2503" y="4091"/>
                    <a:pt x="2765" y="3877"/>
                    <a:pt x="3099" y="3746"/>
                  </a:cubicBezTo>
                  <a:cubicBezTo>
                    <a:pt x="3242" y="3687"/>
                    <a:pt x="3456" y="3651"/>
                    <a:pt x="3551" y="3544"/>
                  </a:cubicBezTo>
                  <a:cubicBezTo>
                    <a:pt x="3873" y="3198"/>
                    <a:pt x="3396" y="2865"/>
                    <a:pt x="3158" y="2651"/>
                  </a:cubicBezTo>
                  <a:cubicBezTo>
                    <a:pt x="2920" y="2424"/>
                    <a:pt x="2682" y="2198"/>
                    <a:pt x="2444" y="1960"/>
                  </a:cubicBezTo>
                  <a:cubicBezTo>
                    <a:pt x="2408" y="1936"/>
                    <a:pt x="2384" y="1889"/>
                    <a:pt x="2337" y="1853"/>
                  </a:cubicBezTo>
                  <a:cubicBezTo>
                    <a:pt x="2515" y="1758"/>
                    <a:pt x="2706" y="1639"/>
                    <a:pt x="2884" y="1532"/>
                  </a:cubicBezTo>
                  <a:cubicBezTo>
                    <a:pt x="3146" y="1377"/>
                    <a:pt x="3111" y="948"/>
                    <a:pt x="2801" y="877"/>
                  </a:cubicBezTo>
                  <a:cubicBezTo>
                    <a:pt x="2039" y="698"/>
                    <a:pt x="1313" y="424"/>
                    <a:pt x="622" y="43"/>
                  </a:cubicBezTo>
                  <a:cubicBezTo>
                    <a:pt x="570" y="14"/>
                    <a:pt x="514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416789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501;p48">
            <a:extLst>
              <a:ext uri="{FF2B5EF4-FFF2-40B4-BE49-F238E27FC236}">
                <a16:creationId xmlns:a16="http://schemas.microsoft.com/office/drawing/2014/main" id="{E20E0343-AEF8-8E82-BD08-F7D327C09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4284" y="0"/>
            <a:ext cx="2289716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PLANNING FINAL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7BE93-069C-1327-75E0-71C3036CF8F1}"/>
              </a:ext>
            </a:extLst>
          </p:cNvPr>
          <p:cNvSpPr txBox="1"/>
          <p:nvPr/>
        </p:nvSpPr>
        <p:spPr>
          <a:xfrm>
            <a:off x="8851932" y="48357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9ED861F-74E6-4222-9C4B-2EAF4B0B99D2}" type="slidenum">
              <a:rPr lang="en-US" smtClean="0">
                <a:latin typeface="Merriweather" panose="00000500000000000000" pitchFamily="2" charset="0"/>
              </a:rPr>
              <a:t>13</a:t>
            </a:fld>
            <a:endParaRPr lang="en-US" dirty="0">
              <a:latin typeface="Merriweather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085ADCD-83A5-1554-EBF0-53C95B73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854283" cy="4608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1ED9F62-70B6-31D7-3581-EF567F6BA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748"/>
            <a:ext cx="6854284" cy="46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4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0" name="Google Shape;10370;p43"/>
          <p:cNvSpPr txBox="1">
            <a:spLocks noGrp="1"/>
          </p:cNvSpPr>
          <p:nvPr>
            <p:ph type="title" idx="2"/>
          </p:nvPr>
        </p:nvSpPr>
        <p:spPr>
          <a:xfrm>
            <a:off x="713225" y="1329725"/>
            <a:ext cx="3792900" cy="11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10372" name="Google Shape;17343;p59">
            <a:extLst>
              <a:ext uri="{FF2B5EF4-FFF2-40B4-BE49-F238E27FC236}">
                <a16:creationId xmlns:a16="http://schemas.microsoft.com/office/drawing/2014/main" id="{F3B4C9F8-C28A-2DA4-B9D8-6F7DFF7028AD}"/>
              </a:ext>
            </a:extLst>
          </p:cNvPr>
          <p:cNvGrpSpPr/>
          <p:nvPr/>
        </p:nvGrpSpPr>
        <p:grpSpPr>
          <a:xfrm rot="-6805185">
            <a:off x="5460764" y="1075387"/>
            <a:ext cx="3236666" cy="2992724"/>
            <a:chOff x="2483025" y="1774950"/>
            <a:chExt cx="1815750" cy="1678900"/>
          </a:xfrm>
        </p:grpSpPr>
        <p:sp>
          <p:nvSpPr>
            <p:cNvPr id="10373" name="Google Shape;17344;p59">
              <a:extLst>
                <a:ext uri="{FF2B5EF4-FFF2-40B4-BE49-F238E27FC236}">
                  <a16:creationId xmlns:a16="http://schemas.microsoft.com/office/drawing/2014/main" id="{B4F3B6C1-B127-A2F6-B6E9-E3B0A93A7125}"/>
                </a:ext>
              </a:extLst>
            </p:cNvPr>
            <p:cNvSpPr/>
            <p:nvPr/>
          </p:nvSpPr>
          <p:spPr>
            <a:xfrm>
              <a:off x="2546425" y="1800350"/>
              <a:ext cx="1653525" cy="1653500"/>
            </a:xfrm>
            <a:custGeom>
              <a:avLst/>
              <a:gdLst/>
              <a:ahLst/>
              <a:cxnLst/>
              <a:rect l="l" t="t" r="r" b="b"/>
              <a:pathLst>
                <a:path w="66141" h="66140" extrusionOk="0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7345;p59">
              <a:extLst>
                <a:ext uri="{FF2B5EF4-FFF2-40B4-BE49-F238E27FC236}">
                  <a16:creationId xmlns:a16="http://schemas.microsoft.com/office/drawing/2014/main" id="{9782EA8C-1553-8CA8-8A20-123128A923CC}"/>
                </a:ext>
              </a:extLst>
            </p:cNvPr>
            <p:cNvSpPr/>
            <p:nvPr/>
          </p:nvSpPr>
          <p:spPr>
            <a:xfrm>
              <a:off x="3422725" y="3171350"/>
              <a:ext cx="425675" cy="206900"/>
            </a:xfrm>
            <a:custGeom>
              <a:avLst/>
              <a:gdLst/>
              <a:ahLst/>
              <a:cxnLst/>
              <a:rect l="l" t="t" r="r" b="b"/>
              <a:pathLst>
                <a:path w="17027" h="8276" extrusionOk="0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7346;p59">
              <a:extLst>
                <a:ext uri="{FF2B5EF4-FFF2-40B4-BE49-F238E27FC236}">
                  <a16:creationId xmlns:a16="http://schemas.microsoft.com/office/drawing/2014/main" id="{04EEDBF9-4C65-13BC-9664-3D5EE75CA103}"/>
                </a:ext>
              </a:extLst>
            </p:cNvPr>
            <p:cNvSpPr/>
            <p:nvPr/>
          </p:nvSpPr>
          <p:spPr>
            <a:xfrm>
              <a:off x="3488525" y="3212725"/>
              <a:ext cx="233375" cy="116700"/>
            </a:xfrm>
            <a:custGeom>
              <a:avLst/>
              <a:gdLst/>
              <a:ahLst/>
              <a:cxnLst/>
              <a:rect l="l" t="t" r="r" b="b"/>
              <a:pathLst>
                <a:path w="9335" h="4668" extrusionOk="0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6" name="Google Shape;17347;p59">
              <a:extLst>
                <a:ext uri="{FF2B5EF4-FFF2-40B4-BE49-F238E27FC236}">
                  <a16:creationId xmlns:a16="http://schemas.microsoft.com/office/drawing/2014/main" id="{DBF86FCA-BA91-63B0-6481-AA62AD76A01B}"/>
                </a:ext>
              </a:extLst>
            </p:cNvPr>
            <p:cNvSpPr/>
            <p:nvPr/>
          </p:nvSpPr>
          <p:spPr>
            <a:xfrm>
              <a:off x="3550725" y="3216000"/>
              <a:ext cx="75050" cy="50925"/>
            </a:xfrm>
            <a:custGeom>
              <a:avLst/>
              <a:gdLst/>
              <a:ahLst/>
              <a:cxnLst/>
              <a:rect l="l" t="t" r="r" b="b"/>
              <a:pathLst>
                <a:path w="3002" h="2037" extrusionOk="0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7" name="Google Shape;17348;p59">
              <a:extLst>
                <a:ext uri="{FF2B5EF4-FFF2-40B4-BE49-F238E27FC236}">
                  <a16:creationId xmlns:a16="http://schemas.microsoft.com/office/drawing/2014/main" id="{8613E8F5-C3CF-6001-FDC1-D558984A0C22}"/>
                </a:ext>
              </a:extLst>
            </p:cNvPr>
            <p:cNvSpPr/>
            <p:nvPr/>
          </p:nvSpPr>
          <p:spPr>
            <a:xfrm>
              <a:off x="3539125" y="3190600"/>
              <a:ext cx="61925" cy="30250"/>
            </a:xfrm>
            <a:custGeom>
              <a:avLst/>
              <a:gdLst/>
              <a:ahLst/>
              <a:cxnLst/>
              <a:rect l="l" t="t" r="r" b="b"/>
              <a:pathLst>
                <a:path w="2477" h="1210" extrusionOk="0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8" name="Google Shape;17349;p59">
              <a:extLst>
                <a:ext uri="{FF2B5EF4-FFF2-40B4-BE49-F238E27FC236}">
                  <a16:creationId xmlns:a16="http://schemas.microsoft.com/office/drawing/2014/main" id="{D15BF479-62FE-C525-A0E7-71E21396FC02}"/>
                </a:ext>
              </a:extLst>
            </p:cNvPr>
            <p:cNvSpPr/>
            <p:nvPr/>
          </p:nvSpPr>
          <p:spPr>
            <a:xfrm>
              <a:off x="2764025" y="1887850"/>
              <a:ext cx="393825" cy="307225"/>
            </a:xfrm>
            <a:custGeom>
              <a:avLst/>
              <a:gdLst/>
              <a:ahLst/>
              <a:cxnLst/>
              <a:rect l="l" t="t" r="r" b="b"/>
              <a:pathLst>
                <a:path w="15753" h="12289" extrusionOk="0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9" name="Google Shape;17350;p59">
              <a:extLst>
                <a:ext uri="{FF2B5EF4-FFF2-40B4-BE49-F238E27FC236}">
                  <a16:creationId xmlns:a16="http://schemas.microsoft.com/office/drawing/2014/main" id="{89B7B474-818A-DC6D-E8FA-8053CA44508B}"/>
                </a:ext>
              </a:extLst>
            </p:cNvPr>
            <p:cNvSpPr/>
            <p:nvPr/>
          </p:nvSpPr>
          <p:spPr>
            <a:xfrm>
              <a:off x="2832175" y="1989650"/>
              <a:ext cx="202450" cy="180125"/>
            </a:xfrm>
            <a:custGeom>
              <a:avLst/>
              <a:gdLst/>
              <a:ahLst/>
              <a:cxnLst/>
              <a:rect l="l" t="t" r="r" b="b"/>
              <a:pathLst>
                <a:path w="8098" h="7205" extrusionOk="0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0" name="Google Shape;17351;p59">
              <a:extLst>
                <a:ext uri="{FF2B5EF4-FFF2-40B4-BE49-F238E27FC236}">
                  <a16:creationId xmlns:a16="http://schemas.microsoft.com/office/drawing/2014/main" id="{00E18385-0BD7-16D4-87E8-51DE686C2DF0}"/>
                </a:ext>
              </a:extLst>
            </p:cNvPr>
            <p:cNvSpPr/>
            <p:nvPr/>
          </p:nvSpPr>
          <p:spPr>
            <a:xfrm>
              <a:off x="2904825" y="2081625"/>
              <a:ext cx="61325" cy="47950"/>
            </a:xfrm>
            <a:custGeom>
              <a:avLst/>
              <a:gdLst/>
              <a:ahLst/>
              <a:cxnLst/>
              <a:rect l="l" t="t" r="r" b="b"/>
              <a:pathLst>
                <a:path w="2453" h="1918" extrusionOk="0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1" name="Google Shape;17352;p59">
              <a:extLst>
                <a:ext uri="{FF2B5EF4-FFF2-40B4-BE49-F238E27FC236}">
                  <a16:creationId xmlns:a16="http://schemas.microsoft.com/office/drawing/2014/main" id="{805A2B2E-8D19-A2D6-C115-06232C907304}"/>
                </a:ext>
              </a:extLst>
            </p:cNvPr>
            <p:cNvSpPr/>
            <p:nvPr/>
          </p:nvSpPr>
          <p:spPr>
            <a:xfrm>
              <a:off x="4110925" y="2429900"/>
              <a:ext cx="29200" cy="310775"/>
            </a:xfrm>
            <a:custGeom>
              <a:avLst/>
              <a:gdLst/>
              <a:ahLst/>
              <a:cxnLst/>
              <a:rect l="l" t="t" r="r" b="b"/>
              <a:pathLst>
                <a:path w="1168" h="12431" extrusionOk="0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2" name="Google Shape;17353;p59">
              <a:extLst>
                <a:ext uri="{FF2B5EF4-FFF2-40B4-BE49-F238E27FC236}">
                  <a16:creationId xmlns:a16="http://schemas.microsoft.com/office/drawing/2014/main" id="{A77F8388-717F-2B55-EF30-C496BFC573A5}"/>
                </a:ext>
              </a:extLst>
            </p:cNvPr>
            <p:cNvSpPr/>
            <p:nvPr/>
          </p:nvSpPr>
          <p:spPr>
            <a:xfrm>
              <a:off x="4076400" y="2491200"/>
              <a:ext cx="20250" cy="146775"/>
            </a:xfrm>
            <a:custGeom>
              <a:avLst/>
              <a:gdLst/>
              <a:ahLst/>
              <a:cxnLst/>
              <a:rect l="l" t="t" r="r" b="b"/>
              <a:pathLst>
                <a:path w="810" h="5871" extrusionOk="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3" name="Google Shape;17354;p59">
              <a:extLst>
                <a:ext uri="{FF2B5EF4-FFF2-40B4-BE49-F238E27FC236}">
                  <a16:creationId xmlns:a16="http://schemas.microsoft.com/office/drawing/2014/main" id="{6A326DE4-A7C6-6C15-E6E1-E38656B746D0}"/>
                </a:ext>
              </a:extLst>
            </p:cNvPr>
            <p:cNvSpPr/>
            <p:nvPr/>
          </p:nvSpPr>
          <p:spPr>
            <a:xfrm>
              <a:off x="4038875" y="2531700"/>
              <a:ext cx="19975" cy="78900"/>
            </a:xfrm>
            <a:custGeom>
              <a:avLst/>
              <a:gdLst/>
              <a:ahLst/>
              <a:cxnLst/>
              <a:rect l="l" t="t" r="r" b="b"/>
              <a:pathLst>
                <a:path w="799" h="3156" extrusionOk="0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4" name="Google Shape;17355;p59">
              <a:extLst>
                <a:ext uri="{FF2B5EF4-FFF2-40B4-BE49-F238E27FC236}">
                  <a16:creationId xmlns:a16="http://schemas.microsoft.com/office/drawing/2014/main" id="{148AE74A-EA48-116E-9071-5D5A1E315354}"/>
                </a:ext>
              </a:extLst>
            </p:cNvPr>
            <p:cNvSpPr/>
            <p:nvPr/>
          </p:nvSpPr>
          <p:spPr>
            <a:xfrm>
              <a:off x="2709850" y="2941850"/>
              <a:ext cx="126525" cy="184275"/>
            </a:xfrm>
            <a:custGeom>
              <a:avLst/>
              <a:gdLst/>
              <a:ahLst/>
              <a:cxnLst/>
              <a:rect l="l" t="t" r="r" b="b"/>
              <a:pathLst>
                <a:path w="5061" h="7371" extrusionOk="0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5" name="Google Shape;17356;p59">
              <a:extLst>
                <a:ext uri="{FF2B5EF4-FFF2-40B4-BE49-F238E27FC236}">
                  <a16:creationId xmlns:a16="http://schemas.microsoft.com/office/drawing/2014/main" id="{49653E7F-5E34-F85E-EED7-6EEDAA82EC0F}"/>
                </a:ext>
              </a:extLst>
            </p:cNvPr>
            <p:cNvSpPr/>
            <p:nvPr/>
          </p:nvSpPr>
          <p:spPr>
            <a:xfrm>
              <a:off x="2758975" y="2976675"/>
              <a:ext cx="50900" cy="73850"/>
            </a:xfrm>
            <a:custGeom>
              <a:avLst/>
              <a:gdLst/>
              <a:ahLst/>
              <a:cxnLst/>
              <a:rect l="l" t="t" r="r" b="b"/>
              <a:pathLst>
                <a:path w="2036" h="2954" extrusionOk="0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6" name="Google Shape;17357;p59">
              <a:extLst>
                <a:ext uri="{FF2B5EF4-FFF2-40B4-BE49-F238E27FC236}">
                  <a16:creationId xmlns:a16="http://schemas.microsoft.com/office/drawing/2014/main" id="{4AD4E738-7A20-FB86-B9BB-6B0FBE48E80B}"/>
                </a:ext>
              </a:extLst>
            </p:cNvPr>
            <p:cNvSpPr/>
            <p:nvPr/>
          </p:nvSpPr>
          <p:spPr>
            <a:xfrm>
              <a:off x="3598350" y="2251900"/>
              <a:ext cx="106000" cy="102425"/>
            </a:xfrm>
            <a:custGeom>
              <a:avLst/>
              <a:gdLst/>
              <a:ahLst/>
              <a:cxnLst/>
              <a:rect l="l" t="t" r="r" b="b"/>
              <a:pathLst>
                <a:path w="4240" h="4097" extrusionOk="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7" name="Google Shape;17358;p59">
              <a:extLst>
                <a:ext uri="{FF2B5EF4-FFF2-40B4-BE49-F238E27FC236}">
                  <a16:creationId xmlns:a16="http://schemas.microsoft.com/office/drawing/2014/main" id="{3D2FE9BB-55E0-E319-4A6F-7978916683F3}"/>
                </a:ext>
              </a:extLst>
            </p:cNvPr>
            <p:cNvSpPr/>
            <p:nvPr/>
          </p:nvSpPr>
          <p:spPr>
            <a:xfrm>
              <a:off x="3577525" y="23534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8" name="Google Shape;17359;p59">
              <a:extLst>
                <a:ext uri="{FF2B5EF4-FFF2-40B4-BE49-F238E27FC236}">
                  <a16:creationId xmlns:a16="http://schemas.microsoft.com/office/drawing/2014/main" id="{421C5DD2-811D-8A51-470C-69D96D32189A}"/>
                </a:ext>
              </a:extLst>
            </p:cNvPr>
            <p:cNvSpPr/>
            <p:nvPr/>
          </p:nvSpPr>
          <p:spPr>
            <a:xfrm>
              <a:off x="3592700" y="2398650"/>
              <a:ext cx="19375" cy="25900"/>
            </a:xfrm>
            <a:custGeom>
              <a:avLst/>
              <a:gdLst/>
              <a:ahLst/>
              <a:cxnLst/>
              <a:rect l="l" t="t" r="r" b="b"/>
              <a:pathLst>
                <a:path w="775" h="1036" extrusionOk="0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9" name="Google Shape;17360;p59">
              <a:extLst>
                <a:ext uri="{FF2B5EF4-FFF2-40B4-BE49-F238E27FC236}">
                  <a16:creationId xmlns:a16="http://schemas.microsoft.com/office/drawing/2014/main" id="{52440EAE-37B1-38C2-B1F8-063B3FDAF9B3}"/>
                </a:ext>
              </a:extLst>
            </p:cNvPr>
            <p:cNvSpPr/>
            <p:nvPr/>
          </p:nvSpPr>
          <p:spPr>
            <a:xfrm>
              <a:off x="3617100" y="2548050"/>
              <a:ext cx="181000" cy="62325"/>
            </a:xfrm>
            <a:custGeom>
              <a:avLst/>
              <a:gdLst/>
              <a:ahLst/>
              <a:cxnLst/>
              <a:rect l="l" t="t" r="r" b="b"/>
              <a:pathLst>
                <a:path w="7240" h="2493" extrusionOk="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0" name="Google Shape;17361;p59">
              <a:extLst>
                <a:ext uri="{FF2B5EF4-FFF2-40B4-BE49-F238E27FC236}">
                  <a16:creationId xmlns:a16="http://schemas.microsoft.com/office/drawing/2014/main" id="{39CA40E0-6416-9F41-F8CC-65687908110C}"/>
                </a:ext>
              </a:extLst>
            </p:cNvPr>
            <p:cNvSpPr/>
            <p:nvPr/>
          </p:nvSpPr>
          <p:spPr>
            <a:xfrm>
              <a:off x="3842425" y="2585875"/>
              <a:ext cx="60150" cy="15200"/>
            </a:xfrm>
            <a:custGeom>
              <a:avLst/>
              <a:gdLst/>
              <a:ahLst/>
              <a:cxnLst/>
              <a:rect l="l" t="t" r="r" b="b"/>
              <a:pathLst>
                <a:path w="2406" h="608" extrusionOk="0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1" name="Google Shape;17362;p59">
              <a:extLst>
                <a:ext uri="{FF2B5EF4-FFF2-40B4-BE49-F238E27FC236}">
                  <a16:creationId xmlns:a16="http://schemas.microsoft.com/office/drawing/2014/main" id="{5B62C621-3553-AECE-983D-B96AA9203255}"/>
                </a:ext>
              </a:extLst>
            </p:cNvPr>
            <p:cNvSpPr/>
            <p:nvPr/>
          </p:nvSpPr>
          <p:spPr>
            <a:xfrm>
              <a:off x="3942750" y="2738550"/>
              <a:ext cx="32175" cy="103625"/>
            </a:xfrm>
            <a:custGeom>
              <a:avLst/>
              <a:gdLst/>
              <a:ahLst/>
              <a:cxnLst/>
              <a:rect l="l" t="t" r="r" b="b"/>
              <a:pathLst>
                <a:path w="1287" h="4145" extrusionOk="0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2" name="Google Shape;17363;p59">
              <a:extLst>
                <a:ext uri="{FF2B5EF4-FFF2-40B4-BE49-F238E27FC236}">
                  <a16:creationId xmlns:a16="http://schemas.microsoft.com/office/drawing/2014/main" id="{8FB1680E-70C9-A169-FDD8-380049F16808}"/>
                </a:ext>
              </a:extLst>
            </p:cNvPr>
            <p:cNvSpPr/>
            <p:nvPr/>
          </p:nvSpPr>
          <p:spPr>
            <a:xfrm>
              <a:off x="3953150" y="2856125"/>
              <a:ext cx="24450" cy="94400"/>
            </a:xfrm>
            <a:custGeom>
              <a:avLst/>
              <a:gdLst/>
              <a:ahLst/>
              <a:cxnLst/>
              <a:rect l="l" t="t" r="r" b="b"/>
              <a:pathLst>
                <a:path w="978" h="3776" extrusionOk="0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3" name="Google Shape;17364;p59">
              <a:extLst>
                <a:ext uri="{FF2B5EF4-FFF2-40B4-BE49-F238E27FC236}">
                  <a16:creationId xmlns:a16="http://schemas.microsoft.com/office/drawing/2014/main" id="{2FD96948-5AA4-4208-C087-8354A6C62D44}"/>
                </a:ext>
              </a:extLst>
            </p:cNvPr>
            <p:cNvSpPr/>
            <p:nvPr/>
          </p:nvSpPr>
          <p:spPr>
            <a:xfrm>
              <a:off x="3961800" y="2979375"/>
              <a:ext cx="15800" cy="52400"/>
            </a:xfrm>
            <a:custGeom>
              <a:avLst/>
              <a:gdLst/>
              <a:ahLst/>
              <a:cxnLst/>
              <a:rect l="l" t="t" r="r" b="b"/>
              <a:pathLst>
                <a:path w="632" h="2096" extrusionOk="0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4" name="Google Shape;17365;p59">
              <a:extLst>
                <a:ext uri="{FF2B5EF4-FFF2-40B4-BE49-F238E27FC236}">
                  <a16:creationId xmlns:a16="http://schemas.microsoft.com/office/drawing/2014/main" id="{1C7EF5BC-FE07-A19A-CB9C-A1792AA2137B}"/>
                </a:ext>
              </a:extLst>
            </p:cNvPr>
            <p:cNvSpPr/>
            <p:nvPr/>
          </p:nvSpPr>
          <p:spPr>
            <a:xfrm>
              <a:off x="3812375" y="2229200"/>
              <a:ext cx="46750" cy="9325"/>
            </a:xfrm>
            <a:custGeom>
              <a:avLst/>
              <a:gdLst/>
              <a:ahLst/>
              <a:cxnLst/>
              <a:rect l="l" t="t" r="r" b="b"/>
              <a:pathLst>
                <a:path w="1870" h="373" extrusionOk="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5" name="Google Shape;17366;p59">
              <a:extLst>
                <a:ext uri="{FF2B5EF4-FFF2-40B4-BE49-F238E27FC236}">
                  <a16:creationId xmlns:a16="http://schemas.microsoft.com/office/drawing/2014/main" id="{0B14B5BE-C544-890B-A235-241A57593F8D}"/>
                </a:ext>
              </a:extLst>
            </p:cNvPr>
            <p:cNvSpPr/>
            <p:nvPr/>
          </p:nvSpPr>
          <p:spPr>
            <a:xfrm>
              <a:off x="3881125" y="2265300"/>
              <a:ext cx="18175" cy="7450"/>
            </a:xfrm>
            <a:custGeom>
              <a:avLst/>
              <a:gdLst/>
              <a:ahLst/>
              <a:cxnLst/>
              <a:rect l="l" t="t" r="r" b="b"/>
              <a:pathLst>
                <a:path w="727" h="298" extrusionOk="0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6" name="Google Shape;17367;p59">
              <a:extLst>
                <a:ext uri="{FF2B5EF4-FFF2-40B4-BE49-F238E27FC236}">
                  <a16:creationId xmlns:a16="http://schemas.microsoft.com/office/drawing/2014/main" id="{610691A5-137C-40A7-31E2-C8614E3AF20B}"/>
                </a:ext>
              </a:extLst>
            </p:cNvPr>
            <p:cNvSpPr/>
            <p:nvPr/>
          </p:nvSpPr>
          <p:spPr>
            <a:xfrm>
              <a:off x="2925650" y="2532000"/>
              <a:ext cx="24425" cy="7450"/>
            </a:xfrm>
            <a:custGeom>
              <a:avLst/>
              <a:gdLst/>
              <a:ahLst/>
              <a:cxnLst/>
              <a:rect l="l" t="t" r="r" b="b"/>
              <a:pathLst>
                <a:path w="977" h="298" extrusionOk="0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7" name="Google Shape;17368;p59">
              <a:extLst>
                <a:ext uri="{FF2B5EF4-FFF2-40B4-BE49-F238E27FC236}">
                  <a16:creationId xmlns:a16="http://schemas.microsoft.com/office/drawing/2014/main" id="{40190338-2C39-E107-3C52-C657676A316B}"/>
                </a:ext>
              </a:extLst>
            </p:cNvPr>
            <p:cNvSpPr/>
            <p:nvPr/>
          </p:nvSpPr>
          <p:spPr>
            <a:xfrm>
              <a:off x="2970600" y="2549150"/>
              <a:ext cx="138125" cy="62050"/>
            </a:xfrm>
            <a:custGeom>
              <a:avLst/>
              <a:gdLst/>
              <a:ahLst/>
              <a:cxnLst/>
              <a:rect l="l" t="t" r="r" b="b"/>
              <a:pathLst>
                <a:path w="5525" h="2482" extrusionOk="0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8" name="Google Shape;17369;p59">
              <a:extLst>
                <a:ext uri="{FF2B5EF4-FFF2-40B4-BE49-F238E27FC236}">
                  <a16:creationId xmlns:a16="http://schemas.microsoft.com/office/drawing/2014/main" id="{CFC770E0-ADCC-1541-80E3-F444C3571F7C}"/>
                </a:ext>
              </a:extLst>
            </p:cNvPr>
            <p:cNvSpPr/>
            <p:nvPr/>
          </p:nvSpPr>
          <p:spPr>
            <a:xfrm>
              <a:off x="3293250" y="2759100"/>
              <a:ext cx="10150" cy="50625"/>
            </a:xfrm>
            <a:custGeom>
              <a:avLst/>
              <a:gdLst/>
              <a:ahLst/>
              <a:cxnLst/>
              <a:rect l="l" t="t" r="r" b="b"/>
              <a:pathLst>
                <a:path w="406" h="2025" extrusionOk="0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9" name="Google Shape;17370;p59">
              <a:extLst>
                <a:ext uri="{FF2B5EF4-FFF2-40B4-BE49-F238E27FC236}">
                  <a16:creationId xmlns:a16="http://schemas.microsoft.com/office/drawing/2014/main" id="{C7131804-85BD-7714-1FFB-39875CC94DF7}"/>
                </a:ext>
              </a:extLst>
            </p:cNvPr>
            <p:cNvSpPr/>
            <p:nvPr/>
          </p:nvSpPr>
          <p:spPr>
            <a:xfrm>
              <a:off x="3281950" y="2821900"/>
              <a:ext cx="14900" cy="58975"/>
            </a:xfrm>
            <a:custGeom>
              <a:avLst/>
              <a:gdLst/>
              <a:ahLst/>
              <a:cxnLst/>
              <a:rect l="l" t="t" r="r" b="b"/>
              <a:pathLst>
                <a:path w="596" h="2359" extrusionOk="0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0" name="Google Shape;17371;p59">
              <a:extLst>
                <a:ext uri="{FF2B5EF4-FFF2-40B4-BE49-F238E27FC236}">
                  <a16:creationId xmlns:a16="http://schemas.microsoft.com/office/drawing/2014/main" id="{9F975ED0-394F-108F-BF73-53DE98DB4084}"/>
                </a:ext>
              </a:extLst>
            </p:cNvPr>
            <p:cNvSpPr/>
            <p:nvPr/>
          </p:nvSpPr>
          <p:spPr>
            <a:xfrm>
              <a:off x="3220925" y="2921025"/>
              <a:ext cx="33950" cy="29500"/>
            </a:xfrm>
            <a:custGeom>
              <a:avLst/>
              <a:gdLst/>
              <a:ahLst/>
              <a:cxnLst/>
              <a:rect l="l" t="t" r="r" b="b"/>
              <a:pathLst>
                <a:path w="1358" h="1180" extrusionOk="0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1" name="Google Shape;17372;p59">
              <a:extLst>
                <a:ext uri="{FF2B5EF4-FFF2-40B4-BE49-F238E27FC236}">
                  <a16:creationId xmlns:a16="http://schemas.microsoft.com/office/drawing/2014/main" id="{C3AEAC55-1B81-0C9C-9A88-CD824B2BA7C2}"/>
                </a:ext>
              </a:extLst>
            </p:cNvPr>
            <p:cNvSpPr/>
            <p:nvPr/>
          </p:nvSpPr>
          <p:spPr>
            <a:xfrm>
              <a:off x="3182225" y="2972225"/>
              <a:ext cx="17600" cy="43175"/>
            </a:xfrm>
            <a:custGeom>
              <a:avLst/>
              <a:gdLst/>
              <a:ahLst/>
              <a:cxnLst/>
              <a:rect l="l" t="t" r="r" b="b"/>
              <a:pathLst>
                <a:path w="704" h="1727" extrusionOk="0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2" name="Google Shape;17373;p59">
              <a:extLst>
                <a:ext uri="{FF2B5EF4-FFF2-40B4-BE49-F238E27FC236}">
                  <a16:creationId xmlns:a16="http://schemas.microsoft.com/office/drawing/2014/main" id="{552E1156-66CB-C4B7-D321-1E766191372F}"/>
                </a:ext>
              </a:extLst>
            </p:cNvPr>
            <p:cNvSpPr/>
            <p:nvPr/>
          </p:nvSpPr>
          <p:spPr>
            <a:xfrm>
              <a:off x="3149500" y="3058250"/>
              <a:ext cx="11925" cy="38725"/>
            </a:xfrm>
            <a:custGeom>
              <a:avLst/>
              <a:gdLst/>
              <a:ahLst/>
              <a:cxnLst/>
              <a:rect l="l" t="t" r="r" b="b"/>
              <a:pathLst>
                <a:path w="477" h="1549" extrusionOk="0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3" name="Google Shape;17374;p59">
              <a:extLst>
                <a:ext uri="{FF2B5EF4-FFF2-40B4-BE49-F238E27FC236}">
                  <a16:creationId xmlns:a16="http://schemas.microsoft.com/office/drawing/2014/main" id="{AB6E370A-FB75-64DD-1321-CBC5C8B5F0D9}"/>
                </a:ext>
              </a:extLst>
            </p:cNvPr>
            <p:cNvSpPr/>
            <p:nvPr/>
          </p:nvSpPr>
          <p:spPr>
            <a:xfrm>
              <a:off x="2819975" y="22575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4" name="Google Shape;17375;p59">
              <a:extLst>
                <a:ext uri="{FF2B5EF4-FFF2-40B4-BE49-F238E27FC236}">
                  <a16:creationId xmlns:a16="http://schemas.microsoft.com/office/drawing/2014/main" id="{8C6AA270-45B3-0B93-DB81-7F47FC901E90}"/>
                </a:ext>
              </a:extLst>
            </p:cNvPr>
            <p:cNvSpPr/>
            <p:nvPr/>
          </p:nvSpPr>
          <p:spPr>
            <a:xfrm>
              <a:off x="2892025" y="2280175"/>
              <a:ext cx="9850" cy="16100"/>
            </a:xfrm>
            <a:custGeom>
              <a:avLst/>
              <a:gdLst/>
              <a:ahLst/>
              <a:cxnLst/>
              <a:rect l="l" t="t" r="r" b="b"/>
              <a:pathLst>
                <a:path w="394" h="644" extrusionOk="0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5" name="Google Shape;17376;p59">
              <a:extLst>
                <a:ext uri="{FF2B5EF4-FFF2-40B4-BE49-F238E27FC236}">
                  <a16:creationId xmlns:a16="http://schemas.microsoft.com/office/drawing/2014/main" id="{EFD069C1-1012-D3A8-C70F-43D84280BB71}"/>
                </a:ext>
              </a:extLst>
            </p:cNvPr>
            <p:cNvSpPr/>
            <p:nvPr/>
          </p:nvSpPr>
          <p:spPr>
            <a:xfrm>
              <a:off x="2883675" y="2218850"/>
              <a:ext cx="9250" cy="42900"/>
            </a:xfrm>
            <a:custGeom>
              <a:avLst/>
              <a:gdLst/>
              <a:ahLst/>
              <a:cxnLst/>
              <a:rect l="l" t="t" r="r" b="b"/>
              <a:pathLst>
                <a:path w="370" h="1716" extrusionOk="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6" name="Google Shape;17377;p59">
              <a:extLst>
                <a:ext uri="{FF2B5EF4-FFF2-40B4-BE49-F238E27FC236}">
                  <a16:creationId xmlns:a16="http://schemas.microsoft.com/office/drawing/2014/main" id="{9915FCD3-FE42-A21A-5333-A8E76F524F9D}"/>
                </a:ext>
              </a:extLst>
            </p:cNvPr>
            <p:cNvSpPr/>
            <p:nvPr/>
          </p:nvSpPr>
          <p:spPr>
            <a:xfrm>
              <a:off x="3017025" y="1898575"/>
              <a:ext cx="325075" cy="144975"/>
            </a:xfrm>
            <a:custGeom>
              <a:avLst/>
              <a:gdLst/>
              <a:ahLst/>
              <a:cxnLst/>
              <a:rect l="l" t="t" r="r" b="b"/>
              <a:pathLst>
                <a:path w="13003" h="5799" extrusionOk="0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7" name="Google Shape;17378;p59">
              <a:extLst>
                <a:ext uri="{FF2B5EF4-FFF2-40B4-BE49-F238E27FC236}">
                  <a16:creationId xmlns:a16="http://schemas.microsoft.com/office/drawing/2014/main" id="{2577B887-A969-53CE-9A69-F1DC07490315}"/>
                </a:ext>
              </a:extLst>
            </p:cNvPr>
            <p:cNvSpPr/>
            <p:nvPr/>
          </p:nvSpPr>
          <p:spPr>
            <a:xfrm>
              <a:off x="3341475" y="1874775"/>
              <a:ext cx="20275" cy="12225"/>
            </a:xfrm>
            <a:custGeom>
              <a:avLst/>
              <a:gdLst/>
              <a:ahLst/>
              <a:cxnLst/>
              <a:rect l="l" t="t" r="r" b="b"/>
              <a:pathLst>
                <a:path w="811" h="489" extrusionOk="0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8" name="Google Shape;17379;p59">
              <a:extLst>
                <a:ext uri="{FF2B5EF4-FFF2-40B4-BE49-F238E27FC236}">
                  <a16:creationId xmlns:a16="http://schemas.microsoft.com/office/drawing/2014/main" id="{1CC5E146-1FB6-9238-02FA-CECC6FBF5C88}"/>
                </a:ext>
              </a:extLst>
            </p:cNvPr>
            <p:cNvSpPr/>
            <p:nvPr/>
          </p:nvSpPr>
          <p:spPr>
            <a:xfrm>
              <a:off x="3360525" y="1852150"/>
              <a:ext cx="8975" cy="14300"/>
            </a:xfrm>
            <a:custGeom>
              <a:avLst/>
              <a:gdLst/>
              <a:ahLst/>
              <a:cxnLst/>
              <a:rect l="l" t="t" r="r" b="b"/>
              <a:pathLst>
                <a:path w="359" h="572" extrusionOk="0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9" name="Google Shape;17380;p59">
              <a:extLst>
                <a:ext uri="{FF2B5EF4-FFF2-40B4-BE49-F238E27FC236}">
                  <a16:creationId xmlns:a16="http://schemas.microsoft.com/office/drawing/2014/main" id="{FD988891-8CA2-496A-386B-D362CD42AF01}"/>
                </a:ext>
              </a:extLst>
            </p:cNvPr>
            <p:cNvSpPr/>
            <p:nvPr/>
          </p:nvSpPr>
          <p:spPr>
            <a:xfrm>
              <a:off x="3643300" y="1914050"/>
              <a:ext cx="105100" cy="200950"/>
            </a:xfrm>
            <a:custGeom>
              <a:avLst/>
              <a:gdLst/>
              <a:ahLst/>
              <a:cxnLst/>
              <a:rect l="l" t="t" r="r" b="b"/>
              <a:pathLst>
                <a:path w="4204" h="803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0" name="Google Shape;17381;p59">
              <a:extLst>
                <a:ext uri="{FF2B5EF4-FFF2-40B4-BE49-F238E27FC236}">
                  <a16:creationId xmlns:a16="http://schemas.microsoft.com/office/drawing/2014/main" id="{420B5393-D46F-5808-97F3-22D70B9B7823}"/>
                </a:ext>
              </a:extLst>
            </p:cNvPr>
            <p:cNvSpPr/>
            <p:nvPr/>
          </p:nvSpPr>
          <p:spPr>
            <a:xfrm>
              <a:off x="3786175" y="2089575"/>
              <a:ext cx="178625" cy="76025"/>
            </a:xfrm>
            <a:custGeom>
              <a:avLst/>
              <a:gdLst/>
              <a:ahLst/>
              <a:cxnLst/>
              <a:rect l="l" t="t" r="r" b="b"/>
              <a:pathLst>
                <a:path w="7145" h="3041" extrusionOk="0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1" name="Google Shape;17382;p59">
              <a:extLst>
                <a:ext uri="{FF2B5EF4-FFF2-40B4-BE49-F238E27FC236}">
                  <a16:creationId xmlns:a16="http://schemas.microsoft.com/office/drawing/2014/main" id="{1B766520-8E9C-2F34-C25F-C8ACEDA80999}"/>
                </a:ext>
              </a:extLst>
            </p:cNvPr>
            <p:cNvSpPr/>
            <p:nvPr/>
          </p:nvSpPr>
          <p:spPr>
            <a:xfrm>
              <a:off x="3989475" y="2177475"/>
              <a:ext cx="39200" cy="67600"/>
            </a:xfrm>
            <a:custGeom>
              <a:avLst/>
              <a:gdLst/>
              <a:ahLst/>
              <a:cxnLst/>
              <a:rect l="l" t="t" r="r" b="b"/>
              <a:pathLst>
                <a:path w="1568" h="2704" extrusionOk="0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17383;p59">
              <a:extLst>
                <a:ext uri="{FF2B5EF4-FFF2-40B4-BE49-F238E27FC236}">
                  <a16:creationId xmlns:a16="http://schemas.microsoft.com/office/drawing/2014/main" id="{9A4677B8-FBE4-5B09-ED7F-9361665D5459}"/>
                </a:ext>
              </a:extLst>
            </p:cNvPr>
            <p:cNvSpPr/>
            <p:nvPr/>
          </p:nvSpPr>
          <p:spPr>
            <a:xfrm>
              <a:off x="3973100" y="2259050"/>
              <a:ext cx="40500" cy="10550"/>
            </a:xfrm>
            <a:custGeom>
              <a:avLst/>
              <a:gdLst/>
              <a:ahLst/>
              <a:cxnLst/>
              <a:rect l="l" t="t" r="r" b="b"/>
              <a:pathLst>
                <a:path w="1620" h="422" extrusionOk="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3" name="Google Shape;17384;p59">
              <a:extLst>
                <a:ext uri="{FF2B5EF4-FFF2-40B4-BE49-F238E27FC236}">
                  <a16:creationId xmlns:a16="http://schemas.microsoft.com/office/drawing/2014/main" id="{17495A09-2390-6F7C-1DFC-83787D1CEF73}"/>
                </a:ext>
              </a:extLst>
            </p:cNvPr>
            <p:cNvSpPr/>
            <p:nvPr/>
          </p:nvSpPr>
          <p:spPr>
            <a:xfrm>
              <a:off x="2862850" y="2550450"/>
              <a:ext cx="45275" cy="6275"/>
            </a:xfrm>
            <a:custGeom>
              <a:avLst/>
              <a:gdLst/>
              <a:ahLst/>
              <a:cxnLst/>
              <a:rect l="l" t="t" r="r" b="b"/>
              <a:pathLst>
                <a:path w="1811" h="251" extrusionOk="0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17385;p59">
              <a:extLst>
                <a:ext uri="{FF2B5EF4-FFF2-40B4-BE49-F238E27FC236}">
                  <a16:creationId xmlns:a16="http://schemas.microsoft.com/office/drawing/2014/main" id="{E0F345C8-5134-CB79-7E1B-BEDDEC5653A0}"/>
                </a:ext>
              </a:extLst>
            </p:cNvPr>
            <p:cNvSpPr/>
            <p:nvPr/>
          </p:nvSpPr>
          <p:spPr>
            <a:xfrm>
              <a:off x="2828025" y="2538825"/>
              <a:ext cx="20250" cy="17800"/>
            </a:xfrm>
            <a:custGeom>
              <a:avLst/>
              <a:gdLst/>
              <a:ahLst/>
              <a:cxnLst/>
              <a:rect l="l" t="t" r="r" b="b"/>
              <a:pathLst>
                <a:path w="810" h="712" extrusionOk="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5" name="Google Shape;17386;p59">
              <a:extLst>
                <a:ext uri="{FF2B5EF4-FFF2-40B4-BE49-F238E27FC236}">
                  <a16:creationId xmlns:a16="http://schemas.microsoft.com/office/drawing/2014/main" id="{B55D6EB4-E5FE-F404-8114-64D38765A72B}"/>
                </a:ext>
              </a:extLst>
            </p:cNvPr>
            <p:cNvSpPr/>
            <p:nvPr/>
          </p:nvSpPr>
          <p:spPr>
            <a:xfrm>
              <a:off x="2681575" y="2253975"/>
              <a:ext cx="80975" cy="205400"/>
            </a:xfrm>
            <a:custGeom>
              <a:avLst/>
              <a:gdLst/>
              <a:ahLst/>
              <a:cxnLst/>
              <a:rect l="l" t="t" r="r" b="b"/>
              <a:pathLst>
                <a:path w="3239" h="8216" extrusionOk="0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6" name="Google Shape;17387;p59">
              <a:extLst>
                <a:ext uri="{FF2B5EF4-FFF2-40B4-BE49-F238E27FC236}">
                  <a16:creationId xmlns:a16="http://schemas.microsoft.com/office/drawing/2014/main" id="{111CE6AC-44F3-F137-4FF1-919226FB2078}"/>
                </a:ext>
              </a:extLst>
            </p:cNvPr>
            <p:cNvSpPr/>
            <p:nvPr/>
          </p:nvSpPr>
          <p:spPr>
            <a:xfrm>
              <a:off x="2775025" y="2251850"/>
              <a:ext cx="36350" cy="10200"/>
            </a:xfrm>
            <a:custGeom>
              <a:avLst/>
              <a:gdLst/>
              <a:ahLst/>
              <a:cxnLst/>
              <a:rect l="l" t="t" r="r" b="b"/>
              <a:pathLst>
                <a:path w="1454" h="408" extrusionOk="0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7" name="Google Shape;17388;p59">
              <a:extLst>
                <a:ext uri="{FF2B5EF4-FFF2-40B4-BE49-F238E27FC236}">
                  <a16:creationId xmlns:a16="http://schemas.microsoft.com/office/drawing/2014/main" id="{E9FF6BDD-28F6-8E9E-5BD0-3A81A82863E6}"/>
                </a:ext>
              </a:extLst>
            </p:cNvPr>
            <p:cNvSpPr/>
            <p:nvPr/>
          </p:nvSpPr>
          <p:spPr>
            <a:xfrm>
              <a:off x="2835450" y="2655825"/>
              <a:ext cx="167625" cy="327425"/>
            </a:xfrm>
            <a:custGeom>
              <a:avLst/>
              <a:gdLst/>
              <a:ahLst/>
              <a:cxnLst/>
              <a:rect l="l" t="t" r="r" b="b"/>
              <a:pathLst>
                <a:path w="6705" h="13097" extrusionOk="0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8" name="Google Shape;17389;p59">
              <a:extLst>
                <a:ext uri="{FF2B5EF4-FFF2-40B4-BE49-F238E27FC236}">
                  <a16:creationId xmlns:a16="http://schemas.microsoft.com/office/drawing/2014/main" id="{D4D118EB-2971-5578-03D9-78EA57CC799D}"/>
                </a:ext>
              </a:extLst>
            </p:cNvPr>
            <p:cNvSpPr/>
            <p:nvPr/>
          </p:nvSpPr>
          <p:spPr>
            <a:xfrm>
              <a:off x="2991725" y="2989475"/>
              <a:ext cx="34850" cy="190525"/>
            </a:xfrm>
            <a:custGeom>
              <a:avLst/>
              <a:gdLst/>
              <a:ahLst/>
              <a:cxnLst/>
              <a:rect l="l" t="t" r="r" b="b"/>
              <a:pathLst>
                <a:path w="1394" h="7621" extrusionOk="0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9" name="Google Shape;17390;p59">
              <a:extLst>
                <a:ext uri="{FF2B5EF4-FFF2-40B4-BE49-F238E27FC236}">
                  <a16:creationId xmlns:a16="http://schemas.microsoft.com/office/drawing/2014/main" id="{CF800BA8-ABD0-E123-BC5C-FD01D0A02CC6}"/>
                </a:ext>
              </a:extLst>
            </p:cNvPr>
            <p:cNvSpPr/>
            <p:nvPr/>
          </p:nvSpPr>
          <p:spPr>
            <a:xfrm>
              <a:off x="3134600" y="2622475"/>
              <a:ext cx="119700" cy="101225"/>
            </a:xfrm>
            <a:custGeom>
              <a:avLst/>
              <a:gdLst/>
              <a:ahLst/>
              <a:cxnLst/>
              <a:rect l="l" t="t" r="r" b="b"/>
              <a:pathLst>
                <a:path w="4788" h="40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0" name="Google Shape;17391;p59">
              <a:extLst>
                <a:ext uri="{FF2B5EF4-FFF2-40B4-BE49-F238E27FC236}">
                  <a16:creationId xmlns:a16="http://schemas.microsoft.com/office/drawing/2014/main" id="{E1372EDD-6A36-B678-BF50-AD66860AC4C4}"/>
                </a:ext>
              </a:extLst>
            </p:cNvPr>
            <p:cNvSpPr/>
            <p:nvPr/>
          </p:nvSpPr>
          <p:spPr>
            <a:xfrm>
              <a:off x="3231350" y="2851075"/>
              <a:ext cx="103300" cy="133075"/>
            </a:xfrm>
            <a:custGeom>
              <a:avLst/>
              <a:gdLst/>
              <a:ahLst/>
              <a:cxnLst/>
              <a:rect l="l" t="t" r="r" b="b"/>
              <a:pathLst>
                <a:path w="4132" h="5323" extrusionOk="0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1" name="Google Shape;17392;p59">
              <a:extLst>
                <a:ext uri="{FF2B5EF4-FFF2-40B4-BE49-F238E27FC236}">
                  <a16:creationId xmlns:a16="http://schemas.microsoft.com/office/drawing/2014/main" id="{87E16C06-59FD-B2D2-E396-9A103DED2E64}"/>
                </a:ext>
              </a:extLst>
            </p:cNvPr>
            <p:cNvSpPr/>
            <p:nvPr/>
          </p:nvSpPr>
          <p:spPr>
            <a:xfrm>
              <a:off x="3301900" y="2895725"/>
              <a:ext cx="39600" cy="58650"/>
            </a:xfrm>
            <a:custGeom>
              <a:avLst/>
              <a:gdLst/>
              <a:ahLst/>
              <a:cxnLst/>
              <a:rect l="l" t="t" r="r" b="b"/>
              <a:pathLst>
                <a:path w="1584" h="2346" extrusionOk="0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2" name="Google Shape;17393;p59">
              <a:extLst>
                <a:ext uri="{FF2B5EF4-FFF2-40B4-BE49-F238E27FC236}">
                  <a16:creationId xmlns:a16="http://schemas.microsoft.com/office/drawing/2014/main" id="{1F9FB9F6-8F5F-7E45-6D60-5A7444349E10}"/>
                </a:ext>
              </a:extLst>
            </p:cNvPr>
            <p:cNvSpPr/>
            <p:nvPr/>
          </p:nvSpPr>
          <p:spPr>
            <a:xfrm>
              <a:off x="3531375" y="2505800"/>
              <a:ext cx="61350" cy="90875"/>
            </a:xfrm>
            <a:custGeom>
              <a:avLst/>
              <a:gdLst/>
              <a:ahLst/>
              <a:cxnLst/>
              <a:rect l="l" t="t" r="r" b="b"/>
              <a:pathLst>
                <a:path w="2454" h="3635" extrusionOk="0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3" name="Google Shape;17394;p59">
              <a:extLst>
                <a:ext uri="{FF2B5EF4-FFF2-40B4-BE49-F238E27FC236}">
                  <a16:creationId xmlns:a16="http://schemas.microsoft.com/office/drawing/2014/main" id="{0A497F76-0A2C-F85B-3FE9-BA09F8AFD4CE}"/>
                </a:ext>
              </a:extLst>
            </p:cNvPr>
            <p:cNvSpPr/>
            <p:nvPr/>
          </p:nvSpPr>
          <p:spPr>
            <a:xfrm>
              <a:off x="3501325" y="2521275"/>
              <a:ext cx="39000" cy="64900"/>
            </a:xfrm>
            <a:custGeom>
              <a:avLst/>
              <a:gdLst/>
              <a:ahLst/>
              <a:cxnLst/>
              <a:rect l="l" t="t" r="r" b="b"/>
              <a:pathLst>
                <a:path w="1560" h="2596" extrusionOk="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4" name="Google Shape;17395;p59">
              <a:extLst>
                <a:ext uri="{FF2B5EF4-FFF2-40B4-BE49-F238E27FC236}">
                  <a16:creationId xmlns:a16="http://schemas.microsoft.com/office/drawing/2014/main" id="{E7462F22-15A3-E72C-2ED6-29C3AAC6F1B0}"/>
                </a:ext>
              </a:extLst>
            </p:cNvPr>
            <p:cNvSpPr/>
            <p:nvPr/>
          </p:nvSpPr>
          <p:spPr>
            <a:xfrm>
              <a:off x="2866425" y="2238200"/>
              <a:ext cx="101225" cy="116500"/>
            </a:xfrm>
            <a:custGeom>
              <a:avLst/>
              <a:gdLst/>
              <a:ahLst/>
              <a:cxnLst/>
              <a:rect l="l" t="t" r="r" b="b"/>
              <a:pathLst>
                <a:path w="4049" h="4660" extrusionOk="0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5" name="Google Shape;17396;p59">
              <a:extLst>
                <a:ext uri="{FF2B5EF4-FFF2-40B4-BE49-F238E27FC236}">
                  <a16:creationId xmlns:a16="http://schemas.microsoft.com/office/drawing/2014/main" id="{CA6E44C6-079C-39C0-5984-14B5F2FD2392}"/>
                </a:ext>
              </a:extLst>
            </p:cNvPr>
            <p:cNvSpPr/>
            <p:nvPr/>
          </p:nvSpPr>
          <p:spPr>
            <a:xfrm>
              <a:off x="2961975" y="2262900"/>
              <a:ext cx="25325" cy="52850"/>
            </a:xfrm>
            <a:custGeom>
              <a:avLst/>
              <a:gdLst/>
              <a:ahLst/>
              <a:cxnLst/>
              <a:rect l="l" t="t" r="r" b="b"/>
              <a:pathLst>
                <a:path w="1013" h="2114" extrusionOk="0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6" name="Google Shape;17397;p59">
              <a:extLst>
                <a:ext uri="{FF2B5EF4-FFF2-40B4-BE49-F238E27FC236}">
                  <a16:creationId xmlns:a16="http://schemas.microsoft.com/office/drawing/2014/main" id="{83DA4175-A721-CD88-D6B0-E30540160AA8}"/>
                </a:ext>
              </a:extLst>
            </p:cNvPr>
            <p:cNvSpPr/>
            <p:nvPr/>
          </p:nvSpPr>
          <p:spPr>
            <a:xfrm>
              <a:off x="3109000" y="1947700"/>
              <a:ext cx="270900" cy="134400"/>
            </a:xfrm>
            <a:custGeom>
              <a:avLst/>
              <a:gdLst/>
              <a:ahLst/>
              <a:cxnLst/>
              <a:rect l="l" t="t" r="r" b="b"/>
              <a:pathLst>
                <a:path w="10836" h="5376" extrusionOk="0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7" name="Google Shape;17398;p59">
              <a:extLst>
                <a:ext uri="{FF2B5EF4-FFF2-40B4-BE49-F238E27FC236}">
                  <a16:creationId xmlns:a16="http://schemas.microsoft.com/office/drawing/2014/main" id="{A7623319-109A-8074-215E-694E2EF4DFF6}"/>
                </a:ext>
              </a:extLst>
            </p:cNvPr>
            <p:cNvSpPr/>
            <p:nvPr/>
          </p:nvSpPr>
          <p:spPr>
            <a:xfrm>
              <a:off x="3293850" y="1989950"/>
              <a:ext cx="95875" cy="39625"/>
            </a:xfrm>
            <a:custGeom>
              <a:avLst/>
              <a:gdLst/>
              <a:ahLst/>
              <a:cxnLst/>
              <a:rect l="l" t="t" r="r" b="b"/>
              <a:pathLst>
                <a:path w="3835" h="1585" extrusionOk="0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8" name="Google Shape;17399;p59">
              <a:extLst>
                <a:ext uri="{FF2B5EF4-FFF2-40B4-BE49-F238E27FC236}">
                  <a16:creationId xmlns:a16="http://schemas.microsoft.com/office/drawing/2014/main" id="{2C1E7EA0-C902-0831-A11E-D3AC827A1C08}"/>
                </a:ext>
              </a:extLst>
            </p:cNvPr>
            <p:cNvSpPr/>
            <p:nvPr/>
          </p:nvSpPr>
          <p:spPr>
            <a:xfrm>
              <a:off x="3836475" y="1876850"/>
              <a:ext cx="347400" cy="375075"/>
            </a:xfrm>
            <a:custGeom>
              <a:avLst/>
              <a:gdLst/>
              <a:ahLst/>
              <a:cxnLst/>
              <a:rect l="l" t="t" r="r" b="b"/>
              <a:pathLst>
                <a:path w="13896" h="15003" extrusionOk="0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9" name="Google Shape;17400;p59">
              <a:extLst>
                <a:ext uri="{FF2B5EF4-FFF2-40B4-BE49-F238E27FC236}">
                  <a16:creationId xmlns:a16="http://schemas.microsoft.com/office/drawing/2014/main" id="{E10242EB-4B7F-31CB-CE92-EE160ABA84A5}"/>
                </a:ext>
              </a:extLst>
            </p:cNvPr>
            <p:cNvSpPr/>
            <p:nvPr/>
          </p:nvSpPr>
          <p:spPr>
            <a:xfrm>
              <a:off x="4055550" y="1968825"/>
              <a:ext cx="92000" cy="101525"/>
            </a:xfrm>
            <a:custGeom>
              <a:avLst/>
              <a:gdLst/>
              <a:ahLst/>
              <a:cxnLst/>
              <a:rect l="l" t="t" r="r" b="b"/>
              <a:pathLst>
                <a:path w="3680" h="4061" extrusionOk="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0" name="Google Shape;17401;p59">
              <a:extLst>
                <a:ext uri="{FF2B5EF4-FFF2-40B4-BE49-F238E27FC236}">
                  <a16:creationId xmlns:a16="http://schemas.microsoft.com/office/drawing/2014/main" id="{215D1021-2669-7362-580D-885D310575BE}"/>
                </a:ext>
              </a:extLst>
            </p:cNvPr>
            <p:cNvSpPr/>
            <p:nvPr/>
          </p:nvSpPr>
          <p:spPr>
            <a:xfrm>
              <a:off x="4118050" y="1960500"/>
              <a:ext cx="47075" cy="58950"/>
            </a:xfrm>
            <a:custGeom>
              <a:avLst/>
              <a:gdLst/>
              <a:ahLst/>
              <a:cxnLst/>
              <a:rect l="l" t="t" r="r" b="b"/>
              <a:pathLst>
                <a:path w="1883" h="2358" extrusionOk="0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1" name="Google Shape;17402;p59">
              <a:extLst>
                <a:ext uri="{FF2B5EF4-FFF2-40B4-BE49-F238E27FC236}">
                  <a16:creationId xmlns:a16="http://schemas.microsoft.com/office/drawing/2014/main" id="{3D8EA080-16F8-E844-9EBB-547FBECAE1AA}"/>
                </a:ext>
              </a:extLst>
            </p:cNvPr>
            <p:cNvSpPr/>
            <p:nvPr/>
          </p:nvSpPr>
          <p:spPr>
            <a:xfrm>
              <a:off x="2483025" y="1774950"/>
              <a:ext cx="1815750" cy="1529175"/>
            </a:xfrm>
            <a:custGeom>
              <a:avLst/>
              <a:gdLst/>
              <a:ahLst/>
              <a:cxnLst/>
              <a:rect l="l" t="t" r="r" b="b"/>
              <a:pathLst>
                <a:path w="72630" h="61167" extrusionOk="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83" name="Google Shape;17403;p59">
            <a:extLst>
              <a:ext uri="{FF2B5EF4-FFF2-40B4-BE49-F238E27FC236}">
                <a16:creationId xmlns:a16="http://schemas.microsoft.com/office/drawing/2014/main" id="{7BE62754-77A2-4BD2-5834-35AC41E41F9F}"/>
              </a:ext>
            </a:extLst>
          </p:cNvPr>
          <p:cNvGrpSpPr/>
          <p:nvPr/>
        </p:nvGrpSpPr>
        <p:grpSpPr>
          <a:xfrm rot="-6805185">
            <a:off x="5385646" y="1062588"/>
            <a:ext cx="3236666" cy="2992724"/>
            <a:chOff x="2483025" y="1774950"/>
            <a:chExt cx="1815750" cy="1678900"/>
          </a:xfrm>
        </p:grpSpPr>
        <p:sp>
          <p:nvSpPr>
            <p:cNvPr id="10084" name="Google Shape;17404;p59">
              <a:extLst>
                <a:ext uri="{FF2B5EF4-FFF2-40B4-BE49-F238E27FC236}">
                  <a16:creationId xmlns:a16="http://schemas.microsoft.com/office/drawing/2014/main" id="{3EA5FDD6-1F2A-FCFE-2358-CEC4601FAB97}"/>
                </a:ext>
              </a:extLst>
            </p:cNvPr>
            <p:cNvSpPr/>
            <p:nvPr/>
          </p:nvSpPr>
          <p:spPr>
            <a:xfrm>
              <a:off x="2546425" y="1800350"/>
              <a:ext cx="1653525" cy="1653500"/>
            </a:xfrm>
            <a:custGeom>
              <a:avLst/>
              <a:gdLst/>
              <a:ahLst/>
              <a:cxnLst/>
              <a:rect l="l" t="t" r="r" b="b"/>
              <a:pathLst>
                <a:path w="66141" h="66140" extrusionOk="0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5" name="Google Shape;17405;p59">
              <a:extLst>
                <a:ext uri="{FF2B5EF4-FFF2-40B4-BE49-F238E27FC236}">
                  <a16:creationId xmlns:a16="http://schemas.microsoft.com/office/drawing/2014/main" id="{41690BDC-BBFF-AB6E-0F14-64CF3C02971B}"/>
                </a:ext>
              </a:extLst>
            </p:cNvPr>
            <p:cNvSpPr/>
            <p:nvPr/>
          </p:nvSpPr>
          <p:spPr>
            <a:xfrm>
              <a:off x="3422725" y="3171350"/>
              <a:ext cx="425675" cy="206900"/>
            </a:xfrm>
            <a:custGeom>
              <a:avLst/>
              <a:gdLst/>
              <a:ahLst/>
              <a:cxnLst/>
              <a:rect l="l" t="t" r="r" b="b"/>
              <a:pathLst>
                <a:path w="17027" h="8276" extrusionOk="0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6" name="Google Shape;17406;p59">
              <a:extLst>
                <a:ext uri="{FF2B5EF4-FFF2-40B4-BE49-F238E27FC236}">
                  <a16:creationId xmlns:a16="http://schemas.microsoft.com/office/drawing/2014/main" id="{76B4EA0F-752C-1B82-A35C-AD7577B63168}"/>
                </a:ext>
              </a:extLst>
            </p:cNvPr>
            <p:cNvSpPr/>
            <p:nvPr/>
          </p:nvSpPr>
          <p:spPr>
            <a:xfrm>
              <a:off x="3488525" y="3212725"/>
              <a:ext cx="233375" cy="116700"/>
            </a:xfrm>
            <a:custGeom>
              <a:avLst/>
              <a:gdLst/>
              <a:ahLst/>
              <a:cxnLst/>
              <a:rect l="l" t="t" r="r" b="b"/>
              <a:pathLst>
                <a:path w="9335" h="4668" extrusionOk="0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7" name="Google Shape;17407;p59">
              <a:extLst>
                <a:ext uri="{FF2B5EF4-FFF2-40B4-BE49-F238E27FC236}">
                  <a16:creationId xmlns:a16="http://schemas.microsoft.com/office/drawing/2014/main" id="{5F96545E-582A-F125-424C-56D8B7998317}"/>
                </a:ext>
              </a:extLst>
            </p:cNvPr>
            <p:cNvSpPr/>
            <p:nvPr/>
          </p:nvSpPr>
          <p:spPr>
            <a:xfrm>
              <a:off x="3550725" y="3216000"/>
              <a:ext cx="75050" cy="50925"/>
            </a:xfrm>
            <a:custGeom>
              <a:avLst/>
              <a:gdLst/>
              <a:ahLst/>
              <a:cxnLst/>
              <a:rect l="l" t="t" r="r" b="b"/>
              <a:pathLst>
                <a:path w="3002" h="2037" extrusionOk="0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8" name="Google Shape;17408;p59">
              <a:extLst>
                <a:ext uri="{FF2B5EF4-FFF2-40B4-BE49-F238E27FC236}">
                  <a16:creationId xmlns:a16="http://schemas.microsoft.com/office/drawing/2014/main" id="{917FF26D-D100-8F37-1B7E-1431C536010D}"/>
                </a:ext>
              </a:extLst>
            </p:cNvPr>
            <p:cNvSpPr/>
            <p:nvPr/>
          </p:nvSpPr>
          <p:spPr>
            <a:xfrm>
              <a:off x="3539125" y="3190600"/>
              <a:ext cx="61925" cy="30250"/>
            </a:xfrm>
            <a:custGeom>
              <a:avLst/>
              <a:gdLst/>
              <a:ahLst/>
              <a:cxnLst/>
              <a:rect l="l" t="t" r="r" b="b"/>
              <a:pathLst>
                <a:path w="2477" h="1210" extrusionOk="0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9" name="Google Shape;17409;p59">
              <a:extLst>
                <a:ext uri="{FF2B5EF4-FFF2-40B4-BE49-F238E27FC236}">
                  <a16:creationId xmlns:a16="http://schemas.microsoft.com/office/drawing/2014/main" id="{0D062E71-BD7A-CA33-3E43-4C564CE01F9C}"/>
                </a:ext>
              </a:extLst>
            </p:cNvPr>
            <p:cNvSpPr/>
            <p:nvPr/>
          </p:nvSpPr>
          <p:spPr>
            <a:xfrm>
              <a:off x="2764025" y="1887850"/>
              <a:ext cx="393825" cy="307225"/>
            </a:xfrm>
            <a:custGeom>
              <a:avLst/>
              <a:gdLst/>
              <a:ahLst/>
              <a:cxnLst/>
              <a:rect l="l" t="t" r="r" b="b"/>
              <a:pathLst>
                <a:path w="15753" h="12289" extrusionOk="0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0" name="Google Shape;17410;p59">
              <a:extLst>
                <a:ext uri="{FF2B5EF4-FFF2-40B4-BE49-F238E27FC236}">
                  <a16:creationId xmlns:a16="http://schemas.microsoft.com/office/drawing/2014/main" id="{E9015968-A10D-24B7-6015-8374CD067C22}"/>
                </a:ext>
              </a:extLst>
            </p:cNvPr>
            <p:cNvSpPr/>
            <p:nvPr/>
          </p:nvSpPr>
          <p:spPr>
            <a:xfrm>
              <a:off x="2832175" y="1989650"/>
              <a:ext cx="202450" cy="180125"/>
            </a:xfrm>
            <a:custGeom>
              <a:avLst/>
              <a:gdLst/>
              <a:ahLst/>
              <a:cxnLst/>
              <a:rect l="l" t="t" r="r" b="b"/>
              <a:pathLst>
                <a:path w="8098" h="7205" extrusionOk="0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1" name="Google Shape;17411;p59">
              <a:extLst>
                <a:ext uri="{FF2B5EF4-FFF2-40B4-BE49-F238E27FC236}">
                  <a16:creationId xmlns:a16="http://schemas.microsoft.com/office/drawing/2014/main" id="{B6A9D2BB-9914-0EA1-3393-4F97EC12CCDF}"/>
                </a:ext>
              </a:extLst>
            </p:cNvPr>
            <p:cNvSpPr/>
            <p:nvPr/>
          </p:nvSpPr>
          <p:spPr>
            <a:xfrm>
              <a:off x="2904825" y="2081625"/>
              <a:ext cx="61325" cy="47950"/>
            </a:xfrm>
            <a:custGeom>
              <a:avLst/>
              <a:gdLst/>
              <a:ahLst/>
              <a:cxnLst/>
              <a:rect l="l" t="t" r="r" b="b"/>
              <a:pathLst>
                <a:path w="2453" h="1918" extrusionOk="0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2" name="Google Shape;17412;p59">
              <a:extLst>
                <a:ext uri="{FF2B5EF4-FFF2-40B4-BE49-F238E27FC236}">
                  <a16:creationId xmlns:a16="http://schemas.microsoft.com/office/drawing/2014/main" id="{DF049CEA-7B09-0E55-4FE8-F3828C5AF15E}"/>
                </a:ext>
              </a:extLst>
            </p:cNvPr>
            <p:cNvSpPr/>
            <p:nvPr/>
          </p:nvSpPr>
          <p:spPr>
            <a:xfrm>
              <a:off x="4110925" y="2429900"/>
              <a:ext cx="29200" cy="310775"/>
            </a:xfrm>
            <a:custGeom>
              <a:avLst/>
              <a:gdLst/>
              <a:ahLst/>
              <a:cxnLst/>
              <a:rect l="l" t="t" r="r" b="b"/>
              <a:pathLst>
                <a:path w="1168" h="12431" extrusionOk="0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3" name="Google Shape;17413;p59">
              <a:extLst>
                <a:ext uri="{FF2B5EF4-FFF2-40B4-BE49-F238E27FC236}">
                  <a16:creationId xmlns:a16="http://schemas.microsoft.com/office/drawing/2014/main" id="{A8283899-A2A7-C38E-6469-E0F58D0DF849}"/>
                </a:ext>
              </a:extLst>
            </p:cNvPr>
            <p:cNvSpPr/>
            <p:nvPr/>
          </p:nvSpPr>
          <p:spPr>
            <a:xfrm>
              <a:off x="4076400" y="2491200"/>
              <a:ext cx="20250" cy="146775"/>
            </a:xfrm>
            <a:custGeom>
              <a:avLst/>
              <a:gdLst/>
              <a:ahLst/>
              <a:cxnLst/>
              <a:rect l="l" t="t" r="r" b="b"/>
              <a:pathLst>
                <a:path w="810" h="5871" extrusionOk="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4" name="Google Shape;17414;p59">
              <a:extLst>
                <a:ext uri="{FF2B5EF4-FFF2-40B4-BE49-F238E27FC236}">
                  <a16:creationId xmlns:a16="http://schemas.microsoft.com/office/drawing/2014/main" id="{B9C1EB88-F7D6-4D5A-C958-02F475216062}"/>
                </a:ext>
              </a:extLst>
            </p:cNvPr>
            <p:cNvSpPr/>
            <p:nvPr/>
          </p:nvSpPr>
          <p:spPr>
            <a:xfrm>
              <a:off x="4038875" y="2531700"/>
              <a:ext cx="19975" cy="78900"/>
            </a:xfrm>
            <a:custGeom>
              <a:avLst/>
              <a:gdLst/>
              <a:ahLst/>
              <a:cxnLst/>
              <a:rect l="l" t="t" r="r" b="b"/>
              <a:pathLst>
                <a:path w="799" h="3156" extrusionOk="0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5" name="Google Shape;17415;p59">
              <a:extLst>
                <a:ext uri="{FF2B5EF4-FFF2-40B4-BE49-F238E27FC236}">
                  <a16:creationId xmlns:a16="http://schemas.microsoft.com/office/drawing/2014/main" id="{8274AA63-075D-D2B8-49AD-116D8C85744F}"/>
                </a:ext>
              </a:extLst>
            </p:cNvPr>
            <p:cNvSpPr/>
            <p:nvPr/>
          </p:nvSpPr>
          <p:spPr>
            <a:xfrm>
              <a:off x="2709850" y="2941850"/>
              <a:ext cx="126525" cy="184275"/>
            </a:xfrm>
            <a:custGeom>
              <a:avLst/>
              <a:gdLst/>
              <a:ahLst/>
              <a:cxnLst/>
              <a:rect l="l" t="t" r="r" b="b"/>
              <a:pathLst>
                <a:path w="5061" h="7371" extrusionOk="0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6" name="Google Shape;17416;p59">
              <a:extLst>
                <a:ext uri="{FF2B5EF4-FFF2-40B4-BE49-F238E27FC236}">
                  <a16:creationId xmlns:a16="http://schemas.microsoft.com/office/drawing/2014/main" id="{F3314786-0E6A-6D1B-B3EC-B8D84D3FED4D}"/>
                </a:ext>
              </a:extLst>
            </p:cNvPr>
            <p:cNvSpPr/>
            <p:nvPr/>
          </p:nvSpPr>
          <p:spPr>
            <a:xfrm>
              <a:off x="2758975" y="2976675"/>
              <a:ext cx="50900" cy="73850"/>
            </a:xfrm>
            <a:custGeom>
              <a:avLst/>
              <a:gdLst/>
              <a:ahLst/>
              <a:cxnLst/>
              <a:rect l="l" t="t" r="r" b="b"/>
              <a:pathLst>
                <a:path w="2036" h="2954" extrusionOk="0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7" name="Google Shape;17417;p59">
              <a:extLst>
                <a:ext uri="{FF2B5EF4-FFF2-40B4-BE49-F238E27FC236}">
                  <a16:creationId xmlns:a16="http://schemas.microsoft.com/office/drawing/2014/main" id="{BA25BD2C-DF41-B525-CC6F-EE3A760078E6}"/>
                </a:ext>
              </a:extLst>
            </p:cNvPr>
            <p:cNvSpPr/>
            <p:nvPr/>
          </p:nvSpPr>
          <p:spPr>
            <a:xfrm>
              <a:off x="3598350" y="2251900"/>
              <a:ext cx="106000" cy="102425"/>
            </a:xfrm>
            <a:custGeom>
              <a:avLst/>
              <a:gdLst/>
              <a:ahLst/>
              <a:cxnLst/>
              <a:rect l="l" t="t" r="r" b="b"/>
              <a:pathLst>
                <a:path w="4240" h="4097" extrusionOk="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8" name="Google Shape;17418;p59">
              <a:extLst>
                <a:ext uri="{FF2B5EF4-FFF2-40B4-BE49-F238E27FC236}">
                  <a16:creationId xmlns:a16="http://schemas.microsoft.com/office/drawing/2014/main" id="{77E39732-0734-C793-F24A-A0EEE315E80C}"/>
                </a:ext>
              </a:extLst>
            </p:cNvPr>
            <p:cNvSpPr/>
            <p:nvPr/>
          </p:nvSpPr>
          <p:spPr>
            <a:xfrm>
              <a:off x="3577525" y="23534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9" name="Google Shape;17419;p59">
              <a:extLst>
                <a:ext uri="{FF2B5EF4-FFF2-40B4-BE49-F238E27FC236}">
                  <a16:creationId xmlns:a16="http://schemas.microsoft.com/office/drawing/2014/main" id="{78216189-A27A-4912-891D-51DBEFA9A44C}"/>
                </a:ext>
              </a:extLst>
            </p:cNvPr>
            <p:cNvSpPr/>
            <p:nvPr/>
          </p:nvSpPr>
          <p:spPr>
            <a:xfrm>
              <a:off x="3592700" y="2398650"/>
              <a:ext cx="19375" cy="25900"/>
            </a:xfrm>
            <a:custGeom>
              <a:avLst/>
              <a:gdLst/>
              <a:ahLst/>
              <a:cxnLst/>
              <a:rect l="l" t="t" r="r" b="b"/>
              <a:pathLst>
                <a:path w="775" h="1036" extrusionOk="0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0" name="Google Shape;17420;p59">
              <a:extLst>
                <a:ext uri="{FF2B5EF4-FFF2-40B4-BE49-F238E27FC236}">
                  <a16:creationId xmlns:a16="http://schemas.microsoft.com/office/drawing/2014/main" id="{30C32DA4-6747-0C1D-BAA8-5DE5F8517AA1}"/>
                </a:ext>
              </a:extLst>
            </p:cNvPr>
            <p:cNvSpPr/>
            <p:nvPr/>
          </p:nvSpPr>
          <p:spPr>
            <a:xfrm>
              <a:off x="3617100" y="2548050"/>
              <a:ext cx="181000" cy="62325"/>
            </a:xfrm>
            <a:custGeom>
              <a:avLst/>
              <a:gdLst/>
              <a:ahLst/>
              <a:cxnLst/>
              <a:rect l="l" t="t" r="r" b="b"/>
              <a:pathLst>
                <a:path w="7240" h="2493" extrusionOk="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1" name="Google Shape;17421;p59">
              <a:extLst>
                <a:ext uri="{FF2B5EF4-FFF2-40B4-BE49-F238E27FC236}">
                  <a16:creationId xmlns:a16="http://schemas.microsoft.com/office/drawing/2014/main" id="{FB30D1D3-53DC-3560-96F3-19720AA416D0}"/>
                </a:ext>
              </a:extLst>
            </p:cNvPr>
            <p:cNvSpPr/>
            <p:nvPr/>
          </p:nvSpPr>
          <p:spPr>
            <a:xfrm>
              <a:off x="3842425" y="2585875"/>
              <a:ext cx="60150" cy="15200"/>
            </a:xfrm>
            <a:custGeom>
              <a:avLst/>
              <a:gdLst/>
              <a:ahLst/>
              <a:cxnLst/>
              <a:rect l="l" t="t" r="r" b="b"/>
              <a:pathLst>
                <a:path w="2406" h="608" extrusionOk="0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2" name="Google Shape;17422;p59">
              <a:extLst>
                <a:ext uri="{FF2B5EF4-FFF2-40B4-BE49-F238E27FC236}">
                  <a16:creationId xmlns:a16="http://schemas.microsoft.com/office/drawing/2014/main" id="{B28D0C50-217A-1F55-3843-14E875B4F028}"/>
                </a:ext>
              </a:extLst>
            </p:cNvPr>
            <p:cNvSpPr/>
            <p:nvPr/>
          </p:nvSpPr>
          <p:spPr>
            <a:xfrm>
              <a:off x="3942750" y="2738550"/>
              <a:ext cx="32175" cy="103625"/>
            </a:xfrm>
            <a:custGeom>
              <a:avLst/>
              <a:gdLst/>
              <a:ahLst/>
              <a:cxnLst/>
              <a:rect l="l" t="t" r="r" b="b"/>
              <a:pathLst>
                <a:path w="1287" h="4145" extrusionOk="0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3" name="Google Shape;17423;p59">
              <a:extLst>
                <a:ext uri="{FF2B5EF4-FFF2-40B4-BE49-F238E27FC236}">
                  <a16:creationId xmlns:a16="http://schemas.microsoft.com/office/drawing/2014/main" id="{7BC2DE25-530B-AE39-EF55-61BD172D7C63}"/>
                </a:ext>
              </a:extLst>
            </p:cNvPr>
            <p:cNvSpPr/>
            <p:nvPr/>
          </p:nvSpPr>
          <p:spPr>
            <a:xfrm>
              <a:off x="3953150" y="2856125"/>
              <a:ext cx="24450" cy="94400"/>
            </a:xfrm>
            <a:custGeom>
              <a:avLst/>
              <a:gdLst/>
              <a:ahLst/>
              <a:cxnLst/>
              <a:rect l="l" t="t" r="r" b="b"/>
              <a:pathLst>
                <a:path w="978" h="3776" extrusionOk="0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4" name="Google Shape;17424;p59">
              <a:extLst>
                <a:ext uri="{FF2B5EF4-FFF2-40B4-BE49-F238E27FC236}">
                  <a16:creationId xmlns:a16="http://schemas.microsoft.com/office/drawing/2014/main" id="{E2B6A874-E0C5-C891-ADA5-CBCD61DD587C}"/>
                </a:ext>
              </a:extLst>
            </p:cNvPr>
            <p:cNvSpPr/>
            <p:nvPr/>
          </p:nvSpPr>
          <p:spPr>
            <a:xfrm>
              <a:off x="3961800" y="2979375"/>
              <a:ext cx="15800" cy="52400"/>
            </a:xfrm>
            <a:custGeom>
              <a:avLst/>
              <a:gdLst/>
              <a:ahLst/>
              <a:cxnLst/>
              <a:rect l="l" t="t" r="r" b="b"/>
              <a:pathLst>
                <a:path w="632" h="2096" extrusionOk="0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5" name="Google Shape;17425;p59">
              <a:extLst>
                <a:ext uri="{FF2B5EF4-FFF2-40B4-BE49-F238E27FC236}">
                  <a16:creationId xmlns:a16="http://schemas.microsoft.com/office/drawing/2014/main" id="{9C628D27-8B2D-BEEB-D6C0-BFF53DE0C732}"/>
                </a:ext>
              </a:extLst>
            </p:cNvPr>
            <p:cNvSpPr/>
            <p:nvPr/>
          </p:nvSpPr>
          <p:spPr>
            <a:xfrm>
              <a:off x="3812375" y="2229200"/>
              <a:ext cx="46750" cy="9325"/>
            </a:xfrm>
            <a:custGeom>
              <a:avLst/>
              <a:gdLst/>
              <a:ahLst/>
              <a:cxnLst/>
              <a:rect l="l" t="t" r="r" b="b"/>
              <a:pathLst>
                <a:path w="1870" h="373" extrusionOk="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6" name="Google Shape;17426;p59">
              <a:extLst>
                <a:ext uri="{FF2B5EF4-FFF2-40B4-BE49-F238E27FC236}">
                  <a16:creationId xmlns:a16="http://schemas.microsoft.com/office/drawing/2014/main" id="{9C31D5D7-0DCA-DF0F-94A1-367C4BA69035}"/>
                </a:ext>
              </a:extLst>
            </p:cNvPr>
            <p:cNvSpPr/>
            <p:nvPr/>
          </p:nvSpPr>
          <p:spPr>
            <a:xfrm>
              <a:off x="3881125" y="2265300"/>
              <a:ext cx="18175" cy="7450"/>
            </a:xfrm>
            <a:custGeom>
              <a:avLst/>
              <a:gdLst/>
              <a:ahLst/>
              <a:cxnLst/>
              <a:rect l="l" t="t" r="r" b="b"/>
              <a:pathLst>
                <a:path w="727" h="298" extrusionOk="0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7" name="Google Shape;17427;p59">
              <a:extLst>
                <a:ext uri="{FF2B5EF4-FFF2-40B4-BE49-F238E27FC236}">
                  <a16:creationId xmlns:a16="http://schemas.microsoft.com/office/drawing/2014/main" id="{2CD4CE69-1D7D-DD45-E303-4D6EFB03566F}"/>
                </a:ext>
              </a:extLst>
            </p:cNvPr>
            <p:cNvSpPr/>
            <p:nvPr/>
          </p:nvSpPr>
          <p:spPr>
            <a:xfrm>
              <a:off x="2925650" y="2532000"/>
              <a:ext cx="24425" cy="7450"/>
            </a:xfrm>
            <a:custGeom>
              <a:avLst/>
              <a:gdLst/>
              <a:ahLst/>
              <a:cxnLst/>
              <a:rect l="l" t="t" r="r" b="b"/>
              <a:pathLst>
                <a:path w="977" h="298" extrusionOk="0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8" name="Google Shape;17428;p59">
              <a:extLst>
                <a:ext uri="{FF2B5EF4-FFF2-40B4-BE49-F238E27FC236}">
                  <a16:creationId xmlns:a16="http://schemas.microsoft.com/office/drawing/2014/main" id="{62796005-5808-3E61-098C-DA97B53BAA20}"/>
                </a:ext>
              </a:extLst>
            </p:cNvPr>
            <p:cNvSpPr/>
            <p:nvPr/>
          </p:nvSpPr>
          <p:spPr>
            <a:xfrm>
              <a:off x="2970600" y="2549150"/>
              <a:ext cx="138125" cy="62050"/>
            </a:xfrm>
            <a:custGeom>
              <a:avLst/>
              <a:gdLst/>
              <a:ahLst/>
              <a:cxnLst/>
              <a:rect l="l" t="t" r="r" b="b"/>
              <a:pathLst>
                <a:path w="5525" h="2482" extrusionOk="0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9" name="Google Shape;17429;p59">
              <a:extLst>
                <a:ext uri="{FF2B5EF4-FFF2-40B4-BE49-F238E27FC236}">
                  <a16:creationId xmlns:a16="http://schemas.microsoft.com/office/drawing/2014/main" id="{96C9F970-606C-800F-10FE-8328FEAE92CC}"/>
                </a:ext>
              </a:extLst>
            </p:cNvPr>
            <p:cNvSpPr/>
            <p:nvPr/>
          </p:nvSpPr>
          <p:spPr>
            <a:xfrm>
              <a:off x="3293250" y="2759100"/>
              <a:ext cx="10150" cy="50625"/>
            </a:xfrm>
            <a:custGeom>
              <a:avLst/>
              <a:gdLst/>
              <a:ahLst/>
              <a:cxnLst/>
              <a:rect l="l" t="t" r="r" b="b"/>
              <a:pathLst>
                <a:path w="406" h="2025" extrusionOk="0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0" name="Google Shape;17430;p59">
              <a:extLst>
                <a:ext uri="{FF2B5EF4-FFF2-40B4-BE49-F238E27FC236}">
                  <a16:creationId xmlns:a16="http://schemas.microsoft.com/office/drawing/2014/main" id="{78C4AEBF-4271-ACE6-F00C-D5C6316D0627}"/>
                </a:ext>
              </a:extLst>
            </p:cNvPr>
            <p:cNvSpPr/>
            <p:nvPr/>
          </p:nvSpPr>
          <p:spPr>
            <a:xfrm>
              <a:off x="3281950" y="2821900"/>
              <a:ext cx="14900" cy="58975"/>
            </a:xfrm>
            <a:custGeom>
              <a:avLst/>
              <a:gdLst/>
              <a:ahLst/>
              <a:cxnLst/>
              <a:rect l="l" t="t" r="r" b="b"/>
              <a:pathLst>
                <a:path w="596" h="2359" extrusionOk="0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1" name="Google Shape;17431;p59">
              <a:extLst>
                <a:ext uri="{FF2B5EF4-FFF2-40B4-BE49-F238E27FC236}">
                  <a16:creationId xmlns:a16="http://schemas.microsoft.com/office/drawing/2014/main" id="{429B1366-B25D-92B8-B2E1-367F9ED5D40E}"/>
                </a:ext>
              </a:extLst>
            </p:cNvPr>
            <p:cNvSpPr/>
            <p:nvPr/>
          </p:nvSpPr>
          <p:spPr>
            <a:xfrm>
              <a:off x="3220925" y="2921025"/>
              <a:ext cx="33950" cy="29500"/>
            </a:xfrm>
            <a:custGeom>
              <a:avLst/>
              <a:gdLst/>
              <a:ahLst/>
              <a:cxnLst/>
              <a:rect l="l" t="t" r="r" b="b"/>
              <a:pathLst>
                <a:path w="1358" h="1180" extrusionOk="0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4" name="Google Shape;17432;p59">
              <a:extLst>
                <a:ext uri="{FF2B5EF4-FFF2-40B4-BE49-F238E27FC236}">
                  <a16:creationId xmlns:a16="http://schemas.microsoft.com/office/drawing/2014/main" id="{D9759575-251D-58B9-2B30-E18463B63A08}"/>
                </a:ext>
              </a:extLst>
            </p:cNvPr>
            <p:cNvSpPr/>
            <p:nvPr/>
          </p:nvSpPr>
          <p:spPr>
            <a:xfrm>
              <a:off x="3182225" y="2972225"/>
              <a:ext cx="17600" cy="43175"/>
            </a:xfrm>
            <a:custGeom>
              <a:avLst/>
              <a:gdLst/>
              <a:ahLst/>
              <a:cxnLst/>
              <a:rect l="l" t="t" r="r" b="b"/>
              <a:pathLst>
                <a:path w="704" h="1727" extrusionOk="0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5" name="Google Shape;17433;p59">
              <a:extLst>
                <a:ext uri="{FF2B5EF4-FFF2-40B4-BE49-F238E27FC236}">
                  <a16:creationId xmlns:a16="http://schemas.microsoft.com/office/drawing/2014/main" id="{1FA83CCA-659C-1CB2-103C-D1DB867C7D02}"/>
                </a:ext>
              </a:extLst>
            </p:cNvPr>
            <p:cNvSpPr/>
            <p:nvPr/>
          </p:nvSpPr>
          <p:spPr>
            <a:xfrm>
              <a:off x="3149500" y="3058250"/>
              <a:ext cx="11925" cy="38725"/>
            </a:xfrm>
            <a:custGeom>
              <a:avLst/>
              <a:gdLst/>
              <a:ahLst/>
              <a:cxnLst/>
              <a:rect l="l" t="t" r="r" b="b"/>
              <a:pathLst>
                <a:path w="477" h="1549" extrusionOk="0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6" name="Google Shape;17434;p59">
              <a:extLst>
                <a:ext uri="{FF2B5EF4-FFF2-40B4-BE49-F238E27FC236}">
                  <a16:creationId xmlns:a16="http://schemas.microsoft.com/office/drawing/2014/main" id="{54BA29C9-C8AD-08E5-BFB5-F90AD31FDB91}"/>
                </a:ext>
              </a:extLst>
            </p:cNvPr>
            <p:cNvSpPr/>
            <p:nvPr/>
          </p:nvSpPr>
          <p:spPr>
            <a:xfrm>
              <a:off x="2819975" y="22575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7" name="Google Shape;17435;p59">
              <a:extLst>
                <a:ext uri="{FF2B5EF4-FFF2-40B4-BE49-F238E27FC236}">
                  <a16:creationId xmlns:a16="http://schemas.microsoft.com/office/drawing/2014/main" id="{87AC2AD3-1BC5-C1F7-6AC4-C3F0FA88BC53}"/>
                </a:ext>
              </a:extLst>
            </p:cNvPr>
            <p:cNvSpPr/>
            <p:nvPr/>
          </p:nvSpPr>
          <p:spPr>
            <a:xfrm>
              <a:off x="2892025" y="2280175"/>
              <a:ext cx="9850" cy="16100"/>
            </a:xfrm>
            <a:custGeom>
              <a:avLst/>
              <a:gdLst/>
              <a:ahLst/>
              <a:cxnLst/>
              <a:rect l="l" t="t" r="r" b="b"/>
              <a:pathLst>
                <a:path w="394" h="644" extrusionOk="0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8" name="Google Shape;17436;p59">
              <a:extLst>
                <a:ext uri="{FF2B5EF4-FFF2-40B4-BE49-F238E27FC236}">
                  <a16:creationId xmlns:a16="http://schemas.microsoft.com/office/drawing/2014/main" id="{255205EF-8792-7729-B933-58220B04C828}"/>
                </a:ext>
              </a:extLst>
            </p:cNvPr>
            <p:cNvSpPr/>
            <p:nvPr/>
          </p:nvSpPr>
          <p:spPr>
            <a:xfrm>
              <a:off x="2883675" y="2218850"/>
              <a:ext cx="9250" cy="42900"/>
            </a:xfrm>
            <a:custGeom>
              <a:avLst/>
              <a:gdLst/>
              <a:ahLst/>
              <a:cxnLst/>
              <a:rect l="l" t="t" r="r" b="b"/>
              <a:pathLst>
                <a:path w="370" h="1716" extrusionOk="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9" name="Google Shape;17437;p59">
              <a:extLst>
                <a:ext uri="{FF2B5EF4-FFF2-40B4-BE49-F238E27FC236}">
                  <a16:creationId xmlns:a16="http://schemas.microsoft.com/office/drawing/2014/main" id="{6B73CB99-04FC-A286-053D-CC94E9B173E3}"/>
                </a:ext>
              </a:extLst>
            </p:cNvPr>
            <p:cNvSpPr/>
            <p:nvPr/>
          </p:nvSpPr>
          <p:spPr>
            <a:xfrm>
              <a:off x="3017025" y="1898575"/>
              <a:ext cx="325075" cy="144975"/>
            </a:xfrm>
            <a:custGeom>
              <a:avLst/>
              <a:gdLst/>
              <a:ahLst/>
              <a:cxnLst/>
              <a:rect l="l" t="t" r="r" b="b"/>
              <a:pathLst>
                <a:path w="13003" h="5799" extrusionOk="0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0" name="Google Shape;17438;p59">
              <a:extLst>
                <a:ext uri="{FF2B5EF4-FFF2-40B4-BE49-F238E27FC236}">
                  <a16:creationId xmlns:a16="http://schemas.microsoft.com/office/drawing/2014/main" id="{06CA40A9-7461-9C0E-54C8-0F6E707A68F9}"/>
                </a:ext>
              </a:extLst>
            </p:cNvPr>
            <p:cNvSpPr/>
            <p:nvPr/>
          </p:nvSpPr>
          <p:spPr>
            <a:xfrm>
              <a:off x="3341475" y="1874775"/>
              <a:ext cx="20275" cy="12225"/>
            </a:xfrm>
            <a:custGeom>
              <a:avLst/>
              <a:gdLst/>
              <a:ahLst/>
              <a:cxnLst/>
              <a:rect l="l" t="t" r="r" b="b"/>
              <a:pathLst>
                <a:path w="811" h="489" extrusionOk="0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1" name="Google Shape;17439;p59">
              <a:extLst>
                <a:ext uri="{FF2B5EF4-FFF2-40B4-BE49-F238E27FC236}">
                  <a16:creationId xmlns:a16="http://schemas.microsoft.com/office/drawing/2014/main" id="{47CC5F8C-84EB-9770-5E36-EF33DA61B822}"/>
                </a:ext>
              </a:extLst>
            </p:cNvPr>
            <p:cNvSpPr/>
            <p:nvPr/>
          </p:nvSpPr>
          <p:spPr>
            <a:xfrm>
              <a:off x="3360525" y="1852150"/>
              <a:ext cx="8975" cy="14300"/>
            </a:xfrm>
            <a:custGeom>
              <a:avLst/>
              <a:gdLst/>
              <a:ahLst/>
              <a:cxnLst/>
              <a:rect l="l" t="t" r="r" b="b"/>
              <a:pathLst>
                <a:path w="359" h="572" extrusionOk="0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2" name="Google Shape;17440;p59">
              <a:extLst>
                <a:ext uri="{FF2B5EF4-FFF2-40B4-BE49-F238E27FC236}">
                  <a16:creationId xmlns:a16="http://schemas.microsoft.com/office/drawing/2014/main" id="{EE549793-EFB3-5785-2EB9-182E62639A26}"/>
                </a:ext>
              </a:extLst>
            </p:cNvPr>
            <p:cNvSpPr/>
            <p:nvPr/>
          </p:nvSpPr>
          <p:spPr>
            <a:xfrm>
              <a:off x="3643300" y="1914050"/>
              <a:ext cx="105100" cy="200950"/>
            </a:xfrm>
            <a:custGeom>
              <a:avLst/>
              <a:gdLst/>
              <a:ahLst/>
              <a:cxnLst/>
              <a:rect l="l" t="t" r="r" b="b"/>
              <a:pathLst>
                <a:path w="4204" h="803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3" name="Google Shape;17441;p59">
              <a:extLst>
                <a:ext uri="{FF2B5EF4-FFF2-40B4-BE49-F238E27FC236}">
                  <a16:creationId xmlns:a16="http://schemas.microsoft.com/office/drawing/2014/main" id="{A47FB7FB-928A-F1CF-CAAD-B0E1169F7A2B}"/>
                </a:ext>
              </a:extLst>
            </p:cNvPr>
            <p:cNvSpPr/>
            <p:nvPr/>
          </p:nvSpPr>
          <p:spPr>
            <a:xfrm>
              <a:off x="3786175" y="2089575"/>
              <a:ext cx="178625" cy="76025"/>
            </a:xfrm>
            <a:custGeom>
              <a:avLst/>
              <a:gdLst/>
              <a:ahLst/>
              <a:cxnLst/>
              <a:rect l="l" t="t" r="r" b="b"/>
              <a:pathLst>
                <a:path w="7145" h="3041" extrusionOk="0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4" name="Google Shape;17442;p59">
              <a:extLst>
                <a:ext uri="{FF2B5EF4-FFF2-40B4-BE49-F238E27FC236}">
                  <a16:creationId xmlns:a16="http://schemas.microsoft.com/office/drawing/2014/main" id="{A336730D-3818-9C18-1804-5D90D4171317}"/>
                </a:ext>
              </a:extLst>
            </p:cNvPr>
            <p:cNvSpPr/>
            <p:nvPr/>
          </p:nvSpPr>
          <p:spPr>
            <a:xfrm>
              <a:off x="3989475" y="2177475"/>
              <a:ext cx="39200" cy="67600"/>
            </a:xfrm>
            <a:custGeom>
              <a:avLst/>
              <a:gdLst/>
              <a:ahLst/>
              <a:cxnLst/>
              <a:rect l="l" t="t" r="r" b="b"/>
              <a:pathLst>
                <a:path w="1568" h="2704" extrusionOk="0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5" name="Google Shape;17443;p59">
              <a:extLst>
                <a:ext uri="{FF2B5EF4-FFF2-40B4-BE49-F238E27FC236}">
                  <a16:creationId xmlns:a16="http://schemas.microsoft.com/office/drawing/2014/main" id="{BD179936-E482-6F43-D9E3-10D956C5BAC2}"/>
                </a:ext>
              </a:extLst>
            </p:cNvPr>
            <p:cNvSpPr/>
            <p:nvPr/>
          </p:nvSpPr>
          <p:spPr>
            <a:xfrm>
              <a:off x="3973100" y="2259050"/>
              <a:ext cx="40500" cy="10550"/>
            </a:xfrm>
            <a:custGeom>
              <a:avLst/>
              <a:gdLst/>
              <a:ahLst/>
              <a:cxnLst/>
              <a:rect l="l" t="t" r="r" b="b"/>
              <a:pathLst>
                <a:path w="1620" h="422" extrusionOk="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6" name="Google Shape;17444;p59">
              <a:extLst>
                <a:ext uri="{FF2B5EF4-FFF2-40B4-BE49-F238E27FC236}">
                  <a16:creationId xmlns:a16="http://schemas.microsoft.com/office/drawing/2014/main" id="{812D48E2-488C-498B-0CB7-DED9B098B951}"/>
                </a:ext>
              </a:extLst>
            </p:cNvPr>
            <p:cNvSpPr/>
            <p:nvPr/>
          </p:nvSpPr>
          <p:spPr>
            <a:xfrm>
              <a:off x="2862850" y="2550450"/>
              <a:ext cx="45275" cy="6275"/>
            </a:xfrm>
            <a:custGeom>
              <a:avLst/>
              <a:gdLst/>
              <a:ahLst/>
              <a:cxnLst/>
              <a:rect l="l" t="t" r="r" b="b"/>
              <a:pathLst>
                <a:path w="1811" h="251" extrusionOk="0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7" name="Google Shape;17445;p59">
              <a:extLst>
                <a:ext uri="{FF2B5EF4-FFF2-40B4-BE49-F238E27FC236}">
                  <a16:creationId xmlns:a16="http://schemas.microsoft.com/office/drawing/2014/main" id="{918CAAE6-61F5-2448-92ED-E931CD54072C}"/>
                </a:ext>
              </a:extLst>
            </p:cNvPr>
            <p:cNvSpPr/>
            <p:nvPr/>
          </p:nvSpPr>
          <p:spPr>
            <a:xfrm>
              <a:off x="2828025" y="2538825"/>
              <a:ext cx="20250" cy="17800"/>
            </a:xfrm>
            <a:custGeom>
              <a:avLst/>
              <a:gdLst/>
              <a:ahLst/>
              <a:cxnLst/>
              <a:rect l="l" t="t" r="r" b="b"/>
              <a:pathLst>
                <a:path w="810" h="712" extrusionOk="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8" name="Google Shape;17446;p59">
              <a:extLst>
                <a:ext uri="{FF2B5EF4-FFF2-40B4-BE49-F238E27FC236}">
                  <a16:creationId xmlns:a16="http://schemas.microsoft.com/office/drawing/2014/main" id="{69B6D56D-690B-8FF4-A789-F53E022EB164}"/>
                </a:ext>
              </a:extLst>
            </p:cNvPr>
            <p:cNvSpPr/>
            <p:nvPr/>
          </p:nvSpPr>
          <p:spPr>
            <a:xfrm>
              <a:off x="2681575" y="2253975"/>
              <a:ext cx="80975" cy="205400"/>
            </a:xfrm>
            <a:custGeom>
              <a:avLst/>
              <a:gdLst/>
              <a:ahLst/>
              <a:cxnLst/>
              <a:rect l="l" t="t" r="r" b="b"/>
              <a:pathLst>
                <a:path w="3239" h="8216" extrusionOk="0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9" name="Google Shape;17447;p59">
              <a:extLst>
                <a:ext uri="{FF2B5EF4-FFF2-40B4-BE49-F238E27FC236}">
                  <a16:creationId xmlns:a16="http://schemas.microsoft.com/office/drawing/2014/main" id="{928821AD-4DD2-C0FA-AEC3-574AB1F013A2}"/>
                </a:ext>
              </a:extLst>
            </p:cNvPr>
            <p:cNvSpPr/>
            <p:nvPr/>
          </p:nvSpPr>
          <p:spPr>
            <a:xfrm>
              <a:off x="2775025" y="2251850"/>
              <a:ext cx="36350" cy="10200"/>
            </a:xfrm>
            <a:custGeom>
              <a:avLst/>
              <a:gdLst/>
              <a:ahLst/>
              <a:cxnLst/>
              <a:rect l="l" t="t" r="r" b="b"/>
              <a:pathLst>
                <a:path w="1454" h="408" extrusionOk="0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0" name="Google Shape;17448;p59">
              <a:extLst>
                <a:ext uri="{FF2B5EF4-FFF2-40B4-BE49-F238E27FC236}">
                  <a16:creationId xmlns:a16="http://schemas.microsoft.com/office/drawing/2014/main" id="{53AB0C50-7FA4-30B7-9F39-564516DA98BE}"/>
                </a:ext>
              </a:extLst>
            </p:cNvPr>
            <p:cNvSpPr/>
            <p:nvPr/>
          </p:nvSpPr>
          <p:spPr>
            <a:xfrm>
              <a:off x="2835450" y="2655825"/>
              <a:ext cx="167625" cy="327425"/>
            </a:xfrm>
            <a:custGeom>
              <a:avLst/>
              <a:gdLst/>
              <a:ahLst/>
              <a:cxnLst/>
              <a:rect l="l" t="t" r="r" b="b"/>
              <a:pathLst>
                <a:path w="6705" h="13097" extrusionOk="0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1" name="Google Shape;17449;p59">
              <a:extLst>
                <a:ext uri="{FF2B5EF4-FFF2-40B4-BE49-F238E27FC236}">
                  <a16:creationId xmlns:a16="http://schemas.microsoft.com/office/drawing/2014/main" id="{4EB75CDF-CD67-C913-5252-209E6B06400D}"/>
                </a:ext>
              </a:extLst>
            </p:cNvPr>
            <p:cNvSpPr/>
            <p:nvPr/>
          </p:nvSpPr>
          <p:spPr>
            <a:xfrm>
              <a:off x="2991725" y="2989475"/>
              <a:ext cx="34850" cy="190525"/>
            </a:xfrm>
            <a:custGeom>
              <a:avLst/>
              <a:gdLst/>
              <a:ahLst/>
              <a:cxnLst/>
              <a:rect l="l" t="t" r="r" b="b"/>
              <a:pathLst>
                <a:path w="1394" h="7621" extrusionOk="0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2" name="Google Shape;17450;p59">
              <a:extLst>
                <a:ext uri="{FF2B5EF4-FFF2-40B4-BE49-F238E27FC236}">
                  <a16:creationId xmlns:a16="http://schemas.microsoft.com/office/drawing/2014/main" id="{D19960B4-4E8F-FCCB-2662-96CF41B30C2F}"/>
                </a:ext>
              </a:extLst>
            </p:cNvPr>
            <p:cNvSpPr/>
            <p:nvPr/>
          </p:nvSpPr>
          <p:spPr>
            <a:xfrm>
              <a:off x="3134600" y="2622475"/>
              <a:ext cx="119700" cy="101225"/>
            </a:xfrm>
            <a:custGeom>
              <a:avLst/>
              <a:gdLst/>
              <a:ahLst/>
              <a:cxnLst/>
              <a:rect l="l" t="t" r="r" b="b"/>
              <a:pathLst>
                <a:path w="4788" h="40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3" name="Google Shape;17451;p59">
              <a:extLst>
                <a:ext uri="{FF2B5EF4-FFF2-40B4-BE49-F238E27FC236}">
                  <a16:creationId xmlns:a16="http://schemas.microsoft.com/office/drawing/2014/main" id="{2F189E85-EE5A-DFB0-19A0-A7CF66865CD0}"/>
                </a:ext>
              </a:extLst>
            </p:cNvPr>
            <p:cNvSpPr/>
            <p:nvPr/>
          </p:nvSpPr>
          <p:spPr>
            <a:xfrm>
              <a:off x="3231350" y="2851075"/>
              <a:ext cx="103300" cy="133075"/>
            </a:xfrm>
            <a:custGeom>
              <a:avLst/>
              <a:gdLst/>
              <a:ahLst/>
              <a:cxnLst/>
              <a:rect l="l" t="t" r="r" b="b"/>
              <a:pathLst>
                <a:path w="4132" h="5323" extrusionOk="0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4" name="Google Shape;17452;p59">
              <a:extLst>
                <a:ext uri="{FF2B5EF4-FFF2-40B4-BE49-F238E27FC236}">
                  <a16:creationId xmlns:a16="http://schemas.microsoft.com/office/drawing/2014/main" id="{F51F43A8-9A23-0C08-C864-E137E2516371}"/>
                </a:ext>
              </a:extLst>
            </p:cNvPr>
            <p:cNvSpPr/>
            <p:nvPr/>
          </p:nvSpPr>
          <p:spPr>
            <a:xfrm>
              <a:off x="3301900" y="2895725"/>
              <a:ext cx="39600" cy="58650"/>
            </a:xfrm>
            <a:custGeom>
              <a:avLst/>
              <a:gdLst/>
              <a:ahLst/>
              <a:cxnLst/>
              <a:rect l="l" t="t" r="r" b="b"/>
              <a:pathLst>
                <a:path w="1584" h="2346" extrusionOk="0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5" name="Google Shape;17453;p59">
              <a:extLst>
                <a:ext uri="{FF2B5EF4-FFF2-40B4-BE49-F238E27FC236}">
                  <a16:creationId xmlns:a16="http://schemas.microsoft.com/office/drawing/2014/main" id="{8D052A15-9124-9DB3-FFA1-7463323EF354}"/>
                </a:ext>
              </a:extLst>
            </p:cNvPr>
            <p:cNvSpPr/>
            <p:nvPr/>
          </p:nvSpPr>
          <p:spPr>
            <a:xfrm>
              <a:off x="3531375" y="2505800"/>
              <a:ext cx="61350" cy="90875"/>
            </a:xfrm>
            <a:custGeom>
              <a:avLst/>
              <a:gdLst/>
              <a:ahLst/>
              <a:cxnLst/>
              <a:rect l="l" t="t" r="r" b="b"/>
              <a:pathLst>
                <a:path w="2454" h="3635" extrusionOk="0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6" name="Google Shape;17454;p59">
              <a:extLst>
                <a:ext uri="{FF2B5EF4-FFF2-40B4-BE49-F238E27FC236}">
                  <a16:creationId xmlns:a16="http://schemas.microsoft.com/office/drawing/2014/main" id="{62CA62F2-56D0-1259-37A3-BAC62932FBBD}"/>
                </a:ext>
              </a:extLst>
            </p:cNvPr>
            <p:cNvSpPr/>
            <p:nvPr/>
          </p:nvSpPr>
          <p:spPr>
            <a:xfrm>
              <a:off x="3501325" y="2521275"/>
              <a:ext cx="39000" cy="64900"/>
            </a:xfrm>
            <a:custGeom>
              <a:avLst/>
              <a:gdLst/>
              <a:ahLst/>
              <a:cxnLst/>
              <a:rect l="l" t="t" r="r" b="b"/>
              <a:pathLst>
                <a:path w="1560" h="2596" extrusionOk="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7" name="Google Shape;17455;p59">
              <a:extLst>
                <a:ext uri="{FF2B5EF4-FFF2-40B4-BE49-F238E27FC236}">
                  <a16:creationId xmlns:a16="http://schemas.microsoft.com/office/drawing/2014/main" id="{7B6AFF23-304F-A03D-4333-CC2F231C4D02}"/>
                </a:ext>
              </a:extLst>
            </p:cNvPr>
            <p:cNvSpPr/>
            <p:nvPr/>
          </p:nvSpPr>
          <p:spPr>
            <a:xfrm>
              <a:off x="2866425" y="2238200"/>
              <a:ext cx="101225" cy="116500"/>
            </a:xfrm>
            <a:custGeom>
              <a:avLst/>
              <a:gdLst/>
              <a:ahLst/>
              <a:cxnLst/>
              <a:rect l="l" t="t" r="r" b="b"/>
              <a:pathLst>
                <a:path w="4049" h="4660" extrusionOk="0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8" name="Google Shape;17456;p59">
              <a:extLst>
                <a:ext uri="{FF2B5EF4-FFF2-40B4-BE49-F238E27FC236}">
                  <a16:creationId xmlns:a16="http://schemas.microsoft.com/office/drawing/2014/main" id="{01A89856-5365-5178-7F8B-893F97F77978}"/>
                </a:ext>
              </a:extLst>
            </p:cNvPr>
            <p:cNvSpPr/>
            <p:nvPr/>
          </p:nvSpPr>
          <p:spPr>
            <a:xfrm>
              <a:off x="2961975" y="2262900"/>
              <a:ext cx="25325" cy="52850"/>
            </a:xfrm>
            <a:custGeom>
              <a:avLst/>
              <a:gdLst/>
              <a:ahLst/>
              <a:cxnLst/>
              <a:rect l="l" t="t" r="r" b="b"/>
              <a:pathLst>
                <a:path w="1013" h="2114" extrusionOk="0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9" name="Google Shape;17457;p59">
              <a:extLst>
                <a:ext uri="{FF2B5EF4-FFF2-40B4-BE49-F238E27FC236}">
                  <a16:creationId xmlns:a16="http://schemas.microsoft.com/office/drawing/2014/main" id="{1BBE6705-960D-67B0-259F-ECC427DED26E}"/>
                </a:ext>
              </a:extLst>
            </p:cNvPr>
            <p:cNvSpPr/>
            <p:nvPr/>
          </p:nvSpPr>
          <p:spPr>
            <a:xfrm>
              <a:off x="3109000" y="1947700"/>
              <a:ext cx="270900" cy="134400"/>
            </a:xfrm>
            <a:custGeom>
              <a:avLst/>
              <a:gdLst/>
              <a:ahLst/>
              <a:cxnLst/>
              <a:rect l="l" t="t" r="r" b="b"/>
              <a:pathLst>
                <a:path w="10836" h="5376" extrusionOk="0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0" name="Google Shape;17458;p59">
              <a:extLst>
                <a:ext uri="{FF2B5EF4-FFF2-40B4-BE49-F238E27FC236}">
                  <a16:creationId xmlns:a16="http://schemas.microsoft.com/office/drawing/2014/main" id="{C2F708A7-706C-DE5E-7C58-5060F10FB959}"/>
                </a:ext>
              </a:extLst>
            </p:cNvPr>
            <p:cNvSpPr/>
            <p:nvPr/>
          </p:nvSpPr>
          <p:spPr>
            <a:xfrm>
              <a:off x="3293850" y="1989950"/>
              <a:ext cx="95875" cy="39625"/>
            </a:xfrm>
            <a:custGeom>
              <a:avLst/>
              <a:gdLst/>
              <a:ahLst/>
              <a:cxnLst/>
              <a:rect l="l" t="t" r="r" b="b"/>
              <a:pathLst>
                <a:path w="3835" h="1585" extrusionOk="0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1" name="Google Shape;17459;p59">
              <a:extLst>
                <a:ext uri="{FF2B5EF4-FFF2-40B4-BE49-F238E27FC236}">
                  <a16:creationId xmlns:a16="http://schemas.microsoft.com/office/drawing/2014/main" id="{6DCFD96B-0A18-1ABA-65CD-86E6CDCF26FD}"/>
                </a:ext>
              </a:extLst>
            </p:cNvPr>
            <p:cNvSpPr/>
            <p:nvPr/>
          </p:nvSpPr>
          <p:spPr>
            <a:xfrm>
              <a:off x="3836475" y="1876850"/>
              <a:ext cx="347400" cy="375075"/>
            </a:xfrm>
            <a:custGeom>
              <a:avLst/>
              <a:gdLst/>
              <a:ahLst/>
              <a:cxnLst/>
              <a:rect l="l" t="t" r="r" b="b"/>
              <a:pathLst>
                <a:path w="13896" h="15003" extrusionOk="0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2" name="Google Shape;17460;p59">
              <a:extLst>
                <a:ext uri="{FF2B5EF4-FFF2-40B4-BE49-F238E27FC236}">
                  <a16:creationId xmlns:a16="http://schemas.microsoft.com/office/drawing/2014/main" id="{4AE92798-7650-7236-2952-8C758C2CF48D}"/>
                </a:ext>
              </a:extLst>
            </p:cNvPr>
            <p:cNvSpPr/>
            <p:nvPr/>
          </p:nvSpPr>
          <p:spPr>
            <a:xfrm>
              <a:off x="4055550" y="1968825"/>
              <a:ext cx="92000" cy="101525"/>
            </a:xfrm>
            <a:custGeom>
              <a:avLst/>
              <a:gdLst/>
              <a:ahLst/>
              <a:cxnLst/>
              <a:rect l="l" t="t" r="r" b="b"/>
              <a:pathLst>
                <a:path w="3680" h="4061" extrusionOk="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3" name="Google Shape;17461;p59">
              <a:extLst>
                <a:ext uri="{FF2B5EF4-FFF2-40B4-BE49-F238E27FC236}">
                  <a16:creationId xmlns:a16="http://schemas.microsoft.com/office/drawing/2014/main" id="{A7895E8B-DF73-5553-75D8-44AE9259FBDB}"/>
                </a:ext>
              </a:extLst>
            </p:cNvPr>
            <p:cNvSpPr/>
            <p:nvPr/>
          </p:nvSpPr>
          <p:spPr>
            <a:xfrm>
              <a:off x="4118050" y="1960500"/>
              <a:ext cx="47075" cy="58950"/>
            </a:xfrm>
            <a:custGeom>
              <a:avLst/>
              <a:gdLst/>
              <a:ahLst/>
              <a:cxnLst/>
              <a:rect l="l" t="t" r="r" b="b"/>
              <a:pathLst>
                <a:path w="1883" h="2358" extrusionOk="0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4" name="Google Shape;17462;p59">
              <a:extLst>
                <a:ext uri="{FF2B5EF4-FFF2-40B4-BE49-F238E27FC236}">
                  <a16:creationId xmlns:a16="http://schemas.microsoft.com/office/drawing/2014/main" id="{D203419C-1151-881B-4924-D833800A302C}"/>
                </a:ext>
              </a:extLst>
            </p:cNvPr>
            <p:cNvSpPr/>
            <p:nvPr/>
          </p:nvSpPr>
          <p:spPr>
            <a:xfrm>
              <a:off x="2483025" y="1774950"/>
              <a:ext cx="1815750" cy="1529175"/>
            </a:xfrm>
            <a:custGeom>
              <a:avLst/>
              <a:gdLst/>
              <a:ahLst/>
              <a:cxnLst/>
              <a:rect l="l" t="t" r="r" b="b"/>
              <a:pathLst>
                <a:path w="72630" h="61167" extrusionOk="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01" name="Titre 10700">
            <a:extLst>
              <a:ext uri="{FF2B5EF4-FFF2-40B4-BE49-F238E27FC236}">
                <a16:creationId xmlns:a16="http://schemas.microsoft.com/office/drawing/2014/main" id="{D58F745D-B7CB-A59F-97DF-E5C238EC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2671646"/>
            <a:ext cx="4349555" cy="625800"/>
          </a:xfrm>
        </p:spPr>
        <p:txBody>
          <a:bodyPr/>
          <a:lstStyle/>
          <a:p>
            <a:r>
              <a:rPr lang="en" dirty="0"/>
              <a:t>Analyse critique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ED76524F-6ADA-F7B2-959D-C570C6A6C205}"/>
              </a:ext>
            </a:extLst>
          </p:cNvPr>
          <p:cNvSpPr txBox="1"/>
          <p:nvPr/>
        </p:nvSpPr>
        <p:spPr>
          <a:xfrm>
            <a:off x="8802313" y="48357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9ED861F-74E6-4222-9C4B-2EAF4B0B99D2}" type="slidenum">
              <a:rPr lang="en-US" smtClean="0">
                <a:latin typeface="Merriweather" panose="00000500000000000000" pitchFamily="2" charset="0"/>
              </a:rPr>
              <a:t>14</a:t>
            </a:fld>
            <a:endParaRPr lang="en-US" dirty="0"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5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4075E77-0CAD-1103-BA5A-F8366E68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plus et les moins</a:t>
            </a:r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DE1D34B-6EF0-AC64-6D01-85EB24E4BA66}"/>
              </a:ext>
            </a:extLst>
          </p:cNvPr>
          <p:cNvSpPr txBox="1"/>
          <p:nvPr/>
        </p:nvSpPr>
        <p:spPr>
          <a:xfrm>
            <a:off x="8802313" y="48357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9ED861F-74E6-4222-9C4B-2EAF4B0B99D2}" type="slidenum">
              <a:rPr lang="en-US" smtClean="0">
                <a:latin typeface="Merriweather" panose="00000500000000000000" pitchFamily="2" charset="0"/>
              </a:rPr>
              <a:t>15</a:t>
            </a:fld>
            <a:endParaRPr lang="en-US" dirty="0">
              <a:latin typeface="Merriweather" panose="00000500000000000000" pitchFamily="2" charset="0"/>
            </a:endParaRPr>
          </a:p>
        </p:txBody>
      </p:sp>
      <p:graphicFrame>
        <p:nvGraphicFramePr>
          <p:cNvPr id="19" name="Tableau 20">
            <a:extLst>
              <a:ext uri="{FF2B5EF4-FFF2-40B4-BE49-F238E27FC236}">
                <a16:creationId xmlns:a16="http://schemas.microsoft.com/office/drawing/2014/main" id="{773B0A3E-307A-B920-983D-6855850B6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76743"/>
              </p:ext>
            </p:extLst>
          </p:nvPr>
        </p:nvGraphicFramePr>
        <p:xfrm>
          <a:off x="562850" y="1355325"/>
          <a:ext cx="8018250" cy="2938082"/>
        </p:xfrm>
        <a:graphic>
          <a:graphicData uri="http://schemas.openxmlformats.org/drawingml/2006/table">
            <a:tbl>
              <a:tblPr firstRow="1" bandRow="1">
                <a:tableStyleId>{682499D8-2536-4D3F-B1E1-EDD0162C1184}</a:tableStyleId>
              </a:tblPr>
              <a:tblGrid>
                <a:gridCol w="4009125">
                  <a:extLst>
                    <a:ext uri="{9D8B030D-6E8A-4147-A177-3AD203B41FA5}">
                      <a16:colId xmlns:a16="http://schemas.microsoft.com/office/drawing/2014/main" val="2321882516"/>
                    </a:ext>
                  </a:extLst>
                </a:gridCol>
                <a:gridCol w="4009125">
                  <a:extLst>
                    <a:ext uri="{9D8B030D-6E8A-4147-A177-3AD203B41FA5}">
                      <a16:colId xmlns:a16="http://schemas.microsoft.com/office/drawing/2014/main" val="3951429475"/>
                    </a:ext>
                  </a:extLst>
                </a:gridCol>
              </a:tblGrid>
              <a:tr h="2058449">
                <a:tc>
                  <a:txBody>
                    <a:bodyPr/>
                    <a:lstStyle/>
                    <a:p>
                      <a:pPr lvl="0" algn="r">
                        <a:lnSpc>
                          <a:spcPct val="150000"/>
                        </a:lnSpc>
                      </a:pPr>
                      <a:r>
                        <a:rPr kumimoji="0" lang="fr-F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Communication avec l'encadrant.</a:t>
                      </a:r>
                    </a:p>
                    <a:p>
                      <a:pPr lvl="0" algn="r">
                        <a:lnSpc>
                          <a:spcPct val="150000"/>
                        </a:lnSpc>
                      </a:pPr>
                      <a:endParaRPr kumimoji="0" lang="fr-FR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lvl="0" algn="r">
                        <a:lnSpc>
                          <a:spcPct val="150000"/>
                        </a:lnSpc>
                      </a:pPr>
                      <a:r>
                        <a:rPr kumimoji="0" lang="fr-F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Suivi de projet efficace.</a:t>
                      </a:r>
                    </a:p>
                    <a:p>
                      <a:pPr lvl="0" algn="r">
                        <a:lnSpc>
                          <a:spcPct val="150000"/>
                        </a:lnSpc>
                      </a:pPr>
                      <a:endParaRPr kumimoji="0" lang="fr-FR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lvl="0" algn="r">
                        <a:lnSpc>
                          <a:spcPct val="150000"/>
                        </a:lnSpc>
                      </a:pPr>
                      <a:r>
                        <a:rPr kumimoji="0" lang="fr-F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Planification au début du sprint utile.</a:t>
                      </a:r>
                    </a:p>
                    <a:p>
                      <a:pPr lvl="0" algn="r">
                        <a:lnSpc>
                          <a:spcPct val="150000"/>
                        </a:lnSpc>
                      </a:pPr>
                      <a:endParaRPr kumimoji="0" lang="fr-FR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lvl="0" algn="r">
                        <a:lnSpc>
                          <a:spcPct val="150000"/>
                        </a:lnSpc>
                      </a:pPr>
                      <a:r>
                        <a:rPr kumimoji="0" lang="fr-F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Anticipation des risques d'infrastructure.</a:t>
                      </a:r>
                    </a:p>
                    <a:p>
                      <a:pPr lvl="0" algn="r">
                        <a:lnSpc>
                          <a:spcPct val="150000"/>
                        </a:lnSpc>
                      </a:pPr>
                      <a:endParaRPr kumimoji="0" lang="fr-FR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lvl="0" algn="r">
                        <a:lnSpc>
                          <a:spcPct val="150000"/>
                        </a:lnSpc>
                      </a:pPr>
                      <a:r>
                        <a:rPr kumimoji="0" lang="fr-F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Adaptation agile en cas de maladie.</a:t>
                      </a:r>
                      <a:endParaRPr kumimoji="0" lang="fr-FR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rriweather"/>
                        <a:sym typeface="Merriweather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kumimoji="0" lang="fr-F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rriweather"/>
                          <a:sym typeface="Merriweather"/>
                        </a:rPr>
                        <a:t>Risque d'infrastructure sous-estimé.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kumimoji="0" lang="fr-FR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rriweather"/>
                        <a:sym typeface="Merriweather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kumimoji="0" lang="fr-FR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rriweather"/>
                        <a:sym typeface="Merriweather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kumimoji="0" lang="fr-F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rriweather"/>
                          <a:sym typeface="Merriweather"/>
                        </a:rPr>
                        <a:t>Temps perdu lors de l'exécution du code sous-estimé.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kumimoji="0" lang="fr-FR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rriweather"/>
                        <a:sym typeface="Merriweather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kumimoji="0" lang="fr-FR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rriweather"/>
                        <a:sym typeface="Merriweather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kumimoji="0" lang="fr-F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rriweather"/>
                          <a:sym typeface="Merriweather"/>
                        </a:rPr>
                        <a:t>Trop de temps spécifié pour les données au S9, temps perdu lors de l'acquisition.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205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42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88" name="Google Shape;17188;p59"/>
          <p:cNvGrpSpPr/>
          <p:nvPr/>
        </p:nvGrpSpPr>
        <p:grpSpPr>
          <a:xfrm flipH="1">
            <a:off x="7030891" y="1372717"/>
            <a:ext cx="3512857" cy="2398417"/>
            <a:chOff x="2993825" y="1633600"/>
            <a:chExt cx="2381275" cy="1625825"/>
          </a:xfrm>
        </p:grpSpPr>
        <p:sp>
          <p:nvSpPr>
            <p:cNvPr id="17189" name="Google Shape;17189;p59"/>
            <p:cNvSpPr/>
            <p:nvPr/>
          </p:nvSpPr>
          <p:spPr>
            <a:xfrm>
              <a:off x="2993825" y="1797200"/>
              <a:ext cx="983775" cy="949725"/>
            </a:xfrm>
            <a:custGeom>
              <a:avLst/>
              <a:gdLst/>
              <a:ahLst/>
              <a:cxnLst/>
              <a:rect l="l" t="t" r="r" b="b"/>
              <a:pathLst>
                <a:path w="39351" h="37989" extrusionOk="0">
                  <a:moveTo>
                    <a:pt x="24803" y="1"/>
                  </a:moveTo>
                  <a:cubicBezTo>
                    <a:pt x="24324" y="1"/>
                    <a:pt x="23849" y="173"/>
                    <a:pt x="23479" y="496"/>
                  </a:cubicBezTo>
                  <a:lnTo>
                    <a:pt x="893" y="19903"/>
                  </a:lnTo>
                  <a:cubicBezTo>
                    <a:pt x="274" y="20427"/>
                    <a:pt x="0" y="21212"/>
                    <a:pt x="143" y="21998"/>
                  </a:cubicBezTo>
                  <a:cubicBezTo>
                    <a:pt x="274" y="22796"/>
                    <a:pt x="810" y="23427"/>
                    <a:pt x="1560" y="23725"/>
                  </a:cubicBezTo>
                  <a:lnTo>
                    <a:pt x="38660" y="37869"/>
                  </a:lnTo>
                  <a:lnTo>
                    <a:pt x="38695" y="37929"/>
                  </a:lnTo>
                  <a:cubicBezTo>
                    <a:pt x="38910" y="37941"/>
                    <a:pt x="39124" y="37976"/>
                    <a:pt x="39350" y="37988"/>
                  </a:cubicBezTo>
                  <a:lnTo>
                    <a:pt x="39172" y="37536"/>
                  </a:lnTo>
                  <a:cubicBezTo>
                    <a:pt x="39136" y="37464"/>
                    <a:pt x="39076" y="37393"/>
                    <a:pt x="38981" y="37357"/>
                  </a:cubicBezTo>
                  <a:lnTo>
                    <a:pt x="1762" y="23177"/>
                  </a:lnTo>
                  <a:cubicBezTo>
                    <a:pt x="1215" y="22975"/>
                    <a:pt x="810" y="22498"/>
                    <a:pt x="726" y="21915"/>
                  </a:cubicBezTo>
                  <a:cubicBezTo>
                    <a:pt x="619" y="21332"/>
                    <a:pt x="834" y="20748"/>
                    <a:pt x="1274" y="20367"/>
                  </a:cubicBezTo>
                  <a:lnTo>
                    <a:pt x="23848" y="948"/>
                  </a:lnTo>
                  <a:cubicBezTo>
                    <a:pt x="24119" y="717"/>
                    <a:pt x="24459" y="593"/>
                    <a:pt x="24804" y="593"/>
                  </a:cubicBezTo>
                  <a:cubicBezTo>
                    <a:pt x="24975" y="593"/>
                    <a:pt x="25147" y="623"/>
                    <a:pt x="25313" y="686"/>
                  </a:cubicBezTo>
                  <a:lnTo>
                    <a:pt x="25944" y="924"/>
                  </a:lnTo>
                  <a:cubicBezTo>
                    <a:pt x="25981" y="939"/>
                    <a:pt x="26020" y="945"/>
                    <a:pt x="26058" y="945"/>
                  </a:cubicBezTo>
                  <a:cubicBezTo>
                    <a:pt x="26178" y="945"/>
                    <a:pt x="26291" y="878"/>
                    <a:pt x="26337" y="769"/>
                  </a:cubicBezTo>
                  <a:cubicBezTo>
                    <a:pt x="26396" y="615"/>
                    <a:pt x="26325" y="436"/>
                    <a:pt x="26170" y="377"/>
                  </a:cubicBezTo>
                  <a:lnTo>
                    <a:pt x="25527" y="138"/>
                  </a:lnTo>
                  <a:cubicBezTo>
                    <a:pt x="25293" y="46"/>
                    <a:pt x="25047" y="1"/>
                    <a:pt x="248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0" name="Google Shape;17190;p59"/>
            <p:cNvSpPr/>
            <p:nvPr/>
          </p:nvSpPr>
          <p:spPr>
            <a:xfrm>
              <a:off x="4368625" y="2394275"/>
              <a:ext cx="1006475" cy="865150"/>
            </a:xfrm>
            <a:custGeom>
              <a:avLst/>
              <a:gdLst/>
              <a:ahLst/>
              <a:cxnLst/>
              <a:rect l="l" t="t" r="r" b="b"/>
              <a:pathLst>
                <a:path w="40259" h="34606" extrusionOk="0">
                  <a:moveTo>
                    <a:pt x="32813" y="1"/>
                  </a:moveTo>
                  <a:cubicBezTo>
                    <a:pt x="32695" y="1"/>
                    <a:pt x="32577" y="76"/>
                    <a:pt x="32531" y="187"/>
                  </a:cubicBezTo>
                  <a:cubicBezTo>
                    <a:pt x="32471" y="342"/>
                    <a:pt x="32543" y="520"/>
                    <a:pt x="32698" y="580"/>
                  </a:cubicBezTo>
                  <a:lnTo>
                    <a:pt x="34579" y="1294"/>
                  </a:lnTo>
                  <a:cubicBezTo>
                    <a:pt x="34865" y="1389"/>
                    <a:pt x="35079" y="1651"/>
                    <a:pt x="35115" y="1961"/>
                  </a:cubicBezTo>
                  <a:lnTo>
                    <a:pt x="39556" y="32381"/>
                  </a:lnTo>
                  <a:cubicBezTo>
                    <a:pt x="39627" y="32881"/>
                    <a:pt x="39437" y="33382"/>
                    <a:pt x="39032" y="33703"/>
                  </a:cubicBezTo>
                  <a:cubicBezTo>
                    <a:pt x="38770" y="33918"/>
                    <a:pt x="38464" y="34024"/>
                    <a:pt x="38152" y="34024"/>
                  </a:cubicBezTo>
                  <a:cubicBezTo>
                    <a:pt x="37981" y="34024"/>
                    <a:pt x="37807" y="33992"/>
                    <a:pt x="37639" y="33929"/>
                  </a:cubicBezTo>
                  <a:lnTo>
                    <a:pt x="991" y="19951"/>
                  </a:lnTo>
                  <a:cubicBezTo>
                    <a:pt x="961" y="19933"/>
                    <a:pt x="929" y="19925"/>
                    <a:pt x="893" y="19925"/>
                  </a:cubicBezTo>
                  <a:cubicBezTo>
                    <a:pt x="857" y="19925"/>
                    <a:pt x="819" y="19933"/>
                    <a:pt x="777" y="19951"/>
                  </a:cubicBezTo>
                  <a:lnTo>
                    <a:pt x="289" y="20130"/>
                  </a:lnTo>
                  <a:cubicBezTo>
                    <a:pt x="486" y="20196"/>
                    <a:pt x="1047" y="20494"/>
                    <a:pt x="930" y="20494"/>
                  </a:cubicBezTo>
                  <a:cubicBezTo>
                    <a:pt x="920" y="20494"/>
                    <a:pt x="905" y="20492"/>
                    <a:pt x="884" y="20487"/>
                  </a:cubicBezTo>
                  <a:cubicBezTo>
                    <a:pt x="389" y="20382"/>
                    <a:pt x="62" y="20304"/>
                    <a:pt x="9" y="20304"/>
                  </a:cubicBezTo>
                  <a:cubicBezTo>
                    <a:pt x="2" y="20304"/>
                    <a:pt x="0" y="20306"/>
                    <a:pt x="3" y="20308"/>
                  </a:cubicBezTo>
                  <a:lnTo>
                    <a:pt x="37424" y="34477"/>
                  </a:lnTo>
                  <a:cubicBezTo>
                    <a:pt x="37655" y="34564"/>
                    <a:pt x="37896" y="34606"/>
                    <a:pt x="38136" y="34606"/>
                  </a:cubicBezTo>
                  <a:cubicBezTo>
                    <a:pt x="38588" y="34606"/>
                    <a:pt x="39035" y="34455"/>
                    <a:pt x="39401" y="34167"/>
                  </a:cubicBezTo>
                  <a:cubicBezTo>
                    <a:pt x="39984" y="33703"/>
                    <a:pt x="40258" y="33001"/>
                    <a:pt x="40151" y="32286"/>
                  </a:cubicBezTo>
                  <a:lnTo>
                    <a:pt x="35710" y="1866"/>
                  </a:lnTo>
                  <a:cubicBezTo>
                    <a:pt x="35638" y="1354"/>
                    <a:pt x="35293" y="913"/>
                    <a:pt x="34805" y="735"/>
                  </a:cubicBezTo>
                  <a:lnTo>
                    <a:pt x="32912" y="20"/>
                  </a:lnTo>
                  <a:cubicBezTo>
                    <a:pt x="32880" y="7"/>
                    <a:pt x="32846" y="1"/>
                    <a:pt x="328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1" name="Google Shape;17191;p59"/>
            <p:cNvSpPr/>
            <p:nvPr/>
          </p:nvSpPr>
          <p:spPr>
            <a:xfrm>
              <a:off x="3958525" y="2730625"/>
              <a:ext cx="439350" cy="179125"/>
            </a:xfrm>
            <a:custGeom>
              <a:avLst/>
              <a:gdLst/>
              <a:ahLst/>
              <a:cxnLst/>
              <a:rect l="l" t="t" r="r" b="b"/>
              <a:pathLst>
                <a:path w="17574" h="7165" extrusionOk="0">
                  <a:moveTo>
                    <a:pt x="324" y="1"/>
                  </a:moveTo>
                  <a:cubicBezTo>
                    <a:pt x="291" y="1"/>
                    <a:pt x="258" y="7"/>
                    <a:pt x="226" y="20"/>
                  </a:cubicBezTo>
                  <a:cubicBezTo>
                    <a:pt x="72" y="68"/>
                    <a:pt x="0" y="235"/>
                    <a:pt x="60" y="377"/>
                  </a:cubicBezTo>
                  <a:cubicBezTo>
                    <a:pt x="84" y="461"/>
                    <a:pt x="857" y="2437"/>
                    <a:pt x="3394" y="4247"/>
                  </a:cubicBezTo>
                  <a:cubicBezTo>
                    <a:pt x="5358" y="5652"/>
                    <a:pt x="8716" y="7164"/>
                    <a:pt x="14121" y="7164"/>
                  </a:cubicBezTo>
                  <a:cubicBezTo>
                    <a:pt x="15121" y="7164"/>
                    <a:pt x="16169" y="7128"/>
                    <a:pt x="17300" y="7033"/>
                  </a:cubicBezTo>
                  <a:cubicBezTo>
                    <a:pt x="17455" y="7021"/>
                    <a:pt x="17574" y="6866"/>
                    <a:pt x="17562" y="6724"/>
                  </a:cubicBezTo>
                  <a:cubicBezTo>
                    <a:pt x="17551" y="6582"/>
                    <a:pt x="17421" y="6470"/>
                    <a:pt x="17289" y="6470"/>
                  </a:cubicBezTo>
                  <a:cubicBezTo>
                    <a:pt x="17277" y="6470"/>
                    <a:pt x="17265" y="6471"/>
                    <a:pt x="17252" y="6473"/>
                  </a:cubicBezTo>
                  <a:cubicBezTo>
                    <a:pt x="16150" y="6580"/>
                    <a:pt x="15118" y="6629"/>
                    <a:pt x="14154" y="6629"/>
                  </a:cubicBezTo>
                  <a:cubicBezTo>
                    <a:pt x="8892" y="6629"/>
                    <a:pt x="5632" y="5179"/>
                    <a:pt x="3751" y="3830"/>
                  </a:cubicBezTo>
                  <a:cubicBezTo>
                    <a:pt x="1334" y="2104"/>
                    <a:pt x="584" y="199"/>
                    <a:pt x="584" y="187"/>
                  </a:cubicBezTo>
                  <a:cubicBezTo>
                    <a:pt x="547" y="76"/>
                    <a:pt x="438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2" name="Google Shape;17192;p59"/>
            <p:cNvSpPr/>
            <p:nvPr/>
          </p:nvSpPr>
          <p:spPr>
            <a:xfrm>
              <a:off x="3057225" y="1740925"/>
              <a:ext cx="2275300" cy="1454350"/>
            </a:xfrm>
            <a:custGeom>
              <a:avLst/>
              <a:gdLst/>
              <a:ahLst/>
              <a:cxnLst/>
              <a:rect l="l" t="t" r="r" b="b"/>
              <a:pathLst>
                <a:path w="91012" h="58174" extrusionOk="0">
                  <a:moveTo>
                    <a:pt x="30008" y="1"/>
                  </a:moveTo>
                  <a:cubicBezTo>
                    <a:pt x="29974" y="1"/>
                    <a:pt x="29940" y="7"/>
                    <a:pt x="29909" y="20"/>
                  </a:cubicBezTo>
                  <a:lnTo>
                    <a:pt x="22562" y="2961"/>
                  </a:lnTo>
                  <a:cubicBezTo>
                    <a:pt x="22539" y="2973"/>
                    <a:pt x="22503" y="2985"/>
                    <a:pt x="22479" y="3020"/>
                  </a:cubicBezTo>
                  <a:lnTo>
                    <a:pt x="107" y="23737"/>
                  </a:lnTo>
                  <a:cubicBezTo>
                    <a:pt x="48" y="23797"/>
                    <a:pt x="0" y="23892"/>
                    <a:pt x="24" y="23987"/>
                  </a:cubicBezTo>
                  <a:cubicBezTo>
                    <a:pt x="36" y="24071"/>
                    <a:pt x="95" y="24166"/>
                    <a:pt x="167" y="24214"/>
                  </a:cubicBezTo>
                  <a:cubicBezTo>
                    <a:pt x="5739" y="27381"/>
                    <a:pt x="12716" y="29155"/>
                    <a:pt x="19467" y="30857"/>
                  </a:cubicBezTo>
                  <a:cubicBezTo>
                    <a:pt x="22146" y="31548"/>
                    <a:pt x="24694" y="32191"/>
                    <a:pt x="27075" y="32905"/>
                  </a:cubicBezTo>
                  <a:cubicBezTo>
                    <a:pt x="35278" y="35358"/>
                    <a:pt x="38517" y="39513"/>
                    <a:pt x="38553" y="39549"/>
                  </a:cubicBezTo>
                  <a:cubicBezTo>
                    <a:pt x="38600" y="39596"/>
                    <a:pt x="38636" y="39644"/>
                    <a:pt x="38684" y="39656"/>
                  </a:cubicBezTo>
                  <a:cubicBezTo>
                    <a:pt x="38717" y="39673"/>
                    <a:pt x="38752" y="39681"/>
                    <a:pt x="38791" y="39681"/>
                  </a:cubicBezTo>
                  <a:cubicBezTo>
                    <a:pt x="38835" y="39681"/>
                    <a:pt x="38882" y="39670"/>
                    <a:pt x="38934" y="39644"/>
                  </a:cubicBezTo>
                  <a:cubicBezTo>
                    <a:pt x="38958" y="39639"/>
                    <a:pt x="40087" y="39241"/>
                    <a:pt x="41841" y="39241"/>
                  </a:cubicBezTo>
                  <a:cubicBezTo>
                    <a:pt x="44409" y="39241"/>
                    <a:pt x="48318" y="40096"/>
                    <a:pt x="52054" y="44299"/>
                  </a:cubicBezTo>
                  <a:cubicBezTo>
                    <a:pt x="52109" y="44372"/>
                    <a:pt x="52191" y="44403"/>
                    <a:pt x="52275" y="44403"/>
                  </a:cubicBezTo>
                  <a:cubicBezTo>
                    <a:pt x="52301" y="44403"/>
                    <a:pt x="52327" y="44400"/>
                    <a:pt x="52352" y="44395"/>
                  </a:cubicBezTo>
                  <a:cubicBezTo>
                    <a:pt x="52362" y="44395"/>
                    <a:pt x="53342" y="44119"/>
                    <a:pt x="55054" y="44119"/>
                  </a:cubicBezTo>
                  <a:cubicBezTo>
                    <a:pt x="55446" y="44119"/>
                    <a:pt x="55875" y="44133"/>
                    <a:pt x="56340" y="44168"/>
                  </a:cubicBezTo>
                  <a:cubicBezTo>
                    <a:pt x="58638" y="44347"/>
                    <a:pt x="62306" y="45073"/>
                    <a:pt x="66699" y="47585"/>
                  </a:cubicBezTo>
                  <a:cubicBezTo>
                    <a:pt x="73986" y="51753"/>
                    <a:pt x="83308" y="56741"/>
                    <a:pt x="90654" y="58170"/>
                  </a:cubicBezTo>
                  <a:cubicBezTo>
                    <a:pt x="90670" y="58172"/>
                    <a:pt x="90686" y="58173"/>
                    <a:pt x="90701" y="58173"/>
                  </a:cubicBezTo>
                  <a:cubicBezTo>
                    <a:pt x="90777" y="58173"/>
                    <a:pt x="90845" y="58148"/>
                    <a:pt x="90904" y="58099"/>
                  </a:cubicBezTo>
                  <a:cubicBezTo>
                    <a:pt x="90964" y="58039"/>
                    <a:pt x="91011" y="57932"/>
                    <a:pt x="91000" y="57849"/>
                  </a:cubicBezTo>
                  <a:lnTo>
                    <a:pt x="87249" y="27666"/>
                  </a:lnTo>
                  <a:cubicBezTo>
                    <a:pt x="87237" y="27559"/>
                    <a:pt x="87154" y="27464"/>
                    <a:pt x="87059" y="27428"/>
                  </a:cubicBezTo>
                  <a:lnTo>
                    <a:pt x="85356" y="26785"/>
                  </a:lnTo>
                  <a:cubicBezTo>
                    <a:pt x="85314" y="26770"/>
                    <a:pt x="85272" y="26763"/>
                    <a:pt x="85233" y="26763"/>
                  </a:cubicBezTo>
                  <a:cubicBezTo>
                    <a:pt x="85117" y="26763"/>
                    <a:pt x="85019" y="26828"/>
                    <a:pt x="84975" y="26952"/>
                  </a:cubicBezTo>
                  <a:cubicBezTo>
                    <a:pt x="84904" y="27107"/>
                    <a:pt x="84987" y="27273"/>
                    <a:pt x="85130" y="27333"/>
                  </a:cubicBezTo>
                  <a:lnTo>
                    <a:pt x="86654" y="27916"/>
                  </a:lnTo>
                  <a:lnTo>
                    <a:pt x="90333" y="57515"/>
                  </a:lnTo>
                  <a:cubicBezTo>
                    <a:pt x="83106" y="56003"/>
                    <a:pt x="74057" y="51157"/>
                    <a:pt x="66949" y="47085"/>
                  </a:cubicBezTo>
                  <a:cubicBezTo>
                    <a:pt x="61809" y="44147"/>
                    <a:pt x="57623" y="43531"/>
                    <a:pt x="55029" y="43531"/>
                  </a:cubicBezTo>
                  <a:cubicBezTo>
                    <a:pt x="53639" y="43531"/>
                    <a:pt x="52706" y="43708"/>
                    <a:pt x="52328" y="43799"/>
                  </a:cubicBezTo>
                  <a:cubicBezTo>
                    <a:pt x="48508" y="39553"/>
                    <a:pt x="44480" y="38670"/>
                    <a:pt x="41802" y="38670"/>
                  </a:cubicBezTo>
                  <a:cubicBezTo>
                    <a:pt x="40366" y="38670"/>
                    <a:pt x="39318" y="38924"/>
                    <a:pt x="38898" y="39049"/>
                  </a:cubicBezTo>
                  <a:cubicBezTo>
                    <a:pt x="38207" y="38227"/>
                    <a:pt x="34826" y="34632"/>
                    <a:pt x="27254" y="32346"/>
                  </a:cubicBezTo>
                  <a:cubicBezTo>
                    <a:pt x="24848" y="31619"/>
                    <a:pt x="22312" y="30976"/>
                    <a:pt x="19622" y="30298"/>
                  </a:cubicBezTo>
                  <a:cubicBezTo>
                    <a:pt x="13037" y="28631"/>
                    <a:pt x="6251" y="26904"/>
                    <a:pt x="810" y="23892"/>
                  </a:cubicBezTo>
                  <a:lnTo>
                    <a:pt x="22836" y="3497"/>
                  </a:lnTo>
                  <a:lnTo>
                    <a:pt x="30123" y="580"/>
                  </a:lnTo>
                  <a:cubicBezTo>
                    <a:pt x="30278" y="520"/>
                    <a:pt x="30349" y="342"/>
                    <a:pt x="30290" y="187"/>
                  </a:cubicBezTo>
                  <a:cubicBezTo>
                    <a:pt x="30243" y="76"/>
                    <a:pt x="30125" y="1"/>
                    <a:pt x="300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3" name="Google Shape;17193;p59"/>
            <p:cNvSpPr/>
            <p:nvPr/>
          </p:nvSpPr>
          <p:spPr>
            <a:xfrm>
              <a:off x="3485250" y="1633600"/>
              <a:ext cx="996575" cy="1082100"/>
            </a:xfrm>
            <a:custGeom>
              <a:avLst/>
              <a:gdLst/>
              <a:ahLst/>
              <a:cxnLst/>
              <a:rect l="l" t="t" r="r" b="b"/>
              <a:pathLst>
                <a:path w="39863" h="43284" extrusionOk="0">
                  <a:moveTo>
                    <a:pt x="18657" y="789"/>
                  </a:moveTo>
                  <a:cubicBezTo>
                    <a:pt x="20336" y="3694"/>
                    <a:pt x="23360" y="4551"/>
                    <a:pt x="27147" y="5635"/>
                  </a:cubicBezTo>
                  <a:cubicBezTo>
                    <a:pt x="28956" y="6159"/>
                    <a:pt x="31028" y="6742"/>
                    <a:pt x="33135" y="7647"/>
                  </a:cubicBezTo>
                  <a:cubicBezTo>
                    <a:pt x="36410" y="9028"/>
                    <a:pt x="37898" y="11040"/>
                    <a:pt x="38565" y="12469"/>
                  </a:cubicBezTo>
                  <a:cubicBezTo>
                    <a:pt x="39196" y="13874"/>
                    <a:pt x="39219" y="15017"/>
                    <a:pt x="39219" y="15243"/>
                  </a:cubicBezTo>
                  <a:lnTo>
                    <a:pt x="29171" y="41722"/>
                  </a:lnTo>
                  <a:cubicBezTo>
                    <a:pt x="28147" y="35507"/>
                    <a:pt x="21729" y="32400"/>
                    <a:pt x="16002" y="30209"/>
                  </a:cubicBezTo>
                  <a:cubicBezTo>
                    <a:pt x="15109" y="29876"/>
                    <a:pt x="14216" y="29542"/>
                    <a:pt x="13359" y="29233"/>
                  </a:cubicBezTo>
                  <a:cubicBezTo>
                    <a:pt x="11930" y="28709"/>
                    <a:pt x="10585" y="28221"/>
                    <a:pt x="9525" y="27745"/>
                  </a:cubicBezTo>
                  <a:cubicBezTo>
                    <a:pt x="4548" y="25506"/>
                    <a:pt x="1370" y="21494"/>
                    <a:pt x="679" y="20577"/>
                  </a:cubicBezTo>
                  <a:lnTo>
                    <a:pt x="18657" y="789"/>
                  </a:lnTo>
                  <a:close/>
                  <a:moveTo>
                    <a:pt x="18706" y="0"/>
                  </a:moveTo>
                  <a:cubicBezTo>
                    <a:pt x="18627" y="0"/>
                    <a:pt x="18552" y="27"/>
                    <a:pt x="18503" y="86"/>
                  </a:cubicBezTo>
                  <a:lnTo>
                    <a:pt x="107" y="20363"/>
                  </a:lnTo>
                  <a:cubicBezTo>
                    <a:pt x="0" y="20470"/>
                    <a:pt x="0" y="20613"/>
                    <a:pt x="72" y="20732"/>
                  </a:cubicBezTo>
                  <a:cubicBezTo>
                    <a:pt x="107" y="20779"/>
                    <a:pt x="3536" y="25709"/>
                    <a:pt x="9287" y="28280"/>
                  </a:cubicBezTo>
                  <a:cubicBezTo>
                    <a:pt x="10359" y="28769"/>
                    <a:pt x="11728" y="29257"/>
                    <a:pt x="13169" y="29781"/>
                  </a:cubicBezTo>
                  <a:cubicBezTo>
                    <a:pt x="19586" y="32102"/>
                    <a:pt x="28361" y="35293"/>
                    <a:pt x="28718" y="42985"/>
                  </a:cubicBezTo>
                  <a:cubicBezTo>
                    <a:pt x="28742" y="43104"/>
                    <a:pt x="28813" y="43211"/>
                    <a:pt x="28921" y="43246"/>
                  </a:cubicBezTo>
                  <a:cubicBezTo>
                    <a:pt x="28932" y="43270"/>
                    <a:pt x="28944" y="43270"/>
                    <a:pt x="28980" y="43282"/>
                  </a:cubicBezTo>
                  <a:cubicBezTo>
                    <a:pt x="28990" y="43283"/>
                    <a:pt x="29001" y="43283"/>
                    <a:pt x="29011" y="43283"/>
                  </a:cubicBezTo>
                  <a:cubicBezTo>
                    <a:pt x="29141" y="43283"/>
                    <a:pt x="29257" y="43213"/>
                    <a:pt x="29302" y="43092"/>
                  </a:cubicBezTo>
                  <a:lnTo>
                    <a:pt x="39791" y="15410"/>
                  </a:lnTo>
                  <a:cubicBezTo>
                    <a:pt x="39791" y="15374"/>
                    <a:pt x="39815" y="15350"/>
                    <a:pt x="39815" y="15314"/>
                  </a:cubicBezTo>
                  <a:cubicBezTo>
                    <a:pt x="39815" y="15267"/>
                    <a:pt x="39862" y="13945"/>
                    <a:pt x="39112" y="12266"/>
                  </a:cubicBezTo>
                  <a:cubicBezTo>
                    <a:pt x="38398" y="10731"/>
                    <a:pt x="36838" y="8587"/>
                    <a:pt x="33362" y="7111"/>
                  </a:cubicBezTo>
                  <a:cubicBezTo>
                    <a:pt x="31207" y="6194"/>
                    <a:pt x="29123" y="5599"/>
                    <a:pt x="27289" y="5075"/>
                  </a:cubicBezTo>
                  <a:cubicBezTo>
                    <a:pt x="23479" y="3992"/>
                    <a:pt x="20491" y="3146"/>
                    <a:pt x="18979" y="170"/>
                  </a:cubicBezTo>
                  <a:cubicBezTo>
                    <a:pt x="18931" y="74"/>
                    <a:pt x="18836" y="15"/>
                    <a:pt x="18753" y="3"/>
                  </a:cubicBezTo>
                  <a:cubicBezTo>
                    <a:pt x="18737" y="1"/>
                    <a:pt x="18722" y="0"/>
                    <a:pt x="187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4" name="Google Shape;17194;p59"/>
            <p:cNvSpPr/>
            <p:nvPr/>
          </p:nvSpPr>
          <p:spPr>
            <a:xfrm>
              <a:off x="3311700" y="1721675"/>
              <a:ext cx="1869025" cy="1141400"/>
            </a:xfrm>
            <a:custGeom>
              <a:avLst/>
              <a:gdLst/>
              <a:ahLst/>
              <a:cxnLst/>
              <a:rect l="l" t="t" r="r" b="b"/>
              <a:pathLst>
                <a:path w="74761" h="45656" extrusionOk="0">
                  <a:moveTo>
                    <a:pt x="20822" y="0"/>
                  </a:moveTo>
                  <a:cubicBezTo>
                    <a:pt x="20741" y="0"/>
                    <a:pt x="20658" y="32"/>
                    <a:pt x="20599" y="100"/>
                  </a:cubicBezTo>
                  <a:lnTo>
                    <a:pt x="108" y="21007"/>
                  </a:lnTo>
                  <a:cubicBezTo>
                    <a:pt x="37" y="21078"/>
                    <a:pt x="1" y="21185"/>
                    <a:pt x="37" y="21293"/>
                  </a:cubicBezTo>
                  <a:cubicBezTo>
                    <a:pt x="60" y="21388"/>
                    <a:pt x="144" y="21471"/>
                    <a:pt x="239" y="21495"/>
                  </a:cubicBezTo>
                  <a:cubicBezTo>
                    <a:pt x="418" y="21543"/>
                    <a:pt x="18384" y="25948"/>
                    <a:pt x="25968" y="29544"/>
                  </a:cubicBezTo>
                  <a:cubicBezTo>
                    <a:pt x="34946" y="33818"/>
                    <a:pt x="35648" y="39414"/>
                    <a:pt x="35660" y="39473"/>
                  </a:cubicBezTo>
                  <a:cubicBezTo>
                    <a:pt x="35672" y="39593"/>
                    <a:pt x="35755" y="39676"/>
                    <a:pt x="35851" y="39712"/>
                  </a:cubicBezTo>
                  <a:cubicBezTo>
                    <a:pt x="35874" y="39712"/>
                    <a:pt x="35886" y="39723"/>
                    <a:pt x="35886" y="39723"/>
                  </a:cubicBezTo>
                  <a:cubicBezTo>
                    <a:pt x="35910" y="39731"/>
                    <a:pt x="35934" y="39734"/>
                    <a:pt x="35958" y="39734"/>
                  </a:cubicBezTo>
                  <a:cubicBezTo>
                    <a:pt x="36054" y="39734"/>
                    <a:pt x="36148" y="39679"/>
                    <a:pt x="36196" y="39593"/>
                  </a:cubicBezTo>
                  <a:cubicBezTo>
                    <a:pt x="36236" y="39532"/>
                    <a:pt x="39574" y="34504"/>
                    <a:pt x="46985" y="34504"/>
                  </a:cubicBezTo>
                  <a:cubicBezTo>
                    <a:pt x="48378" y="34504"/>
                    <a:pt x="49916" y="34682"/>
                    <a:pt x="51603" y="35104"/>
                  </a:cubicBezTo>
                  <a:cubicBezTo>
                    <a:pt x="56806" y="36414"/>
                    <a:pt x="59806" y="38509"/>
                    <a:pt x="62687" y="40533"/>
                  </a:cubicBezTo>
                  <a:cubicBezTo>
                    <a:pt x="65878" y="42760"/>
                    <a:pt x="68867" y="44879"/>
                    <a:pt x="74415" y="45653"/>
                  </a:cubicBezTo>
                  <a:cubicBezTo>
                    <a:pt x="74431" y="45655"/>
                    <a:pt x="74446" y="45656"/>
                    <a:pt x="74462" y="45656"/>
                  </a:cubicBezTo>
                  <a:cubicBezTo>
                    <a:pt x="74537" y="45656"/>
                    <a:pt x="74604" y="45631"/>
                    <a:pt x="74653" y="45581"/>
                  </a:cubicBezTo>
                  <a:cubicBezTo>
                    <a:pt x="74713" y="45522"/>
                    <a:pt x="74760" y="45427"/>
                    <a:pt x="74748" y="45343"/>
                  </a:cubicBezTo>
                  <a:lnTo>
                    <a:pt x="72391" y="18411"/>
                  </a:lnTo>
                  <a:cubicBezTo>
                    <a:pt x="72391" y="18340"/>
                    <a:pt x="72355" y="18268"/>
                    <a:pt x="72272" y="18209"/>
                  </a:cubicBezTo>
                  <a:cubicBezTo>
                    <a:pt x="72223" y="18169"/>
                    <a:pt x="72157" y="18146"/>
                    <a:pt x="72095" y="18146"/>
                  </a:cubicBezTo>
                  <a:cubicBezTo>
                    <a:pt x="72082" y="18146"/>
                    <a:pt x="72070" y="18147"/>
                    <a:pt x="72058" y="18149"/>
                  </a:cubicBezTo>
                  <a:cubicBezTo>
                    <a:pt x="72058" y="18149"/>
                    <a:pt x="72053" y="18150"/>
                    <a:pt x="72043" y="18150"/>
                  </a:cubicBezTo>
                  <a:cubicBezTo>
                    <a:pt x="71984" y="18150"/>
                    <a:pt x="71746" y="18141"/>
                    <a:pt x="71307" y="18018"/>
                  </a:cubicBezTo>
                  <a:lnTo>
                    <a:pt x="71307" y="18018"/>
                  </a:lnTo>
                  <a:cubicBezTo>
                    <a:pt x="71319" y="18221"/>
                    <a:pt x="71343" y="18435"/>
                    <a:pt x="71343" y="18638"/>
                  </a:cubicBezTo>
                  <a:cubicBezTo>
                    <a:pt x="71546" y="18685"/>
                    <a:pt x="71712" y="18709"/>
                    <a:pt x="71831" y="18733"/>
                  </a:cubicBezTo>
                  <a:lnTo>
                    <a:pt x="74141" y="45022"/>
                  </a:lnTo>
                  <a:cubicBezTo>
                    <a:pt x="68962" y="44224"/>
                    <a:pt x="66069" y="42200"/>
                    <a:pt x="63033" y="40057"/>
                  </a:cubicBezTo>
                  <a:cubicBezTo>
                    <a:pt x="60104" y="37985"/>
                    <a:pt x="57056" y="35854"/>
                    <a:pt x="51734" y="34532"/>
                  </a:cubicBezTo>
                  <a:cubicBezTo>
                    <a:pt x="49999" y="34099"/>
                    <a:pt x="48415" y="33916"/>
                    <a:pt x="46977" y="33916"/>
                  </a:cubicBezTo>
                  <a:cubicBezTo>
                    <a:pt x="40711" y="33916"/>
                    <a:pt x="37224" y="37391"/>
                    <a:pt x="36101" y="38747"/>
                  </a:cubicBezTo>
                  <a:cubicBezTo>
                    <a:pt x="35648" y="37080"/>
                    <a:pt x="33779" y="32604"/>
                    <a:pt x="26219" y="29008"/>
                  </a:cubicBezTo>
                  <a:cubicBezTo>
                    <a:pt x="19289" y="25722"/>
                    <a:pt x="3859" y="21793"/>
                    <a:pt x="870" y="21031"/>
                  </a:cubicBezTo>
                  <a:lnTo>
                    <a:pt x="20873" y="647"/>
                  </a:lnTo>
                  <a:lnTo>
                    <a:pt x="21897" y="1028"/>
                  </a:lnTo>
                  <a:cubicBezTo>
                    <a:pt x="21934" y="1043"/>
                    <a:pt x="21972" y="1049"/>
                    <a:pt x="22010" y="1049"/>
                  </a:cubicBezTo>
                  <a:cubicBezTo>
                    <a:pt x="22130" y="1049"/>
                    <a:pt x="22244" y="982"/>
                    <a:pt x="22289" y="873"/>
                  </a:cubicBezTo>
                  <a:cubicBezTo>
                    <a:pt x="22349" y="719"/>
                    <a:pt x="22266" y="540"/>
                    <a:pt x="22123" y="481"/>
                  </a:cubicBezTo>
                  <a:lnTo>
                    <a:pt x="20920" y="16"/>
                  </a:lnTo>
                  <a:cubicBezTo>
                    <a:pt x="20889" y="6"/>
                    <a:pt x="20856" y="0"/>
                    <a:pt x="208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5" name="Google Shape;17195;p59"/>
            <p:cNvSpPr/>
            <p:nvPr/>
          </p:nvSpPr>
          <p:spPr>
            <a:xfrm>
              <a:off x="4413925" y="2274875"/>
              <a:ext cx="808775" cy="689050"/>
            </a:xfrm>
            <a:custGeom>
              <a:avLst/>
              <a:gdLst/>
              <a:ahLst/>
              <a:cxnLst/>
              <a:rect l="l" t="t" r="r" b="b"/>
              <a:pathLst>
                <a:path w="32351" h="27562" extrusionOk="0">
                  <a:moveTo>
                    <a:pt x="28375" y="1"/>
                  </a:moveTo>
                  <a:cubicBezTo>
                    <a:pt x="28260" y="1"/>
                    <a:pt x="28145" y="71"/>
                    <a:pt x="28100" y="189"/>
                  </a:cubicBezTo>
                  <a:cubicBezTo>
                    <a:pt x="28040" y="331"/>
                    <a:pt x="28111" y="510"/>
                    <a:pt x="28266" y="570"/>
                  </a:cubicBezTo>
                  <a:lnTo>
                    <a:pt x="29171" y="915"/>
                  </a:lnTo>
                  <a:lnTo>
                    <a:pt x="31695" y="26704"/>
                  </a:lnTo>
                  <a:cubicBezTo>
                    <a:pt x="29897" y="25608"/>
                    <a:pt x="23718" y="21846"/>
                    <a:pt x="19301" y="19084"/>
                  </a:cubicBezTo>
                  <a:lnTo>
                    <a:pt x="18956" y="18881"/>
                  </a:lnTo>
                  <a:cubicBezTo>
                    <a:pt x="15279" y="16597"/>
                    <a:pt x="9015" y="12701"/>
                    <a:pt x="2404" y="12701"/>
                  </a:cubicBezTo>
                  <a:cubicBezTo>
                    <a:pt x="1607" y="12701"/>
                    <a:pt x="804" y="12758"/>
                    <a:pt x="1" y="12881"/>
                  </a:cubicBezTo>
                  <a:cubicBezTo>
                    <a:pt x="84" y="12893"/>
                    <a:pt x="179" y="12916"/>
                    <a:pt x="263" y="12916"/>
                  </a:cubicBezTo>
                  <a:cubicBezTo>
                    <a:pt x="1382" y="12952"/>
                    <a:pt x="2501" y="13107"/>
                    <a:pt x="3573" y="13333"/>
                  </a:cubicBezTo>
                  <a:cubicBezTo>
                    <a:pt x="9597" y="13750"/>
                    <a:pt x="15253" y="17262"/>
                    <a:pt x="18646" y="19369"/>
                  </a:cubicBezTo>
                  <a:lnTo>
                    <a:pt x="18991" y="19584"/>
                  </a:lnTo>
                  <a:cubicBezTo>
                    <a:pt x="24194" y="22810"/>
                    <a:pt x="31826" y="27466"/>
                    <a:pt x="31910" y="27513"/>
                  </a:cubicBezTo>
                  <a:cubicBezTo>
                    <a:pt x="31921" y="27525"/>
                    <a:pt x="31933" y="27525"/>
                    <a:pt x="31945" y="27537"/>
                  </a:cubicBezTo>
                  <a:cubicBezTo>
                    <a:pt x="31987" y="27553"/>
                    <a:pt x="32026" y="27562"/>
                    <a:pt x="32065" y="27562"/>
                  </a:cubicBezTo>
                  <a:cubicBezTo>
                    <a:pt x="32116" y="27562"/>
                    <a:pt x="32165" y="27547"/>
                    <a:pt x="32219" y="27513"/>
                  </a:cubicBezTo>
                  <a:cubicBezTo>
                    <a:pt x="32314" y="27478"/>
                    <a:pt x="32350" y="27370"/>
                    <a:pt x="32350" y="27263"/>
                  </a:cubicBezTo>
                  <a:lnTo>
                    <a:pt x="29755" y="689"/>
                  </a:lnTo>
                  <a:cubicBezTo>
                    <a:pt x="29731" y="593"/>
                    <a:pt x="29659" y="486"/>
                    <a:pt x="29552" y="439"/>
                  </a:cubicBezTo>
                  <a:lnTo>
                    <a:pt x="28481" y="22"/>
                  </a:lnTo>
                  <a:cubicBezTo>
                    <a:pt x="28447" y="8"/>
                    <a:pt x="28411" y="1"/>
                    <a:pt x="283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6" name="Google Shape;17196;p59"/>
            <p:cNvSpPr/>
            <p:nvPr/>
          </p:nvSpPr>
          <p:spPr>
            <a:xfrm>
              <a:off x="4333875" y="2339225"/>
              <a:ext cx="928400" cy="733100"/>
            </a:xfrm>
            <a:custGeom>
              <a:avLst/>
              <a:gdLst/>
              <a:ahLst/>
              <a:cxnLst/>
              <a:rect l="l" t="t" r="r" b="b"/>
              <a:pathLst>
                <a:path w="37136" h="29324" extrusionOk="0">
                  <a:moveTo>
                    <a:pt x="32851" y="0"/>
                  </a:moveTo>
                  <a:cubicBezTo>
                    <a:pt x="32728" y="0"/>
                    <a:pt x="32610" y="75"/>
                    <a:pt x="32564" y="186"/>
                  </a:cubicBezTo>
                  <a:cubicBezTo>
                    <a:pt x="32504" y="341"/>
                    <a:pt x="32576" y="520"/>
                    <a:pt x="32730" y="579"/>
                  </a:cubicBezTo>
                  <a:lnTo>
                    <a:pt x="33623" y="913"/>
                  </a:lnTo>
                  <a:lnTo>
                    <a:pt x="36469" y="28618"/>
                  </a:lnTo>
                  <a:cubicBezTo>
                    <a:pt x="34885" y="28095"/>
                    <a:pt x="32873" y="26952"/>
                    <a:pt x="28885" y="24654"/>
                  </a:cubicBezTo>
                  <a:cubicBezTo>
                    <a:pt x="26313" y="23177"/>
                    <a:pt x="22789" y="21153"/>
                    <a:pt x="18014" y="18534"/>
                  </a:cubicBezTo>
                  <a:cubicBezTo>
                    <a:pt x="12629" y="15575"/>
                    <a:pt x="8230" y="14713"/>
                    <a:pt x="4928" y="14713"/>
                  </a:cubicBezTo>
                  <a:cubicBezTo>
                    <a:pt x="2835" y="14713"/>
                    <a:pt x="1183" y="15059"/>
                    <a:pt x="0" y="15438"/>
                  </a:cubicBezTo>
                  <a:cubicBezTo>
                    <a:pt x="636" y="15368"/>
                    <a:pt x="1276" y="15335"/>
                    <a:pt x="1917" y="15335"/>
                  </a:cubicBezTo>
                  <a:cubicBezTo>
                    <a:pt x="2464" y="15335"/>
                    <a:pt x="3012" y="15359"/>
                    <a:pt x="3560" y="15402"/>
                  </a:cubicBezTo>
                  <a:cubicBezTo>
                    <a:pt x="4005" y="15368"/>
                    <a:pt x="4475" y="15348"/>
                    <a:pt x="4970" y="15348"/>
                  </a:cubicBezTo>
                  <a:cubicBezTo>
                    <a:pt x="8190" y="15348"/>
                    <a:pt x="12475" y="16179"/>
                    <a:pt x="17717" y="19058"/>
                  </a:cubicBezTo>
                  <a:cubicBezTo>
                    <a:pt x="22491" y="21677"/>
                    <a:pt x="26003" y="23701"/>
                    <a:pt x="28575" y="25177"/>
                  </a:cubicBezTo>
                  <a:cubicBezTo>
                    <a:pt x="32968" y="27690"/>
                    <a:pt x="34957" y="28833"/>
                    <a:pt x="36707" y="29309"/>
                  </a:cubicBezTo>
                  <a:cubicBezTo>
                    <a:pt x="36730" y="29319"/>
                    <a:pt x="36755" y="29323"/>
                    <a:pt x="36780" y="29323"/>
                  </a:cubicBezTo>
                  <a:cubicBezTo>
                    <a:pt x="36847" y="29323"/>
                    <a:pt x="36917" y="29293"/>
                    <a:pt x="36969" y="29249"/>
                  </a:cubicBezTo>
                  <a:cubicBezTo>
                    <a:pt x="37088" y="29166"/>
                    <a:pt x="37136" y="29071"/>
                    <a:pt x="37124" y="28987"/>
                  </a:cubicBezTo>
                  <a:lnTo>
                    <a:pt x="34207" y="674"/>
                  </a:lnTo>
                  <a:cubicBezTo>
                    <a:pt x="34183" y="579"/>
                    <a:pt x="34111" y="472"/>
                    <a:pt x="34004" y="424"/>
                  </a:cubicBezTo>
                  <a:lnTo>
                    <a:pt x="32957" y="20"/>
                  </a:lnTo>
                  <a:cubicBezTo>
                    <a:pt x="32922" y="6"/>
                    <a:pt x="32886" y="0"/>
                    <a:pt x="328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7" name="Google Shape;17197;p59"/>
            <p:cNvSpPr/>
            <p:nvPr/>
          </p:nvSpPr>
          <p:spPr>
            <a:xfrm>
              <a:off x="4202600" y="2700450"/>
              <a:ext cx="14300" cy="27725"/>
            </a:xfrm>
            <a:custGeom>
              <a:avLst/>
              <a:gdLst/>
              <a:ahLst/>
              <a:cxnLst/>
              <a:rect l="l" t="t" r="r" b="b"/>
              <a:pathLst>
                <a:path w="572" h="1109" extrusionOk="0">
                  <a:moveTo>
                    <a:pt x="429" y="1"/>
                  </a:moveTo>
                  <a:cubicBezTo>
                    <a:pt x="429" y="1"/>
                    <a:pt x="179" y="203"/>
                    <a:pt x="84" y="501"/>
                  </a:cubicBezTo>
                  <a:cubicBezTo>
                    <a:pt x="0" y="799"/>
                    <a:pt x="72" y="1108"/>
                    <a:pt x="72" y="1108"/>
                  </a:cubicBezTo>
                  <a:cubicBezTo>
                    <a:pt x="72" y="1108"/>
                    <a:pt x="358" y="930"/>
                    <a:pt x="477" y="620"/>
                  </a:cubicBezTo>
                  <a:cubicBezTo>
                    <a:pt x="572" y="299"/>
                    <a:pt x="429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8" name="Google Shape;17198;p59"/>
            <p:cNvSpPr/>
            <p:nvPr/>
          </p:nvSpPr>
          <p:spPr>
            <a:xfrm>
              <a:off x="4206475" y="2638450"/>
              <a:ext cx="387575" cy="89425"/>
            </a:xfrm>
            <a:custGeom>
              <a:avLst/>
              <a:gdLst/>
              <a:ahLst/>
              <a:cxnLst/>
              <a:rect l="l" t="t" r="r" b="b"/>
              <a:pathLst>
                <a:path w="15503" h="3577" extrusionOk="0">
                  <a:moveTo>
                    <a:pt x="9434" y="1"/>
                  </a:moveTo>
                  <a:cubicBezTo>
                    <a:pt x="8761" y="1"/>
                    <a:pt x="8053" y="36"/>
                    <a:pt x="7322" y="124"/>
                  </a:cubicBezTo>
                  <a:cubicBezTo>
                    <a:pt x="5048" y="385"/>
                    <a:pt x="3084" y="1195"/>
                    <a:pt x="1846" y="2029"/>
                  </a:cubicBezTo>
                  <a:cubicBezTo>
                    <a:pt x="1226" y="2445"/>
                    <a:pt x="762" y="2838"/>
                    <a:pt x="464" y="3112"/>
                  </a:cubicBezTo>
                  <a:cubicBezTo>
                    <a:pt x="298" y="3267"/>
                    <a:pt x="203" y="3386"/>
                    <a:pt x="119" y="3457"/>
                  </a:cubicBezTo>
                  <a:lnTo>
                    <a:pt x="0" y="3576"/>
                  </a:lnTo>
                  <a:cubicBezTo>
                    <a:pt x="0" y="3576"/>
                    <a:pt x="48" y="3553"/>
                    <a:pt x="143" y="3469"/>
                  </a:cubicBezTo>
                  <a:cubicBezTo>
                    <a:pt x="226" y="3410"/>
                    <a:pt x="345" y="3291"/>
                    <a:pt x="512" y="3172"/>
                  </a:cubicBezTo>
                  <a:cubicBezTo>
                    <a:pt x="845" y="2910"/>
                    <a:pt x="1334" y="2564"/>
                    <a:pt x="1977" y="2207"/>
                  </a:cubicBezTo>
                  <a:cubicBezTo>
                    <a:pt x="3239" y="1481"/>
                    <a:pt x="5167" y="790"/>
                    <a:pt x="7394" y="528"/>
                  </a:cubicBezTo>
                  <a:cubicBezTo>
                    <a:pt x="8321" y="414"/>
                    <a:pt x="9217" y="372"/>
                    <a:pt x="10054" y="372"/>
                  </a:cubicBezTo>
                  <a:cubicBezTo>
                    <a:pt x="11215" y="372"/>
                    <a:pt x="12263" y="452"/>
                    <a:pt x="13121" y="528"/>
                  </a:cubicBezTo>
                  <a:cubicBezTo>
                    <a:pt x="13847" y="600"/>
                    <a:pt x="14442" y="671"/>
                    <a:pt x="14859" y="719"/>
                  </a:cubicBezTo>
                  <a:cubicBezTo>
                    <a:pt x="15276" y="766"/>
                    <a:pt x="15502" y="790"/>
                    <a:pt x="15502" y="790"/>
                  </a:cubicBezTo>
                  <a:cubicBezTo>
                    <a:pt x="15502" y="790"/>
                    <a:pt x="15276" y="755"/>
                    <a:pt x="14859" y="647"/>
                  </a:cubicBezTo>
                  <a:cubicBezTo>
                    <a:pt x="14454" y="552"/>
                    <a:pt x="13859" y="433"/>
                    <a:pt x="13133" y="314"/>
                  </a:cubicBezTo>
                  <a:cubicBezTo>
                    <a:pt x="12137" y="160"/>
                    <a:pt x="10865" y="1"/>
                    <a:pt x="94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9" name="Google Shape;17199;p59"/>
            <p:cNvSpPr/>
            <p:nvPr/>
          </p:nvSpPr>
          <p:spPr>
            <a:xfrm>
              <a:off x="4214500" y="2662975"/>
              <a:ext cx="385500" cy="66375"/>
            </a:xfrm>
            <a:custGeom>
              <a:avLst/>
              <a:gdLst/>
              <a:ahLst/>
              <a:cxnLst/>
              <a:rect l="l" t="t" r="r" b="b"/>
              <a:pathLst>
                <a:path w="15420" h="2655" extrusionOk="0">
                  <a:moveTo>
                    <a:pt x="9494" y="1"/>
                  </a:moveTo>
                  <a:cubicBezTo>
                    <a:pt x="8863" y="1"/>
                    <a:pt x="8199" y="33"/>
                    <a:pt x="7513" y="107"/>
                  </a:cubicBezTo>
                  <a:cubicBezTo>
                    <a:pt x="6430" y="238"/>
                    <a:pt x="5382" y="464"/>
                    <a:pt x="4465" y="714"/>
                  </a:cubicBezTo>
                  <a:cubicBezTo>
                    <a:pt x="4001" y="857"/>
                    <a:pt x="3572" y="988"/>
                    <a:pt x="3168" y="1131"/>
                  </a:cubicBezTo>
                  <a:cubicBezTo>
                    <a:pt x="2763" y="1286"/>
                    <a:pt x="2394" y="1429"/>
                    <a:pt x="2072" y="1583"/>
                  </a:cubicBezTo>
                  <a:cubicBezTo>
                    <a:pt x="1739" y="1714"/>
                    <a:pt x="1441" y="1881"/>
                    <a:pt x="1191" y="2000"/>
                  </a:cubicBezTo>
                  <a:cubicBezTo>
                    <a:pt x="917" y="2119"/>
                    <a:pt x="715" y="2238"/>
                    <a:pt x="536" y="2345"/>
                  </a:cubicBezTo>
                  <a:cubicBezTo>
                    <a:pt x="191" y="2548"/>
                    <a:pt x="1" y="2655"/>
                    <a:pt x="1" y="2655"/>
                  </a:cubicBezTo>
                  <a:cubicBezTo>
                    <a:pt x="1" y="2655"/>
                    <a:pt x="191" y="2572"/>
                    <a:pt x="560" y="2405"/>
                  </a:cubicBezTo>
                  <a:cubicBezTo>
                    <a:pt x="739" y="2333"/>
                    <a:pt x="965" y="2226"/>
                    <a:pt x="1239" y="2119"/>
                  </a:cubicBezTo>
                  <a:cubicBezTo>
                    <a:pt x="1501" y="2012"/>
                    <a:pt x="1798" y="1893"/>
                    <a:pt x="2144" y="1774"/>
                  </a:cubicBezTo>
                  <a:cubicBezTo>
                    <a:pt x="2489" y="1655"/>
                    <a:pt x="2858" y="1524"/>
                    <a:pt x="3263" y="1405"/>
                  </a:cubicBezTo>
                  <a:cubicBezTo>
                    <a:pt x="3656" y="1274"/>
                    <a:pt x="4096" y="1167"/>
                    <a:pt x="4549" y="1048"/>
                  </a:cubicBezTo>
                  <a:cubicBezTo>
                    <a:pt x="5477" y="821"/>
                    <a:pt x="6490" y="631"/>
                    <a:pt x="7573" y="512"/>
                  </a:cubicBezTo>
                  <a:cubicBezTo>
                    <a:pt x="8525" y="418"/>
                    <a:pt x="9449" y="379"/>
                    <a:pt x="10298" y="379"/>
                  </a:cubicBezTo>
                  <a:cubicBezTo>
                    <a:pt x="10415" y="379"/>
                    <a:pt x="10531" y="379"/>
                    <a:pt x="10645" y="381"/>
                  </a:cubicBezTo>
                  <a:cubicBezTo>
                    <a:pt x="11121" y="393"/>
                    <a:pt x="11562" y="393"/>
                    <a:pt x="11978" y="440"/>
                  </a:cubicBezTo>
                  <a:cubicBezTo>
                    <a:pt x="12395" y="464"/>
                    <a:pt x="12776" y="512"/>
                    <a:pt x="13145" y="559"/>
                  </a:cubicBezTo>
                  <a:cubicBezTo>
                    <a:pt x="13502" y="607"/>
                    <a:pt x="13812" y="667"/>
                    <a:pt x="14098" y="702"/>
                  </a:cubicBezTo>
                  <a:cubicBezTo>
                    <a:pt x="14371" y="750"/>
                    <a:pt x="14610" y="798"/>
                    <a:pt x="14812" y="845"/>
                  </a:cubicBezTo>
                  <a:cubicBezTo>
                    <a:pt x="15193" y="917"/>
                    <a:pt x="15419" y="964"/>
                    <a:pt x="15419" y="964"/>
                  </a:cubicBezTo>
                  <a:cubicBezTo>
                    <a:pt x="15419" y="964"/>
                    <a:pt x="15205" y="905"/>
                    <a:pt x="14812" y="762"/>
                  </a:cubicBezTo>
                  <a:cubicBezTo>
                    <a:pt x="14610" y="702"/>
                    <a:pt x="14371" y="631"/>
                    <a:pt x="14098" y="571"/>
                  </a:cubicBezTo>
                  <a:cubicBezTo>
                    <a:pt x="13812" y="512"/>
                    <a:pt x="13502" y="417"/>
                    <a:pt x="13145" y="357"/>
                  </a:cubicBezTo>
                  <a:cubicBezTo>
                    <a:pt x="12800" y="286"/>
                    <a:pt x="12395" y="214"/>
                    <a:pt x="11978" y="166"/>
                  </a:cubicBezTo>
                  <a:cubicBezTo>
                    <a:pt x="11562" y="95"/>
                    <a:pt x="11097" y="59"/>
                    <a:pt x="10621" y="36"/>
                  </a:cubicBezTo>
                  <a:cubicBezTo>
                    <a:pt x="10259" y="13"/>
                    <a:pt x="9882" y="1"/>
                    <a:pt x="94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0" name="Google Shape;17200;p59"/>
            <p:cNvSpPr/>
            <p:nvPr/>
          </p:nvSpPr>
          <p:spPr>
            <a:xfrm>
              <a:off x="4234450" y="2716000"/>
              <a:ext cx="105700" cy="28250"/>
            </a:xfrm>
            <a:custGeom>
              <a:avLst/>
              <a:gdLst/>
              <a:ahLst/>
              <a:cxnLst/>
              <a:rect l="l" t="t" r="r" b="b"/>
              <a:pathLst>
                <a:path w="4228" h="1130" extrusionOk="0">
                  <a:moveTo>
                    <a:pt x="3016" y="1"/>
                  </a:moveTo>
                  <a:cubicBezTo>
                    <a:pt x="2706" y="1"/>
                    <a:pt x="2358" y="28"/>
                    <a:pt x="2001" y="105"/>
                  </a:cubicBezTo>
                  <a:cubicBezTo>
                    <a:pt x="1370" y="248"/>
                    <a:pt x="869" y="510"/>
                    <a:pt x="524" y="724"/>
                  </a:cubicBezTo>
                  <a:cubicBezTo>
                    <a:pt x="179" y="951"/>
                    <a:pt x="0" y="1129"/>
                    <a:pt x="0" y="1129"/>
                  </a:cubicBezTo>
                  <a:cubicBezTo>
                    <a:pt x="0" y="1129"/>
                    <a:pt x="238" y="1046"/>
                    <a:pt x="619" y="903"/>
                  </a:cubicBezTo>
                  <a:cubicBezTo>
                    <a:pt x="1000" y="772"/>
                    <a:pt x="1512" y="629"/>
                    <a:pt x="2084" y="486"/>
                  </a:cubicBezTo>
                  <a:cubicBezTo>
                    <a:pt x="2667" y="367"/>
                    <a:pt x="3191" y="284"/>
                    <a:pt x="3596" y="236"/>
                  </a:cubicBezTo>
                  <a:cubicBezTo>
                    <a:pt x="3977" y="189"/>
                    <a:pt x="4227" y="177"/>
                    <a:pt x="4227" y="177"/>
                  </a:cubicBezTo>
                  <a:cubicBezTo>
                    <a:pt x="4227" y="177"/>
                    <a:pt x="3989" y="105"/>
                    <a:pt x="3596" y="34"/>
                  </a:cubicBezTo>
                  <a:cubicBezTo>
                    <a:pt x="3429" y="14"/>
                    <a:pt x="3232" y="1"/>
                    <a:pt x="30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1" name="Google Shape;17201;p59"/>
            <p:cNvSpPr/>
            <p:nvPr/>
          </p:nvSpPr>
          <p:spPr>
            <a:xfrm>
              <a:off x="4262425" y="2738575"/>
              <a:ext cx="74450" cy="14600"/>
            </a:xfrm>
            <a:custGeom>
              <a:avLst/>
              <a:gdLst/>
              <a:ahLst/>
              <a:cxnLst/>
              <a:rect l="l" t="t" r="r" b="b"/>
              <a:pathLst>
                <a:path w="2978" h="584" extrusionOk="0">
                  <a:moveTo>
                    <a:pt x="1950" y="0"/>
                  </a:moveTo>
                  <a:cubicBezTo>
                    <a:pt x="1789" y="0"/>
                    <a:pt x="1616" y="11"/>
                    <a:pt x="1441" y="36"/>
                  </a:cubicBezTo>
                  <a:cubicBezTo>
                    <a:pt x="1024" y="95"/>
                    <a:pt x="655" y="238"/>
                    <a:pt x="405" y="357"/>
                  </a:cubicBezTo>
                  <a:cubicBezTo>
                    <a:pt x="143" y="476"/>
                    <a:pt x="1" y="583"/>
                    <a:pt x="1" y="583"/>
                  </a:cubicBezTo>
                  <a:cubicBezTo>
                    <a:pt x="1" y="583"/>
                    <a:pt x="179" y="571"/>
                    <a:pt x="441" y="536"/>
                  </a:cubicBezTo>
                  <a:cubicBezTo>
                    <a:pt x="715" y="512"/>
                    <a:pt x="1084" y="476"/>
                    <a:pt x="1489" y="417"/>
                  </a:cubicBezTo>
                  <a:cubicBezTo>
                    <a:pt x="1894" y="357"/>
                    <a:pt x="2263" y="286"/>
                    <a:pt x="2525" y="238"/>
                  </a:cubicBezTo>
                  <a:cubicBezTo>
                    <a:pt x="2798" y="202"/>
                    <a:pt x="2977" y="155"/>
                    <a:pt x="2977" y="155"/>
                  </a:cubicBezTo>
                  <a:cubicBezTo>
                    <a:pt x="2977" y="155"/>
                    <a:pt x="2798" y="95"/>
                    <a:pt x="2525" y="48"/>
                  </a:cubicBezTo>
                  <a:cubicBezTo>
                    <a:pt x="2373" y="20"/>
                    <a:pt x="217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2" name="Google Shape;17202;p59"/>
            <p:cNvSpPr/>
            <p:nvPr/>
          </p:nvSpPr>
          <p:spPr>
            <a:xfrm>
              <a:off x="4302900" y="2756125"/>
              <a:ext cx="473000" cy="113125"/>
            </a:xfrm>
            <a:custGeom>
              <a:avLst/>
              <a:gdLst/>
              <a:ahLst/>
              <a:cxnLst/>
              <a:rect l="l" t="t" r="r" b="b"/>
              <a:pathLst>
                <a:path w="18920" h="4525" extrusionOk="0">
                  <a:moveTo>
                    <a:pt x="6002" y="0"/>
                  </a:moveTo>
                  <a:cubicBezTo>
                    <a:pt x="5406" y="12"/>
                    <a:pt x="4847" y="12"/>
                    <a:pt x="4311" y="72"/>
                  </a:cubicBezTo>
                  <a:cubicBezTo>
                    <a:pt x="4049" y="108"/>
                    <a:pt x="3787" y="119"/>
                    <a:pt x="3549" y="155"/>
                  </a:cubicBezTo>
                  <a:cubicBezTo>
                    <a:pt x="3311" y="191"/>
                    <a:pt x="3073" y="227"/>
                    <a:pt x="2846" y="250"/>
                  </a:cubicBezTo>
                  <a:cubicBezTo>
                    <a:pt x="2406" y="310"/>
                    <a:pt x="2013" y="405"/>
                    <a:pt x="1656" y="477"/>
                  </a:cubicBezTo>
                  <a:cubicBezTo>
                    <a:pt x="1299" y="536"/>
                    <a:pt x="1001" y="608"/>
                    <a:pt x="763" y="691"/>
                  </a:cubicBezTo>
                  <a:cubicBezTo>
                    <a:pt x="275" y="822"/>
                    <a:pt x="1" y="893"/>
                    <a:pt x="1" y="893"/>
                  </a:cubicBezTo>
                  <a:cubicBezTo>
                    <a:pt x="1" y="893"/>
                    <a:pt x="287" y="834"/>
                    <a:pt x="775" y="751"/>
                  </a:cubicBezTo>
                  <a:cubicBezTo>
                    <a:pt x="1037" y="703"/>
                    <a:pt x="1334" y="643"/>
                    <a:pt x="1691" y="596"/>
                  </a:cubicBezTo>
                  <a:cubicBezTo>
                    <a:pt x="2049" y="548"/>
                    <a:pt x="2442" y="477"/>
                    <a:pt x="2894" y="453"/>
                  </a:cubicBezTo>
                  <a:cubicBezTo>
                    <a:pt x="3120" y="429"/>
                    <a:pt x="3358" y="405"/>
                    <a:pt x="3596" y="393"/>
                  </a:cubicBezTo>
                  <a:cubicBezTo>
                    <a:pt x="3835" y="370"/>
                    <a:pt x="4085" y="370"/>
                    <a:pt x="4347" y="358"/>
                  </a:cubicBezTo>
                  <a:cubicBezTo>
                    <a:pt x="4525" y="350"/>
                    <a:pt x="4706" y="347"/>
                    <a:pt x="4891" y="347"/>
                  </a:cubicBezTo>
                  <a:cubicBezTo>
                    <a:pt x="5259" y="347"/>
                    <a:pt x="5640" y="358"/>
                    <a:pt x="6037" y="358"/>
                  </a:cubicBezTo>
                  <a:cubicBezTo>
                    <a:pt x="7204" y="417"/>
                    <a:pt x="8502" y="536"/>
                    <a:pt x="9835" y="786"/>
                  </a:cubicBezTo>
                  <a:cubicBezTo>
                    <a:pt x="11169" y="1060"/>
                    <a:pt x="12419" y="1417"/>
                    <a:pt x="13526" y="1798"/>
                  </a:cubicBezTo>
                  <a:cubicBezTo>
                    <a:pt x="14086" y="2013"/>
                    <a:pt x="14622" y="2203"/>
                    <a:pt x="15098" y="2429"/>
                  </a:cubicBezTo>
                  <a:cubicBezTo>
                    <a:pt x="15336" y="2536"/>
                    <a:pt x="15574" y="2632"/>
                    <a:pt x="15788" y="2739"/>
                  </a:cubicBezTo>
                  <a:cubicBezTo>
                    <a:pt x="16003" y="2846"/>
                    <a:pt x="16229" y="2953"/>
                    <a:pt x="16419" y="3048"/>
                  </a:cubicBezTo>
                  <a:cubicBezTo>
                    <a:pt x="16824" y="3251"/>
                    <a:pt x="17170" y="3453"/>
                    <a:pt x="17479" y="3632"/>
                  </a:cubicBezTo>
                  <a:cubicBezTo>
                    <a:pt x="17789" y="3810"/>
                    <a:pt x="18051" y="3977"/>
                    <a:pt x="18265" y="4108"/>
                  </a:cubicBezTo>
                  <a:cubicBezTo>
                    <a:pt x="18682" y="4382"/>
                    <a:pt x="18920" y="4525"/>
                    <a:pt x="18920" y="4525"/>
                  </a:cubicBezTo>
                  <a:cubicBezTo>
                    <a:pt x="18920" y="4525"/>
                    <a:pt x="18694" y="4358"/>
                    <a:pt x="18217" y="4001"/>
                  </a:cubicBezTo>
                  <a:cubicBezTo>
                    <a:pt x="18027" y="3858"/>
                    <a:pt x="17777" y="3679"/>
                    <a:pt x="17479" y="3477"/>
                  </a:cubicBezTo>
                  <a:cubicBezTo>
                    <a:pt x="17181" y="3287"/>
                    <a:pt x="16848" y="3048"/>
                    <a:pt x="16455" y="2846"/>
                  </a:cubicBezTo>
                  <a:cubicBezTo>
                    <a:pt x="16253" y="2727"/>
                    <a:pt x="16050" y="2608"/>
                    <a:pt x="15836" y="2489"/>
                  </a:cubicBezTo>
                  <a:cubicBezTo>
                    <a:pt x="15634" y="2370"/>
                    <a:pt x="15396" y="2263"/>
                    <a:pt x="15157" y="2144"/>
                  </a:cubicBezTo>
                  <a:cubicBezTo>
                    <a:pt x="14693" y="1905"/>
                    <a:pt x="14157" y="1703"/>
                    <a:pt x="13610" y="1465"/>
                  </a:cubicBezTo>
                  <a:cubicBezTo>
                    <a:pt x="12490" y="1024"/>
                    <a:pt x="11228" y="643"/>
                    <a:pt x="9871" y="370"/>
                  </a:cubicBezTo>
                  <a:cubicBezTo>
                    <a:pt x="8514" y="119"/>
                    <a:pt x="7192" y="12"/>
                    <a:pt x="60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3" name="Google Shape;17203;p59"/>
            <p:cNvSpPr/>
            <p:nvPr/>
          </p:nvSpPr>
          <p:spPr>
            <a:xfrm>
              <a:off x="4331475" y="2783675"/>
              <a:ext cx="317625" cy="61175"/>
            </a:xfrm>
            <a:custGeom>
              <a:avLst/>
              <a:gdLst/>
              <a:ahLst/>
              <a:cxnLst/>
              <a:rect l="l" t="t" r="r" b="b"/>
              <a:pathLst>
                <a:path w="12705" h="2447" extrusionOk="0">
                  <a:moveTo>
                    <a:pt x="4710" y="0"/>
                  </a:moveTo>
                  <a:cubicBezTo>
                    <a:pt x="4454" y="0"/>
                    <a:pt x="4205" y="7"/>
                    <a:pt x="3966" y="18"/>
                  </a:cubicBezTo>
                  <a:cubicBezTo>
                    <a:pt x="3156" y="65"/>
                    <a:pt x="2442" y="149"/>
                    <a:pt x="1870" y="268"/>
                  </a:cubicBezTo>
                  <a:cubicBezTo>
                    <a:pt x="1572" y="315"/>
                    <a:pt x="1310" y="387"/>
                    <a:pt x="1072" y="446"/>
                  </a:cubicBezTo>
                  <a:cubicBezTo>
                    <a:pt x="858" y="494"/>
                    <a:pt x="656" y="553"/>
                    <a:pt x="501" y="613"/>
                  </a:cubicBezTo>
                  <a:lnTo>
                    <a:pt x="1" y="780"/>
                  </a:lnTo>
                  <a:cubicBezTo>
                    <a:pt x="1" y="780"/>
                    <a:pt x="179" y="732"/>
                    <a:pt x="513" y="672"/>
                  </a:cubicBezTo>
                  <a:cubicBezTo>
                    <a:pt x="679" y="637"/>
                    <a:pt x="870" y="601"/>
                    <a:pt x="1108" y="565"/>
                  </a:cubicBezTo>
                  <a:cubicBezTo>
                    <a:pt x="1334" y="530"/>
                    <a:pt x="1596" y="494"/>
                    <a:pt x="1894" y="458"/>
                  </a:cubicBezTo>
                  <a:cubicBezTo>
                    <a:pt x="2477" y="387"/>
                    <a:pt x="3192" y="339"/>
                    <a:pt x="3966" y="339"/>
                  </a:cubicBezTo>
                  <a:cubicBezTo>
                    <a:pt x="4751" y="339"/>
                    <a:pt x="5609" y="387"/>
                    <a:pt x="6502" y="506"/>
                  </a:cubicBezTo>
                  <a:cubicBezTo>
                    <a:pt x="7395" y="625"/>
                    <a:pt x="8228" y="803"/>
                    <a:pt x="8978" y="994"/>
                  </a:cubicBezTo>
                  <a:cubicBezTo>
                    <a:pt x="9728" y="1208"/>
                    <a:pt x="10395" y="1423"/>
                    <a:pt x="10943" y="1649"/>
                  </a:cubicBezTo>
                  <a:cubicBezTo>
                    <a:pt x="11228" y="1756"/>
                    <a:pt x="11466" y="1875"/>
                    <a:pt x="11693" y="1958"/>
                  </a:cubicBezTo>
                  <a:cubicBezTo>
                    <a:pt x="11919" y="2054"/>
                    <a:pt x="12098" y="2149"/>
                    <a:pt x="12240" y="2220"/>
                  </a:cubicBezTo>
                  <a:cubicBezTo>
                    <a:pt x="12538" y="2363"/>
                    <a:pt x="12705" y="2446"/>
                    <a:pt x="12705" y="2446"/>
                  </a:cubicBezTo>
                  <a:cubicBezTo>
                    <a:pt x="12705" y="2446"/>
                    <a:pt x="12550" y="2351"/>
                    <a:pt x="12264" y="2161"/>
                  </a:cubicBezTo>
                  <a:cubicBezTo>
                    <a:pt x="12133" y="2065"/>
                    <a:pt x="11955" y="1958"/>
                    <a:pt x="11752" y="1839"/>
                  </a:cubicBezTo>
                  <a:cubicBezTo>
                    <a:pt x="11538" y="1744"/>
                    <a:pt x="11300" y="1589"/>
                    <a:pt x="11038" y="1470"/>
                  </a:cubicBezTo>
                  <a:cubicBezTo>
                    <a:pt x="10502" y="1208"/>
                    <a:pt x="9847" y="934"/>
                    <a:pt x="9085" y="684"/>
                  </a:cubicBezTo>
                  <a:cubicBezTo>
                    <a:pt x="8323" y="446"/>
                    <a:pt x="7466" y="232"/>
                    <a:pt x="6549" y="125"/>
                  </a:cubicBezTo>
                  <a:cubicBezTo>
                    <a:pt x="5912" y="34"/>
                    <a:pt x="5292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4" name="Google Shape;17204;p59"/>
            <p:cNvSpPr/>
            <p:nvPr/>
          </p:nvSpPr>
          <p:spPr>
            <a:xfrm>
              <a:off x="4752075" y="2896925"/>
              <a:ext cx="521225" cy="225350"/>
            </a:xfrm>
            <a:custGeom>
              <a:avLst/>
              <a:gdLst/>
              <a:ahLst/>
              <a:cxnLst/>
              <a:rect l="l" t="t" r="r" b="b"/>
              <a:pathLst>
                <a:path w="20849" h="9014" extrusionOk="0">
                  <a:moveTo>
                    <a:pt x="0" y="0"/>
                  </a:moveTo>
                  <a:cubicBezTo>
                    <a:pt x="1" y="0"/>
                    <a:pt x="1144" y="572"/>
                    <a:pt x="2989" y="1500"/>
                  </a:cubicBezTo>
                  <a:cubicBezTo>
                    <a:pt x="4822" y="2441"/>
                    <a:pt x="7370" y="3715"/>
                    <a:pt x="10180" y="5144"/>
                  </a:cubicBezTo>
                  <a:cubicBezTo>
                    <a:pt x="11585" y="5846"/>
                    <a:pt x="12907" y="6549"/>
                    <a:pt x="14157" y="7120"/>
                  </a:cubicBezTo>
                  <a:cubicBezTo>
                    <a:pt x="15395" y="7691"/>
                    <a:pt x="16550" y="8156"/>
                    <a:pt x="17550" y="8430"/>
                  </a:cubicBezTo>
                  <a:cubicBezTo>
                    <a:pt x="18550" y="8727"/>
                    <a:pt x="19360" y="8882"/>
                    <a:pt x="19943" y="8942"/>
                  </a:cubicBezTo>
                  <a:cubicBezTo>
                    <a:pt x="20241" y="8989"/>
                    <a:pt x="20467" y="8989"/>
                    <a:pt x="20610" y="9001"/>
                  </a:cubicBezTo>
                  <a:cubicBezTo>
                    <a:pt x="20777" y="9013"/>
                    <a:pt x="20848" y="9013"/>
                    <a:pt x="20848" y="9013"/>
                  </a:cubicBezTo>
                  <a:cubicBezTo>
                    <a:pt x="20848" y="9013"/>
                    <a:pt x="20777" y="9013"/>
                    <a:pt x="20634" y="8989"/>
                  </a:cubicBezTo>
                  <a:cubicBezTo>
                    <a:pt x="20479" y="8965"/>
                    <a:pt x="20253" y="8942"/>
                    <a:pt x="19979" y="8882"/>
                  </a:cubicBezTo>
                  <a:cubicBezTo>
                    <a:pt x="19407" y="8787"/>
                    <a:pt x="18586" y="8596"/>
                    <a:pt x="17622" y="8251"/>
                  </a:cubicBezTo>
                  <a:cubicBezTo>
                    <a:pt x="16645" y="7918"/>
                    <a:pt x="15526" y="7441"/>
                    <a:pt x="14300" y="6822"/>
                  </a:cubicBezTo>
                  <a:cubicBezTo>
                    <a:pt x="13085" y="6215"/>
                    <a:pt x="11764" y="5501"/>
                    <a:pt x="10359" y="4786"/>
                  </a:cubicBezTo>
                  <a:cubicBezTo>
                    <a:pt x="7549" y="3358"/>
                    <a:pt x="4953" y="2155"/>
                    <a:pt x="3072" y="1322"/>
                  </a:cubicBezTo>
                  <a:cubicBezTo>
                    <a:pt x="1191" y="47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5" name="Google Shape;17205;p59"/>
            <p:cNvSpPr/>
            <p:nvPr/>
          </p:nvSpPr>
          <p:spPr>
            <a:xfrm>
              <a:off x="4671700" y="2720700"/>
              <a:ext cx="519425" cy="273575"/>
            </a:xfrm>
            <a:custGeom>
              <a:avLst/>
              <a:gdLst/>
              <a:ahLst/>
              <a:cxnLst/>
              <a:rect l="l" t="t" r="r" b="b"/>
              <a:pathLst>
                <a:path w="20777" h="1094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22" y="96"/>
                    <a:pt x="894" y="274"/>
                  </a:cubicBezTo>
                  <a:cubicBezTo>
                    <a:pt x="1036" y="322"/>
                    <a:pt x="1191" y="382"/>
                    <a:pt x="1370" y="417"/>
                  </a:cubicBezTo>
                  <a:cubicBezTo>
                    <a:pt x="1537" y="477"/>
                    <a:pt x="1727" y="560"/>
                    <a:pt x="1918" y="632"/>
                  </a:cubicBezTo>
                  <a:cubicBezTo>
                    <a:pt x="2310" y="798"/>
                    <a:pt x="2763" y="941"/>
                    <a:pt x="3239" y="1179"/>
                  </a:cubicBezTo>
                  <a:cubicBezTo>
                    <a:pt x="3477" y="1286"/>
                    <a:pt x="3739" y="1406"/>
                    <a:pt x="4001" y="1525"/>
                  </a:cubicBezTo>
                  <a:cubicBezTo>
                    <a:pt x="4275" y="1644"/>
                    <a:pt x="4525" y="1787"/>
                    <a:pt x="4811" y="1941"/>
                  </a:cubicBezTo>
                  <a:cubicBezTo>
                    <a:pt x="5370" y="2227"/>
                    <a:pt x="5942" y="2560"/>
                    <a:pt x="6549" y="2918"/>
                  </a:cubicBezTo>
                  <a:cubicBezTo>
                    <a:pt x="7752" y="3656"/>
                    <a:pt x="9037" y="4513"/>
                    <a:pt x="10383" y="5418"/>
                  </a:cubicBezTo>
                  <a:cubicBezTo>
                    <a:pt x="11740" y="6335"/>
                    <a:pt x="13038" y="7192"/>
                    <a:pt x="14240" y="7942"/>
                  </a:cubicBezTo>
                  <a:cubicBezTo>
                    <a:pt x="14848" y="8299"/>
                    <a:pt x="15419" y="8633"/>
                    <a:pt x="15979" y="8930"/>
                  </a:cubicBezTo>
                  <a:cubicBezTo>
                    <a:pt x="16265" y="9085"/>
                    <a:pt x="16515" y="9228"/>
                    <a:pt x="16788" y="9371"/>
                  </a:cubicBezTo>
                  <a:cubicBezTo>
                    <a:pt x="17050" y="9490"/>
                    <a:pt x="17312" y="9609"/>
                    <a:pt x="17550" y="9728"/>
                  </a:cubicBezTo>
                  <a:cubicBezTo>
                    <a:pt x="18027" y="9966"/>
                    <a:pt x="18491" y="10121"/>
                    <a:pt x="18872" y="10288"/>
                  </a:cubicBezTo>
                  <a:cubicBezTo>
                    <a:pt x="19063" y="10383"/>
                    <a:pt x="19241" y="10454"/>
                    <a:pt x="19420" y="10514"/>
                  </a:cubicBezTo>
                  <a:cubicBezTo>
                    <a:pt x="19598" y="10573"/>
                    <a:pt x="19753" y="10621"/>
                    <a:pt x="19896" y="10657"/>
                  </a:cubicBezTo>
                  <a:cubicBezTo>
                    <a:pt x="20467" y="10835"/>
                    <a:pt x="20777" y="10942"/>
                    <a:pt x="20777" y="10942"/>
                  </a:cubicBezTo>
                  <a:cubicBezTo>
                    <a:pt x="20777" y="10942"/>
                    <a:pt x="20479" y="10823"/>
                    <a:pt x="19932" y="10585"/>
                  </a:cubicBezTo>
                  <a:cubicBezTo>
                    <a:pt x="19789" y="10526"/>
                    <a:pt x="19634" y="10466"/>
                    <a:pt x="19467" y="10407"/>
                  </a:cubicBezTo>
                  <a:cubicBezTo>
                    <a:pt x="19301" y="10335"/>
                    <a:pt x="19122" y="10240"/>
                    <a:pt x="18932" y="10157"/>
                  </a:cubicBezTo>
                  <a:cubicBezTo>
                    <a:pt x="18539" y="9978"/>
                    <a:pt x="18098" y="9799"/>
                    <a:pt x="17634" y="9526"/>
                  </a:cubicBezTo>
                  <a:cubicBezTo>
                    <a:pt x="17396" y="9407"/>
                    <a:pt x="17146" y="9276"/>
                    <a:pt x="16896" y="9145"/>
                  </a:cubicBezTo>
                  <a:cubicBezTo>
                    <a:pt x="16622" y="8990"/>
                    <a:pt x="16372" y="8847"/>
                    <a:pt x="16098" y="8680"/>
                  </a:cubicBezTo>
                  <a:cubicBezTo>
                    <a:pt x="15562" y="8383"/>
                    <a:pt x="15002" y="8013"/>
                    <a:pt x="14407" y="7644"/>
                  </a:cubicBezTo>
                  <a:cubicBezTo>
                    <a:pt x="13217" y="6870"/>
                    <a:pt x="11954" y="6001"/>
                    <a:pt x="10597" y="5085"/>
                  </a:cubicBezTo>
                  <a:cubicBezTo>
                    <a:pt x="9252" y="4168"/>
                    <a:pt x="7942" y="3334"/>
                    <a:pt x="6716" y="2620"/>
                  </a:cubicBezTo>
                  <a:cubicBezTo>
                    <a:pt x="6085" y="2287"/>
                    <a:pt x="5501" y="1953"/>
                    <a:pt x="4930" y="1691"/>
                  </a:cubicBezTo>
                  <a:cubicBezTo>
                    <a:pt x="4644" y="1548"/>
                    <a:pt x="4370" y="1417"/>
                    <a:pt x="4108" y="1298"/>
                  </a:cubicBezTo>
                  <a:cubicBezTo>
                    <a:pt x="3834" y="1191"/>
                    <a:pt x="3584" y="1096"/>
                    <a:pt x="3334" y="989"/>
                  </a:cubicBezTo>
                  <a:cubicBezTo>
                    <a:pt x="2846" y="774"/>
                    <a:pt x="2370" y="644"/>
                    <a:pt x="1965" y="513"/>
                  </a:cubicBezTo>
                  <a:cubicBezTo>
                    <a:pt x="1751" y="453"/>
                    <a:pt x="1572" y="382"/>
                    <a:pt x="1394" y="334"/>
                  </a:cubicBezTo>
                  <a:cubicBezTo>
                    <a:pt x="1215" y="286"/>
                    <a:pt x="1060" y="239"/>
                    <a:pt x="905" y="215"/>
                  </a:cubicBezTo>
                  <a:cubicBezTo>
                    <a:pt x="322" y="8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6" name="Google Shape;17206;p59"/>
            <p:cNvSpPr/>
            <p:nvPr/>
          </p:nvSpPr>
          <p:spPr>
            <a:xfrm>
              <a:off x="4713075" y="2707000"/>
              <a:ext cx="304225" cy="181000"/>
            </a:xfrm>
            <a:custGeom>
              <a:avLst/>
              <a:gdLst/>
              <a:ahLst/>
              <a:cxnLst/>
              <a:rect l="l" t="t" r="r" b="b"/>
              <a:pathLst>
                <a:path w="12169" h="7240" extrusionOk="0">
                  <a:moveTo>
                    <a:pt x="1" y="1"/>
                  </a:moveTo>
                  <a:lnTo>
                    <a:pt x="501" y="251"/>
                  </a:lnTo>
                  <a:cubicBezTo>
                    <a:pt x="834" y="406"/>
                    <a:pt x="1286" y="644"/>
                    <a:pt x="1858" y="941"/>
                  </a:cubicBezTo>
                  <a:cubicBezTo>
                    <a:pt x="3001" y="1537"/>
                    <a:pt x="4549" y="2382"/>
                    <a:pt x="6228" y="3382"/>
                  </a:cubicBezTo>
                  <a:cubicBezTo>
                    <a:pt x="7918" y="4382"/>
                    <a:pt x="9407" y="5347"/>
                    <a:pt x="10466" y="6061"/>
                  </a:cubicBezTo>
                  <a:cubicBezTo>
                    <a:pt x="11002" y="6418"/>
                    <a:pt x="11419" y="6716"/>
                    <a:pt x="11716" y="6918"/>
                  </a:cubicBezTo>
                  <a:cubicBezTo>
                    <a:pt x="12014" y="7121"/>
                    <a:pt x="12169" y="7240"/>
                    <a:pt x="12169" y="7240"/>
                  </a:cubicBezTo>
                  <a:cubicBezTo>
                    <a:pt x="12169" y="7240"/>
                    <a:pt x="12026" y="7097"/>
                    <a:pt x="11728" y="6859"/>
                  </a:cubicBezTo>
                  <a:cubicBezTo>
                    <a:pt x="11454" y="6621"/>
                    <a:pt x="11050" y="6299"/>
                    <a:pt x="10550" y="5894"/>
                  </a:cubicBezTo>
                  <a:cubicBezTo>
                    <a:pt x="9537" y="5097"/>
                    <a:pt x="8109" y="4049"/>
                    <a:pt x="6406" y="3037"/>
                  </a:cubicBezTo>
                  <a:cubicBezTo>
                    <a:pt x="4727" y="2025"/>
                    <a:pt x="3120" y="1263"/>
                    <a:pt x="1929" y="763"/>
                  </a:cubicBezTo>
                  <a:cubicBezTo>
                    <a:pt x="1334" y="513"/>
                    <a:pt x="858" y="310"/>
                    <a:pt x="513" y="191"/>
                  </a:cubicBezTo>
                  <a:cubicBezTo>
                    <a:pt x="191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7" name="Google Shape;17207;p59"/>
            <p:cNvSpPr/>
            <p:nvPr/>
          </p:nvSpPr>
          <p:spPr>
            <a:xfrm>
              <a:off x="3092050" y="2249900"/>
              <a:ext cx="231600" cy="83575"/>
            </a:xfrm>
            <a:custGeom>
              <a:avLst/>
              <a:gdLst/>
              <a:ahLst/>
              <a:cxnLst/>
              <a:rect l="l" t="t" r="r" b="b"/>
              <a:pathLst>
                <a:path w="9264" h="3343" extrusionOk="0">
                  <a:moveTo>
                    <a:pt x="9256" y="303"/>
                  </a:moveTo>
                  <a:lnTo>
                    <a:pt x="9256" y="303"/>
                  </a:lnTo>
                  <a:cubicBezTo>
                    <a:pt x="9261" y="305"/>
                    <a:pt x="9263" y="307"/>
                    <a:pt x="9263" y="307"/>
                  </a:cubicBezTo>
                  <a:lnTo>
                    <a:pt x="9256" y="303"/>
                  </a:lnTo>
                  <a:close/>
                  <a:moveTo>
                    <a:pt x="8613" y="0"/>
                  </a:moveTo>
                  <a:cubicBezTo>
                    <a:pt x="8554" y="0"/>
                    <a:pt x="8492" y="9"/>
                    <a:pt x="8430" y="33"/>
                  </a:cubicBezTo>
                  <a:cubicBezTo>
                    <a:pt x="8346" y="68"/>
                    <a:pt x="8239" y="140"/>
                    <a:pt x="8180" y="259"/>
                  </a:cubicBezTo>
                  <a:cubicBezTo>
                    <a:pt x="8120" y="378"/>
                    <a:pt x="8120" y="485"/>
                    <a:pt x="8061" y="509"/>
                  </a:cubicBezTo>
                  <a:cubicBezTo>
                    <a:pt x="8033" y="537"/>
                    <a:pt x="7989" y="548"/>
                    <a:pt x="7933" y="548"/>
                  </a:cubicBezTo>
                  <a:cubicBezTo>
                    <a:pt x="7893" y="548"/>
                    <a:pt x="7848" y="543"/>
                    <a:pt x="7799" y="533"/>
                  </a:cubicBezTo>
                  <a:cubicBezTo>
                    <a:pt x="7680" y="521"/>
                    <a:pt x="7537" y="473"/>
                    <a:pt x="7382" y="473"/>
                  </a:cubicBezTo>
                  <a:cubicBezTo>
                    <a:pt x="7287" y="473"/>
                    <a:pt x="7180" y="485"/>
                    <a:pt x="7096" y="545"/>
                  </a:cubicBezTo>
                  <a:cubicBezTo>
                    <a:pt x="7001" y="604"/>
                    <a:pt x="6941" y="723"/>
                    <a:pt x="6918" y="783"/>
                  </a:cubicBezTo>
                  <a:cubicBezTo>
                    <a:pt x="6870" y="902"/>
                    <a:pt x="6799" y="973"/>
                    <a:pt x="6691" y="1057"/>
                  </a:cubicBezTo>
                  <a:cubicBezTo>
                    <a:pt x="6477" y="1188"/>
                    <a:pt x="6168" y="1247"/>
                    <a:pt x="5846" y="1319"/>
                  </a:cubicBezTo>
                  <a:cubicBezTo>
                    <a:pt x="5513" y="1390"/>
                    <a:pt x="5179" y="1485"/>
                    <a:pt x="4834" y="1569"/>
                  </a:cubicBezTo>
                  <a:cubicBezTo>
                    <a:pt x="3453" y="1950"/>
                    <a:pt x="2239" y="2378"/>
                    <a:pt x="1381" y="2735"/>
                  </a:cubicBezTo>
                  <a:cubicBezTo>
                    <a:pt x="512" y="3093"/>
                    <a:pt x="0" y="3343"/>
                    <a:pt x="0" y="3343"/>
                  </a:cubicBezTo>
                  <a:cubicBezTo>
                    <a:pt x="0" y="3343"/>
                    <a:pt x="548" y="3176"/>
                    <a:pt x="1453" y="2950"/>
                  </a:cubicBezTo>
                  <a:cubicBezTo>
                    <a:pt x="2346" y="2700"/>
                    <a:pt x="3560" y="2354"/>
                    <a:pt x="4941" y="1985"/>
                  </a:cubicBezTo>
                  <a:cubicBezTo>
                    <a:pt x="5275" y="1902"/>
                    <a:pt x="5608" y="1807"/>
                    <a:pt x="5929" y="1723"/>
                  </a:cubicBezTo>
                  <a:cubicBezTo>
                    <a:pt x="6251" y="1628"/>
                    <a:pt x="6584" y="1569"/>
                    <a:pt x="6882" y="1342"/>
                  </a:cubicBezTo>
                  <a:cubicBezTo>
                    <a:pt x="7037" y="1247"/>
                    <a:pt x="7156" y="1069"/>
                    <a:pt x="7203" y="914"/>
                  </a:cubicBezTo>
                  <a:cubicBezTo>
                    <a:pt x="7227" y="842"/>
                    <a:pt x="7227" y="830"/>
                    <a:pt x="7263" y="795"/>
                  </a:cubicBezTo>
                  <a:cubicBezTo>
                    <a:pt x="7287" y="771"/>
                    <a:pt x="7322" y="747"/>
                    <a:pt x="7370" y="747"/>
                  </a:cubicBezTo>
                  <a:cubicBezTo>
                    <a:pt x="7477" y="747"/>
                    <a:pt x="7620" y="771"/>
                    <a:pt x="7751" y="783"/>
                  </a:cubicBezTo>
                  <a:cubicBezTo>
                    <a:pt x="7773" y="783"/>
                    <a:pt x="7796" y="783"/>
                    <a:pt x="7819" y="783"/>
                  </a:cubicBezTo>
                  <a:cubicBezTo>
                    <a:pt x="7937" y="783"/>
                    <a:pt x="8071" y="775"/>
                    <a:pt x="8180" y="676"/>
                  </a:cubicBezTo>
                  <a:cubicBezTo>
                    <a:pt x="8239" y="616"/>
                    <a:pt x="8263" y="545"/>
                    <a:pt x="8287" y="485"/>
                  </a:cubicBezTo>
                  <a:cubicBezTo>
                    <a:pt x="8299" y="426"/>
                    <a:pt x="8299" y="366"/>
                    <a:pt x="8311" y="330"/>
                  </a:cubicBezTo>
                  <a:cubicBezTo>
                    <a:pt x="8346" y="247"/>
                    <a:pt x="8406" y="187"/>
                    <a:pt x="8477" y="152"/>
                  </a:cubicBezTo>
                  <a:cubicBezTo>
                    <a:pt x="8546" y="120"/>
                    <a:pt x="8614" y="110"/>
                    <a:pt x="8679" y="110"/>
                  </a:cubicBezTo>
                  <a:cubicBezTo>
                    <a:pt x="8762" y="110"/>
                    <a:pt x="8840" y="127"/>
                    <a:pt x="8906" y="140"/>
                  </a:cubicBezTo>
                  <a:cubicBezTo>
                    <a:pt x="9025" y="187"/>
                    <a:pt x="9120" y="235"/>
                    <a:pt x="9180" y="259"/>
                  </a:cubicBezTo>
                  <a:lnTo>
                    <a:pt x="9256" y="303"/>
                  </a:lnTo>
                  <a:lnTo>
                    <a:pt x="9256" y="303"/>
                  </a:lnTo>
                  <a:cubicBezTo>
                    <a:pt x="9246" y="296"/>
                    <a:pt x="9222" y="280"/>
                    <a:pt x="9180" y="247"/>
                  </a:cubicBezTo>
                  <a:cubicBezTo>
                    <a:pt x="9132" y="199"/>
                    <a:pt x="9037" y="140"/>
                    <a:pt x="8918" y="80"/>
                  </a:cubicBezTo>
                  <a:cubicBezTo>
                    <a:pt x="8846" y="40"/>
                    <a:pt x="8736" y="0"/>
                    <a:pt x="86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8" name="Google Shape;17208;p59"/>
            <p:cNvSpPr/>
            <p:nvPr/>
          </p:nvSpPr>
          <p:spPr>
            <a:xfrm>
              <a:off x="3148900" y="2310525"/>
              <a:ext cx="417925" cy="144400"/>
            </a:xfrm>
            <a:custGeom>
              <a:avLst/>
              <a:gdLst/>
              <a:ahLst/>
              <a:cxnLst/>
              <a:rect l="l" t="t" r="r" b="b"/>
              <a:pathLst>
                <a:path w="16717" h="5776" extrusionOk="0">
                  <a:moveTo>
                    <a:pt x="0" y="1"/>
                  </a:moveTo>
                  <a:cubicBezTo>
                    <a:pt x="0" y="1"/>
                    <a:pt x="227" y="132"/>
                    <a:pt x="607" y="346"/>
                  </a:cubicBezTo>
                  <a:cubicBezTo>
                    <a:pt x="1000" y="572"/>
                    <a:pt x="1560" y="894"/>
                    <a:pt x="2274" y="1263"/>
                  </a:cubicBezTo>
                  <a:cubicBezTo>
                    <a:pt x="3703" y="2001"/>
                    <a:pt x="5739" y="2942"/>
                    <a:pt x="8061" y="3751"/>
                  </a:cubicBezTo>
                  <a:cubicBezTo>
                    <a:pt x="10406" y="4549"/>
                    <a:pt x="12573" y="5073"/>
                    <a:pt x="14157" y="5371"/>
                  </a:cubicBezTo>
                  <a:cubicBezTo>
                    <a:pt x="14943" y="5513"/>
                    <a:pt x="15586" y="5621"/>
                    <a:pt x="16026" y="5680"/>
                  </a:cubicBezTo>
                  <a:cubicBezTo>
                    <a:pt x="16455" y="5740"/>
                    <a:pt x="16717" y="5775"/>
                    <a:pt x="16717" y="5775"/>
                  </a:cubicBezTo>
                  <a:cubicBezTo>
                    <a:pt x="16717" y="5775"/>
                    <a:pt x="16478" y="5728"/>
                    <a:pt x="16026" y="5621"/>
                  </a:cubicBezTo>
                  <a:cubicBezTo>
                    <a:pt x="15597" y="5537"/>
                    <a:pt x="14954" y="5371"/>
                    <a:pt x="14181" y="5180"/>
                  </a:cubicBezTo>
                  <a:cubicBezTo>
                    <a:pt x="12621" y="4775"/>
                    <a:pt x="10490" y="4168"/>
                    <a:pt x="8180" y="3370"/>
                  </a:cubicBezTo>
                  <a:cubicBezTo>
                    <a:pt x="5858" y="2573"/>
                    <a:pt x="3822" y="1739"/>
                    <a:pt x="2346" y="1084"/>
                  </a:cubicBezTo>
                  <a:cubicBezTo>
                    <a:pt x="1619" y="751"/>
                    <a:pt x="1024" y="489"/>
                    <a:pt x="619" y="298"/>
                  </a:cubicBezTo>
                  <a:cubicBezTo>
                    <a:pt x="227" y="9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9" name="Google Shape;17209;p59"/>
            <p:cNvSpPr/>
            <p:nvPr/>
          </p:nvSpPr>
          <p:spPr>
            <a:xfrm>
              <a:off x="3202475" y="2295950"/>
              <a:ext cx="157475" cy="53300"/>
            </a:xfrm>
            <a:custGeom>
              <a:avLst/>
              <a:gdLst/>
              <a:ahLst/>
              <a:cxnLst/>
              <a:rect l="l" t="t" r="r" b="b"/>
              <a:pathLst>
                <a:path w="6299" h="2132" extrusionOk="0">
                  <a:moveTo>
                    <a:pt x="0" y="0"/>
                  </a:moveTo>
                  <a:cubicBezTo>
                    <a:pt x="0" y="0"/>
                    <a:pt x="310" y="215"/>
                    <a:pt x="834" y="512"/>
                  </a:cubicBezTo>
                  <a:cubicBezTo>
                    <a:pt x="1358" y="834"/>
                    <a:pt x="2108" y="1203"/>
                    <a:pt x="2989" y="1501"/>
                  </a:cubicBezTo>
                  <a:cubicBezTo>
                    <a:pt x="3882" y="1798"/>
                    <a:pt x="4703" y="1965"/>
                    <a:pt x="5311" y="2036"/>
                  </a:cubicBezTo>
                  <a:cubicBezTo>
                    <a:pt x="5918" y="2132"/>
                    <a:pt x="6299" y="2132"/>
                    <a:pt x="6299" y="2132"/>
                  </a:cubicBezTo>
                  <a:cubicBezTo>
                    <a:pt x="6299" y="2132"/>
                    <a:pt x="5942" y="2024"/>
                    <a:pt x="5334" y="1846"/>
                  </a:cubicBezTo>
                  <a:cubicBezTo>
                    <a:pt x="4763" y="1667"/>
                    <a:pt x="3965" y="1429"/>
                    <a:pt x="3108" y="1132"/>
                  </a:cubicBezTo>
                  <a:cubicBezTo>
                    <a:pt x="2251" y="834"/>
                    <a:pt x="1465" y="548"/>
                    <a:pt x="905" y="334"/>
                  </a:cubicBezTo>
                  <a:cubicBezTo>
                    <a:pt x="358" y="13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0" name="Google Shape;17210;p59"/>
            <p:cNvSpPr/>
            <p:nvPr/>
          </p:nvSpPr>
          <p:spPr>
            <a:xfrm>
              <a:off x="3350400" y="2308150"/>
              <a:ext cx="753100" cy="336375"/>
            </a:xfrm>
            <a:custGeom>
              <a:avLst/>
              <a:gdLst/>
              <a:ahLst/>
              <a:cxnLst/>
              <a:rect l="l" t="t" r="r" b="b"/>
              <a:pathLst>
                <a:path w="30124" h="1345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18" y="215"/>
                    <a:pt x="1179" y="584"/>
                  </a:cubicBezTo>
                  <a:cubicBezTo>
                    <a:pt x="1941" y="953"/>
                    <a:pt x="3037" y="1477"/>
                    <a:pt x="4442" y="2060"/>
                  </a:cubicBezTo>
                  <a:cubicBezTo>
                    <a:pt x="5835" y="2632"/>
                    <a:pt x="7526" y="3275"/>
                    <a:pt x="9442" y="3846"/>
                  </a:cubicBezTo>
                  <a:cubicBezTo>
                    <a:pt x="11359" y="4406"/>
                    <a:pt x="13491" y="4894"/>
                    <a:pt x="15705" y="5513"/>
                  </a:cubicBezTo>
                  <a:cubicBezTo>
                    <a:pt x="17908" y="6120"/>
                    <a:pt x="19979" y="6859"/>
                    <a:pt x="21730" y="7775"/>
                  </a:cubicBezTo>
                  <a:cubicBezTo>
                    <a:pt x="23504" y="8668"/>
                    <a:pt x="25004" y="9645"/>
                    <a:pt x="26242" y="10514"/>
                  </a:cubicBezTo>
                  <a:cubicBezTo>
                    <a:pt x="27480" y="11371"/>
                    <a:pt x="28433" y="12121"/>
                    <a:pt x="29100" y="12633"/>
                  </a:cubicBezTo>
                  <a:cubicBezTo>
                    <a:pt x="29754" y="13169"/>
                    <a:pt x="30124" y="13455"/>
                    <a:pt x="30124" y="13455"/>
                  </a:cubicBezTo>
                  <a:cubicBezTo>
                    <a:pt x="30124" y="13455"/>
                    <a:pt x="29766" y="13145"/>
                    <a:pt x="29135" y="12597"/>
                  </a:cubicBezTo>
                  <a:cubicBezTo>
                    <a:pt x="28492" y="12038"/>
                    <a:pt x="27552" y="11252"/>
                    <a:pt x="26349" y="10347"/>
                  </a:cubicBezTo>
                  <a:cubicBezTo>
                    <a:pt x="25147" y="9442"/>
                    <a:pt x="23658" y="8406"/>
                    <a:pt x="21884" y="7478"/>
                  </a:cubicBezTo>
                  <a:cubicBezTo>
                    <a:pt x="20122" y="6525"/>
                    <a:pt x="18027" y="5751"/>
                    <a:pt x="15812" y="5132"/>
                  </a:cubicBezTo>
                  <a:cubicBezTo>
                    <a:pt x="13598" y="4513"/>
                    <a:pt x="11455" y="4049"/>
                    <a:pt x="9526" y="3525"/>
                  </a:cubicBezTo>
                  <a:cubicBezTo>
                    <a:pt x="7609" y="3025"/>
                    <a:pt x="5930" y="2429"/>
                    <a:pt x="4513" y="1894"/>
                  </a:cubicBezTo>
                  <a:cubicBezTo>
                    <a:pt x="3096" y="1358"/>
                    <a:pt x="1989" y="882"/>
                    <a:pt x="1215" y="536"/>
                  </a:cubicBezTo>
                  <a:cubicBezTo>
                    <a:pt x="441" y="19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1" name="Google Shape;17211;p59"/>
            <p:cNvSpPr/>
            <p:nvPr/>
          </p:nvSpPr>
          <p:spPr>
            <a:xfrm>
              <a:off x="3711475" y="2464725"/>
              <a:ext cx="299450" cy="144375"/>
            </a:xfrm>
            <a:custGeom>
              <a:avLst/>
              <a:gdLst/>
              <a:ahLst/>
              <a:cxnLst/>
              <a:rect l="l" t="t" r="r" b="b"/>
              <a:pathLst>
                <a:path w="11978" h="5775" extrusionOk="0">
                  <a:moveTo>
                    <a:pt x="0" y="0"/>
                  </a:moveTo>
                  <a:cubicBezTo>
                    <a:pt x="0" y="0"/>
                    <a:pt x="179" y="48"/>
                    <a:pt x="500" y="131"/>
                  </a:cubicBezTo>
                  <a:cubicBezTo>
                    <a:pt x="833" y="226"/>
                    <a:pt x="1310" y="357"/>
                    <a:pt x="1893" y="536"/>
                  </a:cubicBezTo>
                  <a:cubicBezTo>
                    <a:pt x="3048" y="893"/>
                    <a:pt x="4608" y="1477"/>
                    <a:pt x="6275" y="2274"/>
                  </a:cubicBezTo>
                  <a:cubicBezTo>
                    <a:pt x="7930" y="3084"/>
                    <a:pt x="9370" y="3941"/>
                    <a:pt x="10370" y="4632"/>
                  </a:cubicBezTo>
                  <a:cubicBezTo>
                    <a:pt x="10882" y="4977"/>
                    <a:pt x="11275" y="5263"/>
                    <a:pt x="11549" y="5465"/>
                  </a:cubicBezTo>
                  <a:cubicBezTo>
                    <a:pt x="11835" y="5656"/>
                    <a:pt x="11978" y="5775"/>
                    <a:pt x="11978" y="5775"/>
                  </a:cubicBezTo>
                  <a:cubicBezTo>
                    <a:pt x="11978" y="5775"/>
                    <a:pt x="11835" y="5656"/>
                    <a:pt x="11609" y="5418"/>
                  </a:cubicBezTo>
                  <a:cubicBezTo>
                    <a:pt x="11359" y="5203"/>
                    <a:pt x="10978" y="4870"/>
                    <a:pt x="10501" y="4489"/>
                  </a:cubicBezTo>
                  <a:cubicBezTo>
                    <a:pt x="9549" y="3715"/>
                    <a:pt x="8144" y="2739"/>
                    <a:pt x="6453" y="1929"/>
                  </a:cubicBezTo>
                  <a:cubicBezTo>
                    <a:pt x="4774" y="1108"/>
                    <a:pt x="3143" y="619"/>
                    <a:pt x="1953" y="346"/>
                  </a:cubicBezTo>
                  <a:cubicBezTo>
                    <a:pt x="1334" y="215"/>
                    <a:pt x="857" y="119"/>
                    <a:pt x="524" y="84"/>
                  </a:cubicBezTo>
                  <a:cubicBezTo>
                    <a:pt x="191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2" name="Google Shape;17212;p59"/>
            <p:cNvSpPr/>
            <p:nvPr/>
          </p:nvSpPr>
          <p:spPr>
            <a:xfrm>
              <a:off x="3836175" y="2531400"/>
              <a:ext cx="103325" cy="50925"/>
            </a:xfrm>
            <a:custGeom>
              <a:avLst/>
              <a:gdLst/>
              <a:ahLst/>
              <a:cxnLst/>
              <a:rect l="l" t="t" r="r" b="b"/>
              <a:pathLst>
                <a:path w="4133" h="203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870" y="572"/>
                    <a:pt x="2001" y="1131"/>
                  </a:cubicBezTo>
                  <a:cubicBezTo>
                    <a:pt x="3156" y="1679"/>
                    <a:pt x="4132" y="2036"/>
                    <a:pt x="4132" y="2036"/>
                  </a:cubicBezTo>
                  <a:cubicBezTo>
                    <a:pt x="4132" y="2036"/>
                    <a:pt x="3346" y="1346"/>
                    <a:pt x="2180" y="774"/>
                  </a:cubicBezTo>
                  <a:cubicBezTo>
                    <a:pt x="1037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3" name="Google Shape;17213;p59"/>
            <p:cNvSpPr/>
            <p:nvPr/>
          </p:nvSpPr>
          <p:spPr>
            <a:xfrm>
              <a:off x="3885900" y="2465900"/>
              <a:ext cx="229200" cy="144400"/>
            </a:xfrm>
            <a:custGeom>
              <a:avLst/>
              <a:gdLst/>
              <a:ahLst/>
              <a:cxnLst/>
              <a:rect l="l" t="t" r="r" b="b"/>
              <a:pathLst>
                <a:path w="9168" h="5776" extrusionOk="0">
                  <a:moveTo>
                    <a:pt x="0" y="1"/>
                  </a:moveTo>
                  <a:cubicBezTo>
                    <a:pt x="0" y="1"/>
                    <a:pt x="536" y="287"/>
                    <a:pt x="1405" y="763"/>
                  </a:cubicBezTo>
                  <a:cubicBezTo>
                    <a:pt x="2262" y="1239"/>
                    <a:pt x="3429" y="1918"/>
                    <a:pt x="4691" y="2715"/>
                  </a:cubicBezTo>
                  <a:cubicBezTo>
                    <a:pt x="5953" y="3501"/>
                    <a:pt x="7072" y="4275"/>
                    <a:pt x="7870" y="4835"/>
                  </a:cubicBezTo>
                  <a:cubicBezTo>
                    <a:pt x="8680" y="5418"/>
                    <a:pt x="9168" y="5775"/>
                    <a:pt x="9168" y="5775"/>
                  </a:cubicBezTo>
                  <a:cubicBezTo>
                    <a:pt x="9168" y="5775"/>
                    <a:pt x="8751" y="5347"/>
                    <a:pt x="7989" y="4692"/>
                  </a:cubicBezTo>
                  <a:cubicBezTo>
                    <a:pt x="7251" y="4037"/>
                    <a:pt x="6179" y="3180"/>
                    <a:pt x="4894" y="2382"/>
                  </a:cubicBezTo>
                  <a:cubicBezTo>
                    <a:pt x="3632" y="1572"/>
                    <a:pt x="2393" y="965"/>
                    <a:pt x="1488" y="584"/>
                  </a:cubicBezTo>
                  <a:cubicBezTo>
                    <a:pt x="584" y="19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4" name="Google Shape;17214;p59"/>
            <p:cNvSpPr/>
            <p:nvPr/>
          </p:nvSpPr>
          <p:spPr>
            <a:xfrm>
              <a:off x="4109725" y="2592700"/>
              <a:ext cx="85150" cy="134575"/>
            </a:xfrm>
            <a:custGeom>
              <a:avLst/>
              <a:gdLst/>
              <a:ahLst/>
              <a:cxnLst/>
              <a:rect l="l" t="t" r="r" b="b"/>
              <a:pathLst>
                <a:path w="3406" h="5383" extrusionOk="0">
                  <a:moveTo>
                    <a:pt x="1" y="1"/>
                  </a:moveTo>
                  <a:cubicBezTo>
                    <a:pt x="1" y="1"/>
                    <a:pt x="275" y="263"/>
                    <a:pt x="644" y="691"/>
                  </a:cubicBezTo>
                  <a:cubicBezTo>
                    <a:pt x="1048" y="1120"/>
                    <a:pt x="1560" y="1751"/>
                    <a:pt x="2060" y="2477"/>
                  </a:cubicBezTo>
                  <a:cubicBezTo>
                    <a:pt x="2584" y="3204"/>
                    <a:pt x="2953" y="3906"/>
                    <a:pt x="3144" y="4454"/>
                  </a:cubicBezTo>
                  <a:cubicBezTo>
                    <a:pt x="3251" y="4740"/>
                    <a:pt x="3311" y="4966"/>
                    <a:pt x="3346" y="5121"/>
                  </a:cubicBezTo>
                  <a:cubicBezTo>
                    <a:pt x="3370" y="5287"/>
                    <a:pt x="3382" y="5383"/>
                    <a:pt x="3382" y="5383"/>
                  </a:cubicBezTo>
                  <a:cubicBezTo>
                    <a:pt x="3382" y="5383"/>
                    <a:pt x="3406" y="5287"/>
                    <a:pt x="3406" y="5121"/>
                  </a:cubicBezTo>
                  <a:cubicBezTo>
                    <a:pt x="3406" y="4942"/>
                    <a:pt x="3382" y="4704"/>
                    <a:pt x="3346" y="4406"/>
                  </a:cubicBezTo>
                  <a:cubicBezTo>
                    <a:pt x="3239" y="3811"/>
                    <a:pt x="2918" y="3013"/>
                    <a:pt x="2382" y="2263"/>
                  </a:cubicBezTo>
                  <a:cubicBezTo>
                    <a:pt x="1870" y="1513"/>
                    <a:pt x="1251" y="930"/>
                    <a:pt x="798" y="561"/>
                  </a:cubicBezTo>
                  <a:cubicBezTo>
                    <a:pt x="334" y="18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5" name="Google Shape;17215;p59"/>
            <p:cNvSpPr/>
            <p:nvPr/>
          </p:nvSpPr>
          <p:spPr>
            <a:xfrm>
              <a:off x="4116875" y="2643900"/>
              <a:ext cx="58075" cy="75050"/>
            </a:xfrm>
            <a:custGeom>
              <a:avLst/>
              <a:gdLst/>
              <a:ahLst/>
              <a:cxnLst/>
              <a:rect l="l" t="t" r="r" b="b"/>
              <a:pathLst>
                <a:path w="2323" h="300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" y="156"/>
                    <a:pt x="358" y="453"/>
                  </a:cubicBezTo>
                  <a:cubicBezTo>
                    <a:pt x="572" y="727"/>
                    <a:pt x="870" y="1096"/>
                    <a:pt x="1179" y="1501"/>
                  </a:cubicBezTo>
                  <a:cubicBezTo>
                    <a:pt x="1489" y="1918"/>
                    <a:pt x="1774" y="2287"/>
                    <a:pt x="1989" y="2561"/>
                  </a:cubicBezTo>
                  <a:cubicBezTo>
                    <a:pt x="2191" y="2823"/>
                    <a:pt x="2322" y="3001"/>
                    <a:pt x="2322" y="3001"/>
                  </a:cubicBezTo>
                  <a:cubicBezTo>
                    <a:pt x="2322" y="3001"/>
                    <a:pt x="2286" y="2775"/>
                    <a:pt x="2167" y="2453"/>
                  </a:cubicBezTo>
                  <a:cubicBezTo>
                    <a:pt x="2024" y="2120"/>
                    <a:pt x="1822" y="1680"/>
                    <a:pt x="1489" y="1251"/>
                  </a:cubicBezTo>
                  <a:cubicBezTo>
                    <a:pt x="1167" y="810"/>
                    <a:pt x="774" y="501"/>
                    <a:pt x="500" y="298"/>
                  </a:cubicBezTo>
                  <a:cubicBezTo>
                    <a:pt x="203" y="8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6" name="Google Shape;17216;p59"/>
            <p:cNvSpPr/>
            <p:nvPr/>
          </p:nvSpPr>
          <p:spPr>
            <a:xfrm>
              <a:off x="4088000" y="2650450"/>
              <a:ext cx="44675" cy="61950"/>
            </a:xfrm>
            <a:custGeom>
              <a:avLst/>
              <a:gdLst/>
              <a:ahLst/>
              <a:cxnLst/>
              <a:rect l="l" t="t" r="r" b="b"/>
              <a:pathLst>
                <a:path w="1787" h="2478" extrusionOk="0">
                  <a:moveTo>
                    <a:pt x="0" y="1"/>
                  </a:moveTo>
                  <a:cubicBezTo>
                    <a:pt x="0" y="1"/>
                    <a:pt x="84" y="167"/>
                    <a:pt x="239" y="406"/>
                  </a:cubicBezTo>
                  <a:cubicBezTo>
                    <a:pt x="381" y="632"/>
                    <a:pt x="596" y="953"/>
                    <a:pt x="834" y="1287"/>
                  </a:cubicBezTo>
                  <a:cubicBezTo>
                    <a:pt x="1072" y="1620"/>
                    <a:pt x="1310" y="1906"/>
                    <a:pt x="1489" y="2132"/>
                  </a:cubicBezTo>
                  <a:cubicBezTo>
                    <a:pt x="1667" y="2334"/>
                    <a:pt x="1786" y="2477"/>
                    <a:pt x="1786" y="2477"/>
                  </a:cubicBezTo>
                  <a:cubicBezTo>
                    <a:pt x="1786" y="2477"/>
                    <a:pt x="1751" y="2299"/>
                    <a:pt x="1667" y="2025"/>
                  </a:cubicBezTo>
                  <a:cubicBezTo>
                    <a:pt x="1572" y="1763"/>
                    <a:pt x="1417" y="1406"/>
                    <a:pt x="1155" y="1048"/>
                  </a:cubicBezTo>
                  <a:cubicBezTo>
                    <a:pt x="905" y="691"/>
                    <a:pt x="608" y="417"/>
                    <a:pt x="381" y="251"/>
                  </a:cubicBezTo>
                  <a:cubicBezTo>
                    <a:pt x="167" y="9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7" name="Google Shape;17217;p59"/>
            <p:cNvSpPr/>
            <p:nvPr/>
          </p:nvSpPr>
          <p:spPr>
            <a:xfrm>
              <a:off x="3958225" y="2621000"/>
              <a:ext cx="94075" cy="97650"/>
            </a:xfrm>
            <a:custGeom>
              <a:avLst/>
              <a:gdLst/>
              <a:ahLst/>
              <a:cxnLst/>
              <a:rect l="l" t="t" r="r" b="b"/>
              <a:pathLst>
                <a:path w="3763" h="390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38" y="202"/>
                    <a:pt x="608" y="536"/>
                  </a:cubicBezTo>
                  <a:cubicBezTo>
                    <a:pt x="977" y="857"/>
                    <a:pt x="1465" y="1310"/>
                    <a:pt x="1989" y="1845"/>
                  </a:cubicBezTo>
                  <a:cubicBezTo>
                    <a:pt x="2489" y="2381"/>
                    <a:pt x="2941" y="2893"/>
                    <a:pt x="3251" y="3274"/>
                  </a:cubicBezTo>
                  <a:cubicBezTo>
                    <a:pt x="3572" y="3667"/>
                    <a:pt x="3763" y="3905"/>
                    <a:pt x="3763" y="3905"/>
                  </a:cubicBezTo>
                  <a:cubicBezTo>
                    <a:pt x="3763" y="3905"/>
                    <a:pt x="3656" y="3608"/>
                    <a:pt x="3417" y="3155"/>
                  </a:cubicBezTo>
                  <a:cubicBezTo>
                    <a:pt x="3191" y="2715"/>
                    <a:pt x="2810" y="2119"/>
                    <a:pt x="2274" y="1572"/>
                  </a:cubicBezTo>
                  <a:cubicBezTo>
                    <a:pt x="1739" y="1012"/>
                    <a:pt x="1155" y="607"/>
                    <a:pt x="727" y="357"/>
                  </a:cubicBezTo>
                  <a:cubicBezTo>
                    <a:pt x="274" y="10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8" name="Google Shape;17218;p59"/>
            <p:cNvSpPr/>
            <p:nvPr/>
          </p:nvSpPr>
          <p:spPr>
            <a:xfrm>
              <a:off x="3496850" y="1763150"/>
              <a:ext cx="266725" cy="269700"/>
            </a:xfrm>
            <a:custGeom>
              <a:avLst/>
              <a:gdLst/>
              <a:ahLst/>
              <a:cxnLst/>
              <a:rect l="l" t="t" r="r" b="b"/>
              <a:pathLst>
                <a:path w="10669" h="10788" extrusionOk="0">
                  <a:moveTo>
                    <a:pt x="10669" y="0"/>
                  </a:moveTo>
                  <a:cubicBezTo>
                    <a:pt x="10668" y="1"/>
                    <a:pt x="8132" y="2275"/>
                    <a:pt x="5192" y="5251"/>
                  </a:cubicBezTo>
                  <a:cubicBezTo>
                    <a:pt x="2239" y="8227"/>
                    <a:pt x="1" y="10787"/>
                    <a:pt x="1" y="10787"/>
                  </a:cubicBezTo>
                  <a:cubicBezTo>
                    <a:pt x="1" y="10787"/>
                    <a:pt x="2525" y="8513"/>
                    <a:pt x="5466" y="5537"/>
                  </a:cubicBezTo>
                  <a:cubicBezTo>
                    <a:pt x="8418" y="2560"/>
                    <a:pt x="10668" y="1"/>
                    <a:pt x="106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9" name="Google Shape;17219;p59"/>
            <p:cNvSpPr/>
            <p:nvPr/>
          </p:nvSpPr>
          <p:spPr>
            <a:xfrm>
              <a:off x="3340575" y="1840825"/>
              <a:ext cx="312575" cy="303950"/>
            </a:xfrm>
            <a:custGeom>
              <a:avLst/>
              <a:gdLst/>
              <a:ahLst/>
              <a:cxnLst/>
              <a:rect l="l" t="t" r="r" b="b"/>
              <a:pathLst>
                <a:path w="12503" h="12158" extrusionOk="0">
                  <a:moveTo>
                    <a:pt x="12502" y="1"/>
                  </a:moveTo>
                  <a:lnTo>
                    <a:pt x="12502" y="1"/>
                  </a:lnTo>
                  <a:cubicBezTo>
                    <a:pt x="12502" y="1"/>
                    <a:pt x="9490" y="2501"/>
                    <a:pt x="6037" y="5859"/>
                  </a:cubicBezTo>
                  <a:cubicBezTo>
                    <a:pt x="2585" y="9228"/>
                    <a:pt x="1" y="12157"/>
                    <a:pt x="1" y="12157"/>
                  </a:cubicBezTo>
                  <a:cubicBezTo>
                    <a:pt x="1" y="12157"/>
                    <a:pt x="2870" y="9502"/>
                    <a:pt x="6311" y="6144"/>
                  </a:cubicBezTo>
                  <a:cubicBezTo>
                    <a:pt x="9764" y="2799"/>
                    <a:pt x="12502" y="1"/>
                    <a:pt x="125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0" name="Google Shape;17220;p59"/>
            <p:cNvSpPr/>
            <p:nvPr/>
          </p:nvSpPr>
          <p:spPr>
            <a:xfrm>
              <a:off x="3575725" y="1813450"/>
              <a:ext cx="82775" cy="79500"/>
            </a:xfrm>
            <a:custGeom>
              <a:avLst/>
              <a:gdLst/>
              <a:ahLst/>
              <a:cxnLst/>
              <a:rect l="l" t="t" r="r" b="b"/>
              <a:pathLst>
                <a:path w="3311" h="3180" extrusionOk="0">
                  <a:moveTo>
                    <a:pt x="3311" y="0"/>
                  </a:moveTo>
                  <a:cubicBezTo>
                    <a:pt x="3311" y="1"/>
                    <a:pt x="2441" y="560"/>
                    <a:pt x="1513" y="1441"/>
                  </a:cubicBezTo>
                  <a:cubicBezTo>
                    <a:pt x="608" y="2310"/>
                    <a:pt x="1" y="3179"/>
                    <a:pt x="1" y="3179"/>
                  </a:cubicBezTo>
                  <a:cubicBezTo>
                    <a:pt x="1" y="3179"/>
                    <a:pt x="870" y="2608"/>
                    <a:pt x="1799" y="1739"/>
                  </a:cubicBezTo>
                  <a:cubicBezTo>
                    <a:pt x="2703" y="846"/>
                    <a:pt x="3311" y="1"/>
                    <a:pt x="33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1" name="Google Shape;17221;p59"/>
            <p:cNvSpPr/>
            <p:nvPr/>
          </p:nvSpPr>
          <p:spPr>
            <a:xfrm>
              <a:off x="3125375" y="2154550"/>
              <a:ext cx="176550" cy="167925"/>
            </a:xfrm>
            <a:custGeom>
              <a:avLst/>
              <a:gdLst/>
              <a:ahLst/>
              <a:cxnLst/>
              <a:rect l="l" t="t" r="r" b="b"/>
              <a:pathLst>
                <a:path w="7062" h="6717" extrusionOk="0">
                  <a:moveTo>
                    <a:pt x="7061" y="1"/>
                  </a:moveTo>
                  <a:cubicBezTo>
                    <a:pt x="7061" y="1"/>
                    <a:pt x="6656" y="382"/>
                    <a:pt x="6037" y="1013"/>
                  </a:cubicBezTo>
                  <a:lnTo>
                    <a:pt x="3608" y="3454"/>
                  </a:lnTo>
                  <a:cubicBezTo>
                    <a:pt x="2656" y="4394"/>
                    <a:pt x="1775" y="5228"/>
                    <a:pt x="1108" y="5799"/>
                  </a:cubicBezTo>
                  <a:cubicBezTo>
                    <a:pt x="763" y="6085"/>
                    <a:pt x="489" y="6323"/>
                    <a:pt x="298" y="6478"/>
                  </a:cubicBezTo>
                  <a:cubicBezTo>
                    <a:pt x="108" y="6621"/>
                    <a:pt x="1" y="6716"/>
                    <a:pt x="1" y="6716"/>
                  </a:cubicBezTo>
                  <a:cubicBezTo>
                    <a:pt x="1" y="6716"/>
                    <a:pt x="120" y="6633"/>
                    <a:pt x="334" y="6514"/>
                  </a:cubicBezTo>
                  <a:cubicBezTo>
                    <a:pt x="536" y="6395"/>
                    <a:pt x="834" y="6204"/>
                    <a:pt x="1203" y="5954"/>
                  </a:cubicBezTo>
                  <a:cubicBezTo>
                    <a:pt x="1953" y="5442"/>
                    <a:pt x="2906" y="4668"/>
                    <a:pt x="3870" y="3716"/>
                  </a:cubicBezTo>
                  <a:cubicBezTo>
                    <a:pt x="4835" y="2751"/>
                    <a:pt x="5632" y="1811"/>
                    <a:pt x="6180" y="1132"/>
                  </a:cubicBezTo>
                  <a:cubicBezTo>
                    <a:pt x="6728" y="442"/>
                    <a:pt x="7061" y="1"/>
                    <a:pt x="70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2" name="Google Shape;17222;p59"/>
            <p:cNvSpPr/>
            <p:nvPr/>
          </p:nvSpPr>
          <p:spPr>
            <a:xfrm>
              <a:off x="3216175" y="2177475"/>
              <a:ext cx="92275" cy="100350"/>
            </a:xfrm>
            <a:custGeom>
              <a:avLst/>
              <a:gdLst/>
              <a:ahLst/>
              <a:cxnLst/>
              <a:rect l="l" t="t" r="r" b="b"/>
              <a:pathLst>
                <a:path w="3691" h="4014" extrusionOk="0">
                  <a:moveTo>
                    <a:pt x="3691" y="1"/>
                  </a:moveTo>
                  <a:cubicBezTo>
                    <a:pt x="3691" y="1"/>
                    <a:pt x="3488" y="227"/>
                    <a:pt x="3143" y="584"/>
                  </a:cubicBezTo>
                  <a:cubicBezTo>
                    <a:pt x="2810" y="941"/>
                    <a:pt x="2334" y="1429"/>
                    <a:pt x="1834" y="1977"/>
                  </a:cubicBezTo>
                  <a:cubicBezTo>
                    <a:pt x="1322" y="2549"/>
                    <a:pt x="869" y="3061"/>
                    <a:pt x="536" y="3418"/>
                  </a:cubicBezTo>
                  <a:cubicBezTo>
                    <a:pt x="214" y="3787"/>
                    <a:pt x="0" y="4013"/>
                    <a:pt x="0" y="4013"/>
                  </a:cubicBezTo>
                  <a:cubicBezTo>
                    <a:pt x="0" y="4013"/>
                    <a:pt x="274" y="3846"/>
                    <a:pt x="667" y="3549"/>
                  </a:cubicBezTo>
                  <a:cubicBezTo>
                    <a:pt x="1072" y="3251"/>
                    <a:pt x="1595" y="2823"/>
                    <a:pt x="2119" y="2251"/>
                  </a:cubicBezTo>
                  <a:cubicBezTo>
                    <a:pt x="2619" y="1691"/>
                    <a:pt x="3024" y="1120"/>
                    <a:pt x="3286" y="703"/>
                  </a:cubicBezTo>
                  <a:cubicBezTo>
                    <a:pt x="3560" y="287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3" name="Google Shape;17223;p59"/>
            <p:cNvSpPr/>
            <p:nvPr/>
          </p:nvSpPr>
          <p:spPr>
            <a:xfrm>
              <a:off x="3288800" y="2047400"/>
              <a:ext cx="192000" cy="186375"/>
            </a:xfrm>
            <a:custGeom>
              <a:avLst/>
              <a:gdLst/>
              <a:ahLst/>
              <a:cxnLst/>
              <a:rect l="l" t="t" r="r" b="b"/>
              <a:pathLst>
                <a:path w="7680" h="7455" extrusionOk="0">
                  <a:moveTo>
                    <a:pt x="7680" y="1"/>
                  </a:moveTo>
                  <a:lnTo>
                    <a:pt x="7680" y="1"/>
                  </a:lnTo>
                  <a:cubicBezTo>
                    <a:pt x="7679" y="1"/>
                    <a:pt x="5834" y="1537"/>
                    <a:pt x="3703" y="3584"/>
                  </a:cubicBezTo>
                  <a:cubicBezTo>
                    <a:pt x="1572" y="5644"/>
                    <a:pt x="0" y="7454"/>
                    <a:pt x="0" y="7454"/>
                  </a:cubicBezTo>
                  <a:cubicBezTo>
                    <a:pt x="0" y="7454"/>
                    <a:pt x="1858" y="5918"/>
                    <a:pt x="3977" y="3870"/>
                  </a:cubicBezTo>
                  <a:cubicBezTo>
                    <a:pt x="6096" y="1811"/>
                    <a:pt x="7679" y="1"/>
                    <a:pt x="76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4" name="Google Shape;17224;p59"/>
            <p:cNvSpPr/>
            <p:nvPr/>
          </p:nvSpPr>
          <p:spPr>
            <a:xfrm>
              <a:off x="3444175" y="2314400"/>
              <a:ext cx="385175" cy="117300"/>
            </a:xfrm>
            <a:custGeom>
              <a:avLst/>
              <a:gdLst/>
              <a:ahLst/>
              <a:cxnLst/>
              <a:rect l="l" t="t" r="r" b="b"/>
              <a:pathLst>
                <a:path w="15407" h="4692" extrusionOk="0">
                  <a:moveTo>
                    <a:pt x="0" y="1"/>
                  </a:moveTo>
                  <a:cubicBezTo>
                    <a:pt x="0" y="1"/>
                    <a:pt x="167" y="155"/>
                    <a:pt x="524" y="358"/>
                  </a:cubicBezTo>
                  <a:cubicBezTo>
                    <a:pt x="881" y="572"/>
                    <a:pt x="1429" y="786"/>
                    <a:pt x="2131" y="1013"/>
                  </a:cubicBezTo>
                  <a:cubicBezTo>
                    <a:pt x="3536" y="1465"/>
                    <a:pt x="5453" y="2060"/>
                    <a:pt x="7596" y="2668"/>
                  </a:cubicBezTo>
                  <a:cubicBezTo>
                    <a:pt x="11883" y="3894"/>
                    <a:pt x="15407" y="4692"/>
                    <a:pt x="15407" y="4692"/>
                  </a:cubicBezTo>
                  <a:cubicBezTo>
                    <a:pt x="15407" y="4692"/>
                    <a:pt x="12002" y="3513"/>
                    <a:pt x="7704" y="2310"/>
                  </a:cubicBezTo>
                  <a:cubicBezTo>
                    <a:pt x="5560" y="1703"/>
                    <a:pt x="3608" y="1191"/>
                    <a:pt x="2191" y="834"/>
                  </a:cubicBezTo>
                  <a:cubicBezTo>
                    <a:pt x="1477" y="679"/>
                    <a:pt x="929" y="501"/>
                    <a:pt x="560" y="322"/>
                  </a:cubicBezTo>
                  <a:cubicBezTo>
                    <a:pt x="179" y="14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5" name="Google Shape;17225;p59"/>
            <p:cNvSpPr/>
            <p:nvPr/>
          </p:nvSpPr>
          <p:spPr>
            <a:xfrm>
              <a:off x="3863575" y="2437625"/>
              <a:ext cx="72650" cy="27725"/>
            </a:xfrm>
            <a:custGeom>
              <a:avLst/>
              <a:gdLst/>
              <a:ahLst/>
              <a:cxnLst/>
              <a:rect l="l" t="t" r="r" b="b"/>
              <a:pathLst>
                <a:path w="2906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84" y="429"/>
                    <a:pt x="1381" y="727"/>
                  </a:cubicBezTo>
                  <a:cubicBezTo>
                    <a:pt x="2191" y="1049"/>
                    <a:pt x="2905" y="1108"/>
                    <a:pt x="2905" y="1108"/>
                  </a:cubicBezTo>
                  <a:cubicBezTo>
                    <a:pt x="2905" y="1108"/>
                    <a:pt x="2334" y="668"/>
                    <a:pt x="1524" y="370"/>
                  </a:cubicBezTo>
                  <a:cubicBezTo>
                    <a:pt x="715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6" name="Google Shape;17226;p59"/>
            <p:cNvSpPr/>
            <p:nvPr/>
          </p:nvSpPr>
          <p:spPr>
            <a:xfrm>
              <a:off x="3946600" y="2472750"/>
              <a:ext cx="69700" cy="31275"/>
            </a:xfrm>
            <a:custGeom>
              <a:avLst/>
              <a:gdLst/>
              <a:ahLst/>
              <a:cxnLst/>
              <a:rect l="l" t="t" r="r" b="b"/>
              <a:pathLst>
                <a:path w="2788" h="1251" extrusionOk="0">
                  <a:moveTo>
                    <a:pt x="1" y="1"/>
                  </a:moveTo>
                  <a:cubicBezTo>
                    <a:pt x="1" y="1"/>
                    <a:pt x="549" y="453"/>
                    <a:pt x="1311" y="798"/>
                  </a:cubicBezTo>
                  <a:cubicBezTo>
                    <a:pt x="2085" y="1144"/>
                    <a:pt x="2787" y="1251"/>
                    <a:pt x="2787" y="1251"/>
                  </a:cubicBezTo>
                  <a:cubicBezTo>
                    <a:pt x="2787" y="1251"/>
                    <a:pt x="2251" y="787"/>
                    <a:pt x="1477" y="441"/>
                  </a:cubicBezTo>
                  <a:cubicBezTo>
                    <a:pt x="704" y="9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7" name="Google Shape;17227;p59"/>
            <p:cNvSpPr/>
            <p:nvPr/>
          </p:nvSpPr>
          <p:spPr>
            <a:xfrm>
              <a:off x="4902675" y="2928475"/>
              <a:ext cx="380450" cy="163100"/>
            </a:xfrm>
            <a:custGeom>
              <a:avLst/>
              <a:gdLst/>
              <a:ahLst/>
              <a:cxnLst/>
              <a:rect l="l" t="t" r="r" b="b"/>
              <a:pathLst>
                <a:path w="15218" h="6524" extrusionOk="0">
                  <a:moveTo>
                    <a:pt x="1" y="0"/>
                  </a:moveTo>
                  <a:cubicBezTo>
                    <a:pt x="1" y="0"/>
                    <a:pt x="835" y="441"/>
                    <a:pt x="2120" y="1250"/>
                  </a:cubicBezTo>
                  <a:cubicBezTo>
                    <a:pt x="3406" y="2024"/>
                    <a:pt x="5144" y="3191"/>
                    <a:pt x="7192" y="4298"/>
                  </a:cubicBezTo>
                  <a:cubicBezTo>
                    <a:pt x="9252" y="5394"/>
                    <a:pt x="11276" y="6084"/>
                    <a:pt x="12776" y="6334"/>
                  </a:cubicBezTo>
                  <a:cubicBezTo>
                    <a:pt x="13514" y="6453"/>
                    <a:pt x="14134" y="6501"/>
                    <a:pt x="14562" y="6513"/>
                  </a:cubicBezTo>
                  <a:cubicBezTo>
                    <a:pt x="14701" y="6521"/>
                    <a:pt x="14820" y="6523"/>
                    <a:pt x="14917" y="6523"/>
                  </a:cubicBezTo>
                  <a:cubicBezTo>
                    <a:pt x="15111" y="6523"/>
                    <a:pt x="15217" y="6513"/>
                    <a:pt x="15217" y="6513"/>
                  </a:cubicBezTo>
                  <a:cubicBezTo>
                    <a:pt x="15217" y="6513"/>
                    <a:pt x="14991" y="6501"/>
                    <a:pt x="14562" y="6465"/>
                  </a:cubicBezTo>
                  <a:cubicBezTo>
                    <a:pt x="14145" y="6429"/>
                    <a:pt x="13538" y="6334"/>
                    <a:pt x="12800" y="6156"/>
                  </a:cubicBezTo>
                  <a:cubicBezTo>
                    <a:pt x="11348" y="5834"/>
                    <a:pt x="9395" y="5060"/>
                    <a:pt x="7371" y="3965"/>
                  </a:cubicBezTo>
                  <a:cubicBezTo>
                    <a:pt x="5347" y="2881"/>
                    <a:pt x="3549" y="1786"/>
                    <a:pt x="2204" y="1084"/>
                  </a:cubicBezTo>
                  <a:cubicBezTo>
                    <a:pt x="870" y="36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8" name="Google Shape;17228;p59"/>
            <p:cNvSpPr/>
            <p:nvPr/>
          </p:nvSpPr>
          <p:spPr>
            <a:xfrm>
              <a:off x="5262850" y="2983825"/>
              <a:ext cx="21750" cy="106900"/>
            </a:xfrm>
            <a:custGeom>
              <a:avLst/>
              <a:gdLst/>
              <a:ahLst/>
              <a:cxnLst/>
              <a:rect l="l" t="t" r="r" b="b"/>
              <a:pathLst>
                <a:path w="870" h="4276" extrusionOk="0">
                  <a:moveTo>
                    <a:pt x="0" y="1"/>
                  </a:moveTo>
                  <a:cubicBezTo>
                    <a:pt x="0" y="1"/>
                    <a:pt x="60" y="989"/>
                    <a:pt x="274" y="2156"/>
                  </a:cubicBezTo>
                  <a:cubicBezTo>
                    <a:pt x="477" y="3334"/>
                    <a:pt x="774" y="4275"/>
                    <a:pt x="774" y="4275"/>
                  </a:cubicBezTo>
                  <a:cubicBezTo>
                    <a:pt x="774" y="4275"/>
                    <a:pt x="870" y="3275"/>
                    <a:pt x="655" y="2084"/>
                  </a:cubicBezTo>
                  <a:cubicBezTo>
                    <a:pt x="441" y="89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9" name="Google Shape;17229;p59"/>
            <p:cNvSpPr/>
            <p:nvPr/>
          </p:nvSpPr>
          <p:spPr>
            <a:xfrm>
              <a:off x="5263750" y="3072225"/>
              <a:ext cx="42875" cy="90225"/>
            </a:xfrm>
            <a:custGeom>
              <a:avLst/>
              <a:gdLst/>
              <a:ahLst/>
              <a:cxnLst/>
              <a:rect l="l" t="t" r="r" b="b"/>
              <a:pathLst>
                <a:path w="1715" h="3609" extrusionOk="0">
                  <a:moveTo>
                    <a:pt x="806" y="1667"/>
                  </a:moveTo>
                  <a:cubicBezTo>
                    <a:pt x="806" y="1667"/>
                    <a:pt x="807" y="1667"/>
                    <a:pt x="808" y="1668"/>
                  </a:cubicBezTo>
                  <a:lnTo>
                    <a:pt x="798" y="1668"/>
                  </a:lnTo>
                  <a:cubicBezTo>
                    <a:pt x="802" y="1668"/>
                    <a:pt x="805" y="1667"/>
                    <a:pt x="806" y="1667"/>
                  </a:cubicBezTo>
                  <a:close/>
                  <a:moveTo>
                    <a:pt x="24" y="1"/>
                  </a:moveTo>
                  <a:cubicBezTo>
                    <a:pt x="24" y="1"/>
                    <a:pt x="0" y="37"/>
                    <a:pt x="0" y="156"/>
                  </a:cubicBezTo>
                  <a:cubicBezTo>
                    <a:pt x="12" y="215"/>
                    <a:pt x="24" y="299"/>
                    <a:pt x="83" y="394"/>
                  </a:cubicBezTo>
                  <a:cubicBezTo>
                    <a:pt x="119" y="441"/>
                    <a:pt x="155" y="477"/>
                    <a:pt x="214" y="525"/>
                  </a:cubicBezTo>
                  <a:cubicBezTo>
                    <a:pt x="250" y="537"/>
                    <a:pt x="274" y="560"/>
                    <a:pt x="322" y="572"/>
                  </a:cubicBezTo>
                  <a:cubicBezTo>
                    <a:pt x="357" y="584"/>
                    <a:pt x="381" y="584"/>
                    <a:pt x="417" y="584"/>
                  </a:cubicBezTo>
                  <a:cubicBezTo>
                    <a:pt x="381" y="596"/>
                    <a:pt x="429" y="584"/>
                    <a:pt x="393" y="656"/>
                  </a:cubicBezTo>
                  <a:cubicBezTo>
                    <a:pt x="381" y="691"/>
                    <a:pt x="381" y="715"/>
                    <a:pt x="357" y="775"/>
                  </a:cubicBezTo>
                  <a:cubicBezTo>
                    <a:pt x="334" y="810"/>
                    <a:pt x="310" y="858"/>
                    <a:pt x="274" y="882"/>
                  </a:cubicBezTo>
                  <a:lnTo>
                    <a:pt x="191" y="977"/>
                  </a:lnTo>
                  <a:cubicBezTo>
                    <a:pt x="155" y="1013"/>
                    <a:pt x="131" y="1060"/>
                    <a:pt x="119" y="1108"/>
                  </a:cubicBezTo>
                  <a:cubicBezTo>
                    <a:pt x="119" y="1099"/>
                    <a:pt x="117" y="1094"/>
                    <a:pt x="113" y="1094"/>
                  </a:cubicBezTo>
                  <a:cubicBezTo>
                    <a:pt x="103" y="1094"/>
                    <a:pt x="83" y="1127"/>
                    <a:pt x="83" y="1180"/>
                  </a:cubicBezTo>
                  <a:cubicBezTo>
                    <a:pt x="83" y="1251"/>
                    <a:pt x="143" y="1370"/>
                    <a:pt x="298" y="1430"/>
                  </a:cubicBezTo>
                  <a:cubicBezTo>
                    <a:pt x="345" y="1453"/>
                    <a:pt x="381" y="1465"/>
                    <a:pt x="429" y="1465"/>
                  </a:cubicBezTo>
                  <a:lnTo>
                    <a:pt x="512" y="1465"/>
                  </a:lnTo>
                  <a:lnTo>
                    <a:pt x="500" y="1477"/>
                  </a:lnTo>
                  <a:lnTo>
                    <a:pt x="488" y="1525"/>
                  </a:lnTo>
                  <a:cubicBezTo>
                    <a:pt x="476" y="1549"/>
                    <a:pt x="464" y="1596"/>
                    <a:pt x="464" y="1632"/>
                  </a:cubicBezTo>
                  <a:cubicBezTo>
                    <a:pt x="464" y="1775"/>
                    <a:pt x="524" y="1870"/>
                    <a:pt x="595" y="1942"/>
                  </a:cubicBezTo>
                  <a:cubicBezTo>
                    <a:pt x="621" y="1967"/>
                    <a:pt x="653" y="1984"/>
                    <a:pt x="687" y="1996"/>
                  </a:cubicBezTo>
                  <a:lnTo>
                    <a:pt x="687" y="1996"/>
                  </a:lnTo>
                  <a:cubicBezTo>
                    <a:pt x="837" y="2607"/>
                    <a:pt x="1159" y="2973"/>
                    <a:pt x="1357" y="3216"/>
                  </a:cubicBezTo>
                  <a:cubicBezTo>
                    <a:pt x="1572" y="3489"/>
                    <a:pt x="1715" y="3608"/>
                    <a:pt x="1715" y="3608"/>
                  </a:cubicBezTo>
                  <a:cubicBezTo>
                    <a:pt x="1715" y="3608"/>
                    <a:pt x="1619" y="3442"/>
                    <a:pt x="1488" y="3156"/>
                  </a:cubicBezTo>
                  <a:cubicBezTo>
                    <a:pt x="1334" y="2846"/>
                    <a:pt x="1084" y="2406"/>
                    <a:pt x="1024" y="1822"/>
                  </a:cubicBezTo>
                  <a:lnTo>
                    <a:pt x="802" y="1752"/>
                  </a:lnTo>
                  <a:lnTo>
                    <a:pt x="802" y="1752"/>
                  </a:lnTo>
                  <a:cubicBezTo>
                    <a:pt x="806" y="1744"/>
                    <a:pt x="815" y="1728"/>
                    <a:pt x="834" y="1703"/>
                  </a:cubicBezTo>
                  <a:cubicBezTo>
                    <a:pt x="837" y="1694"/>
                    <a:pt x="840" y="1687"/>
                    <a:pt x="843" y="1682"/>
                  </a:cubicBezTo>
                  <a:lnTo>
                    <a:pt x="843" y="1682"/>
                  </a:lnTo>
                  <a:cubicBezTo>
                    <a:pt x="850" y="1685"/>
                    <a:pt x="859" y="1688"/>
                    <a:pt x="869" y="1692"/>
                  </a:cubicBezTo>
                  <a:lnTo>
                    <a:pt x="869" y="1668"/>
                  </a:lnTo>
                  <a:lnTo>
                    <a:pt x="893" y="1656"/>
                  </a:lnTo>
                  <a:cubicBezTo>
                    <a:pt x="929" y="1608"/>
                    <a:pt x="1024" y="1572"/>
                    <a:pt x="1107" y="1525"/>
                  </a:cubicBezTo>
                  <a:lnTo>
                    <a:pt x="1107" y="1406"/>
                  </a:lnTo>
                  <a:lnTo>
                    <a:pt x="1107" y="1370"/>
                  </a:lnTo>
                  <a:cubicBezTo>
                    <a:pt x="1107" y="1346"/>
                    <a:pt x="1107" y="1334"/>
                    <a:pt x="1096" y="1299"/>
                  </a:cubicBezTo>
                  <a:cubicBezTo>
                    <a:pt x="1048" y="1191"/>
                    <a:pt x="988" y="1132"/>
                    <a:pt x="905" y="1108"/>
                  </a:cubicBezTo>
                  <a:cubicBezTo>
                    <a:pt x="834" y="1081"/>
                    <a:pt x="755" y="1068"/>
                    <a:pt x="676" y="1068"/>
                  </a:cubicBezTo>
                  <a:cubicBezTo>
                    <a:pt x="649" y="1068"/>
                    <a:pt x="622" y="1069"/>
                    <a:pt x="595" y="1072"/>
                  </a:cubicBezTo>
                  <a:lnTo>
                    <a:pt x="536" y="1096"/>
                  </a:lnTo>
                  <a:lnTo>
                    <a:pt x="512" y="1096"/>
                  </a:lnTo>
                  <a:cubicBezTo>
                    <a:pt x="509" y="1098"/>
                    <a:pt x="507" y="1098"/>
                    <a:pt x="504" y="1098"/>
                  </a:cubicBezTo>
                  <a:cubicBezTo>
                    <a:pt x="488" y="1098"/>
                    <a:pt x="476" y="1070"/>
                    <a:pt x="452" y="1070"/>
                  </a:cubicBezTo>
                  <a:cubicBezTo>
                    <a:pt x="448" y="1070"/>
                    <a:pt x="445" y="1071"/>
                    <a:pt x="441" y="1072"/>
                  </a:cubicBezTo>
                  <a:cubicBezTo>
                    <a:pt x="441" y="1060"/>
                    <a:pt x="453" y="1060"/>
                    <a:pt x="453" y="1049"/>
                  </a:cubicBezTo>
                  <a:cubicBezTo>
                    <a:pt x="476" y="1037"/>
                    <a:pt x="476" y="1013"/>
                    <a:pt x="488" y="1001"/>
                  </a:cubicBezTo>
                  <a:cubicBezTo>
                    <a:pt x="536" y="941"/>
                    <a:pt x="560" y="894"/>
                    <a:pt x="572" y="834"/>
                  </a:cubicBezTo>
                  <a:cubicBezTo>
                    <a:pt x="607" y="739"/>
                    <a:pt x="607" y="620"/>
                    <a:pt x="595" y="560"/>
                  </a:cubicBezTo>
                  <a:cubicBezTo>
                    <a:pt x="582" y="483"/>
                    <a:pt x="559" y="465"/>
                    <a:pt x="540" y="465"/>
                  </a:cubicBezTo>
                  <a:cubicBezTo>
                    <a:pt x="524" y="465"/>
                    <a:pt x="512" y="477"/>
                    <a:pt x="512" y="477"/>
                  </a:cubicBezTo>
                  <a:lnTo>
                    <a:pt x="357" y="477"/>
                  </a:lnTo>
                  <a:cubicBezTo>
                    <a:pt x="322" y="477"/>
                    <a:pt x="298" y="465"/>
                    <a:pt x="262" y="453"/>
                  </a:cubicBezTo>
                  <a:cubicBezTo>
                    <a:pt x="203" y="418"/>
                    <a:pt x="155" y="394"/>
                    <a:pt x="131" y="346"/>
                  </a:cubicBezTo>
                  <a:cubicBezTo>
                    <a:pt x="60" y="275"/>
                    <a:pt x="36" y="203"/>
                    <a:pt x="24" y="144"/>
                  </a:cubicBezTo>
                  <a:cubicBezTo>
                    <a:pt x="12" y="37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0" name="Google Shape;17230;p59"/>
            <p:cNvSpPr/>
            <p:nvPr/>
          </p:nvSpPr>
          <p:spPr>
            <a:xfrm>
              <a:off x="5214625" y="2416800"/>
              <a:ext cx="19975" cy="180400"/>
            </a:xfrm>
            <a:custGeom>
              <a:avLst/>
              <a:gdLst/>
              <a:ahLst/>
              <a:cxnLst/>
              <a:rect l="l" t="t" r="r" b="b"/>
              <a:pathLst>
                <a:path w="799" h="7216" extrusionOk="0">
                  <a:moveTo>
                    <a:pt x="24" y="0"/>
                  </a:moveTo>
                  <a:lnTo>
                    <a:pt x="24" y="0"/>
                  </a:lnTo>
                  <a:cubicBezTo>
                    <a:pt x="24" y="1"/>
                    <a:pt x="1" y="1644"/>
                    <a:pt x="203" y="3632"/>
                  </a:cubicBezTo>
                  <a:cubicBezTo>
                    <a:pt x="417" y="5632"/>
                    <a:pt x="786" y="7216"/>
                    <a:pt x="786" y="7216"/>
                  </a:cubicBezTo>
                  <a:cubicBezTo>
                    <a:pt x="786" y="7216"/>
                    <a:pt x="798" y="5584"/>
                    <a:pt x="608" y="3584"/>
                  </a:cubicBezTo>
                  <a:cubicBezTo>
                    <a:pt x="394" y="1596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1" name="Google Shape;17231;p59"/>
            <p:cNvSpPr/>
            <p:nvPr/>
          </p:nvSpPr>
          <p:spPr>
            <a:xfrm>
              <a:off x="5228325" y="2611750"/>
              <a:ext cx="13425" cy="41100"/>
            </a:xfrm>
            <a:custGeom>
              <a:avLst/>
              <a:gdLst/>
              <a:ahLst/>
              <a:cxnLst/>
              <a:rect l="l" t="t" r="r" b="b"/>
              <a:pathLst>
                <a:path w="537" h="1644" extrusionOk="0">
                  <a:moveTo>
                    <a:pt x="155" y="1"/>
                  </a:moveTo>
                  <a:cubicBezTo>
                    <a:pt x="155" y="1"/>
                    <a:pt x="0" y="382"/>
                    <a:pt x="72" y="846"/>
                  </a:cubicBezTo>
                  <a:cubicBezTo>
                    <a:pt x="131" y="1299"/>
                    <a:pt x="393" y="1644"/>
                    <a:pt x="393" y="1644"/>
                  </a:cubicBezTo>
                  <a:cubicBezTo>
                    <a:pt x="393" y="1644"/>
                    <a:pt x="536" y="1239"/>
                    <a:pt x="465" y="787"/>
                  </a:cubicBezTo>
                  <a:cubicBezTo>
                    <a:pt x="405" y="346"/>
                    <a:pt x="155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2" name="Google Shape;17232;p59"/>
            <p:cNvSpPr/>
            <p:nvPr/>
          </p:nvSpPr>
          <p:spPr>
            <a:xfrm>
              <a:off x="5233675" y="2668625"/>
              <a:ext cx="12525" cy="25325"/>
            </a:xfrm>
            <a:custGeom>
              <a:avLst/>
              <a:gdLst/>
              <a:ahLst/>
              <a:cxnLst/>
              <a:rect l="l" t="t" r="r" b="b"/>
              <a:pathLst>
                <a:path w="501" h="1013" extrusionOk="0">
                  <a:moveTo>
                    <a:pt x="143" y="0"/>
                  </a:moveTo>
                  <a:cubicBezTo>
                    <a:pt x="143" y="0"/>
                    <a:pt x="1" y="274"/>
                    <a:pt x="60" y="560"/>
                  </a:cubicBezTo>
                  <a:cubicBezTo>
                    <a:pt x="120" y="833"/>
                    <a:pt x="358" y="1012"/>
                    <a:pt x="358" y="1012"/>
                  </a:cubicBezTo>
                  <a:cubicBezTo>
                    <a:pt x="358" y="1012"/>
                    <a:pt x="501" y="750"/>
                    <a:pt x="441" y="464"/>
                  </a:cubicBezTo>
                  <a:cubicBezTo>
                    <a:pt x="382" y="179"/>
                    <a:pt x="143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3" name="Google Shape;17233;p59"/>
            <p:cNvSpPr/>
            <p:nvPr/>
          </p:nvSpPr>
          <p:spPr>
            <a:xfrm>
              <a:off x="4231775" y="2555500"/>
              <a:ext cx="211050" cy="113725"/>
            </a:xfrm>
            <a:custGeom>
              <a:avLst/>
              <a:gdLst/>
              <a:ahLst/>
              <a:cxnLst/>
              <a:rect l="l" t="t" r="r" b="b"/>
              <a:pathLst>
                <a:path w="8442" h="4549" extrusionOk="0">
                  <a:moveTo>
                    <a:pt x="8442" y="1"/>
                  </a:moveTo>
                  <a:cubicBezTo>
                    <a:pt x="8442" y="1"/>
                    <a:pt x="7882" y="48"/>
                    <a:pt x="6989" y="167"/>
                  </a:cubicBezTo>
                  <a:cubicBezTo>
                    <a:pt x="6072" y="286"/>
                    <a:pt x="4834" y="501"/>
                    <a:pt x="3536" y="1060"/>
                  </a:cubicBezTo>
                  <a:cubicBezTo>
                    <a:pt x="2239" y="1608"/>
                    <a:pt x="1238" y="2489"/>
                    <a:pt x="703" y="3239"/>
                  </a:cubicBezTo>
                  <a:cubicBezTo>
                    <a:pt x="441" y="3608"/>
                    <a:pt x="262" y="3930"/>
                    <a:pt x="155" y="4168"/>
                  </a:cubicBezTo>
                  <a:cubicBezTo>
                    <a:pt x="48" y="4406"/>
                    <a:pt x="0" y="4549"/>
                    <a:pt x="0" y="4549"/>
                  </a:cubicBezTo>
                  <a:cubicBezTo>
                    <a:pt x="0" y="4549"/>
                    <a:pt x="84" y="4406"/>
                    <a:pt x="214" y="4204"/>
                  </a:cubicBezTo>
                  <a:cubicBezTo>
                    <a:pt x="345" y="3989"/>
                    <a:pt x="572" y="3692"/>
                    <a:pt x="869" y="3370"/>
                  </a:cubicBezTo>
                  <a:cubicBezTo>
                    <a:pt x="1465" y="2703"/>
                    <a:pt x="2465" y="1953"/>
                    <a:pt x="3703" y="1417"/>
                  </a:cubicBezTo>
                  <a:cubicBezTo>
                    <a:pt x="4929" y="882"/>
                    <a:pt x="6132" y="584"/>
                    <a:pt x="7013" y="358"/>
                  </a:cubicBezTo>
                  <a:cubicBezTo>
                    <a:pt x="7894" y="144"/>
                    <a:pt x="8442" y="1"/>
                    <a:pt x="84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4" name="Google Shape;17234;p59"/>
            <p:cNvSpPr/>
            <p:nvPr/>
          </p:nvSpPr>
          <p:spPr>
            <a:xfrm>
              <a:off x="4238625" y="2543600"/>
              <a:ext cx="122050" cy="84850"/>
            </a:xfrm>
            <a:custGeom>
              <a:avLst/>
              <a:gdLst/>
              <a:ahLst/>
              <a:cxnLst/>
              <a:rect l="l" t="t" r="r" b="b"/>
              <a:pathLst>
                <a:path w="4882" h="3394" extrusionOk="0">
                  <a:moveTo>
                    <a:pt x="4882" y="0"/>
                  </a:moveTo>
                  <a:cubicBezTo>
                    <a:pt x="4881" y="0"/>
                    <a:pt x="4560" y="60"/>
                    <a:pt x="4012" y="262"/>
                  </a:cubicBezTo>
                  <a:cubicBezTo>
                    <a:pt x="3500" y="441"/>
                    <a:pt x="2798" y="762"/>
                    <a:pt x="2107" y="1239"/>
                  </a:cubicBezTo>
                  <a:cubicBezTo>
                    <a:pt x="1429" y="1715"/>
                    <a:pt x="893" y="2263"/>
                    <a:pt x="536" y="2679"/>
                  </a:cubicBezTo>
                  <a:cubicBezTo>
                    <a:pt x="179" y="3120"/>
                    <a:pt x="0" y="3394"/>
                    <a:pt x="0" y="3394"/>
                  </a:cubicBezTo>
                  <a:cubicBezTo>
                    <a:pt x="0" y="3394"/>
                    <a:pt x="250" y="3191"/>
                    <a:pt x="667" y="2834"/>
                  </a:cubicBezTo>
                  <a:cubicBezTo>
                    <a:pt x="1083" y="2489"/>
                    <a:pt x="1667" y="2024"/>
                    <a:pt x="2334" y="1572"/>
                  </a:cubicBezTo>
                  <a:cubicBezTo>
                    <a:pt x="3000" y="1096"/>
                    <a:pt x="3643" y="703"/>
                    <a:pt x="4108" y="441"/>
                  </a:cubicBezTo>
                  <a:cubicBezTo>
                    <a:pt x="4584" y="167"/>
                    <a:pt x="4882" y="0"/>
                    <a:pt x="48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5" name="Google Shape;17235;p59"/>
            <p:cNvSpPr/>
            <p:nvPr/>
          </p:nvSpPr>
          <p:spPr>
            <a:xfrm>
              <a:off x="4257375" y="2538825"/>
              <a:ext cx="64000" cy="44675"/>
            </a:xfrm>
            <a:custGeom>
              <a:avLst/>
              <a:gdLst/>
              <a:ahLst/>
              <a:cxnLst/>
              <a:rect l="l" t="t" r="r" b="b"/>
              <a:pathLst>
                <a:path w="2560" h="1787" extrusionOk="0">
                  <a:moveTo>
                    <a:pt x="2560" y="1"/>
                  </a:moveTo>
                  <a:cubicBezTo>
                    <a:pt x="2560" y="1"/>
                    <a:pt x="2381" y="13"/>
                    <a:pt x="2096" y="96"/>
                  </a:cubicBezTo>
                  <a:cubicBezTo>
                    <a:pt x="1810" y="179"/>
                    <a:pt x="1429" y="334"/>
                    <a:pt x="1048" y="584"/>
                  </a:cubicBezTo>
                  <a:cubicBezTo>
                    <a:pt x="679" y="834"/>
                    <a:pt x="393" y="1144"/>
                    <a:pt x="238" y="1382"/>
                  </a:cubicBezTo>
                  <a:cubicBezTo>
                    <a:pt x="72" y="1620"/>
                    <a:pt x="0" y="1787"/>
                    <a:pt x="0" y="1787"/>
                  </a:cubicBezTo>
                  <a:cubicBezTo>
                    <a:pt x="0" y="1787"/>
                    <a:pt x="572" y="1382"/>
                    <a:pt x="1274" y="894"/>
                  </a:cubicBezTo>
                  <a:cubicBezTo>
                    <a:pt x="1977" y="406"/>
                    <a:pt x="2560" y="1"/>
                    <a:pt x="25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6" name="Google Shape;17236;p59"/>
            <p:cNvSpPr/>
            <p:nvPr/>
          </p:nvSpPr>
          <p:spPr>
            <a:xfrm>
              <a:off x="4278200" y="2525450"/>
              <a:ext cx="26225" cy="21450"/>
            </a:xfrm>
            <a:custGeom>
              <a:avLst/>
              <a:gdLst/>
              <a:ahLst/>
              <a:cxnLst/>
              <a:rect l="l" t="t" r="r" b="b"/>
              <a:pathLst>
                <a:path w="1049" h="858" extrusionOk="0">
                  <a:moveTo>
                    <a:pt x="1048" y="0"/>
                  </a:moveTo>
                  <a:cubicBezTo>
                    <a:pt x="1048" y="0"/>
                    <a:pt x="691" y="48"/>
                    <a:pt x="393" y="286"/>
                  </a:cubicBezTo>
                  <a:cubicBezTo>
                    <a:pt x="96" y="524"/>
                    <a:pt x="1" y="857"/>
                    <a:pt x="1" y="857"/>
                  </a:cubicBezTo>
                  <a:cubicBezTo>
                    <a:pt x="1" y="857"/>
                    <a:pt x="358" y="822"/>
                    <a:pt x="655" y="584"/>
                  </a:cubicBezTo>
                  <a:cubicBezTo>
                    <a:pt x="953" y="345"/>
                    <a:pt x="1048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7" name="Google Shape;17237;p59"/>
            <p:cNvSpPr/>
            <p:nvPr/>
          </p:nvSpPr>
          <p:spPr>
            <a:xfrm>
              <a:off x="4466025" y="1966875"/>
              <a:ext cx="222975" cy="82350"/>
            </a:xfrm>
            <a:custGeom>
              <a:avLst/>
              <a:gdLst/>
              <a:ahLst/>
              <a:cxnLst/>
              <a:rect l="l" t="t" r="r" b="b"/>
              <a:pathLst>
                <a:path w="8919" h="3294" extrusionOk="0">
                  <a:moveTo>
                    <a:pt x="7223" y="1"/>
                  </a:moveTo>
                  <a:cubicBezTo>
                    <a:pt x="6834" y="1"/>
                    <a:pt x="6386" y="43"/>
                    <a:pt x="5906" y="102"/>
                  </a:cubicBezTo>
                  <a:cubicBezTo>
                    <a:pt x="5322" y="198"/>
                    <a:pt x="4680" y="340"/>
                    <a:pt x="4049" y="567"/>
                  </a:cubicBezTo>
                  <a:cubicBezTo>
                    <a:pt x="3406" y="805"/>
                    <a:pt x="2810" y="1090"/>
                    <a:pt x="2298" y="1388"/>
                  </a:cubicBezTo>
                  <a:cubicBezTo>
                    <a:pt x="1798" y="1698"/>
                    <a:pt x="1370" y="2019"/>
                    <a:pt x="1024" y="2293"/>
                  </a:cubicBezTo>
                  <a:cubicBezTo>
                    <a:pt x="703" y="2579"/>
                    <a:pt x="429" y="2829"/>
                    <a:pt x="262" y="3007"/>
                  </a:cubicBezTo>
                  <a:cubicBezTo>
                    <a:pt x="84" y="3186"/>
                    <a:pt x="0" y="3293"/>
                    <a:pt x="0" y="3293"/>
                  </a:cubicBezTo>
                  <a:cubicBezTo>
                    <a:pt x="0" y="3293"/>
                    <a:pt x="108" y="3198"/>
                    <a:pt x="298" y="3055"/>
                  </a:cubicBezTo>
                  <a:cubicBezTo>
                    <a:pt x="489" y="2888"/>
                    <a:pt x="786" y="2686"/>
                    <a:pt x="1143" y="2448"/>
                  </a:cubicBezTo>
                  <a:cubicBezTo>
                    <a:pt x="1512" y="2186"/>
                    <a:pt x="1965" y="1936"/>
                    <a:pt x="2465" y="1674"/>
                  </a:cubicBezTo>
                  <a:cubicBezTo>
                    <a:pt x="2989" y="1400"/>
                    <a:pt x="3560" y="1150"/>
                    <a:pt x="4179" y="924"/>
                  </a:cubicBezTo>
                  <a:cubicBezTo>
                    <a:pt x="4787" y="698"/>
                    <a:pt x="5406" y="543"/>
                    <a:pt x="5965" y="424"/>
                  </a:cubicBezTo>
                  <a:cubicBezTo>
                    <a:pt x="6537" y="305"/>
                    <a:pt x="7049" y="221"/>
                    <a:pt x="7489" y="186"/>
                  </a:cubicBezTo>
                  <a:cubicBezTo>
                    <a:pt x="7930" y="138"/>
                    <a:pt x="8275" y="126"/>
                    <a:pt x="8525" y="126"/>
                  </a:cubicBezTo>
                  <a:lnTo>
                    <a:pt x="8918" y="126"/>
                  </a:lnTo>
                  <a:lnTo>
                    <a:pt x="8513" y="78"/>
                  </a:lnTo>
                  <a:cubicBezTo>
                    <a:pt x="8275" y="43"/>
                    <a:pt x="7918" y="19"/>
                    <a:pt x="7466" y="7"/>
                  </a:cubicBezTo>
                  <a:cubicBezTo>
                    <a:pt x="7388" y="3"/>
                    <a:pt x="7307" y="1"/>
                    <a:pt x="72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8" name="Google Shape;17238;p59"/>
            <p:cNvSpPr/>
            <p:nvPr/>
          </p:nvSpPr>
          <p:spPr>
            <a:xfrm>
              <a:off x="4457400" y="2007825"/>
              <a:ext cx="164025" cy="72350"/>
            </a:xfrm>
            <a:custGeom>
              <a:avLst/>
              <a:gdLst/>
              <a:ahLst/>
              <a:cxnLst/>
              <a:rect l="l" t="t" r="r" b="b"/>
              <a:pathLst>
                <a:path w="6561" h="2894" extrusionOk="0">
                  <a:moveTo>
                    <a:pt x="6299" y="0"/>
                  </a:moveTo>
                  <a:cubicBezTo>
                    <a:pt x="6120" y="0"/>
                    <a:pt x="5834" y="0"/>
                    <a:pt x="5513" y="36"/>
                  </a:cubicBezTo>
                  <a:cubicBezTo>
                    <a:pt x="4834" y="95"/>
                    <a:pt x="3917" y="286"/>
                    <a:pt x="2977" y="715"/>
                  </a:cubicBezTo>
                  <a:cubicBezTo>
                    <a:pt x="2024" y="1155"/>
                    <a:pt x="1298" y="1750"/>
                    <a:pt x="822" y="2203"/>
                  </a:cubicBezTo>
                  <a:cubicBezTo>
                    <a:pt x="584" y="2441"/>
                    <a:pt x="381" y="2620"/>
                    <a:pt x="238" y="2727"/>
                  </a:cubicBezTo>
                  <a:cubicBezTo>
                    <a:pt x="83" y="2834"/>
                    <a:pt x="0" y="2893"/>
                    <a:pt x="0" y="2893"/>
                  </a:cubicBezTo>
                  <a:cubicBezTo>
                    <a:pt x="0" y="2893"/>
                    <a:pt x="107" y="2858"/>
                    <a:pt x="274" y="2786"/>
                  </a:cubicBezTo>
                  <a:cubicBezTo>
                    <a:pt x="429" y="2703"/>
                    <a:pt x="667" y="2560"/>
                    <a:pt x="941" y="2370"/>
                  </a:cubicBezTo>
                  <a:cubicBezTo>
                    <a:pt x="1476" y="2000"/>
                    <a:pt x="2215" y="1512"/>
                    <a:pt x="3131" y="1096"/>
                  </a:cubicBezTo>
                  <a:cubicBezTo>
                    <a:pt x="4024" y="655"/>
                    <a:pt x="4882" y="405"/>
                    <a:pt x="5525" y="238"/>
                  </a:cubicBezTo>
                  <a:cubicBezTo>
                    <a:pt x="5834" y="167"/>
                    <a:pt x="6096" y="107"/>
                    <a:pt x="6275" y="84"/>
                  </a:cubicBezTo>
                  <a:cubicBezTo>
                    <a:pt x="6453" y="48"/>
                    <a:pt x="6560" y="36"/>
                    <a:pt x="6560" y="36"/>
                  </a:cubicBezTo>
                  <a:cubicBezTo>
                    <a:pt x="6560" y="36"/>
                    <a:pt x="6465" y="36"/>
                    <a:pt x="62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9" name="Google Shape;17239;p59"/>
            <p:cNvSpPr/>
            <p:nvPr/>
          </p:nvSpPr>
          <p:spPr>
            <a:xfrm>
              <a:off x="4442800" y="2046225"/>
              <a:ext cx="112250" cy="59550"/>
            </a:xfrm>
            <a:custGeom>
              <a:avLst/>
              <a:gdLst/>
              <a:ahLst/>
              <a:cxnLst/>
              <a:rect l="l" t="t" r="r" b="b"/>
              <a:pathLst>
                <a:path w="4490" h="2382" extrusionOk="0">
                  <a:moveTo>
                    <a:pt x="4489" y="0"/>
                  </a:moveTo>
                  <a:cubicBezTo>
                    <a:pt x="4489" y="0"/>
                    <a:pt x="4192" y="36"/>
                    <a:pt x="3739" y="83"/>
                  </a:cubicBezTo>
                  <a:cubicBezTo>
                    <a:pt x="3275" y="191"/>
                    <a:pt x="2656" y="381"/>
                    <a:pt x="2013" y="726"/>
                  </a:cubicBezTo>
                  <a:cubicBezTo>
                    <a:pt x="1370" y="1072"/>
                    <a:pt x="870" y="1488"/>
                    <a:pt x="525" y="1822"/>
                  </a:cubicBezTo>
                  <a:cubicBezTo>
                    <a:pt x="179" y="2143"/>
                    <a:pt x="1" y="2381"/>
                    <a:pt x="1" y="2381"/>
                  </a:cubicBezTo>
                  <a:cubicBezTo>
                    <a:pt x="1" y="2381"/>
                    <a:pt x="263" y="2238"/>
                    <a:pt x="644" y="1977"/>
                  </a:cubicBezTo>
                  <a:cubicBezTo>
                    <a:pt x="1037" y="1726"/>
                    <a:pt x="1584" y="1417"/>
                    <a:pt x="2191" y="1084"/>
                  </a:cubicBezTo>
                  <a:cubicBezTo>
                    <a:pt x="2799" y="762"/>
                    <a:pt x="3382" y="488"/>
                    <a:pt x="3799" y="298"/>
                  </a:cubicBezTo>
                  <a:cubicBezTo>
                    <a:pt x="4215" y="119"/>
                    <a:pt x="4489" y="0"/>
                    <a:pt x="44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0" name="Google Shape;17240;p59"/>
            <p:cNvSpPr/>
            <p:nvPr/>
          </p:nvSpPr>
          <p:spPr>
            <a:xfrm>
              <a:off x="4435075" y="2082225"/>
              <a:ext cx="90200" cy="46775"/>
            </a:xfrm>
            <a:custGeom>
              <a:avLst/>
              <a:gdLst/>
              <a:ahLst/>
              <a:cxnLst/>
              <a:rect l="l" t="t" r="r" b="b"/>
              <a:pathLst>
                <a:path w="3608" h="1871" extrusionOk="0">
                  <a:moveTo>
                    <a:pt x="3608" y="1"/>
                  </a:moveTo>
                  <a:cubicBezTo>
                    <a:pt x="3608" y="1"/>
                    <a:pt x="3358" y="25"/>
                    <a:pt x="2977" y="108"/>
                  </a:cubicBezTo>
                  <a:cubicBezTo>
                    <a:pt x="2620" y="179"/>
                    <a:pt x="2119" y="334"/>
                    <a:pt x="1607" y="596"/>
                  </a:cubicBezTo>
                  <a:cubicBezTo>
                    <a:pt x="1107" y="858"/>
                    <a:pt x="691" y="1179"/>
                    <a:pt x="417" y="1429"/>
                  </a:cubicBezTo>
                  <a:cubicBezTo>
                    <a:pt x="155" y="1691"/>
                    <a:pt x="0" y="1870"/>
                    <a:pt x="0" y="1870"/>
                  </a:cubicBezTo>
                  <a:cubicBezTo>
                    <a:pt x="0" y="1870"/>
                    <a:pt x="810" y="1453"/>
                    <a:pt x="1798" y="941"/>
                  </a:cubicBezTo>
                  <a:cubicBezTo>
                    <a:pt x="2798" y="417"/>
                    <a:pt x="3608" y="1"/>
                    <a:pt x="36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1" name="Google Shape;17241;p59"/>
            <p:cNvSpPr/>
            <p:nvPr/>
          </p:nvSpPr>
          <p:spPr>
            <a:xfrm>
              <a:off x="4438050" y="2117350"/>
              <a:ext cx="52100" cy="29500"/>
            </a:xfrm>
            <a:custGeom>
              <a:avLst/>
              <a:gdLst/>
              <a:ahLst/>
              <a:cxnLst/>
              <a:rect l="l" t="t" r="r" b="b"/>
              <a:pathLst>
                <a:path w="2084" h="118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2084" y="1"/>
                    <a:pt x="1953" y="1"/>
                    <a:pt x="1715" y="60"/>
                  </a:cubicBezTo>
                  <a:cubicBezTo>
                    <a:pt x="1488" y="108"/>
                    <a:pt x="1191" y="191"/>
                    <a:pt x="893" y="358"/>
                  </a:cubicBezTo>
                  <a:cubicBezTo>
                    <a:pt x="607" y="525"/>
                    <a:pt x="369" y="727"/>
                    <a:pt x="226" y="894"/>
                  </a:cubicBezTo>
                  <a:cubicBezTo>
                    <a:pt x="72" y="1060"/>
                    <a:pt x="0" y="1179"/>
                    <a:pt x="0" y="1179"/>
                  </a:cubicBezTo>
                  <a:cubicBezTo>
                    <a:pt x="0" y="1179"/>
                    <a:pt x="131" y="1132"/>
                    <a:pt x="345" y="1037"/>
                  </a:cubicBezTo>
                  <a:cubicBezTo>
                    <a:pt x="548" y="965"/>
                    <a:pt x="822" y="846"/>
                    <a:pt x="1096" y="679"/>
                  </a:cubicBezTo>
                  <a:cubicBezTo>
                    <a:pt x="1381" y="525"/>
                    <a:pt x="1619" y="358"/>
                    <a:pt x="1798" y="227"/>
                  </a:cubicBezTo>
                  <a:cubicBezTo>
                    <a:pt x="1977" y="84"/>
                    <a:pt x="2084" y="1"/>
                    <a:pt x="20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2" name="Google Shape;17242;p59"/>
            <p:cNvSpPr/>
            <p:nvPr/>
          </p:nvSpPr>
          <p:spPr>
            <a:xfrm>
              <a:off x="4570800" y="2554600"/>
              <a:ext cx="372400" cy="176550"/>
            </a:xfrm>
            <a:custGeom>
              <a:avLst/>
              <a:gdLst/>
              <a:ahLst/>
              <a:cxnLst/>
              <a:rect l="l" t="t" r="r" b="b"/>
              <a:pathLst>
                <a:path w="14896" h="7062" extrusionOk="0">
                  <a:moveTo>
                    <a:pt x="0" y="1"/>
                  </a:moveTo>
                  <a:cubicBezTo>
                    <a:pt x="0" y="1"/>
                    <a:pt x="227" y="72"/>
                    <a:pt x="631" y="191"/>
                  </a:cubicBezTo>
                  <a:cubicBezTo>
                    <a:pt x="1036" y="310"/>
                    <a:pt x="1596" y="489"/>
                    <a:pt x="2310" y="739"/>
                  </a:cubicBezTo>
                  <a:cubicBezTo>
                    <a:pt x="3727" y="1227"/>
                    <a:pt x="5644" y="1977"/>
                    <a:pt x="7716" y="2954"/>
                  </a:cubicBezTo>
                  <a:cubicBezTo>
                    <a:pt x="9764" y="3942"/>
                    <a:pt x="11573" y="4966"/>
                    <a:pt x="12847" y="5752"/>
                  </a:cubicBezTo>
                  <a:cubicBezTo>
                    <a:pt x="13490" y="6145"/>
                    <a:pt x="14002" y="6466"/>
                    <a:pt x="14347" y="6704"/>
                  </a:cubicBezTo>
                  <a:cubicBezTo>
                    <a:pt x="14705" y="6930"/>
                    <a:pt x="14895" y="7061"/>
                    <a:pt x="14895" y="7061"/>
                  </a:cubicBezTo>
                  <a:cubicBezTo>
                    <a:pt x="14895" y="7061"/>
                    <a:pt x="14728" y="6918"/>
                    <a:pt x="14395" y="6680"/>
                  </a:cubicBezTo>
                  <a:cubicBezTo>
                    <a:pt x="14062" y="6406"/>
                    <a:pt x="13574" y="6037"/>
                    <a:pt x="12966" y="5609"/>
                  </a:cubicBezTo>
                  <a:cubicBezTo>
                    <a:pt x="11740" y="4728"/>
                    <a:pt x="9978" y="3609"/>
                    <a:pt x="7894" y="2620"/>
                  </a:cubicBezTo>
                  <a:cubicBezTo>
                    <a:pt x="5811" y="1632"/>
                    <a:pt x="3822" y="965"/>
                    <a:pt x="2370" y="561"/>
                  </a:cubicBezTo>
                  <a:cubicBezTo>
                    <a:pt x="1655" y="358"/>
                    <a:pt x="1060" y="215"/>
                    <a:pt x="643" y="132"/>
                  </a:cubicBezTo>
                  <a:cubicBezTo>
                    <a:pt x="227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3" name="Google Shape;17243;p59"/>
            <p:cNvSpPr/>
            <p:nvPr/>
          </p:nvSpPr>
          <p:spPr>
            <a:xfrm>
              <a:off x="4950000" y="2734100"/>
              <a:ext cx="74450" cy="44375"/>
            </a:xfrm>
            <a:custGeom>
              <a:avLst/>
              <a:gdLst/>
              <a:ahLst/>
              <a:cxnLst/>
              <a:rect l="l" t="t" r="r" b="b"/>
              <a:pathLst>
                <a:path w="2978" h="1775" extrusionOk="0">
                  <a:moveTo>
                    <a:pt x="1" y="0"/>
                  </a:moveTo>
                  <a:cubicBezTo>
                    <a:pt x="1" y="0"/>
                    <a:pt x="108" y="167"/>
                    <a:pt x="334" y="405"/>
                  </a:cubicBezTo>
                  <a:cubicBezTo>
                    <a:pt x="549" y="643"/>
                    <a:pt x="894" y="941"/>
                    <a:pt x="1311" y="1191"/>
                  </a:cubicBezTo>
                  <a:cubicBezTo>
                    <a:pt x="1739" y="1429"/>
                    <a:pt x="2156" y="1596"/>
                    <a:pt x="2477" y="1667"/>
                  </a:cubicBezTo>
                  <a:cubicBezTo>
                    <a:pt x="2787" y="1762"/>
                    <a:pt x="2978" y="1774"/>
                    <a:pt x="2978" y="1774"/>
                  </a:cubicBezTo>
                  <a:cubicBezTo>
                    <a:pt x="2978" y="1774"/>
                    <a:pt x="2811" y="1655"/>
                    <a:pt x="2561" y="1501"/>
                  </a:cubicBezTo>
                  <a:cubicBezTo>
                    <a:pt x="2299" y="1346"/>
                    <a:pt x="1918" y="1108"/>
                    <a:pt x="1513" y="870"/>
                  </a:cubicBezTo>
                  <a:cubicBezTo>
                    <a:pt x="1120" y="608"/>
                    <a:pt x="751" y="405"/>
                    <a:pt x="465" y="250"/>
                  </a:cubicBezTo>
                  <a:cubicBezTo>
                    <a:pt x="180" y="9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4" name="Google Shape;17244;p59"/>
            <p:cNvSpPr/>
            <p:nvPr/>
          </p:nvSpPr>
          <p:spPr>
            <a:xfrm>
              <a:off x="4655625" y="2552225"/>
              <a:ext cx="205125" cy="107475"/>
            </a:xfrm>
            <a:custGeom>
              <a:avLst/>
              <a:gdLst/>
              <a:ahLst/>
              <a:cxnLst/>
              <a:rect l="l" t="t" r="r" b="b"/>
              <a:pathLst>
                <a:path w="8205" h="429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" y="36"/>
                    <a:pt x="358" y="108"/>
                  </a:cubicBezTo>
                  <a:cubicBezTo>
                    <a:pt x="584" y="167"/>
                    <a:pt x="917" y="275"/>
                    <a:pt x="1298" y="417"/>
                  </a:cubicBezTo>
                  <a:cubicBezTo>
                    <a:pt x="1703" y="572"/>
                    <a:pt x="2144" y="763"/>
                    <a:pt x="2656" y="1001"/>
                  </a:cubicBezTo>
                  <a:cubicBezTo>
                    <a:pt x="3156" y="1251"/>
                    <a:pt x="3692" y="1537"/>
                    <a:pt x="4251" y="1846"/>
                  </a:cubicBezTo>
                  <a:cubicBezTo>
                    <a:pt x="5347" y="2489"/>
                    <a:pt x="6335" y="3132"/>
                    <a:pt x="7049" y="3573"/>
                  </a:cubicBezTo>
                  <a:cubicBezTo>
                    <a:pt x="7764" y="4037"/>
                    <a:pt x="8204" y="4299"/>
                    <a:pt x="8204" y="4299"/>
                  </a:cubicBezTo>
                  <a:cubicBezTo>
                    <a:pt x="8204" y="4299"/>
                    <a:pt x="7799" y="3965"/>
                    <a:pt x="7144" y="3406"/>
                  </a:cubicBezTo>
                  <a:cubicBezTo>
                    <a:pt x="6490" y="2870"/>
                    <a:pt x="5573" y="2156"/>
                    <a:pt x="4442" y="1501"/>
                  </a:cubicBezTo>
                  <a:cubicBezTo>
                    <a:pt x="3870" y="1179"/>
                    <a:pt x="3311" y="906"/>
                    <a:pt x="2787" y="703"/>
                  </a:cubicBezTo>
                  <a:cubicBezTo>
                    <a:pt x="2251" y="489"/>
                    <a:pt x="1775" y="346"/>
                    <a:pt x="1358" y="239"/>
                  </a:cubicBezTo>
                  <a:cubicBezTo>
                    <a:pt x="953" y="132"/>
                    <a:pt x="620" y="72"/>
                    <a:pt x="382" y="48"/>
                  </a:cubicBezTo>
                  <a:cubicBezTo>
                    <a:pt x="144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5" name="Google Shape;17245;p59"/>
            <p:cNvSpPr/>
            <p:nvPr/>
          </p:nvSpPr>
          <p:spPr>
            <a:xfrm>
              <a:off x="4708600" y="2537050"/>
              <a:ext cx="118200" cy="58650"/>
            </a:xfrm>
            <a:custGeom>
              <a:avLst/>
              <a:gdLst/>
              <a:ahLst/>
              <a:cxnLst/>
              <a:rect l="l" t="t" r="r" b="b"/>
              <a:pathLst>
                <a:path w="4728" h="2346" extrusionOk="0">
                  <a:moveTo>
                    <a:pt x="1" y="0"/>
                  </a:moveTo>
                  <a:cubicBezTo>
                    <a:pt x="1" y="0"/>
                    <a:pt x="251" y="143"/>
                    <a:pt x="680" y="370"/>
                  </a:cubicBezTo>
                  <a:cubicBezTo>
                    <a:pt x="1096" y="596"/>
                    <a:pt x="1680" y="893"/>
                    <a:pt x="2335" y="1215"/>
                  </a:cubicBezTo>
                  <a:cubicBezTo>
                    <a:pt x="2989" y="1548"/>
                    <a:pt x="3585" y="1810"/>
                    <a:pt x="4013" y="2025"/>
                  </a:cubicBezTo>
                  <a:cubicBezTo>
                    <a:pt x="4442" y="2227"/>
                    <a:pt x="4728" y="2346"/>
                    <a:pt x="4728" y="2346"/>
                  </a:cubicBezTo>
                  <a:cubicBezTo>
                    <a:pt x="4728" y="2346"/>
                    <a:pt x="4513" y="2155"/>
                    <a:pt x="4121" y="1858"/>
                  </a:cubicBezTo>
                  <a:cubicBezTo>
                    <a:pt x="3740" y="1572"/>
                    <a:pt x="3168" y="1203"/>
                    <a:pt x="2513" y="882"/>
                  </a:cubicBezTo>
                  <a:cubicBezTo>
                    <a:pt x="1858" y="548"/>
                    <a:pt x="1215" y="322"/>
                    <a:pt x="763" y="191"/>
                  </a:cubicBezTo>
                  <a:cubicBezTo>
                    <a:pt x="299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6" name="Google Shape;17246;p59"/>
            <p:cNvSpPr/>
            <p:nvPr/>
          </p:nvSpPr>
          <p:spPr>
            <a:xfrm>
              <a:off x="4738075" y="2521275"/>
              <a:ext cx="82775" cy="47350"/>
            </a:xfrm>
            <a:custGeom>
              <a:avLst/>
              <a:gdLst/>
              <a:ahLst/>
              <a:cxnLst/>
              <a:rect l="l" t="t" r="r" b="b"/>
              <a:pathLst>
                <a:path w="3311" h="189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1" y="512"/>
                    <a:pt x="1608" y="1036"/>
                  </a:cubicBezTo>
                  <a:cubicBezTo>
                    <a:pt x="2513" y="1536"/>
                    <a:pt x="3311" y="1894"/>
                    <a:pt x="3311" y="1894"/>
                  </a:cubicBezTo>
                  <a:cubicBezTo>
                    <a:pt x="3311" y="1894"/>
                    <a:pt x="3168" y="1715"/>
                    <a:pt x="2894" y="1513"/>
                  </a:cubicBezTo>
                  <a:cubicBezTo>
                    <a:pt x="2644" y="1274"/>
                    <a:pt x="2263" y="977"/>
                    <a:pt x="1799" y="703"/>
                  </a:cubicBezTo>
                  <a:cubicBezTo>
                    <a:pt x="1334" y="441"/>
                    <a:pt x="894" y="262"/>
                    <a:pt x="548" y="155"/>
                  </a:cubicBezTo>
                  <a:cubicBezTo>
                    <a:pt x="215" y="4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7" name="Google Shape;17247;p59"/>
            <p:cNvSpPr/>
            <p:nvPr/>
          </p:nvSpPr>
          <p:spPr>
            <a:xfrm>
              <a:off x="4749100" y="2504300"/>
              <a:ext cx="72650" cy="36050"/>
            </a:xfrm>
            <a:custGeom>
              <a:avLst/>
              <a:gdLst/>
              <a:ahLst/>
              <a:cxnLst/>
              <a:rect l="l" t="t" r="r" b="b"/>
              <a:pathLst>
                <a:path w="2906" h="1442" extrusionOk="0">
                  <a:moveTo>
                    <a:pt x="0" y="1"/>
                  </a:moveTo>
                  <a:cubicBezTo>
                    <a:pt x="0" y="1"/>
                    <a:pt x="596" y="465"/>
                    <a:pt x="1381" y="858"/>
                  </a:cubicBezTo>
                  <a:cubicBezTo>
                    <a:pt x="2179" y="1263"/>
                    <a:pt x="2905" y="1441"/>
                    <a:pt x="2905" y="1441"/>
                  </a:cubicBezTo>
                  <a:cubicBezTo>
                    <a:pt x="2905" y="1441"/>
                    <a:pt x="2370" y="906"/>
                    <a:pt x="1548" y="501"/>
                  </a:cubicBezTo>
                  <a:cubicBezTo>
                    <a:pt x="750" y="10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8" name="Google Shape;17248;p59"/>
            <p:cNvSpPr/>
            <p:nvPr/>
          </p:nvSpPr>
          <p:spPr>
            <a:xfrm>
              <a:off x="4533300" y="2299175"/>
              <a:ext cx="410775" cy="172125"/>
            </a:xfrm>
            <a:custGeom>
              <a:avLst/>
              <a:gdLst/>
              <a:ahLst/>
              <a:cxnLst/>
              <a:rect l="l" t="t" r="r" b="b"/>
              <a:pathLst>
                <a:path w="16431" h="6885" extrusionOk="0">
                  <a:moveTo>
                    <a:pt x="2455" y="1"/>
                  </a:moveTo>
                  <a:cubicBezTo>
                    <a:pt x="1720" y="1"/>
                    <a:pt x="1127" y="56"/>
                    <a:pt x="703" y="121"/>
                  </a:cubicBezTo>
                  <a:cubicBezTo>
                    <a:pt x="476" y="157"/>
                    <a:pt x="298" y="193"/>
                    <a:pt x="179" y="217"/>
                  </a:cubicBezTo>
                  <a:cubicBezTo>
                    <a:pt x="60" y="229"/>
                    <a:pt x="0" y="241"/>
                    <a:pt x="0" y="241"/>
                  </a:cubicBezTo>
                  <a:cubicBezTo>
                    <a:pt x="0" y="241"/>
                    <a:pt x="60" y="241"/>
                    <a:pt x="179" y="229"/>
                  </a:cubicBezTo>
                  <a:cubicBezTo>
                    <a:pt x="310" y="229"/>
                    <a:pt x="476" y="193"/>
                    <a:pt x="715" y="181"/>
                  </a:cubicBezTo>
                  <a:cubicBezTo>
                    <a:pt x="963" y="168"/>
                    <a:pt x="1269" y="156"/>
                    <a:pt x="1625" y="156"/>
                  </a:cubicBezTo>
                  <a:cubicBezTo>
                    <a:pt x="1936" y="156"/>
                    <a:pt x="2285" y="165"/>
                    <a:pt x="2667" y="193"/>
                  </a:cubicBezTo>
                  <a:cubicBezTo>
                    <a:pt x="4298" y="312"/>
                    <a:pt x="6537" y="848"/>
                    <a:pt x="8799" y="1943"/>
                  </a:cubicBezTo>
                  <a:cubicBezTo>
                    <a:pt x="11061" y="3015"/>
                    <a:pt x="12930" y="4336"/>
                    <a:pt x="14276" y="5289"/>
                  </a:cubicBezTo>
                  <a:cubicBezTo>
                    <a:pt x="14943" y="5777"/>
                    <a:pt x="15478" y="6182"/>
                    <a:pt x="15847" y="6444"/>
                  </a:cubicBezTo>
                  <a:cubicBezTo>
                    <a:pt x="16217" y="6729"/>
                    <a:pt x="16431" y="6884"/>
                    <a:pt x="16431" y="6884"/>
                  </a:cubicBezTo>
                  <a:cubicBezTo>
                    <a:pt x="16431" y="6884"/>
                    <a:pt x="16240" y="6717"/>
                    <a:pt x="15895" y="6408"/>
                  </a:cubicBezTo>
                  <a:cubicBezTo>
                    <a:pt x="15538" y="6110"/>
                    <a:pt x="15038" y="5658"/>
                    <a:pt x="14395" y="5134"/>
                  </a:cubicBezTo>
                  <a:cubicBezTo>
                    <a:pt x="13097" y="4098"/>
                    <a:pt x="11264" y="2681"/>
                    <a:pt x="8966" y="1586"/>
                  </a:cubicBezTo>
                  <a:cubicBezTo>
                    <a:pt x="6656" y="479"/>
                    <a:pt x="4334" y="14"/>
                    <a:pt x="2667" y="2"/>
                  </a:cubicBezTo>
                  <a:cubicBezTo>
                    <a:pt x="2595" y="1"/>
                    <a:pt x="2524" y="1"/>
                    <a:pt x="24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9" name="Google Shape;17249;p59"/>
            <p:cNvSpPr/>
            <p:nvPr/>
          </p:nvSpPr>
          <p:spPr>
            <a:xfrm>
              <a:off x="4605925" y="2269450"/>
              <a:ext cx="239925" cy="89625"/>
            </a:xfrm>
            <a:custGeom>
              <a:avLst/>
              <a:gdLst/>
              <a:ahLst/>
              <a:cxnLst/>
              <a:rect l="l" t="t" r="r" b="b"/>
              <a:pathLst>
                <a:path w="9597" h="3585" extrusionOk="0">
                  <a:moveTo>
                    <a:pt x="0" y="1"/>
                  </a:moveTo>
                  <a:cubicBezTo>
                    <a:pt x="0" y="1"/>
                    <a:pt x="143" y="36"/>
                    <a:pt x="393" y="96"/>
                  </a:cubicBezTo>
                  <a:cubicBezTo>
                    <a:pt x="655" y="156"/>
                    <a:pt x="1024" y="239"/>
                    <a:pt x="1477" y="358"/>
                  </a:cubicBezTo>
                  <a:cubicBezTo>
                    <a:pt x="2382" y="596"/>
                    <a:pt x="3596" y="965"/>
                    <a:pt x="4930" y="1465"/>
                  </a:cubicBezTo>
                  <a:cubicBezTo>
                    <a:pt x="6251" y="1953"/>
                    <a:pt x="7430" y="2477"/>
                    <a:pt x="8263" y="2894"/>
                  </a:cubicBezTo>
                  <a:cubicBezTo>
                    <a:pt x="8680" y="3096"/>
                    <a:pt x="9013" y="3275"/>
                    <a:pt x="9240" y="3394"/>
                  </a:cubicBezTo>
                  <a:cubicBezTo>
                    <a:pt x="9466" y="3513"/>
                    <a:pt x="9597" y="3585"/>
                    <a:pt x="9597" y="3585"/>
                  </a:cubicBezTo>
                  <a:cubicBezTo>
                    <a:pt x="9597" y="3585"/>
                    <a:pt x="9478" y="3513"/>
                    <a:pt x="9251" y="3335"/>
                  </a:cubicBezTo>
                  <a:cubicBezTo>
                    <a:pt x="9049" y="3168"/>
                    <a:pt x="8728" y="2965"/>
                    <a:pt x="8335" y="2703"/>
                  </a:cubicBezTo>
                  <a:cubicBezTo>
                    <a:pt x="7525" y="2215"/>
                    <a:pt x="6382" y="1596"/>
                    <a:pt x="5049" y="1084"/>
                  </a:cubicBezTo>
                  <a:cubicBezTo>
                    <a:pt x="3703" y="584"/>
                    <a:pt x="2429" y="298"/>
                    <a:pt x="1501" y="167"/>
                  </a:cubicBezTo>
                  <a:cubicBezTo>
                    <a:pt x="1036" y="84"/>
                    <a:pt x="667" y="48"/>
                    <a:pt x="393" y="36"/>
                  </a:cubicBezTo>
                  <a:cubicBezTo>
                    <a:pt x="143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0" name="Google Shape;17250;p59"/>
            <p:cNvSpPr/>
            <p:nvPr/>
          </p:nvSpPr>
          <p:spPr>
            <a:xfrm>
              <a:off x="4695525" y="2253075"/>
              <a:ext cx="99725" cy="43200"/>
            </a:xfrm>
            <a:custGeom>
              <a:avLst/>
              <a:gdLst/>
              <a:ahLst/>
              <a:cxnLst/>
              <a:rect l="l" t="t" r="r" b="b"/>
              <a:pathLst>
                <a:path w="3989" h="1728" extrusionOk="0">
                  <a:moveTo>
                    <a:pt x="0" y="1"/>
                  </a:moveTo>
                  <a:cubicBezTo>
                    <a:pt x="0" y="1"/>
                    <a:pt x="869" y="513"/>
                    <a:pt x="1953" y="989"/>
                  </a:cubicBezTo>
                  <a:cubicBezTo>
                    <a:pt x="3036" y="1465"/>
                    <a:pt x="3989" y="1727"/>
                    <a:pt x="3989" y="1727"/>
                  </a:cubicBezTo>
                  <a:cubicBezTo>
                    <a:pt x="3989" y="1727"/>
                    <a:pt x="3215" y="1108"/>
                    <a:pt x="2096" y="608"/>
                  </a:cubicBezTo>
                  <a:cubicBezTo>
                    <a:pt x="977" y="13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1" name="Google Shape;17251;p59"/>
            <p:cNvSpPr/>
            <p:nvPr/>
          </p:nvSpPr>
          <p:spPr>
            <a:xfrm>
              <a:off x="4717550" y="2234025"/>
              <a:ext cx="58050" cy="26825"/>
            </a:xfrm>
            <a:custGeom>
              <a:avLst/>
              <a:gdLst/>
              <a:ahLst/>
              <a:cxnLst/>
              <a:rect l="l" t="t" r="r" b="b"/>
              <a:pathLst>
                <a:path w="2322" h="1073" extrusionOk="0">
                  <a:moveTo>
                    <a:pt x="0" y="1"/>
                  </a:moveTo>
                  <a:cubicBezTo>
                    <a:pt x="0" y="1"/>
                    <a:pt x="488" y="358"/>
                    <a:pt x="1119" y="644"/>
                  </a:cubicBezTo>
                  <a:cubicBezTo>
                    <a:pt x="1738" y="930"/>
                    <a:pt x="2322" y="1072"/>
                    <a:pt x="2322" y="1072"/>
                  </a:cubicBezTo>
                  <a:cubicBezTo>
                    <a:pt x="2322" y="1072"/>
                    <a:pt x="2227" y="953"/>
                    <a:pt x="2048" y="799"/>
                  </a:cubicBezTo>
                  <a:cubicBezTo>
                    <a:pt x="1869" y="632"/>
                    <a:pt x="1608" y="441"/>
                    <a:pt x="1274" y="287"/>
                  </a:cubicBezTo>
                  <a:cubicBezTo>
                    <a:pt x="953" y="144"/>
                    <a:pt x="619" y="60"/>
                    <a:pt x="381" y="37"/>
                  </a:cubicBezTo>
                  <a:cubicBezTo>
                    <a:pt x="14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2" name="Google Shape;17252;p59"/>
            <p:cNvSpPr/>
            <p:nvPr/>
          </p:nvSpPr>
          <p:spPr>
            <a:xfrm>
              <a:off x="4739875" y="2215275"/>
              <a:ext cx="63125" cy="34275"/>
            </a:xfrm>
            <a:custGeom>
              <a:avLst/>
              <a:gdLst/>
              <a:ahLst/>
              <a:cxnLst/>
              <a:rect l="l" t="t" r="r" b="b"/>
              <a:pathLst>
                <a:path w="2525" h="1371" extrusionOk="0">
                  <a:moveTo>
                    <a:pt x="0" y="1"/>
                  </a:moveTo>
                  <a:cubicBezTo>
                    <a:pt x="0" y="1"/>
                    <a:pt x="524" y="429"/>
                    <a:pt x="1203" y="799"/>
                  </a:cubicBezTo>
                  <a:cubicBezTo>
                    <a:pt x="1893" y="1168"/>
                    <a:pt x="2524" y="1370"/>
                    <a:pt x="2524" y="1370"/>
                  </a:cubicBezTo>
                  <a:cubicBezTo>
                    <a:pt x="2524" y="1370"/>
                    <a:pt x="2096" y="846"/>
                    <a:pt x="1381" y="453"/>
                  </a:cubicBezTo>
                  <a:cubicBezTo>
                    <a:pt x="679" y="7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3" name="Google Shape;17253;p59"/>
            <p:cNvSpPr/>
            <p:nvPr/>
          </p:nvSpPr>
          <p:spPr>
            <a:xfrm>
              <a:off x="3982925" y="2403400"/>
              <a:ext cx="247675" cy="245000"/>
            </a:xfrm>
            <a:custGeom>
              <a:avLst/>
              <a:gdLst/>
              <a:ahLst/>
              <a:cxnLst/>
              <a:rect l="l" t="t" r="r" b="b"/>
              <a:pathLst>
                <a:path w="9907" h="9800" extrusionOk="0">
                  <a:moveTo>
                    <a:pt x="1" y="1"/>
                  </a:moveTo>
                  <a:cubicBezTo>
                    <a:pt x="1" y="1"/>
                    <a:pt x="203" y="72"/>
                    <a:pt x="524" y="239"/>
                  </a:cubicBezTo>
                  <a:cubicBezTo>
                    <a:pt x="691" y="310"/>
                    <a:pt x="894" y="405"/>
                    <a:pt x="1120" y="524"/>
                  </a:cubicBezTo>
                  <a:cubicBezTo>
                    <a:pt x="1346" y="643"/>
                    <a:pt x="1608" y="763"/>
                    <a:pt x="1894" y="929"/>
                  </a:cubicBezTo>
                  <a:cubicBezTo>
                    <a:pt x="2179" y="1072"/>
                    <a:pt x="2489" y="1251"/>
                    <a:pt x="2799" y="1465"/>
                  </a:cubicBezTo>
                  <a:cubicBezTo>
                    <a:pt x="3132" y="1656"/>
                    <a:pt x="3453" y="1894"/>
                    <a:pt x="3811" y="2132"/>
                  </a:cubicBezTo>
                  <a:cubicBezTo>
                    <a:pt x="4501" y="2632"/>
                    <a:pt x="5227" y="3227"/>
                    <a:pt x="5930" y="3918"/>
                  </a:cubicBezTo>
                  <a:cubicBezTo>
                    <a:pt x="6632" y="4596"/>
                    <a:pt x="7228" y="5311"/>
                    <a:pt x="7740" y="6001"/>
                  </a:cubicBezTo>
                  <a:cubicBezTo>
                    <a:pt x="7978" y="6347"/>
                    <a:pt x="8240" y="6668"/>
                    <a:pt x="8430" y="7001"/>
                  </a:cubicBezTo>
                  <a:cubicBezTo>
                    <a:pt x="8644" y="7311"/>
                    <a:pt x="8811" y="7621"/>
                    <a:pt x="8978" y="7906"/>
                  </a:cubicBezTo>
                  <a:cubicBezTo>
                    <a:pt x="9145" y="8192"/>
                    <a:pt x="9264" y="8454"/>
                    <a:pt x="9383" y="8680"/>
                  </a:cubicBezTo>
                  <a:cubicBezTo>
                    <a:pt x="9502" y="8906"/>
                    <a:pt x="9585" y="9109"/>
                    <a:pt x="9668" y="9276"/>
                  </a:cubicBezTo>
                  <a:cubicBezTo>
                    <a:pt x="9811" y="9621"/>
                    <a:pt x="9907" y="9799"/>
                    <a:pt x="9907" y="9799"/>
                  </a:cubicBezTo>
                  <a:cubicBezTo>
                    <a:pt x="9907" y="9799"/>
                    <a:pt x="9835" y="9597"/>
                    <a:pt x="9728" y="9264"/>
                  </a:cubicBezTo>
                  <a:cubicBezTo>
                    <a:pt x="9680" y="9085"/>
                    <a:pt x="9609" y="8871"/>
                    <a:pt x="9502" y="8633"/>
                  </a:cubicBezTo>
                  <a:cubicBezTo>
                    <a:pt x="9406" y="8383"/>
                    <a:pt x="9311" y="8109"/>
                    <a:pt x="9156" y="7811"/>
                  </a:cubicBezTo>
                  <a:cubicBezTo>
                    <a:pt x="9025" y="7513"/>
                    <a:pt x="8859" y="7192"/>
                    <a:pt x="8668" y="6859"/>
                  </a:cubicBezTo>
                  <a:cubicBezTo>
                    <a:pt x="8490" y="6525"/>
                    <a:pt x="8263" y="6180"/>
                    <a:pt x="8025" y="5811"/>
                  </a:cubicBezTo>
                  <a:cubicBezTo>
                    <a:pt x="7525" y="5096"/>
                    <a:pt x="6930" y="4346"/>
                    <a:pt x="6216" y="3632"/>
                  </a:cubicBezTo>
                  <a:cubicBezTo>
                    <a:pt x="5477" y="2929"/>
                    <a:pt x="4727" y="2334"/>
                    <a:pt x="4013" y="1846"/>
                  </a:cubicBezTo>
                  <a:cubicBezTo>
                    <a:pt x="3632" y="1608"/>
                    <a:pt x="3299" y="1382"/>
                    <a:pt x="2953" y="1203"/>
                  </a:cubicBezTo>
                  <a:cubicBezTo>
                    <a:pt x="2608" y="1013"/>
                    <a:pt x="2287" y="870"/>
                    <a:pt x="1989" y="727"/>
                  </a:cubicBezTo>
                  <a:cubicBezTo>
                    <a:pt x="1691" y="584"/>
                    <a:pt x="1405" y="477"/>
                    <a:pt x="1167" y="393"/>
                  </a:cubicBezTo>
                  <a:cubicBezTo>
                    <a:pt x="929" y="286"/>
                    <a:pt x="715" y="227"/>
                    <a:pt x="536" y="167"/>
                  </a:cubicBezTo>
                  <a:cubicBezTo>
                    <a:pt x="203" y="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4" name="Google Shape;17254;p59"/>
            <p:cNvSpPr/>
            <p:nvPr/>
          </p:nvSpPr>
          <p:spPr>
            <a:xfrm>
              <a:off x="4076400" y="2410250"/>
              <a:ext cx="165500" cy="196175"/>
            </a:xfrm>
            <a:custGeom>
              <a:avLst/>
              <a:gdLst/>
              <a:ahLst/>
              <a:cxnLst/>
              <a:rect l="l" t="t" r="r" b="b"/>
              <a:pathLst>
                <a:path w="6620" h="784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1" y="72"/>
                    <a:pt x="345" y="227"/>
                  </a:cubicBezTo>
                  <a:cubicBezTo>
                    <a:pt x="464" y="286"/>
                    <a:pt x="595" y="381"/>
                    <a:pt x="762" y="489"/>
                  </a:cubicBezTo>
                  <a:cubicBezTo>
                    <a:pt x="917" y="584"/>
                    <a:pt x="1095" y="691"/>
                    <a:pt x="1298" y="846"/>
                  </a:cubicBezTo>
                  <a:cubicBezTo>
                    <a:pt x="1691" y="1108"/>
                    <a:pt x="2131" y="1465"/>
                    <a:pt x="2608" y="1882"/>
                  </a:cubicBezTo>
                  <a:cubicBezTo>
                    <a:pt x="3060" y="2298"/>
                    <a:pt x="3560" y="2786"/>
                    <a:pt x="4013" y="3346"/>
                  </a:cubicBezTo>
                  <a:cubicBezTo>
                    <a:pt x="4477" y="3894"/>
                    <a:pt x="4882" y="4453"/>
                    <a:pt x="5227" y="4977"/>
                  </a:cubicBezTo>
                  <a:cubicBezTo>
                    <a:pt x="5548" y="5513"/>
                    <a:pt x="5822" y="6013"/>
                    <a:pt x="6025" y="6442"/>
                  </a:cubicBezTo>
                  <a:cubicBezTo>
                    <a:pt x="6144" y="6644"/>
                    <a:pt x="6215" y="6835"/>
                    <a:pt x="6299" y="7013"/>
                  </a:cubicBezTo>
                  <a:cubicBezTo>
                    <a:pt x="6370" y="7180"/>
                    <a:pt x="6429" y="7347"/>
                    <a:pt x="6477" y="7466"/>
                  </a:cubicBezTo>
                  <a:cubicBezTo>
                    <a:pt x="6560" y="7716"/>
                    <a:pt x="6620" y="7847"/>
                    <a:pt x="6620" y="7847"/>
                  </a:cubicBezTo>
                  <a:lnTo>
                    <a:pt x="6537" y="7454"/>
                  </a:lnTo>
                  <a:cubicBezTo>
                    <a:pt x="6501" y="7323"/>
                    <a:pt x="6477" y="7156"/>
                    <a:pt x="6418" y="6977"/>
                  </a:cubicBezTo>
                  <a:cubicBezTo>
                    <a:pt x="6370" y="6775"/>
                    <a:pt x="6310" y="6573"/>
                    <a:pt x="6215" y="6346"/>
                  </a:cubicBezTo>
                  <a:cubicBezTo>
                    <a:pt x="6072" y="5906"/>
                    <a:pt x="5834" y="5370"/>
                    <a:pt x="5525" y="4799"/>
                  </a:cubicBezTo>
                  <a:cubicBezTo>
                    <a:pt x="5203" y="4239"/>
                    <a:pt x="4810" y="3644"/>
                    <a:pt x="4334" y="3072"/>
                  </a:cubicBezTo>
                  <a:cubicBezTo>
                    <a:pt x="3834" y="2513"/>
                    <a:pt x="3334" y="2013"/>
                    <a:pt x="2822" y="1620"/>
                  </a:cubicBezTo>
                  <a:cubicBezTo>
                    <a:pt x="2322" y="1215"/>
                    <a:pt x="1846" y="905"/>
                    <a:pt x="1417" y="667"/>
                  </a:cubicBezTo>
                  <a:cubicBezTo>
                    <a:pt x="1203" y="548"/>
                    <a:pt x="1012" y="453"/>
                    <a:pt x="834" y="369"/>
                  </a:cubicBezTo>
                  <a:cubicBezTo>
                    <a:pt x="667" y="274"/>
                    <a:pt x="500" y="203"/>
                    <a:pt x="381" y="155"/>
                  </a:cubicBezTo>
                  <a:cubicBezTo>
                    <a:pt x="131" y="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5" name="Google Shape;17255;p59"/>
            <p:cNvSpPr/>
            <p:nvPr/>
          </p:nvSpPr>
          <p:spPr>
            <a:xfrm>
              <a:off x="4180875" y="2454000"/>
              <a:ext cx="75925" cy="120575"/>
            </a:xfrm>
            <a:custGeom>
              <a:avLst/>
              <a:gdLst/>
              <a:ahLst/>
              <a:cxnLst/>
              <a:rect l="l" t="t" r="r" b="b"/>
              <a:pathLst>
                <a:path w="3037" h="482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60" y="48"/>
                    <a:pt x="167" y="167"/>
                  </a:cubicBezTo>
                  <a:cubicBezTo>
                    <a:pt x="286" y="251"/>
                    <a:pt x="453" y="405"/>
                    <a:pt x="631" y="596"/>
                  </a:cubicBezTo>
                  <a:cubicBezTo>
                    <a:pt x="1000" y="965"/>
                    <a:pt x="1477" y="1525"/>
                    <a:pt x="1893" y="2191"/>
                  </a:cubicBezTo>
                  <a:cubicBezTo>
                    <a:pt x="2310" y="2858"/>
                    <a:pt x="2608" y="3513"/>
                    <a:pt x="2786" y="4001"/>
                  </a:cubicBezTo>
                  <a:cubicBezTo>
                    <a:pt x="2882" y="4263"/>
                    <a:pt x="2941" y="4454"/>
                    <a:pt x="2977" y="4596"/>
                  </a:cubicBezTo>
                  <a:cubicBezTo>
                    <a:pt x="3012" y="4751"/>
                    <a:pt x="3036" y="4823"/>
                    <a:pt x="3036" y="4823"/>
                  </a:cubicBezTo>
                  <a:lnTo>
                    <a:pt x="3036" y="4585"/>
                  </a:lnTo>
                  <a:cubicBezTo>
                    <a:pt x="3036" y="4442"/>
                    <a:pt x="3024" y="4215"/>
                    <a:pt x="2977" y="3942"/>
                  </a:cubicBezTo>
                  <a:cubicBezTo>
                    <a:pt x="2893" y="3406"/>
                    <a:pt x="2667" y="2680"/>
                    <a:pt x="2227" y="1965"/>
                  </a:cubicBezTo>
                  <a:cubicBezTo>
                    <a:pt x="1774" y="1251"/>
                    <a:pt x="1215" y="751"/>
                    <a:pt x="762" y="429"/>
                  </a:cubicBezTo>
                  <a:cubicBezTo>
                    <a:pt x="536" y="286"/>
                    <a:pt x="345" y="167"/>
                    <a:pt x="215" y="108"/>
                  </a:cubicBezTo>
                  <a:cubicBezTo>
                    <a:pt x="84" y="4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6" name="Google Shape;17256;p59"/>
            <p:cNvSpPr/>
            <p:nvPr/>
          </p:nvSpPr>
          <p:spPr>
            <a:xfrm>
              <a:off x="4220450" y="2450725"/>
              <a:ext cx="54800" cy="87550"/>
            </a:xfrm>
            <a:custGeom>
              <a:avLst/>
              <a:gdLst/>
              <a:ahLst/>
              <a:cxnLst/>
              <a:rect l="l" t="t" r="r" b="b"/>
              <a:pathLst>
                <a:path w="2192" h="3502" extrusionOk="0">
                  <a:moveTo>
                    <a:pt x="1" y="1"/>
                  </a:moveTo>
                  <a:cubicBezTo>
                    <a:pt x="1" y="1"/>
                    <a:pt x="144" y="191"/>
                    <a:pt x="382" y="489"/>
                  </a:cubicBezTo>
                  <a:cubicBezTo>
                    <a:pt x="620" y="786"/>
                    <a:pt x="918" y="1203"/>
                    <a:pt x="1215" y="1679"/>
                  </a:cubicBezTo>
                  <a:cubicBezTo>
                    <a:pt x="1501" y="2156"/>
                    <a:pt x="1751" y="2608"/>
                    <a:pt x="1918" y="2941"/>
                  </a:cubicBezTo>
                  <a:cubicBezTo>
                    <a:pt x="2084" y="3275"/>
                    <a:pt x="2191" y="3501"/>
                    <a:pt x="2191" y="3501"/>
                  </a:cubicBezTo>
                  <a:cubicBezTo>
                    <a:pt x="2191" y="3501"/>
                    <a:pt x="2191" y="3263"/>
                    <a:pt x="2108" y="2870"/>
                  </a:cubicBezTo>
                  <a:cubicBezTo>
                    <a:pt x="2037" y="2489"/>
                    <a:pt x="1858" y="1965"/>
                    <a:pt x="1549" y="1453"/>
                  </a:cubicBezTo>
                  <a:cubicBezTo>
                    <a:pt x="1215" y="953"/>
                    <a:pt x="834" y="584"/>
                    <a:pt x="525" y="346"/>
                  </a:cubicBezTo>
                  <a:cubicBezTo>
                    <a:pt x="203" y="10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7" name="Google Shape;17257;p59"/>
            <p:cNvSpPr/>
            <p:nvPr/>
          </p:nvSpPr>
          <p:spPr>
            <a:xfrm>
              <a:off x="4244275" y="2440900"/>
              <a:ext cx="44675" cy="59900"/>
            </a:xfrm>
            <a:custGeom>
              <a:avLst/>
              <a:gdLst/>
              <a:ahLst/>
              <a:cxnLst/>
              <a:rect l="l" t="t" r="r" b="b"/>
              <a:pathLst>
                <a:path w="1787" h="2396" extrusionOk="0">
                  <a:moveTo>
                    <a:pt x="0" y="1"/>
                  </a:moveTo>
                  <a:cubicBezTo>
                    <a:pt x="0" y="1"/>
                    <a:pt x="226" y="679"/>
                    <a:pt x="679" y="1358"/>
                  </a:cubicBezTo>
                  <a:cubicBezTo>
                    <a:pt x="917" y="1691"/>
                    <a:pt x="1191" y="1965"/>
                    <a:pt x="1381" y="2168"/>
                  </a:cubicBezTo>
                  <a:cubicBezTo>
                    <a:pt x="1489" y="2251"/>
                    <a:pt x="1560" y="2346"/>
                    <a:pt x="1655" y="2382"/>
                  </a:cubicBezTo>
                  <a:cubicBezTo>
                    <a:pt x="1678" y="2392"/>
                    <a:pt x="1698" y="2395"/>
                    <a:pt x="1715" y="2395"/>
                  </a:cubicBezTo>
                  <a:cubicBezTo>
                    <a:pt x="1761" y="2395"/>
                    <a:pt x="1786" y="2370"/>
                    <a:pt x="1786" y="2370"/>
                  </a:cubicBezTo>
                  <a:lnTo>
                    <a:pt x="1786" y="2370"/>
                  </a:lnTo>
                  <a:cubicBezTo>
                    <a:pt x="1786" y="2370"/>
                    <a:pt x="1782" y="2371"/>
                    <a:pt x="1776" y="2371"/>
                  </a:cubicBezTo>
                  <a:cubicBezTo>
                    <a:pt x="1759" y="2371"/>
                    <a:pt x="1725" y="2365"/>
                    <a:pt x="1691" y="2322"/>
                  </a:cubicBezTo>
                  <a:cubicBezTo>
                    <a:pt x="1655" y="2287"/>
                    <a:pt x="1619" y="2168"/>
                    <a:pt x="1560" y="2049"/>
                  </a:cubicBezTo>
                  <a:cubicBezTo>
                    <a:pt x="1441" y="1787"/>
                    <a:pt x="1262" y="1465"/>
                    <a:pt x="1024" y="1120"/>
                  </a:cubicBezTo>
                  <a:cubicBezTo>
                    <a:pt x="548" y="44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8" name="Google Shape;17258;p59"/>
            <p:cNvSpPr/>
            <p:nvPr/>
          </p:nvSpPr>
          <p:spPr>
            <a:xfrm>
              <a:off x="4265700" y="2432875"/>
              <a:ext cx="28000" cy="34550"/>
            </a:xfrm>
            <a:custGeom>
              <a:avLst/>
              <a:gdLst/>
              <a:ahLst/>
              <a:cxnLst/>
              <a:rect l="l" t="t" r="r" b="b"/>
              <a:pathLst>
                <a:path w="1120" h="1382" extrusionOk="0">
                  <a:moveTo>
                    <a:pt x="0" y="0"/>
                  </a:moveTo>
                  <a:cubicBezTo>
                    <a:pt x="0" y="0"/>
                    <a:pt x="96" y="429"/>
                    <a:pt x="405" y="822"/>
                  </a:cubicBezTo>
                  <a:cubicBezTo>
                    <a:pt x="715" y="1203"/>
                    <a:pt x="1120" y="1381"/>
                    <a:pt x="1120" y="1381"/>
                  </a:cubicBezTo>
                  <a:cubicBezTo>
                    <a:pt x="1120" y="1381"/>
                    <a:pt x="1024" y="953"/>
                    <a:pt x="715" y="560"/>
                  </a:cubicBezTo>
                  <a:cubicBezTo>
                    <a:pt x="405" y="1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9" name="Google Shape;17259;p59"/>
            <p:cNvSpPr/>
            <p:nvPr/>
          </p:nvSpPr>
          <p:spPr>
            <a:xfrm>
              <a:off x="4266900" y="2416500"/>
              <a:ext cx="31575" cy="29500"/>
            </a:xfrm>
            <a:custGeom>
              <a:avLst/>
              <a:gdLst/>
              <a:ahLst/>
              <a:cxnLst/>
              <a:rect l="l" t="t" r="r" b="b"/>
              <a:pathLst>
                <a:path w="1263" h="118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79" y="381"/>
                    <a:pt x="524" y="703"/>
                  </a:cubicBezTo>
                  <a:cubicBezTo>
                    <a:pt x="857" y="1012"/>
                    <a:pt x="1262" y="1179"/>
                    <a:pt x="1262" y="1179"/>
                  </a:cubicBezTo>
                  <a:cubicBezTo>
                    <a:pt x="1262" y="1179"/>
                    <a:pt x="1167" y="762"/>
                    <a:pt x="810" y="417"/>
                  </a:cubicBezTo>
                  <a:cubicBezTo>
                    <a:pt x="429" y="7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0" name="Google Shape;17260;p59"/>
            <p:cNvSpPr/>
            <p:nvPr/>
          </p:nvSpPr>
          <p:spPr>
            <a:xfrm>
              <a:off x="4235925" y="1856600"/>
              <a:ext cx="175650" cy="132500"/>
            </a:xfrm>
            <a:custGeom>
              <a:avLst/>
              <a:gdLst/>
              <a:ahLst/>
              <a:cxnLst/>
              <a:rect l="l" t="t" r="r" b="b"/>
              <a:pathLst>
                <a:path w="7026" h="5300" extrusionOk="0">
                  <a:moveTo>
                    <a:pt x="1" y="1"/>
                  </a:moveTo>
                  <a:cubicBezTo>
                    <a:pt x="1" y="1"/>
                    <a:pt x="120" y="37"/>
                    <a:pt x="346" y="96"/>
                  </a:cubicBezTo>
                  <a:cubicBezTo>
                    <a:pt x="465" y="132"/>
                    <a:pt x="596" y="179"/>
                    <a:pt x="751" y="239"/>
                  </a:cubicBezTo>
                  <a:cubicBezTo>
                    <a:pt x="894" y="298"/>
                    <a:pt x="1072" y="334"/>
                    <a:pt x="1275" y="429"/>
                  </a:cubicBezTo>
                  <a:cubicBezTo>
                    <a:pt x="1656" y="572"/>
                    <a:pt x="2084" y="787"/>
                    <a:pt x="2561" y="1037"/>
                  </a:cubicBezTo>
                  <a:cubicBezTo>
                    <a:pt x="3025" y="1311"/>
                    <a:pt x="3537" y="1620"/>
                    <a:pt x="4025" y="1989"/>
                  </a:cubicBezTo>
                  <a:cubicBezTo>
                    <a:pt x="4513" y="2358"/>
                    <a:pt x="4942" y="2763"/>
                    <a:pt x="5335" y="3132"/>
                  </a:cubicBezTo>
                  <a:cubicBezTo>
                    <a:pt x="5704" y="3513"/>
                    <a:pt x="6037" y="3882"/>
                    <a:pt x="6275" y="4204"/>
                  </a:cubicBezTo>
                  <a:cubicBezTo>
                    <a:pt x="6406" y="4370"/>
                    <a:pt x="6514" y="4525"/>
                    <a:pt x="6597" y="4656"/>
                  </a:cubicBezTo>
                  <a:cubicBezTo>
                    <a:pt x="6704" y="4775"/>
                    <a:pt x="6776" y="4894"/>
                    <a:pt x="6835" y="5001"/>
                  </a:cubicBezTo>
                  <a:cubicBezTo>
                    <a:pt x="6954" y="5192"/>
                    <a:pt x="7026" y="5299"/>
                    <a:pt x="7026" y="5299"/>
                  </a:cubicBezTo>
                  <a:cubicBezTo>
                    <a:pt x="7026" y="5299"/>
                    <a:pt x="6990" y="5180"/>
                    <a:pt x="6883" y="4954"/>
                  </a:cubicBezTo>
                  <a:cubicBezTo>
                    <a:pt x="6835" y="4847"/>
                    <a:pt x="6776" y="4716"/>
                    <a:pt x="6704" y="4561"/>
                  </a:cubicBezTo>
                  <a:cubicBezTo>
                    <a:pt x="6633" y="4418"/>
                    <a:pt x="6549" y="4251"/>
                    <a:pt x="6430" y="4073"/>
                  </a:cubicBezTo>
                  <a:cubicBezTo>
                    <a:pt x="6228" y="3716"/>
                    <a:pt x="5930" y="3299"/>
                    <a:pt x="5573" y="2882"/>
                  </a:cubicBezTo>
                  <a:cubicBezTo>
                    <a:pt x="5216" y="2465"/>
                    <a:pt x="4763" y="2037"/>
                    <a:pt x="4263" y="1644"/>
                  </a:cubicBezTo>
                  <a:cubicBezTo>
                    <a:pt x="3739" y="1275"/>
                    <a:pt x="3216" y="965"/>
                    <a:pt x="2715" y="727"/>
                  </a:cubicBezTo>
                  <a:cubicBezTo>
                    <a:pt x="2204" y="501"/>
                    <a:pt x="1727" y="334"/>
                    <a:pt x="1334" y="239"/>
                  </a:cubicBezTo>
                  <a:cubicBezTo>
                    <a:pt x="1120" y="179"/>
                    <a:pt x="941" y="144"/>
                    <a:pt x="775" y="120"/>
                  </a:cubicBezTo>
                  <a:cubicBezTo>
                    <a:pt x="620" y="72"/>
                    <a:pt x="477" y="60"/>
                    <a:pt x="358" y="37"/>
                  </a:cubicBezTo>
                  <a:cubicBezTo>
                    <a:pt x="144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1" name="Google Shape;17261;p59"/>
            <p:cNvSpPr/>
            <p:nvPr/>
          </p:nvSpPr>
          <p:spPr>
            <a:xfrm>
              <a:off x="4233850" y="1902150"/>
              <a:ext cx="169700" cy="120275"/>
            </a:xfrm>
            <a:custGeom>
              <a:avLst/>
              <a:gdLst/>
              <a:ahLst/>
              <a:cxnLst/>
              <a:rect l="l" t="t" r="r" b="b"/>
              <a:pathLst>
                <a:path w="6788" h="4811" extrusionOk="0">
                  <a:moveTo>
                    <a:pt x="1" y="0"/>
                  </a:moveTo>
                  <a:cubicBezTo>
                    <a:pt x="1" y="0"/>
                    <a:pt x="120" y="24"/>
                    <a:pt x="322" y="60"/>
                  </a:cubicBezTo>
                  <a:cubicBezTo>
                    <a:pt x="536" y="108"/>
                    <a:pt x="846" y="203"/>
                    <a:pt x="1203" y="322"/>
                  </a:cubicBezTo>
                  <a:cubicBezTo>
                    <a:pt x="1929" y="560"/>
                    <a:pt x="2882" y="1048"/>
                    <a:pt x="3799" y="1775"/>
                  </a:cubicBezTo>
                  <a:cubicBezTo>
                    <a:pt x="4703" y="2501"/>
                    <a:pt x="5430" y="3275"/>
                    <a:pt x="5954" y="3858"/>
                  </a:cubicBezTo>
                  <a:cubicBezTo>
                    <a:pt x="6478" y="4441"/>
                    <a:pt x="6787" y="4811"/>
                    <a:pt x="6787" y="4811"/>
                  </a:cubicBezTo>
                  <a:cubicBezTo>
                    <a:pt x="6787" y="4811"/>
                    <a:pt x="6561" y="4394"/>
                    <a:pt x="6120" y="3739"/>
                  </a:cubicBezTo>
                  <a:cubicBezTo>
                    <a:pt x="5680" y="3084"/>
                    <a:pt x="5001" y="2227"/>
                    <a:pt x="4049" y="1465"/>
                  </a:cubicBezTo>
                  <a:cubicBezTo>
                    <a:pt x="3072" y="703"/>
                    <a:pt x="2036" y="286"/>
                    <a:pt x="1263" y="120"/>
                  </a:cubicBezTo>
                  <a:cubicBezTo>
                    <a:pt x="870" y="36"/>
                    <a:pt x="560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2" name="Google Shape;17262;p59"/>
            <p:cNvSpPr/>
            <p:nvPr/>
          </p:nvSpPr>
          <p:spPr>
            <a:xfrm>
              <a:off x="4283250" y="1946200"/>
              <a:ext cx="80100" cy="65500"/>
            </a:xfrm>
            <a:custGeom>
              <a:avLst/>
              <a:gdLst/>
              <a:ahLst/>
              <a:cxnLst/>
              <a:rect l="l" t="t" r="r" b="b"/>
              <a:pathLst>
                <a:path w="3204" h="26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1" y="132"/>
                    <a:pt x="513" y="346"/>
                  </a:cubicBezTo>
                  <a:cubicBezTo>
                    <a:pt x="822" y="548"/>
                    <a:pt x="1239" y="858"/>
                    <a:pt x="1668" y="1215"/>
                  </a:cubicBezTo>
                  <a:cubicBezTo>
                    <a:pt x="2096" y="1572"/>
                    <a:pt x="2489" y="1917"/>
                    <a:pt x="2751" y="2191"/>
                  </a:cubicBezTo>
                  <a:cubicBezTo>
                    <a:pt x="3037" y="2453"/>
                    <a:pt x="3204" y="2620"/>
                    <a:pt x="3204" y="2620"/>
                  </a:cubicBezTo>
                  <a:cubicBezTo>
                    <a:pt x="3204" y="2620"/>
                    <a:pt x="3108" y="2394"/>
                    <a:pt x="2930" y="2072"/>
                  </a:cubicBezTo>
                  <a:cubicBezTo>
                    <a:pt x="2727" y="1739"/>
                    <a:pt x="2394" y="1310"/>
                    <a:pt x="1942" y="917"/>
                  </a:cubicBezTo>
                  <a:cubicBezTo>
                    <a:pt x="1465" y="548"/>
                    <a:pt x="965" y="310"/>
                    <a:pt x="608" y="179"/>
                  </a:cubicBezTo>
                  <a:cubicBezTo>
                    <a:pt x="239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3" name="Google Shape;17263;p59"/>
            <p:cNvSpPr/>
            <p:nvPr/>
          </p:nvSpPr>
          <p:spPr>
            <a:xfrm>
              <a:off x="4294875" y="2002925"/>
              <a:ext cx="52700" cy="48075"/>
            </a:xfrm>
            <a:custGeom>
              <a:avLst/>
              <a:gdLst/>
              <a:ahLst/>
              <a:cxnLst/>
              <a:rect l="l" t="t" r="r" b="b"/>
              <a:pathLst>
                <a:path w="2108" h="1923" extrusionOk="0">
                  <a:moveTo>
                    <a:pt x="193" y="1"/>
                  </a:moveTo>
                  <a:cubicBezTo>
                    <a:pt x="151" y="1"/>
                    <a:pt x="117" y="9"/>
                    <a:pt x="84" y="18"/>
                  </a:cubicBezTo>
                  <a:cubicBezTo>
                    <a:pt x="0" y="53"/>
                    <a:pt x="12" y="125"/>
                    <a:pt x="12" y="125"/>
                  </a:cubicBezTo>
                  <a:cubicBezTo>
                    <a:pt x="12" y="125"/>
                    <a:pt x="24" y="77"/>
                    <a:pt x="107" y="77"/>
                  </a:cubicBezTo>
                  <a:cubicBezTo>
                    <a:pt x="179" y="77"/>
                    <a:pt x="250" y="137"/>
                    <a:pt x="357" y="232"/>
                  </a:cubicBezTo>
                  <a:cubicBezTo>
                    <a:pt x="560" y="387"/>
                    <a:pt x="834" y="613"/>
                    <a:pt x="1119" y="887"/>
                  </a:cubicBezTo>
                  <a:cubicBezTo>
                    <a:pt x="1393" y="1149"/>
                    <a:pt x="1643" y="1411"/>
                    <a:pt x="1822" y="1601"/>
                  </a:cubicBezTo>
                  <a:cubicBezTo>
                    <a:pt x="2012" y="1792"/>
                    <a:pt x="2108" y="1923"/>
                    <a:pt x="2108" y="1923"/>
                  </a:cubicBezTo>
                  <a:cubicBezTo>
                    <a:pt x="2108" y="1923"/>
                    <a:pt x="2096" y="1768"/>
                    <a:pt x="1989" y="1506"/>
                  </a:cubicBezTo>
                  <a:cubicBezTo>
                    <a:pt x="1893" y="1244"/>
                    <a:pt x="1691" y="899"/>
                    <a:pt x="1381" y="601"/>
                  </a:cubicBezTo>
                  <a:cubicBezTo>
                    <a:pt x="1072" y="303"/>
                    <a:pt x="715" y="125"/>
                    <a:pt x="441" y="53"/>
                  </a:cubicBezTo>
                  <a:cubicBezTo>
                    <a:pt x="369" y="41"/>
                    <a:pt x="322" y="18"/>
                    <a:pt x="250" y="6"/>
                  </a:cubicBezTo>
                  <a:cubicBezTo>
                    <a:pt x="229" y="2"/>
                    <a:pt x="21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4" name="Google Shape;17264;p59"/>
            <p:cNvSpPr/>
            <p:nvPr/>
          </p:nvSpPr>
          <p:spPr>
            <a:xfrm>
              <a:off x="4289225" y="2038775"/>
              <a:ext cx="37225" cy="29200"/>
            </a:xfrm>
            <a:custGeom>
              <a:avLst/>
              <a:gdLst/>
              <a:ahLst/>
              <a:cxnLst/>
              <a:rect l="l" t="t" r="r" b="b"/>
              <a:pathLst>
                <a:path w="1489" h="116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72" y="96"/>
                    <a:pt x="191" y="227"/>
                  </a:cubicBezTo>
                  <a:cubicBezTo>
                    <a:pt x="310" y="358"/>
                    <a:pt x="476" y="524"/>
                    <a:pt x="667" y="667"/>
                  </a:cubicBezTo>
                  <a:cubicBezTo>
                    <a:pt x="857" y="834"/>
                    <a:pt x="1072" y="941"/>
                    <a:pt x="1226" y="1024"/>
                  </a:cubicBezTo>
                  <a:cubicBezTo>
                    <a:pt x="1381" y="1120"/>
                    <a:pt x="1488" y="1167"/>
                    <a:pt x="1488" y="1167"/>
                  </a:cubicBezTo>
                  <a:cubicBezTo>
                    <a:pt x="1488" y="1167"/>
                    <a:pt x="1453" y="1060"/>
                    <a:pt x="1369" y="870"/>
                  </a:cubicBezTo>
                  <a:cubicBezTo>
                    <a:pt x="1286" y="715"/>
                    <a:pt x="1131" y="512"/>
                    <a:pt x="929" y="346"/>
                  </a:cubicBezTo>
                  <a:cubicBezTo>
                    <a:pt x="703" y="179"/>
                    <a:pt x="476" y="96"/>
                    <a:pt x="298" y="48"/>
                  </a:cubicBezTo>
                  <a:cubicBezTo>
                    <a:pt x="119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5" name="Google Shape;17265;p59"/>
            <p:cNvSpPr/>
            <p:nvPr/>
          </p:nvSpPr>
          <p:spPr>
            <a:xfrm>
              <a:off x="3982625" y="2187600"/>
              <a:ext cx="289650" cy="171175"/>
            </a:xfrm>
            <a:custGeom>
              <a:avLst/>
              <a:gdLst/>
              <a:ahLst/>
              <a:cxnLst/>
              <a:rect l="l" t="t" r="r" b="b"/>
              <a:pathLst>
                <a:path w="11586" h="6847" extrusionOk="0">
                  <a:moveTo>
                    <a:pt x="1" y="1"/>
                  </a:moveTo>
                  <a:cubicBezTo>
                    <a:pt x="1" y="1"/>
                    <a:pt x="179" y="60"/>
                    <a:pt x="513" y="167"/>
                  </a:cubicBezTo>
                  <a:cubicBezTo>
                    <a:pt x="846" y="274"/>
                    <a:pt x="1310" y="429"/>
                    <a:pt x="1894" y="655"/>
                  </a:cubicBezTo>
                  <a:cubicBezTo>
                    <a:pt x="2453" y="882"/>
                    <a:pt x="3144" y="1167"/>
                    <a:pt x="3870" y="1501"/>
                  </a:cubicBezTo>
                  <a:cubicBezTo>
                    <a:pt x="4620" y="1858"/>
                    <a:pt x="5406" y="2263"/>
                    <a:pt x="6204" y="2739"/>
                  </a:cubicBezTo>
                  <a:cubicBezTo>
                    <a:pt x="7013" y="3215"/>
                    <a:pt x="7752" y="3703"/>
                    <a:pt x="8406" y="4180"/>
                  </a:cubicBezTo>
                  <a:cubicBezTo>
                    <a:pt x="9061" y="4656"/>
                    <a:pt x="9645" y="5108"/>
                    <a:pt x="10109" y="5513"/>
                  </a:cubicBezTo>
                  <a:cubicBezTo>
                    <a:pt x="10573" y="5906"/>
                    <a:pt x="10942" y="6239"/>
                    <a:pt x="11193" y="6478"/>
                  </a:cubicBezTo>
                  <a:cubicBezTo>
                    <a:pt x="11443" y="6716"/>
                    <a:pt x="11585" y="6847"/>
                    <a:pt x="11585" y="6847"/>
                  </a:cubicBezTo>
                  <a:cubicBezTo>
                    <a:pt x="11585" y="6847"/>
                    <a:pt x="11466" y="6704"/>
                    <a:pt x="11240" y="6430"/>
                  </a:cubicBezTo>
                  <a:cubicBezTo>
                    <a:pt x="11014" y="6156"/>
                    <a:pt x="10692" y="5787"/>
                    <a:pt x="10240" y="5358"/>
                  </a:cubicBezTo>
                  <a:cubicBezTo>
                    <a:pt x="9799" y="4930"/>
                    <a:pt x="9240" y="4430"/>
                    <a:pt x="8609" y="3918"/>
                  </a:cubicBezTo>
                  <a:cubicBezTo>
                    <a:pt x="7966" y="3406"/>
                    <a:pt x="7216" y="2882"/>
                    <a:pt x="6406" y="2394"/>
                  </a:cubicBezTo>
                  <a:cubicBezTo>
                    <a:pt x="5585" y="1906"/>
                    <a:pt x="4763" y="1513"/>
                    <a:pt x="4001" y="1191"/>
                  </a:cubicBezTo>
                  <a:cubicBezTo>
                    <a:pt x="3251" y="882"/>
                    <a:pt x="2549" y="643"/>
                    <a:pt x="1953" y="465"/>
                  </a:cubicBezTo>
                  <a:cubicBezTo>
                    <a:pt x="1358" y="298"/>
                    <a:pt x="870" y="167"/>
                    <a:pt x="525" y="108"/>
                  </a:cubicBezTo>
                  <a:cubicBezTo>
                    <a:pt x="191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6" name="Google Shape;17266;p59"/>
            <p:cNvSpPr/>
            <p:nvPr/>
          </p:nvSpPr>
          <p:spPr>
            <a:xfrm>
              <a:off x="4128175" y="2210825"/>
              <a:ext cx="99450" cy="64900"/>
            </a:xfrm>
            <a:custGeom>
              <a:avLst/>
              <a:gdLst/>
              <a:ahLst/>
              <a:cxnLst/>
              <a:rect l="l" t="t" r="r" b="b"/>
              <a:pathLst>
                <a:path w="3978" h="2596" extrusionOk="0">
                  <a:moveTo>
                    <a:pt x="1" y="0"/>
                  </a:moveTo>
                  <a:cubicBezTo>
                    <a:pt x="1" y="0"/>
                    <a:pt x="870" y="572"/>
                    <a:pt x="1977" y="1310"/>
                  </a:cubicBezTo>
                  <a:cubicBezTo>
                    <a:pt x="3085" y="2024"/>
                    <a:pt x="3977" y="2596"/>
                    <a:pt x="3977" y="2596"/>
                  </a:cubicBezTo>
                  <a:cubicBezTo>
                    <a:pt x="3977" y="2596"/>
                    <a:pt x="3811" y="2381"/>
                    <a:pt x="3513" y="2084"/>
                  </a:cubicBezTo>
                  <a:cubicBezTo>
                    <a:pt x="3215" y="1750"/>
                    <a:pt x="2763" y="1346"/>
                    <a:pt x="2203" y="977"/>
                  </a:cubicBezTo>
                  <a:cubicBezTo>
                    <a:pt x="1632" y="607"/>
                    <a:pt x="1084" y="357"/>
                    <a:pt x="668" y="203"/>
                  </a:cubicBezTo>
                  <a:cubicBezTo>
                    <a:pt x="263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7" name="Google Shape;17267;p59"/>
            <p:cNvSpPr/>
            <p:nvPr/>
          </p:nvSpPr>
          <p:spPr>
            <a:xfrm>
              <a:off x="4185025" y="2212900"/>
              <a:ext cx="47950" cy="35150"/>
            </a:xfrm>
            <a:custGeom>
              <a:avLst/>
              <a:gdLst/>
              <a:ahLst/>
              <a:cxnLst/>
              <a:rect l="l" t="t" r="r" b="b"/>
              <a:pathLst>
                <a:path w="1918" h="14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10" y="477"/>
                    <a:pt x="846" y="870"/>
                  </a:cubicBezTo>
                  <a:cubicBezTo>
                    <a:pt x="1370" y="1251"/>
                    <a:pt x="1918" y="1406"/>
                    <a:pt x="1918" y="1406"/>
                  </a:cubicBezTo>
                  <a:cubicBezTo>
                    <a:pt x="1918" y="1406"/>
                    <a:pt x="1608" y="929"/>
                    <a:pt x="1072" y="536"/>
                  </a:cubicBezTo>
                  <a:cubicBezTo>
                    <a:pt x="549" y="15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8" name="Google Shape;17268;p59"/>
            <p:cNvSpPr/>
            <p:nvPr/>
          </p:nvSpPr>
          <p:spPr>
            <a:xfrm>
              <a:off x="4198125" y="2195925"/>
              <a:ext cx="44675" cy="26225"/>
            </a:xfrm>
            <a:custGeom>
              <a:avLst/>
              <a:gdLst/>
              <a:ahLst/>
              <a:cxnLst/>
              <a:rect l="l" t="t" r="r" b="b"/>
              <a:pathLst>
                <a:path w="1787" h="1049" extrusionOk="0">
                  <a:moveTo>
                    <a:pt x="1" y="1"/>
                  </a:moveTo>
                  <a:cubicBezTo>
                    <a:pt x="1" y="1"/>
                    <a:pt x="334" y="370"/>
                    <a:pt x="822" y="656"/>
                  </a:cubicBezTo>
                  <a:cubicBezTo>
                    <a:pt x="1299" y="930"/>
                    <a:pt x="1787" y="1049"/>
                    <a:pt x="1787" y="1049"/>
                  </a:cubicBezTo>
                  <a:cubicBezTo>
                    <a:pt x="1787" y="1049"/>
                    <a:pt x="1513" y="620"/>
                    <a:pt x="1013" y="310"/>
                  </a:cubicBezTo>
                  <a:cubicBezTo>
                    <a:pt x="50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9" name="Google Shape;17269;p59"/>
            <p:cNvSpPr/>
            <p:nvPr/>
          </p:nvSpPr>
          <p:spPr>
            <a:xfrm>
              <a:off x="4220150" y="2186850"/>
              <a:ext cx="28900" cy="14625"/>
            </a:xfrm>
            <a:custGeom>
              <a:avLst/>
              <a:gdLst/>
              <a:ahLst/>
              <a:cxnLst/>
              <a:rect l="l" t="t" r="r" b="b"/>
              <a:pathLst>
                <a:path w="1156" h="585" extrusionOk="0">
                  <a:moveTo>
                    <a:pt x="123" y="0"/>
                  </a:moveTo>
                  <a:cubicBezTo>
                    <a:pt x="48" y="0"/>
                    <a:pt x="1" y="7"/>
                    <a:pt x="1" y="7"/>
                  </a:cubicBezTo>
                  <a:cubicBezTo>
                    <a:pt x="1" y="7"/>
                    <a:pt x="156" y="304"/>
                    <a:pt x="489" y="459"/>
                  </a:cubicBezTo>
                  <a:cubicBezTo>
                    <a:pt x="686" y="565"/>
                    <a:pt x="902" y="585"/>
                    <a:pt x="1033" y="585"/>
                  </a:cubicBezTo>
                  <a:cubicBezTo>
                    <a:pt x="1108" y="585"/>
                    <a:pt x="1156" y="578"/>
                    <a:pt x="1156" y="578"/>
                  </a:cubicBezTo>
                  <a:cubicBezTo>
                    <a:pt x="1156" y="578"/>
                    <a:pt x="977" y="269"/>
                    <a:pt x="668" y="126"/>
                  </a:cubicBezTo>
                  <a:cubicBezTo>
                    <a:pt x="471" y="20"/>
                    <a:pt x="254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0" name="Google Shape;17270;p59"/>
            <p:cNvSpPr/>
            <p:nvPr/>
          </p:nvSpPr>
          <p:spPr>
            <a:xfrm>
              <a:off x="4228200" y="2167775"/>
              <a:ext cx="32175" cy="13300"/>
            </a:xfrm>
            <a:custGeom>
              <a:avLst/>
              <a:gdLst/>
              <a:ahLst/>
              <a:cxnLst/>
              <a:rect l="l" t="t" r="r" b="b"/>
              <a:pathLst>
                <a:path w="1287" h="532" extrusionOk="0">
                  <a:moveTo>
                    <a:pt x="241" y="0"/>
                  </a:moveTo>
                  <a:cubicBezTo>
                    <a:pt x="98" y="0"/>
                    <a:pt x="0" y="20"/>
                    <a:pt x="0" y="20"/>
                  </a:cubicBezTo>
                  <a:cubicBezTo>
                    <a:pt x="0" y="20"/>
                    <a:pt x="215" y="317"/>
                    <a:pt x="572" y="448"/>
                  </a:cubicBezTo>
                  <a:cubicBezTo>
                    <a:pt x="731" y="514"/>
                    <a:pt x="896" y="532"/>
                    <a:pt x="1026" y="532"/>
                  </a:cubicBezTo>
                  <a:cubicBezTo>
                    <a:pt x="1179" y="532"/>
                    <a:pt x="1286" y="508"/>
                    <a:pt x="1286" y="508"/>
                  </a:cubicBezTo>
                  <a:cubicBezTo>
                    <a:pt x="1286" y="508"/>
                    <a:pt x="1072" y="210"/>
                    <a:pt x="715" y="79"/>
                  </a:cubicBezTo>
                  <a:cubicBezTo>
                    <a:pt x="544" y="17"/>
                    <a:pt x="373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1" name="Google Shape;17271;p59"/>
            <p:cNvSpPr/>
            <p:nvPr/>
          </p:nvSpPr>
          <p:spPr>
            <a:xfrm>
              <a:off x="4240400" y="2145775"/>
              <a:ext cx="32175" cy="16025"/>
            </a:xfrm>
            <a:custGeom>
              <a:avLst/>
              <a:gdLst/>
              <a:ahLst/>
              <a:cxnLst/>
              <a:rect l="l" t="t" r="r" b="b"/>
              <a:pathLst>
                <a:path w="1287" h="641" extrusionOk="0">
                  <a:moveTo>
                    <a:pt x="118" y="1"/>
                  </a:moveTo>
                  <a:cubicBezTo>
                    <a:pt x="45" y="1"/>
                    <a:pt x="0" y="7"/>
                    <a:pt x="0" y="7"/>
                  </a:cubicBezTo>
                  <a:cubicBezTo>
                    <a:pt x="0" y="7"/>
                    <a:pt x="191" y="316"/>
                    <a:pt x="548" y="495"/>
                  </a:cubicBezTo>
                  <a:cubicBezTo>
                    <a:pt x="812" y="622"/>
                    <a:pt x="1075" y="641"/>
                    <a:pt x="1205" y="641"/>
                  </a:cubicBezTo>
                  <a:cubicBezTo>
                    <a:pt x="1256" y="641"/>
                    <a:pt x="1286" y="638"/>
                    <a:pt x="1286" y="638"/>
                  </a:cubicBezTo>
                  <a:cubicBezTo>
                    <a:pt x="1286" y="638"/>
                    <a:pt x="1096" y="316"/>
                    <a:pt x="727" y="138"/>
                  </a:cubicBezTo>
                  <a:cubicBezTo>
                    <a:pt x="494" y="21"/>
                    <a:pt x="256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2" name="Google Shape;17272;p59"/>
            <p:cNvSpPr/>
            <p:nvPr/>
          </p:nvSpPr>
          <p:spPr>
            <a:xfrm>
              <a:off x="4261825" y="2129550"/>
              <a:ext cx="18475" cy="12825"/>
            </a:xfrm>
            <a:custGeom>
              <a:avLst/>
              <a:gdLst/>
              <a:ahLst/>
              <a:cxnLst/>
              <a:rect l="l" t="t" r="r" b="b"/>
              <a:pathLst>
                <a:path w="739" h="513" extrusionOk="0">
                  <a:moveTo>
                    <a:pt x="1" y="1"/>
                  </a:moveTo>
                  <a:cubicBezTo>
                    <a:pt x="1" y="1"/>
                    <a:pt x="13" y="72"/>
                    <a:pt x="36" y="168"/>
                  </a:cubicBezTo>
                  <a:cubicBezTo>
                    <a:pt x="72" y="251"/>
                    <a:pt x="144" y="358"/>
                    <a:pt x="251" y="429"/>
                  </a:cubicBezTo>
                  <a:cubicBezTo>
                    <a:pt x="358" y="489"/>
                    <a:pt x="489" y="513"/>
                    <a:pt x="572" y="513"/>
                  </a:cubicBezTo>
                  <a:cubicBezTo>
                    <a:pt x="679" y="513"/>
                    <a:pt x="739" y="477"/>
                    <a:pt x="739" y="477"/>
                  </a:cubicBezTo>
                  <a:lnTo>
                    <a:pt x="667" y="334"/>
                  </a:lnTo>
                  <a:cubicBezTo>
                    <a:pt x="620" y="239"/>
                    <a:pt x="548" y="144"/>
                    <a:pt x="453" y="96"/>
                  </a:cubicBezTo>
                  <a:cubicBezTo>
                    <a:pt x="370" y="25"/>
                    <a:pt x="251" y="13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3" name="Google Shape;17273;p59"/>
            <p:cNvSpPr/>
            <p:nvPr/>
          </p:nvSpPr>
          <p:spPr>
            <a:xfrm>
              <a:off x="3927550" y="1657175"/>
              <a:ext cx="105400" cy="101525"/>
            </a:xfrm>
            <a:custGeom>
              <a:avLst/>
              <a:gdLst/>
              <a:ahLst/>
              <a:cxnLst/>
              <a:rect l="l" t="t" r="r" b="b"/>
              <a:pathLst>
                <a:path w="4216" h="4061" extrusionOk="0">
                  <a:moveTo>
                    <a:pt x="1" y="1"/>
                  </a:moveTo>
                  <a:cubicBezTo>
                    <a:pt x="1" y="1"/>
                    <a:pt x="144" y="298"/>
                    <a:pt x="442" y="739"/>
                  </a:cubicBezTo>
                  <a:cubicBezTo>
                    <a:pt x="739" y="1191"/>
                    <a:pt x="1192" y="1787"/>
                    <a:pt x="1787" y="2358"/>
                  </a:cubicBezTo>
                  <a:cubicBezTo>
                    <a:pt x="2382" y="2930"/>
                    <a:pt x="2989" y="3358"/>
                    <a:pt x="3454" y="3644"/>
                  </a:cubicBezTo>
                  <a:cubicBezTo>
                    <a:pt x="3918" y="3930"/>
                    <a:pt x="4216" y="4061"/>
                    <a:pt x="4216" y="4061"/>
                  </a:cubicBezTo>
                  <a:cubicBezTo>
                    <a:pt x="4216" y="4061"/>
                    <a:pt x="3966" y="3834"/>
                    <a:pt x="3561" y="3489"/>
                  </a:cubicBezTo>
                  <a:cubicBezTo>
                    <a:pt x="3168" y="3132"/>
                    <a:pt x="2632" y="2644"/>
                    <a:pt x="2049" y="2084"/>
                  </a:cubicBezTo>
                  <a:cubicBezTo>
                    <a:pt x="1477" y="1525"/>
                    <a:pt x="965" y="1001"/>
                    <a:pt x="596" y="620"/>
                  </a:cubicBezTo>
                  <a:cubicBezTo>
                    <a:pt x="227" y="22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4" name="Google Shape;17274;p59"/>
            <p:cNvSpPr/>
            <p:nvPr/>
          </p:nvSpPr>
          <p:spPr>
            <a:xfrm>
              <a:off x="3920425" y="1678025"/>
              <a:ext cx="44075" cy="55075"/>
            </a:xfrm>
            <a:custGeom>
              <a:avLst/>
              <a:gdLst/>
              <a:ahLst/>
              <a:cxnLst/>
              <a:rect l="l" t="t" r="r" b="b"/>
              <a:pathLst>
                <a:path w="1763" h="2203" extrusionOk="0">
                  <a:moveTo>
                    <a:pt x="0" y="0"/>
                  </a:moveTo>
                  <a:cubicBezTo>
                    <a:pt x="0" y="0"/>
                    <a:pt x="48" y="155"/>
                    <a:pt x="143" y="393"/>
                  </a:cubicBezTo>
                  <a:cubicBezTo>
                    <a:pt x="238" y="631"/>
                    <a:pt x="393" y="964"/>
                    <a:pt x="643" y="1274"/>
                  </a:cubicBezTo>
                  <a:cubicBezTo>
                    <a:pt x="893" y="1584"/>
                    <a:pt x="1179" y="1822"/>
                    <a:pt x="1393" y="1977"/>
                  </a:cubicBezTo>
                  <a:cubicBezTo>
                    <a:pt x="1608" y="2119"/>
                    <a:pt x="1762" y="2203"/>
                    <a:pt x="1762" y="2203"/>
                  </a:cubicBezTo>
                  <a:cubicBezTo>
                    <a:pt x="1762" y="2203"/>
                    <a:pt x="1691" y="2048"/>
                    <a:pt x="1524" y="1846"/>
                  </a:cubicBezTo>
                  <a:cubicBezTo>
                    <a:pt x="1369" y="1619"/>
                    <a:pt x="1179" y="1334"/>
                    <a:pt x="941" y="1036"/>
                  </a:cubicBezTo>
                  <a:cubicBezTo>
                    <a:pt x="715" y="738"/>
                    <a:pt x="476" y="488"/>
                    <a:pt x="298" y="2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5" name="Google Shape;17275;p59"/>
            <p:cNvSpPr/>
            <p:nvPr/>
          </p:nvSpPr>
          <p:spPr>
            <a:xfrm>
              <a:off x="3854625" y="1739325"/>
              <a:ext cx="52425" cy="40800"/>
            </a:xfrm>
            <a:custGeom>
              <a:avLst/>
              <a:gdLst/>
              <a:ahLst/>
              <a:cxnLst/>
              <a:rect l="l" t="t" r="r" b="b"/>
              <a:pathLst>
                <a:path w="2097" h="16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1" y="132"/>
                    <a:pt x="215" y="346"/>
                  </a:cubicBezTo>
                  <a:cubicBezTo>
                    <a:pt x="358" y="548"/>
                    <a:pt x="584" y="798"/>
                    <a:pt x="882" y="1037"/>
                  </a:cubicBezTo>
                  <a:cubicBezTo>
                    <a:pt x="1180" y="1275"/>
                    <a:pt x="1477" y="1430"/>
                    <a:pt x="1715" y="1513"/>
                  </a:cubicBezTo>
                  <a:cubicBezTo>
                    <a:pt x="1954" y="1608"/>
                    <a:pt x="2096" y="1632"/>
                    <a:pt x="2096" y="1632"/>
                  </a:cubicBezTo>
                  <a:cubicBezTo>
                    <a:pt x="2096" y="1632"/>
                    <a:pt x="1680" y="1156"/>
                    <a:pt x="1132" y="727"/>
                  </a:cubicBezTo>
                  <a:cubicBezTo>
                    <a:pt x="549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6" name="Google Shape;17276;p59"/>
            <p:cNvSpPr/>
            <p:nvPr/>
          </p:nvSpPr>
          <p:spPr>
            <a:xfrm>
              <a:off x="3530500" y="2110500"/>
              <a:ext cx="175025" cy="115525"/>
            </a:xfrm>
            <a:custGeom>
              <a:avLst/>
              <a:gdLst/>
              <a:ahLst/>
              <a:cxnLst/>
              <a:rect l="l" t="t" r="r" b="b"/>
              <a:pathLst>
                <a:path w="7001" h="4621" extrusionOk="0">
                  <a:moveTo>
                    <a:pt x="0" y="1"/>
                  </a:moveTo>
                  <a:cubicBezTo>
                    <a:pt x="0" y="1"/>
                    <a:pt x="310" y="358"/>
                    <a:pt x="869" y="894"/>
                  </a:cubicBezTo>
                  <a:cubicBezTo>
                    <a:pt x="1417" y="1418"/>
                    <a:pt x="2227" y="2120"/>
                    <a:pt x="3203" y="2763"/>
                  </a:cubicBezTo>
                  <a:cubicBezTo>
                    <a:pt x="4191" y="3394"/>
                    <a:pt x="5144" y="3870"/>
                    <a:pt x="5834" y="4168"/>
                  </a:cubicBezTo>
                  <a:cubicBezTo>
                    <a:pt x="6548" y="4466"/>
                    <a:pt x="7001" y="4620"/>
                    <a:pt x="7001" y="4620"/>
                  </a:cubicBezTo>
                  <a:cubicBezTo>
                    <a:pt x="7001" y="4620"/>
                    <a:pt x="6596" y="4382"/>
                    <a:pt x="5929" y="3978"/>
                  </a:cubicBezTo>
                  <a:cubicBezTo>
                    <a:pt x="5263" y="3585"/>
                    <a:pt x="4382" y="3061"/>
                    <a:pt x="3417" y="2418"/>
                  </a:cubicBezTo>
                  <a:cubicBezTo>
                    <a:pt x="2465" y="1787"/>
                    <a:pt x="1595" y="1180"/>
                    <a:pt x="988" y="739"/>
                  </a:cubicBezTo>
                  <a:cubicBezTo>
                    <a:pt x="381" y="28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7" name="Google Shape;17277;p59"/>
            <p:cNvSpPr/>
            <p:nvPr/>
          </p:nvSpPr>
          <p:spPr>
            <a:xfrm>
              <a:off x="3556375" y="2081925"/>
              <a:ext cx="44675" cy="31275"/>
            </a:xfrm>
            <a:custGeom>
              <a:avLst/>
              <a:gdLst/>
              <a:ahLst/>
              <a:cxnLst/>
              <a:rect l="l" t="t" r="r" b="b"/>
              <a:pathLst>
                <a:path w="1787" h="12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75" y="441"/>
                    <a:pt x="775" y="787"/>
                  </a:cubicBezTo>
                  <a:cubicBezTo>
                    <a:pt x="1275" y="1132"/>
                    <a:pt x="1787" y="1251"/>
                    <a:pt x="1787" y="1251"/>
                  </a:cubicBezTo>
                  <a:cubicBezTo>
                    <a:pt x="1787" y="1251"/>
                    <a:pt x="1513" y="810"/>
                    <a:pt x="1001" y="465"/>
                  </a:cubicBezTo>
                  <a:cubicBezTo>
                    <a:pt x="501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8" name="Google Shape;17278;p59"/>
            <p:cNvSpPr/>
            <p:nvPr/>
          </p:nvSpPr>
          <p:spPr>
            <a:xfrm>
              <a:off x="3575725" y="2060800"/>
              <a:ext cx="44675" cy="27100"/>
            </a:xfrm>
            <a:custGeom>
              <a:avLst/>
              <a:gdLst/>
              <a:ahLst/>
              <a:cxnLst/>
              <a:rect l="l" t="t" r="r" b="b"/>
              <a:pathLst>
                <a:path w="1787" h="1084" extrusionOk="0">
                  <a:moveTo>
                    <a:pt x="1" y="0"/>
                  </a:moveTo>
                  <a:cubicBezTo>
                    <a:pt x="1" y="1"/>
                    <a:pt x="298" y="417"/>
                    <a:pt x="787" y="715"/>
                  </a:cubicBezTo>
                  <a:cubicBezTo>
                    <a:pt x="1275" y="1013"/>
                    <a:pt x="1787" y="1084"/>
                    <a:pt x="1787" y="1084"/>
                  </a:cubicBezTo>
                  <a:cubicBezTo>
                    <a:pt x="1787" y="1084"/>
                    <a:pt x="1501" y="667"/>
                    <a:pt x="989" y="370"/>
                  </a:cubicBezTo>
                  <a:cubicBezTo>
                    <a:pt x="501" y="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9" name="Google Shape;17279;p59"/>
            <p:cNvSpPr/>
            <p:nvPr/>
          </p:nvSpPr>
          <p:spPr>
            <a:xfrm>
              <a:off x="3595975" y="2038475"/>
              <a:ext cx="25925" cy="19675"/>
            </a:xfrm>
            <a:custGeom>
              <a:avLst/>
              <a:gdLst/>
              <a:ahLst/>
              <a:cxnLst/>
              <a:rect l="l" t="t" r="r" b="b"/>
              <a:pathLst>
                <a:path w="1037" h="787" extrusionOk="0">
                  <a:moveTo>
                    <a:pt x="0" y="1"/>
                  </a:moveTo>
                  <a:cubicBezTo>
                    <a:pt x="0" y="1"/>
                    <a:pt x="108" y="322"/>
                    <a:pt x="393" y="548"/>
                  </a:cubicBezTo>
                  <a:cubicBezTo>
                    <a:pt x="679" y="774"/>
                    <a:pt x="1036" y="786"/>
                    <a:pt x="1036" y="786"/>
                  </a:cubicBezTo>
                  <a:cubicBezTo>
                    <a:pt x="1036" y="786"/>
                    <a:pt x="929" y="453"/>
                    <a:pt x="643" y="239"/>
                  </a:cubicBezTo>
                  <a:cubicBezTo>
                    <a:pt x="358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0" name="Google Shape;17280;p59"/>
            <p:cNvSpPr/>
            <p:nvPr/>
          </p:nvSpPr>
          <p:spPr>
            <a:xfrm>
              <a:off x="3611450" y="2019575"/>
              <a:ext cx="24125" cy="12350"/>
            </a:xfrm>
            <a:custGeom>
              <a:avLst/>
              <a:gdLst/>
              <a:ahLst/>
              <a:cxnLst/>
              <a:rect l="l" t="t" r="r" b="b"/>
              <a:pathLst>
                <a:path w="965" h="494" extrusionOk="0">
                  <a:moveTo>
                    <a:pt x="282" y="0"/>
                  </a:moveTo>
                  <a:cubicBezTo>
                    <a:pt x="244" y="0"/>
                    <a:pt x="209" y="3"/>
                    <a:pt x="179" y="6"/>
                  </a:cubicBezTo>
                  <a:cubicBezTo>
                    <a:pt x="72" y="30"/>
                    <a:pt x="1" y="54"/>
                    <a:pt x="1" y="54"/>
                  </a:cubicBezTo>
                  <a:cubicBezTo>
                    <a:pt x="1" y="54"/>
                    <a:pt x="36" y="114"/>
                    <a:pt x="120" y="185"/>
                  </a:cubicBezTo>
                  <a:cubicBezTo>
                    <a:pt x="191" y="268"/>
                    <a:pt x="274" y="352"/>
                    <a:pt x="417" y="411"/>
                  </a:cubicBezTo>
                  <a:cubicBezTo>
                    <a:pt x="548" y="471"/>
                    <a:pt x="679" y="483"/>
                    <a:pt x="786" y="483"/>
                  </a:cubicBezTo>
                  <a:cubicBezTo>
                    <a:pt x="822" y="491"/>
                    <a:pt x="854" y="493"/>
                    <a:pt x="880" y="493"/>
                  </a:cubicBezTo>
                  <a:cubicBezTo>
                    <a:pt x="933" y="493"/>
                    <a:pt x="965" y="483"/>
                    <a:pt x="965" y="483"/>
                  </a:cubicBezTo>
                  <a:cubicBezTo>
                    <a:pt x="965" y="483"/>
                    <a:pt x="929" y="411"/>
                    <a:pt x="894" y="328"/>
                  </a:cubicBezTo>
                  <a:cubicBezTo>
                    <a:pt x="810" y="221"/>
                    <a:pt x="727" y="114"/>
                    <a:pt x="572" y="54"/>
                  </a:cubicBezTo>
                  <a:cubicBezTo>
                    <a:pt x="473" y="13"/>
                    <a:pt x="369" y="0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1" name="Google Shape;17281;p59"/>
            <p:cNvSpPr/>
            <p:nvPr/>
          </p:nvSpPr>
          <p:spPr>
            <a:xfrm>
              <a:off x="3350400" y="2217075"/>
              <a:ext cx="106600" cy="25450"/>
            </a:xfrm>
            <a:custGeom>
              <a:avLst/>
              <a:gdLst/>
              <a:ahLst/>
              <a:cxnLst/>
              <a:rect l="l" t="t" r="r" b="b"/>
              <a:pathLst>
                <a:path w="4264" h="101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15" y="131"/>
                    <a:pt x="584" y="298"/>
                  </a:cubicBezTo>
                  <a:cubicBezTo>
                    <a:pt x="941" y="465"/>
                    <a:pt x="1465" y="655"/>
                    <a:pt x="2061" y="798"/>
                  </a:cubicBezTo>
                  <a:cubicBezTo>
                    <a:pt x="2656" y="953"/>
                    <a:pt x="3204" y="1000"/>
                    <a:pt x="3608" y="1012"/>
                  </a:cubicBezTo>
                  <a:cubicBezTo>
                    <a:pt x="3743" y="1016"/>
                    <a:pt x="3861" y="1018"/>
                    <a:pt x="3958" y="1018"/>
                  </a:cubicBezTo>
                  <a:cubicBezTo>
                    <a:pt x="4152" y="1018"/>
                    <a:pt x="4263" y="1012"/>
                    <a:pt x="4263" y="1012"/>
                  </a:cubicBezTo>
                  <a:cubicBezTo>
                    <a:pt x="4263" y="1012"/>
                    <a:pt x="3323" y="715"/>
                    <a:pt x="2144" y="429"/>
                  </a:cubicBezTo>
                  <a:cubicBezTo>
                    <a:pt x="989" y="14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2" name="Google Shape;17282;p59"/>
            <p:cNvSpPr/>
            <p:nvPr/>
          </p:nvSpPr>
          <p:spPr>
            <a:xfrm>
              <a:off x="3366475" y="2199750"/>
              <a:ext cx="48850" cy="13675"/>
            </a:xfrm>
            <a:custGeom>
              <a:avLst/>
              <a:gdLst/>
              <a:ahLst/>
              <a:cxnLst/>
              <a:rect l="l" t="t" r="r" b="b"/>
              <a:pathLst>
                <a:path w="1954" h="547" extrusionOk="0">
                  <a:moveTo>
                    <a:pt x="487" y="1"/>
                  </a:moveTo>
                  <a:cubicBezTo>
                    <a:pt x="199" y="1"/>
                    <a:pt x="1" y="50"/>
                    <a:pt x="1" y="50"/>
                  </a:cubicBezTo>
                  <a:cubicBezTo>
                    <a:pt x="1" y="50"/>
                    <a:pt x="417" y="324"/>
                    <a:pt x="941" y="455"/>
                  </a:cubicBezTo>
                  <a:cubicBezTo>
                    <a:pt x="1251" y="531"/>
                    <a:pt x="1542" y="547"/>
                    <a:pt x="1731" y="547"/>
                  </a:cubicBezTo>
                  <a:cubicBezTo>
                    <a:pt x="1869" y="547"/>
                    <a:pt x="1953" y="538"/>
                    <a:pt x="1953" y="538"/>
                  </a:cubicBezTo>
                  <a:cubicBezTo>
                    <a:pt x="1953" y="538"/>
                    <a:pt x="1584" y="217"/>
                    <a:pt x="1025" y="62"/>
                  </a:cubicBezTo>
                  <a:cubicBezTo>
                    <a:pt x="830" y="16"/>
                    <a:pt x="645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3" name="Google Shape;17283;p59"/>
            <p:cNvSpPr/>
            <p:nvPr/>
          </p:nvSpPr>
          <p:spPr>
            <a:xfrm>
              <a:off x="3390600" y="2171725"/>
              <a:ext cx="31275" cy="11725"/>
            </a:xfrm>
            <a:custGeom>
              <a:avLst/>
              <a:gdLst/>
              <a:ahLst/>
              <a:cxnLst/>
              <a:rect l="l" t="t" r="r" b="b"/>
              <a:pathLst>
                <a:path w="1251" h="469" extrusionOk="0">
                  <a:moveTo>
                    <a:pt x="415" y="0"/>
                  </a:moveTo>
                  <a:cubicBezTo>
                    <a:pt x="176" y="0"/>
                    <a:pt x="0" y="76"/>
                    <a:pt x="0" y="76"/>
                  </a:cubicBezTo>
                  <a:cubicBezTo>
                    <a:pt x="0" y="76"/>
                    <a:pt x="262" y="314"/>
                    <a:pt x="584" y="409"/>
                  </a:cubicBezTo>
                  <a:cubicBezTo>
                    <a:pt x="726" y="455"/>
                    <a:pt x="869" y="468"/>
                    <a:pt x="986" y="468"/>
                  </a:cubicBezTo>
                  <a:cubicBezTo>
                    <a:pt x="1141" y="468"/>
                    <a:pt x="1250" y="445"/>
                    <a:pt x="1250" y="445"/>
                  </a:cubicBezTo>
                  <a:cubicBezTo>
                    <a:pt x="1250" y="445"/>
                    <a:pt x="1048" y="147"/>
                    <a:pt x="703" y="40"/>
                  </a:cubicBezTo>
                  <a:cubicBezTo>
                    <a:pt x="602" y="11"/>
                    <a:pt x="504" y="0"/>
                    <a:pt x="4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4" name="Google Shape;17284;p59"/>
            <p:cNvSpPr/>
            <p:nvPr/>
          </p:nvSpPr>
          <p:spPr>
            <a:xfrm>
              <a:off x="3495950" y="2066750"/>
              <a:ext cx="35750" cy="12850"/>
            </a:xfrm>
            <a:custGeom>
              <a:avLst/>
              <a:gdLst/>
              <a:ahLst/>
              <a:cxnLst/>
              <a:rect l="l" t="t" r="r" b="b"/>
              <a:pathLst>
                <a:path w="1430" h="514" extrusionOk="0">
                  <a:moveTo>
                    <a:pt x="1" y="1"/>
                  </a:moveTo>
                  <a:cubicBezTo>
                    <a:pt x="1" y="1"/>
                    <a:pt x="60" y="72"/>
                    <a:pt x="168" y="179"/>
                  </a:cubicBezTo>
                  <a:cubicBezTo>
                    <a:pt x="275" y="286"/>
                    <a:pt x="430" y="405"/>
                    <a:pt x="644" y="465"/>
                  </a:cubicBezTo>
                  <a:cubicBezTo>
                    <a:pt x="758" y="499"/>
                    <a:pt x="872" y="513"/>
                    <a:pt x="975" y="513"/>
                  </a:cubicBezTo>
                  <a:cubicBezTo>
                    <a:pt x="1055" y="513"/>
                    <a:pt x="1129" y="504"/>
                    <a:pt x="1192" y="489"/>
                  </a:cubicBezTo>
                  <a:cubicBezTo>
                    <a:pt x="1346" y="477"/>
                    <a:pt x="1430" y="429"/>
                    <a:pt x="1430" y="429"/>
                  </a:cubicBezTo>
                  <a:cubicBezTo>
                    <a:pt x="1430" y="429"/>
                    <a:pt x="1358" y="370"/>
                    <a:pt x="1239" y="298"/>
                  </a:cubicBezTo>
                  <a:cubicBezTo>
                    <a:pt x="1120" y="239"/>
                    <a:pt x="953" y="143"/>
                    <a:pt x="763" y="84"/>
                  </a:cubicBezTo>
                  <a:cubicBezTo>
                    <a:pt x="572" y="24"/>
                    <a:pt x="394" y="13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5" name="Google Shape;17285;p59"/>
            <p:cNvSpPr/>
            <p:nvPr/>
          </p:nvSpPr>
          <p:spPr>
            <a:xfrm>
              <a:off x="3512625" y="2047400"/>
              <a:ext cx="24725" cy="11650"/>
            </a:xfrm>
            <a:custGeom>
              <a:avLst/>
              <a:gdLst/>
              <a:ahLst/>
              <a:cxnLst/>
              <a:rect l="l" t="t" r="r" b="b"/>
              <a:pathLst>
                <a:path w="989" h="466" extrusionOk="0">
                  <a:moveTo>
                    <a:pt x="302" y="1"/>
                  </a:moveTo>
                  <a:cubicBezTo>
                    <a:pt x="133" y="1"/>
                    <a:pt x="1" y="48"/>
                    <a:pt x="1" y="48"/>
                  </a:cubicBezTo>
                  <a:cubicBezTo>
                    <a:pt x="1" y="48"/>
                    <a:pt x="155" y="310"/>
                    <a:pt x="417" y="417"/>
                  </a:cubicBezTo>
                  <a:cubicBezTo>
                    <a:pt x="509" y="453"/>
                    <a:pt x="603" y="465"/>
                    <a:pt x="687" y="465"/>
                  </a:cubicBezTo>
                  <a:cubicBezTo>
                    <a:pt x="857" y="465"/>
                    <a:pt x="989" y="417"/>
                    <a:pt x="989" y="417"/>
                  </a:cubicBezTo>
                  <a:cubicBezTo>
                    <a:pt x="989" y="417"/>
                    <a:pt x="834" y="144"/>
                    <a:pt x="572" y="48"/>
                  </a:cubicBezTo>
                  <a:cubicBezTo>
                    <a:pt x="481" y="13"/>
                    <a:pt x="387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6" name="Google Shape;17286;p59"/>
            <p:cNvSpPr/>
            <p:nvPr/>
          </p:nvSpPr>
          <p:spPr>
            <a:xfrm>
              <a:off x="3541800" y="2027850"/>
              <a:ext cx="21450" cy="11150"/>
            </a:xfrm>
            <a:custGeom>
              <a:avLst/>
              <a:gdLst/>
              <a:ahLst/>
              <a:cxnLst/>
              <a:rect l="l" t="t" r="r" b="b"/>
              <a:pathLst>
                <a:path w="858" h="446" extrusionOk="0">
                  <a:moveTo>
                    <a:pt x="301" y="1"/>
                  </a:moveTo>
                  <a:cubicBezTo>
                    <a:pt x="136" y="1"/>
                    <a:pt x="0" y="56"/>
                    <a:pt x="0" y="56"/>
                  </a:cubicBezTo>
                  <a:cubicBezTo>
                    <a:pt x="0" y="56"/>
                    <a:pt x="120" y="318"/>
                    <a:pt x="358" y="414"/>
                  </a:cubicBezTo>
                  <a:cubicBezTo>
                    <a:pt x="424" y="437"/>
                    <a:pt x="493" y="445"/>
                    <a:pt x="557" y="445"/>
                  </a:cubicBezTo>
                  <a:cubicBezTo>
                    <a:pt x="722" y="445"/>
                    <a:pt x="858" y="390"/>
                    <a:pt x="858" y="390"/>
                  </a:cubicBezTo>
                  <a:cubicBezTo>
                    <a:pt x="858" y="390"/>
                    <a:pt x="739" y="128"/>
                    <a:pt x="501" y="33"/>
                  </a:cubicBezTo>
                  <a:cubicBezTo>
                    <a:pt x="434" y="9"/>
                    <a:pt x="365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7" name="Google Shape;17287;p59"/>
            <p:cNvSpPr/>
            <p:nvPr/>
          </p:nvSpPr>
          <p:spPr>
            <a:xfrm>
              <a:off x="3503400" y="2281375"/>
              <a:ext cx="359000" cy="107175"/>
            </a:xfrm>
            <a:custGeom>
              <a:avLst/>
              <a:gdLst/>
              <a:ahLst/>
              <a:cxnLst/>
              <a:rect l="l" t="t" r="r" b="b"/>
              <a:pathLst>
                <a:path w="14360" h="4287" extrusionOk="0">
                  <a:moveTo>
                    <a:pt x="1" y="0"/>
                  </a:moveTo>
                  <a:cubicBezTo>
                    <a:pt x="1" y="0"/>
                    <a:pt x="3168" y="1143"/>
                    <a:pt x="7132" y="2334"/>
                  </a:cubicBezTo>
                  <a:cubicBezTo>
                    <a:pt x="11085" y="3512"/>
                    <a:pt x="14360" y="4286"/>
                    <a:pt x="14360" y="4286"/>
                  </a:cubicBezTo>
                  <a:cubicBezTo>
                    <a:pt x="14360" y="4286"/>
                    <a:pt x="11192" y="3143"/>
                    <a:pt x="7240" y="1953"/>
                  </a:cubicBezTo>
                  <a:cubicBezTo>
                    <a:pt x="3275" y="77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8" name="Google Shape;17288;p59"/>
            <p:cNvSpPr/>
            <p:nvPr/>
          </p:nvSpPr>
          <p:spPr>
            <a:xfrm>
              <a:off x="3535850" y="2266775"/>
              <a:ext cx="176225" cy="59550"/>
            </a:xfrm>
            <a:custGeom>
              <a:avLst/>
              <a:gdLst/>
              <a:ahLst/>
              <a:cxnLst/>
              <a:rect l="l" t="t" r="r" b="b"/>
              <a:pathLst>
                <a:path w="7049" h="2382" extrusionOk="0">
                  <a:moveTo>
                    <a:pt x="0" y="1"/>
                  </a:moveTo>
                  <a:cubicBezTo>
                    <a:pt x="0" y="1"/>
                    <a:pt x="1560" y="596"/>
                    <a:pt x="3513" y="1251"/>
                  </a:cubicBezTo>
                  <a:cubicBezTo>
                    <a:pt x="5442" y="1906"/>
                    <a:pt x="7049" y="2382"/>
                    <a:pt x="7049" y="2382"/>
                  </a:cubicBezTo>
                  <a:cubicBezTo>
                    <a:pt x="7049" y="2382"/>
                    <a:pt x="6680" y="2179"/>
                    <a:pt x="6073" y="1882"/>
                  </a:cubicBezTo>
                  <a:cubicBezTo>
                    <a:pt x="5453" y="1584"/>
                    <a:pt x="4608" y="1215"/>
                    <a:pt x="3632" y="882"/>
                  </a:cubicBezTo>
                  <a:cubicBezTo>
                    <a:pt x="2667" y="560"/>
                    <a:pt x="1751" y="334"/>
                    <a:pt x="1084" y="203"/>
                  </a:cubicBezTo>
                  <a:cubicBezTo>
                    <a:pt x="417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9" name="Google Shape;17289;p59"/>
            <p:cNvSpPr/>
            <p:nvPr/>
          </p:nvSpPr>
          <p:spPr>
            <a:xfrm>
              <a:off x="3534650" y="2247425"/>
              <a:ext cx="84575" cy="30400"/>
            </a:xfrm>
            <a:custGeom>
              <a:avLst/>
              <a:gdLst/>
              <a:ahLst/>
              <a:cxnLst/>
              <a:rect l="l" t="t" r="r" b="b"/>
              <a:pathLst>
                <a:path w="3383" h="1216" extrusionOk="0">
                  <a:moveTo>
                    <a:pt x="1" y="1"/>
                  </a:moveTo>
                  <a:cubicBezTo>
                    <a:pt x="1" y="1"/>
                    <a:pt x="703" y="453"/>
                    <a:pt x="1620" y="798"/>
                  </a:cubicBezTo>
                  <a:cubicBezTo>
                    <a:pt x="2561" y="1120"/>
                    <a:pt x="3382" y="1215"/>
                    <a:pt x="3382" y="1215"/>
                  </a:cubicBezTo>
                  <a:cubicBezTo>
                    <a:pt x="3382" y="1215"/>
                    <a:pt x="2692" y="751"/>
                    <a:pt x="1763" y="417"/>
                  </a:cubicBezTo>
                  <a:cubicBezTo>
                    <a:pt x="822" y="9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0" name="Google Shape;17290;p59"/>
            <p:cNvSpPr/>
            <p:nvPr/>
          </p:nvSpPr>
          <p:spPr>
            <a:xfrm>
              <a:off x="3540900" y="2226150"/>
              <a:ext cx="47050" cy="16400"/>
            </a:xfrm>
            <a:custGeom>
              <a:avLst/>
              <a:gdLst/>
              <a:ahLst/>
              <a:cxnLst/>
              <a:rect l="l" t="t" r="r" b="b"/>
              <a:pathLst>
                <a:path w="1882" h="656" extrusionOk="0">
                  <a:moveTo>
                    <a:pt x="161" y="1"/>
                  </a:moveTo>
                  <a:cubicBezTo>
                    <a:pt x="61" y="1"/>
                    <a:pt x="1" y="6"/>
                    <a:pt x="1" y="6"/>
                  </a:cubicBezTo>
                  <a:cubicBezTo>
                    <a:pt x="1" y="6"/>
                    <a:pt x="358" y="352"/>
                    <a:pt x="882" y="518"/>
                  </a:cubicBezTo>
                  <a:cubicBezTo>
                    <a:pt x="1216" y="635"/>
                    <a:pt x="1539" y="655"/>
                    <a:pt x="1724" y="655"/>
                  </a:cubicBezTo>
                  <a:cubicBezTo>
                    <a:pt x="1823" y="655"/>
                    <a:pt x="1882" y="649"/>
                    <a:pt x="1882" y="649"/>
                  </a:cubicBezTo>
                  <a:cubicBezTo>
                    <a:pt x="1882" y="649"/>
                    <a:pt x="1525" y="316"/>
                    <a:pt x="1001" y="137"/>
                  </a:cubicBezTo>
                  <a:cubicBezTo>
                    <a:pt x="675" y="21"/>
                    <a:pt x="349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1" name="Google Shape;17291;p59"/>
            <p:cNvSpPr/>
            <p:nvPr/>
          </p:nvSpPr>
          <p:spPr>
            <a:xfrm>
              <a:off x="3515000" y="2193500"/>
              <a:ext cx="24450" cy="13175"/>
            </a:xfrm>
            <a:custGeom>
              <a:avLst/>
              <a:gdLst/>
              <a:ahLst/>
              <a:cxnLst/>
              <a:rect l="l" t="t" r="r" b="b"/>
              <a:pathLst>
                <a:path w="978" h="527" extrusionOk="0">
                  <a:moveTo>
                    <a:pt x="314" y="0"/>
                  </a:moveTo>
                  <a:cubicBezTo>
                    <a:pt x="264" y="0"/>
                    <a:pt x="219" y="6"/>
                    <a:pt x="180" y="15"/>
                  </a:cubicBezTo>
                  <a:cubicBezTo>
                    <a:pt x="72" y="38"/>
                    <a:pt x="1" y="74"/>
                    <a:pt x="1" y="74"/>
                  </a:cubicBezTo>
                  <a:cubicBezTo>
                    <a:pt x="1" y="74"/>
                    <a:pt x="49" y="134"/>
                    <a:pt x="144" y="217"/>
                  </a:cubicBezTo>
                  <a:cubicBezTo>
                    <a:pt x="227" y="288"/>
                    <a:pt x="322" y="360"/>
                    <a:pt x="441" y="419"/>
                  </a:cubicBezTo>
                  <a:cubicBezTo>
                    <a:pt x="561" y="479"/>
                    <a:pt x="703" y="491"/>
                    <a:pt x="799" y="515"/>
                  </a:cubicBezTo>
                  <a:cubicBezTo>
                    <a:pt x="906" y="527"/>
                    <a:pt x="977" y="527"/>
                    <a:pt x="977" y="527"/>
                  </a:cubicBezTo>
                  <a:cubicBezTo>
                    <a:pt x="977" y="527"/>
                    <a:pt x="965" y="455"/>
                    <a:pt x="906" y="348"/>
                  </a:cubicBezTo>
                  <a:cubicBezTo>
                    <a:pt x="846" y="241"/>
                    <a:pt x="739" y="122"/>
                    <a:pt x="596" y="62"/>
                  </a:cubicBezTo>
                  <a:cubicBezTo>
                    <a:pt x="498" y="17"/>
                    <a:pt x="400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2" name="Google Shape;17292;p59"/>
            <p:cNvSpPr/>
            <p:nvPr/>
          </p:nvSpPr>
          <p:spPr>
            <a:xfrm>
              <a:off x="4025500" y="2731725"/>
              <a:ext cx="351250" cy="135750"/>
            </a:xfrm>
            <a:custGeom>
              <a:avLst/>
              <a:gdLst/>
              <a:ahLst/>
              <a:cxnLst/>
              <a:rect l="l" t="t" r="r" b="b"/>
              <a:pathLst>
                <a:path w="14050" h="5430" extrusionOk="0">
                  <a:moveTo>
                    <a:pt x="0" y="0"/>
                  </a:moveTo>
                  <a:cubicBezTo>
                    <a:pt x="1" y="0"/>
                    <a:pt x="3060" y="1393"/>
                    <a:pt x="6941" y="2893"/>
                  </a:cubicBezTo>
                  <a:cubicBezTo>
                    <a:pt x="10835" y="4405"/>
                    <a:pt x="14050" y="5429"/>
                    <a:pt x="14050" y="5429"/>
                  </a:cubicBezTo>
                  <a:cubicBezTo>
                    <a:pt x="14050" y="5429"/>
                    <a:pt x="10978" y="4024"/>
                    <a:pt x="7096" y="2524"/>
                  </a:cubicBezTo>
                  <a:cubicBezTo>
                    <a:pt x="3215" y="102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3" name="Google Shape;17293;p59"/>
            <p:cNvSpPr/>
            <p:nvPr/>
          </p:nvSpPr>
          <p:spPr>
            <a:xfrm>
              <a:off x="4029950" y="2719800"/>
              <a:ext cx="156600" cy="59575"/>
            </a:xfrm>
            <a:custGeom>
              <a:avLst/>
              <a:gdLst/>
              <a:ahLst/>
              <a:cxnLst/>
              <a:rect l="l" t="t" r="r" b="b"/>
              <a:pathLst>
                <a:path w="6264" h="2383" extrusionOk="0">
                  <a:moveTo>
                    <a:pt x="1" y="1"/>
                  </a:moveTo>
                  <a:cubicBezTo>
                    <a:pt x="1" y="1"/>
                    <a:pt x="1334" y="715"/>
                    <a:pt x="3061" y="1370"/>
                  </a:cubicBezTo>
                  <a:cubicBezTo>
                    <a:pt x="4787" y="2037"/>
                    <a:pt x="6263" y="2382"/>
                    <a:pt x="6263" y="2382"/>
                  </a:cubicBezTo>
                  <a:cubicBezTo>
                    <a:pt x="6263" y="2382"/>
                    <a:pt x="4930" y="1668"/>
                    <a:pt x="3192" y="1013"/>
                  </a:cubicBezTo>
                  <a:cubicBezTo>
                    <a:pt x="147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4" name="Google Shape;17294;p59"/>
            <p:cNvSpPr/>
            <p:nvPr/>
          </p:nvSpPr>
          <p:spPr>
            <a:xfrm>
              <a:off x="4058525" y="2714150"/>
              <a:ext cx="124750" cy="47350"/>
            </a:xfrm>
            <a:custGeom>
              <a:avLst/>
              <a:gdLst/>
              <a:ahLst/>
              <a:cxnLst/>
              <a:rect l="l" t="t" r="r" b="b"/>
              <a:pathLst>
                <a:path w="4990" h="1894" extrusionOk="0">
                  <a:moveTo>
                    <a:pt x="1" y="1"/>
                  </a:moveTo>
                  <a:cubicBezTo>
                    <a:pt x="1" y="1"/>
                    <a:pt x="1060" y="608"/>
                    <a:pt x="2430" y="1132"/>
                  </a:cubicBezTo>
                  <a:cubicBezTo>
                    <a:pt x="3799" y="1656"/>
                    <a:pt x="4989" y="1894"/>
                    <a:pt x="4989" y="1894"/>
                  </a:cubicBezTo>
                  <a:cubicBezTo>
                    <a:pt x="4989" y="1894"/>
                    <a:pt x="3942" y="1275"/>
                    <a:pt x="2561" y="763"/>
                  </a:cubicBezTo>
                  <a:cubicBezTo>
                    <a:pt x="1191" y="23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5" name="Google Shape;17295;p59"/>
            <p:cNvSpPr/>
            <p:nvPr/>
          </p:nvSpPr>
          <p:spPr>
            <a:xfrm>
              <a:off x="4118350" y="2718625"/>
              <a:ext cx="130400" cy="49425"/>
            </a:xfrm>
            <a:custGeom>
              <a:avLst/>
              <a:gdLst/>
              <a:ahLst/>
              <a:cxnLst/>
              <a:rect l="l" t="t" r="r" b="b"/>
              <a:pathLst>
                <a:path w="5216" h="1977" extrusionOk="0">
                  <a:moveTo>
                    <a:pt x="1" y="0"/>
                  </a:moveTo>
                  <a:cubicBezTo>
                    <a:pt x="1" y="0"/>
                    <a:pt x="1096" y="619"/>
                    <a:pt x="2537" y="1179"/>
                  </a:cubicBezTo>
                  <a:cubicBezTo>
                    <a:pt x="3978" y="1715"/>
                    <a:pt x="5216" y="1977"/>
                    <a:pt x="5216" y="1977"/>
                  </a:cubicBezTo>
                  <a:cubicBezTo>
                    <a:pt x="5216" y="1977"/>
                    <a:pt x="4120" y="1358"/>
                    <a:pt x="2680" y="798"/>
                  </a:cubicBezTo>
                  <a:cubicBezTo>
                    <a:pt x="1239" y="26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6" name="Google Shape;17296;p59"/>
            <p:cNvSpPr/>
            <p:nvPr/>
          </p:nvSpPr>
          <p:spPr>
            <a:xfrm>
              <a:off x="5117900" y="2785300"/>
              <a:ext cx="11625" cy="60150"/>
            </a:xfrm>
            <a:custGeom>
              <a:avLst/>
              <a:gdLst/>
              <a:ahLst/>
              <a:cxnLst/>
              <a:rect l="l" t="t" r="r" b="b"/>
              <a:pathLst>
                <a:path w="465" h="2406" extrusionOk="0">
                  <a:moveTo>
                    <a:pt x="464" y="0"/>
                  </a:moveTo>
                  <a:lnTo>
                    <a:pt x="464" y="0"/>
                  </a:lnTo>
                  <a:cubicBezTo>
                    <a:pt x="464" y="0"/>
                    <a:pt x="357" y="96"/>
                    <a:pt x="214" y="322"/>
                  </a:cubicBezTo>
                  <a:cubicBezTo>
                    <a:pt x="119" y="512"/>
                    <a:pt x="0" y="846"/>
                    <a:pt x="0" y="1203"/>
                  </a:cubicBezTo>
                  <a:cubicBezTo>
                    <a:pt x="0" y="1572"/>
                    <a:pt x="95" y="1881"/>
                    <a:pt x="202" y="2096"/>
                  </a:cubicBezTo>
                  <a:cubicBezTo>
                    <a:pt x="310" y="2298"/>
                    <a:pt x="417" y="2405"/>
                    <a:pt x="417" y="2405"/>
                  </a:cubicBezTo>
                  <a:cubicBezTo>
                    <a:pt x="417" y="2405"/>
                    <a:pt x="417" y="2262"/>
                    <a:pt x="393" y="2036"/>
                  </a:cubicBezTo>
                  <a:lnTo>
                    <a:pt x="393" y="1203"/>
                  </a:lnTo>
                  <a:cubicBezTo>
                    <a:pt x="417" y="893"/>
                    <a:pt x="417" y="596"/>
                    <a:pt x="429" y="369"/>
                  </a:cubicBezTo>
                  <a:cubicBezTo>
                    <a:pt x="441" y="131"/>
                    <a:pt x="464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7" name="Google Shape;17297;p59"/>
            <p:cNvSpPr/>
            <p:nvPr/>
          </p:nvSpPr>
          <p:spPr>
            <a:xfrm>
              <a:off x="5097050" y="2811200"/>
              <a:ext cx="10750" cy="29775"/>
            </a:xfrm>
            <a:custGeom>
              <a:avLst/>
              <a:gdLst/>
              <a:ahLst/>
              <a:cxnLst/>
              <a:rect l="l" t="t" r="r" b="b"/>
              <a:pathLst>
                <a:path w="430" h="1191" extrusionOk="0">
                  <a:moveTo>
                    <a:pt x="191" y="0"/>
                  </a:moveTo>
                  <a:cubicBezTo>
                    <a:pt x="191" y="0"/>
                    <a:pt x="1" y="262"/>
                    <a:pt x="24" y="607"/>
                  </a:cubicBezTo>
                  <a:cubicBezTo>
                    <a:pt x="48" y="941"/>
                    <a:pt x="251" y="1191"/>
                    <a:pt x="251" y="1191"/>
                  </a:cubicBezTo>
                  <a:cubicBezTo>
                    <a:pt x="251" y="1191"/>
                    <a:pt x="429" y="905"/>
                    <a:pt x="417" y="583"/>
                  </a:cubicBezTo>
                  <a:cubicBezTo>
                    <a:pt x="405" y="250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8" name="Google Shape;17298;p59"/>
            <p:cNvSpPr/>
            <p:nvPr/>
          </p:nvSpPr>
          <p:spPr>
            <a:xfrm>
              <a:off x="5064025" y="2168250"/>
              <a:ext cx="10725" cy="52425"/>
            </a:xfrm>
            <a:custGeom>
              <a:avLst/>
              <a:gdLst/>
              <a:ahLst/>
              <a:cxnLst/>
              <a:rect l="l" t="t" r="r" b="b"/>
              <a:pathLst>
                <a:path w="429" h="2097" extrusionOk="0">
                  <a:moveTo>
                    <a:pt x="214" y="1"/>
                  </a:moveTo>
                  <a:cubicBezTo>
                    <a:pt x="214" y="1"/>
                    <a:pt x="60" y="477"/>
                    <a:pt x="24" y="1048"/>
                  </a:cubicBezTo>
                  <a:cubicBezTo>
                    <a:pt x="0" y="1608"/>
                    <a:pt x="95" y="2096"/>
                    <a:pt x="95" y="2096"/>
                  </a:cubicBezTo>
                  <a:cubicBezTo>
                    <a:pt x="95" y="2096"/>
                    <a:pt x="155" y="2001"/>
                    <a:pt x="226" y="1798"/>
                  </a:cubicBezTo>
                  <a:cubicBezTo>
                    <a:pt x="310" y="1608"/>
                    <a:pt x="393" y="1358"/>
                    <a:pt x="417" y="1060"/>
                  </a:cubicBezTo>
                  <a:cubicBezTo>
                    <a:pt x="429" y="763"/>
                    <a:pt x="381" y="489"/>
                    <a:pt x="322" y="298"/>
                  </a:cubicBezTo>
                  <a:cubicBezTo>
                    <a:pt x="274" y="120"/>
                    <a:pt x="214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9" name="Google Shape;17299;p59"/>
            <p:cNvSpPr/>
            <p:nvPr/>
          </p:nvSpPr>
          <p:spPr>
            <a:xfrm>
              <a:off x="3860000" y="2309950"/>
              <a:ext cx="44975" cy="74425"/>
            </a:xfrm>
            <a:custGeom>
              <a:avLst/>
              <a:gdLst/>
              <a:ahLst/>
              <a:cxnLst/>
              <a:rect l="l" t="t" r="r" b="b"/>
              <a:pathLst>
                <a:path w="1799" h="2977" extrusionOk="0">
                  <a:moveTo>
                    <a:pt x="1798" y="0"/>
                  </a:moveTo>
                  <a:lnTo>
                    <a:pt x="1798" y="0"/>
                  </a:lnTo>
                  <a:cubicBezTo>
                    <a:pt x="1798" y="0"/>
                    <a:pt x="1227" y="572"/>
                    <a:pt x="727" y="1393"/>
                  </a:cubicBezTo>
                  <a:cubicBezTo>
                    <a:pt x="238" y="2226"/>
                    <a:pt x="0" y="2977"/>
                    <a:pt x="0" y="2977"/>
                  </a:cubicBezTo>
                  <a:cubicBezTo>
                    <a:pt x="0" y="2977"/>
                    <a:pt x="572" y="2417"/>
                    <a:pt x="1072" y="1595"/>
                  </a:cubicBezTo>
                  <a:cubicBezTo>
                    <a:pt x="1560" y="774"/>
                    <a:pt x="1798" y="0"/>
                    <a:pt x="17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0" name="Google Shape;17300;p59"/>
            <p:cNvSpPr/>
            <p:nvPr/>
          </p:nvSpPr>
          <p:spPr>
            <a:xfrm>
              <a:off x="3877250" y="2371850"/>
              <a:ext cx="14625" cy="20850"/>
            </a:xfrm>
            <a:custGeom>
              <a:avLst/>
              <a:gdLst/>
              <a:ahLst/>
              <a:cxnLst/>
              <a:rect l="l" t="t" r="r" b="b"/>
              <a:pathLst>
                <a:path w="585" h="834" extrusionOk="0">
                  <a:moveTo>
                    <a:pt x="572" y="0"/>
                  </a:moveTo>
                  <a:cubicBezTo>
                    <a:pt x="572" y="0"/>
                    <a:pt x="513" y="24"/>
                    <a:pt x="418" y="84"/>
                  </a:cubicBezTo>
                  <a:cubicBezTo>
                    <a:pt x="346" y="143"/>
                    <a:pt x="239" y="227"/>
                    <a:pt x="168" y="322"/>
                  </a:cubicBezTo>
                  <a:cubicBezTo>
                    <a:pt x="96" y="429"/>
                    <a:pt x="48" y="548"/>
                    <a:pt x="37" y="655"/>
                  </a:cubicBezTo>
                  <a:cubicBezTo>
                    <a:pt x="1" y="762"/>
                    <a:pt x="1" y="834"/>
                    <a:pt x="1" y="834"/>
                  </a:cubicBezTo>
                  <a:cubicBezTo>
                    <a:pt x="1" y="834"/>
                    <a:pt x="72" y="834"/>
                    <a:pt x="179" y="786"/>
                  </a:cubicBezTo>
                  <a:cubicBezTo>
                    <a:pt x="275" y="739"/>
                    <a:pt x="394" y="667"/>
                    <a:pt x="477" y="548"/>
                  </a:cubicBezTo>
                  <a:cubicBezTo>
                    <a:pt x="560" y="429"/>
                    <a:pt x="584" y="274"/>
                    <a:pt x="584" y="179"/>
                  </a:cubicBezTo>
                  <a:cubicBezTo>
                    <a:pt x="584" y="72"/>
                    <a:pt x="57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1" name="Google Shape;17301;p59"/>
            <p:cNvSpPr/>
            <p:nvPr/>
          </p:nvSpPr>
          <p:spPr>
            <a:xfrm>
              <a:off x="3895125" y="2380475"/>
              <a:ext cx="16100" cy="16400"/>
            </a:xfrm>
            <a:custGeom>
              <a:avLst/>
              <a:gdLst/>
              <a:ahLst/>
              <a:cxnLst/>
              <a:rect l="l" t="t" r="r" b="b"/>
              <a:pathLst>
                <a:path w="644" h="656" extrusionOk="0">
                  <a:moveTo>
                    <a:pt x="596" y="1"/>
                  </a:moveTo>
                  <a:lnTo>
                    <a:pt x="596" y="1"/>
                  </a:lnTo>
                  <a:cubicBezTo>
                    <a:pt x="595" y="1"/>
                    <a:pt x="334" y="37"/>
                    <a:pt x="167" y="203"/>
                  </a:cubicBezTo>
                  <a:cubicBezTo>
                    <a:pt x="24" y="382"/>
                    <a:pt x="0" y="656"/>
                    <a:pt x="0" y="656"/>
                  </a:cubicBezTo>
                  <a:cubicBezTo>
                    <a:pt x="0" y="656"/>
                    <a:pt x="4" y="656"/>
                    <a:pt x="10" y="656"/>
                  </a:cubicBezTo>
                  <a:cubicBezTo>
                    <a:pt x="62" y="656"/>
                    <a:pt x="306" y="646"/>
                    <a:pt x="465" y="477"/>
                  </a:cubicBezTo>
                  <a:cubicBezTo>
                    <a:pt x="643" y="275"/>
                    <a:pt x="596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2" name="Google Shape;17302;p59"/>
            <p:cNvSpPr/>
            <p:nvPr/>
          </p:nvSpPr>
          <p:spPr>
            <a:xfrm>
              <a:off x="4099000" y="1753925"/>
              <a:ext cx="31300" cy="50325"/>
            </a:xfrm>
            <a:custGeom>
              <a:avLst/>
              <a:gdLst/>
              <a:ahLst/>
              <a:cxnLst/>
              <a:rect l="l" t="t" r="r" b="b"/>
              <a:pathLst>
                <a:path w="1252" h="2013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251" y="0"/>
                    <a:pt x="811" y="357"/>
                    <a:pt x="465" y="905"/>
                  </a:cubicBezTo>
                  <a:cubicBezTo>
                    <a:pt x="120" y="1465"/>
                    <a:pt x="1" y="2012"/>
                    <a:pt x="1" y="2012"/>
                  </a:cubicBezTo>
                  <a:cubicBezTo>
                    <a:pt x="1" y="2012"/>
                    <a:pt x="453" y="1667"/>
                    <a:pt x="799" y="1107"/>
                  </a:cubicBezTo>
                  <a:cubicBezTo>
                    <a:pt x="1132" y="548"/>
                    <a:pt x="1251" y="0"/>
                    <a:pt x="12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3" name="Google Shape;17303;p59"/>
            <p:cNvSpPr/>
            <p:nvPr/>
          </p:nvSpPr>
          <p:spPr>
            <a:xfrm>
              <a:off x="4130275" y="1766125"/>
              <a:ext cx="14300" cy="18475"/>
            </a:xfrm>
            <a:custGeom>
              <a:avLst/>
              <a:gdLst/>
              <a:ahLst/>
              <a:cxnLst/>
              <a:rect l="l" t="t" r="r" b="b"/>
              <a:pathLst>
                <a:path w="572" h="739" extrusionOk="0">
                  <a:moveTo>
                    <a:pt x="572" y="0"/>
                  </a:moveTo>
                  <a:cubicBezTo>
                    <a:pt x="572" y="0"/>
                    <a:pt x="488" y="0"/>
                    <a:pt x="405" y="24"/>
                  </a:cubicBezTo>
                  <a:cubicBezTo>
                    <a:pt x="298" y="60"/>
                    <a:pt x="179" y="119"/>
                    <a:pt x="107" y="238"/>
                  </a:cubicBezTo>
                  <a:cubicBezTo>
                    <a:pt x="36" y="346"/>
                    <a:pt x="0" y="477"/>
                    <a:pt x="24" y="584"/>
                  </a:cubicBezTo>
                  <a:cubicBezTo>
                    <a:pt x="24" y="679"/>
                    <a:pt x="48" y="739"/>
                    <a:pt x="48" y="739"/>
                  </a:cubicBezTo>
                  <a:lnTo>
                    <a:pt x="191" y="667"/>
                  </a:lnTo>
                  <a:cubicBezTo>
                    <a:pt x="286" y="619"/>
                    <a:pt x="369" y="548"/>
                    <a:pt x="429" y="465"/>
                  </a:cubicBezTo>
                  <a:cubicBezTo>
                    <a:pt x="488" y="358"/>
                    <a:pt x="524" y="250"/>
                    <a:pt x="536" y="167"/>
                  </a:cubicBezTo>
                  <a:cubicBezTo>
                    <a:pt x="572" y="72"/>
                    <a:pt x="57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4" name="Google Shape;17304;p59"/>
            <p:cNvSpPr/>
            <p:nvPr/>
          </p:nvSpPr>
          <p:spPr>
            <a:xfrm>
              <a:off x="3648350" y="2253075"/>
              <a:ext cx="34575" cy="42000"/>
            </a:xfrm>
            <a:custGeom>
              <a:avLst/>
              <a:gdLst/>
              <a:ahLst/>
              <a:cxnLst/>
              <a:rect l="l" t="t" r="r" b="b"/>
              <a:pathLst>
                <a:path w="1383" h="1680" extrusionOk="0">
                  <a:moveTo>
                    <a:pt x="1382" y="1"/>
                  </a:moveTo>
                  <a:lnTo>
                    <a:pt x="1382" y="1"/>
                  </a:lnTo>
                  <a:cubicBezTo>
                    <a:pt x="1382" y="1"/>
                    <a:pt x="918" y="251"/>
                    <a:pt x="549" y="715"/>
                  </a:cubicBezTo>
                  <a:cubicBezTo>
                    <a:pt x="156" y="1180"/>
                    <a:pt x="1" y="1680"/>
                    <a:pt x="1" y="1680"/>
                  </a:cubicBezTo>
                  <a:cubicBezTo>
                    <a:pt x="1" y="1680"/>
                    <a:pt x="465" y="1430"/>
                    <a:pt x="846" y="965"/>
                  </a:cubicBezTo>
                  <a:cubicBezTo>
                    <a:pt x="1227" y="513"/>
                    <a:pt x="1382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5" name="Google Shape;17305;p59"/>
            <p:cNvSpPr/>
            <p:nvPr/>
          </p:nvSpPr>
          <p:spPr>
            <a:xfrm>
              <a:off x="3665325" y="2277200"/>
              <a:ext cx="19975" cy="22950"/>
            </a:xfrm>
            <a:custGeom>
              <a:avLst/>
              <a:gdLst/>
              <a:ahLst/>
              <a:cxnLst/>
              <a:rect l="l" t="t" r="r" b="b"/>
              <a:pathLst>
                <a:path w="799" h="918" extrusionOk="0">
                  <a:moveTo>
                    <a:pt x="798" y="0"/>
                  </a:moveTo>
                  <a:lnTo>
                    <a:pt x="798" y="0"/>
                  </a:lnTo>
                  <a:cubicBezTo>
                    <a:pt x="798" y="0"/>
                    <a:pt x="465" y="84"/>
                    <a:pt x="251" y="334"/>
                  </a:cubicBezTo>
                  <a:cubicBezTo>
                    <a:pt x="24" y="572"/>
                    <a:pt x="1" y="917"/>
                    <a:pt x="1" y="917"/>
                  </a:cubicBezTo>
                  <a:cubicBezTo>
                    <a:pt x="1" y="917"/>
                    <a:pt x="322" y="834"/>
                    <a:pt x="548" y="584"/>
                  </a:cubicBezTo>
                  <a:cubicBezTo>
                    <a:pt x="774" y="346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6" name="Google Shape;17306;p59"/>
            <p:cNvSpPr/>
            <p:nvPr/>
          </p:nvSpPr>
          <p:spPr>
            <a:xfrm>
              <a:off x="4449050" y="2891250"/>
              <a:ext cx="460800" cy="175350"/>
            </a:xfrm>
            <a:custGeom>
              <a:avLst/>
              <a:gdLst/>
              <a:ahLst/>
              <a:cxnLst/>
              <a:rect l="l" t="t" r="r" b="b"/>
              <a:pathLst>
                <a:path w="18432" h="7014" extrusionOk="0">
                  <a:moveTo>
                    <a:pt x="1" y="1"/>
                  </a:moveTo>
                  <a:cubicBezTo>
                    <a:pt x="1" y="1"/>
                    <a:pt x="4049" y="1751"/>
                    <a:pt x="9145" y="3692"/>
                  </a:cubicBezTo>
                  <a:cubicBezTo>
                    <a:pt x="14229" y="5621"/>
                    <a:pt x="18432" y="7014"/>
                    <a:pt x="18432" y="7014"/>
                  </a:cubicBezTo>
                  <a:cubicBezTo>
                    <a:pt x="18432" y="7014"/>
                    <a:pt x="14383" y="5252"/>
                    <a:pt x="9288" y="3323"/>
                  </a:cubicBezTo>
                  <a:cubicBezTo>
                    <a:pt x="4204" y="138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7" name="Google Shape;17307;p59"/>
            <p:cNvSpPr/>
            <p:nvPr/>
          </p:nvSpPr>
          <p:spPr>
            <a:xfrm>
              <a:off x="4925600" y="3071050"/>
              <a:ext cx="52125" cy="19675"/>
            </a:xfrm>
            <a:custGeom>
              <a:avLst/>
              <a:gdLst/>
              <a:ahLst/>
              <a:cxnLst/>
              <a:rect l="l" t="t" r="r" b="b"/>
              <a:pathLst>
                <a:path w="2085" h="787" extrusionOk="0">
                  <a:moveTo>
                    <a:pt x="1" y="0"/>
                  </a:moveTo>
                  <a:cubicBezTo>
                    <a:pt x="1" y="0"/>
                    <a:pt x="382" y="357"/>
                    <a:pt x="965" y="572"/>
                  </a:cubicBezTo>
                  <a:cubicBezTo>
                    <a:pt x="1548" y="786"/>
                    <a:pt x="2084" y="786"/>
                    <a:pt x="2084" y="786"/>
                  </a:cubicBezTo>
                  <a:cubicBezTo>
                    <a:pt x="2084" y="786"/>
                    <a:pt x="1691" y="429"/>
                    <a:pt x="1108" y="203"/>
                  </a:cubicBezTo>
                  <a:cubicBezTo>
                    <a:pt x="5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8" name="Google Shape;17308;p59"/>
            <p:cNvSpPr/>
            <p:nvPr/>
          </p:nvSpPr>
          <p:spPr>
            <a:xfrm>
              <a:off x="4994950" y="3093775"/>
              <a:ext cx="31875" cy="13500"/>
            </a:xfrm>
            <a:custGeom>
              <a:avLst/>
              <a:gdLst/>
              <a:ahLst/>
              <a:cxnLst/>
              <a:rect l="l" t="t" r="r" b="b"/>
              <a:pathLst>
                <a:path w="1275" h="540" extrusionOk="0">
                  <a:moveTo>
                    <a:pt x="240" y="0"/>
                  </a:moveTo>
                  <a:cubicBezTo>
                    <a:pt x="98" y="0"/>
                    <a:pt x="1" y="20"/>
                    <a:pt x="1" y="20"/>
                  </a:cubicBezTo>
                  <a:cubicBezTo>
                    <a:pt x="1" y="20"/>
                    <a:pt x="215" y="318"/>
                    <a:pt x="572" y="460"/>
                  </a:cubicBezTo>
                  <a:cubicBezTo>
                    <a:pt x="732" y="523"/>
                    <a:pt x="899" y="539"/>
                    <a:pt x="1031" y="539"/>
                  </a:cubicBezTo>
                  <a:cubicBezTo>
                    <a:pt x="1174" y="539"/>
                    <a:pt x="1275" y="520"/>
                    <a:pt x="1275" y="520"/>
                  </a:cubicBezTo>
                  <a:cubicBezTo>
                    <a:pt x="1275" y="520"/>
                    <a:pt x="1049" y="222"/>
                    <a:pt x="703" y="79"/>
                  </a:cubicBezTo>
                  <a:cubicBezTo>
                    <a:pt x="538" y="17"/>
                    <a:pt x="370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9" name="Google Shape;17309;p59"/>
            <p:cNvSpPr/>
            <p:nvPr/>
          </p:nvSpPr>
          <p:spPr>
            <a:xfrm>
              <a:off x="5042275" y="3114625"/>
              <a:ext cx="26825" cy="11900"/>
            </a:xfrm>
            <a:custGeom>
              <a:avLst/>
              <a:gdLst/>
              <a:ahLst/>
              <a:cxnLst/>
              <a:rect l="l" t="t" r="r" b="b"/>
              <a:pathLst>
                <a:path w="1073" h="476" extrusionOk="0">
                  <a:moveTo>
                    <a:pt x="272" y="0"/>
                  </a:moveTo>
                  <a:cubicBezTo>
                    <a:pt x="116" y="0"/>
                    <a:pt x="1" y="31"/>
                    <a:pt x="1" y="31"/>
                  </a:cubicBezTo>
                  <a:cubicBezTo>
                    <a:pt x="1" y="31"/>
                    <a:pt x="168" y="305"/>
                    <a:pt x="465" y="424"/>
                  </a:cubicBezTo>
                  <a:cubicBezTo>
                    <a:pt x="572" y="463"/>
                    <a:pt x="681" y="475"/>
                    <a:pt x="776" y="475"/>
                  </a:cubicBezTo>
                  <a:cubicBezTo>
                    <a:pt x="946" y="475"/>
                    <a:pt x="1072" y="436"/>
                    <a:pt x="1072" y="436"/>
                  </a:cubicBezTo>
                  <a:cubicBezTo>
                    <a:pt x="1072" y="436"/>
                    <a:pt x="906" y="162"/>
                    <a:pt x="608" y="55"/>
                  </a:cubicBezTo>
                  <a:cubicBezTo>
                    <a:pt x="492" y="13"/>
                    <a:pt x="373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0" name="Google Shape;17310;p59"/>
            <p:cNvSpPr/>
            <p:nvPr/>
          </p:nvSpPr>
          <p:spPr>
            <a:xfrm>
              <a:off x="5104500" y="3139425"/>
              <a:ext cx="44375" cy="16800"/>
            </a:xfrm>
            <a:custGeom>
              <a:avLst/>
              <a:gdLst/>
              <a:ahLst/>
              <a:cxnLst/>
              <a:rect l="l" t="t" r="r" b="b"/>
              <a:pathLst>
                <a:path w="1775" h="672" extrusionOk="0">
                  <a:moveTo>
                    <a:pt x="102" y="1"/>
                  </a:moveTo>
                  <a:cubicBezTo>
                    <a:pt x="37" y="1"/>
                    <a:pt x="0" y="4"/>
                    <a:pt x="0" y="4"/>
                  </a:cubicBezTo>
                  <a:cubicBezTo>
                    <a:pt x="0" y="4"/>
                    <a:pt x="322" y="325"/>
                    <a:pt x="822" y="516"/>
                  </a:cubicBezTo>
                  <a:cubicBezTo>
                    <a:pt x="1207" y="657"/>
                    <a:pt x="1578" y="671"/>
                    <a:pt x="1717" y="671"/>
                  </a:cubicBezTo>
                  <a:cubicBezTo>
                    <a:pt x="1754" y="671"/>
                    <a:pt x="1774" y="670"/>
                    <a:pt x="1774" y="670"/>
                  </a:cubicBezTo>
                  <a:cubicBezTo>
                    <a:pt x="1774" y="670"/>
                    <a:pt x="1441" y="325"/>
                    <a:pt x="953" y="147"/>
                  </a:cubicBezTo>
                  <a:cubicBezTo>
                    <a:pt x="596" y="19"/>
                    <a:pt x="263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1" name="Google Shape;17311;p59"/>
            <p:cNvSpPr/>
            <p:nvPr/>
          </p:nvSpPr>
          <p:spPr>
            <a:xfrm>
              <a:off x="3391175" y="2492100"/>
              <a:ext cx="606350" cy="231000"/>
            </a:xfrm>
            <a:custGeom>
              <a:avLst/>
              <a:gdLst/>
              <a:ahLst/>
              <a:cxnLst/>
              <a:rect l="l" t="t" r="r" b="b"/>
              <a:pathLst>
                <a:path w="24254" h="9240" extrusionOk="0">
                  <a:moveTo>
                    <a:pt x="1" y="1"/>
                  </a:moveTo>
                  <a:cubicBezTo>
                    <a:pt x="2" y="1"/>
                    <a:pt x="5359" y="2263"/>
                    <a:pt x="12050" y="4799"/>
                  </a:cubicBezTo>
                  <a:cubicBezTo>
                    <a:pt x="18753" y="7347"/>
                    <a:pt x="24254" y="9240"/>
                    <a:pt x="24254" y="9240"/>
                  </a:cubicBezTo>
                  <a:cubicBezTo>
                    <a:pt x="24254" y="9240"/>
                    <a:pt x="18896" y="6978"/>
                    <a:pt x="12205" y="4430"/>
                  </a:cubicBezTo>
                  <a:cubicBezTo>
                    <a:pt x="5502" y="188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2" name="Google Shape;17312;p59"/>
            <p:cNvSpPr/>
            <p:nvPr/>
          </p:nvSpPr>
          <p:spPr>
            <a:xfrm>
              <a:off x="3365875" y="2483750"/>
              <a:ext cx="10450" cy="7200"/>
            </a:xfrm>
            <a:custGeom>
              <a:avLst/>
              <a:gdLst/>
              <a:ahLst/>
              <a:cxnLst/>
              <a:rect l="l" t="t" r="r" b="b"/>
              <a:pathLst>
                <a:path w="418" h="288" extrusionOk="0">
                  <a:moveTo>
                    <a:pt x="178" y="0"/>
                  </a:moveTo>
                  <a:cubicBezTo>
                    <a:pt x="157" y="0"/>
                    <a:pt x="144" y="1"/>
                    <a:pt x="144" y="1"/>
                  </a:cubicBezTo>
                  <a:cubicBezTo>
                    <a:pt x="144" y="1"/>
                    <a:pt x="1" y="156"/>
                    <a:pt x="25" y="227"/>
                  </a:cubicBezTo>
                  <a:cubicBezTo>
                    <a:pt x="51" y="281"/>
                    <a:pt x="172" y="288"/>
                    <a:pt x="231" y="288"/>
                  </a:cubicBezTo>
                  <a:cubicBezTo>
                    <a:pt x="250" y="288"/>
                    <a:pt x="263" y="287"/>
                    <a:pt x="263" y="287"/>
                  </a:cubicBezTo>
                  <a:cubicBezTo>
                    <a:pt x="263" y="287"/>
                    <a:pt x="418" y="132"/>
                    <a:pt x="382" y="61"/>
                  </a:cubicBezTo>
                  <a:cubicBezTo>
                    <a:pt x="364" y="7"/>
                    <a:pt x="239" y="0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3" name="Google Shape;17313;p59"/>
            <p:cNvSpPr/>
            <p:nvPr/>
          </p:nvSpPr>
          <p:spPr>
            <a:xfrm>
              <a:off x="3254550" y="2441875"/>
              <a:ext cx="25325" cy="11775"/>
            </a:xfrm>
            <a:custGeom>
              <a:avLst/>
              <a:gdLst/>
              <a:ahLst/>
              <a:cxnLst/>
              <a:rect l="l" t="t" r="r" b="b"/>
              <a:pathLst>
                <a:path w="1013" h="471" extrusionOk="0">
                  <a:moveTo>
                    <a:pt x="288" y="1"/>
                  </a:moveTo>
                  <a:cubicBezTo>
                    <a:pt x="124" y="1"/>
                    <a:pt x="1" y="45"/>
                    <a:pt x="1" y="45"/>
                  </a:cubicBezTo>
                  <a:cubicBezTo>
                    <a:pt x="1" y="45"/>
                    <a:pt x="144" y="307"/>
                    <a:pt x="430" y="414"/>
                  </a:cubicBezTo>
                  <a:cubicBezTo>
                    <a:pt x="532" y="457"/>
                    <a:pt x="635" y="470"/>
                    <a:pt x="726" y="470"/>
                  </a:cubicBezTo>
                  <a:cubicBezTo>
                    <a:pt x="890" y="470"/>
                    <a:pt x="1013" y="426"/>
                    <a:pt x="1013" y="426"/>
                  </a:cubicBezTo>
                  <a:cubicBezTo>
                    <a:pt x="1013" y="426"/>
                    <a:pt x="858" y="164"/>
                    <a:pt x="584" y="57"/>
                  </a:cubicBezTo>
                  <a:cubicBezTo>
                    <a:pt x="482" y="14"/>
                    <a:pt x="379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4" name="Google Shape;17314;p59"/>
            <p:cNvSpPr/>
            <p:nvPr/>
          </p:nvSpPr>
          <p:spPr>
            <a:xfrm>
              <a:off x="4807725" y="3065975"/>
              <a:ext cx="148550" cy="56575"/>
            </a:xfrm>
            <a:custGeom>
              <a:avLst/>
              <a:gdLst/>
              <a:ahLst/>
              <a:cxnLst/>
              <a:rect l="l" t="t" r="r" b="b"/>
              <a:pathLst>
                <a:path w="5942" h="226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75" y="691"/>
                    <a:pt x="2906" y="1310"/>
                  </a:cubicBezTo>
                  <a:cubicBezTo>
                    <a:pt x="4549" y="1942"/>
                    <a:pt x="5942" y="2263"/>
                    <a:pt x="5942" y="2263"/>
                  </a:cubicBezTo>
                  <a:cubicBezTo>
                    <a:pt x="5942" y="2263"/>
                    <a:pt x="4692" y="1572"/>
                    <a:pt x="3037" y="953"/>
                  </a:cubicBezTo>
                  <a:cubicBezTo>
                    <a:pt x="1406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5" name="Google Shape;17315;p59"/>
            <p:cNvSpPr/>
            <p:nvPr/>
          </p:nvSpPr>
          <p:spPr>
            <a:xfrm>
              <a:off x="3101575" y="216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6" name="Google Shape;17316;p59"/>
            <p:cNvSpPr/>
            <p:nvPr/>
          </p:nvSpPr>
          <p:spPr>
            <a:xfrm>
              <a:off x="3335525" y="1978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7" name="Google Shape;17317;p59"/>
            <p:cNvSpPr/>
            <p:nvPr/>
          </p:nvSpPr>
          <p:spPr>
            <a:xfrm>
              <a:off x="4480000" y="1694975"/>
              <a:ext cx="472725" cy="324775"/>
            </a:xfrm>
            <a:custGeom>
              <a:avLst/>
              <a:gdLst/>
              <a:ahLst/>
              <a:cxnLst/>
              <a:rect l="l" t="t" r="r" b="b"/>
              <a:pathLst>
                <a:path w="18909" h="12991" extrusionOk="0">
                  <a:moveTo>
                    <a:pt x="18634" y="1"/>
                  </a:moveTo>
                  <a:lnTo>
                    <a:pt x="18634" y="1"/>
                  </a:lnTo>
                  <a:cubicBezTo>
                    <a:pt x="18682" y="156"/>
                    <a:pt x="18730" y="406"/>
                    <a:pt x="18741" y="715"/>
                  </a:cubicBezTo>
                  <a:cubicBezTo>
                    <a:pt x="18753" y="1346"/>
                    <a:pt x="18587" y="2299"/>
                    <a:pt x="17956" y="3204"/>
                  </a:cubicBezTo>
                  <a:cubicBezTo>
                    <a:pt x="17325" y="4120"/>
                    <a:pt x="16182" y="4894"/>
                    <a:pt x="14777" y="5335"/>
                  </a:cubicBezTo>
                  <a:cubicBezTo>
                    <a:pt x="13384" y="5787"/>
                    <a:pt x="11729" y="5894"/>
                    <a:pt x="9990" y="6109"/>
                  </a:cubicBezTo>
                  <a:cubicBezTo>
                    <a:pt x="8228" y="6299"/>
                    <a:pt x="6561" y="6752"/>
                    <a:pt x="5180" y="7430"/>
                  </a:cubicBezTo>
                  <a:cubicBezTo>
                    <a:pt x="3787" y="8097"/>
                    <a:pt x="2668" y="8966"/>
                    <a:pt x="1882" y="9811"/>
                  </a:cubicBezTo>
                  <a:cubicBezTo>
                    <a:pt x="1073" y="10657"/>
                    <a:pt x="608" y="11478"/>
                    <a:pt x="358" y="12074"/>
                  </a:cubicBezTo>
                  <a:cubicBezTo>
                    <a:pt x="215" y="12359"/>
                    <a:pt x="156" y="12586"/>
                    <a:pt x="96" y="12752"/>
                  </a:cubicBezTo>
                  <a:cubicBezTo>
                    <a:pt x="37" y="12907"/>
                    <a:pt x="1" y="12990"/>
                    <a:pt x="1" y="12990"/>
                  </a:cubicBezTo>
                  <a:cubicBezTo>
                    <a:pt x="1" y="12990"/>
                    <a:pt x="37" y="12907"/>
                    <a:pt x="108" y="12752"/>
                  </a:cubicBezTo>
                  <a:cubicBezTo>
                    <a:pt x="180" y="12609"/>
                    <a:pt x="275" y="12371"/>
                    <a:pt x="442" y="12097"/>
                  </a:cubicBezTo>
                  <a:cubicBezTo>
                    <a:pt x="739" y="11538"/>
                    <a:pt x="1251" y="10764"/>
                    <a:pt x="2085" y="10002"/>
                  </a:cubicBezTo>
                  <a:cubicBezTo>
                    <a:pt x="3692" y="8442"/>
                    <a:pt x="6609" y="7025"/>
                    <a:pt x="10050" y="6704"/>
                  </a:cubicBezTo>
                  <a:cubicBezTo>
                    <a:pt x="11764" y="6502"/>
                    <a:pt x="13467" y="6347"/>
                    <a:pt x="14931" y="5811"/>
                  </a:cubicBezTo>
                  <a:cubicBezTo>
                    <a:pt x="16396" y="5299"/>
                    <a:pt x="17587" y="4394"/>
                    <a:pt x="18194" y="3370"/>
                  </a:cubicBezTo>
                  <a:cubicBezTo>
                    <a:pt x="18813" y="2358"/>
                    <a:pt x="18908" y="1358"/>
                    <a:pt x="18813" y="715"/>
                  </a:cubicBezTo>
                  <a:cubicBezTo>
                    <a:pt x="18777" y="406"/>
                    <a:pt x="18694" y="167"/>
                    <a:pt x="186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8" name="Google Shape;17318;p59"/>
            <p:cNvSpPr/>
            <p:nvPr/>
          </p:nvSpPr>
          <p:spPr>
            <a:xfrm>
              <a:off x="4942875" y="1689025"/>
              <a:ext cx="163425" cy="922750"/>
            </a:xfrm>
            <a:custGeom>
              <a:avLst/>
              <a:gdLst/>
              <a:ahLst/>
              <a:cxnLst/>
              <a:rect l="l" t="t" r="r" b="b"/>
              <a:pathLst>
                <a:path w="6537" h="36910" extrusionOk="0">
                  <a:moveTo>
                    <a:pt x="0" y="1"/>
                  </a:moveTo>
                  <a:cubicBezTo>
                    <a:pt x="2" y="2"/>
                    <a:pt x="121" y="73"/>
                    <a:pt x="334" y="227"/>
                  </a:cubicBezTo>
                  <a:cubicBezTo>
                    <a:pt x="536" y="370"/>
                    <a:pt x="822" y="608"/>
                    <a:pt x="1155" y="989"/>
                  </a:cubicBezTo>
                  <a:cubicBezTo>
                    <a:pt x="1810" y="1703"/>
                    <a:pt x="2501" y="2953"/>
                    <a:pt x="3060" y="4596"/>
                  </a:cubicBezTo>
                  <a:cubicBezTo>
                    <a:pt x="3620" y="6263"/>
                    <a:pt x="4215" y="8252"/>
                    <a:pt x="4691" y="10514"/>
                  </a:cubicBezTo>
                  <a:cubicBezTo>
                    <a:pt x="5144" y="12776"/>
                    <a:pt x="5501" y="15288"/>
                    <a:pt x="5632" y="17931"/>
                  </a:cubicBezTo>
                  <a:cubicBezTo>
                    <a:pt x="5918" y="23253"/>
                    <a:pt x="5275" y="28075"/>
                    <a:pt x="4465" y="31469"/>
                  </a:cubicBezTo>
                  <a:cubicBezTo>
                    <a:pt x="4275" y="32326"/>
                    <a:pt x="4096" y="33088"/>
                    <a:pt x="3894" y="33755"/>
                  </a:cubicBezTo>
                  <a:cubicBezTo>
                    <a:pt x="3691" y="34422"/>
                    <a:pt x="3536" y="35005"/>
                    <a:pt x="3370" y="35469"/>
                  </a:cubicBezTo>
                  <a:cubicBezTo>
                    <a:pt x="3072" y="36386"/>
                    <a:pt x="2893" y="36910"/>
                    <a:pt x="2893" y="36910"/>
                  </a:cubicBezTo>
                  <a:cubicBezTo>
                    <a:pt x="2893" y="36910"/>
                    <a:pt x="3096" y="36410"/>
                    <a:pt x="3477" y="35457"/>
                  </a:cubicBezTo>
                  <a:cubicBezTo>
                    <a:pt x="3667" y="35005"/>
                    <a:pt x="3858" y="34422"/>
                    <a:pt x="4084" y="33767"/>
                  </a:cubicBezTo>
                  <a:cubicBezTo>
                    <a:pt x="4322" y="33112"/>
                    <a:pt x="4548" y="32362"/>
                    <a:pt x="4787" y="31504"/>
                  </a:cubicBezTo>
                  <a:cubicBezTo>
                    <a:pt x="5739" y="28135"/>
                    <a:pt x="6537" y="23265"/>
                    <a:pt x="6251" y="17872"/>
                  </a:cubicBezTo>
                  <a:cubicBezTo>
                    <a:pt x="6108" y="15193"/>
                    <a:pt x="5715" y="12657"/>
                    <a:pt x="5203" y="10371"/>
                  </a:cubicBezTo>
                  <a:cubicBezTo>
                    <a:pt x="4667" y="8109"/>
                    <a:pt x="3977" y="6120"/>
                    <a:pt x="3358" y="4477"/>
                  </a:cubicBezTo>
                  <a:cubicBezTo>
                    <a:pt x="2715" y="2846"/>
                    <a:pt x="1929" y="1608"/>
                    <a:pt x="1227" y="905"/>
                  </a:cubicBezTo>
                  <a:cubicBezTo>
                    <a:pt x="869" y="572"/>
                    <a:pt x="560" y="346"/>
                    <a:pt x="345" y="191"/>
                  </a:cubicBezTo>
                  <a:cubicBezTo>
                    <a:pt x="121" y="73"/>
                    <a:pt x="2" y="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9" name="Google Shape;17319;p59"/>
            <p:cNvSpPr/>
            <p:nvPr/>
          </p:nvSpPr>
          <p:spPr>
            <a:xfrm>
              <a:off x="4221650" y="2505975"/>
              <a:ext cx="790600" cy="210275"/>
            </a:xfrm>
            <a:custGeom>
              <a:avLst/>
              <a:gdLst/>
              <a:ahLst/>
              <a:cxnLst/>
              <a:rect l="l" t="t" r="r" b="b"/>
              <a:pathLst>
                <a:path w="31624" h="8411" extrusionOk="0">
                  <a:moveTo>
                    <a:pt x="31623" y="3934"/>
                  </a:moveTo>
                  <a:cubicBezTo>
                    <a:pt x="31623" y="3934"/>
                    <a:pt x="31516" y="3994"/>
                    <a:pt x="31314" y="4125"/>
                  </a:cubicBezTo>
                  <a:cubicBezTo>
                    <a:pt x="31516" y="4006"/>
                    <a:pt x="31623" y="3934"/>
                    <a:pt x="31623" y="3934"/>
                  </a:cubicBezTo>
                  <a:close/>
                  <a:moveTo>
                    <a:pt x="14063" y="0"/>
                  </a:moveTo>
                  <a:cubicBezTo>
                    <a:pt x="11743" y="0"/>
                    <a:pt x="9519" y="291"/>
                    <a:pt x="7573" y="910"/>
                  </a:cubicBezTo>
                  <a:cubicBezTo>
                    <a:pt x="5489" y="1589"/>
                    <a:pt x="3751" y="2660"/>
                    <a:pt x="2584" y="3827"/>
                  </a:cubicBezTo>
                  <a:cubicBezTo>
                    <a:pt x="1393" y="4994"/>
                    <a:pt x="739" y="6196"/>
                    <a:pt x="417" y="7042"/>
                  </a:cubicBezTo>
                  <a:cubicBezTo>
                    <a:pt x="238" y="7482"/>
                    <a:pt x="143" y="7816"/>
                    <a:pt x="84" y="8054"/>
                  </a:cubicBezTo>
                  <a:lnTo>
                    <a:pt x="35" y="8264"/>
                  </a:lnTo>
                  <a:lnTo>
                    <a:pt x="35" y="8264"/>
                  </a:lnTo>
                  <a:cubicBezTo>
                    <a:pt x="49" y="8208"/>
                    <a:pt x="69" y="8138"/>
                    <a:pt x="96" y="8054"/>
                  </a:cubicBezTo>
                  <a:cubicBezTo>
                    <a:pt x="179" y="7840"/>
                    <a:pt x="298" y="7506"/>
                    <a:pt x="489" y="7089"/>
                  </a:cubicBezTo>
                  <a:cubicBezTo>
                    <a:pt x="870" y="6268"/>
                    <a:pt x="1572" y="5125"/>
                    <a:pt x="2775" y="4053"/>
                  </a:cubicBezTo>
                  <a:cubicBezTo>
                    <a:pt x="3953" y="2958"/>
                    <a:pt x="5668" y="1982"/>
                    <a:pt x="7704" y="1410"/>
                  </a:cubicBezTo>
                  <a:cubicBezTo>
                    <a:pt x="9608" y="853"/>
                    <a:pt x="11804" y="609"/>
                    <a:pt x="14088" y="609"/>
                  </a:cubicBezTo>
                  <a:cubicBezTo>
                    <a:pt x="14245" y="609"/>
                    <a:pt x="14403" y="610"/>
                    <a:pt x="14562" y="612"/>
                  </a:cubicBezTo>
                  <a:cubicBezTo>
                    <a:pt x="15800" y="648"/>
                    <a:pt x="16991" y="767"/>
                    <a:pt x="18110" y="1053"/>
                  </a:cubicBezTo>
                  <a:cubicBezTo>
                    <a:pt x="19229" y="1315"/>
                    <a:pt x="20229" y="1744"/>
                    <a:pt x="21205" y="2220"/>
                  </a:cubicBezTo>
                  <a:cubicBezTo>
                    <a:pt x="23110" y="3196"/>
                    <a:pt x="24849" y="4184"/>
                    <a:pt x="26468" y="4565"/>
                  </a:cubicBezTo>
                  <a:cubicBezTo>
                    <a:pt x="27191" y="4753"/>
                    <a:pt x="27868" y="4827"/>
                    <a:pt x="28475" y="4827"/>
                  </a:cubicBezTo>
                  <a:cubicBezTo>
                    <a:pt x="29217" y="4827"/>
                    <a:pt x="29853" y="4716"/>
                    <a:pt x="30337" y="4565"/>
                  </a:cubicBezTo>
                  <a:cubicBezTo>
                    <a:pt x="30790" y="4411"/>
                    <a:pt x="31099" y="4244"/>
                    <a:pt x="31314" y="4125"/>
                  </a:cubicBezTo>
                  <a:lnTo>
                    <a:pt x="31314" y="4125"/>
                  </a:lnTo>
                  <a:cubicBezTo>
                    <a:pt x="31088" y="4232"/>
                    <a:pt x="30778" y="4375"/>
                    <a:pt x="30326" y="4482"/>
                  </a:cubicBezTo>
                  <a:cubicBezTo>
                    <a:pt x="29935" y="4582"/>
                    <a:pt x="29455" y="4647"/>
                    <a:pt x="28908" y="4647"/>
                  </a:cubicBezTo>
                  <a:cubicBezTo>
                    <a:pt x="28220" y="4647"/>
                    <a:pt x="27425" y="4545"/>
                    <a:pt x="26563" y="4280"/>
                  </a:cubicBezTo>
                  <a:cubicBezTo>
                    <a:pt x="25003" y="3827"/>
                    <a:pt x="23360" y="2803"/>
                    <a:pt x="21444" y="1779"/>
                  </a:cubicBezTo>
                  <a:cubicBezTo>
                    <a:pt x="20491" y="1267"/>
                    <a:pt x="19419" y="779"/>
                    <a:pt x="18253" y="481"/>
                  </a:cubicBezTo>
                  <a:cubicBezTo>
                    <a:pt x="17098" y="184"/>
                    <a:pt x="15859" y="29"/>
                    <a:pt x="14597" y="5"/>
                  </a:cubicBezTo>
                  <a:cubicBezTo>
                    <a:pt x="14419" y="2"/>
                    <a:pt x="14241" y="0"/>
                    <a:pt x="14063" y="0"/>
                  </a:cubicBezTo>
                  <a:close/>
                  <a:moveTo>
                    <a:pt x="35" y="8264"/>
                  </a:moveTo>
                  <a:cubicBezTo>
                    <a:pt x="10" y="8359"/>
                    <a:pt x="0" y="8411"/>
                    <a:pt x="0" y="8411"/>
                  </a:cubicBezTo>
                  <a:lnTo>
                    <a:pt x="35" y="8264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0" name="Google Shape;17320;p59"/>
            <p:cNvSpPr/>
            <p:nvPr/>
          </p:nvSpPr>
          <p:spPr>
            <a:xfrm>
              <a:off x="4967575" y="1766725"/>
              <a:ext cx="70275" cy="246475"/>
            </a:xfrm>
            <a:custGeom>
              <a:avLst/>
              <a:gdLst/>
              <a:ahLst/>
              <a:cxnLst/>
              <a:rect l="l" t="t" r="r" b="b"/>
              <a:pathLst>
                <a:path w="2811" h="98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55" y="560"/>
                    <a:pt x="441" y="1453"/>
                  </a:cubicBezTo>
                  <a:cubicBezTo>
                    <a:pt x="727" y="2346"/>
                    <a:pt x="1084" y="3560"/>
                    <a:pt x="1477" y="4917"/>
                  </a:cubicBezTo>
                  <a:cubicBezTo>
                    <a:pt x="1858" y="6263"/>
                    <a:pt x="2191" y="7501"/>
                    <a:pt x="2429" y="8394"/>
                  </a:cubicBezTo>
                  <a:cubicBezTo>
                    <a:pt x="2644" y="9287"/>
                    <a:pt x="2798" y="9858"/>
                    <a:pt x="2798" y="9858"/>
                  </a:cubicBezTo>
                  <a:cubicBezTo>
                    <a:pt x="2798" y="9858"/>
                    <a:pt x="2810" y="9275"/>
                    <a:pt x="2727" y="8335"/>
                  </a:cubicBezTo>
                  <a:cubicBezTo>
                    <a:pt x="2632" y="7394"/>
                    <a:pt x="2441" y="6120"/>
                    <a:pt x="2048" y="4739"/>
                  </a:cubicBezTo>
                  <a:cubicBezTo>
                    <a:pt x="1667" y="3358"/>
                    <a:pt x="1143" y="2167"/>
                    <a:pt x="727" y="1334"/>
                  </a:cubicBezTo>
                  <a:cubicBezTo>
                    <a:pt x="310" y="50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1" name="Google Shape;17321;p59"/>
            <p:cNvSpPr/>
            <p:nvPr/>
          </p:nvSpPr>
          <p:spPr>
            <a:xfrm>
              <a:off x="4466925" y="1872375"/>
              <a:ext cx="408700" cy="144700"/>
            </a:xfrm>
            <a:custGeom>
              <a:avLst/>
              <a:gdLst/>
              <a:ahLst/>
              <a:cxnLst/>
              <a:rect l="l" t="t" r="r" b="b"/>
              <a:pathLst>
                <a:path w="16348" h="5788" extrusionOk="0">
                  <a:moveTo>
                    <a:pt x="16347" y="1"/>
                  </a:moveTo>
                  <a:cubicBezTo>
                    <a:pt x="16347" y="1"/>
                    <a:pt x="16109" y="96"/>
                    <a:pt x="15657" y="191"/>
                  </a:cubicBezTo>
                  <a:cubicBezTo>
                    <a:pt x="15228" y="310"/>
                    <a:pt x="14585" y="513"/>
                    <a:pt x="13788" y="608"/>
                  </a:cubicBezTo>
                  <a:cubicBezTo>
                    <a:pt x="12990" y="727"/>
                    <a:pt x="12014" y="810"/>
                    <a:pt x="10942" y="846"/>
                  </a:cubicBezTo>
                  <a:cubicBezTo>
                    <a:pt x="9870" y="906"/>
                    <a:pt x="8680" y="941"/>
                    <a:pt x="7430" y="1108"/>
                  </a:cubicBezTo>
                  <a:cubicBezTo>
                    <a:pt x="6191" y="1275"/>
                    <a:pt x="5001" y="1584"/>
                    <a:pt x="4024" y="2073"/>
                  </a:cubicBezTo>
                  <a:cubicBezTo>
                    <a:pt x="3048" y="2549"/>
                    <a:pt x="2238" y="3144"/>
                    <a:pt x="1643" y="3704"/>
                  </a:cubicBezTo>
                  <a:cubicBezTo>
                    <a:pt x="1048" y="4275"/>
                    <a:pt x="643" y="4811"/>
                    <a:pt x="381" y="5180"/>
                  </a:cubicBezTo>
                  <a:cubicBezTo>
                    <a:pt x="262" y="5371"/>
                    <a:pt x="155" y="5525"/>
                    <a:pt x="95" y="5632"/>
                  </a:cubicBezTo>
                  <a:cubicBezTo>
                    <a:pt x="36" y="5740"/>
                    <a:pt x="0" y="5787"/>
                    <a:pt x="0" y="5787"/>
                  </a:cubicBezTo>
                  <a:cubicBezTo>
                    <a:pt x="0" y="5787"/>
                    <a:pt x="36" y="5752"/>
                    <a:pt x="107" y="5644"/>
                  </a:cubicBezTo>
                  <a:cubicBezTo>
                    <a:pt x="167" y="5537"/>
                    <a:pt x="274" y="5406"/>
                    <a:pt x="417" y="5228"/>
                  </a:cubicBezTo>
                  <a:cubicBezTo>
                    <a:pt x="703" y="4882"/>
                    <a:pt x="1131" y="4382"/>
                    <a:pt x="1762" y="3858"/>
                  </a:cubicBezTo>
                  <a:cubicBezTo>
                    <a:pt x="2381" y="3335"/>
                    <a:pt x="3191" y="2787"/>
                    <a:pt x="4155" y="2358"/>
                  </a:cubicBezTo>
                  <a:cubicBezTo>
                    <a:pt x="5120" y="1918"/>
                    <a:pt x="6275" y="1644"/>
                    <a:pt x="7489" y="1477"/>
                  </a:cubicBezTo>
                  <a:cubicBezTo>
                    <a:pt x="8715" y="1311"/>
                    <a:pt x="9906" y="1275"/>
                    <a:pt x="10978" y="1180"/>
                  </a:cubicBezTo>
                  <a:cubicBezTo>
                    <a:pt x="12049" y="1108"/>
                    <a:pt x="13026" y="989"/>
                    <a:pt x="13835" y="822"/>
                  </a:cubicBezTo>
                  <a:cubicBezTo>
                    <a:pt x="14633" y="680"/>
                    <a:pt x="15264" y="453"/>
                    <a:pt x="15693" y="287"/>
                  </a:cubicBezTo>
                  <a:cubicBezTo>
                    <a:pt x="16109" y="108"/>
                    <a:pt x="16347" y="1"/>
                    <a:pt x="163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2" name="Google Shape;17322;p59"/>
            <p:cNvSpPr/>
            <p:nvPr/>
          </p:nvSpPr>
          <p:spPr>
            <a:xfrm>
              <a:off x="4889875" y="1845000"/>
              <a:ext cx="31575" cy="22050"/>
            </a:xfrm>
            <a:custGeom>
              <a:avLst/>
              <a:gdLst/>
              <a:ahLst/>
              <a:cxnLst/>
              <a:rect l="l" t="t" r="r" b="b"/>
              <a:pathLst>
                <a:path w="1263" h="882" extrusionOk="0">
                  <a:moveTo>
                    <a:pt x="1263" y="0"/>
                  </a:moveTo>
                  <a:cubicBezTo>
                    <a:pt x="1263" y="0"/>
                    <a:pt x="870" y="60"/>
                    <a:pt x="537" y="298"/>
                  </a:cubicBezTo>
                  <a:cubicBezTo>
                    <a:pt x="191" y="536"/>
                    <a:pt x="1" y="882"/>
                    <a:pt x="1" y="882"/>
                  </a:cubicBezTo>
                  <a:cubicBezTo>
                    <a:pt x="1" y="882"/>
                    <a:pt x="370" y="822"/>
                    <a:pt x="727" y="584"/>
                  </a:cubicBezTo>
                  <a:cubicBezTo>
                    <a:pt x="1072" y="346"/>
                    <a:pt x="1263" y="1"/>
                    <a:pt x="12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3" name="Google Shape;17323;p59"/>
            <p:cNvSpPr/>
            <p:nvPr/>
          </p:nvSpPr>
          <p:spPr>
            <a:xfrm>
              <a:off x="5036025" y="2284350"/>
              <a:ext cx="21750" cy="156575"/>
            </a:xfrm>
            <a:custGeom>
              <a:avLst/>
              <a:gdLst/>
              <a:ahLst/>
              <a:cxnLst/>
              <a:rect l="l" t="t" r="r" b="b"/>
              <a:pathLst>
                <a:path w="870" h="6263" extrusionOk="0">
                  <a:moveTo>
                    <a:pt x="870" y="0"/>
                  </a:moveTo>
                  <a:lnTo>
                    <a:pt x="870" y="0"/>
                  </a:lnTo>
                  <a:cubicBezTo>
                    <a:pt x="870" y="0"/>
                    <a:pt x="501" y="1381"/>
                    <a:pt x="263" y="3108"/>
                  </a:cubicBezTo>
                  <a:cubicBezTo>
                    <a:pt x="25" y="4834"/>
                    <a:pt x="1" y="6263"/>
                    <a:pt x="1" y="6263"/>
                  </a:cubicBezTo>
                  <a:cubicBezTo>
                    <a:pt x="1" y="6263"/>
                    <a:pt x="370" y="4894"/>
                    <a:pt x="608" y="3155"/>
                  </a:cubicBezTo>
                  <a:cubicBezTo>
                    <a:pt x="846" y="1417"/>
                    <a:pt x="870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4" name="Google Shape;17324;p59"/>
            <p:cNvSpPr/>
            <p:nvPr/>
          </p:nvSpPr>
          <p:spPr>
            <a:xfrm>
              <a:off x="5055375" y="2246825"/>
              <a:ext cx="8950" cy="17900"/>
            </a:xfrm>
            <a:custGeom>
              <a:avLst/>
              <a:gdLst/>
              <a:ahLst/>
              <a:cxnLst/>
              <a:rect l="l" t="t" r="r" b="b"/>
              <a:pathLst>
                <a:path w="358" h="716" extrusionOk="0">
                  <a:moveTo>
                    <a:pt x="179" y="1"/>
                  </a:moveTo>
                  <a:cubicBezTo>
                    <a:pt x="179" y="1"/>
                    <a:pt x="1" y="168"/>
                    <a:pt x="1" y="358"/>
                  </a:cubicBezTo>
                  <a:cubicBezTo>
                    <a:pt x="1" y="549"/>
                    <a:pt x="179" y="715"/>
                    <a:pt x="179" y="715"/>
                  </a:cubicBezTo>
                  <a:cubicBezTo>
                    <a:pt x="179" y="715"/>
                    <a:pt x="346" y="560"/>
                    <a:pt x="358" y="358"/>
                  </a:cubicBezTo>
                  <a:cubicBezTo>
                    <a:pt x="358" y="168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5" name="Google Shape;17325;p59"/>
            <p:cNvSpPr/>
            <p:nvPr/>
          </p:nvSpPr>
          <p:spPr>
            <a:xfrm>
              <a:off x="4015675" y="2738550"/>
              <a:ext cx="217900" cy="124750"/>
            </a:xfrm>
            <a:custGeom>
              <a:avLst/>
              <a:gdLst/>
              <a:ahLst/>
              <a:cxnLst/>
              <a:rect l="l" t="t" r="r" b="b"/>
              <a:pathLst>
                <a:path w="8716" h="4990" extrusionOk="0">
                  <a:moveTo>
                    <a:pt x="0" y="1"/>
                  </a:moveTo>
                  <a:cubicBezTo>
                    <a:pt x="0" y="1"/>
                    <a:pt x="36" y="156"/>
                    <a:pt x="107" y="406"/>
                  </a:cubicBezTo>
                  <a:cubicBezTo>
                    <a:pt x="191" y="656"/>
                    <a:pt x="346" y="1037"/>
                    <a:pt x="596" y="1454"/>
                  </a:cubicBezTo>
                  <a:cubicBezTo>
                    <a:pt x="1084" y="2299"/>
                    <a:pt x="2096" y="3299"/>
                    <a:pt x="3465" y="3918"/>
                  </a:cubicBezTo>
                  <a:cubicBezTo>
                    <a:pt x="4846" y="4549"/>
                    <a:pt x="6191" y="4740"/>
                    <a:pt x="7144" y="4859"/>
                  </a:cubicBezTo>
                  <a:cubicBezTo>
                    <a:pt x="8120" y="4954"/>
                    <a:pt x="8716" y="4990"/>
                    <a:pt x="8716" y="4990"/>
                  </a:cubicBezTo>
                  <a:cubicBezTo>
                    <a:pt x="8716" y="4990"/>
                    <a:pt x="8132" y="4883"/>
                    <a:pt x="7192" y="4704"/>
                  </a:cubicBezTo>
                  <a:cubicBezTo>
                    <a:pt x="6251" y="4513"/>
                    <a:pt x="4941" y="4228"/>
                    <a:pt x="3632" y="3620"/>
                  </a:cubicBezTo>
                  <a:cubicBezTo>
                    <a:pt x="2310" y="3013"/>
                    <a:pt x="1298" y="2132"/>
                    <a:pt x="750" y="1358"/>
                  </a:cubicBezTo>
                  <a:cubicBezTo>
                    <a:pt x="465" y="989"/>
                    <a:pt x="274" y="644"/>
                    <a:pt x="167" y="394"/>
                  </a:cubicBezTo>
                  <a:cubicBezTo>
                    <a:pt x="48" y="14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6" name="Google Shape;17326;p59"/>
            <p:cNvSpPr/>
            <p:nvPr/>
          </p:nvSpPr>
          <p:spPr>
            <a:xfrm>
              <a:off x="4086800" y="279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7" name="Google Shape;17327;p59"/>
            <p:cNvSpPr/>
            <p:nvPr/>
          </p:nvSpPr>
          <p:spPr>
            <a:xfrm>
              <a:off x="4069250" y="2783800"/>
              <a:ext cx="73550" cy="37525"/>
            </a:xfrm>
            <a:custGeom>
              <a:avLst/>
              <a:gdLst/>
              <a:ahLst/>
              <a:cxnLst/>
              <a:rect l="l" t="t" r="r" b="b"/>
              <a:pathLst>
                <a:path w="2942" h="1501" extrusionOk="0">
                  <a:moveTo>
                    <a:pt x="0" y="1"/>
                  </a:moveTo>
                  <a:cubicBezTo>
                    <a:pt x="0" y="1"/>
                    <a:pt x="119" y="144"/>
                    <a:pt x="346" y="358"/>
                  </a:cubicBezTo>
                  <a:cubicBezTo>
                    <a:pt x="584" y="548"/>
                    <a:pt x="917" y="810"/>
                    <a:pt x="1334" y="1025"/>
                  </a:cubicBezTo>
                  <a:cubicBezTo>
                    <a:pt x="1751" y="1251"/>
                    <a:pt x="2143" y="1370"/>
                    <a:pt x="2441" y="1429"/>
                  </a:cubicBezTo>
                  <a:cubicBezTo>
                    <a:pt x="2739" y="1489"/>
                    <a:pt x="2941" y="1501"/>
                    <a:pt x="2941" y="1501"/>
                  </a:cubicBezTo>
                  <a:cubicBezTo>
                    <a:pt x="2941" y="1501"/>
                    <a:pt x="2263" y="1132"/>
                    <a:pt x="1489" y="715"/>
                  </a:cubicBezTo>
                  <a:cubicBezTo>
                    <a:pt x="691" y="31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8" name="Google Shape;17328;p59"/>
            <p:cNvSpPr/>
            <p:nvPr/>
          </p:nvSpPr>
          <p:spPr>
            <a:xfrm>
              <a:off x="4090975" y="2778475"/>
              <a:ext cx="47350" cy="19350"/>
            </a:xfrm>
            <a:custGeom>
              <a:avLst/>
              <a:gdLst/>
              <a:ahLst/>
              <a:cxnLst/>
              <a:rect l="l" t="t" r="r" b="b"/>
              <a:pathLst>
                <a:path w="1894" h="774" extrusionOk="0">
                  <a:moveTo>
                    <a:pt x="195" y="1"/>
                  </a:moveTo>
                  <a:cubicBezTo>
                    <a:pt x="74" y="1"/>
                    <a:pt x="1" y="11"/>
                    <a:pt x="1" y="11"/>
                  </a:cubicBezTo>
                  <a:cubicBezTo>
                    <a:pt x="1" y="11"/>
                    <a:pt x="405" y="273"/>
                    <a:pt x="905" y="476"/>
                  </a:cubicBezTo>
                  <a:cubicBezTo>
                    <a:pt x="1417" y="678"/>
                    <a:pt x="1894" y="773"/>
                    <a:pt x="1894" y="773"/>
                  </a:cubicBezTo>
                  <a:cubicBezTo>
                    <a:pt x="1894" y="773"/>
                    <a:pt x="1596" y="380"/>
                    <a:pt x="1036" y="166"/>
                  </a:cubicBezTo>
                  <a:cubicBezTo>
                    <a:pt x="701" y="27"/>
                    <a:pt x="387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29" name="Google Shape;17329;p59"/>
          <p:cNvSpPr txBox="1">
            <a:spLocks noGrp="1"/>
          </p:cNvSpPr>
          <p:nvPr>
            <p:ph type="title"/>
          </p:nvPr>
        </p:nvSpPr>
        <p:spPr>
          <a:xfrm>
            <a:off x="1312500" y="548650"/>
            <a:ext cx="65190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Merci</a:t>
            </a:r>
            <a:endParaRPr dirty="0"/>
          </a:p>
        </p:txBody>
      </p:sp>
      <p:sp>
        <p:nvSpPr>
          <p:cNvPr id="17330" name="Google Shape;17330;p59"/>
          <p:cNvSpPr txBox="1"/>
          <p:nvPr/>
        </p:nvSpPr>
        <p:spPr>
          <a:xfrm>
            <a:off x="2915957" y="1980838"/>
            <a:ext cx="33033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Avez-vous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des questions 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theo.boisseau@etu.univ-tours.fr</a:t>
            </a:r>
            <a:endParaRPr dirty="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17343" name="Google Shape;17343;p59"/>
          <p:cNvGrpSpPr/>
          <p:nvPr/>
        </p:nvGrpSpPr>
        <p:grpSpPr>
          <a:xfrm rot="-6805185">
            <a:off x="-1157627" y="2261142"/>
            <a:ext cx="3236666" cy="2992724"/>
            <a:chOff x="2483025" y="1774950"/>
            <a:chExt cx="1815750" cy="1678900"/>
          </a:xfrm>
        </p:grpSpPr>
        <p:sp>
          <p:nvSpPr>
            <p:cNvPr id="17344" name="Google Shape;17344;p59"/>
            <p:cNvSpPr/>
            <p:nvPr/>
          </p:nvSpPr>
          <p:spPr>
            <a:xfrm>
              <a:off x="2546425" y="1800350"/>
              <a:ext cx="1653525" cy="1653500"/>
            </a:xfrm>
            <a:custGeom>
              <a:avLst/>
              <a:gdLst/>
              <a:ahLst/>
              <a:cxnLst/>
              <a:rect l="l" t="t" r="r" b="b"/>
              <a:pathLst>
                <a:path w="66141" h="66140" extrusionOk="0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5" name="Google Shape;17345;p59"/>
            <p:cNvSpPr/>
            <p:nvPr/>
          </p:nvSpPr>
          <p:spPr>
            <a:xfrm>
              <a:off x="3422725" y="3171350"/>
              <a:ext cx="425675" cy="206900"/>
            </a:xfrm>
            <a:custGeom>
              <a:avLst/>
              <a:gdLst/>
              <a:ahLst/>
              <a:cxnLst/>
              <a:rect l="l" t="t" r="r" b="b"/>
              <a:pathLst>
                <a:path w="17027" h="8276" extrusionOk="0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6" name="Google Shape;17346;p59"/>
            <p:cNvSpPr/>
            <p:nvPr/>
          </p:nvSpPr>
          <p:spPr>
            <a:xfrm>
              <a:off x="3488525" y="3212725"/>
              <a:ext cx="233375" cy="116700"/>
            </a:xfrm>
            <a:custGeom>
              <a:avLst/>
              <a:gdLst/>
              <a:ahLst/>
              <a:cxnLst/>
              <a:rect l="l" t="t" r="r" b="b"/>
              <a:pathLst>
                <a:path w="9335" h="4668" extrusionOk="0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7" name="Google Shape;17347;p59"/>
            <p:cNvSpPr/>
            <p:nvPr/>
          </p:nvSpPr>
          <p:spPr>
            <a:xfrm>
              <a:off x="3550725" y="3216000"/>
              <a:ext cx="75050" cy="50925"/>
            </a:xfrm>
            <a:custGeom>
              <a:avLst/>
              <a:gdLst/>
              <a:ahLst/>
              <a:cxnLst/>
              <a:rect l="l" t="t" r="r" b="b"/>
              <a:pathLst>
                <a:path w="3002" h="2037" extrusionOk="0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8" name="Google Shape;17348;p59"/>
            <p:cNvSpPr/>
            <p:nvPr/>
          </p:nvSpPr>
          <p:spPr>
            <a:xfrm>
              <a:off x="3539125" y="3190600"/>
              <a:ext cx="61925" cy="30250"/>
            </a:xfrm>
            <a:custGeom>
              <a:avLst/>
              <a:gdLst/>
              <a:ahLst/>
              <a:cxnLst/>
              <a:rect l="l" t="t" r="r" b="b"/>
              <a:pathLst>
                <a:path w="2477" h="1210" extrusionOk="0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9" name="Google Shape;17349;p59"/>
            <p:cNvSpPr/>
            <p:nvPr/>
          </p:nvSpPr>
          <p:spPr>
            <a:xfrm>
              <a:off x="2764025" y="1887850"/>
              <a:ext cx="393825" cy="307225"/>
            </a:xfrm>
            <a:custGeom>
              <a:avLst/>
              <a:gdLst/>
              <a:ahLst/>
              <a:cxnLst/>
              <a:rect l="l" t="t" r="r" b="b"/>
              <a:pathLst>
                <a:path w="15753" h="12289" extrusionOk="0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0" name="Google Shape;17350;p59"/>
            <p:cNvSpPr/>
            <p:nvPr/>
          </p:nvSpPr>
          <p:spPr>
            <a:xfrm>
              <a:off x="2832175" y="1989650"/>
              <a:ext cx="202450" cy="180125"/>
            </a:xfrm>
            <a:custGeom>
              <a:avLst/>
              <a:gdLst/>
              <a:ahLst/>
              <a:cxnLst/>
              <a:rect l="l" t="t" r="r" b="b"/>
              <a:pathLst>
                <a:path w="8098" h="7205" extrusionOk="0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1" name="Google Shape;17351;p59"/>
            <p:cNvSpPr/>
            <p:nvPr/>
          </p:nvSpPr>
          <p:spPr>
            <a:xfrm>
              <a:off x="2904825" y="2081625"/>
              <a:ext cx="61325" cy="47950"/>
            </a:xfrm>
            <a:custGeom>
              <a:avLst/>
              <a:gdLst/>
              <a:ahLst/>
              <a:cxnLst/>
              <a:rect l="l" t="t" r="r" b="b"/>
              <a:pathLst>
                <a:path w="2453" h="1918" extrusionOk="0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2" name="Google Shape;17352;p59"/>
            <p:cNvSpPr/>
            <p:nvPr/>
          </p:nvSpPr>
          <p:spPr>
            <a:xfrm>
              <a:off x="4110925" y="2429900"/>
              <a:ext cx="29200" cy="310775"/>
            </a:xfrm>
            <a:custGeom>
              <a:avLst/>
              <a:gdLst/>
              <a:ahLst/>
              <a:cxnLst/>
              <a:rect l="l" t="t" r="r" b="b"/>
              <a:pathLst>
                <a:path w="1168" h="12431" extrusionOk="0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3" name="Google Shape;17353;p59"/>
            <p:cNvSpPr/>
            <p:nvPr/>
          </p:nvSpPr>
          <p:spPr>
            <a:xfrm>
              <a:off x="4076400" y="2491200"/>
              <a:ext cx="20250" cy="146775"/>
            </a:xfrm>
            <a:custGeom>
              <a:avLst/>
              <a:gdLst/>
              <a:ahLst/>
              <a:cxnLst/>
              <a:rect l="l" t="t" r="r" b="b"/>
              <a:pathLst>
                <a:path w="810" h="5871" extrusionOk="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4" name="Google Shape;17354;p59"/>
            <p:cNvSpPr/>
            <p:nvPr/>
          </p:nvSpPr>
          <p:spPr>
            <a:xfrm>
              <a:off x="4038875" y="2531700"/>
              <a:ext cx="19975" cy="78900"/>
            </a:xfrm>
            <a:custGeom>
              <a:avLst/>
              <a:gdLst/>
              <a:ahLst/>
              <a:cxnLst/>
              <a:rect l="l" t="t" r="r" b="b"/>
              <a:pathLst>
                <a:path w="799" h="3156" extrusionOk="0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5" name="Google Shape;17355;p59"/>
            <p:cNvSpPr/>
            <p:nvPr/>
          </p:nvSpPr>
          <p:spPr>
            <a:xfrm>
              <a:off x="2709850" y="2941850"/>
              <a:ext cx="126525" cy="184275"/>
            </a:xfrm>
            <a:custGeom>
              <a:avLst/>
              <a:gdLst/>
              <a:ahLst/>
              <a:cxnLst/>
              <a:rect l="l" t="t" r="r" b="b"/>
              <a:pathLst>
                <a:path w="5061" h="7371" extrusionOk="0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6" name="Google Shape;17356;p59"/>
            <p:cNvSpPr/>
            <p:nvPr/>
          </p:nvSpPr>
          <p:spPr>
            <a:xfrm>
              <a:off x="2758975" y="2976675"/>
              <a:ext cx="50900" cy="73850"/>
            </a:xfrm>
            <a:custGeom>
              <a:avLst/>
              <a:gdLst/>
              <a:ahLst/>
              <a:cxnLst/>
              <a:rect l="l" t="t" r="r" b="b"/>
              <a:pathLst>
                <a:path w="2036" h="2954" extrusionOk="0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7" name="Google Shape;17357;p59"/>
            <p:cNvSpPr/>
            <p:nvPr/>
          </p:nvSpPr>
          <p:spPr>
            <a:xfrm>
              <a:off x="3598350" y="2251900"/>
              <a:ext cx="106000" cy="102425"/>
            </a:xfrm>
            <a:custGeom>
              <a:avLst/>
              <a:gdLst/>
              <a:ahLst/>
              <a:cxnLst/>
              <a:rect l="l" t="t" r="r" b="b"/>
              <a:pathLst>
                <a:path w="4240" h="4097" extrusionOk="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8" name="Google Shape;17358;p59"/>
            <p:cNvSpPr/>
            <p:nvPr/>
          </p:nvSpPr>
          <p:spPr>
            <a:xfrm>
              <a:off x="3577525" y="23534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9" name="Google Shape;17359;p59"/>
            <p:cNvSpPr/>
            <p:nvPr/>
          </p:nvSpPr>
          <p:spPr>
            <a:xfrm>
              <a:off x="3592700" y="2398650"/>
              <a:ext cx="19375" cy="25900"/>
            </a:xfrm>
            <a:custGeom>
              <a:avLst/>
              <a:gdLst/>
              <a:ahLst/>
              <a:cxnLst/>
              <a:rect l="l" t="t" r="r" b="b"/>
              <a:pathLst>
                <a:path w="775" h="1036" extrusionOk="0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0" name="Google Shape;17360;p59"/>
            <p:cNvSpPr/>
            <p:nvPr/>
          </p:nvSpPr>
          <p:spPr>
            <a:xfrm>
              <a:off x="3617100" y="2548050"/>
              <a:ext cx="181000" cy="62325"/>
            </a:xfrm>
            <a:custGeom>
              <a:avLst/>
              <a:gdLst/>
              <a:ahLst/>
              <a:cxnLst/>
              <a:rect l="l" t="t" r="r" b="b"/>
              <a:pathLst>
                <a:path w="7240" h="2493" extrusionOk="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1" name="Google Shape;17361;p59"/>
            <p:cNvSpPr/>
            <p:nvPr/>
          </p:nvSpPr>
          <p:spPr>
            <a:xfrm>
              <a:off x="3842425" y="2585875"/>
              <a:ext cx="60150" cy="15200"/>
            </a:xfrm>
            <a:custGeom>
              <a:avLst/>
              <a:gdLst/>
              <a:ahLst/>
              <a:cxnLst/>
              <a:rect l="l" t="t" r="r" b="b"/>
              <a:pathLst>
                <a:path w="2406" h="608" extrusionOk="0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2" name="Google Shape;17362;p59"/>
            <p:cNvSpPr/>
            <p:nvPr/>
          </p:nvSpPr>
          <p:spPr>
            <a:xfrm>
              <a:off x="3942750" y="2738550"/>
              <a:ext cx="32175" cy="103625"/>
            </a:xfrm>
            <a:custGeom>
              <a:avLst/>
              <a:gdLst/>
              <a:ahLst/>
              <a:cxnLst/>
              <a:rect l="l" t="t" r="r" b="b"/>
              <a:pathLst>
                <a:path w="1287" h="4145" extrusionOk="0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3" name="Google Shape;17363;p59"/>
            <p:cNvSpPr/>
            <p:nvPr/>
          </p:nvSpPr>
          <p:spPr>
            <a:xfrm>
              <a:off x="3953150" y="2856125"/>
              <a:ext cx="24450" cy="94400"/>
            </a:xfrm>
            <a:custGeom>
              <a:avLst/>
              <a:gdLst/>
              <a:ahLst/>
              <a:cxnLst/>
              <a:rect l="l" t="t" r="r" b="b"/>
              <a:pathLst>
                <a:path w="978" h="3776" extrusionOk="0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4" name="Google Shape;17364;p59"/>
            <p:cNvSpPr/>
            <p:nvPr/>
          </p:nvSpPr>
          <p:spPr>
            <a:xfrm>
              <a:off x="3961800" y="2979375"/>
              <a:ext cx="15800" cy="52400"/>
            </a:xfrm>
            <a:custGeom>
              <a:avLst/>
              <a:gdLst/>
              <a:ahLst/>
              <a:cxnLst/>
              <a:rect l="l" t="t" r="r" b="b"/>
              <a:pathLst>
                <a:path w="632" h="2096" extrusionOk="0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5" name="Google Shape;17365;p59"/>
            <p:cNvSpPr/>
            <p:nvPr/>
          </p:nvSpPr>
          <p:spPr>
            <a:xfrm>
              <a:off x="3812375" y="2229200"/>
              <a:ext cx="46750" cy="9325"/>
            </a:xfrm>
            <a:custGeom>
              <a:avLst/>
              <a:gdLst/>
              <a:ahLst/>
              <a:cxnLst/>
              <a:rect l="l" t="t" r="r" b="b"/>
              <a:pathLst>
                <a:path w="1870" h="373" extrusionOk="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6" name="Google Shape;17366;p59"/>
            <p:cNvSpPr/>
            <p:nvPr/>
          </p:nvSpPr>
          <p:spPr>
            <a:xfrm>
              <a:off x="3881125" y="2265300"/>
              <a:ext cx="18175" cy="7450"/>
            </a:xfrm>
            <a:custGeom>
              <a:avLst/>
              <a:gdLst/>
              <a:ahLst/>
              <a:cxnLst/>
              <a:rect l="l" t="t" r="r" b="b"/>
              <a:pathLst>
                <a:path w="727" h="298" extrusionOk="0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7" name="Google Shape;17367;p59"/>
            <p:cNvSpPr/>
            <p:nvPr/>
          </p:nvSpPr>
          <p:spPr>
            <a:xfrm>
              <a:off x="2925650" y="2532000"/>
              <a:ext cx="24425" cy="7450"/>
            </a:xfrm>
            <a:custGeom>
              <a:avLst/>
              <a:gdLst/>
              <a:ahLst/>
              <a:cxnLst/>
              <a:rect l="l" t="t" r="r" b="b"/>
              <a:pathLst>
                <a:path w="977" h="298" extrusionOk="0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8" name="Google Shape;17368;p59"/>
            <p:cNvSpPr/>
            <p:nvPr/>
          </p:nvSpPr>
          <p:spPr>
            <a:xfrm>
              <a:off x="2970600" y="2549150"/>
              <a:ext cx="138125" cy="62050"/>
            </a:xfrm>
            <a:custGeom>
              <a:avLst/>
              <a:gdLst/>
              <a:ahLst/>
              <a:cxnLst/>
              <a:rect l="l" t="t" r="r" b="b"/>
              <a:pathLst>
                <a:path w="5525" h="2482" extrusionOk="0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9" name="Google Shape;17369;p59"/>
            <p:cNvSpPr/>
            <p:nvPr/>
          </p:nvSpPr>
          <p:spPr>
            <a:xfrm>
              <a:off x="3293250" y="2759100"/>
              <a:ext cx="10150" cy="50625"/>
            </a:xfrm>
            <a:custGeom>
              <a:avLst/>
              <a:gdLst/>
              <a:ahLst/>
              <a:cxnLst/>
              <a:rect l="l" t="t" r="r" b="b"/>
              <a:pathLst>
                <a:path w="406" h="2025" extrusionOk="0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0" name="Google Shape;17370;p59"/>
            <p:cNvSpPr/>
            <p:nvPr/>
          </p:nvSpPr>
          <p:spPr>
            <a:xfrm>
              <a:off x="3281950" y="2821900"/>
              <a:ext cx="14900" cy="58975"/>
            </a:xfrm>
            <a:custGeom>
              <a:avLst/>
              <a:gdLst/>
              <a:ahLst/>
              <a:cxnLst/>
              <a:rect l="l" t="t" r="r" b="b"/>
              <a:pathLst>
                <a:path w="596" h="2359" extrusionOk="0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1" name="Google Shape;17371;p59"/>
            <p:cNvSpPr/>
            <p:nvPr/>
          </p:nvSpPr>
          <p:spPr>
            <a:xfrm>
              <a:off x="3220925" y="2921025"/>
              <a:ext cx="33950" cy="29500"/>
            </a:xfrm>
            <a:custGeom>
              <a:avLst/>
              <a:gdLst/>
              <a:ahLst/>
              <a:cxnLst/>
              <a:rect l="l" t="t" r="r" b="b"/>
              <a:pathLst>
                <a:path w="1358" h="1180" extrusionOk="0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2" name="Google Shape;17372;p59"/>
            <p:cNvSpPr/>
            <p:nvPr/>
          </p:nvSpPr>
          <p:spPr>
            <a:xfrm>
              <a:off x="3182225" y="2972225"/>
              <a:ext cx="17600" cy="43175"/>
            </a:xfrm>
            <a:custGeom>
              <a:avLst/>
              <a:gdLst/>
              <a:ahLst/>
              <a:cxnLst/>
              <a:rect l="l" t="t" r="r" b="b"/>
              <a:pathLst>
                <a:path w="704" h="1727" extrusionOk="0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3" name="Google Shape;17373;p59"/>
            <p:cNvSpPr/>
            <p:nvPr/>
          </p:nvSpPr>
          <p:spPr>
            <a:xfrm>
              <a:off x="3149500" y="3058250"/>
              <a:ext cx="11925" cy="38725"/>
            </a:xfrm>
            <a:custGeom>
              <a:avLst/>
              <a:gdLst/>
              <a:ahLst/>
              <a:cxnLst/>
              <a:rect l="l" t="t" r="r" b="b"/>
              <a:pathLst>
                <a:path w="477" h="1549" extrusionOk="0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4" name="Google Shape;17374;p59"/>
            <p:cNvSpPr/>
            <p:nvPr/>
          </p:nvSpPr>
          <p:spPr>
            <a:xfrm>
              <a:off x="2819975" y="22575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5" name="Google Shape;17375;p59"/>
            <p:cNvSpPr/>
            <p:nvPr/>
          </p:nvSpPr>
          <p:spPr>
            <a:xfrm>
              <a:off x="2892025" y="2280175"/>
              <a:ext cx="9850" cy="16100"/>
            </a:xfrm>
            <a:custGeom>
              <a:avLst/>
              <a:gdLst/>
              <a:ahLst/>
              <a:cxnLst/>
              <a:rect l="l" t="t" r="r" b="b"/>
              <a:pathLst>
                <a:path w="394" h="644" extrusionOk="0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6" name="Google Shape;17376;p59"/>
            <p:cNvSpPr/>
            <p:nvPr/>
          </p:nvSpPr>
          <p:spPr>
            <a:xfrm>
              <a:off x="2883675" y="2218850"/>
              <a:ext cx="9250" cy="42900"/>
            </a:xfrm>
            <a:custGeom>
              <a:avLst/>
              <a:gdLst/>
              <a:ahLst/>
              <a:cxnLst/>
              <a:rect l="l" t="t" r="r" b="b"/>
              <a:pathLst>
                <a:path w="370" h="1716" extrusionOk="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7" name="Google Shape;17377;p59"/>
            <p:cNvSpPr/>
            <p:nvPr/>
          </p:nvSpPr>
          <p:spPr>
            <a:xfrm>
              <a:off x="3017025" y="1898575"/>
              <a:ext cx="325075" cy="144975"/>
            </a:xfrm>
            <a:custGeom>
              <a:avLst/>
              <a:gdLst/>
              <a:ahLst/>
              <a:cxnLst/>
              <a:rect l="l" t="t" r="r" b="b"/>
              <a:pathLst>
                <a:path w="13003" h="5799" extrusionOk="0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8" name="Google Shape;17378;p59"/>
            <p:cNvSpPr/>
            <p:nvPr/>
          </p:nvSpPr>
          <p:spPr>
            <a:xfrm>
              <a:off x="3341475" y="1874775"/>
              <a:ext cx="20275" cy="12225"/>
            </a:xfrm>
            <a:custGeom>
              <a:avLst/>
              <a:gdLst/>
              <a:ahLst/>
              <a:cxnLst/>
              <a:rect l="l" t="t" r="r" b="b"/>
              <a:pathLst>
                <a:path w="811" h="489" extrusionOk="0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9" name="Google Shape;17379;p59"/>
            <p:cNvSpPr/>
            <p:nvPr/>
          </p:nvSpPr>
          <p:spPr>
            <a:xfrm>
              <a:off x="3360525" y="1852150"/>
              <a:ext cx="8975" cy="14300"/>
            </a:xfrm>
            <a:custGeom>
              <a:avLst/>
              <a:gdLst/>
              <a:ahLst/>
              <a:cxnLst/>
              <a:rect l="l" t="t" r="r" b="b"/>
              <a:pathLst>
                <a:path w="359" h="572" extrusionOk="0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0" name="Google Shape;17380;p59"/>
            <p:cNvSpPr/>
            <p:nvPr/>
          </p:nvSpPr>
          <p:spPr>
            <a:xfrm>
              <a:off x="3643300" y="1914050"/>
              <a:ext cx="105100" cy="200950"/>
            </a:xfrm>
            <a:custGeom>
              <a:avLst/>
              <a:gdLst/>
              <a:ahLst/>
              <a:cxnLst/>
              <a:rect l="l" t="t" r="r" b="b"/>
              <a:pathLst>
                <a:path w="4204" h="803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1" name="Google Shape;17381;p59"/>
            <p:cNvSpPr/>
            <p:nvPr/>
          </p:nvSpPr>
          <p:spPr>
            <a:xfrm>
              <a:off x="3786175" y="2089575"/>
              <a:ext cx="178625" cy="76025"/>
            </a:xfrm>
            <a:custGeom>
              <a:avLst/>
              <a:gdLst/>
              <a:ahLst/>
              <a:cxnLst/>
              <a:rect l="l" t="t" r="r" b="b"/>
              <a:pathLst>
                <a:path w="7145" h="3041" extrusionOk="0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2" name="Google Shape;17382;p59"/>
            <p:cNvSpPr/>
            <p:nvPr/>
          </p:nvSpPr>
          <p:spPr>
            <a:xfrm>
              <a:off x="3989475" y="2177475"/>
              <a:ext cx="39200" cy="67600"/>
            </a:xfrm>
            <a:custGeom>
              <a:avLst/>
              <a:gdLst/>
              <a:ahLst/>
              <a:cxnLst/>
              <a:rect l="l" t="t" r="r" b="b"/>
              <a:pathLst>
                <a:path w="1568" h="2704" extrusionOk="0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3" name="Google Shape;17383;p59"/>
            <p:cNvSpPr/>
            <p:nvPr/>
          </p:nvSpPr>
          <p:spPr>
            <a:xfrm>
              <a:off x="3973100" y="2259050"/>
              <a:ext cx="40500" cy="10550"/>
            </a:xfrm>
            <a:custGeom>
              <a:avLst/>
              <a:gdLst/>
              <a:ahLst/>
              <a:cxnLst/>
              <a:rect l="l" t="t" r="r" b="b"/>
              <a:pathLst>
                <a:path w="1620" h="422" extrusionOk="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4" name="Google Shape;17384;p59"/>
            <p:cNvSpPr/>
            <p:nvPr/>
          </p:nvSpPr>
          <p:spPr>
            <a:xfrm>
              <a:off x="2862850" y="2550450"/>
              <a:ext cx="45275" cy="6275"/>
            </a:xfrm>
            <a:custGeom>
              <a:avLst/>
              <a:gdLst/>
              <a:ahLst/>
              <a:cxnLst/>
              <a:rect l="l" t="t" r="r" b="b"/>
              <a:pathLst>
                <a:path w="1811" h="251" extrusionOk="0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5" name="Google Shape;17385;p59"/>
            <p:cNvSpPr/>
            <p:nvPr/>
          </p:nvSpPr>
          <p:spPr>
            <a:xfrm>
              <a:off x="2828025" y="2538825"/>
              <a:ext cx="20250" cy="17800"/>
            </a:xfrm>
            <a:custGeom>
              <a:avLst/>
              <a:gdLst/>
              <a:ahLst/>
              <a:cxnLst/>
              <a:rect l="l" t="t" r="r" b="b"/>
              <a:pathLst>
                <a:path w="810" h="712" extrusionOk="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6" name="Google Shape;17386;p59"/>
            <p:cNvSpPr/>
            <p:nvPr/>
          </p:nvSpPr>
          <p:spPr>
            <a:xfrm>
              <a:off x="2681575" y="2253975"/>
              <a:ext cx="80975" cy="205400"/>
            </a:xfrm>
            <a:custGeom>
              <a:avLst/>
              <a:gdLst/>
              <a:ahLst/>
              <a:cxnLst/>
              <a:rect l="l" t="t" r="r" b="b"/>
              <a:pathLst>
                <a:path w="3239" h="8216" extrusionOk="0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7" name="Google Shape;17387;p59"/>
            <p:cNvSpPr/>
            <p:nvPr/>
          </p:nvSpPr>
          <p:spPr>
            <a:xfrm>
              <a:off x="2775025" y="2251850"/>
              <a:ext cx="36350" cy="10200"/>
            </a:xfrm>
            <a:custGeom>
              <a:avLst/>
              <a:gdLst/>
              <a:ahLst/>
              <a:cxnLst/>
              <a:rect l="l" t="t" r="r" b="b"/>
              <a:pathLst>
                <a:path w="1454" h="408" extrusionOk="0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8" name="Google Shape;17388;p59"/>
            <p:cNvSpPr/>
            <p:nvPr/>
          </p:nvSpPr>
          <p:spPr>
            <a:xfrm>
              <a:off x="2835450" y="2655825"/>
              <a:ext cx="167625" cy="327425"/>
            </a:xfrm>
            <a:custGeom>
              <a:avLst/>
              <a:gdLst/>
              <a:ahLst/>
              <a:cxnLst/>
              <a:rect l="l" t="t" r="r" b="b"/>
              <a:pathLst>
                <a:path w="6705" h="13097" extrusionOk="0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9" name="Google Shape;17389;p59"/>
            <p:cNvSpPr/>
            <p:nvPr/>
          </p:nvSpPr>
          <p:spPr>
            <a:xfrm>
              <a:off x="2991725" y="2989475"/>
              <a:ext cx="34850" cy="190525"/>
            </a:xfrm>
            <a:custGeom>
              <a:avLst/>
              <a:gdLst/>
              <a:ahLst/>
              <a:cxnLst/>
              <a:rect l="l" t="t" r="r" b="b"/>
              <a:pathLst>
                <a:path w="1394" h="7621" extrusionOk="0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0" name="Google Shape;17390;p59"/>
            <p:cNvSpPr/>
            <p:nvPr/>
          </p:nvSpPr>
          <p:spPr>
            <a:xfrm>
              <a:off x="3134600" y="2622475"/>
              <a:ext cx="119700" cy="101225"/>
            </a:xfrm>
            <a:custGeom>
              <a:avLst/>
              <a:gdLst/>
              <a:ahLst/>
              <a:cxnLst/>
              <a:rect l="l" t="t" r="r" b="b"/>
              <a:pathLst>
                <a:path w="4788" h="40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1" name="Google Shape;17391;p59"/>
            <p:cNvSpPr/>
            <p:nvPr/>
          </p:nvSpPr>
          <p:spPr>
            <a:xfrm>
              <a:off x="3231350" y="2851075"/>
              <a:ext cx="103300" cy="133075"/>
            </a:xfrm>
            <a:custGeom>
              <a:avLst/>
              <a:gdLst/>
              <a:ahLst/>
              <a:cxnLst/>
              <a:rect l="l" t="t" r="r" b="b"/>
              <a:pathLst>
                <a:path w="4132" h="5323" extrusionOk="0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2" name="Google Shape;17392;p59"/>
            <p:cNvSpPr/>
            <p:nvPr/>
          </p:nvSpPr>
          <p:spPr>
            <a:xfrm>
              <a:off x="3301900" y="2895725"/>
              <a:ext cx="39600" cy="58650"/>
            </a:xfrm>
            <a:custGeom>
              <a:avLst/>
              <a:gdLst/>
              <a:ahLst/>
              <a:cxnLst/>
              <a:rect l="l" t="t" r="r" b="b"/>
              <a:pathLst>
                <a:path w="1584" h="2346" extrusionOk="0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3" name="Google Shape;17393;p59"/>
            <p:cNvSpPr/>
            <p:nvPr/>
          </p:nvSpPr>
          <p:spPr>
            <a:xfrm>
              <a:off x="3531375" y="2505800"/>
              <a:ext cx="61350" cy="90875"/>
            </a:xfrm>
            <a:custGeom>
              <a:avLst/>
              <a:gdLst/>
              <a:ahLst/>
              <a:cxnLst/>
              <a:rect l="l" t="t" r="r" b="b"/>
              <a:pathLst>
                <a:path w="2454" h="3635" extrusionOk="0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4" name="Google Shape;17394;p59"/>
            <p:cNvSpPr/>
            <p:nvPr/>
          </p:nvSpPr>
          <p:spPr>
            <a:xfrm>
              <a:off x="3501325" y="2521275"/>
              <a:ext cx="39000" cy="64900"/>
            </a:xfrm>
            <a:custGeom>
              <a:avLst/>
              <a:gdLst/>
              <a:ahLst/>
              <a:cxnLst/>
              <a:rect l="l" t="t" r="r" b="b"/>
              <a:pathLst>
                <a:path w="1560" h="2596" extrusionOk="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5" name="Google Shape;17395;p59"/>
            <p:cNvSpPr/>
            <p:nvPr/>
          </p:nvSpPr>
          <p:spPr>
            <a:xfrm>
              <a:off x="2866425" y="2238200"/>
              <a:ext cx="101225" cy="116500"/>
            </a:xfrm>
            <a:custGeom>
              <a:avLst/>
              <a:gdLst/>
              <a:ahLst/>
              <a:cxnLst/>
              <a:rect l="l" t="t" r="r" b="b"/>
              <a:pathLst>
                <a:path w="4049" h="4660" extrusionOk="0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6" name="Google Shape;17396;p59"/>
            <p:cNvSpPr/>
            <p:nvPr/>
          </p:nvSpPr>
          <p:spPr>
            <a:xfrm>
              <a:off x="2961975" y="2262900"/>
              <a:ext cx="25325" cy="52850"/>
            </a:xfrm>
            <a:custGeom>
              <a:avLst/>
              <a:gdLst/>
              <a:ahLst/>
              <a:cxnLst/>
              <a:rect l="l" t="t" r="r" b="b"/>
              <a:pathLst>
                <a:path w="1013" h="2114" extrusionOk="0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7" name="Google Shape;17397;p59"/>
            <p:cNvSpPr/>
            <p:nvPr/>
          </p:nvSpPr>
          <p:spPr>
            <a:xfrm>
              <a:off x="3109000" y="1947700"/>
              <a:ext cx="270900" cy="134400"/>
            </a:xfrm>
            <a:custGeom>
              <a:avLst/>
              <a:gdLst/>
              <a:ahLst/>
              <a:cxnLst/>
              <a:rect l="l" t="t" r="r" b="b"/>
              <a:pathLst>
                <a:path w="10836" h="5376" extrusionOk="0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8" name="Google Shape;17398;p59"/>
            <p:cNvSpPr/>
            <p:nvPr/>
          </p:nvSpPr>
          <p:spPr>
            <a:xfrm>
              <a:off x="3293850" y="1989950"/>
              <a:ext cx="95875" cy="39625"/>
            </a:xfrm>
            <a:custGeom>
              <a:avLst/>
              <a:gdLst/>
              <a:ahLst/>
              <a:cxnLst/>
              <a:rect l="l" t="t" r="r" b="b"/>
              <a:pathLst>
                <a:path w="3835" h="1585" extrusionOk="0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9" name="Google Shape;17399;p59"/>
            <p:cNvSpPr/>
            <p:nvPr/>
          </p:nvSpPr>
          <p:spPr>
            <a:xfrm>
              <a:off x="3836475" y="1876850"/>
              <a:ext cx="347400" cy="375075"/>
            </a:xfrm>
            <a:custGeom>
              <a:avLst/>
              <a:gdLst/>
              <a:ahLst/>
              <a:cxnLst/>
              <a:rect l="l" t="t" r="r" b="b"/>
              <a:pathLst>
                <a:path w="13896" h="15003" extrusionOk="0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0" name="Google Shape;17400;p59"/>
            <p:cNvSpPr/>
            <p:nvPr/>
          </p:nvSpPr>
          <p:spPr>
            <a:xfrm>
              <a:off x="4055550" y="1968825"/>
              <a:ext cx="92000" cy="101525"/>
            </a:xfrm>
            <a:custGeom>
              <a:avLst/>
              <a:gdLst/>
              <a:ahLst/>
              <a:cxnLst/>
              <a:rect l="l" t="t" r="r" b="b"/>
              <a:pathLst>
                <a:path w="3680" h="4061" extrusionOk="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1" name="Google Shape;17401;p59"/>
            <p:cNvSpPr/>
            <p:nvPr/>
          </p:nvSpPr>
          <p:spPr>
            <a:xfrm>
              <a:off x="4118050" y="1960500"/>
              <a:ext cx="47075" cy="58950"/>
            </a:xfrm>
            <a:custGeom>
              <a:avLst/>
              <a:gdLst/>
              <a:ahLst/>
              <a:cxnLst/>
              <a:rect l="l" t="t" r="r" b="b"/>
              <a:pathLst>
                <a:path w="1883" h="2358" extrusionOk="0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2" name="Google Shape;17402;p59"/>
            <p:cNvSpPr/>
            <p:nvPr/>
          </p:nvSpPr>
          <p:spPr>
            <a:xfrm>
              <a:off x="2483025" y="1774950"/>
              <a:ext cx="1815750" cy="1529175"/>
            </a:xfrm>
            <a:custGeom>
              <a:avLst/>
              <a:gdLst/>
              <a:ahLst/>
              <a:cxnLst/>
              <a:rect l="l" t="t" r="r" b="b"/>
              <a:pathLst>
                <a:path w="72630" h="61167" extrusionOk="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403" name="Google Shape;17403;p59"/>
          <p:cNvGrpSpPr/>
          <p:nvPr/>
        </p:nvGrpSpPr>
        <p:grpSpPr>
          <a:xfrm rot="-6805185">
            <a:off x="-1232745" y="2248343"/>
            <a:ext cx="3236666" cy="2992724"/>
            <a:chOff x="2483025" y="1774950"/>
            <a:chExt cx="1815750" cy="1678900"/>
          </a:xfrm>
        </p:grpSpPr>
        <p:sp>
          <p:nvSpPr>
            <p:cNvPr id="17404" name="Google Shape;17404;p59"/>
            <p:cNvSpPr/>
            <p:nvPr/>
          </p:nvSpPr>
          <p:spPr>
            <a:xfrm>
              <a:off x="2546425" y="1800350"/>
              <a:ext cx="1653525" cy="1653500"/>
            </a:xfrm>
            <a:custGeom>
              <a:avLst/>
              <a:gdLst/>
              <a:ahLst/>
              <a:cxnLst/>
              <a:rect l="l" t="t" r="r" b="b"/>
              <a:pathLst>
                <a:path w="66141" h="66140" extrusionOk="0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5" name="Google Shape;17405;p59"/>
            <p:cNvSpPr/>
            <p:nvPr/>
          </p:nvSpPr>
          <p:spPr>
            <a:xfrm>
              <a:off x="3422725" y="3171350"/>
              <a:ext cx="425675" cy="206900"/>
            </a:xfrm>
            <a:custGeom>
              <a:avLst/>
              <a:gdLst/>
              <a:ahLst/>
              <a:cxnLst/>
              <a:rect l="l" t="t" r="r" b="b"/>
              <a:pathLst>
                <a:path w="17027" h="8276" extrusionOk="0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6" name="Google Shape;17406;p59"/>
            <p:cNvSpPr/>
            <p:nvPr/>
          </p:nvSpPr>
          <p:spPr>
            <a:xfrm>
              <a:off x="3488525" y="3212725"/>
              <a:ext cx="233375" cy="116700"/>
            </a:xfrm>
            <a:custGeom>
              <a:avLst/>
              <a:gdLst/>
              <a:ahLst/>
              <a:cxnLst/>
              <a:rect l="l" t="t" r="r" b="b"/>
              <a:pathLst>
                <a:path w="9335" h="4668" extrusionOk="0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7" name="Google Shape;17407;p59"/>
            <p:cNvSpPr/>
            <p:nvPr/>
          </p:nvSpPr>
          <p:spPr>
            <a:xfrm>
              <a:off x="3550725" y="3216000"/>
              <a:ext cx="75050" cy="50925"/>
            </a:xfrm>
            <a:custGeom>
              <a:avLst/>
              <a:gdLst/>
              <a:ahLst/>
              <a:cxnLst/>
              <a:rect l="l" t="t" r="r" b="b"/>
              <a:pathLst>
                <a:path w="3002" h="2037" extrusionOk="0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8" name="Google Shape;17408;p59"/>
            <p:cNvSpPr/>
            <p:nvPr/>
          </p:nvSpPr>
          <p:spPr>
            <a:xfrm>
              <a:off x="3539125" y="3190600"/>
              <a:ext cx="61925" cy="30250"/>
            </a:xfrm>
            <a:custGeom>
              <a:avLst/>
              <a:gdLst/>
              <a:ahLst/>
              <a:cxnLst/>
              <a:rect l="l" t="t" r="r" b="b"/>
              <a:pathLst>
                <a:path w="2477" h="1210" extrusionOk="0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9" name="Google Shape;17409;p59"/>
            <p:cNvSpPr/>
            <p:nvPr/>
          </p:nvSpPr>
          <p:spPr>
            <a:xfrm>
              <a:off x="2764025" y="1887850"/>
              <a:ext cx="393825" cy="307225"/>
            </a:xfrm>
            <a:custGeom>
              <a:avLst/>
              <a:gdLst/>
              <a:ahLst/>
              <a:cxnLst/>
              <a:rect l="l" t="t" r="r" b="b"/>
              <a:pathLst>
                <a:path w="15753" h="12289" extrusionOk="0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0" name="Google Shape;17410;p59"/>
            <p:cNvSpPr/>
            <p:nvPr/>
          </p:nvSpPr>
          <p:spPr>
            <a:xfrm>
              <a:off x="2832175" y="1989650"/>
              <a:ext cx="202450" cy="180125"/>
            </a:xfrm>
            <a:custGeom>
              <a:avLst/>
              <a:gdLst/>
              <a:ahLst/>
              <a:cxnLst/>
              <a:rect l="l" t="t" r="r" b="b"/>
              <a:pathLst>
                <a:path w="8098" h="7205" extrusionOk="0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1" name="Google Shape;17411;p59"/>
            <p:cNvSpPr/>
            <p:nvPr/>
          </p:nvSpPr>
          <p:spPr>
            <a:xfrm>
              <a:off x="2904825" y="2081625"/>
              <a:ext cx="61325" cy="47950"/>
            </a:xfrm>
            <a:custGeom>
              <a:avLst/>
              <a:gdLst/>
              <a:ahLst/>
              <a:cxnLst/>
              <a:rect l="l" t="t" r="r" b="b"/>
              <a:pathLst>
                <a:path w="2453" h="1918" extrusionOk="0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2" name="Google Shape;17412;p59"/>
            <p:cNvSpPr/>
            <p:nvPr/>
          </p:nvSpPr>
          <p:spPr>
            <a:xfrm>
              <a:off x="4110925" y="2429900"/>
              <a:ext cx="29200" cy="310775"/>
            </a:xfrm>
            <a:custGeom>
              <a:avLst/>
              <a:gdLst/>
              <a:ahLst/>
              <a:cxnLst/>
              <a:rect l="l" t="t" r="r" b="b"/>
              <a:pathLst>
                <a:path w="1168" h="12431" extrusionOk="0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3" name="Google Shape;17413;p59"/>
            <p:cNvSpPr/>
            <p:nvPr/>
          </p:nvSpPr>
          <p:spPr>
            <a:xfrm>
              <a:off x="4076400" y="2491200"/>
              <a:ext cx="20250" cy="146775"/>
            </a:xfrm>
            <a:custGeom>
              <a:avLst/>
              <a:gdLst/>
              <a:ahLst/>
              <a:cxnLst/>
              <a:rect l="l" t="t" r="r" b="b"/>
              <a:pathLst>
                <a:path w="810" h="5871" extrusionOk="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4" name="Google Shape;17414;p59"/>
            <p:cNvSpPr/>
            <p:nvPr/>
          </p:nvSpPr>
          <p:spPr>
            <a:xfrm>
              <a:off x="4038875" y="2531700"/>
              <a:ext cx="19975" cy="78900"/>
            </a:xfrm>
            <a:custGeom>
              <a:avLst/>
              <a:gdLst/>
              <a:ahLst/>
              <a:cxnLst/>
              <a:rect l="l" t="t" r="r" b="b"/>
              <a:pathLst>
                <a:path w="799" h="3156" extrusionOk="0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5" name="Google Shape;17415;p59"/>
            <p:cNvSpPr/>
            <p:nvPr/>
          </p:nvSpPr>
          <p:spPr>
            <a:xfrm>
              <a:off x="2709850" y="2941850"/>
              <a:ext cx="126525" cy="184275"/>
            </a:xfrm>
            <a:custGeom>
              <a:avLst/>
              <a:gdLst/>
              <a:ahLst/>
              <a:cxnLst/>
              <a:rect l="l" t="t" r="r" b="b"/>
              <a:pathLst>
                <a:path w="5061" h="7371" extrusionOk="0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6" name="Google Shape;17416;p59"/>
            <p:cNvSpPr/>
            <p:nvPr/>
          </p:nvSpPr>
          <p:spPr>
            <a:xfrm>
              <a:off x="2758975" y="2976675"/>
              <a:ext cx="50900" cy="73850"/>
            </a:xfrm>
            <a:custGeom>
              <a:avLst/>
              <a:gdLst/>
              <a:ahLst/>
              <a:cxnLst/>
              <a:rect l="l" t="t" r="r" b="b"/>
              <a:pathLst>
                <a:path w="2036" h="2954" extrusionOk="0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7" name="Google Shape;17417;p59"/>
            <p:cNvSpPr/>
            <p:nvPr/>
          </p:nvSpPr>
          <p:spPr>
            <a:xfrm>
              <a:off x="3598350" y="2251900"/>
              <a:ext cx="106000" cy="102425"/>
            </a:xfrm>
            <a:custGeom>
              <a:avLst/>
              <a:gdLst/>
              <a:ahLst/>
              <a:cxnLst/>
              <a:rect l="l" t="t" r="r" b="b"/>
              <a:pathLst>
                <a:path w="4240" h="4097" extrusionOk="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8" name="Google Shape;17418;p59"/>
            <p:cNvSpPr/>
            <p:nvPr/>
          </p:nvSpPr>
          <p:spPr>
            <a:xfrm>
              <a:off x="3577525" y="23534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9" name="Google Shape;17419;p59"/>
            <p:cNvSpPr/>
            <p:nvPr/>
          </p:nvSpPr>
          <p:spPr>
            <a:xfrm>
              <a:off x="3592700" y="2398650"/>
              <a:ext cx="19375" cy="25900"/>
            </a:xfrm>
            <a:custGeom>
              <a:avLst/>
              <a:gdLst/>
              <a:ahLst/>
              <a:cxnLst/>
              <a:rect l="l" t="t" r="r" b="b"/>
              <a:pathLst>
                <a:path w="775" h="1036" extrusionOk="0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0" name="Google Shape;17420;p59"/>
            <p:cNvSpPr/>
            <p:nvPr/>
          </p:nvSpPr>
          <p:spPr>
            <a:xfrm>
              <a:off x="3617100" y="2548050"/>
              <a:ext cx="181000" cy="62325"/>
            </a:xfrm>
            <a:custGeom>
              <a:avLst/>
              <a:gdLst/>
              <a:ahLst/>
              <a:cxnLst/>
              <a:rect l="l" t="t" r="r" b="b"/>
              <a:pathLst>
                <a:path w="7240" h="2493" extrusionOk="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1" name="Google Shape;17421;p59"/>
            <p:cNvSpPr/>
            <p:nvPr/>
          </p:nvSpPr>
          <p:spPr>
            <a:xfrm>
              <a:off x="3842425" y="2585875"/>
              <a:ext cx="60150" cy="15200"/>
            </a:xfrm>
            <a:custGeom>
              <a:avLst/>
              <a:gdLst/>
              <a:ahLst/>
              <a:cxnLst/>
              <a:rect l="l" t="t" r="r" b="b"/>
              <a:pathLst>
                <a:path w="2406" h="608" extrusionOk="0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2" name="Google Shape;17422;p59"/>
            <p:cNvSpPr/>
            <p:nvPr/>
          </p:nvSpPr>
          <p:spPr>
            <a:xfrm>
              <a:off x="3942750" y="2738550"/>
              <a:ext cx="32175" cy="103625"/>
            </a:xfrm>
            <a:custGeom>
              <a:avLst/>
              <a:gdLst/>
              <a:ahLst/>
              <a:cxnLst/>
              <a:rect l="l" t="t" r="r" b="b"/>
              <a:pathLst>
                <a:path w="1287" h="4145" extrusionOk="0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3" name="Google Shape;17423;p59"/>
            <p:cNvSpPr/>
            <p:nvPr/>
          </p:nvSpPr>
          <p:spPr>
            <a:xfrm>
              <a:off x="3953150" y="2856125"/>
              <a:ext cx="24450" cy="94400"/>
            </a:xfrm>
            <a:custGeom>
              <a:avLst/>
              <a:gdLst/>
              <a:ahLst/>
              <a:cxnLst/>
              <a:rect l="l" t="t" r="r" b="b"/>
              <a:pathLst>
                <a:path w="978" h="3776" extrusionOk="0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4" name="Google Shape;17424;p59"/>
            <p:cNvSpPr/>
            <p:nvPr/>
          </p:nvSpPr>
          <p:spPr>
            <a:xfrm>
              <a:off x="3961800" y="2979375"/>
              <a:ext cx="15800" cy="52400"/>
            </a:xfrm>
            <a:custGeom>
              <a:avLst/>
              <a:gdLst/>
              <a:ahLst/>
              <a:cxnLst/>
              <a:rect l="l" t="t" r="r" b="b"/>
              <a:pathLst>
                <a:path w="632" h="2096" extrusionOk="0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5" name="Google Shape;17425;p59"/>
            <p:cNvSpPr/>
            <p:nvPr/>
          </p:nvSpPr>
          <p:spPr>
            <a:xfrm>
              <a:off x="3812375" y="2229200"/>
              <a:ext cx="46750" cy="9325"/>
            </a:xfrm>
            <a:custGeom>
              <a:avLst/>
              <a:gdLst/>
              <a:ahLst/>
              <a:cxnLst/>
              <a:rect l="l" t="t" r="r" b="b"/>
              <a:pathLst>
                <a:path w="1870" h="373" extrusionOk="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6" name="Google Shape;17426;p59"/>
            <p:cNvSpPr/>
            <p:nvPr/>
          </p:nvSpPr>
          <p:spPr>
            <a:xfrm>
              <a:off x="3881125" y="2265300"/>
              <a:ext cx="18175" cy="7450"/>
            </a:xfrm>
            <a:custGeom>
              <a:avLst/>
              <a:gdLst/>
              <a:ahLst/>
              <a:cxnLst/>
              <a:rect l="l" t="t" r="r" b="b"/>
              <a:pathLst>
                <a:path w="727" h="298" extrusionOk="0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7" name="Google Shape;17427;p59"/>
            <p:cNvSpPr/>
            <p:nvPr/>
          </p:nvSpPr>
          <p:spPr>
            <a:xfrm>
              <a:off x="2925650" y="2532000"/>
              <a:ext cx="24425" cy="7450"/>
            </a:xfrm>
            <a:custGeom>
              <a:avLst/>
              <a:gdLst/>
              <a:ahLst/>
              <a:cxnLst/>
              <a:rect l="l" t="t" r="r" b="b"/>
              <a:pathLst>
                <a:path w="977" h="298" extrusionOk="0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8" name="Google Shape;17428;p59"/>
            <p:cNvSpPr/>
            <p:nvPr/>
          </p:nvSpPr>
          <p:spPr>
            <a:xfrm>
              <a:off x="2970600" y="2549150"/>
              <a:ext cx="138125" cy="62050"/>
            </a:xfrm>
            <a:custGeom>
              <a:avLst/>
              <a:gdLst/>
              <a:ahLst/>
              <a:cxnLst/>
              <a:rect l="l" t="t" r="r" b="b"/>
              <a:pathLst>
                <a:path w="5525" h="2482" extrusionOk="0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9" name="Google Shape;17429;p59"/>
            <p:cNvSpPr/>
            <p:nvPr/>
          </p:nvSpPr>
          <p:spPr>
            <a:xfrm>
              <a:off x="3293250" y="2759100"/>
              <a:ext cx="10150" cy="50625"/>
            </a:xfrm>
            <a:custGeom>
              <a:avLst/>
              <a:gdLst/>
              <a:ahLst/>
              <a:cxnLst/>
              <a:rect l="l" t="t" r="r" b="b"/>
              <a:pathLst>
                <a:path w="406" h="2025" extrusionOk="0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0" name="Google Shape;17430;p59"/>
            <p:cNvSpPr/>
            <p:nvPr/>
          </p:nvSpPr>
          <p:spPr>
            <a:xfrm>
              <a:off x="3281950" y="2821900"/>
              <a:ext cx="14900" cy="58975"/>
            </a:xfrm>
            <a:custGeom>
              <a:avLst/>
              <a:gdLst/>
              <a:ahLst/>
              <a:cxnLst/>
              <a:rect l="l" t="t" r="r" b="b"/>
              <a:pathLst>
                <a:path w="596" h="2359" extrusionOk="0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1" name="Google Shape;17431;p59"/>
            <p:cNvSpPr/>
            <p:nvPr/>
          </p:nvSpPr>
          <p:spPr>
            <a:xfrm>
              <a:off x="3220925" y="2921025"/>
              <a:ext cx="33950" cy="29500"/>
            </a:xfrm>
            <a:custGeom>
              <a:avLst/>
              <a:gdLst/>
              <a:ahLst/>
              <a:cxnLst/>
              <a:rect l="l" t="t" r="r" b="b"/>
              <a:pathLst>
                <a:path w="1358" h="1180" extrusionOk="0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2" name="Google Shape;17432;p59"/>
            <p:cNvSpPr/>
            <p:nvPr/>
          </p:nvSpPr>
          <p:spPr>
            <a:xfrm>
              <a:off x="3182225" y="2972225"/>
              <a:ext cx="17600" cy="43175"/>
            </a:xfrm>
            <a:custGeom>
              <a:avLst/>
              <a:gdLst/>
              <a:ahLst/>
              <a:cxnLst/>
              <a:rect l="l" t="t" r="r" b="b"/>
              <a:pathLst>
                <a:path w="704" h="1727" extrusionOk="0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3" name="Google Shape;17433;p59"/>
            <p:cNvSpPr/>
            <p:nvPr/>
          </p:nvSpPr>
          <p:spPr>
            <a:xfrm>
              <a:off x="3149500" y="3058250"/>
              <a:ext cx="11925" cy="38725"/>
            </a:xfrm>
            <a:custGeom>
              <a:avLst/>
              <a:gdLst/>
              <a:ahLst/>
              <a:cxnLst/>
              <a:rect l="l" t="t" r="r" b="b"/>
              <a:pathLst>
                <a:path w="477" h="1549" extrusionOk="0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4" name="Google Shape;17434;p59"/>
            <p:cNvSpPr/>
            <p:nvPr/>
          </p:nvSpPr>
          <p:spPr>
            <a:xfrm>
              <a:off x="2819975" y="22575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5" name="Google Shape;17435;p59"/>
            <p:cNvSpPr/>
            <p:nvPr/>
          </p:nvSpPr>
          <p:spPr>
            <a:xfrm>
              <a:off x="2892025" y="2280175"/>
              <a:ext cx="9850" cy="16100"/>
            </a:xfrm>
            <a:custGeom>
              <a:avLst/>
              <a:gdLst/>
              <a:ahLst/>
              <a:cxnLst/>
              <a:rect l="l" t="t" r="r" b="b"/>
              <a:pathLst>
                <a:path w="394" h="644" extrusionOk="0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6" name="Google Shape;17436;p59"/>
            <p:cNvSpPr/>
            <p:nvPr/>
          </p:nvSpPr>
          <p:spPr>
            <a:xfrm>
              <a:off x="2883675" y="2218850"/>
              <a:ext cx="9250" cy="42900"/>
            </a:xfrm>
            <a:custGeom>
              <a:avLst/>
              <a:gdLst/>
              <a:ahLst/>
              <a:cxnLst/>
              <a:rect l="l" t="t" r="r" b="b"/>
              <a:pathLst>
                <a:path w="370" h="1716" extrusionOk="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7" name="Google Shape;17437;p59"/>
            <p:cNvSpPr/>
            <p:nvPr/>
          </p:nvSpPr>
          <p:spPr>
            <a:xfrm>
              <a:off x="3017025" y="1898575"/>
              <a:ext cx="325075" cy="144975"/>
            </a:xfrm>
            <a:custGeom>
              <a:avLst/>
              <a:gdLst/>
              <a:ahLst/>
              <a:cxnLst/>
              <a:rect l="l" t="t" r="r" b="b"/>
              <a:pathLst>
                <a:path w="13003" h="5799" extrusionOk="0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8" name="Google Shape;17438;p59"/>
            <p:cNvSpPr/>
            <p:nvPr/>
          </p:nvSpPr>
          <p:spPr>
            <a:xfrm>
              <a:off x="3341475" y="1874775"/>
              <a:ext cx="20275" cy="12225"/>
            </a:xfrm>
            <a:custGeom>
              <a:avLst/>
              <a:gdLst/>
              <a:ahLst/>
              <a:cxnLst/>
              <a:rect l="l" t="t" r="r" b="b"/>
              <a:pathLst>
                <a:path w="811" h="489" extrusionOk="0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9" name="Google Shape;17439;p59"/>
            <p:cNvSpPr/>
            <p:nvPr/>
          </p:nvSpPr>
          <p:spPr>
            <a:xfrm>
              <a:off x="3360525" y="1852150"/>
              <a:ext cx="8975" cy="14300"/>
            </a:xfrm>
            <a:custGeom>
              <a:avLst/>
              <a:gdLst/>
              <a:ahLst/>
              <a:cxnLst/>
              <a:rect l="l" t="t" r="r" b="b"/>
              <a:pathLst>
                <a:path w="359" h="572" extrusionOk="0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0" name="Google Shape;17440;p59"/>
            <p:cNvSpPr/>
            <p:nvPr/>
          </p:nvSpPr>
          <p:spPr>
            <a:xfrm>
              <a:off x="3643300" y="1914050"/>
              <a:ext cx="105100" cy="200950"/>
            </a:xfrm>
            <a:custGeom>
              <a:avLst/>
              <a:gdLst/>
              <a:ahLst/>
              <a:cxnLst/>
              <a:rect l="l" t="t" r="r" b="b"/>
              <a:pathLst>
                <a:path w="4204" h="803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1" name="Google Shape;17441;p59"/>
            <p:cNvSpPr/>
            <p:nvPr/>
          </p:nvSpPr>
          <p:spPr>
            <a:xfrm>
              <a:off x="3786175" y="2089575"/>
              <a:ext cx="178625" cy="76025"/>
            </a:xfrm>
            <a:custGeom>
              <a:avLst/>
              <a:gdLst/>
              <a:ahLst/>
              <a:cxnLst/>
              <a:rect l="l" t="t" r="r" b="b"/>
              <a:pathLst>
                <a:path w="7145" h="3041" extrusionOk="0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2" name="Google Shape;17442;p59"/>
            <p:cNvSpPr/>
            <p:nvPr/>
          </p:nvSpPr>
          <p:spPr>
            <a:xfrm>
              <a:off x="3989475" y="2177475"/>
              <a:ext cx="39200" cy="67600"/>
            </a:xfrm>
            <a:custGeom>
              <a:avLst/>
              <a:gdLst/>
              <a:ahLst/>
              <a:cxnLst/>
              <a:rect l="l" t="t" r="r" b="b"/>
              <a:pathLst>
                <a:path w="1568" h="2704" extrusionOk="0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3" name="Google Shape;17443;p59"/>
            <p:cNvSpPr/>
            <p:nvPr/>
          </p:nvSpPr>
          <p:spPr>
            <a:xfrm>
              <a:off x="3973100" y="2259050"/>
              <a:ext cx="40500" cy="10550"/>
            </a:xfrm>
            <a:custGeom>
              <a:avLst/>
              <a:gdLst/>
              <a:ahLst/>
              <a:cxnLst/>
              <a:rect l="l" t="t" r="r" b="b"/>
              <a:pathLst>
                <a:path w="1620" h="422" extrusionOk="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4" name="Google Shape;17444;p59"/>
            <p:cNvSpPr/>
            <p:nvPr/>
          </p:nvSpPr>
          <p:spPr>
            <a:xfrm>
              <a:off x="2862850" y="2550450"/>
              <a:ext cx="45275" cy="6275"/>
            </a:xfrm>
            <a:custGeom>
              <a:avLst/>
              <a:gdLst/>
              <a:ahLst/>
              <a:cxnLst/>
              <a:rect l="l" t="t" r="r" b="b"/>
              <a:pathLst>
                <a:path w="1811" h="251" extrusionOk="0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5" name="Google Shape;17445;p59"/>
            <p:cNvSpPr/>
            <p:nvPr/>
          </p:nvSpPr>
          <p:spPr>
            <a:xfrm>
              <a:off x="2828025" y="2538825"/>
              <a:ext cx="20250" cy="17800"/>
            </a:xfrm>
            <a:custGeom>
              <a:avLst/>
              <a:gdLst/>
              <a:ahLst/>
              <a:cxnLst/>
              <a:rect l="l" t="t" r="r" b="b"/>
              <a:pathLst>
                <a:path w="810" h="712" extrusionOk="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6" name="Google Shape;17446;p59"/>
            <p:cNvSpPr/>
            <p:nvPr/>
          </p:nvSpPr>
          <p:spPr>
            <a:xfrm>
              <a:off x="2681575" y="2253975"/>
              <a:ext cx="80975" cy="205400"/>
            </a:xfrm>
            <a:custGeom>
              <a:avLst/>
              <a:gdLst/>
              <a:ahLst/>
              <a:cxnLst/>
              <a:rect l="l" t="t" r="r" b="b"/>
              <a:pathLst>
                <a:path w="3239" h="8216" extrusionOk="0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7" name="Google Shape;17447;p59"/>
            <p:cNvSpPr/>
            <p:nvPr/>
          </p:nvSpPr>
          <p:spPr>
            <a:xfrm>
              <a:off x="2775025" y="2251850"/>
              <a:ext cx="36350" cy="10200"/>
            </a:xfrm>
            <a:custGeom>
              <a:avLst/>
              <a:gdLst/>
              <a:ahLst/>
              <a:cxnLst/>
              <a:rect l="l" t="t" r="r" b="b"/>
              <a:pathLst>
                <a:path w="1454" h="408" extrusionOk="0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8" name="Google Shape;17448;p59"/>
            <p:cNvSpPr/>
            <p:nvPr/>
          </p:nvSpPr>
          <p:spPr>
            <a:xfrm>
              <a:off x="2835450" y="2655825"/>
              <a:ext cx="167625" cy="327425"/>
            </a:xfrm>
            <a:custGeom>
              <a:avLst/>
              <a:gdLst/>
              <a:ahLst/>
              <a:cxnLst/>
              <a:rect l="l" t="t" r="r" b="b"/>
              <a:pathLst>
                <a:path w="6705" h="13097" extrusionOk="0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9" name="Google Shape;17449;p59"/>
            <p:cNvSpPr/>
            <p:nvPr/>
          </p:nvSpPr>
          <p:spPr>
            <a:xfrm>
              <a:off x="2991725" y="2989475"/>
              <a:ext cx="34850" cy="190525"/>
            </a:xfrm>
            <a:custGeom>
              <a:avLst/>
              <a:gdLst/>
              <a:ahLst/>
              <a:cxnLst/>
              <a:rect l="l" t="t" r="r" b="b"/>
              <a:pathLst>
                <a:path w="1394" h="7621" extrusionOk="0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0" name="Google Shape;17450;p59"/>
            <p:cNvSpPr/>
            <p:nvPr/>
          </p:nvSpPr>
          <p:spPr>
            <a:xfrm>
              <a:off x="3134600" y="2622475"/>
              <a:ext cx="119700" cy="101225"/>
            </a:xfrm>
            <a:custGeom>
              <a:avLst/>
              <a:gdLst/>
              <a:ahLst/>
              <a:cxnLst/>
              <a:rect l="l" t="t" r="r" b="b"/>
              <a:pathLst>
                <a:path w="4788" h="40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1" name="Google Shape;17451;p59"/>
            <p:cNvSpPr/>
            <p:nvPr/>
          </p:nvSpPr>
          <p:spPr>
            <a:xfrm>
              <a:off x="3231350" y="2851075"/>
              <a:ext cx="103300" cy="133075"/>
            </a:xfrm>
            <a:custGeom>
              <a:avLst/>
              <a:gdLst/>
              <a:ahLst/>
              <a:cxnLst/>
              <a:rect l="l" t="t" r="r" b="b"/>
              <a:pathLst>
                <a:path w="4132" h="5323" extrusionOk="0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2" name="Google Shape;17452;p59"/>
            <p:cNvSpPr/>
            <p:nvPr/>
          </p:nvSpPr>
          <p:spPr>
            <a:xfrm>
              <a:off x="3301900" y="2895725"/>
              <a:ext cx="39600" cy="58650"/>
            </a:xfrm>
            <a:custGeom>
              <a:avLst/>
              <a:gdLst/>
              <a:ahLst/>
              <a:cxnLst/>
              <a:rect l="l" t="t" r="r" b="b"/>
              <a:pathLst>
                <a:path w="1584" h="2346" extrusionOk="0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3" name="Google Shape;17453;p59"/>
            <p:cNvSpPr/>
            <p:nvPr/>
          </p:nvSpPr>
          <p:spPr>
            <a:xfrm>
              <a:off x="3531375" y="2505800"/>
              <a:ext cx="61350" cy="90875"/>
            </a:xfrm>
            <a:custGeom>
              <a:avLst/>
              <a:gdLst/>
              <a:ahLst/>
              <a:cxnLst/>
              <a:rect l="l" t="t" r="r" b="b"/>
              <a:pathLst>
                <a:path w="2454" h="3635" extrusionOk="0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4" name="Google Shape;17454;p59"/>
            <p:cNvSpPr/>
            <p:nvPr/>
          </p:nvSpPr>
          <p:spPr>
            <a:xfrm>
              <a:off x="3501325" y="2521275"/>
              <a:ext cx="39000" cy="64900"/>
            </a:xfrm>
            <a:custGeom>
              <a:avLst/>
              <a:gdLst/>
              <a:ahLst/>
              <a:cxnLst/>
              <a:rect l="l" t="t" r="r" b="b"/>
              <a:pathLst>
                <a:path w="1560" h="2596" extrusionOk="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5" name="Google Shape;17455;p59"/>
            <p:cNvSpPr/>
            <p:nvPr/>
          </p:nvSpPr>
          <p:spPr>
            <a:xfrm>
              <a:off x="2866425" y="2238200"/>
              <a:ext cx="101225" cy="116500"/>
            </a:xfrm>
            <a:custGeom>
              <a:avLst/>
              <a:gdLst/>
              <a:ahLst/>
              <a:cxnLst/>
              <a:rect l="l" t="t" r="r" b="b"/>
              <a:pathLst>
                <a:path w="4049" h="4660" extrusionOk="0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6" name="Google Shape;17456;p59"/>
            <p:cNvSpPr/>
            <p:nvPr/>
          </p:nvSpPr>
          <p:spPr>
            <a:xfrm>
              <a:off x="2961975" y="2262900"/>
              <a:ext cx="25325" cy="52850"/>
            </a:xfrm>
            <a:custGeom>
              <a:avLst/>
              <a:gdLst/>
              <a:ahLst/>
              <a:cxnLst/>
              <a:rect l="l" t="t" r="r" b="b"/>
              <a:pathLst>
                <a:path w="1013" h="2114" extrusionOk="0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7" name="Google Shape;17457;p59"/>
            <p:cNvSpPr/>
            <p:nvPr/>
          </p:nvSpPr>
          <p:spPr>
            <a:xfrm>
              <a:off x="3109000" y="1947700"/>
              <a:ext cx="270900" cy="134400"/>
            </a:xfrm>
            <a:custGeom>
              <a:avLst/>
              <a:gdLst/>
              <a:ahLst/>
              <a:cxnLst/>
              <a:rect l="l" t="t" r="r" b="b"/>
              <a:pathLst>
                <a:path w="10836" h="5376" extrusionOk="0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8" name="Google Shape;17458;p59"/>
            <p:cNvSpPr/>
            <p:nvPr/>
          </p:nvSpPr>
          <p:spPr>
            <a:xfrm>
              <a:off x="3293850" y="1989950"/>
              <a:ext cx="95875" cy="39625"/>
            </a:xfrm>
            <a:custGeom>
              <a:avLst/>
              <a:gdLst/>
              <a:ahLst/>
              <a:cxnLst/>
              <a:rect l="l" t="t" r="r" b="b"/>
              <a:pathLst>
                <a:path w="3835" h="1585" extrusionOk="0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9" name="Google Shape;17459;p59"/>
            <p:cNvSpPr/>
            <p:nvPr/>
          </p:nvSpPr>
          <p:spPr>
            <a:xfrm>
              <a:off x="3836475" y="1876850"/>
              <a:ext cx="347400" cy="375075"/>
            </a:xfrm>
            <a:custGeom>
              <a:avLst/>
              <a:gdLst/>
              <a:ahLst/>
              <a:cxnLst/>
              <a:rect l="l" t="t" r="r" b="b"/>
              <a:pathLst>
                <a:path w="13896" h="15003" extrusionOk="0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0" name="Google Shape;17460;p59"/>
            <p:cNvSpPr/>
            <p:nvPr/>
          </p:nvSpPr>
          <p:spPr>
            <a:xfrm>
              <a:off x="4055550" y="1968825"/>
              <a:ext cx="92000" cy="101525"/>
            </a:xfrm>
            <a:custGeom>
              <a:avLst/>
              <a:gdLst/>
              <a:ahLst/>
              <a:cxnLst/>
              <a:rect l="l" t="t" r="r" b="b"/>
              <a:pathLst>
                <a:path w="3680" h="4061" extrusionOk="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1" name="Google Shape;17461;p59"/>
            <p:cNvSpPr/>
            <p:nvPr/>
          </p:nvSpPr>
          <p:spPr>
            <a:xfrm>
              <a:off x="4118050" y="1960500"/>
              <a:ext cx="47075" cy="58950"/>
            </a:xfrm>
            <a:custGeom>
              <a:avLst/>
              <a:gdLst/>
              <a:ahLst/>
              <a:cxnLst/>
              <a:rect l="l" t="t" r="r" b="b"/>
              <a:pathLst>
                <a:path w="1883" h="2358" extrusionOk="0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2" name="Google Shape;17462;p59"/>
            <p:cNvSpPr/>
            <p:nvPr/>
          </p:nvSpPr>
          <p:spPr>
            <a:xfrm>
              <a:off x="2483025" y="1774950"/>
              <a:ext cx="1815750" cy="1529175"/>
            </a:xfrm>
            <a:custGeom>
              <a:avLst/>
              <a:gdLst/>
              <a:ahLst/>
              <a:cxnLst/>
              <a:rect l="l" t="t" r="r" b="b"/>
              <a:pathLst>
                <a:path w="72630" h="61167" extrusionOk="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463" name="Google Shape;17463;p59"/>
          <p:cNvGrpSpPr/>
          <p:nvPr/>
        </p:nvGrpSpPr>
        <p:grpSpPr>
          <a:xfrm flipH="1">
            <a:off x="7030891" y="1296517"/>
            <a:ext cx="3512857" cy="2398417"/>
            <a:chOff x="2993825" y="1633600"/>
            <a:chExt cx="2381275" cy="1625825"/>
          </a:xfrm>
        </p:grpSpPr>
        <p:sp>
          <p:nvSpPr>
            <p:cNvPr id="17464" name="Google Shape;17464;p59"/>
            <p:cNvSpPr/>
            <p:nvPr/>
          </p:nvSpPr>
          <p:spPr>
            <a:xfrm>
              <a:off x="2993825" y="1797200"/>
              <a:ext cx="983775" cy="949725"/>
            </a:xfrm>
            <a:custGeom>
              <a:avLst/>
              <a:gdLst/>
              <a:ahLst/>
              <a:cxnLst/>
              <a:rect l="l" t="t" r="r" b="b"/>
              <a:pathLst>
                <a:path w="39351" h="37989" extrusionOk="0">
                  <a:moveTo>
                    <a:pt x="24803" y="1"/>
                  </a:moveTo>
                  <a:cubicBezTo>
                    <a:pt x="24324" y="1"/>
                    <a:pt x="23849" y="173"/>
                    <a:pt x="23479" y="496"/>
                  </a:cubicBezTo>
                  <a:lnTo>
                    <a:pt x="893" y="19903"/>
                  </a:lnTo>
                  <a:cubicBezTo>
                    <a:pt x="274" y="20427"/>
                    <a:pt x="0" y="21212"/>
                    <a:pt x="143" y="21998"/>
                  </a:cubicBezTo>
                  <a:cubicBezTo>
                    <a:pt x="274" y="22796"/>
                    <a:pt x="810" y="23427"/>
                    <a:pt x="1560" y="23725"/>
                  </a:cubicBezTo>
                  <a:lnTo>
                    <a:pt x="38660" y="37869"/>
                  </a:lnTo>
                  <a:lnTo>
                    <a:pt x="38695" y="37929"/>
                  </a:lnTo>
                  <a:cubicBezTo>
                    <a:pt x="38910" y="37941"/>
                    <a:pt x="39124" y="37976"/>
                    <a:pt x="39350" y="37988"/>
                  </a:cubicBezTo>
                  <a:lnTo>
                    <a:pt x="39172" y="37536"/>
                  </a:lnTo>
                  <a:cubicBezTo>
                    <a:pt x="39136" y="37464"/>
                    <a:pt x="39076" y="37393"/>
                    <a:pt x="38981" y="37357"/>
                  </a:cubicBezTo>
                  <a:lnTo>
                    <a:pt x="1762" y="23177"/>
                  </a:lnTo>
                  <a:cubicBezTo>
                    <a:pt x="1215" y="22975"/>
                    <a:pt x="810" y="22498"/>
                    <a:pt x="726" y="21915"/>
                  </a:cubicBezTo>
                  <a:cubicBezTo>
                    <a:pt x="619" y="21332"/>
                    <a:pt x="834" y="20748"/>
                    <a:pt x="1274" y="20367"/>
                  </a:cubicBezTo>
                  <a:lnTo>
                    <a:pt x="23848" y="948"/>
                  </a:lnTo>
                  <a:cubicBezTo>
                    <a:pt x="24119" y="717"/>
                    <a:pt x="24459" y="593"/>
                    <a:pt x="24804" y="593"/>
                  </a:cubicBezTo>
                  <a:cubicBezTo>
                    <a:pt x="24975" y="593"/>
                    <a:pt x="25147" y="623"/>
                    <a:pt x="25313" y="686"/>
                  </a:cubicBezTo>
                  <a:lnTo>
                    <a:pt x="25944" y="924"/>
                  </a:lnTo>
                  <a:cubicBezTo>
                    <a:pt x="25981" y="939"/>
                    <a:pt x="26020" y="945"/>
                    <a:pt x="26058" y="945"/>
                  </a:cubicBezTo>
                  <a:cubicBezTo>
                    <a:pt x="26178" y="945"/>
                    <a:pt x="26291" y="878"/>
                    <a:pt x="26337" y="769"/>
                  </a:cubicBezTo>
                  <a:cubicBezTo>
                    <a:pt x="26396" y="615"/>
                    <a:pt x="26325" y="436"/>
                    <a:pt x="26170" y="377"/>
                  </a:cubicBezTo>
                  <a:lnTo>
                    <a:pt x="25527" y="138"/>
                  </a:lnTo>
                  <a:cubicBezTo>
                    <a:pt x="25293" y="46"/>
                    <a:pt x="25047" y="1"/>
                    <a:pt x="248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5" name="Google Shape;17465;p59"/>
            <p:cNvSpPr/>
            <p:nvPr/>
          </p:nvSpPr>
          <p:spPr>
            <a:xfrm>
              <a:off x="4368625" y="2394275"/>
              <a:ext cx="1006475" cy="865150"/>
            </a:xfrm>
            <a:custGeom>
              <a:avLst/>
              <a:gdLst/>
              <a:ahLst/>
              <a:cxnLst/>
              <a:rect l="l" t="t" r="r" b="b"/>
              <a:pathLst>
                <a:path w="40259" h="34606" extrusionOk="0">
                  <a:moveTo>
                    <a:pt x="32813" y="1"/>
                  </a:moveTo>
                  <a:cubicBezTo>
                    <a:pt x="32695" y="1"/>
                    <a:pt x="32577" y="76"/>
                    <a:pt x="32531" y="187"/>
                  </a:cubicBezTo>
                  <a:cubicBezTo>
                    <a:pt x="32471" y="342"/>
                    <a:pt x="32543" y="520"/>
                    <a:pt x="32698" y="580"/>
                  </a:cubicBezTo>
                  <a:lnTo>
                    <a:pt x="34579" y="1294"/>
                  </a:lnTo>
                  <a:cubicBezTo>
                    <a:pt x="34865" y="1389"/>
                    <a:pt x="35079" y="1651"/>
                    <a:pt x="35115" y="1961"/>
                  </a:cubicBezTo>
                  <a:lnTo>
                    <a:pt x="39556" y="32381"/>
                  </a:lnTo>
                  <a:cubicBezTo>
                    <a:pt x="39627" y="32881"/>
                    <a:pt x="39437" y="33382"/>
                    <a:pt x="39032" y="33703"/>
                  </a:cubicBezTo>
                  <a:cubicBezTo>
                    <a:pt x="38770" y="33918"/>
                    <a:pt x="38464" y="34024"/>
                    <a:pt x="38152" y="34024"/>
                  </a:cubicBezTo>
                  <a:cubicBezTo>
                    <a:pt x="37981" y="34024"/>
                    <a:pt x="37807" y="33992"/>
                    <a:pt x="37639" y="33929"/>
                  </a:cubicBezTo>
                  <a:lnTo>
                    <a:pt x="991" y="19951"/>
                  </a:lnTo>
                  <a:cubicBezTo>
                    <a:pt x="961" y="19933"/>
                    <a:pt x="929" y="19925"/>
                    <a:pt x="893" y="19925"/>
                  </a:cubicBezTo>
                  <a:cubicBezTo>
                    <a:pt x="857" y="19925"/>
                    <a:pt x="819" y="19933"/>
                    <a:pt x="777" y="19951"/>
                  </a:cubicBezTo>
                  <a:lnTo>
                    <a:pt x="289" y="20130"/>
                  </a:lnTo>
                  <a:cubicBezTo>
                    <a:pt x="486" y="20196"/>
                    <a:pt x="1047" y="20494"/>
                    <a:pt x="930" y="20494"/>
                  </a:cubicBezTo>
                  <a:cubicBezTo>
                    <a:pt x="920" y="20494"/>
                    <a:pt x="905" y="20492"/>
                    <a:pt x="884" y="20487"/>
                  </a:cubicBezTo>
                  <a:cubicBezTo>
                    <a:pt x="389" y="20382"/>
                    <a:pt x="62" y="20304"/>
                    <a:pt x="9" y="20304"/>
                  </a:cubicBezTo>
                  <a:cubicBezTo>
                    <a:pt x="2" y="20304"/>
                    <a:pt x="0" y="20306"/>
                    <a:pt x="3" y="20308"/>
                  </a:cubicBezTo>
                  <a:lnTo>
                    <a:pt x="37424" y="34477"/>
                  </a:lnTo>
                  <a:cubicBezTo>
                    <a:pt x="37655" y="34564"/>
                    <a:pt x="37896" y="34606"/>
                    <a:pt x="38136" y="34606"/>
                  </a:cubicBezTo>
                  <a:cubicBezTo>
                    <a:pt x="38588" y="34606"/>
                    <a:pt x="39035" y="34455"/>
                    <a:pt x="39401" y="34167"/>
                  </a:cubicBezTo>
                  <a:cubicBezTo>
                    <a:pt x="39984" y="33703"/>
                    <a:pt x="40258" y="33001"/>
                    <a:pt x="40151" y="32286"/>
                  </a:cubicBezTo>
                  <a:lnTo>
                    <a:pt x="35710" y="1866"/>
                  </a:lnTo>
                  <a:cubicBezTo>
                    <a:pt x="35638" y="1354"/>
                    <a:pt x="35293" y="913"/>
                    <a:pt x="34805" y="735"/>
                  </a:cubicBezTo>
                  <a:lnTo>
                    <a:pt x="32912" y="20"/>
                  </a:lnTo>
                  <a:cubicBezTo>
                    <a:pt x="32880" y="7"/>
                    <a:pt x="32846" y="1"/>
                    <a:pt x="328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6" name="Google Shape;17466;p59"/>
            <p:cNvSpPr/>
            <p:nvPr/>
          </p:nvSpPr>
          <p:spPr>
            <a:xfrm>
              <a:off x="3958525" y="2730625"/>
              <a:ext cx="439350" cy="179125"/>
            </a:xfrm>
            <a:custGeom>
              <a:avLst/>
              <a:gdLst/>
              <a:ahLst/>
              <a:cxnLst/>
              <a:rect l="l" t="t" r="r" b="b"/>
              <a:pathLst>
                <a:path w="17574" h="7165" extrusionOk="0">
                  <a:moveTo>
                    <a:pt x="324" y="1"/>
                  </a:moveTo>
                  <a:cubicBezTo>
                    <a:pt x="291" y="1"/>
                    <a:pt x="258" y="7"/>
                    <a:pt x="226" y="20"/>
                  </a:cubicBezTo>
                  <a:cubicBezTo>
                    <a:pt x="72" y="68"/>
                    <a:pt x="0" y="235"/>
                    <a:pt x="60" y="377"/>
                  </a:cubicBezTo>
                  <a:cubicBezTo>
                    <a:pt x="84" y="461"/>
                    <a:pt x="857" y="2437"/>
                    <a:pt x="3394" y="4247"/>
                  </a:cubicBezTo>
                  <a:cubicBezTo>
                    <a:pt x="5358" y="5652"/>
                    <a:pt x="8716" y="7164"/>
                    <a:pt x="14121" y="7164"/>
                  </a:cubicBezTo>
                  <a:cubicBezTo>
                    <a:pt x="15121" y="7164"/>
                    <a:pt x="16169" y="7128"/>
                    <a:pt x="17300" y="7033"/>
                  </a:cubicBezTo>
                  <a:cubicBezTo>
                    <a:pt x="17455" y="7021"/>
                    <a:pt x="17574" y="6866"/>
                    <a:pt x="17562" y="6724"/>
                  </a:cubicBezTo>
                  <a:cubicBezTo>
                    <a:pt x="17551" y="6582"/>
                    <a:pt x="17421" y="6470"/>
                    <a:pt x="17289" y="6470"/>
                  </a:cubicBezTo>
                  <a:cubicBezTo>
                    <a:pt x="17277" y="6470"/>
                    <a:pt x="17265" y="6471"/>
                    <a:pt x="17252" y="6473"/>
                  </a:cubicBezTo>
                  <a:cubicBezTo>
                    <a:pt x="16150" y="6580"/>
                    <a:pt x="15118" y="6629"/>
                    <a:pt x="14154" y="6629"/>
                  </a:cubicBezTo>
                  <a:cubicBezTo>
                    <a:pt x="8892" y="6629"/>
                    <a:pt x="5632" y="5179"/>
                    <a:pt x="3751" y="3830"/>
                  </a:cubicBezTo>
                  <a:cubicBezTo>
                    <a:pt x="1334" y="2104"/>
                    <a:pt x="584" y="199"/>
                    <a:pt x="584" y="187"/>
                  </a:cubicBezTo>
                  <a:cubicBezTo>
                    <a:pt x="547" y="76"/>
                    <a:pt x="438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7" name="Google Shape;17467;p59"/>
            <p:cNvSpPr/>
            <p:nvPr/>
          </p:nvSpPr>
          <p:spPr>
            <a:xfrm>
              <a:off x="3057225" y="1740925"/>
              <a:ext cx="2275300" cy="1454350"/>
            </a:xfrm>
            <a:custGeom>
              <a:avLst/>
              <a:gdLst/>
              <a:ahLst/>
              <a:cxnLst/>
              <a:rect l="l" t="t" r="r" b="b"/>
              <a:pathLst>
                <a:path w="91012" h="58174" extrusionOk="0">
                  <a:moveTo>
                    <a:pt x="30008" y="1"/>
                  </a:moveTo>
                  <a:cubicBezTo>
                    <a:pt x="29974" y="1"/>
                    <a:pt x="29940" y="7"/>
                    <a:pt x="29909" y="20"/>
                  </a:cubicBezTo>
                  <a:lnTo>
                    <a:pt x="22562" y="2961"/>
                  </a:lnTo>
                  <a:cubicBezTo>
                    <a:pt x="22539" y="2973"/>
                    <a:pt x="22503" y="2985"/>
                    <a:pt x="22479" y="3020"/>
                  </a:cubicBezTo>
                  <a:lnTo>
                    <a:pt x="107" y="23737"/>
                  </a:lnTo>
                  <a:cubicBezTo>
                    <a:pt x="48" y="23797"/>
                    <a:pt x="0" y="23892"/>
                    <a:pt x="24" y="23987"/>
                  </a:cubicBezTo>
                  <a:cubicBezTo>
                    <a:pt x="36" y="24071"/>
                    <a:pt x="95" y="24166"/>
                    <a:pt x="167" y="24214"/>
                  </a:cubicBezTo>
                  <a:cubicBezTo>
                    <a:pt x="5739" y="27381"/>
                    <a:pt x="12716" y="29155"/>
                    <a:pt x="19467" y="30857"/>
                  </a:cubicBezTo>
                  <a:cubicBezTo>
                    <a:pt x="22146" y="31548"/>
                    <a:pt x="24694" y="32191"/>
                    <a:pt x="27075" y="32905"/>
                  </a:cubicBezTo>
                  <a:cubicBezTo>
                    <a:pt x="35278" y="35358"/>
                    <a:pt x="38517" y="39513"/>
                    <a:pt x="38553" y="39549"/>
                  </a:cubicBezTo>
                  <a:cubicBezTo>
                    <a:pt x="38600" y="39596"/>
                    <a:pt x="38636" y="39644"/>
                    <a:pt x="38684" y="39656"/>
                  </a:cubicBezTo>
                  <a:cubicBezTo>
                    <a:pt x="38717" y="39673"/>
                    <a:pt x="38752" y="39681"/>
                    <a:pt x="38791" y="39681"/>
                  </a:cubicBezTo>
                  <a:cubicBezTo>
                    <a:pt x="38835" y="39681"/>
                    <a:pt x="38882" y="39670"/>
                    <a:pt x="38934" y="39644"/>
                  </a:cubicBezTo>
                  <a:cubicBezTo>
                    <a:pt x="38958" y="39639"/>
                    <a:pt x="40087" y="39241"/>
                    <a:pt x="41841" y="39241"/>
                  </a:cubicBezTo>
                  <a:cubicBezTo>
                    <a:pt x="44409" y="39241"/>
                    <a:pt x="48318" y="40096"/>
                    <a:pt x="52054" y="44299"/>
                  </a:cubicBezTo>
                  <a:cubicBezTo>
                    <a:pt x="52109" y="44372"/>
                    <a:pt x="52191" y="44403"/>
                    <a:pt x="52275" y="44403"/>
                  </a:cubicBezTo>
                  <a:cubicBezTo>
                    <a:pt x="52301" y="44403"/>
                    <a:pt x="52327" y="44400"/>
                    <a:pt x="52352" y="44395"/>
                  </a:cubicBezTo>
                  <a:cubicBezTo>
                    <a:pt x="52362" y="44395"/>
                    <a:pt x="53342" y="44119"/>
                    <a:pt x="55054" y="44119"/>
                  </a:cubicBezTo>
                  <a:cubicBezTo>
                    <a:pt x="55446" y="44119"/>
                    <a:pt x="55875" y="44133"/>
                    <a:pt x="56340" y="44168"/>
                  </a:cubicBezTo>
                  <a:cubicBezTo>
                    <a:pt x="58638" y="44347"/>
                    <a:pt x="62306" y="45073"/>
                    <a:pt x="66699" y="47585"/>
                  </a:cubicBezTo>
                  <a:cubicBezTo>
                    <a:pt x="73986" y="51753"/>
                    <a:pt x="83308" y="56741"/>
                    <a:pt x="90654" y="58170"/>
                  </a:cubicBezTo>
                  <a:cubicBezTo>
                    <a:pt x="90670" y="58172"/>
                    <a:pt x="90686" y="58173"/>
                    <a:pt x="90701" y="58173"/>
                  </a:cubicBezTo>
                  <a:cubicBezTo>
                    <a:pt x="90777" y="58173"/>
                    <a:pt x="90845" y="58148"/>
                    <a:pt x="90904" y="58099"/>
                  </a:cubicBezTo>
                  <a:cubicBezTo>
                    <a:pt x="90964" y="58039"/>
                    <a:pt x="91011" y="57932"/>
                    <a:pt x="91000" y="57849"/>
                  </a:cubicBezTo>
                  <a:lnTo>
                    <a:pt x="87249" y="27666"/>
                  </a:lnTo>
                  <a:cubicBezTo>
                    <a:pt x="87237" y="27559"/>
                    <a:pt x="87154" y="27464"/>
                    <a:pt x="87059" y="27428"/>
                  </a:cubicBezTo>
                  <a:lnTo>
                    <a:pt x="85356" y="26785"/>
                  </a:lnTo>
                  <a:cubicBezTo>
                    <a:pt x="85314" y="26770"/>
                    <a:pt x="85272" y="26763"/>
                    <a:pt x="85233" y="26763"/>
                  </a:cubicBezTo>
                  <a:cubicBezTo>
                    <a:pt x="85117" y="26763"/>
                    <a:pt x="85019" y="26828"/>
                    <a:pt x="84975" y="26952"/>
                  </a:cubicBezTo>
                  <a:cubicBezTo>
                    <a:pt x="84904" y="27107"/>
                    <a:pt x="84987" y="27273"/>
                    <a:pt x="85130" y="27333"/>
                  </a:cubicBezTo>
                  <a:lnTo>
                    <a:pt x="86654" y="27916"/>
                  </a:lnTo>
                  <a:lnTo>
                    <a:pt x="90333" y="57515"/>
                  </a:lnTo>
                  <a:cubicBezTo>
                    <a:pt x="83106" y="56003"/>
                    <a:pt x="74057" y="51157"/>
                    <a:pt x="66949" y="47085"/>
                  </a:cubicBezTo>
                  <a:cubicBezTo>
                    <a:pt x="61809" y="44147"/>
                    <a:pt x="57623" y="43531"/>
                    <a:pt x="55029" y="43531"/>
                  </a:cubicBezTo>
                  <a:cubicBezTo>
                    <a:pt x="53639" y="43531"/>
                    <a:pt x="52706" y="43708"/>
                    <a:pt x="52328" y="43799"/>
                  </a:cubicBezTo>
                  <a:cubicBezTo>
                    <a:pt x="48508" y="39553"/>
                    <a:pt x="44480" y="38670"/>
                    <a:pt x="41802" y="38670"/>
                  </a:cubicBezTo>
                  <a:cubicBezTo>
                    <a:pt x="40366" y="38670"/>
                    <a:pt x="39318" y="38924"/>
                    <a:pt x="38898" y="39049"/>
                  </a:cubicBezTo>
                  <a:cubicBezTo>
                    <a:pt x="38207" y="38227"/>
                    <a:pt x="34826" y="34632"/>
                    <a:pt x="27254" y="32346"/>
                  </a:cubicBezTo>
                  <a:cubicBezTo>
                    <a:pt x="24848" y="31619"/>
                    <a:pt x="22312" y="30976"/>
                    <a:pt x="19622" y="30298"/>
                  </a:cubicBezTo>
                  <a:cubicBezTo>
                    <a:pt x="13037" y="28631"/>
                    <a:pt x="6251" y="26904"/>
                    <a:pt x="810" y="23892"/>
                  </a:cubicBezTo>
                  <a:lnTo>
                    <a:pt x="22836" y="3497"/>
                  </a:lnTo>
                  <a:lnTo>
                    <a:pt x="30123" y="580"/>
                  </a:lnTo>
                  <a:cubicBezTo>
                    <a:pt x="30278" y="520"/>
                    <a:pt x="30349" y="342"/>
                    <a:pt x="30290" y="187"/>
                  </a:cubicBezTo>
                  <a:cubicBezTo>
                    <a:pt x="30243" y="76"/>
                    <a:pt x="30125" y="1"/>
                    <a:pt x="300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8" name="Google Shape;17468;p59"/>
            <p:cNvSpPr/>
            <p:nvPr/>
          </p:nvSpPr>
          <p:spPr>
            <a:xfrm>
              <a:off x="3485250" y="1633600"/>
              <a:ext cx="996575" cy="1082100"/>
            </a:xfrm>
            <a:custGeom>
              <a:avLst/>
              <a:gdLst/>
              <a:ahLst/>
              <a:cxnLst/>
              <a:rect l="l" t="t" r="r" b="b"/>
              <a:pathLst>
                <a:path w="39863" h="43284" extrusionOk="0">
                  <a:moveTo>
                    <a:pt x="18657" y="789"/>
                  </a:moveTo>
                  <a:cubicBezTo>
                    <a:pt x="20336" y="3694"/>
                    <a:pt x="23360" y="4551"/>
                    <a:pt x="27147" y="5635"/>
                  </a:cubicBezTo>
                  <a:cubicBezTo>
                    <a:pt x="28956" y="6159"/>
                    <a:pt x="31028" y="6742"/>
                    <a:pt x="33135" y="7647"/>
                  </a:cubicBezTo>
                  <a:cubicBezTo>
                    <a:pt x="36410" y="9028"/>
                    <a:pt x="37898" y="11040"/>
                    <a:pt x="38565" y="12469"/>
                  </a:cubicBezTo>
                  <a:cubicBezTo>
                    <a:pt x="39196" y="13874"/>
                    <a:pt x="39219" y="15017"/>
                    <a:pt x="39219" y="15243"/>
                  </a:cubicBezTo>
                  <a:lnTo>
                    <a:pt x="29171" y="41722"/>
                  </a:lnTo>
                  <a:cubicBezTo>
                    <a:pt x="28147" y="35507"/>
                    <a:pt x="21729" y="32400"/>
                    <a:pt x="16002" y="30209"/>
                  </a:cubicBezTo>
                  <a:cubicBezTo>
                    <a:pt x="15109" y="29876"/>
                    <a:pt x="14216" y="29542"/>
                    <a:pt x="13359" y="29233"/>
                  </a:cubicBezTo>
                  <a:cubicBezTo>
                    <a:pt x="11930" y="28709"/>
                    <a:pt x="10585" y="28221"/>
                    <a:pt x="9525" y="27745"/>
                  </a:cubicBezTo>
                  <a:cubicBezTo>
                    <a:pt x="4548" y="25506"/>
                    <a:pt x="1370" y="21494"/>
                    <a:pt x="679" y="20577"/>
                  </a:cubicBezTo>
                  <a:lnTo>
                    <a:pt x="18657" y="789"/>
                  </a:lnTo>
                  <a:close/>
                  <a:moveTo>
                    <a:pt x="18706" y="0"/>
                  </a:moveTo>
                  <a:cubicBezTo>
                    <a:pt x="18627" y="0"/>
                    <a:pt x="18552" y="27"/>
                    <a:pt x="18503" y="86"/>
                  </a:cubicBezTo>
                  <a:lnTo>
                    <a:pt x="107" y="20363"/>
                  </a:lnTo>
                  <a:cubicBezTo>
                    <a:pt x="0" y="20470"/>
                    <a:pt x="0" y="20613"/>
                    <a:pt x="72" y="20732"/>
                  </a:cubicBezTo>
                  <a:cubicBezTo>
                    <a:pt x="107" y="20779"/>
                    <a:pt x="3536" y="25709"/>
                    <a:pt x="9287" y="28280"/>
                  </a:cubicBezTo>
                  <a:cubicBezTo>
                    <a:pt x="10359" y="28769"/>
                    <a:pt x="11728" y="29257"/>
                    <a:pt x="13169" y="29781"/>
                  </a:cubicBezTo>
                  <a:cubicBezTo>
                    <a:pt x="19586" y="32102"/>
                    <a:pt x="28361" y="35293"/>
                    <a:pt x="28718" y="42985"/>
                  </a:cubicBezTo>
                  <a:cubicBezTo>
                    <a:pt x="28742" y="43104"/>
                    <a:pt x="28813" y="43211"/>
                    <a:pt x="28921" y="43246"/>
                  </a:cubicBezTo>
                  <a:cubicBezTo>
                    <a:pt x="28932" y="43270"/>
                    <a:pt x="28944" y="43270"/>
                    <a:pt x="28980" y="43282"/>
                  </a:cubicBezTo>
                  <a:cubicBezTo>
                    <a:pt x="28990" y="43283"/>
                    <a:pt x="29001" y="43283"/>
                    <a:pt x="29011" y="43283"/>
                  </a:cubicBezTo>
                  <a:cubicBezTo>
                    <a:pt x="29141" y="43283"/>
                    <a:pt x="29257" y="43213"/>
                    <a:pt x="29302" y="43092"/>
                  </a:cubicBezTo>
                  <a:lnTo>
                    <a:pt x="39791" y="15410"/>
                  </a:lnTo>
                  <a:cubicBezTo>
                    <a:pt x="39791" y="15374"/>
                    <a:pt x="39815" y="15350"/>
                    <a:pt x="39815" y="15314"/>
                  </a:cubicBezTo>
                  <a:cubicBezTo>
                    <a:pt x="39815" y="15267"/>
                    <a:pt x="39862" y="13945"/>
                    <a:pt x="39112" y="12266"/>
                  </a:cubicBezTo>
                  <a:cubicBezTo>
                    <a:pt x="38398" y="10731"/>
                    <a:pt x="36838" y="8587"/>
                    <a:pt x="33362" y="7111"/>
                  </a:cubicBezTo>
                  <a:cubicBezTo>
                    <a:pt x="31207" y="6194"/>
                    <a:pt x="29123" y="5599"/>
                    <a:pt x="27289" y="5075"/>
                  </a:cubicBezTo>
                  <a:cubicBezTo>
                    <a:pt x="23479" y="3992"/>
                    <a:pt x="20491" y="3146"/>
                    <a:pt x="18979" y="170"/>
                  </a:cubicBezTo>
                  <a:cubicBezTo>
                    <a:pt x="18931" y="74"/>
                    <a:pt x="18836" y="15"/>
                    <a:pt x="18753" y="3"/>
                  </a:cubicBezTo>
                  <a:cubicBezTo>
                    <a:pt x="18737" y="1"/>
                    <a:pt x="18722" y="0"/>
                    <a:pt x="187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9" name="Google Shape;17469;p59"/>
            <p:cNvSpPr/>
            <p:nvPr/>
          </p:nvSpPr>
          <p:spPr>
            <a:xfrm>
              <a:off x="3311700" y="1721675"/>
              <a:ext cx="1869025" cy="1141400"/>
            </a:xfrm>
            <a:custGeom>
              <a:avLst/>
              <a:gdLst/>
              <a:ahLst/>
              <a:cxnLst/>
              <a:rect l="l" t="t" r="r" b="b"/>
              <a:pathLst>
                <a:path w="74761" h="45656" extrusionOk="0">
                  <a:moveTo>
                    <a:pt x="20822" y="0"/>
                  </a:moveTo>
                  <a:cubicBezTo>
                    <a:pt x="20741" y="0"/>
                    <a:pt x="20658" y="32"/>
                    <a:pt x="20599" y="100"/>
                  </a:cubicBezTo>
                  <a:lnTo>
                    <a:pt x="108" y="21007"/>
                  </a:lnTo>
                  <a:cubicBezTo>
                    <a:pt x="37" y="21078"/>
                    <a:pt x="1" y="21185"/>
                    <a:pt x="37" y="21293"/>
                  </a:cubicBezTo>
                  <a:cubicBezTo>
                    <a:pt x="60" y="21388"/>
                    <a:pt x="144" y="21471"/>
                    <a:pt x="239" y="21495"/>
                  </a:cubicBezTo>
                  <a:cubicBezTo>
                    <a:pt x="418" y="21543"/>
                    <a:pt x="18384" y="25948"/>
                    <a:pt x="25968" y="29544"/>
                  </a:cubicBezTo>
                  <a:cubicBezTo>
                    <a:pt x="34946" y="33818"/>
                    <a:pt x="35648" y="39414"/>
                    <a:pt x="35660" y="39473"/>
                  </a:cubicBezTo>
                  <a:cubicBezTo>
                    <a:pt x="35672" y="39593"/>
                    <a:pt x="35755" y="39676"/>
                    <a:pt x="35851" y="39712"/>
                  </a:cubicBezTo>
                  <a:cubicBezTo>
                    <a:pt x="35874" y="39712"/>
                    <a:pt x="35886" y="39723"/>
                    <a:pt x="35886" y="39723"/>
                  </a:cubicBezTo>
                  <a:cubicBezTo>
                    <a:pt x="35910" y="39731"/>
                    <a:pt x="35934" y="39734"/>
                    <a:pt x="35958" y="39734"/>
                  </a:cubicBezTo>
                  <a:cubicBezTo>
                    <a:pt x="36054" y="39734"/>
                    <a:pt x="36148" y="39679"/>
                    <a:pt x="36196" y="39593"/>
                  </a:cubicBezTo>
                  <a:cubicBezTo>
                    <a:pt x="36236" y="39532"/>
                    <a:pt x="39574" y="34504"/>
                    <a:pt x="46985" y="34504"/>
                  </a:cubicBezTo>
                  <a:cubicBezTo>
                    <a:pt x="48378" y="34504"/>
                    <a:pt x="49916" y="34682"/>
                    <a:pt x="51603" y="35104"/>
                  </a:cubicBezTo>
                  <a:cubicBezTo>
                    <a:pt x="56806" y="36414"/>
                    <a:pt x="59806" y="38509"/>
                    <a:pt x="62687" y="40533"/>
                  </a:cubicBezTo>
                  <a:cubicBezTo>
                    <a:pt x="65878" y="42760"/>
                    <a:pt x="68867" y="44879"/>
                    <a:pt x="74415" y="45653"/>
                  </a:cubicBezTo>
                  <a:cubicBezTo>
                    <a:pt x="74431" y="45655"/>
                    <a:pt x="74446" y="45656"/>
                    <a:pt x="74462" y="45656"/>
                  </a:cubicBezTo>
                  <a:cubicBezTo>
                    <a:pt x="74537" y="45656"/>
                    <a:pt x="74604" y="45631"/>
                    <a:pt x="74653" y="45581"/>
                  </a:cubicBezTo>
                  <a:cubicBezTo>
                    <a:pt x="74713" y="45522"/>
                    <a:pt x="74760" y="45427"/>
                    <a:pt x="74748" y="45343"/>
                  </a:cubicBezTo>
                  <a:lnTo>
                    <a:pt x="72391" y="18411"/>
                  </a:lnTo>
                  <a:cubicBezTo>
                    <a:pt x="72391" y="18340"/>
                    <a:pt x="72355" y="18268"/>
                    <a:pt x="72272" y="18209"/>
                  </a:cubicBezTo>
                  <a:cubicBezTo>
                    <a:pt x="72223" y="18169"/>
                    <a:pt x="72157" y="18146"/>
                    <a:pt x="72095" y="18146"/>
                  </a:cubicBezTo>
                  <a:cubicBezTo>
                    <a:pt x="72082" y="18146"/>
                    <a:pt x="72070" y="18147"/>
                    <a:pt x="72058" y="18149"/>
                  </a:cubicBezTo>
                  <a:cubicBezTo>
                    <a:pt x="72058" y="18149"/>
                    <a:pt x="72053" y="18150"/>
                    <a:pt x="72043" y="18150"/>
                  </a:cubicBezTo>
                  <a:cubicBezTo>
                    <a:pt x="71984" y="18150"/>
                    <a:pt x="71746" y="18141"/>
                    <a:pt x="71307" y="18018"/>
                  </a:cubicBezTo>
                  <a:lnTo>
                    <a:pt x="71307" y="18018"/>
                  </a:lnTo>
                  <a:cubicBezTo>
                    <a:pt x="71319" y="18221"/>
                    <a:pt x="71343" y="18435"/>
                    <a:pt x="71343" y="18638"/>
                  </a:cubicBezTo>
                  <a:cubicBezTo>
                    <a:pt x="71546" y="18685"/>
                    <a:pt x="71712" y="18709"/>
                    <a:pt x="71831" y="18733"/>
                  </a:cubicBezTo>
                  <a:lnTo>
                    <a:pt x="74141" y="45022"/>
                  </a:lnTo>
                  <a:cubicBezTo>
                    <a:pt x="68962" y="44224"/>
                    <a:pt x="66069" y="42200"/>
                    <a:pt x="63033" y="40057"/>
                  </a:cubicBezTo>
                  <a:cubicBezTo>
                    <a:pt x="60104" y="37985"/>
                    <a:pt x="57056" y="35854"/>
                    <a:pt x="51734" y="34532"/>
                  </a:cubicBezTo>
                  <a:cubicBezTo>
                    <a:pt x="49999" y="34099"/>
                    <a:pt x="48415" y="33916"/>
                    <a:pt x="46977" y="33916"/>
                  </a:cubicBezTo>
                  <a:cubicBezTo>
                    <a:pt x="40711" y="33916"/>
                    <a:pt x="37224" y="37391"/>
                    <a:pt x="36101" y="38747"/>
                  </a:cubicBezTo>
                  <a:cubicBezTo>
                    <a:pt x="35648" y="37080"/>
                    <a:pt x="33779" y="32604"/>
                    <a:pt x="26219" y="29008"/>
                  </a:cubicBezTo>
                  <a:cubicBezTo>
                    <a:pt x="19289" y="25722"/>
                    <a:pt x="3859" y="21793"/>
                    <a:pt x="870" y="21031"/>
                  </a:cubicBezTo>
                  <a:lnTo>
                    <a:pt x="20873" y="647"/>
                  </a:lnTo>
                  <a:lnTo>
                    <a:pt x="21897" y="1028"/>
                  </a:lnTo>
                  <a:cubicBezTo>
                    <a:pt x="21934" y="1043"/>
                    <a:pt x="21972" y="1049"/>
                    <a:pt x="22010" y="1049"/>
                  </a:cubicBezTo>
                  <a:cubicBezTo>
                    <a:pt x="22130" y="1049"/>
                    <a:pt x="22244" y="982"/>
                    <a:pt x="22289" y="873"/>
                  </a:cubicBezTo>
                  <a:cubicBezTo>
                    <a:pt x="22349" y="719"/>
                    <a:pt x="22266" y="540"/>
                    <a:pt x="22123" y="481"/>
                  </a:cubicBezTo>
                  <a:lnTo>
                    <a:pt x="20920" y="16"/>
                  </a:lnTo>
                  <a:cubicBezTo>
                    <a:pt x="20889" y="6"/>
                    <a:pt x="20856" y="0"/>
                    <a:pt x="208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0" name="Google Shape;17470;p59"/>
            <p:cNvSpPr/>
            <p:nvPr/>
          </p:nvSpPr>
          <p:spPr>
            <a:xfrm>
              <a:off x="4413925" y="2274875"/>
              <a:ext cx="808775" cy="689050"/>
            </a:xfrm>
            <a:custGeom>
              <a:avLst/>
              <a:gdLst/>
              <a:ahLst/>
              <a:cxnLst/>
              <a:rect l="l" t="t" r="r" b="b"/>
              <a:pathLst>
                <a:path w="32351" h="27562" extrusionOk="0">
                  <a:moveTo>
                    <a:pt x="28375" y="1"/>
                  </a:moveTo>
                  <a:cubicBezTo>
                    <a:pt x="28260" y="1"/>
                    <a:pt x="28145" y="71"/>
                    <a:pt x="28100" y="189"/>
                  </a:cubicBezTo>
                  <a:cubicBezTo>
                    <a:pt x="28040" y="331"/>
                    <a:pt x="28111" y="510"/>
                    <a:pt x="28266" y="570"/>
                  </a:cubicBezTo>
                  <a:lnTo>
                    <a:pt x="29171" y="915"/>
                  </a:lnTo>
                  <a:lnTo>
                    <a:pt x="31695" y="26704"/>
                  </a:lnTo>
                  <a:cubicBezTo>
                    <a:pt x="29897" y="25608"/>
                    <a:pt x="23718" y="21846"/>
                    <a:pt x="19301" y="19084"/>
                  </a:cubicBezTo>
                  <a:lnTo>
                    <a:pt x="18956" y="18881"/>
                  </a:lnTo>
                  <a:cubicBezTo>
                    <a:pt x="15279" y="16597"/>
                    <a:pt x="9015" y="12701"/>
                    <a:pt x="2404" y="12701"/>
                  </a:cubicBezTo>
                  <a:cubicBezTo>
                    <a:pt x="1607" y="12701"/>
                    <a:pt x="804" y="12758"/>
                    <a:pt x="1" y="12881"/>
                  </a:cubicBezTo>
                  <a:cubicBezTo>
                    <a:pt x="84" y="12893"/>
                    <a:pt x="179" y="12916"/>
                    <a:pt x="263" y="12916"/>
                  </a:cubicBezTo>
                  <a:cubicBezTo>
                    <a:pt x="1382" y="12952"/>
                    <a:pt x="2501" y="13107"/>
                    <a:pt x="3573" y="13333"/>
                  </a:cubicBezTo>
                  <a:cubicBezTo>
                    <a:pt x="9597" y="13750"/>
                    <a:pt x="15253" y="17262"/>
                    <a:pt x="18646" y="19369"/>
                  </a:cubicBezTo>
                  <a:lnTo>
                    <a:pt x="18991" y="19584"/>
                  </a:lnTo>
                  <a:cubicBezTo>
                    <a:pt x="24194" y="22810"/>
                    <a:pt x="31826" y="27466"/>
                    <a:pt x="31910" y="27513"/>
                  </a:cubicBezTo>
                  <a:cubicBezTo>
                    <a:pt x="31921" y="27525"/>
                    <a:pt x="31933" y="27525"/>
                    <a:pt x="31945" y="27537"/>
                  </a:cubicBezTo>
                  <a:cubicBezTo>
                    <a:pt x="31987" y="27553"/>
                    <a:pt x="32026" y="27562"/>
                    <a:pt x="32065" y="27562"/>
                  </a:cubicBezTo>
                  <a:cubicBezTo>
                    <a:pt x="32116" y="27562"/>
                    <a:pt x="32165" y="27547"/>
                    <a:pt x="32219" y="27513"/>
                  </a:cubicBezTo>
                  <a:cubicBezTo>
                    <a:pt x="32314" y="27478"/>
                    <a:pt x="32350" y="27370"/>
                    <a:pt x="32350" y="27263"/>
                  </a:cubicBezTo>
                  <a:lnTo>
                    <a:pt x="29755" y="689"/>
                  </a:lnTo>
                  <a:cubicBezTo>
                    <a:pt x="29731" y="593"/>
                    <a:pt x="29659" y="486"/>
                    <a:pt x="29552" y="439"/>
                  </a:cubicBezTo>
                  <a:lnTo>
                    <a:pt x="28481" y="22"/>
                  </a:lnTo>
                  <a:cubicBezTo>
                    <a:pt x="28447" y="8"/>
                    <a:pt x="28411" y="1"/>
                    <a:pt x="283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1" name="Google Shape;17471;p59"/>
            <p:cNvSpPr/>
            <p:nvPr/>
          </p:nvSpPr>
          <p:spPr>
            <a:xfrm>
              <a:off x="4333875" y="2339225"/>
              <a:ext cx="928400" cy="733100"/>
            </a:xfrm>
            <a:custGeom>
              <a:avLst/>
              <a:gdLst/>
              <a:ahLst/>
              <a:cxnLst/>
              <a:rect l="l" t="t" r="r" b="b"/>
              <a:pathLst>
                <a:path w="37136" h="29324" extrusionOk="0">
                  <a:moveTo>
                    <a:pt x="32851" y="0"/>
                  </a:moveTo>
                  <a:cubicBezTo>
                    <a:pt x="32728" y="0"/>
                    <a:pt x="32610" y="75"/>
                    <a:pt x="32564" y="186"/>
                  </a:cubicBezTo>
                  <a:cubicBezTo>
                    <a:pt x="32504" y="341"/>
                    <a:pt x="32576" y="520"/>
                    <a:pt x="32730" y="579"/>
                  </a:cubicBezTo>
                  <a:lnTo>
                    <a:pt x="33623" y="913"/>
                  </a:lnTo>
                  <a:lnTo>
                    <a:pt x="36469" y="28618"/>
                  </a:lnTo>
                  <a:cubicBezTo>
                    <a:pt x="34885" y="28095"/>
                    <a:pt x="32873" y="26952"/>
                    <a:pt x="28885" y="24654"/>
                  </a:cubicBezTo>
                  <a:cubicBezTo>
                    <a:pt x="26313" y="23177"/>
                    <a:pt x="22789" y="21153"/>
                    <a:pt x="18014" y="18534"/>
                  </a:cubicBezTo>
                  <a:cubicBezTo>
                    <a:pt x="12629" y="15575"/>
                    <a:pt x="8230" y="14713"/>
                    <a:pt x="4928" y="14713"/>
                  </a:cubicBezTo>
                  <a:cubicBezTo>
                    <a:pt x="2835" y="14713"/>
                    <a:pt x="1183" y="15059"/>
                    <a:pt x="0" y="15438"/>
                  </a:cubicBezTo>
                  <a:cubicBezTo>
                    <a:pt x="636" y="15368"/>
                    <a:pt x="1276" y="15335"/>
                    <a:pt x="1917" y="15335"/>
                  </a:cubicBezTo>
                  <a:cubicBezTo>
                    <a:pt x="2464" y="15335"/>
                    <a:pt x="3012" y="15359"/>
                    <a:pt x="3560" y="15402"/>
                  </a:cubicBezTo>
                  <a:cubicBezTo>
                    <a:pt x="4005" y="15368"/>
                    <a:pt x="4475" y="15348"/>
                    <a:pt x="4970" y="15348"/>
                  </a:cubicBezTo>
                  <a:cubicBezTo>
                    <a:pt x="8190" y="15348"/>
                    <a:pt x="12475" y="16179"/>
                    <a:pt x="17717" y="19058"/>
                  </a:cubicBezTo>
                  <a:cubicBezTo>
                    <a:pt x="22491" y="21677"/>
                    <a:pt x="26003" y="23701"/>
                    <a:pt x="28575" y="25177"/>
                  </a:cubicBezTo>
                  <a:cubicBezTo>
                    <a:pt x="32968" y="27690"/>
                    <a:pt x="34957" y="28833"/>
                    <a:pt x="36707" y="29309"/>
                  </a:cubicBezTo>
                  <a:cubicBezTo>
                    <a:pt x="36730" y="29319"/>
                    <a:pt x="36755" y="29323"/>
                    <a:pt x="36780" y="29323"/>
                  </a:cubicBezTo>
                  <a:cubicBezTo>
                    <a:pt x="36847" y="29323"/>
                    <a:pt x="36917" y="29293"/>
                    <a:pt x="36969" y="29249"/>
                  </a:cubicBezTo>
                  <a:cubicBezTo>
                    <a:pt x="37088" y="29166"/>
                    <a:pt x="37136" y="29071"/>
                    <a:pt x="37124" y="28987"/>
                  </a:cubicBezTo>
                  <a:lnTo>
                    <a:pt x="34207" y="674"/>
                  </a:lnTo>
                  <a:cubicBezTo>
                    <a:pt x="34183" y="579"/>
                    <a:pt x="34111" y="472"/>
                    <a:pt x="34004" y="424"/>
                  </a:cubicBezTo>
                  <a:lnTo>
                    <a:pt x="32957" y="20"/>
                  </a:lnTo>
                  <a:cubicBezTo>
                    <a:pt x="32922" y="6"/>
                    <a:pt x="32886" y="0"/>
                    <a:pt x="328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2" name="Google Shape;17472;p59"/>
            <p:cNvSpPr/>
            <p:nvPr/>
          </p:nvSpPr>
          <p:spPr>
            <a:xfrm>
              <a:off x="4202600" y="2700450"/>
              <a:ext cx="14300" cy="27725"/>
            </a:xfrm>
            <a:custGeom>
              <a:avLst/>
              <a:gdLst/>
              <a:ahLst/>
              <a:cxnLst/>
              <a:rect l="l" t="t" r="r" b="b"/>
              <a:pathLst>
                <a:path w="572" h="1109" extrusionOk="0">
                  <a:moveTo>
                    <a:pt x="429" y="1"/>
                  </a:moveTo>
                  <a:cubicBezTo>
                    <a:pt x="429" y="1"/>
                    <a:pt x="179" y="203"/>
                    <a:pt x="84" y="501"/>
                  </a:cubicBezTo>
                  <a:cubicBezTo>
                    <a:pt x="0" y="799"/>
                    <a:pt x="72" y="1108"/>
                    <a:pt x="72" y="1108"/>
                  </a:cubicBezTo>
                  <a:cubicBezTo>
                    <a:pt x="72" y="1108"/>
                    <a:pt x="358" y="930"/>
                    <a:pt x="477" y="620"/>
                  </a:cubicBezTo>
                  <a:cubicBezTo>
                    <a:pt x="572" y="299"/>
                    <a:pt x="429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3" name="Google Shape;17473;p59"/>
            <p:cNvSpPr/>
            <p:nvPr/>
          </p:nvSpPr>
          <p:spPr>
            <a:xfrm>
              <a:off x="4206475" y="2638450"/>
              <a:ext cx="387575" cy="89425"/>
            </a:xfrm>
            <a:custGeom>
              <a:avLst/>
              <a:gdLst/>
              <a:ahLst/>
              <a:cxnLst/>
              <a:rect l="l" t="t" r="r" b="b"/>
              <a:pathLst>
                <a:path w="15503" h="3577" extrusionOk="0">
                  <a:moveTo>
                    <a:pt x="9434" y="1"/>
                  </a:moveTo>
                  <a:cubicBezTo>
                    <a:pt x="8761" y="1"/>
                    <a:pt x="8053" y="36"/>
                    <a:pt x="7322" y="124"/>
                  </a:cubicBezTo>
                  <a:cubicBezTo>
                    <a:pt x="5048" y="385"/>
                    <a:pt x="3084" y="1195"/>
                    <a:pt x="1846" y="2029"/>
                  </a:cubicBezTo>
                  <a:cubicBezTo>
                    <a:pt x="1226" y="2445"/>
                    <a:pt x="762" y="2838"/>
                    <a:pt x="464" y="3112"/>
                  </a:cubicBezTo>
                  <a:cubicBezTo>
                    <a:pt x="298" y="3267"/>
                    <a:pt x="203" y="3386"/>
                    <a:pt x="119" y="3457"/>
                  </a:cubicBezTo>
                  <a:lnTo>
                    <a:pt x="0" y="3576"/>
                  </a:lnTo>
                  <a:cubicBezTo>
                    <a:pt x="0" y="3576"/>
                    <a:pt x="48" y="3553"/>
                    <a:pt x="143" y="3469"/>
                  </a:cubicBezTo>
                  <a:cubicBezTo>
                    <a:pt x="226" y="3410"/>
                    <a:pt x="345" y="3291"/>
                    <a:pt x="512" y="3172"/>
                  </a:cubicBezTo>
                  <a:cubicBezTo>
                    <a:pt x="845" y="2910"/>
                    <a:pt x="1334" y="2564"/>
                    <a:pt x="1977" y="2207"/>
                  </a:cubicBezTo>
                  <a:cubicBezTo>
                    <a:pt x="3239" y="1481"/>
                    <a:pt x="5167" y="790"/>
                    <a:pt x="7394" y="528"/>
                  </a:cubicBezTo>
                  <a:cubicBezTo>
                    <a:pt x="8321" y="414"/>
                    <a:pt x="9217" y="372"/>
                    <a:pt x="10054" y="372"/>
                  </a:cubicBezTo>
                  <a:cubicBezTo>
                    <a:pt x="11215" y="372"/>
                    <a:pt x="12263" y="452"/>
                    <a:pt x="13121" y="528"/>
                  </a:cubicBezTo>
                  <a:cubicBezTo>
                    <a:pt x="13847" y="600"/>
                    <a:pt x="14442" y="671"/>
                    <a:pt x="14859" y="719"/>
                  </a:cubicBezTo>
                  <a:cubicBezTo>
                    <a:pt x="15276" y="766"/>
                    <a:pt x="15502" y="790"/>
                    <a:pt x="15502" y="790"/>
                  </a:cubicBezTo>
                  <a:cubicBezTo>
                    <a:pt x="15502" y="790"/>
                    <a:pt x="15276" y="755"/>
                    <a:pt x="14859" y="647"/>
                  </a:cubicBezTo>
                  <a:cubicBezTo>
                    <a:pt x="14454" y="552"/>
                    <a:pt x="13859" y="433"/>
                    <a:pt x="13133" y="314"/>
                  </a:cubicBezTo>
                  <a:cubicBezTo>
                    <a:pt x="12137" y="160"/>
                    <a:pt x="10865" y="1"/>
                    <a:pt x="94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4" name="Google Shape;17474;p59"/>
            <p:cNvSpPr/>
            <p:nvPr/>
          </p:nvSpPr>
          <p:spPr>
            <a:xfrm>
              <a:off x="4214500" y="2662975"/>
              <a:ext cx="385500" cy="66375"/>
            </a:xfrm>
            <a:custGeom>
              <a:avLst/>
              <a:gdLst/>
              <a:ahLst/>
              <a:cxnLst/>
              <a:rect l="l" t="t" r="r" b="b"/>
              <a:pathLst>
                <a:path w="15420" h="2655" extrusionOk="0">
                  <a:moveTo>
                    <a:pt x="9494" y="1"/>
                  </a:moveTo>
                  <a:cubicBezTo>
                    <a:pt x="8863" y="1"/>
                    <a:pt x="8199" y="33"/>
                    <a:pt x="7513" y="107"/>
                  </a:cubicBezTo>
                  <a:cubicBezTo>
                    <a:pt x="6430" y="238"/>
                    <a:pt x="5382" y="464"/>
                    <a:pt x="4465" y="714"/>
                  </a:cubicBezTo>
                  <a:cubicBezTo>
                    <a:pt x="4001" y="857"/>
                    <a:pt x="3572" y="988"/>
                    <a:pt x="3168" y="1131"/>
                  </a:cubicBezTo>
                  <a:cubicBezTo>
                    <a:pt x="2763" y="1286"/>
                    <a:pt x="2394" y="1429"/>
                    <a:pt x="2072" y="1583"/>
                  </a:cubicBezTo>
                  <a:cubicBezTo>
                    <a:pt x="1739" y="1714"/>
                    <a:pt x="1441" y="1881"/>
                    <a:pt x="1191" y="2000"/>
                  </a:cubicBezTo>
                  <a:cubicBezTo>
                    <a:pt x="917" y="2119"/>
                    <a:pt x="715" y="2238"/>
                    <a:pt x="536" y="2345"/>
                  </a:cubicBezTo>
                  <a:cubicBezTo>
                    <a:pt x="191" y="2548"/>
                    <a:pt x="1" y="2655"/>
                    <a:pt x="1" y="2655"/>
                  </a:cubicBezTo>
                  <a:cubicBezTo>
                    <a:pt x="1" y="2655"/>
                    <a:pt x="191" y="2572"/>
                    <a:pt x="560" y="2405"/>
                  </a:cubicBezTo>
                  <a:cubicBezTo>
                    <a:pt x="739" y="2333"/>
                    <a:pt x="965" y="2226"/>
                    <a:pt x="1239" y="2119"/>
                  </a:cubicBezTo>
                  <a:cubicBezTo>
                    <a:pt x="1501" y="2012"/>
                    <a:pt x="1798" y="1893"/>
                    <a:pt x="2144" y="1774"/>
                  </a:cubicBezTo>
                  <a:cubicBezTo>
                    <a:pt x="2489" y="1655"/>
                    <a:pt x="2858" y="1524"/>
                    <a:pt x="3263" y="1405"/>
                  </a:cubicBezTo>
                  <a:cubicBezTo>
                    <a:pt x="3656" y="1274"/>
                    <a:pt x="4096" y="1167"/>
                    <a:pt x="4549" y="1048"/>
                  </a:cubicBezTo>
                  <a:cubicBezTo>
                    <a:pt x="5477" y="821"/>
                    <a:pt x="6490" y="631"/>
                    <a:pt x="7573" y="512"/>
                  </a:cubicBezTo>
                  <a:cubicBezTo>
                    <a:pt x="8525" y="418"/>
                    <a:pt x="9449" y="379"/>
                    <a:pt x="10298" y="379"/>
                  </a:cubicBezTo>
                  <a:cubicBezTo>
                    <a:pt x="10415" y="379"/>
                    <a:pt x="10531" y="379"/>
                    <a:pt x="10645" y="381"/>
                  </a:cubicBezTo>
                  <a:cubicBezTo>
                    <a:pt x="11121" y="393"/>
                    <a:pt x="11562" y="393"/>
                    <a:pt x="11978" y="440"/>
                  </a:cubicBezTo>
                  <a:cubicBezTo>
                    <a:pt x="12395" y="464"/>
                    <a:pt x="12776" y="512"/>
                    <a:pt x="13145" y="559"/>
                  </a:cubicBezTo>
                  <a:cubicBezTo>
                    <a:pt x="13502" y="607"/>
                    <a:pt x="13812" y="667"/>
                    <a:pt x="14098" y="702"/>
                  </a:cubicBezTo>
                  <a:cubicBezTo>
                    <a:pt x="14371" y="750"/>
                    <a:pt x="14610" y="798"/>
                    <a:pt x="14812" y="845"/>
                  </a:cubicBezTo>
                  <a:cubicBezTo>
                    <a:pt x="15193" y="917"/>
                    <a:pt x="15419" y="964"/>
                    <a:pt x="15419" y="964"/>
                  </a:cubicBezTo>
                  <a:cubicBezTo>
                    <a:pt x="15419" y="964"/>
                    <a:pt x="15205" y="905"/>
                    <a:pt x="14812" y="762"/>
                  </a:cubicBezTo>
                  <a:cubicBezTo>
                    <a:pt x="14610" y="702"/>
                    <a:pt x="14371" y="631"/>
                    <a:pt x="14098" y="571"/>
                  </a:cubicBezTo>
                  <a:cubicBezTo>
                    <a:pt x="13812" y="512"/>
                    <a:pt x="13502" y="417"/>
                    <a:pt x="13145" y="357"/>
                  </a:cubicBezTo>
                  <a:cubicBezTo>
                    <a:pt x="12800" y="286"/>
                    <a:pt x="12395" y="214"/>
                    <a:pt x="11978" y="166"/>
                  </a:cubicBezTo>
                  <a:cubicBezTo>
                    <a:pt x="11562" y="95"/>
                    <a:pt x="11097" y="59"/>
                    <a:pt x="10621" y="36"/>
                  </a:cubicBezTo>
                  <a:cubicBezTo>
                    <a:pt x="10259" y="13"/>
                    <a:pt x="9882" y="1"/>
                    <a:pt x="9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5" name="Google Shape;17475;p59"/>
            <p:cNvSpPr/>
            <p:nvPr/>
          </p:nvSpPr>
          <p:spPr>
            <a:xfrm>
              <a:off x="4234450" y="2716000"/>
              <a:ext cx="105700" cy="28250"/>
            </a:xfrm>
            <a:custGeom>
              <a:avLst/>
              <a:gdLst/>
              <a:ahLst/>
              <a:cxnLst/>
              <a:rect l="l" t="t" r="r" b="b"/>
              <a:pathLst>
                <a:path w="4228" h="1130" extrusionOk="0">
                  <a:moveTo>
                    <a:pt x="3016" y="1"/>
                  </a:moveTo>
                  <a:cubicBezTo>
                    <a:pt x="2706" y="1"/>
                    <a:pt x="2358" y="28"/>
                    <a:pt x="2001" y="105"/>
                  </a:cubicBezTo>
                  <a:cubicBezTo>
                    <a:pt x="1370" y="248"/>
                    <a:pt x="869" y="510"/>
                    <a:pt x="524" y="724"/>
                  </a:cubicBezTo>
                  <a:cubicBezTo>
                    <a:pt x="179" y="951"/>
                    <a:pt x="0" y="1129"/>
                    <a:pt x="0" y="1129"/>
                  </a:cubicBezTo>
                  <a:cubicBezTo>
                    <a:pt x="0" y="1129"/>
                    <a:pt x="238" y="1046"/>
                    <a:pt x="619" y="903"/>
                  </a:cubicBezTo>
                  <a:cubicBezTo>
                    <a:pt x="1000" y="772"/>
                    <a:pt x="1512" y="629"/>
                    <a:pt x="2084" y="486"/>
                  </a:cubicBezTo>
                  <a:cubicBezTo>
                    <a:pt x="2667" y="367"/>
                    <a:pt x="3191" y="284"/>
                    <a:pt x="3596" y="236"/>
                  </a:cubicBezTo>
                  <a:cubicBezTo>
                    <a:pt x="3977" y="189"/>
                    <a:pt x="4227" y="177"/>
                    <a:pt x="4227" y="177"/>
                  </a:cubicBezTo>
                  <a:cubicBezTo>
                    <a:pt x="4227" y="177"/>
                    <a:pt x="3989" y="105"/>
                    <a:pt x="3596" y="34"/>
                  </a:cubicBezTo>
                  <a:cubicBezTo>
                    <a:pt x="3429" y="14"/>
                    <a:pt x="3232" y="1"/>
                    <a:pt x="30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6" name="Google Shape;17476;p59"/>
            <p:cNvSpPr/>
            <p:nvPr/>
          </p:nvSpPr>
          <p:spPr>
            <a:xfrm>
              <a:off x="4262425" y="2738575"/>
              <a:ext cx="74450" cy="14600"/>
            </a:xfrm>
            <a:custGeom>
              <a:avLst/>
              <a:gdLst/>
              <a:ahLst/>
              <a:cxnLst/>
              <a:rect l="l" t="t" r="r" b="b"/>
              <a:pathLst>
                <a:path w="2978" h="584" extrusionOk="0">
                  <a:moveTo>
                    <a:pt x="1950" y="0"/>
                  </a:moveTo>
                  <a:cubicBezTo>
                    <a:pt x="1789" y="0"/>
                    <a:pt x="1616" y="11"/>
                    <a:pt x="1441" y="36"/>
                  </a:cubicBezTo>
                  <a:cubicBezTo>
                    <a:pt x="1024" y="95"/>
                    <a:pt x="655" y="238"/>
                    <a:pt x="405" y="357"/>
                  </a:cubicBezTo>
                  <a:cubicBezTo>
                    <a:pt x="143" y="476"/>
                    <a:pt x="1" y="583"/>
                    <a:pt x="1" y="583"/>
                  </a:cubicBezTo>
                  <a:cubicBezTo>
                    <a:pt x="1" y="583"/>
                    <a:pt x="179" y="571"/>
                    <a:pt x="441" y="536"/>
                  </a:cubicBezTo>
                  <a:cubicBezTo>
                    <a:pt x="715" y="512"/>
                    <a:pt x="1084" y="476"/>
                    <a:pt x="1489" y="417"/>
                  </a:cubicBezTo>
                  <a:cubicBezTo>
                    <a:pt x="1894" y="357"/>
                    <a:pt x="2263" y="286"/>
                    <a:pt x="2525" y="238"/>
                  </a:cubicBezTo>
                  <a:cubicBezTo>
                    <a:pt x="2798" y="202"/>
                    <a:pt x="2977" y="155"/>
                    <a:pt x="2977" y="155"/>
                  </a:cubicBezTo>
                  <a:cubicBezTo>
                    <a:pt x="2977" y="155"/>
                    <a:pt x="2798" y="95"/>
                    <a:pt x="2525" y="48"/>
                  </a:cubicBezTo>
                  <a:cubicBezTo>
                    <a:pt x="2373" y="20"/>
                    <a:pt x="2173" y="0"/>
                    <a:pt x="19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7" name="Google Shape;17477;p59"/>
            <p:cNvSpPr/>
            <p:nvPr/>
          </p:nvSpPr>
          <p:spPr>
            <a:xfrm>
              <a:off x="4302900" y="2756125"/>
              <a:ext cx="473000" cy="113125"/>
            </a:xfrm>
            <a:custGeom>
              <a:avLst/>
              <a:gdLst/>
              <a:ahLst/>
              <a:cxnLst/>
              <a:rect l="l" t="t" r="r" b="b"/>
              <a:pathLst>
                <a:path w="18920" h="4525" extrusionOk="0">
                  <a:moveTo>
                    <a:pt x="6002" y="0"/>
                  </a:moveTo>
                  <a:cubicBezTo>
                    <a:pt x="5406" y="12"/>
                    <a:pt x="4847" y="12"/>
                    <a:pt x="4311" y="72"/>
                  </a:cubicBezTo>
                  <a:cubicBezTo>
                    <a:pt x="4049" y="108"/>
                    <a:pt x="3787" y="119"/>
                    <a:pt x="3549" y="155"/>
                  </a:cubicBezTo>
                  <a:cubicBezTo>
                    <a:pt x="3311" y="191"/>
                    <a:pt x="3073" y="227"/>
                    <a:pt x="2846" y="250"/>
                  </a:cubicBezTo>
                  <a:cubicBezTo>
                    <a:pt x="2406" y="310"/>
                    <a:pt x="2013" y="405"/>
                    <a:pt x="1656" y="477"/>
                  </a:cubicBezTo>
                  <a:cubicBezTo>
                    <a:pt x="1299" y="536"/>
                    <a:pt x="1001" y="608"/>
                    <a:pt x="763" y="691"/>
                  </a:cubicBezTo>
                  <a:cubicBezTo>
                    <a:pt x="275" y="822"/>
                    <a:pt x="1" y="893"/>
                    <a:pt x="1" y="893"/>
                  </a:cubicBezTo>
                  <a:cubicBezTo>
                    <a:pt x="1" y="893"/>
                    <a:pt x="287" y="834"/>
                    <a:pt x="775" y="751"/>
                  </a:cubicBezTo>
                  <a:cubicBezTo>
                    <a:pt x="1037" y="703"/>
                    <a:pt x="1334" y="643"/>
                    <a:pt x="1691" y="596"/>
                  </a:cubicBezTo>
                  <a:cubicBezTo>
                    <a:pt x="2049" y="548"/>
                    <a:pt x="2442" y="477"/>
                    <a:pt x="2894" y="453"/>
                  </a:cubicBezTo>
                  <a:cubicBezTo>
                    <a:pt x="3120" y="429"/>
                    <a:pt x="3358" y="405"/>
                    <a:pt x="3596" y="393"/>
                  </a:cubicBezTo>
                  <a:cubicBezTo>
                    <a:pt x="3835" y="370"/>
                    <a:pt x="4085" y="370"/>
                    <a:pt x="4347" y="358"/>
                  </a:cubicBezTo>
                  <a:cubicBezTo>
                    <a:pt x="4525" y="350"/>
                    <a:pt x="4706" y="347"/>
                    <a:pt x="4891" y="347"/>
                  </a:cubicBezTo>
                  <a:cubicBezTo>
                    <a:pt x="5259" y="347"/>
                    <a:pt x="5640" y="358"/>
                    <a:pt x="6037" y="358"/>
                  </a:cubicBezTo>
                  <a:cubicBezTo>
                    <a:pt x="7204" y="417"/>
                    <a:pt x="8502" y="536"/>
                    <a:pt x="9835" y="786"/>
                  </a:cubicBezTo>
                  <a:cubicBezTo>
                    <a:pt x="11169" y="1060"/>
                    <a:pt x="12419" y="1417"/>
                    <a:pt x="13526" y="1798"/>
                  </a:cubicBezTo>
                  <a:cubicBezTo>
                    <a:pt x="14086" y="2013"/>
                    <a:pt x="14622" y="2203"/>
                    <a:pt x="15098" y="2429"/>
                  </a:cubicBezTo>
                  <a:cubicBezTo>
                    <a:pt x="15336" y="2536"/>
                    <a:pt x="15574" y="2632"/>
                    <a:pt x="15788" y="2739"/>
                  </a:cubicBezTo>
                  <a:cubicBezTo>
                    <a:pt x="16003" y="2846"/>
                    <a:pt x="16229" y="2953"/>
                    <a:pt x="16419" y="3048"/>
                  </a:cubicBezTo>
                  <a:cubicBezTo>
                    <a:pt x="16824" y="3251"/>
                    <a:pt x="17170" y="3453"/>
                    <a:pt x="17479" y="3632"/>
                  </a:cubicBezTo>
                  <a:cubicBezTo>
                    <a:pt x="17789" y="3810"/>
                    <a:pt x="18051" y="3977"/>
                    <a:pt x="18265" y="4108"/>
                  </a:cubicBezTo>
                  <a:cubicBezTo>
                    <a:pt x="18682" y="4382"/>
                    <a:pt x="18920" y="4525"/>
                    <a:pt x="18920" y="4525"/>
                  </a:cubicBezTo>
                  <a:cubicBezTo>
                    <a:pt x="18920" y="4525"/>
                    <a:pt x="18694" y="4358"/>
                    <a:pt x="18217" y="4001"/>
                  </a:cubicBezTo>
                  <a:cubicBezTo>
                    <a:pt x="18027" y="3858"/>
                    <a:pt x="17777" y="3679"/>
                    <a:pt x="17479" y="3477"/>
                  </a:cubicBezTo>
                  <a:cubicBezTo>
                    <a:pt x="17181" y="3287"/>
                    <a:pt x="16848" y="3048"/>
                    <a:pt x="16455" y="2846"/>
                  </a:cubicBezTo>
                  <a:cubicBezTo>
                    <a:pt x="16253" y="2727"/>
                    <a:pt x="16050" y="2608"/>
                    <a:pt x="15836" y="2489"/>
                  </a:cubicBezTo>
                  <a:cubicBezTo>
                    <a:pt x="15634" y="2370"/>
                    <a:pt x="15396" y="2263"/>
                    <a:pt x="15157" y="2144"/>
                  </a:cubicBezTo>
                  <a:cubicBezTo>
                    <a:pt x="14693" y="1905"/>
                    <a:pt x="14157" y="1703"/>
                    <a:pt x="13610" y="1465"/>
                  </a:cubicBezTo>
                  <a:cubicBezTo>
                    <a:pt x="12490" y="1024"/>
                    <a:pt x="11228" y="643"/>
                    <a:pt x="9871" y="370"/>
                  </a:cubicBezTo>
                  <a:cubicBezTo>
                    <a:pt x="8514" y="119"/>
                    <a:pt x="7192" y="12"/>
                    <a:pt x="600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8" name="Google Shape;17478;p59"/>
            <p:cNvSpPr/>
            <p:nvPr/>
          </p:nvSpPr>
          <p:spPr>
            <a:xfrm>
              <a:off x="4331475" y="2783675"/>
              <a:ext cx="317625" cy="61175"/>
            </a:xfrm>
            <a:custGeom>
              <a:avLst/>
              <a:gdLst/>
              <a:ahLst/>
              <a:cxnLst/>
              <a:rect l="l" t="t" r="r" b="b"/>
              <a:pathLst>
                <a:path w="12705" h="2447" extrusionOk="0">
                  <a:moveTo>
                    <a:pt x="4710" y="0"/>
                  </a:moveTo>
                  <a:cubicBezTo>
                    <a:pt x="4454" y="0"/>
                    <a:pt x="4205" y="7"/>
                    <a:pt x="3966" y="18"/>
                  </a:cubicBezTo>
                  <a:cubicBezTo>
                    <a:pt x="3156" y="65"/>
                    <a:pt x="2442" y="149"/>
                    <a:pt x="1870" y="268"/>
                  </a:cubicBezTo>
                  <a:cubicBezTo>
                    <a:pt x="1572" y="315"/>
                    <a:pt x="1310" y="387"/>
                    <a:pt x="1072" y="446"/>
                  </a:cubicBezTo>
                  <a:cubicBezTo>
                    <a:pt x="858" y="494"/>
                    <a:pt x="656" y="553"/>
                    <a:pt x="501" y="613"/>
                  </a:cubicBezTo>
                  <a:lnTo>
                    <a:pt x="1" y="780"/>
                  </a:lnTo>
                  <a:cubicBezTo>
                    <a:pt x="1" y="780"/>
                    <a:pt x="179" y="732"/>
                    <a:pt x="513" y="672"/>
                  </a:cubicBezTo>
                  <a:cubicBezTo>
                    <a:pt x="679" y="637"/>
                    <a:pt x="870" y="601"/>
                    <a:pt x="1108" y="565"/>
                  </a:cubicBezTo>
                  <a:cubicBezTo>
                    <a:pt x="1334" y="530"/>
                    <a:pt x="1596" y="494"/>
                    <a:pt x="1894" y="458"/>
                  </a:cubicBezTo>
                  <a:cubicBezTo>
                    <a:pt x="2477" y="387"/>
                    <a:pt x="3192" y="339"/>
                    <a:pt x="3966" y="339"/>
                  </a:cubicBezTo>
                  <a:cubicBezTo>
                    <a:pt x="4751" y="339"/>
                    <a:pt x="5609" y="387"/>
                    <a:pt x="6502" y="506"/>
                  </a:cubicBezTo>
                  <a:cubicBezTo>
                    <a:pt x="7395" y="625"/>
                    <a:pt x="8228" y="803"/>
                    <a:pt x="8978" y="994"/>
                  </a:cubicBezTo>
                  <a:cubicBezTo>
                    <a:pt x="9728" y="1208"/>
                    <a:pt x="10395" y="1423"/>
                    <a:pt x="10943" y="1649"/>
                  </a:cubicBezTo>
                  <a:cubicBezTo>
                    <a:pt x="11228" y="1756"/>
                    <a:pt x="11466" y="1875"/>
                    <a:pt x="11693" y="1958"/>
                  </a:cubicBezTo>
                  <a:cubicBezTo>
                    <a:pt x="11919" y="2054"/>
                    <a:pt x="12098" y="2149"/>
                    <a:pt x="12240" y="2220"/>
                  </a:cubicBezTo>
                  <a:cubicBezTo>
                    <a:pt x="12538" y="2363"/>
                    <a:pt x="12705" y="2446"/>
                    <a:pt x="12705" y="2446"/>
                  </a:cubicBezTo>
                  <a:cubicBezTo>
                    <a:pt x="12705" y="2446"/>
                    <a:pt x="12550" y="2351"/>
                    <a:pt x="12264" y="2161"/>
                  </a:cubicBezTo>
                  <a:cubicBezTo>
                    <a:pt x="12133" y="2065"/>
                    <a:pt x="11955" y="1958"/>
                    <a:pt x="11752" y="1839"/>
                  </a:cubicBezTo>
                  <a:cubicBezTo>
                    <a:pt x="11538" y="1744"/>
                    <a:pt x="11300" y="1589"/>
                    <a:pt x="11038" y="1470"/>
                  </a:cubicBezTo>
                  <a:cubicBezTo>
                    <a:pt x="10502" y="1208"/>
                    <a:pt x="9847" y="934"/>
                    <a:pt x="9085" y="684"/>
                  </a:cubicBezTo>
                  <a:cubicBezTo>
                    <a:pt x="8323" y="446"/>
                    <a:pt x="7466" y="232"/>
                    <a:pt x="6549" y="125"/>
                  </a:cubicBezTo>
                  <a:cubicBezTo>
                    <a:pt x="5912" y="34"/>
                    <a:pt x="5292" y="0"/>
                    <a:pt x="47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9" name="Google Shape;17479;p59"/>
            <p:cNvSpPr/>
            <p:nvPr/>
          </p:nvSpPr>
          <p:spPr>
            <a:xfrm>
              <a:off x="4752075" y="2896925"/>
              <a:ext cx="521225" cy="225350"/>
            </a:xfrm>
            <a:custGeom>
              <a:avLst/>
              <a:gdLst/>
              <a:ahLst/>
              <a:cxnLst/>
              <a:rect l="l" t="t" r="r" b="b"/>
              <a:pathLst>
                <a:path w="20849" h="9014" extrusionOk="0">
                  <a:moveTo>
                    <a:pt x="0" y="0"/>
                  </a:moveTo>
                  <a:cubicBezTo>
                    <a:pt x="1" y="0"/>
                    <a:pt x="1144" y="572"/>
                    <a:pt x="2989" y="1500"/>
                  </a:cubicBezTo>
                  <a:cubicBezTo>
                    <a:pt x="4822" y="2441"/>
                    <a:pt x="7370" y="3715"/>
                    <a:pt x="10180" y="5144"/>
                  </a:cubicBezTo>
                  <a:cubicBezTo>
                    <a:pt x="11585" y="5846"/>
                    <a:pt x="12907" y="6549"/>
                    <a:pt x="14157" y="7120"/>
                  </a:cubicBezTo>
                  <a:cubicBezTo>
                    <a:pt x="15395" y="7691"/>
                    <a:pt x="16550" y="8156"/>
                    <a:pt x="17550" y="8430"/>
                  </a:cubicBezTo>
                  <a:cubicBezTo>
                    <a:pt x="18550" y="8727"/>
                    <a:pt x="19360" y="8882"/>
                    <a:pt x="19943" y="8942"/>
                  </a:cubicBezTo>
                  <a:cubicBezTo>
                    <a:pt x="20241" y="8989"/>
                    <a:pt x="20467" y="8989"/>
                    <a:pt x="20610" y="9001"/>
                  </a:cubicBezTo>
                  <a:cubicBezTo>
                    <a:pt x="20777" y="9013"/>
                    <a:pt x="20848" y="9013"/>
                    <a:pt x="20848" y="9013"/>
                  </a:cubicBezTo>
                  <a:cubicBezTo>
                    <a:pt x="20848" y="9013"/>
                    <a:pt x="20777" y="9013"/>
                    <a:pt x="20634" y="8989"/>
                  </a:cubicBezTo>
                  <a:cubicBezTo>
                    <a:pt x="20479" y="8965"/>
                    <a:pt x="20253" y="8942"/>
                    <a:pt x="19979" y="8882"/>
                  </a:cubicBezTo>
                  <a:cubicBezTo>
                    <a:pt x="19407" y="8787"/>
                    <a:pt x="18586" y="8596"/>
                    <a:pt x="17622" y="8251"/>
                  </a:cubicBezTo>
                  <a:cubicBezTo>
                    <a:pt x="16645" y="7918"/>
                    <a:pt x="15526" y="7441"/>
                    <a:pt x="14300" y="6822"/>
                  </a:cubicBezTo>
                  <a:cubicBezTo>
                    <a:pt x="13085" y="6215"/>
                    <a:pt x="11764" y="5501"/>
                    <a:pt x="10359" y="4786"/>
                  </a:cubicBezTo>
                  <a:cubicBezTo>
                    <a:pt x="7549" y="3358"/>
                    <a:pt x="4953" y="2155"/>
                    <a:pt x="3072" y="1322"/>
                  </a:cubicBezTo>
                  <a:cubicBezTo>
                    <a:pt x="1191" y="47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0" name="Google Shape;17480;p59"/>
            <p:cNvSpPr/>
            <p:nvPr/>
          </p:nvSpPr>
          <p:spPr>
            <a:xfrm>
              <a:off x="4671700" y="2720700"/>
              <a:ext cx="519425" cy="273575"/>
            </a:xfrm>
            <a:custGeom>
              <a:avLst/>
              <a:gdLst/>
              <a:ahLst/>
              <a:cxnLst/>
              <a:rect l="l" t="t" r="r" b="b"/>
              <a:pathLst>
                <a:path w="20777" h="1094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22" y="96"/>
                    <a:pt x="894" y="274"/>
                  </a:cubicBezTo>
                  <a:cubicBezTo>
                    <a:pt x="1036" y="322"/>
                    <a:pt x="1191" y="382"/>
                    <a:pt x="1370" y="417"/>
                  </a:cubicBezTo>
                  <a:cubicBezTo>
                    <a:pt x="1537" y="477"/>
                    <a:pt x="1727" y="560"/>
                    <a:pt x="1918" y="632"/>
                  </a:cubicBezTo>
                  <a:cubicBezTo>
                    <a:pt x="2310" y="798"/>
                    <a:pt x="2763" y="941"/>
                    <a:pt x="3239" y="1179"/>
                  </a:cubicBezTo>
                  <a:cubicBezTo>
                    <a:pt x="3477" y="1286"/>
                    <a:pt x="3739" y="1406"/>
                    <a:pt x="4001" y="1525"/>
                  </a:cubicBezTo>
                  <a:cubicBezTo>
                    <a:pt x="4275" y="1644"/>
                    <a:pt x="4525" y="1787"/>
                    <a:pt x="4811" y="1941"/>
                  </a:cubicBezTo>
                  <a:cubicBezTo>
                    <a:pt x="5370" y="2227"/>
                    <a:pt x="5942" y="2560"/>
                    <a:pt x="6549" y="2918"/>
                  </a:cubicBezTo>
                  <a:cubicBezTo>
                    <a:pt x="7752" y="3656"/>
                    <a:pt x="9037" y="4513"/>
                    <a:pt x="10383" y="5418"/>
                  </a:cubicBezTo>
                  <a:cubicBezTo>
                    <a:pt x="11740" y="6335"/>
                    <a:pt x="13038" y="7192"/>
                    <a:pt x="14240" y="7942"/>
                  </a:cubicBezTo>
                  <a:cubicBezTo>
                    <a:pt x="14848" y="8299"/>
                    <a:pt x="15419" y="8633"/>
                    <a:pt x="15979" y="8930"/>
                  </a:cubicBezTo>
                  <a:cubicBezTo>
                    <a:pt x="16265" y="9085"/>
                    <a:pt x="16515" y="9228"/>
                    <a:pt x="16788" y="9371"/>
                  </a:cubicBezTo>
                  <a:cubicBezTo>
                    <a:pt x="17050" y="9490"/>
                    <a:pt x="17312" y="9609"/>
                    <a:pt x="17550" y="9728"/>
                  </a:cubicBezTo>
                  <a:cubicBezTo>
                    <a:pt x="18027" y="9966"/>
                    <a:pt x="18491" y="10121"/>
                    <a:pt x="18872" y="10288"/>
                  </a:cubicBezTo>
                  <a:cubicBezTo>
                    <a:pt x="19063" y="10383"/>
                    <a:pt x="19241" y="10454"/>
                    <a:pt x="19420" y="10514"/>
                  </a:cubicBezTo>
                  <a:cubicBezTo>
                    <a:pt x="19598" y="10573"/>
                    <a:pt x="19753" y="10621"/>
                    <a:pt x="19896" y="10657"/>
                  </a:cubicBezTo>
                  <a:cubicBezTo>
                    <a:pt x="20467" y="10835"/>
                    <a:pt x="20777" y="10942"/>
                    <a:pt x="20777" y="10942"/>
                  </a:cubicBezTo>
                  <a:cubicBezTo>
                    <a:pt x="20777" y="10942"/>
                    <a:pt x="20479" y="10823"/>
                    <a:pt x="19932" y="10585"/>
                  </a:cubicBezTo>
                  <a:cubicBezTo>
                    <a:pt x="19789" y="10526"/>
                    <a:pt x="19634" y="10466"/>
                    <a:pt x="19467" y="10407"/>
                  </a:cubicBezTo>
                  <a:cubicBezTo>
                    <a:pt x="19301" y="10335"/>
                    <a:pt x="19122" y="10240"/>
                    <a:pt x="18932" y="10157"/>
                  </a:cubicBezTo>
                  <a:cubicBezTo>
                    <a:pt x="18539" y="9978"/>
                    <a:pt x="18098" y="9799"/>
                    <a:pt x="17634" y="9526"/>
                  </a:cubicBezTo>
                  <a:cubicBezTo>
                    <a:pt x="17396" y="9407"/>
                    <a:pt x="17146" y="9276"/>
                    <a:pt x="16896" y="9145"/>
                  </a:cubicBezTo>
                  <a:cubicBezTo>
                    <a:pt x="16622" y="8990"/>
                    <a:pt x="16372" y="8847"/>
                    <a:pt x="16098" y="8680"/>
                  </a:cubicBezTo>
                  <a:cubicBezTo>
                    <a:pt x="15562" y="8383"/>
                    <a:pt x="15002" y="8013"/>
                    <a:pt x="14407" y="7644"/>
                  </a:cubicBezTo>
                  <a:cubicBezTo>
                    <a:pt x="13217" y="6870"/>
                    <a:pt x="11954" y="6001"/>
                    <a:pt x="10597" y="5085"/>
                  </a:cubicBezTo>
                  <a:cubicBezTo>
                    <a:pt x="9252" y="4168"/>
                    <a:pt x="7942" y="3334"/>
                    <a:pt x="6716" y="2620"/>
                  </a:cubicBezTo>
                  <a:cubicBezTo>
                    <a:pt x="6085" y="2287"/>
                    <a:pt x="5501" y="1953"/>
                    <a:pt x="4930" y="1691"/>
                  </a:cubicBezTo>
                  <a:cubicBezTo>
                    <a:pt x="4644" y="1548"/>
                    <a:pt x="4370" y="1417"/>
                    <a:pt x="4108" y="1298"/>
                  </a:cubicBezTo>
                  <a:cubicBezTo>
                    <a:pt x="3834" y="1191"/>
                    <a:pt x="3584" y="1096"/>
                    <a:pt x="3334" y="989"/>
                  </a:cubicBezTo>
                  <a:cubicBezTo>
                    <a:pt x="2846" y="774"/>
                    <a:pt x="2370" y="644"/>
                    <a:pt x="1965" y="513"/>
                  </a:cubicBezTo>
                  <a:cubicBezTo>
                    <a:pt x="1751" y="453"/>
                    <a:pt x="1572" y="382"/>
                    <a:pt x="1394" y="334"/>
                  </a:cubicBezTo>
                  <a:cubicBezTo>
                    <a:pt x="1215" y="286"/>
                    <a:pt x="1060" y="239"/>
                    <a:pt x="905" y="215"/>
                  </a:cubicBezTo>
                  <a:cubicBezTo>
                    <a:pt x="322" y="8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1" name="Google Shape;17481;p59"/>
            <p:cNvSpPr/>
            <p:nvPr/>
          </p:nvSpPr>
          <p:spPr>
            <a:xfrm>
              <a:off x="4713075" y="2707000"/>
              <a:ext cx="304225" cy="181000"/>
            </a:xfrm>
            <a:custGeom>
              <a:avLst/>
              <a:gdLst/>
              <a:ahLst/>
              <a:cxnLst/>
              <a:rect l="l" t="t" r="r" b="b"/>
              <a:pathLst>
                <a:path w="12169" h="7240" extrusionOk="0">
                  <a:moveTo>
                    <a:pt x="1" y="1"/>
                  </a:moveTo>
                  <a:lnTo>
                    <a:pt x="501" y="251"/>
                  </a:lnTo>
                  <a:cubicBezTo>
                    <a:pt x="834" y="406"/>
                    <a:pt x="1286" y="644"/>
                    <a:pt x="1858" y="941"/>
                  </a:cubicBezTo>
                  <a:cubicBezTo>
                    <a:pt x="3001" y="1537"/>
                    <a:pt x="4549" y="2382"/>
                    <a:pt x="6228" y="3382"/>
                  </a:cubicBezTo>
                  <a:cubicBezTo>
                    <a:pt x="7918" y="4382"/>
                    <a:pt x="9407" y="5347"/>
                    <a:pt x="10466" y="6061"/>
                  </a:cubicBezTo>
                  <a:cubicBezTo>
                    <a:pt x="11002" y="6418"/>
                    <a:pt x="11419" y="6716"/>
                    <a:pt x="11716" y="6918"/>
                  </a:cubicBezTo>
                  <a:cubicBezTo>
                    <a:pt x="12014" y="7121"/>
                    <a:pt x="12169" y="7240"/>
                    <a:pt x="12169" y="7240"/>
                  </a:cubicBezTo>
                  <a:cubicBezTo>
                    <a:pt x="12169" y="7240"/>
                    <a:pt x="12026" y="7097"/>
                    <a:pt x="11728" y="6859"/>
                  </a:cubicBezTo>
                  <a:cubicBezTo>
                    <a:pt x="11454" y="6621"/>
                    <a:pt x="11050" y="6299"/>
                    <a:pt x="10550" y="5894"/>
                  </a:cubicBezTo>
                  <a:cubicBezTo>
                    <a:pt x="9537" y="5097"/>
                    <a:pt x="8109" y="4049"/>
                    <a:pt x="6406" y="3037"/>
                  </a:cubicBezTo>
                  <a:cubicBezTo>
                    <a:pt x="4727" y="2025"/>
                    <a:pt x="3120" y="1263"/>
                    <a:pt x="1929" y="763"/>
                  </a:cubicBezTo>
                  <a:cubicBezTo>
                    <a:pt x="1334" y="513"/>
                    <a:pt x="858" y="310"/>
                    <a:pt x="513" y="191"/>
                  </a:cubicBezTo>
                  <a:cubicBezTo>
                    <a:pt x="191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2" name="Google Shape;17482;p59"/>
            <p:cNvSpPr/>
            <p:nvPr/>
          </p:nvSpPr>
          <p:spPr>
            <a:xfrm>
              <a:off x="3092050" y="2249900"/>
              <a:ext cx="231600" cy="83575"/>
            </a:xfrm>
            <a:custGeom>
              <a:avLst/>
              <a:gdLst/>
              <a:ahLst/>
              <a:cxnLst/>
              <a:rect l="l" t="t" r="r" b="b"/>
              <a:pathLst>
                <a:path w="9264" h="3343" extrusionOk="0">
                  <a:moveTo>
                    <a:pt x="9256" y="303"/>
                  </a:moveTo>
                  <a:lnTo>
                    <a:pt x="9256" y="303"/>
                  </a:lnTo>
                  <a:cubicBezTo>
                    <a:pt x="9261" y="305"/>
                    <a:pt x="9263" y="307"/>
                    <a:pt x="9263" y="307"/>
                  </a:cubicBezTo>
                  <a:lnTo>
                    <a:pt x="9256" y="303"/>
                  </a:lnTo>
                  <a:close/>
                  <a:moveTo>
                    <a:pt x="8613" y="0"/>
                  </a:moveTo>
                  <a:cubicBezTo>
                    <a:pt x="8554" y="0"/>
                    <a:pt x="8492" y="9"/>
                    <a:pt x="8430" y="33"/>
                  </a:cubicBezTo>
                  <a:cubicBezTo>
                    <a:pt x="8346" y="68"/>
                    <a:pt x="8239" y="140"/>
                    <a:pt x="8180" y="259"/>
                  </a:cubicBezTo>
                  <a:cubicBezTo>
                    <a:pt x="8120" y="378"/>
                    <a:pt x="8120" y="485"/>
                    <a:pt x="8061" y="509"/>
                  </a:cubicBezTo>
                  <a:cubicBezTo>
                    <a:pt x="8033" y="537"/>
                    <a:pt x="7989" y="548"/>
                    <a:pt x="7933" y="548"/>
                  </a:cubicBezTo>
                  <a:cubicBezTo>
                    <a:pt x="7893" y="548"/>
                    <a:pt x="7848" y="543"/>
                    <a:pt x="7799" y="533"/>
                  </a:cubicBezTo>
                  <a:cubicBezTo>
                    <a:pt x="7680" y="521"/>
                    <a:pt x="7537" y="473"/>
                    <a:pt x="7382" y="473"/>
                  </a:cubicBezTo>
                  <a:cubicBezTo>
                    <a:pt x="7287" y="473"/>
                    <a:pt x="7180" y="485"/>
                    <a:pt x="7096" y="545"/>
                  </a:cubicBezTo>
                  <a:cubicBezTo>
                    <a:pt x="7001" y="604"/>
                    <a:pt x="6941" y="723"/>
                    <a:pt x="6918" y="783"/>
                  </a:cubicBezTo>
                  <a:cubicBezTo>
                    <a:pt x="6870" y="902"/>
                    <a:pt x="6799" y="973"/>
                    <a:pt x="6691" y="1057"/>
                  </a:cubicBezTo>
                  <a:cubicBezTo>
                    <a:pt x="6477" y="1188"/>
                    <a:pt x="6168" y="1247"/>
                    <a:pt x="5846" y="1319"/>
                  </a:cubicBezTo>
                  <a:cubicBezTo>
                    <a:pt x="5513" y="1390"/>
                    <a:pt x="5179" y="1485"/>
                    <a:pt x="4834" y="1569"/>
                  </a:cubicBezTo>
                  <a:cubicBezTo>
                    <a:pt x="3453" y="1950"/>
                    <a:pt x="2239" y="2378"/>
                    <a:pt x="1381" y="2735"/>
                  </a:cubicBezTo>
                  <a:cubicBezTo>
                    <a:pt x="512" y="3093"/>
                    <a:pt x="0" y="3343"/>
                    <a:pt x="0" y="3343"/>
                  </a:cubicBezTo>
                  <a:cubicBezTo>
                    <a:pt x="0" y="3343"/>
                    <a:pt x="548" y="3176"/>
                    <a:pt x="1453" y="2950"/>
                  </a:cubicBezTo>
                  <a:cubicBezTo>
                    <a:pt x="2346" y="2700"/>
                    <a:pt x="3560" y="2354"/>
                    <a:pt x="4941" y="1985"/>
                  </a:cubicBezTo>
                  <a:cubicBezTo>
                    <a:pt x="5275" y="1902"/>
                    <a:pt x="5608" y="1807"/>
                    <a:pt x="5929" y="1723"/>
                  </a:cubicBezTo>
                  <a:cubicBezTo>
                    <a:pt x="6251" y="1628"/>
                    <a:pt x="6584" y="1569"/>
                    <a:pt x="6882" y="1342"/>
                  </a:cubicBezTo>
                  <a:cubicBezTo>
                    <a:pt x="7037" y="1247"/>
                    <a:pt x="7156" y="1069"/>
                    <a:pt x="7203" y="914"/>
                  </a:cubicBezTo>
                  <a:cubicBezTo>
                    <a:pt x="7227" y="842"/>
                    <a:pt x="7227" y="830"/>
                    <a:pt x="7263" y="795"/>
                  </a:cubicBezTo>
                  <a:cubicBezTo>
                    <a:pt x="7287" y="771"/>
                    <a:pt x="7322" y="747"/>
                    <a:pt x="7370" y="747"/>
                  </a:cubicBezTo>
                  <a:cubicBezTo>
                    <a:pt x="7477" y="747"/>
                    <a:pt x="7620" y="771"/>
                    <a:pt x="7751" y="783"/>
                  </a:cubicBezTo>
                  <a:cubicBezTo>
                    <a:pt x="7773" y="783"/>
                    <a:pt x="7796" y="783"/>
                    <a:pt x="7819" y="783"/>
                  </a:cubicBezTo>
                  <a:cubicBezTo>
                    <a:pt x="7937" y="783"/>
                    <a:pt x="8071" y="775"/>
                    <a:pt x="8180" y="676"/>
                  </a:cubicBezTo>
                  <a:cubicBezTo>
                    <a:pt x="8239" y="616"/>
                    <a:pt x="8263" y="545"/>
                    <a:pt x="8287" y="485"/>
                  </a:cubicBezTo>
                  <a:cubicBezTo>
                    <a:pt x="8299" y="426"/>
                    <a:pt x="8299" y="366"/>
                    <a:pt x="8311" y="330"/>
                  </a:cubicBezTo>
                  <a:cubicBezTo>
                    <a:pt x="8346" y="247"/>
                    <a:pt x="8406" y="187"/>
                    <a:pt x="8477" y="152"/>
                  </a:cubicBezTo>
                  <a:cubicBezTo>
                    <a:pt x="8546" y="120"/>
                    <a:pt x="8614" y="110"/>
                    <a:pt x="8679" y="110"/>
                  </a:cubicBezTo>
                  <a:cubicBezTo>
                    <a:pt x="8762" y="110"/>
                    <a:pt x="8840" y="127"/>
                    <a:pt x="8906" y="140"/>
                  </a:cubicBezTo>
                  <a:cubicBezTo>
                    <a:pt x="9025" y="187"/>
                    <a:pt x="9120" y="235"/>
                    <a:pt x="9180" y="259"/>
                  </a:cubicBezTo>
                  <a:lnTo>
                    <a:pt x="9256" y="303"/>
                  </a:lnTo>
                  <a:lnTo>
                    <a:pt x="9256" y="303"/>
                  </a:lnTo>
                  <a:cubicBezTo>
                    <a:pt x="9246" y="296"/>
                    <a:pt x="9222" y="280"/>
                    <a:pt x="9180" y="247"/>
                  </a:cubicBezTo>
                  <a:cubicBezTo>
                    <a:pt x="9132" y="199"/>
                    <a:pt x="9037" y="140"/>
                    <a:pt x="8918" y="80"/>
                  </a:cubicBezTo>
                  <a:cubicBezTo>
                    <a:pt x="8846" y="40"/>
                    <a:pt x="8736" y="0"/>
                    <a:pt x="86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3" name="Google Shape;17483;p59"/>
            <p:cNvSpPr/>
            <p:nvPr/>
          </p:nvSpPr>
          <p:spPr>
            <a:xfrm>
              <a:off x="3148900" y="2310525"/>
              <a:ext cx="417925" cy="144400"/>
            </a:xfrm>
            <a:custGeom>
              <a:avLst/>
              <a:gdLst/>
              <a:ahLst/>
              <a:cxnLst/>
              <a:rect l="l" t="t" r="r" b="b"/>
              <a:pathLst>
                <a:path w="16717" h="5776" extrusionOk="0">
                  <a:moveTo>
                    <a:pt x="0" y="1"/>
                  </a:moveTo>
                  <a:cubicBezTo>
                    <a:pt x="0" y="1"/>
                    <a:pt x="227" y="132"/>
                    <a:pt x="607" y="346"/>
                  </a:cubicBezTo>
                  <a:cubicBezTo>
                    <a:pt x="1000" y="572"/>
                    <a:pt x="1560" y="894"/>
                    <a:pt x="2274" y="1263"/>
                  </a:cubicBezTo>
                  <a:cubicBezTo>
                    <a:pt x="3703" y="2001"/>
                    <a:pt x="5739" y="2942"/>
                    <a:pt x="8061" y="3751"/>
                  </a:cubicBezTo>
                  <a:cubicBezTo>
                    <a:pt x="10406" y="4549"/>
                    <a:pt x="12573" y="5073"/>
                    <a:pt x="14157" y="5371"/>
                  </a:cubicBezTo>
                  <a:cubicBezTo>
                    <a:pt x="14943" y="5513"/>
                    <a:pt x="15586" y="5621"/>
                    <a:pt x="16026" y="5680"/>
                  </a:cubicBezTo>
                  <a:cubicBezTo>
                    <a:pt x="16455" y="5740"/>
                    <a:pt x="16717" y="5775"/>
                    <a:pt x="16717" y="5775"/>
                  </a:cubicBezTo>
                  <a:cubicBezTo>
                    <a:pt x="16717" y="5775"/>
                    <a:pt x="16478" y="5728"/>
                    <a:pt x="16026" y="5621"/>
                  </a:cubicBezTo>
                  <a:cubicBezTo>
                    <a:pt x="15597" y="5537"/>
                    <a:pt x="14954" y="5371"/>
                    <a:pt x="14181" y="5180"/>
                  </a:cubicBezTo>
                  <a:cubicBezTo>
                    <a:pt x="12621" y="4775"/>
                    <a:pt x="10490" y="4168"/>
                    <a:pt x="8180" y="3370"/>
                  </a:cubicBezTo>
                  <a:cubicBezTo>
                    <a:pt x="5858" y="2573"/>
                    <a:pt x="3822" y="1739"/>
                    <a:pt x="2346" y="1084"/>
                  </a:cubicBezTo>
                  <a:cubicBezTo>
                    <a:pt x="1619" y="751"/>
                    <a:pt x="1024" y="489"/>
                    <a:pt x="619" y="298"/>
                  </a:cubicBezTo>
                  <a:cubicBezTo>
                    <a:pt x="227" y="9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4" name="Google Shape;17484;p59"/>
            <p:cNvSpPr/>
            <p:nvPr/>
          </p:nvSpPr>
          <p:spPr>
            <a:xfrm>
              <a:off x="3202475" y="2295950"/>
              <a:ext cx="157475" cy="53300"/>
            </a:xfrm>
            <a:custGeom>
              <a:avLst/>
              <a:gdLst/>
              <a:ahLst/>
              <a:cxnLst/>
              <a:rect l="l" t="t" r="r" b="b"/>
              <a:pathLst>
                <a:path w="6299" h="2132" extrusionOk="0">
                  <a:moveTo>
                    <a:pt x="0" y="0"/>
                  </a:moveTo>
                  <a:cubicBezTo>
                    <a:pt x="0" y="0"/>
                    <a:pt x="310" y="215"/>
                    <a:pt x="834" y="512"/>
                  </a:cubicBezTo>
                  <a:cubicBezTo>
                    <a:pt x="1358" y="834"/>
                    <a:pt x="2108" y="1203"/>
                    <a:pt x="2989" y="1501"/>
                  </a:cubicBezTo>
                  <a:cubicBezTo>
                    <a:pt x="3882" y="1798"/>
                    <a:pt x="4703" y="1965"/>
                    <a:pt x="5311" y="2036"/>
                  </a:cubicBezTo>
                  <a:cubicBezTo>
                    <a:pt x="5918" y="2132"/>
                    <a:pt x="6299" y="2132"/>
                    <a:pt x="6299" y="2132"/>
                  </a:cubicBezTo>
                  <a:cubicBezTo>
                    <a:pt x="6299" y="2132"/>
                    <a:pt x="5942" y="2024"/>
                    <a:pt x="5334" y="1846"/>
                  </a:cubicBezTo>
                  <a:cubicBezTo>
                    <a:pt x="4763" y="1667"/>
                    <a:pt x="3965" y="1429"/>
                    <a:pt x="3108" y="1132"/>
                  </a:cubicBezTo>
                  <a:cubicBezTo>
                    <a:pt x="2251" y="834"/>
                    <a:pt x="1465" y="548"/>
                    <a:pt x="905" y="334"/>
                  </a:cubicBezTo>
                  <a:cubicBezTo>
                    <a:pt x="358" y="13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5" name="Google Shape;17485;p59"/>
            <p:cNvSpPr/>
            <p:nvPr/>
          </p:nvSpPr>
          <p:spPr>
            <a:xfrm>
              <a:off x="3350400" y="2308150"/>
              <a:ext cx="753100" cy="336375"/>
            </a:xfrm>
            <a:custGeom>
              <a:avLst/>
              <a:gdLst/>
              <a:ahLst/>
              <a:cxnLst/>
              <a:rect l="l" t="t" r="r" b="b"/>
              <a:pathLst>
                <a:path w="30124" h="1345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18" y="215"/>
                    <a:pt x="1179" y="584"/>
                  </a:cubicBezTo>
                  <a:cubicBezTo>
                    <a:pt x="1941" y="953"/>
                    <a:pt x="3037" y="1477"/>
                    <a:pt x="4442" y="2060"/>
                  </a:cubicBezTo>
                  <a:cubicBezTo>
                    <a:pt x="5835" y="2632"/>
                    <a:pt x="7526" y="3275"/>
                    <a:pt x="9442" y="3846"/>
                  </a:cubicBezTo>
                  <a:cubicBezTo>
                    <a:pt x="11359" y="4406"/>
                    <a:pt x="13491" y="4894"/>
                    <a:pt x="15705" y="5513"/>
                  </a:cubicBezTo>
                  <a:cubicBezTo>
                    <a:pt x="17908" y="6120"/>
                    <a:pt x="19979" y="6859"/>
                    <a:pt x="21730" y="7775"/>
                  </a:cubicBezTo>
                  <a:cubicBezTo>
                    <a:pt x="23504" y="8668"/>
                    <a:pt x="25004" y="9645"/>
                    <a:pt x="26242" y="10514"/>
                  </a:cubicBezTo>
                  <a:cubicBezTo>
                    <a:pt x="27480" y="11371"/>
                    <a:pt x="28433" y="12121"/>
                    <a:pt x="29100" y="12633"/>
                  </a:cubicBezTo>
                  <a:cubicBezTo>
                    <a:pt x="29754" y="13169"/>
                    <a:pt x="30124" y="13455"/>
                    <a:pt x="30124" y="13455"/>
                  </a:cubicBezTo>
                  <a:cubicBezTo>
                    <a:pt x="30124" y="13455"/>
                    <a:pt x="29766" y="13145"/>
                    <a:pt x="29135" y="12597"/>
                  </a:cubicBezTo>
                  <a:cubicBezTo>
                    <a:pt x="28492" y="12038"/>
                    <a:pt x="27552" y="11252"/>
                    <a:pt x="26349" y="10347"/>
                  </a:cubicBezTo>
                  <a:cubicBezTo>
                    <a:pt x="25147" y="9442"/>
                    <a:pt x="23658" y="8406"/>
                    <a:pt x="21884" y="7478"/>
                  </a:cubicBezTo>
                  <a:cubicBezTo>
                    <a:pt x="20122" y="6525"/>
                    <a:pt x="18027" y="5751"/>
                    <a:pt x="15812" y="5132"/>
                  </a:cubicBezTo>
                  <a:cubicBezTo>
                    <a:pt x="13598" y="4513"/>
                    <a:pt x="11455" y="4049"/>
                    <a:pt x="9526" y="3525"/>
                  </a:cubicBezTo>
                  <a:cubicBezTo>
                    <a:pt x="7609" y="3025"/>
                    <a:pt x="5930" y="2429"/>
                    <a:pt x="4513" y="1894"/>
                  </a:cubicBezTo>
                  <a:cubicBezTo>
                    <a:pt x="3096" y="1358"/>
                    <a:pt x="1989" y="882"/>
                    <a:pt x="1215" y="536"/>
                  </a:cubicBezTo>
                  <a:cubicBezTo>
                    <a:pt x="441" y="19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6" name="Google Shape;17486;p59"/>
            <p:cNvSpPr/>
            <p:nvPr/>
          </p:nvSpPr>
          <p:spPr>
            <a:xfrm>
              <a:off x="3711475" y="2464725"/>
              <a:ext cx="299450" cy="144375"/>
            </a:xfrm>
            <a:custGeom>
              <a:avLst/>
              <a:gdLst/>
              <a:ahLst/>
              <a:cxnLst/>
              <a:rect l="l" t="t" r="r" b="b"/>
              <a:pathLst>
                <a:path w="11978" h="5775" extrusionOk="0">
                  <a:moveTo>
                    <a:pt x="0" y="0"/>
                  </a:moveTo>
                  <a:cubicBezTo>
                    <a:pt x="0" y="0"/>
                    <a:pt x="179" y="48"/>
                    <a:pt x="500" y="131"/>
                  </a:cubicBezTo>
                  <a:cubicBezTo>
                    <a:pt x="833" y="226"/>
                    <a:pt x="1310" y="357"/>
                    <a:pt x="1893" y="536"/>
                  </a:cubicBezTo>
                  <a:cubicBezTo>
                    <a:pt x="3048" y="893"/>
                    <a:pt x="4608" y="1477"/>
                    <a:pt x="6275" y="2274"/>
                  </a:cubicBezTo>
                  <a:cubicBezTo>
                    <a:pt x="7930" y="3084"/>
                    <a:pt x="9370" y="3941"/>
                    <a:pt x="10370" y="4632"/>
                  </a:cubicBezTo>
                  <a:cubicBezTo>
                    <a:pt x="10882" y="4977"/>
                    <a:pt x="11275" y="5263"/>
                    <a:pt x="11549" y="5465"/>
                  </a:cubicBezTo>
                  <a:cubicBezTo>
                    <a:pt x="11835" y="5656"/>
                    <a:pt x="11978" y="5775"/>
                    <a:pt x="11978" y="5775"/>
                  </a:cubicBezTo>
                  <a:cubicBezTo>
                    <a:pt x="11978" y="5775"/>
                    <a:pt x="11835" y="5656"/>
                    <a:pt x="11609" y="5418"/>
                  </a:cubicBezTo>
                  <a:cubicBezTo>
                    <a:pt x="11359" y="5203"/>
                    <a:pt x="10978" y="4870"/>
                    <a:pt x="10501" y="4489"/>
                  </a:cubicBezTo>
                  <a:cubicBezTo>
                    <a:pt x="9549" y="3715"/>
                    <a:pt x="8144" y="2739"/>
                    <a:pt x="6453" y="1929"/>
                  </a:cubicBezTo>
                  <a:cubicBezTo>
                    <a:pt x="4774" y="1108"/>
                    <a:pt x="3143" y="619"/>
                    <a:pt x="1953" y="346"/>
                  </a:cubicBezTo>
                  <a:cubicBezTo>
                    <a:pt x="1334" y="215"/>
                    <a:pt x="857" y="119"/>
                    <a:pt x="524" y="84"/>
                  </a:cubicBezTo>
                  <a:cubicBezTo>
                    <a:pt x="191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7" name="Google Shape;17487;p59"/>
            <p:cNvSpPr/>
            <p:nvPr/>
          </p:nvSpPr>
          <p:spPr>
            <a:xfrm>
              <a:off x="3836175" y="2531400"/>
              <a:ext cx="103325" cy="50925"/>
            </a:xfrm>
            <a:custGeom>
              <a:avLst/>
              <a:gdLst/>
              <a:ahLst/>
              <a:cxnLst/>
              <a:rect l="l" t="t" r="r" b="b"/>
              <a:pathLst>
                <a:path w="4133" h="203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870" y="572"/>
                    <a:pt x="2001" y="1131"/>
                  </a:cubicBezTo>
                  <a:cubicBezTo>
                    <a:pt x="3156" y="1679"/>
                    <a:pt x="4132" y="2036"/>
                    <a:pt x="4132" y="2036"/>
                  </a:cubicBezTo>
                  <a:cubicBezTo>
                    <a:pt x="4132" y="2036"/>
                    <a:pt x="3346" y="1346"/>
                    <a:pt x="2180" y="774"/>
                  </a:cubicBezTo>
                  <a:cubicBezTo>
                    <a:pt x="1037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8" name="Google Shape;17488;p59"/>
            <p:cNvSpPr/>
            <p:nvPr/>
          </p:nvSpPr>
          <p:spPr>
            <a:xfrm>
              <a:off x="3885900" y="2465900"/>
              <a:ext cx="229200" cy="144400"/>
            </a:xfrm>
            <a:custGeom>
              <a:avLst/>
              <a:gdLst/>
              <a:ahLst/>
              <a:cxnLst/>
              <a:rect l="l" t="t" r="r" b="b"/>
              <a:pathLst>
                <a:path w="9168" h="5776" extrusionOk="0">
                  <a:moveTo>
                    <a:pt x="0" y="1"/>
                  </a:moveTo>
                  <a:cubicBezTo>
                    <a:pt x="0" y="1"/>
                    <a:pt x="536" y="287"/>
                    <a:pt x="1405" y="763"/>
                  </a:cubicBezTo>
                  <a:cubicBezTo>
                    <a:pt x="2262" y="1239"/>
                    <a:pt x="3429" y="1918"/>
                    <a:pt x="4691" y="2715"/>
                  </a:cubicBezTo>
                  <a:cubicBezTo>
                    <a:pt x="5953" y="3501"/>
                    <a:pt x="7072" y="4275"/>
                    <a:pt x="7870" y="4835"/>
                  </a:cubicBezTo>
                  <a:cubicBezTo>
                    <a:pt x="8680" y="5418"/>
                    <a:pt x="9168" y="5775"/>
                    <a:pt x="9168" y="5775"/>
                  </a:cubicBezTo>
                  <a:cubicBezTo>
                    <a:pt x="9168" y="5775"/>
                    <a:pt x="8751" y="5347"/>
                    <a:pt x="7989" y="4692"/>
                  </a:cubicBezTo>
                  <a:cubicBezTo>
                    <a:pt x="7251" y="4037"/>
                    <a:pt x="6179" y="3180"/>
                    <a:pt x="4894" y="2382"/>
                  </a:cubicBezTo>
                  <a:cubicBezTo>
                    <a:pt x="3632" y="1572"/>
                    <a:pt x="2393" y="965"/>
                    <a:pt x="1488" y="584"/>
                  </a:cubicBezTo>
                  <a:cubicBezTo>
                    <a:pt x="584" y="19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9" name="Google Shape;17489;p59"/>
            <p:cNvSpPr/>
            <p:nvPr/>
          </p:nvSpPr>
          <p:spPr>
            <a:xfrm>
              <a:off x="4109725" y="2592700"/>
              <a:ext cx="85150" cy="134575"/>
            </a:xfrm>
            <a:custGeom>
              <a:avLst/>
              <a:gdLst/>
              <a:ahLst/>
              <a:cxnLst/>
              <a:rect l="l" t="t" r="r" b="b"/>
              <a:pathLst>
                <a:path w="3406" h="5383" extrusionOk="0">
                  <a:moveTo>
                    <a:pt x="1" y="1"/>
                  </a:moveTo>
                  <a:cubicBezTo>
                    <a:pt x="1" y="1"/>
                    <a:pt x="275" y="263"/>
                    <a:pt x="644" y="691"/>
                  </a:cubicBezTo>
                  <a:cubicBezTo>
                    <a:pt x="1048" y="1120"/>
                    <a:pt x="1560" y="1751"/>
                    <a:pt x="2060" y="2477"/>
                  </a:cubicBezTo>
                  <a:cubicBezTo>
                    <a:pt x="2584" y="3204"/>
                    <a:pt x="2953" y="3906"/>
                    <a:pt x="3144" y="4454"/>
                  </a:cubicBezTo>
                  <a:cubicBezTo>
                    <a:pt x="3251" y="4740"/>
                    <a:pt x="3311" y="4966"/>
                    <a:pt x="3346" y="5121"/>
                  </a:cubicBezTo>
                  <a:cubicBezTo>
                    <a:pt x="3370" y="5287"/>
                    <a:pt x="3382" y="5383"/>
                    <a:pt x="3382" y="5383"/>
                  </a:cubicBezTo>
                  <a:cubicBezTo>
                    <a:pt x="3382" y="5383"/>
                    <a:pt x="3406" y="5287"/>
                    <a:pt x="3406" y="5121"/>
                  </a:cubicBezTo>
                  <a:cubicBezTo>
                    <a:pt x="3406" y="4942"/>
                    <a:pt x="3382" y="4704"/>
                    <a:pt x="3346" y="4406"/>
                  </a:cubicBezTo>
                  <a:cubicBezTo>
                    <a:pt x="3239" y="3811"/>
                    <a:pt x="2918" y="3013"/>
                    <a:pt x="2382" y="2263"/>
                  </a:cubicBezTo>
                  <a:cubicBezTo>
                    <a:pt x="1870" y="1513"/>
                    <a:pt x="1251" y="930"/>
                    <a:pt x="798" y="561"/>
                  </a:cubicBezTo>
                  <a:cubicBezTo>
                    <a:pt x="334" y="18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0" name="Google Shape;17490;p59"/>
            <p:cNvSpPr/>
            <p:nvPr/>
          </p:nvSpPr>
          <p:spPr>
            <a:xfrm>
              <a:off x="4116875" y="2643900"/>
              <a:ext cx="58075" cy="75050"/>
            </a:xfrm>
            <a:custGeom>
              <a:avLst/>
              <a:gdLst/>
              <a:ahLst/>
              <a:cxnLst/>
              <a:rect l="l" t="t" r="r" b="b"/>
              <a:pathLst>
                <a:path w="2323" h="300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" y="156"/>
                    <a:pt x="358" y="453"/>
                  </a:cubicBezTo>
                  <a:cubicBezTo>
                    <a:pt x="572" y="727"/>
                    <a:pt x="870" y="1096"/>
                    <a:pt x="1179" y="1501"/>
                  </a:cubicBezTo>
                  <a:cubicBezTo>
                    <a:pt x="1489" y="1918"/>
                    <a:pt x="1774" y="2287"/>
                    <a:pt x="1989" y="2561"/>
                  </a:cubicBezTo>
                  <a:cubicBezTo>
                    <a:pt x="2191" y="2823"/>
                    <a:pt x="2322" y="3001"/>
                    <a:pt x="2322" y="3001"/>
                  </a:cubicBezTo>
                  <a:cubicBezTo>
                    <a:pt x="2322" y="3001"/>
                    <a:pt x="2286" y="2775"/>
                    <a:pt x="2167" y="2453"/>
                  </a:cubicBezTo>
                  <a:cubicBezTo>
                    <a:pt x="2024" y="2120"/>
                    <a:pt x="1822" y="1680"/>
                    <a:pt x="1489" y="1251"/>
                  </a:cubicBezTo>
                  <a:cubicBezTo>
                    <a:pt x="1167" y="810"/>
                    <a:pt x="774" y="501"/>
                    <a:pt x="500" y="298"/>
                  </a:cubicBezTo>
                  <a:cubicBezTo>
                    <a:pt x="203" y="8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1" name="Google Shape;17491;p59"/>
            <p:cNvSpPr/>
            <p:nvPr/>
          </p:nvSpPr>
          <p:spPr>
            <a:xfrm>
              <a:off x="4088000" y="2650450"/>
              <a:ext cx="44675" cy="61950"/>
            </a:xfrm>
            <a:custGeom>
              <a:avLst/>
              <a:gdLst/>
              <a:ahLst/>
              <a:cxnLst/>
              <a:rect l="l" t="t" r="r" b="b"/>
              <a:pathLst>
                <a:path w="1787" h="2478" extrusionOk="0">
                  <a:moveTo>
                    <a:pt x="0" y="1"/>
                  </a:moveTo>
                  <a:cubicBezTo>
                    <a:pt x="0" y="1"/>
                    <a:pt x="84" y="167"/>
                    <a:pt x="239" y="406"/>
                  </a:cubicBezTo>
                  <a:cubicBezTo>
                    <a:pt x="381" y="632"/>
                    <a:pt x="596" y="953"/>
                    <a:pt x="834" y="1287"/>
                  </a:cubicBezTo>
                  <a:cubicBezTo>
                    <a:pt x="1072" y="1620"/>
                    <a:pt x="1310" y="1906"/>
                    <a:pt x="1489" y="2132"/>
                  </a:cubicBezTo>
                  <a:cubicBezTo>
                    <a:pt x="1667" y="2334"/>
                    <a:pt x="1786" y="2477"/>
                    <a:pt x="1786" y="2477"/>
                  </a:cubicBezTo>
                  <a:cubicBezTo>
                    <a:pt x="1786" y="2477"/>
                    <a:pt x="1751" y="2299"/>
                    <a:pt x="1667" y="2025"/>
                  </a:cubicBezTo>
                  <a:cubicBezTo>
                    <a:pt x="1572" y="1763"/>
                    <a:pt x="1417" y="1406"/>
                    <a:pt x="1155" y="1048"/>
                  </a:cubicBezTo>
                  <a:cubicBezTo>
                    <a:pt x="905" y="691"/>
                    <a:pt x="608" y="417"/>
                    <a:pt x="381" y="251"/>
                  </a:cubicBezTo>
                  <a:cubicBezTo>
                    <a:pt x="167" y="9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2" name="Google Shape;17492;p59"/>
            <p:cNvSpPr/>
            <p:nvPr/>
          </p:nvSpPr>
          <p:spPr>
            <a:xfrm>
              <a:off x="3958225" y="2621000"/>
              <a:ext cx="94075" cy="97650"/>
            </a:xfrm>
            <a:custGeom>
              <a:avLst/>
              <a:gdLst/>
              <a:ahLst/>
              <a:cxnLst/>
              <a:rect l="l" t="t" r="r" b="b"/>
              <a:pathLst>
                <a:path w="3763" h="390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38" y="202"/>
                    <a:pt x="608" y="536"/>
                  </a:cubicBezTo>
                  <a:cubicBezTo>
                    <a:pt x="977" y="857"/>
                    <a:pt x="1465" y="1310"/>
                    <a:pt x="1989" y="1845"/>
                  </a:cubicBezTo>
                  <a:cubicBezTo>
                    <a:pt x="2489" y="2381"/>
                    <a:pt x="2941" y="2893"/>
                    <a:pt x="3251" y="3274"/>
                  </a:cubicBezTo>
                  <a:cubicBezTo>
                    <a:pt x="3572" y="3667"/>
                    <a:pt x="3763" y="3905"/>
                    <a:pt x="3763" y="3905"/>
                  </a:cubicBezTo>
                  <a:cubicBezTo>
                    <a:pt x="3763" y="3905"/>
                    <a:pt x="3656" y="3608"/>
                    <a:pt x="3417" y="3155"/>
                  </a:cubicBezTo>
                  <a:cubicBezTo>
                    <a:pt x="3191" y="2715"/>
                    <a:pt x="2810" y="2119"/>
                    <a:pt x="2274" y="1572"/>
                  </a:cubicBezTo>
                  <a:cubicBezTo>
                    <a:pt x="1739" y="1012"/>
                    <a:pt x="1155" y="607"/>
                    <a:pt x="727" y="357"/>
                  </a:cubicBezTo>
                  <a:cubicBezTo>
                    <a:pt x="274" y="10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3" name="Google Shape;17493;p59"/>
            <p:cNvSpPr/>
            <p:nvPr/>
          </p:nvSpPr>
          <p:spPr>
            <a:xfrm>
              <a:off x="3496850" y="1763150"/>
              <a:ext cx="266725" cy="269700"/>
            </a:xfrm>
            <a:custGeom>
              <a:avLst/>
              <a:gdLst/>
              <a:ahLst/>
              <a:cxnLst/>
              <a:rect l="l" t="t" r="r" b="b"/>
              <a:pathLst>
                <a:path w="10669" h="10788" extrusionOk="0">
                  <a:moveTo>
                    <a:pt x="10669" y="0"/>
                  </a:moveTo>
                  <a:cubicBezTo>
                    <a:pt x="10668" y="1"/>
                    <a:pt x="8132" y="2275"/>
                    <a:pt x="5192" y="5251"/>
                  </a:cubicBezTo>
                  <a:cubicBezTo>
                    <a:pt x="2239" y="8227"/>
                    <a:pt x="1" y="10787"/>
                    <a:pt x="1" y="10787"/>
                  </a:cubicBezTo>
                  <a:cubicBezTo>
                    <a:pt x="1" y="10787"/>
                    <a:pt x="2525" y="8513"/>
                    <a:pt x="5466" y="5537"/>
                  </a:cubicBezTo>
                  <a:cubicBezTo>
                    <a:pt x="8418" y="2560"/>
                    <a:pt x="10668" y="1"/>
                    <a:pt x="106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4" name="Google Shape;17494;p59"/>
            <p:cNvSpPr/>
            <p:nvPr/>
          </p:nvSpPr>
          <p:spPr>
            <a:xfrm>
              <a:off x="3340575" y="1840825"/>
              <a:ext cx="312575" cy="303950"/>
            </a:xfrm>
            <a:custGeom>
              <a:avLst/>
              <a:gdLst/>
              <a:ahLst/>
              <a:cxnLst/>
              <a:rect l="l" t="t" r="r" b="b"/>
              <a:pathLst>
                <a:path w="12503" h="12158" extrusionOk="0">
                  <a:moveTo>
                    <a:pt x="12502" y="1"/>
                  </a:moveTo>
                  <a:lnTo>
                    <a:pt x="12502" y="1"/>
                  </a:lnTo>
                  <a:cubicBezTo>
                    <a:pt x="12502" y="1"/>
                    <a:pt x="9490" y="2501"/>
                    <a:pt x="6037" y="5859"/>
                  </a:cubicBezTo>
                  <a:cubicBezTo>
                    <a:pt x="2585" y="9228"/>
                    <a:pt x="1" y="12157"/>
                    <a:pt x="1" y="12157"/>
                  </a:cubicBezTo>
                  <a:cubicBezTo>
                    <a:pt x="1" y="12157"/>
                    <a:pt x="2870" y="9502"/>
                    <a:pt x="6311" y="6144"/>
                  </a:cubicBezTo>
                  <a:cubicBezTo>
                    <a:pt x="9764" y="2799"/>
                    <a:pt x="12502" y="1"/>
                    <a:pt x="125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5" name="Google Shape;17495;p59"/>
            <p:cNvSpPr/>
            <p:nvPr/>
          </p:nvSpPr>
          <p:spPr>
            <a:xfrm>
              <a:off x="3575725" y="1813450"/>
              <a:ext cx="82775" cy="79500"/>
            </a:xfrm>
            <a:custGeom>
              <a:avLst/>
              <a:gdLst/>
              <a:ahLst/>
              <a:cxnLst/>
              <a:rect l="l" t="t" r="r" b="b"/>
              <a:pathLst>
                <a:path w="3311" h="3180" extrusionOk="0">
                  <a:moveTo>
                    <a:pt x="3311" y="0"/>
                  </a:moveTo>
                  <a:cubicBezTo>
                    <a:pt x="3311" y="1"/>
                    <a:pt x="2441" y="560"/>
                    <a:pt x="1513" y="1441"/>
                  </a:cubicBezTo>
                  <a:cubicBezTo>
                    <a:pt x="608" y="2310"/>
                    <a:pt x="1" y="3179"/>
                    <a:pt x="1" y="3179"/>
                  </a:cubicBezTo>
                  <a:cubicBezTo>
                    <a:pt x="1" y="3179"/>
                    <a:pt x="870" y="2608"/>
                    <a:pt x="1799" y="1739"/>
                  </a:cubicBezTo>
                  <a:cubicBezTo>
                    <a:pt x="2703" y="846"/>
                    <a:pt x="3311" y="1"/>
                    <a:pt x="33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6" name="Google Shape;17496;p59"/>
            <p:cNvSpPr/>
            <p:nvPr/>
          </p:nvSpPr>
          <p:spPr>
            <a:xfrm>
              <a:off x="3125375" y="2154550"/>
              <a:ext cx="176550" cy="167925"/>
            </a:xfrm>
            <a:custGeom>
              <a:avLst/>
              <a:gdLst/>
              <a:ahLst/>
              <a:cxnLst/>
              <a:rect l="l" t="t" r="r" b="b"/>
              <a:pathLst>
                <a:path w="7062" h="6717" extrusionOk="0">
                  <a:moveTo>
                    <a:pt x="7061" y="1"/>
                  </a:moveTo>
                  <a:cubicBezTo>
                    <a:pt x="7061" y="1"/>
                    <a:pt x="6656" y="382"/>
                    <a:pt x="6037" y="1013"/>
                  </a:cubicBezTo>
                  <a:lnTo>
                    <a:pt x="3608" y="3454"/>
                  </a:lnTo>
                  <a:cubicBezTo>
                    <a:pt x="2656" y="4394"/>
                    <a:pt x="1775" y="5228"/>
                    <a:pt x="1108" y="5799"/>
                  </a:cubicBezTo>
                  <a:cubicBezTo>
                    <a:pt x="763" y="6085"/>
                    <a:pt x="489" y="6323"/>
                    <a:pt x="298" y="6478"/>
                  </a:cubicBezTo>
                  <a:cubicBezTo>
                    <a:pt x="108" y="6621"/>
                    <a:pt x="1" y="6716"/>
                    <a:pt x="1" y="6716"/>
                  </a:cubicBezTo>
                  <a:cubicBezTo>
                    <a:pt x="1" y="6716"/>
                    <a:pt x="120" y="6633"/>
                    <a:pt x="334" y="6514"/>
                  </a:cubicBezTo>
                  <a:cubicBezTo>
                    <a:pt x="536" y="6395"/>
                    <a:pt x="834" y="6204"/>
                    <a:pt x="1203" y="5954"/>
                  </a:cubicBezTo>
                  <a:cubicBezTo>
                    <a:pt x="1953" y="5442"/>
                    <a:pt x="2906" y="4668"/>
                    <a:pt x="3870" y="3716"/>
                  </a:cubicBezTo>
                  <a:cubicBezTo>
                    <a:pt x="4835" y="2751"/>
                    <a:pt x="5632" y="1811"/>
                    <a:pt x="6180" y="1132"/>
                  </a:cubicBezTo>
                  <a:cubicBezTo>
                    <a:pt x="6728" y="442"/>
                    <a:pt x="7061" y="1"/>
                    <a:pt x="706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7" name="Google Shape;17497;p59"/>
            <p:cNvSpPr/>
            <p:nvPr/>
          </p:nvSpPr>
          <p:spPr>
            <a:xfrm>
              <a:off x="3216175" y="2177475"/>
              <a:ext cx="92275" cy="100350"/>
            </a:xfrm>
            <a:custGeom>
              <a:avLst/>
              <a:gdLst/>
              <a:ahLst/>
              <a:cxnLst/>
              <a:rect l="l" t="t" r="r" b="b"/>
              <a:pathLst>
                <a:path w="3691" h="4014" extrusionOk="0">
                  <a:moveTo>
                    <a:pt x="3691" y="1"/>
                  </a:moveTo>
                  <a:cubicBezTo>
                    <a:pt x="3691" y="1"/>
                    <a:pt x="3488" y="227"/>
                    <a:pt x="3143" y="584"/>
                  </a:cubicBezTo>
                  <a:cubicBezTo>
                    <a:pt x="2810" y="941"/>
                    <a:pt x="2334" y="1429"/>
                    <a:pt x="1834" y="1977"/>
                  </a:cubicBezTo>
                  <a:cubicBezTo>
                    <a:pt x="1322" y="2549"/>
                    <a:pt x="869" y="3061"/>
                    <a:pt x="536" y="3418"/>
                  </a:cubicBezTo>
                  <a:cubicBezTo>
                    <a:pt x="214" y="3787"/>
                    <a:pt x="0" y="4013"/>
                    <a:pt x="0" y="4013"/>
                  </a:cubicBezTo>
                  <a:cubicBezTo>
                    <a:pt x="0" y="4013"/>
                    <a:pt x="274" y="3846"/>
                    <a:pt x="667" y="3549"/>
                  </a:cubicBezTo>
                  <a:cubicBezTo>
                    <a:pt x="1072" y="3251"/>
                    <a:pt x="1595" y="2823"/>
                    <a:pt x="2119" y="2251"/>
                  </a:cubicBezTo>
                  <a:cubicBezTo>
                    <a:pt x="2619" y="1691"/>
                    <a:pt x="3024" y="1120"/>
                    <a:pt x="3286" y="703"/>
                  </a:cubicBezTo>
                  <a:cubicBezTo>
                    <a:pt x="3560" y="287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8" name="Google Shape;17498;p59"/>
            <p:cNvSpPr/>
            <p:nvPr/>
          </p:nvSpPr>
          <p:spPr>
            <a:xfrm>
              <a:off x="3288800" y="2047400"/>
              <a:ext cx="192000" cy="186375"/>
            </a:xfrm>
            <a:custGeom>
              <a:avLst/>
              <a:gdLst/>
              <a:ahLst/>
              <a:cxnLst/>
              <a:rect l="l" t="t" r="r" b="b"/>
              <a:pathLst>
                <a:path w="7680" h="7455" extrusionOk="0">
                  <a:moveTo>
                    <a:pt x="7680" y="1"/>
                  </a:moveTo>
                  <a:lnTo>
                    <a:pt x="7680" y="1"/>
                  </a:lnTo>
                  <a:cubicBezTo>
                    <a:pt x="7679" y="1"/>
                    <a:pt x="5834" y="1537"/>
                    <a:pt x="3703" y="3584"/>
                  </a:cubicBezTo>
                  <a:cubicBezTo>
                    <a:pt x="1572" y="5644"/>
                    <a:pt x="0" y="7454"/>
                    <a:pt x="0" y="7454"/>
                  </a:cubicBezTo>
                  <a:cubicBezTo>
                    <a:pt x="0" y="7454"/>
                    <a:pt x="1858" y="5918"/>
                    <a:pt x="3977" y="3870"/>
                  </a:cubicBezTo>
                  <a:cubicBezTo>
                    <a:pt x="6096" y="1811"/>
                    <a:pt x="7679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9" name="Google Shape;17499;p59"/>
            <p:cNvSpPr/>
            <p:nvPr/>
          </p:nvSpPr>
          <p:spPr>
            <a:xfrm>
              <a:off x="3444175" y="2314400"/>
              <a:ext cx="385175" cy="117300"/>
            </a:xfrm>
            <a:custGeom>
              <a:avLst/>
              <a:gdLst/>
              <a:ahLst/>
              <a:cxnLst/>
              <a:rect l="l" t="t" r="r" b="b"/>
              <a:pathLst>
                <a:path w="15407" h="4692" extrusionOk="0">
                  <a:moveTo>
                    <a:pt x="0" y="1"/>
                  </a:moveTo>
                  <a:cubicBezTo>
                    <a:pt x="0" y="1"/>
                    <a:pt x="167" y="155"/>
                    <a:pt x="524" y="358"/>
                  </a:cubicBezTo>
                  <a:cubicBezTo>
                    <a:pt x="881" y="572"/>
                    <a:pt x="1429" y="786"/>
                    <a:pt x="2131" y="1013"/>
                  </a:cubicBezTo>
                  <a:cubicBezTo>
                    <a:pt x="3536" y="1465"/>
                    <a:pt x="5453" y="2060"/>
                    <a:pt x="7596" y="2668"/>
                  </a:cubicBezTo>
                  <a:cubicBezTo>
                    <a:pt x="11883" y="3894"/>
                    <a:pt x="15407" y="4692"/>
                    <a:pt x="15407" y="4692"/>
                  </a:cubicBezTo>
                  <a:cubicBezTo>
                    <a:pt x="15407" y="4692"/>
                    <a:pt x="12002" y="3513"/>
                    <a:pt x="7704" y="2310"/>
                  </a:cubicBezTo>
                  <a:cubicBezTo>
                    <a:pt x="5560" y="1703"/>
                    <a:pt x="3608" y="1191"/>
                    <a:pt x="2191" y="834"/>
                  </a:cubicBezTo>
                  <a:cubicBezTo>
                    <a:pt x="1477" y="679"/>
                    <a:pt x="929" y="501"/>
                    <a:pt x="560" y="322"/>
                  </a:cubicBezTo>
                  <a:cubicBezTo>
                    <a:pt x="179" y="14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0" name="Google Shape;17500;p59"/>
            <p:cNvSpPr/>
            <p:nvPr/>
          </p:nvSpPr>
          <p:spPr>
            <a:xfrm>
              <a:off x="3863575" y="2437625"/>
              <a:ext cx="72650" cy="27725"/>
            </a:xfrm>
            <a:custGeom>
              <a:avLst/>
              <a:gdLst/>
              <a:ahLst/>
              <a:cxnLst/>
              <a:rect l="l" t="t" r="r" b="b"/>
              <a:pathLst>
                <a:path w="2906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84" y="429"/>
                    <a:pt x="1381" y="727"/>
                  </a:cubicBezTo>
                  <a:cubicBezTo>
                    <a:pt x="2191" y="1049"/>
                    <a:pt x="2905" y="1108"/>
                    <a:pt x="2905" y="1108"/>
                  </a:cubicBezTo>
                  <a:cubicBezTo>
                    <a:pt x="2905" y="1108"/>
                    <a:pt x="2334" y="668"/>
                    <a:pt x="1524" y="370"/>
                  </a:cubicBezTo>
                  <a:cubicBezTo>
                    <a:pt x="715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1" name="Google Shape;17501;p59"/>
            <p:cNvSpPr/>
            <p:nvPr/>
          </p:nvSpPr>
          <p:spPr>
            <a:xfrm>
              <a:off x="3946600" y="2472750"/>
              <a:ext cx="69700" cy="31275"/>
            </a:xfrm>
            <a:custGeom>
              <a:avLst/>
              <a:gdLst/>
              <a:ahLst/>
              <a:cxnLst/>
              <a:rect l="l" t="t" r="r" b="b"/>
              <a:pathLst>
                <a:path w="2788" h="1251" extrusionOk="0">
                  <a:moveTo>
                    <a:pt x="1" y="1"/>
                  </a:moveTo>
                  <a:cubicBezTo>
                    <a:pt x="1" y="1"/>
                    <a:pt x="549" y="453"/>
                    <a:pt x="1311" y="798"/>
                  </a:cubicBezTo>
                  <a:cubicBezTo>
                    <a:pt x="2085" y="1144"/>
                    <a:pt x="2787" y="1251"/>
                    <a:pt x="2787" y="1251"/>
                  </a:cubicBezTo>
                  <a:cubicBezTo>
                    <a:pt x="2787" y="1251"/>
                    <a:pt x="2251" y="787"/>
                    <a:pt x="1477" y="441"/>
                  </a:cubicBezTo>
                  <a:cubicBezTo>
                    <a:pt x="704" y="9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2" name="Google Shape;17502;p59"/>
            <p:cNvSpPr/>
            <p:nvPr/>
          </p:nvSpPr>
          <p:spPr>
            <a:xfrm>
              <a:off x="4902675" y="2928475"/>
              <a:ext cx="380450" cy="163100"/>
            </a:xfrm>
            <a:custGeom>
              <a:avLst/>
              <a:gdLst/>
              <a:ahLst/>
              <a:cxnLst/>
              <a:rect l="l" t="t" r="r" b="b"/>
              <a:pathLst>
                <a:path w="15218" h="6524" extrusionOk="0">
                  <a:moveTo>
                    <a:pt x="1" y="0"/>
                  </a:moveTo>
                  <a:cubicBezTo>
                    <a:pt x="1" y="0"/>
                    <a:pt x="835" y="441"/>
                    <a:pt x="2120" y="1250"/>
                  </a:cubicBezTo>
                  <a:cubicBezTo>
                    <a:pt x="3406" y="2024"/>
                    <a:pt x="5144" y="3191"/>
                    <a:pt x="7192" y="4298"/>
                  </a:cubicBezTo>
                  <a:cubicBezTo>
                    <a:pt x="9252" y="5394"/>
                    <a:pt x="11276" y="6084"/>
                    <a:pt x="12776" y="6334"/>
                  </a:cubicBezTo>
                  <a:cubicBezTo>
                    <a:pt x="13514" y="6453"/>
                    <a:pt x="14134" y="6501"/>
                    <a:pt x="14562" y="6513"/>
                  </a:cubicBezTo>
                  <a:cubicBezTo>
                    <a:pt x="14701" y="6521"/>
                    <a:pt x="14820" y="6523"/>
                    <a:pt x="14917" y="6523"/>
                  </a:cubicBezTo>
                  <a:cubicBezTo>
                    <a:pt x="15111" y="6523"/>
                    <a:pt x="15217" y="6513"/>
                    <a:pt x="15217" y="6513"/>
                  </a:cubicBezTo>
                  <a:cubicBezTo>
                    <a:pt x="15217" y="6513"/>
                    <a:pt x="14991" y="6501"/>
                    <a:pt x="14562" y="6465"/>
                  </a:cubicBezTo>
                  <a:cubicBezTo>
                    <a:pt x="14145" y="6429"/>
                    <a:pt x="13538" y="6334"/>
                    <a:pt x="12800" y="6156"/>
                  </a:cubicBezTo>
                  <a:cubicBezTo>
                    <a:pt x="11348" y="5834"/>
                    <a:pt x="9395" y="5060"/>
                    <a:pt x="7371" y="3965"/>
                  </a:cubicBezTo>
                  <a:cubicBezTo>
                    <a:pt x="5347" y="2881"/>
                    <a:pt x="3549" y="1786"/>
                    <a:pt x="2204" y="1084"/>
                  </a:cubicBezTo>
                  <a:cubicBezTo>
                    <a:pt x="870" y="36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3" name="Google Shape;17503;p59"/>
            <p:cNvSpPr/>
            <p:nvPr/>
          </p:nvSpPr>
          <p:spPr>
            <a:xfrm>
              <a:off x="5262850" y="2983825"/>
              <a:ext cx="21750" cy="106900"/>
            </a:xfrm>
            <a:custGeom>
              <a:avLst/>
              <a:gdLst/>
              <a:ahLst/>
              <a:cxnLst/>
              <a:rect l="l" t="t" r="r" b="b"/>
              <a:pathLst>
                <a:path w="870" h="4276" extrusionOk="0">
                  <a:moveTo>
                    <a:pt x="0" y="1"/>
                  </a:moveTo>
                  <a:cubicBezTo>
                    <a:pt x="0" y="1"/>
                    <a:pt x="60" y="989"/>
                    <a:pt x="274" y="2156"/>
                  </a:cubicBezTo>
                  <a:cubicBezTo>
                    <a:pt x="477" y="3334"/>
                    <a:pt x="774" y="4275"/>
                    <a:pt x="774" y="4275"/>
                  </a:cubicBezTo>
                  <a:cubicBezTo>
                    <a:pt x="774" y="4275"/>
                    <a:pt x="870" y="3275"/>
                    <a:pt x="655" y="2084"/>
                  </a:cubicBezTo>
                  <a:cubicBezTo>
                    <a:pt x="441" y="89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4" name="Google Shape;17504;p59"/>
            <p:cNvSpPr/>
            <p:nvPr/>
          </p:nvSpPr>
          <p:spPr>
            <a:xfrm>
              <a:off x="5263750" y="3072225"/>
              <a:ext cx="42875" cy="90225"/>
            </a:xfrm>
            <a:custGeom>
              <a:avLst/>
              <a:gdLst/>
              <a:ahLst/>
              <a:cxnLst/>
              <a:rect l="l" t="t" r="r" b="b"/>
              <a:pathLst>
                <a:path w="1715" h="3609" extrusionOk="0">
                  <a:moveTo>
                    <a:pt x="806" y="1667"/>
                  </a:moveTo>
                  <a:cubicBezTo>
                    <a:pt x="806" y="1667"/>
                    <a:pt x="807" y="1667"/>
                    <a:pt x="808" y="1668"/>
                  </a:cubicBezTo>
                  <a:lnTo>
                    <a:pt x="798" y="1668"/>
                  </a:lnTo>
                  <a:cubicBezTo>
                    <a:pt x="802" y="1668"/>
                    <a:pt x="805" y="1667"/>
                    <a:pt x="806" y="1667"/>
                  </a:cubicBezTo>
                  <a:close/>
                  <a:moveTo>
                    <a:pt x="24" y="1"/>
                  </a:moveTo>
                  <a:cubicBezTo>
                    <a:pt x="24" y="1"/>
                    <a:pt x="0" y="37"/>
                    <a:pt x="0" y="156"/>
                  </a:cubicBezTo>
                  <a:cubicBezTo>
                    <a:pt x="12" y="215"/>
                    <a:pt x="24" y="299"/>
                    <a:pt x="83" y="394"/>
                  </a:cubicBezTo>
                  <a:cubicBezTo>
                    <a:pt x="119" y="441"/>
                    <a:pt x="155" y="477"/>
                    <a:pt x="214" y="525"/>
                  </a:cubicBezTo>
                  <a:cubicBezTo>
                    <a:pt x="250" y="537"/>
                    <a:pt x="274" y="560"/>
                    <a:pt x="322" y="572"/>
                  </a:cubicBezTo>
                  <a:cubicBezTo>
                    <a:pt x="357" y="584"/>
                    <a:pt x="381" y="584"/>
                    <a:pt x="417" y="584"/>
                  </a:cubicBezTo>
                  <a:cubicBezTo>
                    <a:pt x="381" y="596"/>
                    <a:pt x="429" y="584"/>
                    <a:pt x="393" y="656"/>
                  </a:cubicBezTo>
                  <a:cubicBezTo>
                    <a:pt x="381" y="691"/>
                    <a:pt x="381" y="715"/>
                    <a:pt x="357" y="775"/>
                  </a:cubicBezTo>
                  <a:cubicBezTo>
                    <a:pt x="334" y="810"/>
                    <a:pt x="310" y="858"/>
                    <a:pt x="274" y="882"/>
                  </a:cubicBezTo>
                  <a:lnTo>
                    <a:pt x="191" y="977"/>
                  </a:lnTo>
                  <a:cubicBezTo>
                    <a:pt x="155" y="1013"/>
                    <a:pt x="131" y="1060"/>
                    <a:pt x="119" y="1108"/>
                  </a:cubicBezTo>
                  <a:cubicBezTo>
                    <a:pt x="119" y="1099"/>
                    <a:pt x="117" y="1094"/>
                    <a:pt x="113" y="1094"/>
                  </a:cubicBezTo>
                  <a:cubicBezTo>
                    <a:pt x="103" y="1094"/>
                    <a:pt x="83" y="1127"/>
                    <a:pt x="83" y="1180"/>
                  </a:cubicBezTo>
                  <a:cubicBezTo>
                    <a:pt x="83" y="1251"/>
                    <a:pt x="143" y="1370"/>
                    <a:pt x="298" y="1430"/>
                  </a:cubicBezTo>
                  <a:cubicBezTo>
                    <a:pt x="345" y="1453"/>
                    <a:pt x="381" y="1465"/>
                    <a:pt x="429" y="1465"/>
                  </a:cubicBezTo>
                  <a:lnTo>
                    <a:pt x="512" y="1465"/>
                  </a:lnTo>
                  <a:lnTo>
                    <a:pt x="500" y="1477"/>
                  </a:lnTo>
                  <a:lnTo>
                    <a:pt x="488" y="1525"/>
                  </a:lnTo>
                  <a:cubicBezTo>
                    <a:pt x="476" y="1549"/>
                    <a:pt x="464" y="1596"/>
                    <a:pt x="464" y="1632"/>
                  </a:cubicBezTo>
                  <a:cubicBezTo>
                    <a:pt x="464" y="1775"/>
                    <a:pt x="524" y="1870"/>
                    <a:pt x="595" y="1942"/>
                  </a:cubicBezTo>
                  <a:cubicBezTo>
                    <a:pt x="621" y="1967"/>
                    <a:pt x="653" y="1984"/>
                    <a:pt x="687" y="1996"/>
                  </a:cubicBezTo>
                  <a:lnTo>
                    <a:pt x="687" y="1996"/>
                  </a:lnTo>
                  <a:cubicBezTo>
                    <a:pt x="837" y="2607"/>
                    <a:pt x="1159" y="2973"/>
                    <a:pt x="1357" y="3216"/>
                  </a:cubicBezTo>
                  <a:cubicBezTo>
                    <a:pt x="1572" y="3489"/>
                    <a:pt x="1715" y="3608"/>
                    <a:pt x="1715" y="3608"/>
                  </a:cubicBezTo>
                  <a:cubicBezTo>
                    <a:pt x="1715" y="3608"/>
                    <a:pt x="1619" y="3442"/>
                    <a:pt x="1488" y="3156"/>
                  </a:cubicBezTo>
                  <a:cubicBezTo>
                    <a:pt x="1334" y="2846"/>
                    <a:pt x="1084" y="2406"/>
                    <a:pt x="1024" y="1822"/>
                  </a:cubicBezTo>
                  <a:lnTo>
                    <a:pt x="802" y="1752"/>
                  </a:lnTo>
                  <a:lnTo>
                    <a:pt x="802" y="1752"/>
                  </a:lnTo>
                  <a:cubicBezTo>
                    <a:pt x="806" y="1744"/>
                    <a:pt x="815" y="1728"/>
                    <a:pt x="834" y="1703"/>
                  </a:cubicBezTo>
                  <a:cubicBezTo>
                    <a:pt x="837" y="1694"/>
                    <a:pt x="840" y="1687"/>
                    <a:pt x="843" y="1682"/>
                  </a:cubicBezTo>
                  <a:lnTo>
                    <a:pt x="843" y="1682"/>
                  </a:lnTo>
                  <a:cubicBezTo>
                    <a:pt x="850" y="1685"/>
                    <a:pt x="859" y="1688"/>
                    <a:pt x="869" y="1692"/>
                  </a:cubicBezTo>
                  <a:lnTo>
                    <a:pt x="869" y="1668"/>
                  </a:lnTo>
                  <a:lnTo>
                    <a:pt x="893" y="1656"/>
                  </a:lnTo>
                  <a:cubicBezTo>
                    <a:pt x="929" y="1608"/>
                    <a:pt x="1024" y="1572"/>
                    <a:pt x="1107" y="1525"/>
                  </a:cubicBezTo>
                  <a:lnTo>
                    <a:pt x="1107" y="1406"/>
                  </a:lnTo>
                  <a:lnTo>
                    <a:pt x="1107" y="1370"/>
                  </a:lnTo>
                  <a:cubicBezTo>
                    <a:pt x="1107" y="1346"/>
                    <a:pt x="1107" y="1334"/>
                    <a:pt x="1096" y="1299"/>
                  </a:cubicBezTo>
                  <a:cubicBezTo>
                    <a:pt x="1048" y="1191"/>
                    <a:pt x="988" y="1132"/>
                    <a:pt x="905" y="1108"/>
                  </a:cubicBezTo>
                  <a:cubicBezTo>
                    <a:pt x="834" y="1081"/>
                    <a:pt x="755" y="1068"/>
                    <a:pt x="676" y="1068"/>
                  </a:cubicBezTo>
                  <a:cubicBezTo>
                    <a:pt x="649" y="1068"/>
                    <a:pt x="622" y="1069"/>
                    <a:pt x="595" y="1072"/>
                  </a:cubicBezTo>
                  <a:lnTo>
                    <a:pt x="536" y="1096"/>
                  </a:lnTo>
                  <a:lnTo>
                    <a:pt x="512" y="1096"/>
                  </a:lnTo>
                  <a:cubicBezTo>
                    <a:pt x="509" y="1098"/>
                    <a:pt x="507" y="1098"/>
                    <a:pt x="504" y="1098"/>
                  </a:cubicBezTo>
                  <a:cubicBezTo>
                    <a:pt x="488" y="1098"/>
                    <a:pt x="476" y="1070"/>
                    <a:pt x="452" y="1070"/>
                  </a:cubicBezTo>
                  <a:cubicBezTo>
                    <a:pt x="448" y="1070"/>
                    <a:pt x="445" y="1071"/>
                    <a:pt x="441" y="1072"/>
                  </a:cubicBezTo>
                  <a:cubicBezTo>
                    <a:pt x="441" y="1060"/>
                    <a:pt x="453" y="1060"/>
                    <a:pt x="453" y="1049"/>
                  </a:cubicBezTo>
                  <a:cubicBezTo>
                    <a:pt x="476" y="1037"/>
                    <a:pt x="476" y="1013"/>
                    <a:pt x="488" y="1001"/>
                  </a:cubicBezTo>
                  <a:cubicBezTo>
                    <a:pt x="536" y="941"/>
                    <a:pt x="560" y="894"/>
                    <a:pt x="572" y="834"/>
                  </a:cubicBezTo>
                  <a:cubicBezTo>
                    <a:pt x="607" y="739"/>
                    <a:pt x="607" y="620"/>
                    <a:pt x="595" y="560"/>
                  </a:cubicBezTo>
                  <a:cubicBezTo>
                    <a:pt x="582" y="483"/>
                    <a:pt x="559" y="465"/>
                    <a:pt x="540" y="465"/>
                  </a:cubicBezTo>
                  <a:cubicBezTo>
                    <a:pt x="524" y="465"/>
                    <a:pt x="512" y="477"/>
                    <a:pt x="512" y="477"/>
                  </a:cubicBezTo>
                  <a:lnTo>
                    <a:pt x="357" y="477"/>
                  </a:lnTo>
                  <a:cubicBezTo>
                    <a:pt x="322" y="477"/>
                    <a:pt x="298" y="465"/>
                    <a:pt x="262" y="453"/>
                  </a:cubicBezTo>
                  <a:cubicBezTo>
                    <a:pt x="203" y="418"/>
                    <a:pt x="155" y="394"/>
                    <a:pt x="131" y="346"/>
                  </a:cubicBezTo>
                  <a:cubicBezTo>
                    <a:pt x="60" y="275"/>
                    <a:pt x="36" y="203"/>
                    <a:pt x="24" y="144"/>
                  </a:cubicBezTo>
                  <a:cubicBezTo>
                    <a:pt x="12" y="37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5" name="Google Shape;17505;p59"/>
            <p:cNvSpPr/>
            <p:nvPr/>
          </p:nvSpPr>
          <p:spPr>
            <a:xfrm>
              <a:off x="5214625" y="2416800"/>
              <a:ext cx="19975" cy="180400"/>
            </a:xfrm>
            <a:custGeom>
              <a:avLst/>
              <a:gdLst/>
              <a:ahLst/>
              <a:cxnLst/>
              <a:rect l="l" t="t" r="r" b="b"/>
              <a:pathLst>
                <a:path w="799" h="7216" extrusionOk="0">
                  <a:moveTo>
                    <a:pt x="24" y="0"/>
                  </a:moveTo>
                  <a:lnTo>
                    <a:pt x="24" y="0"/>
                  </a:lnTo>
                  <a:cubicBezTo>
                    <a:pt x="24" y="1"/>
                    <a:pt x="1" y="1644"/>
                    <a:pt x="203" y="3632"/>
                  </a:cubicBezTo>
                  <a:cubicBezTo>
                    <a:pt x="417" y="5632"/>
                    <a:pt x="786" y="7216"/>
                    <a:pt x="786" y="7216"/>
                  </a:cubicBezTo>
                  <a:cubicBezTo>
                    <a:pt x="786" y="7216"/>
                    <a:pt x="798" y="5584"/>
                    <a:pt x="608" y="3584"/>
                  </a:cubicBezTo>
                  <a:cubicBezTo>
                    <a:pt x="394" y="1596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6" name="Google Shape;17506;p59"/>
            <p:cNvSpPr/>
            <p:nvPr/>
          </p:nvSpPr>
          <p:spPr>
            <a:xfrm>
              <a:off x="5228325" y="2611750"/>
              <a:ext cx="13425" cy="41100"/>
            </a:xfrm>
            <a:custGeom>
              <a:avLst/>
              <a:gdLst/>
              <a:ahLst/>
              <a:cxnLst/>
              <a:rect l="l" t="t" r="r" b="b"/>
              <a:pathLst>
                <a:path w="537" h="1644" extrusionOk="0">
                  <a:moveTo>
                    <a:pt x="155" y="1"/>
                  </a:moveTo>
                  <a:cubicBezTo>
                    <a:pt x="155" y="1"/>
                    <a:pt x="0" y="382"/>
                    <a:pt x="72" y="846"/>
                  </a:cubicBezTo>
                  <a:cubicBezTo>
                    <a:pt x="131" y="1299"/>
                    <a:pt x="393" y="1644"/>
                    <a:pt x="393" y="1644"/>
                  </a:cubicBezTo>
                  <a:cubicBezTo>
                    <a:pt x="393" y="1644"/>
                    <a:pt x="536" y="1239"/>
                    <a:pt x="465" y="787"/>
                  </a:cubicBezTo>
                  <a:cubicBezTo>
                    <a:pt x="405" y="346"/>
                    <a:pt x="155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7" name="Google Shape;17507;p59"/>
            <p:cNvSpPr/>
            <p:nvPr/>
          </p:nvSpPr>
          <p:spPr>
            <a:xfrm>
              <a:off x="5233675" y="2668625"/>
              <a:ext cx="12525" cy="25325"/>
            </a:xfrm>
            <a:custGeom>
              <a:avLst/>
              <a:gdLst/>
              <a:ahLst/>
              <a:cxnLst/>
              <a:rect l="l" t="t" r="r" b="b"/>
              <a:pathLst>
                <a:path w="501" h="1013" extrusionOk="0">
                  <a:moveTo>
                    <a:pt x="143" y="0"/>
                  </a:moveTo>
                  <a:cubicBezTo>
                    <a:pt x="143" y="0"/>
                    <a:pt x="1" y="274"/>
                    <a:pt x="60" y="560"/>
                  </a:cubicBezTo>
                  <a:cubicBezTo>
                    <a:pt x="120" y="833"/>
                    <a:pt x="358" y="1012"/>
                    <a:pt x="358" y="1012"/>
                  </a:cubicBezTo>
                  <a:cubicBezTo>
                    <a:pt x="358" y="1012"/>
                    <a:pt x="501" y="750"/>
                    <a:pt x="441" y="464"/>
                  </a:cubicBezTo>
                  <a:cubicBezTo>
                    <a:pt x="382" y="179"/>
                    <a:pt x="143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8" name="Google Shape;17508;p59"/>
            <p:cNvSpPr/>
            <p:nvPr/>
          </p:nvSpPr>
          <p:spPr>
            <a:xfrm>
              <a:off x="4231775" y="2555500"/>
              <a:ext cx="211050" cy="113725"/>
            </a:xfrm>
            <a:custGeom>
              <a:avLst/>
              <a:gdLst/>
              <a:ahLst/>
              <a:cxnLst/>
              <a:rect l="l" t="t" r="r" b="b"/>
              <a:pathLst>
                <a:path w="8442" h="4549" extrusionOk="0">
                  <a:moveTo>
                    <a:pt x="8442" y="1"/>
                  </a:moveTo>
                  <a:cubicBezTo>
                    <a:pt x="8442" y="1"/>
                    <a:pt x="7882" y="48"/>
                    <a:pt x="6989" y="167"/>
                  </a:cubicBezTo>
                  <a:cubicBezTo>
                    <a:pt x="6072" y="286"/>
                    <a:pt x="4834" y="501"/>
                    <a:pt x="3536" y="1060"/>
                  </a:cubicBezTo>
                  <a:cubicBezTo>
                    <a:pt x="2239" y="1608"/>
                    <a:pt x="1238" y="2489"/>
                    <a:pt x="703" y="3239"/>
                  </a:cubicBezTo>
                  <a:cubicBezTo>
                    <a:pt x="441" y="3608"/>
                    <a:pt x="262" y="3930"/>
                    <a:pt x="155" y="4168"/>
                  </a:cubicBezTo>
                  <a:cubicBezTo>
                    <a:pt x="48" y="4406"/>
                    <a:pt x="0" y="4549"/>
                    <a:pt x="0" y="4549"/>
                  </a:cubicBezTo>
                  <a:cubicBezTo>
                    <a:pt x="0" y="4549"/>
                    <a:pt x="84" y="4406"/>
                    <a:pt x="214" y="4204"/>
                  </a:cubicBezTo>
                  <a:cubicBezTo>
                    <a:pt x="345" y="3989"/>
                    <a:pt x="572" y="3692"/>
                    <a:pt x="869" y="3370"/>
                  </a:cubicBezTo>
                  <a:cubicBezTo>
                    <a:pt x="1465" y="2703"/>
                    <a:pt x="2465" y="1953"/>
                    <a:pt x="3703" y="1417"/>
                  </a:cubicBezTo>
                  <a:cubicBezTo>
                    <a:pt x="4929" y="882"/>
                    <a:pt x="6132" y="584"/>
                    <a:pt x="7013" y="358"/>
                  </a:cubicBezTo>
                  <a:cubicBezTo>
                    <a:pt x="7894" y="144"/>
                    <a:pt x="8442" y="1"/>
                    <a:pt x="84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9" name="Google Shape;17509;p59"/>
            <p:cNvSpPr/>
            <p:nvPr/>
          </p:nvSpPr>
          <p:spPr>
            <a:xfrm>
              <a:off x="4238625" y="2543600"/>
              <a:ext cx="122050" cy="84850"/>
            </a:xfrm>
            <a:custGeom>
              <a:avLst/>
              <a:gdLst/>
              <a:ahLst/>
              <a:cxnLst/>
              <a:rect l="l" t="t" r="r" b="b"/>
              <a:pathLst>
                <a:path w="4882" h="3394" extrusionOk="0">
                  <a:moveTo>
                    <a:pt x="4882" y="0"/>
                  </a:moveTo>
                  <a:cubicBezTo>
                    <a:pt x="4881" y="0"/>
                    <a:pt x="4560" y="60"/>
                    <a:pt x="4012" y="262"/>
                  </a:cubicBezTo>
                  <a:cubicBezTo>
                    <a:pt x="3500" y="441"/>
                    <a:pt x="2798" y="762"/>
                    <a:pt x="2107" y="1239"/>
                  </a:cubicBezTo>
                  <a:cubicBezTo>
                    <a:pt x="1429" y="1715"/>
                    <a:pt x="893" y="2263"/>
                    <a:pt x="536" y="2679"/>
                  </a:cubicBezTo>
                  <a:cubicBezTo>
                    <a:pt x="179" y="3120"/>
                    <a:pt x="0" y="3394"/>
                    <a:pt x="0" y="3394"/>
                  </a:cubicBezTo>
                  <a:cubicBezTo>
                    <a:pt x="0" y="3394"/>
                    <a:pt x="250" y="3191"/>
                    <a:pt x="667" y="2834"/>
                  </a:cubicBezTo>
                  <a:cubicBezTo>
                    <a:pt x="1083" y="2489"/>
                    <a:pt x="1667" y="2024"/>
                    <a:pt x="2334" y="1572"/>
                  </a:cubicBezTo>
                  <a:cubicBezTo>
                    <a:pt x="3000" y="1096"/>
                    <a:pt x="3643" y="703"/>
                    <a:pt x="4108" y="441"/>
                  </a:cubicBezTo>
                  <a:cubicBezTo>
                    <a:pt x="4584" y="167"/>
                    <a:pt x="4882" y="0"/>
                    <a:pt x="48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0" name="Google Shape;17510;p59"/>
            <p:cNvSpPr/>
            <p:nvPr/>
          </p:nvSpPr>
          <p:spPr>
            <a:xfrm>
              <a:off x="4257375" y="2538825"/>
              <a:ext cx="64000" cy="44675"/>
            </a:xfrm>
            <a:custGeom>
              <a:avLst/>
              <a:gdLst/>
              <a:ahLst/>
              <a:cxnLst/>
              <a:rect l="l" t="t" r="r" b="b"/>
              <a:pathLst>
                <a:path w="2560" h="1787" extrusionOk="0">
                  <a:moveTo>
                    <a:pt x="2560" y="1"/>
                  </a:moveTo>
                  <a:cubicBezTo>
                    <a:pt x="2560" y="1"/>
                    <a:pt x="2381" y="13"/>
                    <a:pt x="2096" y="96"/>
                  </a:cubicBezTo>
                  <a:cubicBezTo>
                    <a:pt x="1810" y="179"/>
                    <a:pt x="1429" y="334"/>
                    <a:pt x="1048" y="584"/>
                  </a:cubicBezTo>
                  <a:cubicBezTo>
                    <a:pt x="679" y="834"/>
                    <a:pt x="393" y="1144"/>
                    <a:pt x="238" y="1382"/>
                  </a:cubicBezTo>
                  <a:cubicBezTo>
                    <a:pt x="72" y="1620"/>
                    <a:pt x="0" y="1787"/>
                    <a:pt x="0" y="1787"/>
                  </a:cubicBezTo>
                  <a:cubicBezTo>
                    <a:pt x="0" y="1787"/>
                    <a:pt x="572" y="1382"/>
                    <a:pt x="1274" y="894"/>
                  </a:cubicBezTo>
                  <a:cubicBezTo>
                    <a:pt x="1977" y="406"/>
                    <a:pt x="2560" y="1"/>
                    <a:pt x="25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1" name="Google Shape;17511;p59"/>
            <p:cNvSpPr/>
            <p:nvPr/>
          </p:nvSpPr>
          <p:spPr>
            <a:xfrm>
              <a:off x="4278200" y="2525450"/>
              <a:ext cx="26225" cy="21450"/>
            </a:xfrm>
            <a:custGeom>
              <a:avLst/>
              <a:gdLst/>
              <a:ahLst/>
              <a:cxnLst/>
              <a:rect l="l" t="t" r="r" b="b"/>
              <a:pathLst>
                <a:path w="1049" h="858" extrusionOk="0">
                  <a:moveTo>
                    <a:pt x="1048" y="0"/>
                  </a:moveTo>
                  <a:cubicBezTo>
                    <a:pt x="1048" y="0"/>
                    <a:pt x="691" y="48"/>
                    <a:pt x="393" y="286"/>
                  </a:cubicBezTo>
                  <a:cubicBezTo>
                    <a:pt x="96" y="524"/>
                    <a:pt x="1" y="857"/>
                    <a:pt x="1" y="857"/>
                  </a:cubicBezTo>
                  <a:cubicBezTo>
                    <a:pt x="1" y="857"/>
                    <a:pt x="358" y="822"/>
                    <a:pt x="655" y="584"/>
                  </a:cubicBezTo>
                  <a:cubicBezTo>
                    <a:pt x="953" y="345"/>
                    <a:pt x="104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2" name="Google Shape;17512;p59"/>
            <p:cNvSpPr/>
            <p:nvPr/>
          </p:nvSpPr>
          <p:spPr>
            <a:xfrm>
              <a:off x="4466025" y="1966875"/>
              <a:ext cx="222975" cy="82350"/>
            </a:xfrm>
            <a:custGeom>
              <a:avLst/>
              <a:gdLst/>
              <a:ahLst/>
              <a:cxnLst/>
              <a:rect l="l" t="t" r="r" b="b"/>
              <a:pathLst>
                <a:path w="8919" h="3294" extrusionOk="0">
                  <a:moveTo>
                    <a:pt x="7223" y="1"/>
                  </a:moveTo>
                  <a:cubicBezTo>
                    <a:pt x="6834" y="1"/>
                    <a:pt x="6386" y="43"/>
                    <a:pt x="5906" y="102"/>
                  </a:cubicBezTo>
                  <a:cubicBezTo>
                    <a:pt x="5322" y="198"/>
                    <a:pt x="4680" y="340"/>
                    <a:pt x="4049" y="567"/>
                  </a:cubicBezTo>
                  <a:cubicBezTo>
                    <a:pt x="3406" y="805"/>
                    <a:pt x="2810" y="1090"/>
                    <a:pt x="2298" y="1388"/>
                  </a:cubicBezTo>
                  <a:cubicBezTo>
                    <a:pt x="1798" y="1698"/>
                    <a:pt x="1370" y="2019"/>
                    <a:pt x="1024" y="2293"/>
                  </a:cubicBezTo>
                  <a:cubicBezTo>
                    <a:pt x="703" y="2579"/>
                    <a:pt x="429" y="2829"/>
                    <a:pt x="262" y="3007"/>
                  </a:cubicBezTo>
                  <a:cubicBezTo>
                    <a:pt x="84" y="3186"/>
                    <a:pt x="0" y="3293"/>
                    <a:pt x="0" y="3293"/>
                  </a:cubicBezTo>
                  <a:cubicBezTo>
                    <a:pt x="0" y="3293"/>
                    <a:pt x="108" y="3198"/>
                    <a:pt x="298" y="3055"/>
                  </a:cubicBezTo>
                  <a:cubicBezTo>
                    <a:pt x="489" y="2888"/>
                    <a:pt x="786" y="2686"/>
                    <a:pt x="1143" y="2448"/>
                  </a:cubicBezTo>
                  <a:cubicBezTo>
                    <a:pt x="1512" y="2186"/>
                    <a:pt x="1965" y="1936"/>
                    <a:pt x="2465" y="1674"/>
                  </a:cubicBezTo>
                  <a:cubicBezTo>
                    <a:pt x="2989" y="1400"/>
                    <a:pt x="3560" y="1150"/>
                    <a:pt x="4179" y="924"/>
                  </a:cubicBezTo>
                  <a:cubicBezTo>
                    <a:pt x="4787" y="698"/>
                    <a:pt x="5406" y="543"/>
                    <a:pt x="5965" y="424"/>
                  </a:cubicBezTo>
                  <a:cubicBezTo>
                    <a:pt x="6537" y="305"/>
                    <a:pt x="7049" y="221"/>
                    <a:pt x="7489" y="186"/>
                  </a:cubicBezTo>
                  <a:cubicBezTo>
                    <a:pt x="7930" y="138"/>
                    <a:pt x="8275" y="126"/>
                    <a:pt x="8525" y="126"/>
                  </a:cubicBezTo>
                  <a:lnTo>
                    <a:pt x="8918" y="126"/>
                  </a:lnTo>
                  <a:lnTo>
                    <a:pt x="8513" y="78"/>
                  </a:lnTo>
                  <a:cubicBezTo>
                    <a:pt x="8275" y="43"/>
                    <a:pt x="7918" y="19"/>
                    <a:pt x="7466" y="7"/>
                  </a:cubicBezTo>
                  <a:cubicBezTo>
                    <a:pt x="7388" y="3"/>
                    <a:pt x="7307" y="1"/>
                    <a:pt x="72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3" name="Google Shape;17513;p59"/>
            <p:cNvSpPr/>
            <p:nvPr/>
          </p:nvSpPr>
          <p:spPr>
            <a:xfrm>
              <a:off x="4457400" y="2007825"/>
              <a:ext cx="164025" cy="72350"/>
            </a:xfrm>
            <a:custGeom>
              <a:avLst/>
              <a:gdLst/>
              <a:ahLst/>
              <a:cxnLst/>
              <a:rect l="l" t="t" r="r" b="b"/>
              <a:pathLst>
                <a:path w="6561" h="2894" extrusionOk="0">
                  <a:moveTo>
                    <a:pt x="6299" y="0"/>
                  </a:moveTo>
                  <a:cubicBezTo>
                    <a:pt x="6120" y="0"/>
                    <a:pt x="5834" y="0"/>
                    <a:pt x="5513" y="36"/>
                  </a:cubicBezTo>
                  <a:cubicBezTo>
                    <a:pt x="4834" y="95"/>
                    <a:pt x="3917" y="286"/>
                    <a:pt x="2977" y="715"/>
                  </a:cubicBezTo>
                  <a:cubicBezTo>
                    <a:pt x="2024" y="1155"/>
                    <a:pt x="1298" y="1750"/>
                    <a:pt x="822" y="2203"/>
                  </a:cubicBezTo>
                  <a:cubicBezTo>
                    <a:pt x="584" y="2441"/>
                    <a:pt x="381" y="2620"/>
                    <a:pt x="238" y="2727"/>
                  </a:cubicBezTo>
                  <a:cubicBezTo>
                    <a:pt x="83" y="2834"/>
                    <a:pt x="0" y="2893"/>
                    <a:pt x="0" y="2893"/>
                  </a:cubicBezTo>
                  <a:cubicBezTo>
                    <a:pt x="0" y="2893"/>
                    <a:pt x="107" y="2858"/>
                    <a:pt x="274" y="2786"/>
                  </a:cubicBezTo>
                  <a:cubicBezTo>
                    <a:pt x="429" y="2703"/>
                    <a:pt x="667" y="2560"/>
                    <a:pt x="941" y="2370"/>
                  </a:cubicBezTo>
                  <a:cubicBezTo>
                    <a:pt x="1476" y="2000"/>
                    <a:pt x="2215" y="1512"/>
                    <a:pt x="3131" y="1096"/>
                  </a:cubicBezTo>
                  <a:cubicBezTo>
                    <a:pt x="4024" y="655"/>
                    <a:pt x="4882" y="405"/>
                    <a:pt x="5525" y="238"/>
                  </a:cubicBezTo>
                  <a:cubicBezTo>
                    <a:pt x="5834" y="167"/>
                    <a:pt x="6096" y="107"/>
                    <a:pt x="6275" y="84"/>
                  </a:cubicBezTo>
                  <a:cubicBezTo>
                    <a:pt x="6453" y="48"/>
                    <a:pt x="6560" y="36"/>
                    <a:pt x="6560" y="36"/>
                  </a:cubicBezTo>
                  <a:cubicBezTo>
                    <a:pt x="6560" y="36"/>
                    <a:pt x="6465" y="36"/>
                    <a:pt x="62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4" name="Google Shape;17514;p59"/>
            <p:cNvSpPr/>
            <p:nvPr/>
          </p:nvSpPr>
          <p:spPr>
            <a:xfrm>
              <a:off x="4442800" y="2046225"/>
              <a:ext cx="112250" cy="59550"/>
            </a:xfrm>
            <a:custGeom>
              <a:avLst/>
              <a:gdLst/>
              <a:ahLst/>
              <a:cxnLst/>
              <a:rect l="l" t="t" r="r" b="b"/>
              <a:pathLst>
                <a:path w="4490" h="2382" extrusionOk="0">
                  <a:moveTo>
                    <a:pt x="4489" y="0"/>
                  </a:moveTo>
                  <a:cubicBezTo>
                    <a:pt x="4489" y="0"/>
                    <a:pt x="4192" y="36"/>
                    <a:pt x="3739" y="83"/>
                  </a:cubicBezTo>
                  <a:cubicBezTo>
                    <a:pt x="3275" y="191"/>
                    <a:pt x="2656" y="381"/>
                    <a:pt x="2013" y="726"/>
                  </a:cubicBezTo>
                  <a:cubicBezTo>
                    <a:pt x="1370" y="1072"/>
                    <a:pt x="870" y="1488"/>
                    <a:pt x="525" y="1822"/>
                  </a:cubicBezTo>
                  <a:cubicBezTo>
                    <a:pt x="179" y="2143"/>
                    <a:pt x="1" y="2381"/>
                    <a:pt x="1" y="2381"/>
                  </a:cubicBezTo>
                  <a:cubicBezTo>
                    <a:pt x="1" y="2381"/>
                    <a:pt x="263" y="2238"/>
                    <a:pt x="644" y="1977"/>
                  </a:cubicBezTo>
                  <a:cubicBezTo>
                    <a:pt x="1037" y="1726"/>
                    <a:pt x="1584" y="1417"/>
                    <a:pt x="2191" y="1084"/>
                  </a:cubicBezTo>
                  <a:cubicBezTo>
                    <a:pt x="2799" y="762"/>
                    <a:pt x="3382" y="488"/>
                    <a:pt x="3799" y="298"/>
                  </a:cubicBezTo>
                  <a:cubicBezTo>
                    <a:pt x="4215" y="119"/>
                    <a:pt x="4489" y="0"/>
                    <a:pt x="44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5" name="Google Shape;17515;p59"/>
            <p:cNvSpPr/>
            <p:nvPr/>
          </p:nvSpPr>
          <p:spPr>
            <a:xfrm>
              <a:off x="4435075" y="2082225"/>
              <a:ext cx="90200" cy="46775"/>
            </a:xfrm>
            <a:custGeom>
              <a:avLst/>
              <a:gdLst/>
              <a:ahLst/>
              <a:cxnLst/>
              <a:rect l="l" t="t" r="r" b="b"/>
              <a:pathLst>
                <a:path w="3608" h="1871" extrusionOk="0">
                  <a:moveTo>
                    <a:pt x="3608" y="1"/>
                  </a:moveTo>
                  <a:cubicBezTo>
                    <a:pt x="3608" y="1"/>
                    <a:pt x="3358" y="25"/>
                    <a:pt x="2977" y="108"/>
                  </a:cubicBezTo>
                  <a:cubicBezTo>
                    <a:pt x="2620" y="179"/>
                    <a:pt x="2119" y="334"/>
                    <a:pt x="1607" y="596"/>
                  </a:cubicBezTo>
                  <a:cubicBezTo>
                    <a:pt x="1107" y="858"/>
                    <a:pt x="691" y="1179"/>
                    <a:pt x="417" y="1429"/>
                  </a:cubicBezTo>
                  <a:cubicBezTo>
                    <a:pt x="155" y="1691"/>
                    <a:pt x="0" y="1870"/>
                    <a:pt x="0" y="1870"/>
                  </a:cubicBezTo>
                  <a:cubicBezTo>
                    <a:pt x="0" y="1870"/>
                    <a:pt x="810" y="1453"/>
                    <a:pt x="1798" y="941"/>
                  </a:cubicBezTo>
                  <a:cubicBezTo>
                    <a:pt x="2798" y="417"/>
                    <a:pt x="3608" y="1"/>
                    <a:pt x="36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6" name="Google Shape;17516;p59"/>
            <p:cNvSpPr/>
            <p:nvPr/>
          </p:nvSpPr>
          <p:spPr>
            <a:xfrm>
              <a:off x="4438050" y="2117350"/>
              <a:ext cx="52100" cy="29500"/>
            </a:xfrm>
            <a:custGeom>
              <a:avLst/>
              <a:gdLst/>
              <a:ahLst/>
              <a:cxnLst/>
              <a:rect l="l" t="t" r="r" b="b"/>
              <a:pathLst>
                <a:path w="2084" h="118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2084" y="1"/>
                    <a:pt x="1953" y="1"/>
                    <a:pt x="1715" y="60"/>
                  </a:cubicBezTo>
                  <a:cubicBezTo>
                    <a:pt x="1488" y="108"/>
                    <a:pt x="1191" y="191"/>
                    <a:pt x="893" y="358"/>
                  </a:cubicBezTo>
                  <a:cubicBezTo>
                    <a:pt x="607" y="525"/>
                    <a:pt x="369" y="727"/>
                    <a:pt x="226" y="894"/>
                  </a:cubicBezTo>
                  <a:cubicBezTo>
                    <a:pt x="72" y="1060"/>
                    <a:pt x="0" y="1179"/>
                    <a:pt x="0" y="1179"/>
                  </a:cubicBezTo>
                  <a:cubicBezTo>
                    <a:pt x="0" y="1179"/>
                    <a:pt x="131" y="1132"/>
                    <a:pt x="345" y="1037"/>
                  </a:cubicBezTo>
                  <a:cubicBezTo>
                    <a:pt x="548" y="965"/>
                    <a:pt x="822" y="846"/>
                    <a:pt x="1096" y="679"/>
                  </a:cubicBezTo>
                  <a:cubicBezTo>
                    <a:pt x="1381" y="525"/>
                    <a:pt x="1619" y="358"/>
                    <a:pt x="1798" y="227"/>
                  </a:cubicBezTo>
                  <a:cubicBezTo>
                    <a:pt x="1977" y="84"/>
                    <a:pt x="2084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7" name="Google Shape;17517;p59"/>
            <p:cNvSpPr/>
            <p:nvPr/>
          </p:nvSpPr>
          <p:spPr>
            <a:xfrm>
              <a:off x="4570800" y="2554600"/>
              <a:ext cx="372400" cy="176550"/>
            </a:xfrm>
            <a:custGeom>
              <a:avLst/>
              <a:gdLst/>
              <a:ahLst/>
              <a:cxnLst/>
              <a:rect l="l" t="t" r="r" b="b"/>
              <a:pathLst>
                <a:path w="14896" h="7062" extrusionOk="0">
                  <a:moveTo>
                    <a:pt x="0" y="1"/>
                  </a:moveTo>
                  <a:cubicBezTo>
                    <a:pt x="0" y="1"/>
                    <a:pt x="227" y="72"/>
                    <a:pt x="631" y="191"/>
                  </a:cubicBezTo>
                  <a:cubicBezTo>
                    <a:pt x="1036" y="310"/>
                    <a:pt x="1596" y="489"/>
                    <a:pt x="2310" y="739"/>
                  </a:cubicBezTo>
                  <a:cubicBezTo>
                    <a:pt x="3727" y="1227"/>
                    <a:pt x="5644" y="1977"/>
                    <a:pt x="7716" y="2954"/>
                  </a:cubicBezTo>
                  <a:cubicBezTo>
                    <a:pt x="9764" y="3942"/>
                    <a:pt x="11573" y="4966"/>
                    <a:pt x="12847" y="5752"/>
                  </a:cubicBezTo>
                  <a:cubicBezTo>
                    <a:pt x="13490" y="6145"/>
                    <a:pt x="14002" y="6466"/>
                    <a:pt x="14347" y="6704"/>
                  </a:cubicBezTo>
                  <a:cubicBezTo>
                    <a:pt x="14705" y="6930"/>
                    <a:pt x="14895" y="7061"/>
                    <a:pt x="14895" y="7061"/>
                  </a:cubicBezTo>
                  <a:cubicBezTo>
                    <a:pt x="14895" y="7061"/>
                    <a:pt x="14728" y="6918"/>
                    <a:pt x="14395" y="6680"/>
                  </a:cubicBezTo>
                  <a:cubicBezTo>
                    <a:pt x="14062" y="6406"/>
                    <a:pt x="13574" y="6037"/>
                    <a:pt x="12966" y="5609"/>
                  </a:cubicBezTo>
                  <a:cubicBezTo>
                    <a:pt x="11740" y="4728"/>
                    <a:pt x="9978" y="3609"/>
                    <a:pt x="7894" y="2620"/>
                  </a:cubicBezTo>
                  <a:cubicBezTo>
                    <a:pt x="5811" y="1632"/>
                    <a:pt x="3822" y="965"/>
                    <a:pt x="2370" y="561"/>
                  </a:cubicBezTo>
                  <a:cubicBezTo>
                    <a:pt x="1655" y="358"/>
                    <a:pt x="1060" y="215"/>
                    <a:pt x="643" y="132"/>
                  </a:cubicBezTo>
                  <a:cubicBezTo>
                    <a:pt x="227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8" name="Google Shape;17518;p59"/>
            <p:cNvSpPr/>
            <p:nvPr/>
          </p:nvSpPr>
          <p:spPr>
            <a:xfrm>
              <a:off x="4950000" y="2734100"/>
              <a:ext cx="74450" cy="44375"/>
            </a:xfrm>
            <a:custGeom>
              <a:avLst/>
              <a:gdLst/>
              <a:ahLst/>
              <a:cxnLst/>
              <a:rect l="l" t="t" r="r" b="b"/>
              <a:pathLst>
                <a:path w="2978" h="1775" extrusionOk="0">
                  <a:moveTo>
                    <a:pt x="1" y="0"/>
                  </a:moveTo>
                  <a:cubicBezTo>
                    <a:pt x="1" y="0"/>
                    <a:pt x="108" y="167"/>
                    <a:pt x="334" y="405"/>
                  </a:cubicBezTo>
                  <a:cubicBezTo>
                    <a:pt x="549" y="643"/>
                    <a:pt x="894" y="941"/>
                    <a:pt x="1311" y="1191"/>
                  </a:cubicBezTo>
                  <a:cubicBezTo>
                    <a:pt x="1739" y="1429"/>
                    <a:pt x="2156" y="1596"/>
                    <a:pt x="2477" y="1667"/>
                  </a:cubicBezTo>
                  <a:cubicBezTo>
                    <a:pt x="2787" y="1762"/>
                    <a:pt x="2978" y="1774"/>
                    <a:pt x="2978" y="1774"/>
                  </a:cubicBezTo>
                  <a:cubicBezTo>
                    <a:pt x="2978" y="1774"/>
                    <a:pt x="2811" y="1655"/>
                    <a:pt x="2561" y="1501"/>
                  </a:cubicBezTo>
                  <a:cubicBezTo>
                    <a:pt x="2299" y="1346"/>
                    <a:pt x="1918" y="1108"/>
                    <a:pt x="1513" y="870"/>
                  </a:cubicBezTo>
                  <a:cubicBezTo>
                    <a:pt x="1120" y="608"/>
                    <a:pt x="751" y="405"/>
                    <a:pt x="465" y="250"/>
                  </a:cubicBezTo>
                  <a:cubicBezTo>
                    <a:pt x="180" y="9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9" name="Google Shape;17519;p59"/>
            <p:cNvSpPr/>
            <p:nvPr/>
          </p:nvSpPr>
          <p:spPr>
            <a:xfrm>
              <a:off x="4655625" y="2552225"/>
              <a:ext cx="205125" cy="107475"/>
            </a:xfrm>
            <a:custGeom>
              <a:avLst/>
              <a:gdLst/>
              <a:ahLst/>
              <a:cxnLst/>
              <a:rect l="l" t="t" r="r" b="b"/>
              <a:pathLst>
                <a:path w="8205" h="429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" y="36"/>
                    <a:pt x="358" y="108"/>
                  </a:cubicBezTo>
                  <a:cubicBezTo>
                    <a:pt x="584" y="167"/>
                    <a:pt x="917" y="275"/>
                    <a:pt x="1298" y="417"/>
                  </a:cubicBezTo>
                  <a:cubicBezTo>
                    <a:pt x="1703" y="572"/>
                    <a:pt x="2144" y="763"/>
                    <a:pt x="2656" y="1001"/>
                  </a:cubicBezTo>
                  <a:cubicBezTo>
                    <a:pt x="3156" y="1251"/>
                    <a:pt x="3692" y="1537"/>
                    <a:pt x="4251" y="1846"/>
                  </a:cubicBezTo>
                  <a:cubicBezTo>
                    <a:pt x="5347" y="2489"/>
                    <a:pt x="6335" y="3132"/>
                    <a:pt x="7049" y="3573"/>
                  </a:cubicBezTo>
                  <a:cubicBezTo>
                    <a:pt x="7764" y="4037"/>
                    <a:pt x="8204" y="4299"/>
                    <a:pt x="8204" y="4299"/>
                  </a:cubicBezTo>
                  <a:cubicBezTo>
                    <a:pt x="8204" y="4299"/>
                    <a:pt x="7799" y="3965"/>
                    <a:pt x="7144" y="3406"/>
                  </a:cubicBezTo>
                  <a:cubicBezTo>
                    <a:pt x="6490" y="2870"/>
                    <a:pt x="5573" y="2156"/>
                    <a:pt x="4442" y="1501"/>
                  </a:cubicBezTo>
                  <a:cubicBezTo>
                    <a:pt x="3870" y="1179"/>
                    <a:pt x="3311" y="906"/>
                    <a:pt x="2787" y="703"/>
                  </a:cubicBezTo>
                  <a:cubicBezTo>
                    <a:pt x="2251" y="489"/>
                    <a:pt x="1775" y="346"/>
                    <a:pt x="1358" y="239"/>
                  </a:cubicBezTo>
                  <a:cubicBezTo>
                    <a:pt x="953" y="132"/>
                    <a:pt x="620" y="72"/>
                    <a:pt x="382" y="48"/>
                  </a:cubicBezTo>
                  <a:cubicBezTo>
                    <a:pt x="144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0" name="Google Shape;17520;p59"/>
            <p:cNvSpPr/>
            <p:nvPr/>
          </p:nvSpPr>
          <p:spPr>
            <a:xfrm>
              <a:off x="4708600" y="2537050"/>
              <a:ext cx="118200" cy="58650"/>
            </a:xfrm>
            <a:custGeom>
              <a:avLst/>
              <a:gdLst/>
              <a:ahLst/>
              <a:cxnLst/>
              <a:rect l="l" t="t" r="r" b="b"/>
              <a:pathLst>
                <a:path w="4728" h="2346" extrusionOk="0">
                  <a:moveTo>
                    <a:pt x="1" y="0"/>
                  </a:moveTo>
                  <a:cubicBezTo>
                    <a:pt x="1" y="0"/>
                    <a:pt x="251" y="143"/>
                    <a:pt x="680" y="370"/>
                  </a:cubicBezTo>
                  <a:cubicBezTo>
                    <a:pt x="1096" y="596"/>
                    <a:pt x="1680" y="893"/>
                    <a:pt x="2335" y="1215"/>
                  </a:cubicBezTo>
                  <a:cubicBezTo>
                    <a:pt x="2989" y="1548"/>
                    <a:pt x="3585" y="1810"/>
                    <a:pt x="4013" y="2025"/>
                  </a:cubicBezTo>
                  <a:cubicBezTo>
                    <a:pt x="4442" y="2227"/>
                    <a:pt x="4728" y="2346"/>
                    <a:pt x="4728" y="2346"/>
                  </a:cubicBezTo>
                  <a:cubicBezTo>
                    <a:pt x="4728" y="2346"/>
                    <a:pt x="4513" y="2155"/>
                    <a:pt x="4121" y="1858"/>
                  </a:cubicBezTo>
                  <a:cubicBezTo>
                    <a:pt x="3740" y="1572"/>
                    <a:pt x="3168" y="1203"/>
                    <a:pt x="2513" y="882"/>
                  </a:cubicBezTo>
                  <a:cubicBezTo>
                    <a:pt x="1858" y="548"/>
                    <a:pt x="1215" y="322"/>
                    <a:pt x="763" y="191"/>
                  </a:cubicBezTo>
                  <a:cubicBezTo>
                    <a:pt x="299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1" name="Google Shape;17521;p59"/>
            <p:cNvSpPr/>
            <p:nvPr/>
          </p:nvSpPr>
          <p:spPr>
            <a:xfrm>
              <a:off x="4738075" y="2521275"/>
              <a:ext cx="82775" cy="47350"/>
            </a:xfrm>
            <a:custGeom>
              <a:avLst/>
              <a:gdLst/>
              <a:ahLst/>
              <a:cxnLst/>
              <a:rect l="l" t="t" r="r" b="b"/>
              <a:pathLst>
                <a:path w="3311" h="189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1" y="512"/>
                    <a:pt x="1608" y="1036"/>
                  </a:cubicBezTo>
                  <a:cubicBezTo>
                    <a:pt x="2513" y="1536"/>
                    <a:pt x="3311" y="1894"/>
                    <a:pt x="3311" y="1894"/>
                  </a:cubicBezTo>
                  <a:cubicBezTo>
                    <a:pt x="3311" y="1894"/>
                    <a:pt x="3168" y="1715"/>
                    <a:pt x="2894" y="1513"/>
                  </a:cubicBezTo>
                  <a:cubicBezTo>
                    <a:pt x="2644" y="1274"/>
                    <a:pt x="2263" y="977"/>
                    <a:pt x="1799" y="703"/>
                  </a:cubicBezTo>
                  <a:cubicBezTo>
                    <a:pt x="1334" y="441"/>
                    <a:pt x="894" y="262"/>
                    <a:pt x="548" y="155"/>
                  </a:cubicBezTo>
                  <a:cubicBezTo>
                    <a:pt x="215" y="4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2" name="Google Shape;17522;p59"/>
            <p:cNvSpPr/>
            <p:nvPr/>
          </p:nvSpPr>
          <p:spPr>
            <a:xfrm>
              <a:off x="4749100" y="2504300"/>
              <a:ext cx="72650" cy="36050"/>
            </a:xfrm>
            <a:custGeom>
              <a:avLst/>
              <a:gdLst/>
              <a:ahLst/>
              <a:cxnLst/>
              <a:rect l="l" t="t" r="r" b="b"/>
              <a:pathLst>
                <a:path w="2906" h="1442" extrusionOk="0">
                  <a:moveTo>
                    <a:pt x="0" y="1"/>
                  </a:moveTo>
                  <a:cubicBezTo>
                    <a:pt x="0" y="1"/>
                    <a:pt x="596" y="465"/>
                    <a:pt x="1381" y="858"/>
                  </a:cubicBezTo>
                  <a:cubicBezTo>
                    <a:pt x="2179" y="1263"/>
                    <a:pt x="2905" y="1441"/>
                    <a:pt x="2905" y="1441"/>
                  </a:cubicBezTo>
                  <a:cubicBezTo>
                    <a:pt x="2905" y="1441"/>
                    <a:pt x="2370" y="906"/>
                    <a:pt x="1548" y="501"/>
                  </a:cubicBezTo>
                  <a:cubicBezTo>
                    <a:pt x="750" y="10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3" name="Google Shape;17523;p59"/>
            <p:cNvSpPr/>
            <p:nvPr/>
          </p:nvSpPr>
          <p:spPr>
            <a:xfrm>
              <a:off x="4533300" y="2299175"/>
              <a:ext cx="410775" cy="172125"/>
            </a:xfrm>
            <a:custGeom>
              <a:avLst/>
              <a:gdLst/>
              <a:ahLst/>
              <a:cxnLst/>
              <a:rect l="l" t="t" r="r" b="b"/>
              <a:pathLst>
                <a:path w="16431" h="6885" extrusionOk="0">
                  <a:moveTo>
                    <a:pt x="2455" y="1"/>
                  </a:moveTo>
                  <a:cubicBezTo>
                    <a:pt x="1720" y="1"/>
                    <a:pt x="1127" y="56"/>
                    <a:pt x="703" y="121"/>
                  </a:cubicBezTo>
                  <a:cubicBezTo>
                    <a:pt x="476" y="157"/>
                    <a:pt x="298" y="193"/>
                    <a:pt x="179" y="217"/>
                  </a:cubicBezTo>
                  <a:cubicBezTo>
                    <a:pt x="60" y="229"/>
                    <a:pt x="0" y="241"/>
                    <a:pt x="0" y="241"/>
                  </a:cubicBezTo>
                  <a:cubicBezTo>
                    <a:pt x="0" y="241"/>
                    <a:pt x="60" y="241"/>
                    <a:pt x="179" y="229"/>
                  </a:cubicBezTo>
                  <a:cubicBezTo>
                    <a:pt x="310" y="229"/>
                    <a:pt x="476" y="193"/>
                    <a:pt x="715" y="181"/>
                  </a:cubicBezTo>
                  <a:cubicBezTo>
                    <a:pt x="963" y="168"/>
                    <a:pt x="1269" y="156"/>
                    <a:pt x="1625" y="156"/>
                  </a:cubicBezTo>
                  <a:cubicBezTo>
                    <a:pt x="1936" y="156"/>
                    <a:pt x="2285" y="165"/>
                    <a:pt x="2667" y="193"/>
                  </a:cubicBezTo>
                  <a:cubicBezTo>
                    <a:pt x="4298" y="312"/>
                    <a:pt x="6537" y="848"/>
                    <a:pt x="8799" y="1943"/>
                  </a:cubicBezTo>
                  <a:cubicBezTo>
                    <a:pt x="11061" y="3015"/>
                    <a:pt x="12930" y="4336"/>
                    <a:pt x="14276" y="5289"/>
                  </a:cubicBezTo>
                  <a:cubicBezTo>
                    <a:pt x="14943" y="5777"/>
                    <a:pt x="15478" y="6182"/>
                    <a:pt x="15847" y="6444"/>
                  </a:cubicBezTo>
                  <a:cubicBezTo>
                    <a:pt x="16217" y="6729"/>
                    <a:pt x="16431" y="6884"/>
                    <a:pt x="16431" y="6884"/>
                  </a:cubicBezTo>
                  <a:cubicBezTo>
                    <a:pt x="16431" y="6884"/>
                    <a:pt x="16240" y="6717"/>
                    <a:pt x="15895" y="6408"/>
                  </a:cubicBezTo>
                  <a:cubicBezTo>
                    <a:pt x="15538" y="6110"/>
                    <a:pt x="15038" y="5658"/>
                    <a:pt x="14395" y="5134"/>
                  </a:cubicBezTo>
                  <a:cubicBezTo>
                    <a:pt x="13097" y="4098"/>
                    <a:pt x="11264" y="2681"/>
                    <a:pt x="8966" y="1586"/>
                  </a:cubicBezTo>
                  <a:cubicBezTo>
                    <a:pt x="6656" y="479"/>
                    <a:pt x="4334" y="14"/>
                    <a:pt x="2667" y="2"/>
                  </a:cubicBezTo>
                  <a:cubicBezTo>
                    <a:pt x="2595" y="1"/>
                    <a:pt x="2524" y="1"/>
                    <a:pt x="24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4" name="Google Shape;17524;p59"/>
            <p:cNvSpPr/>
            <p:nvPr/>
          </p:nvSpPr>
          <p:spPr>
            <a:xfrm>
              <a:off x="4605925" y="2269450"/>
              <a:ext cx="239925" cy="89625"/>
            </a:xfrm>
            <a:custGeom>
              <a:avLst/>
              <a:gdLst/>
              <a:ahLst/>
              <a:cxnLst/>
              <a:rect l="l" t="t" r="r" b="b"/>
              <a:pathLst>
                <a:path w="9597" h="3585" extrusionOk="0">
                  <a:moveTo>
                    <a:pt x="0" y="1"/>
                  </a:moveTo>
                  <a:cubicBezTo>
                    <a:pt x="0" y="1"/>
                    <a:pt x="143" y="36"/>
                    <a:pt x="393" y="96"/>
                  </a:cubicBezTo>
                  <a:cubicBezTo>
                    <a:pt x="655" y="156"/>
                    <a:pt x="1024" y="239"/>
                    <a:pt x="1477" y="358"/>
                  </a:cubicBezTo>
                  <a:cubicBezTo>
                    <a:pt x="2382" y="596"/>
                    <a:pt x="3596" y="965"/>
                    <a:pt x="4930" y="1465"/>
                  </a:cubicBezTo>
                  <a:cubicBezTo>
                    <a:pt x="6251" y="1953"/>
                    <a:pt x="7430" y="2477"/>
                    <a:pt x="8263" y="2894"/>
                  </a:cubicBezTo>
                  <a:cubicBezTo>
                    <a:pt x="8680" y="3096"/>
                    <a:pt x="9013" y="3275"/>
                    <a:pt x="9240" y="3394"/>
                  </a:cubicBezTo>
                  <a:cubicBezTo>
                    <a:pt x="9466" y="3513"/>
                    <a:pt x="9597" y="3585"/>
                    <a:pt x="9597" y="3585"/>
                  </a:cubicBezTo>
                  <a:cubicBezTo>
                    <a:pt x="9597" y="3585"/>
                    <a:pt x="9478" y="3513"/>
                    <a:pt x="9251" y="3335"/>
                  </a:cubicBezTo>
                  <a:cubicBezTo>
                    <a:pt x="9049" y="3168"/>
                    <a:pt x="8728" y="2965"/>
                    <a:pt x="8335" y="2703"/>
                  </a:cubicBezTo>
                  <a:cubicBezTo>
                    <a:pt x="7525" y="2215"/>
                    <a:pt x="6382" y="1596"/>
                    <a:pt x="5049" y="1084"/>
                  </a:cubicBezTo>
                  <a:cubicBezTo>
                    <a:pt x="3703" y="584"/>
                    <a:pt x="2429" y="298"/>
                    <a:pt x="1501" y="167"/>
                  </a:cubicBezTo>
                  <a:cubicBezTo>
                    <a:pt x="1036" y="84"/>
                    <a:pt x="667" y="48"/>
                    <a:pt x="393" y="36"/>
                  </a:cubicBezTo>
                  <a:cubicBezTo>
                    <a:pt x="143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5" name="Google Shape;17525;p59"/>
            <p:cNvSpPr/>
            <p:nvPr/>
          </p:nvSpPr>
          <p:spPr>
            <a:xfrm>
              <a:off x="4695525" y="2253075"/>
              <a:ext cx="99725" cy="43200"/>
            </a:xfrm>
            <a:custGeom>
              <a:avLst/>
              <a:gdLst/>
              <a:ahLst/>
              <a:cxnLst/>
              <a:rect l="l" t="t" r="r" b="b"/>
              <a:pathLst>
                <a:path w="3989" h="1728" extrusionOk="0">
                  <a:moveTo>
                    <a:pt x="0" y="1"/>
                  </a:moveTo>
                  <a:cubicBezTo>
                    <a:pt x="0" y="1"/>
                    <a:pt x="869" y="513"/>
                    <a:pt x="1953" y="989"/>
                  </a:cubicBezTo>
                  <a:cubicBezTo>
                    <a:pt x="3036" y="1465"/>
                    <a:pt x="3989" y="1727"/>
                    <a:pt x="3989" y="1727"/>
                  </a:cubicBezTo>
                  <a:cubicBezTo>
                    <a:pt x="3989" y="1727"/>
                    <a:pt x="3215" y="1108"/>
                    <a:pt x="2096" y="608"/>
                  </a:cubicBezTo>
                  <a:cubicBezTo>
                    <a:pt x="977" y="13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6" name="Google Shape;17526;p59"/>
            <p:cNvSpPr/>
            <p:nvPr/>
          </p:nvSpPr>
          <p:spPr>
            <a:xfrm>
              <a:off x="4717550" y="2234025"/>
              <a:ext cx="58050" cy="26825"/>
            </a:xfrm>
            <a:custGeom>
              <a:avLst/>
              <a:gdLst/>
              <a:ahLst/>
              <a:cxnLst/>
              <a:rect l="l" t="t" r="r" b="b"/>
              <a:pathLst>
                <a:path w="2322" h="1073" extrusionOk="0">
                  <a:moveTo>
                    <a:pt x="0" y="1"/>
                  </a:moveTo>
                  <a:cubicBezTo>
                    <a:pt x="0" y="1"/>
                    <a:pt x="488" y="358"/>
                    <a:pt x="1119" y="644"/>
                  </a:cubicBezTo>
                  <a:cubicBezTo>
                    <a:pt x="1738" y="930"/>
                    <a:pt x="2322" y="1072"/>
                    <a:pt x="2322" y="1072"/>
                  </a:cubicBezTo>
                  <a:cubicBezTo>
                    <a:pt x="2322" y="1072"/>
                    <a:pt x="2227" y="953"/>
                    <a:pt x="2048" y="799"/>
                  </a:cubicBezTo>
                  <a:cubicBezTo>
                    <a:pt x="1869" y="632"/>
                    <a:pt x="1608" y="441"/>
                    <a:pt x="1274" y="287"/>
                  </a:cubicBezTo>
                  <a:cubicBezTo>
                    <a:pt x="953" y="144"/>
                    <a:pt x="619" y="60"/>
                    <a:pt x="381" y="37"/>
                  </a:cubicBezTo>
                  <a:cubicBezTo>
                    <a:pt x="14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7" name="Google Shape;17527;p59"/>
            <p:cNvSpPr/>
            <p:nvPr/>
          </p:nvSpPr>
          <p:spPr>
            <a:xfrm>
              <a:off x="4739875" y="2215275"/>
              <a:ext cx="63125" cy="34275"/>
            </a:xfrm>
            <a:custGeom>
              <a:avLst/>
              <a:gdLst/>
              <a:ahLst/>
              <a:cxnLst/>
              <a:rect l="l" t="t" r="r" b="b"/>
              <a:pathLst>
                <a:path w="2525" h="1371" extrusionOk="0">
                  <a:moveTo>
                    <a:pt x="0" y="1"/>
                  </a:moveTo>
                  <a:cubicBezTo>
                    <a:pt x="0" y="1"/>
                    <a:pt x="524" y="429"/>
                    <a:pt x="1203" y="799"/>
                  </a:cubicBezTo>
                  <a:cubicBezTo>
                    <a:pt x="1893" y="1168"/>
                    <a:pt x="2524" y="1370"/>
                    <a:pt x="2524" y="1370"/>
                  </a:cubicBezTo>
                  <a:cubicBezTo>
                    <a:pt x="2524" y="1370"/>
                    <a:pt x="2096" y="846"/>
                    <a:pt x="1381" y="453"/>
                  </a:cubicBezTo>
                  <a:cubicBezTo>
                    <a:pt x="679" y="7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8" name="Google Shape;17528;p59"/>
            <p:cNvSpPr/>
            <p:nvPr/>
          </p:nvSpPr>
          <p:spPr>
            <a:xfrm>
              <a:off x="3982925" y="2403400"/>
              <a:ext cx="247675" cy="245000"/>
            </a:xfrm>
            <a:custGeom>
              <a:avLst/>
              <a:gdLst/>
              <a:ahLst/>
              <a:cxnLst/>
              <a:rect l="l" t="t" r="r" b="b"/>
              <a:pathLst>
                <a:path w="9907" h="9800" extrusionOk="0">
                  <a:moveTo>
                    <a:pt x="1" y="1"/>
                  </a:moveTo>
                  <a:cubicBezTo>
                    <a:pt x="1" y="1"/>
                    <a:pt x="203" y="72"/>
                    <a:pt x="524" y="239"/>
                  </a:cubicBezTo>
                  <a:cubicBezTo>
                    <a:pt x="691" y="310"/>
                    <a:pt x="894" y="405"/>
                    <a:pt x="1120" y="524"/>
                  </a:cubicBezTo>
                  <a:cubicBezTo>
                    <a:pt x="1346" y="643"/>
                    <a:pt x="1608" y="763"/>
                    <a:pt x="1894" y="929"/>
                  </a:cubicBezTo>
                  <a:cubicBezTo>
                    <a:pt x="2179" y="1072"/>
                    <a:pt x="2489" y="1251"/>
                    <a:pt x="2799" y="1465"/>
                  </a:cubicBezTo>
                  <a:cubicBezTo>
                    <a:pt x="3132" y="1656"/>
                    <a:pt x="3453" y="1894"/>
                    <a:pt x="3811" y="2132"/>
                  </a:cubicBezTo>
                  <a:cubicBezTo>
                    <a:pt x="4501" y="2632"/>
                    <a:pt x="5227" y="3227"/>
                    <a:pt x="5930" y="3918"/>
                  </a:cubicBezTo>
                  <a:cubicBezTo>
                    <a:pt x="6632" y="4596"/>
                    <a:pt x="7228" y="5311"/>
                    <a:pt x="7740" y="6001"/>
                  </a:cubicBezTo>
                  <a:cubicBezTo>
                    <a:pt x="7978" y="6347"/>
                    <a:pt x="8240" y="6668"/>
                    <a:pt x="8430" y="7001"/>
                  </a:cubicBezTo>
                  <a:cubicBezTo>
                    <a:pt x="8644" y="7311"/>
                    <a:pt x="8811" y="7621"/>
                    <a:pt x="8978" y="7906"/>
                  </a:cubicBezTo>
                  <a:cubicBezTo>
                    <a:pt x="9145" y="8192"/>
                    <a:pt x="9264" y="8454"/>
                    <a:pt x="9383" y="8680"/>
                  </a:cubicBezTo>
                  <a:cubicBezTo>
                    <a:pt x="9502" y="8906"/>
                    <a:pt x="9585" y="9109"/>
                    <a:pt x="9668" y="9276"/>
                  </a:cubicBezTo>
                  <a:cubicBezTo>
                    <a:pt x="9811" y="9621"/>
                    <a:pt x="9907" y="9799"/>
                    <a:pt x="9907" y="9799"/>
                  </a:cubicBezTo>
                  <a:cubicBezTo>
                    <a:pt x="9907" y="9799"/>
                    <a:pt x="9835" y="9597"/>
                    <a:pt x="9728" y="9264"/>
                  </a:cubicBezTo>
                  <a:cubicBezTo>
                    <a:pt x="9680" y="9085"/>
                    <a:pt x="9609" y="8871"/>
                    <a:pt x="9502" y="8633"/>
                  </a:cubicBezTo>
                  <a:cubicBezTo>
                    <a:pt x="9406" y="8383"/>
                    <a:pt x="9311" y="8109"/>
                    <a:pt x="9156" y="7811"/>
                  </a:cubicBezTo>
                  <a:cubicBezTo>
                    <a:pt x="9025" y="7513"/>
                    <a:pt x="8859" y="7192"/>
                    <a:pt x="8668" y="6859"/>
                  </a:cubicBezTo>
                  <a:cubicBezTo>
                    <a:pt x="8490" y="6525"/>
                    <a:pt x="8263" y="6180"/>
                    <a:pt x="8025" y="5811"/>
                  </a:cubicBezTo>
                  <a:cubicBezTo>
                    <a:pt x="7525" y="5096"/>
                    <a:pt x="6930" y="4346"/>
                    <a:pt x="6216" y="3632"/>
                  </a:cubicBezTo>
                  <a:cubicBezTo>
                    <a:pt x="5477" y="2929"/>
                    <a:pt x="4727" y="2334"/>
                    <a:pt x="4013" y="1846"/>
                  </a:cubicBezTo>
                  <a:cubicBezTo>
                    <a:pt x="3632" y="1608"/>
                    <a:pt x="3299" y="1382"/>
                    <a:pt x="2953" y="1203"/>
                  </a:cubicBezTo>
                  <a:cubicBezTo>
                    <a:pt x="2608" y="1013"/>
                    <a:pt x="2287" y="870"/>
                    <a:pt x="1989" y="727"/>
                  </a:cubicBezTo>
                  <a:cubicBezTo>
                    <a:pt x="1691" y="584"/>
                    <a:pt x="1405" y="477"/>
                    <a:pt x="1167" y="393"/>
                  </a:cubicBezTo>
                  <a:cubicBezTo>
                    <a:pt x="929" y="286"/>
                    <a:pt x="715" y="227"/>
                    <a:pt x="536" y="167"/>
                  </a:cubicBezTo>
                  <a:cubicBezTo>
                    <a:pt x="203" y="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9" name="Google Shape;17529;p59"/>
            <p:cNvSpPr/>
            <p:nvPr/>
          </p:nvSpPr>
          <p:spPr>
            <a:xfrm>
              <a:off x="4076400" y="2410250"/>
              <a:ext cx="165500" cy="196175"/>
            </a:xfrm>
            <a:custGeom>
              <a:avLst/>
              <a:gdLst/>
              <a:ahLst/>
              <a:cxnLst/>
              <a:rect l="l" t="t" r="r" b="b"/>
              <a:pathLst>
                <a:path w="6620" h="784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1" y="72"/>
                    <a:pt x="345" y="227"/>
                  </a:cubicBezTo>
                  <a:cubicBezTo>
                    <a:pt x="464" y="286"/>
                    <a:pt x="595" y="381"/>
                    <a:pt x="762" y="489"/>
                  </a:cubicBezTo>
                  <a:cubicBezTo>
                    <a:pt x="917" y="584"/>
                    <a:pt x="1095" y="691"/>
                    <a:pt x="1298" y="846"/>
                  </a:cubicBezTo>
                  <a:cubicBezTo>
                    <a:pt x="1691" y="1108"/>
                    <a:pt x="2131" y="1465"/>
                    <a:pt x="2608" y="1882"/>
                  </a:cubicBezTo>
                  <a:cubicBezTo>
                    <a:pt x="3060" y="2298"/>
                    <a:pt x="3560" y="2786"/>
                    <a:pt x="4013" y="3346"/>
                  </a:cubicBezTo>
                  <a:cubicBezTo>
                    <a:pt x="4477" y="3894"/>
                    <a:pt x="4882" y="4453"/>
                    <a:pt x="5227" y="4977"/>
                  </a:cubicBezTo>
                  <a:cubicBezTo>
                    <a:pt x="5548" y="5513"/>
                    <a:pt x="5822" y="6013"/>
                    <a:pt x="6025" y="6442"/>
                  </a:cubicBezTo>
                  <a:cubicBezTo>
                    <a:pt x="6144" y="6644"/>
                    <a:pt x="6215" y="6835"/>
                    <a:pt x="6299" y="7013"/>
                  </a:cubicBezTo>
                  <a:cubicBezTo>
                    <a:pt x="6370" y="7180"/>
                    <a:pt x="6429" y="7347"/>
                    <a:pt x="6477" y="7466"/>
                  </a:cubicBezTo>
                  <a:cubicBezTo>
                    <a:pt x="6560" y="7716"/>
                    <a:pt x="6620" y="7847"/>
                    <a:pt x="6620" y="7847"/>
                  </a:cubicBezTo>
                  <a:lnTo>
                    <a:pt x="6537" y="7454"/>
                  </a:lnTo>
                  <a:cubicBezTo>
                    <a:pt x="6501" y="7323"/>
                    <a:pt x="6477" y="7156"/>
                    <a:pt x="6418" y="6977"/>
                  </a:cubicBezTo>
                  <a:cubicBezTo>
                    <a:pt x="6370" y="6775"/>
                    <a:pt x="6310" y="6573"/>
                    <a:pt x="6215" y="6346"/>
                  </a:cubicBezTo>
                  <a:cubicBezTo>
                    <a:pt x="6072" y="5906"/>
                    <a:pt x="5834" y="5370"/>
                    <a:pt x="5525" y="4799"/>
                  </a:cubicBezTo>
                  <a:cubicBezTo>
                    <a:pt x="5203" y="4239"/>
                    <a:pt x="4810" y="3644"/>
                    <a:pt x="4334" y="3072"/>
                  </a:cubicBezTo>
                  <a:cubicBezTo>
                    <a:pt x="3834" y="2513"/>
                    <a:pt x="3334" y="2013"/>
                    <a:pt x="2822" y="1620"/>
                  </a:cubicBezTo>
                  <a:cubicBezTo>
                    <a:pt x="2322" y="1215"/>
                    <a:pt x="1846" y="905"/>
                    <a:pt x="1417" y="667"/>
                  </a:cubicBezTo>
                  <a:cubicBezTo>
                    <a:pt x="1203" y="548"/>
                    <a:pt x="1012" y="453"/>
                    <a:pt x="834" y="369"/>
                  </a:cubicBezTo>
                  <a:cubicBezTo>
                    <a:pt x="667" y="274"/>
                    <a:pt x="500" y="203"/>
                    <a:pt x="381" y="155"/>
                  </a:cubicBezTo>
                  <a:cubicBezTo>
                    <a:pt x="131" y="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0" name="Google Shape;17530;p59"/>
            <p:cNvSpPr/>
            <p:nvPr/>
          </p:nvSpPr>
          <p:spPr>
            <a:xfrm>
              <a:off x="4180875" y="2454000"/>
              <a:ext cx="75925" cy="120575"/>
            </a:xfrm>
            <a:custGeom>
              <a:avLst/>
              <a:gdLst/>
              <a:ahLst/>
              <a:cxnLst/>
              <a:rect l="l" t="t" r="r" b="b"/>
              <a:pathLst>
                <a:path w="3037" h="482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60" y="48"/>
                    <a:pt x="167" y="167"/>
                  </a:cubicBezTo>
                  <a:cubicBezTo>
                    <a:pt x="286" y="251"/>
                    <a:pt x="453" y="405"/>
                    <a:pt x="631" y="596"/>
                  </a:cubicBezTo>
                  <a:cubicBezTo>
                    <a:pt x="1000" y="965"/>
                    <a:pt x="1477" y="1525"/>
                    <a:pt x="1893" y="2191"/>
                  </a:cubicBezTo>
                  <a:cubicBezTo>
                    <a:pt x="2310" y="2858"/>
                    <a:pt x="2608" y="3513"/>
                    <a:pt x="2786" y="4001"/>
                  </a:cubicBezTo>
                  <a:cubicBezTo>
                    <a:pt x="2882" y="4263"/>
                    <a:pt x="2941" y="4454"/>
                    <a:pt x="2977" y="4596"/>
                  </a:cubicBezTo>
                  <a:cubicBezTo>
                    <a:pt x="3012" y="4751"/>
                    <a:pt x="3036" y="4823"/>
                    <a:pt x="3036" y="4823"/>
                  </a:cubicBezTo>
                  <a:lnTo>
                    <a:pt x="3036" y="4585"/>
                  </a:lnTo>
                  <a:cubicBezTo>
                    <a:pt x="3036" y="4442"/>
                    <a:pt x="3024" y="4215"/>
                    <a:pt x="2977" y="3942"/>
                  </a:cubicBezTo>
                  <a:cubicBezTo>
                    <a:pt x="2893" y="3406"/>
                    <a:pt x="2667" y="2680"/>
                    <a:pt x="2227" y="1965"/>
                  </a:cubicBezTo>
                  <a:cubicBezTo>
                    <a:pt x="1774" y="1251"/>
                    <a:pt x="1215" y="751"/>
                    <a:pt x="762" y="429"/>
                  </a:cubicBezTo>
                  <a:cubicBezTo>
                    <a:pt x="536" y="286"/>
                    <a:pt x="345" y="167"/>
                    <a:pt x="215" y="108"/>
                  </a:cubicBezTo>
                  <a:cubicBezTo>
                    <a:pt x="84" y="4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1" name="Google Shape;17531;p59"/>
            <p:cNvSpPr/>
            <p:nvPr/>
          </p:nvSpPr>
          <p:spPr>
            <a:xfrm>
              <a:off x="4220450" y="2450725"/>
              <a:ext cx="54800" cy="87550"/>
            </a:xfrm>
            <a:custGeom>
              <a:avLst/>
              <a:gdLst/>
              <a:ahLst/>
              <a:cxnLst/>
              <a:rect l="l" t="t" r="r" b="b"/>
              <a:pathLst>
                <a:path w="2192" h="3502" extrusionOk="0">
                  <a:moveTo>
                    <a:pt x="1" y="1"/>
                  </a:moveTo>
                  <a:cubicBezTo>
                    <a:pt x="1" y="1"/>
                    <a:pt x="144" y="191"/>
                    <a:pt x="382" y="489"/>
                  </a:cubicBezTo>
                  <a:cubicBezTo>
                    <a:pt x="620" y="786"/>
                    <a:pt x="918" y="1203"/>
                    <a:pt x="1215" y="1679"/>
                  </a:cubicBezTo>
                  <a:cubicBezTo>
                    <a:pt x="1501" y="2156"/>
                    <a:pt x="1751" y="2608"/>
                    <a:pt x="1918" y="2941"/>
                  </a:cubicBezTo>
                  <a:cubicBezTo>
                    <a:pt x="2084" y="3275"/>
                    <a:pt x="2191" y="3501"/>
                    <a:pt x="2191" y="3501"/>
                  </a:cubicBezTo>
                  <a:cubicBezTo>
                    <a:pt x="2191" y="3501"/>
                    <a:pt x="2191" y="3263"/>
                    <a:pt x="2108" y="2870"/>
                  </a:cubicBezTo>
                  <a:cubicBezTo>
                    <a:pt x="2037" y="2489"/>
                    <a:pt x="1858" y="1965"/>
                    <a:pt x="1549" y="1453"/>
                  </a:cubicBezTo>
                  <a:cubicBezTo>
                    <a:pt x="1215" y="953"/>
                    <a:pt x="834" y="584"/>
                    <a:pt x="525" y="346"/>
                  </a:cubicBezTo>
                  <a:cubicBezTo>
                    <a:pt x="203" y="10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2" name="Google Shape;17532;p59"/>
            <p:cNvSpPr/>
            <p:nvPr/>
          </p:nvSpPr>
          <p:spPr>
            <a:xfrm>
              <a:off x="4244275" y="2440900"/>
              <a:ext cx="44675" cy="59900"/>
            </a:xfrm>
            <a:custGeom>
              <a:avLst/>
              <a:gdLst/>
              <a:ahLst/>
              <a:cxnLst/>
              <a:rect l="l" t="t" r="r" b="b"/>
              <a:pathLst>
                <a:path w="1787" h="2396" extrusionOk="0">
                  <a:moveTo>
                    <a:pt x="0" y="1"/>
                  </a:moveTo>
                  <a:cubicBezTo>
                    <a:pt x="0" y="1"/>
                    <a:pt x="226" y="679"/>
                    <a:pt x="679" y="1358"/>
                  </a:cubicBezTo>
                  <a:cubicBezTo>
                    <a:pt x="917" y="1691"/>
                    <a:pt x="1191" y="1965"/>
                    <a:pt x="1381" y="2168"/>
                  </a:cubicBezTo>
                  <a:cubicBezTo>
                    <a:pt x="1489" y="2251"/>
                    <a:pt x="1560" y="2346"/>
                    <a:pt x="1655" y="2382"/>
                  </a:cubicBezTo>
                  <a:cubicBezTo>
                    <a:pt x="1678" y="2392"/>
                    <a:pt x="1698" y="2395"/>
                    <a:pt x="1715" y="2395"/>
                  </a:cubicBezTo>
                  <a:cubicBezTo>
                    <a:pt x="1761" y="2395"/>
                    <a:pt x="1786" y="2370"/>
                    <a:pt x="1786" y="2370"/>
                  </a:cubicBezTo>
                  <a:lnTo>
                    <a:pt x="1786" y="2370"/>
                  </a:lnTo>
                  <a:cubicBezTo>
                    <a:pt x="1786" y="2370"/>
                    <a:pt x="1782" y="2371"/>
                    <a:pt x="1776" y="2371"/>
                  </a:cubicBezTo>
                  <a:cubicBezTo>
                    <a:pt x="1759" y="2371"/>
                    <a:pt x="1725" y="2365"/>
                    <a:pt x="1691" y="2322"/>
                  </a:cubicBezTo>
                  <a:cubicBezTo>
                    <a:pt x="1655" y="2287"/>
                    <a:pt x="1619" y="2168"/>
                    <a:pt x="1560" y="2049"/>
                  </a:cubicBezTo>
                  <a:cubicBezTo>
                    <a:pt x="1441" y="1787"/>
                    <a:pt x="1262" y="1465"/>
                    <a:pt x="1024" y="1120"/>
                  </a:cubicBezTo>
                  <a:cubicBezTo>
                    <a:pt x="548" y="44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3" name="Google Shape;17533;p59"/>
            <p:cNvSpPr/>
            <p:nvPr/>
          </p:nvSpPr>
          <p:spPr>
            <a:xfrm>
              <a:off x="4265700" y="2432875"/>
              <a:ext cx="28000" cy="34550"/>
            </a:xfrm>
            <a:custGeom>
              <a:avLst/>
              <a:gdLst/>
              <a:ahLst/>
              <a:cxnLst/>
              <a:rect l="l" t="t" r="r" b="b"/>
              <a:pathLst>
                <a:path w="1120" h="1382" extrusionOk="0">
                  <a:moveTo>
                    <a:pt x="0" y="0"/>
                  </a:moveTo>
                  <a:cubicBezTo>
                    <a:pt x="0" y="0"/>
                    <a:pt x="96" y="429"/>
                    <a:pt x="405" y="822"/>
                  </a:cubicBezTo>
                  <a:cubicBezTo>
                    <a:pt x="715" y="1203"/>
                    <a:pt x="1120" y="1381"/>
                    <a:pt x="1120" y="1381"/>
                  </a:cubicBezTo>
                  <a:cubicBezTo>
                    <a:pt x="1120" y="1381"/>
                    <a:pt x="1024" y="953"/>
                    <a:pt x="715" y="560"/>
                  </a:cubicBezTo>
                  <a:cubicBezTo>
                    <a:pt x="405" y="1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4" name="Google Shape;17534;p59"/>
            <p:cNvSpPr/>
            <p:nvPr/>
          </p:nvSpPr>
          <p:spPr>
            <a:xfrm>
              <a:off x="4266900" y="2416500"/>
              <a:ext cx="31575" cy="29500"/>
            </a:xfrm>
            <a:custGeom>
              <a:avLst/>
              <a:gdLst/>
              <a:ahLst/>
              <a:cxnLst/>
              <a:rect l="l" t="t" r="r" b="b"/>
              <a:pathLst>
                <a:path w="1263" h="118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79" y="381"/>
                    <a:pt x="524" y="703"/>
                  </a:cubicBezTo>
                  <a:cubicBezTo>
                    <a:pt x="857" y="1012"/>
                    <a:pt x="1262" y="1179"/>
                    <a:pt x="1262" y="1179"/>
                  </a:cubicBezTo>
                  <a:cubicBezTo>
                    <a:pt x="1262" y="1179"/>
                    <a:pt x="1167" y="762"/>
                    <a:pt x="810" y="417"/>
                  </a:cubicBezTo>
                  <a:cubicBezTo>
                    <a:pt x="429" y="7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5" name="Google Shape;17535;p59"/>
            <p:cNvSpPr/>
            <p:nvPr/>
          </p:nvSpPr>
          <p:spPr>
            <a:xfrm>
              <a:off x="4235925" y="1856600"/>
              <a:ext cx="175650" cy="132500"/>
            </a:xfrm>
            <a:custGeom>
              <a:avLst/>
              <a:gdLst/>
              <a:ahLst/>
              <a:cxnLst/>
              <a:rect l="l" t="t" r="r" b="b"/>
              <a:pathLst>
                <a:path w="7026" h="5300" extrusionOk="0">
                  <a:moveTo>
                    <a:pt x="1" y="1"/>
                  </a:moveTo>
                  <a:cubicBezTo>
                    <a:pt x="1" y="1"/>
                    <a:pt x="120" y="37"/>
                    <a:pt x="346" y="96"/>
                  </a:cubicBezTo>
                  <a:cubicBezTo>
                    <a:pt x="465" y="132"/>
                    <a:pt x="596" y="179"/>
                    <a:pt x="751" y="239"/>
                  </a:cubicBezTo>
                  <a:cubicBezTo>
                    <a:pt x="894" y="298"/>
                    <a:pt x="1072" y="334"/>
                    <a:pt x="1275" y="429"/>
                  </a:cubicBezTo>
                  <a:cubicBezTo>
                    <a:pt x="1656" y="572"/>
                    <a:pt x="2084" y="787"/>
                    <a:pt x="2561" y="1037"/>
                  </a:cubicBezTo>
                  <a:cubicBezTo>
                    <a:pt x="3025" y="1311"/>
                    <a:pt x="3537" y="1620"/>
                    <a:pt x="4025" y="1989"/>
                  </a:cubicBezTo>
                  <a:cubicBezTo>
                    <a:pt x="4513" y="2358"/>
                    <a:pt x="4942" y="2763"/>
                    <a:pt x="5335" y="3132"/>
                  </a:cubicBezTo>
                  <a:cubicBezTo>
                    <a:pt x="5704" y="3513"/>
                    <a:pt x="6037" y="3882"/>
                    <a:pt x="6275" y="4204"/>
                  </a:cubicBezTo>
                  <a:cubicBezTo>
                    <a:pt x="6406" y="4370"/>
                    <a:pt x="6514" y="4525"/>
                    <a:pt x="6597" y="4656"/>
                  </a:cubicBezTo>
                  <a:cubicBezTo>
                    <a:pt x="6704" y="4775"/>
                    <a:pt x="6776" y="4894"/>
                    <a:pt x="6835" y="5001"/>
                  </a:cubicBezTo>
                  <a:cubicBezTo>
                    <a:pt x="6954" y="5192"/>
                    <a:pt x="7026" y="5299"/>
                    <a:pt x="7026" y="5299"/>
                  </a:cubicBezTo>
                  <a:cubicBezTo>
                    <a:pt x="7026" y="5299"/>
                    <a:pt x="6990" y="5180"/>
                    <a:pt x="6883" y="4954"/>
                  </a:cubicBezTo>
                  <a:cubicBezTo>
                    <a:pt x="6835" y="4847"/>
                    <a:pt x="6776" y="4716"/>
                    <a:pt x="6704" y="4561"/>
                  </a:cubicBezTo>
                  <a:cubicBezTo>
                    <a:pt x="6633" y="4418"/>
                    <a:pt x="6549" y="4251"/>
                    <a:pt x="6430" y="4073"/>
                  </a:cubicBezTo>
                  <a:cubicBezTo>
                    <a:pt x="6228" y="3716"/>
                    <a:pt x="5930" y="3299"/>
                    <a:pt x="5573" y="2882"/>
                  </a:cubicBezTo>
                  <a:cubicBezTo>
                    <a:pt x="5216" y="2465"/>
                    <a:pt x="4763" y="2037"/>
                    <a:pt x="4263" y="1644"/>
                  </a:cubicBezTo>
                  <a:cubicBezTo>
                    <a:pt x="3739" y="1275"/>
                    <a:pt x="3216" y="965"/>
                    <a:pt x="2715" y="727"/>
                  </a:cubicBezTo>
                  <a:cubicBezTo>
                    <a:pt x="2204" y="501"/>
                    <a:pt x="1727" y="334"/>
                    <a:pt x="1334" y="239"/>
                  </a:cubicBezTo>
                  <a:cubicBezTo>
                    <a:pt x="1120" y="179"/>
                    <a:pt x="941" y="144"/>
                    <a:pt x="775" y="120"/>
                  </a:cubicBezTo>
                  <a:cubicBezTo>
                    <a:pt x="620" y="72"/>
                    <a:pt x="477" y="60"/>
                    <a:pt x="358" y="37"/>
                  </a:cubicBezTo>
                  <a:cubicBezTo>
                    <a:pt x="144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6" name="Google Shape;17536;p59"/>
            <p:cNvSpPr/>
            <p:nvPr/>
          </p:nvSpPr>
          <p:spPr>
            <a:xfrm>
              <a:off x="4233850" y="1902150"/>
              <a:ext cx="169700" cy="120275"/>
            </a:xfrm>
            <a:custGeom>
              <a:avLst/>
              <a:gdLst/>
              <a:ahLst/>
              <a:cxnLst/>
              <a:rect l="l" t="t" r="r" b="b"/>
              <a:pathLst>
                <a:path w="6788" h="4811" extrusionOk="0">
                  <a:moveTo>
                    <a:pt x="1" y="0"/>
                  </a:moveTo>
                  <a:cubicBezTo>
                    <a:pt x="1" y="0"/>
                    <a:pt x="120" y="24"/>
                    <a:pt x="322" y="60"/>
                  </a:cubicBezTo>
                  <a:cubicBezTo>
                    <a:pt x="536" y="108"/>
                    <a:pt x="846" y="203"/>
                    <a:pt x="1203" y="322"/>
                  </a:cubicBezTo>
                  <a:cubicBezTo>
                    <a:pt x="1929" y="560"/>
                    <a:pt x="2882" y="1048"/>
                    <a:pt x="3799" y="1775"/>
                  </a:cubicBezTo>
                  <a:cubicBezTo>
                    <a:pt x="4703" y="2501"/>
                    <a:pt x="5430" y="3275"/>
                    <a:pt x="5954" y="3858"/>
                  </a:cubicBezTo>
                  <a:cubicBezTo>
                    <a:pt x="6478" y="4441"/>
                    <a:pt x="6787" y="4811"/>
                    <a:pt x="6787" y="4811"/>
                  </a:cubicBezTo>
                  <a:cubicBezTo>
                    <a:pt x="6787" y="4811"/>
                    <a:pt x="6561" y="4394"/>
                    <a:pt x="6120" y="3739"/>
                  </a:cubicBezTo>
                  <a:cubicBezTo>
                    <a:pt x="5680" y="3084"/>
                    <a:pt x="5001" y="2227"/>
                    <a:pt x="4049" y="1465"/>
                  </a:cubicBezTo>
                  <a:cubicBezTo>
                    <a:pt x="3072" y="703"/>
                    <a:pt x="2036" y="286"/>
                    <a:pt x="1263" y="120"/>
                  </a:cubicBezTo>
                  <a:cubicBezTo>
                    <a:pt x="870" y="36"/>
                    <a:pt x="560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7" name="Google Shape;17537;p59"/>
            <p:cNvSpPr/>
            <p:nvPr/>
          </p:nvSpPr>
          <p:spPr>
            <a:xfrm>
              <a:off x="4283250" y="1946200"/>
              <a:ext cx="80100" cy="65500"/>
            </a:xfrm>
            <a:custGeom>
              <a:avLst/>
              <a:gdLst/>
              <a:ahLst/>
              <a:cxnLst/>
              <a:rect l="l" t="t" r="r" b="b"/>
              <a:pathLst>
                <a:path w="3204" h="26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1" y="132"/>
                    <a:pt x="513" y="346"/>
                  </a:cubicBezTo>
                  <a:cubicBezTo>
                    <a:pt x="822" y="548"/>
                    <a:pt x="1239" y="858"/>
                    <a:pt x="1668" y="1215"/>
                  </a:cubicBezTo>
                  <a:cubicBezTo>
                    <a:pt x="2096" y="1572"/>
                    <a:pt x="2489" y="1917"/>
                    <a:pt x="2751" y="2191"/>
                  </a:cubicBezTo>
                  <a:cubicBezTo>
                    <a:pt x="3037" y="2453"/>
                    <a:pt x="3204" y="2620"/>
                    <a:pt x="3204" y="2620"/>
                  </a:cubicBezTo>
                  <a:cubicBezTo>
                    <a:pt x="3204" y="2620"/>
                    <a:pt x="3108" y="2394"/>
                    <a:pt x="2930" y="2072"/>
                  </a:cubicBezTo>
                  <a:cubicBezTo>
                    <a:pt x="2727" y="1739"/>
                    <a:pt x="2394" y="1310"/>
                    <a:pt x="1942" y="917"/>
                  </a:cubicBezTo>
                  <a:cubicBezTo>
                    <a:pt x="1465" y="548"/>
                    <a:pt x="965" y="310"/>
                    <a:pt x="608" y="179"/>
                  </a:cubicBezTo>
                  <a:cubicBezTo>
                    <a:pt x="239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8" name="Google Shape;17538;p59"/>
            <p:cNvSpPr/>
            <p:nvPr/>
          </p:nvSpPr>
          <p:spPr>
            <a:xfrm>
              <a:off x="4294875" y="2002925"/>
              <a:ext cx="52700" cy="48075"/>
            </a:xfrm>
            <a:custGeom>
              <a:avLst/>
              <a:gdLst/>
              <a:ahLst/>
              <a:cxnLst/>
              <a:rect l="l" t="t" r="r" b="b"/>
              <a:pathLst>
                <a:path w="2108" h="1923" extrusionOk="0">
                  <a:moveTo>
                    <a:pt x="193" y="1"/>
                  </a:moveTo>
                  <a:cubicBezTo>
                    <a:pt x="151" y="1"/>
                    <a:pt x="117" y="9"/>
                    <a:pt x="84" y="18"/>
                  </a:cubicBezTo>
                  <a:cubicBezTo>
                    <a:pt x="0" y="53"/>
                    <a:pt x="12" y="125"/>
                    <a:pt x="12" y="125"/>
                  </a:cubicBezTo>
                  <a:cubicBezTo>
                    <a:pt x="12" y="125"/>
                    <a:pt x="24" y="77"/>
                    <a:pt x="107" y="77"/>
                  </a:cubicBezTo>
                  <a:cubicBezTo>
                    <a:pt x="179" y="77"/>
                    <a:pt x="250" y="137"/>
                    <a:pt x="357" y="232"/>
                  </a:cubicBezTo>
                  <a:cubicBezTo>
                    <a:pt x="560" y="387"/>
                    <a:pt x="834" y="613"/>
                    <a:pt x="1119" y="887"/>
                  </a:cubicBezTo>
                  <a:cubicBezTo>
                    <a:pt x="1393" y="1149"/>
                    <a:pt x="1643" y="1411"/>
                    <a:pt x="1822" y="1601"/>
                  </a:cubicBezTo>
                  <a:cubicBezTo>
                    <a:pt x="2012" y="1792"/>
                    <a:pt x="2108" y="1923"/>
                    <a:pt x="2108" y="1923"/>
                  </a:cubicBezTo>
                  <a:cubicBezTo>
                    <a:pt x="2108" y="1923"/>
                    <a:pt x="2096" y="1768"/>
                    <a:pt x="1989" y="1506"/>
                  </a:cubicBezTo>
                  <a:cubicBezTo>
                    <a:pt x="1893" y="1244"/>
                    <a:pt x="1691" y="899"/>
                    <a:pt x="1381" y="601"/>
                  </a:cubicBezTo>
                  <a:cubicBezTo>
                    <a:pt x="1072" y="303"/>
                    <a:pt x="715" y="125"/>
                    <a:pt x="441" y="53"/>
                  </a:cubicBezTo>
                  <a:cubicBezTo>
                    <a:pt x="369" y="41"/>
                    <a:pt x="322" y="18"/>
                    <a:pt x="250" y="6"/>
                  </a:cubicBezTo>
                  <a:cubicBezTo>
                    <a:pt x="229" y="2"/>
                    <a:pt x="211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9" name="Google Shape;17539;p59"/>
            <p:cNvSpPr/>
            <p:nvPr/>
          </p:nvSpPr>
          <p:spPr>
            <a:xfrm>
              <a:off x="4289225" y="2038775"/>
              <a:ext cx="37225" cy="29200"/>
            </a:xfrm>
            <a:custGeom>
              <a:avLst/>
              <a:gdLst/>
              <a:ahLst/>
              <a:cxnLst/>
              <a:rect l="l" t="t" r="r" b="b"/>
              <a:pathLst>
                <a:path w="1489" h="116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72" y="96"/>
                    <a:pt x="191" y="227"/>
                  </a:cubicBezTo>
                  <a:cubicBezTo>
                    <a:pt x="310" y="358"/>
                    <a:pt x="476" y="524"/>
                    <a:pt x="667" y="667"/>
                  </a:cubicBezTo>
                  <a:cubicBezTo>
                    <a:pt x="857" y="834"/>
                    <a:pt x="1072" y="941"/>
                    <a:pt x="1226" y="1024"/>
                  </a:cubicBezTo>
                  <a:cubicBezTo>
                    <a:pt x="1381" y="1120"/>
                    <a:pt x="1488" y="1167"/>
                    <a:pt x="1488" y="1167"/>
                  </a:cubicBezTo>
                  <a:cubicBezTo>
                    <a:pt x="1488" y="1167"/>
                    <a:pt x="1453" y="1060"/>
                    <a:pt x="1369" y="870"/>
                  </a:cubicBezTo>
                  <a:cubicBezTo>
                    <a:pt x="1286" y="715"/>
                    <a:pt x="1131" y="512"/>
                    <a:pt x="929" y="346"/>
                  </a:cubicBezTo>
                  <a:cubicBezTo>
                    <a:pt x="703" y="179"/>
                    <a:pt x="476" y="96"/>
                    <a:pt x="298" y="48"/>
                  </a:cubicBezTo>
                  <a:cubicBezTo>
                    <a:pt x="119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0" name="Google Shape;17540;p59"/>
            <p:cNvSpPr/>
            <p:nvPr/>
          </p:nvSpPr>
          <p:spPr>
            <a:xfrm>
              <a:off x="3982625" y="2187600"/>
              <a:ext cx="289650" cy="171175"/>
            </a:xfrm>
            <a:custGeom>
              <a:avLst/>
              <a:gdLst/>
              <a:ahLst/>
              <a:cxnLst/>
              <a:rect l="l" t="t" r="r" b="b"/>
              <a:pathLst>
                <a:path w="11586" h="6847" extrusionOk="0">
                  <a:moveTo>
                    <a:pt x="1" y="1"/>
                  </a:moveTo>
                  <a:cubicBezTo>
                    <a:pt x="1" y="1"/>
                    <a:pt x="179" y="60"/>
                    <a:pt x="513" y="167"/>
                  </a:cubicBezTo>
                  <a:cubicBezTo>
                    <a:pt x="846" y="274"/>
                    <a:pt x="1310" y="429"/>
                    <a:pt x="1894" y="655"/>
                  </a:cubicBezTo>
                  <a:cubicBezTo>
                    <a:pt x="2453" y="882"/>
                    <a:pt x="3144" y="1167"/>
                    <a:pt x="3870" y="1501"/>
                  </a:cubicBezTo>
                  <a:cubicBezTo>
                    <a:pt x="4620" y="1858"/>
                    <a:pt x="5406" y="2263"/>
                    <a:pt x="6204" y="2739"/>
                  </a:cubicBezTo>
                  <a:cubicBezTo>
                    <a:pt x="7013" y="3215"/>
                    <a:pt x="7752" y="3703"/>
                    <a:pt x="8406" y="4180"/>
                  </a:cubicBezTo>
                  <a:cubicBezTo>
                    <a:pt x="9061" y="4656"/>
                    <a:pt x="9645" y="5108"/>
                    <a:pt x="10109" y="5513"/>
                  </a:cubicBezTo>
                  <a:cubicBezTo>
                    <a:pt x="10573" y="5906"/>
                    <a:pt x="10942" y="6239"/>
                    <a:pt x="11193" y="6478"/>
                  </a:cubicBezTo>
                  <a:cubicBezTo>
                    <a:pt x="11443" y="6716"/>
                    <a:pt x="11585" y="6847"/>
                    <a:pt x="11585" y="6847"/>
                  </a:cubicBezTo>
                  <a:cubicBezTo>
                    <a:pt x="11585" y="6847"/>
                    <a:pt x="11466" y="6704"/>
                    <a:pt x="11240" y="6430"/>
                  </a:cubicBezTo>
                  <a:cubicBezTo>
                    <a:pt x="11014" y="6156"/>
                    <a:pt x="10692" y="5787"/>
                    <a:pt x="10240" y="5358"/>
                  </a:cubicBezTo>
                  <a:cubicBezTo>
                    <a:pt x="9799" y="4930"/>
                    <a:pt x="9240" y="4430"/>
                    <a:pt x="8609" y="3918"/>
                  </a:cubicBezTo>
                  <a:cubicBezTo>
                    <a:pt x="7966" y="3406"/>
                    <a:pt x="7216" y="2882"/>
                    <a:pt x="6406" y="2394"/>
                  </a:cubicBezTo>
                  <a:cubicBezTo>
                    <a:pt x="5585" y="1906"/>
                    <a:pt x="4763" y="1513"/>
                    <a:pt x="4001" y="1191"/>
                  </a:cubicBezTo>
                  <a:cubicBezTo>
                    <a:pt x="3251" y="882"/>
                    <a:pt x="2549" y="643"/>
                    <a:pt x="1953" y="465"/>
                  </a:cubicBezTo>
                  <a:cubicBezTo>
                    <a:pt x="1358" y="298"/>
                    <a:pt x="870" y="167"/>
                    <a:pt x="525" y="108"/>
                  </a:cubicBezTo>
                  <a:cubicBezTo>
                    <a:pt x="191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1" name="Google Shape;17541;p59"/>
            <p:cNvSpPr/>
            <p:nvPr/>
          </p:nvSpPr>
          <p:spPr>
            <a:xfrm>
              <a:off x="4128175" y="2210825"/>
              <a:ext cx="99450" cy="64900"/>
            </a:xfrm>
            <a:custGeom>
              <a:avLst/>
              <a:gdLst/>
              <a:ahLst/>
              <a:cxnLst/>
              <a:rect l="l" t="t" r="r" b="b"/>
              <a:pathLst>
                <a:path w="3978" h="2596" extrusionOk="0">
                  <a:moveTo>
                    <a:pt x="1" y="0"/>
                  </a:moveTo>
                  <a:cubicBezTo>
                    <a:pt x="1" y="0"/>
                    <a:pt x="870" y="572"/>
                    <a:pt x="1977" y="1310"/>
                  </a:cubicBezTo>
                  <a:cubicBezTo>
                    <a:pt x="3085" y="2024"/>
                    <a:pt x="3977" y="2596"/>
                    <a:pt x="3977" y="2596"/>
                  </a:cubicBezTo>
                  <a:cubicBezTo>
                    <a:pt x="3977" y="2596"/>
                    <a:pt x="3811" y="2381"/>
                    <a:pt x="3513" y="2084"/>
                  </a:cubicBezTo>
                  <a:cubicBezTo>
                    <a:pt x="3215" y="1750"/>
                    <a:pt x="2763" y="1346"/>
                    <a:pt x="2203" y="977"/>
                  </a:cubicBezTo>
                  <a:cubicBezTo>
                    <a:pt x="1632" y="607"/>
                    <a:pt x="1084" y="357"/>
                    <a:pt x="668" y="203"/>
                  </a:cubicBezTo>
                  <a:cubicBezTo>
                    <a:pt x="263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2" name="Google Shape;17542;p59"/>
            <p:cNvSpPr/>
            <p:nvPr/>
          </p:nvSpPr>
          <p:spPr>
            <a:xfrm>
              <a:off x="4185025" y="2212900"/>
              <a:ext cx="47950" cy="35150"/>
            </a:xfrm>
            <a:custGeom>
              <a:avLst/>
              <a:gdLst/>
              <a:ahLst/>
              <a:cxnLst/>
              <a:rect l="l" t="t" r="r" b="b"/>
              <a:pathLst>
                <a:path w="1918" h="14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10" y="477"/>
                    <a:pt x="846" y="870"/>
                  </a:cubicBezTo>
                  <a:cubicBezTo>
                    <a:pt x="1370" y="1251"/>
                    <a:pt x="1918" y="1406"/>
                    <a:pt x="1918" y="1406"/>
                  </a:cubicBezTo>
                  <a:cubicBezTo>
                    <a:pt x="1918" y="1406"/>
                    <a:pt x="1608" y="929"/>
                    <a:pt x="1072" y="536"/>
                  </a:cubicBezTo>
                  <a:cubicBezTo>
                    <a:pt x="549" y="15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3" name="Google Shape;17543;p59"/>
            <p:cNvSpPr/>
            <p:nvPr/>
          </p:nvSpPr>
          <p:spPr>
            <a:xfrm>
              <a:off x="4198125" y="2195925"/>
              <a:ext cx="44675" cy="26225"/>
            </a:xfrm>
            <a:custGeom>
              <a:avLst/>
              <a:gdLst/>
              <a:ahLst/>
              <a:cxnLst/>
              <a:rect l="l" t="t" r="r" b="b"/>
              <a:pathLst>
                <a:path w="1787" h="1049" extrusionOk="0">
                  <a:moveTo>
                    <a:pt x="1" y="1"/>
                  </a:moveTo>
                  <a:cubicBezTo>
                    <a:pt x="1" y="1"/>
                    <a:pt x="334" y="370"/>
                    <a:pt x="822" y="656"/>
                  </a:cubicBezTo>
                  <a:cubicBezTo>
                    <a:pt x="1299" y="930"/>
                    <a:pt x="1787" y="1049"/>
                    <a:pt x="1787" y="1049"/>
                  </a:cubicBezTo>
                  <a:cubicBezTo>
                    <a:pt x="1787" y="1049"/>
                    <a:pt x="1513" y="620"/>
                    <a:pt x="1013" y="310"/>
                  </a:cubicBezTo>
                  <a:cubicBezTo>
                    <a:pt x="50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4" name="Google Shape;17544;p59"/>
            <p:cNvSpPr/>
            <p:nvPr/>
          </p:nvSpPr>
          <p:spPr>
            <a:xfrm>
              <a:off x="4220150" y="2186850"/>
              <a:ext cx="28900" cy="14625"/>
            </a:xfrm>
            <a:custGeom>
              <a:avLst/>
              <a:gdLst/>
              <a:ahLst/>
              <a:cxnLst/>
              <a:rect l="l" t="t" r="r" b="b"/>
              <a:pathLst>
                <a:path w="1156" h="585" extrusionOk="0">
                  <a:moveTo>
                    <a:pt x="123" y="0"/>
                  </a:moveTo>
                  <a:cubicBezTo>
                    <a:pt x="48" y="0"/>
                    <a:pt x="1" y="7"/>
                    <a:pt x="1" y="7"/>
                  </a:cubicBezTo>
                  <a:cubicBezTo>
                    <a:pt x="1" y="7"/>
                    <a:pt x="156" y="304"/>
                    <a:pt x="489" y="459"/>
                  </a:cubicBezTo>
                  <a:cubicBezTo>
                    <a:pt x="686" y="565"/>
                    <a:pt x="902" y="585"/>
                    <a:pt x="1033" y="585"/>
                  </a:cubicBezTo>
                  <a:cubicBezTo>
                    <a:pt x="1108" y="585"/>
                    <a:pt x="1156" y="578"/>
                    <a:pt x="1156" y="578"/>
                  </a:cubicBezTo>
                  <a:cubicBezTo>
                    <a:pt x="1156" y="578"/>
                    <a:pt x="977" y="269"/>
                    <a:pt x="668" y="126"/>
                  </a:cubicBezTo>
                  <a:cubicBezTo>
                    <a:pt x="471" y="20"/>
                    <a:pt x="254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5" name="Google Shape;17545;p59"/>
            <p:cNvSpPr/>
            <p:nvPr/>
          </p:nvSpPr>
          <p:spPr>
            <a:xfrm>
              <a:off x="4228200" y="2167775"/>
              <a:ext cx="32175" cy="13300"/>
            </a:xfrm>
            <a:custGeom>
              <a:avLst/>
              <a:gdLst/>
              <a:ahLst/>
              <a:cxnLst/>
              <a:rect l="l" t="t" r="r" b="b"/>
              <a:pathLst>
                <a:path w="1287" h="532" extrusionOk="0">
                  <a:moveTo>
                    <a:pt x="241" y="0"/>
                  </a:moveTo>
                  <a:cubicBezTo>
                    <a:pt x="98" y="0"/>
                    <a:pt x="0" y="20"/>
                    <a:pt x="0" y="20"/>
                  </a:cubicBezTo>
                  <a:cubicBezTo>
                    <a:pt x="0" y="20"/>
                    <a:pt x="215" y="317"/>
                    <a:pt x="572" y="448"/>
                  </a:cubicBezTo>
                  <a:cubicBezTo>
                    <a:pt x="731" y="514"/>
                    <a:pt x="896" y="532"/>
                    <a:pt x="1026" y="532"/>
                  </a:cubicBezTo>
                  <a:cubicBezTo>
                    <a:pt x="1179" y="532"/>
                    <a:pt x="1286" y="508"/>
                    <a:pt x="1286" y="508"/>
                  </a:cubicBezTo>
                  <a:cubicBezTo>
                    <a:pt x="1286" y="508"/>
                    <a:pt x="1072" y="210"/>
                    <a:pt x="715" y="79"/>
                  </a:cubicBezTo>
                  <a:cubicBezTo>
                    <a:pt x="544" y="17"/>
                    <a:pt x="373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6" name="Google Shape;17546;p59"/>
            <p:cNvSpPr/>
            <p:nvPr/>
          </p:nvSpPr>
          <p:spPr>
            <a:xfrm>
              <a:off x="4240400" y="2145775"/>
              <a:ext cx="32175" cy="16025"/>
            </a:xfrm>
            <a:custGeom>
              <a:avLst/>
              <a:gdLst/>
              <a:ahLst/>
              <a:cxnLst/>
              <a:rect l="l" t="t" r="r" b="b"/>
              <a:pathLst>
                <a:path w="1287" h="641" extrusionOk="0">
                  <a:moveTo>
                    <a:pt x="118" y="1"/>
                  </a:moveTo>
                  <a:cubicBezTo>
                    <a:pt x="45" y="1"/>
                    <a:pt x="0" y="7"/>
                    <a:pt x="0" y="7"/>
                  </a:cubicBezTo>
                  <a:cubicBezTo>
                    <a:pt x="0" y="7"/>
                    <a:pt x="191" y="316"/>
                    <a:pt x="548" y="495"/>
                  </a:cubicBezTo>
                  <a:cubicBezTo>
                    <a:pt x="812" y="622"/>
                    <a:pt x="1075" y="641"/>
                    <a:pt x="1205" y="641"/>
                  </a:cubicBezTo>
                  <a:cubicBezTo>
                    <a:pt x="1256" y="641"/>
                    <a:pt x="1286" y="638"/>
                    <a:pt x="1286" y="638"/>
                  </a:cubicBezTo>
                  <a:cubicBezTo>
                    <a:pt x="1286" y="638"/>
                    <a:pt x="1096" y="316"/>
                    <a:pt x="727" y="138"/>
                  </a:cubicBezTo>
                  <a:cubicBezTo>
                    <a:pt x="494" y="21"/>
                    <a:pt x="256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7" name="Google Shape;17547;p59"/>
            <p:cNvSpPr/>
            <p:nvPr/>
          </p:nvSpPr>
          <p:spPr>
            <a:xfrm>
              <a:off x="4261825" y="2129550"/>
              <a:ext cx="18475" cy="12825"/>
            </a:xfrm>
            <a:custGeom>
              <a:avLst/>
              <a:gdLst/>
              <a:ahLst/>
              <a:cxnLst/>
              <a:rect l="l" t="t" r="r" b="b"/>
              <a:pathLst>
                <a:path w="739" h="513" extrusionOk="0">
                  <a:moveTo>
                    <a:pt x="1" y="1"/>
                  </a:moveTo>
                  <a:cubicBezTo>
                    <a:pt x="1" y="1"/>
                    <a:pt x="13" y="72"/>
                    <a:pt x="36" y="168"/>
                  </a:cubicBezTo>
                  <a:cubicBezTo>
                    <a:pt x="72" y="251"/>
                    <a:pt x="144" y="358"/>
                    <a:pt x="251" y="429"/>
                  </a:cubicBezTo>
                  <a:cubicBezTo>
                    <a:pt x="358" y="489"/>
                    <a:pt x="489" y="513"/>
                    <a:pt x="572" y="513"/>
                  </a:cubicBezTo>
                  <a:cubicBezTo>
                    <a:pt x="679" y="513"/>
                    <a:pt x="739" y="477"/>
                    <a:pt x="739" y="477"/>
                  </a:cubicBezTo>
                  <a:lnTo>
                    <a:pt x="667" y="334"/>
                  </a:lnTo>
                  <a:cubicBezTo>
                    <a:pt x="620" y="239"/>
                    <a:pt x="548" y="144"/>
                    <a:pt x="453" y="96"/>
                  </a:cubicBezTo>
                  <a:cubicBezTo>
                    <a:pt x="370" y="25"/>
                    <a:pt x="251" y="13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8" name="Google Shape;17548;p59"/>
            <p:cNvSpPr/>
            <p:nvPr/>
          </p:nvSpPr>
          <p:spPr>
            <a:xfrm>
              <a:off x="3927550" y="1657175"/>
              <a:ext cx="105400" cy="101525"/>
            </a:xfrm>
            <a:custGeom>
              <a:avLst/>
              <a:gdLst/>
              <a:ahLst/>
              <a:cxnLst/>
              <a:rect l="l" t="t" r="r" b="b"/>
              <a:pathLst>
                <a:path w="4216" h="4061" extrusionOk="0">
                  <a:moveTo>
                    <a:pt x="1" y="1"/>
                  </a:moveTo>
                  <a:cubicBezTo>
                    <a:pt x="1" y="1"/>
                    <a:pt x="144" y="298"/>
                    <a:pt x="442" y="739"/>
                  </a:cubicBezTo>
                  <a:cubicBezTo>
                    <a:pt x="739" y="1191"/>
                    <a:pt x="1192" y="1787"/>
                    <a:pt x="1787" y="2358"/>
                  </a:cubicBezTo>
                  <a:cubicBezTo>
                    <a:pt x="2382" y="2930"/>
                    <a:pt x="2989" y="3358"/>
                    <a:pt x="3454" y="3644"/>
                  </a:cubicBezTo>
                  <a:cubicBezTo>
                    <a:pt x="3918" y="3930"/>
                    <a:pt x="4216" y="4061"/>
                    <a:pt x="4216" y="4061"/>
                  </a:cubicBezTo>
                  <a:cubicBezTo>
                    <a:pt x="4216" y="4061"/>
                    <a:pt x="3966" y="3834"/>
                    <a:pt x="3561" y="3489"/>
                  </a:cubicBezTo>
                  <a:cubicBezTo>
                    <a:pt x="3168" y="3132"/>
                    <a:pt x="2632" y="2644"/>
                    <a:pt x="2049" y="2084"/>
                  </a:cubicBezTo>
                  <a:cubicBezTo>
                    <a:pt x="1477" y="1525"/>
                    <a:pt x="965" y="1001"/>
                    <a:pt x="596" y="620"/>
                  </a:cubicBezTo>
                  <a:cubicBezTo>
                    <a:pt x="227" y="22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9" name="Google Shape;17549;p59"/>
            <p:cNvSpPr/>
            <p:nvPr/>
          </p:nvSpPr>
          <p:spPr>
            <a:xfrm>
              <a:off x="3920425" y="1678025"/>
              <a:ext cx="44075" cy="55075"/>
            </a:xfrm>
            <a:custGeom>
              <a:avLst/>
              <a:gdLst/>
              <a:ahLst/>
              <a:cxnLst/>
              <a:rect l="l" t="t" r="r" b="b"/>
              <a:pathLst>
                <a:path w="1763" h="2203" extrusionOk="0">
                  <a:moveTo>
                    <a:pt x="0" y="0"/>
                  </a:moveTo>
                  <a:cubicBezTo>
                    <a:pt x="0" y="0"/>
                    <a:pt x="48" y="155"/>
                    <a:pt x="143" y="393"/>
                  </a:cubicBezTo>
                  <a:cubicBezTo>
                    <a:pt x="238" y="631"/>
                    <a:pt x="393" y="964"/>
                    <a:pt x="643" y="1274"/>
                  </a:cubicBezTo>
                  <a:cubicBezTo>
                    <a:pt x="893" y="1584"/>
                    <a:pt x="1179" y="1822"/>
                    <a:pt x="1393" y="1977"/>
                  </a:cubicBezTo>
                  <a:cubicBezTo>
                    <a:pt x="1608" y="2119"/>
                    <a:pt x="1762" y="2203"/>
                    <a:pt x="1762" y="2203"/>
                  </a:cubicBezTo>
                  <a:cubicBezTo>
                    <a:pt x="1762" y="2203"/>
                    <a:pt x="1691" y="2048"/>
                    <a:pt x="1524" y="1846"/>
                  </a:cubicBezTo>
                  <a:cubicBezTo>
                    <a:pt x="1369" y="1619"/>
                    <a:pt x="1179" y="1334"/>
                    <a:pt x="941" y="1036"/>
                  </a:cubicBezTo>
                  <a:cubicBezTo>
                    <a:pt x="715" y="738"/>
                    <a:pt x="476" y="488"/>
                    <a:pt x="298" y="2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0" name="Google Shape;17550;p59"/>
            <p:cNvSpPr/>
            <p:nvPr/>
          </p:nvSpPr>
          <p:spPr>
            <a:xfrm>
              <a:off x="3854625" y="1739325"/>
              <a:ext cx="52425" cy="40800"/>
            </a:xfrm>
            <a:custGeom>
              <a:avLst/>
              <a:gdLst/>
              <a:ahLst/>
              <a:cxnLst/>
              <a:rect l="l" t="t" r="r" b="b"/>
              <a:pathLst>
                <a:path w="2097" h="16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1" y="132"/>
                    <a:pt x="215" y="346"/>
                  </a:cubicBezTo>
                  <a:cubicBezTo>
                    <a:pt x="358" y="548"/>
                    <a:pt x="584" y="798"/>
                    <a:pt x="882" y="1037"/>
                  </a:cubicBezTo>
                  <a:cubicBezTo>
                    <a:pt x="1180" y="1275"/>
                    <a:pt x="1477" y="1430"/>
                    <a:pt x="1715" y="1513"/>
                  </a:cubicBezTo>
                  <a:cubicBezTo>
                    <a:pt x="1954" y="1608"/>
                    <a:pt x="2096" y="1632"/>
                    <a:pt x="2096" y="1632"/>
                  </a:cubicBezTo>
                  <a:cubicBezTo>
                    <a:pt x="2096" y="1632"/>
                    <a:pt x="1680" y="1156"/>
                    <a:pt x="1132" y="727"/>
                  </a:cubicBezTo>
                  <a:cubicBezTo>
                    <a:pt x="549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1" name="Google Shape;17551;p59"/>
            <p:cNvSpPr/>
            <p:nvPr/>
          </p:nvSpPr>
          <p:spPr>
            <a:xfrm>
              <a:off x="3530500" y="2110500"/>
              <a:ext cx="175025" cy="115525"/>
            </a:xfrm>
            <a:custGeom>
              <a:avLst/>
              <a:gdLst/>
              <a:ahLst/>
              <a:cxnLst/>
              <a:rect l="l" t="t" r="r" b="b"/>
              <a:pathLst>
                <a:path w="7001" h="4621" extrusionOk="0">
                  <a:moveTo>
                    <a:pt x="0" y="1"/>
                  </a:moveTo>
                  <a:cubicBezTo>
                    <a:pt x="0" y="1"/>
                    <a:pt x="310" y="358"/>
                    <a:pt x="869" y="894"/>
                  </a:cubicBezTo>
                  <a:cubicBezTo>
                    <a:pt x="1417" y="1418"/>
                    <a:pt x="2227" y="2120"/>
                    <a:pt x="3203" y="2763"/>
                  </a:cubicBezTo>
                  <a:cubicBezTo>
                    <a:pt x="4191" y="3394"/>
                    <a:pt x="5144" y="3870"/>
                    <a:pt x="5834" y="4168"/>
                  </a:cubicBezTo>
                  <a:cubicBezTo>
                    <a:pt x="6548" y="4466"/>
                    <a:pt x="7001" y="4620"/>
                    <a:pt x="7001" y="4620"/>
                  </a:cubicBezTo>
                  <a:cubicBezTo>
                    <a:pt x="7001" y="4620"/>
                    <a:pt x="6596" y="4382"/>
                    <a:pt x="5929" y="3978"/>
                  </a:cubicBezTo>
                  <a:cubicBezTo>
                    <a:pt x="5263" y="3585"/>
                    <a:pt x="4382" y="3061"/>
                    <a:pt x="3417" y="2418"/>
                  </a:cubicBezTo>
                  <a:cubicBezTo>
                    <a:pt x="2465" y="1787"/>
                    <a:pt x="1595" y="1180"/>
                    <a:pt x="988" y="739"/>
                  </a:cubicBezTo>
                  <a:cubicBezTo>
                    <a:pt x="381" y="28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2" name="Google Shape;17552;p59"/>
            <p:cNvSpPr/>
            <p:nvPr/>
          </p:nvSpPr>
          <p:spPr>
            <a:xfrm>
              <a:off x="3556375" y="2081925"/>
              <a:ext cx="44675" cy="31275"/>
            </a:xfrm>
            <a:custGeom>
              <a:avLst/>
              <a:gdLst/>
              <a:ahLst/>
              <a:cxnLst/>
              <a:rect l="l" t="t" r="r" b="b"/>
              <a:pathLst>
                <a:path w="1787" h="12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75" y="441"/>
                    <a:pt x="775" y="787"/>
                  </a:cubicBezTo>
                  <a:cubicBezTo>
                    <a:pt x="1275" y="1132"/>
                    <a:pt x="1787" y="1251"/>
                    <a:pt x="1787" y="1251"/>
                  </a:cubicBezTo>
                  <a:cubicBezTo>
                    <a:pt x="1787" y="1251"/>
                    <a:pt x="1513" y="810"/>
                    <a:pt x="1001" y="465"/>
                  </a:cubicBezTo>
                  <a:cubicBezTo>
                    <a:pt x="501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3" name="Google Shape;17553;p59"/>
            <p:cNvSpPr/>
            <p:nvPr/>
          </p:nvSpPr>
          <p:spPr>
            <a:xfrm>
              <a:off x="3575725" y="2060800"/>
              <a:ext cx="44675" cy="27100"/>
            </a:xfrm>
            <a:custGeom>
              <a:avLst/>
              <a:gdLst/>
              <a:ahLst/>
              <a:cxnLst/>
              <a:rect l="l" t="t" r="r" b="b"/>
              <a:pathLst>
                <a:path w="1787" h="1084" extrusionOk="0">
                  <a:moveTo>
                    <a:pt x="1" y="0"/>
                  </a:moveTo>
                  <a:cubicBezTo>
                    <a:pt x="1" y="1"/>
                    <a:pt x="298" y="417"/>
                    <a:pt x="787" y="715"/>
                  </a:cubicBezTo>
                  <a:cubicBezTo>
                    <a:pt x="1275" y="1013"/>
                    <a:pt x="1787" y="1084"/>
                    <a:pt x="1787" y="1084"/>
                  </a:cubicBezTo>
                  <a:cubicBezTo>
                    <a:pt x="1787" y="1084"/>
                    <a:pt x="1501" y="667"/>
                    <a:pt x="989" y="370"/>
                  </a:cubicBezTo>
                  <a:cubicBezTo>
                    <a:pt x="501" y="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4" name="Google Shape;17554;p59"/>
            <p:cNvSpPr/>
            <p:nvPr/>
          </p:nvSpPr>
          <p:spPr>
            <a:xfrm>
              <a:off x="3595975" y="2038475"/>
              <a:ext cx="25925" cy="19675"/>
            </a:xfrm>
            <a:custGeom>
              <a:avLst/>
              <a:gdLst/>
              <a:ahLst/>
              <a:cxnLst/>
              <a:rect l="l" t="t" r="r" b="b"/>
              <a:pathLst>
                <a:path w="1037" h="787" extrusionOk="0">
                  <a:moveTo>
                    <a:pt x="0" y="1"/>
                  </a:moveTo>
                  <a:cubicBezTo>
                    <a:pt x="0" y="1"/>
                    <a:pt x="108" y="322"/>
                    <a:pt x="393" y="548"/>
                  </a:cubicBezTo>
                  <a:cubicBezTo>
                    <a:pt x="679" y="774"/>
                    <a:pt x="1036" y="786"/>
                    <a:pt x="1036" y="786"/>
                  </a:cubicBezTo>
                  <a:cubicBezTo>
                    <a:pt x="1036" y="786"/>
                    <a:pt x="929" y="453"/>
                    <a:pt x="643" y="239"/>
                  </a:cubicBezTo>
                  <a:cubicBezTo>
                    <a:pt x="358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5" name="Google Shape;17555;p59"/>
            <p:cNvSpPr/>
            <p:nvPr/>
          </p:nvSpPr>
          <p:spPr>
            <a:xfrm>
              <a:off x="3611450" y="2019575"/>
              <a:ext cx="24125" cy="12350"/>
            </a:xfrm>
            <a:custGeom>
              <a:avLst/>
              <a:gdLst/>
              <a:ahLst/>
              <a:cxnLst/>
              <a:rect l="l" t="t" r="r" b="b"/>
              <a:pathLst>
                <a:path w="965" h="494" extrusionOk="0">
                  <a:moveTo>
                    <a:pt x="282" y="0"/>
                  </a:moveTo>
                  <a:cubicBezTo>
                    <a:pt x="244" y="0"/>
                    <a:pt x="209" y="3"/>
                    <a:pt x="179" y="6"/>
                  </a:cubicBezTo>
                  <a:cubicBezTo>
                    <a:pt x="72" y="30"/>
                    <a:pt x="1" y="54"/>
                    <a:pt x="1" y="54"/>
                  </a:cubicBezTo>
                  <a:cubicBezTo>
                    <a:pt x="1" y="54"/>
                    <a:pt x="36" y="114"/>
                    <a:pt x="120" y="185"/>
                  </a:cubicBezTo>
                  <a:cubicBezTo>
                    <a:pt x="191" y="268"/>
                    <a:pt x="274" y="352"/>
                    <a:pt x="417" y="411"/>
                  </a:cubicBezTo>
                  <a:cubicBezTo>
                    <a:pt x="548" y="471"/>
                    <a:pt x="679" y="483"/>
                    <a:pt x="786" y="483"/>
                  </a:cubicBezTo>
                  <a:cubicBezTo>
                    <a:pt x="822" y="491"/>
                    <a:pt x="854" y="493"/>
                    <a:pt x="880" y="493"/>
                  </a:cubicBezTo>
                  <a:cubicBezTo>
                    <a:pt x="933" y="493"/>
                    <a:pt x="965" y="483"/>
                    <a:pt x="965" y="483"/>
                  </a:cubicBezTo>
                  <a:cubicBezTo>
                    <a:pt x="965" y="483"/>
                    <a:pt x="929" y="411"/>
                    <a:pt x="894" y="328"/>
                  </a:cubicBezTo>
                  <a:cubicBezTo>
                    <a:pt x="810" y="221"/>
                    <a:pt x="727" y="114"/>
                    <a:pt x="572" y="54"/>
                  </a:cubicBezTo>
                  <a:cubicBezTo>
                    <a:pt x="473" y="13"/>
                    <a:pt x="369" y="0"/>
                    <a:pt x="2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6" name="Google Shape;17556;p59"/>
            <p:cNvSpPr/>
            <p:nvPr/>
          </p:nvSpPr>
          <p:spPr>
            <a:xfrm>
              <a:off x="3350400" y="2217075"/>
              <a:ext cx="106600" cy="25450"/>
            </a:xfrm>
            <a:custGeom>
              <a:avLst/>
              <a:gdLst/>
              <a:ahLst/>
              <a:cxnLst/>
              <a:rect l="l" t="t" r="r" b="b"/>
              <a:pathLst>
                <a:path w="4264" h="101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15" y="131"/>
                    <a:pt x="584" y="298"/>
                  </a:cubicBezTo>
                  <a:cubicBezTo>
                    <a:pt x="941" y="465"/>
                    <a:pt x="1465" y="655"/>
                    <a:pt x="2061" y="798"/>
                  </a:cubicBezTo>
                  <a:cubicBezTo>
                    <a:pt x="2656" y="953"/>
                    <a:pt x="3204" y="1000"/>
                    <a:pt x="3608" y="1012"/>
                  </a:cubicBezTo>
                  <a:cubicBezTo>
                    <a:pt x="3743" y="1016"/>
                    <a:pt x="3861" y="1018"/>
                    <a:pt x="3958" y="1018"/>
                  </a:cubicBezTo>
                  <a:cubicBezTo>
                    <a:pt x="4152" y="1018"/>
                    <a:pt x="4263" y="1012"/>
                    <a:pt x="4263" y="1012"/>
                  </a:cubicBezTo>
                  <a:cubicBezTo>
                    <a:pt x="4263" y="1012"/>
                    <a:pt x="3323" y="715"/>
                    <a:pt x="2144" y="429"/>
                  </a:cubicBezTo>
                  <a:cubicBezTo>
                    <a:pt x="989" y="14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7" name="Google Shape;17557;p59"/>
            <p:cNvSpPr/>
            <p:nvPr/>
          </p:nvSpPr>
          <p:spPr>
            <a:xfrm>
              <a:off x="3366475" y="2199750"/>
              <a:ext cx="48850" cy="13675"/>
            </a:xfrm>
            <a:custGeom>
              <a:avLst/>
              <a:gdLst/>
              <a:ahLst/>
              <a:cxnLst/>
              <a:rect l="l" t="t" r="r" b="b"/>
              <a:pathLst>
                <a:path w="1954" h="547" extrusionOk="0">
                  <a:moveTo>
                    <a:pt x="487" y="1"/>
                  </a:moveTo>
                  <a:cubicBezTo>
                    <a:pt x="199" y="1"/>
                    <a:pt x="1" y="50"/>
                    <a:pt x="1" y="50"/>
                  </a:cubicBezTo>
                  <a:cubicBezTo>
                    <a:pt x="1" y="50"/>
                    <a:pt x="417" y="324"/>
                    <a:pt x="941" y="455"/>
                  </a:cubicBezTo>
                  <a:cubicBezTo>
                    <a:pt x="1251" y="531"/>
                    <a:pt x="1542" y="547"/>
                    <a:pt x="1731" y="547"/>
                  </a:cubicBezTo>
                  <a:cubicBezTo>
                    <a:pt x="1869" y="547"/>
                    <a:pt x="1953" y="538"/>
                    <a:pt x="1953" y="538"/>
                  </a:cubicBezTo>
                  <a:cubicBezTo>
                    <a:pt x="1953" y="538"/>
                    <a:pt x="1584" y="217"/>
                    <a:pt x="1025" y="62"/>
                  </a:cubicBezTo>
                  <a:cubicBezTo>
                    <a:pt x="830" y="16"/>
                    <a:pt x="645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8" name="Google Shape;17558;p59"/>
            <p:cNvSpPr/>
            <p:nvPr/>
          </p:nvSpPr>
          <p:spPr>
            <a:xfrm>
              <a:off x="3390600" y="2171725"/>
              <a:ext cx="31275" cy="11725"/>
            </a:xfrm>
            <a:custGeom>
              <a:avLst/>
              <a:gdLst/>
              <a:ahLst/>
              <a:cxnLst/>
              <a:rect l="l" t="t" r="r" b="b"/>
              <a:pathLst>
                <a:path w="1251" h="469" extrusionOk="0">
                  <a:moveTo>
                    <a:pt x="415" y="0"/>
                  </a:moveTo>
                  <a:cubicBezTo>
                    <a:pt x="176" y="0"/>
                    <a:pt x="0" y="76"/>
                    <a:pt x="0" y="76"/>
                  </a:cubicBezTo>
                  <a:cubicBezTo>
                    <a:pt x="0" y="76"/>
                    <a:pt x="262" y="314"/>
                    <a:pt x="584" y="409"/>
                  </a:cubicBezTo>
                  <a:cubicBezTo>
                    <a:pt x="726" y="455"/>
                    <a:pt x="869" y="468"/>
                    <a:pt x="986" y="468"/>
                  </a:cubicBezTo>
                  <a:cubicBezTo>
                    <a:pt x="1141" y="468"/>
                    <a:pt x="1250" y="445"/>
                    <a:pt x="1250" y="445"/>
                  </a:cubicBezTo>
                  <a:cubicBezTo>
                    <a:pt x="1250" y="445"/>
                    <a:pt x="1048" y="147"/>
                    <a:pt x="703" y="40"/>
                  </a:cubicBezTo>
                  <a:cubicBezTo>
                    <a:pt x="602" y="11"/>
                    <a:pt x="504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9" name="Google Shape;17559;p59"/>
            <p:cNvSpPr/>
            <p:nvPr/>
          </p:nvSpPr>
          <p:spPr>
            <a:xfrm>
              <a:off x="3495950" y="2066750"/>
              <a:ext cx="35750" cy="12850"/>
            </a:xfrm>
            <a:custGeom>
              <a:avLst/>
              <a:gdLst/>
              <a:ahLst/>
              <a:cxnLst/>
              <a:rect l="l" t="t" r="r" b="b"/>
              <a:pathLst>
                <a:path w="1430" h="514" extrusionOk="0">
                  <a:moveTo>
                    <a:pt x="1" y="1"/>
                  </a:moveTo>
                  <a:cubicBezTo>
                    <a:pt x="1" y="1"/>
                    <a:pt x="60" y="72"/>
                    <a:pt x="168" y="179"/>
                  </a:cubicBezTo>
                  <a:cubicBezTo>
                    <a:pt x="275" y="286"/>
                    <a:pt x="430" y="405"/>
                    <a:pt x="644" y="465"/>
                  </a:cubicBezTo>
                  <a:cubicBezTo>
                    <a:pt x="758" y="499"/>
                    <a:pt x="872" y="513"/>
                    <a:pt x="975" y="513"/>
                  </a:cubicBezTo>
                  <a:cubicBezTo>
                    <a:pt x="1055" y="513"/>
                    <a:pt x="1129" y="504"/>
                    <a:pt x="1192" y="489"/>
                  </a:cubicBezTo>
                  <a:cubicBezTo>
                    <a:pt x="1346" y="477"/>
                    <a:pt x="1430" y="429"/>
                    <a:pt x="1430" y="429"/>
                  </a:cubicBezTo>
                  <a:cubicBezTo>
                    <a:pt x="1430" y="429"/>
                    <a:pt x="1358" y="370"/>
                    <a:pt x="1239" y="298"/>
                  </a:cubicBezTo>
                  <a:cubicBezTo>
                    <a:pt x="1120" y="239"/>
                    <a:pt x="953" y="143"/>
                    <a:pt x="763" y="84"/>
                  </a:cubicBezTo>
                  <a:cubicBezTo>
                    <a:pt x="572" y="24"/>
                    <a:pt x="394" y="13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0" name="Google Shape;17560;p59"/>
            <p:cNvSpPr/>
            <p:nvPr/>
          </p:nvSpPr>
          <p:spPr>
            <a:xfrm>
              <a:off x="3512625" y="2047400"/>
              <a:ext cx="24725" cy="11650"/>
            </a:xfrm>
            <a:custGeom>
              <a:avLst/>
              <a:gdLst/>
              <a:ahLst/>
              <a:cxnLst/>
              <a:rect l="l" t="t" r="r" b="b"/>
              <a:pathLst>
                <a:path w="989" h="466" extrusionOk="0">
                  <a:moveTo>
                    <a:pt x="302" y="1"/>
                  </a:moveTo>
                  <a:cubicBezTo>
                    <a:pt x="133" y="1"/>
                    <a:pt x="1" y="48"/>
                    <a:pt x="1" y="48"/>
                  </a:cubicBezTo>
                  <a:cubicBezTo>
                    <a:pt x="1" y="48"/>
                    <a:pt x="155" y="310"/>
                    <a:pt x="417" y="417"/>
                  </a:cubicBezTo>
                  <a:cubicBezTo>
                    <a:pt x="509" y="453"/>
                    <a:pt x="603" y="465"/>
                    <a:pt x="687" y="465"/>
                  </a:cubicBezTo>
                  <a:cubicBezTo>
                    <a:pt x="857" y="465"/>
                    <a:pt x="989" y="417"/>
                    <a:pt x="989" y="417"/>
                  </a:cubicBezTo>
                  <a:cubicBezTo>
                    <a:pt x="989" y="417"/>
                    <a:pt x="834" y="144"/>
                    <a:pt x="572" y="48"/>
                  </a:cubicBezTo>
                  <a:cubicBezTo>
                    <a:pt x="481" y="13"/>
                    <a:pt x="387" y="1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1" name="Google Shape;17561;p59"/>
            <p:cNvSpPr/>
            <p:nvPr/>
          </p:nvSpPr>
          <p:spPr>
            <a:xfrm>
              <a:off x="3541800" y="2027850"/>
              <a:ext cx="21450" cy="11150"/>
            </a:xfrm>
            <a:custGeom>
              <a:avLst/>
              <a:gdLst/>
              <a:ahLst/>
              <a:cxnLst/>
              <a:rect l="l" t="t" r="r" b="b"/>
              <a:pathLst>
                <a:path w="858" h="446" extrusionOk="0">
                  <a:moveTo>
                    <a:pt x="301" y="1"/>
                  </a:moveTo>
                  <a:cubicBezTo>
                    <a:pt x="136" y="1"/>
                    <a:pt x="0" y="56"/>
                    <a:pt x="0" y="56"/>
                  </a:cubicBezTo>
                  <a:cubicBezTo>
                    <a:pt x="0" y="56"/>
                    <a:pt x="120" y="318"/>
                    <a:pt x="358" y="414"/>
                  </a:cubicBezTo>
                  <a:cubicBezTo>
                    <a:pt x="424" y="437"/>
                    <a:pt x="493" y="445"/>
                    <a:pt x="557" y="445"/>
                  </a:cubicBezTo>
                  <a:cubicBezTo>
                    <a:pt x="722" y="445"/>
                    <a:pt x="858" y="390"/>
                    <a:pt x="858" y="390"/>
                  </a:cubicBezTo>
                  <a:cubicBezTo>
                    <a:pt x="858" y="390"/>
                    <a:pt x="739" y="128"/>
                    <a:pt x="501" y="33"/>
                  </a:cubicBezTo>
                  <a:cubicBezTo>
                    <a:pt x="434" y="9"/>
                    <a:pt x="365" y="1"/>
                    <a:pt x="3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2" name="Google Shape;17562;p59"/>
            <p:cNvSpPr/>
            <p:nvPr/>
          </p:nvSpPr>
          <p:spPr>
            <a:xfrm>
              <a:off x="3503400" y="2281375"/>
              <a:ext cx="359000" cy="107175"/>
            </a:xfrm>
            <a:custGeom>
              <a:avLst/>
              <a:gdLst/>
              <a:ahLst/>
              <a:cxnLst/>
              <a:rect l="l" t="t" r="r" b="b"/>
              <a:pathLst>
                <a:path w="14360" h="4287" extrusionOk="0">
                  <a:moveTo>
                    <a:pt x="1" y="0"/>
                  </a:moveTo>
                  <a:cubicBezTo>
                    <a:pt x="1" y="0"/>
                    <a:pt x="3168" y="1143"/>
                    <a:pt x="7132" y="2334"/>
                  </a:cubicBezTo>
                  <a:cubicBezTo>
                    <a:pt x="11085" y="3512"/>
                    <a:pt x="14360" y="4286"/>
                    <a:pt x="14360" y="4286"/>
                  </a:cubicBezTo>
                  <a:cubicBezTo>
                    <a:pt x="14360" y="4286"/>
                    <a:pt x="11192" y="3143"/>
                    <a:pt x="7240" y="1953"/>
                  </a:cubicBezTo>
                  <a:cubicBezTo>
                    <a:pt x="3275" y="77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3" name="Google Shape;17563;p59"/>
            <p:cNvSpPr/>
            <p:nvPr/>
          </p:nvSpPr>
          <p:spPr>
            <a:xfrm>
              <a:off x="3535850" y="2266775"/>
              <a:ext cx="176225" cy="59550"/>
            </a:xfrm>
            <a:custGeom>
              <a:avLst/>
              <a:gdLst/>
              <a:ahLst/>
              <a:cxnLst/>
              <a:rect l="l" t="t" r="r" b="b"/>
              <a:pathLst>
                <a:path w="7049" h="2382" extrusionOk="0">
                  <a:moveTo>
                    <a:pt x="0" y="1"/>
                  </a:moveTo>
                  <a:cubicBezTo>
                    <a:pt x="0" y="1"/>
                    <a:pt x="1560" y="596"/>
                    <a:pt x="3513" y="1251"/>
                  </a:cubicBezTo>
                  <a:cubicBezTo>
                    <a:pt x="5442" y="1906"/>
                    <a:pt x="7049" y="2382"/>
                    <a:pt x="7049" y="2382"/>
                  </a:cubicBezTo>
                  <a:cubicBezTo>
                    <a:pt x="7049" y="2382"/>
                    <a:pt x="6680" y="2179"/>
                    <a:pt x="6073" y="1882"/>
                  </a:cubicBezTo>
                  <a:cubicBezTo>
                    <a:pt x="5453" y="1584"/>
                    <a:pt x="4608" y="1215"/>
                    <a:pt x="3632" y="882"/>
                  </a:cubicBezTo>
                  <a:cubicBezTo>
                    <a:pt x="2667" y="560"/>
                    <a:pt x="1751" y="334"/>
                    <a:pt x="1084" y="203"/>
                  </a:cubicBezTo>
                  <a:cubicBezTo>
                    <a:pt x="417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4" name="Google Shape;17564;p59"/>
            <p:cNvSpPr/>
            <p:nvPr/>
          </p:nvSpPr>
          <p:spPr>
            <a:xfrm>
              <a:off x="3534650" y="2247425"/>
              <a:ext cx="84575" cy="30400"/>
            </a:xfrm>
            <a:custGeom>
              <a:avLst/>
              <a:gdLst/>
              <a:ahLst/>
              <a:cxnLst/>
              <a:rect l="l" t="t" r="r" b="b"/>
              <a:pathLst>
                <a:path w="3383" h="1216" extrusionOk="0">
                  <a:moveTo>
                    <a:pt x="1" y="1"/>
                  </a:moveTo>
                  <a:cubicBezTo>
                    <a:pt x="1" y="1"/>
                    <a:pt x="703" y="453"/>
                    <a:pt x="1620" y="798"/>
                  </a:cubicBezTo>
                  <a:cubicBezTo>
                    <a:pt x="2561" y="1120"/>
                    <a:pt x="3382" y="1215"/>
                    <a:pt x="3382" y="1215"/>
                  </a:cubicBezTo>
                  <a:cubicBezTo>
                    <a:pt x="3382" y="1215"/>
                    <a:pt x="2692" y="751"/>
                    <a:pt x="1763" y="417"/>
                  </a:cubicBezTo>
                  <a:cubicBezTo>
                    <a:pt x="822" y="9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5" name="Google Shape;17565;p59"/>
            <p:cNvSpPr/>
            <p:nvPr/>
          </p:nvSpPr>
          <p:spPr>
            <a:xfrm>
              <a:off x="3540900" y="2226150"/>
              <a:ext cx="47050" cy="16400"/>
            </a:xfrm>
            <a:custGeom>
              <a:avLst/>
              <a:gdLst/>
              <a:ahLst/>
              <a:cxnLst/>
              <a:rect l="l" t="t" r="r" b="b"/>
              <a:pathLst>
                <a:path w="1882" h="656" extrusionOk="0">
                  <a:moveTo>
                    <a:pt x="161" y="1"/>
                  </a:moveTo>
                  <a:cubicBezTo>
                    <a:pt x="61" y="1"/>
                    <a:pt x="1" y="6"/>
                    <a:pt x="1" y="6"/>
                  </a:cubicBezTo>
                  <a:cubicBezTo>
                    <a:pt x="1" y="6"/>
                    <a:pt x="358" y="352"/>
                    <a:pt x="882" y="518"/>
                  </a:cubicBezTo>
                  <a:cubicBezTo>
                    <a:pt x="1216" y="635"/>
                    <a:pt x="1539" y="655"/>
                    <a:pt x="1724" y="655"/>
                  </a:cubicBezTo>
                  <a:cubicBezTo>
                    <a:pt x="1823" y="655"/>
                    <a:pt x="1882" y="649"/>
                    <a:pt x="1882" y="649"/>
                  </a:cubicBezTo>
                  <a:cubicBezTo>
                    <a:pt x="1882" y="649"/>
                    <a:pt x="1525" y="316"/>
                    <a:pt x="1001" y="137"/>
                  </a:cubicBezTo>
                  <a:cubicBezTo>
                    <a:pt x="675" y="21"/>
                    <a:pt x="349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6" name="Google Shape;17566;p59"/>
            <p:cNvSpPr/>
            <p:nvPr/>
          </p:nvSpPr>
          <p:spPr>
            <a:xfrm>
              <a:off x="3515000" y="2193500"/>
              <a:ext cx="24450" cy="13175"/>
            </a:xfrm>
            <a:custGeom>
              <a:avLst/>
              <a:gdLst/>
              <a:ahLst/>
              <a:cxnLst/>
              <a:rect l="l" t="t" r="r" b="b"/>
              <a:pathLst>
                <a:path w="978" h="527" extrusionOk="0">
                  <a:moveTo>
                    <a:pt x="314" y="0"/>
                  </a:moveTo>
                  <a:cubicBezTo>
                    <a:pt x="264" y="0"/>
                    <a:pt x="219" y="6"/>
                    <a:pt x="180" y="15"/>
                  </a:cubicBezTo>
                  <a:cubicBezTo>
                    <a:pt x="72" y="38"/>
                    <a:pt x="1" y="74"/>
                    <a:pt x="1" y="74"/>
                  </a:cubicBezTo>
                  <a:cubicBezTo>
                    <a:pt x="1" y="74"/>
                    <a:pt x="49" y="134"/>
                    <a:pt x="144" y="217"/>
                  </a:cubicBezTo>
                  <a:cubicBezTo>
                    <a:pt x="227" y="288"/>
                    <a:pt x="322" y="360"/>
                    <a:pt x="441" y="419"/>
                  </a:cubicBezTo>
                  <a:cubicBezTo>
                    <a:pt x="561" y="479"/>
                    <a:pt x="703" y="491"/>
                    <a:pt x="799" y="515"/>
                  </a:cubicBezTo>
                  <a:cubicBezTo>
                    <a:pt x="906" y="527"/>
                    <a:pt x="977" y="527"/>
                    <a:pt x="977" y="527"/>
                  </a:cubicBezTo>
                  <a:cubicBezTo>
                    <a:pt x="977" y="527"/>
                    <a:pt x="965" y="455"/>
                    <a:pt x="906" y="348"/>
                  </a:cubicBezTo>
                  <a:cubicBezTo>
                    <a:pt x="846" y="241"/>
                    <a:pt x="739" y="122"/>
                    <a:pt x="596" y="62"/>
                  </a:cubicBezTo>
                  <a:cubicBezTo>
                    <a:pt x="498" y="17"/>
                    <a:pt x="400" y="0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7" name="Google Shape;17567;p59"/>
            <p:cNvSpPr/>
            <p:nvPr/>
          </p:nvSpPr>
          <p:spPr>
            <a:xfrm>
              <a:off x="4025500" y="2731725"/>
              <a:ext cx="351250" cy="135750"/>
            </a:xfrm>
            <a:custGeom>
              <a:avLst/>
              <a:gdLst/>
              <a:ahLst/>
              <a:cxnLst/>
              <a:rect l="l" t="t" r="r" b="b"/>
              <a:pathLst>
                <a:path w="14050" h="5430" extrusionOk="0">
                  <a:moveTo>
                    <a:pt x="0" y="0"/>
                  </a:moveTo>
                  <a:cubicBezTo>
                    <a:pt x="1" y="0"/>
                    <a:pt x="3060" y="1393"/>
                    <a:pt x="6941" y="2893"/>
                  </a:cubicBezTo>
                  <a:cubicBezTo>
                    <a:pt x="10835" y="4405"/>
                    <a:pt x="14050" y="5429"/>
                    <a:pt x="14050" y="5429"/>
                  </a:cubicBezTo>
                  <a:cubicBezTo>
                    <a:pt x="14050" y="5429"/>
                    <a:pt x="10978" y="4024"/>
                    <a:pt x="7096" y="2524"/>
                  </a:cubicBezTo>
                  <a:cubicBezTo>
                    <a:pt x="3215" y="102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8" name="Google Shape;17568;p59"/>
            <p:cNvSpPr/>
            <p:nvPr/>
          </p:nvSpPr>
          <p:spPr>
            <a:xfrm>
              <a:off x="4029950" y="2719800"/>
              <a:ext cx="156600" cy="59575"/>
            </a:xfrm>
            <a:custGeom>
              <a:avLst/>
              <a:gdLst/>
              <a:ahLst/>
              <a:cxnLst/>
              <a:rect l="l" t="t" r="r" b="b"/>
              <a:pathLst>
                <a:path w="6264" h="2383" extrusionOk="0">
                  <a:moveTo>
                    <a:pt x="1" y="1"/>
                  </a:moveTo>
                  <a:cubicBezTo>
                    <a:pt x="1" y="1"/>
                    <a:pt x="1334" y="715"/>
                    <a:pt x="3061" y="1370"/>
                  </a:cubicBezTo>
                  <a:cubicBezTo>
                    <a:pt x="4787" y="2037"/>
                    <a:pt x="6263" y="2382"/>
                    <a:pt x="6263" y="2382"/>
                  </a:cubicBezTo>
                  <a:cubicBezTo>
                    <a:pt x="6263" y="2382"/>
                    <a:pt x="4930" y="1668"/>
                    <a:pt x="3192" y="1013"/>
                  </a:cubicBezTo>
                  <a:cubicBezTo>
                    <a:pt x="147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9" name="Google Shape;17569;p59"/>
            <p:cNvSpPr/>
            <p:nvPr/>
          </p:nvSpPr>
          <p:spPr>
            <a:xfrm>
              <a:off x="4058525" y="2714150"/>
              <a:ext cx="124750" cy="47350"/>
            </a:xfrm>
            <a:custGeom>
              <a:avLst/>
              <a:gdLst/>
              <a:ahLst/>
              <a:cxnLst/>
              <a:rect l="l" t="t" r="r" b="b"/>
              <a:pathLst>
                <a:path w="4990" h="1894" extrusionOk="0">
                  <a:moveTo>
                    <a:pt x="1" y="1"/>
                  </a:moveTo>
                  <a:cubicBezTo>
                    <a:pt x="1" y="1"/>
                    <a:pt x="1060" y="608"/>
                    <a:pt x="2430" y="1132"/>
                  </a:cubicBezTo>
                  <a:cubicBezTo>
                    <a:pt x="3799" y="1656"/>
                    <a:pt x="4989" y="1894"/>
                    <a:pt x="4989" y="1894"/>
                  </a:cubicBezTo>
                  <a:cubicBezTo>
                    <a:pt x="4989" y="1894"/>
                    <a:pt x="3942" y="1275"/>
                    <a:pt x="2561" y="763"/>
                  </a:cubicBezTo>
                  <a:cubicBezTo>
                    <a:pt x="1191" y="23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0" name="Google Shape;17570;p59"/>
            <p:cNvSpPr/>
            <p:nvPr/>
          </p:nvSpPr>
          <p:spPr>
            <a:xfrm>
              <a:off x="4118350" y="2718625"/>
              <a:ext cx="130400" cy="49425"/>
            </a:xfrm>
            <a:custGeom>
              <a:avLst/>
              <a:gdLst/>
              <a:ahLst/>
              <a:cxnLst/>
              <a:rect l="l" t="t" r="r" b="b"/>
              <a:pathLst>
                <a:path w="5216" h="1977" extrusionOk="0">
                  <a:moveTo>
                    <a:pt x="1" y="0"/>
                  </a:moveTo>
                  <a:cubicBezTo>
                    <a:pt x="1" y="0"/>
                    <a:pt x="1096" y="619"/>
                    <a:pt x="2537" y="1179"/>
                  </a:cubicBezTo>
                  <a:cubicBezTo>
                    <a:pt x="3978" y="1715"/>
                    <a:pt x="5216" y="1977"/>
                    <a:pt x="5216" y="1977"/>
                  </a:cubicBezTo>
                  <a:cubicBezTo>
                    <a:pt x="5216" y="1977"/>
                    <a:pt x="4120" y="1358"/>
                    <a:pt x="2680" y="798"/>
                  </a:cubicBezTo>
                  <a:cubicBezTo>
                    <a:pt x="1239" y="26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1" name="Google Shape;17571;p59"/>
            <p:cNvSpPr/>
            <p:nvPr/>
          </p:nvSpPr>
          <p:spPr>
            <a:xfrm>
              <a:off x="5117900" y="2785300"/>
              <a:ext cx="11625" cy="60150"/>
            </a:xfrm>
            <a:custGeom>
              <a:avLst/>
              <a:gdLst/>
              <a:ahLst/>
              <a:cxnLst/>
              <a:rect l="l" t="t" r="r" b="b"/>
              <a:pathLst>
                <a:path w="465" h="2406" extrusionOk="0">
                  <a:moveTo>
                    <a:pt x="464" y="0"/>
                  </a:moveTo>
                  <a:lnTo>
                    <a:pt x="464" y="0"/>
                  </a:lnTo>
                  <a:cubicBezTo>
                    <a:pt x="464" y="0"/>
                    <a:pt x="357" y="96"/>
                    <a:pt x="214" y="322"/>
                  </a:cubicBezTo>
                  <a:cubicBezTo>
                    <a:pt x="119" y="512"/>
                    <a:pt x="0" y="846"/>
                    <a:pt x="0" y="1203"/>
                  </a:cubicBezTo>
                  <a:cubicBezTo>
                    <a:pt x="0" y="1572"/>
                    <a:pt x="95" y="1881"/>
                    <a:pt x="202" y="2096"/>
                  </a:cubicBezTo>
                  <a:cubicBezTo>
                    <a:pt x="310" y="2298"/>
                    <a:pt x="417" y="2405"/>
                    <a:pt x="417" y="2405"/>
                  </a:cubicBezTo>
                  <a:cubicBezTo>
                    <a:pt x="417" y="2405"/>
                    <a:pt x="417" y="2262"/>
                    <a:pt x="393" y="2036"/>
                  </a:cubicBezTo>
                  <a:lnTo>
                    <a:pt x="393" y="1203"/>
                  </a:lnTo>
                  <a:cubicBezTo>
                    <a:pt x="417" y="893"/>
                    <a:pt x="417" y="596"/>
                    <a:pt x="429" y="369"/>
                  </a:cubicBezTo>
                  <a:cubicBezTo>
                    <a:pt x="441" y="131"/>
                    <a:pt x="46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2" name="Google Shape;17572;p59"/>
            <p:cNvSpPr/>
            <p:nvPr/>
          </p:nvSpPr>
          <p:spPr>
            <a:xfrm>
              <a:off x="5097050" y="2811200"/>
              <a:ext cx="10750" cy="29775"/>
            </a:xfrm>
            <a:custGeom>
              <a:avLst/>
              <a:gdLst/>
              <a:ahLst/>
              <a:cxnLst/>
              <a:rect l="l" t="t" r="r" b="b"/>
              <a:pathLst>
                <a:path w="430" h="1191" extrusionOk="0">
                  <a:moveTo>
                    <a:pt x="191" y="0"/>
                  </a:moveTo>
                  <a:cubicBezTo>
                    <a:pt x="191" y="0"/>
                    <a:pt x="1" y="262"/>
                    <a:pt x="24" y="607"/>
                  </a:cubicBezTo>
                  <a:cubicBezTo>
                    <a:pt x="48" y="941"/>
                    <a:pt x="251" y="1191"/>
                    <a:pt x="251" y="1191"/>
                  </a:cubicBezTo>
                  <a:cubicBezTo>
                    <a:pt x="251" y="1191"/>
                    <a:pt x="429" y="905"/>
                    <a:pt x="417" y="583"/>
                  </a:cubicBezTo>
                  <a:cubicBezTo>
                    <a:pt x="405" y="250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3" name="Google Shape;17573;p59"/>
            <p:cNvSpPr/>
            <p:nvPr/>
          </p:nvSpPr>
          <p:spPr>
            <a:xfrm>
              <a:off x="5064025" y="2168250"/>
              <a:ext cx="10725" cy="52425"/>
            </a:xfrm>
            <a:custGeom>
              <a:avLst/>
              <a:gdLst/>
              <a:ahLst/>
              <a:cxnLst/>
              <a:rect l="l" t="t" r="r" b="b"/>
              <a:pathLst>
                <a:path w="429" h="2097" extrusionOk="0">
                  <a:moveTo>
                    <a:pt x="214" y="1"/>
                  </a:moveTo>
                  <a:cubicBezTo>
                    <a:pt x="214" y="1"/>
                    <a:pt x="60" y="477"/>
                    <a:pt x="24" y="1048"/>
                  </a:cubicBezTo>
                  <a:cubicBezTo>
                    <a:pt x="0" y="1608"/>
                    <a:pt x="95" y="2096"/>
                    <a:pt x="95" y="2096"/>
                  </a:cubicBezTo>
                  <a:cubicBezTo>
                    <a:pt x="95" y="2096"/>
                    <a:pt x="155" y="2001"/>
                    <a:pt x="226" y="1798"/>
                  </a:cubicBezTo>
                  <a:cubicBezTo>
                    <a:pt x="310" y="1608"/>
                    <a:pt x="393" y="1358"/>
                    <a:pt x="417" y="1060"/>
                  </a:cubicBezTo>
                  <a:cubicBezTo>
                    <a:pt x="429" y="763"/>
                    <a:pt x="381" y="489"/>
                    <a:pt x="322" y="298"/>
                  </a:cubicBezTo>
                  <a:cubicBezTo>
                    <a:pt x="274" y="120"/>
                    <a:pt x="214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4" name="Google Shape;17574;p59"/>
            <p:cNvSpPr/>
            <p:nvPr/>
          </p:nvSpPr>
          <p:spPr>
            <a:xfrm>
              <a:off x="3860000" y="2309950"/>
              <a:ext cx="44975" cy="74425"/>
            </a:xfrm>
            <a:custGeom>
              <a:avLst/>
              <a:gdLst/>
              <a:ahLst/>
              <a:cxnLst/>
              <a:rect l="l" t="t" r="r" b="b"/>
              <a:pathLst>
                <a:path w="1799" h="2977" extrusionOk="0">
                  <a:moveTo>
                    <a:pt x="1798" y="0"/>
                  </a:moveTo>
                  <a:lnTo>
                    <a:pt x="1798" y="0"/>
                  </a:lnTo>
                  <a:cubicBezTo>
                    <a:pt x="1798" y="0"/>
                    <a:pt x="1227" y="572"/>
                    <a:pt x="727" y="1393"/>
                  </a:cubicBezTo>
                  <a:cubicBezTo>
                    <a:pt x="238" y="2226"/>
                    <a:pt x="0" y="2977"/>
                    <a:pt x="0" y="2977"/>
                  </a:cubicBezTo>
                  <a:cubicBezTo>
                    <a:pt x="0" y="2977"/>
                    <a:pt x="572" y="2417"/>
                    <a:pt x="1072" y="1595"/>
                  </a:cubicBezTo>
                  <a:cubicBezTo>
                    <a:pt x="1560" y="774"/>
                    <a:pt x="1798" y="0"/>
                    <a:pt x="17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5" name="Google Shape;17575;p59"/>
            <p:cNvSpPr/>
            <p:nvPr/>
          </p:nvSpPr>
          <p:spPr>
            <a:xfrm>
              <a:off x="3877250" y="2371850"/>
              <a:ext cx="14625" cy="20850"/>
            </a:xfrm>
            <a:custGeom>
              <a:avLst/>
              <a:gdLst/>
              <a:ahLst/>
              <a:cxnLst/>
              <a:rect l="l" t="t" r="r" b="b"/>
              <a:pathLst>
                <a:path w="585" h="834" extrusionOk="0">
                  <a:moveTo>
                    <a:pt x="572" y="0"/>
                  </a:moveTo>
                  <a:cubicBezTo>
                    <a:pt x="572" y="0"/>
                    <a:pt x="513" y="24"/>
                    <a:pt x="418" y="84"/>
                  </a:cubicBezTo>
                  <a:cubicBezTo>
                    <a:pt x="346" y="143"/>
                    <a:pt x="239" y="227"/>
                    <a:pt x="168" y="322"/>
                  </a:cubicBezTo>
                  <a:cubicBezTo>
                    <a:pt x="96" y="429"/>
                    <a:pt x="48" y="548"/>
                    <a:pt x="37" y="655"/>
                  </a:cubicBezTo>
                  <a:cubicBezTo>
                    <a:pt x="1" y="762"/>
                    <a:pt x="1" y="834"/>
                    <a:pt x="1" y="834"/>
                  </a:cubicBezTo>
                  <a:cubicBezTo>
                    <a:pt x="1" y="834"/>
                    <a:pt x="72" y="834"/>
                    <a:pt x="179" y="786"/>
                  </a:cubicBezTo>
                  <a:cubicBezTo>
                    <a:pt x="275" y="739"/>
                    <a:pt x="394" y="667"/>
                    <a:pt x="477" y="548"/>
                  </a:cubicBezTo>
                  <a:cubicBezTo>
                    <a:pt x="560" y="429"/>
                    <a:pt x="584" y="274"/>
                    <a:pt x="584" y="179"/>
                  </a:cubicBezTo>
                  <a:cubicBezTo>
                    <a:pt x="584" y="72"/>
                    <a:pt x="572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6" name="Google Shape;17576;p59"/>
            <p:cNvSpPr/>
            <p:nvPr/>
          </p:nvSpPr>
          <p:spPr>
            <a:xfrm>
              <a:off x="3895125" y="2380475"/>
              <a:ext cx="16100" cy="16400"/>
            </a:xfrm>
            <a:custGeom>
              <a:avLst/>
              <a:gdLst/>
              <a:ahLst/>
              <a:cxnLst/>
              <a:rect l="l" t="t" r="r" b="b"/>
              <a:pathLst>
                <a:path w="644" h="656" extrusionOk="0">
                  <a:moveTo>
                    <a:pt x="596" y="1"/>
                  </a:moveTo>
                  <a:lnTo>
                    <a:pt x="596" y="1"/>
                  </a:lnTo>
                  <a:cubicBezTo>
                    <a:pt x="595" y="1"/>
                    <a:pt x="334" y="37"/>
                    <a:pt x="167" y="203"/>
                  </a:cubicBezTo>
                  <a:cubicBezTo>
                    <a:pt x="24" y="382"/>
                    <a:pt x="0" y="656"/>
                    <a:pt x="0" y="656"/>
                  </a:cubicBezTo>
                  <a:cubicBezTo>
                    <a:pt x="0" y="656"/>
                    <a:pt x="4" y="656"/>
                    <a:pt x="10" y="656"/>
                  </a:cubicBezTo>
                  <a:cubicBezTo>
                    <a:pt x="62" y="656"/>
                    <a:pt x="306" y="646"/>
                    <a:pt x="465" y="477"/>
                  </a:cubicBezTo>
                  <a:cubicBezTo>
                    <a:pt x="643" y="275"/>
                    <a:pt x="596" y="1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7" name="Google Shape;17577;p59"/>
            <p:cNvSpPr/>
            <p:nvPr/>
          </p:nvSpPr>
          <p:spPr>
            <a:xfrm>
              <a:off x="4099000" y="1753925"/>
              <a:ext cx="31300" cy="50325"/>
            </a:xfrm>
            <a:custGeom>
              <a:avLst/>
              <a:gdLst/>
              <a:ahLst/>
              <a:cxnLst/>
              <a:rect l="l" t="t" r="r" b="b"/>
              <a:pathLst>
                <a:path w="1252" h="2013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251" y="0"/>
                    <a:pt x="811" y="357"/>
                    <a:pt x="465" y="905"/>
                  </a:cubicBezTo>
                  <a:cubicBezTo>
                    <a:pt x="120" y="1465"/>
                    <a:pt x="1" y="2012"/>
                    <a:pt x="1" y="2012"/>
                  </a:cubicBezTo>
                  <a:cubicBezTo>
                    <a:pt x="1" y="2012"/>
                    <a:pt x="453" y="1667"/>
                    <a:pt x="799" y="1107"/>
                  </a:cubicBezTo>
                  <a:cubicBezTo>
                    <a:pt x="1132" y="548"/>
                    <a:pt x="1251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8" name="Google Shape;17578;p59"/>
            <p:cNvSpPr/>
            <p:nvPr/>
          </p:nvSpPr>
          <p:spPr>
            <a:xfrm>
              <a:off x="4130275" y="1766125"/>
              <a:ext cx="14300" cy="18475"/>
            </a:xfrm>
            <a:custGeom>
              <a:avLst/>
              <a:gdLst/>
              <a:ahLst/>
              <a:cxnLst/>
              <a:rect l="l" t="t" r="r" b="b"/>
              <a:pathLst>
                <a:path w="572" h="739" extrusionOk="0">
                  <a:moveTo>
                    <a:pt x="572" y="0"/>
                  </a:moveTo>
                  <a:cubicBezTo>
                    <a:pt x="572" y="0"/>
                    <a:pt x="488" y="0"/>
                    <a:pt x="405" y="24"/>
                  </a:cubicBezTo>
                  <a:cubicBezTo>
                    <a:pt x="298" y="60"/>
                    <a:pt x="179" y="119"/>
                    <a:pt x="107" y="238"/>
                  </a:cubicBezTo>
                  <a:cubicBezTo>
                    <a:pt x="36" y="346"/>
                    <a:pt x="0" y="477"/>
                    <a:pt x="24" y="584"/>
                  </a:cubicBezTo>
                  <a:cubicBezTo>
                    <a:pt x="24" y="679"/>
                    <a:pt x="48" y="739"/>
                    <a:pt x="48" y="739"/>
                  </a:cubicBezTo>
                  <a:lnTo>
                    <a:pt x="191" y="667"/>
                  </a:lnTo>
                  <a:cubicBezTo>
                    <a:pt x="286" y="619"/>
                    <a:pt x="369" y="548"/>
                    <a:pt x="429" y="465"/>
                  </a:cubicBezTo>
                  <a:cubicBezTo>
                    <a:pt x="488" y="358"/>
                    <a:pt x="524" y="250"/>
                    <a:pt x="536" y="167"/>
                  </a:cubicBezTo>
                  <a:cubicBezTo>
                    <a:pt x="572" y="72"/>
                    <a:pt x="572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9" name="Google Shape;17579;p59"/>
            <p:cNvSpPr/>
            <p:nvPr/>
          </p:nvSpPr>
          <p:spPr>
            <a:xfrm>
              <a:off x="3648350" y="2253075"/>
              <a:ext cx="34575" cy="42000"/>
            </a:xfrm>
            <a:custGeom>
              <a:avLst/>
              <a:gdLst/>
              <a:ahLst/>
              <a:cxnLst/>
              <a:rect l="l" t="t" r="r" b="b"/>
              <a:pathLst>
                <a:path w="1383" h="1680" extrusionOk="0">
                  <a:moveTo>
                    <a:pt x="1382" y="1"/>
                  </a:moveTo>
                  <a:lnTo>
                    <a:pt x="1382" y="1"/>
                  </a:lnTo>
                  <a:cubicBezTo>
                    <a:pt x="1382" y="1"/>
                    <a:pt x="918" y="251"/>
                    <a:pt x="549" y="715"/>
                  </a:cubicBezTo>
                  <a:cubicBezTo>
                    <a:pt x="156" y="1180"/>
                    <a:pt x="1" y="1680"/>
                    <a:pt x="1" y="1680"/>
                  </a:cubicBezTo>
                  <a:cubicBezTo>
                    <a:pt x="1" y="1680"/>
                    <a:pt x="465" y="1430"/>
                    <a:pt x="846" y="965"/>
                  </a:cubicBezTo>
                  <a:cubicBezTo>
                    <a:pt x="1227" y="513"/>
                    <a:pt x="1382" y="1"/>
                    <a:pt x="13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0" name="Google Shape;17580;p59"/>
            <p:cNvSpPr/>
            <p:nvPr/>
          </p:nvSpPr>
          <p:spPr>
            <a:xfrm>
              <a:off x="3665325" y="2277200"/>
              <a:ext cx="19975" cy="22950"/>
            </a:xfrm>
            <a:custGeom>
              <a:avLst/>
              <a:gdLst/>
              <a:ahLst/>
              <a:cxnLst/>
              <a:rect l="l" t="t" r="r" b="b"/>
              <a:pathLst>
                <a:path w="799" h="918" extrusionOk="0">
                  <a:moveTo>
                    <a:pt x="798" y="0"/>
                  </a:moveTo>
                  <a:lnTo>
                    <a:pt x="798" y="0"/>
                  </a:lnTo>
                  <a:cubicBezTo>
                    <a:pt x="798" y="0"/>
                    <a:pt x="465" y="84"/>
                    <a:pt x="251" y="334"/>
                  </a:cubicBezTo>
                  <a:cubicBezTo>
                    <a:pt x="24" y="572"/>
                    <a:pt x="1" y="917"/>
                    <a:pt x="1" y="917"/>
                  </a:cubicBezTo>
                  <a:cubicBezTo>
                    <a:pt x="1" y="917"/>
                    <a:pt x="322" y="834"/>
                    <a:pt x="548" y="584"/>
                  </a:cubicBezTo>
                  <a:cubicBezTo>
                    <a:pt x="774" y="346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1" name="Google Shape;17581;p59"/>
            <p:cNvSpPr/>
            <p:nvPr/>
          </p:nvSpPr>
          <p:spPr>
            <a:xfrm>
              <a:off x="4449050" y="2891250"/>
              <a:ext cx="460800" cy="175350"/>
            </a:xfrm>
            <a:custGeom>
              <a:avLst/>
              <a:gdLst/>
              <a:ahLst/>
              <a:cxnLst/>
              <a:rect l="l" t="t" r="r" b="b"/>
              <a:pathLst>
                <a:path w="18432" h="7014" extrusionOk="0">
                  <a:moveTo>
                    <a:pt x="1" y="1"/>
                  </a:moveTo>
                  <a:cubicBezTo>
                    <a:pt x="1" y="1"/>
                    <a:pt x="4049" y="1751"/>
                    <a:pt x="9145" y="3692"/>
                  </a:cubicBezTo>
                  <a:cubicBezTo>
                    <a:pt x="14229" y="5621"/>
                    <a:pt x="18432" y="7014"/>
                    <a:pt x="18432" y="7014"/>
                  </a:cubicBezTo>
                  <a:cubicBezTo>
                    <a:pt x="18432" y="7014"/>
                    <a:pt x="14383" y="5252"/>
                    <a:pt x="9288" y="3323"/>
                  </a:cubicBezTo>
                  <a:cubicBezTo>
                    <a:pt x="4204" y="138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2" name="Google Shape;17582;p59"/>
            <p:cNvSpPr/>
            <p:nvPr/>
          </p:nvSpPr>
          <p:spPr>
            <a:xfrm>
              <a:off x="4925600" y="3071050"/>
              <a:ext cx="52125" cy="19675"/>
            </a:xfrm>
            <a:custGeom>
              <a:avLst/>
              <a:gdLst/>
              <a:ahLst/>
              <a:cxnLst/>
              <a:rect l="l" t="t" r="r" b="b"/>
              <a:pathLst>
                <a:path w="2085" h="787" extrusionOk="0">
                  <a:moveTo>
                    <a:pt x="1" y="0"/>
                  </a:moveTo>
                  <a:cubicBezTo>
                    <a:pt x="1" y="0"/>
                    <a:pt x="382" y="357"/>
                    <a:pt x="965" y="572"/>
                  </a:cubicBezTo>
                  <a:cubicBezTo>
                    <a:pt x="1548" y="786"/>
                    <a:pt x="2084" y="786"/>
                    <a:pt x="2084" y="786"/>
                  </a:cubicBezTo>
                  <a:cubicBezTo>
                    <a:pt x="2084" y="786"/>
                    <a:pt x="1691" y="429"/>
                    <a:pt x="1108" y="203"/>
                  </a:cubicBezTo>
                  <a:cubicBezTo>
                    <a:pt x="5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3" name="Google Shape;17583;p59"/>
            <p:cNvSpPr/>
            <p:nvPr/>
          </p:nvSpPr>
          <p:spPr>
            <a:xfrm>
              <a:off x="4994950" y="3093775"/>
              <a:ext cx="31875" cy="13500"/>
            </a:xfrm>
            <a:custGeom>
              <a:avLst/>
              <a:gdLst/>
              <a:ahLst/>
              <a:cxnLst/>
              <a:rect l="l" t="t" r="r" b="b"/>
              <a:pathLst>
                <a:path w="1275" h="540" extrusionOk="0">
                  <a:moveTo>
                    <a:pt x="240" y="0"/>
                  </a:moveTo>
                  <a:cubicBezTo>
                    <a:pt x="98" y="0"/>
                    <a:pt x="1" y="20"/>
                    <a:pt x="1" y="20"/>
                  </a:cubicBezTo>
                  <a:cubicBezTo>
                    <a:pt x="1" y="20"/>
                    <a:pt x="215" y="318"/>
                    <a:pt x="572" y="460"/>
                  </a:cubicBezTo>
                  <a:cubicBezTo>
                    <a:pt x="732" y="523"/>
                    <a:pt x="899" y="539"/>
                    <a:pt x="1031" y="539"/>
                  </a:cubicBezTo>
                  <a:cubicBezTo>
                    <a:pt x="1174" y="539"/>
                    <a:pt x="1275" y="520"/>
                    <a:pt x="1275" y="520"/>
                  </a:cubicBezTo>
                  <a:cubicBezTo>
                    <a:pt x="1275" y="520"/>
                    <a:pt x="1049" y="222"/>
                    <a:pt x="703" y="79"/>
                  </a:cubicBezTo>
                  <a:cubicBezTo>
                    <a:pt x="538" y="17"/>
                    <a:pt x="3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4" name="Google Shape;17584;p59"/>
            <p:cNvSpPr/>
            <p:nvPr/>
          </p:nvSpPr>
          <p:spPr>
            <a:xfrm>
              <a:off x="5042275" y="3114625"/>
              <a:ext cx="26825" cy="11900"/>
            </a:xfrm>
            <a:custGeom>
              <a:avLst/>
              <a:gdLst/>
              <a:ahLst/>
              <a:cxnLst/>
              <a:rect l="l" t="t" r="r" b="b"/>
              <a:pathLst>
                <a:path w="1073" h="476" extrusionOk="0">
                  <a:moveTo>
                    <a:pt x="272" y="0"/>
                  </a:moveTo>
                  <a:cubicBezTo>
                    <a:pt x="116" y="0"/>
                    <a:pt x="1" y="31"/>
                    <a:pt x="1" y="31"/>
                  </a:cubicBezTo>
                  <a:cubicBezTo>
                    <a:pt x="1" y="31"/>
                    <a:pt x="168" y="305"/>
                    <a:pt x="465" y="424"/>
                  </a:cubicBezTo>
                  <a:cubicBezTo>
                    <a:pt x="572" y="463"/>
                    <a:pt x="681" y="475"/>
                    <a:pt x="776" y="475"/>
                  </a:cubicBezTo>
                  <a:cubicBezTo>
                    <a:pt x="946" y="475"/>
                    <a:pt x="1072" y="436"/>
                    <a:pt x="1072" y="436"/>
                  </a:cubicBezTo>
                  <a:cubicBezTo>
                    <a:pt x="1072" y="436"/>
                    <a:pt x="906" y="162"/>
                    <a:pt x="608" y="55"/>
                  </a:cubicBezTo>
                  <a:cubicBezTo>
                    <a:pt x="492" y="13"/>
                    <a:pt x="373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5" name="Google Shape;17585;p59"/>
            <p:cNvSpPr/>
            <p:nvPr/>
          </p:nvSpPr>
          <p:spPr>
            <a:xfrm>
              <a:off x="5104500" y="3139425"/>
              <a:ext cx="44375" cy="16800"/>
            </a:xfrm>
            <a:custGeom>
              <a:avLst/>
              <a:gdLst/>
              <a:ahLst/>
              <a:cxnLst/>
              <a:rect l="l" t="t" r="r" b="b"/>
              <a:pathLst>
                <a:path w="1775" h="672" extrusionOk="0">
                  <a:moveTo>
                    <a:pt x="102" y="1"/>
                  </a:moveTo>
                  <a:cubicBezTo>
                    <a:pt x="37" y="1"/>
                    <a:pt x="0" y="4"/>
                    <a:pt x="0" y="4"/>
                  </a:cubicBezTo>
                  <a:cubicBezTo>
                    <a:pt x="0" y="4"/>
                    <a:pt x="322" y="325"/>
                    <a:pt x="822" y="516"/>
                  </a:cubicBezTo>
                  <a:cubicBezTo>
                    <a:pt x="1207" y="657"/>
                    <a:pt x="1578" y="671"/>
                    <a:pt x="1717" y="671"/>
                  </a:cubicBezTo>
                  <a:cubicBezTo>
                    <a:pt x="1754" y="671"/>
                    <a:pt x="1774" y="670"/>
                    <a:pt x="1774" y="670"/>
                  </a:cubicBezTo>
                  <a:cubicBezTo>
                    <a:pt x="1774" y="670"/>
                    <a:pt x="1441" y="325"/>
                    <a:pt x="953" y="147"/>
                  </a:cubicBezTo>
                  <a:cubicBezTo>
                    <a:pt x="596" y="19"/>
                    <a:pt x="263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6" name="Google Shape;17586;p59"/>
            <p:cNvSpPr/>
            <p:nvPr/>
          </p:nvSpPr>
          <p:spPr>
            <a:xfrm>
              <a:off x="3391175" y="2492100"/>
              <a:ext cx="606350" cy="231000"/>
            </a:xfrm>
            <a:custGeom>
              <a:avLst/>
              <a:gdLst/>
              <a:ahLst/>
              <a:cxnLst/>
              <a:rect l="l" t="t" r="r" b="b"/>
              <a:pathLst>
                <a:path w="24254" h="9240" extrusionOk="0">
                  <a:moveTo>
                    <a:pt x="1" y="1"/>
                  </a:moveTo>
                  <a:cubicBezTo>
                    <a:pt x="2" y="1"/>
                    <a:pt x="5359" y="2263"/>
                    <a:pt x="12050" y="4799"/>
                  </a:cubicBezTo>
                  <a:cubicBezTo>
                    <a:pt x="18753" y="7347"/>
                    <a:pt x="24254" y="9240"/>
                    <a:pt x="24254" y="9240"/>
                  </a:cubicBezTo>
                  <a:cubicBezTo>
                    <a:pt x="24254" y="9240"/>
                    <a:pt x="18896" y="6978"/>
                    <a:pt x="12205" y="4430"/>
                  </a:cubicBezTo>
                  <a:cubicBezTo>
                    <a:pt x="5502" y="188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7" name="Google Shape;17587;p59"/>
            <p:cNvSpPr/>
            <p:nvPr/>
          </p:nvSpPr>
          <p:spPr>
            <a:xfrm>
              <a:off x="3365875" y="2483750"/>
              <a:ext cx="10450" cy="7200"/>
            </a:xfrm>
            <a:custGeom>
              <a:avLst/>
              <a:gdLst/>
              <a:ahLst/>
              <a:cxnLst/>
              <a:rect l="l" t="t" r="r" b="b"/>
              <a:pathLst>
                <a:path w="418" h="288" extrusionOk="0">
                  <a:moveTo>
                    <a:pt x="178" y="0"/>
                  </a:moveTo>
                  <a:cubicBezTo>
                    <a:pt x="157" y="0"/>
                    <a:pt x="144" y="1"/>
                    <a:pt x="144" y="1"/>
                  </a:cubicBezTo>
                  <a:cubicBezTo>
                    <a:pt x="144" y="1"/>
                    <a:pt x="1" y="156"/>
                    <a:pt x="25" y="227"/>
                  </a:cubicBezTo>
                  <a:cubicBezTo>
                    <a:pt x="51" y="281"/>
                    <a:pt x="172" y="288"/>
                    <a:pt x="231" y="288"/>
                  </a:cubicBezTo>
                  <a:cubicBezTo>
                    <a:pt x="250" y="288"/>
                    <a:pt x="263" y="287"/>
                    <a:pt x="263" y="287"/>
                  </a:cubicBezTo>
                  <a:cubicBezTo>
                    <a:pt x="263" y="287"/>
                    <a:pt x="418" y="132"/>
                    <a:pt x="382" y="61"/>
                  </a:cubicBezTo>
                  <a:cubicBezTo>
                    <a:pt x="364" y="7"/>
                    <a:pt x="239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8" name="Google Shape;17588;p59"/>
            <p:cNvSpPr/>
            <p:nvPr/>
          </p:nvSpPr>
          <p:spPr>
            <a:xfrm>
              <a:off x="3254550" y="2441875"/>
              <a:ext cx="25325" cy="11775"/>
            </a:xfrm>
            <a:custGeom>
              <a:avLst/>
              <a:gdLst/>
              <a:ahLst/>
              <a:cxnLst/>
              <a:rect l="l" t="t" r="r" b="b"/>
              <a:pathLst>
                <a:path w="1013" h="471" extrusionOk="0">
                  <a:moveTo>
                    <a:pt x="288" y="1"/>
                  </a:moveTo>
                  <a:cubicBezTo>
                    <a:pt x="124" y="1"/>
                    <a:pt x="1" y="45"/>
                    <a:pt x="1" y="45"/>
                  </a:cubicBezTo>
                  <a:cubicBezTo>
                    <a:pt x="1" y="45"/>
                    <a:pt x="144" y="307"/>
                    <a:pt x="430" y="414"/>
                  </a:cubicBezTo>
                  <a:cubicBezTo>
                    <a:pt x="532" y="457"/>
                    <a:pt x="635" y="470"/>
                    <a:pt x="726" y="470"/>
                  </a:cubicBezTo>
                  <a:cubicBezTo>
                    <a:pt x="890" y="470"/>
                    <a:pt x="1013" y="426"/>
                    <a:pt x="1013" y="426"/>
                  </a:cubicBezTo>
                  <a:cubicBezTo>
                    <a:pt x="1013" y="426"/>
                    <a:pt x="858" y="164"/>
                    <a:pt x="584" y="57"/>
                  </a:cubicBezTo>
                  <a:cubicBezTo>
                    <a:pt x="482" y="14"/>
                    <a:pt x="379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9" name="Google Shape;17589;p59"/>
            <p:cNvSpPr/>
            <p:nvPr/>
          </p:nvSpPr>
          <p:spPr>
            <a:xfrm>
              <a:off x="4807725" y="3065975"/>
              <a:ext cx="148550" cy="56575"/>
            </a:xfrm>
            <a:custGeom>
              <a:avLst/>
              <a:gdLst/>
              <a:ahLst/>
              <a:cxnLst/>
              <a:rect l="l" t="t" r="r" b="b"/>
              <a:pathLst>
                <a:path w="5942" h="226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75" y="691"/>
                    <a:pt x="2906" y="1310"/>
                  </a:cubicBezTo>
                  <a:cubicBezTo>
                    <a:pt x="4549" y="1942"/>
                    <a:pt x="5942" y="2263"/>
                    <a:pt x="5942" y="2263"/>
                  </a:cubicBezTo>
                  <a:cubicBezTo>
                    <a:pt x="5942" y="2263"/>
                    <a:pt x="4692" y="1572"/>
                    <a:pt x="3037" y="953"/>
                  </a:cubicBezTo>
                  <a:cubicBezTo>
                    <a:pt x="1406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0" name="Google Shape;17590;p59"/>
            <p:cNvSpPr/>
            <p:nvPr/>
          </p:nvSpPr>
          <p:spPr>
            <a:xfrm>
              <a:off x="3101575" y="216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1" name="Google Shape;17591;p59"/>
            <p:cNvSpPr/>
            <p:nvPr/>
          </p:nvSpPr>
          <p:spPr>
            <a:xfrm>
              <a:off x="3335525" y="1978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2" name="Google Shape;17592;p59"/>
            <p:cNvSpPr/>
            <p:nvPr/>
          </p:nvSpPr>
          <p:spPr>
            <a:xfrm>
              <a:off x="4480000" y="1694975"/>
              <a:ext cx="472725" cy="324775"/>
            </a:xfrm>
            <a:custGeom>
              <a:avLst/>
              <a:gdLst/>
              <a:ahLst/>
              <a:cxnLst/>
              <a:rect l="l" t="t" r="r" b="b"/>
              <a:pathLst>
                <a:path w="18909" h="12991" extrusionOk="0">
                  <a:moveTo>
                    <a:pt x="18634" y="1"/>
                  </a:moveTo>
                  <a:lnTo>
                    <a:pt x="18634" y="1"/>
                  </a:lnTo>
                  <a:cubicBezTo>
                    <a:pt x="18682" y="156"/>
                    <a:pt x="18730" y="406"/>
                    <a:pt x="18741" y="715"/>
                  </a:cubicBezTo>
                  <a:cubicBezTo>
                    <a:pt x="18753" y="1346"/>
                    <a:pt x="18587" y="2299"/>
                    <a:pt x="17956" y="3204"/>
                  </a:cubicBezTo>
                  <a:cubicBezTo>
                    <a:pt x="17325" y="4120"/>
                    <a:pt x="16182" y="4894"/>
                    <a:pt x="14777" y="5335"/>
                  </a:cubicBezTo>
                  <a:cubicBezTo>
                    <a:pt x="13384" y="5787"/>
                    <a:pt x="11729" y="5894"/>
                    <a:pt x="9990" y="6109"/>
                  </a:cubicBezTo>
                  <a:cubicBezTo>
                    <a:pt x="8228" y="6299"/>
                    <a:pt x="6561" y="6752"/>
                    <a:pt x="5180" y="7430"/>
                  </a:cubicBezTo>
                  <a:cubicBezTo>
                    <a:pt x="3787" y="8097"/>
                    <a:pt x="2668" y="8966"/>
                    <a:pt x="1882" y="9811"/>
                  </a:cubicBezTo>
                  <a:cubicBezTo>
                    <a:pt x="1073" y="10657"/>
                    <a:pt x="608" y="11478"/>
                    <a:pt x="358" y="12074"/>
                  </a:cubicBezTo>
                  <a:cubicBezTo>
                    <a:pt x="215" y="12359"/>
                    <a:pt x="156" y="12586"/>
                    <a:pt x="96" y="12752"/>
                  </a:cubicBezTo>
                  <a:cubicBezTo>
                    <a:pt x="37" y="12907"/>
                    <a:pt x="1" y="12990"/>
                    <a:pt x="1" y="12990"/>
                  </a:cubicBezTo>
                  <a:cubicBezTo>
                    <a:pt x="1" y="12990"/>
                    <a:pt x="37" y="12907"/>
                    <a:pt x="108" y="12752"/>
                  </a:cubicBezTo>
                  <a:cubicBezTo>
                    <a:pt x="180" y="12609"/>
                    <a:pt x="275" y="12371"/>
                    <a:pt x="442" y="12097"/>
                  </a:cubicBezTo>
                  <a:cubicBezTo>
                    <a:pt x="739" y="11538"/>
                    <a:pt x="1251" y="10764"/>
                    <a:pt x="2085" y="10002"/>
                  </a:cubicBezTo>
                  <a:cubicBezTo>
                    <a:pt x="3692" y="8442"/>
                    <a:pt x="6609" y="7025"/>
                    <a:pt x="10050" y="6704"/>
                  </a:cubicBezTo>
                  <a:cubicBezTo>
                    <a:pt x="11764" y="6502"/>
                    <a:pt x="13467" y="6347"/>
                    <a:pt x="14931" y="5811"/>
                  </a:cubicBezTo>
                  <a:cubicBezTo>
                    <a:pt x="16396" y="5299"/>
                    <a:pt x="17587" y="4394"/>
                    <a:pt x="18194" y="3370"/>
                  </a:cubicBezTo>
                  <a:cubicBezTo>
                    <a:pt x="18813" y="2358"/>
                    <a:pt x="18908" y="1358"/>
                    <a:pt x="18813" y="715"/>
                  </a:cubicBezTo>
                  <a:cubicBezTo>
                    <a:pt x="18777" y="406"/>
                    <a:pt x="18694" y="167"/>
                    <a:pt x="18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3" name="Google Shape;17593;p59"/>
            <p:cNvSpPr/>
            <p:nvPr/>
          </p:nvSpPr>
          <p:spPr>
            <a:xfrm>
              <a:off x="4942875" y="1689025"/>
              <a:ext cx="163425" cy="922750"/>
            </a:xfrm>
            <a:custGeom>
              <a:avLst/>
              <a:gdLst/>
              <a:ahLst/>
              <a:cxnLst/>
              <a:rect l="l" t="t" r="r" b="b"/>
              <a:pathLst>
                <a:path w="6537" h="36910" extrusionOk="0">
                  <a:moveTo>
                    <a:pt x="0" y="1"/>
                  </a:moveTo>
                  <a:cubicBezTo>
                    <a:pt x="2" y="2"/>
                    <a:pt x="121" y="73"/>
                    <a:pt x="334" y="227"/>
                  </a:cubicBezTo>
                  <a:cubicBezTo>
                    <a:pt x="536" y="370"/>
                    <a:pt x="822" y="608"/>
                    <a:pt x="1155" y="989"/>
                  </a:cubicBezTo>
                  <a:cubicBezTo>
                    <a:pt x="1810" y="1703"/>
                    <a:pt x="2501" y="2953"/>
                    <a:pt x="3060" y="4596"/>
                  </a:cubicBezTo>
                  <a:cubicBezTo>
                    <a:pt x="3620" y="6263"/>
                    <a:pt x="4215" y="8252"/>
                    <a:pt x="4691" y="10514"/>
                  </a:cubicBezTo>
                  <a:cubicBezTo>
                    <a:pt x="5144" y="12776"/>
                    <a:pt x="5501" y="15288"/>
                    <a:pt x="5632" y="17931"/>
                  </a:cubicBezTo>
                  <a:cubicBezTo>
                    <a:pt x="5918" y="23253"/>
                    <a:pt x="5275" y="28075"/>
                    <a:pt x="4465" y="31469"/>
                  </a:cubicBezTo>
                  <a:cubicBezTo>
                    <a:pt x="4275" y="32326"/>
                    <a:pt x="4096" y="33088"/>
                    <a:pt x="3894" y="33755"/>
                  </a:cubicBezTo>
                  <a:cubicBezTo>
                    <a:pt x="3691" y="34422"/>
                    <a:pt x="3536" y="35005"/>
                    <a:pt x="3370" y="35469"/>
                  </a:cubicBezTo>
                  <a:cubicBezTo>
                    <a:pt x="3072" y="36386"/>
                    <a:pt x="2893" y="36910"/>
                    <a:pt x="2893" y="36910"/>
                  </a:cubicBezTo>
                  <a:cubicBezTo>
                    <a:pt x="2893" y="36910"/>
                    <a:pt x="3096" y="36410"/>
                    <a:pt x="3477" y="35457"/>
                  </a:cubicBezTo>
                  <a:cubicBezTo>
                    <a:pt x="3667" y="35005"/>
                    <a:pt x="3858" y="34422"/>
                    <a:pt x="4084" y="33767"/>
                  </a:cubicBezTo>
                  <a:cubicBezTo>
                    <a:pt x="4322" y="33112"/>
                    <a:pt x="4548" y="32362"/>
                    <a:pt x="4787" y="31504"/>
                  </a:cubicBezTo>
                  <a:cubicBezTo>
                    <a:pt x="5739" y="28135"/>
                    <a:pt x="6537" y="23265"/>
                    <a:pt x="6251" y="17872"/>
                  </a:cubicBezTo>
                  <a:cubicBezTo>
                    <a:pt x="6108" y="15193"/>
                    <a:pt x="5715" y="12657"/>
                    <a:pt x="5203" y="10371"/>
                  </a:cubicBezTo>
                  <a:cubicBezTo>
                    <a:pt x="4667" y="8109"/>
                    <a:pt x="3977" y="6120"/>
                    <a:pt x="3358" y="4477"/>
                  </a:cubicBezTo>
                  <a:cubicBezTo>
                    <a:pt x="2715" y="2846"/>
                    <a:pt x="1929" y="1608"/>
                    <a:pt x="1227" y="905"/>
                  </a:cubicBezTo>
                  <a:cubicBezTo>
                    <a:pt x="869" y="572"/>
                    <a:pt x="560" y="346"/>
                    <a:pt x="345" y="191"/>
                  </a:cubicBezTo>
                  <a:cubicBezTo>
                    <a:pt x="121" y="73"/>
                    <a:pt x="2" y="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4" name="Google Shape;17594;p59"/>
            <p:cNvSpPr/>
            <p:nvPr/>
          </p:nvSpPr>
          <p:spPr>
            <a:xfrm>
              <a:off x="4221650" y="2505975"/>
              <a:ext cx="790600" cy="210275"/>
            </a:xfrm>
            <a:custGeom>
              <a:avLst/>
              <a:gdLst/>
              <a:ahLst/>
              <a:cxnLst/>
              <a:rect l="l" t="t" r="r" b="b"/>
              <a:pathLst>
                <a:path w="31624" h="8411" extrusionOk="0">
                  <a:moveTo>
                    <a:pt x="31623" y="3934"/>
                  </a:moveTo>
                  <a:cubicBezTo>
                    <a:pt x="31623" y="3934"/>
                    <a:pt x="31516" y="3994"/>
                    <a:pt x="31314" y="4125"/>
                  </a:cubicBezTo>
                  <a:cubicBezTo>
                    <a:pt x="31516" y="4006"/>
                    <a:pt x="31623" y="3934"/>
                    <a:pt x="31623" y="3934"/>
                  </a:cubicBezTo>
                  <a:close/>
                  <a:moveTo>
                    <a:pt x="14063" y="0"/>
                  </a:moveTo>
                  <a:cubicBezTo>
                    <a:pt x="11743" y="0"/>
                    <a:pt x="9519" y="291"/>
                    <a:pt x="7573" y="910"/>
                  </a:cubicBezTo>
                  <a:cubicBezTo>
                    <a:pt x="5489" y="1589"/>
                    <a:pt x="3751" y="2660"/>
                    <a:pt x="2584" y="3827"/>
                  </a:cubicBezTo>
                  <a:cubicBezTo>
                    <a:pt x="1393" y="4994"/>
                    <a:pt x="739" y="6196"/>
                    <a:pt x="417" y="7042"/>
                  </a:cubicBezTo>
                  <a:cubicBezTo>
                    <a:pt x="238" y="7482"/>
                    <a:pt x="143" y="7816"/>
                    <a:pt x="84" y="8054"/>
                  </a:cubicBezTo>
                  <a:lnTo>
                    <a:pt x="35" y="8264"/>
                  </a:lnTo>
                  <a:lnTo>
                    <a:pt x="35" y="8264"/>
                  </a:lnTo>
                  <a:cubicBezTo>
                    <a:pt x="49" y="8208"/>
                    <a:pt x="69" y="8138"/>
                    <a:pt x="96" y="8054"/>
                  </a:cubicBezTo>
                  <a:cubicBezTo>
                    <a:pt x="179" y="7840"/>
                    <a:pt x="298" y="7506"/>
                    <a:pt x="489" y="7089"/>
                  </a:cubicBezTo>
                  <a:cubicBezTo>
                    <a:pt x="870" y="6268"/>
                    <a:pt x="1572" y="5125"/>
                    <a:pt x="2775" y="4053"/>
                  </a:cubicBezTo>
                  <a:cubicBezTo>
                    <a:pt x="3953" y="2958"/>
                    <a:pt x="5668" y="1982"/>
                    <a:pt x="7704" y="1410"/>
                  </a:cubicBezTo>
                  <a:cubicBezTo>
                    <a:pt x="9608" y="853"/>
                    <a:pt x="11804" y="609"/>
                    <a:pt x="14088" y="609"/>
                  </a:cubicBezTo>
                  <a:cubicBezTo>
                    <a:pt x="14245" y="609"/>
                    <a:pt x="14403" y="610"/>
                    <a:pt x="14562" y="612"/>
                  </a:cubicBezTo>
                  <a:cubicBezTo>
                    <a:pt x="15800" y="648"/>
                    <a:pt x="16991" y="767"/>
                    <a:pt x="18110" y="1053"/>
                  </a:cubicBezTo>
                  <a:cubicBezTo>
                    <a:pt x="19229" y="1315"/>
                    <a:pt x="20229" y="1744"/>
                    <a:pt x="21205" y="2220"/>
                  </a:cubicBezTo>
                  <a:cubicBezTo>
                    <a:pt x="23110" y="3196"/>
                    <a:pt x="24849" y="4184"/>
                    <a:pt x="26468" y="4565"/>
                  </a:cubicBezTo>
                  <a:cubicBezTo>
                    <a:pt x="27191" y="4753"/>
                    <a:pt x="27868" y="4827"/>
                    <a:pt x="28475" y="4827"/>
                  </a:cubicBezTo>
                  <a:cubicBezTo>
                    <a:pt x="29217" y="4827"/>
                    <a:pt x="29853" y="4716"/>
                    <a:pt x="30337" y="4565"/>
                  </a:cubicBezTo>
                  <a:cubicBezTo>
                    <a:pt x="30790" y="4411"/>
                    <a:pt x="31099" y="4244"/>
                    <a:pt x="31314" y="4125"/>
                  </a:cubicBezTo>
                  <a:lnTo>
                    <a:pt x="31314" y="4125"/>
                  </a:lnTo>
                  <a:cubicBezTo>
                    <a:pt x="31088" y="4232"/>
                    <a:pt x="30778" y="4375"/>
                    <a:pt x="30326" y="4482"/>
                  </a:cubicBezTo>
                  <a:cubicBezTo>
                    <a:pt x="29935" y="4582"/>
                    <a:pt x="29455" y="4647"/>
                    <a:pt x="28908" y="4647"/>
                  </a:cubicBezTo>
                  <a:cubicBezTo>
                    <a:pt x="28220" y="4647"/>
                    <a:pt x="27425" y="4545"/>
                    <a:pt x="26563" y="4280"/>
                  </a:cubicBezTo>
                  <a:cubicBezTo>
                    <a:pt x="25003" y="3827"/>
                    <a:pt x="23360" y="2803"/>
                    <a:pt x="21444" y="1779"/>
                  </a:cubicBezTo>
                  <a:cubicBezTo>
                    <a:pt x="20491" y="1267"/>
                    <a:pt x="19419" y="779"/>
                    <a:pt x="18253" y="481"/>
                  </a:cubicBezTo>
                  <a:cubicBezTo>
                    <a:pt x="17098" y="184"/>
                    <a:pt x="15859" y="29"/>
                    <a:pt x="14597" y="5"/>
                  </a:cubicBezTo>
                  <a:cubicBezTo>
                    <a:pt x="14419" y="2"/>
                    <a:pt x="14241" y="0"/>
                    <a:pt x="14063" y="0"/>
                  </a:cubicBezTo>
                  <a:close/>
                  <a:moveTo>
                    <a:pt x="35" y="8264"/>
                  </a:moveTo>
                  <a:cubicBezTo>
                    <a:pt x="10" y="8359"/>
                    <a:pt x="0" y="8411"/>
                    <a:pt x="0" y="8411"/>
                  </a:cubicBezTo>
                  <a:lnTo>
                    <a:pt x="35" y="826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5" name="Google Shape;17595;p59"/>
            <p:cNvSpPr/>
            <p:nvPr/>
          </p:nvSpPr>
          <p:spPr>
            <a:xfrm>
              <a:off x="4967575" y="1766725"/>
              <a:ext cx="70275" cy="246475"/>
            </a:xfrm>
            <a:custGeom>
              <a:avLst/>
              <a:gdLst/>
              <a:ahLst/>
              <a:cxnLst/>
              <a:rect l="l" t="t" r="r" b="b"/>
              <a:pathLst>
                <a:path w="2811" h="98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55" y="560"/>
                    <a:pt x="441" y="1453"/>
                  </a:cubicBezTo>
                  <a:cubicBezTo>
                    <a:pt x="727" y="2346"/>
                    <a:pt x="1084" y="3560"/>
                    <a:pt x="1477" y="4917"/>
                  </a:cubicBezTo>
                  <a:cubicBezTo>
                    <a:pt x="1858" y="6263"/>
                    <a:pt x="2191" y="7501"/>
                    <a:pt x="2429" y="8394"/>
                  </a:cubicBezTo>
                  <a:cubicBezTo>
                    <a:pt x="2644" y="9287"/>
                    <a:pt x="2798" y="9858"/>
                    <a:pt x="2798" y="9858"/>
                  </a:cubicBezTo>
                  <a:cubicBezTo>
                    <a:pt x="2798" y="9858"/>
                    <a:pt x="2810" y="9275"/>
                    <a:pt x="2727" y="8335"/>
                  </a:cubicBezTo>
                  <a:cubicBezTo>
                    <a:pt x="2632" y="7394"/>
                    <a:pt x="2441" y="6120"/>
                    <a:pt x="2048" y="4739"/>
                  </a:cubicBezTo>
                  <a:cubicBezTo>
                    <a:pt x="1667" y="3358"/>
                    <a:pt x="1143" y="2167"/>
                    <a:pt x="727" y="1334"/>
                  </a:cubicBezTo>
                  <a:cubicBezTo>
                    <a:pt x="310" y="50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6" name="Google Shape;17596;p59"/>
            <p:cNvSpPr/>
            <p:nvPr/>
          </p:nvSpPr>
          <p:spPr>
            <a:xfrm>
              <a:off x="4466925" y="1872375"/>
              <a:ext cx="408700" cy="144700"/>
            </a:xfrm>
            <a:custGeom>
              <a:avLst/>
              <a:gdLst/>
              <a:ahLst/>
              <a:cxnLst/>
              <a:rect l="l" t="t" r="r" b="b"/>
              <a:pathLst>
                <a:path w="16348" h="5788" extrusionOk="0">
                  <a:moveTo>
                    <a:pt x="16347" y="1"/>
                  </a:moveTo>
                  <a:cubicBezTo>
                    <a:pt x="16347" y="1"/>
                    <a:pt x="16109" y="96"/>
                    <a:pt x="15657" y="191"/>
                  </a:cubicBezTo>
                  <a:cubicBezTo>
                    <a:pt x="15228" y="310"/>
                    <a:pt x="14585" y="513"/>
                    <a:pt x="13788" y="608"/>
                  </a:cubicBezTo>
                  <a:cubicBezTo>
                    <a:pt x="12990" y="727"/>
                    <a:pt x="12014" y="810"/>
                    <a:pt x="10942" y="846"/>
                  </a:cubicBezTo>
                  <a:cubicBezTo>
                    <a:pt x="9870" y="906"/>
                    <a:pt x="8680" y="941"/>
                    <a:pt x="7430" y="1108"/>
                  </a:cubicBezTo>
                  <a:cubicBezTo>
                    <a:pt x="6191" y="1275"/>
                    <a:pt x="5001" y="1584"/>
                    <a:pt x="4024" y="2073"/>
                  </a:cubicBezTo>
                  <a:cubicBezTo>
                    <a:pt x="3048" y="2549"/>
                    <a:pt x="2238" y="3144"/>
                    <a:pt x="1643" y="3704"/>
                  </a:cubicBezTo>
                  <a:cubicBezTo>
                    <a:pt x="1048" y="4275"/>
                    <a:pt x="643" y="4811"/>
                    <a:pt x="381" y="5180"/>
                  </a:cubicBezTo>
                  <a:cubicBezTo>
                    <a:pt x="262" y="5371"/>
                    <a:pt x="155" y="5525"/>
                    <a:pt x="95" y="5632"/>
                  </a:cubicBezTo>
                  <a:cubicBezTo>
                    <a:pt x="36" y="5740"/>
                    <a:pt x="0" y="5787"/>
                    <a:pt x="0" y="5787"/>
                  </a:cubicBezTo>
                  <a:cubicBezTo>
                    <a:pt x="0" y="5787"/>
                    <a:pt x="36" y="5752"/>
                    <a:pt x="107" y="5644"/>
                  </a:cubicBezTo>
                  <a:cubicBezTo>
                    <a:pt x="167" y="5537"/>
                    <a:pt x="274" y="5406"/>
                    <a:pt x="417" y="5228"/>
                  </a:cubicBezTo>
                  <a:cubicBezTo>
                    <a:pt x="703" y="4882"/>
                    <a:pt x="1131" y="4382"/>
                    <a:pt x="1762" y="3858"/>
                  </a:cubicBezTo>
                  <a:cubicBezTo>
                    <a:pt x="2381" y="3335"/>
                    <a:pt x="3191" y="2787"/>
                    <a:pt x="4155" y="2358"/>
                  </a:cubicBezTo>
                  <a:cubicBezTo>
                    <a:pt x="5120" y="1918"/>
                    <a:pt x="6275" y="1644"/>
                    <a:pt x="7489" y="1477"/>
                  </a:cubicBezTo>
                  <a:cubicBezTo>
                    <a:pt x="8715" y="1311"/>
                    <a:pt x="9906" y="1275"/>
                    <a:pt x="10978" y="1180"/>
                  </a:cubicBezTo>
                  <a:cubicBezTo>
                    <a:pt x="12049" y="1108"/>
                    <a:pt x="13026" y="989"/>
                    <a:pt x="13835" y="822"/>
                  </a:cubicBezTo>
                  <a:cubicBezTo>
                    <a:pt x="14633" y="680"/>
                    <a:pt x="15264" y="453"/>
                    <a:pt x="15693" y="287"/>
                  </a:cubicBezTo>
                  <a:cubicBezTo>
                    <a:pt x="16109" y="108"/>
                    <a:pt x="16347" y="1"/>
                    <a:pt x="163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7" name="Google Shape;17597;p59"/>
            <p:cNvSpPr/>
            <p:nvPr/>
          </p:nvSpPr>
          <p:spPr>
            <a:xfrm>
              <a:off x="4889875" y="1845000"/>
              <a:ext cx="31575" cy="22050"/>
            </a:xfrm>
            <a:custGeom>
              <a:avLst/>
              <a:gdLst/>
              <a:ahLst/>
              <a:cxnLst/>
              <a:rect l="l" t="t" r="r" b="b"/>
              <a:pathLst>
                <a:path w="1263" h="882" extrusionOk="0">
                  <a:moveTo>
                    <a:pt x="1263" y="0"/>
                  </a:moveTo>
                  <a:cubicBezTo>
                    <a:pt x="1263" y="0"/>
                    <a:pt x="870" y="60"/>
                    <a:pt x="537" y="298"/>
                  </a:cubicBezTo>
                  <a:cubicBezTo>
                    <a:pt x="191" y="536"/>
                    <a:pt x="1" y="882"/>
                    <a:pt x="1" y="882"/>
                  </a:cubicBezTo>
                  <a:cubicBezTo>
                    <a:pt x="1" y="882"/>
                    <a:pt x="370" y="822"/>
                    <a:pt x="727" y="584"/>
                  </a:cubicBezTo>
                  <a:cubicBezTo>
                    <a:pt x="1072" y="346"/>
                    <a:pt x="1263" y="1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8" name="Google Shape;17598;p59"/>
            <p:cNvSpPr/>
            <p:nvPr/>
          </p:nvSpPr>
          <p:spPr>
            <a:xfrm>
              <a:off x="5036025" y="2284350"/>
              <a:ext cx="21750" cy="156575"/>
            </a:xfrm>
            <a:custGeom>
              <a:avLst/>
              <a:gdLst/>
              <a:ahLst/>
              <a:cxnLst/>
              <a:rect l="l" t="t" r="r" b="b"/>
              <a:pathLst>
                <a:path w="870" h="6263" extrusionOk="0">
                  <a:moveTo>
                    <a:pt x="870" y="0"/>
                  </a:moveTo>
                  <a:lnTo>
                    <a:pt x="870" y="0"/>
                  </a:lnTo>
                  <a:cubicBezTo>
                    <a:pt x="870" y="0"/>
                    <a:pt x="501" y="1381"/>
                    <a:pt x="263" y="3108"/>
                  </a:cubicBezTo>
                  <a:cubicBezTo>
                    <a:pt x="25" y="4834"/>
                    <a:pt x="1" y="6263"/>
                    <a:pt x="1" y="6263"/>
                  </a:cubicBezTo>
                  <a:cubicBezTo>
                    <a:pt x="1" y="6263"/>
                    <a:pt x="370" y="4894"/>
                    <a:pt x="608" y="3155"/>
                  </a:cubicBezTo>
                  <a:cubicBezTo>
                    <a:pt x="846" y="1417"/>
                    <a:pt x="870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9" name="Google Shape;17599;p59"/>
            <p:cNvSpPr/>
            <p:nvPr/>
          </p:nvSpPr>
          <p:spPr>
            <a:xfrm>
              <a:off x="5055375" y="2246825"/>
              <a:ext cx="8950" cy="17900"/>
            </a:xfrm>
            <a:custGeom>
              <a:avLst/>
              <a:gdLst/>
              <a:ahLst/>
              <a:cxnLst/>
              <a:rect l="l" t="t" r="r" b="b"/>
              <a:pathLst>
                <a:path w="358" h="716" extrusionOk="0">
                  <a:moveTo>
                    <a:pt x="179" y="1"/>
                  </a:moveTo>
                  <a:cubicBezTo>
                    <a:pt x="179" y="1"/>
                    <a:pt x="1" y="168"/>
                    <a:pt x="1" y="358"/>
                  </a:cubicBezTo>
                  <a:cubicBezTo>
                    <a:pt x="1" y="549"/>
                    <a:pt x="179" y="715"/>
                    <a:pt x="179" y="715"/>
                  </a:cubicBezTo>
                  <a:cubicBezTo>
                    <a:pt x="179" y="715"/>
                    <a:pt x="346" y="560"/>
                    <a:pt x="358" y="358"/>
                  </a:cubicBezTo>
                  <a:cubicBezTo>
                    <a:pt x="358" y="168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0" name="Google Shape;17600;p59"/>
            <p:cNvSpPr/>
            <p:nvPr/>
          </p:nvSpPr>
          <p:spPr>
            <a:xfrm>
              <a:off x="4015675" y="2738550"/>
              <a:ext cx="217900" cy="124750"/>
            </a:xfrm>
            <a:custGeom>
              <a:avLst/>
              <a:gdLst/>
              <a:ahLst/>
              <a:cxnLst/>
              <a:rect l="l" t="t" r="r" b="b"/>
              <a:pathLst>
                <a:path w="8716" h="4990" extrusionOk="0">
                  <a:moveTo>
                    <a:pt x="0" y="1"/>
                  </a:moveTo>
                  <a:cubicBezTo>
                    <a:pt x="0" y="1"/>
                    <a:pt x="36" y="156"/>
                    <a:pt x="107" y="406"/>
                  </a:cubicBezTo>
                  <a:cubicBezTo>
                    <a:pt x="191" y="656"/>
                    <a:pt x="346" y="1037"/>
                    <a:pt x="596" y="1454"/>
                  </a:cubicBezTo>
                  <a:cubicBezTo>
                    <a:pt x="1084" y="2299"/>
                    <a:pt x="2096" y="3299"/>
                    <a:pt x="3465" y="3918"/>
                  </a:cubicBezTo>
                  <a:cubicBezTo>
                    <a:pt x="4846" y="4549"/>
                    <a:pt x="6191" y="4740"/>
                    <a:pt x="7144" y="4859"/>
                  </a:cubicBezTo>
                  <a:cubicBezTo>
                    <a:pt x="8120" y="4954"/>
                    <a:pt x="8716" y="4990"/>
                    <a:pt x="8716" y="4990"/>
                  </a:cubicBezTo>
                  <a:cubicBezTo>
                    <a:pt x="8716" y="4990"/>
                    <a:pt x="8132" y="4883"/>
                    <a:pt x="7192" y="4704"/>
                  </a:cubicBezTo>
                  <a:cubicBezTo>
                    <a:pt x="6251" y="4513"/>
                    <a:pt x="4941" y="4228"/>
                    <a:pt x="3632" y="3620"/>
                  </a:cubicBezTo>
                  <a:cubicBezTo>
                    <a:pt x="2310" y="3013"/>
                    <a:pt x="1298" y="2132"/>
                    <a:pt x="750" y="1358"/>
                  </a:cubicBezTo>
                  <a:cubicBezTo>
                    <a:pt x="465" y="989"/>
                    <a:pt x="274" y="644"/>
                    <a:pt x="167" y="394"/>
                  </a:cubicBezTo>
                  <a:cubicBezTo>
                    <a:pt x="48" y="14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1" name="Google Shape;17601;p59"/>
            <p:cNvSpPr/>
            <p:nvPr/>
          </p:nvSpPr>
          <p:spPr>
            <a:xfrm>
              <a:off x="4086800" y="279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2" name="Google Shape;17602;p59"/>
            <p:cNvSpPr/>
            <p:nvPr/>
          </p:nvSpPr>
          <p:spPr>
            <a:xfrm>
              <a:off x="4069250" y="2783800"/>
              <a:ext cx="73550" cy="37525"/>
            </a:xfrm>
            <a:custGeom>
              <a:avLst/>
              <a:gdLst/>
              <a:ahLst/>
              <a:cxnLst/>
              <a:rect l="l" t="t" r="r" b="b"/>
              <a:pathLst>
                <a:path w="2942" h="1501" extrusionOk="0">
                  <a:moveTo>
                    <a:pt x="0" y="1"/>
                  </a:moveTo>
                  <a:cubicBezTo>
                    <a:pt x="0" y="1"/>
                    <a:pt x="119" y="144"/>
                    <a:pt x="346" y="358"/>
                  </a:cubicBezTo>
                  <a:cubicBezTo>
                    <a:pt x="584" y="548"/>
                    <a:pt x="917" y="810"/>
                    <a:pt x="1334" y="1025"/>
                  </a:cubicBezTo>
                  <a:cubicBezTo>
                    <a:pt x="1751" y="1251"/>
                    <a:pt x="2143" y="1370"/>
                    <a:pt x="2441" y="1429"/>
                  </a:cubicBezTo>
                  <a:cubicBezTo>
                    <a:pt x="2739" y="1489"/>
                    <a:pt x="2941" y="1501"/>
                    <a:pt x="2941" y="1501"/>
                  </a:cubicBezTo>
                  <a:cubicBezTo>
                    <a:pt x="2941" y="1501"/>
                    <a:pt x="2263" y="1132"/>
                    <a:pt x="1489" y="715"/>
                  </a:cubicBezTo>
                  <a:cubicBezTo>
                    <a:pt x="691" y="31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3" name="Google Shape;17603;p59"/>
            <p:cNvSpPr/>
            <p:nvPr/>
          </p:nvSpPr>
          <p:spPr>
            <a:xfrm>
              <a:off x="4090975" y="2778475"/>
              <a:ext cx="47350" cy="19350"/>
            </a:xfrm>
            <a:custGeom>
              <a:avLst/>
              <a:gdLst/>
              <a:ahLst/>
              <a:cxnLst/>
              <a:rect l="l" t="t" r="r" b="b"/>
              <a:pathLst>
                <a:path w="1894" h="774" extrusionOk="0">
                  <a:moveTo>
                    <a:pt x="195" y="1"/>
                  </a:moveTo>
                  <a:cubicBezTo>
                    <a:pt x="74" y="1"/>
                    <a:pt x="1" y="11"/>
                    <a:pt x="1" y="11"/>
                  </a:cubicBezTo>
                  <a:cubicBezTo>
                    <a:pt x="1" y="11"/>
                    <a:pt x="405" y="273"/>
                    <a:pt x="905" y="476"/>
                  </a:cubicBezTo>
                  <a:cubicBezTo>
                    <a:pt x="1417" y="678"/>
                    <a:pt x="1894" y="773"/>
                    <a:pt x="1894" y="773"/>
                  </a:cubicBezTo>
                  <a:cubicBezTo>
                    <a:pt x="1894" y="773"/>
                    <a:pt x="1596" y="380"/>
                    <a:pt x="1036" y="166"/>
                  </a:cubicBezTo>
                  <a:cubicBezTo>
                    <a:pt x="701" y="27"/>
                    <a:pt x="387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erriweather" panose="00000500000000000000" pitchFamily="2" charset="0"/>
              </a:rPr>
              <a:t>TABLE</a:t>
            </a:r>
            <a:r>
              <a:rPr lang="en-US" dirty="0"/>
              <a:t> DES MATIÈRES</a:t>
            </a:r>
          </a:p>
        </p:txBody>
      </p:sp>
      <p:sp>
        <p:nvSpPr>
          <p:cNvPr id="471" name="Google Shape;471;p33"/>
          <p:cNvSpPr txBox="1">
            <a:spLocks noGrp="1"/>
          </p:cNvSpPr>
          <p:nvPr>
            <p:ph type="subTitle" idx="1"/>
          </p:nvPr>
        </p:nvSpPr>
        <p:spPr>
          <a:xfrm>
            <a:off x="966984" y="1724567"/>
            <a:ext cx="2196000" cy="770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Spécificités du projet</a:t>
            </a:r>
            <a:endParaRPr dirty="0"/>
          </a:p>
        </p:txBody>
      </p:sp>
      <p:sp>
        <p:nvSpPr>
          <p:cNvPr id="472" name="Google Shape;472;p33"/>
          <p:cNvSpPr txBox="1">
            <a:spLocks noGrp="1"/>
          </p:cNvSpPr>
          <p:nvPr>
            <p:ph type="title" idx="2"/>
          </p:nvPr>
        </p:nvSpPr>
        <p:spPr>
          <a:xfrm>
            <a:off x="966984" y="1309860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4" name="Google Shape;474;p33"/>
          <p:cNvSpPr txBox="1">
            <a:spLocks noGrp="1"/>
          </p:cNvSpPr>
          <p:nvPr>
            <p:ph type="subTitle" idx="4"/>
          </p:nvPr>
        </p:nvSpPr>
        <p:spPr>
          <a:xfrm>
            <a:off x="3634729" y="1729955"/>
            <a:ext cx="2196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Planification</a:t>
            </a:r>
            <a:endParaRPr dirty="0"/>
          </a:p>
        </p:txBody>
      </p:sp>
      <p:sp>
        <p:nvSpPr>
          <p:cNvPr id="475" name="Google Shape;475;p33"/>
          <p:cNvSpPr txBox="1">
            <a:spLocks noGrp="1"/>
          </p:cNvSpPr>
          <p:nvPr>
            <p:ph type="title" idx="5"/>
          </p:nvPr>
        </p:nvSpPr>
        <p:spPr>
          <a:xfrm>
            <a:off x="3634729" y="1315248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7" name="Google Shape;477;p33"/>
          <p:cNvSpPr txBox="1">
            <a:spLocks noGrp="1"/>
          </p:cNvSpPr>
          <p:nvPr>
            <p:ph type="subTitle" idx="7"/>
          </p:nvPr>
        </p:nvSpPr>
        <p:spPr>
          <a:xfrm>
            <a:off x="965833" y="2828417"/>
            <a:ext cx="2196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Suivi des travaux</a:t>
            </a:r>
            <a:endParaRPr dirty="0"/>
          </a:p>
        </p:txBody>
      </p:sp>
      <p:sp>
        <p:nvSpPr>
          <p:cNvPr id="478" name="Google Shape;478;p33"/>
          <p:cNvSpPr txBox="1">
            <a:spLocks noGrp="1"/>
          </p:cNvSpPr>
          <p:nvPr>
            <p:ph type="title" idx="8"/>
          </p:nvPr>
        </p:nvSpPr>
        <p:spPr>
          <a:xfrm>
            <a:off x="965833" y="2413707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0" name="Google Shape;480;p33"/>
          <p:cNvSpPr txBox="1">
            <a:spLocks noGrp="1"/>
          </p:cNvSpPr>
          <p:nvPr>
            <p:ph type="subTitle" idx="13"/>
          </p:nvPr>
        </p:nvSpPr>
        <p:spPr>
          <a:xfrm>
            <a:off x="3641532" y="2828022"/>
            <a:ext cx="2196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Problèmes rencontrés</a:t>
            </a:r>
            <a:endParaRPr dirty="0"/>
          </a:p>
        </p:txBody>
      </p:sp>
      <p:sp>
        <p:nvSpPr>
          <p:cNvPr id="481" name="Google Shape;481;p33"/>
          <p:cNvSpPr txBox="1">
            <a:spLocks noGrp="1"/>
          </p:cNvSpPr>
          <p:nvPr>
            <p:ph type="title" idx="14"/>
          </p:nvPr>
        </p:nvSpPr>
        <p:spPr>
          <a:xfrm>
            <a:off x="3641532" y="2413312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Google Shape;477;p33">
            <a:extLst>
              <a:ext uri="{FF2B5EF4-FFF2-40B4-BE49-F238E27FC236}">
                <a16:creationId xmlns:a16="http://schemas.microsoft.com/office/drawing/2014/main" id="{BCEE0588-C66C-93EB-06CD-3C36A62ADFFC}"/>
              </a:ext>
            </a:extLst>
          </p:cNvPr>
          <p:cNvSpPr txBox="1">
            <a:spLocks/>
          </p:cNvSpPr>
          <p:nvPr/>
        </p:nvSpPr>
        <p:spPr>
          <a:xfrm>
            <a:off x="967694" y="3932180"/>
            <a:ext cx="21960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Gestion des </a:t>
            </a:r>
            <a:r>
              <a:rPr lang="en-US" dirty="0" err="1"/>
              <a:t>dérives</a:t>
            </a:r>
            <a:endParaRPr lang="en-US" dirty="0"/>
          </a:p>
        </p:txBody>
      </p:sp>
      <p:sp>
        <p:nvSpPr>
          <p:cNvPr id="3" name="Google Shape;478;p33">
            <a:extLst>
              <a:ext uri="{FF2B5EF4-FFF2-40B4-BE49-F238E27FC236}">
                <a16:creationId xmlns:a16="http://schemas.microsoft.com/office/drawing/2014/main" id="{C1263C22-1926-257C-10C0-C92BD08C7853}"/>
              </a:ext>
            </a:extLst>
          </p:cNvPr>
          <p:cNvSpPr txBox="1">
            <a:spLocks/>
          </p:cNvSpPr>
          <p:nvPr/>
        </p:nvSpPr>
        <p:spPr>
          <a:xfrm>
            <a:off x="967694" y="3517470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2B1E4D6B-A1AD-ACC0-F562-F510C5C222B5}"/>
              </a:ext>
            </a:extLst>
          </p:cNvPr>
          <p:cNvSpPr txBox="1">
            <a:spLocks/>
          </p:cNvSpPr>
          <p:nvPr/>
        </p:nvSpPr>
        <p:spPr>
          <a:xfrm>
            <a:off x="3634729" y="3932180"/>
            <a:ext cx="21960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Analyse critique</a:t>
            </a:r>
          </a:p>
        </p:txBody>
      </p:sp>
      <p:sp>
        <p:nvSpPr>
          <p:cNvPr id="5" name="Google Shape;481;p33">
            <a:extLst>
              <a:ext uri="{FF2B5EF4-FFF2-40B4-BE49-F238E27FC236}">
                <a16:creationId xmlns:a16="http://schemas.microsoft.com/office/drawing/2014/main" id="{9B9DA87D-95ED-B02D-CE71-1AE6FCB3196D}"/>
              </a:ext>
            </a:extLst>
          </p:cNvPr>
          <p:cNvSpPr txBox="1">
            <a:spLocks/>
          </p:cNvSpPr>
          <p:nvPr/>
        </p:nvSpPr>
        <p:spPr>
          <a:xfrm>
            <a:off x="3634729" y="3517470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"/>
              <a:buNone/>
              <a:defRPr sz="24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 dirty="0"/>
              <a:t>06</a:t>
            </a:r>
          </a:p>
        </p:txBody>
      </p:sp>
      <p:grpSp>
        <p:nvGrpSpPr>
          <p:cNvPr id="6" name="Google Shape;11893;p44">
            <a:extLst>
              <a:ext uri="{FF2B5EF4-FFF2-40B4-BE49-F238E27FC236}">
                <a16:creationId xmlns:a16="http://schemas.microsoft.com/office/drawing/2014/main" id="{5C004F09-0EBB-297F-431D-A3FD55C8CE67}"/>
              </a:ext>
            </a:extLst>
          </p:cNvPr>
          <p:cNvGrpSpPr/>
          <p:nvPr/>
        </p:nvGrpSpPr>
        <p:grpSpPr>
          <a:xfrm>
            <a:off x="6129922" y="1213024"/>
            <a:ext cx="2794622" cy="2862914"/>
            <a:chOff x="3119125" y="1476475"/>
            <a:chExt cx="2063975" cy="2114100"/>
          </a:xfrm>
          <a:scene3d>
            <a:camera prst="orthographicFront">
              <a:rot lat="0" lon="10800000" rev="0"/>
            </a:camera>
            <a:lightRig rig="threePt" dir="t"/>
          </a:scene3d>
        </p:grpSpPr>
        <p:sp>
          <p:nvSpPr>
            <p:cNvPr id="7" name="Google Shape;11894;p44">
              <a:extLst>
                <a:ext uri="{FF2B5EF4-FFF2-40B4-BE49-F238E27FC236}">
                  <a16:creationId xmlns:a16="http://schemas.microsoft.com/office/drawing/2014/main" id="{DE69CA50-4239-E2B3-1967-1738B857692A}"/>
                </a:ext>
              </a:extLst>
            </p:cNvPr>
            <p:cNvSpPr/>
            <p:nvPr/>
          </p:nvSpPr>
          <p:spPr>
            <a:xfrm>
              <a:off x="3247200" y="1557975"/>
              <a:ext cx="251175" cy="456400"/>
            </a:xfrm>
            <a:custGeom>
              <a:avLst/>
              <a:gdLst/>
              <a:ahLst/>
              <a:cxnLst/>
              <a:rect l="l" t="t" r="r" b="b"/>
              <a:pathLst>
                <a:path w="10047" h="18256" extrusionOk="0">
                  <a:moveTo>
                    <a:pt x="2306" y="1"/>
                  </a:moveTo>
                  <a:cubicBezTo>
                    <a:pt x="1500" y="1"/>
                    <a:pt x="717" y="171"/>
                    <a:pt x="57" y="575"/>
                  </a:cubicBezTo>
                  <a:cubicBezTo>
                    <a:pt x="1" y="609"/>
                    <a:pt x="40" y="695"/>
                    <a:pt x="104" y="695"/>
                  </a:cubicBezTo>
                  <a:cubicBezTo>
                    <a:pt x="108" y="695"/>
                    <a:pt x="112" y="695"/>
                    <a:pt x="116" y="694"/>
                  </a:cubicBezTo>
                  <a:cubicBezTo>
                    <a:pt x="940" y="544"/>
                    <a:pt x="1700" y="373"/>
                    <a:pt x="2485" y="373"/>
                  </a:cubicBezTo>
                  <a:cubicBezTo>
                    <a:pt x="2880" y="373"/>
                    <a:pt x="3281" y="416"/>
                    <a:pt x="3700" y="528"/>
                  </a:cubicBezTo>
                  <a:cubicBezTo>
                    <a:pt x="4760" y="790"/>
                    <a:pt x="5724" y="1373"/>
                    <a:pt x="6498" y="2135"/>
                  </a:cubicBezTo>
                  <a:cubicBezTo>
                    <a:pt x="8117" y="3731"/>
                    <a:pt x="8701" y="5957"/>
                    <a:pt x="8867" y="8172"/>
                  </a:cubicBezTo>
                  <a:cubicBezTo>
                    <a:pt x="9034" y="10410"/>
                    <a:pt x="8748" y="12791"/>
                    <a:pt x="7570" y="14744"/>
                  </a:cubicBezTo>
                  <a:cubicBezTo>
                    <a:pt x="6986" y="15720"/>
                    <a:pt x="6189" y="16554"/>
                    <a:pt x="5153" y="17077"/>
                  </a:cubicBezTo>
                  <a:cubicBezTo>
                    <a:pt x="4188" y="17566"/>
                    <a:pt x="3105" y="17637"/>
                    <a:pt x="2045" y="17804"/>
                  </a:cubicBezTo>
                  <a:cubicBezTo>
                    <a:pt x="1878" y="17839"/>
                    <a:pt x="1902" y="18089"/>
                    <a:pt x="2045" y="18113"/>
                  </a:cubicBezTo>
                  <a:cubicBezTo>
                    <a:pt x="2488" y="18208"/>
                    <a:pt x="2924" y="18255"/>
                    <a:pt x="3349" y="18255"/>
                  </a:cubicBezTo>
                  <a:cubicBezTo>
                    <a:pt x="4695" y="18255"/>
                    <a:pt x="5937" y="17778"/>
                    <a:pt x="6986" y="16792"/>
                  </a:cubicBezTo>
                  <a:cubicBezTo>
                    <a:pt x="8463" y="15422"/>
                    <a:pt x="9260" y="13434"/>
                    <a:pt x="9534" y="11481"/>
                  </a:cubicBezTo>
                  <a:cubicBezTo>
                    <a:pt x="10046" y="7802"/>
                    <a:pt x="9284" y="3076"/>
                    <a:pt x="5855" y="1004"/>
                  </a:cubicBezTo>
                  <a:cubicBezTo>
                    <a:pt x="4875" y="416"/>
                    <a:pt x="3564" y="1"/>
                    <a:pt x="2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1895;p44">
              <a:extLst>
                <a:ext uri="{FF2B5EF4-FFF2-40B4-BE49-F238E27FC236}">
                  <a16:creationId xmlns:a16="http://schemas.microsoft.com/office/drawing/2014/main" id="{989D6CDE-C87F-20A4-F595-92C7E5405804}"/>
                </a:ext>
              </a:extLst>
            </p:cNvPr>
            <p:cNvSpPr/>
            <p:nvPr/>
          </p:nvSpPr>
          <p:spPr>
            <a:xfrm>
              <a:off x="3320350" y="1915375"/>
              <a:ext cx="1397250" cy="94025"/>
            </a:xfrm>
            <a:custGeom>
              <a:avLst/>
              <a:gdLst/>
              <a:ahLst/>
              <a:cxnLst/>
              <a:rect l="l" t="t" r="r" b="b"/>
              <a:pathLst>
                <a:path w="55890" h="3761" extrusionOk="0">
                  <a:moveTo>
                    <a:pt x="45780" y="1"/>
                  </a:moveTo>
                  <a:cubicBezTo>
                    <a:pt x="45129" y="1"/>
                    <a:pt x="44478" y="7"/>
                    <a:pt x="43827" y="19"/>
                  </a:cubicBezTo>
                  <a:cubicBezTo>
                    <a:pt x="39338" y="103"/>
                    <a:pt x="34838" y="269"/>
                    <a:pt x="30349" y="460"/>
                  </a:cubicBezTo>
                  <a:cubicBezTo>
                    <a:pt x="23920" y="734"/>
                    <a:pt x="17491" y="1186"/>
                    <a:pt x="11085" y="1841"/>
                  </a:cubicBezTo>
                  <a:cubicBezTo>
                    <a:pt x="9120" y="2031"/>
                    <a:pt x="7156" y="2258"/>
                    <a:pt x="5191" y="2531"/>
                  </a:cubicBezTo>
                  <a:cubicBezTo>
                    <a:pt x="3501" y="2770"/>
                    <a:pt x="1703" y="3031"/>
                    <a:pt x="72" y="3579"/>
                  </a:cubicBezTo>
                  <a:cubicBezTo>
                    <a:pt x="5" y="3612"/>
                    <a:pt x="1" y="3760"/>
                    <a:pt x="88" y="3760"/>
                  </a:cubicBezTo>
                  <a:cubicBezTo>
                    <a:pt x="94" y="3760"/>
                    <a:pt x="100" y="3759"/>
                    <a:pt x="107" y="3758"/>
                  </a:cubicBezTo>
                  <a:cubicBezTo>
                    <a:pt x="3334" y="3543"/>
                    <a:pt x="6549" y="2984"/>
                    <a:pt x="9763" y="2662"/>
                  </a:cubicBezTo>
                  <a:cubicBezTo>
                    <a:pt x="13466" y="2293"/>
                    <a:pt x="17181" y="2008"/>
                    <a:pt x="20884" y="1757"/>
                  </a:cubicBezTo>
                  <a:cubicBezTo>
                    <a:pt x="27980" y="1281"/>
                    <a:pt x="35076" y="984"/>
                    <a:pt x="42196" y="817"/>
                  </a:cubicBezTo>
                  <a:cubicBezTo>
                    <a:pt x="43355" y="788"/>
                    <a:pt x="44513" y="770"/>
                    <a:pt x="45670" y="770"/>
                  </a:cubicBezTo>
                  <a:cubicBezTo>
                    <a:pt x="48864" y="770"/>
                    <a:pt x="52052" y="910"/>
                    <a:pt x="55233" y="1365"/>
                  </a:cubicBezTo>
                  <a:cubicBezTo>
                    <a:pt x="55256" y="1368"/>
                    <a:pt x="55277" y="1370"/>
                    <a:pt x="55298" y="1370"/>
                  </a:cubicBezTo>
                  <a:cubicBezTo>
                    <a:pt x="55727" y="1370"/>
                    <a:pt x="55889" y="706"/>
                    <a:pt x="55424" y="638"/>
                  </a:cubicBezTo>
                  <a:cubicBezTo>
                    <a:pt x="52234" y="163"/>
                    <a:pt x="49004" y="1"/>
                    <a:pt x="457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896;p44">
              <a:extLst>
                <a:ext uri="{FF2B5EF4-FFF2-40B4-BE49-F238E27FC236}">
                  <a16:creationId xmlns:a16="http://schemas.microsoft.com/office/drawing/2014/main" id="{4789971D-A4BC-308D-16F3-4B22ACC34100}"/>
                </a:ext>
              </a:extLst>
            </p:cNvPr>
            <p:cNvSpPr/>
            <p:nvPr/>
          </p:nvSpPr>
          <p:spPr>
            <a:xfrm>
              <a:off x="4637775" y="1480075"/>
              <a:ext cx="200650" cy="468000"/>
            </a:xfrm>
            <a:custGeom>
              <a:avLst/>
              <a:gdLst/>
              <a:ahLst/>
              <a:cxnLst/>
              <a:rect l="l" t="t" r="r" b="b"/>
              <a:pathLst>
                <a:path w="8026" h="18720" extrusionOk="0">
                  <a:moveTo>
                    <a:pt x="107" y="0"/>
                  </a:moveTo>
                  <a:cubicBezTo>
                    <a:pt x="12" y="0"/>
                    <a:pt x="0" y="155"/>
                    <a:pt x="96" y="179"/>
                  </a:cubicBezTo>
                  <a:cubicBezTo>
                    <a:pt x="5656" y="1941"/>
                    <a:pt x="8025" y="9323"/>
                    <a:pt x="6001" y="14490"/>
                  </a:cubicBezTo>
                  <a:cubicBezTo>
                    <a:pt x="5739" y="15193"/>
                    <a:pt x="5346" y="15860"/>
                    <a:pt x="4870" y="16443"/>
                  </a:cubicBezTo>
                  <a:cubicBezTo>
                    <a:pt x="4501" y="16883"/>
                    <a:pt x="4072" y="17300"/>
                    <a:pt x="3572" y="17622"/>
                  </a:cubicBezTo>
                  <a:cubicBezTo>
                    <a:pt x="3144" y="17896"/>
                    <a:pt x="2536" y="18015"/>
                    <a:pt x="2203" y="18431"/>
                  </a:cubicBezTo>
                  <a:cubicBezTo>
                    <a:pt x="2179" y="18479"/>
                    <a:pt x="2179" y="18538"/>
                    <a:pt x="2215" y="18574"/>
                  </a:cubicBezTo>
                  <a:cubicBezTo>
                    <a:pt x="2373" y="18676"/>
                    <a:pt x="2547" y="18719"/>
                    <a:pt x="2728" y="18719"/>
                  </a:cubicBezTo>
                  <a:cubicBezTo>
                    <a:pt x="3393" y="18719"/>
                    <a:pt x="4154" y="18141"/>
                    <a:pt x="4584" y="17776"/>
                  </a:cubicBezTo>
                  <a:cubicBezTo>
                    <a:pt x="5263" y="17217"/>
                    <a:pt x="5811" y="16502"/>
                    <a:pt x="6227" y="15740"/>
                  </a:cubicBezTo>
                  <a:cubicBezTo>
                    <a:pt x="6954" y="14371"/>
                    <a:pt x="7299" y="12823"/>
                    <a:pt x="7370" y="11276"/>
                  </a:cubicBezTo>
                  <a:cubicBezTo>
                    <a:pt x="7525" y="8109"/>
                    <a:pt x="6549" y="4668"/>
                    <a:pt x="4394" y="2286"/>
                  </a:cubicBezTo>
                  <a:cubicBezTo>
                    <a:pt x="3263" y="1036"/>
                    <a:pt x="1822" y="143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897;p44">
              <a:extLst>
                <a:ext uri="{FF2B5EF4-FFF2-40B4-BE49-F238E27FC236}">
                  <a16:creationId xmlns:a16="http://schemas.microsoft.com/office/drawing/2014/main" id="{A1E3230A-39CB-EA7A-FDBF-F89703BD669C}"/>
                </a:ext>
              </a:extLst>
            </p:cNvPr>
            <p:cNvSpPr/>
            <p:nvPr/>
          </p:nvSpPr>
          <p:spPr>
            <a:xfrm>
              <a:off x="3298625" y="1476475"/>
              <a:ext cx="1348500" cy="96500"/>
            </a:xfrm>
            <a:custGeom>
              <a:avLst/>
              <a:gdLst/>
              <a:ahLst/>
              <a:cxnLst/>
              <a:rect l="l" t="t" r="r" b="b"/>
              <a:pathLst>
                <a:path w="53940" h="3860" extrusionOk="0">
                  <a:moveTo>
                    <a:pt x="53010" y="1"/>
                  </a:moveTo>
                  <a:cubicBezTo>
                    <a:pt x="52572" y="1"/>
                    <a:pt x="52114" y="67"/>
                    <a:pt x="51721" y="97"/>
                  </a:cubicBezTo>
                  <a:cubicBezTo>
                    <a:pt x="50459" y="204"/>
                    <a:pt x="49197" y="394"/>
                    <a:pt x="47947" y="585"/>
                  </a:cubicBezTo>
                  <a:cubicBezTo>
                    <a:pt x="45458" y="978"/>
                    <a:pt x="42970" y="1430"/>
                    <a:pt x="40481" y="1764"/>
                  </a:cubicBezTo>
                  <a:cubicBezTo>
                    <a:pt x="36981" y="2228"/>
                    <a:pt x="33433" y="2430"/>
                    <a:pt x="29885" y="2609"/>
                  </a:cubicBezTo>
                  <a:cubicBezTo>
                    <a:pt x="25348" y="2835"/>
                    <a:pt x="20824" y="3121"/>
                    <a:pt x="16288" y="3264"/>
                  </a:cubicBezTo>
                  <a:cubicBezTo>
                    <a:pt x="13949" y="3347"/>
                    <a:pt x="11629" y="3385"/>
                    <a:pt x="9295" y="3385"/>
                  </a:cubicBezTo>
                  <a:cubicBezTo>
                    <a:pt x="8967" y="3385"/>
                    <a:pt x="8639" y="3384"/>
                    <a:pt x="8311" y="3383"/>
                  </a:cubicBezTo>
                  <a:cubicBezTo>
                    <a:pt x="5823" y="3372"/>
                    <a:pt x="3334" y="3238"/>
                    <a:pt x="846" y="3238"/>
                  </a:cubicBezTo>
                  <a:cubicBezTo>
                    <a:pt x="656" y="3238"/>
                    <a:pt x="465" y="3238"/>
                    <a:pt x="274" y="3240"/>
                  </a:cubicBezTo>
                  <a:cubicBezTo>
                    <a:pt x="0" y="3240"/>
                    <a:pt x="24" y="3621"/>
                    <a:pt x="274" y="3657"/>
                  </a:cubicBezTo>
                  <a:cubicBezTo>
                    <a:pt x="2655" y="3859"/>
                    <a:pt x="5084" y="3835"/>
                    <a:pt x="7465" y="3847"/>
                  </a:cubicBezTo>
                  <a:cubicBezTo>
                    <a:pt x="7976" y="3850"/>
                    <a:pt x="8487" y="3851"/>
                    <a:pt x="8999" y="3851"/>
                  </a:cubicBezTo>
                  <a:cubicBezTo>
                    <a:pt x="10762" y="3851"/>
                    <a:pt x="12525" y="3834"/>
                    <a:pt x="14288" y="3788"/>
                  </a:cubicBezTo>
                  <a:cubicBezTo>
                    <a:pt x="18931" y="3669"/>
                    <a:pt x="23563" y="3335"/>
                    <a:pt x="28206" y="3061"/>
                  </a:cubicBezTo>
                  <a:cubicBezTo>
                    <a:pt x="31849" y="2847"/>
                    <a:pt x="35528" y="2680"/>
                    <a:pt x="39160" y="2311"/>
                  </a:cubicBezTo>
                  <a:cubicBezTo>
                    <a:pt x="41612" y="2061"/>
                    <a:pt x="44077" y="1645"/>
                    <a:pt x="46518" y="1287"/>
                  </a:cubicBezTo>
                  <a:cubicBezTo>
                    <a:pt x="48030" y="1061"/>
                    <a:pt x="49530" y="823"/>
                    <a:pt x="51054" y="633"/>
                  </a:cubicBezTo>
                  <a:cubicBezTo>
                    <a:pt x="51657" y="549"/>
                    <a:pt x="52441" y="335"/>
                    <a:pt x="53130" y="335"/>
                  </a:cubicBezTo>
                  <a:cubicBezTo>
                    <a:pt x="53325" y="335"/>
                    <a:pt x="53512" y="352"/>
                    <a:pt x="53685" y="394"/>
                  </a:cubicBezTo>
                  <a:cubicBezTo>
                    <a:pt x="53693" y="396"/>
                    <a:pt x="53701" y="396"/>
                    <a:pt x="53708" y="396"/>
                  </a:cubicBezTo>
                  <a:cubicBezTo>
                    <a:pt x="53871" y="396"/>
                    <a:pt x="53940" y="154"/>
                    <a:pt x="53769" y="97"/>
                  </a:cubicBezTo>
                  <a:cubicBezTo>
                    <a:pt x="53535" y="25"/>
                    <a:pt x="53276" y="1"/>
                    <a:pt x="530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898;p44">
              <a:extLst>
                <a:ext uri="{FF2B5EF4-FFF2-40B4-BE49-F238E27FC236}">
                  <a16:creationId xmlns:a16="http://schemas.microsoft.com/office/drawing/2014/main" id="{E899338E-3EFB-23A8-588D-9B458530DB6C}"/>
                </a:ext>
              </a:extLst>
            </p:cNvPr>
            <p:cNvSpPr/>
            <p:nvPr/>
          </p:nvSpPr>
          <p:spPr>
            <a:xfrm>
              <a:off x="3119125" y="1566175"/>
              <a:ext cx="544450" cy="2024400"/>
            </a:xfrm>
            <a:custGeom>
              <a:avLst/>
              <a:gdLst/>
              <a:ahLst/>
              <a:cxnLst/>
              <a:rect l="l" t="t" r="r" b="b"/>
              <a:pathLst>
                <a:path w="21778" h="80976" extrusionOk="0">
                  <a:moveTo>
                    <a:pt x="6856" y="0"/>
                  </a:moveTo>
                  <a:cubicBezTo>
                    <a:pt x="4179" y="0"/>
                    <a:pt x="2406" y="2144"/>
                    <a:pt x="1441" y="4486"/>
                  </a:cubicBezTo>
                  <a:cubicBezTo>
                    <a:pt x="322" y="7224"/>
                    <a:pt x="1" y="10391"/>
                    <a:pt x="405" y="13309"/>
                  </a:cubicBezTo>
                  <a:cubicBezTo>
                    <a:pt x="655" y="15202"/>
                    <a:pt x="1441" y="16988"/>
                    <a:pt x="2215" y="18714"/>
                  </a:cubicBezTo>
                  <a:cubicBezTo>
                    <a:pt x="3287" y="21083"/>
                    <a:pt x="4585" y="23345"/>
                    <a:pt x="5954" y="25524"/>
                  </a:cubicBezTo>
                  <a:cubicBezTo>
                    <a:pt x="8621" y="29787"/>
                    <a:pt x="11633" y="33823"/>
                    <a:pt x="14050" y="38240"/>
                  </a:cubicBezTo>
                  <a:cubicBezTo>
                    <a:pt x="18634" y="46622"/>
                    <a:pt x="21777" y="56576"/>
                    <a:pt x="20265" y="66208"/>
                  </a:cubicBezTo>
                  <a:cubicBezTo>
                    <a:pt x="19694" y="69911"/>
                    <a:pt x="18562" y="73590"/>
                    <a:pt x="16038" y="76447"/>
                  </a:cubicBezTo>
                  <a:cubicBezTo>
                    <a:pt x="14656" y="78030"/>
                    <a:pt x="12356" y="80128"/>
                    <a:pt x="10044" y="80128"/>
                  </a:cubicBezTo>
                  <a:cubicBezTo>
                    <a:pt x="9748" y="80128"/>
                    <a:pt x="9451" y="80093"/>
                    <a:pt x="9157" y="80019"/>
                  </a:cubicBezTo>
                  <a:cubicBezTo>
                    <a:pt x="7787" y="79674"/>
                    <a:pt x="6990" y="78424"/>
                    <a:pt x="6549" y="77174"/>
                  </a:cubicBezTo>
                  <a:cubicBezTo>
                    <a:pt x="5823" y="75114"/>
                    <a:pt x="5644" y="72816"/>
                    <a:pt x="5858" y="70649"/>
                  </a:cubicBezTo>
                  <a:cubicBezTo>
                    <a:pt x="5978" y="69434"/>
                    <a:pt x="6251" y="68208"/>
                    <a:pt x="6692" y="67065"/>
                  </a:cubicBezTo>
                  <a:cubicBezTo>
                    <a:pt x="7049" y="66136"/>
                    <a:pt x="7585" y="64803"/>
                    <a:pt x="8561" y="64350"/>
                  </a:cubicBezTo>
                  <a:cubicBezTo>
                    <a:pt x="8751" y="64264"/>
                    <a:pt x="8927" y="64225"/>
                    <a:pt x="9089" y="64225"/>
                  </a:cubicBezTo>
                  <a:cubicBezTo>
                    <a:pt x="10423" y="64225"/>
                    <a:pt x="10855" y="66882"/>
                    <a:pt x="10823" y="67827"/>
                  </a:cubicBezTo>
                  <a:cubicBezTo>
                    <a:pt x="10764" y="69149"/>
                    <a:pt x="10300" y="70339"/>
                    <a:pt x="9657" y="71482"/>
                  </a:cubicBezTo>
                  <a:cubicBezTo>
                    <a:pt x="9476" y="71803"/>
                    <a:pt x="9766" y="72107"/>
                    <a:pt x="10046" y="72107"/>
                  </a:cubicBezTo>
                  <a:cubicBezTo>
                    <a:pt x="10171" y="72107"/>
                    <a:pt x="10294" y="72046"/>
                    <a:pt x="10371" y="71899"/>
                  </a:cubicBezTo>
                  <a:cubicBezTo>
                    <a:pt x="11431" y="70006"/>
                    <a:pt x="12074" y="67720"/>
                    <a:pt x="11323" y="65589"/>
                  </a:cubicBezTo>
                  <a:cubicBezTo>
                    <a:pt x="10966" y="64546"/>
                    <a:pt x="10120" y="63421"/>
                    <a:pt x="9000" y="63421"/>
                  </a:cubicBezTo>
                  <a:cubicBezTo>
                    <a:pt x="8777" y="63421"/>
                    <a:pt x="8543" y="63466"/>
                    <a:pt x="8299" y="63565"/>
                  </a:cubicBezTo>
                  <a:cubicBezTo>
                    <a:pt x="7454" y="63910"/>
                    <a:pt x="6894" y="64743"/>
                    <a:pt x="6490" y="65517"/>
                  </a:cubicBezTo>
                  <a:cubicBezTo>
                    <a:pt x="5918" y="66589"/>
                    <a:pt x="5525" y="67768"/>
                    <a:pt x="5263" y="68970"/>
                  </a:cubicBezTo>
                  <a:cubicBezTo>
                    <a:pt x="4775" y="71339"/>
                    <a:pt x="4846" y="73745"/>
                    <a:pt x="5358" y="76102"/>
                  </a:cubicBezTo>
                  <a:cubicBezTo>
                    <a:pt x="5680" y="77602"/>
                    <a:pt x="6275" y="79221"/>
                    <a:pt x="7549" y="80198"/>
                  </a:cubicBezTo>
                  <a:cubicBezTo>
                    <a:pt x="8250" y="80734"/>
                    <a:pt x="9084" y="80975"/>
                    <a:pt x="9944" y="80975"/>
                  </a:cubicBezTo>
                  <a:cubicBezTo>
                    <a:pt x="10267" y="80975"/>
                    <a:pt x="10594" y="80941"/>
                    <a:pt x="10919" y="80876"/>
                  </a:cubicBezTo>
                  <a:cubicBezTo>
                    <a:pt x="13859" y="80293"/>
                    <a:pt x="16324" y="77757"/>
                    <a:pt x="17931" y="75388"/>
                  </a:cubicBezTo>
                  <a:cubicBezTo>
                    <a:pt x="20289" y="71923"/>
                    <a:pt x="21098" y="67387"/>
                    <a:pt x="21325" y="63267"/>
                  </a:cubicBezTo>
                  <a:cubicBezTo>
                    <a:pt x="21599" y="58326"/>
                    <a:pt x="20777" y="53337"/>
                    <a:pt x="19301" y="48622"/>
                  </a:cubicBezTo>
                  <a:cubicBezTo>
                    <a:pt x="17741" y="43622"/>
                    <a:pt x="15443" y="38883"/>
                    <a:pt x="12669" y="34442"/>
                  </a:cubicBezTo>
                  <a:cubicBezTo>
                    <a:pt x="9776" y="29846"/>
                    <a:pt x="6513" y="25500"/>
                    <a:pt x="3953" y="20690"/>
                  </a:cubicBezTo>
                  <a:cubicBezTo>
                    <a:pt x="2822" y="18559"/>
                    <a:pt x="1632" y="16273"/>
                    <a:pt x="1132" y="13892"/>
                  </a:cubicBezTo>
                  <a:cubicBezTo>
                    <a:pt x="822" y="12380"/>
                    <a:pt x="786" y="10820"/>
                    <a:pt x="905" y="9308"/>
                  </a:cubicBezTo>
                  <a:cubicBezTo>
                    <a:pt x="1144" y="6296"/>
                    <a:pt x="1989" y="2319"/>
                    <a:pt x="4882" y="747"/>
                  </a:cubicBezTo>
                  <a:cubicBezTo>
                    <a:pt x="5585" y="366"/>
                    <a:pt x="6370" y="176"/>
                    <a:pt x="7156" y="152"/>
                  </a:cubicBezTo>
                  <a:cubicBezTo>
                    <a:pt x="7160" y="153"/>
                    <a:pt x="7164" y="153"/>
                    <a:pt x="7168" y="153"/>
                  </a:cubicBezTo>
                  <a:cubicBezTo>
                    <a:pt x="7263" y="153"/>
                    <a:pt x="7259" y="9"/>
                    <a:pt x="7156" y="9"/>
                  </a:cubicBezTo>
                  <a:cubicBezTo>
                    <a:pt x="7055" y="3"/>
                    <a:pt x="6955" y="0"/>
                    <a:pt x="68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1899;p44">
              <a:extLst>
                <a:ext uri="{FF2B5EF4-FFF2-40B4-BE49-F238E27FC236}">
                  <a16:creationId xmlns:a16="http://schemas.microsoft.com/office/drawing/2014/main" id="{9D1CFFB6-7249-0862-8A8C-2277DC0FB2C1}"/>
                </a:ext>
              </a:extLst>
            </p:cNvPr>
            <p:cNvSpPr/>
            <p:nvPr/>
          </p:nvSpPr>
          <p:spPr>
            <a:xfrm>
              <a:off x="4644875" y="1927300"/>
              <a:ext cx="538225" cy="1618975"/>
            </a:xfrm>
            <a:custGeom>
              <a:avLst/>
              <a:gdLst/>
              <a:ahLst/>
              <a:cxnLst/>
              <a:rect l="l" t="t" r="r" b="b"/>
              <a:pathLst>
                <a:path w="21529" h="64759" extrusionOk="0">
                  <a:moveTo>
                    <a:pt x="120" y="1"/>
                  </a:moveTo>
                  <a:cubicBezTo>
                    <a:pt x="57" y="1"/>
                    <a:pt x="0" y="55"/>
                    <a:pt x="14" y="137"/>
                  </a:cubicBezTo>
                  <a:cubicBezTo>
                    <a:pt x="1907" y="10103"/>
                    <a:pt x="9551" y="17652"/>
                    <a:pt x="14516" y="26164"/>
                  </a:cubicBezTo>
                  <a:cubicBezTo>
                    <a:pt x="15814" y="28379"/>
                    <a:pt x="16957" y="30689"/>
                    <a:pt x="17790" y="33106"/>
                  </a:cubicBezTo>
                  <a:cubicBezTo>
                    <a:pt x="18552" y="35308"/>
                    <a:pt x="19100" y="37606"/>
                    <a:pt x="19540" y="39880"/>
                  </a:cubicBezTo>
                  <a:cubicBezTo>
                    <a:pt x="20421" y="44310"/>
                    <a:pt x="20850" y="48989"/>
                    <a:pt x="20016" y="53465"/>
                  </a:cubicBezTo>
                  <a:cubicBezTo>
                    <a:pt x="19600" y="55704"/>
                    <a:pt x="18850" y="57871"/>
                    <a:pt x="17576" y="59752"/>
                  </a:cubicBezTo>
                  <a:cubicBezTo>
                    <a:pt x="16242" y="61728"/>
                    <a:pt x="14421" y="62955"/>
                    <a:pt x="12420" y="64157"/>
                  </a:cubicBezTo>
                  <a:cubicBezTo>
                    <a:pt x="12152" y="64318"/>
                    <a:pt x="12280" y="64758"/>
                    <a:pt x="12568" y="64758"/>
                  </a:cubicBezTo>
                  <a:cubicBezTo>
                    <a:pt x="12600" y="64758"/>
                    <a:pt x="12634" y="64753"/>
                    <a:pt x="12670" y="64741"/>
                  </a:cubicBezTo>
                  <a:cubicBezTo>
                    <a:pt x="16504" y="63467"/>
                    <a:pt x="19088" y="59681"/>
                    <a:pt x="20231" y="55966"/>
                  </a:cubicBezTo>
                  <a:cubicBezTo>
                    <a:pt x="21529" y="51715"/>
                    <a:pt x="21386" y="47096"/>
                    <a:pt x="20778" y="42750"/>
                  </a:cubicBezTo>
                  <a:cubicBezTo>
                    <a:pt x="20112" y="37952"/>
                    <a:pt x="18873" y="33142"/>
                    <a:pt x="16695" y="28760"/>
                  </a:cubicBezTo>
                  <a:cubicBezTo>
                    <a:pt x="14385" y="24081"/>
                    <a:pt x="11230" y="19878"/>
                    <a:pt x="8265" y="15592"/>
                  </a:cubicBezTo>
                  <a:cubicBezTo>
                    <a:pt x="4955" y="10817"/>
                    <a:pt x="1800" y="5757"/>
                    <a:pt x="240" y="102"/>
                  </a:cubicBezTo>
                  <a:cubicBezTo>
                    <a:pt x="215" y="31"/>
                    <a:pt x="16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1900;p44">
              <a:extLst>
                <a:ext uri="{FF2B5EF4-FFF2-40B4-BE49-F238E27FC236}">
                  <a16:creationId xmlns:a16="http://schemas.microsoft.com/office/drawing/2014/main" id="{BFC0E5C5-3DA2-2330-1D96-877663B370F5}"/>
                </a:ext>
              </a:extLst>
            </p:cNvPr>
            <p:cNvSpPr/>
            <p:nvPr/>
          </p:nvSpPr>
          <p:spPr>
            <a:xfrm>
              <a:off x="3372425" y="3586875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37" y="1"/>
                  </a:moveTo>
                  <a:cubicBezTo>
                    <a:pt x="1" y="25"/>
                    <a:pt x="1" y="48"/>
                    <a:pt x="37" y="48"/>
                  </a:cubicBezTo>
                  <a:cubicBezTo>
                    <a:pt x="60" y="48"/>
                    <a:pt x="60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1901;p44">
              <a:extLst>
                <a:ext uri="{FF2B5EF4-FFF2-40B4-BE49-F238E27FC236}">
                  <a16:creationId xmlns:a16="http://schemas.microsoft.com/office/drawing/2014/main" id="{400638E5-E17E-C3D5-F0F9-87813E6C0252}"/>
                </a:ext>
              </a:extLst>
            </p:cNvPr>
            <p:cNvSpPr/>
            <p:nvPr/>
          </p:nvSpPr>
          <p:spPr>
            <a:xfrm>
              <a:off x="3355775" y="3522200"/>
              <a:ext cx="1611225" cy="59950"/>
            </a:xfrm>
            <a:custGeom>
              <a:avLst/>
              <a:gdLst/>
              <a:ahLst/>
              <a:cxnLst/>
              <a:rect l="l" t="t" r="r" b="b"/>
              <a:pathLst>
                <a:path w="64449" h="2398" extrusionOk="0">
                  <a:moveTo>
                    <a:pt x="60968" y="0"/>
                  </a:moveTo>
                  <a:cubicBezTo>
                    <a:pt x="59574" y="0"/>
                    <a:pt x="58176" y="52"/>
                    <a:pt x="56793" y="52"/>
                  </a:cubicBezTo>
                  <a:cubicBezTo>
                    <a:pt x="53161" y="64"/>
                    <a:pt x="49506" y="111"/>
                    <a:pt x="45875" y="171"/>
                  </a:cubicBezTo>
                  <a:cubicBezTo>
                    <a:pt x="36350" y="314"/>
                    <a:pt x="26849" y="576"/>
                    <a:pt x="17336" y="1028"/>
                  </a:cubicBezTo>
                  <a:cubicBezTo>
                    <a:pt x="14442" y="1159"/>
                    <a:pt x="11561" y="1373"/>
                    <a:pt x="8668" y="1552"/>
                  </a:cubicBezTo>
                  <a:cubicBezTo>
                    <a:pt x="5810" y="1730"/>
                    <a:pt x="2989" y="2028"/>
                    <a:pt x="131" y="2219"/>
                  </a:cubicBezTo>
                  <a:cubicBezTo>
                    <a:pt x="4" y="2219"/>
                    <a:pt x="0" y="2398"/>
                    <a:pt x="119" y="2398"/>
                  </a:cubicBezTo>
                  <a:cubicBezTo>
                    <a:pt x="123" y="2398"/>
                    <a:pt x="127" y="2398"/>
                    <a:pt x="131" y="2397"/>
                  </a:cubicBezTo>
                  <a:cubicBezTo>
                    <a:pt x="2667" y="2231"/>
                    <a:pt x="5227" y="2207"/>
                    <a:pt x="7763" y="2088"/>
                  </a:cubicBezTo>
                  <a:cubicBezTo>
                    <a:pt x="10311" y="1969"/>
                    <a:pt x="12859" y="1921"/>
                    <a:pt x="15383" y="1814"/>
                  </a:cubicBezTo>
                  <a:cubicBezTo>
                    <a:pt x="20384" y="1611"/>
                    <a:pt x="25396" y="1445"/>
                    <a:pt x="30421" y="1302"/>
                  </a:cubicBezTo>
                  <a:cubicBezTo>
                    <a:pt x="38791" y="1040"/>
                    <a:pt x="47196" y="885"/>
                    <a:pt x="55578" y="837"/>
                  </a:cubicBezTo>
                  <a:cubicBezTo>
                    <a:pt x="55693" y="837"/>
                    <a:pt x="55807" y="837"/>
                    <a:pt x="55921" y="837"/>
                  </a:cubicBezTo>
                  <a:cubicBezTo>
                    <a:pt x="57661" y="837"/>
                    <a:pt x="59413" y="890"/>
                    <a:pt x="61160" y="890"/>
                  </a:cubicBezTo>
                  <a:cubicBezTo>
                    <a:pt x="62112" y="890"/>
                    <a:pt x="63062" y="874"/>
                    <a:pt x="64008" y="826"/>
                  </a:cubicBezTo>
                  <a:cubicBezTo>
                    <a:pt x="64449" y="790"/>
                    <a:pt x="64449" y="171"/>
                    <a:pt x="64008" y="123"/>
                  </a:cubicBezTo>
                  <a:cubicBezTo>
                    <a:pt x="63003" y="28"/>
                    <a:pt x="61987" y="0"/>
                    <a:pt x="6096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1902;p44">
              <a:extLst>
                <a:ext uri="{FF2B5EF4-FFF2-40B4-BE49-F238E27FC236}">
                  <a16:creationId xmlns:a16="http://schemas.microsoft.com/office/drawing/2014/main" id="{78960F3D-CF90-6ADE-CF74-2DFA0D9357B5}"/>
                </a:ext>
              </a:extLst>
            </p:cNvPr>
            <p:cNvSpPr/>
            <p:nvPr/>
          </p:nvSpPr>
          <p:spPr>
            <a:xfrm>
              <a:off x="3348625" y="3154975"/>
              <a:ext cx="303025" cy="43975"/>
            </a:xfrm>
            <a:custGeom>
              <a:avLst/>
              <a:gdLst/>
              <a:ahLst/>
              <a:cxnLst/>
              <a:rect l="l" t="t" r="r" b="b"/>
              <a:pathLst>
                <a:path w="12121" h="1759" extrusionOk="0">
                  <a:moveTo>
                    <a:pt x="155" y="1"/>
                  </a:moveTo>
                  <a:cubicBezTo>
                    <a:pt x="60" y="1"/>
                    <a:pt x="0" y="132"/>
                    <a:pt x="72" y="191"/>
                  </a:cubicBezTo>
                  <a:cubicBezTo>
                    <a:pt x="596" y="656"/>
                    <a:pt x="1358" y="810"/>
                    <a:pt x="2024" y="953"/>
                  </a:cubicBezTo>
                  <a:cubicBezTo>
                    <a:pt x="2965" y="1168"/>
                    <a:pt x="3917" y="1322"/>
                    <a:pt x="4870" y="1441"/>
                  </a:cubicBezTo>
                  <a:cubicBezTo>
                    <a:pt x="6025" y="1596"/>
                    <a:pt x="7204" y="1680"/>
                    <a:pt x="8370" y="1727"/>
                  </a:cubicBezTo>
                  <a:cubicBezTo>
                    <a:pt x="8779" y="1743"/>
                    <a:pt x="9191" y="1759"/>
                    <a:pt x="9602" y="1759"/>
                  </a:cubicBezTo>
                  <a:cubicBezTo>
                    <a:pt x="10424" y="1759"/>
                    <a:pt x="11244" y="1695"/>
                    <a:pt x="12038" y="1441"/>
                  </a:cubicBezTo>
                  <a:cubicBezTo>
                    <a:pt x="12121" y="1418"/>
                    <a:pt x="12121" y="1310"/>
                    <a:pt x="12038" y="1299"/>
                  </a:cubicBezTo>
                  <a:cubicBezTo>
                    <a:pt x="10930" y="1001"/>
                    <a:pt x="9775" y="989"/>
                    <a:pt x="8632" y="929"/>
                  </a:cubicBezTo>
                  <a:cubicBezTo>
                    <a:pt x="7501" y="870"/>
                    <a:pt x="6358" y="787"/>
                    <a:pt x="5227" y="691"/>
                  </a:cubicBezTo>
                  <a:cubicBezTo>
                    <a:pt x="4215" y="596"/>
                    <a:pt x="3203" y="489"/>
                    <a:pt x="2191" y="334"/>
                  </a:cubicBezTo>
                  <a:cubicBezTo>
                    <a:pt x="1524" y="215"/>
                    <a:pt x="834" y="13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1903;p44">
              <a:extLst>
                <a:ext uri="{FF2B5EF4-FFF2-40B4-BE49-F238E27FC236}">
                  <a16:creationId xmlns:a16="http://schemas.microsoft.com/office/drawing/2014/main" id="{26327A52-8F93-6378-61C6-7CA1821E89F5}"/>
                </a:ext>
              </a:extLst>
            </p:cNvPr>
            <p:cNvSpPr/>
            <p:nvPr/>
          </p:nvSpPr>
          <p:spPr>
            <a:xfrm>
              <a:off x="3361725" y="3355375"/>
              <a:ext cx="248250" cy="23900"/>
            </a:xfrm>
            <a:custGeom>
              <a:avLst/>
              <a:gdLst/>
              <a:ahLst/>
              <a:cxnLst/>
              <a:rect l="l" t="t" r="r" b="b"/>
              <a:pathLst>
                <a:path w="9930" h="956" extrusionOk="0">
                  <a:moveTo>
                    <a:pt x="720" y="1"/>
                  </a:moveTo>
                  <a:cubicBezTo>
                    <a:pt x="500" y="1"/>
                    <a:pt x="286" y="23"/>
                    <a:pt x="84" y="81"/>
                  </a:cubicBezTo>
                  <a:cubicBezTo>
                    <a:pt x="0" y="93"/>
                    <a:pt x="0" y="200"/>
                    <a:pt x="72" y="260"/>
                  </a:cubicBezTo>
                  <a:cubicBezTo>
                    <a:pt x="643" y="653"/>
                    <a:pt x="1429" y="653"/>
                    <a:pt x="2096" y="736"/>
                  </a:cubicBezTo>
                  <a:cubicBezTo>
                    <a:pt x="2977" y="843"/>
                    <a:pt x="3858" y="903"/>
                    <a:pt x="4727" y="926"/>
                  </a:cubicBezTo>
                  <a:cubicBezTo>
                    <a:pt x="5248" y="938"/>
                    <a:pt x="5794" y="955"/>
                    <a:pt x="6346" y="955"/>
                  </a:cubicBezTo>
                  <a:cubicBezTo>
                    <a:pt x="7471" y="955"/>
                    <a:pt x="8622" y="885"/>
                    <a:pt x="9644" y="557"/>
                  </a:cubicBezTo>
                  <a:cubicBezTo>
                    <a:pt x="9930" y="474"/>
                    <a:pt x="9894" y="10"/>
                    <a:pt x="9573" y="10"/>
                  </a:cubicBezTo>
                  <a:cubicBezTo>
                    <a:pt x="8799" y="33"/>
                    <a:pt x="8025" y="200"/>
                    <a:pt x="7227" y="248"/>
                  </a:cubicBezTo>
                  <a:cubicBezTo>
                    <a:pt x="6581" y="294"/>
                    <a:pt x="5935" y="311"/>
                    <a:pt x="5283" y="311"/>
                  </a:cubicBezTo>
                  <a:cubicBezTo>
                    <a:pt x="5094" y="311"/>
                    <a:pt x="4905" y="310"/>
                    <a:pt x="4715" y="307"/>
                  </a:cubicBezTo>
                  <a:cubicBezTo>
                    <a:pt x="3929" y="295"/>
                    <a:pt x="3143" y="236"/>
                    <a:pt x="2370" y="176"/>
                  </a:cubicBezTo>
                  <a:cubicBezTo>
                    <a:pt x="1844" y="134"/>
                    <a:pt x="1264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904;p44">
              <a:extLst>
                <a:ext uri="{FF2B5EF4-FFF2-40B4-BE49-F238E27FC236}">
                  <a16:creationId xmlns:a16="http://schemas.microsoft.com/office/drawing/2014/main" id="{21521C15-589E-1758-F83E-C0752A72AC13}"/>
                </a:ext>
              </a:extLst>
            </p:cNvPr>
            <p:cNvSpPr/>
            <p:nvPr/>
          </p:nvSpPr>
          <p:spPr>
            <a:xfrm>
              <a:off x="3665325" y="1969800"/>
              <a:ext cx="26525" cy="35825"/>
            </a:xfrm>
            <a:custGeom>
              <a:avLst/>
              <a:gdLst/>
              <a:ahLst/>
              <a:cxnLst/>
              <a:rect l="l" t="t" r="r" b="b"/>
              <a:pathLst>
                <a:path w="1061" h="1433" extrusionOk="0">
                  <a:moveTo>
                    <a:pt x="109" y="1"/>
                  </a:moveTo>
                  <a:cubicBezTo>
                    <a:pt x="89" y="1"/>
                    <a:pt x="69" y="3"/>
                    <a:pt x="48" y="9"/>
                  </a:cubicBezTo>
                  <a:cubicBezTo>
                    <a:pt x="12" y="9"/>
                    <a:pt x="1" y="33"/>
                    <a:pt x="1" y="69"/>
                  </a:cubicBezTo>
                  <a:cubicBezTo>
                    <a:pt x="12" y="176"/>
                    <a:pt x="108" y="247"/>
                    <a:pt x="179" y="331"/>
                  </a:cubicBezTo>
                  <a:cubicBezTo>
                    <a:pt x="263" y="473"/>
                    <a:pt x="358" y="593"/>
                    <a:pt x="429" y="735"/>
                  </a:cubicBezTo>
                  <a:cubicBezTo>
                    <a:pt x="536" y="926"/>
                    <a:pt x="596" y="1331"/>
                    <a:pt x="822" y="1426"/>
                  </a:cubicBezTo>
                  <a:cubicBezTo>
                    <a:pt x="834" y="1430"/>
                    <a:pt x="849" y="1433"/>
                    <a:pt x="864" y="1433"/>
                  </a:cubicBezTo>
                  <a:cubicBezTo>
                    <a:pt x="894" y="1433"/>
                    <a:pt x="925" y="1422"/>
                    <a:pt x="941" y="1390"/>
                  </a:cubicBezTo>
                  <a:cubicBezTo>
                    <a:pt x="1060" y="1128"/>
                    <a:pt x="786" y="735"/>
                    <a:pt x="655" y="509"/>
                  </a:cubicBezTo>
                  <a:cubicBezTo>
                    <a:pt x="557" y="345"/>
                    <a:pt x="33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1905;p44">
              <a:extLst>
                <a:ext uri="{FF2B5EF4-FFF2-40B4-BE49-F238E27FC236}">
                  <a16:creationId xmlns:a16="http://schemas.microsoft.com/office/drawing/2014/main" id="{B57334C5-2FA6-1167-6C83-13A249B4699C}"/>
                </a:ext>
              </a:extLst>
            </p:cNvPr>
            <p:cNvSpPr/>
            <p:nvPr/>
          </p:nvSpPr>
          <p:spPr>
            <a:xfrm>
              <a:off x="3562225" y="2015250"/>
              <a:ext cx="137350" cy="114000"/>
            </a:xfrm>
            <a:custGeom>
              <a:avLst/>
              <a:gdLst/>
              <a:ahLst/>
              <a:cxnLst/>
              <a:rect l="l" t="t" r="r" b="b"/>
              <a:pathLst>
                <a:path w="5494" h="4560" extrusionOk="0">
                  <a:moveTo>
                    <a:pt x="5041" y="1"/>
                  </a:moveTo>
                  <a:cubicBezTo>
                    <a:pt x="4863" y="108"/>
                    <a:pt x="4839" y="263"/>
                    <a:pt x="4732" y="453"/>
                  </a:cubicBezTo>
                  <a:cubicBezTo>
                    <a:pt x="4565" y="739"/>
                    <a:pt x="4363" y="977"/>
                    <a:pt x="4101" y="1168"/>
                  </a:cubicBezTo>
                  <a:cubicBezTo>
                    <a:pt x="3601" y="1584"/>
                    <a:pt x="3005" y="1894"/>
                    <a:pt x="2422" y="2203"/>
                  </a:cubicBezTo>
                  <a:cubicBezTo>
                    <a:pt x="1660" y="2644"/>
                    <a:pt x="148" y="3477"/>
                    <a:pt x="17" y="4442"/>
                  </a:cubicBezTo>
                  <a:cubicBezTo>
                    <a:pt x="0" y="4501"/>
                    <a:pt x="49" y="4560"/>
                    <a:pt x="104" y="4560"/>
                  </a:cubicBezTo>
                  <a:cubicBezTo>
                    <a:pt x="127" y="4560"/>
                    <a:pt x="151" y="4550"/>
                    <a:pt x="172" y="4525"/>
                  </a:cubicBezTo>
                  <a:cubicBezTo>
                    <a:pt x="434" y="4311"/>
                    <a:pt x="565" y="4013"/>
                    <a:pt x="803" y="3775"/>
                  </a:cubicBezTo>
                  <a:cubicBezTo>
                    <a:pt x="1065" y="3501"/>
                    <a:pt x="1362" y="3299"/>
                    <a:pt x="1708" y="3120"/>
                  </a:cubicBezTo>
                  <a:cubicBezTo>
                    <a:pt x="2291" y="2823"/>
                    <a:pt x="2874" y="2501"/>
                    <a:pt x="3422" y="2168"/>
                  </a:cubicBezTo>
                  <a:cubicBezTo>
                    <a:pt x="3934" y="1846"/>
                    <a:pt x="5494" y="763"/>
                    <a:pt x="50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1906;p44">
              <a:extLst>
                <a:ext uri="{FF2B5EF4-FFF2-40B4-BE49-F238E27FC236}">
                  <a16:creationId xmlns:a16="http://schemas.microsoft.com/office/drawing/2014/main" id="{14BD855D-E4D3-563C-EF35-39A946BF4DCD}"/>
                </a:ext>
              </a:extLst>
            </p:cNvPr>
            <p:cNvSpPr/>
            <p:nvPr/>
          </p:nvSpPr>
          <p:spPr>
            <a:xfrm>
              <a:off x="3548950" y="2137825"/>
              <a:ext cx="19375" cy="209950"/>
            </a:xfrm>
            <a:custGeom>
              <a:avLst/>
              <a:gdLst/>
              <a:ahLst/>
              <a:cxnLst/>
              <a:rect l="l" t="t" r="r" b="b"/>
              <a:pathLst>
                <a:path w="775" h="8398" extrusionOk="0">
                  <a:moveTo>
                    <a:pt x="570" y="0"/>
                  </a:moveTo>
                  <a:cubicBezTo>
                    <a:pt x="555" y="0"/>
                    <a:pt x="541" y="8"/>
                    <a:pt x="536" y="27"/>
                  </a:cubicBezTo>
                  <a:cubicBezTo>
                    <a:pt x="0" y="1230"/>
                    <a:pt x="72" y="2873"/>
                    <a:pt x="24" y="4170"/>
                  </a:cubicBezTo>
                  <a:cubicBezTo>
                    <a:pt x="12" y="4920"/>
                    <a:pt x="12" y="5682"/>
                    <a:pt x="60" y="6444"/>
                  </a:cubicBezTo>
                  <a:cubicBezTo>
                    <a:pt x="84" y="7052"/>
                    <a:pt x="12" y="7814"/>
                    <a:pt x="357" y="8338"/>
                  </a:cubicBezTo>
                  <a:cubicBezTo>
                    <a:pt x="383" y="8378"/>
                    <a:pt x="424" y="8397"/>
                    <a:pt x="465" y="8397"/>
                  </a:cubicBezTo>
                  <a:cubicBezTo>
                    <a:pt x="520" y="8397"/>
                    <a:pt x="575" y="8363"/>
                    <a:pt x="596" y="8302"/>
                  </a:cubicBezTo>
                  <a:cubicBezTo>
                    <a:pt x="774" y="7742"/>
                    <a:pt x="548" y="7040"/>
                    <a:pt x="500" y="6444"/>
                  </a:cubicBezTo>
                  <a:cubicBezTo>
                    <a:pt x="441" y="5682"/>
                    <a:pt x="429" y="4920"/>
                    <a:pt x="441" y="4170"/>
                  </a:cubicBezTo>
                  <a:cubicBezTo>
                    <a:pt x="453" y="3456"/>
                    <a:pt x="488" y="2742"/>
                    <a:pt x="536" y="2003"/>
                  </a:cubicBezTo>
                  <a:cubicBezTo>
                    <a:pt x="572" y="1349"/>
                    <a:pt x="691" y="682"/>
                    <a:pt x="607" y="39"/>
                  </a:cubicBezTo>
                  <a:cubicBezTo>
                    <a:pt x="615" y="17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1907;p44">
              <a:extLst>
                <a:ext uri="{FF2B5EF4-FFF2-40B4-BE49-F238E27FC236}">
                  <a16:creationId xmlns:a16="http://schemas.microsoft.com/office/drawing/2014/main" id="{C4955F7F-7D7C-37DA-F64F-D8DEE9E02290}"/>
                </a:ext>
              </a:extLst>
            </p:cNvPr>
            <p:cNvSpPr/>
            <p:nvPr/>
          </p:nvSpPr>
          <p:spPr>
            <a:xfrm>
              <a:off x="3564125" y="2357275"/>
              <a:ext cx="114625" cy="33675"/>
            </a:xfrm>
            <a:custGeom>
              <a:avLst/>
              <a:gdLst/>
              <a:ahLst/>
              <a:cxnLst/>
              <a:rect l="l" t="t" r="r" b="b"/>
              <a:pathLst>
                <a:path w="4585" h="1347" extrusionOk="0">
                  <a:moveTo>
                    <a:pt x="200" y="1"/>
                  </a:moveTo>
                  <a:cubicBezTo>
                    <a:pt x="100" y="1"/>
                    <a:pt x="0" y="66"/>
                    <a:pt x="0" y="179"/>
                  </a:cubicBezTo>
                  <a:cubicBezTo>
                    <a:pt x="12" y="941"/>
                    <a:pt x="1179" y="1191"/>
                    <a:pt x="1751" y="1262"/>
                  </a:cubicBezTo>
                  <a:cubicBezTo>
                    <a:pt x="2109" y="1306"/>
                    <a:pt x="2562" y="1347"/>
                    <a:pt x="3020" y="1347"/>
                  </a:cubicBezTo>
                  <a:cubicBezTo>
                    <a:pt x="3565" y="1347"/>
                    <a:pt x="4117" y="1289"/>
                    <a:pt x="4525" y="1107"/>
                  </a:cubicBezTo>
                  <a:cubicBezTo>
                    <a:pt x="4584" y="1072"/>
                    <a:pt x="4561" y="988"/>
                    <a:pt x="4513" y="964"/>
                  </a:cubicBezTo>
                  <a:cubicBezTo>
                    <a:pt x="4335" y="926"/>
                    <a:pt x="4147" y="912"/>
                    <a:pt x="3955" y="912"/>
                  </a:cubicBezTo>
                  <a:cubicBezTo>
                    <a:pt x="3535" y="912"/>
                    <a:pt x="3093" y="976"/>
                    <a:pt x="2681" y="976"/>
                  </a:cubicBezTo>
                  <a:cubicBezTo>
                    <a:pt x="2587" y="976"/>
                    <a:pt x="2495" y="973"/>
                    <a:pt x="2406" y="964"/>
                  </a:cubicBezTo>
                  <a:cubicBezTo>
                    <a:pt x="1977" y="941"/>
                    <a:pt x="1501" y="905"/>
                    <a:pt x="1084" y="750"/>
                  </a:cubicBezTo>
                  <a:cubicBezTo>
                    <a:pt x="679" y="595"/>
                    <a:pt x="560" y="417"/>
                    <a:pt x="358" y="72"/>
                  </a:cubicBezTo>
                  <a:cubicBezTo>
                    <a:pt x="318" y="23"/>
                    <a:pt x="259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1908;p44">
              <a:extLst>
                <a:ext uri="{FF2B5EF4-FFF2-40B4-BE49-F238E27FC236}">
                  <a16:creationId xmlns:a16="http://schemas.microsoft.com/office/drawing/2014/main" id="{3863307A-0D48-389A-3865-CEC199139BC8}"/>
                </a:ext>
              </a:extLst>
            </p:cNvPr>
            <p:cNvSpPr/>
            <p:nvPr/>
          </p:nvSpPr>
          <p:spPr>
            <a:xfrm>
              <a:off x="3662350" y="2378400"/>
              <a:ext cx="140525" cy="19050"/>
            </a:xfrm>
            <a:custGeom>
              <a:avLst/>
              <a:gdLst/>
              <a:ahLst/>
              <a:cxnLst/>
              <a:rect l="l" t="t" r="r" b="b"/>
              <a:pathLst>
                <a:path w="5621" h="762" extrusionOk="0">
                  <a:moveTo>
                    <a:pt x="2081" y="21"/>
                  </a:moveTo>
                  <a:cubicBezTo>
                    <a:pt x="1360" y="21"/>
                    <a:pt x="598" y="76"/>
                    <a:pt x="1" y="358"/>
                  </a:cubicBezTo>
                  <a:cubicBezTo>
                    <a:pt x="1" y="358"/>
                    <a:pt x="12" y="358"/>
                    <a:pt x="12" y="381"/>
                  </a:cubicBezTo>
                  <a:cubicBezTo>
                    <a:pt x="402" y="534"/>
                    <a:pt x="847" y="574"/>
                    <a:pt x="1301" y="574"/>
                  </a:cubicBezTo>
                  <a:cubicBezTo>
                    <a:pt x="1806" y="574"/>
                    <a:pt x="2323" y="524"/>
                    <a:pt x="2787" y="524"/>
                  </a:cubicBezTo>
                  <a:cubicBezTo>
                    <a:pt x="3239" y="524"/>
                    <a:pt x="3703" y="536"/>
                    <a:pt x="4156" y="596"/>
                  </a:cubicBezTo>
                  <a:cubicBezTo>
                    <a:pt x="4540" y="644"/>
                    <a:pt x="4893" y="762"/>
                    <a:pt x="5259" y="762"/>
                  </a:cubicBezTo>
                  <a:cubicBezTo>
                    <a:pt x="5347" y="762"/>
                    <a:pt x="5435" y="755"/>
                    <a:pt x="5525" y="739"/>
                  </a:cubicBezTo>
                  <a:cubicBezTo>
                    <a:pt x="5596" y="715"/>
                    <a:pt x="5620" y="596"/>
                    <a:pt x="5561" y="560"/>
                  </a:cubicBezTo>
                  <a:cubicBezTo>
                    <a:pt x="4942" y="0"/>
                    <a:pt x="3703" y="48"/>
                    <a:pt x="2906" y="36"/>
                  </a:cubicBezTo>
                  <a:cubicBezTo>
                    <a:pt x="2646" y="29"/>
                    <a:pt x="2367" y="21"/>
                    <a:pt x="2081" y="2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1909;p44">
              <a:extLst>
                <a:ext uri="{FF2B5EF4-FFF2-40B4-BE49-F238E27FC236}">
                  <a16:creationId xmlns:a16="http://schemas.microsoft.com/office/drawing/2014/main" id="{89F74B54-F495-59DF-60CB-0456ACC3073F}"/>
                </a:ext>
              </a:extLst>
            </p:cNvPr>
            <p:cNvSpPr/>
            <p:nvPr/>
          </p:nvSpPr>
          <p:spPr>
            <a:xfrm>
              <a:off x="3811175" y="2396100"/>
              <a:ext cx="35450" cy="14475"/>
            </a:xfrm>
            <a:custGeom>
              <a:avLst/>
              <a:gdLst/>
              <a:ahLst/>
              <a:cxnLst/>
              <a:rect l="l" t="t" r="r" b="b"/>
              <a:pathLst>
                <a:path w="1418" h="579" extrusionOk="0">
                  <a:moveTo>
                    <a:pt x="204" y="1"/>
                  </a:moveTo>
                  <a:cubicBezTo>
                    <a:pt x="161" y="1"/>
                    <a:pt x="117" y="3"/>
                    <a:pt x="72" y="7"/>
                  </a:cubicBezTo>
                  <a:cubicBezTo>
                    <a:pt x="24" y="31"/>
                    <a:pt x="1" y="126"/>
                    <a:pt x="60" y="126"/>
                  </a:cubicBezTo>
                  <a:cubicBezTo>
                    <a:pt x="310" y="173"/>
                    <a:pt x="548" y="245"/>
                    <a:pt x="786" y="352"/>
                  </a:cubicBezTo>
                  <a:cubicBezTo>
                    <a:pt x="965" y="424"/>
                    <a:pt x="1120" y="566"/>
                    <a:pt x="1310" y="578"/>
                  </a:cubicBezTo>
                  <a:cubicBezTo>
                    <a:pt x="1370" y="578"/>
                    <a:pt x="1417" y="507"/>
                    <a:pt x="1370" y="459"/>
                  </a:cubicBezTo>
                  <a:cubicBezTo>
                    <a:pt x="1251" y="281"/>
                    <a:pt x="1013" y="209"/>
                    <a:pt x="822" y="126"/>
                  </a:cubicBezTo>
                  <a:cubicBezTo>
                    <a:pt x="605" y="47"/>
                    <a:pt x="413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1910;p44">
              <a:extLst>
                <a:ext uri="{FF2B5EF4-FFF2-40B4-BE49-F238E27FC236}">
                  <a16:creationId xmlns:a16="http://schemas.microsoft.com/office/drawing/2014/main" id="{C679D6F5-9E01-95D0-CC5C-D31D1D080108}"/>
                </a:ext>
              </a:extLst>
            </p:cNvPr>
            <p:cNvSpPr/>
            <p:nvPr/>
          </p:nvSpPr>
          <p:spPr>
            <a:xfrm>
              <a:off x="3830825" y="2422775"/>
              <a:ext cx="27100" cy="157075"/>
            </a:xfrm>
            <a:custGeom>
              <a:avLst/>
              <a:gdLst/>
              <a:ahLst/>
              <a:cxnLst/>
              <a:rect l="l" t="t" r="r" b="b"/>
              <a:pathLst>
                <a:path w="1084" h="6283" extrusionOk="0">
                  <a:moveTo>
                    <a:pt x="906" y="1"/>
                  </a:moveTo>
                  <a:cubicBezTo>
                    <a:pt x="891" y="1"/>
                    <a:pt x="875" y="13"/>
                    <a:pt x="870" y="35"/>
                  </a:cubicBezTo>
                  <a:cubicBezTo>
                    <a:pt x="751" y="1107"/>
                    <a:pt x="691" y="2190"/>
                    <a:pt x="548" y="3262"/>
                  </a:cubicBezTo>
                  <a:cubicBezTo>
                    <a:pt x="477" y="3857"/>
                    <a:pt x="393" y="4452"/>
                    <a:pt x="239" y="5036"/>
                  </a:cubicBezTo>
                  <a:cubicBezTo>
                    <a:pt x="131" y="5453"/>
                    <a:pt x="0" y="5774"/>
                    <a:pt x="72" y="6191"/>
                  </a:cubicBezTo>
                  <a:cubicBezTo>
                    <a:pt x="87" y="6251"/>
                    <a:pt x="145" y="6283"/>
                    <a:pt x="201" y="6283"/>
                  </a:cubicBezTo>
                  <a:cubicBezTo>
                    <a:pt x="233" y="6283"/>
                    <a:pt x="264" y="6272"/>
                    <a:pt x="286" y="6250"/>
                  </a:cubicBezTo>
                  <a:cubicBezTo>
                    <a:pt x="882" y="5631"/>
                    <a:pt x="893" y="4357"/>
                    <a:pt x="965" y="3548"/>
                  </a:cubicBezTo>
                  <a:cubicBezTo>
                    <a:pt x="1084" y="2381"/>
                    <a:pt x="1036" y="1202"/>
                    <a:pt x="929" y="47"/>
                  </a:cubicBezTo>
                  <a:cubicBezTo>
                    <a:pt x="935" y="16"/>
                    <a:pt x="922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1911;p44">
              <a:extLst>
                <a:ext uri="{FF2B5EF4-FFF2-40B4-BE49-F238E27FC236}">
                  <a16:creationId xmlns:a16="http://schemas.microsoft.com/office/drawing/2014/main" id="{417BC803-932F-10D4-663C-99B6EB6EE67F}"/>
                </a:ext>
              </a:extLst>
            </p:cNvPr>
            <p:cNvSpPr/>
            <p:nvPr/>
          </p:nvSpPr>
          <p:spPr>
            <a:xfrm>
              <a:off x="3818925" y="2591425"/>
              <a:ext cx="113300" cy="179150"/>
            </a:xfrm>
            <a:custGeom>
              <a:avLst/>
              <a:gdLst/>
              <a:ahLst/>
              <a:cxnLst/>
              <a:rect l="l" t="t" r="r" b="b"/>
              <a:pathLst>
                <a:path w="4532" h="7166" extrusionOk="0">
                  <a:moveTo>
                    <a:pt x="675" y="1"/>
                  </a:moveTo>
                  <a:cubicBezTo>
                    <a:pt x="659" y="1"/>
                    <a:pt x="643" y="9"/>
                    <a:pt x="631" y="28"/>
                  </a:cubicBezTo>
                  <a:cubicBezTo>
                    <a:pt x="0" y="1207"/>
                    <a:pt x="191" y="2933"/>
                    <a:pt x="691" y="4136"/>
                  </a:cubicBezTo>
                  <a:cubicBezTo>
                    <a:pt x="965" y="4814"/>
                    <a:pt x="1381" y="5279"/>
                    <a:pt x="2012" y="5672"/>
                  </a:cubicBezTo>
                  <a:cubicBezTo>
                    <a:pt x="2370" y="5886"/>
                    <a:pt x="2810" y="5945"/>
                    <a:pt x="3155" y="6207"/>
                  </a:cubicBezTo>
                  <a:cubicBezTo>
                    <a:pt x="3584" y="6529"/>
                    <a:pt x="3882" y="6898"/>
                    <a:pt x="4394" y="7160"/>
                  </a:cubicBezTo>
                  <a:cubicBezTo>
                    <a:pt x="4403" y="7164"/>
                    <a:pt x="4412" y="7165"/>
                    <a:pt x="4422" y="7165"/>
                  </a:cubicBezTo>
                  <a:cubicBezTo>
                    <a:pt x="4476" y="7165"/>
                    <a:pt x="4531" y="7113"/>
                    <a:pt x="4501" y="7053"/>
                  </a:cubicBezTo>
                  <a:cubicBezTo>
                    <a:pt x="4048" y="6350"/>
                    <a:pt x="3227" y="6219"/>
                    <a:pt x="2679" y="5648"/>
                  </a:cubicBezTo>
                  <a:cubicBezTo>
                    <a:pt x="2191" y="5148"/>
                    <a:pt x="1560" y="4791"/>
                    <a:pt x="1203" y="4160"/>
                  </a:cubicBezTo>
                  <a:cubicBezTo>
                    <a:pt x="524" y="2957"/>
                    <a:pt x="512" y="1409"/>
                    <a:pt x="715" y="76"/>
                  </a:cubicBezTo>
                  <a:cubicBezTo>
                    <a:pt x="739" y="36"/>
                    <a:pt x="709" y="1"/>
                    <a:pt x="6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1912;p44">
              <a:extLst>
                <a:ext uri="{FF2B5EF4-FFF2-40B4-BE49-F238E27FC236}">
                  <a16:creationId xmlns:a16="http://schemas.microsoft.com/office/drawing/2014/main" id="{907B6A17-A124-20BB-5F03-3BCD445BFA5F}"/>
                </a:ext>
              </a:extLst>
            </p:cNvPr>
            <p:cNvSpPr/>
            <p:nvPr/>
          </p:nvSpPr>
          <p:spPr>
            <a:xfrm>
              <a:off x="3934250" y="2776550"/>
              <a:ext cx="99000" cy="71400"/>
            </a:xfrm>
            <a:custGeom>
              <a:avLst/>
              <a:gdLst/>
              <a:ahLst/>
              <a:cxnLst/>
              <a:rect l="l" t="t" r="r" b="b"/>
              <a:pathLst>
                <a:path w="3960" h="2856" extrusionOk="0">
                  <a:moveTo>
                    <a:pt x="217" y="0"/>
                  </a:moveTo>
                  <a:cubicBezTo>
                    <a:pt x="101" y="0"/>
                    <a:pt x="1" y="107"/>
                    <a:pt x="43" y="207"/>
                  </a:cubicBezTo>
                  <a:cubicBezTo>
                    <a:pt x="257" y="838"/>
                    <a:pt x="864" y="1338"/>
                    <a:pt x="1388" y="1731"/>
                  </a:cubicBezTo>
                  <a:cubicBezTo>
                    <a:pt x="2031" y="2208"/>
                    <a:pt x="2757" y="2672"/>
                    <a:pt x="3555" y="2851"/>
                  </a:cubicBezTo>
                  <a:cubicBezTo>
                    <a:pt x="3576" y="2854"/>
                    <a:pt x="3597" y="2856"/>
                    <a:pt x="3617" y="2856"/>
                  </a:cubicBezTo>
                  <a:cubicBezTo>
                    <a:pt x="3732" y="2856"/>
                    <a:pt x="3829" y="2799"/>
                    <a:pt x="3900" y="2708"/>
                  </a:cubicBezTo>
                  <a:cubicBezTo>
                    <a:pt x="3960" y="2636"/>
                    <a:pt x="3948" y="2577"/>
                    <a:pt x="3936" y="2493"/>
                  </a:cubicBezTo>
                  <a:cubicBezTo>
                    <a:pt x="3912" y="2386"/>
                    <a:pt x="3817" y="2315"/>
                    <a:pt x="3722" y="2279"/>
                  </a:cubicBezTo>
                  <a:cubicBezTo>
                    <a:pt x="2424" y="1839"/>
                    <a:pt x="1233" y="1124"/>
                    <a:pt x="364" y="64"/>
                  </a:cubicBezTo>
                  <a:cubicBezTo>
                    <a:pt x="318" y="19"/>
                    <a:pt x="266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1913;p44">
              <a:extLst>
                <a:ext uri="{FF2B5EF4-FFF2-40B4-BE49-F238E27FC236}">
                  <a16:creationId xmlns:a16="http://schemas.microsoft.com/office/drawing/2014/main" id="{1415FC40-9FCF-2021-3A8C-97470ECF596B}"/>
                </a:ext>
              </a:extLst>
            </p:cNvPr>
            <p:cNvSpPr/>
            <p:nvPr/>
          </p:nvSpPr>
          <p:spPr>
            <a:xfrm>
              <a:off x="4013275" y="2829675"/>
              <a:ext cx="110475" cy="50300"/>
            </a:xfrm>
            <a:custGeom>
              <a:avLst/>
              <a:gdLst/>
              <a:ahLst/>
              <a:cxnLst/>
              <a:rect l="l" t="t" r="r" b="b"/>
              <a:pathLst>
                <a:path w="4419" h="2012" extrusionOk="0">
                  <a:moveTo>
                    <a:pt x="574" y="0"/>
                  </a:moveTo>
                  <a:cubicBezTo>
                    <a:pt x="399" y="0"/>
                    <a:pt x="243" y="35"/>
                    <a:pt x="120" y="118"/>
                  </a:cubicBezTo>
                  <a:cubicBezTo>
                    <a:pt x="1" y="225"/>
                    <a:pt x="13" y="380"/>
                    <a:pt x="144" y="440"/>
                  </a:cubicBezTo>
                  <a:cubicBezTo>
                    <a:pt x="442" y="559"/>
                    <a:pt x="811" y="547"/>
                    <a:pt x="1132" y="630"/>
                  </a:cubicBezTo>
                  <a:cubicBezTo>
                    <a:pt x="1573" y="749"/>
                    <a:pt x="1989" y="916"/>
                    <a:pt x="2418" y="1095"/>
                  </a:cubicBezTo>
                  <a:cubicBezTo>
                    <a:pt x="2823" y="1273"/>
                    <a:pt x="3228" y="1452"/>
                    <a:pt x="3609" y="1666"/>
                  </a:cubicBezTo>
                  <a:cubicBezTo>
                    <a:pt x="3818" y="1782"/>
                    <a:pt x="4038" y="2012"/>
                    <a:pt x="4281" y="2012"/>
                  </a:cubicBezTo>
                  <a:cubicBezTo>
                    <a:pt x="4287" y="2012"/>
                    <a:pt x="4293" y="2012"/>
                    <a:pt x="4299" y="2011"/>
                  </a:cubicBezTo>
                  <a:cubicBezTo>
                    <a:pt x="4359" y="2011"/>
                    <a:pt x="4418" y="1964"/>
                    <a:pt x="4418" y="1892"/>
                  </a:cubicBezTo>
                  <a:cubicBezTo>
                    <a:pt x="4359" y="1297"/>
                    <a:pt x="2930" y="809"/>
                    <a:pt x="2466" y="618"/>
                  </a:cubicBezTo>
                  <a:cubicBezTo>
                    <a:pt x="2048" y="433"/>
                    <a:pt x="1195" y="0"/>
                    <a:pt x="5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1914;p44">
              <a:extLst>
                <a:ext uri="{FF2B5EF4-FFF2-40B4-BE49-F238E27FC236}">
                  <a16:creationId xmlns:a16="http://schemas.microsoft.com/office/drawing/2014/main" id="{CC85A4F6-6C06-4B4F-E6DB-65A71B0944FC}"/>
                </a:ext>
              </a:extLst>
            </p:cNvPr>
            <p:cNvSpPr/>
            <p:nvPr/>
          </p:nvSpPr>
          <p:spPr>
            <a:xfrm>
              <a:off x="4125800" y="28844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60" y="0"/>
                  </a:moveTo>
                  <a:cubicBezTo>
                    <a:pt x="1" y="0"/>
                    <a:pt x="1" y="95"/>
                    <a:pt x="60" y="95"/>
                  </a:cubicBezTo>
                  <a:cubicBezTo>
                    <a:pt x="120" y="95"/>
                    <a:pt x="12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1915;p44">
              <a:extLst>
                <a:ext uri="{FF2B5EF4-FFF2-40B4-BE49-F238E27FC236}">
                  <a16:creationId xmlns:a16="http://schemas.microsoft.com/office/drawing/2014/main" id="{BE4543B5-C540-0617-9C52-1614B2658330}"/>
                </a:ext>
              </a:extLst>
            </p:cNvPr>
            <p:cNvSpPr/>
            <p:nvPr/>
          </p:nvSpPr>
          <p:spPr>
            <a:xfrm>
              <a:off x="4127000" y="2885375"/>
              <a:ext cx="36925" cy="65650"/>
            </a:xfrm>
            <a:custGeom>
              <a:avLst/>
              <a:gdLst/>
              <a:ahLst/>
              <a:cxnLst/>
              <a:rect l="l" t="t" r="r" b="b"/>
              <a:pathLst>
                <a:path w="1477" h="2626" extrusionOk="0">
                  <a:moveTo>
                    <a:pt x="5" y="1"/>
                  </a:moveTo>
                  <a:cubicBezTo>
                    <a:pt x="3" y="1"/>
                    <a:pt x="0" y="4"/>
                    <a:pt x="0" y="10"/>
                  </a:cubicBezTo>
                  <a:cubicBezTo>
                    <a:pt x="6" y="4"/>
                    <a:pt x="6" y="1"/>
                    <a:pt x="5" y="1"/>
                  </a:cubicBezTo>
                  <a:close/>
                  <a:moveTo>
                    <a:pt x="0" y="10"/>
                  </a:moveTo>
                  <a:cubicBezTo>
                    <a:pt x="48" y="260"/>
                    <a:pt x="36" y="486"/>
                    <a:pt x="107" y="724"/>
                  </a:cubicBezTo>
                  <a:cubicBezTo>
                    <a:pt x="191" y="962"/>
                    <a:pt x="334" y="1165"/>
                    <a:pt x="465" y="1379"/>
                  </a:cubicBezTo>
                  <a:cubicBezTo>
                    <a:pt x="584" y="1581"/>
                    <a:pt x="715" y="1784"/>
                    <a:pt x="822" y="1986"/>
                  </a:cubicBezTo>
                  <a:cubicBezTo>
                    <a:pt x="929" y="2200"/>
                    <a:pt x="953" y="2439"/>
                    <a:pt x="1119" y="2605"/>
                  </a:cubicBezTo>
                  <a:cubicBezTo>
                    <a:pt x="1138" y="2619"/>
                    <a:pt x="1159" y="2626"/>
                    <a:pt x="1178" y="2626"/>
                  </a:cubicBezTo>
                  <a:cubicBezTo>
                    <a:pt x="1208" y="2626"/>
                    <a:pt x="1236" y="2610"/>
                    <a:pt x="1250" y="2581"/>
                  </a:cubicBezTo>
                  <a:cubicBezTo>
                    <a:pt x="1477" y="2224"/>
                    <a:pt x="1167" y="1724"/>
                    <a:pt x="965" y="1415"/>
                  </a:cubicBezTo>
                  <a:cubicBezTo>
                    <a:pt x="810" y="1165"/>
                    <a:pt x="631" y="926"/>
                    <a:pt x="465" y="700"/>
                  </a:cubicBezTo>
                  <a:cubicBezTo>
                    <a:pt x="310" y="486"/>
                    <a:pt x="60" y="236"/>
                    <a:pt x="0" y="1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1916;p44">
              <a:extLst>
                <a:ext uri="{FF2B5EF4-FFF2-40B4-BE49-F238E27FC236}">
                  <a16:creationId xmlns:a16="http://schemas.microsoft.com/office/drawing/2014/main" id="{A00A9BB8-0F50-D7A6-6CF4-799B5640C619}"/>
                </a:ext>
              </a:extLst>
            </p:cNvPr>
            <p:cNvSpPr/>
            <p:nvPr/>
          </p:nvSpPr>
          <p:spPr>
            <a:xfrm>
              <a:off x="4111800" y="2960275"/>
              <a:ext cx="64325" cy="160850"/>
            </a:xfrm>
            <a:custGeom>
              <a:avLst/>
              <a:gdLst/>
              <a:ahLst/>
              <a:cxnLst/>
              <a:rect l="l" t="t" r="r" b="b"/>
              <a:pathLst>
                <a:path w="2573" h="6434" extrusionOk="0">
                  <a:moveTo>
                    <a:pt x="2024" y="1"/>
                  </a:moveTo>
                  <a:cubicBezTo>
                    <a:pt x="1992" y="1"/>
                    <a:pt x="1961" y="24"/>
                    <a:pt x="1954" y="62"/>
                  </a:cubicBezTo>
                  <a:cubicBezTo>
                    <a:pt x="1858" y="812"/>
                    <a:pt x="1894" y="1550"/>
                    <a:pt x="1715" y="2288"/>
                  </a:cubicBezTo>
                  <a:cubicBezTo>
                    <a:pt x="1549" y="2979"/>
                    <a:pt x="1251" y="3431"/>
                    <a:pt x="787" y="3955"/>
                  </a:cubicBezTo>
                  <a:cubicBezTo>
                    <a:pt x="191" y="4622"/>
                    <a:pt x="1" y="5443"/>
                    <a:pt x="227" y="6336"/>
                  </a:cubicBezTo>
                  <a:cubicBezTo>
                    <a:pt x="240" y="6400"/>
                    <a:pt x="294" y="6433"/>
                    <a:pt x="349" y="6433"/>
                  </a:cubicBezTo>
                  <a:cubicBezTo>
                    <a:pt x="396" y="6433"/>
                    <a:pt x="443" y="6409"/>
                    <a:pt x="465" y="6360"/>
                  </a:cubicBezTo>
                  <a:cubicBezTo>
                    <a:pt x="763" y="5872"/>
                    <a:pt x="549" y="5241"/>
                    <a:pt x="846" y="4741"/>
                  </a:cubicBezTo>
                  <a:cubicBezTo>
                    <a:pt x="1144" y="4265"/>
                    <a:pt x="1620" y="3931"/>
                    <a:pt x="1870" y="3419"/>
                  </a:cubicBezTo>
                  <a:cubicBezTo>
                    <a:pt x="2335" y="2491"/>
                    <a:pt x="2573" y="978"/>
                    <a:pt x="2073" y="26"/>
                  </a:cubicBezTo>
                  <a:cubicBezTo>
                    <a:pt x="2060" y="8"/>
                    <a:pt x="2042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1917;p44">
              <a:extLst>
                <a:ext uri="{FF2B5EF4-FFF2-40B4-BE49-F238E27FC236}">
                  <a16:creationId xmlns:a16="http://schemas.microsoft.com/office/drawing/2014/main" id="{4796550C-6C29-0B26-AA3B-B981615CF944}"/>
                </a:ext>
              </a:extLst>
            </p:cNvPr>
            <p:cNvSpPr/>
            <p:nvPr/>
          </p:nvSpPr>
          <p:spPr>
            <a:xfrm>
              <a:off x="4117775" y="3134550"/>
              <a:ext cx="45650" cy="92075"/>
            </a:xfrm>
            <a:custGeom>
              <a:avLst/>
              <a:gdLst/>
              <a:ahLst/>
              <a:cxnLst/>
              <a:rect l="l" t="t" r="r" b="b"/>
              <a:pathLst>
                <a:path w="1826" h="3683" extrusionOk="0">
                  <a:moveTo>
                    <a:pt x="105" y="1"/>
                  </a:moveTo>
                  <a:cubicBezTo>
                    <a:pt x="63" y="1"/>
                    <a:pt x="24" y="27"/>
                    <a:pt x="24" y="80"/>
                  </a:cubicBezTo>
                  <a:cubicBezTo>
                    <a:pt x="0" y="1354"/>
                    <a:pt x="143" y="3199"/>
                    <a:pt x="1655" y="3675"/>
                  </a:cubicBezTo>
                  <a:cubicBezTo>
                    <a:pt x="1666" y="3680"/>
                    <a:pt x="1678" y="3682"/>
                    <a:pt x="1689" y="3682"/>
                  </a:cubicBezTo>
                  <a:cubicBezTo>
                    <a:pt x="1761" y="3682"/>
                    <a:pt x="1826" y="3591"/>
                    <a:pt x="1774" y="3509"/>
                  </a:cubicBezTo>
                  <a:cubicBezTo>
                    <a:pt x="1429" y="2997"/>
                    <a:pt x="893" y="2675"/>
                    <a:pt x="619" y="2104"/>
                  </a:cubicBezTo>
                  <a:cubicBezTo>
                    <a:pt x="322" y="1485"/>
                    <a:pt x="238" y="746"/>
                    <a:pt x="202" y="91"/>
                  </a:cubicBezTo>
                  <a:cubicBezTo>
                    <a:pt x="196" y="30"/>
                    <a:pt x="149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1918;p44">
              <a:extLst>
                <a:ext uri="{FF2B5EF4-FFF2-40B4-BE49-F238E27FC236}">
                  <a16:creationId xmlns:a16="http://schemas.microsoft.com/office/drawing/2014/main" id="{BBF0B8F3-6C59-DA3B-6858-6D4E1E71EED0}"/>
                </a:ext>
              </a:extLst>
            </p:cNvPr>
            <p:cNvSpPr/>
            <p:nvPr/>
          </p:nvSpPr>
          <p:spPr>
            <a:xfrm>
              <a:off x="4170150" y="3230875"/>
              <a:ext cx="130250" cy="82325"/>
            </a:xfrm>
            <a:custGeom>
              <a:avLst/>
              <a:gdLst/>
              <a:ahLst/>
              <a:cxnLst/>
              <a:rect l="l" t="t" r="r" b="b"/>
              <a:pathLst>
                <a:path w="5210" h="3293" extrusionOk="0">
                  <a:moveTo>
                    <a:pt x="60" y="1"/>
                  </a:moveTo>
                  <a:cubicBezTo>
                    <a:pt x="48" y="1"/>
                    <a:pt x="1" y="37"/>
                    <a:pt x="36" y="60"/>
                  </a:cubicBezTo>
                  <a:cubicBezTo>
                    <a:pt x="786" y="715"/>
                    <a:pt x="1656" y="1263"/>
                    <a:pt x="2501" y="1799"/>
                  </a:cubicBezTo>
                  <a:cubicBezTo>
                    <a:pt x="3346" y="2334"/>
                    <a:pt x="4203" y="2954"/>
                    <a:pt x="5132" y="3287"/>
                  </a:cubicBezTo>
                  <a:cubicBezTo>
                    <a:pt x="5140" y="3291"/>
                    <a:pt x="5147" y="3292"/>
                    <a:pt x="5154" y="3292"/>
                  </a:cubicBezTo>
                  <a:cubicBezTo>
                    <a:pt x="5189" y="3292"/>
                    <a:pt x="5210" y="3246"/>
                    <a:pt x="5180" y="3216"/>
                  </a:cubicBezTo>
                  <a:cubicBezTo>
                    <a:pt x="4430" y="2596"/>
                    <a:pt x="3572" y="2132"/>
                    <a:pt x="2763" y="1596"/>
                  </a:cubicBezTo>
                  <a:cubicBezTo>
                    <a:pt x="1894" y="1013"/>
                    <a:pt x="1025" y="41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1919;p44">
              <a:extLst>
                <a:ext uri="{FF2B5EF4-FFF2-40B4-BE49-F238E27FC236}">
                  <a16:creationId xmlns:a16="http://schemas.microsoft.com/office/drawing/2014/main" id="{4A90242F-5948-97DA-8049-732228D56BD7}"/>
                </a:ext>
              </a:extLst>
            </p:cNvPr>
            <p:cNvSpPr/>
            <p:nvPr/>
          </p:nvSpPr>
          <p:spPr>
            <a:xfrm>
              <a:off x="4316000" y="3320175"/>
              <a:ext cx="7775" cy="925"/>
            </a:xfrm>
            <a:custGeom>
              <a:avLst/>
              <a:gdLst/>
              <a:ahLst/>
              <a:cxnLst/>
              <a:rect l="l" t="t" r="r" b="b"/>
              <a:pathLst>
                <a:path w="311" h="37" extrusionOk="0">
                  <a:moveTo>
                    <a:pt x="36" y="1"/>
                  </a:moveTo>
                  <a:cubicBezTo>
                    <a:pt x="1" y="1"/>
                    <a:pt x="1" y="36"/>
                    <a:pt x="36" y="36"/>
                  </a:cubicBezTo>
                  <a:lnTo>
                    <a:pt x="298" y="36"/>
                  </a:lnTo>
                  <a:cubicBezTo>
                    <a:pt x="310" y="36"/>
                    <a:pt x="310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1920;p44">
              <a:extLst>
                <a:ext uri="{FF2B5EF4-FFF2-40B4-BE49-F238E27FC236}">
                  <a16:creationId xmlns:a16="http://schemas.microsoft.com/office/drawing/2014/main" id="{12DC9860-B5C8-A71F-B47D-B627DC03BB07}"/>
                </a:ext>
              </a:extLst>
            </p:cNvPr>
            <p:cNvSpPr/>
            <p:nvPr/>
          </p:nvSpPr>
          <p:spPr>
            <a:xfrm>
              <a:off x="4315500" y="3319850"/>
              <a:ext cx="18675" cy="6125"/>
            </a:xfrm>
            <a:custGeom>
              <a:avLst/>
              <a:gdLst/>
              <a:ahLst/>
              <a:cxnLst/>
              <a:rect l="l" t="t" r="r" b="b"/>
              <a:pathLst>
                <a:path w="747" h="245" extrusionOk="0">
                  <a:moveTo>
                    <a:pt x="53" y="0"/>
                  </a:moveTo>
                  <a:cubicBezTo>
                    <a:pt x="7" y="0"/>
                    <a:pt x="0" y="51"/>
                    <a:pt x="33" y="61"/>
                  </a:cubicBezTo>
                  <a:cubicBezTo>
                    <a:pt x="152" y="85"/>
                    <a:pt x="294" y="121"/>
                    <a:pt x="402" y="169"/>
                  </a:cubicBezTo>
                  <a:cubicBezTo>
                    <a:pt x="473" y="180"/>
                    <a:pt x="509" y="228"/>
                    <a:pt x="568" y="240"/>
                  </a:cubicBezTo>
                  <a:cubicBezTo>
                    <a:pt x="582" y="243"/>
                    <a:pt x="596" y="245"/>
                    <a:pt x="610" y="245"/>
                  </a:cubicBezTo>
                  <a:cubicBezTo>
                    <a:pt x="643" y="245"/>
                    <a:pt x="674" y="236"/>
                    <a:pt x="699" y="228"/>
                  </a:cubicBezTo>
                  <a:cubicBezTo>
                    <a:pt x="735" y="228"/>
                    <a:pt x="747" y="169"/>
                    <a:pt x="723" y="145"/>
                  </a:cubicBezTo>
                  <a:cubicBezTo>
                    <a:pt x="687" y="121"/>
                    <a:pt x="640" y="85"/>
                    <a:pt x="616" y="73"/>
                  </a:cubicBezTo>
                  <a:cubicBezTo>
                    <a:pt x="596" y="69"/>
                    <a:pt x="576" y="68"/>
                    <a:pt x="556" y="68"/>
                  </a:cubicBezTo>
                  <a:cubicBezTo>
                    <a:pt x="517" y="68"/>
                    <a:pt x="477" y="73"/>
                    <a:pt x="437" y="73"/>
                  </a:cubicBezTo>
                  <a:cubicBezTo>
                    <a:pt x="318" y="61"/>
                    <a:pt x="187" y="14"/>
                    <a:pt x="68" y="2"/>
                  </a:cubicBezTo>
                  <a:cubicBezTo>
                    <a:pt x="63" y="1"/>
                    <a:pt x="58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1921;p44">
              <a:extLst>
                <a:ext uri="{FF2B5EF4-FFF2-40B4-BE49-F238E27FC236}">
                  <a16:creationId xmlns:a16="http://schemas.microsoft.com/office/drawing/2014/main" id="{66D0FDC5-BBA5-1DEA-B8BB-424AF646721A}"/>
                </a:ext>
              </a:extLst>
            </p:cNvPr>
            <p:cNvSpPr/>
            <p:nvPr/>
          </p:nvSpPr>
          <p:spPr>
            <a:xfrm>
              <a:off x="4336650" y="3327300"/>
              <a:ext cx="147250" cy="28825"/>
            </a:xfrm>
            <a:custGeom>
              <a:avLst/>
              <a:gdLst/>
              <a:ahLst/>
              <a:cxnLst/>
              <a:rect l="l" t="t" r="r" b="b"/>
              <a:pathLst>
                <a:path w="5890" h="1153" extrusionOk="0">
                  <a:moveTo>
                    <a:pt x="174" y="1"/>
                  </a:moveTo>
                  <a:cubicBezTo>
                    <a:pt x="73" y="1"/>
                    <a:pt x="1" y="135"/>
                    <a:pt x="115" y="192"/>
                  </a:cubicBezTo>
                  <a:cubicBezTo>
                    <a:pt x="1032" y="716"/>
                    <a:pt x="2318" y="1073"/>
                    <a:pt x="3378" y="1144"/>
                  </a:cubicBezTo>
                  <a:cubicBezTo>
                    <a:pt x="3463" y="1149"/>
                    <a:pt x="3555" y="1152"/>
                    <a:pt x="3650" y="1152"/>
                  </a:cubicBezTo>
                  <a:cubicBezTo>
                    <a:pt x="4482" y="1152"/>
                    <a:pt x="5611" y="943"/>
                    <a:pt x="5878" y="121"/>
                  </a:cubicBezTo>
                  <a:cubicBezTo>
                    <a:pt x="5890" y="73"/>
                    <a:pt x="5842" y="25"/>
                    <a:pt x="5795" y="25"/>
                  </a:cubicBezTo>
                  <a:cubicBezTo>
                    <a:pt x="5354" y="61"/>
                    <a:pt x="5056" y="311"/>
                    <a:pt x="4640" y="466"/>
                  </a:cubicBezTo>
                  <a:cubicBezTo>
                    <a:pt x="4241" y="612"/>
                    <a:pt x="3826" y="678"/>
                    <a:pt x="3415" y="678"/>
                  </a:cubicBezTo>
                  <a:cubicBezTo>
                    <a:pt x="3323" y="678"/>
                    <a:pt x="3231" y="675"/>
                    <a:pt x="3139" y="668"/>
                  </a:cubicBezTo>
                  <a:cubicBezTo>
                    <a:pt x="2092" y="621"/>
                    <a:pt x="1199" y="144"/>
                    <a:pt x="187" y="1"/>
                  </a:cubicBezTo>
                  <a:cubicBezTo>
                    <a:pt x="182" y="1"/>
                    <a:pt x="17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1922;p44">
              <a:extLst>
                <a:ext uri="{FF2B5EF4-FFF2-40B4-BE49-F238E27FC236}">
                  <a16:creationId xmlns:a16="http://schemas.microsoft.com/office/drawing/2014/main" id="{88BEADC4-83D8-50C7-D8A9-B5C4F6F10D7F}"/>
                </a:ext>
              </a:extLst>
            </p:cNvPr>
            <p:cNvSpPr/>
            <p:nvPr/>
          </p:nvSpPr>
          <p:spPr>
            <a:xfrm>
              <a:off x="4493400" y="3309600"/>
              <a:ext cx="38275" cy="16000"/>
            </a:xfrm>
            <a:custGeom>
              <a:avLst/>
              <a:gdLst/>
              <a:ahLst/>
              <a:cxnLst/>
              <a:rect l="l" t="t" r="r" b="b"/>
              <a:pathLst>
                <a:path w="1531" h="640" extrusionOk="0">
                  <a:moveTo>
                    <a:pt x="1254" y="1"/>
                  </a:moveTo>
                  <a:cubicBezTo>
                    <a:pt x="1238" y="1"/>
                    <a:pt x="1221" y="3"/>
                    <a:pt x="1203" y="7"/>
                  </a:cubicBezTo>
                  <a:cubicBezTo>
                    <a:pt x="1001" y="67"/>
                    <a:pt x="810" y="162"/>
                    <a:pt x="608" y="245"/>
                  </a:cubicBezTo>
                  <a:cubicBezTo>
                    <a:pt x="406" y="340"/>
                    <a:pt x="215" y="519"/>
                    <a:pt x="1" y="590"/>
                  </a:cubicBezTo>
                  <a:cubicBezTo>
                    <a:pt x="1" y="590"/>
                    <a:pt x="1" y="602"/>
                    <a:pt x="25" y="614"/>
                  </a:cubicBezTo>
                  <a:cubicBezTo>
                    <a:pt x="139" y="627"/>
                    <a:pt x="240" y="640"/>
                    <a:pt x="344" y="640"/>
                  </a:cubicBezTo>
                  <a:cubicBezTo>
                    <a:pt x="434" y="640"/>
                    <a:pt x="526" y="630"/>
                    <a:pt x="632" y="602"/>
                  </a:cubicBezTo>
                  <a:cubicBezTo>
                    <a:pt x="870" y="543"/>
                    <a:pt x="1084" y="436"/>
                    <a:pt x="1310" y="376"/>
                  </a:cubicBezTo>
                  <a:cubicBezTo>
                    <a:pt x="1531" y="321"/>
                    <a:pt x="1455" y="1"/>
                    <a:pt x="12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1923;p44">
              <a:extLst>
                <a:ext uri="{FF2B5EF4-FFF2-40B4-BE49-F238E27FC236}">
                  <a16:creationId xmlns:a16="http://schemas.microsoft.com/office/drawing/2014/main" id="{67437EC3-67C5-C03A-E8A2-A44C13F46F9E}"/>
                </a:ext>
              </a:extLst>
            </p:cNvPr>
            <p:cNvSpPr/>
            <p:nvPr/>
          </p:nvSpPr>
          <p:spPr>
            <a:xfrm>
              <a:off x="4554050" y="3130275"/>
              <a:ext cx="213225" cy="170125"/>
            </a:xfrm>
            <a:custGeom>
              <a:avLst/>
              <a:gdLst/>
              <a:ahLst/>
              <a:cxnLst/>
              <a:rect l="l" t="t" r="r" b="b"/>
              <a:pathLst>
                <a:path w="8529" h="6805" extrusionOk="0">
                  <a:moveTo>
                    <a:pt x="8445" y="1"/>
                  </a:moveTo>
                  <a:cubicBezTo>
                    <a:pt x="7802" y="24"/>
                    <a:pt x="7255" y="489"/>
                    <a:pt x="6778" y="882"/>
                  </a:cubicBezTo>
                  <a:cubicBezTo>
                    <a:pt x="6088" y="1453"/>
                    <a:pt x="5481" y="2120"/>
                    <a:pt x="4778" y="2679"/>
                  </a:cubicBezTo>
                  <a:cubicBezTo>
                    <a:pt x="3183" y="3989"/>
                    <a:pt x="1540" y="5144"/>
                    <a:pt x="75" y="6597"/>
                  </a:cubicBezTo>
                  <a:cubicBezTo>
                    <a:pt x="1" y="6690"/>
                    <a:pt x="79" y="6805"/>
                    <a:pt x="174" y="6805"/>
                  </a:cubicBezTo>
                  <a:cubicBezTo>
                    <a:pt x="200" y="6805"/>
                    <a:pt x="228" y="6796"/>
                    <a:pt x="254" y="6775"/>
                  </a:cubicBezTo>
                  <a:cubicBezTo>
                    <a:pt x="1790" y="5585"/>
                    <a:pt x="3314" y="4382"/>
                    <a:pt x="4826" y="3191"/>
                  </a:cubicBezTo>
                  <a:cubicBezTo>
                    <a:pt x="5433" y="2715"/>
                    <a:pt x="5969" y="2167"/>
                    <a:pt x="6540" y="1644"/>
                  </a:cubicBezTo>
                  <a:cubicBezTo>
                    <a:pt x="7147" y="1096"/>
                    <a:pt x="7909" y="703"/>
                    <a:pt x="8493" y="120"/>
                  </a:cubicBezTo>
                  <a:cubicBezTo>
                    <a:pt x="8529" y="84"/>
                    <a:pt x="8505" y="1"/>
                    <a:pt x="84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1924;p44">
              <a:extLst>
                <a:ext uri="{FF2B5EF4-FFF2-40B4-BE49-F238E27FC236}">
                  <a16:creationId xmlns:a16="http://schemas.microsoft.com/office/drawing/2014/main" id="{B7D025A6-4303-DBBE-1F83-062C271ADD3F}"/>
                </a:ext>
              </a:extLst>
            </p:cNvPr>
            <p:cNvSpPr/>
            <p:nvPr/>
          </p:nvSpPr>
          <p:spPr>
            <a:xfrm>
              <a:off x="4780650" y="3094200"/>
              <a:ext cx="29475" cy="28075"/>
            </a:xfrm>
            <a:custGeom>
              <a:avLst/>
              <a:gdLst/>
              <a:ahLst/>
              <a:cxnLst/>
              <a:rect l="l" t="t" r="r" b="b"/>
              <a:pathLst>
                <a:path w="1179" h="1123" extrusionOk="0">
                  <a:moveTo>
                    <a:pt x="907" y="1"/>
                  </a:moveTo>
                  <a:cubicBezTo>
                    <a:pt x="854" y="1"/>
                    <a:pt x="797" y="37"/>
                    <a:pt x="774" y="98"/>
                  </a:cubicBezTo>
                  <a:cubicBezTo>
                    <a:pt x="750" y="181"/>
                    <a:pt x="750" y="277"/>
                    <a:pt x="715" y="360"/>
                  </a:cubicBezTo>
                  <a:cubicBezTo>
                    <a:pt x="691" y="467"/>
                    <a:pt x="596" y="551"/>
                    <a:pt x="524" y="646"/>
                  </a:cubicBezTo>
                  <a:cubicBezTo>
                    <a:pt x="453" y="741"/>
                    <a:pt x="346" y="801"/>
                    <a:pt x="250" y="872"/>
                  </a:cubicBezTo>
                  <a:cubicBezTo>
                    <a:pt x="167" y="943"/>
                    <a:pt x="96" y="1015"/>
                    <a:pt x="0" y="1098"/>
                  </a:cubicBezTo>
                  <a:cubicBezTo>
                    <a:pt x="0" y="1098"/>
                    <a:pt x="0" y="1122"/>
                    <a:pt x="24" y="1122"/>
                  </a:cubicBezTo>
                  <a:cubicBezTo>
                    <a:pt x="155" y="1110"/>
                    <a:pt x="286" y="1110"/>
                    <a:pt x="405" y="1051"/>
                  </a:cubicBezTo>
                  <a:cubicBezTo>
                    <a:pt x="548" y="979"/>
                    <a:pt x="703" y="896"/>
                    <a:pt x="822" y="777"/>
                  </a:cubicBezTo>
                  <a:cubicBezTo>
                    <a:pt x="1000" y="598"/>
                    <a:pt x="1179" y="265"/>
                    <a:pt x="989" y="39"/>
                  </a:cubicBezTo>
                  <a:cubicBezTo>
                    <a:pt x="967" y="13"/>
                    <a:pt x="93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1925;p44">
              <a:extLst>
                <a:ext uri="{FF2B5EF4-FFF2-40B4-BE49-F238E27FC236}">
                  <a16:creationId xmlns:a16="http://schemas.microsoft.com/office/drawing/2014/main" id="{53333B84-74C6-E637-20EF-C1DC56D421F7}"/>
                </a:ext>
              </a:extLst>
            </p:cNvPr>
            <p:cNvSpPr/>
            <p:nvPr/>
          </p:nvSpPr>
          <p:spPr>
            <a:xfrm>
              <a:off x="4750875" y="2940425"/>
              <a:ext cx="52125" cy="152975"/>
            </a:xfrm>
            <a:custGeom>
              <a:avLst/>
              <a:gdLst/>
              <a:ahLst/>
              <a:cxnLst/>
              <a:rect l="l" t="t" r="r" b="b"/>
              <a:pathLst>
                <a:path w="2085" h="6119" extrusionOk="0">
                  <a:moveTo>
                    <a:pt x="154" y="1"/>
                  </a:moveTo>
                  <a:cubicBezTo>
                    <a:pt x="127" y="1"/>
                    <a:pt x="93" y="23"/>
                    <a:pt x="84" y="58"/>
                  </a:cubicBezTo>
                  <a:cubicBezTo>
                    <a:pt x="1" y="558"/>
                    <a:pt x="263" y="1082"/>
                    <a:pt x="334" y="1570"/>
                  </a:cubicBezTo>
                  <a:cubicBezTo>
                    <a:pt x="417" y="2142"/>
                    <a:pt x="477" y="2725"/>
                    <a:pt x="632" y="3285"/>
                  </a:cubicBezTo>
                  <a:cubicBezTo>
                    <a:pt x="751" y="3773"/>
                    <a:pt x="977" y="4213"/>
                    <a:pt x="1191" y="4654"/>
                  </a:cubicBezTo>
                  <a:cubicBezTo>
                    <a:pt x="1429" y="5130"/>
                    <a:pt x="1572" y="5701"/>
                    <a:pt x="1906" y="6118"/>
                  </a:cubicBezTo>
                  <a:cubicBezTo>
                    <a:pt x="1906" y="6106"/>
                    <a:pt x="1941" y="6094"/>
                    <a:pt x="1941" y="6082"/>
                  </a:cubicBezTo>
                  <a:cubicBezTo>
                    <a:pt x="2084" y="5666"/>
                    <a:pt x="1882" y="5285"/>
                    <a:pt x="1727" y="4892"/>
                  </a:cubicBezTo>
                  <a:cubicBezTo>
                    <a:pt x="1477" y="4285"/>
                    <a:pt x="1167" y="3689"/>
                    <a:pt x="1013" y="3046"/>
                  </a:cubicBezTo>
                  <a:cubicBezTo>
                    <a:pt x="822" y="2189"/>
                    <a:pt x="941" y="594"/>
                    <a:pt x="179" y="10"/>
                  </a:cubicBezTo>
                  <a:cubicBezTo>
                    <a:pt x="173" y="4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1926;p44">
              <a:extLst>
                <a:ext uri="{FF2B5EF4-FFF2-40B4-BE49-F238E27FC236}">
                  <a16:creationId xmlns:a16="http://schemas.microsoft.com/office/drawing/2014/main" id="{19C37B71-3B3F-3D01-7375-4EE2E274D970}"/>
                </a:ext>
              </a:extLst>
            </p:cNvPr>
            <p:cNvSpPr/>
            <p:nvPr/>
          </p:nvSpPr>
          <p:spPr>
            <a:xfrm>
              <a:off x="4722000" y="2866500"/>
              <a:ext cx="33675" cy="56775"/>
            </a:xfrm>
            <a:custGeom>
              <a:avLst/>
              <a:gdLst/>
              <a:ahLst/>
              <a:cxnLst/>
              <a:rect l="l" t="t" r="r" b="b"/>
              <a:pathLst>
                <a:path w="1347" h="2271" extrusionOk="0">
                  <a:moveTo>
                    <a:pt x="79" y="1"/>
                  </a:moveTo>
                  <a:cubicBezTo>
                    <a:pt x="65" y="1"/>
                    <a:pt x="51" y="1"/>
                    <a:pt x="36" y="3"/>
                  </a:cubicBezTo>
                  <a:cubicBezTo>
                    <a:pt x="13" y="3"/>
                    <a:pt x="1" y="38"/>
                    <a:pt x="13" y="62"/>
                  </a:cubicBezTo>
                  <a:cubicBezTo>
                    <a:pt x="132" y="419"/>
                    <a:pt x="453" y="693"/>
                    <a:pt x="620" y="1027"/>
                  </a:cubicBezTo>
                  <a:cubicBezTo>
                    <a:pt x="798" y="1408"/>
                    <a:pt x="846" y="1896"/>
                    <a:pt x="1072" y="2217"/>
                  </a:cubicBezTo>
                  <a:cubicBezTo>
                    <a:pt x="1090" y="2253"/>
                    <a:pt x="1117" y="2271"/>
                    <a:pt x="1141" y="2271"/>
                  </a:cubicBezTo>
                  <a:cubicBezTo>
                    <a:pt x="1165" y="2271"/>
                    <a:pt x="1185" y="2253"/>
                    <a:pt x="1191" y="2217"/>
                  </a:cubicBezTo>
                  <a:cubicBezTo>
                    <a:pt x="1346" y="1824"/>
                    <a:pt x="1049" y="1193"/>
                    <a:pt x="894" y="824"/>
                  </a:cubicBezTo>
                  <a:cubicBezTo>
                    <a:pt x="744" y="502"/>
                    <a:pt x="494" y="1"/>
                    <a:pt x="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1927;p44">
              <a:extLst>
                <a:ext uri="{FF2B5EF4-FFF2-40B4-BE49-F238E27FC236}">
                  <a16:creationId xmlns:a16="http://schemas.microsoft.com/office/drawing/2014/main" id="{2248CA31-5852-D23F-AB05-993DC17EB204}"/>
                </a:ext>
              </a:extLst>
            </p:cNvPr>
            <p:cNvSpPr/>
            <p:nvPr/>
          </p:nvSpPr>
          <p:spPr>
            <a:xfrm>
              <a:off x="4615950" y="2802400"/>
              <a:ext cx="95950" cy="62050"/>
            </a:xfrm>
            <a:custGeom>
              <a:avLst/>
              <a:gdLst/>
              <a:ahLst/>
              <a:cxnLst/>
              <a:rect l="l" t="t" r="r" b="b"/>
              <a:pathLst>
                <a:path w="3838" h="2482" extrusionOk="0">
                  <a:moveTo>
                    <a:pt x="234" y="0"/>
                  </a:moveTo>
                  <a:cubicBezTo>
                    <a:pt x="110" y="0"/>
                    <a:pt x="0" y="148"/>
                    <a:pt x="123" y="245"/>
                  </a:cubicBezTo>
                  <a:cubicBezTo>
                    <a:pt x="1219" y="1221"/>
                    <a:pt x="2754" y="1424"/>
                    <a:pt x="3814" y="2471"/>
                  </a:cubicBezTo>
                  <a:cubicBezTo>
                    <a:pt x="3818" y="2478"/>
                    <a:pt x="3821" y="2481"/>
                    <a:pt x="3824" y="2481"/>
                  </a:cubicBezTo>
                  <a:cubicBezTo>
                    <a:pt x="3832" y="2481"/>
                    <a:pt x="3838" y="2464"/>
                    <a:pt x="3838" y="2448"/>
                  </a:cubicBezTo>
                  <a:cubicBezTo>
                    <a:pt x="2993" y="1221"/>
                    <a:pt x="1230" y="1245"/>
                    <a:pt x="361" y="66"/>
                  </a:cubicBezTo>
                  <a:cubicBezTo>
                    <a:pt x="324" y="19"/>
                    <a:pt x="278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1928;p44">
              <a:extLst>
                <a:ext uri="{FF2B5EF4-FFF2-40B4-BE49-F238E27FC236}">
                  <a16:creationId xmlns:a16="http://schemas.microsoft.com/office/drawing/2014/main" id="{43884D49-0B49-4D0D-4EDB-C105FE61E970}"/>
                </a:ext>
              </a:extLst>
            </p:cNvPr>
            <p:cNvSpPr/>
            <p:nvPr/>
          </p:nvSpPr>
          <p:spPr>
            <a:xfrm>
              <a:off x="4613950" y="2755800"/>
              <a:ext cx="14625" cy="47325"/>
            </a:xfrm>
            <a:custGeom>
              <a:avLst/>
              <a:gdLst/>
              <a:ahLst/>
              <a:cxnLst/>
              <a:rect l="l" t="t" r="r" b="b"/>
              <a:pathLst>
                <a:path w="585" h="1893" extrusionOk="0">
                  <a:moveTo>
                    <a:pt x="486" y="0"/>
                  </a:moveTo>
                  <a:cubicBezTo>
                    <a:pt x="478" y="0"/>
                    <a:pt x="470" y="4"/>
                    <a:pt x="465" y="13"/>
                  </a:cubicBezTo>
                  <a:cubicBezTo>
                    <a:pt x="418" y="204"/>
                    <a:pt x="275" y="323"/>
                    <a:pt x="203" y="502"/>
                  </a:cubicBezTo>
                  <a:cubicBezTo>
                    <a:pt x="120" y="656"/>
                    <a:pt x="108" y="811"/>
                    <a:pt x="96" y="978"/>
                  </a:cubicBezTo>
                  <a:cubicBezTo>
                    <a:pt x="48" y="1311"/>
                    <a:pt x="1" y="1633"/>
                    <a:pt x="263" y="1871"/>
                  </a:cubicBezTo>
                  <a:cubicBezTo>
                    <a:pt x="279" y="1879"/>
                    <a:pt x="301" y="1893"/>
                    <a:pt x="313" y="1893"/>
                  </a:cubicBezTo>
                  <a:cubicBezTo>
                    <a:pt x="319" y="1893"/>
                    <a:pt x="322" y="1890"/>
                    <a:pt x="322" y="1883"/>
                  </a:cubicBezTo>
                  <a:cubicBezTo>
                    <a:pt x="501" y="1668"/>
                    <a:pt x="501" y="1430"/>
                    <a:pt x="525" y="1145"/>
                  </a:cubicBezTo>
                  <a:cubicBezTo>
                    <a:pt x="537" y="978"/>
                    <a:pt x="584" y="835"/>
                    <a:pt x="584" y="668"/>
                  </a:cubicBezTo>
                  <a:cubicBezTo>
                    <a:pt x="584" y="454"/>
                    <a:pt x="477" y="216"/>
                    <a:pt x="513" y="25"/>
                  </a:cubicBezTo>
                  <a:cubicBezTo>
                    <a:pt x="513" y="11"/>
                    <a:pt x="499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929;p44">
              <a:extLst>
                <a:ext uri="{FF2B5EF4-FFF2-40B4-BE49-F238E27FC236}">
                  <a16:creationId xmlns:a16="http://schemas.microsoft.com/office/drawing/2014/main" id="{CFBE657C-0407-CF99-E566-A60CF02A9B08}"/>
                </a:ext>
              </a:extLst>
            </p:cNvPr>
            <p:cNvSpPr/>
            <p:nvPr/>
          </p:nvSpPr>
          <p:spPr>
            <a:xfrm>
              <a:off x="4626450" y="2662050"/>
              <a:ext cx="97950" cy="81600"/>
            </a:xfrm>
            <a:custGeom>
              <a:avLst/>
              <a:gdLst/>
              <a:ahLst/>
              <a:cxnLst/>
              <a:rect l="l" t="t" r="r" b="b"/>
              <a:pathLst>
                <a:path w="3918" h="3264" extrusionOk="0">
                  <a:moveTo>
                    <a:pt x="3585" y="1"/>
                  </a:moveTo>
                  <a:cubicBezTo>
                    <a:pt x="3329" y="1"/>
                    <a:pt x="3054" y="149"/>
                    <a:pt x="2811" y="227"/>
                  </a:cubicBezTo>
                  <a:cubicBezTo>
                    <a:pt x="2287" y="382"/>
                    <a:pt x="1751" y="561"/>
                    <a:pt x="1275" y="835"/>
                  </a:cubicBezTo>
                  <a:cubicBezTo>
                    <a:pt x="251" y="1394"/>
                    <a:pt x="191" y="2204"/>
                    <a:pt x="1" y="3263"/>
                  </a:cubicBezTo>
                  <a:lnTo>
                    <a:pt x="25" y="3263"/>
                  </a:lnTo>
                  <a:cubicBezTo>
                    <a:pt x="263" y="2859"/>
                    <a:pt x="334" y="2382"/>
                    <a:pt x="584" y="1978"/>
                  </a:cubicBezTo>
                  <a:cubicBezTo>
                    <a:pt x="918" y="1442"/>
                    <a:pt x="1442" y="1156"/>
                    <a:pt x="2013" y="954"/>
                  </a:cubicBezTo>
                  <a:cubicBezTo>
                    <a:pt x="2513" y="775"/>
                    <a:pt x="3704" y="704"/>
                    <a:pt x="3906" y="168"/>
                  </a:cubicBezTo>
                  <a:cubicBezTo>
                    <a:pt x="3918" y="132"/>
                    <a:pt x="3894" y="84"/>
                    <a:pt x="3858" y="73"/>
                  </a:cubicBezTo>
                  <a:cubicBezTo>
                    <a:pt x="3772" y="21"/>
                    <a:pt x="3680" y="1"/>
                    <a:pt x="35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930;p44">
              <a:extLst>
                <a:ext uri="{FF2B5EF4-FFF2-40B4-BE49-F238E27FC236}">
                  <a16:creationId xmlns:a16="http://schemas.microsoft.com/office/drawing/2014/main" id="{26E9C44A-01D5-758B-3C79-AE691683C5DD}"/>
                </a:ext>
              </a:extLst>
            </p:cNvPr>
            <p:cNvSpPr/>
            <p:nvPr/>
          </p:nvSpPr>
          <p:spPr>
            <a:xfrm>
              <a:off x="4728250" y="2666525"/>
              <a:ext cx="24925" cy="11975"/>
            </a:xfrm>
            <a:custGeom>
              <a:avLst/>
              <a:gdLst/>
              <a:ahLst/>
              <a:cxnLst/>
              <a:rect l="l" t="t" r="r" b="b"/>
              <a:pathLst>
                <a:path w="997" h="479" extrusionOk="0">
                  <a:moveTo>
                    <a:pt x="72" y="1"/>
                  </a:moveTo>
                  <a:cubicBezTo>
                    <a:pt x="37" y="1"/>
                    <a:pt x="1" y="72"/>
                    <a:pt x="48" y="108"/>
                  </a:cubicBezTo>
                  <a:cubicBezTo>
                    <a:pt x="191" y="167"/>
                    <a:pt x="346" y="239"/>
                    <a:pt x="489" y="298"/>
                  </a:cubicBezTo>
                  <a:cubicBezTo>
                    <a:pt x="632" y="358"/>
                    <a:pt x="763" y="441"/>
                    <a:pt x="906" y="477"/>
                  </a:cubicBezTo>
                  <a:cubicBezTo>
                    <a:pt x="910" y="478"/>
                    <a:pt x="914" y="478"/>
                    <a:pt x="918" y="478"/>
                  </a:cubicBezTo>
                  <a:cubicBezTo>
                    <a:pt x="961" y="478"/>
                    <a:pt x="997" y="425"/>
                    <a:pt x="953" y="382"/>
                  </a:cubicBezTo>
                  <a:cubicBezTo>
                    <a:pt x="727" y="167"/>
                    <a:pt x="358" y="108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1931;p44">
              <a:extLst>
                <a:ext uri="{FF2B5EF4-FFF2-40B4-BE49-F238E27FC236}">
                  <a16:creationId xmlns:a16="http://schemas.microsoft.com/office/drawing/2014/main" id="{773556EB-513B-C09E-0445-B60A79D5279C}"/>
                </a:ext>
              </a:extLst>
            </p:cNvPr>
            <p:cNvSpPr/>
            <p:nvPr/>
          </p:nvSpPr>
          <p:spPr>
            <a:xfrm>
              <a:off x="4767850" y="2680875"/>
              <a:ext cx="73750" cy="17925"/>
            </a:xfrm>
            <a:custGeom>
              <a:avLst/>
              <a:gdLst/>
              <a:ahLst/>
              <a:cxnLst/>
              <a:rect l="l" t="t" r="r" b="b"/>
              <a:pathLst>
                <a:path w="2950" h="717" extrusionOk="0">
                  <a:moveTo>
                    <a:pt x="385" y="1"/>
                  </a:moveTo>
                  <a:cubicBezTo>
                    <a:pt x="266" y="1"/>
                    <a:pt x="150" y="14"/>
                    <a:pt x="36" y="46"/>
                  </a:cubicBezTo>
                  <a:cubicBezTo>
                    <a:pt x="0" y="46"/>
                    <a:pt x="0" y="105"/>
                    <a:pt x="36" y="129"/>
                  </a:cubicBezTo>
                  <a:cubicBezTo>
                    <a:pt x="631" y="284"/>
                    <a:pt x="1227" y="582"/>
                    <a:pt x="1822" y="689"/>
                  </a:cubicBezTo>
                  <a:cubicBezTo>
                    <a:pt x="1922" y="707"/>
                    <a:pt x="2012" y="716"/>
                    <a:pt x="2094" y="716"/>
                  </a:cubicBezTo>
                  <a:cubicBezTo>
                    <a:pt x="2435" y="716"/>
                    <a:pt x="2651" y="562"/>
                    <a:pt x="2929" y="284"/>
                  </a:cubicBezTo>
                  <a:cubicBezTo>
                    <a:pt x="2949" y="254"/>
                    <a:pt x="2927" y="207"/>
                    <a:pt x="2891" y="207"/>
                  </a:cubicBezTo>
                  <a:cubicBezTo>
                    <a:pt x="2885" y="207"/>
                    <a:pt x="2877" y="209"/>
                    <a:pt x="2870" y="212"/>
                  </a:cubicBezTo>
                  <a:cubicBezTo>
                    <a:pt x="2681" y="316"/>
                    <a:pt x="2483" y="355"/>
                    <a:pt x="2279" y="355"/>
                  </a:cubicBezTo>
                  <a:cubicBezTo>
                    <a:pt x="1663" y="355"/>
                    <a:pt x="996" y="1"/>
                    <a:pt x="3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1932;p44">
              <a:extLst>
                <a:ext uri="{FF2B5EF4-FFF2-40B4-BE49-F238E27FC236}">
                  <a16:creationId xmlns:a16="http://schemas.microsoft.com/office/drawing/2014/main" id="{F7F95163-4546-5A56-F074-A31F222B8033}"/>
                </a:ext>
              </a:extLst>
            </p:cNvPr>
            <p:cNvSpPr/>
            <p:nvPr/>
          </p:nvSpPr>
          <p:spPr>
            <a:xfrm>
              <a:off x="4827675" y="2587325"/>
              <a:ext cx="30375" cy="96350"/>
            </a:xfrm>
            <a:custGeom>
              <a:avLst/>
              <a:gdLst/>
              <a:ahLst/>
              <a:cxnLst/>
              <a:rect l="l" t="t" r="r" b="b"/>
              <a:pathLst>
                <a:path w="1215" h="3854" extrusionOk="0">
                  <a:moveTo>
                    <a:pt x="107" y="1"/>
                  </a:moveTo>
                  <a:cubicBezTo>
                    <a:pt x="95" y="1"/>
                    <a:pt x="84" y="1"/>
                    <a:pt x="72" y="2"/>
                  </a:cubicBezTo>
                  <a:cubicBezTo>
                    <a:pt x="24" y="2"/>
                    <a:pt x="0" y="37"/>
                    <a:pt x="12" y="85"/>
                  </a:cubicBezTo>
                  <a:cubicBezTo>
                    <a:pt x="143" y="335"/>
                    <a:pt x="346" y="514"/>
                    <a:pt x="477" y="776"/>
                  </a:cubicBezTo>
                  <a:cubicBezTo>
                    <a:pt x="655" y="1109"/>
                    <a:pt x="727" y="1514"/>
                    <a:pt x="751" y="1883"/>
                  </a:cubicBezTo>
                  <a:cubicBezTo>
                    <a:pt x="798" y="2478"/>
                    <a:pt x="774" y="3252"/>
                    <a:pt x="560" y="3812"/>
                  </a:cubicBezTo>
                  <a:cubicBezTo>
                    <a:pt x="560" y="3835"/>
                    <a:pt x="585" y="3853"/>
                    <a:pt x="610" y="3853"/>
                  </a:cubicBezTo>
                  <a:cubicBezTo>
                    <a:pt x="622" y="3853"/>
                    <a:pt x="635" y="3848"/>
                    <a:pt x="643" y="3835"/>
                  </a:cubicBezTo>
                  <a:cubicBezTo>
                    <a:pt x="1132" y="3157"/>
                    <a:pt x="1215" y="2395"/>
                    <a:pt x="1120" y="1573"/>
                  </a:cubicBezTo>
                  <a:cubicBezTo>
                    <a:pt x="1038" y="1035"/>
                    <a:pt x="794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1933;p44">
              <a:extLst>
                <a:ext uri="{FF2B5EF4-FFF2-40B4-BE49-F238E27FC236}">
                  <a16:creationId xmlns:a16="http://schemas.microsoft.com/office/drawing/2014/main" id="{3FB61D3D-17D9-5698-26A2-6A6FF7489776}"/>
                </a:ext>
              </a:extLst>
            </p:cNvPr>
            <p:cNvSpPr/>
            <p:nvPr/>
          </p:nvSpPr>
          <p:spPr>
            <a:xfrm>
              <a:off x="4771725" y="2516800"/>
              <a:ext cx="52125" cy="71150"/>
            </a:xfrm>
            <a:custGeom>
              <a:avLst/>
              <a:gdLst/>
              <a:ahLst/>
              <a:cxnLst/>
              <a:rect l="l" t="t" r="r" b="b"/>
              <a:pathLst>
                <a:path w="2085" h="2846" extrusionOk="0">
                  <a:moveTo>
                    <a:pt x="691" y="1"/>
                  </a:moveTo>
                  <a:cubicBezTo>
                    <a:pt x="441" y="1"/>
                    <a:pt x="0" y="132"/>
                    <a:pt x="60" y="465"/>
                  </a:cubicBezTo>
                  <a:cubicBezTo>
                    <a:pt x="60" y="501"/>
                    <a:pt x="107" y="513"/>
                    <a:pt x="143" y="513"/>
                  </a:cubicBezTo>
                  <a:cubicBezTo>
                    <a:pt x="322" y="477"/>
                    <a:pt x="441" y="322"/>
                    <a:pt x="619" y="239"/>
                  </a:cubicBezTo>
                  <a:cubicBezTo>
                    <a:pt x="711" y="195"/>
                    <a:pt x="807" y="174"/>
                    <a:pt x="903" y="174"/>
                  </a:cubicBezTo>
                  <a:cubicBezTo>
                    <a:pt x="1069" y="174"/>
                    <a:pt x="1234" y="237"/>
                    <a:pt x="1369" y="358"/>
                  </a:cubicBezTo>
                  <a:cubicBezTo>
                    <a:pt x="1774" y="739"/>
                    <a:pt x="1655" y="1251"/>
                    <a:pt x="1476" y="1692"/>
                  </a:cubicBezTo>
                  <a:cubicBezTo>
                    <a:pt x="1405" y="1882"/>
                    <a:pt x="1274" y="2168"/>
                    <a:pt x="1310" y="2370"/>
                  </a:cubicBezTo>
                  <a:cubicBezTo>
                    <a:pt x="1393" y="2644"/>
                    <a:pt x="1750" y="2787"/>
                    <a:pt x="1988" y="2835"/>
                  </a:cubicBezTo>
                  <a:cubicBezTo>
                    <a:pt x="2000" y="2842"/>
                    <a:pt x="2010" y="2845"/>
                    <a:pt x="2020" y="2845"/>
                  </a:cubicBezTo>
                  <a:cubicBezTo>
                    <a:pt x="2069" y="2845"/>
                    <a:pt x="2084" y="2754"/>
                    <a:pt x="2024" y="2704"/>
                  </a:cubicBezTo>
                  <a:cubicBezTo>
                    <a:pt x="1798" y="2561"/>
                    <a:pt x="1429" y="2406"/>
                    <a:pt x="1465" y="2084"/>
                  </a:cubicBezTo>
                  <a:cubicBezTo>
                    <a:pt x="1476" y="1906"/>
                    <a:pt x="1643" y="1715"/>
                    <a:pt x="1715" y="1549"/>
                  </a:cubicBezTo>
                  <a:cubicBezTo>
                    <a:pt x="1869" y="1227"/>
                    <a:pt x="1941" y="834"/>
                    <a:pt x="1750" y="513"/>
                  </a:cubicBezTo>
                  <a:cubicBezTo>
                    <a:pt x="1536" y="132"/>
                    <a:pt x="109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1934;p44">
              <a:extLst>
                <a:ext uri="{FF2B5EF4-FFF2-40B4-BE49-F238E27FC236}">
                  <a16:creationId xmlns:a16="http://schemas.microsoft.com/office/drawing/2014/main" id="{D3B19CBC-ECBC-1B16-5EEE-5FB91105E7CA}"/>
                </a:ext>
              </a:extLst>
            </p:cNvPr>
            <p:cNvSpPr/>
            <p:nvPr/>
          </p:nvSpPr>
          <p:spPr>
            <a:xfrm>
              <a:off x="4743450" y="2520675"/>
              <a:ext cx="28000" cy="13275"/>
            </a:xfrm>
            <a:custGeom>
              <a:avLst/>
              <a:gdLst/>
              <a:ahLst/>
              <a:cxnLst/>
              <a:rect l="l" t="t" r="r" b="b"/>
              <a:pathLst>
                <a:path w="1120" h="531" extrusionOk="0">
                  <a:moveTo>
                    <a:pt x="107" y="1"/>
                  </a:moveTo>
                  <a:cubicBezTo>
                    <a:pt x="36" y="1"/>
                    <a:pt x="0" y="60"/>
                    <a:pt x="24" y="120"/>
                  </a:cubicBezTo>
                  <a:cubicBezTo>
                    <a:pt x="49" y="377"/>
                    <a:pt x="434" y="531"/>
                    <a:pt x="753" y="531"/>
                  </a:cubicBezTo>
                  <a:cubicBezTo>
                    <a:pt x="891" y="531"/>
                    <a:pt x="1016" y="502"/>
                    <a:pt x="1095" y="441"/>
                  </a:cubicBezTo>
                  <a:cubicBezTo>
                    <a:pt x="1119" y="429"/>
                    <a:pt x="1119" y="405"/>
                    <a:pt x="1095" y="382"/>
                  </a:cubicBezTo>
                  <a:cubicBezTo>
                    <a:pt x="1000" y="358"/>
                    <a:pt x="929" y="358"/>
                    <a:pt x="833" y="346"/>
                  </a:cubicBezTo>
                  <a:cubicBezTo>
                    <a:pt x="738" y="322"/>
                    <a:pt x="643" y="286"/>
                    <a:pt x="536" y="239"/>
                  </a:cubicBezTo>
                  <a:cubicBezTo>
                    <a:pt x="393" y="167"/>
                    <a:pt x="286" y="13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1935;p44">
              <a:extLst>
                <a:ext uri="{FF2B5EF4-FFF2-40B4-BE49-F238E27FC236}">
                  <a16:creationId xmlns:a16="http://schemas.microsoft.com/office/drawing/2014/main" id="{B2C16FE5-3386-12EB-B6F0-BE2EC580F3D3}"/>
                </a:ext>
              </a:extLst>
            </p:cNvPr>
            <p:cNvSpPr/>
            <p:nvPr/>
          </p:nvSpPr>
          <p:spPr>
            <a:xfrm>
              <a:off x="4521950" y="2329975"/>
              <a:ext cx="235800" cy="198175"/>
            </a:xfrm>
            <a:custGeom>
              <a:avLst/>
              <a:gdLst/>
              <a:ahLst/>
              <a:cxnLst/>
              <a:rect l="l" t="t" r="r" b="b"/>
              <a:pathLst>
                <a:path w="9432" h="7927" extrusionOk="0">
                  <a:moveTo>
                    <a:pt x="60" y="1"/>
                  </a:moveTo>
                  <a:cubicBezTo>
                    <a:pt x="29" y="1"/>
                    <a:pt x="0" y="34"/>
                    <a:pt x="26" y="68"/>
                  </a:cubicBezTo>
                  <a:cubicBezTo>
                    <a:pt x="1169" y="1961"/>
                    <a:pt x="2883" y="3247"/>
                    <a:pt x="4407" y="4783"/>
                  </a:cubicBezTo>
                  <a:cubicBezTo>
                    <a:pt x="5633" y="6009"/>
                    <a:pt x="7419" y="7914"/>
                    <a:pt x="9289" y="7926"/>
                  </a:cubicBezTo>
                  <a:cubicBezTo>
                    <a:pt x="9396" y="7926"/>
                    <a:pt x="9432" y="7795"/>
                    <a:pt x="9336" y="7748"/>
                  </a:cubicBezTo>
                  <a:cubicBezTo>
                    <a:pt x="8503" y="7295"/>
                    <a:pt x="7646" y="7021"/>
                    <a:pt x="6848" y="6450"/>
                  </a:cubicBezTo>
                  <a:cubicBezTo>
                    <a:pt x="6003" y="5831"/>
                    <a:pt x="5264" y="5081"/>
                    <a:pt x="4514" y="4342"/>
                  </a:cubicBezTo>
                  <a:cubicBezTo>
                    <a:pt x="3038" y="2878"/>
                    <a:pt x="1252" y="1759"/>
                    <a:pt x="97" y="21"/>
                  </a:cubicBezTo>
                  <a:cubicBezTo>
                    <a:pt x="87" y="7"/>
                    <a:pt x="73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1936;p44">
              <a:extLst>
                <a:ext uri="{FF2B5EF4-FFF2-40B4-BE49-F238E27FC236}">
                  <a16:creationId xmlns:a16="http://schemas.microsoft.com/office/drawing/2014/main" id="{AF7DFF5F-04E4-7DAD-B826-9BF2A106F35F}"/>
                </a:ext>
              </a:extLst>
            </p:cNvPr>
            <p:cNvSpPr/>
            <p:nvPr/>
          </p:nvSpPr>
          <p:spPr>
            <a:xfrm>
              <a:off x="4458975" y="2227950"/>
              <a:ext cx="55875" cy="93325"/>
            </a:xfrm>
            <a:custGeom>
              <a:avLst/>
              <a:gdLst/>
              <a:ahLst/>
              <a:cxnLst/>
              <a:rect l="l" t="t" r="r" b="b"/>
              <a:pathLst>
                <a:path w="2235" h="3733" extrusionOk="0">
                  <a:moveTo>
                    <a:pt x="112" y="1"/>
                  </a:moveTo>
                  <a:cubicBezTo>
                    <a:pt x="56" y="1"/>
                    <a:pt x="1" y="38"/>
                    <a:pt x="9" y="101"/>
                  </a:cubicBezTo>
                  <a:cubicBezTo>
                    <a:pt x="68" y="780"/>
                    <a:pt x="580" y="1470"/>
                    <a:pt x="913" y="2054"/>
                  </a:cubicBezTo>
                  <a:cubicBezTo>
                    <a:pt x="1259" y="2625"/>
                    <a:pt x="1628" y="3316"/>
                    <a:pt x="2199" y="3732"/>
                  </a:cubicBezTo>
                  <a:cubicBezTo>
                    <a:pt x="2199" y="3732"/>
                    <a:pt x="2235" y="3697"/>
                    <a:pt x="2235" y="3685"/>
                  </a:cubicBezTo>
                  <a:cubicBezTo>
                    <a:pt x="1973" y="3042"/>
                    <a:pt x="1521" y="2482"/>
                    <a:pt x="1199" y="1875"/>
                  </a:cubicBezTo>
                  <a:cubicBezTo>
                    <a:pt x="890" y="1280"/>
                    <a:pt x="663" y="482"/>
                    <a:pt x="187" y="30"/>
                  </a:cubicBezTo>
                  <a:cubicBezTo>
                    <a:pt x="167" y="10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937;p44">
              <a:extLst>
                <a:ext uri="{FF2B5EF4-FFF2-40B4-BE49-F238E27FC236}">
                  <a16:creationId xmlns:a16="http://schemas.microsoft.com/office/drawing/2014/main" id="{58EA6FD3-B407-14EF-FAED-32EF5BAC92B2}"/>
                </a:ext>
              </a:extLst>
            </p:cNvPr>
            <p:cNvSpPr/>
            <p:nvPr/>
          </p:nvSpPr>
          <p:spPr>
            <a:xfrm>
              <a:off x="4455900" y="2204200"/>
              <a:ext cx="5675" cy="19700"/>
            </a:xfrm>
            <a:custGeom>
              <a:avLst/>
              <a:gdLst/>
              <a:ahLst/>
              <a:cxnLst/>
              <a:rect l="l" t="t" r="r" b="b"/>
              <a:pathLst>
                <a:path w="227" h="788" extrusionOk="0">
                  <a:moveTo>
                    <a:pt x="84" y="0"/>
                  </a:moveTo>
                  <a:cubicBezTo>
                    <a:pt x="72" y="0"/>
                    <a:pt x="60" y="9"/>
                    <a:pt x="60" y="27"/>
                  </a:cubicBezTo>
                  <a:cubicBezTo>
                    <a:pt x="48" y="110"/>
                    <a:pt x="1" y="158"/>
                    <a:pt x="1" y="241"/>
                  </a:cubicBezTo>
                  <a:cubicBezTo>
                    <a:pt x="1" y="301"/>
                    <a:pt x="12" y="384"/>
                    <a:pt x="12" y="444"/>
                  </a:cubicBezTo>
                  <a:cubicBezTo>
                    <a:pt x="24" y="563"/>
                    <a:pt x="120" y="658"/>
                    <a:pt x="167" y="777"/>
                  </a:cubicBezTo>
                  <a:cubicBezTo>
                    <a:pt x="167" y="785"/>
                    <a:pt x="170" y="788"/>
                    <a:pt x="173" y="788"/>
                  </a:cubicBezTo>
                  <a:cubicBezTo>
                    <a:pt x="180" y="788"/>
                    <a:pt x="191" y="777"/>
                    <a:pt x="191" y="777"/>
                  </a:cubicBezTo>
                  <a:cubicBezTo>
                    <a:pt x="191" y="658"/>
                    <a:pt x="227" y="539"/>
                    <a:pt x="215" y="420"/>
                  </a:cubicBezTo>
                  <a:cubicBezTo>
                    <a:pt x="215" y="360"/>
                    <a:pt x="191" y="289"/>
                    <a:pt x="179" y="230"/>
                  </a:cubicBezTo>
                  <a:cubicBezTo>
                    <a:pt x="167" y="158"/>
                    <a:pt x="108" y="110"/>
                    <a:pt x="108" y="27"/>
                  </a:cubicBezTo>
                  <a:cubicBezTo>
                    <a:pt x="108" y="9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1938;p44">
              <a:extLst>
                <a:ext uri="{FF2B5EF4-FFF2-40B4-BE49-F238E27FC236}">
                  <a16:creationId xmlns:a16="http://schemas.microsoft.com/office/drawing/2014/main" id="{E84B0E3C-30D2-3A27-F3F1-F22A63FBE08B}"/>
                </a:ext>
              </a:extLst>
            </p:cNvPr>
            <p:cNvSpPr/>
            <p:nvPr/>
          </p:nvSpPr>
          <p:spPr>
            <a:xfrm>
              <a:off x="4448175" y="2100200"/>
              <a:ext cx="67550" cy="94450"/>
            </a:xfrm>
            <a:custGeom>
              <a:avLst/>
              <a:gdLst/>
              <a:ahLst/>
              <a:cxnLst/>
              <a:rect l="l" t="t" r="r" b="b"/>
              <a:pathLst>
                <a:path w="2702" h="3778" extrusionOk="0">
                  <a:moveTo>
                    <a:pt x="1368" y="1"/>
                  </a:moveTo>
                  <a:cubicBezTo>
                    <a:pt x="1052" y="1"/>
                    <a:pt x="757" y="116"/>
                    <a:pt x="583" y="389"/>
                  </a:cubicBezTo>
                  <a:cubicBezTo>
                    <a:pt x="298" y="830"/>
                    <a:pt x="226" y="1449"/>
                    <a:pt x="179" y="1961"/>
                  </a:cubicBezTo>
                  <a:cubicBezTo>
                    <a:pt x="131" y="2485"/>
                    <a:pt x="0" y="3270"/>
                    <a:pt x="250" y="3747"/>
                  </a:cubicBezTo>
                  <a:cubicBezTo>
                    <a:pt x="258" y="3769"/>
                    <a:pt x="270" y="3778"/>
                    <a:pt x="281" y="3778"/>
                  </a:cubicBezTo>
                  <a:cubicBezTo>
                    <a:pt x="287" y="3778"/>
                    <a:pt x="293" y="3775"/>
                    <a:pt x="298" y="3770"/>
                  </a:cubicBezTo>
                  <a:cubicBezTo>
                    <a:pt x="524" y="3473"/>
                    <a:pt x="488" y="3080"/>
                    <a:pt x="500" y="2723"/>
                  </a:cubicBezTo>
                  <a:cubicBezTo>
                    <a:pt x="536" y="2223"/>
                    <a:pt x="560" y="1699"/>
                    <a:pt x="702" y="1211"/>
                  </a:cubicBezTo>
                  <a:cubicBezTo>
                    <a:pt x="774" y="925"/>
                    <a:pt x="857" y="389"/>
                    <a:pt x="1179" y="294"/>
                  </a:cubicBezTo>
                  <a:cubicBezTo>
                    <a:pt x="1218" y="283"/>
                    <a:pt x="1259" y="278"/>
                    <a:pt x="1301" y="278"/>
                  </a:cubicBezTo>
                  <a:cubicBezTo>
                    <a:pt x="1725" y="278"/>
                    <a:pt x="2251" y="783"/>
                    <a:pt x="2619" y="913"/>
                  </a:cubicBezTo>
                  <a:cubicBezTo>
                    <a:pt x="2624" y="914"/>
                    <a:pt x="2629" y="915"/>
                    <a:pt x="2634" y="915"/>
                  </a:cubicBezTo>
                  <a:cubicBezTo>
                    <a:pt x="2674" y="915"/>
                    <a:pt x="2701" y="872"/>
                    <a:pt x="2691" y="830"/>
                  </a:cubicBezTo>
                  <a:cubicBezTo>
                    <a:pt x="2539" y="353"/>
                    <a:pt x="1921" y="1"/>
                    <a:pt x="13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1939;p44">
              <a:extLst>
                <a:ext uri="{FF2B5EF4-FFF2-40B4-BE49-F238E27FC236}">
                  <a16:creationId xmlns:a16="http://schemas.microsoft.com/office/drawing/2014/main" id="{75E83ABB-D60B-1911-4EC1-A950A8C3335B}"/>
                </a:ext>
              </a:extLst>
            </p:cNvPr>
            <p:cNvSpPr/>
            <p:nvPr/>
          </p:nvSpPr>
          <p:spPr>
            <a:xfrm>
              <a:off x="4520200" y="212657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1"/>
                  </a:moveTo>
                  <a:cubicBezTo>
                    <a:pt x="0" y="1"/>
                    <a:pt x="0" y="36"/>
                    <a:pt x="24" y="36"/>
                  </a:cubicBezTo>
                  <a:cubicBezTo>
                    <a:pt x="36" y="36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1940;p44">
              <a:extLst>
                <a:ext uri="{FF2B5EF4-FFF2-40B4-BE49-F238E27FC236}">
                  <a16:creationId xmlns:a16="http://schemas.microsoft.com/office/drawing/2014/main" id="{A8AD7459-CE55-0785-3B6E-86BD2F981151}"/>
                </a:ext>
              </a:extLst>
            </p:cNvPr>
            <p:cNvSpPr/>
            <p:nvPr/>
          </p:nvSpPr>
          <p:spPr>
            <a:xfrm>
              <a:off x="4520200" y="2126525"/>
              <a:ext cx="25325" cy="77825"/>
            </a:xfrm>
            <a:custGeom>
              <a:avLst/>
              <a:gdLst/>
              <a:ahLst/>
              <a:cxnLst/>
              <a:rect l="l" t="t" r="r" b="b"/>
              <a:pathLst>
                <a:path w="1013" h="3113" extrusionOk="0">
                  <a:moveTo>
                    <a:pt x="15" y="1"/>
                  </a:moveTo>
                  <a:cubicBezTo>
                    <a:pt x="8" y="1"/>
                    <a:pt x="0" y="8"/>
                    <a:pt x="0" y="15"/>
                  </a:cubicBezTo>
                  <a:cubicBezTo>
                    <a:pt x="334" y="717"/>
                    <a:pt x="655" y="1193"/>
                    <a:pt x="596" y="2015"/>
                  </a:cubicBezTo>
                  <a:cubicBezTo>
                    <a:pt x="572" y="2420"/>
                    <a:pt x="465" y="2848"/>
                    <a:pt x="822" y="3098"/>
                  </a:cubicBezTo>
                  <a:cubicBezTo>
                    <a:pt x="835" y="3109"/>
                    <a:pt x="850" y="3113"/>
                    <a:pt x="864" y="3113"/>
                  </a:cubicBezTo>
                  <a:cubicBezTo>
                    <a:pt x="899" y="3113"/>
                    <a:pt x="932" y="3085"/>
                    <a:pt x="941" y="3051"/>
                  </a:cubicBezTo>
                  <a:cubicBezTo>
                    <a:pt x="1012" y="2789"/>
                    <a:pt x="953" y="2539"/>
                    <a:pt x="929" y="2253"/>
                  </a:cubicBezTo>
                  <a:cubicBezTo>
                    <a:pt x="917" y="1967"/>
                    <a:pt x="917" y="1682"/>
                    <a:pt x="822" y="1408"/>
                  </a:cubicBezTo>
                  <a:cubicBezTo>
                    <a:pt x="655" y="896"/>
                    <a:pt x="262" y="479"/>
                    <a:pt x="24" y="15"/>
                  </a:cubicBezTo>
                  <a:cubicBezTo>
                    <a:pt x="24" y="5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1941;p44">
              <a:extLst>
                <a:ext uri="{FF2B5EF4-FFF2-40B4-BE49-F238E27FC236}">
                  <a16:creationId xmlns:a16="http://schemas.microsoft.com/office/drawing/2014/main" id="{CC39E36A-D7B2-F620-9488-4DF0B4A29A58}"/>
                </a:ext>
              </a:extLst>
            </p:cNvPr>
            <p:cNvSpPr/>
            <p:nvPr/>
          </p:nvSpPr>
          <p:spPr>
            <a:xfrm>
              <a:off x="4538375" y="2199125"/>
              <a:ext cx="36625" cy="14300"/>
            </a:xfrm>
            <a:custGeom>
              <a:avLst/>
              <a:gdLst/>
              <a:ahLst/>
              <a:cxnLst/>
              <a:rect l="l" t="t" r="r" b="b"/>
              <a:pathLst>
                <a:path w="1465" h="572" extrusionOk="0">
                  <a:moveTo>
                    <a:pt x="273" y="0"/>
                  </a:moveTo>
                  <a:cubicBezTo>
                    <a:pt x="115" y="0"/>
                    <a:pt x="0" y="222"/>
                    <a:pt x="166" y="325"/>
                  </a:cubicBezTo>
                  <a:cubicBezTo>
                    <a:pt x="373" y="466"/>
                    <a:pt x="660" y="572"/>
                    <a:pt x="931" y="572"/>
                  </a:cubicBezTo>
                  <a:cubicBezTo>
                    <a:pt x="1051" y="572"/>
                    <a:pt x="1168" y="551"/>
                    <a:pt x="1274" y="504"/>
                  </a:cubicBezTo>
                  <a:cubicBezTo>
                    <a:pt x="1464" y="433"/>
                    <a:pt x="1440" y="171"/>
                    <a:pt x="1226" y="147"/>
                  </a:cubicBezTo>
                  <a:cubicBezTo>
                    <a:pt x="916" y="123"/>
                    <a:pt x="631" y="171"/>
                    <a:pt x="345" y="16"/>
                  </a:cubicBezTo>
                  <a:cubicBezTo>
                    <a:pt x="320" y="5"/>
                    <a:pt x="296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1942;p44">
              <a:extLst>
                <a:ext uri="{FF2B5EF4-FFF2-40B4-BE49-F238E27FC236}">
                  <a16:creationId xmlns:a16="http://schemas.microsoft.com/office/drawing/2014/main" id="{849112A9-65F7-3067-19BD-91049B72FB48}"/>
                </a:ext>
              </a:extLst>
            </p:cNvPr>
            <p:cNvSpPr/>
            <p:nvPr/>
          </p:nvSpPr>
          <p:spPr>
            <a:xfrm>
              <a:off x="4572075" y="2168125"/>
              <a:ext cx="16300" cy="34775"/>
            </a:xfrm>
            <a:custGeom>
              <a:avLst/>
              <a:gdLst/>
              <a:ahLst/>
              <a:cxnLst/>
              <a:rect l="l" t="t" r="r" b="b"/>
              <a:pathLst>
                <a:path w="652" h="1391" extrusionOk="0">
                  <a:moveTo>
                    <a:pt x="622" y="1"/>
                  </a:moveTo>
                  <a:cubicBezTo>
                    <a:pt x="617" y="1"/>
                    <a:pt x="611" y="2"/>
                    <a:pt x="604" y="6"/>
                  </a:cubicBezTo>
                  <a:cubicBezTo>
                    <a:pt x="545" y="101"/>
                    <a:pt x="449" y="137"/>
                    <a:pt x="378" y="232"/>
                  </a:cubicBezTo>
                  <a:cubicBezTo>
                    <a:pt x="318" y="315"/>
                    <a:pt x="283" y="422"/>
                    <a:pt x="247" y="518"/>
                  </a:cubicBezTo>
                  <a:cubicBezTo>
                    <a:pt x="140" y="768"/>
                    <a:pt x="80" y="1018"/>
                    <a:pt x="9" y="1268"/>
                  </a:cubicBezTo>
                  <a:cubicBezTo>
                    <a:pt x="1" y="1340"/>
                    <a:pt x="52" y="1390"/>
                    <a:pt x="101" y="1390"/>
                  </a:cubicBezTo>
                  <a:cubicBezTo>
                    <a:pt x="125" y="1390"/>
                    <a:pt x="148" y="1378"/>
                    <a:pt x="164" y="1351"/>
                  </a:cubicBezTo>
                  <a:cubicBezTo>
                    <a:pt x="283" y="1125"/>
                    <a:pt x="402" y="899"/>
                    <a:pt x="509" y="672"/>
                  </a:cubicBezTo>
                  <a:cubicBezTo>
                    <a:pt x="545" y="589"/>
                    <a:pt x="592" y="494"/>
                    <a:pt x="628" y="399"/>
                  </a:cubicBezTo>
                  <a:cubicBezTo>
                    <a:pt x="652" y="279"/>
                    <a:pt x="604" y="137"/>
                    <a:pt x="640" y="18"/>
                  </a:cubicBezTo>
                  <a:cubicBezTo>
                    <a:pt x="640" y="9"/>
                    <a:pt x="634" y="1"/>
                    <a:pt x="6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1943;p44">
              <a:extLst>
                <a:ext uri="{FF2B5EF4-FFF2-40B4-BE49-F238E27FC236}">
                  <a16:creationId xmlns:a16="http://schemas.microsoft.com/office/drawing/2014/main" id="{881E3E33-6FB7-DF52-8CCF-F391119508DA}"/>
                </a:ext>
              </a:extLst>
            </p:cNvPr>
            <p:cNvSpPr/>
            <p:nvPr/>
          </p:nvSpPr>
          <p:spPr>
            <a:xfrm>
              <a:off x="4580650" y="2081775"/>
              <a:ext cx="16375" cy="76375"/>
            </a:xfrm>
            <a:custGeom>
              <a:avLst/>
              <a:gdLst/>
              <a:ahLst/>
              <a:cxnLst/>
              <a:rect l="l" t="t" r="r" b="b"/>
              <a:pathLst>
                <a:path w="655" h="3055" extrusionOk="0">
                  <a:moveTo>
                    <a:pt x="137" y="0"/>
                  </a:moveTo>
                  <a:cubicBezTo>
                    <a:pt x="70" y="0"/>
                    <a:pt x="0" y="73"/>
                    <a:pt x="47" y="138"/>
                  </a:cubicBezTo>
                  <a:cubicBezTo>
                    <a:pt x="309" y="495"/>
                    <a:pt x="285" y="1138"/>
                    <a:pt x="261" y="1555"/>
                  </a:cubicBezTo>
                  <a:cubicBezTo>
                    <a:pt x="261" y="1805"/>
                    <a:pt x="237" y="2079"/>
                    <a:pt x="226" y="2329"/>
                  </a:cubicBezTo>
                  <a:cubicBezTo>
                    <a:pt x="202" y="2602"/>
                    <a:pt x="297" y="2793"/>
                    <a:pt x="321" y="3055"/>
                  </a:cubicBezTo>
                  <a:cubicBezTo>
                    <a:pt x="321" y="3055"/>
                    <a:pt x="356" y="3055"/>
                    <a:pt x="356" y="3043"/>
                  </a:cubicBezTo>
                  <a:cubicBezTo>
                    <a:pt x="404" y="2757"/>
                    <a:pt x="535" y="2519"/>
                    <a:pt x="583" y="2245"/>
                  </a:cubicBezTo>
                  <a:cubicBezTo>
                    <a:pt x="618" y="1912"/>
                    <a:pt x="654" y="1567"/>
                    <a:pt x="654" y="1233"/>
                  </a:cubicBezTo>
                  <a:cubicBezTo>
                    <a:pt x="654" y="721"/>
                    <a:pt x="583" y="340"/>
                    <a:pt x="190" y="19"/>
                  </a:cubicBezTo>
                  <a:cubicBezTo>
                    <a:pt x="174" y="6"/>
                    <a:pt x="15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1944;p44">
              <a:extLst>
                <a:ext uri="{FF2B5EF4-FFF2-40B4-BE49-F238E27FC236}">
                  <a16:creationId xmlns:a16="http://schemas.microsoft.com/office/drawing/2014/main" id="{D76FD383-196D-5E4C-0E82-00BD10CC4251}"/>
                </a:ext>
              </a:extLst>
            </p:cNvPr>
            <p:cNvSpPr/>
            <p:nvPr/>
          </p:nvSpPr>
          <p:spPr>
            <a:xfrm>
              <a:off x="4501825" y="2038750"/>
              <a:ext cx="72400" cy="37375"/>
            </a:xfrm>
            <a:custGeom>
              <a:avLst/>
              <a:gdLst/>
              <a:ahLst/>
              <a:cxnLst/>
              <a:rect l="l" t="t" r="r" b="b"/>
              <a:pathLst>
                <a:path w="2896" h="1495" extrusionOk="0">
                  <a:moveTo>
                    <a:pt x="104" y="1"/>
                  </a:moveTo>
                  <a:cubicBezTo>
                    <a:pt x="19" y="1"/>
                    <a:pt x="0" y="123"/>
                    <a:pt x="69" y="168"/>
                  </a:cubicBezTo>
                  <a:cubicBezTo>
                    <a:pt x="485" y="418"/>
                    <a:pt x="997" y="537"/>
                    <a:pt x="1426" y="740"/>
                  </a:cubicBezTo>
                  <a:cubicBezTo>
                    <a:pt x="1866" y="954"/>
                    <a:pt x="2283" y="1192"/>
                    <a:pt x="2688" y="1478"/>
                  </a:cubicBezTo>
                  <a:cubicBezTo>
                    <a:pt x="2707" y="1489"/>
                    <a:pt x="2726" y="1494"/>
                    <a:pt x="2744" y="1494"/>
                  </a:cubicBezTo>
                  <a:cubicBezTo>
                    <a:pt x="2836" y="1494"/>
                    <a:pt x="2895" y="1357"/>
                    <a:pt x="2795" y="1287"/>
                  </a:cubicBezTo>
                  <a:cubicBezTo>
                    <a:pt x="2366" y="954"/>
                    <a:pt x="1890" y="692"/>
                    <a:pt x="1390" y="442"/>
                  </a:cubicBezTo>
                  <a:cubicBezTo>
                    <a:pt x="985" y="275"/>
                    <a:pt x="545" y="25"/>
                    <a:pt x="116" y="1"/>
                  </a:cubicBezTo>
                  <a:cubicBezTo>
                    <a:pt x="112" y="1"/>
                    <a:pt x="108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1945;p44">
              <a:extLst>
                <a:ext uri="{FF2B5EF4-FFF2-40B4-BE49-F238E27FC236}">
                  <a16:creationId xmlns:a16="http://schemas.microsoft.com/office/drawing/2014/main" id="{CB687B7D-4AE2-02D9-2701-1FB72E5E58C7}"/>
                </a:ext>
              </a:extLst>
            </p:cNvPr>
            <p:cNvSpPr/>
            <p:nvPr/>
          </p:nvSpPr>
          <p:spPr>
            <a:xfrm>
              <a:off x="4414825" y="2026875"/>
              <a:ext cx="79800" cy="16075"/>
            </a:xfrm>
            <a:custGeom>
              <a:avLst/>
              <a:gdLst/>
              <a:ahLst/>
              <a:cxnLst/>
              <a:rect l="l" t="t" r="r" b="b"/>
              <a:pathLst>
                <a:path w="3192" h="643" extrusionOk="0">
                  <a:moveTo>
                    <a:pt x="108" y="0"/>
                  </a:moveTo>
                  <a:cubicBezTo>
                    <a:pt x="24" y="0"/>
                    <a:pt x="1" y="107"/>
                    <a:pt x="72" y="167"/>
                  </a:cubicBezTo>
                  <a:cubicBezTo>
                    <a:pt x="465" y="465"/>
                    <a:pt x="1048" y="488"/>
                    <a:pt x="1536" y="548"/>
                  </a:cubicBezTo>
                  <a:cubicBezTo>
                    <a:pt x="1855" y="584"/>
                    <a:pt x="2213" y="642"/>
                    <a:pt x="2554" y="642"/>
                  </a:cubicBezTo>
                  <a:cubicBezTo>
                    <a:pt x="2774" y="642"/>
                    <a:pt x="2988" y="618"/>
                    <a:pt x="3179" y="548"/>
                  </a:cubicBezTo>
                  <a:cubicBezTo>
                    <a:pt x="3179" y="524"/>
                    <a:pt x="3191" y="512"/>
                    <a:pt x="3179" y="488"/>
                  </a:cubicBezTo>
                  <a:cubicBezTo>
                    <a:pt x="2787" y="238"/>
                    <a:pt x="2287" y="298"/>
                    <a:pt x="1858" y="274"/>
                  </a:cubicBezTo>
                  <a:cubicBezTo>
                    <a:pt x="1274" y="226"/>
                    <a:pt x="691" y="12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1946;p44">
              <a:extLst>
                <a:ext uri="{FF2B5EF4-FFF2-40B4-BE49-F238E27FC236}">
                  <a16:creationId xmlns:a16="http://schemas.microsoft.com/office/drawing/2014/main" id="{5BC428EC-1D91-549C-88D1-25B1214739A8}"/>
                </a:ext>
              </a:extLst>
            </p:cNvPr>
            <p:cNvSpPr/>
            <p:nvPr/>
          </p:nvSpPr>
          <p:spPr>
            <a:xfrm>
              <a:off x="4381500" y="1989075"/>
              <a:ext cx="25025" cy="33400"/>
            </a:xfrm>
            <a:custGeom>
              <a:avLst/>
              <a:gdLst/>
              <a:ahLst/>
              <a:cxnLst/>
              <a:rect l="l" t="t" r="r" b="b"/>
              <a:pathLst>
                <a:path w="1001" h="1336" extrusionOk="0">
                  <a:moveTo>
                    <a:pt x="964" y="1322"/>
                  </a:moveTo>
                  <a:cubicBezTo>
                    <a:pt x="958" y="1328"/>
                    <a:pt x="958" y="1331"/>
                    <a:pt x="960" y="1331"/>
                  </a:cubicBezTo>
                  <a:cubicBezTo>
                    <a:pt x="961" y="1331"/>
                    <a:pt x="964" y="1328"/>
                    <a:pt x="964" y="1322"/>
                  </a:cubicBezTo>
                  <a:close/>
                  <a:moveTo>
                    <a:pt x="137" y="1"/>
                  </a:moveTo>
                  <a:cubicBezTo>
                    <a:pt x="102" y="1"/>
                    <a:pt x="71" y="24"/>
                    <a:pt x="71" y="48"/>
                  </a:cubicBezTo>
                  <a:cubicBezTo>
                    <a:pt x="0" y="345"/>
                    <a:pt x="214" y="667"/>
                    <a:pt x="369" y="905"/>
                  </a:cubicBezTo>
                  <a:cubicBezTo>
                    <a:pt x="475" y="1064"/>
                    <a:pt x="665" y="1335"/>
                    <a:pt x="882" y="1335"/>
                  </a:cubicBezTo>
                  <a:cubicBezTo>
                    <a:pt x="909" y="1335"/>
                    <a:pt x="937" y="1331"/>
                    <a:pt x="964" y="1322"/>
                  </a:cubicBezTo>
                  <a:cubicBezTo>
                    <a:pt x="1000" y="1095"/>
                    <a:pt x="738" y="893"/>
                    <a:pt x="631" y="703"/>
                  </a:cubicBezTo>
                  <a:cubicBezTo>
                    <a:pt x="488" y="488"/>
                    <a:pt x="393" y="214"/>
                    <a:pt x="191" y="24"/>
                  </a:cubicBezTo>
                  <a:cubicBezTo>
                    <a:pt x="174" y="7"/>
                    <a:pt x="155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1947;p44">
              <a:extLst>
                <a:ext uri="{FF2B5EF4-FFF2-40B4-BE49-F238E27FC236}">
                  <a16:creationId xmlns:a16="http://schemas.microsoft.com/office/drawing/2014/main" id="{607D0471-7EB2-102A-B2B1-2C8B6924292E}"/>
                </a:ext>
              </a:extLst>
            </p:cNvPr>
            <p:cNvSpPr/>
            <p:nvPr/>
          </p:nvSpPr>
          <p:spPr>
            <a:xfrm>
              <a:off x="4384475" y="1968625"/>
              <a:ext cx="20425" cy="15100"/>
            </a:xfrm>
            <a:custGeom>
              <a:avLst/>
              <a:gdLst/>
              <a:ahLst/>
              <a:cxnLst/>
              <a:rect l="l" t="t" r="r" b="b"/>
              <a:pathLst>
                <a:path w="817" h="604" extrusionOk="0">
                  <a:moveTo>
                    <a:pt x="575" y="0"/>
                  </a:moveTo>
                  <a:cubicBezTo>
                    <a:pt x="559" y="0"/>
                    <a:pt x="542" y="3"/>
                    <a:pt x="524" y="8"/>
                  </a:cubicBezTo>
                  <a:cubicBezTo>
                    <a:pt x="369" y="56"/>
                    <a:pt x="238" y="139"/>
                    <a:pt x="119" y="247"/>
                  </a:cubicBezTo>
                  <a:cubicBezTo>
                    <a:pt x="60" y="294"/>
                    <a:pt x="24" y="354"/>
                    <a:pt x="12" y="413"/>
                  </a:cubicBezTo>
                  <a:cubicBezTo>
                    <a:pt x="0" y="473"/>
                    <a:pt x="24" y="532"/>
                    <a:pt x="12" y="592"/>
                  </a:cubicBezTo>
                  <a:cubicBezTo>
                    <a:pt x="0" y="592"/>
                    <a:pt x="12" y="604"/>
                    <a:pt x="24" y="604"/>
                  </a:cubicBezTo>
                  <a:cubicBezTo>
                    <a:pt x="42" y="592"/>
                    <a:pt x="69" y="589"/>
                    <a:pt x="95" y="589"/>
                  </a:cubicBezTo>
                  <a:cubicBezTo>
                    <a:pt x="122" y="589"/>
                    <a:pt x="149" y="592"/>
                    <a:pt x="167" y="592"/>
                  </a:cubicBezTo>
                  <a:cubicBezTo>
                    <a:pt x="226" y="568"/>
                    <a:pt x="274" y="556"/>
                    <a:pt x="322" y="532"/>
                  </a:cubicBezTo>
                  <a:cubicBezTo>
                    <a:pt x="429" y="461"/>
                    <a:pt x="548" y="413"/>
                    <a:pt x="655" y="342"/>
                  </a:cubicBezTo>
                  <a:cubicBezTo>
                    <a:pt x="817" y="245"/>
                    <a:pt x="734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1948;p44">
              <a:extLst>
                <a:ext uri="{FF2B5EF4-FFF2-40B4-BE49-F238E27FC236}">
                  <a16:creationId xmlns:a16="http://schemas.microsoft.com/office/drawing/2014/main" id="{B4926F39-F623-F029-FE8E-481BC30450A7}"/>
                </a:ext>
              </a:extLst>
            </p:cNvPr>
            <p:cNvSpPr/>
            <p:nvPr/>
          </p:nvSpPr>
          <p:spPr>
            <a:xfrm>
              <a:off x="4406875" y="1922600"/>
              <a:ext cx="25525" cy="39725"/>
            </a:xfrm>
            <a:custGeom>
              <a:avLst/>
              <a:gdLst/>
              <a:ahLst/>
              <a:cxnLst/>
              <a:rect l="l" t="t" r="r" b="b"/>
              <a:pathLst>
                <a:path w="1021" h="1589" extrusionOk="0">
                  <a:moveTo>
                    <a:pt x="765" y="0"/>
                  </a:moveTo>
                  <a:cubicBezTo>
                    <a:pt x="647" y="0"/>
                    <a:pt x="521" y="89"/>
                    <a:pt x="521" y="230"/>
                  </a:cubicBezTo>
                  <a:cubicBezTo>
                    <a:pt x="521" y="468"/>
                    <a:pt x="509" y="671"/>
                    <a:pt x="378" y="885"/>
                  </a:cubicBezTo>
                  <a:cubicBezTo>
                    <a:pt x="295" y="1076"/>
                    <a:pt x="176" y="1302"/>
                    <a:pt x="45" y="1457"/>
                  </a:cubicBezTo>
                  <a:cubicBezTo>
                    <a:pt x="0" y="1512"/>
                    <a:pt x="39" y="1589"/>
                    <a:pt x="102" y="1589"/>
                  </a:cubicBezTo>
                  <a:cubicBezTo>
                    <a:pt x="107" y="1589"/>
                    <a:pt x="111" y="1588"/>
                    <a:pt x="116" y="1588"/>
                  </a:cubicBezTo>
                  <a:cubicBezTo>
                    <a:pt x="414" y="1504"/>
                    <a:pt x="652" y="1373"/>
                    <a:pt x="807" y="1087"/>
                  </a:cubicBezTo>
                  <a:cubicBezTo>
                    <a:pt x="950" y="814"/>
                    <a:pt x="1021" y="480"/>
                    <a:pt x="961" y="171"/>
                  </a:cubicBezTo>
                  <a:cubicBezTo>
                    <a:pt x="941" y="52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1949;p44">
              <a:extLst>
                <a:ext uri="{FF2B5EF4-FFF2-40B4-BE49-F238E27FC236}">
                  <a16:creationId xmlns:a16="http://schemas.microsoft.com/office/drawing/2014/main" id="{6EAB6F62-EC74-9102-807D-47424BACBEDF}"/>
                </a:ext>
              </a:extLst>
            </p:cNvPr>
            <p:cNvSpPr/>
            <p:nvPr/>
          </p:nvSpPr>
          <p:spPr>
            <a:xfrm>
              <a:off x="3403975" y="1737400"/>
              <a:ext cx="77425" cy="11300"/>
            </a:xfrm>
            <a:custGeom>
              <a:avLst/>
              <a:gdLst/>
              <a:ahLst/>
              <a:cxnLst/>
              <a:rect l="l" t="t" r="r" b="b"/>
              <a:pathLst>
                <a:path w="3097" h="452" extrusionOk="0">
                  <a:moveTo>
                    <a:pt x="1112" y="1"/>
                  </a:moveTo>
                  <a:cubicBezTo>
                    <a:pt x="734" y="1"/>
                    <a:pt x="340" y="60"/>
                    <a:pt x="60" y="304"/>
                  </a:cubicBezTo>
                  <a:cubicBezTo>
                    <a:pt x="1" y="340"/>
                    <a:pt x="49" y="435"/>
                    <a:pt x="120" y="447"/>
                  </a:cubicBezTo>
                  <a:cubicBezTo>
                    <a:pt x="171" y="450"/>
                    <a:pt x="222" y="452"/>
                    <a:pt x="273" y="452"/>
                  </a:cubicBezTo>
                  <a:cubicBezTo>
                    <a:pt x="711" y="452"/>
                    <a:pt x="1149" y="337"/>
                    <a:pt x="1596" y="337"/>
                  </a:cubicBezTo>
                  <a:cubicBezTo>
                    <a:pt x="1632" y="337"/>
                    <a:pt x="1667" y="338"/>
                    <a:pt x="1703" y="340"/>
                  </a:cubicBezTo>
                  <a:cubicBezTo>
                    <a:pt x="1971" y="355"/>
                    <a:pt x="2278" y="419"/>
                    <a:pt x="2570" y="419"/>
                  </a:cubicBezTo>
                  <a:cubicBezTo>
                    <a:pt x="2733" y="419"/>
                    <a:pt x="2892" y="399"/>
                    <a:pt x="3037" y="340"/>
                  </a:cubicBezTo>
                  <a:cubicBezTo>
                    <a:pt x="3085" y="328"/>
                    <a:pt x="3097" y="268"/>
                    <a:pt x="3061" y="256"/>
                  </a:cubicBezTo>
                  <a:cubicBezTo>
                    <a:pt x="2620" y="42"/>
                    <a:pt x="1989" y="42"/>
                    <a:pt x="1513" y="18"/>
                  </a:cubicBezTo>
                  <a:cubicBezTo>
                    <a:pt x="1386" y="9"/>
                    <a:pt x="1250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1950;p44">
              <a:extLst>
                <a:ext uri="{FF2B5EF4-FFF2-40B4-BE49-F238E27FC236}">
                  <a16:creationId xmlns:a16="http://schemas.microsoft.com/office/drawing/2014/main" id="{CF48A18C-B28A-2E50-331A-ADEB4C0D1EB5}"/>
                </a:ext>
              </a:extLst>
            </p:cNvPr>
            <p:cNvSpPr/>
            <p:nvPr/>
          </p:nvSpPr>
          <p:spPr>
            <a:xfrm>
              <a:off x="3360525" y="1752100"/>
              <a:ext cx="44300" cy="109100"/>
            </a:xfrm>
            <a:custGeom>
              <a:avLst/>
              <a:gdLst/>
              <a:ahLst/>
              <a:cxnLst/>
              <a:rect l="l" t="t" r="r" b="b"/>
              <a:pathLst>
                <a:path w="1772" h="4364" extrusionOk="0">
                  <a:moveTo>
                    <a:pt x="1735" y="1"/>
                  </a:moveTo>
                  <a:cubicBezTo>
                    <a:pt x="1728" y="1"/>
                    <a:pt x="1721" y="4"/>
                    <a:pt x="1715" y="14"/>
                  </a:cubicBezTo>
                  <a:cubicBezTo>
                    <a:pt x="465" y="764"/>
                    <a:pt x="1" y="2788"/>
                    <a:pt x="155" y="4145"/>
                  </a:cubicBezTo>
                  <a:cubicBezTo>
                    <a:pt x="167" y="4289"/>
                    <a:pt x="283" y="4364"/>
                    <a:pt x="392" y="4364"/>
                  </a:cubicBezTo>
                  <a:cubicBezTo>
                    <a:pt x="500" y="4364"/>
                    <a:pt x="602" y="4292"/>
                    <a:pt x="596" y="4145"/>
                  </a:cubicBezTo>
                  <a:cubicBezTo>
                    <a:pt x="548" y="2716"/>
                    <a:pt x="727" y="1145"/>
                    <a:pt x="1763" y="49"/>
                  </a:cubicBezTo>
                  <a:cubicBezTo>
                    <a:pt x="1772" y="32"/>
                    <a:pt x="1754" y="1"/>
                    <a:pt x="17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11951;p44">
              <a:extLst>
                <a:ext uri="{FF2B5EF4-FFF2-40B4-BE49-F238E27FC236}">
                  <a16:creationId xmlns:a16="http://schemas.microsoft.com/office/drawing/2014/main" id="{FA1FA8C5-827C-E2ED-D13D-9053AD2A7C83}"/>
                </a:ext>
              </a:extLst>
            </p:cNvPr>
            <p:cNvSpPr/>
            <p:nvPr/>
          </p:nvSpPr>
          <p:spPr>
            <a:xfrm>
              <a:off x="3369450" y="1860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11952;p44">
              <a:extLst>
                <a:ext uri="{FF2B5EF4-FFF2-40B4-BE49-F238E27FC236}">
                  <a16:creationId xmlns:a16="http://schemas.microsoft.com/office/drawing/2014/main" id="{3CBEEF37-A800-DE1C-A1C3-39EE83E83D61}"/>
                </a:ext>
              </a:extLst>
            </p:cNvPr>
            <p:cNvSpPr/>
            <p:nvPr/>
          </p:nvSpPr>
          <p:spPr>
            <a:xfrm>
              <a:off x="3368275" y="1867525"/>
              <a:ext cx="35425" cy="91125"/>
            </a:xfrm>
            <a:custGeom>
              <a:avLst/>
              <a:gdLst/>
              <a:ahLst/>
              <a:cxnLst/>
              <a:rect l="l" t="t" r="r" b="b"/>
              <a:pathLst>
                <a:path w="1417" h="3645" extrusionOk="0">
                  <a:moveTo>
                    <a:pt x="110" y="0"/>
                  </a:moveTo>
                  <a:cubicBezTo>
                    <a:pt x="72" y="0"/>
                    <a:pt x="36" y="18"/>
                    <a:pt x="36" y="64"/>
                  </a:cubicBezTo>
                  <a:cubicBezTo>
                    <a:pt x="0" y="719"/>
                    <a:pt x="334" y="1552"/>
                    <a:pt x="512" y="2195"/>
                  </a:cubicBezTo>
                  <a:cubicBezTo>
                    <a:pt x="643" y="2683"/>
                    <a:pt x="822" y="3433"/>
                    <a:pt x="1334" y="3636"/>
                  </a:cubicBezTo>
                  <a:cubicBezTo>
                    <a:pt x="1344" y="3642"/>
                    <a:pt x="1353" y="3644"/>
                    <a:pt x="1361" y="3644"/>
                  </a:cubicBezTo>
                  <a:cubicBezTo>
                    <a:pt x="1401" y="3644"/>
                    <a:pt x="1417" y="3582"/>
                    <a:pt x="1417" y="3552"/>
                  </a:cubicBezTo>
                  <a:cubicBezTo>
                    <a:pt x="1357" y="3219"/>
                    <a:pt x="1155" y="2957"/>
                    <a:pt x="1036" y="2636"/>
                  </a:cubicBezTo>
                  <a:cubicBezTo>
                    <a:pt x="917" y="2290"/>
                    <a:pt x="822" y="1957"/>
                    <a:pt x="750" y="1600"/>
                  </a:cubicBezTo>
                  <a:cubicBezTo>
                    <a:pt x="631" y="1076"/>
                    <a:pt x="584" y="350"/>
                    <a:pt x="143" y="4"/>
                  </a:cubicBezTo>
                  <a:cubicBezTo>
                    <a:pt x="132" y="2"/>
                    <a:pt x="12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11953;p44">
              <a:extLst>
                <a:ext uri="{FF2B5EF4-FFF2-40B4-BE49-F238E27FC236}">
                  <a16:creationId xmlns:a16="http://schemas.microsoft.com/office/drawing/2014/main" id="{F42CBC27-A34A-1B43-5681-8C2E7DD5EF6D}"/>
                </a:ext>
              </a:extLst>
            </p:cNvPr>
            <p:cNvSpPr/>
            <p:nvPr/>
          </p:nvSpPr>
          <p:spPr>
            <a:xfrm>
              <a:off x="3403975" y="1956925"/>
              <a:ext cx="18500" cy="11275"/>
            </a:xfrm>
            <a:custGeom>
              <a:avLst/>
              <a:gdLst/>
              <a:ahLst/>
              <a:cxnLst/>
              <a:rect l="l" t="t" r="r" b="b"/>
              <a:pathLst>
                <a:path w="740" h="451" extrusionOk="0">
                  <a:moveTo>
                    <a:pt x="84" y="0"/>
                  </a:moveTo>
                  <a:cubicBezTo>
                    <a:pt x="25" y="12"/>
                    <a:pt x="1" y="60"/>
                    <a:pt x="25" y="95"/>
                  </a:cubicBezTo>
                  <a:cubicBezTo>
                    <a:pt x="60" y="191"/>
                    <a:pt x="108" y="310"/>
                    <a:pt x="227" y="357"/>
                  </a:cubicBezTo>
                  <a:cubicBezTo>
                    <a:pt x="287" y="393"/>
                    <a:pt x="346" y="405"/>
                    <a:pt x="406" y="429"/>
                  </a:cubicBezTo>
                  <a:cubicBezTo>
                    <a:pt x="446" y="444"/>
                    <a:pt x="475" y="450"/>
                    <a:pt x="503" y="450"/>
                  </a:cubicBezTo>
                  <a:cubicBezTo>
                    <a:pt x="541" y="450"/>
                    <a:pt x="577" y="438"/>
                    <a:pt x="632" y="417"/>
                  </a:cubicBezTo>
                  <a:cubicBezTo>
                    <a:pt x="739" y="369"/>
                    <a:pt x="715" y="226"/>
                    <a:pt x="656" y="143"/>
                  </a:cubicBezTo>
                  <a:cubicBezTo>
                    <a:pt x="596" y="72"/>
                    <a:pt x="453" y="48"/>
                    <a:pt x="358" y="12"/>
                  </a:cubicBezTo>
                  <a:cubicBezTo>
                    <a:pt x="327" y="3"/>
                    <a:pt x="293" y="1"/>
                    <a:pt x="258" y="1"/>
                  </a:cubicBezTo>
                  <a:cubicBezTo>
                    <a:pt x="220" y="1"/>
                    <a:pt x="181" y="4"/>
                    <a:pt x="144" y="4"/>
                  </a:cubicBezTo>
                  <a:cubicBezTo>
                    <a:pt x="123" y="4"/>
                    <a:pt x="103" y="3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11954;p44">
              <a:extLst>
                <a:ext uri="{FF2B5EF4-FFF2-40B4-BE49-F238E27FC236}">
                  <a16:creationId xmlns:a16="http://schemas.microsoft.com/office/drawing/2014/main" id="{3978D85E-DE0C-D68D-C4A3-012BE72FE96E}"/>
                </a:ext>
              </a:extLst>
            </p:cNvPr>
            <p:cNvSpPr/>
            <p:nvPr/>
          </p:nvSpPr>
          <p:spPr>
            <a:xfrm>
              <a:off x="4227925" y="2134100"/>
              <a:ext cx="43150" cy="156000"/>
            </a:xfrm>
            <a:custGeom>
              <a:avLst/>
              <a:gdLst/>
              <a:ahLst/>
              <a:cxnLst/>
              <a:rect l="l" t="t" r="r" b="b"/>
              <a:pathLst>
                <a:path w="1726" h="6240" extrusionOk="0">
                  <a:moveTo>
                    <a:pt x="237" y="0"/>
                  </a:moveTo>
                  <a:cubicBezTo>
                    <a:pt x="110" y="0"/>
                    <a:pt x="1" y="168"/>
                    <a:pt x="118" y="295"/>
                  </a:cubicBezTo>
                  <a:cubicBezTo>
                    <a:pt x="1452" y="1795"/>
                    <a:pt x="1547" y="4284"/>
                    <a:pt x="1333" y="6189"/>
                  </a:cubicBezTo>
                  <a:cubicBezTo>
                    <a:pt x="1318" y="6225"/>
                    <a:pt x="1339" y="6239"/>
                    <a:pt x="1366" y="6239"/>
                  </a:cubicBezTo>
                  <a:cubicBezTo>
                    <a:pt x="1383" y="6239"/>
                    <a:pt x="1402" y="6234"/>
                    <a:pt x="1416" y="6224"/>
                  </a:cubicBezTo>
                  <a:cubicBezTo>
                    <a:pt x="1726" y="5808"/>
                    <a:pt x="1666" y="5343"/>
                    <a:pt x="1678" y="4831"/>
                  </a:cubicBezTo>
                  <a:cubicBezTo>
                    <a:pt x="1690" y="4177"/>
                    <a:pt x="1678" y="3522"/>
                    <a:pt x="1595" y="2867"/>
                  </a:cubicBezTo>
                  <a:cubicBezTo>
                    <a:pt x="1440" y="1843"/>
                    <a:pt x="1083" y="819"/>
                    <a:pt x="357" y="57"/>
                  </a:cubicBezTo>
                  <a:cubicBezTo>
                    <a:pt x="319" y="17"/>
                    <a:pt x="278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11955;p44">
              <a:extLst>
                <a:ext uri="{FF2B5EF4-FFF2-40B4-BE49-F238E27FC236}">
                  <a16:creationId xmlns:a16="http://schemas.microsoft.com/office/drawing/2014/main" id="{5145585C-63D0-7E83-0A52-470FFD8760CC}"/>
                </a:ext>
              </a:extLst>
            </p:cNvPr>
            <p:cNvSpPr/>
            <p:nvPr/>
          </p:nvSpPr>
          <p:spPr>
            <a:xfrm>
              <a:off x="4221950" y="2139975"/>
              <a:ext cx="27700" cy="142925"/>
            </a:xfrm>
            <a:custGeom>
              <a:avLst/>
              <a:gdLst/>
              <a:ahLst/>
              <a:cxnLst/>
              <a:rect l="l" t="t" r="r" b="b"/>
              <a:pathLst>
                <a:path w="1108" h="5717" extrusionOk="0">
                  <a:moveTo>
                    <a:pt x="119" y="1"/>
                  </a:moveTo>
                  <a:cubicBezTo>
                    <a:pt x="107" y="1"/>
                    <a:pt x="60" y="1"/>
                    <a:pt x="60" y="36"/>
                  </a:cubicBezTo>
                  <a:cubicBezTo>
                    <a:pt x="0" y="929"/>
                    <a:pt x="262" y="1858"/>
                    <a:pt x="274" y="2751"/>
                  </a:cubicBezTo>
                  <a:cubicBezTo>
                    <a:pt x="298" y="3727"/>
                    <a:pt x="24" y="4692"/>
                    <a:pt x="72" y="5644"/>
                  </a:cubicBezTo>
                  <a:cubicBezTo>
                    <a:pt x="72" y="5686"/>
                    <a:pt x="109" y="5716"/>
                    <a:pt x="145" y="5716"/>
                  </a:cubicBezTo>
                  <a:cubicBezTo>
                    <a:pt x="169" y="5716"/>
                    <a:pt x="193" y="5702"/>
                    <a:pt x="203" y="5668"/>
                  </a:cubicBezTo>
                  <a:cubicBezTo>
                    <a:pt x="1108" y="4025"/>
                    <a:pt x="738" y="1679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11956;p44">
              <a:extLst>
                <a:ext uri="{FF2B5EF4-FFF2-40B4-BE49-F238E27FC236}">
                  <a16:creationId xmlns:a16="http://schemas.microsoft.com/office/drawing/2014/main" id="{39BA10AE-34F2-B263-0E5C-F46C7099E07F}"/>
                </a:ext>
              </a:extLst>
            </p:cNvPr>
            <p:cNvSpPr/>
            <p:nvPr/>
          </p:nvSpPr>
          <p:spPr>
            <a:xfrm>
              <a:off x="4221350" y="2268225"/>
              <a:ext cx="47225" cy="28325"/>
            </a:xfrm>
            <a:custGeom>
              <a:avLst/>
              <a:gdLst/>
              <a:ahLst/>
              <a:cxnLst/>
              <a:rect l="l" t="t" r="r" b="b"/>
              <a:pathLst>
                <a:path w="1889" h="1133" extrusionOk="0">
                  <a:moveTo>
                    <a:pt x="301" y="0"/>
                  </a:moveTo>
                  <a:cubicBezTo>
                    <a:pt x="276" y="0"/>
                    <a:pt x="248" y="12"/>
                    <a:pt x="227" y="38"/>
                  </a:cubicBezTo>
                  <a:cubicBezTo>
                    <a:pt x="0" y="395"/>
                    <a:pt x="36" y="812"/>
                    <a:pt x="441" y="1002"/>
                  </a:cubicBezTo>
                  <a:cubicBezTo>
                    <a:pt x="613" y="1085"/>
                    <a:pt x="834" y="1132"/>
                    <a:pt x="1055" y="1132"/>
                  </a:cubicBezTo>
                  <a:cubicBezTo>
                    <a:pt x="1308" y="1132"/>
                    <a:pt x="1561" y="1071"/>
                    <a:pt x="1739" y="931"/>
                  </a:cubicBezTo>
                  <a:cubicBezTo>
                    <a:pt x="1889" y="800"/>
                    <a:pt x="1744" y="595"/>
                    <a:pt x="1582" y="595"/>
                  </a:cubicBezTo>
                  <a:cubicBezTo>
                    <a:pt x="1538" y="595"/>
                    <a:pt x="1494" y="610"/>
                    <a:pt x="1453" y="645"/>
                  </a:cubicBezTo>
                  <a:cubicBezTo>
                    <a:pt x="1333" y="749"/>
                    <a:pt x="1109" y="789"/>
                    <a:pt x="907" y="789"/>
                  </a:cubicBezTo>
                  <a:cubicBezTo>
                    <a:pt x="810" y="789"/>
                    <a:pt x="717" y="780"/>
                    <a:pt x="643" y="764"/>
                  </a:cubicBezTo>
                  <a:cubicBezTo>
                    <a:pt x="262" y="693"/>
                    <a:pt x="286" y="407"/>
                    <a:pt x="358" y="97"/>
                  </a:cubicBezTo>
                  <a:cubicBezTo>
                    <a:pt x="380" y="37"/>
                    <a:pt x="34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11957;p44">
              <a:extLst>
                <a:ext uri="{FF2B5EF4-FFF2-40B4-BE49-F238E27FC236}">
                  <a16:creationId xmlns:a16="http://schemas.microsoft.com/office/drawing/2014/main" id="{7A993601-5BE0-8B9B-40B6-D5B718333630}"/>
                </a:ext>
              </a:extLst>
            </p:cNvPr>
            <p:cNvSpPr/>
            <p:nvPr/>
          </p:nvSpPr>
          <p:spPr>
            <a:xfrm>
              <a:off x="4173125" y="2103925"/>
              <a:ext cx="55100" cy="25350"/>
            </a:xfrm>
            <a:custGeom>
              <a:avLst/>
              <a:gdLst/>
              <a:ahLst/>
              <a:cxnLst/>
              <a:rect l="l" t="t" r="r" b="b"/>
              <a:pathLst>
                <a:path w="2204" h="1014" extrusionOk="0">
                  <a:moveTo>
                    <a:pt x="404" y="1"/>
                  </a:moveTo>
                  <a:cubicBezTo>
                    <a:pt x="271" y="1"/>
                    <a:pt x="144" y="31"/>
                    <a:pt x="36" y="109"/>
                  </a:cubicBezTo>
                  <a:cubicBezTo>
                    <a:pt x="1" y="121"/>
                    <a:pt x="1" y="145"/>
                    <a:pt x="36" y="169"/>
                  </a:cubicBezTo>
                  <a:cubicBezTo>
                    <a:pt x="310" y="347"/>
                    <a:pt x="715" y="371"/>
                    <a:pt x="1036" y="478"/>
                  </a:cubicBezTo>
                  <a:cubicBezTo>
                    <a:pt x="1417" y="609"/>
                    <a:pt x="1870" y="776"/>
                    <a:pt x="2203" y="1014"/>
                  </a:cubicBezTo>
                  <a:lnTo>
                    <a:pt x="2203" y="1002"/>
                  </a:lnTo>
                  <a:cubicBezTo>
                    <a:pt x="1894" y="621"/>
                    <a:pt x="1596" y="371"/>
                    <a:pt x="1132" y="192"/>
                  </a:cubicBezTo>
                  <a:cubicBezTo>
                    <a:pt x="929" y="107"/>
                    <a:pt x="656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11958;p44">
              <a:extLst>
                <a:ext uri="{FF2B5EF4-FFF2-40B4-BE49-F238E27FC236}">
                  <a16:creationId xmlns:a16="http://schemas.microsoft.com/office/drawing/2014/main" id="{1FFF2DFF-07CF-7E4E-994B-CE2DE8264AE7}"/>
                </a:ext>
              </a:extLst>
            </p:cNvPr>
            <p:cNvSpPr/>
            <p:nvPr/>
          </p:nvSpPr>
          <p:spPr>
            <a:xfrm>
              <a:off x="4129975" y="2105525"/>
              <a:ext cx="50025" cy="85225"/>
            </a:xfrm>
            <a:custGeom>
              <a:avLst/>
              <a:gdLst/>
              <a:ahLst/>
              <a:cxnLst/>
              <a:rect l="l" t="t" r="r" b="b"/>
              <a:pathLst>
                <a:path w="2001" h="3409" extrusionOk="0">
                  <a:moveTo>
                    <a:pt x="1763" y="1"/>
                  </a:moveTo>
                  <a:cubicBezTo>
                    <a:pt x="1407" y="1"/>
                    <a:pt x="1053" y="573"/>
                    <a:pt x="893" y="783"/>
                  </a:cubicBezTo>
                  <a:cubicBezTo>
                    <a:pt x="357" y="1510"/>
                    <a:pt x="12" y="2391"/>
                    <a:pt x="0" y="3319"/>
                  </a:cubicBezTo>
                  <a:cubicBezTo>
                    <a:pt x="0" y="3374"/>
                    <a:pt x="59" y="3409"/>
                    <a:pt x="111" y="3409"/>
                  </a:cubicBezTo>
                  <a:cubicBezTo>
                    <a:pt x="150" y="3409"/>
                    <a:pt x="186" y="3389"/>
                    <a:pt x="191" y="3343"/>
                  </a:cubicBezTo>
                  <a:cubicBezTo>
                    <a:pt x="298" y="2617"/>
                    <a:pt x="524" y="1914"/>
                    <a:pt x="893" y="1295"/>
                  </a:cubicBezTo>
                  <a:cubicBezTo>
                    <a:pt x="1043" y="1064"/>
                    <a:pt x="1529" y="161"/>
                    <a:pt x="1884" y="161"/>
                  </a:cubicBezTo>
                  <a:cubicBezTo>
                    <a:pt x="1895" y="161"/>
                    <a:pt x="1906" y="162"/>
                    <a:pt x="1917" y="164"/>
                  </a:cubicBezTo>
                  <a:cubicBezTo>
                    <a:pt x="1977" y="164"/>
                    <a:pt x="2000" y="105"/>
                    <a:pt x="1965" y="69"/>
                  </a:cubicBezTo>
                  <a:cubicBezTo>
                    <a:pt x="1898" y="21"/>
                    <a:pt x="183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11959;p44">
              <a:extLst>
                <a:ext uri="{FF2B5EF4-FFF2-40B4-BE49-F238E27FC236}">
                  <a16:creationId xmlns:a16="http://schemas.microsoft.com/office/drawing/2014/main" id="{C74CA561-32A6-0AB6-6D2F-38F30382AC93}"/>
                </a:ext>
              </a:extLst>
            </p:cNvPr>
            <p:cNvSpPr/>
            <p:nvPr/>
          </p:nvSpPr>
          <p:spPr>
            <a:xfrm>
              <a:off x="4133350" y="2141500"/>
              <a:ext cx="96350" cy="47700"/>
            </a:xfrm>
            <a:custGeom>
              <a:avLst/>
              <a:gdLst/>
              <a:ahLst/>
              <a:cxnLst/>
              <a:rect l="l" t="t" r="r" b="b"/>
              <a:pathLst>
                <a:path w="3854" h="1908" extrusionOk="0">
                  <a:moveTo>
                    <a:pt x="3518" y="0"/>
                  </a:moveTo>
                  <a:cubicBezTo>
                    <a:pt x="2931" y="0"/>
                    <a:pt x="2290" y="368"/>
                    <a:pt x="1758" y="606"/>
                  </a:cubicBezTo>
                  <a:cubicBezTo>
                    <a:pt x="1103" y="928"/>
                    <a:pt x="508" y="1309"/>
                    <a:pt x="20" y="1856"/>
                  </a:cubicBezTo>
                  <a:cubicBezTo>
                    <a:pt x="0" y="1886"/>
                    <a:pt x="13" y="1907"/>
                    <a:pt x="31" y="1907"/>
                  </a:cubicBezTo>
                  <a:cubicBezTo>
                    <a:pt x="35" y="1907"/>
                    <a:pt x="40" y="1906"/>
                    <a:pt x="44" y="1904"/>
                  </a:cubicBezTo>
                  <a:cubicBezTo>
                    <a:pt x="592" y="1523"/>
                    <a:pt x="1211" y="1249"/>
                    <a:pt x="1830" y="963"/>
                  </a:cubicBezTo>
                  <a:cubicBezTo>
                    <a:pt x="2437" y="690"/>
                    <a:pt x="3175" y="571"/>
                    <a:pt x="3747" y="225"/>
                  </a:cubicBezTo>
                  <a:cubicBezTo>
                    <a:pt x="3854" y="166"/>
                    <a:pt x="3794" y="35"/>
                    <a:pt x="3687" y="11"/>
                  </a:cubicBezTo>
                  <a:cubicBezTo>
                    <a:pt x="3631" y="4"/>
                    <a:pt x="3575" y="0"/>
                    <a:pt x="35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11960;p44">
              <a:extLst>
                <a:ext uri="{FF2B5EF4-FFF2-40B4-BE49-F238E27FC236}">
                  <a16:creationId xmlns:a16="http://schemas.microsoft.com/office/drawing/2014/main" id="{CC919023-F117-4FC4-2EFF-92CE25FA3C7A}"/>
                </a:ext>
              </a:extLst>
            </p:cNvPr>
            <p:cNvSpPr/>
            <p:nvPr/>
          </p:nvSpPr>
          <p:spPr>
            <a:xfrm>
              <a:off x="4220875" y="2106725"/>
              <a:ext cx="37400" cy="22750"/>
            </a:xfrm>
            <a:custGeom>
              <a:avLst/>
              <a:gdLst/>
              <a:ahLst/>
              <a:cxnLst/>
              <a:rect l="l" t="t" r="r" b="b"/>
              <a:pathLst>
                <a:path w="1496" h="910" extrusionOk="0">
                  <a:moveTo>
                    <a:pt x="1304" y="1"/>
                  </a:moveTo>
                  <a:cubicBezTo>
                    <a:pt x="1091" y="1"/>
                    <a:pt x="835" y="202"/>
                    <a:pt x="686" y="295"/>
                  </a:cubicBezTo>
                  <a:cubicBezTo>
                    <a:pt x="460" y="426"/>
                    <a:pt x="150" y="592"/>
                    <a:pt x="19" y="830"/>
                  </a:cubicBezTo>
                  <a:cubicBezTo>
                    <a:pt x="1" y="877"/>
                    <a:pt x="34" y="909"/>
                    <a:pt x="72" y="909"/>
                  </a:cubicBezTo>
                  <a:cubicBezTo>
                    <a:pt x="82" y="909"/>
                    <a:pt x="93" y="907"/>
                    <a:pt x="103" y="902"/>
                  </a:cubicBezTo>
                  <a:cubicBezTo>
                    <a:pt x="305" y="735"/>
                    <a:pt x="543" y="569"/>
                    <a:pt x="805" y="449"/>
                  </a:cubicBezTo>
                  <a:cubicBezTo>
                    <a:pt x="1008" y="354"/>
                    <a:pt x="1329" y="319"/>
                    <a:pt x="1484" y="116"/>
                  </a:cubicBezTo>
                  <a:cubicBezTo>
                    <a:pt x="1496" y="92"/>
                    <a:pt x="1484" y="68"/>
                    <a:pt x="1472" y="57"/>
                  </a:cubicBezTo>
                  <a:cubicBezTo>
                    <a:pt x="1422" y="17"/>
                    <a:pt x="1365" y="1"/>
                    <a:pt x="13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11961;p44">
              <a:extLst>
                <a:ext uri="{FF2B5EF4-FFF2-40B4-BE49-F238E27FC236}">
                  <a16:creationId xmlns:a16="http://schemas.microsoft.com/office/drawing/2014/main" id="{C53DF6BB-EC97-56DD-62A7-6FC61B3C08E7}"/>
                </a:ext>
              </a:extLst>
            </p:cNvPr>
            <p:cNvSpPr/>
            <p:nvPr/>
          </p:nvSpPr>
          <p:spPr>
            <a:xfrm>
              <a:off x="4249925" y="2104725"/>
              <a:ext cx="68950" cy="63625"/>
            </a:xfrm>
            <a:custGeom>
              <a:avLst/>
              <a:gdLst/>
              <a:ahLst/>
              <a:cxnLst/>
              <a:rect l="l" t="t" r="r" b="b"/>
              <a:pathLst>
                <a:path w="2758" h="2545" extrusionOk="0">
                  <a:moveTo>
                    <a:pt x="400" y="0"/>
                  </a:moveTo>
                  <a:cubicBezTo>
                    <a:pt x="222" y="0"/>
                    <a:pt x="75" y="60"/>
                    <a:pt x="0" y="220"/>
                  </a:cubicBezTo>
                  <a:cubicBezTo>
                    <a:pt x="12" y="220"/>
                    <a:pt x="12" y="232"/>
                    <a:pt x="24" y="256"/>
                  </a:cubicBezTo>
                  <a:cubicBezTo>
                    <a:pt x="179" y="399"/>
                    <a:pt x="370" y="339"/>
                    <a:pt x="560" y="387"/>
                  </a:cubicBezTo>
                  <a:cubicBezTo>
                    <a:pt x="905" y="458"/>
                    <a:pt x="1203" y="625"/>
                    <a:pt x="1453" y="851"/>
                  </a:cubicBezTo>
                  <a:cubicBezTo>
                    <a:pt x="1941" y="1244"/>
                    <a:pt x="2275" y="1780"/>
                    <a:pt x="2394" y="2411"/>
                  </a:cubicBezTo>
                  <a:cubicBezTo>
                    <a:pt x="2410" y="2502"/>
                    <a:pt x="2486" y="2545"/>
                    <a:pt x="2564" y="2545"/>
                  </a:cubicBezTo>
                  <a:cubicBezTo>
                    <a:pt x="2660" y="2545"/>
                    <a:pt x="2757" y="2481"/>
                    <a:pt x="2751" y="2363"/>
                  </a:cubicBezTo>
                  <a:cubicBezTo>
                    <a:pt x="2703" y="1625"/>
                    <a:pt x="2215" y="922"/>
                    <a:pt x="1620" y="494"/>
                  </a:cubicBezTo>
                  <a:cubicBezTo>
                    <a:pt x="1411" y="335"/>
                    <a:pt x="820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11962;p44">
              <a:extLst>
                <a:ext uri="{FF2B5EF4-FFF2-40B4-BE49-F238E27FC236}">
                  <a16:creationId xmlns:a16="http://schemas.microsoft.com/office/drawing/2014/main" id="{D183E228-EE9A-F04A-BD97-CF17E99512BD}"/>
                </a:ext>
              </a:extLst>
            </p:cNvPr>
            <p:cNvSpPr/>
            <p:nvPr/>
          </p:nvSpPr>
          <p:spPr>
            <a:xfrm>
              <a:off x="4226100" y="2135525"/>
              <a:ext cx="92200" cy="32625"/>
            </a:xfrm>
            <a:custGeom>
              <a:avLst/>
              <a:gdLst/>
              <a:ahLst/>
              <a:cxnLst/>
              <a:rect l="l" t="t" r="r" b="b"/>
              <a:pathLst>
                <a:path w="3688" h="1305" extrusionOk="0">
                  <a:moveTo>
                    <a:pt x="878" y="1"/>
                  </a:moveTo>
                  <a:cubicBezTo>
                    <a:pt x="565" y="1"/>
                    <a:pt x="267" y="62"/>
                    <a:pt x="25" y="226"/>
                  </a:cubicBezTo>
                  <a:cubicBezTo>
                    <a:pt x="1" y="250"/>
                    <a:pt x="1" y="310"/>
                    <a:pt x="37" y="333"/>
                  </a:cubicBezTo>
                  <a:cubicBezTo>
                    <a:pt x="644" y="488"/>
                    <a:pt x="1299" y="381"/>
                    <a:pt x="1930" y="548"/>
                  </a:cubicBezTo>
                  <a:cubicBezTo>
                    <a:pt x="2442" y="679"/>
                    <a:pt x="3156" y="833"/>
                    <a:pt x="3478" y="1262"/>
                  </a:cubicBezTo>
                  <a:cubicBezTo>
                    <a:pt x="3503" y="1291"/>
                    <a:pt x="3538" y="1304"/>
                    <a:pt x="3572" y="1304"/>
                  </a:cubicBezTo>
                  <a:cubicBezTo>
                    <a:pt x="3633" y="1304"/>
                    <a:pt x="3687" y="1260"/>
                    <a:pt x="3656" y="1191"/>
                  </a:cubicBezTo>
                  <a:cubicBezTo>
                    <a:pt x="3466" y="667"/>
                    <a:pt x="2823" y="464"/>
                    <a:pt x="2335" y="298"/>
                  </a:cubicBezTo>
                  <a:cubicBezTo>
                    <a:pt x="1924" y="158"/>
                    <a:pt x="1382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11963;p44">
              <a:extLst>
                <a:ext uri="{FF2B5EF4-FFF2-40B4-BE49-F238E27FC236}">
                  <a16:creationId xmlns:a16="http://schemas.microsoft.com/office/drawing/2014/main" id="{1FF6FE79-46B6-0FDC-4793-8B00AA7F017B}"/>
                </a:ext>
              </a:extLst>
            </p:cNvPr>
            <p:cNvSpPr/>
            <p:nvPr/>
          </p:nvSpPr>
          <p:spPr>
            <a:xfrm>
              <a:off x="4147225" y="2058025"/>
              <a:ext cx="90225" cy="64100"/>
            </a:xfrm>
            <a:custGeom>
              <a:avLst/>
              <a:gdLst/>
              <a:ahLst/>
              <a:cxnLst/>
              <a:rect l="l" t="t" r="r" b="b"/>
              <a:pathLst>
                <a:path w="3609" h="2564" extrusionOk="0">
                  <a:moveTo>
                    <a:pt x="890" y="1"/>
                  </a:moveTo>
                  <a:cubicBezTo>
                    <a:pt x="574" y="1"/>
                    <a:pt x="279" y="75"/>
                    <a:pt x="60" y="254"/>
                  </a:cubicBezTo>
                  <a:cubicBezTo>
                    <a:pt x="1" y="302"/>
                    <a:pt x="60" y="397"/>
                    <a:pt x="120" y="409"/>
                  </a:cubicBezTo>
                  <a:cubicBezTo>
                    <a:pt x="156" y="412"/>
                    <a:pt x="192" y="413"/>
                    <a:pt x="228" y="413"/>
                  </a:cubicBezTo>
                  <a:cubicBezTo>
                    <a:pt x="473" y="413"/>
                    <a:pt x="708" y="358"/>
                    <a:pt x="961" y="358"/>
                  </a:cubicBezTo>
                  <a:cubicBezTo>
                    <a:pt x="998" y="358"/>
                    <a:pt x="1035" y="359"/>
                    <a:pt x="1072" y="362"/>
                  </a:cubicBezTo>
                  <a:cubicBezTo>
                    <a:pt x="1501" y="397"/>
                    <a:pt x="1977" y="540"/>
                    <a:pt x="2323" y="826"/>
                  </a:cubicBezTo>
                  <a:cubicBezTo>
                    <a:pt x="2751" y="1183"/>
                    <a:pt x="3275" y="1897"/>
                    <a:pt x="3239" y="2481"/>
                  </a:cubicBezTo>
                  <a:cubicBezTo>
                    <a:pt x="3239" y="2533"/>
                    <a:pt x="3289" y="2563"/>
                    <a:pt x="3337" y="2563"/>
                  </a:cubicBezTo>
                  <a:cubicBezTo>
                    <a:pt x="3378" y="2563"/>
                    <a:pt x="3419" y="2542"/>
                    <a:pt x="3430" y="2493"/>
                  </a:cubicBezTo>
                  <a:cubicBezTo>
                    <a:pt x="3608" y="1766"/>
                    <a:pt x="3037" y="933"/>
                    <a:pt x="2453" y="516"/>
                  </a:cubicBezTo>
                  <a:cubicBezTo>
                    <a:pt x="2080" y="234"/>
                    <a:pt x="1452" y="1"/>
                    <a:pt x="8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11964;p44">
              <a:extLst>
                <a:ext uri="{FF2B5EF4-FFF2-40B4-BE49-F238E27FC236}">
                  <a16:creationId xmlns:a16="http://schemas.microsoft.com/office/drawing/2014/main" id="{545F2E40-0C08-38DD-D4F7-D22EA8260F90}"/>
                </a:ext>
              </a:extLst>
            </p:cNvPr>
            <p:cNvSpPr/>
            <p:nvPr/>
          </p:nvSpPr>
          <p:spPr>
            <a:xfrm>
              <a:off x="4149325" y="2064375"/>
              <a:ext cx="69925" cy="54575"/>
            </a:xfrm>
            <a:custGeom>
              <a:avLst/>
              <a:gdLst/>
              <a:ahLst/>
              <a:cxnLst/>
              <a:rect l="l" t="t" r="r" b="b"/>
              <a:pathLst>
                <a:path w="2797" h="2183" extrusionOk="0">
                  <a:moveTo>
                    <a:pt x="271" y="0"/>
                  </a:moveTo>
                  <a:cubicBezTo>
                    <a:pt x="175" y="0"/>
                    <a:pt x="86" y="31"/>
                    <a:pt x="12" y="108"/>
                  </a:cubicBezTo>
                  <a:cubicBezTo>
                    <a:pt x="12" y="108"/>
                    <a:pt x="0" y="119"/>
                    <a:pt x="12" y="143"/>
                  </a:cubicBezTo>
                  <a:cubicBezTo>
                    <a:pt x="119" y="286"/>
                    <a:pt x="274" y="346"/>
                    <a:pt x="429" y="441"/>
                  </a:cubicBezTo>
                  <a:cubicBezTo>
                    <a:pt x="703" y="596"/>
                    <a:pt x="941" y="798"/>
                    <a:pt x="1191" y="977"/>
                  </a:cubicBezTo>
                  <a:cubicBezTo>
                    <a:pt x="1477" y="1167"/>
                    <a:pt x="1786" y="1334"/>
                    <a:pt x="2036" y="1572"/>
                  </a:cubicBezTo>
                  <a:cubicBezTo>
                    <a:pt x="2262" y="1774"/>
                    <a:pt x="2441" y="2048"/>
                    <a:pt x="2703" y="2179"/>
                  </a:cubicBezTo>
                  <a:cubicBezTo>
                    <a:pt x="2711" y="2181"/>
                    <a:pt x="2719" y="2182"/>
                    <a:pt x="2727" y="2182"/>
                  </a:cubicBezTo>
                  <a:cubicBezTo>
                    <a:pt x="2765" y="2182"/>
                    <a:pt x="2796" y="2159"/>
                    <a:pt x="2786" y="2120"/>
                  </a:cubicBezTo>
                  <a:cubicBezTo>
                    <a:pt x="2620" y="1489"/>
                    <a:pt x="1798" y="977"/>
                    <a:pt x="1310" y="584"/>
                  </a:cubicBezTo>
                  <a:cubicBezTo>
                    <a:pt x="1094" y="425"/>
                    <a:pt x="628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11965;p44">
              <a:extLst>
                <a:ext uri="{FF2B5EF4-FFF2-40B4-BE49-F238E27FC236}">
                  <a16:creationId xmlns:a16="http://schemas.microsoft.com/office/drawing/2014/main" id="{42BFA901-FB0E-5054-3C35-A3BAAE68A29D}"/>
                </a:ext>
              </a:extLst>
            </p:cNvPr>
            <p:cNvSpPr/>
            <p:nvPr/>
          </p:nvSpPr>
          <p:spPr>
            <a:xfrm>
              <a:off x="4226100" y="2070225"/>
              <a:ext cx="36350" cy="51875"/>
            </a:xfrm>
            <a:custGeom>
              <a:avLst/>
              <a:gdLst/>
              <a:ahLst/>
              <a:cxnLst/>
              <a:rect l="l" t="t" r="r" b="b"/>
              <a:pathLst>
                <a:path w="1454" h="2075" extrusionOk="0">
                  <a:moveTo>
                    <a:pt x="1056" y="1"/>
                  </a:moveTo>
                  <a:cubicBezTo>
                    <a:pt x="753" y="1"/>
                    <a:pt x="390" y="610"/>
                    <a:pt x="299" y="826"/>
                  </a:cubicBezTo>
                  <a:cubicBezTo>
                    <a:pt x="108" y="1195"/>
                    <a:pt x="1" y="1648"/>
                    <a:pt x="132" y="2052"/>
                  </a:cubicBezTo>
                  <a:cubicBezTo>
                    <a:pt x="137" y="2068"/>
                    <a:pt x="150" y="2075"/>
                    <a:pt x="162" y="2075"/>
                  </a:cubicBezTo>
                  <a:cubicBezTo>
                    <a:pt x="177" y="2075"/>
                    <a:pt x="191" y="2065"/>
                    <a:pt x="191" y="2052"/>
                  </a:cubicBezTo>
                  <a:cubicBezTo>
                    <a:pt x="108" y="1493"/>
                    <a:pt x="489" y="933"/>
                    <a:pt x="846" y="540"/>
                  </a:cubicBezTo>
                  <a:cubicBezTo>
                    <a:pt x="906" y="469"/>
                    <a:pt x="1454" y="88"/>
                    <a:pt x="1096" y="4"/>
                  </a:cubicBezTo>
                  <a:cubicBezTo>
                    <a:pt x="1083" y="2"/>
                    <a:pt x="1069" y="1"/>
                    <a:pt x="10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11966;p44">
              <a:extLst>
                <a:ext uri="{FF2B5EF4-FFF2-40B4-BE49-F238E27FC236}">
                  <a16:creationId xmlns:a16="http://schemas.microsoft.com/office/drawing/2014/main" id="{70B75C6E-51E9-2096-618A-F3EE3F214924}"/>
                </a:ext>
              </a:extLst>
            </p:cNvPr>
            <p:cNvSpPr/>
            <p:nvPr/>
          </p:nvSpPr>
          <p:spPr>
            <a:xfrm>
              <a:off x="4249325" y="2067500"/>
              <a:ext cx="57300" cy="15850"/>
            </a:xfrm>
            <a:custGeom>
              <a:avLst/>
              <a:gdLst/>
              <a:ahLst/>
              <a:cxnLst/>
              <a:rect l="l" t="t" r="r" b="b"/>
              <a:pathLst>
                <a:path w="2292" h="634" extrusionOk="0">
                  <a:moveTo>
                    <a:pt x="1022" y="1"/>
                  </a:moveTo>
                  <a:cubicBezTo>
                    <a:pt x="627" y="1"/>
                    <a:pt x="246" y="102"/>
                    <a:pt x="48" y="316"/>
                  </a:cubicBezTo>
                  <a:cubicBezTo>
                    <a:pt x="1" y="340"/>
                    <a:pt x="24" y="375"/>
                    <a:pt x="60" y="387"/>
                  </a:cubicBezTo>
                  <a:cubicBezTo>
                    <a:pt x="83" y="388"/>
                    <a:pt x="106" y="389"/>
                    <a:pt x="129" y="389"/>
                  </a:cubicBezTo>
                  <a:cubicBezTo>
                    <a:pt x="424" y="389"/>
                    <a:pt x="697" y="327"/>
                    <a:pt x="1001" y="327"/>
                  </a:cubicBezTo>
                  <a:cubicBezTo>
                    <a:pt x="1025" y="327"/>
                    <a:pt x="1048" y="327"/>
                    <a:pt x="1072" y="328"/>
                  </a:cubicBezTo>
                  <a:cubicBezTo>
                    <a:pt x="1465" y="352"/>
                    <a:pt x="1751" y="506"/>
                    <a:pt x="2120" y="625"/>
                  </a:cubicBezTo>
                  <a:cubicBezTo>
                    <a:pt x="2134" y="631"/>
                    <a:pt x="2148" y="634"/>
                    <a:pt x="2161" y="634"/>
                  </a:cubicBezTo>
                  <a:cubicBezTo>
                    <a:pt x="2252" y="634"/>
                    <a:pt x="2291" y="498"/>
                    <a:pt x="2239" y="435"/>
                  </a:cubicBezTo>
                  <a:cubicBezTo>
                    <a:pt x="2016" y="153"/>
                    <a:pt x="1508" y="1"/>
                    <a:pt x="10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11967;p44">
              <a:extLst>
                <a:ext uri="{FF2B5EF4-FFF2-40B4-BE49-F238E27FC236}">
                  <a16:creationId xmlns:a16="http://schemas.microsoft.com/office/drawing/2014/main" id="{77837686-388C-B973-784C-FEBBBE62F6AA}"/>
                </a:ext>
              </a:extLst>
            </p:cNvPr>
            <p:cNvSpPr/>
            <p:nvPr/>
          </p:nvSpPr>
          <p:spPr>
            <a:xfrm>
              <a:off x="4224025" y="2080750"/>
              <a:ext cx="79800" cy="41225"/>
            </a:xfrm>
            <a:custGeom>
              <a:avLst/>
              <a:gdLst/>
              <a:ahLst/>
              <a:cxnLst/>
              <a:rect l="l" t="t" r="r" b="b"/>
              <a:pathLst>
                <a:path w="3192" h="1649" extrusionOk="0">
                  <a:moveTo>
                    <a:pt x="3156" y="0"/>
                  </a:moveTo>
                  <a:cubicBezTo>
                    <a:pt x="1977" y="322"/>
                    <a:pt x="870" y="405"/>
                    <a:pt x="60" y="1429"/>
                  </a:cubicBezTo>
                  <a:cubicBezTo>
                    <a:pt x="1" y="1518"/>
                    <a:pt x="57" y="1649"/>
                    <a:pt x="153" y="1649"/>
                  </a:cubicBezTo>
                  <a:cubicBezTo>
                    <a:pt x="172" y="1649"/>
                    <a:pt x="193" y="1643"/>
                    <a:pt x="215" y="1631"/>
                  </a:cubicBezTo>
                  <a:cubicBezTo>
                    <a:pt x="441" y="1512"/>
                    <a:pt x="560" y="1334"/>
                    <a:pt x="739" y="1167"/>
                  </a:cubicBezTo>
                  <a:cubicBezTo>
                    <a:pt x="1013" y="929"/>
                    <a:pt x="1406" y="762"/>
                    <a:pt x="1763" y="643"/>
                  </a:cubicBezTo>
                  <a:cubicBezTo>
                    <a:pt x="2287" y="476"/>
                    <a:pt x="2763" y="405"/>
                    <a:pt x="3156" y="24"/>
                  </a:cubicBezTo>
                  <a:cubicBezTo>
                    <a:pt x="3191" y="24"/>
                    <a:pt x="3168" y="0"/>
                    <a:pt x="31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11968;p44">
              <a:extLst>
                <a:ext uri="{FF2B5EF4-FFF2-40B4-BE49-F238E27FC236}">
                  <a16:creationId xmlns:a16="http://schemas.microsoft.com/office/drawing/2014/main" id="{A3D9B64B-FA84-9DE4-F6D4-D116787B5B68}"/>
                </a:ext>
              </a:extLst>
            </p:cNvPr>
            <p:cNvSpPr/>
            <p:nvPr/>
          </p:nvSpPr>
          <p:spPr>
            <a:xfrm>
              <a:off x="4266600" y="2153025"/>
              <a:ext cx="38600" cy="74300"/>
            </a:xfrm>
            <a:custGeom>
              <a:avLst/>
              <a:gdLst/>
              <a:ahLst/>
              <a:cxnLst/>
              <a:rect l="l" t="t" r="r" b="b"/>
              <a:pathLst>
                <a:path w="1544" h="2972" extrusionOk="0">
                  <a:moveTo>
                    <a:pt x="1506" y="0"/>
                  </a:moveTo>
                  <a:cubicBezTo>
                    <a:pt x="1501" y="0"/>
                    <a:pt x="1495" y="1"/>
                    <a:pt x="1488" y="2"/>
                  </a:cubicBezTo>
                  <a:cubicBezTo>
                    <a:pt x="1060" y="169"/>
                    <a:pt x="822" y="657"/>
                    <a:pt x="619" y="1038"/>
                  </a:cubicBezTo>
                  <a:cubicBezTo>
                    <a:pt x="310" y="1657"/>
                    <a:pt x="24" y="2205"/>
                    <a:pt x="0" y="2908"/>
                  </a:cubicBezTo>
                  <a:cubicBezTo>
                    <a:pt x="0" y="2951"/>
                    <a:pt x="32" y="2972"/>
                    <a:pt x="65" y="2972"/>
                  </a:cubicBezTo>
                  <a:cubicBezTo>
                    <a:pt x="95" y="2972"/>
                    <a:pt x="125" y="2954"/>
                    <a:pt x="131" y="2919"/>
                  </a:cubicBezTo>
                  <a:cubicBezTo>
                    <a:pt x="322" y="2336"/>
                    <a:pt x="596" y="1800"/>
                    <a:pt x="857" y="1253"/>
                  </a:cubicBezTo>
                  <a:cubicBezTo>
                    <a:pt x="1060" y="848"/>
                    <a:pt x="1203" y="372"/>
                    <a:pt x="1512" y="62"/>
                  </a:cubicBezTo>
                  <a:cubicBezTo>
                    <a:pt x="1543" y="31"/>
                    <a:pt x="1538" y="0"/>
                    <a:pt x="15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11969;p44">
              <a:extLst>
                <a:ext uri="{FF2B5EF4-FFF2-40B4-BE49-F238E27FC236}">
                  <a16:creationId xmlns:a16="http://schemas.microsoft.com/office/drawing/2014/main" id="{07E0093F-FC2D-EB73-9AD8-E953DC7C6CCB}"/>
                </a:ext>
              </a:extLst>
            </p:cNvPr>
            <p:cNvSpPr/>
            <p:nvPr/>
          </p:nvSpPr>
          <p:spPr>
            <a:xfrm>
              <a:off x="4281775" y="2158575"/>
              <a:ext cx="29800" cy="119875"/>
            </a:xfrm>
            <a:custGeom>
              <a:avLst/>
              <a:gdLst/>
              <a:ahLst/>
              <a:cxnLst/>
              <a:rect l="l" t="t" r="r" b="b"/>
              <a:pathLst>
                <a:path w="1192" h="4795" extrusionOk="0">
                  <a:moveTo>
                    <a:pt x="1140" y="0"/>
                  </a:moveTo>
                  <a:cubicBezTo>
                    <a:pt x="1134" y="0"/>
                    <a:pt x="1127" y="2"/>
                    <a:pt x="1120" y="7"/>
                  </a:cubicBezTo>
                  <a:cubicBezTo>
                    <a:pt x="596" y="328"/>
                    <a:pt x="417" y="1352"/>
                    <a:pt x="310" y="1888"/>
                  </a:cubicBezTo>
                  <a:cubicBezTo>
                    <a:pt x="155" y="2781"/>
                    <a:pt x="0" y="3900"/>
                    <a:pt x="381" y="4745"/>
                  </a:cubicBezTo>
                  <a:cubicBezTo>
                    <a:pt x="399" y="4781"/>
                    <a:pt x="425" y="4795"/>
                    <a:pt x="451" y="4795"/>
                  </a:cubicBezTo>
                  <a:cubicBezTo>
                    <a:pt x="495" y="4795"/>
                    <a:pt x="541" y="4755"/>
                    <a:pt x="548" y="4710"/>
                  </a:cubicBezTo>
                  <a:cubicBezTo>
                    <a:pt x="643" y="3840"/>
                    <a:pt x="524" y="2947"/>
                    <a:pt x="643" y="2066"/>
                  </a:cubicBezTo>
                  <a:cubicBezTo>
                    <a:pt x="727" y="1400"/>
                    <a:pt x="893" y="661"/>
                    <a:pt x="1191" y="42"/>
                  </a:cubicBezTo>
                  <a:cubicBezTo>
                    <a:pt x="1191" y="33"/>
                    <a:pt x="1168" y="0"/>
                    <a:pt x="11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11970;p44">
              <a:extLst>
                <a:ext uri="{FF2B5EF4-FFF2-40B4-BE49-F238E27FC236}">
                  <a16:creationId xmlns:a16="http://schemas.microsoft.com/office/drawing/2014/main" id="{AB53B323-0329-4C69-1851-DAA8D19881BA}"/>
                </a:ext>
              </a:extLst>
            </p:cNvPr>
            <p:cNvSpPr/>
            <p:nvPr/>
          </p:nvSpPr>
          <p:spPr>
            <a:xfrm>
              <a:off x="4264800" y="2273500"/>
              <a:ext cx="33375" cy="18750"/>
            </a:xfrm>
            <a:custGeom>
              <a:avLst/>
              <a:gdLst/>
              <a:ahLst/>
              <a:cxnLst/>
              <a:rect l="l" t="t" r="r" b="b"/>
              <a:pathLst>
                <a:path w="1335" h="750" extrusionOk="0">
                  <a:moveTo>
                    <a:pt x="1147" y="0"/>
                  </a:moveTo>
                  <a:cubicBezTo>
                    <a:pt x="1123" y="0"/>
                    <a:pt x="1101" y="16"/>
                    <a:pt x="1096" y="53"/>
                  </a:cubicBezTo>
                  <a:cubicBezTo>
                    <a:pt x="1049" y="315"/>
                    <a:pt x="918" y="434"/>
                    <a:pt x="644" y="434"/>
                  </a:cubicBezTo>
                  <a:cubicBezTo>
                    <a:pt x="537" y="434"/>
                    <a:pt x="429" y="422"/>
                    <a:pt x="310" y="422"/>
                  </a:cubicBezTo>
                  <a:cubicBezTo>
                    <a:pt x="266" y="422"/>
                    <a:pt x="204" y="404"/>
                    <a:pt x="144" y="404"/>
                  </a:cubicBezTo>
                  <a:cubicBezTo>
                    <a:pt x="106" y="404"/>
                    <a:pt x="69" y="411"/>
                    <a:pt x="36" y="434"/>
                  </a:cubicBezTo>
                  <a:cubicBezTo>
                    <a:pt x="13" y="470"/>
                    <a:pt x="1" y="494"/>
                    <a:pt x="1" y="541"/>
                  </a:cubicBezTo>
                  <a:cubicBezTo>
                    <a:pt x="25" y="672"/>
                    <a:pt x="239" y="720"/>
                    <a:pt x="334" y="732"/>
                  </a:cubicBezTo>
                  <a:cubicBezTo>
                    <a:pt x="392" y="744"/>
                    <a:pt x="450" y="749"/>
                    <a:pt x="507" y="749"/>
                  </a:cubicBezTo>
                  <a:cubicBezTo>
                    <a:pt x="614" y="749"/>
                    <a:pt x="717" y="731"/>
                    <a:pt x="810" y="708"/>
                  </a:cubicBezTo>
                  <a:cubicBezTo>
                    <a:pt x="1096" y="613"/>
                    <a:pt x="1334" y="363"/>
                    <a:pt x="1215" y="65"/>
                  </a:cubicBezTo>
                  <a:cubicBezTo>
                    <a:pt x="1209" y="25"/>
                    <a:pt x="1176" y="0"/>
                    <a:pt x="11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11971;p44">
              <a:extLst>
                <a:ext uri="{FF2B5EF4-FFF2-40B4-BE49-F238E27FC236}">
                  <a16:creationId xmlns:a16="http://schemas.microsoft.com/office/drawing/2014/main" id="{0FDD4DA7-455E-A432-1075-8B88D4CBF27C}"/>
                </a:ext>
              </a:extLst>
            </p:cNvPr>
            <p:cNvSpPr/>
            <p:nvPr/>
          </p:nvSpPr>
          <p:spPr>
            <a:xfrm>
              <a:off x="4313250" y="2136150"/>
              <a:ext cx="84625" cy="56650"/>
            </a:xfrm>
            <a:custGeom>
              <a:avLst/>
              <a:gdLst/>
              <a:ahLst/>
              <a:cxnLst/>
              <a:rect l="l" t="t" r="r" b="b"/>
              <a:pathLst>
                <a:path w="3385" h="2266" extrusionOk="0">
                  <a:moveTo>
                    <a:pt x="27" y="689"/>
                  </a:moveTo>
                  <a:cubicBezTo>
                    <a:pt x="3" y="689"/>
                    <a:pt x="1" y="695"/>
                    <a:pt x="9" y="695"/>
                  </a:cubicBezTo>
                  <a:cubicBezTo>
                    <a:pt x="13" y="695"/>
                    <a:pt x="19" y="693"/>
                    <a:pt x="27" y="689"/>
                  </a:cubicBezTo>
                  <a:close/>
                  <a:moveTo>
                    <a:pt x="1443" y="1"/>
                  </a:moveTo>
                  <a:cubicBezTo>
                    <a:pt x="888" y="1"/>
                    <a:pt x="327" y="232"/>
                    <a:pt x="27" y="689"/>
                  </a:cubicBezTo>
                  <a:cubicBezTo>
                    <a:pt x="341" y="432"/>
                    <a:pt x="837" y="292"/>
                    <a:pt x="1317" y="292"/>
                  </a:cubicBezTo>
                  <a:cubicBezTo>
                    <a:pt x="1658" y="292"/>
                    <a:pt x="1990" y="362"/>
                    <a:pt x="2242" y="511"/>
                  </a:cubicBezTo>
                  <a:cubicBezTo>
                    <a:pt x="2921" y="916"/>
                    <a:pt x="2861" y="1618"/>
                    <a:pt x="3182" y="2237"/>
                  </a:cubicBezTo>
                  <a:cubicBezTo>
                    <a:pt x="3191" y="2258"/>
                    <a:pt x="3203" y="2265"/>
                    <a:pt x="3216" y="2265"/>
                  </a:cubicBezTo>
                  <a:cubicBezTo>
                    <a:pt x="3242" y="2265"/>
                    <a:pt x="3270" y="2237"/>
                    <a:pt x="3278" y="2213"/>
                  </a:cubicBezTo>
                  <a:cubicBezTo>
                    <a:pt x="3385" y="1380"/>
                    <a:pt x="2944" y="427"/>
                    <a:pt x="2135" y="130"/>
                  </a:cubicBezTo>
                  <a:cubicBezTo>
                    <a:pt x="1920" y="44"/>
                    <a:pt x="1682" y="1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11972;p44">
              <a:extLst>
                <a:ext uri="{FF2B5EF4-FFF2-40B4-BE49-F238E27FC236}">
                  <a16:creationId xmlns:a16="http://schemas.microsoft.com/office/drawing/2014/main" id="{1867C89B-43DC-BB1A-4295-C3FC77B40EFB}"/>
                </a:ext>
              </a:extLst>
            </p:cNvPr>
            <p:cNvSpPr/>
            <p:nvPr/>
          </p:nvSpPr>
          <p:spPr>
            <a:xfrm>
              <a:off x="4308550" y="2152425"/>
              <a:ext cx="87400" cy="40950"/>
            </a:xfrm>
            <a:custGeom>
              <a:avLst/>
              <a:gdLst/>
              <a:ahLst/>
              <a:cxnLst/>
              <a:rect l="l" t="t" r="r" b="b"/>
              <a:pathLst>
                <a:path w="3496" h="1638" extrusionOk="0">
                  <a:moveTo>
                    <a:pt x="620" y="0"/>
                  </a:moveTo>
                  <a:cubicBezTo>
                    <a:pt x="472" y="0"/>
                    <a:pt x="324" y="22"/>
                    <a:pt x="180" y="74"/>
                  </a:cubicBezTo>
                  <a:cubicBezTo>
                    <a:pt x="1" y="134"/>
                    <a:pt x="37" y="384"/>
                    <a:pt x="227" y="396"/>
                  </a:cubicBezTo>
                  <a:cubicBezTo>
                    <a:pt x="1382" y="503"/>
                    <a:pt x="2358" y="1050"/>
                    <a:pt x="3335" y="1634"/>
                  </a:cubicBezTo>
                  <a:cubicBezTo>
                    <a:pt x="3346" y="1637"/>
                    <a:pt x="3357" y="1638"/>
                    <a:pt x="3368" y="1638"/>
                  </a:cubicBezTo>
                  <a:cubicBezTo>
                    <a:pt x="3445" y="1638"/>
                    <a:pt x="3496" y="1566"/>
                    <a:pt x="3454" y="1503"/>
                  </a:cubicBezTo>
                  <a:cubicBezTo>
                    <a:pt x="3204" y="991"/>
                    <a:pt x="2573" y="634"/>
                    <a:pt x="2073" y="431"/>
                  </a:cubicBezTo>
                  <a:cubicBezTo>
                    <a:pt x="1632" y="248"/>
                    <a:pt x="1121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11973;p44">
              <a:extLst>
                <a:ext uri="{FF2B5EF4-FFF2-40B4-BE49-F238E27FC236}">
                  <a16:creationId xmlns:a16="http://schemas.microsoft.com/office/drawing/2014/main" id="{225E5B5E-DB46-B868-DA87-83EE3ECB46F9}"/>
                </a:ext>
              </a:extLst>
            </p:cNvPr>
            <p:cNvSpPr/>
            <p:nvPr/>
          </p:nvSpPr>
          <p:spPr>
            <a:xfrm>
              <a:off x="4314975" y="2099475"/>
              <a:ext cx="84850" cy="51375"/>
            </a:xfrm>
            <a:custGeom>
              <a:avLst/>
              <a:gdLst/>
              <a:ahLst/>
              <a:cxnLst/>
              <a:rect l="l" t="t" r="r" b="b"/>
              <a:pathLst>
                <a:path w="3394" h="2055" extrusionOk="0">
                  <a:moveTo>
                    <a:pt x="2307" y="0"/>
                  </a:moveTo>
                  <a:cubicBezTo>
                    <a:pt x="1281" y="0"/>
                    <a:pt x="150" y="1005"/>
                    <a:pt x="18" y="1978"/>
                  </a:cubicBezTo>
                  <a:cubicBezTo>
                    <a:pt x="0" y="2013"/>
                    <a:pt x="41" y="2055"/>
                    <a:pt x="73" y="2055"/>
                  </a:cubicBezTo>
                  <a:cubicBezTo>
                    <a:pt x="85" y="2055"/>
                    <a:pt x="95" y="2050"/>
                    <a:pt x="101" y="2037"/>
                  </a:cubicBezTo>
                  <a:cubicBezTo>
                    <a:pt x="620" y="1397"/>
                    <a:pt x="1400" y="310"/>
                    <a:pt x="2293" y="310"/>
                  </a:cubicBezTo>
                  <a:cubicBezTo>
                    <a:pt x="2546" y="310"/>
                    <a:pt x="2809" y="398"/>
                    <a:pt x="3078" y="609"/>
                  </a:cubicBezTo>
                  <a:cubicBezTo>
                    <a:pt x="3112" y="635"/>
                    <a:pt x="3148" y="646"/>
                    <a:pt x="3182" y="646"/>
                  </a:cubicBezTo>
                  <a:cubicBezTo>
                    <a:pt x="3301" y="646"/>
                    <a:pt x="3394" y="508"/>
                    <a:pt x="3292" y="406"/>
                  </a:cubicBezTo>
                  <a:cubicBezTo>
                    <a:pt x="3007" y="121"/>
                    <a:pt x="2663" y="0"/>
                    <a:pt x="23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11974;p44">
              <a:extLst>
                <a:ext uri="{FF2B5EF4-FFF2-40B4-BE49-F238E27FC236}">
                  <a16:creationId xmlns:a16="http://schemas.microsoft.com/office/drawing/2014/main" id="{6E0D3DE3-699C-2798-2F1D-C8AD23F3F4BD}"/>
                </a:ext>
              </a:extLst>
            </p:cNvPr>
            <p:cNvSpPr/>
            <p:nvPr/>
          </p:nvSpPr>
          <p:spPr>
            <a:xfrm>
              <a:off x="4330375" y="2109325"/>
              <a:ext cx="66025" cy="32550"/>
            </a:xfrm>
            <a:custGeom>
              <a:avLst/>
              <a:gdLst/>
              <a:ahLst/>
              <a:cxnLst/>
              <a:rect l="l" t="t" r="r" b="b"/>
              <a:pathLst>
                <a:path w="2641" h="1302" extrusionOk="0">
                  <a:moveTo>
                    <a:pt x="2316" y="1"/>
                  </a:moveTo>
                  <a:cubicBezTo>
                    <a:pt x="1639" y="1"/>
                    <a:pt x="166" y="907"/>
                    <a:pt x="33" y="1155"/>
                  </a:cubicBezTo>
                  <a:cubicBezTo>
                    <a:pt x="1" y="1219"/>
                    <a:pt x="55" y="1302"/>
                    <a:pt x="117" y="1302"/>
                  </a:cubicBezTo>
                  <a:cubicBezTo>
                    <a:pt x="125" y="1302"/>
                    <a:pt x="132" y="1301"/>
                    <a:pt x="140" y="1298"/>
                  </a:cubicBezTo>
                  <a:cubicBezTo>
                    <a:pt x="604" y="1179"/>
                    <a:pt x="1081" y="822"/>
                    <a:pt x="1509" y="619"/>
                  </a:cubicBezTo>
                  <a:cubicBezTo>
                    <a:pt x="1724" y="512"/>
                    <a:pt x="1938" y="405"/>
                    <a:pt x="2164" y="334"/>
                  </a:cubicBezTo>
                  <a:cubicBezTo>
                    <a:pt x="2319" y="286"/>
                    <a:pt x="2474" y="310"/>
                    <a:pt x="2617" y="250"/>
                  </a:cubicBezTo>
                  <a:cubicBezTo>
                    <a:pt x="2640" y="250"/>
                    <a:pt x="2640" y="215"/>
                    <a:pt x="2640" y="191"/>
                  </a:cubicBezTo>
                  <a:cubicBezTo>
                    <a:pt x="2603" y="56"/>
                    <a:pt x="2484" y="1"/>
                    <a:pt x="23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11975;p44">
              <a:extLst>
                <a:ext uri="{FF2B5EF4-FFF2-40B4-BE49-F238E27FC236}">
                  <a16:creationId xmlns:a16="http://schemas.microsoft.com/office/drawing/2014/main" id="{741E76C7-6FEE-1172-7BA1-87F2B769CA81}"/>
                </a:ext>
              </a:extLst>
            </p:cNvPr>
            <p:cNvSpPr/>
            <p:nvPr/>
          </p:nvSpPr>
          <p:spPr>
            <a:xfrm>
              <a:off x="4277350" y="2085175"/>
              <a:ext cx="50875" cy="60800"/>
            </a:xfrm>
            <a:custGeom>
              <a:avLst/>
              <a:gdLst/>
              <a:ahLst/>
              <a:cxnLst/>
              <a:rect l="l" t="t" r="r" b="b"/>
              <a:pathLst>
                <a:path w="2035" h="2432" extrusionOk="0">
                  <a:moveTo>
                    <a:pt x="548" y="1"/>
                  </a:moveTo>
                  <a:cubicBezTo>
                    <a:pt x="417" y="1"/>
                    <a:pt x="288" y="30"/>
                    <a:pt x="166" y="97"/>
                  </a:cubicBezTo>
                  <a:cubicBezTo>
                    <a:pt x="0" y="190"/>
                    <a:pt x="95" y="399"/>
                    <a:pt x="254" y="399"/>
                  </a:cubicBezTo>
                  <a:cubicBezTo>
                    <a:pt x="279" y="399"/>
                    <a:pt x="305" y="394"/>
                    <a:pt x="332" y="383"/>
                  </a:cubicBezTo>
                  <a:cubicBezTo>
                    <a:pt x="390" y="356"/>
                    <a:pt x="453" y="345"/>
                    <a:pt x="517" y="345"/>
                  </a:cubicBezTo>
                  <a:cubicBezTo>
                    <a:pt x="862" y="345"/>
                    <a:pt x="1267" y="680"/>
                    <a:pt x="1428" y="930"/>
                  </a:cubicBezTo>
                  <a:cubicBezTo>
                    <a:pt x="1701" y="1359"/>
                    <a:pt x="1820" y="1907"/>
                    <a:pt x="1642" y="2395"/>
                  </a:cubicBezTo>
                  <a:cubicBezTo>
                    <a:pt x="1627" y="2418"/>
                    <a:pt x="1641" y="2431"/>
                    <a:pt x="1656" y="2431"/>
                  </a:cubicBezTo>
                  <a:cubicBezTo>
                    <a:pt x="1665" y="2431"/>
                    <a:pt x="1673" y="2427"/>
                    <a:pt x="1678" y="2419"/>
                  </a:cubicBezTo>
                  <a:cubicBezTo>
                    <a:pt x="2011" y="1847"/>
                    <a:pt x="2035" y="1109"/>
                    <a:pt x="1606" y="585"/>
                  </a:cubicBezTo>
                  <a:cubicBezTo>
                    <a:pt x="1363" y="279"/>
                    <a:pt x="951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11976;p44">
              <a:extLst>
                <a:ext uri="{FF2B5EF4-FFF2-40B4-BE49-F238E27FC236}">
                  <a16:creationId xmlns:a16="http://schemas.microsoft.com/office/drawing/2014/main" id="{BF1433C7-B9FF-B0BD-9492-2D4CC3B8ED2B}"/>
                </a:ext>
              </a:extLst>
            </p:cNvPr>
            <p:cNvSpPr/>
            <p:nvPr/>
          </p:nvSpPr>
          <p:spPr>
            <a:xfrm>
              <a:off x="4279975" y="2090575"/>
              <a:ext cx="26525" cy="45175"/>
            </a:xfrm>
            <a:custGeom>
              <a:avLst/>
              <a:gdLst/>
              <a:ahLst/>
              <a:cxnLst/>
              <a:rect l="l" t="t" r="r" b="b"/>
              <a:pathLst>
                <a:path w="1061" h="1807" extrusionOk="0">
                  <a:moveTo>
                    <a:pt x="84" y="0"/>
                  </a:moveTo>
                  <a:cubicBezTo>
                    <a:pt x="37" y="12"/>
                    <a:pt x="1" y="83"/>
                    <a:pt x="37" y="119"/>
                  </a:cubicBezTo>
                  <a:cubicBezTo>
                    <a:pt x="263" y="322"/>
                    <a:pt x="406" y="607"/>
                    <a:pt x="477" y="893"/>
                  </a:cubicBezTo>
                  <a:cubicBezTo>
                    <a:pt x="537" y="1131"/>
                    <a:pt x="501" y="1512"/>
                    <a:pt x="656" y="1727"/>
                  </a:cubicBezTo>
                  <a:cubicBezTo>
                    <a:pt x="693" y="1780"/>
                    <a:pt x="744" y="1807"/>
                    <a:pt x="795" y="1807"/>
                  </a:cubicBezTo>
                  <a:cubicBezTo>
                    <a:pt x="858" y="1807"/>
                    <a:pt x="920" y="1765"/>
                    <a:pt x="953" y="1679"/>
                  </a:cubicBezTo>
                  <a:cubicBezTo>
                    <a:pt x="1061" y="1381"/>
                    <a:pt x="858" y="845"/>
                    <a:pt x="739" y="584"/>
                  </a:cubicBezTo>
                  <a:cubicBezTo>
                    <a:pt x="620" y="286"/>
                    <a:pt x="4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11977;p44">
              <a:extLst>
                <a:ext uri="{FF2B5EF4-FFF2-40B4-BE49-F238E27FC236}">
                  <a16:creationId xmlns:a16="http://schemas.microsoft.com/office/drawing/2014/main" id="{2806ABD2-3789-09D1-1215-C03A6F71B9F4}"/>
                </a:ext>
              </a:extLst>
            </p:cNvPr>
            <p:cNvSpPr/>
            <p:nvPr/>
          </p:nvSpPr>
          <p:spPr>
            <a:xfrm>
              <a:off x="3741525" y="2496550"/>
              <a:ext cx="13425" cy="28925"/>
            </a:xfrm>
            <a:custGeom>
              <a:avLst/>
              <a:gdLst/>
              <a:ahLst/>
              <a:cxnLst/>
              <a:rect l="l" t="t" r="r" b="b"/>
              <a:pathLst>
                <a:path w="537" h="1157" extrusionOk="0">
                  <a:moveTo>
                    <a:pt x="372" y="0"/>
                  </a:moveTo>
                  <a:cubicBezTo>
                    <a:pt x="367" y="0"/>
                    <a:pt x="363" y="1"/>
                    <a:pt x="358" y="1"/>
                  </a:cubicBezTo>
                  <a:cubicBezTo>
                    <a:pt x="227" y="13"/>
                    <a:pt x="274" y="299"/>
                    <a:pt x="227" y="394"/>
                  </a:cubicBezTo>
                  <a:cubicBezTo>
                    <a:pt x="167" y="573"/>
                    <a:pt x="1" y="918"/>
                    <a:pt x="120" y="1108"/>
                  </a:cubicBezTo>
                  <a:cubicBezTo>
                    <a:pt x="143" y="1140"/>
                    <a:pt x="188" y="1156"/>
                    <a:pt x="237" y="1156"/>
                  </a:cubicBezTo>
                  <a:cubicBezTo>
                    <a:pt x="261" y="1156"/>
                    <a:pt x="286" y="1152"/>
                    <a:pt x="310" y="1144"/>
                  </a:cubicBezTo>
                  <a:cubicBezTo>
                    <a:pt x="489" y="1037"/>
                    <a:pt x="536" y="656"/>
                    <a:pt x="513" y="489"/>
                  </a:cubicBezTo>
                  <a:cubicBezTo>
                    <a:pt x="489" y="397"/>
                    <a:pt x="534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11978;p44">
              <a:extLst>
                <a:ext uri="{FF2B5EF4-FFF2-40B4-BE49-F238E27FC236}">
                  <a16:creationId xmlns:a16="http://schemas.microsoft.com/office/drawing/2014/main" id="{216FF763-D863-4470-17B9-68ACB86B29E7}"/>
                </a:ext>
              </a:extLst>
            </p:cNvPr>
            <p:cNvSpPr/>
            <p:nvPr/>
          </p:nvSpPr>
          <p:spPr>
            <a:xfrm>
              <a:off x="3681400" y="2464425"/>
              <a:ext cx="73850" cy="34000"/>
            </a:xfrm>
            <a:custGeom>
              <a:avLst/>
              <a:gdLst/>
              <a:ahLst/>
              <a:cxnLst/>
              <a:rect l="l" t="t" r="r" b="b"/>
              <a:pathLst>
                <a:path w="2954" h="1360" extrusionOk="0">
                  <a:moveTo>
                    <a:pt x="72" y="0"/>
                  </a:moveTo>
                  <a:cubicBezTo>
                    <a:pt x="24" y="0"/>
                    <a:pt x="1" y="72"/>
                    <a:pt x="24" y="107"/>
                  </a:cubicBezTo>
                  <a:cubicBezTo>
                    <a:pt x="429" y="477"/>
                    <a:pt x="1013" y="667"/>
                    <a:pt x="1525" y="822"/>
                  </a:cubicBezTo>
                  <a:cubicBezTo>
                    <a:pt x="1917" y="917"/>
                    <a:pt x="2417" y="989"/>
                    <a:pt x="2656" y="1334"/>
                  </a:cubicBezTo>
                  <a:cubicBezTo>
                    <a:pt x="2667" y="1350"/>
                    <a:pt x="2688" y="1359"/>
                    <a:pt x="2710" y="1359"/>
                  </a:cubicBezTo>
                  <a:cubicBezTo>
                    <a:pt x="2735" y="1359"/>
                    <a:pt x="2762" y="1347"/>
                    <a:pt x="2775" y="1322"/>
                  </a:cubicBezTo>
                  <a:cubicBezTo>
                    <a:pt x="2953" y="953"/>
                    <a:pt x="2382" y="727"/>
                    <a:pt x="2120" y="643"/>
                  </a:cubicBezTo>
                  <a:cubicBezTo>
                    <a:pt x="1846" y="536"/>
                    <a:pt x="1525" y="488"/>
                    <a:pt x="1227" y="393"/>
                  </a:cubicBezTo>
                  <a:cubicBezTo>
                    <a:pt x="846" y="250"/>
                    <a:pt x="477" y="48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11979;p44">
              <a:extLst>
                <a:ext uri="{FF2B5EF4-FFF2-40B4-BE49-F238E27FC236}">
                  <a16:creationId xmlns:a16="http://schemas.microsoft.com/office/drawing/2014/main" id="{1382331F-14B8-0412-0EEE-70A37D78BC02}"/>
                </a:ext>
              </a:extLst>
            </p:cNvPr>
            <p:cNvSpPr/>
            <p:nvPr/>
          </p:nvSpPr>
          <p:spPr>
            <a:xfrm>
              <a:off x="3679025" y="24641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36" y="0"/>
                  </a:moveTo>
                  <a:cubicBezTo>
                    <a:pt x="0" y="12"/>
                    <a:pt x="0" y="48"/>
                    <a:pt x="36" y="48"/>
                  </a:cubicBezTo>
                  <a:cubicBezTo>
                    <a:pt x="60" y="48"/>
                    <a:pt x="60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11980;p44">
              <a:extLst>
                <a:ext uri="{FF2B5EF4-FFF2-40B4-BE49-F238E27FC236}">
                  <a16:creationId xmlns:a16="http://schemas.microsoft.com/office/drawing/2014/main" id="{EEFF422D-D254-CA5F-C107-B077AEE8B026}"/>
                </a:ext>
              </a:extLst>
            </p:cNvPr>
            <p:cNvSpPr/>
            <p:nvPr/>
          </p:nvSpPr>
          <p:spPr>
            <a:xfrm>
              <a:off x="3620375" y="2457775"/>
              <a:ext cx="62825" cy="97100"/>
            </a:xfrm>
            <a:custGeom>
              <a:avLst/>
              <a:gdLst/>
              <a:ahLst/>
              <a:cxnLst/>
              <a:rect l="l" t="t" r="r" b="b"/>
              <a:pathLst>
                <a:path w="2513" h="3884" extrusionOk="0">
                  <a:moveTo>
                    <a:pt x="1979" y="0"/>
                  </a:moveTo>
                  <a:cubicBezTo>
                    <a:pt x="1566" y="0"/>
                    <a:pt x="1172" y="452"/>
                    <a:pt x="929" y="790"/>
                  </a:cubicBezTo>
                  <a:cubicBezTo>
                    <a:pt x="310" y="1683"/>
                    <a:pt x="13" y="2743"/>
                    <a:pt x="1" y="3814"/>
                  </a:cubicBezTo>
                  <a:cubicBezTo>
                    <a:pt x="1" y="3859"/>
                    <a:pt x="38" y="3883"/>
                    <a:pt x="77" y="3883"/>
                  </a:cubicBezTo>
                  <a:cubicBezTo>
                    <a:pt x="110" y="3883"/>
                    <a:pt x="144" y="3865"/>
                    <a:pt x="156" y="3826"/>
                  </a:cubicBezTo>
                  <a:cubicBezTo>
                    <a:pt x="287" y="3157"/>
                    <a:pt x="924" y="296"/>
                    <a:pt x="2038" y="296"/>
                  </a:cubicBezTo>
                  <a:cubicBezTo>
                    <a:pt x="2133" y="296"/>
                    <a:pt x="2232" y="317"/>
                    <a:pt x="2334" y="362"/>
                  </a:cubicBezTo>
                  <a:cubicBezTo>
                    <a:pt x="2347" y="367"/>
                    <a:pt x="2360" y="369"/>
                    <a:pt x="2372" y="369"/>
                  </a:cubicBezTo>
                  <a:cubicBezTo>
                    <a:pt x="2445" y="369"/>
                    <a:pt x="2512" y="290"/>
                    <a:pt x="2442" y="219"/>
                  </a:cubicBezTo>
                  <a:cubicBezTo>
                    <a:pt x="2289" y="63"/>
                    <a:pt x="2133" y="0"/>
                    <a:pt x="19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11981;p44">
              <a:extLst>
                <a:ext uri="{FF2B5EF4-FFF2-40B4-BE49-F238E27FC236}">
                  <a16:creationId xmlns:a16="http://schemas.microsoft.com/office/drawing/2014/main" id="{004A7A8D-459E-D9EB-936D-C0120D06E240}"/>
                </a:ext>
              </a:extLst>
            </p:cNvPr>
            <p:cNvSpPr/>
            <p:nvPr/>
          </p:nvSpPr>
          <p:spPr>
            <a:xfrm>
              <a:off x="3619775" y="2555600"/>
              <a:ext cx="29200" cy="38025"/>
            </a:xfrm>
            <a:custGeom>
              <a:avLst/>
              <a:gdLst/>
              <a:ahLst/>
              <a:cxnLst/>
              <a:rect l="l" t="t" r="r" b="b"/>
              <a:pathLst>
                <a:path w="1168" h="1521" extrusionOk="0">
                  <a:moveTo>
                    <a:pt x="109" y="1"/>
                  </a:moveTo>
                  <a:cubicBezTo>
                    <a:pt x="94" y="1"/>
                    <a:pt x="84" y="13"/>
                    <a:pt x="84" y="32"/>
                  </a:cubicBezTo>
                  <a:cubicBezTo>
                    <a:pt x="1" y="199"/>
                    <a:pt x="37" y="282"/>
                    <a:pt x="96" y="437"/>
                  </a:cubicBezTo>
                  <a:cubicBezTo>
                    <a:pt x="168" y="628"/>
                    <a:pt x="156" y="866"/>
                    <a:pt x="275" y="1044"/>
                  </a:cubicBezTo>
                  <a:cubicBezTo>
                    <a:pt x="418" y="1235"/>
                    <a:pt x="811" y="1485"/>
                    <a:pt x="1061" y="1521"/>
                  </a:cubicBezTo>
                  <a:cubicBezTo>
                    <a:pt x="1132" y="1521"/>
                    <a:pt x="1168" y="1461"/>
                    <a:pt x="1156" y="1402"/>
                  </a:cubicBezTo>
                  <a:cubicBezTo>
                    <a:pt x="1108" y="1128"/>
                    <a:pt x="763" y="1032"/>
                    <a:pt x="572" y="866"/>
                  </a:cubicBezTo>
                  <a:cubicBezTo>
                    <a:pt x="406" y="735"/>
                    <a:pt x="263" y="640"/>
                    <a:pt x="239" y="401"/>
                  </a:cubicBezTo>
                  <a:cubicBezTo>
                    <a:pt x="227" y="223"/>
                    <a:pt x="263" y="175"/>
                    <a:pt x="156" y="32"/>
                  </a:cubicBezTo>
                  <a:cubicBezTo>
                    <a:pt x="139" y="10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11982;p44">
              <a:extLst>
                <a:ext uri="{FF2B5EF4-FFF2-40B4-BE49-F238E27FC236}">
                  <a16:creationId xmlns:a16="http://schemas.microsoft.com/office/drawing/2014/main" id="{5323972F-C1E7-2605-B453-453BEB23FC24}"/>
                </a:ext>
              </a:extLst>
            </p:cNvPr>
            <p:cNvSpPr/>
            <p:nvPr/>
          </p:nvSpPr>
          <p:spPr>
            <a:xfrm>
              <a:off x="3641625" y="2588150"/>
              <a:ext cx="20000" cy="35975"/>
            </a:xfrm>
            <a:custGeom>
              <a:avLst/>
              <a:gdLst/>
              <a:ahLst/>
              <a:cxnLst/>
              <a:rect l="l" t="t" r="r" b="b"/>
              <a:pathLst>
                <a:path w="800" h="1439" extrusionOk="0">
                  <a:moveTo>
                    <a:pt x="162" y="1"/>
                  </a:moveTo>
                  <a:cubicBezTo>
                    <a:pt x="84" y="1"/>
                    <a:pt x="1" y="96"/>
                    <a:pt x="44" y="171"/>
                  </a:cubicBezTo>
                  <a:cubicBezTo>
                    <a:pt x="115" y="385"/>
                    <a:pt x="246" y="540"/>
                    <a:pt x="294" y="766"/>
                  </a:cubicBezTo>
                  <a:cubicBezTo>
                    <a:pt x="341" y="981"/>
                    <a:pt x="365" y="1159"/>
                    <a:pt x="437" y="1350"/>
                  </a:cubicBezTo>
                  <a:cubicBezTo>
                    <a:pt x="466" y="1413"/>
                    <a:pt x="515" y="1439"/>
                    <a:pt x="566" y="1439"/>
                  </a:cubicBezTo>
                  <a:cubicBezTo>
                    <a:pt x="679" y="1439"/>
                    <a:pt x="800" y="1311"/>
                    <a:pt x="734" y="1171"/>
                  </a:cubicBezTo>
                  <a:cubicBezTo>
                    <a:pt x="579" y="778"/>
                    <a:pt x="651" y="207"/>
                    <a:pt x="187" y="4"/>
                  </a:cubicBezTo>
                  <a:cubicBezTo>
                    <a:pt x="179" y="2"/>
                    <a:pt x="170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11983;p44">
              <a:extLst>
                <a:ext uri="{FF2B5EF4-FFF2-40B4-BE49-F238E27FC236}">
                  <a16:creationId xmlns:a16="http://schemas.microsoft.com/office/drawing/2014/main" id="{E549DFA1-7A20-DACF-7D71-EB9980205373}"/>
                </a:ext>
              </a:extLst>
            </p:cNvPr>
            <p:cNvSpPr/>
            <p:nvPr/>
          </p:nvSpPr>
          <p:spPr>
            <a:xfrm>
              <a:off x="3656700" y="2558625"/>
              <a:ext cx="109850" cy="70225"/>
            </a:xfrm>
            <a:custGeom>
              <a:avLst/>
              <a:gdLst/>
              <a:ahLst/>
              <a:cxnLst/>
              <a:rect l="l" t="t" r="r" b="b"/>
              <a:pathLst>
                <a:path w="4394" h="2809" extrusionOk="0">
                  <a:moveTo>
                    <a:pt x="4340" y="1"/>
                  </a:moveTo>
                  <a:cubicBezTo>
                    <a:pt x="4334" y="1"/>
                    <a:pt x="4328" y="7"/>
                    <a:pt x="4322" y="19"/>
                  </a:cubicBezTo>
                  <a:cubicBezTo>
                    <a:pt x="3703" y="459"/>
                    <a:pt x="3215" y="1090"/>
                    <a:pt x="2572" y="1519"/>
                  </a:cubicBezTo>
                  <a:cubicBezTo>
                    <a:pt x="2239" y="1757"/>
                    <a:pt x="1870" y="2043"/>
                    <a:pt x="1500" y="2233"/>
                  </a:cubicBezTo>
                  <a:cubicBezTo>
                    <a:pt x="1036" y="2483"/>
                    <a:pt x="548" y="2412"/>
                    <a:pt x="72" y="2555"/>
                  </a:cubicBezTo>
                  <a:cubicBezTo>
                    <a:pt x="0" y="2590"/>
                    <a:pt x="12" y="2697"/>
                    <a:pt x="72" y="2709"/>
                  </a:cubicBezTo>
                  <a:cubicBezTo>
                    <a:pt x="281" y="2778"/>
                    <a:pt x="468" y="2809"/>
                    <a:pt x="639" y="2809"/>
                  </a:cubicBezTo>
                  <a:cubicBezTo>
                    <a:pt x="1384" y="2809"/>
                    <a:pt x="1828" y="2234"/>
                    <a:pt x="2477" y="1769"/>
                  </a:cubicBezTo>
                  <a:cubicBezTo>
                    <a:pt x="3215" y="1233"/>
                    <a:pt x="4167" y="1102"/>
                    <a:pt x="4394" y="78"/>
                  </a:cubicBezTo>
                  <a:cubicBezTo>
                    <a:pt x="4394" y="42"/>
                    <a:pt x="4394" y="30"/>
                    <a:pt x="4358" y="19"/>
                  </a:cubicBezTo>
                  <a:cubicBezTo>
                    <a:pt x="4352" y="7"/>
                    <a:pt x="4346" y="1"/>
                    <a:pt x="43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11984;p44">
              <a:extLst>
                <a:ext uri="{FF2B5EF4-FFF2-40B4-BE49-F238E27FC236}">
                  <a16:creationId xmlns:a16="http://schemas.microsoft.com/office/drawing/2014/main" id="{73C93F71-EAE2-D330-B5CA-5E9C3AA03C83}"/>
                </a:ext>
              </a:extLst>
            </p:cNvPr>
            <p:cNvSpPr/>
            <p:nvPr/>
          </p:nvSpPr>
          <p:spPr>
            <a:xfrm>
              <a:off x="3742725" y="2511075"/>
              <a:ext cx="27100" cy="61000"/>
            </a:xfrm>
            <a:custGeom>
              <a:avLst/>
              <a:gdLst/>
              <a:ahLst/>
              <a:cxnLst/>
              <a:rect l="l" t="t" r="r" b="b"/>
              <a:pathLst>
                <a:path w="1084" h="2440" extrusionOk="0">
                  <a:moveTo>
                    <a:pt x="269" y="0"/>
                  </a:moveTo>
                  <a:cubicBezTo>
                    <a:pt x="261" y="0"/>
                    <a:pt x="254" y="4"/>
                    <a:pt x="250" y="16"/>
                  </a:cubicBezTo>
                  <a:cubicBezTo>
                    <a:pt x="84" y="289"/>
                    <a:pt x="0" y="575"/>
                    <a:pt x="167" y="873"/>
                  </a:cubicBezTo>
                  <a:cubicBezTo>
                    <a:pt x="262" y="1063"/>
                    <a:pt x="429" y="1159"/>
                    <a:pt x="560" y="1301"/>
                  </a:cubicBezTo>
                  <a:cubicBezTo>
                    <a:pt x="857" y="1682"/>
                    <a:pt x="596" y="1980"/>
                    <a:pt x="524" y="2349"/>
                  </a:cubicBezTo>
                  <a:cubicBezTo>
                    <a:pt x="507" y="2401"/>
                    <a:pt x="545" y="2440"/>
                    <a:pt x="591" y="2440"/>
                  </a:cubicBezTo>
                  <a:cubicBezTo>
                    <a:pt x="608" y="2440"/>
                    <a:pt x="627" y="2434"/>
                    <a:pt x="643" y="2421"/>
                  </a:cubicBezTo>
                  <a:cubicBezTo>
                    <a:pt x="917" y="2194"/>
                    <a:pt x="1084" y="1730"/>
                    <a:pt x="941" y="1385"/>
                  </a:cubicBezTo>
                  <a:cubicBezTo>
                    <a:pt x="846" y="1170"/>
                    <a:pt x="679" y="1063"/>
                    <a:pt x="524" y="932"/>
                  </a:cubicBezTo>
                  <a:cubicBezTo>
                    <a:pt x="191" y="647"/>
                    <a:pt x="143" y="444"/>
                    <a:pt x="286" y="27"/>
                  </a:cubicBezTo>
                  <a:cubicBezTo>
                    <a:pt x="302" y="19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11985;p44">
              <a:extLst>
                <a:ext uri="{FF2B5EF4-FFF2-40B4-BE49-F238E27FC236}">
                  <a16:creationId xmlns:a16="http://schemas.microsoft.com/office/drawing/2014/main" id="{F6146EAE-9393-FCD5-52C3-FAE7881D4790}"/>
                </a:ext>
              </a:extLst>
            </p:cNvPr>
            <p:cNvSpPr/>
            <p:nvPr/>
          </p:nvSpPr>
          <p:spPr>
            <a:xfrm>
              <a:off x="3923675" y="3498475"/>
              <a:ext cx="70300" cy="54875"/>
            </a:xfrm>
            <a:custGeom>
              <a:avLst/>
              <a:gdLst/>
              <a:ahLst/>
              <a:cxnLst/>
              <a:rect l="l" t="t" r="r" b="b"/>
              <a:pathLst>
                <a:path w="2812" h="2195" extrusionOk="0">
                  <a:moveTo>
                    <a:pt x="2609" y="1"/>
                  </a:moveTo>
                  <a:cubicBezTo>
                    <a:pt x="2430" y="12"/>
                    <a:pt x="2359" y="143"/>
                    <a:pt x="2251" y="262"/>
                  </a:cubicBezTo>
                  <a:cubicBezTo>
                    <a:pt x="2061" y="477"/>
                    <a:pt x="1847" y="667"/>
                    <a:pt x="1644" y="858"/>
                  </a:cubicBezTo>
                  <a:cubicBezTo>
                    <a:pt x="1228" y="1227"/>
                    <a:pt x="704" y="1691"/>
                    <a:pt x="168" y="1870"/>
                  </a:cubicBezTo>
                  <a:cubicBezTo>
                    <a:pt x="0" y="1948"/>
                    <a:pt x="63" y="2195"/>
                    <a:pt x="230" y="2195"/>
                  </a:cubicBezTo>
                  <a:cubicBezTo>
                    <a:pt x="240" y="2195"/>
                    <a:pt x="252" y="2193"/>
                    <a:pt x="263" y="2191"/>
                  </a:cubicBezTo>
                  <a:cubicBezTo>
                    <a:pt x="858" y="2048"/>
                    <a:pt x="1323" y="1667"/>
                    <a:pt x="1763" y="1263"/>
                  </a:cubicBezTo>
                  <a:cubicBezTo>
                    <a:pt x="2013" y="1036"/>
                    <a:pt x="2811" y="465"/>
                    <a:pt x="2716" y="72"/>
                  </a:cubicBezTo>
                  <a:cubicBezTo>
                    <a:pt x="2704" y="24"/>
                    <a:pt x="2656" y="1"/>
                    <a:pt x="26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11986;p44">
              <a:extLst>
                <a:ext uri="{FF2B5EF4-FFF2-40B4-BE49-F238E27FC236}">
                  <a16:creationId xmlns:a16="http://schemas.microsoft.com/office/drawing/2014/main" id="{94833877-8649-09EE-C595-D89E4D16709F}"/>
                </a:ext>
              </a:extLst>
            </p:cNvPr>
            <p:cNvSpPr/>
            <p:nvPr/>
          </p:nvSpPr>
          <p:spPr>
            <a:xfrm>
              <a:off x="3979350" y="3424950"/>
              <a:ext cx="24075" cy="79000"/>
            </a:xfrm>
            <a:custGeom>
              <a:avLst/>
              <a:gdLst/>
              <a:ahLst/>
              <a:cxnLst/>
              <a:rect l="l" t="t" r="r" b="b"/>
              <a:pathLst>
                <a:path w="963" h="3160" extrusionOk="0">
                  <a:moveTo>
                    <a:pt x="888" y="0"/>
                  </a:moveTo>
                  <a:cubicBezTo>
                    <a:pt x="874" y="0"/>
                    <a:pt x="860" y="4"/>
                    <a:pt x="846" y="13"/>
                  </a:cubicBezTo>
                  <a:cubicBezTo>
                    <a:pt x="417" y="215"/>
                    <a:pt x="191" y="703"/>
                    <a:pt x="120" y="1156"/>
                  </a:cubicBezTo>
                  <a:cubicBezTo>
                    <a:pt x="1" y="1834"/>
                    <a:pt x="536" y="2370"/>
                    <a:pt x="263" y="3049"/>
                  </a:cubicBezTo>
                  <a:cubicBezTo>
                    <a:pt x="239" y="3112"/>
                    <a:pt x="300" y="3160"/>
                    <a:pt x="357" y="3160"/>
                  </a:cubicBezTo>
                  <a:cubicBezTo>
                    <a:pt x="386" y="3160"/>
                    <a:pt x="413" y="3148"/>
                    <a:pt x="429" y="3120"/>
                  </a:cubicBezTo>
                  <a:cubicBezTo>
                    <a:pt x="656" y="2715"/>
                    <a:pt x="608" y="2370"/>
                    <a:pt x="536" y="1930"/>
                  </a:cubicBezTo>
                  <a:cubicBezTo>
                    <a:pt x="465" y="1513"/>
                    <a:pt x="441" y="1156"/>
                    <a:pt x="644" y="751"/>
                  </a:cubicBezTo>
                  <a:cubicBezTo>
                    <a:pt x="739" y="525"/>
                    <a:pt x="894" y="322"/>
                    <a:pt x="953" y="84"/>
                  </a:cubicBezTo>
                  <a:cubicBezTo>
                    <a:pt x="962" y="39"/>
                    <a:pt x="930" y="0"/>
                    <a:pt x="8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11987;p44">
              <a:extLst>
                <a:ext uri="{FF2B5EF4-FFF2-40B4-BE49-F238E27FC236}">
                  <a16:creationId xmlns:a16="http://schemas.microsoft.com/office/drawing/2014/main" id="{7E40DC45-C7BE-051A-8BBB-AF86E698F199}"/>
                </a:ext>
              </a:extLst>
            </p:cNvPr>
            <p:cNvSpPr/>
            <p:nvPr/>
          </p:nvSpPr>
          <p:spPr>
            <a:xfrm>
              <a:off x="3999300" y="3359375"/>
              <a:ext cx="80100" cy="67825"/>
            </a:xfrm>
            <a:custGeom>
              <a:avLst/>
              <a:gdLst/>
              <a:ahLst/>
              <a:cxnLst/>
              <a:rect l="l" t="t" r="r" b="b"/>
              <a:pathLst>
                <a:path w="3204" h="2713" extrusionOk="0">
                  <a:moveTo>
                    <a:pt x="2914" y="1"/>
                  </a:moveTo>
                  <a:cubicBezTo>
                    <a:pt x="2405" y="1"/>
                    <a:pt x="1657" y="595"/>
                    <a:pt x="1358" y="814"/>
                  </a:cubicBezTo>
                  <a:cubicBezTo>
                    <a:pt x="834" y="1219"/>
                    <a:pt x="0" y="1921"/>
                    <a:pt x="48" y="2659"/>
                  </a:cubicBezTo>
                  <a:cubicBezTo>
                    <a:pt x="56" y="2691"/>
                    <a:pt x="96" y="2712"/>
                    <a:pt x="128" y="2712"/>
                  </a:cubicBezTo>
                  <a:cubicBezTo>
                    <a:pt x="145" y="2712"/>
                    <a:pt x="159" y="2707"/>
                    <a:pt x="167" y="2695"/>
                  </a:cubicBezTo>
                  <a:cubicBezTo>
                    <a:pt x="679" y="2136"/>
                    <a:pt x="989" y="1528"/>
                    <a:pt x="1596" y="1064"/>
                  </a:cubicBezTo>
                  <a:cubicBezTo>
                    <a:pt x="1929" y="826"/>
                    <a:pt x="2263" y="623"/>
                    <a:pt x="2620" y="469"/>
                  </a:cubicBezTo>
                  <a:cubicBezTo>
                    <a:pt x="2846" y="385"/>
                    <a:pt x="3072" y="350"/>
                    <a:pt x="3191" y="135"/>
                  </a:cubicBezTo>
                  <a:cubicBezTo>
                    <a:pt x="3203" y="100"/>
                    <a:pt x="3191" y="88"/>
                    <a:pt x="3179" y="76"/>
                  </a:cubicBezTo>
                  <a:cubicBezTo>
                    <a:pt x="3104" y="23"/>
                    <a:pt x="3013" y="1"/>
                    <a:pt x="29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11988;p44">
              <a:extLst>
                <a:ext uri="{FF2B5EF4-FFF2-40B4-BE49-F238E27FC236}">
                  <a16:creationId xmlns:a16="http://schemas.microsoft.com/office/drawing/2014/main" id="{38DAC801-4CAC-6605-BD89-8A981EB73CD2}"/>
                </a:ext>
              </a:extLst>
            </p:cNvPr>
            <p:cNvSpPr/>
            <p:nvPr/>
          </p:nvSpPr>
          <p:spPr>
            <a:xfrm>
              <a:off x="4068050" y="3361925"/>
              <a:ext cx="124150" cy="38950"/>
            </a:xfrm>
            <a:custGeom>
              <a:avLst/>
              <a:gdLst/>
              <a:ahLst/>
              <a:cxnLst/>
              <a:rect l="l" t="t" r="r" b="b"/>
              <a:pathLst>
                <a:path w="4966" h="1558" extrusionOk="0">
                  <a:moveTo>
                    <a:pt x="1229" y="0"/>
                  </a:moveTo>
                  <a:cubicBezTo>
                    <a:pt x="823" y="0"/>
                    <a:pt x="415" y="72"/>
                    <a:pt x="1" y="212"/>
                  </a:cubicBezTo>
                  <a:cubicBezTo>
                    <a:pt x="13" y="212"/>
                    <a:pt x="13" y="236"/>
                    <a:pt x="25" y="236"/>
                  </a:cubicBezTo>
                  <a:cubicBezTo>
                    <a:pt x="906" y="283"/>
                    <a:pt x="1668" y="331"/>
                    <a:pt x="2513" y="664"/>
                  </a:cubicBezTo>
                  <a:cubicBezTo>
                    <a:pt x="3239" y="950"/>
                    <a:pt x="4096" y="1545"/>
                    <a:pt x="4894" y="1557"/>
                  </a:cubicBezTo>
                  <a:cubicBezTo>
                    <a:pt x="4918" y="1557"/>
                    <a:pt x="4966" y="1522"/>
                    <a:pt x="4930" y="1486"/>
                  </a:cubicBezTo>
                  <a:cubicBezTo>
                    <a:pt x="4430" y="831"/>
                    <a:pt x="3251" y="521"/>
                    <a:pt x="2489" y="236"/>
                  </a:cubicBezTo>
                  <a:cubicBezTo>
                    <a:pt x="2070" y="78"/>
                    <a:pt x="165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11989;p44">
              <a:extLst>
                <a:ext uri="{FF2B5EF4-FFF2-40B4-BE49-F238E27FC236}">
                  <a16:creationId xmlns:a16="http://schemas.microsoft.com/office/drawing/2014/main" id="{6FA5EF38-E478-DB5B-06C3-7E7627606B3E}"/>
                </a:ext>
              </a:extLst>
            </p:cNvPr>
            <p:cNvSpPr/>
            <p:nvPr/>
          </p:nvSpPr>
          <p:spPr>
            <a:xfrm>
              <a:off x="4180625" y="3396650"/>
              <a:ext cx="132000" cy="106525"/>
            </a:xfrm>
            <a:custGeom>
              <a:avLst/>
              <a:gdLst/>
              <a:ahLst/>
              <a:cxnLst/>
              <a:rect l="l" t="t" r="r" b="b"/>
              <a:pathLst>
                <a:path w="5280" h="4261" extrusionOk="0">
                  <a:moveTo>
                    <a:pt x="95" y="1"/>
                  </a:moveTo>
                  <a:cubicBezTo>
                    <a:pt x="31" y="1"/>
                    <a:pt x="1" y="99"/>
                    <a:pt x="46" y="145"/>
                  </a:cubicBezTo>
                  <a:cubicBezTo>
                    <a:pt x="451" y="478"/>
                    <a:pt x="760" y="907"/>
                    <a:pt x="1177" y="1228"/>
                  </a:cubicBezTo>
                  <a:cubicBezTo>
                    <a:pt x="1558" y="1526"/>
                    <a:pt x="2022" y="1752"/>
                    <a:pt x="2475" y="1954"/>
                  </a:cubicBezTo>
                  <a:cubicBezTo>
                    <a:pt x="3606" y="2490"/>
                    <a:pt x="4558" y="2859"/>
                    <a:pt x="4951" y="4145"/>
                  </a:cubicBezTo>
                  <a:cubicBezTo>
                    <a:pt x="4979" y="4222"/>
                    <a:pt x="5051" y="4260"/>
                    <a:pt x="5121" y="4260"/>
                  </a:cubicBezTo>
                  <a:cubicBezTo>
                    <a:pt x="5202" y="4260"/>
                    <a:pt x="5279" y="4207"/>
                    <a:pt x="5273" y="4097"/>
                  </a:cubicBezTo>
                  <a:cubicBezTo>
                    <a:pt x="5189" y="2907"/>
                    <a:pt x="4154" y="2300"/>
                    <a:pt x="3189" y="1859"/>
                  </a:cubicBezTo>
                  <a:cubicBezTo>
                    <a:pt x="2594" y="1585"/>
                    <a:pt x="1951" y="1335"/>
                    <a:pt x="1439" y="930"/>
                  </a:cubicBezTo>
                  <a:cubicBezTo>
                    <a:pt x="998" y="585"/>
                    <a:pt x="701" y="73"/>
                    <a:pt x="105" y="2"/>
                  </a:cubicBezTo>
                  <a:cubicBezTo>
                    <a:pt x="102" y="1"/>
                    <a:pt x="98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11990;p44">
              <a:extLst>
                <a:ext uri="{FF2B5EF4-FFF2-40B4-BE49-F238E27FC236}">
                  <a16:creationId xmlns:a16="http://schemas.microsoft.com/office/drawing/2014/main" id="{DB752885-1C84-CE5A-0435-B097CC9B9CB0}"/>
                </a:ext>
              </a:extLst>
            </p:cNvPr>
            <p:cNvSpPr/>
            <p:nvPr/>
          </p:nvSpPr>
          <p:spPr>
            <a:xfrm>
              <a:off x="4305300" y="3496100"/>
              <a:ext cx="95125" cy="38775"/>
            </a:xfrm>
            <a:custGeom>
              <a:avLst/>
              <a:gdLst/>
              <a:ahLst/>
              <a:cxnLst/>
              <a:rect l="l" t="t" r="r" b="b"/>
              <a:pathLst>
                <a:path w="3805" h="1551" extrusionOk="0">
                  <a:moveTo>
                    <a:pt x="83" y="0"/>
                  </a:moveTo>
                  <a:lnTo>
                    <a:pt x="83" y="0"/>
                  </a:lnTo>
                  <a:cubicBezTo>
                    <a:pt x="0" y="500"/>
                    <a:pt x="405" y="631"/>
                    <a:pt x="833" y="631"/>
                  </a:cubicBezTo>
                  <a:cubicBezTo>
                    <a:pt x="1322" y="643"/>
                    <a:pt x="1691" y="596"/>
                    <a:pt x="2167" y="810"/>
                  </a:cubicBezTo>
                  <a:cubicBezTo>
                    <a:pt x="2667" y="1012"/>
                    <a:pt x="3084" y="1477"/>
                    <a:pt x="3596" y="1548"/>
                  </a:cubicBezTo>
                  <a:cubicBezTo>
                    <a:pt x="3606" y="1550"/>
                    <a:pt x="3617" y="1551"/>
                    <a:pt x="3627" y="1551"/>
                  </a:cubicBezTo>
                  <a:cubicBezTo>
                    <a:pt x="3748" y="1551"/>
                    <a:pt x="3805" y="1422"/>
                    <a:pt x="3739" y="1334"/>
                  </a:cubicBezTo>
                  <a:cubicBezTo>
                    <a:pt x="3334" y="858"/>
                    <a:pt x="2465" y="465"/>
                    <a:pt x="1869" y="286"/>
                  </a:cubicBezTo>
                  <a:cubicBezTo>
                    <a:pt x="1793" y="268"/>
                    <a:pt x="1701" y="262"/>
                    <a:pt x="1601" y="262"/>
                  </a:cubicBezTo>
                  <a:cubicBezTo>
                    <a:pt x="1382" y="262"/>
                    <a:pt x="1118" y="291"/>
                    <a:pt x="869" y="291"/>
                  </a:cubicBezTo>
                  <a:cubicBezTo>
                    <a:pt x="535" y="291"/>
                    <a:pt x="226" y="24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11991;p44">
              <a:extLst>
                <a:ext uri="{FF2B5EF4-FFF2-40B4-BE49-F238E27FC236}">
                  <a16:creationId xmlns:a16="http://schemas.microsoft.com/office/drawing/2014/main" id="{49A51705-902A-EC84-3998-73CB9944A912}"/>
                </a:ext>
              </a:extLst>
            </p:cNvPr>
            <p:cNvSpPr/>
            <p:nvPr/>
          </p:nvSpPr>
          <p:spPr>
            <a:xfrm>
              <a:off x="3889425" y="2500025"/>
              <a:ext cx="34600" cy="53125"/>
            </a:xfrm>
            <a:custGeom>
              <a:avLst/>
              <a:gdLst/>
              <a:ahLst/>
              <a:cxnLst/>
              <a:rect l="l" t="t" r="r" b="b"/>
              <a:pathLst>
                <a:path w="1384" h="2125" extrusionOk="0">
                  <a:moveTo>
                    <a:pt x="1285" y="1"/>
                  </a:moveTo>
                  <a:cubicBezTo>
                    <a:pt x="1277" y="1"/>
                    <a:pt x="1270" y="2"/>
                    <a:pt x="1264" y="5"/>
                  </a:cubicBezTo>
                  <a:cubicBezTo>
                    <a:pt x="1109" y="77"/>
                    <a:pt x="1109" y="160"/>
                    <a:pt x="1038" y="303"/>
                  </a:cubicBezTo>
                  <a:cubicBezTo>
                    <a:pt x="931" y="493"/>
                    <a:pt x="812" y="696"/>
                    <a:pt x="704" y="886"/>
                  </a:cubicBezTo>
                  <a:cubicBezTo>
                    <a:pt x="514" y="1243"/>
                    <a:pt x="323" y="1577"/>
                    <a:pt x="73" y="1910"/>
                  </a:cubicBezTo>
                  <a:cubicBezTo>
                    <a:pt x="1" y="2010"/>
                    <a:pt x="123" y="2125"/>
                    <a:pt x="238" y="2125"/>
                  </a:cubicBezTo>
                  <a:cubicBezTo>
                    <a:pt x="273" y="2125"/>
                    <a:pt x="307" y="2114"/>
                    <a:pt x="335" y="2089"/>
                  </a:cubicBezTo>
                  <a:cubicBezTo>
                    <a:pt x="645" y="1827"/>
                    <a:pt x="847" y="1446"/>
                    <a:pt x="990" y="1077"/>
                  </a:cubicBezTo>
                  <a:lnTo>
                    <a:pt x="1216" y="493"/>
                  </a:lnTo>
                  <a:cubicBezTo>
                    <a:pt x="1276" y="315"/>
                    <a:pt x="1383" y="219"/>
                    <a:pt x="1335" y="41"/>
                  </a:cubicBezTo>
                  <a:cubicBezTo>
                    <a:pt x="1335" y="14"/>
                    <a:pt x="1309" y="1"/>
                    <a:pt x="12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11992;p44">
              <a:extLst>
                <a:ext uri="{FF2B5EF4-FFF2-40B4-BE49-F238E27FC236}">
                  <a16:creationId xmlns:a16="http://schemas.microsoft.com/office/drawing/2014/main" id="{4DAA0CB9-0F45-DD8B-AE90-59D42EC40B8B}"/>
                </a:ext>
              </a:extLst>
            </p:cNvPr>
            <p:cNvSpPr/>
            <p:nvPr/>
          </p:nvSpPr>
          <p:spPr>
            <a:xfrm>
              <a:off x="3922575" y="2394600"/>
              <a:ext cx="80300" cy="116750"/>
            </a:xfrm>
            <a:custGeom>
              <a:avLst/>
              <a:gdLst/>
              <a:ahLst/>
              <a:cxnLst/>
              <a:rect l="l" t="t" r="r" b="b"/>
              <a:pathLst>
                <a:path w="3212" h="4670" extrusionOk="0">
                  <a:moveTo>
                    <a:pt x="3084" y="0"/>
                  </a:moveTo>
                  <a:cubicBezTo>
                    <a:pt x="3048" y="0"/>
                    <a:pt x="3011" y="17"/>
                    <a:pt x="2986" y="55"/>
                  </a:cubicBezTo>
                  <a:cubicBezTo>
                    <a:pt x="2403" y="900"/>
                    <a:pt x="1903" y="1912"/>
                    <a:pt x="1510" y="2865"/>
                  </a:cubicBezTo>
                  <a:lnTo>
                    <a:pt x="1105" y="3853"/>
                  </a:lnTo>
                  <a:cubicBezTo>
                    <a:pt x="1069" y="3936"/>
                    <a:pt x="950" y="4294"/>
                    <a:pt x="902" y="4329"/>
                  </a:cubicBezTo>
                  <a:cubicBezTo>
                    <a:pt x="880" y="4339"/>
                    <a:pt x="854" y="4344"/>
                    <a:pt x="826" y="4344"/>
                  </a:cubicBezTo>
                  <a:cubicBezTo>
                    <a:pt x="640" y="4344"/>
                    <a:pt x="351" y="4155"/>
                    <a:pt x="112" y="4155"/>
                  </a:cubicBezTo>
                  <a:cubicBezTo>
                    <a:pt x="85" y="4155"/>
                    <a:pt x="59" y="4157"/>
                    <a:pt x="33" y="4163"/>
                  </a:cubicBezTo>
                  <a:cubicBezTo>
                    <a:pt x="31" y="4161"/>
                    <a:pt x="28" y="4161"/>
                    <a:pt x="26" y="4161"/>
                  </a:cubicBezTo>
                  <a:cubicBezTo>
                    <a:pt x="7" y="4161"/>
                    <a:pt x="0" y="4201"/>
                    <a:pt x="21" y="4222"/>
                  </a:cubicBezTo>
                  <a:cubicBezTo>
                    <a:pt x="171" y="4412"/>
                    <a:pt x="489" y="4669"/>
                    <a:pt x="771" y="4669"/>
                  </a:cubicBezTo>
                  <a:cubicBezTo>
                    <a:pt x="824" y="4669"/>
                    <a:pt x="877" y="4660"/>
                    <a:pt x="926" y="4639"/>
                  </a:cubicBezTo>
                  <a:cubicBezTo>
                    <a:pt x="1272" y="4496"/>
                    <a:pt x="1450" y="3853"/>
                    <a:pt x="1581" y="3555"/>
                  </a:cubicBezTo>
                  <a:cubicBezTo>
                    <a:pt x="1855" y="2960"/>
                    <a:pt x="2117" y="2365"/>
                    <a:pt x="2438" y="1781"/>
                  </a:cubicBezTo>
                  <a:cubicBezTo>
                    <a:pt x="2712" y="1257"/>
                    <a:pt x="3057" y="745"/>
                    <a:pt x="3188" y="150"/>
                  </a:cubicBezTo>
                  <a:cubicBezTo>
                    <a:pt x="3212" y="58"/>
                    <a:pt x="3150" y="0"/>
                    <a:pt x="30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11993;p44">
              <a:extLst>
                <a:ext uri="{FF2B5EF4-FFF2-40B4-BE49-F238E27FC236}">
                  <a16:creationId xmlns:a16="http://schemas.microsoft.com/office/drawing/2014/main" id="{ABB96D1D-38C9-B743-BA63-7D401BC7EB91}"/>
                </a:ext>
              </a:extLst>
            </p:cNvPr>
            <p:cNvSpPr/>
            <p:nvPr/>
          </p:nvSpPr>
          <p:spPr>
            <a:xfrm>
              <a:off x="4001975" y="2389150"/>
              <a:ext cx="1725" cy="1175"/>
            </a:xfrm>
            <a:custGeom>
              <a:avLst/>
              <a:gdLst/>
              <a:ahLst/>
              <a:cxnLst/>
              <a:rect l="l" t="t" r="r" b="b"/>
              <a:pathLst>
                <a:path w="69" h="47" extrusionOk="0">
                  <a:moveTo>
                    <a:pt x="59" y="1"/>
                  </a:moveTo>
                  <a:cubicBezTo>
                    <a:pt x="56" y="1"/>
                    <a:pt x="52" y="4"/>
                    <a:pt x="48" y="11"/>
                  </a:cubicBezTo>
                  <a:lnTo>
                    <a:pt x="12" y="35"/>
                  </a:lnTo>
                  <a:cubicBezTo>
                    <a:pt x="1" y="35"/>
                    <a:pt x="12" y="47"/>
                    <a:pt x="36" y="47"/>
                  </a:cubicBezTo>
                  <a:lnTo>
                    <a:pt x="60" y="23"/>
                  </a:lnTo>
                  <a:cubicBezTo>
                    <a:pt x="68" y="15"/>
                    <a:pt x="65" y="1"/>
                    <a:pt x="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11994;p44">
              <a:extLst>
                <a:ext uri="{FF2B5EF4-FFF2-40B4-BE49-F238E27FC236}">
                  <a16:creationId xmlns:a16="http://schemas.microsoft.com/office/drawing/2014/main" id="{0940A726-E29F-5A4E-88C0-050B8489890A}"/>
                </a:ext>
              </a:extLst>
            </p:cNvPr>
            <p:cNvSpPr/>
            <p:nvPr/>
          </p:nvSpPr>
          <p:spPr>
            <a:xfrm>
              <a:off x="4001550" y="2377800"/>
              <a:ext cx="45100" cy="45575"/>
            </a:xfrm>
            <a:custGeom>
              <a:avLst/>
              <a:gdLst/>
              <a:ahLst/>
              <a:cxnLst/>
              <a:rect l="l" t="t" r="r" b="b"/>
              <a:pathLst>
                <a:path w="1804" h="1823" extrusionOk="0">
                  <a:moveTo>
                    <a:pt x="482" y="1"/>
                  </a:moveTo>
                  <a:cubicBezTo>
                    <a:pt x="184" y="13"/>
                    <a:pt x="137" y="239"/>
                    <a:pt x="18" y="465"/>
                  </a:cubicBezTo>
                  <a:cubicBezTo>
                    <a:pt x="1" y="490"/>
                    <a:pt x="14" y="515"/>
                    <a:pt x="35" y="515"/>
                  </a:cubicBezTo>
                  <a:cubicBezTo>
                    <a:pt x="44" y="515"/>
                    <a:pt x="55" y="511"/>
                    <a:pt x="65" y="501"/>
                  </a:cubicBezTo>
                  <a:cubicBezTo>
                    <a:pt x="181" y="346"/>
                    <a:pt x="304" y="285"/>
                    <a:pt x="425" y="285"/>
                  </a:cubicBezTo>
                  <a:cubicBezTo>
                    <a:pt x="704" y="285"/>
                    <a:pt x="975" y="609"/>
                    <a:pt x="1125" y="858"/>
                  </a:cubicBezTo>
                  <a:cubicBezTo>
                    <a:pt x="1303" y="1144"/>
                    <a:pt x="1434" y="1632"/>
                    <a:pt x="1732" y="1810"/>
                  </a:cubicBezTo>
                  <a:cubicBezTo>
                    <a:pt x="1744" y="1819"/>
                    <a:pt x="1754" y="1823"/>
                    <a:pt x="1763" y="1823"/>
                  </a:cubicBezTo>
                  <a:cubicBezTo>
                    <a:pt x="1790" y="1823"/>
                    <a:pt x="1803" y="1787"/>
                    <a:pt x="1803" y="1751"/>
                  </a:cubicBezTo>
                  <a:cubicBezTo>
                    <a:pt x="1780" y="1513"/>
                    <a:pt x="1601" y="1275"/>
                    <a:pt x="1494" y="1072"/>
                  </a:cubicBezTo>
                  <a:cubicBezTo>
                    <a:pt x="1363" y="798"/>
                    <a:pt x="1208" y="536"/>
                    <a:pt x="1006" y="298"/>
                  </a:cubicBezTo>
                  <a:cubicBezTo>
                    <a:pt x="863" y="132"/>
                    <a:pt x="708" y="1"/>
                    <a:pt x="4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11995;p44">
              <a:extLst>
                <a:ext uri="{FF2B5EF4-FFF2-40B4-BE49-F238E27FC236}">
                  <a16:creationId xmlns:a16="http://schemas.microsoft.com/office/drawing/2014/main" id="{13A111E8-5034-BCC0-F1C8-AEED8DE3DF36}"/>
                </a:ext>
              </a:extLst>
            </p:cNvPr>
            <p:cNvSpPr/>
            <p:nvPr/>
          </p:nvSpPr>
          <p:spPr>
            <a:xfrm>
              <a:off x="4053850" y="2441425"/>
              <a:ext cx="1975" cy="1950"/>
            </a:xfrm>
            <a:custGeom>
              <a:avLst/>
              <a:gdLst/>
              <a:ahLst/>
              <a:cxnLst/>
              <a:rect l="l" t="t" r="r" b="b"/>
              <a:pathLst>
                <a:path w="79" h="78" extrusionOk="0">
                  <a:moveTo>
                    <a:pt x="24" y="0"/>
                  </a:moveTo>
                  <a:cubicBezTo>
                    <a:pt x="10" y="0"/>
                    <a:pt x="1" y="23"/>
                    <a:pt x="9" y="39"/>
                  </a:cubicBezTo>
                  <a:lnTo>
                    <a:pt x="45" y="75"/>
                  </a:lnTo>
                  <a:cubicBezTo>
                    <a:pt x="47" y="77"/>
                    <a:pt x="48" y="77"/>
                    <a:pt x="50" y="77"/>
                  </a:cubicBezTo>
                  <a:cubicBezTo>
                    <a:pt x="63" y="77"/>
                    <a:pt x="79" y="50"/>
                    <a:pt x="69" y="39"/>
                  </a:cubicBezTo>
                  <a:lnTo>
                    <a:pt x="45" y="15"/>
                  </a:lnTo>
                  <a:cubicBezTo>
                    <a:pt x="38" y="5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11996;p44">
              <a:extLst>
                <a:ext uri="{FF2B5EF4-FFF2-40B4-BE49-F238E27FC236}">
                  <a16:creationId xmlns:a16="http://schemas.microsoft.com/office/drawing/2014/main" id="{323D4817-D4DB-E98E-6C98-A6D93C4C3E39}"/>
                </a:ext>
              </a:extLst>
            </p:cNvPr>
            <p:cNvSpPr/>
            <p:nvPr/>
          </p:nvSpPr>
          <p:spPr>
            <a:xfrm>
              <a:off x="4039850" y="2422150"/>
              <a:ext cx="27175" cy="29150"/>
            </a:xfrm>
            <a:custGeom>
              <a:avLst/>
              <a:gdLst/>
              <a:ahLst/>
              <a:cxnLst/>
              <a:rect l="l" t="t" r="r" b="b"/>
              <a:pathLst>
                <a:path w="1087" h="1166" extrusionOk="0">
                  <a:moveTo>
                    <a:pt x="114" y="1"/>
                  </a:moveTo>
                  <a:cubicBezTo>
                    <a:pt x="53" y="1"/>
                    <a:pt x="0" y="82"/>
                    <a:pt x="69" y="132"/>
                  </a:cubicBezTo>
                  <a:cubicBezTo>
                    <a:pt x="260" y="274"/>
                    <a:pt x="367" y="501"/>
                    <a:pt x="498" y="691"/>
                  </a:cubicBezTo>
                  <a:cubicBezTo>
                    <a:pt x="605" y="858"/>
                    <a:pt x="724" y="1084"/>
                    <a:pt x="914" y="1156"/>
                  </a:cubicBezTo>
                  <a:cubicBezTo>
                    <a:pt x="930" y="1163"/>
                    <a:pt x="945" y="1166"/>
                    <a:pt x="959" y="1166"/>
                  </a:cubicBezTo>
                  <a:cubicBezTo>
                    <a:pt x="1040" y="1166"/>
                    <a:pt x="1086" y="1058"/>
                    <a:pt x="1045" y="977"/>
                  </a:cubicBezTo>
                  <a:cubicBezTo>
                    <a:pt x="998" y="894"/>
                    <a:pt x="914" y="810"/>
                    <a:pt x="855" y="739"/>
                  </a:cubicBezTo>
                  <a:cubicBezTo>
                    <a:pt x="783" y="655"/>
                    <a:pt x="700" y="548"/>
                    <a:pt x="629" y="453"/>
                  </a:cubicBezTo>
                  <a:cubicBezTo>
                    <a:pt x="498" y="298"/>
                    <a:pt x="343" y="120"/>
                    <a:pt x="152" y="13"/>
                  </a:cubicBezTo>
                  <a:cubicBezTo>
                    <a:pt x="140" y="4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11997;p44">
              <a:extLst>
                <a:ext uri="{FF2B5EF4-FFF2-40B4-BE49-F238E27FC236}">
                  <a16:creationId xmlns:a16="http://schemas.microsoft.com/office/drawing/2014/main" id="{E8F72C6C-0C8F-6F6B-8109-986A74BF0BE7}"/>
                </a:ext>
              </a:extLst>
            </p:cNvPr>
            <p:cNvSpPr/>
            <p:nvPr/>
          </p:nvSpPr>
          <p:spPr>
            <a:xfrm>
              <a:off x="4064900" y="2448325"/>
              <a:ext cx="4975" cy="3925"/>
            </a:xfrm>
            <a:custGeom>
              <a:avLst/>
              <a:gdLst/>
              <a:ahLst/>
              <a:cxnLst/>
              <a:rect l="l" t="t" r="r" b="b"/>
              <a:pathLst>
                <a:path w="199" h="157" extrusionOk="0">
                  <a:moveTo>
                    <a:pt x="67" y="1"/>
                  </a:moveTo>
                  <a:cubicBezTo>
                    <a:pt x="63" y="1"/>
                    <a:pt x="59" y="1"/>
                    <a:pt x="55" y="1"/>
                  </a:cubicBezTo>
                  <a:cubicBezTo>
                    <a:pt x="15" y="13"/>
                    <a:pt x="0" y="49"/>
                    <a:pt x="5" y="82"/>
                  </a:cubicBezTo>
                  <a:lnTo>
                    <a:pt x="5" y="82"/>
                  </a:lnTo>
                  <a:cubicBezTo>
                    <a:pt x="0" y="115"/>
                    <a:pt x="15" y="150"/>
                    <a:pt x="55" y="156"/>
                  </a:cubicBezTo>
                  <a:lnTo>
                    <a:pt x="79" y="156"/>
                  </a:lnTo>
                  <a:cubicBezTo>
                    <a:pt x="95" y="156"/>
                    <a:pt x="108" y="152"/>
                    <a:pt x="118" y="144"/>
                  </a:cubicBezTo>
                  <a:lnTo>
                    <a:pt x="139" y="144"/>
                  </a:lnTo>
                  <a:cubicBezTo>
                    <a:pt x="198" y="120"/>
                    <a:pt x="198" y="37"/>
                    <a:pt x="139" y="25"/>
                  </a:cubicBezTo>
                  <a:lnTo>
                    <a:pt x="127" y="25"/>
                  </a:lnTo>
                  <a:cubicBezTo>
                    <a:pt x="114" y="11"/>
                    <a:pt x="9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11998;p44">
              <a:extLst>
                <a:ext uri="{FF2B5EF4-FFF2-40B4-BE49-F238E27FC236}">
                  <a16:creationId xmlns:a16="http://schemas.microsoft.com/office/drawing/2014/main" id="{4DEDC659-DCD9-7652-58F6-7FF2CBC3B48F}"/>
                </a:ext>
              </a:extLst>
            </p:cNvPr>
            <p:cNvSpPr/>
            <p:nvPr/>
          </p:nvSpPr>
          <p:spPr>
            <a:xfrm>
              <a:off x="4065275" y="2432700"/>
              <a:ext cx="16500" cy="18625"/>
            </a:xfrm>
            <a:custGeom>
              <a:avLst/>
              <a:gdLst/>
              <a:ahLst/>
              <a:cxnLst/>
              <a:rect l="l" t="t" r="r" b="b"/>
              <a:pathLst>
                <a:path w="660" h="745" extrusionOk="0">
                  <a:moveTo>
                    <a:pt x="480" y="0"/>
                  </a:moveTo>
                  <a:cubicBezTo>
                    <a:pt x="461" y="0"/>
                    <a:pt x="441" y="6"/>
                    <a:pt x="421" y="19"/>
                  </a:cubicBezTo>
                  <a:cubicBezTo>
                    <a:pt x="314" y="79"/>
                    <a:pt x="267" y="222"/>
                    <a:pt x="207" y="329"/>
                  </a:cubicBezTo>
                  <a:cubicBezTo>
                    <a:pt x="147" y="448"/>
                    <a:pt x="100" y="567"/>
                    <a:pt x="28" y="674"/>
                  </a:cubicBezTo>
                  <a:cubicBezTo>
                    <a:pt x="0" y="702"/>
                    <a:pt x="38" y="745"/>
                    <a:pt x="67" y="745"/>
                  </a:cubicBezTo>
                  <a:cubicBezTo>
                    <a:pt x="75" y="745"/>
                    <a:pt x="83" y="741"/>
                    <a:pt x="88" y="734"/>
                  </a:cubicBezTo>
                  <a:cubicBezTo>
                    <a:pt x="207" y="650"/>
                    <a:pt x="338" y="603"/>
                    <a:pt x="445" y="495"/>
                  </a:cubicBezTo>
                  <a:cubicBezTo>
                    <a:pt x="540" y="388"/>
                    <a:pt x="659" y="222"/>
                    <a:pt x="600" y="91"/>
                  </a:cubicBezTo>
                  <a:cubicBezTo>
                    <a:pt x="574" y="39"/>
                    <a:pt x="530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11999;p44">
              <a:extLst>
                <a:ext uri="{FF2B5EF4-FFF2-40B4-BE49-F238E27FC236}">
                  <a16:creationId xmlns:a16="http://schemas.microsoft.com/office/drawing/2014/main" id="{725C8473-B749-25C4-EBE5-125D8664C409}"/>
                </a:ext>
              </a:extLst>
            </p:cNvPr>
            <p:cNvSpPr/>
            <p:nvPr/>
          </p:nvSpPr>
          <p:spPr>
            <a:xfrm>
              <a:off x="4080025" y="2371775"/>
              <a:ext cx="59800" cy="58750"/>
            </a:xfrm>
            <a:custGeom>
              <a:avLst/>
              <a:gdLst/>
              <a:ahLst/>
              <a:cxnLst/>
              <a:rect l="l" t="t" r="r" b="b"/>
              <a:pathLst>
                <a:path w="2392" h="2350" extrusionOk="0">
                  <a:moveTo>
                    <a:pt x="6" y="2344"/>
                  </a:moveTo>
                  <a:cubicBezTo>
                    <a:pt x="1" y="2344"/>
                    <a:pt x="6" y="2349"/>
                    <a:pt x="22" y="2349"/>
                  </a:cubicBezTo>
                  <a:cubicBezTo>
                    <a:pt x="14" y="2345"/>
                    <a:pt x="9" y="2344"/>
                    <a:pt x="6" y="2344"/>
                  </a:cubicBezTo>
                  <a:close/>
                  <a:moveTo>
                    <a:pt x="2166" y="1"/>
                  </a:moveTo>
                  <a:cubicBezTo>
                    <a:pt x="1860" y="1"/>
                    <a:pt x="1345" y="478"/>
                    <a:pt x="1224" y="599"/>
                  </a:cubicBezTo>
                  <a:cubicBezTo>
                    <a:pt x="748" y="1123"/>
                    <a:pt x="284" y="1718"/>
                    <a:pt x="22" y="2349"/>
                  </a:cubicBezTo>
                  <a:cubicBezTo>
                    <a:pt x="450" y="2194"/>
                    <a:pt x="736" y="1635"/>
                    <a:pt x="1034" y="1277"/>
                  </a:cubicBezTo>
                  <a:cubicBezTo>
                    <a:pt x="1236" y="1039"/>
                    <a:pt x="1451" y="789"/>
                    <a:pt x="1689" y="587"/>
                  </a:cubicBezTo>
                  <a:cubicBezTo>
                    <a:pt x="1891" y="408"/>
                    <a:pt x="2034" y="384"/>
                    <a:pt x="2284" y="361"/>
                  </a:cubicBezTo>
                  <a:cubicBezTo>
                    <a:pt x="2332" y="361"/>
                    <a:pt x="2391" y="313"/>
                    <a:pt x="2391" y="254"/>
                  </a:cubicBezTo>
                  <a:cubicBezTo>
                    <a:pt x="2368" y="70"/>
                    <a:pt x="2282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12000;p44">
              <a:extLst>
                <a:ext uri="{FF2B5EF4-FFF2-40B4-BE49-F238E27FC236}">
                  <a16:creationId xmlns:a16="http://schemas.microsoft.com/office/drawing/2014/main" id="{8CFCBF53-B25A-7FBA-AF28-76B0EE2BFCFA}"/>
                </a:ext>
              </a:extLst>
            </p:cNvPr>
            <p:cNvSpPr/>
            <p:nvPr/>
          </p:nvSpPr>
          <p:spPr>
            <a:xfrm>
              <a:off x="4132175" y="2374575"/>
              <a:ext cx="54850" cy="43300"/>
            </a:xfrm>
            <a:custGeom>
              <a:avLst/>
              <a:gdLst/>
              <a:ahLst/>
              <a:cxnLst/>
              <a:rect l="l" t="t" r="r" b="b"/>
              <a:pathLst>
                <a:path w="2194" h="1732" extrusionOk="0">
                  <a:moveTo>
                    <a:pt x="356" y="0"/>
                  </a:moveTo>
                  <a:cubicBezTo>
                    <a:pt x="268" y="0"/>
                    <a:pt x="176" y="6"/>
                    <a:pt x="67" y="11"/>
                  </a:cubicBezTo>
                  <a:cubicBezTo>
                    <a:pt x="64" y="10"/>
                    <a:pt x="61" y="9"/>
                    <a:pt x="58" y="9"/>
                  </a:cubicBezTo>
                  <a:cubicBezTo>
                    <a:pt x="17" y="9"/>
                    <a:pt x="0" y="83"/>
                    <a:pt x="67" y="94"/>
                  </a:cubicBezTo>
                  <a:cubicBezTo>
                    <a:pt x="924" y="392"/>
                    <a:pt x="1555" y="1034"/>
                    <a:pt x="2115" y="1725"/>
                  </a:cubicBezTo>
                  <a:cubicBezTo>
                    <a:pt x="2122" y="1730"/>
                    <a:pt x="2129" y="1732"/>
                    <a:pt x="2136" y="1732"/>
                  </a:cubicBezTo>
                  <a:cubicBezTo>
                    <a:pt x="2166" y="1732"/>
                    <a:pt x="2194" y="1697"/>
                    <a:pt x="2174" y="1677"/>
                  </a:cubicBezTo>
                  <a:cubicBezTo>
                    <a:pt x="1889" y="1249"/>
                    <a:pt x="1746" y="796"/>
                    <a:pt x="1341" y="439"/>
                  </a:cubicBezTo>
                  <a:cubicBezTo>
                    <a:pt x="1174" y="308"/>
                    <a:pt x="1020" y="165"/>
                    <a:pt x="817" y="94"/>
                  </a:cubicBezTo>
                  <a:cubicBezTo>
                    <a:pt x="643" y="18"/>
                    <a:pt x="508" y="0"/>
                    <a:pt x="3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12001;p44">
              <a:extLst>
                <a:ext uri="{FF2B5EF4-FFF2-40B4-BE49-F238E27FC236}">
                  <a16:creationId xmlns:a16="http://schemas.microsoft.com/office/drawing/2014/main" id="{70F06D17-BCA0-B4DC-EDA3-C01AADC8548B}"/>
                </a:ext>
              </a:extLst>
            </p:cNvPr>
            <p:cNvSpPr/>
            <p:nvPr/>
          </p:nvSpPr>
          <p:spPr>
            <a:xfrm>
              <a:off x="4186475" y="2428475"/>
              <a:ext cx="50875" cy="86225"/>
            </a:xfrm>
            <a:custGeom>
              <a:avLst/>
              <a:gdLst/>
              <a:ahLst/>
              <a:cxnLst/>
              <a:rect l="l" t="t" r="r" b="b"/>
              <a:pathLst>
                <a:path w="2035" h="3449" extrusionOk="0">
                  <a:moveTo>
                    <a:pt x="161" y="0"/>
                  </a:moveTo>
                  <a:cubicBezTo>
                    <a:pt x="83" y="0"/>
                    <a:pt x="1" y="85"/>
                    <a:pt x="50" y="176"/>
                  </a:cubicBezTo>
                  <a:cubicBezTo>
                    <a:pt x="395" y="760"/>
                    <a:pt x="610" y="1426"/>
                    <a:pt x="895" y="2034"/>
                  </a:cubicBezTo>
                  <a:cubicBezTo>
                    <a:pt x="1110" y="2498"/>
                    <a:pt x="1372" y="3177"/>
                    <a:pt x="1848" y="3439"/>
                  </a:cubicBezTo>
                  <a:cubicBezTo>
                    <a:pt x="1861" y="3445"/>
                    <a:pt x="1875" y="3448"/>
                    <a:pt x="1890" y="3448"/>
                  </a:cubicBezTo>
                  <a:cubicBezTo>
                    <a:pt x="1958" y="3448"/>
                    <a:pt x="2034" y="3388"/>
                    <a:pt x="2015" y="3320"/>
                  </a:cubicBezTo>
                  <a:cubicBezTo>
                    <a:pt x="1824" y="2772"/>
                    <a:pt x="1384" y="2319"/>
                    <a:pt x="1145" y="1784"/>
                  </a:cubicBezTo>
                  <a:cubicBezTo>
                    <a:pt x="872" y="1188"/>
                    <a:pt x="598" y="605"/>
                    <a:pt x="252" y="57"/>
                  </a:cubicBezTo>
                  <a:cubicBezTo>
                    <a:pt x="231" y="17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12002;p44">
              <a:extLst>
                <a:ext uri="{FF2B5EF4-FFF2-40B4-BE49-F238E27FC236}">
                  <a16:creationId xmlns:a16="http://schemas.microsoft.com/office/drawing/2014/main" id="{F1B404FF-959F-59C0-C7BA-12FB9D1DCADF}"/>
                </a:ext>
              </a:extLst>
            </p:cNvPr>
            <p:cNvSpPr/>
            <p:nvPr/>
          </p:nvSpPr>
          <p:spPr>
            <a:xfrm>
              <a:off x="4235125" y="2507850"/>
              <a:ext cx="41900" cy="19475"/>
            </a:xfrm>
            <a:custGeom>
              <a:avLst/>
              <a:gdLst/>
              <a:ahLst/>
              <a:cxnLst/>
              <a:rect l="l" t="t" r="r" b="b"/>
              <a:pathLst>
                <a:path w="1676" h="779" extrusionOk="0">
                  <a:moveTo>
                    <a:pt x="114" y="1"/>
                  </a:moveTo>
                  <a:cubicBezTo>
                    <a:pt x="19" y="1"/>
                    <a:pt x="0" y="112"/>
                    <a:pt x="69" y="168"/>
                  </a:cubicBezTo>
                  <a:cubicBezTo>
                    <a:pt x="331" y="347"/>
                    <a:pt x="569" y="418"/>
                    <a:pt x="866" y="537"/>
                  </a:cubicBezTo>
                  <a:cubicBezTo>
                    <a:pt x="1070" y="619"/>
                    <a:pt x="1300" y="779"/>
                    <a:pt x="1518" y="779"/>
                  </a:cubicBezTo>
                  <a:cubicBezTo>
                    <a:pt x="1555" y="779"/>
                    <a:pt x="1592" y="774"/>
                    <a:pt x="1628" y="764"/>
                  </a:cubicBezTo>
                  <a:cubicBezTo>
                    <a:pt x="1664" y="752"/>
                    <a:pt x="1676" y="716"/>
                    <a:pt x="1676" y="692"/>
                  </a:cubicBezTo>
                  <a:cubicBezTo>
                    <a:pt x="1628" y="406"/>
                    <a:pt x="1307" y="287"/>
                    <a:pt x="1069" y="180"/>
                  </a:cubicBezTo>
                  <a:cubicBezTo>
                    <a:pt x="735" y="61"/>
                    <a:pt x="473" y="2"/>
                    <a:pt x="128" y="2"/>
                  </a:cubicBezTo>
                  <a:cubicBezTo>
                    <a:pt x="123" y="1"/>
                    <a:pt x="11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12003;p44">
              <a:extLst>
                <a:ext uri="{FF2B5EF4-FFF2-40B4-BE49-F238E27FC236}">
                  <a16:creationId xmlns:a16="http://schemas.microsoft.com/office/drawing/2014/main" id="{0AE29C43-A5EC-230D-9D7F-73605039EC50}"/>
                </a:ext>
              </a:extLst>
            </p:cNvPr>
            <p:cNvSpPr/>
            <p:nvPr/>
          </p:nvSpPr>
          <p:spPr>
            <a:xfrm>
              <a:off x="4275650" y="2525950"/>
              <a:ext cx="25500" cy="12000"/>
            </a:xfrm>
            <a:custGeom>
              <a:avLst/>
              <a:gdLst/>
              <a:ahLst/>
              <a:cxnLst/>
              <a:rect l="l" t="t" r="r" b="b"/>
              <a:pathLst>
                <a:path w="1020" h="480" extrusionOk="0">
                  <a:moveTo>
                    <a:pt x="53" y="0"/>
                  </a:moveTo>
                  <a:cubicBezTo>
                    <a:pt x="25" y="0"/>
                    <a:pt x="1" y="51"/>
                    <a:pt x="19" y="87"/>
                  </a:cubicBezTo>
                  <a:cubicBezTo>
                    <a:pt x="138" y="206"/>
                    <a:pt x="198" y="325"/>
                    <a:pt x="364" y="385"/>
                  </a:cubicBezTo>
                  <a:cubicBezTo>
                    <a:pt x="477" y="432"/>
                    <a:pt x="620" y="479"/>
                    <a:pt x="746" y="479"/>
                  </a:cubicBezTo>
                  <a:cubicBezTo>
                    <a:pt x="779" y="479"/>
                    <a:pt x="811" y="476"/>
                    <a:pt x="841" y="468"/>
                  </a:cubicBezTo>
                  <a:cubicBezTo>
                    <a:pt x="1019" y="433"/>
                    <a:pt x="996" y="194"/>
                    <a:pt x="841" y="135"/>
                  </a:cubicBezTo>
                  <a:cubicBezTo>
                    <a:pt x="710" y="87"/>
                    <a:pt x="579" y="111"/>
                    <a:pt x="436" y="87"/>
                  </a:cubicBezTo>
                  <a:cubicBezTo>
                    <a:pt x="305" y="52"/>
                    <a:pt x="198" y="63"/>
                    <a:pt x="79" y="16"/>
                  </a:cubicBezTo>
                  <a:cubicBezTo>
                    <a:pt x="70" y="5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12004;p44">
              <a:extLst>
                <a:ext uri="{FF2B5EF4-FFF2-40B4-BE49-F238E27FC236}">
                  <a16:creationId xmlns:a16="http://schemas.microsoft.com/office/drawing/2014/main" id="{7FC0CF41-B79D-C7A3-6BA2-E0E076C481CA}"/>
                </a:ext>
              </a:extLst>
            </p:cNvPr>
            <p:cNvSpPr/>
            <p:nvPr/>
          </p:nvSpPr>
          <p:spPr>
            <a:xfrm>
              <a:off x="4052375" y="2440575"/>
              <a:ext cx="44275" cy="31450"/>
            </a:xfrm>
            <a:custGeom>
              <a:avLst/>
              <a:gdLst/>
              <a:ahLst/>
              <a:cxnLst/>
              <a:rect l="l" t="t" r="r" b="b"/>
              <a:pathLst>
                <a:path w="1771" h="1258" extrusionOk="0">
                  <a:moveTo>
                    <a:pt x="109" y="0"/>
                  </a:moveTo>
                  <a:cubicBezTo>
                    <a:pt x="47" y="0"/>
                    <a:pt x="1" y="54"/>
                    <a:pt x="44" y="97"/>
                  </a:cubicBezTo>
                  <a:cubicBezTo>
                    <a:pt x="306" y="347"/>
                    <a:pt x="521" y="657"/>
                    <a:pt x="830" y="883"/>
                  </a:cubicBezTo>
                  <a:cubicBezTo>
                    <a:pt x="1015" y="1035"/>
                    <a:pt x="1360" y="1258"/>
                    <a:pt x="1618" y="1258"/>
                  </a:cubicBezTo>
                  <a:cubicBezTo>
                    <a:pt x="1642" y="1258"/>
                    <a:pt x="1665" y="1256"/>
                    <a:pt x="1687" y="1252"/>
                  </a:cubicBezTo>
                  <a:cubicBezTo>
                    <a:pt x="1747" y="1240"/>
                    <a:pt x="1771" y="1181"/>
                    <a:pt x="1771" y="1133"/>
                  </a:cubicBezTo>
                  <a:cubicBezTo>
                    <a:pt x="1699" y="835"/>
                    <a:pt x="1259" y="752"/>
                    <a:pt x="1021" y="609"/>
                  </a:cubicBezTo>
                  <a:cubicBezTo>
                    <a:pt x="699" y="430"/>
                    <a:pt x="473" y="157"/>
                    <a:pt x="128" y="2"/>
                  </a:cubicBezTo>
                  <a:cubicBezTo>
                    <a:pt x="121" y="1"/>
                    <a:pt x="115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12005;p44">
              <a:extLst>
                <a:ext uri="{FF2B5EF4-FFF2-40B4-BE49-F238E27FC236}">
                  <a16:creationId xmlns:a16="http://schemas.microsoft.com/office/drawing/2014/main" id="{BDBF5491-1306-C385-BE2F-1A6110A6BACB}"/>
                </a:ext>
              </a:extLst>
            </p:cNvPr>
            <p:cNvSpPr/>
            <p:nvPr/>
          </p:nvSpPr>
          <p:spPr>
            <a:xfrm>
              <a:off x="4097700" y="2476900"/>
              <a:ext cx="29575" cy="36700"/>
            </a:xfrm>
            <a:custGeom>
              <a:avLst/>
              <a:gdLst/>
              <a:ahLst/>
              <a:cxnLst/>
              <a:rect l="l" t="t" r="r" b="b"/>
              <a:pathLst>
                <a:path w="1183" h="1468" extrusionOk="0">
                  <a:moveTo>
                    <a:pt x="74" y="1"/>
                  </a:moveTo>
                  <a:cubicBezTo>
                    <a:pt x="38" y="1"/>
                    <a:pt x="0" y="46"/>
                    <a:pt x="17" y="97"/>
                  </a:cubicBezTo>
                  <a:cubicBezTo>
                    <a:pt x="53" y="228"/>
                    <a:pt x="160" y="335"/>
                    <a:pt x="232" y="454"/>
                  </a:cubicBezTo>
                  <a:cubicBezTo>
                    <a:pt x="327" y="585"/>
                    <a:pt x="386" y="740"/>
                    <a:pt x="458" y="871"/>
                  </a:cubicBezTo>
                  <a:cubicBezTo>
                    <a:pt x="613" y="1085"/>
                    <a:pt x="803" y="1394"/>
                    <a:pt x="1053" y="1466"/>
                  </a:cubicBezTo>
                  <a:cubicBezTo>
                    <a:pt x="1060" y="1467"/>
                    <a:pt x="1067" y="1467"/>
                    <a:pt x="1073" y="1467"/>
                  </a:cubicBezTo>
                  <a:cubicBezTo>
                    <a:pt x="1153" y="1467"/>
                    <a:pt x="1182" y="1401"/>
                    <a:pt x="1160" y="1335"/>
                  </a:cubicBezTo>
                  <a:cubicBezTo>
                    <a:pt x="1101" y="1204"/>
                    <a:pt x="982" y="1121"/>
                    <a:pt x="875" y="1002"/>
                  </a:cubicBezTo>
                  <a:cubicBezTo>
                    <a:pt x="767" y="882"/>
                    <a:pt x="684" y="740"/>
                    <a:pt x="589" y="621"/>
                  </a:cubicBezTo>
                  <a:cubicBezTo>
                    <a:pt x="458" y="430"/>
                    <a:pt x="327" y="144"/>
                    <a:pt x="113" y="25"/>
                  </a:cubicBezTo>
                  <a:cubicBezTo>
                    <a:pt x="102" y="8"/>
                    <a:pt x="88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12006;p44">
              <a:extLst>
                <a:ext uri="{FF2B5EF4-FFF2-40B4-BE49-F238E27FC236}">
                  <a16:creationId xmlns:a16="http://schemas.microsoft.com/office/drawing/2014/main" id="{2AAA8616-400B-0834-A558-F9F14CA7A0FE}"/>
                </a:ext>
              </a:extLst>
            </p:cNvPr>
            <p:cNvSpPr/>
            <p:nvPr/>
          </p:nvSpPr>
          <p:spPr>
            <a:xfrm>
              <a:off x="4103450" y="2683425"/>
              <a:ext cx="79175" cy="64725"/>
            </a:xfrm>
            <a:custGeom>
              <a:avLst/>
              <a:gdLst/>
              <a:ahLst/>
              <a:cxnLst/>
              <a:rect l="l" t="t" r="r" b="b"/>
              <a:pathLst>
                <a:path w="3167" h="2589" extrusionOk="0">
                  <a:moveTo>
                    <a:pt x="2636" y="1"/>
                  </a:moveTo>
                  <a:cubicBezTo>
                    <a:pt x="2414" y="1"/>
                    <a:pt x="2192" y="145"/>
                    <a:pt x="1966" y="337"/>
                  </a:cubicBezTo>
                  <a:cubicBezTo>
                    <a:pt x="1657" y="599"/>
                    <a:pt x="1407" y="944"/>
                    <a:pt x="1133" y="1253"/>
                  </a:cubicBezTo>
                  <a:cubicBezTo>
                    <a:pt x="811" y="1646"/>
                    <a:pt x="418" y="1968"/>
                    <a:pt x="97" y="2337"/>
                  </a:cubicBezTo>
                  <a:cubicBezTo>
                    <a:pt x="0" y="2443"/>
                    <a:pt x="68" y="2589"/>
                    <a:pt x="174" y="2589"/>
                  </a:cubicBezTo>
                  <a:cubicBezTo>
                    <a:pt x="198" y="2589"/>
                    <a:pt x="225" y="2581"/>
                    <a:pt x="252" y="2563"/>
                  </a:cubicBezTo>
                  <a:cubicBezTo>
                    <a:pt x="847" y="2230"/>
                    <a:pt x="1311" y="1646"/>
                    <a:pt x="1740" y="1123"/>
                  </a:cubicBezTo>
                  <a:cubicBezTo>
                    <a:pt x="1942" y="896"/>
                    <a:pt x="2085" y="694"/>
                    <a:pt x="2252" y="444"/>
                  </a:cubicBezTo>
                  <a:cubicBezTo>
                    <a:pt x="2344" y="306"/>
                    <a:pt x="2441" y="262"/>
                    <a:pt x="2544" y="262"/>
                  </a:cubicBezTo>
                  <a:cubicBezTo>
                    <a:pt x="2708" y="262"/>
                    <a:pt x="2888" y="374"/>
                    <a:pt x="3085" y="396"/>
                  </a:cubicBezTo>
                  <a:cubicBezTo>
                    <a:pt x="3089" y="397"/>
                    <a:pt x="3093" y="397"/>
                    <a:pt x="3097" y="397"/>
                  </a:cubicBezTo>
                  <a:cubicBezTo>
                    <a:pt x="3158" y="397"/>
                    <a:pt x="3167" y="311"/>
                    <a:pt x="3133" y="277"/>
                  </a:cubicBezTo>
                  <a:cubicBezTo>
                    <a:pt x="2966" y="80"/>
                    <a:pt x="280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12007;p44">
              <a:extLst>
                <a:ext uri="{FF2B5EF4-FFF2-40B4-BE49-F238E27FC236}">
                  <a16:creationId xmlns:a16="http://schemas.microsoft.com/office/drawing/2014/main" id="{5A980C75-BBA5-68F8-2B27-57F38385A351}"/>
                </a:ext>
              </a:extLst>
            </p:cNvPr>
            <p:cNvSpPr/>
            <p:nvPr/>
          </p:nvSpPr>
          <p:spPr>
            <a:xfrm>
              <a:off x="4186225" y="2692725"/>
              <a:ext cx="69525" cy="43875"/>
            </a:xfrm>
            <a:custGeom>
              <a:avLst/>
              <a:gdLst/>
              <a:ahLst/>
              <a:cxnLst/>
              <a:rect l="l" t="t" r="r" b="b"/>
              <a:pathLst>
                <a:path w="2781" h="1755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1" y="24"/>
                    <a:pt x="12" y="36"/>
                  </a:cubicBezTo>
                  <a:cubicBezTo>
                    <a:pt x="405" y="393"/>
                    <a:pt x="501" y="989"/>
                    <a:pt x="977" y="1274"/>
                  </a:cubicBezTo>
                  <a:cubicBezTo>
                    <a:pt x="1191" y="1393"/>
                    <a:pt x="1417" y="1441"/>
                    <a:pt x="1632" y="1477"/>
                  </a:cubicBezTo>
                  <a:cubicBezTo>
                    <a:pt x="1989" y="1536"/>
                    <a:pt x="2263" y="1655"/>
                    <a:pt x="2608" y="1751"/>
                  </a:cubicBezTo>
                  <a:cubicBezTo>
                    <a:pt x="2617" y="1753"/>
                    <a:pt x="2626" y="1754"/>
                    <a:pt x="2635" y="1754"/>
                  </a:cubicBezTo>
                  <a:cubicBezTo>
                    <a:pt x="2710" y="1754"/>
                    <a:pt x="2780" y="1669"/>
                    <a:pt x="2727" y="1584"/>
                  </a:cubicBezTo>
                  <a:cubicBezTo>
                    <a:pt x="2465" y="1155"/>
                    <a:pt x="1953" y="1167"/>
                    <a:pt x="1501" y="1096"/>
                  </a:cubicBezTo>
                  <a:cubicBezTo>
                    <a:pt x="893" y="989"/>
                    <a:pt x="465" y="405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12008;p44">
              <a:extLst>
                <a:ext uri="{FF2B5EF4-FFF2-40B4-BE49-F238E27FC236}">
                  <a16:creationId xmlns:a16="http://schemas.microsoft.com/office/drawing/2014/main" id="{285216A3-B57F-41B3-F20B-76B77EAE0049}"/>
                </a:ext>
              </a:extLst>
            </p:cNvPr>
            <p:cNvSpPr/>
            <p:nvPr/>
          </p:nvSpPr>
          <p:spPr>
            <a:xfrm>
              <a:off x="4256175" y="2737425"/>
              <a:ext cx="9550" cy="7425"/>
            </a:xfrm>
            <a:custGeom>
              <a:avLst/>
              <a:gdLst/>
              <a:ahLst/>
              <a:cxnLst/>
              <a:rect l="l" t="t" r="r" b="b"/>
              <a:pathLst>
                <a:path w="382" h="297" extrusionOk="0">
                  <a:moveTo>
                    <a:pt x="83" y="0"/>
                  </a:moveTo>
                  <a:cubicBezTo>
                    <a:pt x="65" y="0"/>
                    <a:pt x="48" y="14"/>
                    <a:pt x="48" y="22"/>
                  </a:cubicBezTo>
                  <a:cubicBezTo>
                    <a:pt x="0" y="105"/>
                    <a:pt x="12" y="201"/>
                    <a:pt x="84" y="260"/>
                  </a:cubicBezTo>
                  <a:cubicBezTo>
                    <a:pt x="122" y="282"/>
                    <a:pt x="170" y="296"/>
                    <a:pt x="216" y="296"/>
                  </a:cubicBezTo>
                  <a:cubicBezTo>
                    <a:pt x="270" y="296"/>
                    <a:pt x="320" y="276"/>
                    <a:pt x="346" y="225"/>
                  </a:cubicBezTo>
                  <a:cubicBezTo>
                    <a:pt x="381" y="153"/>
                    <a:pt x="322" y="46"/>
                    <a:pt x="251" y="22"/>
                  </a:cubicBezTo>
                  <a:cubicBezTo>
                    <a:pt x="218" y="14"/>
                    <a:pt x="179" y="0"/>
                    <a:pt x="147" y="0"/>
                  </a:cubicBezTo>
                  <a:cubicBezTo>
                    <a:pt x="132" y="0"/>
                    <a:pt x="119" y="3"/>
                    <a:pt x="108" y="10"/>
                  </a:cubicBezTo>
                  <a:cubicBezTo>
                    <a:pt x="100" y="3"/>
                    <a:pt x="92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12009;p44">
              <a:extLst>
                <a:ext uri="{FF2B5EF4-FFF2-40B4-BE49-F238E27FC236}">
                  <a16:creationId xmlns:a16="http://schemas.microsoft.com/office/drawing/2014/main" id="{43105A3A-6EF3-05B0-BF5B-1FF9731079AF}"/>
                </a:ext>
              </a:extLst>
            </p:cNvPr>
            <p:cNvSpPr/>
            <p:nvPr/>
          </p:nvSpPr>
          <p:spPr>
            <a:xfrm>
              <a:off x="4495650" y="2491725"/>
              <a:ext cx="64325" cy="77275"/>
            </a:xfrm>
            <a:custGeom>
              <a:avLst/>
              <a:gdLst/>
              <a:ahLst/>
              <a:cxnLst/>
              <a:rect l="l" t="t" r="r" b="b"/>
              <a:pathLst>
                <a:path w="2573" h="3091" extrusionOk="0">
                  <a:moveTo>
                    <a:pt x="2492" y="0"/>
                  </a:moveTo>
                  <a:cubicBezTo>
                    <a:pt x="2478" y="0"/>
                    <a:pt x="2463" y="5"/>
                    <a:pt x="2447" y="16"/>
                  </a:cubicBezTo>
                  <a:cubicBezTo>
                    <a:pt x="1911" y="325"/>
                    <a:pt x="1518" y="968"/>
                    <a:pt x="1149" y="1444"/>
                  </a:cubicBezTo>
                  <a:cubicBezTo>
                    <a:pt x="744" y="1956"/>
                    <a:pt x="387" y="2492"/>
                    <a:pt x="18" y="3028"/>
                  </a:cubicBezTo>
                  <a:cubicBezTo>
                    <a:pt x="1" y="3062"/>
                    <a:pt x="14" y="3090"/>
                    <a:pt x="37" y="3090"/>
                  </a:cubicBezTo>
                  <a:cubicBezTo>
                    <a:pt x="45" y="3090"/>
                    <a:pt x="55" y="3086"/>
                    <a:pt x="66" y="3076"/>
                  </a:cubicBezTo>
                  <a:cubicBezTo>
                    <a:pt x="506" y="2575"/>
                    <a:pt x="959" y="2063"/>
                    <a:pt x="1387" y="1528"/>
                  </a:cubicBezTo>
                  <a:cubicBezTo>
                    <a:pt x="1756" y="1087"/>
                    <a:pt x="2280" y="635"/>
                    <a:pt x="2554" y="111"/>
                  </a:cubicBezTo>
                  <a:cubicBezTo>
                    <a:pt x="2572" y="56"/>
                    <a:pt x="2541" y="0"/>
                    <a:pt x="24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12010;p44">
              <a:extLst>
                <a:ext uri="{FF2B5EF4-FFF2-40B4-BE49-F238E27FC236}">
                  <a16:creationId xmlns:a16="http://schemas.microsoft.com/office/drawing/2014/main" id="{EC963F9A-A050-F62C-7E72-4B4A06AB45AB}"/>
                </a:ext>
              </a:extLst>
            </p:cNvPr>
            <p:cNvSpPr/>
            <p:nvPr/>
          </p:nvSpPr>
          <p:spPr>
            <a:xfrm>
              <a:off x="4558900" y="2491500"/>
              <a:ext cx="55900" cy="52325"/>
            </a:xfrm>
            <a:custGeom>
              <a:avLst/>
              <a:gdLst/>
              <a:ahLst/>
              <a:cxnLst/>
              <a:rect l="l" t="t" r="r" b="b"/>
              <a:pathLst>
                <a:path w="2236" h="2093" extrusionOk="0">
                  <a:moveTo>
                    <a:pt x="260" y="0"/>
                  </a:moveTo>
                  <a:cubicBezTo>
                    <a:pt x="180" y="0"/>
                    <a:pt x="101" y="18"/>
                    <a:pt x="24" y="60"/>
                  </a:cubicBezTo>
                  <a:cubicBezTo>
                    <a:pt x="0" y="84"/>
                    <a:pt x="0" y="108"/>
                    <a:pt x="36" y="120"/>
                  </a:cubicBezTo>
                  <a:cubicBezTo>
                    <a:pt x="262" y="251"/>
                    <a:pt x="488" y="287"/>
                    <a:pt x="703" y="453"/>
                  </a:cubicBezTo>
                  <a:cubicBezTo>
                    <a:pt x="917" y="632"/>
                    <a:pt x="1072" y="870"/>
                    <a:pt x="1226" y="1108"/>
                  </a:cubicBezTo>
                  <a:cubicBezTo>
                    <a:pt x="1357" y="1310"/>
                    <a:pt x="1488" y="1525"/>
                    <a:pt x="1643" y="1715"/>
                  </a:cubicBezTo>
                  <a:cubicBezTo>
                    <a:pt x="1786" y="1906"/>
                    <a:pt x="1965" y="1953"/>
                    <a:pt x="2191" y="2084"/>
                  </a:cubicBezTo>
                  <a:cubicBezTo>
                    <a:pt x="2194" y="2090"/>
                    <a:pt x="2198" y="2092"/>
                    <a:pt x="2203" y="2092"/>
                  </a:cubicBezTo>
                  <a:cubicBezTo>
                    <a:pt x="2217" y="2092"/>
                    <a:pt x="2236" y="2070"/>
                    <a:pt x="2227" y="2061"/>
                  </a:cubicBezTo>
                  <a:cubicBezTo>
                    <a:pt x="2108" y="1953"/>
                    <a:pt x="2060" y="1822"/>
                    <a:pt x="1965" y="1691"/>
                  </a:cubicBezTo>
                  <a:cubicBezTo>
                    <a:pt x="1881" y="1549"/>
                    <a:pt x="1762" y="1441"/>
                    <a:pt x="1667" y="1310"/>
                  </a:cubicBezTo>
                  <a:cubicBezTo>
                    <a:pt x="1488" y="1072"/>
                    <a:pt x="1346" y="822"/>
                    <a:pt x="1155" y="596"/>
                  </a:cubicBezTo>
                  <a:cubicBezTo>
                    <a:pt x="961" y="354"/>
                    <a:pt x="609" y="0"/>
                    <a:pt x="2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12011;p44">
              <a:extLst>
                <a:ext uri="{FF2B5EF4-FFF2-40B4-BE49-F238E27FC236}">
                  <a16:creationId xmlns:a16="http://schemas.microsoft.com/office/drawing/2014/main" id="{3689C487-8A2C-D61A-CE30-7860755B9D73}"/>
                </a:ext>
              </a:extLst>
            </p:cNvPr>
            <p:cNvSpPr/>
            <p:nvPr/>
          </p:nvSpPr>
          <p:spPr>
            <a:xfrm>
              <a:off x="4613350" y="2537125"/>
              <a:ext cx="21250" cy="10450"/>
            </a:xfrm>
            <a:custGeom>
              <a:avLst/>
              <a:gdLst/>
              <a:ahLst/>
              <a:cxnLst/>
              <a:rect l="l" t="t" r="r" b="b"/>
              <a:pathLst>
                <a:path w="850" h="418" extrusionOk="0">
                  <a:moveTo>
                    <a:pt x="712" y="1"/>
                  </a:moveTo>
                  <a:cubicBezTo>
                    <a:pt x="698" y="1"/>
                    <a:pt x="684" y="4"/>
                    <a:pt x="668" y="9"/>
                  </a:cubicBezTo>
                  <a:cubicBezTo>
                    <a:pt x="584" y="45"/>
                    <a:pt x="465" y="81"/>
                    <a:pt x="370" y="128"/>
                  </a:cubicBezTo>
                  <a:cubicBezTo>
                    <a:pt x="322" y="164"/>
                    <a:pt x="287" y="200"/>
                    <a:pt x="227" y="224"/>
                  </a:cubicBezTo>
                  <a:cubicBezTo>
                    <a:pt x="180" y="236"/>
                    <a:pt x="120" y="247"/>
                    <a:pt x="72" y="247"/>
                  </a:cubicBezTo>
                  <a:cubicBezTo>
                    <a:pt x="1" y="259"/>
                    <a:pt x="25" y="367"/>
                    <a:pt x="84" y="378"/>
                  </a:cubicBezTo>
                  <a:cubicBezTo>
                    <a:pt x="144" y="402"/>
                    <a:pt x="203" y="402"/>
                    <a:pt x="263" y="402"/>
                  </a:cubicBezTo>
                  <a:cubicBezTo>
                    <a:pt x="311" y="402"/>
                    <a:pt x="373" y="418"/>
                    <a:pt x="427" y="418"/>
                  </a:cubicBezTo>
                  <a:cubicBezTo>
                    <a:pt x="441" y="418"/>
                    <a:pt x="453" y="417"/>
                    <a:pt x="465" y="414"/>
                  </a:cubicBezTo>
                  <a:cubicBezTo>
                    <a:pt x="561" y="402"/>
                    <a:pt x="715" y="307"/>
                    <a:pt x="787" y="224"/>
                  </a:cubicBezTo>
                  <a:cubicBezTo>
                    <a:pt x="850" y="140"/>
                    <a:pt x="811" y="1"/>
                    <a:pt x="7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12012;p44">
              <a:extLst>
                <a:ext uri="{FF2B5EF4-FFF2-40B4-BE49-F238E27FC236}">
                  <a16:creationId xmlns:a16="http://schemas.microsoft.com/office/drawing/2014/main" id="{87E2A369-B348-4098-BFDD-D2A9A50B6803}"/>
                </a:ext>
              </a:extLst>
            </p:cNvPr>
            <p:cNvSpPr/>
            <p:nvPr/>
          </p:nvSpPr>
          <p:spPr>
            <a:xfrm>
              <a:off x="4634125" y="2538350"/>
              <a:ext cx="17075" cy="11625"/>
            </a:xfrm>
            <a:custGeom>
              <a:avLst/>
              <a:gdLst/>
              <a:ahLst/>
              <a:cxnLst/>
              <a:rect l="l" t="t" r="r" b="b"/>
              <a:pathLst>
                <a:path w="683" h="465" extrusionOk="0">
                  <a:moveTo>
                    <a:pt x="54" y="0"/>
                  </a:moveTo>
                  <a:cubicBezTo>
                    <a:pt x="19" y="0"/>
                    <a:pt x="1" y="75"/>
                    <a:pt x="51" y="115"/>
                  </a:cubicBezTo>
                  <a:cubicBezTo>
                    <a:pt x="158" y="163"/>
                    <a:pt x="265" y="246"/>
                    <a:pt x="373" y="329"/>
                  </a:cubicBezTo>
                  <a:cubicBezTo>
                    <a:pt x="447" y="383"/>
                    <a:pt x="521" y="464"/>
                    <a:pt x="621" y="464"/>
                  </a:cubicBezTo>
                  <a:cubicBezTo>
                    <a:pt x="633" y="464"/>
                    <a:pt x="645" y="463"/>
                    <a:pt x="658" y="460"/>
                  </a:cubicBezTo>
                  <a:cubicBezTo>
                    <a:pt x="670" y="460"/>
                    <a:pt x="682" y="437"/>
                    <a:pt x="682" y="425"/>
                  </a:cubicBezTo>
                  <a:cubicBezTo>
                    <a:pt x="682" y="294"/>
                    <a:pt x="563" y="222"/>
                    <a:pt x="468" y="163"/>
                  </a:cubicBezTo>
                  <a:cubicBezTo>
                    <a:pt x="349" y="91"/>
                    <a:pt x="230" y="32"/>
                    <a:pt x="75" y="8"/>
                  </a:cubicBezTo>
                  <a:cubicBezTo>
                    <a:pt x="68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12013;p44">
              <a:extLst>
                <a:ext uri="{FF2B5EF4-FFF2-40B4-BE49-F238E27FC236}">
                  <a16:creationId xmlns:a16="http://schemas.microsoft.com/office/drawing/2014/main" id="{F9B6A48A-B4A5-8273-A875-70EE4C49DDD6}"/>
                </a:ext>
              </a:extLst>
            </p:cNvPr>
            <p:cNvSpPr/>
            <p:nvPr/>
          </p:nvSpPr>
          <p:spPr>
            <a:xfrm>
              <a:off x="4655025" y="2550750"/>
              <a:ext cx="25100" cy="12450"/>
            </a:xfrm>
            <a:custGeom>
              <a:avLst/>
              <a:gdLst/>
              <a:ahLst/>
              <a:cxnLst/>
              <a:rect l="l" t="t" r="r" b="b"/>
              <a:pathLst>
                <a:path w="1004" h="498" extrusionOk="0">
                  <a:moveTo>
                    <a:pt x="84" y="0"/>
                  </a:moveTo>
                  <a:cubicBezTo>
                    <a:pt x="25" y="0"/>
                    <a:pt x="1" y="107"/>
                    <a:pt x="48" y="155"/>
                  </a:cubicBezTo>
                  <a:cubicBezTo>
                    <a:pt x="132" y="238"/>
                    <a:pt x="227" y="310"/>
                    <a:pt x="322" y="357"/>
                  </a:cubicBezTo>
                  <a:cubicBezTo>
                    <a:pt x="441" y="417"/>
                    <a:pt x="584" y="453"/>
                    <a:pt x="715" y="488"/>
                  </a:cubicBezTo>
                  <a:cubicBezTo>
                    <a:pt x="734" y="495"/>
                    <a:pt x="752" y="498"/>
                    <a:pt x="769" y="498"/>
                  </a:cubicBezTo>
                  <a:cubicBezTo>
                    <a:pt x="935" y="498"/>
                    <a:pt x="1004" y="208"/>
                    <a:pt x="799" y="143"/>
                  </a:cubicBezTo>
                  <a:cubicBezTo>
                    <a:pt x="680" y="119"/>
                    <a:pt x="549" y="95"/>
                    <a:pt x="429" y="48"/>
                  </a:cubicBezTo>
                  <a:cubicBezTo>
                    <a:pt x="322" y="12"/>
                    <a:pt x="203" y="12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12014;p44">
              <a:extLst>
                <a:ext uri="{FF2B5EF4-FFF2-40B4-BE49-F238E27FC236}">
                  <a16:creationId xmlns:a16="http://schemas.microsoft.com/office/drawing/2014/main" id="{47DA8DA1-F77B-C8C1-DBF2-48A443CCF784}"/>
                </a:ext>
              </a:extLst>
            </p:cNvPr>
            <p:cNvSpPr/>
            <p:nvPr/>
          </p:nvSpPr>
          <p:spPr>
            <a:xfrm>
              <a:off x="4677950" y="2556700"/>
              <a:ext cx="26525" cy="9025"/>
            </a:xfrm>
            <a:custGeom>
              <a:avLst/>
              <a:gdLst/>
              <a:ahLst/>
              <a:cxnLst/>
              <a:rect l="l" t="t" r="r" b="b"/>
              <a:pathLst>
                <a:path w="1061" h="361" extrusionOk="0">
                  <a:moveTo>
                    <a:pt x="882" y="0"/>
                  </a:moveTo>
                  <a:cubicBezTo>
                    <a:pt x="632" y="12"/>
                    <a:pt x="382" y="107"/>
                    <a:pt x="120" y="119"/>
                  </a:cubicBezTo>
                  <a:cubicBezTo>
                    <a:pt x="1" y="131"/>
                    <a:pt x="1" y="298"/>
                    <a:pt x="120" y="298"/>
                  </a:cubicBezTo>
                  <a:cubicBezTo>
                    <a:pt x="343" y="307"/>
                    <a:pt x="544" y="360"/>
                    <a:pt x="752" y="360"/>
                  </a:cubicBezTo>
                  <a:cubicBezTo>
                    <a:pt x="811" y="360"/>
                    <a:pt x="869" y="356"/>
                    <a:pt x="929" y="346"/>
                  </a:cubicBezTo>
                  <a:cubicBezTo>
                    <a:pt x="989" y="334"/>
                    <a:pt x="1036" y="274"/>
                    <a:pt x="1048" y="226"/>
                  </a:cubicBezTo>
                  <a:cubicBezTo>
                    <a:pt x="1060" y="167"/>
                    <a:pt x="1048" y="131"/>
                    <a:pt x="1036" y="96"/>
                  </a:cubicBezTo>
                  <a:cubicBezTo>
                    <a:pt x="1001" y="48"/>
                    <a:pt x="941" y="0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12015;p44">
              <a:extLst>
                <a:ext uri="{FF2B5EF4-FFF2-40B4-BE49-F238E27FC236}">
                  <a16:creationId xmlns:a16="http://schemas.microsoft.com/office/drawing/2014/main" id="{56740AD9-54AB-3223-92D0-13C5397A5C2F}"/>
                </a:ext>
              </a:extLst>
            </p:cNvPr>
            <p:cNvSpPr/>
            <p:nvPr/>
          </p:nvSpPr>
          <p:spPr>
            <a:xfrm>
              <a:off x="4402475" y="2739275"/>
              <a:ext cx="65050" cy="48100"/>
            </a:xfrm>
            <a:custGeom>
              <a:avLst/>
              <a:gdLst/>
              <a:ahLst/>
              <a:cxnLst/>
              <a:rect l="l" t="t" r="r" b="b"/>
              <a:pathLst>
                <a:path w="2602" h="1924" extrusionOk="0">
                  <a:moveTo>
                    <a:pt x="2414" y="1"/>
                  </a:moveTo>
                  <a:cubicBezTo>
                    <a:pt x="2060" y="1"/>
                    <a:pt x="1650" y="319"/>
                    <a:pt x="1387" y="508"/>
                  </a:cubicBezTo>
                  <a:cubicBezTo>
                    <a:pt x="983" y="841"/>
                    <a:pt x="661" y="1389"/>
                    <a:pt x="161" y="1603"/>
                  </a:cubicBezTo>
                  <a:cubicBezTo>
                    <a:pt x="1" y="1667"/>
                    <a:pt x="42" y="1923"/>
                    <a:pt x="207" y="1923"/>
                  </a:cubicBezTo>
                  <a:cubicBezTo>
                    <a:pt x="226" y="1923"/>
                    <a:pt x="246" y="1920"/>
                    <a:pt x="268" y="1913"/>
                  </a:cubicBezTo>
                  <a:cubicBezTo>
                    <a:pt x="721" y="1758"/>
                    <a:pt x="1018" y="1389"/>
                    <a:pt x="1352" y="1044"/>
                  </a:cubicBezTo>
                  <a:cubicBezTo>
                    <a:pt x="1554" y="829"/>
                    <a:pt x="1768" y="663"/>
                    <a:pt x="2019" y="508"/>
                  </a:cubicBezTo>
                  <a:cubicBezTo>
                    <a:pt x="2233" y="377"/>
                    <a:pt x="2447" y="305"/>
                    <a:pt x="2578" y="91"/>
                  </a:cubicBezTo>
                  <a:cubicBezTo>
                    <a:pt x="2602" y="67"/>
                    <a:pt x="2578" y="31"/>
                    <a:pt x="2554" y="20"/>
                  </a:cubicBezTo>
                  <a:cubicBezTo>
                    <a:pt x="2509" y="7"/>
                    <a:pt x="2462" y="1"/>
                    <a:pt x="24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12016;p44">
              <a:extLst>
                <a:ext uri="{FF2B5EF4-FFF2-40B4-BE49-F238E27FC236}">
                  <a16:creationId xmlns:a16="http://schemas.microsoft.com/office/drawing/2014/main" id="{E400339C-16A1-9D27-7998-EAD61927E199}"/>
                </a:ext>
              </a:extLst>
            </p:cNvPr>
            <p:cNvSpPr/>
            <p:nvPr/>
          </p:nvSpPr>
          <p:spPr>
            <a:xfrm>
              <a:off x="4469300" y="274155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2" y="0"/>
                  </a:moveTo>
                  <a:cubicBezTo>
                    <a:pt x="0" y="0"/>
                    <a:pt x="0" y="24"/>
                    <a:pt x="12" y="24"/>
                  </a:cubicBezTo>
                  <a:cubicBezTo>
                    <a:pt x="60" y="24"/>
                    <a:pt x="96" y="48"/>
                    <a:pt x="119" y="48"/>
                  </a:cubicBezTo>
                  <a:cubicBezTo>
                    <a:pt x="131" y="48"/>
                    <a:pt x="131" y="36"/>
                    <a:pt x="119" y="36"/>
                  </a:cubicBezTo>
                  <a:cubicBezTo>
                    <a:pt x="72" y="36"/>
                    <a:pt x="48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12017;p44">
              <a:extLst>
                <a:ext uri="{FF2B5EF4-FFF2-40B4-BE49-F238E27FC236}">
                  <a16:creationId xmlns:a16="http://schemas.microsoft.com/office/drawing/2014/main" id="{3F70112E-F711-8661-5BFC-F08697DB84A1}"/>
                </a:ext>
              </a:extLst>
            </p:cNvPr>
            <p:cNvSpPr/>
            <p:nvPr/>
          </p:nvSpPr>
          <p:spPr>
            <a:xfrm>
              <a:off x="4468075" y="2740550"/>
              <a:ext cx="35175" cy="23050"/>
            </a:xfrm>
            <a:custGeom>
              <a:avLst/>
              <a:gdLst/>
              <a:ahLst/>
              <a:cxnLst/>
              <a:rect l="l" t="t" r="r" b="b"/>
              <a:pathLst>
                <a:path w="1407" h="922" extrusionOk="0">
                  <a:moveTo>
                    <a:pt x="69" y="1"/>
                  </a:moveTo>
                  <a:cubicBezTo>
                    <a:pt x="27" y="1"/>
                    <a:pt x="1" y="51"/>
                    <a:pt x="37" y="88"/>
                  </a:cubicBezTo>
                  <a:cubicBezTo>
                    <a:pt x="345" y="373"/>
                    <a:pt x="743" y="921"/>
                    <a:pt x="1223" y="921"/>
                  </a:cubicBezTo>
                  <a:cubicBezTo>
                    <a:pt x="1264" y="921"/>
                    <a:pt x="1305" y="918"/>
                    <a:pt x="1347" y="909"/>
                  </a:cubicBezTo>
                  <a:cubicBezTo>
                    <a:pt x="1407" y="897"/>
                    <a:pt x="1407" y="814"/>
                    <a:pt x="1371" y="790"/>
                  </a:cubicBezTo>
                  <a:cubicBezTo>
                    <a:pt x="1216" y="612"/>
                    <a:pt x="966" y="516"/>
                    <a:pt x="764" y="421"/>
                  </a:cubicBezTo>
                  <a:cubicBezTo>
                    <a:pt x="538" y="302"/>
                    <a:pt x="323" y="159"/>
                    <a:pt x="109" y="16"/>
                  </a:cubicBezTo>
                  <a:cubicBezTo>
                    <a:pt x="95" y="5"/>
                    <a:pt x="81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12018;p44">
              <a:extLst>
                <a:ext uri="{FF2B5EF4-FFF2-40B4-BE49-F238E27FC236}">
                  <a16:creationId xmlns:a16="http://schemas.microsoft.com/office/drawing/2014/main" id="{D12BD9C5-AF04-F053-D210-13A97BC2A00C}"/>
                </a:ext>
              </a:extLst>
            </p:cNvPr>
            <p:cNvSpPr/>
            <p:nvPr/>
          </p:nvSpPr>
          <p:spPr>
            <a:xfrm>
              <a:off x="4504725" y="2759775"/>
              <a:ext cx="50925" cy="15075"/>
            </a:xfrm>
            <a:custGeom>
              <a:avLst/>
              <a:gdLst/>
              <a:ahLst/>
              <a:cxnLst/>
              <a:rect l="l" t="t" r="r" b="b"/>
              <a:pathLst>
                <a:path w="2037" h="603" extrusionOk="0">
                  <a:moveTo>
                    <a:pt x="364" y="1"/>
                  </a:moveTo>
                  <a:cubicBezTo>
                    <a:pt x="245" y="1"/>
                    <a:pt x="128" y="22"/>
                    <a:pt x="24" y="81"/>
                  </a:cubicBezTo>
                  <a:cubicBezTo>
                    <a:pt x="0" y="104"/>
                    <a:pt x="0" y="200"/>
                    <a:pt x="60" y="200"/>
                  </a:cubicBezTo>
                  <a:cubicBezTo>
                    <a:pt x="93" y="204"/>
                    <a:pt x="127" y="206"/>
                    <a:pt x="160" y="206"/>
                  </a:cubicBezTo>
                  <a:cubicBezTo>
                    <a:pt x="271" y="206"/>
                    <a:pt x="381" y="188"/>
                    <a:pt x="487" y="188"/>
                  </a:cubicBezTo>
                  <a:cubicBezTo>
                    <a:pt x="532" y="188"/>
                    <a:pt x="576" y="191"/>
                    <a:pt x="619" y="200"/>
                  </a:cubicBezTo>
                  <a:cubicBezTo>
                    <a:pt x="810" y="235"/>
                    <a:pt x="977" y="366"/>
                    <a:pt x="1143" y="438"/>
                  </a:cubicBezTo>
                  <a:cubicBezTo>
                    <a:pt x="1316" y="520"/>
                    <a:pt x="1517" y="602"/>
                    <a:pt x="1715" y="602"/>
                  </a:cubicBezTo>
                  <a:cubicBezTo>
                    <a:pt x="1803" y="602"/>
                    <a:pt x="1892" y="586"/>
                    <a:pt x="1977" y="545"/>
                  </a:cubicBezTo>
                  <a:cubicBezTo>
                    <a:pt x="2036" y="509"/>
                    <a:pt x="2036" y="426"/>
                    <a:pt x="1977" y="378"/>
                  </a:cubicBezTo>
                  <a:cubicBezTo>
                    <a:pt x="1703" y="200"/>
                    <a:pt x="1262" y="152"/>
                    <a:pt x="929" y="93"/>
                  </a:cubicBezTo>
                  <a:cubicBezTo>
                    <a:pt x="759" y="56"/>
                    <a:pt x="558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12019;p44">
              <a:extLst>
                <a:ext uri="{FF2B5EF4-FFF2-40B4-BE49-F238E27FC236}">
                  <a16:creationId xmlns:a16="http://schemas.microsoft.com/office/drawing/2014/main" id="{AD068BA6-0640-B6E4-657F-15340C6A1FA9}"/>
                </a:ext>
              </a:extLst>
            </p:cNvPr>
            <p:cNvSpPr/>
            <p:nvPr/>
          </p:nvSpPr>
          <p:spPr>
            <a:xfrm>
              <a:off x="4203950" y="3071200"/>
              <a:ext cx="107325" cy="53250"/>
            </a:xfrm>
            <a:custGeom>
              <a:avLst/>
              <a:gdLst/>
              <a:ahLst/>
              <a:cxnLst/>
              <a:rect l="l" t="t" r="r" b="b"/>
              <a:pathLst>
                <a:path w="4293" h="2130" extrusionOk="0">
                  <a:moveTo>
                    <a:pt x="2453" y="0"/>
                  </a:moveTo>
                  <a:cubicBezTo>
                    <a:pt x="2385" y="0"/>
                    <a:pt x="2319" y="6"/>
                    <a:pt x="2256" y="18"/>
                  </a:cubicBezTo>
                  <a:cubicBezTo>
                    <a:pt x="1399" y="185"/>
                    <a:pt x="565" y="1197"/>
                    <a:pt x="101" y="1863"/>
                  </a:cubicBezTo>
                  <a:cubicBezTo>
                    <a:pt x="1" y="2005"/>
                    <a:pt x="123" y="2130"/>
                    <a:pt x="251" y="2130"/>
                  </a:cubicBezTo>
                  <a:cubicBezTo>
                    <a:pt x="305" y="2130"/>
                    <a:pt x="360" y="2107"/>
                    <a:pt x="399" y="2054"/>
                  </a:cubicBezTo>
                  <a:cubicBezTo>
                    <a:pt x="911" y="1399"/>
                    <a:pt x="1661" y="649"/>
                    <a:pt x="2470" y="423"/>
                  </a:cubicBezTo>
                  <a:cubicBezTo>
                    <a:pt x="2567" y="397"/>
                    <a:pt x="2654" y="386"/>
                    <a:pt x="2733" y="386"/>
                  </a:cubicBezTo>
                  <a:cubicBezTo>
                    <a:pt x="3405" y="386"/>
                    <a:pt x="3486" y="1212"/>
                    <a:pt x="4125" y="1212"/>
                  </a:cubicBezTo>
                  <a:cubicBezTo>
                    <a:pt x="4148" y="1212"/>
                    <a:pt x="4172" y="1211"/>
                    <a:pt x="4197" y="1209"/>
                  </a:cubicBezTo>
                  <a:cubicBezTo>
                    <a:pt x="4256" y="1209"/>
                    <a:pt x="4292" y="1149"/>
                    <a:pt x="4256" y="1090"/>
                  </a:cubicBezTo>
                  <a:cubicBezTo>
                    <a:pt x="3965" y="550"/>
                    <a:pt x="3115" y="0"/>
                    <a:pt x="2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12020;p44">
              <a:extLst>
                <a:ext uri="{FF2B5EF4-FFF2-40B4-BE49-F238E27FC236}">
                  <a16:creationId xmlns:a16="http://schemas.microsoft.com/office/drawing/2014/main" id="{1B88F0DF-1FF2-F4E1-0415-ED7F24200CE2}"/>
                </a:ext>
              </a:extLst>
            </p:cNvPr>
            <p:cNvSpPr/>
            <p:nvPr/>
          </p:nvSpPr>
          <p:spPr>
            <a:xfrm>
              <a:off x="4312575" y="3097450"/>
              <a:ext cx="1375" cy="2200"/>
            </a:xfrm>
            <a:custGeom>
              <a:avLst/>
              <a:gdLst/>
              <a:ahLst/>
              <a:cxnLst/>
              <a:rect l="l" t="t" r="r" b="b"/>
              <a:pathLst>
                <a:path w="55" h="88" extrusionOk="0">
                  <a:moveTo>
                    <a:pt x="30" y="1"/>
                  </a:moveTo>
                  <a:cubicBezTo>
                    <a:pt x="19" y="1"/>
                    <a:pt x="7" y="10"/>
                    <a:pt x="7" y="28"/>
                  </a:cubicBezTo>
                  <a:lnTo>
                    <a:pt x="7" y="51"/>
                  </a:lnTo>
                  <a:cubicBezTo>
                    <a:pt x="1" y="75"/>
                    <a:pt x="13" y="87"/>
                    <a:pt x="26" y="87"/>
                  </a:cubicBezTo>
                  <a:cubicBezTo>
                    <a:pt x="39" y="87"/>
                    <a:pt x="54" y="75"/>
                    <a:pt x="54" y="51"/>
                  </a:cubicBezTo>
                  <a:lnTo>
                    <a:pt x="54" y="28"/>
                  </a:lnTo>
                  <a:cubicBezTo>
                    <a:pt x="54" y="10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12021;p44">
              <a:extLst>
                <a:ext uri="{FF2B5EF4-FFF2-40B4-BE49-F238E27FC236}">
                  <a16:creationId xmlns:a16="http://schemas.microsoft.com/office/drawing/2014/main" id="{80AF5CB6-CF34-768F-747E-593F7DA687B4}"/>
                </a:ext>
              </a:extLst>
            </p:cNvPr>
            <p:cNvSpPr/>
            <p:nvPr/>
          </p:nvSpPr>
          <p:spPr>
            <a:xfrm>
              <a:off x="4311600" y="3093375"/>
              <a:ext cx="36275" cy="16750"/>
            </a:xfrm>
            <a:custGeom>
              <a:avLst/>
              <a:gdLst/>
              <a:ahLst/>
              <a:cxnLst/>
              <a:rect l="l" t="t" r="r" b="b"/>
              <a:pathLst>
                <a:path w="1451" h="670" extrusionOk="0">
                  <a:moveTo>
                    <a:pt x="581" y="1"/>
                  </a:moveTo>
                  <a:cubicBezTo>
                    <a:pt x="376" y="1"/>
                    <a:pt x="242" y="93"/>
                    <a:pt x="34" y="203"/>
                  </a:cubicBezTo>
                  <a:cubicBezTo>
                    <a:pt x="1" y="203"/>
                    <a:pt x="29" y="263"/>
                    <a:pt x="61" y="263"/>
                  </a:cubicBezTo>
                  <a:cubicBezTo>
                    <a:pt x="64" y="263"/>
                    <a:pt x="67" y="263"/>
                    <a:pt x="69" y="262"/>
                  </a:cubicBezTo>
                  <a:cubicBezTo>
                    <a:pt x="146" y="236"/>
                    <a:pt x="224" y="225"/>
                    <a:pt x="300" y="225"/>
                  </a:cubicBezTo>
                  <a:cubicBezTo>
                    <a:pt x="612" y="225"/>
                    <a:pt x="909" y="418"/>
                    <a:pt x="1129" y="619"/>
                  </a:cubicBezTo>
                  <a:cubicBezTo>
                    <a:pt x="1173" y="656"/>
                    <a:pt x="1212" y="670"/>
                    <a:pt x="1258" y="670"/>
                  </a:cubicBezTo>
                  <a:cubicBezTo>
                    <a:pt x="1287" y="670"/>
                    <a:pt x="1318" y="664"/>
                    <a:pt x="1355" y="655"/>
                  </a:cubicBezTo>
                  <a:cubicBezTo>
                    <a:pt x="1379" y="631"/>
                    <a:pt x="1391" y="619"/>
                    <a:pt x="1415" y="595"/>
                  </a:cubicBezTo>
                  <a:cubicBezTo>
                    <a:pt x="1451" y="512"/>
                    <a:pt x="1439" y="429"/>
                    <a:pt x="1379" y="369"/>
                  </a:cubicBezTo>
                  <a:cubicBezTo>
                    <a:pt x="1224" y="179"/>
                    <a:pt x="974" y="36"/>
                    <a:pt x="712" y="12"/>
                  </a:cubicBezTo>
                  <a:cubicBezTo>
                    <a:pt x="665" y="4"/>
                    <a:pt x="622" y="1"/>
                    <a:pt x="5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12022;p44">
              <a:extLst>
                <a:ext uri="{FF2B5EF4-FFF2-40B4-BE49-F238E27FC236}">
                  <a16:creationId xmlns:a16="http://schemas.microsoft.com/office/drawing/2014/main" id="{EE0CCABC-EC9F-986D-4881-8DEB28801B9D}"/>
                </a:ext>
              </a:extLst>
            </p:cNvPr>
            <p:cNvSpPr/>
            <p:nvPr/>
          </p:nvSpPr>
          <p:spPr>
            <a:xfrm>
              <a:off x="4370075" y="2339550"/>
              <a:ext cx="60250" cy="84150"/>
            </a:xfrm>
            <a:custGeom>
              <a:avLst/>
              <a:gdLst/>
              <a:ahLst/>
              <a:cxnLst/>
              <a:rect l="l" t="t" r="r" b="b"/>
              <a:pathLst>
                <a:path w="2410" h="3366" extrusionOk="0">
                  <a:moveTo>
                    <a:pt x="2106" y="0"/>
                  </a:moveTo>
                  <a:cubicBezTo>
                    <a:pt x="1714" y="0"/>
                    <a:pt x="1557" y="338"/>
                    <a:pt x="1374" y="745"/>
                  </a:cubicBezTo>
                  <a:cubicBezTo>
                    <a:pt x="993" y="1590"/>
                    <a:pt x="397" y="2328"/>
                    <a:pt x="52" y="3197"/>
                  </a:cubicBezTo>
                  <a:cubicBezTo>
                    <a:pt x="0" y="3284"/>
                    <a:pt x="81" y="3365"/>
                    <a:pt x="166" y="3365"/>
                  </a:cubicBezTo>
                  <a:cubicBezTo>
                    <a:pt x="197" y="3365"/>
                    <a:pt x="229" y="3354"/>
                    <a:pt x="255" y="3328"/>
                  </a:cubicBezTo>
                  <a:cubicBezTo>
                    <a:pt x="695" y="2769"/>
                    <a:pt x="1064" y="2078"/>
                    <a:pt x="1410" y="1435"/>
                  </a:cubicBezTo>
                  <a:cubicBezTo>
                    <a:pt x="1588" y="1102"/>
                    <a:pt x="1862" y="185"/>
                    <a:pt x="2314" y="150"/>
                  </a:cubicBezTo>
                  <a:cubicBezTo>
                    <a:pt x="2374" y="150"/>
                    <a:pt x="2410" y="42"/>
                    <a:pt x="2326" y="30"/>
                  </a:cubicBezTo>
                  <a:cubicBezTo>
                    <a:pt x="2245" y="10"/>
                    <a:pt x="2172" y="0"/>
                    <a:pt x="2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12023;p44">
              <a:extLst>
                <a:ext uri="{FF2B5EF4-FFF2-40B4-BE49-F238E27FC236}">
                  <a16:creationId xmlns:a16="http://schemas.microsoft.com/office/drawing/2014/main" id="{7F446812-FFFF-69DE-86E4-8DDC5ADB227E}"/>
                </a:ext>
              </a:extLst>
            </p:cNvPr>
            <p:cNvSpPr/>
            <p:nvPr/>
          </p:nvSpPr>
          <p:spPr>
            <a:xfrm>
              <a:off x="4432375" y="2341200"/>
              <a:ext cx="51525" cy="50400"/>
            </a:xfrm>
            <a:custGeom>
              <a:avLst/>
              <a:gdLst/>
              <a:ahLst/>
              <a:cxnLst/>
              <a:rect l="l" t="t" r="r" b="b"/>
              <a:pathLst>
                <a:path w="2061" h="2016" extrusionOk="0">
                  <a:moveTo>
                    <a:pt x="120" y="0"/>
                  </a:moveTo>
                  <a:cubicBezTo>
                    <a:pt x="37" y="24"/>
                    <a:pt x="1" y="119"/>
                    <a:pt x="84" y="155"/>
                  </a:cubicBezTo>
                  <a:cubicBezTo>
                    <a:pt x="572" y="357"/>
                    <a:pt x="775" y="881"/>
                    <a:pt x="1073" y="1286"/>
                  </a:cubicBezTo>
                  <a:cubicBezTo>
                    <a:pt x="1244" y="1514"/>
                    <a:pt x="1557" y="2015"/>
                    <a:pt x="1886" y="2015"/>
                  </a:cubicBezTo>
                  <a:cubicBezTo>
                    <a:pt x="1901" y="2015"/>
                    <a:pt x="1915" y="2014"/>
                    <a:pt x="1930" y="2012"/>
                  </a:cubicBezTo>
                  <a:cubicBezTo>
                    <a:pt x="2001" y="2000"/>
                    <a:pt x="2061" y="1941"/>
                    <a:pt x="2013" y="1846"/>
                  </a:cubicBezTo>
                  <a:cubicBezTo>
                    <a:pt x="1930" y="1667"/>
                    <a:pt x="1704" y="1572"/>
                    <a:pt x="1573" y="1405"/>
                  </a:cubicBezTo>
                  <a:cubicBezTo>
                    <a:pt x="1406" y="1203"/>
                    <a:pt x="1251" y="1000"/>
                    <a:pt x="1108" y="786"/>
                  </a:cubicBezTo>
                  <a:cubicBezTo>
                    <a:pt x="834" y="465"/>
                    <a:pt x="561" y="119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12024;p44">
              <a:extLst>
                <a:ext uri="{FF2B5EF4-FFF2-40B4-BE49-F238E27FC236}">
                  <a16:creationId xmlns:a16="http://schemas.microsoft.com/office/drawing/2014/main" id="{49390B80-4682-8C41-BF0C-608445E57A55}"/>
                </a:ext>
              </a:extLst>
            </p:cNvPr>
            <p:cNvSpPr/>
            <p:nvPr/>
          </p:nvSpPr>
          <p:spPr>
            <a:xfrm>
              <a:off x="4488400" y="2388475"/>
              <a:ext cx="34350" cy="26850"/>
            </a:xfrm>
            <a:custGeom>
              <a:avLst/>
              <a:gdLst/>
              <a:ahLst/>
              <a:cxnLst/>
              <a:rect l="l" t="t" r="r" b="b"/>
              <a:pathLst>
                <a:path w="1374" h="1074" extrusionOk="0">
                  <a:moveTo>
                    <a:pt x="69" y="1"/>
                  </a:moveTo>
                  <a:cubicBezTo>
                    <a:pt x="19" y="1"/>
                    <a:pt x="0" y="65"/>
                    <a:pt x="22" y="109"/>
                  </a:cubicBezTo>
                  <a:cubicBezTo>
                    <a:pt x="308" y="431"/>
                    <a:pt x="653" y="705"/>
                    <a:pt x="951" y="1014"/>
                  </a:cubicBezTo>
                  <a:cubicBezTo>
                    <a:pt x="993" y="1056"/>
                    <a:pt x="1040" y="1074"/>
                    <a:pt x="1086" y="1074"/>
                  </a:cubicBezTo>
                  <a:cubicBezTo>
                    <a:pt x="1238" y="1074"/>
                    <a:pt x="1373" y="884"/>
                    <a:pt x="1237" y="729"/>
                  </a:cubicBezTo>
                  <a:cubicBezTo>
                    <a:pt x="915" y="395"/>
                    <a:pt x="522" y="109"/>
                    <a:pt x="82" y="2"/>
                  </a:cubicBez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12025;p44">
              <a:extLst>
                <a:ext uri="{FF2B5EF4-FFF2-40B4-BE49-F238E27FC236}">
                  <a16:creationId xmlns:a16="http://schemas.microsoft.com/office/drawing/2014/main" id="{749BD7BE-0A2E-66B3-4FB6-0EFAE95E7EF2}"/>
                </a:ext>
              </a:extLst>
            </p:cNvPr>
            <p:cNvSpPr/>
            <p:nvPr/>
          </p:nvSpPr>
          <p:spPr>
            <a:xfrm>
              <a:off x="4215500" y="1953925"/>
              <a:ext cx="62675" cy="55300"/>
            </a:xfrm>
            <a:custGeom>
              <a:avLst/>
              <a:gdLst/>
              <a:ahLst/>
              <a:cxnLst/>
              <a:rect l="l" t="t" r="r" b="b"/>
              <a:pathLst>
                <a:path w="2507" h="2212" extrusionOk="0">
                  <a:moveTo>
                    <a:pt x="138" y="0"/>
                  </a:moveTo>
                  <a:cubicBezTo>
                    <a:pt x="40" y="0"/>
                    <a:pt x="1" y="122"/>
                    <a:pt x="103" y="168"/>
                  </a:cubicBezTo>
                  <a:cubicBezTo>
                    <a:pt x="330" y="251"/>
                    <a:pt x="639" y="477"/>
                    <a:pt x="854" y="608"/>
                  </a:cubicBezTo>
                  <a:cubicBezTo>
                    <a:pt x="1056" y="763"/>
                    <a:pt x="1235" y="942"/>
                    <a:pt x="1413" y="1132"/>
                  </a:cubicBezTo>
                  <a:cubicBezTo>
                    <a:pt x="1747" y="1489"/>
                    <a:pt x="2044" y="1859"/>
                    <a:pt x="2378" y="2192"/>
                  </a:cubicBezTo>
                  <a:cubicBezTo>
                    <a:pt x="2398" y="2206"/>
                    <a:pt x="2418" y="2211"/>
                    <a:pt x="2436" y="2211"/>
                  </a:cubicBezTo>
                  <a:cubicBezTo>
                    <a:pt x="2480" y="2211"/>
                    <a:pt x="2507" y="2175"/>
                    <a:pt x="2473" y="2132"/>
                  </a:cubicBezTo>
                  <a:cubicBezTo>
                    <a:pt x="2163" y="1668"/>
                    <a:pt x="1889" y="1192"/>
                    <a:pt x="1508" y="775"/>
                  </a:cubicBezTo>
                  <a:cubicBezTo>
                    <a:pt x="1330" y="585"/>
                    <a:pt x="1127" y="406"/>
                    <a:pt x="925" y="251"/>
                  </a:cubicBezTo>
                  <a:cubicBezTo>
                    <a:pt x="639" y="61"/>
                    <a:pt x="473" y="61"/>
                    <a:pt x="151" y="1"/>
                  </a:cubicBezTo>
                  <a:cubicBezTo>
                    <a:pt x="146" y="1"/>
                    <a:pt x="14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12026;p44">
              <a:extLst>
                <a:ext uri="{FF2B5EF4-FFF2-40B4-BE49-F238E27FC236}">
                  <a16:creationId xmlns:a16="http://schemas.microsoft.com/office/drawing/2014/main" id="{37D32614-43ED-7FBA-35DF-693D0650FD11}"/>
                </a:ext>
              </a:extLst>
            </p:cNvPr>
            <p:cNvSpPr/>
            <p:nvPr/>
          </p:nvSpPr>
          <p:spPr>
            <a:xfrm>
              <a:off x="4176700" y="1956125"/>
              <a:ext cx="39100" cy="37600"/>
            </a:xfrm>
            <a:custGeom>
              <a:avLst/>
              <a:gdLst/>
              <a:ahLst/>
              <a:cxnLst/>
              <a:rect l="l" t="t" r="r" b="b"/>
              <a:pathLst>
                <a:path w="1564" h="1504" extrusionOk="0">
                  <a:moveTo>
                    <a:pt x="1514" y="1"/>
                  </a:moveTo>
                  <a:cubicBezTo>
                    <a:pt x="1506" y="1"/>
                    <a:pt x="1497" y="3"/>
                    <a:pt x="1489" y="8"/>
                  </a:cubicBezTo>
                  <a:cubicBezTo>
                    <a:pt x="1108" y="163"/>
                    <a:pt x="893" y="556"/>
                    <a:pt x="632" y="854"/>
                  </a:cubicBezTo>
                  <a:cubicBezTo>
                    <a:pt x="501" y="997"/>
                    <a:pt x="370" y="1116"/>
                    <a:pt x="203" y="1223"/>
                  </a:cubicBezTo>
                  <a:cubicBezTo>
                    <a:pt x="120" y="1270"/>
                    <a:pt x="1" y="1294"/>
                    <a:pt x="60" y="1413"/>
                  </a:cubicBezTo>
                  <a:cubicBezTo>
                    <a:pt x="96" y="1478"/>
                    <a:pt x="187" y="1503"/>
                    <a:pt x="278" y="1503"/>
                  </a:cubicBezTo>
                  <a:cubicBezTo>
                    <a:pt x="338" y="1503"/>
                    <a:pt x="398" y="1492"/>
                    <a:pt x="441" y="1473"/>
                  </a:cubicBezTo>
                  <a:cubicBezTo>
                    <a:pt x="596" y="1413"/>
                    <a:pt x="751" y="1270"/>
                    <a:pt x="858" y="1128"/>
                  </a:cubicBezTo>
                  <a:cubicBezTo>
                    <a:pt x="1120" y="794"/>
                    <a:pt x="1286" y="389"/>
                    <a:pt x="1536" y="44"/>
                  </a:cubicBezTo>
                  <a:cubicBezTo>
                    <a:pt x="1564" y="26"/>
                    <a:pt x="1542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12027;p44">
              <a:extLst>
                <a:ext uri="{FF2B5EF4-FFF2-40B4-BE49-F238E27FC236}">
                  <a16:creationId xmlns:a16="http://schemas.microsoft.com/office/drawing/2014/main" id="{20EAAFE4-FD31-B7D5-5C78-E3476E7DE1DB}"/>
                </a:ext>
              </a:extLst>
            </p:cNvPr>
            <p:cNvSpPr/>
            <p:nvPr/>
          </p:nvSpPr>
          <p:spPr>
            <a:xfrm>
              <a:off x="4142625" y="1992675"/>
              <a:ext cx="31725" cy="31825"/>
            </a:xfrm>
            <a:custGeom>
              <a:avLst/>
              <a:gdLst/>
              <a:ahLst/>
              <a:cxnLst/>
              <a:rect l="l" t="t" r="r" b="b"/>
              <a:pathLst>
                <a:path w="1269" h="1273" extrusionOk="0">
                  <a:moveTo>
                    <a:pt x="1116" y="1"/>
                  </a:moveTo>
                  <a:cubicBezTo>
                    <a:pt x="935" y="1"/>
                    <a:pt x="746" y="196"/>
                    <a:pt x="661" y="309"/>
                  </a:cubicBezTo>
                  <a:cubicBezTo>
                    <a:pt x="459" y="535"/>
                    <a:pt x="280" y="785"/>
                    <a:pt x="90" y="1011"/>
                  </a:cubicBezTo>
                  <a:cubicBezTo>
                    <a:pt x="1" y="1109"/>
                    <a:pt x="83" y="1273"/>
                    <a:pt x="195" y="1273"/>
                  </a:cubicBezTo>
                  <a:cubicBezTo>
                    <a:pt x="219" y="1273"/>
                    <a:pt x="243" y="1266"/>
                    <a:pt x="268" y="1249"/>
                  </a:cubicBezTo>
                  <a:cubicBezTo>
                    <a:pt x="494" y="1118"/>
                    <a:pt x="625" y="844"/>
                    <a:pt x="756" y="630"/>
                  </a:cubicBezTo>
                  <a:cubicBezTo>
                    <a:pt x="840" y="511"/>
                    <a:pt x="911" y="392"/>
                    <a:pt x="1030" y="297"/>
                  </a:cubicBezTo>
                  <a:cubicBezTo>
                    <a:pt x="1102" y="237"/>
                    <a:pt x="1209" y="178"/>
                    <a:pt x="1268" y="94"/>
                  </a:cubicBezTo>
                  <a:cubicBezTo>
                    <a:pt x="1268" y="70"/>
                    <a:pt x="1268" y="58"/>
                    <a:pt x="1256" y="47"/>
                  </a:cubicBezTo>
                  <a:cubicBezTo>
                    <a:pt x="1212" y="14"/>
                    <a:pt x="1164" y="1"/>
                    <a:pt x="11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12028;p44">
              <a:extLst>
                <a:ext uri="{FF2B5EF4-FFF2-40B4-BE49-F238E27FC236}">
                  <a16:creationId xmlns:a16="http://schemas.microsoft.com/office/drawing/2014/main" id="{85781BC0-F9CB-13EA-A876-1AC42D66A325}"/>
                </a:ext>
              </a:extLst>
            </p:cNvPr>
            <p:cNvSpPr/>
            <p:nvPr/>
          </p:nvSpPr>
          <p:spPr>
            <a:xfrm>
              <a:off x="3755325" y="2020050"/>
              <a:ext cx="147850" cy="87400"/>
            </a:xfrm>
            <a:custGeom>
              <a:avLst/>
              <a:gdLst/>
              <a:ahLst/>
              <a:cxnLst/>
              <a:rect l="l" t="t" r="r" b="b"/>
              <a:pathLst>
                <a:path w="5914" h="3496" extrusionOk="0">
                  <a:moveTo>
                    <a:pt x="2465" y="1"/>
                  </a:moveTo>
                  <a:cubicBezTo>
                    <a:pt x="2222" y="1"/>
                    <a:pt x="1983" y="90"/>
                    <a:pt x="1770" y="285"/>
                  </a:cubicBezTo>
                  <a:cubicBezTo>
                    <a:pt x="1413" y="618"/>
                    <a:pt x="1223" y="1154"/>
                    <a:pt x="1032" y="1583"/>
                  </a:cubicBezTo>
                  <a:cubicBezTo>
                    <a:pt x="746" y="2190"/>
                    <a:pt x="484" y="2773"/>
                    <a:pt x="56" y="3309"/>
                  </a:cubicBezTo>
                  <a:cubicBezTo>
                    <a:pt x="1" y="3392"/>
                    <a:pt x="80" y="3495"/>
                    <a:pt x="157" y="3495"/>
                  </a:cubicBezTo>
                  <a:cubicBezTo>
                    <a:pt x="180" y="3495"/>
                    <a:pt x="203" y="3486"/>
                    <a:pt x="222" y="3464"/>
                  </a:cubicBezTo>
                  <a:cubicBezTo>
                    <a:pt x="925" y="2702"/>
                    <a:pt x="1342" y="1797"/>
                    <a:pt x="1889" y="928"/>
                  </a:cubicBezTo>
                  <a:cubicBezTo>
                    <a:pt x="1985" y="797"/>
                    <a:pt x="2116" y="523"/>
                    <a:pt x="2247" y="440"/>
                  </a:cubicBezTo>
                  <a:cubicBezTo>
                    <a:pt x="2355" y="375"/>
                    <a:pt x="2458" y="348"/>
                    <a:pt x="2555" y="348"/>
                  </a:cubicBezTo>
                  <a:cubicBezTo>
                    <a:pt x="2831" y="348"/>
                    <a:pt x="3062" y="568"/>
                    <a:pt x="3247" y="761"/>
                  </a:cubicBezTo>
                  <a:cubicBezTo>
                    <a:pt x="3449" y="988"/>
                    <a:pt x="3592" y="1261"/>
                    <a:pt x="3747" y="1523"/>
                  </a:cubicBezTo>
                  <a:cubicBezTo>
                    <a:pt x="3968" y="1876"/>
                    <a:pt x="4878" y="3342"/>
                    <a:pt x="5536" y="3342"/>
                  </a:cubicBezTo>
                  <a:cubicBezTo>
                    <a:pt x="5656" y="3342"/>
                    <a:pt x="5768" y="3293"/>
                    <a:pt x="5866" y="3178"/>
                  </a:cubicBezTo>
                  <a:cubicBezTo>
                    <a:pt x="5914" y="3131"/>
                    <a:pt x="5914" y="3059"/>
                    <a:pt x="5854" y="3024"/>
                  </a:cubicBezTo>
                  <a:cubicBezTo>
                    <a:pt x="5580" y="2893"/>
                    <a:pt x="5283" y="2952"/>
                    <a:pt x="5021" y="2785"/>
                  </a:cubicBezTo>
                  <a:cubicBezTo>
                    <a:pt x="4604" y="2547"/>
                    <a:pt x="4437" y="2107"/>
                    <a:pt x="4247" y="1690"/>
                  </a:cubicBezTo>
                  <a:cubicBezTo>
                    <a:pt x="3985" y="1166"/>
                    <a:pt x="3687" y="618"/>
                    <a:pt x="3199" y="261"/>
                  </a:cubicBezTo>
                  <a:cubicBezTo>
                    <a:pt x="2965" y="93"/>
                    <a:pt x="2713" y="1"/>
                    <a:pt x="24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12029;p44">
              <a:extLst>
                <a:ext uri="{FF2B5EF4-FFF2-40B4-BE49-F238E27FC236}">
                  <a16:creationId xmlns:a16="http://schemas.microsoft.com/office/drawing/2014/main" id="{CF090F23-1482-23F5-C35D-6C867D87BC7F}"/>
                </a:ext>
              </a:extLst>
            </p:cNvPr>
            <p:cNvSpPr/>
            <p:nvPr/>
          </p:nvSpPr>
          <p:spPr>
            <a:xfrm>
              <a:off x="3903575" y="2099025"/>
              <a:ext cx="10625" cy="14150"/>
            </a:xfrm>
            <a:custGeom>
              <a:avLst/>
              <a:gdLst/>
              <a:ahLst/>
              <a:cxnLst/>
              <a:rect l="l" t="t" r="r" b="b"/>
              <a:pathLst>
                <a:path w="425" h="566" extrusionOk="0">
                  <a:moveTo>
                    <a:pt x="17" y="0"/>
                  </a:moveTo>
                  <a:cubicBezTo>
                    <a:pt x="6" y="0"/>
                    <a:pt x="0" y="12"/>
                    <a:pt x="7" y="19"/>
                  </a:cubicBezTo>
                  <a:cubicBezTo>
                    <a:pt x="43" y="43"/>
                    <a:pt x="55" y="91"/>
                    <a:pt x="79" y="138"/>
                  </a:cubicBezTo>
                  <a:cubicBezTo>
                    <a:pt x="115" y="162"/>
                    <a:pt x="115" y="150"/>
                    <a:pt x="103" y="186"/>
                  </a:cubicBezTo>
                  <a:cubicBezTo>
                    <a:pt x="103" y="198"/>
                    <a:pt x="79" y="210"/>
                    <a:pt x="79" y="246"/>
                  </a:cubicBezTo>
                  <a:cubicBezTo>
                    <a:pt x="67" y="329"/>
                    <a:pt x="115" y="460"/>
                    <a:pt x="174" y="519"/>
                  </a:cubicBezTo>
                  <a:cubicBezTo>
                    <a:pt x="201" y="551"/>
                    <a:pt x="235" y="565"/>
                    <a:pt x="269" y="565"/>
                  </a:cubicBezTo>
                  <a:cubicBezTo>
                    <a:pt x="324" y="565"/>
                    <a:pt x="378" y="526"/>
                    <a:pt x="400" y="460"/>
                  </a:cubicBezTo>
                  <a:cubicBezTo>
                    <a:pt x="424" y="365"/>
                    <a:pt x="365" y="210"/>
                    <a:pt x="258" y="162"/>
                  </a:cubicBezTo>
                  <a:cubicBezTo>
                    <a:pt x="222" y="138"/>
                    <a:pt x="174" y="150"/>
                    <a:pt x="138" y="138"/>
                  </a:cubicBezTo>
                  <a:cubicBezTo>
                    <a:pt x="103" y="126"/>
                    <a:pt x="67" y="43"/>
                    <a:pt x="43" y="19"/>
                  </a:cubicBezTo>
                  <a:cubicBezTo>
                    <a:pt x="34" y="5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12030;p44">
              <a:extLst>
                <a:ext uri="{FF2B5EF4-FFF2-40B4-BE49-F238E27FC236}">
                  <a16:creationId xmlns:a16="http://schemas.microsoft.com/office/drawing/2014/main" id="{2151C9F4-A1B9-142C-0908-0E87C8E60580}"/>
                </a:ext>
              </a:extLst>
            </p:cNvPr>
            <p:cNvSpPr/>
            <p:nvPr/>
          </p:nvSpPr>
          <p:spPr>
            <a:xfrm>
              <a:off x="3623125" y="2151125"/>
              <a:ext cx="108175" cy="76975"/>
            </a:xfrm>
            <a:custGeom>
              <a:avLst/>
              <a:gdLst/>
              <a:ahLst/>
              <a:cxnLst/>
              <a:rect l="l" t="t" r="r" b="b"/>
              <a:pathLst>
                <a:path w="4327" h="3079" extrusionOk="0">
                  <a:moveTo>
                    <a:pt x="2412" y="0"/>
                  </a:moveTo>
                  <a:cubicBezTo>
                    <a:pt x="2234" y="0"/>
                    <a:pt x="2055" y="28"/>
                    <a:pt x="1879" y="78"/>
                  </a:cubicBezTo>
                  <a:cubicBezTo>
                    <a:pt x="736" y="448"/>
                    <a:pt x="450" y="1888"/>
                    <a:pt x="34" y="2853"/>
                  </a:cubicBezTo>
                  <a:cubicBezTo>
                    <a:pt x="0" y="2969"/>
                    <a:pt x="94" y="3079"/>
                    <a:pt x="182" y="3079"/>
                  </a:cubicBezTo>
                  <a:cubicBezTo>
                    <a:pt x="221" y="3079"/>
                    <a:pt x="258" y="3058"/>
                    <a:pt x="284" y="3007"/>
                  </a:cubicBezTo>
                  <a:cubicBezTo>
                    <a:pt x="700" y="2245"/>
                    <a:pt x="1117" y="1448"/>
                    <a:pt x="1700" y="805"/>
                  </a:cubicBezTo>
                  <a:cubicBezTo>
                    <a:pt x="1978" y="502"/>
                    <a:pt x="2237" y="330"/>
                    <a:pt x="2574" y="330"/>
                  </a:cubicBezTo>
                  <a:cubicBezTo>
                    <a:pt x="2716" y="330"/>
                    <a:pt x="2870" y="361"/>
                    <a:pt x="3046" y="424"/>
                  </a:cubicBezTo>
                  <a:cubicBezTo>
                    <a:pt x="3617" y="626"/>
                    <a:pt x="3736" y="1031"/>
                    <a:pt x="4153" y="1340"/>
                  </a:cubicBezTo>
                  <a:cubicBezTo>
                    <a:pt x="4173" y="1354"/>
                    <a:pt x="4193" y="1360"/>
                    <a:pt x="4212" y="1360"/>
                  </a:cubicBezTo>
                  <a:cubicBezTo>
                    <a:pt x="4274" y="1360"/>
                    <a:pt x="4326" y="1294"/>
                    <a:pt x="4308" y="1221"/>
                  </a:cubicBezTo>
                  <a:cubicBezTo>
                    <a:pt x="4153" y="793"/>
                    <a:pt x="3594" y="448"/>
                    <a:pt x="3224" y="221"/>
                  </a:cubicBezTo>
                  <a:cubicBezTo>
                    <a:pt x="2970" y="68"/>
                    <a:pt x="2692" y="0"/>
                    <a:pt x="24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12031;p44">
              <a:extLst>
                <a:ext uri="{FF2B5EF4-FFF2-40B4-BE49-F238E27FC236}">
                  <a16:creationId xmlns:a16="http://schemas.microsoft.com/office/drawing/2014/main" id="{AB53BBA8-F8A6-61B8-317D-5C3F538E6EAB}"/>
                </a:ext>
              </a:extLst>
            </p:cNvPr>
            <p:cNvSpPr/>
            <p:nvPr/>
          </p:nvSpPr>
          <p:spPr>
            <a:xfrm>
              <a:off x="3733800" y="2192150"/>
              <a:ext cx="4050" cy="3875"/>
            </a:xfrm>
            <a:custGeom>
              <a:avLst/>
              <a:gdLst/>
              <a:ahLst/>
              <a:cxnLst/>
              <a:rect l="l" t="t" r="r" b="b"/>
              <a:pathLst>
                <a:path w="162" h="155" extrusionOk="0">
                  <a:moveTo>
                    <a:pt x="47" y="0"/>
                  </a:moveTo>
                  <a:cubicBezTo>
                    <a:pt x="26" y="0"/>
                    <a:pt x="0" y="16"/>
                    <a:pt x="0" y="45"/>
                  </a:cubicBezTo>
                  <a:cubicBezTo>
                    <a:pt x="0" y="104"/>
                    <a:pt x="48" y="116"/>
                    <a:pt x="83" y="152"/>
                  </a:cubicBezTo>
                  <a:cubicBezTo>
                    <a:pt x="88" y="154"/>
                    <a:pt x="93" y="154"/>
                    <a:pt x="98" y="154"/>
                  </a:cubicBezTo>
                  <a:cubicBezTo>
                    <a:pt x="131" y="154"/>
                    <a:pt x="162" y="125"/>
                    <a:pt x="131" y="104"/>
                  </a:cubicBezTo>
                  <a:cubicBezTo>
                    <a:pt x="119" y="80"/>
                    <a:pt x="119" y="69"/>
                    <a:pt x="107" y="57"/>
                  </a:cubicBezTo>
                  <a:cubicBezTo>
                    <a:pt x="83" y="57"/>
                    <a:pt x="71" y="45"/>
                    <a:pt x="71" y="21"/>
                  </a:cubicBezTo>
                  <a:cubicBezTo>
                    <a:pt x="71" y="7"/>
                    <a:pt x="60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12032;p44">
              <a:extLst>
                <a:ext uri="{FF2B5EF4-FFF2-40B4-BE49-F238E27FC236}">
                  <a16:creationId xmlns:a16="http://schemas.microsoft.com/office/drawing/2014/main" id="{42174ED3-8594-8270-28B9-EEFC08873A57}"/>
                </a:ext>
              </a:extLst>
            </p:cNvPr>
            <p:cNvSpPr/>
            <p:nvPr/>
          </p:nvSpPr>
          <p:spPr>
            <a:xfrm>
              <a:off x="3738275" y="2199175"/>
              <a:ext cx="38700" cy="13350"/>
            </a:xfrm>
            <a:custGeom>
              <a:avLst/>
              <a:gdLst/>
              <a:ahLst/>
              <a:cxnLst/>
              <a:rect l="l" t="t" r="r" b="b"/>
              <a:pathLst>
                <a:path w="1548" h="534" extrusionOk="0">
                  <a:moveTo>
                    <a:pt x="550" y="0"/>
                  </a:moveTo>
                  <a:cubicBezTo>
                    <a:pt x="474" y="0"/>
                    <a:pt x="403" y="10"/>
                    <a:pt x="343" y="49"/>
                  </a:cubicBezTo>
                  <a:lnTo>
                    <a:pt x="343" y="49"/>
                  </a:lnTo>
                  <a:lnTo>
                    <a:pt x="178" y="14"/>
                  </a:lnTo>
                  <a:cubicBezTo>
                    <a:pt x="165" y="9"/>
                    <a:pt x="153" y="7"/>
                    <a:pt x="142" y="7"/>
                  </a:cubicBezTo>
                  <a:cubicBezTo>
                    <a:pt x="37" y="7"/>
                    <a:pt x="1" y="185"/>
                    <a:pt x="119" y="228"/>
                  </a:cubicBezTo>
                  <a:cubicBezTo>
                    <a:pt x="190" y="252"/>
                    <a:pt x="262" y="288"/>
                    <a:pt x="321" y="311"/>
                  </a:cubicBezTo>
                  <a:cubicBezTo>
                    <a:pt x="404" y="347"/>
                    <a:pt x="440" y="359"/>
                    <a:pt x="535" y="371"/>
                  </a:cubicBezTo>
                  <a:cubicBezTo>
                    <a:pt x="774" y="407"/>
                    <a:pt x="1000" y="419"/>
                    <a:pt x="1214" y="502"/>
                  </a:cubicBezTo>
                  <a:cubicBezTo>
                    <a:pt x="1246" y="521"/>
                    <a:pt x="1288" y="533"/>
                    <a:pt x="1329" y="533"/>
                  </a:cubicBezTo>
                  <a:cubicBezTo>
                    <a:pt x="1365" y="533"/>
                    <a:pt x="1401" y="524"/>
                    <a:pt x="1428" y="502"/>
                  </a:cubicBezTo>
                  <a:cubicBezTo>
                    <a:pt x="1500" y="442"/>
                    <a:pt x="1512" y="419"/>
                    <a:pt x="1536" y="323"/>
                  </a:cubicBezTo>
                  <a:cubicBezTo>
                    <a:pt x="1547" y="264"/>
                    <a:pt x="1488" y="180"/>
                    <a:pt x="1428" y="145"/>
                  </a:cubicBezTo>
                  <a:cubicBezTo>
                    <a:pt x="1238" y="61"/>
                    <a:pt x="1024" y="26"/>
                    <a:pt x="821" y="14"/>
                  </a:cubicBezTo>
                  <a:cubicBezTo>
                    <a:pt x="730" y="14"/>
                    <a:pt x="637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12033;p44">
              <a:extLst>
                <a:ext uri="{FF2B5EF4-FFF2-40B4-BE49-F238E27FC236}">
                  <a16:creationId xmlns:a16="http://schemas.microsoft.com/office/drawing/2014/main" id="{AFBA24EB-01E8-D791-18EF-07138B11F550}"/>
                </a:ext>
              </a:extLst>
            </p:cNvPr>
            <p:cNvSpPr/>
            <p:nvPr/>
          </p:nvSpPr>
          <p:spPr>
            <a:xfrm>
              <a:off x="3721300" y="2219225"/>
              <a:ext cx="76800" cy="73850"/>
            </a:xfrm>
            <a:custGeom>
              <a:avLst/>
              <a:gdLst/>
              <a:ahLst/>
              <a:cxnLst/>
              <a:rect l="l" t="t" r="r" b="b"/>
              <a:pathLst>
                <a:path w="3072" h="2954" extrusionOk="0">
                  <a:moveTo>
                    <a:pt x="2555" y="0"/>
                  </a:moveTo>
                  <a:cubicBezTo>
                    <a:pt x="1485" y="0"/>
                    <a:pt x="622" y="2092"/>
                    <a:pt x="83" y="2724"/>
                  </a:cubicBezTo>
                  <a:cubicBezTo>
                    <a:pt x="1" y="2825"/>
                    <a:pt x="95" y="2954"/>
                    <a:pt x="191" y="2954"/>
                  </a:cubicBezTo>
                  <a:cubicBezTo>
                    <a:pt x="220" y="2954"/>
                    <a:pt x="249" y="2942"/>
                    <a:pt x="274" y="2915"/>
                  </a:cubicBezTo>
                  <a:cubicBezTo>
                    <a:pt x="679" y="2462"/>
                    <a:pt x="1000" y="1926"/>
                    <a:pt x="1381" y="1450"/>
                  </a:cubicBezTo>
                  <a:cubicBezTo>
                    <a:pt x="1698" y="1020"/>
                    <a:pt x="2294" y="193"/>
                    <a:pt x="2924" y="193"/>
                  </a:cubicBezTo>
                  <a:cubicBezTo>
                    <a:pt x="2958" y="193"/>
                    <a:pt x="2991" y="195"/>
                    <a:pt x="3024" y="200"/>
                  </a:cubicBezTo>
                  <a:cubicBezTo>
                    <a:pt x="3060" y="200"/>
                    <a:pt x="3072" y="164"/>
                    <a:pt x="3048" y="152"/>
                  </a:cubicBezTo>
                  <a:cubicBezTo>
                    <a:pt x="2879" y="47"/>
                    <a:pt x="2715" y="0"/>
                    <a:pt x="255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12034;p44">
              <a:extLst>
                <a:ext uri="{FF2B5EF4-FFF2-40B4-BE49-F238E27FC236}">
                  <a16:creationId xmlns:a16="http://schemas.microsoft.com/office/drawing/2014/main" id="{EC422ABA-9D71-AABA-8E7F-8C0796DAE44E}"/>
                </a:ext>
              </a:extLst>
            </p:cNvPr>
            <p:cNvSpPr/>
            <p:nvPr/>
          </p:nvSpPr>
          <p:spPr>
            <a:xfrm>
              <a:off x="3804325" y="2227775"/>
              <a:ext cx="47825" cy="54325"/>
            </a:xfrm>
            <a:custGeom>
              <a:avLst/>
              <a:gdLst/>
              <a:ahLst/>
              <a:cxnLst/>
              <a:rect l="l" t="t" r="r" b="b"/>
              <a:pathLst>
                <a:path w="1913" h="2173" extrusionOk="0">
                  <a:moveTo>
                    <a:pt x="103" y="1"/>
                  </a:moveTo>
                  <a:cubicBezTo>
                    <a:pt x="69" y="1"/>
                    <a:pt x="35" y="5"/>
                    <a:pt x="1" y="13"/>
                  </a:cubicBezTo>
                  <a:cubicBezTo>
                    <a:pt x="84" y="191"/>
                    <a:pt x="203" y="275"/>
                    <a:pt x="334" y="406"/>
                  </a:cubicBezTo>
                  <a:cubicBezTo>
                    <a:pt x="525" y="596"/>
                    <a:pt x="691" y="822"/>
                    <a:pt x="858" y="1061"/>
                  </a:cubicBezTo>
                  <a:cubicBezTo>
                    <a:pt x="1096" y="1418"/>
                    <a:pt x="1299" y="1894"/>
                    <a:pt x="1656" y="2144"/>
                  </a:cubicBezTo>
                  <a:cubicBezTo>
                    <a:pt x="1680" y="2164"/>
                    <a:pt x="1706" y="2172"/>
                    <a:pt x="1731" y="2172"/>
                  </a:cubicBezTo>
                  <a:cubicBezTo>
                    <a:pt x="1828" y="2172"/>
                    <a:pt x="1912" y="2046"/>
                    <a:pt x="1846" y="1942"/>
                  </a:cubicBezTo>
                  <a:cubicBezTo>
                    <a:pt x="1608" y="1501"/>
                    <a:pt x="1251" y="1072"/>
                    <a:pt x="953" y="691"/>
                  </a:cubicBezTo>
                  <a:cubicBezTo>
                    <a:pt x="779" y="441"/>
                    <a:pt x="465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12035;p44">
              <a:extLst>
                <a:ext uri="{FF2B5EF4-FFF2-40B4-BE49-F238E27FC236}">
                  <a16:creationId xmlns:a16="http://schemas.microsoft.com/office/drawing/2014/main" id="{D7599EA4-ED35-CB79-FE91-05A1EADBC1B7}"/>
                </a:ext>
              </a:extLst>
            </p:cNvPr>
            <p:cNvSpPr/>
            <p:nvPr/>
          </p:nvSpPr>
          <p:spPr>
            <a:xfrm>
              <a:off x="3851825" y="2274900"/>
              <a:ext cx="34975" cy="10700"/>
            </a:xfrm>
            <a:custGeom>
              <a:avLst/>
              <a:gdLst/>
              <a:ahLst/>
              <a:cxnLst/>
              <a:rect l="l" t="t" r="r" b="b"/>
              <a:pathLst>
                <a:path w="1399" h="428" extrusionOk="0">
                  <a:moveTo>
                    <a:pt x="461" y="0"/>
                  </a:moveTo>
                  <a:cubicBezTo>
                    <a:pt x="312" y="0"/>
                    <a:pt x="156" y="40"/>
                    <a:pt x="30" y="116"/>
                  </a:cubicBezTo>
                  <a:cubicBezTo>
                    <a:pt x="1" y="126"/>
                    <a:pt x="18" y="158"/>
                    <a:pt x="45" y="158"/>
                  </a:cubicBezTo>
                  <a:cubicBezTo>
                    <a:pt x="51" y="158"/>
                    <a:pt x="58" y="156"/>
                    <a:pt x="65" y="152"/>
                  </a:cubicBezTo>
                  <a:cubicBezTo>
                    <a:pt x="136" y="110"/>
                    <a:pt x="206" y="93"/>
                    <a:pt x="274" y="93"/>
                  </a:cubicBezTo>
                  <a:cubicBezTo>
                    <a:pt x="576" y="93"/>
                    <a:pt x="853" y="428"/>
                    <a:pt x="1142" y="428"/>
                  </a:cubicBezTo>
                  <a:cubicBezTo>
                    <a:pt x="1215" y="428"/>
                    <a:pt x="1288" y="407"/>
                    <a:pt x="1363" y="354"/>
                  </a:cubicBezTo>
                  <a:cubicBezTo>
                    <a:pt x="1399" y="330"/>
                    <a:pt x="1399" y="295"/>
                    <a:pt x="1363" y="271"/>
                  </a:cubicBezTo>
                  <a:cubicBezTo>
                    <a:pt x="1137" y="128"/>
                    <a:pt x="887" y="80"/>
                    <a:pt x="637" y="21"/>
                  </a:cubicBezTo>
                  <a:cubicBezTo>
                    <a:pt x="581" y="7"/>
                    <a:pt x="522" y="0"/>
                    <a:pt x="4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12036;p44">
              <a:extLst>
                <a:ext uri="{FF2B5EF4-FFF2-40B4-BE49-F238E27FC236}">
                  <a16:creationId xmlns:a16="http://schemas.microsoft.com/office/drawing/2014/main" id="{B60B5E6B-B600-5DAA-08C7-8BDA40A54524}"/>
                </a:ext>
              </a:extLst>
            </p:cNvPr>
            <p:cNvSpPr/>
            <p:nvPr/>
          </p:nvSpPr>
          <p:spPr>
            <a:xfrm>
              <a:off x="3461600" y="1649850"/>
              <a:ext cx="46600" cy="234525"/>
            </a:xfrm>
            <a:custGeom>
              <a:avLst/>
              <a:gdLst/>
              <a:ahLst/>
              <a:cxnLst/>
              <a:rect l="l" t="t" r="r" b="b"/>
              <a:pathLst>
                <a:path w="1864" h="9381" extrusionOk="0">
                  <a:moveTo>
                    <a:pt x="45" y="0"/>
                  </a:moveTo>
                  <a:cubicBezTo>
                    <a:pt x="20" y="0"/>
                    <a:pt x="1" y="34"/>
                    <a:pt x="18" y="67"/>
                  </a:cubicBezTo>
                  <a:cubicBezTo>
                    <a:pt x="1006" y="1341"/>
                    <a:pt x="1351" y="3068"/>
                    <a:pt x="1446" y="4651"/>
                  </a:cubicBezTo>
                  <a:cubicBezTo>
                    <a:pt x="1506" y="5437"/>
                    <a:pt x="1649" y="6187"/>
                    <a:pt x="1554" y="6985"/>
                  </a:cubicBezTo>
                  <a:cubicBezTo>
                    <a:pt x="1470" y="7759"/>
                    <a:pt x="1232" y="8485"/>
                    <a:pt x="1089" y="9247"/>
                  </a:cubicBezTo>
                  <a:cubicBezTo>
                    <a:pt x="1075" y="9327"/>
                    <a:pt x="1139" y="9380"/>
                    <a:pt x="1203" y="9380"/>
                  </a:cubicBezTo>
                  <a:cubicBezTo>
                    <a:pt x="1244" y="9380"/>
                    <a:pt x="1285" y="9358"/>
                    <a:pt x="1303" y="9307"/>
                  </a:cubicBezTo>
                  <a:cubicBezTo>
                    <a:pt x="1565" y="8557"/>
                    <a:pt x="1589" y="7759"/>
                    <a:pt x="1649" y="6985"/>
                  </a:cubicBezTo>
                  <a:cubicBezTo>
                    <a:pt x="1720" y="6056"/>
                    <a:pt x="1863" y="5163"/>
                    <a:pt x="1780" y="4247"/>
                  </a:cubicBezTo>
                  <a:cubicBezTo>
                    <a:pt x="1649" y="2711"/>
                    <a:pt x="1256" y="1091"/>
                    <a:pt x="77" y="20"/>
                  </a:cubicBezTo>
                  <a:cubicBezTo>
                    <a:pt x="67" y="6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12037;p44">
              <a:extLst>
                <a:ext uri="{FF2B5EF4-FFF2-40B4-BE49-F238E27FC236}">
                  <a16:creationId xmlns:a16="http://schemas.microsoft.com/office/drawing/2014/main" id="{8E3B1DB9-0210-4437-2C86-0E9F852F5E2C}"/>
                </a:ext>
              </a:extLst>
            </p:cNvPr>
            <p:cNvSpPr/>
            <p:nvPr/>
          </p:nvSpPr>
          <p:spPr>
            <a:xfrm>
              <a:off x="3457575" y="1902825"/>
              <a:ext cx="27100" cy="71525"/>
            </a:xfrm>
            <a:custGeom>
              <a:avLst/>
              <a:gdLst/>
              <a:ahLst/>
              <a:cxnLst/>
              <a:rect l="l" t="t" r="r" b="b"/>
              <a:pathLst>
                <a:path w="1084" h="2861" extrusionOk="0">
                  <a:moveTo>
                    <a:pt x="1069" y="0"/>
                  </a:moveTo>
                  <a:cubicBezTo>
                    <a:pt x="1060" y="0"/>
                    <a:pt x="1048" y="3"/>
                    <a:pt x="1048" y="9"/>
                  </a:cubicBezTo>
                  <a:cubicBezTo>
                    <a:pt x="988" y="1045"/>
                    <a:pt x="83" y="1771"/>
                    <a:pt x="0" y="2807"/>
                  </a:cubicBezTo>
                  <a:cubicBezTo>
                    <a:pt x="0" y="2842"/>
                    <a:pt x="28" y="2860"/>
                    <a:pt x="57" y="2860"/>
                  </a:cubicBezTo>
                  <a:cubicBezTo>
                    <a:pt x="77" y="2860"/>
                    <a:pt x="97" y="2851"/>
                    <a:pt x="107" y="2831"/>
                  </a:cubicBezTo>
                  <a:cubicBezTo>
                    <a:pt x="714" y="2009"/>
                    <a:pt x="1060" y="1033"/>
                    <a:pt x="1072" y="9"/>
                  </a:cubicBezTo>
                  <a:cubicBezTo>
                    <a:pt x="1083" y="3"/>
                    <a:pt x="1078" y="0"/>
                    <a:pt x="10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12038;p44">
              <a:extLst>
                <a:ext uri="{FF2B5EF4-FFF2-40B4-BE49-F238E27FC236}">
                  <a16:creationId xmlns:a16="http://schemas.microsoft.com/office/drawing/2014/main" id="{D499B404-5E2E-0ACC-99FD-B7824CF88E70}"/>
                </a:ext>
              </a:extLst>
            </p:cNvPr>
            <p:cNvSpPr/>
            <p:nvPr/>
          </p:nvSpPr>
          <p:spPr>
            <a:xfrm>
              <a:off x="3434950" y="1988125"/>
              <a:ext cx="11525" cy="10600"/>
            </a:xfrm>
            <a:custGeom>
              <a:avLst/>
              <a:gdLst/>
              <a:ahLst/>
              <a:cxnLst/>
              <a:rect l="l" t="t" r="r" b="b"/>
              <a:pathLst>
                <a:path w="461" h="424" extrusionOk="0">
                  <a:moveTo>
                    <a:pt x="382" y="1"/>
                  </a:moveTo>
                  <a:cubicBezTo>
                    <a:pt x="378" y="1"/>
                    <a:pt x="373" y="1"/>
                    <a:pt x="369" y="2"/>
                  </a:cubicBezTo>
                  <a:cubicBezTo>
                    <a:pt x="226" y="62"/>
                    <a:pt x="0" y="217"/>
                    <a:pt x="0" y="395"/>
                  </a:cubicBezTo>
                  <a:cubicBezTo>
                    <a:pt x="0" y="413"/>
                    <a:pt x="19" y="424"/>
                    <a:pt x="34" y="424"/>
                  </a:cubicBezTo>
                  <a:cubicBezTo>
                    <a:pt x="40" y="424"/>
                    <a:pt x="45" y="422"/>
                    <a:pt x="48" y="419"/>
                  </a:cubicBezTo>
                  <a:cubicBezTo>
                    <a:pt x="107" y="371"/>
                    <a:pt x="167" y="312"/>
                    <a:pt x="214" y="252"/>
                  </a:cubicBezTo>
                  <a:cubicBezTo>
                    <a:pt x="274" y="181"/>
                    <a:pt x="334" y="121"/>
                    <a:pt x="417" y="74"/>
                  </a:cubicBezTo>
                  <a:cubicBezTo>
                    <a:pt x="460" y="52"/>
                    <a:pt x="425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12039;p44">
              <a:extLst>
                <a:ext uri="{FF2B5EF4-FFF2-40B4-BE49-F238E27FC236}">
                  <a16:creationId xmlns:a16="http://schemas.microsoft.com/office/drawing/2014/main" id="{1F4B951C-D940-8D4C-64F6-212199AA3364}"/>
                </a:ext>
              </a:extLst>
            </p:cNvPr>
            <p:cNvSpPr/>
            <p:nvPr/>
          </p:nvSpPr>
          <p:spPr>
            <a:xfrm>
              <a:off x="3512650" y="1720875"/>
              <a:ext cx="21725" cy="119600"/>
            </a:xfrm>
            <a:custGeom>
              <a:avLst/>
              <a:gdLst/>
              <a:ahLst/>
              <a:cxnLst/>
              <a:rect l="l" t="t" r="r" b="b"/>
              <a:pathLst>
                <a:path w="869" h="4784" extrusionOk="0">
                  <a:moveTo>
                    <a:pt x="78" y="1"/>
                  </a:moveTo>
                  <a:cubicBezTo>
                    <a:pt x="43" y="1"/>
                    <a:pt x="0" y="37"/>
                    <a:pt x="23" y="84"/>
                  </a:cubicBezTo>
                  <a:cubicBezTo>
                    <a:pt x="631" y="1644"/>
                    <a:pt x="47" y="3144"/>
                    <a:pt x="226" y="4727"/>
                  </a:cubicBezTo>
                  <a:cubicBezTo>
                    <a:pt x="233" y="4761"/>
                    <a:pt x="266" y="4783"/>
                    <a:pt x="296" y="4783"/>
                  </a:cubicBezTo>
                  <a:cubicBezTo>
                    <a:pt x="319" y="4783"/>
                    <a:pt x="340" y="4770"/>
                    <a:pt x="345" y="4739"/>
                  </a:cubicBezTo>
                  <a:cubicBezTo>
                    <a:pt x="702" y="3239"/>
                    <a:pt x="869" y="1441"/>
                    <a:pt x="119" y="36"/>
                  </a:cubicBezTo>
                  <a:cubicBezTo>
                    <a:pt x="115" y="11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12040;p44">
              <a:extLst>
                <a:ext uri="{FF2B5EF4-FFF2-40B4-BE49-F238E27FC236}">
                  <a16:creationId xmlns:a16="http://schemas.microsoft.com/office/drawing/2014/main" id="{A31DAE42-EA33-6854-10F9-388B8A9E1960}"/>
                </a:ext>
              </a:extLst>
            </p:cNvPr>
            <p:cNvSpPr/>
            <p:nvPr/>
          </p:nvSpPr>
          <p:spPr>
            <a:xfrm>
              <a:off x="3494475" y="1862825"/>
              <a:ext cx="19250" cy="74050"/>
            </a:xfrm>
            <a:custGeom>
              <a:avLst/>
              <a:gdLst/>
              <a:ahLst/>
              <a:cxnLst/>
              <a:rect l="l" t="t" r="r" b="b"/>
              <a:pathLst>
                <a:path w="770" h="2962" extrusionOk="0">
                  <a:moveTo>
                    <a:pt x="731" y="1"/>
                  </a:moveTo>
                  <a:cubicBezTo>
                    <a:pt x="719" y="1"/>
                    <a:pt x="707" y="5"/>
                    <a:pt x="703" y="14"/>
                  </a:cubicBezTo>
                  <a:cubicBezTo>
                    <a:pt x="512" y="466"/>
                    <a:pt x="405" y="954"/>
                    <a:pt x="286" y="1431"/>
                  </a:cubicBezTo>
                  <a:cubicBezTo>
                    <a:pt x="167" y="1907"/>
                    <a:pt x="0" y="2407"/>
                    <a:pt x="36" y="2895"/>
                  </a:cubicBezTo>
                  <a:cubicBezTo>
                    <a:pt x="36" y="2933"/>
                    <a:pt x="65" y="2961"/>
                    <a:pt x="92" y="2961"/>
                  </a:cubicBezTo>
                  <a:cubicBezTo>
                    <a:pt x="108" y="2961"/>
                    <a:pt x="123" y="2952"/>
                    <a:pt x="131" y="2931"/>
                  </a:cubicBezTo>
                  <a:cubicBezTo>
                    <a:pt x="369" y="2514"/>
                    <a:pt x="429" y="1978"/>
                    <a:pt x="536" y="1502"/>
                  </a:cubicBezTo>
                  <a:cubicBezTo>
                    <a:pt x="643" y="1014"/>
                    <a:pt x="750" y="538"/>
                    <a:pt x="762" y="26"/>
                  </a:cubicBezTo>
                  <a:cubicBezTo>
                    <a:pt x="770" y="11"/>
                    <a:pt x="750" y="1"/>
                    <a:pt x="7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12041;p44">
              <a:extLst>
                <a:ext uri="{FF2B5EF4-FFF2-40B4-BE49-F238E27FC236}">
                  <a16:creationId xmlns:a16="http://schemas.microsoft.com/office/drawing/2014/main" id="{659941EB-5B89-C562-E4C4-AC401F54EB36}"/>
                </a:ext>
              </a:extLst>
            </p:cNvPr>
            <p:cNvSpPr/>
            <p:nvPr/>
          </p:nvSpPr>
          <p:spPr>
            <a:xfrm>
              <a:off x="3471675" y="1945100"/>
              <a:ext cx="22825" cy="34700"/>
            </a:xfrm>
            <a:custGeom>
              <a:avLst/>
              <a:gdLst/>
              <a:ahLst/>
              <a:cxnLst/>
              <a:rect l="l" t="t" r="r" b="b"/>
              <a:pathLst>
                <a:path w="913" h="1388" extrusionOk="0">
                  <a:moveTo>
                    <a:pt x="863" y="0"/>
                  </a:moveTo>
                  <a:cubicBezTo>
                    <a:pt x="848" y="0"/>
                    <a:pt x="834" y="7"/>
                    <a:pt x="829" y="21"/>
                  </a:cubicBezTo>
                  <a:cubicBezTo>
                    <a:pt x="734" y="271"/>
                    <a:pt x="627" y="497"/>
                    <a:pt x="472" y="711"/>
                  </a:cubicBezTo>
                  <a:cubicBezTo>
                    <a:pt x="317" y="914"/>
                    <a:pt x="138" y="1069"/>
                    <a:pt x="19" y="1295"/>
                  </a:cubicBezTo>
                  <a:cubicBezTo>
                    <a:pt x="0" y="1333"/>
                    <a:pt x="20" y="1388"/>
                    <a:pt x="60" y="1388"/>
                  </a:cubicBezTo>
                  <a:cubicBezTo>
                    <a:pt x="69" y="1388"/>
                    <a:pt x="80" y="1385"/>
                    <a:pt x="91" y="1378"/>
                  </a:cubicBezTo>
                  <a:cubicBezTo>
                    <a:pt x="603" y="1200"/>
                    <a:pt x="793" y="521"/>
                    <a:pt x="912" y="45"/>
                  </a:cubicBezTo>
                  <a:cubicBezTo>
                    <a:pt x="912" y="16"/>
                    <a:pt x="886" y="0"/>
                    <a:pt x="8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12042;p44">
              <a:extLst>
                <a:ext uri="{FF2B5EF4-FFF2-40B4-BE49-F238E27FC236}">
                  <a16:creationId xmlns:a16="http://schemas.microsoft.com/office/drawing/2014/main" id="{6DE9506B-BD51-C9EA-6C74-45AE50A32B1F}"/>
                </a:ext>
              </a:extLst>
            </p:cNvPr>
            <p:cNvSpPr/>
            <p:nvPr/>
          </p:nvSpPr>
          <p:spPr>
            <a:xfrm>
              <a:off x="3492975" y="1781075"/>
              <a:ext cx="57475" cy="193125"/>
            </a:xfrm>
            <a:custGeom>
              <a:avLst/>
              <a:gdLst/>
              <a:ahLst/>
              <a:cxnLst/>
              <a:rect l="l" t="t" r="r" b="b"/>
              <a:pathLst>
                <a:path w="2299" h="7725" extrusionOk="0">
                  <a:moveTo>
                    <a:pt x="2019" y="0"/>
                  </a:moveTo>
                  <a:cubicBezTo>
                    <a:pt x="1971" y="0"/>
                    <a:pt x="1911" y="46"/>
                    <a:pt x="1918" y="117"/>
                  </a:cubicBezTo>
                  <a:cubicBezTo>
                    <a:pt x="2120" y="1438"/>
                    <a:pt x="1942" y="2855"/>
                    <a:pt x="1656" y="4153"/>
                  </a:cubicBezTo>
                  <a:cubicBezTo>
                    <a:pt x="1501" y="4867"/>
                    <a:pt x="1299" y="5594"/>
                    <a:pt x="965" y="6248"/>
                  </a:cubicBezTo>
                  <a:cubicBezTo>
                    <a:pt x="846" y="6498"/>
                    <a:pt x="703" y="6748"/>
                    <a:pt x="525" y="6975"/>
                  </a:cubicBezTo>
                  <a:cubicBezTo>
                    <a:pt x="370" y="7165"/>
                    <a:pt x="132" y="7332"/>
                    <a:pt x="37" y="7558"/>
                  </a:cubicBezTo>
                  <a:cubicBezTo>
                    <a:pt x="1" y="7630"/>
                    <a:pt x="37" y="7725"/>
                    <a:pt x="120" y="7725"/>
                  </a:cubicBezTo>
                  <a:cubicBezTo>
                    <a:pt x="632" y="7677"/>
                    <a:pt x="989" y="6951"/>
                    <a:pt x="1180" y="6558"/>
                  </a:cubicBezTo>
                  <a:cubicBezTo>
                    <a:pt x="1501" y="5867"/>
                    <a:pt x="1703" y="5129"/>
                    <a:pt x="1846" y="4403"/>
                  </a:cubicBezTo>
                  <a:cubicBezTo>
                    <a:pt x="2132" y="2998"/>
                    <a:pt x="2299" y="1486"/>
                    <a:pt x="2073" y="69"/>
                  </a:cubicBezTo>
                  <a:cubicBezTo>
                    <a:pt x="2077" y="21"/>
                    <a:pt x="2051" y="0"/>
                    <a:pt x="20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12043;p44">
              <a:extLst>
                <a:ext uri="{FF2B5EF4-FFF2-40B4-BE49-F238E27FC236}">
                  <a16:creationId xmlns:a16="http://schemas.microsoft.com/office/drawing/2014/main" id="{9AD15BC9-3399-CADF-4ECF-32A5FC123069}"/>
                </a:ext>
              </a:extLst>
            </p:cNvPr>
            <p:cNvSpPr/>
            <p:nvPr/>
          </p:nvSpPr>
          <p:spPr>
            <a:xfrm>
              <a:off x="3525900" y="1816575"/>
              <a:ext cx="40625" cy="171250"/>
            </a:xfrm>
            <a:custGeom>
              <a:avLst/>
              <a:gdLst/>
              <a:ahLst/>
              <a:cxnLst/>
              <a:rect l="l" t="t" r="r" b="b"/>
              <a:pathLst>
                <a:path w="1625" h="6850" extrusionOk="0">
                  <a:moveTo>
                    <a:pt x="1559" y="0"/>
                  </a:moveTo>
                  <a:cubicBezTo>
                    <a:pt x="1544" y="0"/>
                    <a:pt x="1529" y="6"/>
                    <a:pt x="1529" y="18"/>
                  </a:cubicBezTo>
                  <a:cubicBezTo>
                    <a:pt x="1518" y="1221"/>
                    <a:pt x="1434" y="2411"/>
                    <a:pt x="1220" y="3590"/>
                  </a:cubicBezTo>
                  <a:cubicBezTo>
                    <a:pt x="1113" y="4162"/>
                    <a:pt x="958" y="4721"/>
                    <a:pt x="756" y="5269"/>
                  </a:cubicBezTo>
                  <a:cubicBezTo>
                    <a:pt x="565" y="5781"/>
                    <a:pt x="172" y="6210"/>
                    <a:pt x="29" y="6722"/>
                  </a:cubicBezTo>
                  <a:cubicBezTo>
                    <a:pt x="0" y="6790"/>
                    <a:pt x="67" y="6850"/>
                    <a:pt x="131" y="6850"/>
                  </a:cubicBezTo>
                  <a:cubicBezTo>
                    <a:pt x="145" y="6850"/>
                    <a:pt x="159" y="6847"/>
                    <a:pt x="172" y="6841"/>
                  </a:cubicBezTo>
                  <a:cubicBezTo>
                    <a:pt x="1017" y="6281"/>
                    <a:pt x="1291" y="4674"/>
                    <a:pt x="1434" y="3769"/>
                  </a:cubicBezTo>
                  <a:cubicBezTo>
                    <a:pt x="1625" y="2531"/>
                    <a:pt x="1601" y="1268"/>
                    <a:pt x="1589" y="18"/>
                  </a:cubicBezTo>
                  <a:cubicBezTo>
                    <a:pt x="1589" y="6"/>
                    <a:pt x="1574" y="0"/>
                    <a:pt x="1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12044;p44">
              <a:extLst>
                <a:ext uri="{FF2B5EF4-FFF2-40B4-BE49-F238E27FC236}">
                  <a16:creationId xmlns:a16="http://schemas.microsoft.com/office/drawing/2014/main" id="{886F5F97-C299-D35E-3C5B-F85CE3483C87}"/>
                </a:ext>
              </a:extLst>
            </p:cNvPr>
            <p:cNvSpPr/>
            <p:nvPr/>
          </p:nvSpPr>
          <p:spPr>
            <a:xfrm>
              <a:off x="3569025" y="1826650"/>
              <a:ext cx="32025" cy="143525"/>
            </a:xfrm>
            <a:custGeom>
              <a:avLst/>
              <a:gdLst/>
              <a:ahLst/>
              <a:cxnLst/>
              <a:rect l="l" t="t" r="r" b="b"/>
              <a:pathLst>
                <a:path w="1281" h="5741" extrusionOk="0">
                  <a:moveTo>
                    <a:pt x="906" y="1"/>
                  </a:moveTo>
                  <a:cubicBezTo>
                    <a:pt x="877" y="1"/>
                    <a:pt x="850" y="26"/>
                    <a:pt x="864" y="68"/>
                  </a:cubicBezTo>
                  <a:cubicBezTo>
                    <a:pt x="995" y="996"/>
                    <a:pt x="983" y="2008"/>
                    <a:pt x="876" y="2949"/>
                  </a:cubicBezTo>
                  <a:cubicBezTo>
                    <a:pt x="816" y="3473"/>
                    <a:pt x="721" y="3997"/>
                    <a:pt x="566" y="4485"/>
                  </a:cubicBezTo>
                  <a:cubicBezTo>
                    <a:pt x="424" y="4890"/>
                    <a:pt x="185" y="5223"/>
                    <a:pt x="31" y="5616"/>
                  </a:cubicBezTo>
                  <a:cubicBezTo>
                    <a:pt x="0" y="5687"/>
                    <a:pt x="73" y="5740"/>
                    <a:pt x="139" y="5740"/>
                  </a:cubicBezTo>
                  <a:cubicBezTo>
                    <a:pt x="151" y="5740"/>
                    <a:pt x="163" y="5739"/>
                    <a:pt x="174" y="5735"/>
                  </a:cubicBezTo>
                  <a:cubicBezTo>
                    <a:pt x="900" y="5306"/>
                    <a:pt x="1067" y="4009"/>
                    <a:pt x="1162" y="3247"/>
                  </a:cubicBezTo>
                  <a:cubicBezTo>
                    <a:pt x="1281" y="2175"/>
                    <a:pt x="1221" y="1092"/>
                    <a:pt x="959" y="44"/>
                  </a:cubicBezTo>
                  <a:cubicBezTo>
                    <a:pt x="949" y="14"/>
                    <a:pt x="927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12045;p44">
              <a:extLst>
                <a:ext uri="{FF2B5EF4-FFF2-40B4-BE49-F238E27FC236}">
                  <a16:creationId xmlns:a16="http://schemas.microsoft.com/office/drawing/2014/main" id="{02B86805-0D5A-D8D9-89B5-2910A23112D0}"/>
                </a:ext>
              </a:extLst>
            </p:cNvPr>
            <p:cNvSpPr/>
            <p:nvPr/>
          </p:nvSpPr>
          <p:spPr>
            <a:xfrm>
              <a:off x="3620375" y="1850275"/>
              <a:ext cx="19375" cy="94775"/>
            </a:xfrm>
            <a:custGeom>
              <a:avLst/>
              <a:gdLst/>
              <a:ahLst/>
              <a:cxnLst/>
              <a:rect l="l" t="t" r="r" b="b"/>
              <a:pathLst>
                <a:path w="775" h="3791" extrusionOk="0">
                  <a:moveTo>
                    <a:pt x="344" y="0"/>
                  </a:moveTo>
                  <a:cubicBezTo>
                    <a:pt x="322" y="0"/>
                    <a:pt x="304" y="19"/>
                    <a:pt x="310" y="51"/>
                  </a:cubicBezTo>
                  <a:cubicBezTo>
                    <a:pt x="477" y="671"/>
                    <a:pt x="429" y="1302"/>
                    <a:pt x="358" y="1921"/>
                  </a:cubicBezTo>
                  <a:cubicBezTo>
                    <a:pt x="275" y="2480"/>
                    <a:pt x="1" y="3135"/>
                    <a:pt x="72" y="3707"/>
                  </a:cubicBezTo>
                  <a:cubicBezTo>
                    <a:pt x="72" y="3749"/>
                    <a:pt x="114" y="3791"/>
                    <a:pt x="155" y="3791"/>
                  </a:cubicBezTo>
                  <a:cubicBezTo>
                    <a:pt x="172" y="3791"/>
                    <a:pt x="189" y="3784"/>
                    <a:pt x="203" y="3766"/>
                  </a:cubicBezTo>
                  <a:cubicBezTo>
                    <a:pt x="572" y="3314"/>
                    <a:pt x="608" y="2492"/>
                    <a:pt x="667" y="1933"/>
                  </a:cubicBezTo>
                  <a:cubicBezTo>
                    <a:pt x="727" y="1313"/>
                    <a:pt x="775" y="563"/>
                    <a:pt x="394" y="40"/>
                  </a:cubicBezTo>
                  <a:cubicBezTo>
                    <a:pt x="383" y="13"/>
                    <a:pt x="363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12046;p44">
              <a:extLst>
                <a:ext uri="{FF2B5EF4-FFF2-40B4-BE49-F238E27FC236}">
                  <a16:creationId xmlns:a16="http://schemas.microsoft.com/office/drawing/2014/main" id="{A0E8E536-6337-E9DA-D730-65963B297471}"/>
                </a:ext>
              </a:extLst>
            </p:cNvPr>
            <p:cNvSpPr/>
            <p:nvPr/>
          </p:nvSpPr>
          <p:spPr>
            <a:xfrm>
              <a:off x="3609900" y="1957500"/>
              <a:ext cx="11775" cy="15575"/>
            </a:xfrm>
            <a:custGeom>
              <a:avLst/>
              <a:gdLst/>
              <a:ahLst/>
              <a:cxnLst/>
              <a:rect l="l" t="t" r="r" b="b"/>
              <a:pathLst>
                <a:path w="471" h="623" extrusionOk="0">
                  <a:moveTo>
                    <a:pt x="414" y="0"/>
                  </a:moveTo>
                  <a:cubicBezTo>
                    <a:pt x="404" y="0"/>
                    <a:pt x="393" y="4"/>
                    <a:pt x="384" y="13"/>
                  </a:cubicBezTo>
                  <a:lnTo>
                    <a:pt x="205" y="192"/>
                  </a:lnTo>
                  <a:cubicBezTo>
                    <a:pt x="146" y="263"/>
                    <a:pt x="86" y="346"/>
                    <a:pt x="39" y="453"/>
                  </a:cubicBezTo>
                  <a:cubicBezTo>
                    <a:pt x="1" y="553"/>
                    <a:pt x="75" y="622"/>
                    <a:pt x="142" y="622"/>
                  </a:cubicBezTo>
                  <a:cubicBezTo>
                    <a:pt x="180" y="622"/>
                    <a:pt x="216" y="600"/>
                    <a:pt x="229" y="549"/>
                  </a:cubicBezTo>
                  <a:cubicBezTo>
                    <a:pt x="289" y="382"/>
                    <a:pt x="396" y="227"/>
                    <a:pt x="444" y="49"/>
                  </a:cubicBezTo>
                  <a:cubicBezTo>
                    <a:pt x="470" y="31"/>
                    <a:pt x="444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12047;p44">
              <a:extLst>
                <a:ext uri="{FF2B5EF4-FFF2-40B4-BE49-F238E27FC236}">
                  <a16:creationId xmlns:a16="http://schemas.microsoft.com/office/drawing/2014/main" id="{C50D8D9F-FB90-F5DB-6C7D-3D12A65C08FC}"/>
                </a:ext>
              </a:extLst>
            </p:cNvPr>
            <p:cNvSpPr/>
            <p:nvPr/>
          </p:nvSpPr>
          <p:spPr>
            <a:xfrm>
              <a:off x="3637525" y="1873275"/>
              <a:ext cx="19500" cy="85175"/>
            </a:xfrm>
            <a:custGeom>
              <a:avLst/>
              <a:gdLst/>
              <a:ahLst/>
              <a:cxnLst/>
              <a:rect l="l" t="t" r="r" b="b"/>
              <a:pathLst>
                <a:path w="780" h="3407" extrusionOk="0">
                  <a:moveTo>
                    <a:pt x="605" y="0"/>
                  </a:moveTo>
                  <a:cubicBezTo>
                    <a:pt x="575" y="0"/>
                    <a:pt x="541" y="15"/>
                    <a:pt x="541" y="48"/>
                  </a:cubicBezTo>
                  <a:cubicBezTo>
                    <a:pt x="517" y="596"/>
                    <a:pt x="505" y="1132"/>
                    <a:pt x="470" y="1679"/>
                  </a:cubicBezTo>
                  <a:cubicBezTo>
                    <a:pt x="458" y="1977"/>
                    <a:pt x="482" y="2298"/>
                    <a:pt x="398" y="2584"/>
                  </a:cubicBezTo>
                  <a:cubicBezTo>
                    <a:pt x="327" y="2858"/>
                    <a:pt x="136" y="3049"/>
                    <a:pt x="29" y="3287"/>
                  </a:cubicBezTo>
                  <a:cubicBezTo>
                    <a:pt x="0" y="3335"/>
                    <a:pt x="34" y="3407"/>
                    <a:pt x="86" y="3407"/>
                  </a:cubicBezTo>
                  <a:cubicBezTo>
                    <a:pt x="98" y="3407"/>
                    <a:pt x="111" y="3403"/>
                    <a:pt x="124" y="3394"/>
                  </a:cubicBezTo>
                  <a:cubicBezTo>
                    <a:pt x="470" y="3144"/>
                    <a:pt x="624" y="2370"/>
                    <a:pt x="684" y="1965"/>
                  </a:cubicBezTo>
                  <a:cubicBezTo>
                    <a:pt x="779" y="1322"/>
                    <a:pt x="696" y="667"/>
                    <a:pt x="648" y="24"/>
                  </a:cubicBezTo>
                  <a:cubicBezTo>
                    <a:pt x="648" y="9"/>
                    <a:pt x="628" y="0"/>
                    <a:pt x="6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12048;p44">
              <a:extLst>
                <a:ext uri="{FF2B5EF4-FFF2-40B4-BE49-F238E27FC236}">
                  <a16:creationId xmlns:a16="http://schemas.microsoft.com/office/drawing/2014/main" id="{E7D3F055-28E6-6A05-C1B3-1A15126B0A7A}"/>
                </a:ext>
              </a:extLst>
            </p:cNvPr>
            <p:cNvSpPr/>
            <p:nvPr/>
          </p:nvSpPr>
          <p:spPr>
            <a:xfrm>
              <a:off x="3671375" y="1884725"/>
              <a:ext cx="16000" cy="70875"/>
            </a:xfrm>
            <a:custGeom>
              <a:avLst/>
              <a:gdLst/>
              <a:ahLst/>
              <a:cxnLst/>
              <a:rect l="l" t="t" r="r" b="b"/>
              <a:pathLst>
                <a:path w="640" h="2835" extrusionOk="0">
                  <a:moveTo>
                    <a:pt x="538" y="1"/>
                  </a:moveTo>
                  <a:cubicBezTo>
                    <a:pt x="488" y="1"/>
                    <a:pt x="437" y="31"/>
                    <a:pt x="437" y="90"/>
                  </a:cubicBezTo>
                  <a:cubicBezTo>
                    <a:pt x="413" y="995"/>
                    <a:pt x="163" y="1829"/>
                    <a:pt x="9" y="2710"/>
                  </a:cubicBezTo>
                  <a:cubicBezTo>
                    <a:pt x="1" y="2779"/>
                    <a:pt x="54" y="2834"/>
                    <a:pt x="108" y="2834"/>
                  </a:cubicBezTo>
                  <a:cubicBezTo>
                    <a:pt x="137" y="2834"/>
                    <a:pt x="166" y="2818"/>
                    <a:pt x="187" y="2781"/>
                  </a:cubicBezTo>
                  <a:cubicBezTo>
                    <a:pt x="592" y="1983"/>
                    <a:pt x="640" y="971"/>
                    <a:pt x="640" y="90"/>
                  </a:cubicBezTo>
                  <a:cubicBezTo>
                    <a:pt x="640" y="31"/>
                    <a:pt x="58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12049;p44">
              <a:extLst>
                <a:ext uri="{FF2B5EF4-FFF2-40B4-BE49-F238E27FC236}">
                  <a16:creationId xmlns:a16="http://schemas.microsoft.com/office/drawing/2014/main" id="{CDD1ACD8-EDF7-B1AE-4441-D9915190259E}"/>
                </a:ext>
              </a:extLst>
            </p:cNvPr>
            <p:cNvSpPr/>
            <p:nvPr/>
          </p:nvSpPr>
          <p:spPr>
            <a:xfrm>
              <a:off x="3697425" y="1929900"/>
              <a:ext cx="14750" cy="26300"/>
            </a:xfrm>
            <a:custGeom>
              <a:avLst/>
              <a:gdLst/>
              <a:ahLst/>
              <a:cxnLst/>
              <a:rect l="l" t="t" r="r" b="b"/>
              <a:pathLst>
                <a:path w="590" h="1052" extrusionOk="0">
                  <a:moveTo>
                    <a:pt x="501" y="0"/>
                  </a:moveTo>
                  <a:cubicBezTo>
                    <a:pt x="466" y="0"/>
                    <a:pt x="427" y="17"/>
                    <a:pt x="407" y="57"/>
                  </a:cubicBezTo>
                  <a:cubicBezTo>
                    <a:pt x="276" y="367"/>
                    <a:pt x="110" y="665"/>
                    <a:pt x="14" y="998"/>
                  </a:cubicBezTo>
                  <a:cubicBezTo>
                    <a:pt x="0" y="1033"/>
                    <a:pt x="23" y="1051"/>
                    <a:pt x="49" y="1051"/>
                  </a:cubicBezTo>
                  <a:cubicBezTo>
                    <a:pt x="67" y="1051"/>
                    <a:pt x="88" y="1042"/>
                    <a:pt x="98" y="1022"/>
                  </a:cubicBezTo>
                  <a:cubicBezTo>
                    <a:pt x="312" y="736"/>
                    <a:pt x="443" y="414"/>
                    <a:pt x="562" y="81"/>
                  </a:cubicBezTo>
                  <a:cubicBezTo>
                    <a:pt x="590" y="33"/>
                    <a:pt x="549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12050;p44">
              <a:extLst>
                <a:ext uri="{FF2B5EF4-FFF2-40B4-BE49-F238E27FC236}">
                  <a16:creationId xmlns:a16="http://schemas.microsoft.com/office/drawing/2014/main" id="{EF6BDFE2-36A0-DFC2-C40B-BE32F5A222C7}"/>
                </a:ext>
              </a:extLst>
            </p:cNvPr>
            <p:cNvSpPr/>
            <p:nvPr/>
          </p:nvSpPr>
          <p:spPr>
            <a:xfrm>
              <a:off x="3735875" y="1895900"/>
              <a:ext cx="11625" cy="65450"/>
            </a:xfrm>
            <a:custGeom>
              <a:avLst/>
              <a:gdLst/>
              <a:ahLst/>
              <a:cxnLst/>
              <a:rect l="l" t="t" r="r" b="b"/>
              <a:pathLst>
                <a:path w="465" h="2618" extrusionOk="0">
                  <a:moveTo>
                    <a:pt x="322" y="0"/>
                  </a:moveTo>
                  <a:cubicBezTo>
                    <a:pt x="441" y="905"/>
                    <a:pt x="155" y="1691"/>
                    <a:pt x="0" y="2572"/>
                  </a:cubicBezTo>
                  <a:cubicBezTo>
                    <a:pt x="0" y="2598"/>
                    <a:pt x="25" y="2617"/>
                    <a:pt x="43" y="2617"/>
                  </a:cubicBezTo>
                  <a:cubicBezTo>
                    <a:pt x="50" y="2617"/>
                    <a:pt x="57" y="2615"/>
                    <a:pt x="60" y="2608"/>
                  </a:cubicBezTo>
                  <a:cubicBezTo>
                    <a:pt x="417" y="1774"/>
                    <a:pt x="465" y="882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12051;p44">
              <a:extLst>
                <a:ext uri="{FF2B5EF4-FFF2-40B4-BE49-F238E27FC236}">
                  <a16:creationId xmlns:a16="http://schemas.microsoft.com/office/drawing/2014/main" id="{03FF3DE1-0F46-40F9-1B06-37A8EC940187}"/>
                </a:ext>
              </a:extLst>
            </p:cNvPr>
            <p:cNvSpPr/>
            <p:nvPr/>
          </p:nvSpPr>
          <p:spPr>
            <a:xfrm>
              <a:off x="3794800" y="1900575"/>
              <a:ext cx="9250" cy="32575"/>
            </a:xfrm>
            <a:custGeom>
              <a:avLst/>
              <a:gdLst/>
              <a:ahLst/>
              <a:cxnLst/>
              <a:rect l="l" t="t" r="r" b="b"/>
              <a:pathLst>
                <a:path w="370" h="1303" extrusionOk="0">
                  <a:moveTo>
                    <a:pt x="185" y="1"/>
                  </a:moveTo>
                  <a:cubicBezTo>
                    <a:pt x="129" y="1"/>
                    <a:pt x="72" y="34"/>
                    <a:pt x="72" y="99"/>
                  </a:cubicBezTo>
                  <a:cubicBezTo>
                    <a:pt x="72" y="480"/>
                    <a:pt x="1" y="885"/>
                    <a:pt x="48" y="1254"/>
                  </a:cubicBezTo>
                  <a:cubicBezTo>
                    <a:pt x="55" y="1288"/>
                    <a:pt x="85" y="1302"/>
                    <a:pt x="115" y="1302"/>
                  </a:cubicBezTo>
                  <a:cubicBezTo>
                    <a:pt x="139" y="1302"/>
                    <a:pt x="164" y="1294"/>
                    <a:pt x="179" y="1278"/>
                  </a:cubicBezTo>
                  <a:cubicBezTo>
                    <a:pt x="370" y="933"/>
                    <a:pt x="310" y="468"/>
                    <a:pt x="298" y="99"/>
                  </a:cubicBezTo>
                  <a:cubicBezTo>
                    <a:pt x="298" y="34"/>
                    <a:pt x="242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12052;p44">
              <a:extLst>
                <a:ext uri="{FF2B5EF4-FFF2-40B4-BE49-F238E27FC236}">
                  <a16:creationId xmlns:a16="http://schemas.microsoft.com/office/drawing/2014/main" id="{464245B5-47D0-69A3-AB67-5971E56822A3}"/>
                </a:ext>
              </a:extLst>
            </p:cNvPr>
            <p:cNvSpPr/>
            <p:nvPr/>
          </p:nvSpPr>
          <p:spPr>
            <a:xfrm>
              <a:off x="3828150" y="1897575"/>
              <a:ext cx="14300" cy="52400"/>
            </a:xfrm>
            <a:custGeom>
              <a:avLst/>
              <a:gdLst/>
              <a:ahLst/>
              <a:cxnLst/>
              <a:rect l="l" t="t" r="r" b="b"/>
              <a:pathLst>
                <a:path w="572" h="2096" extrusionOk="0">
                  <a:moveTo>
                    <a:pt x="423" y="0"/>
                  </a:moveTo>
                  <a:cubicBezTo>
                    <a:pt x="376" y="0"/>
                    <a:pt x="334" y="30"/>
                    <a:pt x="334" y="88"/>
                  </a:cubicBezTo>
                  <a:cubicBezTo>
                    <a:pt x="322" y="434"/>
                    <a:pt x="274" y="803"/>
                    <a:pt x="203" y="1160"/>
                  </a:cubicBezTo>
                  <a:cubicBezTo>
                    <a:pt x="143" y="1457"/>
                    <a:pt x="36" y="1719"/>
                    <a:pt x="0" y="2017"/>
                  </a:cubicBezTo>
                  <a:cubicBezTo>
                    <a:pt x="0" y="2060"/>
                    <a:pt x="49" y="2096"/>
                    <a:pt x="94" y="2096"/>
                  </a:cubicBezTo>
                  <a:cubicBezTo>
                    <a:pt x="112" y="2096"/>
                    <a:pt x="130" y="2090"/>
                    <a:pt x="143" y="2077"/>
                  </a:cubicBezTo>
                  <a:cubicBezTo>
                    <a:pt x="572" y="1541"/>
                    <a:pt x="560" y="731"/>
                    <a:pt x="536" y="100"/>
                  </a:cubicBezTo>
                  <a:cubicBezTo>
                    <a:pt x="524" y="33"/>
                    <a:pt x="471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12053;p44">
              <a:extLst>
                <a:ext uri="{FF2B5EF4-FFF2-40B4-BE49-F238E27FC236}">
                  <a16:creationId xmlns:a16="http://schemas.microsoft.com/office/drawing/2014/main" id="{D7DC3A38-7A75-18BC-14CE-0EBF3C73513D}"/>
                </a:ext>
              </a:extLst>
            </p:cNvPr>
            <p:cNvSpPr/>
            <p:nvPr/>
          </p:nvSpPr>
          <p:spPr>
            <a:xfrm>
              <a:off x="3889650" y="1884300"/>
              <a:ext cx="16500" cy="47875"/>
            </a:xfrm>
            <a:custGeom>
              <a:avLst/>
              <a:gdLst/>
              <a:ahLst/>
              <a:cxnLst/>
              <a:rect l="l" t="t" r="r" b="b"/>
              <a:pathLst>
                <a:path w="660" h="1915" extrusionOk="0">
                  <a:moveTo>
                    <a:pt x="393" y="0"/>
                  </a:moveTo>
                  <a:cubicBezTo>
                    <a:pt x="335" y="0"/>
                    <a:pt x="279" y="36"/>
                    <a:pt x="279" y="107"/>
                  </a:cubicBezTo>
                  <a:cubicBezTo>
                    <a:pt x="267" y="417"/>
                    <a:pt x="255" y="750"/>
                    <a:pt x="195" y="1060"/>
                  </a:cubicBezTo>
                  <a:cubicBezTo>
                    <a:pt x="148" y="1310"/>
                    <a:pt x="29" y="1560"/>
                    <a:pt x="17" y="1822"/>
                  </a:cubicBezTo>
                  <a:cubicBezTo>
                    <a:pt x="0" y="1880"/>
                    <a:pt x="58" y="1915"/>
                    <a:pt x="119" y="1915"/>
                  </a:cubicBezTo>
                  <a:cubicBezTo>
                    <a:pt x="146" y="1915"/>
                    <a:pt x="174" y="1908"/>
                    <a:pt x="195" y="1893"/>
                  </a:cubicBezTo>
                  <a:cubicBezTo>
                    <a:pt x="660" y="1524"/>
                    <a:pt x="553" y="631"/>
                    <a:pt x="517" y="107"/>
                  </a:cubicBezTo>
                  <a:cubicBezTo>
                    <a:pt x="511" y="36"/>
                    <a:pt x="451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12054;p44">
              <a:extLst>
                <a:ext uri="{FF2B5EF4-FFF2-40B4-BE49-F238E27FC236}">
                  <a16:creationId xmlns:a16="http://schemas.microsoft.com/office/drawing/2014/main" id="{AD5825A7-5B14-6185-ADB1-3B251CDE72B1}"/>
                </a:ext>
              </a:extLst>
            </p:cNvPr>
            <p:cNvSpPr/>
            <p:nvPr/>
          </p:nvSpPr>
          <p:spPr>
            <a:xfrm>
              <a:off x="3933225" y="1890350"/>
              <a:ext cx="13700" cy="52550"/>
            </a:xfrm>
            <a:custGeom>
              <a:avLst/>
              <a:gdLst/>
              <a:ahLst/>
              <a:cxnLst/>
              <a:rect l="l" t="t" r="r" b="b"/>
              <a:pathLst>
                <a:path w="548" h="2102" extrusionOk="0">
                  <a:moveTo>
                    <a:pt x="310" y="1"/>
                  </a:moveTo>
                  <a:cubicBezTo>
                    <a:pt x="262" y="1"/>
                    <a:pt x="212" y="39"/>
                    <a:pt x="226" y="103"/>
                  </a:cubicBezTo>
                  <a:cubicBezTo>
                    <a:pt x="286" y="496"/>
                    <a:pt x="250" y="853"/>
                    <a:pt x="167" y="1223"/>
                  </a:cubicBezTo>
                  <a:cubicBezTo>
                    <a:pt x="107" y="1485"/>
                    <a:pt x="0" y="1746"/>
                    <a:pt x="0" y="2008"/>
                  </a:cubicBezTo>
                  <a:cubicBezTo>
                    <a:pt x="0" y="2071"/>
                    <a:pt x="41" y="2101"/>
                    <a:pt x="86" y="2101"/>
                  </a:cubicBezTo>
                  <a:cubicBezTo>
                    <a:pt x="119" y="2101"/>
                    <a:pt x="154" y="2086"/>
                    <a:pt x="179" y="2056"/>
                  </a:cubicBezTo>
                  <a:cubicBezTo>
                    <a:pt x="548" y="1520"/>
                    <a:pt x="536" y="675"/>
                    <a:pt x="381" y="56"/>
                  </a:cubicBezTo>
                  <a:cubicBezTo>
                    <a:pt x="372" y="18"/>
                    <a:pt x="341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12055;p44">
              <a:extLst>
                <a:ext uri="{FF2B5EF4-FFF2-40B4-BE49-F238E27FC236}">
                  <a16:creationId xmlns:a16="http://schemas.microsoft.com/office/drawing/2014/main" id="{EA634818-319E-9058-1826-59BE01FBCC36}"/>
                </a:ext>
              </a:extLst>
            </p:cNvPr>
            <p:cNvSpPr/>
            <p:nvPr/>
          </p:nvSpPr>
          <p:spPr>
            <a:xfrm>
              <a:off x="3988350" y="1887925"/>
              <a:ext cx="14550" cy="48225"/>
            </a:xfrm>
            <a:custGeom>
              <a:avLst/>
              <a:gdLst/>
              <a:ahLst/>
              <a:cxnLst/>
              <a:rect l="l" t="t" r="r" b="b"/>
              <a:pathLst>
                <a:path w="582" h="1929" extrusionOk="0">
                  <a:moveTo>
                    <a:pt x="389" y="1"/>
                  </a:moveTo>
                  <a:cubicBezTo>
                    <a:pt x="340" y="1"/>
                    <a:pt x="290" y="40"/>
                    <a:pt x="284" y="117"/>
                  </a:cubicBezTo>
                  <a:cubicBezTo>
                    <a:pt x="236" y="689"/>
                    <a:pt x="117" y="1248"/>
                    <a:pt x="10" y="1808"/>
                  </a:cubicBezTo>
                  <a:cubicBezTo>
                    <a:pt x="1" y="1861"/>
                    <a:pt x="59" y="1928"/>
                    <a:pt x="114" y="1928"/>
                  </a:cubicBezTo>
                  <a:cubicBezTo>
                    <a:pt x="132" y="1928"/>
                    <a:pt x="150" y="1921"/>
                    <a:pt x="165" y="1903"/>
                  </a:cubicBezTo>
                  <a:cubicBezTo>
                    <a:pt x="581" y="1391"/>
                    <a:pt x="534" y="736"/>
                    <a:pt x="486" y="117"/>
                  </a:cubicBezTo>
                  <a:cubicBezTo>
                    <a:pt x="486" y="40"/>
                    <a:pt x="438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12056;p44">
              <a:extLst>
                <a:ext uri="{FF2B5EF4-FFF2-40B4-BE49-F238E27FC236}">
                  <a16:creationId xmlns:a16="http://schemas.microsoft.com/office/drawing/2014/main" id="{79506775-E541-2778-CA35-2E8830137304}"/>
                </a:ext>
              </a:extLst>
            </p:cNvPr>
            <p:cNvSpPr/>
            <p:nvPr/>
          </p:nvSpPr>
          <p:spPr>
            <a:xfrm>
              <a:off x="4026750" y="1887775"/>
              <a:ext cx="15425" cy="51525"/>
            </a:xfrm>
            <a:custGeom>
              <a:avLst/>
              <a:gdLst/>
              <a:ahLst/>
              <a:cxnLst/>
              <a:rect l="l" t="t" r="r" b="b"/>
              <a:pathLst>
                <a:path w="617" h="2061" extrusionOk="0">
                  <a:moveTo>
                    <a:pt x="368" y="0"/>
                  </a:moveTo>
                  <a:cubicBezTo>
                    <a:pt x="300" y="0"/>
                    <a:pt x="226" y="61"/>
                    <a:pt x="248" y="147"/>
                  </a:cubicBezTo>
                  <a:cubicBezTo>
                    <a:pt x="367" y="802"/>
                    <a:pt x="141" y="1337"/>
                    <a:pt x="10" y="1969"/>
                  </a:cubicBezTo>
                  <a:cubicBezTo>
                    <a:pt x="1" y="2004"/>
                    <a:pt x="46" y="2061"/>
                    <a:pt x="89" y="2061"/>
                  </a:cubicBezTo>
                  <a:cubicBezTo>
                    <a:pt x="103" y="2061"/>
                    <a:pt x="117" y="2055"/>
                    <a:pt x="129" y="2040"/>
                  </a:cubicBezTo>
                  <a:cubicBezTo>
                    <a:pt x="557" y="1504"/>
                    <a:pt x="617" y="754"/>
                    <a:pt x="462" y="87"/>
                  </a:cubicBezTo>
                  <a:cubicBezTo>
                    <a:pt x="453" y="26"/>
                    <a:pt x="412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12057;p44">
              <a:extLst>
                <a:ext uri="{FF2B5EF4-FFF2-40B4-BE49-F238E27FC236}">
                  <a16:creationId xmlns:a16="http://schemas.microsoft.com/office/drawing/2014/main" id="{115ACCFE-F8E1-3333-104F-C2474373008A}"/>
                </a:ext>
              </a:extLst>
            </p:cNvPr>
            <p:cNvSpPr/>
            <p:nvPr/>
          </p:nvSpPr>
          <p:spPr>
            <a:xfrm>
              <a:off x="4068000" y="1893450"/>
              <a:ext cx="11400" cy="37725"/>
            </a:xfrm>
            <a:custGeom>
              <a:avLst/>
              <a:gdLst/>
              <a:ahLst/>
              <a:cxnLst/>
              <a:rect l="l" t="t" r="r" b="b"/>
              <a:pathLst>
                <a:path w="456" h="1509" extrusionOk="0">
                  <a:moveTo>
                    <a:pt x="354" y="0"/>
                  </a:moveTo>
                  <a:cubicBezTo>
                    <a:pt x="303" y="0"/>
                    <a:pt x="253" y="33"/>
                    <a:pt x="253" y="98"/>
                  </a:cubicBezTo>
                  <a:cubicBezTo>
                    <a:pt x="253" y="575"/>
                    <a:pt x="134" y="991"/>
                    <a:pt x="15" y="1444"/>
                  </a:cubicBezTo>
                  <a:cubicBezTo>
                    <a:pt x="0" y="1487"/>
                    <a:pt x="29" y="1508"/>
                    <a:pt x="59" y="1508"/>
                  </a:cubicBezTo>
                  <a:cubicBezTo>
                    <a:pt x="79" y="1508"/>
                    <a:pt x="100" y="1499"/>
                    <a:pt x="110" y="1480"/>
                  </a:cubicBezTo>
                  <a:cubicBezTo>
                    <a:pt x="408" y="1087"/>
                    <a:pt x="455" y="575"/>
                    <a:pt x="455" y="98"/>
                  </a:cubicBezTo>
                  <a:cubicBezTo>
                    <a:pt x="455" y="33"/>
                    <a:pt x="405" y="0"/>
                    <a:pt x="3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12058;p44">
              <a:extLst>
                <a:ext uri="{FF2B5EF4-FFF2-40B4-BE49-F238E27FC236}">
                  <a16:creationId xmlns:a16="http://schemas.microsoft.com/office/drawing/2014/main" id="{3E90286B-C533-96F2-8F2F-9BC4DEEEF51D}"/>
                </a:ext>
              </a:extLst>
            </p:cNvPr>
            <p:cNvSpPr/>
            <p:nvPr/>
          </p:nvSpPr>
          <p:spPr>
            <a:xfrm>
              <a:off x="4107475" y="1883400"/>
              <a:ext cx="18050" cy="51600"/>
            </a:xfrm>
            <a:custGeom>
              <a:avLst/>
              <a:gdLst/>
              <a:ahLst/>
              <a:cxnLst/>
              <a:rect l="l" t="t" r="r" b="b"/>
              <a:pathLst>
                <a:path w="722" h="2064" extrusionOk="0">
                  <a:moveTo>
                    <a:pt x="492" y="0"/>
                  </a:moveTo>
                  <a:cubicBezTo>
                    <a:pt x="457" y="0"/>
                    <a:pt x="424" y="24"/>
                    <a:pt x="424" y="72"/>
                  </a:cubicBezTo>
                  <a:cubicBezTo>
                    <a:pt x="388" y="750"/>
                    <a:pt x="376" y="1382"/>
                    <a:pt x="19" y="1977"/>
                  </a:cubicBezTo>
                  <a:cubicBezTo>
                    <a:pt x="1" y="2013"/>
                    <a:pt x="32" y="2064"/>
                    <a:pt x="63" y="2064"/>
                  </a:cubicBezTo>
                  <a:cubicBezTo>
                    <a:pt x="73" y="2064"/>
                    <a:pt x="82" y="2059"/>
                    <a:pt x="91" y="2048"/>
                  </a:cubicBezTo>
                  <a:cubicBezTo>
                    <a:pt x="722" y="1584"/>
                    <a:pt x="603" y="750"/>
                    <a:pt x="579" y="72"/>
                  </a:cubicBezTo>
                  <a:cubicBezTo>
                    <a:pt x="567" y="24"/>
                    <a:pt x="528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12059;p44">
              <a:extLst>
                <a:ext uri="{FF2B5EF4-FFF2-40B4-BE49-F238E27FC236}">
                  <a16:creationId xmlns:a16="http://schemas.microsoft.com/office/drawing/2014/main" id="{0DCDED6D-867A-8F9D-9E0B-9812235FF195}"/>
                </a:ext>
              </a:extLst>
            </p:cNvPr>
            <p:cNvSpPr/>
            <p:nvPr/>
          </p:nvSpPr>
          <p:spPr>
            <a:xfrm>
              <a:off x="4153375" y="1878075"/>
              <a:ext cx="16500" cy="50125"/>
            </a:xfrm>
            <a:custGeom>
              <a:avLst/>
              <a:gdLst/>
              <a:ahLst/>
              <a:cxnLst/>
              <a:rect l="l" t="t" r="r" b="b"/>
              <a:pathLst>
                <a:path w="660" h="2005" extrusionOk="0">
                  <a:moveTo>
                    <a:pt x="397" y="0"/>
                  </a:moveTo>
                  <a:cubicBezTo>
                    <a:pt x="308" y="0"/>
                    <a:pt x="214" y="69"/>
                    <a:pt x="243" y="178"/>
                  </a:cubicBezTo>
                  <a:cubicBezTo>
                    <a:pt x="362" y="797"/>
                    <a:pt x="243" y="1321"/>
                    <a:pt x="17" y="1904"/>
                  </a:cubicBezTo>
                  <a:cubicBezTo>
                    <a:pt x="1" y="1968"/>
                    <a:pt x="48" y="2005"/>
                    <a:pt x="93" y="2005"/>
                  </a:cubicBezTo>
                  <a:cubicBezTo>
                    <a:pt x="115" y="2005"/>
                    <a:pt x="136" y="1995"/>
                    <a:pt x="148" y="1976"/>
                  </a:cubicBezTo>
                  <a:cubicBezTo>
                    <a:pt x="660" y="1499"/>
                    <a:pt x="648" y="725"/>
                    <a:pt x="529" y="94"/>
                  </a:cubicBezTo>
                  <a:cubicBezTo>
                    <a:pt x="510" y="29"/>
                    <a:pt x="455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12060;p44">
              <a:extLst>
                <a:ext uri="{FF2B5EF4-FFF2-40B4-BE49-F238E27FC236}">
                  <a16:creationId xmlns:a16="http://schemas.microsoft.com/office/drawing/2014/main" id="{ACE5D412-8A0A-CF91-F317-CB7C026D3318}"/>
                </a:ext>
              </a:extLst>
            </p:cNvPr>
            <p:cNvSpPr/>
            <p:nvPr/>
          </p:nvSpPr>
          <p:spPr>
            <a:xfrm>
              <a:off x="4188125" y="1877275"/>
              <a:ext cx="16275" cy="48350"/>
            </a:xfrm>
            <a:custGeom>
              <a:avLst/>
              <a:gdLst/>
              <a:ahLst/>
              <a:cxnLst/>
              <a:rect l="l" t="t" r="r" b="b"/>
              <a:pathLst>
                <a:path w="651" h="1934" extrusionOk="0">
                  <a:moveTo>
                    <a:pt x="406" y="0"/>
                  </a:moveTo>
                  <a:cubicBezTo>
                    <a:pt x="396" y="0"/>
                    <a:pt x="389" y="5"/>
                    <a:pt x="389" y="19"/>
                  </a:cubicBezTo>
                  <a:cubicBezTo>
                    <a:pt x="294" y="626"/>
                    <a:pt x="67" y="1198"/>
                    <a:pt x="8" y="1817"/>
                  </a:cubicBezTo>
                  <a:cubicBezTo>
                    <a:pt x="0" y="1884"/>
                    <a:pt x="68" y="1933"/>
                    <a:pt x="132" y="1933"/>
                  </a:cubicBezTo>
                  <a:cubicBezTo>
                    <a:pt x="169" y="1933"/>
                    <a:pt x="205" y="1916"/>
                    <a:pt x="222" y="1877"/>
                  </a:cubicBezTo>
                  <a:cubicBezTo>
                    <a:pt x="508" y="1257"/>
                    <a:pt x="651" y="686"/>
                    <a:pt x="448" y="19"/>
                  </a:cubicBezTo>
                  <a:cubicBezTo>
                    <a:pt x="441" y="12"/>
                    <a:pt x="421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12061;p44">
              <a:extLst>
                <a:ext uri="{FF2B5EF4-FFF2-40B4-BE49-F238E27FC236}">
                  <a16:creationId xmlns:a16="http://schemas.microsoft.com/office/drawing/2014/main" id="{2472A719-B1C6-266C-7D7B-2E9F69E95E10}"/>
                </a:ext>
              </a:extLst>
            </p:cNvPr>
            <p:cNvSpPr/>
            <p:nvPr/>
          </p:nvSpPr>
          <p:spPr>
            <a:xfrm>
              <a:off x="4225725" y="1885250"/>
              <a:ext cx="10225" cy="35050"/>
            </a:xfrm>
            <a:custGeom>
              <a:avLst/>
              <a:gdLst/>
              <a:ahLst/>
              <a:cxnLst/>
              <a:rect l="l" t="t" r="r" b="b"/>
              <a:pathLst>
                <a:path w="409" h="1402" extrusionOk="0">
                  <a:moveTo>
                    <a:pt x="279" y="0"/>
                  </a:moveTo>
                  <a:cubicBezTo>
                    <a:pt x="241" y="0"/>
                    <a:pt x="200" y="33"/>
                    <a:pt x="206" y="81"/>
                  </a:cubicBezTo>
                  <a:cubicBezTo>
                    <a:pt x="266" y="534"/>
                    <a:pt x="195" y="927"/>
                    <a:pt x="16" y="1355"/>
                  </a:cubicBezTo>
                  <a:cubicBezTo>
                    <a:pt x="0" y="1379"/>
                    <a:pt x="31" y="1402"/>
                    <a:pt x="60" y="1402"/>
                  </a:cubicBezTo>
                  <a:cubicBezTo>
                    <a:pt x="76" y="1402"/>
                    <a:pt x="91" y="1395"/>
                    <a:pt x="99" y="1379"/>
                  </a:cubicBezTo>
                  <a:cubicBezTo>
                    <a:pt x="361" y="1010"/>
                    <a:pt x="409" y="498"/>
                    <a:pt x="337" y="57"/>
                  </a:cubicBezTo>
                  <a:cubicBezTo>
                    <a:pt x="332" y="17"/>
                    <a:pt x="306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12062;p44">
              <a:extLst>
                <a:ext uri="{FF2B5EF4-FFF2-40B4-BE49-F238E27FC236}">
                  <a16:creationId xmlns:a16="http://schemas.microsoft.com/office/drawing/2014/main" id="{0F79D38B-3C27-7967-C547-B531DEAF8ED1}"/>
                </a:ext>
              </a:extLst>
            </p:cNvPr>
            <p:cNvSpPr/>
            <p:nvPr/>
          </p:nvSpPr>
          <p:spPr>
            <a:xfrm>
              <a:off x="4276800" y="1874875"/>
              <a:ext cx="16600" cy="51850"/>
            </a:xfrm>
            <a:custGeom>
              <a:avLst/>
              <a:gdLst/>
              <a:ahLst/>
              <a:cxnLst/>
              <a:rect l="l" t="t" r="r" b="b"/>
              <a:pathLst>
                <a:path w="664" h="2074" extrusionOk="0">
                  <a:moveTo>
                    <a:pt x="381" y="1"/>
                  </a:moveTo>
                  <a:cubicBezTo>
                    <a:pt x="305" y="1"/>
                    <a:pt x="226" y="59"/>
                    <a:pt x="247" y="151"/>
                  </a:cubicBezTo>
                  <a:cubicBezTo>
                    <a:pt x="307" y="496"/>
                    <a:pt x="318" y="830"/>
                    <a:pt x="247" y="1175"/>
                  </a:cubicBezTo>
                  <a:cubicBezTo>
                    <a:pt x="188" y="1437"/>
                    <a:pt x="68" y="1687"/>
                    <a:pt x="9" y="1973"/>
                  </a:cubicBezTo>
                  <a:cubicBezTo>
                    <a:pt x="1" y="2036"/>
                    <a:pt x="35" y="2073"/>
                    <a:pt x="77" y="2073"/>
                  </a:cubicBezTo>
                  <a:cubicBezTo>
                    <a:pt x="98" y="2073"/>
                    <a:pt x="120" y="2064"/>
                    <a:pt x="140" y="2044"/>
                  </a:cubicBezTo>
                  <a:cubicBezTo>
                    <a:pt x="664" y="1568"/>
                    <a:pt x="628" y="722"/>
                    <a:pt x="497" y="91"/>
                  </a:cubicBezTo>
                  <a:cubicBezTo>
                    <a:pt x="483" y="28"/>
                    <a:pt x="432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12063;p44">
              <a:extLst>
                <a:ext uri="{FF2B5EF4-FFF2-40B4-BE49-F238E27FC236}">
                  <a16:creationId xmlns:a16="http://schemas.microsoft.com/office/drawing/2014/main" id="{3DE19D3A-6114-01FD-627C-C8D4C4713242}"/>
                </a:ext>
              </a:extLst>
            </p:cNvPr>
            <p:cNvSpPr/>
            <p:nvPr/>
          </p:nvSpPr>
          <p:spPr>
            <a:xfrm>
              <a:off x="4317900" y="1871750"/>
              <a:ext cx="15700" cy="49500"/>
            </a:xfrm>
            <a:custGeom>
              <a:avLst/>
              <a:gdLst/>
              <a:ahLst/>
              <a:cxnLst/>
              <a:rect l="l" t="t" r="r" b="b"/>
              <a:pathLst>
                <a:path w="628" h="1980" extrusionOk="0">
                  <a:moveTo>
                    <a:pt x="449" y="1"/>
                  </a:moveTo>
                  <a:cubicBezTo>
                    <a:pt x="391" y="1"/>
                    <a:pt x="335" y="36"/>
                    <a:pt x="341" y="109"/>
                  </a:cubicBezTo>
                  <a:cubicBezTo>
                    <a:pt x="389" y="740"/>
                    <a:pt x="115" y="1264"/>
                    <a:pt x="8" y="1871"/>
                  </a:cubicBezTo>
                  <a:cubicBezTo>
                    <a:pt x="0" y="1933"/>
                    <a:pt x="42" y="1979"/>
                    <a:pt x="88" y="1979"/>
                  </a:cubicBezTo>
                  <a:cubicBezTo>
                    <a:pt x="114" y="1979"/>
                    <a:pt x="142" y="1965"/>
                    <a:pt x="163" y="1931"/>
                  </a:cubicBezTo>
                  <a:cubicBezTo>
                    <a:pt x="496" y="1395"/>
                    <a:pt x="627" y="728"/>
                    <a:pt x="568" y="97"/>
                  </a:cubicBezTo>
                  <a:cubicBezTo>
                    <a:pt x="562" y="33"/>
                    <a:pt x="505" y="1"/>
                    <a:pt x="4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12064;p44">
              <a:extLst>
                <a:ext uri="{FF2B5EF4-FFF2-40B4-BE49-F238E27FC236}">
                  <a16:creationId xmlns:a16="http://schemas.microsoft.com/office/drawing/2014/main" id="{5194CF9E-569C-65A4-AC87-F07E781C18C2}"/>
                </a:ext>
              </a:extLst>
            </p:cNvPr>
            <p:cNvSpPr/>
            <p:nvPr/>
          </p:nvSpPr>
          <p:spPr>
            <a:xfrm>
              <a:off x="4367925" y="1856650"/>
              <a:ext cx="14475" cy="57625"/>
            </a:xfrm>
            <a:custGeom>
              <a:avLst/>
              <a:gdLst/>
              <a:ahLst/>
              <a:cxnLst/>
              <a:rect l="l" t="t" r="r" b="b"/>
              <a:pathLst>
                <a:path w="579" h="2305" extrusionOk="0">
                  <a:moveTo>
                    <a:pt x="449" y="0"/>
                  </a:moveTo>
                  <a:cubicBezTo>
                    <a:pt x="413" y="0"/>
                    <a:pt x="376" y="24"/>
                    <a:pt x="376" y="70"/>
                  </a:cubicBezTo>
                  <a:cubicBezTo>
                    <a:pt x="412" y="463"/>
                    <a:pt x="376" y="868"/>
                    <a:pt x="281" y="1273"/>
                  </a:cubicBezTo>
                  <a:cubicBezTo>
                    <a:pt x="198" y="1606"/>
                    <a:pt x="55" y="1904"/>
                    <a:pt x="7" y="2225"/>
                  </a:cubicBezTo>
                  <a:cubicBezTo>
                    <a:pt x="0" y="2281"/>
                    <a:pt x="38" y="2304"/>
                    <a:pt x="76" y="2304"/>
                  </a:cubicBezTo>
                  <a:cubicBezTo>
                    <a:pt x="102" y="2304"/>
                    <a:pt x="128" y="2293"/>
                    <a:pt x="138" y="2273"/>
                  </a:cubicBezTo>
                  <a:cubicBezTo>
                    <a:pt x="543" y="1701"/>
                    <a:pt x="579" y="749"/>
                    <a:pt x="519" y="82"/>
                  </a:cubicBezTo>
                  <a:cubicBezTo>
                    <a:pt x="525" y="27"/>
                    <a:pt x="487" y="0"/>
                    <a:pt x="4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12065;p44">
              <a:extLst>
                <a:ext uri="{FF2B5EF4-FFF2-40B4-BE49-F238E27FC236}">
                  <a16:creationId xmlns:a16="http://schemas.microsoft.com/office/drawing/2014/main" id="{917C9C86-5231-D2C9-CC13-F7C44B283DC6}"/>
                </a:ext>
              </a:extLst>
            </p:cNvPr>
            <p:cNvSpPr/>
            <p:nvPr/>
          </p:nvSpPr>
          <p:spPr>
            <a:xfrm>
              <a:off x="4412150" y="1822925"/>
              <a:ext cx="12525" cy="64650"/>
            </a:xfrm>
            <a:custGeom>
              <a:avLst/>
              <a:gdLst/>
              <a:ahLst/>
              <a:cxnLst/>
              <a:rect l="l" t="t" r="r" b="b"/>
              <a:pathLst>
                <a:path w="501" h="2586" extrusionOk="0">
                  <a:moveTo>
                    <a:pt x="258" y="1"/>
                  </a:moveTo>
                  <a:cubicBezTo>
                    <a:pt x="227" y="1"/>
                    <a:pt x="197" y="22"/>
                    <a:pt x="191" y="62"/>
                  </a:cubicBezTo>
                  <a:cubicBezTo>
                    <a:pt x="143" y="467"/>
                    <a:pt x="131" y="872"/>
                    <a:pt x="96" y="1288"/>
                  </a:cubicBezTo>
                  <a:cubicBezTo>
                    <a:pt x="72" y="1681"/>
                    <a:pt x="0" y="2098"/>
                    <a:pt x="24" y="2503"/>
                  </a:cubicBezTo>
                  <a:cubicBezTo>
                    <a:pt x="24" y="2549"/>
                    <a:pt x="75" y="2586"/>
                    <a:pt x="123" y="2586"/>
                  </a:cubicBezTo>
                  <a:cubicBezTo>
                    <a:pt x="149" y="2586"/>
                    <a:pt x="174" y="2575"/>
                    <a:pt x="191" y="2550"/>
                  </a:cubicBezTo>
                  <a:cubicBezTo>
                    <a:pt x="500" y="1836"/>
                    <a:pt x="429" y="836"/>
                    <a:pt x="322" y="74"/>
                  </a:cubicBezTo>
                  <a:cubicBezTo>
                    <a:pt x="322" y="25"/>
                    <a:pt x="290" y="1"/>
                    <a:pt x="2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12066;p44">
              <a:extLst>
                <a:ext uri="{FF2B5EF4-FFF2-40B4-BE49-F238E27FC236}">
                  <a16:creationId xmlns:a16="http://schemas.microsoft.com/office/drawing/2014/main" id="{7B6D200D-F838-7D0A-73B9-F68067A070F5}"/>
                </a:ext>
              </a:extLst>
            </p:cNvPr>
            <p:cNvSpPr/>
            <p:nvPr/>
          </p:nvSpPr>
          <p:spPr>
            <a:xfrm>
              <a:off x="4400825" y="1909100"/>
              <a:ext cx="8675" cy="18525"/>
            </a:xfrm>
            <a:custGeom>
              <a:avLst/>
              <a:gdLst/>
              <a:ahLst/>
              <a:cxnLst/>
              <a:rect l="l" t="t" r="r" b="b"/>
              <a:pathLst>
                <a:path w="347" h="741" extrusionOk="0">
                  <a:moveTo>
                    <a:pt x="285" y="1"/>
                  </a:moveTo>
                  <a:cubicBezTo>
                    <a:pt x="264" y="1"/>
                    <a:pt x="244" y="14"/>
                    <a:pt x="239" y="44"/>
                  </a:cubicBezTo>
                  <a:cubicBezTo>
                    <a:pt x="191" y="163"/>
                    <a:pt x="132" y="282"/>
                    <a:pt x="96" y="401"/>
                  </a:cubicBezTo>
                  <a:cubicBezTo>
                    <a:pt x="49" y="496"/>
                    <a:pt x="1" y="592"/>
                    <a:pt x="37" y="711"/>
                  </a:cubicBezTo>
                  <a:cubicBezTo>
                    <a:pt x="44" y="726"/>
                    <a:pt x="56" y="741"/>
                    <a:pt x="74" y="741"/>
                  </a:cubicBezTo>
                  <a:cubicBezTo>
                    <a:pt x="83" y="741"/>
                    <a:pt x="95" y="736"/>
                    <a:pt x="108" y="723"/>
                  </a:cubicBezTo>
                  <a:cubicBezTo>
                    <a:pt x="191" y="651"/>
                    <a:pt x="215" y="544"/>
                    <a:pt x="239" y="437"/>
                  </a:cubicBezTo>
                  <a:cubicBezTo>
                    <a:pt x="275" y="318"/>
                    <a:pt x="299" y="187"/>
                    <a:pt x="346" y="68"/>
                  </a:cubicBezTo>
                  <a:cubicBezTo>
                    <a:pt x="346" y="26"/>
                    <a:pt x="31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12067;p44">
              <a:extLst>
                <a:ext uri="{FF2B5EF4-FFF2-40B4-BE49-F238E27FC236}">
                  <a16:creationId xmlns:a16="http://schemas.microsoft.com/office/drawing/2014/main" id="{2B10A6FF-298E-AFAC-9115-A508D4082E13}"/>
                </a:ext>
              </a:extLst>
            </p:cNvPr>
            <p:cNvSpPr/>
            <p:nvPr/>
          </p:nvSpPr>
          <p:spPr>
            <a:xfrm>
              <a:off x="4434775" y="1907675"/>
              <a:ext cx="6375" cy="13025"/>
            </a:xfrm>
            <a:custGeom>
              <a:avLst/>
              <a:gdLst/>
              <a:ahLst/>
              <a:cxnLst/>
              <a:rect l="l" t="t" r="r" b="b"/>
              <a:pathLst>
                <a:path w="255" h="521" extrusionOk="0">
                  <a:moveTo>
                    <a:pt x="210" y="0"/>
                  </a:moveTo>
                  <a:cubicBezTo>
                    <a:pt x="199" y="0"/>
                    <a:pt x="187" y="6"/>
                    <a:pt x="179" y="18"/>
                  </a:cubicBezTo>
                  <a:cubicBezTo>
                    <a:pt x="119" y="101"/>
                    <a:pt x="72" y="172"/>
                    <a:pt x="36" y="280"/>
                  </a:cubicBezTo>
                  <a:cubicBezTo>
                    <a:pt x="12" y="351"/>
                    <a:pt x="0" y="434"/>
                    <a:pt x="24" y="494"/>
                  </a:cubicBezTo>
                  <a:cubicBezTo>
                    <a:pt x="30" y="512"/>
                    <a:pt x="45" y="521"/>
                    <a:pt x="60" y="521"/>
                  </a:cubicBezTo>
                  <a:cubicBezTo>
                    <a:pt x="75" y="521"/>
                    <a:pt x="90" y="512"/>
                    <a:pt x="95" y="494"/>
                  </a:cubicBezTo>
                  <a:cubicBezTo>
                    <a:pt x="143" y="434"/>
                    <a:pt x="143" y="363"/>
                    <a:pt x="167" y="291"/>
                  </a:cubicBezTo>
                  <a:cubicBezTo>
                    <a:pt x="191" y="220"/>
                    <a:pt x="203" y="125"/>
                    <a:pt x="238" y="53"/>
                  </a:cubicBezTo>
                  <a:cubicBezTo>
                    <a:pt x="254" y="22"/>
                    <a:pt x="233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12068;p44">
              <a:extLst>
                <a:ext uri="{FF2B5EF4-FFF2-40B4-BE49-F238E27FC236}">
                  <a16:creationId xmlns:a16="http://schemas.microsoft.com/office/drawing/2014/main" id="{7AB2CB2D-C6AA-88F9-C410-9690EF16F53E}"/>
                </a:ext>
              </a:extLst>
            </p:cNvPr>
            <p:cNvSpPr/>
            <p:nvPr/>
          </p:nvSpPr>
          <p:spPr>
            <a:xfrm>
              <a:off x="4475550" y="1860175"/>
              <a:ext cx="21150" cy="57500"/>
            </a:xfrm>
            <a:custGeom>
              <a:avLst/>
              <a:gdLst/>
              <a:ahLst/>
              <a:cxnLst/>
              <a:rect l="l" t="t" r="r" b="b"/>
              <a:pathLst>
                <a:path w="846" h="2300" extrusionOk="0">
                  <a:moveTo>
                    <a:pt x="810" y="1"/>
                  </a:moveTo>
                  <a:cubicBezTo>
                    <a:pt x="822" y="525"/>
                    <a:pt x="596" y="894"/>
                    <a:pt x="369" y="1358"/>
                  </a:cubicBezTo>
                  <a:cubicBezTo>
                    <a:pt x="239" y="1608"/>
                    <a:pt x="0" y="1918"/>
                    <a:pt x="36" y="2227"/>
                  </a:cubicBezTo>
                  <a:cubicBezTo>
                    <a:pt x="36" y="2263"/>
                    <a:pt x="70" y="2299"/>
                    <a:pt x="97" y="2299"/>
                  </a:cubicBezTo>
                  <a:cubicBezTo>
                    <a:pt x="106" y="2299"/>
                    <a:pt x="114" y="2295"/>
                    <a:pt x="119" y="2287"/>
                  </a:cubicBezTo>
                  <a:cubicBezTo>
                    <a:pt x="393" y="2096"/>
                    <a:pt x="524" y="1632"/>
                    <a:pt x="631" y="1322"/>
                  </a:cubicBezTo>
                  <a:cubicBezTo>
                    <a:pt x="762" y="894"/>
                    <a:pt x="846" y="417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12069;p44">
              <a:extLst>
                <a:ext uri="{FF2B5EF4-FFF2-40B4-BE49-F238E27FC236}">
                  <a16:creationId xmlns:a16="http://schemas.microsoft.com/office/drawing/2014/main" id="{415505B3-7381-D356-D01B-CFADF973E568}"/>
                </a:ext>
              </a:extLst>
            </p:cNvPr>
            <p:cNvSpPr/>
            <p:nvPr/>
          </p:nvSpPr>
          <p:spPr>
            <a:xfrm>
              <a:off x="4509250" y="1873700"/>
              <a:ext cx="21400" cy="57125"/>
            </a:xfrm>
            <a:custGeom>
              <a:avLst/>
              <a:gdLst/>
              <a:ahLst/>
              <a:cxnLst/>
              <a:rect l="l" t="t" r="r" b="b"/>
              <a:pathLst>
                <a:path w="856" h="2285" extrusionOk="0">
                  <a:moveTo>
                    <a:pt x="813" y="1"/>
                  </a:moveTo>
                  <a:cubicBezTo>
                    <a:pt x="797" y="1"/>
                    <a:pt x="784" y="10"/>
                    <a:pt x="784" y="31"/>
                  </a:cubicBezTo>
                  <a:cubicBezTo>
                    <a:pt x="724" y="448"/>
                    <a:pt x="617" y="829"/>
                    <a:pt x="438" y="1222"/>
                  </a:cubicBezTo>
                  <a:cubicBezTo>
                    <a:pt x="295" y="1531"/>
                    <a:pt x="57" y="1817"/>
                    <a:pt x="10" y="2151"/>
                  </a:cubicBezTo>
                  <a:cubicBezTo>
                    <a:pt x="1" y="2221"/>
                    <a:pt x="50" y="2285"/>
                    <a:pt x="110" y="2285"/>
                  </a:cubicBezTo>
                  <a:cubicBezTo>
                    <a:pt x="132" y="2285"/>
                    <a:pt x="154" y="2276"/>
                    <a:pt x="176" y="2258"/>
                  </a:cubicBezTo>
                  <a:cubicBezTo>
                    <a:pt x="438" y="1984"/>
                    <a:pt x="534" y="1567"/>
                    <a:pt x="629" y="1234"/>
                  </a:cubicBezTo>
                  <a:cubicBezTo>
                    <a:pt x="736" y="841"/>
                    <a:pt x="831" y="448"/>
                    <a:pt x="855" y="43"/>
                  </a:cubicBezTo>
                  <a:cubicBezTo>
                    <a:pt x="855" y="16"/>
                    <a:pt x="833" y="1"/>
                    <a:pt x="8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12070;p44">
              <a:extLst>
                <a:ext uri="{FF2B5EF4-FFF2-40B4-BE49-F238E27FC236}">
                  <a16:creationId xmlns:a16="http://schemas.microsoft.com/office/drawing/2014/main" id="{11221AFE-113A-2178-55B2-E93CDD4EB495}"/>
                </a:ext>
              </a:extLst>
            </p:cNvPr>
            <p:cNvSpPr/>
            <p:nvPr/>
          </p:nvSpPr>
          <p:spPr>
            <a:xfrm>
              <a:off x="4560200" y="1837175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055" y="1"/>
                  </a:moveTo>
                  <a:cubicBezTo>
                    <a:pt x="1033" y="1"/>
                    <a:pt x="1012" y="12"/>
                    <a:pt x="1008" y="40"/>
                  </a:cubicBezTo>
                  <a:cubicBezTo>
                    <a:pt x="770" y="1171"/>
                    <a:pt x="270" y="2218"/>
                    <a:pt x="8" y="3338"/>
                  </a:cubicBezTo>
                  <a:cubicBezTo>
                    <a:pt x="0" y="3376"/>
                    <a:pt x="36" y="3404"/>
                    <a:pt x="69" y="3404"/>
                  </a:cubicBezTo>
                  <a:cubicBezTo>
                    <a:pt x="88" y="3404"/>
                    <a:pt x="106" y="3395"/>
                    <a:pt x="115" y="3373"/>
                  </a:cubicBezTo>
                  <a:cubicBezTo>
                    <a:pt x="686" y="2421"/>
                    <a:pt x="924" y="1147"/>
                    <a:pt x="1127" y="75"/>
                  </a:cubicBezTo>
                  <a:cubicBezTo>
                    <a:pt x="1134" y="31"/>
                    <a:pt x="1092" y="1"/>
                    <a:pt x="10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12071;p44">
              <a:extLst>
                <a:ext uri="{FF2B5EF4-FFF2-40B4-BE49-F238E27FC236}">
                  <a16:creationId xmlns:a16="http://schemas.microsoft.com/office/drawing/2014/main" id="{F943B2AD-D846-7ADA-5C42-F1F1FF5EAAD6}"/>
                </a:ext>
              </a:extLst>
            </p:cNvPr>
            <p:cNvSpPr/>
            <p:nvPr/>
          </p:nvSpPr>
          <p:spPr>
            <a:xfrm>
              <a:off x="4628050" y="1808725"/>
              <a:ext cx="18675" cy="93925"/>
            </a:xfrm>
            <a:custGeom>
              <a:avLst/>
              <a:gdLst/>
              <a:ahLst/>
              <a:cxnLst/>
              <a:rect l="l" t="t" r="r" b="b"/>
              <a:pathLst>
                <a:path w="747" h="3757" extrusionOk="0">
                  <a:moveTo>
                    <a:pt x="649" y="0"/>
                  </a:moveTo>
                  <a:cubicBezTo>
                    <a:pt x="627" y="0"/>
                    <a:pt x="604" y="15"/>
                    <a:pt x="604" y="47"/>
                  </a:cubicBezTo>
                  <a:cubicBezTo>
                    <a:pt x="627" y="1344"/>
                    <a:pt x="151" y="2464"/>
                    <a:pt x="8" y="3690"/>
                  </a:cubicBezTo>
                  <a:cubicBezTo>
                    <a:pt x="1" y="3728"/>
                    <a:pt x="37" y="3756"/>
                    <a:pt x="73" y="3756"/>
                  </a:cubicBezTo>
                  <a:cubicBezTo>
                    <a:pt x="94" y="3756"/>
                    <a:pt x="114" y="3747"/>
                    <a:pt x="127" y="3726"/>
                  </a:cubicBezTo>
                  <a:cubicBezTo>
                    <a:pt x="675" y="2642"/>
                    <a:pt x="746" y="1225"/>
                    <a:pt x="687" y="35"/>
                  </a:cubicBezTo>
                  <a:cubicBezTo>
                    <a:pt x="687" y="12"/>
                    <a:pt x="66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12072;p44">
              <a:extLst>
                <a:ext uri="{FF2B5EF4-FFF2-40B4-BE49-F238E27FC236}">
                  <a16:creationId xmlns:a16="http://schemas.microsoft.com/office/drawing/2014/main" id="{014C5BE1-FF5D-CB19-4666-B1B29C525FA6}"/>
                </a:ext>
              </a:extLst>
            </p:cNvPr>
            <p:cNvSpPr/>
            <p:nvPr/>
          </p:nvSpPr>
          <p:spPr>
            <a:xfrm>
              <a:off x="4677050" y="1761425"/>
              <a:ext cx="1825" cy="22350"/>
            </a:xfrm>
            <a:custGeom>
              <a:avLst/>
              <a:gdLst/>
              <a:ahLst/>
              <a:cxnLst/>
              <a:rect l="l" t="t" r="r" b="b"/>
              <a:pathLst>
                <a:path w="73" h="894" extrusionOk="0">
                  <a:moveTo>
                    <a:pt x="44" y="1"/>
                  </a:moveTo>
                  <a:cubicBezTo>
                    <a:pt x="37" y="1"/>
                    <a:pt x="25" y="4"/>
                    <a:pt x="25" y="10"/>
                  </a:cubicBezTo>
                  <a:cubicBezTo>
                    <a:pt x="25" y="295"/>
                    <a:pt x="1" y="593"/>
                    <a:pt x="13" y="867"/>
                  </a:cubicBezTo>
                  <a:cubicBezTo>
                    <a:pt x="13" y="885"/>
                    <a:pt x="25" y="894"/>
                    <a:pt x="37" y="894"/>
                  </a:cubicBezTo>
                  <a:cubicBezTo>
                    <a:pt x="49" y="894"/>
                    <a:pt x="60" y="885"/>
                    <a:pt x="60" y="867"/>
                  </a:cubicBezTo>
                  <a:cubicBezTo>
                    <a:pt x="72" y="593"/>
                    <a:pt x="60" y="295"/>
                    <a:pt x="37" y="10"/>
                  </a:cubicBezTo>
                  <a:cubicBezTo>
                    <a:pt x="54" y="4"/>
                    <a:pt x="52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12073;p44">
              <a:extLst>
                <a:ext uri="{FF2B5EF4-FFF2-40B4-BE49-F238E27FC236}">
                  <a16:creationId xmlns:a16="http://schemas.microsoft.com/office/drawing/2014/main" id="{459C7A71-6069-116B-4E46-F5A3F83CA131}"/>
                </a:ext>
              </a:extLst>
            </p:cNvPr>
            <p:cNvSpPr/>
            <p:nvPr/>
          </p:nvSpPr>
          <p:spPr>
            <a:xfrm>
              <a:off x="4670500" y="1805400"/>
              <a:ext cx="11350" cy="60975"/>
            </a:xfrm>
            <a:custGeom>
              <a:avLst/>
              <a:gdLst/>
              <a:ahLst/>
              <a:cxnLst/>
              <a:rect l="l" t="t" r="r" b="b"/>
              <a:pathLst>
                <a:path w="454" h="2439" extrusionOk="0">
                  <a:moveTo>
                    <a:pt x="315" y="1"/>
                  </a:moveTo>
                  <a:cubicBezTo>
                    <a:pt x="299" y="1"/>
                    <a:pt x="281" y="13"/>
                    <a:pt x="275" y="37"/>
                  </a:cubicBezTo>
                  <a:cubicBezTo>
                    <a:pt x="180" y="394"/>
                    <a:pt x="191" y="775"/>
                    <a:pt x="156" y="1132"/>
                  </a:cubicBezTo>
                  <a:cubicBezTo>
                    <a:pt x="108" y="1549"/>
                    <a:pt x="1" y="1977"/>
                    <a:pt x="49" y="2394"/>
                  </a:cubicBezTo>
                  <a:cubicBezTo>
                    <a:pt x="49" y="2423"/>
                    <a:pt x="75" y="2439"/>
                    <a:pt x="98" y="2439"/>
                  </a:cubicBezTo>
                  <a:cubicBezTo>
                    <a:pt x="113" y="2439"/>
                    <a:pt x="127" y="2432"/>
                    <a:pt x="132" y="2418"/>
                  </a:cubicBezTo>
                  <a:cubicBezTo>
                    <a:pt x="251" y="2025"/>
                    <a:pt x="275" y="1620"/>
                    <a:pt x="311" y="1227"/>
                  </a:cubicBezTo>
                  <a:cubicBezTo>
                    <a:pt x="358" y="834"/>
                    <a:pt x="453" y="418"/>
                    <a:pt x="346" y="37"/>
                  </a:cubicBezTo>
                  <a:cubicBezTo>
                    <a:pt x="346" y="13"/>
                    <a:pt x="331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12074;p44">
              <a:extLst>
                <a:ext uri="{FF2B5EF4-FFF2-40B4-BE49-F238E27FC236}">
                  <a16:creationId xmlns:a16="http://schemas.microsoft.com/office/drawing/2014/main" id="{0605CFEF-C0C5-3D08-DC56-4151D969355E}"/>
                </a:ext>
              </a:extLst>
            </p:cNvPr>
            <p:cNvSpPr/>
            <p:nvPr/>
          </p:nvSpPr>
          <p:spPr>
            <a:xfrm>
              <a:off x="4653550" y="1909050"/>
              <a:ext cx="6475" cy="13450"/>
            </a:xfrm>
            <a:custGeom>
              <a:avLst/>
              <a:gdLst/>
              <a:ahLst/>
              <a:cxnLst/>
              <a:rect l="l" t="t" r="r" b="b"/>
              <a:pathLst>
                <a:path w="259" h="538" extrusionOk="0">
                  <a:moveTo>
                    <a:pt x="201" y="0"/>
                  </a:moveTo>
                  <a:cubicBezTo>
                    <a:pt x="187" y="0"/>
                    <a:pt x="175" y="7"/>
                    <a:pt x="167" y="22"/>
                  </a:cubicBezTo>
                  <a:cubicBezTo>
                    <a:pt x="119" y="105"/>
                    <a:pt x="96" y="177"/>
                    <a:pt x="72" y="248"/>
                  </a:cubicBezTo>
                  <a:cubicBezTo>
                    <a:pt x="48" y="320"/>
                    <a:pt x="0" y="403"/>
                    <a:pt x="12" y="486"/>
                  </a:cubicBezTo>
                  <a:cubicBezTo>
                    <a:pt x="12" y="516"/>
                    <a:pt x="44" y="537"/>
                    <a:pt x="69" y="537"/>
                  </a:cubicBezTo>
                  <a:cubicBezTo>
                    <a:pt x="74" y="537"/>
                    <a:pt x="79" y="536"/>
                    <a:pt x="84" y="534"/>
                  </a:cubicBezTo>
                  <a:cubicBezTo>
                    <a:pt x="167" y="486"/>
                    <a:pt x="167" y="415"/>
                    <a:pt x="179" y="344"/>
                  </a:cubicBezTo>
                  <a:cubicBezTo>
                    <a:pt x="191" y="248"/>
                    <a:pt x="203" y="165"/>
                    <a:pt x="250" y="70"/>
                  </a:cubicBezTo>
                  <a:cubicBezTo>
                    <a:pt x="258" y="29"/>
                    <a:pt x="228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12075;p44">
              <a:extLst>
                <a:ext uri="{FF2B5EF4-FFF2-40B4-BE49-F238E27FC236}">
                  <a16:creationId xmlns:a16="http://schemas.microsoft.com/office/drawing/2014/main" id="{1CF5A983-5F64-FD21-77B3-1D275F11D5AD}"/>
                </a:ext>
              </a:extLst>
            </p:cNvPr>
            <p:cNvSpPr/>
            <p:nvPr/>
          </p:nvSpPr>
          <p:spPr>
            <a:xfrm>
              <a:off x="4698800" y="1768825"/>
              <a:ext cx="27700" cy="84900"/>
            </a:xfrm>
            <a:custGeom>
              <a:avLst/>
              <a:gdLst/>
              <a:ahLst/>
              <a:cxnLst/>
              <a:rect l="l" t="t" r="r" b="b"/>
              <a:pathLst>
                <a:path w="1108" h="3396" extrusionOk="0">
                  <a:moveTo>
                    <a:pt x="684" y="0"/>
                  </a:moveTo>
                  <a:cubicBezTo>
                    <a:pt x="644" y="0"/>
                    <a:pt x="605" y="36"/>
                    <a:pt x="619" y="95"/>
                  </a:cubicBezTo>
                  <a:cubicBezTo>
                    <a:pt x="810" y="1226"/>
                    <a:pt x="214" y="2274"/>
                    <a:pt x="0" y="3357"/>
                  </a:cubicBezTo>
                  <a:cubicBezTo>
                    <a:pt x="0" y="3374"/>
                    <a:pt x="23" y="3396"/>
                    <a:pt x="41" y="3396"/>
                  </a:cubicBezTo>
                  <a:cubicBezTo>
                    <a:pt x="49" y="3396"/>
                    <a:pt x="56" y="3392"/>
                    <a:pt x="60" y="3381"/>
                  </a:cubicBezTo>
                  <a:cubicBezTo>
                    <a:pt x="631" y="2476"/>
                    <a:pt x="1107" y="1119"/>
                    <a:pt x="750" y="47"/>
                  </a:cubicBezTo>
                  <a:cubicBezTo>
                    <a:pt x="736" y="15"/>
                    <a:pt x="710" y="0"/>
                    <a:pt x="6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12076;p44">
              <a:extLst>
                <a:ext uri="{FF2B5EF4-FFF2-40B4-BE49-F238E27FC236}">
                  <a16:creationId xmlns:a16="http://schemas.microsoft.com/office/drawing/2014/main" id="{B20121E9-FFA1-0C31-5D72-F1A07EA5550E}"/>
                </a:ext>
              </a:extLst>
            </p:cNvPr>
            <p:cNvSpPr/>
            <p:nvPr/>
          </p:nvSpPr>
          <p:spPr>
            <a:xfrm>
              <a:off x="4672000" y="1905475"/>
              <a:ext cx="13250" cy="18075"/>
            </a:xfrm>
            <a:custGeom>
              <a:avLst/>
              <a:gdLst/>
              <a:ahLst/>
              <a:cxnLst/>
              <a:rect l="l" t="t" r="r" b="b"/>
              <a:pathLst>
                <a:path w="530" h="723" extrusionOk="0">
                  <a:moveTo>
                    <a:pt x="465" y="1"/>
                  </a:moveTo>
                  <a:cubicBezTo>
                    <a:pt x="455" y="1"/>
                    <a:pt x="443" y="4"/>
                    <a:pt x="429" y="10"/>
                  </a:cubicBezTo>
                  <a:cubicBezTo>
                    <a:pt x="203" y="165"/>
                    <a:pt x="24" y="403"/>
                    <a:pt x="1" y="689"/>
                  </a:cubicBezTo>
                  <a:cubicBezTo>
                    <a:pt x="1" y="710"/>
                    <a:pt x="17" y="722"/>
                    <a:pt x="32" y="722"/>
                  </a:cubicBezTo>
                  <a:cubicBezTo>
                    <a:pt x="44" y="722"/>
                    <a:pt x="55" y="716"/>
                    <a:pt x="60" y="701"/>
                  </a:cubicBezTo>
                  <a:cubicBezTo>
                    <a:pt x="179" y="463"/>
                    <a:pt x="274" y="248"/>
                    <a:pt x="501" y="94"/>
                  </a:cubicBezTo>
                  <a:cubicBezTo>
                    <a:pt x="530" y="55"/>
                    <a:pt x="511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12077;p44">
              <a:extLst>
                <a:ext uri="{FF2B5EF4-FFF2-40B4-BE49-F238E27FC236}">
                  <a16:creationId xmlns:a16="http://schemas.microsoft.com/office/drawing/2014/main" id="{347BB18F-565E-5329-8B33-977CD1A3C03C}"/>
                </a:ext>
              </a:extLst>
            </p:cNvPr>
            <p:cNvSpPr/>
            <p:nvPr/>
          </p:nvSpPr>
          <p:spPr>
            <a:xfrm>
              <a:off x="4692075" y="1862575"/>
              <a:ext cx="42750" cy="83650"/>
            </a:xfrm>
            <a:custGeom>
              <a:avLst/>
              <a:gdLst/>
              <a:ahLst/>
              <a:cxnLst/>
              <a:rect l="l" t="t" r="r" b="b"/>
              <a:pathLst>
                <a:path w="1710" h="3346" extrusionOk="0">
                  <a:moveTo>
                    <a:pt x="1665" y="1"/>
                  </a:moveTo>
                  <a:cubicBezTo>
                    <a:pt x="1652" y="1"/>
                    <a:pt x="1639" y="7"/>
                    <a:pt x="1626" y="24"/>
                  </a:cubicBezTo>
                  <a:cubicBezTo>
                    <a:pt x="1341" y="548"/>
                    <a:pt x="1186" y="1107"/>
                    <a:pt x="924" y="1643"/>
                  </a:cubicBezTo>
                  <a:cubicBezTo>
                    <a:pt x="674" y="2191"/>
                    <a:pt x="269" y="2691"/>
                    <a:pt x="19" y="3227"/>
                  </a:cubicBezTo>
                  <a:cubicBezTo>
                    <a:pt x="1" y="3272"/>
                    <a:pt x="38" y="3345"/>
                    <a:pt x="84" y="3345"/>
                  </a:cubicBezTo>
                  <a:cubicBezTo>
                    <a:pt x="98" y="3345"/>
                    <a:pt x="112" y="3339"/>
                    <a:pt x="126" y="3322"/>
                  </a:cubicBezTo>
                  <a:cubicBezTo>
                    <a:pt x="602" y="2988"/>
                    <a:pt x="864" y="2393"/>
                    <a:pt x="1103" y="1869"/>
                  </a:cubicBezTo>
                  <a:cubicBezTo>
                    <a:pt x="1376" y="1286"/>
                    <a:pt x="1626" y="679"/>
                    <a:pt x="1710" y="48"/>
                  </a:cubicBezTo>
                  <a:cubicBezTo>
                    <a:pt x="1710" y="24"/>
                    <a:pt x="1689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12078;p44">
              <a:extLst>
                <a:ext uri="{FF2B5EF4-FFF2-40B4-BE49-F238E27FC236}">
                  <a16:creationId xmlns:a16="http://schemas.microsoft.com/office/drawing/2014/main" id="{78CE5148-613E-CFCE-1C95-62B291A904CB}"/>
                </a:ext>
              </a:extLst>
            </p:cNvPr>
            <p:cNvSpPr/>
            <p:nvPr/>
          </p:nvSpPr>
          <p:spPr>
            <a:xfrm>
              <a:off x="4742250" y="1767125"/>
              <a:ext cx="40275" cy="146775"/>
            </a:xfrm>
            <a:custGeom>
              <a:avLst/>
              <a:gdLst/>
              <a:ahLst/>
              <a:cxnLst/>
              <a:rect l="l" t="t" r="r" b="b"/>
              <a:pathLst>
                <a:path w="1611" h="5871" extrusionOk="0">
                  <a:moveTo>
                    <a:pt x="1508" y="0"/>
                  </a:moveTo>
                  <a:cubicBezTo>
                    <a:pt x="1481" y="0"/>
                    <a:pt x="1457" y="13"/>
                    <a:pt x="1453" y="44"/>
                  </a:cubicBezTo>
                  <a:cubicBezTo>
                    <a:pt x="1298" y="1020"/>
                    <a:pt x="1179" y="1984"/>
                    <a:pt x="965" y="2937"/>
                  </a:cubicBezTo>
                  <a:cubicBezTo>
                    <a:pt x="739" y="3925"/>
                    <a:pt x="369" y="4818"/>
                    <a:pt x="24" y="5782"/>
                  </a:cubicBezTo>
                  <a:cubicBezTo>
                    <a:pt x="1" y="5829"/>
                    <a:pt x="44" y="5871"/>
                    <a:pt x="89" y="5871"/>
                  </a:cubicBezTo>
                  <a:cubicBezTo>
                    <a:pt x="114" y="5871"/>
                    <a:pt x="139" y="5859"/>
                    <a:pt x="155" y="5830"/>
                  </a:cubicBezTo>
                  <a:cubicBezTo>
                    <a:pt x="1143" y="4139"/>
                    <a:pt x="1334" y="1996"/>
                    <a:pt x="1596" y="91"/>
                  </a:cubicBezTo>
                  <a:cubicBezTo>
                    <a:pt x="1611" y="39"/>
                    <a:pt x="1554" y="0"/>
                    <a:pt x="15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12079;p44">
              <a:extLst>
                <a:ext uri="{FF2B5EF4-FFF2-40B4-BE49-F238E27FC236}">
                  <a16:creationId xmlns:a16="http://schemas.microsoft.com/office/drawing/2014/main" id="{8767F693-4D1E-5B57-913E-6D230BA53764}"/>
                </a:ext>
              </a:extLst>
            </p:cNvPr>
            <p:cNvSpPr/>
            <p:nvPr/>
          </p:nvSpPr>
          <p:spPr>
            <a:xfrm>
              <a:off x="4371975" y="1821550"/>
              <a:ext cx="10725" cy="16475"/>
            </a:xfrm>
            <a:custGeom>
              <a:avLst/>
              <a:gdLst/>
              <a:ahLst/>
              <a:cxnLst/>
              <a:rect l="l" t="t" r="r" b="b"/>
              <a:pathLst>
                <a:path w="429" h="659" extrusionOk="0">
                  <a:moveTo>
                    <a:pt x="204" y="1"/>
                  </a:moveTo>
                  <a:cubicBezTo>
                    <a:pt x="176" y="1"/>
                    <a:pt x="149" y="16"/>
                    <a:pt x="143" y="46"/>
                  </a:cubicBezTo>
                  <a:cubicBezTo>
                    <a:pt x="60" y="212"/>
                    <a:pt x="0" y="486"/>
                    <a:pt x="143" y="641"/>
                  </a:cubicBezTo>
                  <a:cubicBezTo>
                    <a:pt x="161" y="653"/>
                    <a:pt x="188" y="659"/>
                    <a:pt x="213" y="659"/>
                  </a:cubicBezTo>
                  <a:cubicBezTo>
                    <a:pt x="238" y="659"/>
                    <a:pt x="262" y="653"/>
                    <a:pt x="274" y="641"/>
                  </a:cubicBezTo>
                  <a:cubicBezTo>
                    <a:pt x="429" y="486"/>
                    <a:pt x="369" y="212"/>
                    <a:pt x="274" y="46"/>
                  </a:cubicBezTo>
                  <a:cubicBezTo>
                    <a:pt x="262" y="16"/>
                    <a:pt x="232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12080;p44">
              <a:extLst>
                <a:ext uri="{FF2B5EF4-FFF2-40B4-BE49-F238E27FC236}">
                  <a16:creationId xmlns:a16="http://schemas.microsoft.com/office/drawing/2014/main" id="{78FFC602-0BC3-4B99-46AD-02D9BB04F80D}"/>
                </a:ext>
              </a:extLst>
            </p:cNvPr>
            <p:cNvSpPr/>
            <p:nvPr/>
          </p:nvSpPr>
          <p:spPr>
            <a:xfrm>
              <a:off x="4324625" y="1824975"/>
              <a:ext cx="8675" cy="20425"/>
            </a:xfrm>
            <a:custGeom>
              <a:avLst/>
              <a:gdLst/>
              <a:ahLst/>
              <a:cxnLst/>
              <a:rect l="l" t="t" r="r" b="b"/>
              <a:pathLst>
                <a:path w="347" h="817" extrusionOk="0">
                  <a:moveTo>
                    <a:pt x="165" y="1"/>
                  </a:moveTo>
                  <a:cubicBezTo>
                    <a:pt x="111" y="1"/>
                    <a:pt x="60" y="34"/>
                    <a:pt x="60" y="99"/>
                  </a:cubicBezTo>
                  <a:cubicBezTo>
                    <a:pt x="60" y="325"/>
                    <a:pt x="1" y="575"/>
                    <a:pt x="108" y="790"/>
                  </a:cubicBezTo>
                  <a:cubicBezTo>
                    <a:pt x="120" y="807"/>
                    <a:pt x="144" y="816"/>
                    <a:pt x="169" y="816"/>
                  </a:cubicBezTo>
                  <a:cubicBezTo>
                    <a:pt x="194" y="816"/>
                    <a:pt x="221" y="807"/>
                    <a:pt x="239" y="790"/>
                  </a:cubicBezTo>
                  <a:cubicBezTo>
                    <a:pt x="346" y="575"/>
                    <a:pt x="287" y="325"/>
                    <a:pt x="287" y="99"/>
                  </a:cubicBezTo>
                  <a:cubicBezTo>
                    <a:pt x="275" y="34"/>
                    <a:pt x="218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12081;p44">
              <a:extLst>
                <a:ext uri="{FF2B5EF4-FFF2-40B4-BE49-F238E27FC236}">
                  <a16:creationId xmlns:a16="http://schemas.microsoft.com/office/drawing/2014/main" id="{9D61900D-AED3-EBDE-BA6A-838F95893407}"/>
                </a:ext>
              </a:extLst>
            </p:cNvPr>
            <p:cNvSpPr/>
            <p:nvPr/>
          </p:nvSpPr>
          <p:spPr>
            <a:xfrm>
              <a:off x="4286525" y="1835250"/>
              <a:ext cx="6575" cy="8725"/>
            </a:xfrm>
            <a:custGeom>
              <a:avLst/>
              <a:gdLst/>
              <a:ahLst/>
              <a:cxnLst/>
              <a:rect l="l" t="t" r="r" b="b"/>
              <a:pathLst>
                <a:path w="263" h="349" extrusionOk="0">
                  <a:moveTo>
                    <a:pt x="132" y="1"/>
                  </a:moveTo>
                  <a:cubicBezTo>
                    <a:pt x="66" y="1"/>
                    <a:pt x="1" y="51"/>
                    <a:pt x="25" y="152"/>
                  </a:cubicBezTo>
                  <a:cubicBezTo>
                    <a:pt x="37" y="224"/>
                    <a:pt x="37" y="271"/>
                    <a:pt x="84" y="331"/>
                  </a:cubicBezTo>
                  <a:cubicBezTo>
                    <a:pt x="96" y="343"/>
                    <a:pt x="114" y="349"/>
                    <a:pt x="132" y="349"/>
                  </a:cubicBezTo>
                  <a:cubicBezTo>
                    <a:pt x="150" y="349"/>
                    <a:pt x="168" y="343"/>
                    <a:pt x="180" y="331"/>
                  </a:cubicBezTo>
                  <a:cubicBezTo>
                    <a:pt x="227" y="271"/>
                    <a:pt x="239" y="224"/>
                    <a:pt x="239" y="152"/>
                  </a:cubicBezTo>
                  <a:cubicBezTo>
                    <a:pt x="263" y="51"/>
                    <a:pt x="19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12082;p44">
              <a:extLst>
                <a:ext uri="{FF2B5EF4-FFF2-40B4-BE49-F238E27FC236}">
                  <a16:creationId xmlns:a16="http://schemas.microsoft.com/office/drawing/2014/main" id="{81CFE9E7-D505-F08A-AEC6-C4DF71C74921}"/>
                </a:ext>
              </a:extLst>
            </p:cNvPr>
            <p:cNvSpPr/>
            <p:nvPr/>
          </p:nvSpPr>
          <p:spPr>
            <a:xfrm>
              <a:off x="4231775" y="1833275"/>
              <a:ext cx="11325" cy="20775"/>
            </a:xfrm>
            <a:custGeom>
              <a:avLst/>
              <a:gdLst/>
              <a:ahLst/>
              <a:cxnLst/>
              <a:rect l="l" t="t" r="r" b="b"/>
              <a:pathLst>
                <a:path w="453" h="831" extrusionOk="0">
                  <a:moveTo>
                    <a:pt x="235" y="1"/>
                  </a:moveTo>
                  <a:cubicBezTo>
                    <a:pt x="189" y="1"/>
                    <a:pt x="143" y="42"/>
                    <a:pt x="143" y="100"/>
                  </a:cubicBezTo>
                  <a:cubicBezTo>
                    <a:pt x="143" y="219"/>
                    <a:pt x="107" y="339"/>
                    <a:pt x="84" y="458"/>
                  </a:cubicBezTo>
                  <a:cubicBezTo>
                    <a:pt x="48" y="577"/>
                    <a:pt x="0" y="648"/>
                    <a:pt x="36" y="767"/>
                  </a:cubicBezTo>
                  <a:cubicBezTo>
                    <a:pt x="45" y="813"/>
                    <a:pt x="83" y="831"/>
                    <a:pt x="127" y="831"/>
                  </a:cubicBezTo>
                  <a:cubicBezTo>
                    <a:pt x="140" y="831"/>
                    <a:pt x="153" y="829"/>
                    <a:pt x="167" y="827"/>
                  </a:cubicBezTo>
                  <a:cubicBezTo>
                    <a:pt x="453" y="708"/>
                    <a:pt x="405" y="279"/>
                    <a:pt x="310" y="53"/>
                  </a:cubicBezTo>
                  <a:cubicBezTo>
                    <a:pt x="292" y="16"/>
                    <a:pt x="263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12083;p44">
              <a:extLst>
                <a:ext uri="{FF2B5EF4-FFF2-40B4-BE49-F238E27FC236}">
                  <a16:creationId xmlns:a16="http://schemas.microsoft.com/office/drawing/2014/main" id="{B9523C9D-CBD1-4AA6-B88C-041ECD30E5B5}"/>
                </a:ext>
              </a:extLst>
            </p:cNvPr>
            <p:cNvSpPr/>
            <p:nvPr/>
          </p:nvSpPr>
          <p:spPr>
            <a:xfrm>
              <a:off x="4190100" y="183675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69" y="0"/>
                  </a:moveTo>
                  <a:cubicBezTo>
                    <a:pt x="33" y="0"/>
                    <a:pt x="0" y="27"/>
                    <a:pt x="12" y="80"/>
                  </a:cubicBezTo>
                  <a:cubicBezTo>
                    <a:pt x="12" y="116"/>
                    <a:pt x="24" y="176"/>
                    <a:pt x="36" y="223"/>
                  </a:cubicBezTo>
                  <a:cubicBezTo>
                    <a:pt x="42" y="241"/>
                    <a:pt x="57" y="250"/>
                    <a:pt x="72" y="250"/>
                  </a:cubicBezTo>
                  <a:cubicBezTo>
                    <a:pt x="87" y="250"/>
                    <a:pt x="101" y="241"/>
                    <a:pt x="107" y="223"/>
                  </a:cubicBezTo>
                  <a:cubicBezTo>
                    <a:pt x="131" y="176"/>
                    <a:pt x="131" y="116"/>
                    <a:pt x="143" y="80"/>
                  </a:cubicBezTo>
                  <a:cubicBezTo>
                    <a:pt x="143" y="27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12084;p44">
              <a:extLst>
                <a:ext uri="{FF2B5EF4-FFF2-40B4-BE49-F238E27FC236}">
                  <a16:creationId xmlns:a16="http://schemas.microsoft.com/office/drawing/2014/main" id="{C54C7F21-E925-9FBE-782F-2DCFD5A052E9}"/>
                </a:ext>
              </a:extLst>
            </p:cNvPr>
            <p:cNvSpPr/>
            <p:nvPr/>
          </p:nvSpPr>
          <p:spPr>
            <a:xfrm>
              <a:off x="4152600" y="1843450"/>
              <a:ext cx="8875" cy="12850"/>
            </a:xfrm>
            <a:custGeom>
              <a:avLst/>
              <a:gdLst/>
              <a:ahLst/>
              <a:cxnLst/>
              <a:rect l="l" t="t" r="r" b="b"/>
              <a:pathLst>
                <a:path w="355" h="514" extrusionOk="0">
                  <a:moveTo>
                    <a:pt x="210" y="0"/>
                  </a:moveTo>
                  <a:cubicBezTo>
                    <a:pt x="180" y="0"/>
                    <a:pt x="154" y="18"/>
                    <a:pt x="143" y="62"/>
                  </a:cubicBezTo>
                  <a:cubicBezTo>
                    <a:pt x="95" y="170"/>
                    <a:pt x="0" y="432"/>
                    <a:pt x="143" y="503"/>
                  </a:cubicBezTo>
                  <a:cubicBezTo>
                    <a:pt x="155" y="510"/>
                    <a:pt x="168" y="514"/>
                    <a:pt x="180" y="514"/>
                  </a:cubicBezTo>
                  <a:cubicBezTo>
                    <a:pt x="225" y="514"/>
                    <a:pt x="265" y="467"/>
                    <a:pt x="274" y="420"/>
                  </a:cubicBezTo>
                  <a:cubicBezTo>
                    <a:pt x="298" y="324"/>
                    <a:pt x="274" y="253"/>
                    <a:pt x="322" y="170"/>
                  </a:cubicBezTo>
                  <a:cubicBezTo>
                    <a:pt x="354" y="88"/>
                    <a:pt x="274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12085;p44">
              <a:extLst>
                <a:ext uri="{FF2B5EF4-FFF2-40B4-BE49-F238E27FC236}">
                  <a16:creationId xmlns:a16="http://schemas.microsoft.com/office/drawing/2014/main" id="{BC3130D4-BA81-7998-142F-41A7E0C2B71B}"/>
                </a:ext>
              </a:extLst>
            </p:cNvPr>
            <p:cNvSpPr/>
            <p:nvPr/>
          </p:nvSpPr>
          <p:spPr>
            <a:xfrm>
              <a:off x="3676050" y="1842775"/>
              <a:ext cx="9850" cy="19075"/>
            </a:xfrm>
            <a:custGeom>
              <a:avLst/>
              <a:gdLst/>
              <a:ahLst/>
              <a:cxnLst/>
              <a:rect l="l" t="t" r="r" b="b"/>
              <a:pathLst>
                <a:path w="394" h="763" extrusionOk="0">
                  <a:moveTo>
                    <a:pt x="204" y="0"/>
                  </a:moveTo>
                  <a:cubicBezTo>
                    <a:pt x="149" y="0"/>
                    <a:pt x="89" y="30"/>
                    <a:pt x="72" y="89"/>
                  </a:cubicBezTo>
                  <a:cubicBezTo>
                    <a:pt x="48" y="268"/>
                    <a:pt x="0" y="447"/>
                    <a:pt x="36" y="637"/>
                  </a:cubicBezTo>
                  <a:cubicBezTo>
                    <a:pt x="48" y="721"/>
                    <a:pt x="122" y="762"/>
                    <a:pt x="197" y="762"/>
                  </a:cubicBezTo>
                  <a:cubicBezTo>
                    <a:pt x="271" y="762"/>
                    <a:pt x="345" y="721"/>
                    <a:pt x="357" y="637"/>
                  </a:cubicBezTo>
                  <a:cubicBezTo>
                    <a:pt x="393" y="459"/>
                    <a:pt x="345" y="280"/>
                    <a:pt x="310" y="89"/>
                  </a:cubicBezTo>
                  <a:cubicBezTo>
                    <a:pt x="310" y="30"/>
                    <a:pt x="259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12086;p44">
              <a:extLst>
                <a:ext uri="{FF2B5EF4-FFF2-40B4-BE49-F238E27FC236}">
                  <a16:creationId xmlns:a16="http://schemas.microsoft.com/office/drawing/2014/main" id="{63436C50-6A65-384B-4488-085DE1B315F7}"/>
                </a:ext>
              </a:extLst>
            </p:cNvPr>
            <p:cNvSpPr/>
            <p:nvPr/>
          </p:nvSpPr>
          <p:spPr>
            <a:xfrm>
              <a:off x="3625150" y="1825275"/>
              <a:ext cx="7750" cy="15425"/>
            </a:xfrm>
            <a:custGeom>
              <a:avLst/>
              <a:gdLst/>
              <a:ahLst/>
              <a:cxnLst/>
              <a:rect l="l" t="t" r="r" b="b"/>
              <a:pathLst>
                <a:path w="310" h="617" extrusionOk="0">
                  <a:moveTo>
                    <a:pt x="159" y="1"/>
                  </a:moveTo>
                  <a:cubicBezTo>
                    <a:pt x="110" y="1"/>
                    <a:pt x="60" y="33"/>
                    <a:pt x="48" y="99"/>
                  </a:cubicBezTo>
                  <a:cubicBezTo>
                    <a:pt x="24" y="182"/>
                    <a:pt x="24" y="254"/>
                    <a:pt x="12" y="313"/>
                  </a:cubicBezTo>
                  <a:cubicBezTo>
                    <a:pt x="0" y="385"/>
                    <a:pt x="12" y="444"/>
                    <a:pt x="24" y="528"/>
                  </a:cubicBezTo>
                  <a:cubicBezTo>
                    <a:pt x="42" y="587"/>
                    <a:pt x="98" y="617"/>
                    <a:pt x="155" y="617"/>
                  </a:cubicBezTo>
                  <a:cubicBezTo>
                    <a:pt x="212" y="617"/>
                    <a:pt x="268" y="587"/>
                    <a:pt x="286" y="528"/>
                  </a:cubicBezTo>
                  <a:cubicBezTo>
                    <a:pt x="298" y="456"/>
                    <a:pt x="310" y="397"/>
                    <a:pt x="298" y="313"/>
                  </a:cubicBezTo>
                  <a:cubicBezTo>
                    <a:pt x="286" y="230"/>
                    <a:pt x="286" y="158"/>
                    <a:pt x="262" y="99"/>
                  </a:cubicBezTo>
                  <a:cubicBezTo>
                    <a:pt x="256" y="33"/>
                    <a:pt x="209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12087;p44">
              <a:extLst>
                <a:ext uri="{FF2B5EF4-FFF2-40B4-BE49-F238E27FC236}">
                  <a16:creationId xmlns:a16="http://schemas.microsoft.com/office/drawing/2014/main" id="{BC5D5ED1-887B-EEC7-5113-63AB625E81E7}"/>
                </a:ext>
              </a:extLst>
            </p:cNvPr>
            <p:cNvSpPr/>
            <p:nvPr/>
          </p:nvSpPr>
          <p:spPr>
            <a:xfrm>
              <a:off x="3642250" y="1827975"/>
              <a:ext cx="11200" cy="9375"/>
            </a:xfrm>
            <a:custGeom>
              <a:avLst/>
              <a:gdLst/>
              <a:ahLst/>
              <a:cxnLst/>
              <a:rect l="l" t="t" r="r" b="b"/>
              <a:pathLst>
                <a:path w="448" h="375" extrusionOk="0">
                  <a:moveTo>
                    <a:pt x="205" y="1"/>
                  </a:moveTo>
                  <a:cubicBezTo>
                    <a:pt x="100" y="1"/>
                    <a:pt x="0" y="137"/>
                    <a:pt x="102" y="229"/>
                  </a:cubicBezTo>
                  <a:cubicBezTo>
                    <a:pt x="138" y="265"/>
                    <a:pt x="138" y="289"/>
                    <a:pt x="162" y="324"/>
                  </a:cubicBezTo>
                  <a:cubicBezTo>
                    <a:pt x="191" y="354"/>
                    <a:pt x="225" y="374"/>
                    <a:pt x="261" y="374"/>
                  </a:cubicBezTo>
                  <a:cubicBezTo>
                    <a:pt x="283" y="374"/>
                    <a:pt x="306" y="366"/>
                    <a:pt x="328" y="348"/>
                  </a:cubicBezTo>
                  <a:cubicBezTo>
                    <a:pt x="447" y="277"/>
                    <a:pt x="376" y="110"/>
                    <a:pt x="293" y="39"/>
                  </a:cubicBezTo>
                  <a:cubicBezTo>
                    <a:pt x="266" y="12"/>
                    <a:pt x="235" y="1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12088;p44">
              <a:extLst>
                <a:ext uri="{FF2B5EF4-FFF2-40B4-BE49-F238E27FC236}">
                  <a16:creationId xmlns:a16="http://schemas.microsoft.com/office/drawing/2014/main" id="{4651D6C1-A7F2-EB06-DBA5-E729392EE90A}"/>
                </a:ext>
              </a:extLst>
            </p:cNvPr>
            <p:cNvSpPr/>
            <p:nvPr/>
          </p:nvSpPr>
          <p:spPr>
            <a:xfrm>
              <a:off x="3590125" y="1782925"/>
              <a:ext cx="14800" cy="21375"/>
            </a:xfrm>
            <a:custGeom>
              <a:avLst/>
              <a:gdLst/>
              <a:ahLst/>
              <a:cxnLst/>
              <a:rect l="l" t="t" r="r" b="b"/>
              <a:pathLst>
                <a:path w="592" h="855" extrusionOk="0">
                  <a:moveTo>
                    <a:pt x="288" y="0"/>
                  </a:moveTo>
                  <a:cubicBezTo>
                    <a:pt x="146" y="0"/>
                    <a:pt x="0" y="122"/>
                    <a:pt x="56" y="281"/>
                  </a:cubicBezTo>
                  <a:cubicBezTo>
                    <a:pt x="103" y="400"/>
                    <a:pt x="92" y="519"/>
                    <a:pt x="139" y="638"/>
                  </a:cubicBezTo>
                  <a:cubicBezTo>
                    <a:pt x="159" y="738"/>
                    <a:pt x="221" y="854"/>
                    <a:pt x="332" y="854"/>
                  </a:cubicBezTo>
                  <a:cubicBezTo>
                    <a:pt x="353" y="854"/>
                    <a:pt x="376" y="850"/>
                    <a:pt x="401" y="840"/>
                  </a:cubicBezTo>
                  <a:cubicBezTo>
                    <a:pt x="532" y="805"/>
                    <a:pt x="568" y="638"/>
                    <a:pt x="580" y="519"/>
                  </a:cubicBezTo>
                  <a:cubicBezTo>
                    <a:pt x="592" y="388"/>
                    <a:pt x="532" y="221"/>
                    <a:pt x="473" y="102"/>
                  </a:cubicBezTo>
                  <a:cubicBezTo>
                    <a:pt x="429" y="31"/>
                    <a:pt x="359" y="0"/>
                    <a:pt x="2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12089;p44">
              <a:extLst>
                <a:ext uri="{FF2B5EF4-FFF2-40B4-BE49-F238E27FC236}">
                  <a16:creationId xmlns:a16="http://schemas.microsoft.com/office/drawing/2014/main" id="{DE36D48F-15EA-1076-A1E6-6F1ED07036E4}"/>
                </a:ext>
              </a:extLst>
            </p:cNvPr>
            <p:cNvSpPr/>
            <p:nvPr/>
          </p:nvSpPr>
          <p:spPr>
            <a:xfrm>
              <a:off x="3558775" y="1779750"/>
              <a:ext cx="9525" cy="17150"/>
            </a:xfrm>
            <a:custGeom>
              <a:avLst/>
              <a:gdLst/>
              <a:ahLst/>
              <a:cxnLst/>
              <a:rect l="l" t="t" r="r" b="b"/>
              <a:pathLst>
                <a:path w="381" h="686" extrusionOk="0">
                  <a:moveTo>
                    <a:pt x="165" y="0"/>
                  </a:moveTo>
                  <a:cubicBezTo>
                    <a:pt x="98" y="0"/>
                    <a:pt x="30" y="45"/>
                    <a:pt x="24" y="134"/>
                  </a:cubicBezTo>
                  <a:cubicBezTo>
                    <a:pt x="0" y="301"/>
                    <a:pt x="0" y="479"/>
                    <a:pt x="95" y="610"/>
                  </a:cubicBezTo>
                  <a:cubicBezTo>
                    <a:pt x="124" y="663"/>
                    <a:pt x="167" y="685"/>
                    <a:pt x="211" y="685"/>
                  </a:cubicBezTo>
                  <a:cubicBezTo>
                    <a:pt x="296" y="685"/>
                    <a:pt x="381" y="601"/>
                    <a:pt x="357" y="491"/>
                  </a:cubicBezTo>
                  <a:cubicBezTo>
                    <a:pt x="334" y="372"/>
                    <a:pt x="322" y="253"/>
                    <a:pt x="298" y="134"/>
                  </a:cubicBezTo>
                  <a:cubicBezTo>
                    <a:pt x="298" y="45"/>
                    <a:pt x="232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12090;p44">
              <a:extLst>
                <a:ext uri="{FF2B5EF4-FFF2-40B4-BE49-F238E27FC236}">
                  <a16:creationId xmlns:a16="http://schemas.microsoft.com/office/drawing/2014/main" id="{B2511B88-F7C8-BF74-7B9C-98C3311050B8}"/>
                </a:ext>
              </a:extLst>
            </p:cNvPr>
            <p:cNvSpPr/>
            <p:nvPr/>
          </p:nvSpPr>
          <p:spPr>
            <a:xfrm>
              <a:off x="3543000" y="1727350"/>
              <a:ext cx="7900" cy="17300"/>
            </a:xfrm>
            <a:custGeom>
              <a:avLst/>
              <a:gdLst/>
              <a:ahLst/>
              <a:cxnLst/>
              <a:rect l="l" t="t" r="r" b="b"/>
              <a:pathLst>
                <a:path w="316" h="692" extrusionOk="0">
                  <a:moveTo>
                    <a:pt x="159" y="1"/>
                  </a:moveTo>
                  <a:cubicBezTo>
                    <a:pt x="80" y="1"/>
                    <a:pt x="0" y="57"/>
                    <a:pt x="0" y="170"/>
                  </a:cubicBezTo>
                  <a:lnTo>
                    <a:pt x="0" y="420"/>
                  </a:lnTo>
                  <a:cubicBezTo>
                    <a:pt x="0" y="504"/>
                    <a:pt x="24" y="563"/>
                    <a:pt x="72" y="646"/>
                  </a:cubicBezTo>
                  <a:cubicBezTo>
                    <a:pt x="95" y="676"/>
                    <a:pt x="125" y="691"/>
                    <a:pt x="155" y="691"/>
                  </a:cubicBezTo>
                  <a:cubicBezTo>
                    <a:pt x="185" y="691"/>
                    <a:pt x="214" y="676"/>
                    <a:pt x="238" y="646"/>
                  </a:cubicBezTo>
                  <a:cubicBezTo>
                    <a:pt x="298" y="563"/>
                    <a:pt x="310" y="504"/>
                    <a:pt x="310" y="420"/>
                  </a:cubicBezTo>
                  <a:lnTo>
                    <a:pt x="310" y="170"/>
                  </a:lnTo>
                  <a:cubicBezTo>
                    <a:pt x="316" y="57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12091;p44">
              <a:extLst>
                <a:ext uri="{FF2B5EF4-FFF2-40B4-BE49-F238E27FC236}">
                  <a16:creationId xmlns:a16="http://schemas.microsoft.com/office/drawing/2014/main" id="{9B027AAA-0014-35E0-4C98-74C46468CF5B}"/>
                </a:ext>
              </a:extLst>
            </p:cNvPr>
            <p:cNvSpPr/>
            <p:nvPr/>
          </p:nvSpPr>
          <p:spPr>
            <a:xfrm>
              <a:off x="3732000" y="1847000"/>
              <a:ext cx="12825" cy="24075"/>
            </a:xfrm>
            <a:custGeom>
              <a:avLst/>
              <a:gdLst/>
              <a:ahLst/>
              <a:cxnLst/>
              <a:rect l="l" t="t" r="r" b="b"/>
              <a:pathLst>
                <a:path w="513" h="963" extrusionOk="0">
                  <a:moveTo>
                    <a:pt x="178" y="1"/>
                  </a:moveTo>
                  <a:cubicBezTo>
                    <a:pt x="129" y="1"/>
                    <a:pt x="78" y="34"/>
                    <a:pt x="72" y="99"/>
                  </a:cubicBezTo>
                  <a:cubicBezTo>
                    <a:pt x="60" y="361"/>
                    <a:pt x="1" y="742"/>
                    <a:pt x="191" y="944"/>
                  </a:cubicBezTo>
                  <a:cubicBezTo>
                    <a:pt x="203" y="956"/>
                    <a:pt x="224" y="962"/>
                    <a:pt x="246" y="962"/>
                  </a:cubicBezTo>
                  <a:cubicBezTo>
                    <a:pt x="268" y="962"/>
                    <a:pt x="292" y="956"/>
                    <a:pt x="310" y="944"/>
                  </a:cubicBezTo>
                  <a:cubicBezTo>
                    <a:pt x="513" y="694"/>
                    <a:pt x="310" y="361"/>
                    <a:pt x="274" y="99"/>
                  </a:cubicBezTo>
                  <a:cubicBezTo>
                    <a:pt x="274" y="34"/>
                    <a:pt x="227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12092;p44">
              <a:extLst>
                <a:ext uri="{FF2B5EF4-FFF2-40B4-BE49-F238E27FC236}">
                  <a16:creationId xmlns:a16="http://schemas.microsoft.com/office/drawing/2014/main" id="{C154CF1E-822A-0EB8-B8D7-A34A19D2D688}"/>
                </a:ext>
              </a:extLst>
            </p:cNvPr>
            <p:cNvSpPr/>
            <p:nvPr/>
          </p:nvSpPr>
          <p:spPr>
            <a:xfrm>
              <a:off x="3801950" y="1851475"/>
              <a:ext cx="9550" cy="15500"/>
            </a:xfrm>
            <a:custGeom>
              <a:avLst/>
              <a:gdLst/>
              <a:ahLst/>
              <a:cxnLst/>
              <a:rect l="l" t="t" r="r" b="b"/>
              <a:pathLst>
                <a:path w="382" h="620" extrusionOk="0">
                  <a:moveTo>
                    <a:pt x="185" y="0"/>
                  </a:moveTo>
                  <a:cubicBezTo>
                    <a:pt x="99" y="0"/>
                    <a:pt x="12" y="57"/>
                    <a:pt x="12" y="170"/>
                  </a:cubicBezTo>
                  <a:cubicBezTo>
                    <a:pt x="12" y="289"/>
                    <a:pt x="1" y="420"/>
                    <a:pt x="36" y="539"/>
                  </a:cubicBezTo>
                  <a:cubicBezTo>
                    <a:pt x="60" y="593"/>
                    <a:pt x="117" y="620"/>
                    <a:pt x="175" y="620"/>
                  </a:cubicBezTo>
                  <a:cubicBezTo>
                    <a:pt x="233" y="620"/>
                    <a:pt x="292" y="593"/>
                    <a:pt x="322" y="539"/>
                  </a:cubicBezTo>
                  <a:cubicBezTo>
                    <a:pt x="382" y="420"/>
                    <a:pt x="358" y="289"/>
                    <a:pt x="358" y="170"/>
                  </a:cubicBezTo>
                  <a:cubicBezTo>
                    <a:pt x="358" y="57"/>
                    <a:pt x="271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12093;p44">
              <a:extLst>
                <a:ext uri="{FF2B5EF4-FFF2-40B4-BE49-F238E27FC236}">
                  <a16:creationId xmlns:a16="http://schemas.microsoft.com/office/drawing/2014/main" id="{0368E6B4-0FC4-E85E-4831-0F67DF251AE6}"/>
                </a:ext>
              </a:extLst>
            </p:cNvPr>
            <p:cNvSpPr/>
            <p:nvPr/>
          </p:nvSpPr>
          <p:spPr>
            <a:xfrm>
              <a:off x="3840800" y="1855275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131" y="0"/>
                  </a:moveTo>
                  <a:cubicBezTo>
                    <a:pt x="66" y="0"/>
                    <a:pt x="0" y="42"/>
                    <a:pt x="6" y="125"/>
                  </a:cubicBezTo>
                  <a:cubicBezTo>
                    <a:pt x="18" y="244"/>
                    <a:pt x="6" y="375"/>
                    <a:pt x="66" y="482"/>
                  </a:cubicBezTo>
                  <a:cubicBezTo>
                    <a:pt x="78" y="500"/>
                    <a:pt x="104" y="509"/>
                    <a:pt x="131" y="509"/>
                  </a:cubicBezTo>
                  <a:cubicBezTo>
                    <a:pt x="158" y="509"/>
                    <a:pt x="185" y="500"/>
                    <a:pt x="197" y="482"/>
                  </a:cubicBezTo>
                  <a:cubicBezTo>
                    <a:pt x="256" y="375"/>
                    <a:pt x="256" y="244"/>
                    <a:pt x="256" y="125"/>
                  </a:cubicBezTo>
                  <a:cubicBezTo>
                    <a:pt x="262" y="42"/>
                    <a:pt x="19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12094;p44">
              <a:extLst>
                <a:ext uri="{FF2B5EF4-FFF2-40B4-BE49-F238E27FC236}">
                  <a16:creationId xmlns:a16="http://schemas.microsoft.com/office/drawing/2014/main" id="{952B3B69-32DC-03D3-8ABC-4EB698D321F8}"/>
                </a:ext>
              </a:extLst>
            </p:cNvPr>
            <p:cNvSpPr/>
            <p:nvPr/>
          </p:nvSpPr>
          <p:spPr>
            <a:xfrm>
              <a:off x="3673375" y="1755850"/>
              <a:ext cx="8350" cy="24575"/>
            </a:xfrm>
            <a:custGeom>
              <a:avLst/>
              <a:gdLst/>
              <a:ahLst/>
              <a:cxnLst/>
              <a:rect l="l" t="t" r="r" b="b"/>
              <a:pathLst>
                <a:path w="334" h="983" extrusionOk="0">
                  <a:moveTo>
                    <a:pt x="167" y="1"/>
                  </a:moveTo>
                  <a:cubicBezTo>
                    <a:pt x="104" y="1"/>
                    <a:pt x="42" y="42"/>
                    <a:pt x="36" y="126"/>
                  </a:cubicBezTo>
                  <a:cubicBezTo>
                    <a:pt x="24" y="364"/>
                    <a:pt x="0" y="602"/>
                    <a:pt x="24" y="840"/>
                  </a:cubicBezTo>
                  <a:cubicBezTo>
                    <a:pt x="30" y="935"/>
                    <a:pt x="104" y="983"/>
                    <a:pt x="177" y="983"/>
                  </a:cubicBezTo>
                  <a:cubicBezTo>
                    <a:pt x="250" y="983"/>
                    <a:pt x="322" y="935"/>
                    <a:pt x="322" y="840"/>
                  </a:cubicBezTo>
                  <a:cubicBezTo>
                    <a:pt x="333" y="602"/>
                    <a:pt x="298" y="364"/>
                    <a:pt x="298" y="126"/>
                  </a:cubicBezTo>
                  <a:cubicBezTo>
                    <a:pt x="292" y="42"/>
                    <a:pt x="229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12095;p44">
              <a:extLst>
                <a:ext uri="{FF2B5EF4-FFF2-40B4-BE49-F238E27FC236}">
                  <a16:creationId xmlns:a16="http://schemas.microsoft.com/office/drawing/2014/main" id="{9C0B6CBB-0337-F8C3-982B-123B130CCF0D}"/>
                </a:ext>
              </a:extLst>
            </p:cNvPr>
            <p:cNvSpPr/>
            <p:nvPr/>
          </p:nvSpPr>
          <p:spPr>
            <a:xfrm>
              <a:off x="3989775" y="1840750"/>
              <a:ext cx="4200" cy="16175"/>
            </a:xfrm>
            <a:custGeom>
              <a:avLst/>
              <a:gdLst/>
              <a:ahLst/>
              <a:cxnLst/>
              <a:rect l="l" t="t" r="r" b="b"/>
              <a:pathLst>
                <a:path w="168" h="647" extrusionOk="0">
                  <a:moveTo>
                    <a:pt x="73" y="1"/>
                  </a:moveTo>
                  <a:cubicBezTo>
                    <a:pt x="39" y="1"/>
                    <a:pt x="6" y="22"/>
                    <a:pt x="12" y="63"/>
                  </a:cubicBezTo>
                  <a:cubicBezTo>
                    <a:pt x="12" y="242"/>
                    <a:pt x="0" y="432"/>
                    <a:pt x="48" y="611"/>
                  </a:cubicBezTo>
                  <a:cubicBezTo>
                    <a:pt x="54" y="635"/>
                    <a:pt x="72" y="647"/>
                    <a:pt x="88" y="647"/>
                  </a:cubicBezTo>
                  <a:cubicBezTo>
                    <a:pt x="105" y="647"/>
                    <a:pt x="119" y="635"/>
                    <a:pt x="119" y="611"/>
                  </a:cubicBezTo>
                  <a:cubicBezTo>
                    <a:pt x="167" y="432"/>
                    <a:pt x="143" y="242"/>
                    <a:pt x="143" y="63"/>
                  </a:cubicBezTo>
                  <a:cubicBezTo>
                    <a:pt x="143" y="22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12096;p44">
              <a:extLst>
                <a:ext uri="{FF2B5EF4-FFF2-40B4-BE49-F238E27FC236}">
                  <a16:creationId xmlns:a16="http://schemas.microsoft.com/office/drawing/2014/main" id="{9D1032C2-96C1-C0B7-D891-FBC34D90F207}"/>
                </a:ext>
              </a:extLst>
            </p:cNvPr>
            <p:cNvSpPr/>
            <p:nvPr/>
          </p:nvSpPr>
          <p:spPr>
            <a:xfrm>
              <a:off x="3921300" y="1828450"/>
              <a:ext cx="15150" cy="12700"/>
            </a:xfrm>
            <a:custGeom>
              <a:avLst/>
              <a:gdLst/>
              <a:ahLst/>
              <a:cxnLst/>
              <a:rect l="l" t="t" r="r" b="b"/>
              <a:pathLst>
                <a:path w="606" h="508" extrusionOk="0">
                  <a:moveTo>
                    <a:pt x="258" y="0"/>
                  </a:moveTo>
                  <a:cubicBezTo>
                    <a:pt x="201" y="0"/>
                    <a:pt x="145" y="24"/>
                    <a:pt x="108" y="67"/>
                  </a:cubicBezTo>
                  <a:cubicBezTo>
                    <a:pt x="13" y="151"/>
                    <a:pt x="1" y="305"/>
                    <a:pt x="84" y="377"/>
                  </a:cubicBezTo>
                  <a:cubicBezTo>
                    <a:pt x="120" y="401"/>
                    <a:pt x="144" y="424"/>
                    <a:pt x="180" y="448"/>
                  </a:cubicBezTo>
                  <a:cubicBezTo>
                    <a:pt x="224" y="490"/>
                    <a:pt x="273" y="507"/>
                    <a:pt x="319" y="507"/>
                  </a:cubicBezTo>
                  <a:cubicBezTo>
                    <a:pt x="474" y="507"/>
                    <a:pt x="605" y="315"/>
                    <a:pt x="477" y="151"/>
                  </a:cubicBezTo>
                  <a:cubicBezTo>
                    <a:pt x="441" y="127"/>
                    <a:pt x="430" y="91"/>
                    <a:pt x="406" y="67"/>
                  </a:cubicBezTo>
                  <a:cubicBezTo>
                    <a:pt x="365" y="21"/>
                    <a:pt x="311" y="0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12097;p44">
              <a:extLst>
                <a:ext uri="{FF2B5EF4-FFF2-40B4-BE49-F238E27FC236}">
                  <a16:creationId xmlns:a16="http://schemas.microsoft.com/office/drawing/2014/main" id="{EC9802BC-57C3-C582-B072-08C78FD3EF2C}"/>
                </a:ext>
              </a:extLst>
            </p:cNvPr>
            <p:cNvSpPr/>
            <p:nvPr/>
          </p:nvSpPr>
          <p:spPr>
            <a:xfrm>
              <a:off x="4050050" y="1801700"/>
              <a:ext cx="8200" cy="8650"/>
            </a:xfrm>
            <a:custGeom>
              <a:avLst/>
              <a:gdLst/>
              <a:ahLst/>
              <a:cxnLst/>
              <a:rect l="l" t="t" r="r" b="b"/>
              <a:pathLst>
                <a:path w="328" h="346" extrusionOk="0">
                  <a:moveTo>
                    <a:pt x="133" y="0"/>
                  </a:moveTo>
                  <a:cubicBezTo>
                    <a:pt x="69" y="0"/>
                    <a:pt x="0" y="42"/>
                    <a:pt x="6" y="125"/>
                  </a:cubicBezTo>
                  <a:cubicBezTo>
                    <a:pt x="30" y="197"/>
                    <a:pt x="30" y="268"/>
                    <a:pt x="90" y="316"/>
                  </a:cubicBezTo>
                  <a:cubicBezTo>
                    <a:pt x="116" y="337"/>
                    <a:pt x="144" y="346"/>
                    <a:pt x="173" y="346"/>
                  </a:cubicBezTo>
                  <a:cubicBezTo>
                    <a:pt x="210" y="346"/>
                    <a:pt x="247" y="330"/>
                    <a:pt x="280" y="304"/>
                  </a:cubicBezTo>
                  <a:cubicBezTo>
                    <a:pt x="328" y="268"/>
                    <a:pt x="328" y="208"/>
                    <a:pt x="280" y="173"/>
                  </a:cubicBezTo>
                  <a:cubicBezTo>
                    <a:pt x="274" y="173"/>
                    <a:pt x="252" y="158"/>
                    <a:pt x="233" y="145"/>
                  </a:cubicBezTo>
                  <a:lnTo>
                    <a:pt x="233" y="145"/>
                  </a:lnTo>
                  <a:lnTo>
                    <a:pt x="233" y="125"/>
                  </a:lnTo>
                  <a:cubicBezTo>
                    <a:pt x="256" y="42"/>
                    <a:pt x="197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12098;p44">
              <a:extLst>
                <a:ext uri="{FF2B5EF4-FFF2-40B4-BE49-F238E27FC236}">
                  <a16:creationId xmlns:a16="http://schemas.microsoft.com/office/drawing/2014/main" id="{52A89BDF-6B6C-4EAC-A05C-9BFAD311120F}"/>
                </a:ext>
              </a:extLst>
            </p:cNvPr>
            <p:cNvSpPr/>
            <p:nvPr/>
          </p:nvSpPr>
          <p:spPr>
            <a:xfrm>
              <a:off x="3892150" y="1794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4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12099;p44">
              <a:extLst>
                <a:ext uri="{FF2B5EF4-FFF2-40B4-BE49-F238E27FC236}">
                  <a16:creationId xmlns:a16="http://schemas.microsoft.com/office/drawing/2014/main" id="{4EFADF96-D6CA-CB19-3297-FAC1F2D76D39}"/>
                </a:ext>
              </a:extLst>
            </p:cNvPr>
            <p:cNvSpPr/>
            <p:nvPr/>
          </p:nvSpPr>
          <p:spPr>
            <a:xfrm>
              <a:off x="3578425" y="1709750"/>
              <a:ext cx="12500" cy="32200"/>
            </a:xfrm>
            <a:custGeom>
              <a:avLst/>
              <a:gdLst/>
              <a:ahLst/>
              <a:cxnLst/>
              <a:rect l="l" t="t" r="r" b="b"/>
              <a:pathLst>
                <a:path w="500" h="1288" extrusionOk="0">
                  <a:moveTo>
                    <a:pt x="104" y="1"/>
                  </a:moveTo>
                  <a:cubicBezTo>
                    <a:pt x="54" y="1"/>
                    <a:pt x="0" y="45"/>
                    <a:pt x="24" y="100"/>
                  </a:cubicBezTo>
                  <a:cubicBezTo>
                    <a:pt x="83" y="291"/>
                    <a:pt x="143" y="469"/>
                    <a:pt x="167" y="672"/>
                  </a:cubicBezTo>
                  <a:cubicBezTo>
                    <a:pt x="202" y="874"/>
                    <a:pt x="190" y="1065"/>
                    <a:pt x="250" y="1243"/>
                  </a:cubicBezTo>
                  <a:cubicBezTo>
                    <a:pt x="256" y="1273"/>
                    <a:pt x="280" y="1288"/>
                    <a:pt x="307" y="1288"/>
                  </a:cubicBezTo>
                  <a:cubicBezTo>
                    <a:pt x="333" y="1288"/>
                    <a:pt x="363" y="1273"/>
                    <a:pt x="381" y="1243"/>
                  </a:cubicBezTo>
                  <a:cubicBezTo>
                    <a:pt x="500" y="850"/>
                    <a:pt x="321" y="398"/>
                    <a:pt x="167" y="41"/>
                  </a:cubicBezTo>
                  <a:cubicBezTo>
                    <a:pt x="154" y="12"/>
                    <a:pt x="13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12100;p44">
              <a:extLst>
                <a:ext uri="{FF2B5EF4-FFF2-40B4-BE49-F238E27FC236}">
                  <a16:creationId xmlns:a16="http://schemas.microsoft.com/office/drawing/2014/main" id="{BDCB05F1-E6D8-89B3-0EA8-7A2629AF55BD}"/>
                </a:ext>
              </a:extLst>
            </p:cNvPr>
            <p:cNvSpPr/>
            <p:nvPr/>
          </p:nvSpPr>
          <p:spPr>
            <a:xfrm>
              <a:off x="3551700" y="1695500"/>
              <a:ext cx="8575" cy="20925"/>
            </a:xfrm>
            <a:custGeom>
              <a:avLst/>
              <a:gdLst/>
              <a:ahLst/>
              <a:cxnLst/>
              <a:rect l="l" t="t" r="r" b="b"/>
              <a:pathLst>
                <a:path w="343" h="837" extrusionOk="0">
                  <a:moveTo>
                    <a:pt x="89" y="0"/>
                  </a:moveTo>
                  <a:cubicBezTo>
                    <a:pt x="44" y="0"/>
                    <a:pt x="0" y="31"/>
                    <a:pt x="21" y="87"/>
                  </a:cubicBezTo>
                  <a:cubicBezTo>
                    <a:pt x="93" y="325"/>
                    <a:pt x="128" y="563"/>
                    <a:pt x="188" y="801"/>
                  </a:cubicBezTo>
                  <a:cubicBezTo>
                    <a:pt x="194" y="825"/>
                    <a:pt x="215" y="837"/>
                    <a:pt x="236" y="837"/>
                  </a:cubicBezTo>
                  <a:cubicBezTo>
                    <a:pt x="256" y="837"/>
                    <a:pt x="277" y="825"/>
                    <a:pt x="283" y="801"/>
                  </a:cubicBezTo>
                  <a:cubicBezTo>
                    <a:pt x="343" y="563"/>
                    <a:pt x="247" y="277"/>
                    <a:pt x="164" y="51"/>
                  </a:cubicBezTo>
                  <a:cubicBezTo>
                    <a:pt x="154" y="16"/>
                    <a:pt x="121" y="0"/>
                    <a:pt x="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12101;p44">
              <a:extLst>
                <a:ext uri="{FF2B5EF4-FFF2-40B4-BE49-F238E27FC236}">
                  <a16:creationId xmlns:a16="http://schemas.microsoft.com/office/drawing/2014/main" id="{812BF7D3-26EF-AC67-850E-6B255E6F2EDD}"/>
                </a:ext>
              </a:extLst>
            </p:cNvPr>
            <p:cNvSpPr/>
            <p:nvPr/>
          </p:nvSpPr>
          <p:spPr>
            <a:xfrm>
              <a:off x="3500550" y="1633425"/>
              <a:ext cx="15450" cy="40200"/>
            </a:xfrm>
            <a:custGeom>
              <a:avLst/>
              <a:gdLst/>
              <a:ahLst/>
              <a:cxnLst/>
              <a:rect l="l" t="t" r="r" b="b"/>
              <a:pathLst>
                <a:path w="618" h="1608" extrusionOk="0">
                  <a:moveTo>
                    <a:pt x="62" y="0"/>
                  </a:moveTo>
                  <a:cubicBezTo>
                    <a:pt x="33" y="0"/>
                    <a:pt x="0" y="26"/>
                    <a:pt x="7" y="70"/>
                  </a:cubicBezTo>
                  <a:cubicBezTo>
                    <a:pt x="115" y="570"/>
                    <a:pt x="269" y="1129"/>
                    <a:pt x="519" y="1582"/>
                  </a:cubicBezTo>
                  <a:cubicBezTo>
                    <a:pt x="528" y="1599"/>
                    <a:pt x="545" y="1607"/>
                    <a:pt x="561" y="1607"/>
                  </a:cubicBezTo>
                  <a:cubicBezTo>
                    <a:pt x="590" y="1607"/>
                    <a:pt x="618" y="1584"/>
                    <a:pt x="603" y="1546"/>
                  </a:cubicBezTo>
                  <a:cubicBezTo>
                    <a:pt x="460" y="1034"/>
                    <a:pt x="281" y="522"/>
                    <a:pt x="103" y="34"/>
                  </a:cubicBezTo>
                  <a:cubicBezTo>
                    <a:pt x="98" y="11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12102;p44">
              <a:extLst>
                <a:ext uri="{FF2B5EF4-FFF2-40B4-BE49-F238E27FC236}">
                  <a16:creationId xmlns:a16="http://schemas.microsoft.com/office/drawing/2014/main" id="{965C1E9F-19CD-874E-1359-7907EB70A474}"/>
                </a:ext>
              </a:extLst>
            </p:cNvPr>
            <p:cNvSpPr/>
            <p:nvPr/>
          </p:nvSpPr>
          <p:spPr>
            <a:xfrm>
              <a:off x="3420550" y="1587625"/>
              <a:ext cx="44175" cy="49000"/>
            </a:xfrm>
            <a:custGeom>
              <a:avLst/>
              <a:gdLst/>
              <a:ahLst/>
              <a:cxnLst/>
              <a:rect l="l" t="t" r="r" b="b"/>
              <a:pathLst>
                <a:path w="1767" h="1960" extrusionOk="0">
                  <a:moveTo>
                    <a:pt x="25" y="1"/>
                  </a:moveTo>
                  <a:cubicBezTo>
                    <a:pt x="9" y="1"/>
                    <a:pt x="1" y="28"/>
                    <a:pt x="28" y="56"/>
                  </a:cubicBezTo>
                  <a:cubicBezTo>
                    <a:pt x="386" y="282"/>
                    <a:pt x="707" y="532"/>
                    <a:pt x="981" y="878"/>
                  </a:cubicBezTo>
                  <a:cubicBezTo>
                    <a:pt x="1231" y="1199"/>
                    <a:pt x="1362" y="1568"/>
                    <a:pt x="1576" y="1925"/>
                  </a:cubicBezTo>
                  <a:cubicBezTo>
                    <a:pt x="1586" y="1949"/>
                    <a:pt x="1605" y="1960"/>
                    <a:pt x="1625" y="1960"/>
                  </a:cubicBezTo>
                  <a:cubicBezTo>
                    <a:pt x="1654" y="1960"/>
                    <a:pt x="1683" y="1937"/>
                    <a:pt x="1683" y="1902"/>
                  </a:cubicBezTo>
                  <a:cubicBezTo>
                    <a:pt x="1767" y="1092"/>
                    <a:pt x="814" y="68"/>
                    <a:pt x="40" y="9"/>
                  </a:cubicBezTo>
                  <a:cubicBezTo>
                    <a:pt x="35" y="3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12103;p44">
              <a:extLst>
                <a:ext uri="{FF2B5EF4-FFF2-40B4-BE49-F238E27FC236}">
                  <a16:creationId xmlns:a16="http://schemas.microsoft.com/office/drawing/2014/main" id="{771157EB-D633-CA9D-323E-31109BE87A96}"/>
                </a:ext>
              </a:extLst>
            </p:cNvPr>
            <p:cNvSpPr/>
            <p:nvPr/>
          </p:nvSpPr>
          <p:spPr>
            <a:xfrm>
              <a:off x="3489525" y="1629675"/>
              <a:ext cx="34450" cy="58150"/>
            </a:xfrm>
            <a:custGeom>
              <a:avLst/>
              <a:gdLst/>
              <a:ahLst/>
              <a:cxnLst/>
              <a:rect l="l" t="t" r="r" b="b"/>
              <a:pathLst>
                <a:path w="1378" h="2326" extrusionOk="0">
                  <a:moveTo>
                    <a:pt x="75" y="1"/>
                  </a:moveTo>
                  <a:cubicBezTo>
                    <a:pt x="41" y="1"/>
                    <a:pt x="1" y="58"/>
                    <a:pt x="32" y="89"/>
                  </a:cubicBezTo>
                  <a:cubicBezTo>
                    <a:pt x="687" y="660"/>
                    <a:pt x="1008" y="1434"/>
                    <a:pt x="1163" y="2291"/>
                  </a:cubicBezTo>
                  <a:cubicBezTo>
                    <a:pt x="1172" y="2315"/>
                    <a:pt x="1192" y="2326"/>
                    <a:pt x="1211" y="2326"/>
                  </a:cubicBezTo>
                  <a:cubicBezTo>
                    <a:pt x="1240" y="2326"/>
                    <a:pt x="1270" y="2303"/>
                    <a:pt x="1270" y="2267"/>
                  </a:cubicBezTo>
                  <a:cubicBezTo>
                    <a:pt x="1377" y="1398"/>
                    <a:pt x="770" y="517"/>
                    <a:pt x="91" y="5"/>
                  </a:cubicBezTo>
                  <a:cubicBezTo>
                    <a:pt x="86" y="2"/>
                    <a:pt x="81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12104;p44">
              <a:extLst>
                <a:ext uri="{FF2B5EF4-FFF2-40B4-BE49-F238E27FC236}">
                  <a16:creationId xmlns:a16="http://schemas.microsoft.com/office/drawing/2014/main" id="{5C0BB7B1-E535-4DE3-DB9F-EEB1FDB88FB4}"/>
                </a:ext>
              </a:extLst>
            </p:cNvPr>
            <p:cNvSpPr/>
            <p:nvPr/>
          </p:nvSpPr>
          <p:spPr>
            <a:xfrm>
              <a:off x="3478675" y="1585425"/>
              <a:ext cx="16575" cy="15350"/>
            </a:xfrm>
            <a:custGeom>
              <a:avLst/>
              <a:gdLst/>
              <a:ahLst/>
              <a:cxnLst/>
              <a:rect l="l" t="t" r="r" b="b"/>
              <a:pathLst>
                <a:path w="663" h="614" extrusionOk="0">
                  <a:moveTo>
                    <a:pt x="148" y="1"/>
                  </a:moveTo>
                  <a:cubicBezTo>
                    <a:pt x="73" y="1"/>
                    <a:pt x="0" y="110"/>
                    <a:pt x="73" y="192"/>
                  </a:cubicBezTo>
                  <a:cubicBezTo>
                    <a:pt x="204" y="335"/>
                    <a:pt x="347" y="513"/>
                    <a:pt x="549" y="608"/>
                  </a:cubicBezTo>
                  <a:cubicBezTo>
                    <a:pt x="558" y="612"/>
                    <a:pt x="567" y="614"/>
                    <a:pt x="576" y="614"/>
                  </a:cubicBezTo>
                  <a:cubicBezTo>
                    <a:pt x="625" y="614"/>
                    <a:pt x="663" y="564"/>
                    <a:pt x="632" y="513"/>
                  </a:cubicBezTo>
                  <a:cubicBezTo>
                    <a:pt x="549" y="323"/>
                    <a:pt x="370" y="192"/>
                    <a:pt x="216" y="37"/>
                  </a:cubicBezTo>
                  <a:cubicBezTo>
                    <a:pt x="196" y="11"/>
                    <a:pt x="172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12105;p44">
              <a:extLst>
                <a:ext uri="{FF2B5EF4-FFF2-40B4-BE49-F238E27FC236}">
                  <a16:creationId xmlns:a16="http://schemas.microsoft.com/office/drawing/2014/main" id="{9322EAE6-B0B8-B494-07B5-F75B8D0DB4BC}"/>
                </a:ext>
              </a:extLst>
            </p:cNvPr>
            <p:cNvSpPr/>
            <p:nvPr/>
          </p:nvSpPr>
          <p:spPr>
            <a:xfrm>
              <a:off x="3550150" y="1671200"/>
              <a:ext cx="9825" cy="11525"/>
            </a:xfrm>
            <a:custGeom>
              <a:avLst/>
              <a:gdLst/>
              <a:ahLst/>
              <a:cxnLst/>
              <a:rect l="l" t="t" r="r" b="b"/>
              <a:pathLst>
                <a:path w="393" h="461" extrusionOk="0">
                  <a:moveTo>
                    <a:pt x="160" y="0"/>
                  </a:moveTo>
                  <a:cubicBezTo>
                    <a:pt x="81" y="0"/>
                    <a:pt x="1" y="116"/>
                    <a:pt x="83" y="190"/>
                  </a:cubicBezTo>
                  <a:cubicBezTo>
                    <a:pt x="155" y="249"/>
                    <a:pt x="214" y="333"/>
                    <a:pt x="250" y="416"/>
                  </a:cubicBezTo>
                  <a:cubicBezTo>
                    <a:pt x="256" y="446"/>
                    <a:pt x="280" y="461"/>
                    <a:pt x="305" y="461"/>
                  </a:cubicBezTo>
                  <a:cubicBezTo>
                    <a:pt x="330" y="461"/>
                    <a:pt x="357" y="446"/>
                    <a:pt x="369" y="416"/>
                  </a:cubicBezTo>
                  <a:cubicBezTo>
                    <a:pt x="381" y="345"/>
                    <a:pt x="393" y="273"/>
                    <a:pt x="345" y="190"/>
                  </a:cubicBezTo>
                  <a:cubicBezTo>
                    <a:pt x="321" y="130"/>
                    <a:pt x="274" y="94"/>
                    <a:pt x="226" y="35"/>
                  </a:cubicBezTo>
                  <a:cubicBezTo>
                    <a:pt x="207" y="10"/>
                    <a:pt x="184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12106;p44">
              <a:extLst>
                <a:ext uri="{FF2B5EF4-FFF2-40B4-BE49-F238E27FC236}">
                  <a16:creationId xmlns:a16="http://schemas.microsoft.com/office/drawing/2014/main" id="{68179383-9080-9BC2-E8EC-99E8D74542CB}"/>
                </a:ext>
              </a:extLst>
            </p:cNvPr>
            <p:cNvSpPr/>
            <p:nvPr/>
          </p:nvSpPr>
          <p:spPr>
            <a:xfrm>
              <a:off x="4526825" y="1830425"/>
              <a:ext cx="12750" cy="26900"/>
            </a:xfrm>
            <a:custGeom>
              <a:avLst/>
              <a:gdLst/>
              <a:ahLst/>
              <a:cxnLst/>
              <a:rect l="l" t="t" r="r" b="b"/>
              <a:pathLst>
                <a:path w="510" h="1076" extrusionOk="0">
                  <a:moveTo>
                    <a:pt x="206" y="1"/>
                  </a:moveTo>
                  <a:cubicBezTo>
                    <a:pt x="113" y="1"/>
                    <a:pt x="0" y="84"/>
                    <a:pt x="33" y="191"/>
                  </a:cubicBezTo>
                  <a:cubicBezTo>
                    <a:pt x="81" y="357"/>
                    <a:pt x="116" y="512"/>
                    <a:pt x="128" y="667"/>
                  </a:cubicBezTo>
                  <a:cubicBezTo>
                    <a:pt x="140" y="798"/>
                    <a:pt x="93" y="941"/>
                    <a:pt x="200" y="1036"/>
                  </a:cubicBezTo>
                  <a:cubicBezTo>
                    <a:pt x="228" y="1064"/>
                    <a:pt x="260" y="1075"/>
                    <a:pt x="291" y="1075"/>
                  </a:cubicBezTo>
                  <a:cubicBezTo>
                    <a:pt x="313" y="1075"/>
                    <a:pt x="335" y="1070"/>
                    <a:pt x="354" y="1060"/>
                  </a:cubicBezTo>
                  <a:cubicBezTo>
                    <a:pt x="509" y="988"/>
                    <a:pt x="497" y="762"/>
                    <a:pt x="485" y="595"/>
                  </a:cubicBezTo>
                  <a:cubicBezTo>
                    <a:pt x="474" y="405"/>
                    <a:pt x="390" y="226"/>
                    <a:pt x="307" y="60"/>
                  </a:cubicBezTo>
                  <a:cubicBezTo>
                    <a:pt x="288" y="18"/>
                    <a:pt x="249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12107;p44">
              <a:extLst>
                <a:ext uri="{FF2B5EF4-FFF2-40B4-BE49-F238E27FC236}">
                  <a16:creationId xmlns:a16="http://schemas.microsoft.com/office/drawing/2014/main" id="{2AE4C5B6-CA85-FC08-9327-942FEB647ED0}"/>
                </a:ext>
              </a:extLst>
            </p:cNvPr>
            <p:cNvSpPr/>
            <p:nvPr/>
          </p:nvSpPr>
          <p:spPr>
            <a:xfrm>
              <a:off x="4587175" y="180302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36" y="1"/>
                  </a:moveTo>
                  <a:cubicBezTo>
                    <a:pt x="0" y="1"/>
                    <a:pt x="0" y="25"/>
                    <a:pt x="36" y="25"/>
                  </a:cubicBezTo>
                  <a:cubicBezTo>
                    <a:pt x="48" y="25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12108;p44">
              <a:extLst>
                <a:ext uri="{FF2B5EF4-FFF2-40B4-BE49-F238E27FC236}">
                  <a16:creationId xmlns:a16="http://schemas.microsoft.com/office/drawing/2014/main" id="{6502B380-BA12-4717-5B2D-B86009479A4E}"/>
                </a:ext>
              </a:extLst>
            </p:cNvPr>
            <p:cNvSpPr/>
            <p:nvPr/>
          </p:nvSpPr>
          <p:spPr>
            <a:xfrm>
              <a:off x="4595800" y="1783225"/>
              <a:ext cx="5675" cy="18650"/>
            </a:xfrm>
            <a:custGeom>
              <a:avLst/>
              <a:gdLst/>
              <a:ahLst/>
              <a:cxnLst/>
              <a:rect l="l" t="t" r="r" b="b"/>
              <a:pathLst>
                <a:path w="227" h="746" extrusionOk="0">
                  <a:moveTo>
                    <a:pt x="167" y="1"/>
                  </a:moveTo>
                  <a:cubicBezTo>
                    <a:pt x="137" y="1"/>
                    <a:pt x="108" y="19"/>
                    <a:pt x="108" y="55"/>
                  </a:cubicBezTo>
                  <a:cubicBezTo>
                    <a:pt x="108" y="197"/>
                    <a:pt x="72" y="316"/>
                    <a:pt x="60" y="436"/>
                  </a:cubicBezTo>
                  <a:cubicBezTo>
                    <a:pt x="48" y="519"/>
                    <a:pt x="1" y="614"/>
                    <a:pt x="12" y="709"/>
                  </a:cubicBezTo>
                  <a:cubicBezTo>
                    <a:pt x="12" y="732"/>
                    <a:pt x="37" y="746"/>
                    <a:pt x="61" y="746"/>
                  </a:cubicBezTo>
                  <a:cubicBezTo>
                    <a:pt x="74" y="746"/>
                    <a:pt x="87" y="742"/>
                    <a:pt x="96" y="733"/>
                  </a:cubicBezTo>
                  <a:cubicBezTo>
                    <a:pt x="167" y="638"/>
                    <a:pt x="167" y="519"/>
                    <a:pt x="191" y="412"/>
                  </a:cubicBezTo>
                  <a:cubicBezTo>
                    <a:pt x="215" y="293"/>
                    <a:pt x="227" y="174"/>
                    <a:pt x="227" y="55"/>
                  </a:cubicBezTo>
                  <a:cubicBezTo>
                    <a:pt x="227" y="19"/>
                    <a:pt x="197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12109;p44">
              <a:extLst>
                <a:ext uri="{FF2B5EF4-FFF2-40B4-BE49-F238E27FC236}">
                  <a16:creationId xmlns:a16="http://schemas.microsoft.com/office/drawing/2014/main" id="{9F7E8748-4C10-3569-0870-7DBDBBD08D66}"/>
                </a:ext>
              </a:extLst>
            </p:cNvPr>
            <p:cNvSpPr/>
            <p:nvPr/>
          </p:nvSpPr>
          <p:spPr>
            <a:xfrm>
              <a:off x="4746425" y="1758825"/>
              <a:ext cx="8950" cy="49400"/>
            </a:xfrm>
            <a:custGeom>
              <a:avLst/>
              <a:gdLst/>
              <a:ahLst/>
              <a:cxnLst/>
              <a:rect l="l" t="t" r="r" b="b"/>
              <a:pathLst>
                <a:path w="358" h="1976" extrusionOk="0">
                  <a:moveTo>
                    <a:pt x="220" y="1"/>
                  </a:moveTo>
                  <a:cubicBezTo>
                    <a:pt x="182" y="1"/>
                    <a:pt x="141" y="35"/>
                    <a:pt x="155" y="78"/>
                  </a:cubicBezTo>
                  <a:cubicBezTo>
                    <a:pt x="262" y="721"/>
                    <a:pt x="95" y="1316"/>
                    <a:pt x="0" y="1947"/>
                  </a:cubicBezTo>
                  <a:cubicBezTo>
                    <a:pt x="0" y="1967"/>
                    <a:pt x="18" y="1976"/>
                    <a:pt x="40" y="1976"/>
                  </a:cubicBezTo>
                  <a:cubicBezTo>
                    <a:pt x="58" y="1976"/>
                    <a:pt x="79" y="1970"/>
                    <a:pt x="95" y="1959"/>
                  </a:cubicBezTo>
                  <a:cubicBezTo>
                    <a:pt x="333" y="1376"/>
                    <a:pt x="357" y="661"/>
                    <a:pt x="274" y="54"/>
                  </a:cubicBezTo>
                  <a:cubicBezTo>
                    <a:pt x="269" y="16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12110;p44">
              <a:extLst>
                <a:ext uri="{FF2B5EF4-FFF2-40B4-BE49-F238E27FC236}">
                  <a16:creationId xmlns:a16="http://schemas.microsoft.com/office/drawing/2014/main" id="{F13F6D44-C84E-669D-A89A-9D6350471C0C}"/>
                </a:ext>
              </a:extLst>
            </p:cNvPr>
            <p:cNvSpPr/>
            <p:nvPr/>
          </p:nvSpPr>
          <p:spPr>
            <a:xfrm>
              <a:off x="4765525" y="1635075"/>
              <a:ext cx="20500" cy="56350"/>
            </a:xfrm>
            <a:custGeom>
              <a:avLst/>
              <a:gdLst/>
              <a:ahLst/>
              <a:cxnLst/>
              <a:rect l="l" t="t" r="r" b="b"/>
              <a:pathLst>
                <a:path w="820" h="2254" extrusionOk="0">
                  <a:moveTo>
                    <a:pt x="41" y="0"/>
                  </a:moveTo>
                  <a:cubicBezTo>
                    <a:pt x="30" y="0"/>
                    <a:pt x="0" y="18"/>
                    <a:pt x="10" y="27"/>
                  </a:cubicBezTo>
                  <a:cubicBezTo>
                    <a:pt x="522" y="706"/>
                    <a:pt x="605" y="1420"/>
                    <a:pt x="701" y="2218"/>
                  </a:cubicBezTo>
                  <a:cubicBezTo>
                    <a:pt x="701" y="2242"/>
                    <a:pt x="715" y="2254"/>
                    <a:pt x="730" y="2254"/>
                  </a:cubicBezTo>
                  <a:cubicBezTo>
                    <a:pt x="745" y="2254"/>
                    <a:pt x="760" y="2242"/>
                    <a:pt x="760" y="2218"/>
                  </a:cubicBezTo>
                  <a:cubicBezTo>
                    <a:pt x="820" y="1444"/>
                    <a:pt x="522" y="599"/>
                    <a:pt x="46" y="4"/>
                  </a:cubicBezTo>
                  <a:cubicBezTo>
                    <a:pt x="46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12111;p44">
              <a:extLst>
                <a:ext uri="{FF2B5EF4-FFF2-40B4-BE49-F238E27FC236}">
                  <a16:creationId xmlns:a16="http://schemas.microsoft.com/office/drawing/2014/main" id="{E70FDD68-F933-20CB-7DBC-06ACA5849776}"/>
                </a:ext>
              </a:extLst>
            </p:cNvPr>
            <p:cNvSpPr/>
            <p:nvPr/>
          </p:nvSpPr>
          <p:spPr>
            <a:xfrm>
              <a:off x="4782850" y="1736675"/>
              <a:ext cx="4675" cy="27675"/>
            </a:xfrm>
            <a:custGeom>
              <a:avLst/>
              <a:gdLst/>
              <a:ahLst/>
              <a:cxnLst/>
              <a:rect l="l" t="t" r="r" b="b"/>
              <a:pathLst>
                <a:path w="187" h="1107" extrusionOk="0">
                  <a:moveTo>
                    <a:pt x="48" y="0"/>
                  </a:moveTo>
                  <a:cubicBezTo>
                    <a:pt x="26" y="0"/>
                    <a:pt x="1" y="20"/>
                    <a:pt x="8" y="47"/>
                  </a:cubicBezTo>
                  <a:cubicBezTo>
                    <a:pt x="31" y="238"/>
                    <a:pt x="31" y="428"/>
                    <a:pt x="55" y="631"/>
                  </a:cubicBezTo>
                  <a:cubicBezTo>
                    <a:pt x="55" y="774"/>
                    <a:pt x="31" y="928"/>
                    <a:pt x="67" y="1071"/>
                  </a:cubicBezTo>
                  <a:cubicBezTo>
                    <a:pt x="73" y="1095"/>
                    <a:pt x="91" y="1107"/>
                    <a:pt x="107" y="1107"/>
                  </a:cubicBezTo>
                  <a:cubicBezTo>
                    <a:pt x="124" y="1107"/>
                    <a:pt x="139" y="1095"/>
                    <a:pt x="139" y="1071"/>
                  </a:cubicBezTo>
                  <a:cubicBezTo>
                    <a:pt x="186" y="904"/>
                    <a:pt x="150" y="714"/>
                    <a:pt x="139" y="547"/>
                  </a:cubicBezTo>
                  <a:cubicBezTo>
                    <a:pt x="127" y="369"/>
                    <a:pt x="103" y="214"/>
                    <a:pt x="79" y="35"/>
                  </a:cubicBezTo>
                  <a:cubicBezTo>
                    <a:pt x="79" y="10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12112;p44">
              <a:extLst>
                <a:ext uri="{FF2B5EF4-FFF2-40B4-BE49-F238E27FC236}">
                  <a16:creationId xmlns:a16="http://schemas.microsoft.com/office/drawing/2014/main" id="{8232CE9D-5921-B0C3-BDBD-862BE51EBFA0}"/>
                </a:ext>
              </a:extLst>
            </p:cNvPr>
            <p:cNvSpPr/>
            <p:nvPr/>
          </p:nvSpPr>
          <p:spPr>
            <a:xfrm>
              <a:off x="4791950" y="1762650"/>
              <a:ext cx="4800" cy="22225"/>
            </a:xfrm>
            <a:custGeom>
              <a:avLst/>
              <a:gdLst/>
              <a:ahLst/>
              <a:cxnLst/>
              <a:rect l="l" t="t" r="r" b="b"/>
              <a:pathLst>
                <a:path w="192" h="889" extrusionOk="0">
                  <a:moveTo>
                    <a:pt x="99" y="1"/>
                  </a:moveTo>
                  <a:cubicBezTo>
                    <a:pt x="61" y="1"/>
                    <a:pt x="25" y="28"/>
                    <a:pt x="25" y="80"/>
                  </a:cubicBezTo>
                  <a:cubicBezTo>
                    <a:pt x="25" y="330"/>
                    <a:pt x="1" y="580"/>
                    <a:pt x="1" y="842"/>
                  </a:cubicBezTo>
                  <a:cubicBezTo>
                    <a:pt x="1" y="873"/>
                    <a:pt x="21" y="888"/>
                    <a:pt x="43" y="888"/>
                  </a:cubicBezTo>
                  <a:cubicBezTo>
                    <a:pt x="63" y="888"/>
                    <a:pt x="85" y="876"/>
                    <a:pt x="96" y="854"/>
                  </a:cubicBezTo>
                  <a:cubicBezTo>
                    <a:pt x="191" y="616"/>
                    <a:pt x="179" y="330"/>
                    <a:pt x="179" y="92"/>
                  </a:cubicBezTo>
                  <a:cubicBezTo>
                    <a:pt x="179" y="31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12113;p44">
              <a:extLst>
                <a:ext uri="{FF2B5EF4-FFF2-40B4-BE49-F238E27FC236}">
                  <a16:creationId xmlns:a16="http://schemas.microsoft.com/office/drawing/2014/main" id="{FC2C519A-0247-42D5-CF76-FB32DC203352}"/>
                </a:ext>
              </a:extLst>
            </p:cNvPr>
            <p:cNvSpPr/>
            <p:nvPr/>
          </p:nvSpPr>
          <p:spPr>
            <a:xfrm>
              <a:off x="3154150" y="1577100"/>
              <a:ext cx="110550" cy="183900"/>
            </a:xfrm>
            <a:custGeom>
              <a:avLst/>
              <a:gdLst/>
              <a:ahLst/>
              <a:cxnLst/>
              <a:rect l="l" t="t" r="r" b="b"/>
              <a:pathLst>
                <a:path w="4422" h="7356" extrusionOk="0">
                  <a:moveTo>
                    <a:pt x="4398" y="1"/>
                  </a:moveTo>
                  <a:cubicBezTo>
                    <a:pt x="2910" y="168"/>
                    <a:pt x="1862" y="1251"/>
                    <a:pt x="1290" y="2573"/>
                  </a:cubicBezTo>
                  <a:cubicBezTo>
                    <a:pt x="969" y="3347"/>
                    <a:pt x="755" y="4156"/>
                    <a:pt x="576" y="4966"/>
                  </a:cubicBezTo>
                  <a:cubicBezTo>
                    <a:pt x="409" y="5716"/>
                    <a:pt x="112" y="6478"/>
                    <a:pt x="16" y="7228"/>
                  </a:cubicBezTo>
                  <a:cubicBezTo>
                    <a:pt x="0" y="7300"/>
                    <a:pt x="60" y="7356"/>
                    <a:pt x="118" y="7356"/>
                  </a:cubicBezTo>
                  <a:cubicBezTo>
                    <a:pt x="147" y="7356"/>
                    <a:pt x="176" y="7343"/>
                    <a:pt x="195" y="7311"/>
                  </a:cubicBezTo>
                  <a:cubicBezTo>
                    <a:pt x="493" y="6776"/>
                    <a:pt x="552" y="6097"/>
                    <a:pt x="707" y="5502"/>
                  </a:cubicBezTo>
                  <a:cubicBezTo>
                    <a:pt x="909" y="4787"/>
                    <a:pt x="1100" y="4073"/>
                    <a:pt x="1338" y="3382"/>
                  </a:cubicBezTo>
                  <a:cubicBezTo>
                    <a:pt x="1874" y="1811"/>
                    <a:pt x="2636" y="322"/>
                    <a:pt x="4422" y="49"/>
                  </a:cubicBezTo>
                  <a:cubicBezTo>
                    <a:pt x="4422" y="25"/>
                    <a:pt x="4422" y="1"/>
                    <a:pt x="43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12114;p44">
              <a:extLst>
                <a:ext uri="{FF2B5EF4-FFF2-40B4-BE49-F238E27FC236}">
                  <a16:creationId xmlns:a16="http://schemas.microsoft.com/office/drawing/2014/main" id="{01B618DE-7327-17AA-EC3C-3C0B1F98E502}"/>
                </a:ext>
              </a:extLst>
            </p:cNvPr>
            <p:cNvSpPr/>
            <p:nvPr/>
          </p:nvSpPr>
          <p:spPr>
            <a:xfrm>
              <a:off x="3146225" y="1825100"/>
              <a:ext cx="13100" cy="91575"/>
            </a:xfrm>
            <a:custGeom>
              <a:avLst/>
              <a:gdLst/>
              <a:ahLst/>
              <a:cxnLst/>
              <a:rect l="l" t="t" r="r" b="b"/>
              <a:pathLst>
                <a:path w="524" h="3663" extrusionOk="0">
                  <a:moveTo>
                    <a:pt x="121" y="0"/>
                  </a:moveTo>
                  <a:cubicBezTo>
                    <a:pt x="100" y="0"/>
                    <a:pt x="83" y="15"/>
                    <a:pt x="95" y="46"/>
                  </a:cubicBezTo>
                  <a:cubicBezTo>
                    <a:pt x="238" y="1237"/>
                    <a:pt x="0" y="2451"/>
                    <a:pt x="167" y="3642"/>
                  </a:cubicBezTo>
                  <a:cubicBezTo>
                    <a:pt x="167" y="3656"/>
                    <a:pt x="178" y="3663"/>
                    <a:pt x="191" y="3663"/>
                  </a:cubicBezTo>
                  <a:cubicBezTo>
                    <a:pt x="210" y="3663"/>
                    <a:pt x="233" y="3647"/>
                    <a:pt x="226" y="3618"/>
                  </a:cubicBezTo>
                  <a:cubicBezTo>
                    <a:pt x="167" y="2392"/>
                    <a:pt x="524" y="1237"/>
                    <a:pt x="167" y="34"/>
                  </a:cubicBezTo>
                  <a:cubicBezTo>
                    <a:pt x="161" y="12"/>
                    <a:pt x="14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12115;p44">
              <a:extLst>
                <a:ext uri="{FF2B5EF4-FFF2-40B4-BE49-F238E27FC236}">
                  <a16:creationId xmlns:a16="http://schemas.microsoft.com/office/drawing/2014/main" id="{C6D3F290-3A9B-E461-6FFC-2A35F093202E}"/>
                </a:ext>
              </a:extLst>
            </p:cNvPr>
            <p:cNvSpPr/>
            <p:nvPr/>
          </p:nvSpPr>
          <p:spPr>
            <a:xfrm>
              <a:off x="3251325" y="1569625"/>
              <a:ext cx="65700" cy="28100"/>
            </a:xfrm>
            <a:custGeom>
              <a:avLst/>
              <a:gdLst/>
              <a:ahLst/>
              <a:cxnLst/>
              <a:rect l="l" t="t" r="r" b="b"/>
              <a:pathLst>
                <a:path w="2628" h="1124" extrusionOk="0">
                  <a:moveTo>
                    <a:pt x="2592" y="1"/>
                  </a:moveTo>
                  <a:cubicBezTo>
                    <a:pt x="2589" y="1"/>
                    <a:pt x="2586" y="1"/>
                    <a:pt x="2583" y="2"/>
                  </a:cubicBezTo>
                  <a:cubicBezTo>
                    <a:pt x="1642" y="145"/>
                    <a:pt x="832" y="621"/>
                    <a:pt x="11" y="1086"/>
                  </a:cubicBezTo>
                  <a:cubicBezTo>
                    <a:pt x="1" y="1096"/>
                    <a:pt x="8" y="1124"/>
                    <a:pt x="18" y="1124"/>
                  </a:cubicBezTo>
                  <a:cubicBezTo>
                    <a:pt x="19" y="1124"/>
                    <a:pt x="21" y="1123"/>
                    <a:pt x="23" y="1121"/>
                  </a:cubicBezTo>
                  <a:cubicBezTo>
                    <a:pt x="892" y="729"/>
                    <a:pt x="1642" y="205"/>
                    <a:pt x="2595" y="62"/>
                  </a:cubicBezTo>
                  <a:cubicBezTo>
                    <a:pt x="2627" y="51"/>
                    <a:pt x="2620" y="1"/>
                    <a:pt x="25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12116;p44">
              <a:extLst>
                <a:ext uri="{FF2B5EF4-FFF2-40B4-BE49-F238E27FC236}">
                  <a16:creationId xmlns:a16="http://schemas.microsoft.com/office/drawing/2014/main" id="{03DC7C04-4C6F-2E7A-7A17-559A62310FB8}"/>
                </a:ext>
              </a:extLst>
            </p:cNvPr>
            <p:cNvSpPr/>
            <p:nvPr/>
          </p:nvSpPr>
          <p:spPr>
            <a:xfrm>
              <a:off x="3223000" y="1614775"/>
              <a:ext cx="7275" cy="7300"/>
            </a:xfrm>
            <a:custGeom>
              <a:avLst/>
              <a:gdLst/>
              <a:ahLst/>
              <a:cxnLst/>
              <a:rect l="l" t="t" r="r" b="b"/>
              <a:pathLst>
                <a:path w="291" h="292" extrusionOk="0">
                  <a:moveTo>
                    <a:pt x="280" y="1"/>
                  </a:moveTo>
                  <a:cubicBezTo>
                    <a:pt x="277" y="1"/>
                    <a:pt x="275" y="2"/>
                    <a:pt x="275" y="6"/>
                  </a:cubicBezTo>
                  <a:cubicBezTo>
                    <a:pt x="291" y="6"/>
                    <a:pt x="285" y="1"/>
                    <a:pt x="280" y="1"/>
                  </a:cubicBezTo>
                  <a:close/>
                  <a:moveTo>
                    <a:pt x="275" y="6"/>
                  </a:moveTo>
                  <a:lnTo>
                    <a:pt x="1" y="292"/>
                  </a:lnTo>
                  <a:cubicBezTo>
                    <a:pt x="96" y="208"/>
                    <a:pt x="191" y="101"/>
                    <a:pt x="275" y="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12117;p44">
              <a:extLst>
                <a:ext uri="{FF2B5EF4-FFF2-40B4-BE49-F238E27FC236}">
                  <a16:creationId xmlns:a16="http://schemas.microsoft.com/office/drawing/2014/main" id="{1F5E5EDF-4029-71BA-6BF3-31452F7E0A19}"/>
                </a:ext>
              </a:extLst>
            </p:cNvPr>
            <p:cNvSpPr/>
            <p:nvPr/>
          </p:nvSpPr>
          <p:spPr>
            <a:xfrm>
              <a:off x="3155450" y="1643075"/>
              <a:ext cx="51725" cy="203650"/>
            </a:xfrm>
            <a:custGeom>
              <a:avLst/>
              <a:gdLst/>
              <a:ahLst/>
              <a:cxnLst/>
              <a:rect l="l" t="t" r="r" b="b"/>
              <a:pathLst>
                <a:path w="2069" h="8146" extrusionOk="0">
                  <a:moveTo>
                    <a:pt x="2052" y="0"/>
                  </a:moveTo>
                  <a:cubicBezTo>
                    <a:pt x="2050" y="0"/>
                    <a:pt x="2048" y="2"/>
                    <a:pt x="2048" y="5"/>
                  </a:cubicBezTo>
                  <a:cubicBezTo>
                    <a:pt x="1298" y="1231"/>
                    <a:pt x="941" y="2565"/>
                    <a:pt x="631" y="3958"/>
                  </a:cubicBezTo>
                  <a:cubicBezTo>
                    <a:pt x="322" y="5327"/>
                    <a:pt x="107" y="6708"/>
                    <a:pt x="0" y="8101"/>
                  </a:cubicBezTo>
                  <a:cubicBezTo>
                    <a:pt x="0" y="8130"/>
                    <a:pt x="26" y="8146"/>
                    <a:pt x="47" y="8146"/>
                  </a:cubicBezTo>
                  <a:cubicBezTo>
                    <a:pt x="60" y="8146"/>
                    <a:pt x="72" y="8139"/>
                    <a:pt x="72" y="8125"/>
                  </a:cubicBezTo>
                  <a:cubicBezTo>
                    <a:pt x="274" y="6780"/>
                    <a:pt x="393" y="5422"/>
                    <a:pt x="643" y="4089"/>
                  </a:cubicBezTo>
                  <a:cubicBezTo>
                    <a:pt x="893" y="2672"/>
                    <a:pt x="1417" y="1303"/>
                    <a:pt x="2060" y="29"/>
                  </a:cubicBezTo>
                  <a:cubicBezTo>
                    <a:pt x="2069" y="11"/>
                    <a:pt x="2058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12118;p44">
              <a:extLst>
                <a:ext uri="{FF2B5EF4-FFF2-40B4-BE49-F238E27FC236}">
                  <a16:creationId xmlns:a16="http://schemas.microsoft.com/office/drawing/2014/main" id="{0D4381FE-AC6B-BCC8-74FB-B85DB70BF550}"/>
                </a:ext>
              </a:extLst>
            </p:cNvPr>
            <p:cNvSpPr/>
            <p:nvPr/>
          </p:nvSpPr>
          <p:spPr>
            <a:xfrm>
              <a:off x="3155150" y="1894775"/>
              <a:ext cx="6275" cy="33000"/>
            </a:xfrm>
            <a:custGeom>
              <a:avLst/>
              <a:gdLst/>
              <a:ahLst/>
              <a:cxnLst/>
              <a:rect l="l" t="t" r="r" b="b"/>
              <a:pathLst>
                <a:path w="251" h="1320" extrusionOk="0">
                  <a:moveTo>
                    <a:pt x="61" y="1"/>
                  </a:moveTo>
                  <a:cubicBezTo>
                    <a:pt x="36" y="1"/>
                    <a:pt x="12" y="16"/>
                    <a:pt x="12" y="45"/>
                  </a:cubicBezTo>
                  <a:cubicBezTo>
                    <a:pt x="0" y="450"/>
                    <a:pt x="12" y="879"/>
                    <a:pt x="96" y="1284"/>
                  </a:cubicBezTo>
                  <a:cubicBezTo>
                    <a:pt x="101" y="1308"/>
                    <a:pt x="122" y="1319"/>
                    <a:pt x="143" y="1319"/>
                  </a:cubicBezTo>
                  <a:cubicBezTo>
                    <a:pt x="164" y="1319"/>
                    <a:pt x="185" y="1308"/>
                    <a:pt x="191" y="1284"/>
                  </a:cubicBezTo>
                  <a:cubicBezTo>
                    <a:pt x="250" y="879"/>
                    <a:pt x="155" y="462"/>
                    <a:pt x="119" y="45"/>
                  </a:cubicBezTo>
                  <a:cubicBezTo>
                    <a:pt x="113" y="16"/>
                    <a:pt x="87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12119;p44">
              <a:extLst>
                <a:ext uri="{FF2B5EF4-FFF2-40B4-BE49-F238E27FC236}">
                  <a16:creationId xmlns:a16="http://schemas.microsoft.com/office/drawing/2014/main" id="{3D275C67-B294-C0F3-A790-DB6B5428F02B}"/>
                </a:ext>
              </a:extLst>
            </p:cNvPr>
            <p:cNvSpPr/>
            <p:nvPr/>
          </p:nvSpPr>
          <p:spPr>
            <a:xfrm>
              <a:off x="3293675" y="1585775"/>
              <a:ext cx="61825" cy="14050"/>
            </a:xfrm>
            <a:custGeom>
              <a:avLst/>
              <a:gdLst/>
              <a:ahLst/>
              <a:cxnLst/>
              <a:rect l="l" t="t" r="r" b="b"/>
              <a:pathLst>
                <a:path w="2473" h="562" extrusionOk="0">
                  <a:moveTo>
                    <a:pt x="2011" y="0"/>
                  </a:moveTo>
                  <a:cubicBezTo>
                    <a:pt x="1314" y="0"/>
                    <a:pt x="637" y="160"/>
                    <a:pt x="31" y="511"/>
                  </a:cubicBezTo>
                  <a:cubicBezTo>
                    <a:pt x="1" y="532"/>
                    <a:pt x="5" y="561"/>
                    <a:pt x="30" y="561"/>
                  </a:cubicBezTo>
                  <a:cubicBezTo>
                    <a:pt x="34" y="561"/>
                    <a:pt x="38" y="560"/>
                    <a:pt x="43" y="559"/>
                  </a:cubicBezTo>
                  <a:cubicBezTo>
                    <a:pt x="809" y="245"/>
                    <a:pt x="1564" y="23"/>
                    <a:pt x="2407" y="23"/>
                  </a:cubicBezTo>
                  <a:cubicBezTo>
                    <a:pt x="2428" y="23"/>
                    <a:pt x="2450" y="23"/>
                    <a:pt x="2472" y="23"/>
                  </a:cubicBezTo>
                  <a:cubicBezTo>
                    <a:pt x="2318" y="8"/>
                    <a:pt x="2164" y="0"/>
                    <a:pt x="20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12120;p44">
              <a:extLst>
                <a:ext uri="{FF2B5EF4-FFF2-40B4-BE49-F238E27FC236}">
                  <a16:creationId xmlns:a16="http://schemas.microsoft.com/office/drawing/2014/main" id="{050C692B-BEB9-A267-F449-8713AF79061E}"/>
                </a:ext>
              </a:extLst>
            </p:cNvPr>
            <p:cNvSpPr/>
            <p:nvPr/>
          </p:nvSpPr>
          <p:spPr>
            <a:xfrm>
              <a:off x="3187600" y="1682400"/>
              <a:ext cx="37725" cy="112875"/>
            </a:xfrm>
            <a:custGeom>
              <a:avLst/>
              <a:gdLst/>
              <a:ahLst/>
              <a:cxnLst/>
              <a:rect l="l" t="t" r="r" b="b"/>
              <a:pathLst>
                <a:path w="1509" h="4515" extrusionOk="0">
                  <a:moveTo>
                    <a:pt x="1476" y="0"/>
                  </a:moveTo>
                  <a:cubicBezTo>
                    <a:pt x="1468" y="0"/>
                    <a:pt x="1460" y="5"/>
                    <a:pt x="1453" y="16"/>
                  </a:cubicBezTo>
                  <a:cubicBezTo>
                    <a:pt x="703" y="1337"/>
                    <a:pt x="143" y="2945"/>
                    <a:pt x="0" y="4469"/>
                  </a:cubicBezTo>
                  <a:cubicBezTo>
                    <a:pt x="0" y="4500"/>
                    <a:pt x="23" y="4515"/>
                    <a:pt x="49" y="4515"/>
                  </a:cubicBezTo>
                  <a:cubicBezTo>
                    <a:pt x="71" y="4515"/>
                    <a:pt x="96" y="4503"/>
                    <a:pt x="107" y="4480"/>
                  </a:cubicBezTo>
                  <a:cubicBezTo>
                    <a:pt x="548" y="2956"/>
                    <a:pt x="738" y="1456"/>
                    <a:pt x="1500" y="39"/>
                  </a:cubicBezTo>
                  <a:cubicBezTo>
                    <a:pt x="1509" y="23"/>
                    <a:pt x="1494" y="0"/>
                    <a:pt x="14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12121;p44">
              <a:extLst>
                <a:ext uri="{FF2B5EF4-FFF2-40B4-BE49-F238E27FC236}">
                  <a16:creationId xmlns:a16="http://schemas.microsoft.com/office/drawing/2014/main" id="{2312A8FC-3D9F-E29E-388F-6DF67BFC2362}"/>
                </a:ext>
              </a:extLst>
            </p:cNvPr>
            <p:cNvSpPr/>
            <p:nvPr/>
          </p:nvSpPr>
          <p:spPr>
            <a:xfrm>
              <a:off x="3184325" y="1895900"/>
              <a:ext cx="5975" cy="51675"/>
            </a:xfrm>
            <a:custGeom>
              <a:avLst/>
              <a:gdLst/>
              <a:ahLst/>
              <a:cxnLst/>
              <a:rect l="l" t="t" r="r" b="b"/>
              <a:pathLst>
                <a:path w="239" h="2067" extrusionOk="0">
                  <a:moveTo>
                    <a:pt x="107" y="0"/>
                  </a:moveTo>
                  <a:cubicBezTo>
                    <a:pt x="72" y="0"/>
                    <a:pt x="36" y="24"/>
                    <a:pt x="36" y="72"/>
                  </a:cubicBezTo>
                  <a:cubicBezTo>
                    <a:pt x="12" y="727"/>
                    <a:pt x="0" y="1358"/>
                    <a:pt x="60" y="2013"/>
                  </a:cubicBezTo>
                  <a:cubicBezTo>
                    <a:pt x="66" y="2048"/>
                    <a:pt x="89" y="2066"/>
                    <a:pt x="112" y="2066"/>
                  </a:cubicBezTo>
                  <a:cubicBezTo>
                    <a:pt x="134" y="2066"/>
                    <a:pt x="155" y="2048"/>
                    <a:pt x="155" y="2013"/>
                  </a:cubicBezTo>
                  <a:cubicBezTo>
                    <a:pt x="238" y="1370"/>
                    <a:pt x="202" y="727"/>
                    <a:pt x="179" y="72"/>
                  </a:cubicBezTo>
                  <a:cubicBezTo>
                    <a:pt x="179" y="24"/>
                    <a:pt x="143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12122;p44">
              <a:extLst>
                <a:ext uri="{FF2B5EF4-FFF2-40B4-BE49-F238E27FC236}">
                  <a16:creationId xmlns:a16="http://schemas.microsoft.com/office/drawing/2014/main" id="{AD262350-DFCE-6AC1-6CD8-5F6F7AA105E4}"/>
                </a:ext>
              </a:extLst>
            </p:cNvPr>
            <p:cNvSpPr/>
            <p:nvPr/>
          </p:nvSpPr>
          <p:spPr>
            <a:xfrm>
              <a:off x="3355525" y="1605200"/>
              <a:ext cx="31875" cy="7375"/>
            </a:xfrm>
            <a:custGeom>
              <a:avLst/>
              <a:gdLst/>
              <a:ahLst/>
              <a:cxnLst/>
              <a:rect l="l" t="t" r="r" b="b"/>
              <a:pathLst>
                <a:path w="1275" h="295" extrusionOk="0">
                  <a:moveTo>
                    <a:pt x="667" y="1"/>
                  </a:moveTo>
                  <a:cubicBezTo>
                    <a:pt x="446" y="1"/>
                    <a:pt x="227" y="63"/>
                    <a:pt x="34" y="198"/>
                  </a:cubicBezTo>
                  <a:cubicBezTo>
                    <a:pt x="1" y="221"/>
                    <a:pt x="19" y="295"/>
                    <a:pt x="60" y="295"/>
                  </a:cubicBezTo>
                  <a:cubicBezTo>
                    <a:pt x="63" y="295"/>
                    <a:pt x="66" y="295"/>
                    <a:pt x="70" y="294"/>
                  </a:cubicBezTo>
                  <a:cubicBezTo>
                    <a:pt x="287" y="200"/>
                    <a:pt x="513" y="154"/>
                    <a:pt x="742" y="154"/>
                  </a:cubicBezTo>
                  <a:cubicBezTo>
                    <a:pt x="890" y="154"/>
                    <a:pt x="1039" y="173"/>
                    <a:pt x="1189" y="210"/>
                  </a:cubicBezTo>
                  <a:cubicBezTo>
                    <a:pt x="1198" y="216"/>
                    <a:pt x="1207" y="218"/>
                    <a:pt x="1214" y="218"/>
                  </a:cubicBezTo>
                  <a:cubicBezTo>
                    <a:pt x="1257" y="218"/>
                    <a:pt x="1275" y="147"/>
                    <a:pt x="1225" y="127"/>
                  </a:cubicBezTo>
                  <a:cubicBezTo>
                    <a:pt x="1045" y="45"/>
                    <a:pt x="855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12123;p44">
              <a:extLst>
                <a:ext uri="{FF2B5EF4-FFF2-40B4-BE49-F238E27FC236}">
                  <a16:creationId xmlns:a16="http://schemas.microsoft.com/office/drawing/2014/main" id="{6ED29F3F-834C-F45A-8236-04C573D9E373}"/>
                </a:ext>
              </a:extLst>
            </p:cNvPr>
            <p:cNvSpPr/>
            <p:nvPr/>
          </p:nvSpPr>
          <p:spPr>
            <a:xfrm>
              <a:off x="3227775" y="1648475"/>
              <a:ext cx="69500" cy="201025"/>
            </a:xfrm>
            <a:custGeom>
              <a:avLst/>
              <a:gdLst/>
              <a:ahLst/>
              <a:cxnLst/>
              <a:rect l="l" t="t" r="r" b="b"/>
              <a:pathLst>
                <a:path w="2780" h="8041" extrusionOk="0">
                  <a:moveTo>
                    <a:pt x="2737" y="1"/>
                  </a:moveTo>
                  <a:cubicBezTo>
                    <a:pt x="2734" y="1"/>
                    <a:pt x="2730" y="2"/>
                    <a:pt x="2727" y="3"/>
                  </a:cubicBezTo>
                  <a:cubicBezTo>
                    <a:pt x="1441" y="682"/>
                    <a:pt x="822" y="2158"/>
                    <a:pt x="500" y="3516"/>
                  </a:cubicBezTo>
                  <a:cubicBezTo>
                    <a:pt x="191" y="4873"/>
                    <a:pt x="0" y="6623"/>
                    <a:pt x="369" y="7992"/>
                  </a:cubicBezTo>
                  <a:cubicBezTo>
                    <a:pt x="375" y="8025"/>
                    <a:pt x="408" y="8040"/>
                    <a:pt x="440" y="8040"/>
                  </a:cubicBezTo>
                  <a:cubicBezTo>
                    <a:pt x="477" y="8040"/>
                    <a:pt x="513" y="8019"/>
                    <a:pt x="500" y="7981"/>
                  </a:cubicBezTo>
                  <a:cubicBezTo>
                    <a:pt x="405" y="5433"/>
                    <a:pt x="108" y="1527"/>
                    <a:pt x="2739" y="39"/>
                  </a:cubicBezTo>
                  <a:cubicBezTo>
                    <a:pt x="2780" y="29"/>
                    <a:pt x="2759" y="1"/>
                    <a:pt x="27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12124;p44">
              <a:extLst>
                <a:ext uri="{FF2B5EF4-FFF2-40B4-BE49-F238E27FC236}">
                  <a16:creationId xmlns:a16="http://schemas.microsoft.com/office/drawing/2014/main" id="{7EF0C9A4-2016-6980-A92A-CC1A139A1F35}"/>
                </a:ext>
              </a:extLst>
            </p:cNvPr>
            <p:cNvSpPr/>
            <p:nvPr/>
          </p:nvSpPr>
          <p:spPr>
            <a:xfrm>
              <a:off x="3241575" y="1880875"/>
              <a:ext cx="3775" cy="14225"/>
            </a:xfrm>
            <a:custGeom>
              <a:avLst/>
              <a:gdLst/>
              <a:ahLst/>
              <a:cxnLst/>
              <a:rect l="l" t="t" r="r" b="b"/>
              <a:pathLst>
                <a:path w="151" h="569" extrusionOk="0">
                  <a:moveTo>
                    <a:pt x="41" y="1"/>
                  </a:moveTo>
                  <a:cubicBezTo>
                    <a:pt x="24" y="1"/>
                    <a:pt x="0" y="22"/>
                    <a:pt x="8" y="54"/>
                  </a:cubicBezTo>
                  <a:cubicBezTo>
                    <a:pt x="91" y="197"/>
                    <a:pt x="68" y="375"/>
                    <a:pt x="91" y="542"/>
                  </a:cubicBezTo>
                  <a:cubicBezTo>
                    <a:pt x="91" y="560"/>
                    <a:pt x="100" y="569"/>
                    <a:pt x="109" y="569"/>
                  </a:cubicBezTo>
                  <a:cubicBezTo>
                    <a:pt x="118" y="569"/>
                    <a:pt x="127" y="560"/>
                    <a:pt x="127" y="542"/>
                  </a:cubicBezTo>
                  <a:cubicBezTo>
                    <a:pt x="151" y="375"/>
                    <a:pt x="127" y="185"/>
                    <a:pt x="56" y="18"/>
                  </a:cubicBezTo>
                  <a:cubicBezTo>
                    <a:pt x="56" y="6"/>
                    <a:pt x="49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12125;p44">
              <a:extLst>
                <a:ext uri="{FF2B5EF4-FFF2-40B4-BE49-F238E27FC236}">
                  <a16:creationId xmlns:a16="http://schemas.microsoft.com/office/drawing/2014/main" id="{B4AE7A0C-F11F-0D35-7B87-4ABEBA39684A}"/>
                </a:ext>
              </a:extLst>
            </p:cNvPr>
            <p:cNvSpPr/>
            <p:nvPr/>
          </p:nvSpPr>
          <p:spPr>
            <a:xfrm>
              <a:off x="3245850" y="1917575"/>
              <a:ext cx="28575" cy="61550"/>
            </a:xfrm>
            <a:custGeom>
              <a:avLst/>
              <a:gdLst/>
              <a:ahLst/>
              <a:cxnLst/>
              <a:rect l="l" t="t" r="r" b="b"/>
              <a:pathLst>
                <a:path w="1143" h="2462" extrusionOk="0">
                  <a:moveTo>
                    <a:pt x="92" y="0"/>
                  </a:moveTo>
                  <a:cubicBezTo>
                    <a:pt x="47" y="0"/>
                    <a:pt x="1" y="34"/>
                    <a:pt x="16" y="86"/>
                  </a:cubicBezTo>
                  <a:cubicBezTo>
                    <a:pt x="182" y="907"/>
                    <a:pt x="373" y="1896"/>
                    <a:pt x="1063" y="2455"/>
                  </a:cubicBezTo>
                  <a:cubicBezTo>
                    <a:pt x="1068" y="2460"/>
                    <a:pt x="1074" y="2462"/>
                    <a:pt x="1080" y="2462"/>
                  </a:cubicBezTo>
                  <a:cubicBezTo>
                    <a:pt x="1107" y="2462"/>
                    <a:pt x="1142" y="2427"/>
                    <a:pt x="1123" y="2408"/>
                  </a:cubicBezTo>
                  <a:cubicBezTo>
                    <a:pt x="849" y="2015"/>
                    <a:pt x="635" y="1658"/>
                    <a:pt x="492" y="1205"/>
                  </a:cubicBezTo>
                  <a:cubicBezTo>
                    <a:pt x="373" y="812"/>
                    <a:pt x="289" y="431"/>
                    <a:pt x="158" y="38"/>
                  </a:cubicBezTo>
                  <a:cubicBezTo>
                    <a:pt x="145" y="12"/>
                    <a:pt x="119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12126;p44">
              <a:extLst>
                <a:ext uri="{FF2B5EF4-FFF2-40B4-BE49-F238E27FC236}">
                  <a16:creationId xmlns:a16="http://schemas.microsoft.com/office/drawing/2014/main" id="{1530C35B-383F-95AD-7876-90A694DD2F85}"/>
                </a:ext>
              </a:extLst>
            </p:cNvPr>
            <p:cNvSpPr/>
            <p:nvPr/>
          </p:nvSpPr>
          <p:spPr>
            <a:xfrm>
              <a:off x="3363325" y="1630800"/>
              <a:ext cx="53650" cy="13375"/>
            </a:xfrm>
            <a:custGeom>
              <a:avLst/>
              <a:gdLst/>
              <a:ahLst/>
              <a:cxnLst/>
              <a:rect l="l" t="t" r="r" b="b"/>
              <a:pathLst>
                <a:path w="2146" h="535" extrusionOk="0">
                  <a:moveTo>
                    <a:pt x="1593" y="0"/>
                  </a:moveTo>
                  <a:cubicBezTo>
                    <a:pt x="1038" y="0"/>
                    <a:pt x="498" y="207"/>
                    <a:pt x="20" y="496"/>
                  </a:cubicBezTo>
                  <a:cubicBezTo>
                    <a:pt x="0" y="516"/>
                    <a:pt x="12" y="535"/>
                    <a:pt x="31" y="535"/>
                  </a:cubicBezTo>
                  <a:cubicBezTo>
                    <a:pt x="35" y="535"/>
                    <a:pt x="39" y="534"/>
                    <a:pt x="43" y="532"/>
                  </a:cubicBezTo>
                  <a:cubicBezTo>
                    <a:pt x="578" y="284"/>
                    <a:pt x="1081" y="43"/>
                    <a:pt x="1652" y="43"/>
                  </a:cubicBezTo>
                  <a:cubicBezTo>
                    <a:pt x="1794" y="43"/>
                    <a:pt x="1940" y="58"/>
                    <a:pt x="2091" y="91"/>
                  </a:cubicBezTo>
                  <a:cubicBezTo>
                    <a:pt x="2101" y="96"/>
                    <a:pt x="2109" y="98"/>
                    <a:pt x="2116" y="98"/>
                  </a:cubicBezTo>
                  <a:cubicBezTo>
                    <a:pt x="2142" y="98"/>
                    <a:pt x="2146" y="67"/>
                    <a:pt x="2127" y="67"/>
                  </a:cubicBezTo>
                  <a:cubicBezTo>
                    <a:pt x="1949" y="21"/>
                    <a:pt x="1770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12127;p44">
              <a:extLst>
                <a:ext uri="{FF2B5EF4-FFF2-40B4-BE49-F238E27FC236}">
                  <a16:creationId xmlns:a16="http://schemas.microsoft.com/office/drawing/2014/main" id="{3E6C415A-1605-5935-1EFB-4089CC37D3FE}"/>
                </a:ext>
              </a:extLst>
            </p:cNvPr>
            <p:cNvSpPr/>
            <p:nvPr/>
          </p:nvSpPr>
          <p:spPr>
            <a:xfrm>
              <a:off x="3300775" y="1665925"/>
              <a:ext cx="32725" cy="46450"/>
            </a:xfrm>
            <a:custGeom>
              <a:avLst/>
              <a:gdLst/>
              <a:ahLst/>
              <a:cxnLst/>
              <a:rect l="l" t="t" r="r" b="b"/>
              <a:pathLst>
                <a:path w="1309" h="1858" extrusionOk="0">
                  <a:moveTo>
                    <a:pt x="1249" y="0"/>
                  </a:moveTo>
                  <a:cubicBezTo>
                    <a:pt x="1236" y="0"/>
                    <a:pt x="1222" y="6"/>
                    <a:pt x="1212" y="20"/>
                  </a:cubicBezTo>
                  <a:cubicBezTo>
                    <a:pt x="783" y="603"/>
                    <a:pt x="355" y="1175"/>
                    <a:pt x="9" y="1818"/>
                  </a:cubicBezTo>
                  <a:cubicBezTo>
                    <a:pt x="0" y="1844"/>
                    <a:pt x="25" y="1858"/>
                    <a:pt x="43" y="1858"/>
                  </a:cubicBezTo>
                  <a:cubicBezTo>
                    <a:pt x="49" y="1858"/>
                    <a:pt x="54" y="1856"/>
                    <a:pt x="57" y="1853"/>
                  </a:cubicBezTo>
                  <a:cubicBezTo>
                    <a:pt x="486" y="1270"/>
                    <a:pt x="855" y="639"/>
                    <a:pt x="1283" y="67"/>
                  </a:cubicBezTo>
                  <a:cubicBezTo>
                    <a:pt x="1309" y="34"/>
                    <a:pt x="1280" y="0"/>
                    <a:pt x="12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12128;p44">
              <a:extLst>
                <a:ext uri="{FF2B5EF4-FFF2-40B4-BE49-F238E27FC236}">
                  <a16:creationId xmlns:a16="http://schemas.microsoft.com/office/drawing/2014/main" id="{3B639BC8-32D4-2266-1172-CD594EDFD6DC}"/>
                </a:ext>
              </a:extLst>
            </p:cNvPr>
            <p:cNvSpPr/>
            <p:nvPr/>
          </p:nvSpPr>
          <p:spPr>
            <a:xfrm>
              <a:off x="3284625" y="1726975"/>
              <a:ext cx="8850" cy="28400"/>
            </a:xfrm>
            <a:custGeom>
              <a:avLst/>
              <a:gdLst/>
              <a:ahLst/>
              <a:cxnLst/>
              <a:rect l="l" t="t" r="r" b="b"/>
              <a:pathLst>
                <a:path w="354" h="1136" extrusionOk="0">
                  <a:moveTo>
                    <a:pt x="314" y="1"/>
                  </a:moveTo>
                  <a:cubicBezTo>
                    <a:pt x="305" y="1"/>
                    <a:pt x="298" y="6"/>
                    <a:pt x="298" y="19"/>
                  </a:cubicBezTo>
                  <a:cubicBezTo>
                    <a:pt x="191" y="388"/>
                    <a:pt x="48" y="709"/>
                    <a:pt x="0" y="1102"/>
                  </a:cubicBezTo>
                  <a:cubicBezTo>
                    <a:pt x="0" y="1123"/>
                    <a:pt x="17" y="1135"/>
                    <a:pt x="32" y="1135"/>
                  </a:cubicBezTo>
                  <a:cubicBezTo>
                    <a:pt x="44" y="1135"/>
                    <a:pt x="55" y="1129"/>
                    <a:pt x="60" y="1114"/>
                  </a:cubicBezTo>
                  <a:cubicBezTo>
                    <a:pt x="179" y="757"/>
                    <a:pt x="286" y="423"/>
                    <a:pt x="346" y="42"/>
                  </a:cubicBezTo>
                  <a:cubicBezTo>
                    <a:pt x="354" y="19"/>
                    <a:pt x="331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12129;p44">
              <a:extLst>
                <a:ext uri="{FF2B5EF4-FFF2-40B4-BE49-F238E27FC236}">
                  <a16:creationId xmlns:a16="http://schemas.microsoft.com/office/drawing/2014/main" id="{5164779B-6856-4F8A-4F19-612DBDEC4194}"/>
                </a:ext>
              </a:extLst>
            </p:cNvPr>
            <p:cNvSpPr/>
            <p:nvPr/>
          </p:nvSpPr>
          <p:spPr>
            <a:xfrm>
              <a:off x="3276875" y="1773050"/>
              <a:ext cx="8675" cy="34725"/>
            </a:xfrm>
            <a:custGeom>
              <a:avLst/>
              <a:gdLst/>
              <a:ahLst/>
              <a:cxnLst/>
              <a:rect l="l" t="t" r="r" b="b"/>
              <a:pathLst>
                <a:path w="347" h="1389" extrusionOk="0">
                  <a:moveTo>
                    <a:pt x="276" y="0"/>
                  </a:moveTo>
                  <a:cubicBezTo>
                    <a:pt x="257" y="0"/>
                    <a:pt x="239" y="15"/>
                    <a:pt x="239" y="45"/>
                  </a:cubicBezTo>
                  <a:cubicBezTo>
                    <a:pt x="203" y="485"/>
                    <a:pt x="1" y="902"/>
                    <a:pt x="13" y="1343"/>
                  </a:cubicBezTo>
                  <a:cubicBezTo>
                    <a:pt x="13" y="1374"/>
                    <a:pt x="33" y="1389"/>
                    <a:pt x="57" y="1389"/>
                  </a:cubicBezTo>
                  <a:cubicBezTo>
                    <a:pt x="78" y="1389"/>
                    <a:pt x="103" y="1377"/>
                    <a:pt x="120" y="1354"/>
                  </a:cubicBezTo>
                  <a:cubicBezTo>
                    <a:pt x="287" y="962"/>
                    <a:pt x="346" y="485"/>
                    <a:pt x="322" y="45"/>
                  </a:cubicBezTo>
                  <a:cubicBezTo>
                    <a:pt x="316" y="15"/>
                    <a:pt x="296" y="0"/>
                    <a:pt x="2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12130;p44">
              <a:extLst>
                <a:ext uri="{FF2B5EF4-FFF2-40B4-BE49-F238E27FC236}">
                  <a16:creationId xmlns:a16="http://schemas.microsoft.com/office/drawing/2014/main" id="{4F3E7971-F8D7-9220-B2AD-FC47863CDA86}"/>
                </a:ext>
              </a:extLst>
            </p:cNvPr>
            <p:cNvSpPr/>
            <p:nvPr/>
          </p:nvSpPr>
          <p:spPr>
            <a:xfrm>
              <a:off x="3277825" y="1840525"/>
              <a:ext cx="5925" cy="11950"/>
            </a:xfrm>
            <a:custGeom>
              <a:avLst/>
              <a:gdLst/>
              <a:ahLst/>
              <a:cxnLst/>
              <a:rect l="l" t="t" r="r" b="b"/>
              <a:pathLst>
                <a:path w="237" h="478" extrusionOk="0">
                  <a:moveTo>
                    <a:pt x="96" y="1"/>
                  </a:moveTo>
                  <a:cubicBezTo>
                    <a:pt x="46" y="1"/>
                    <a:pt x="1" y="74"/>
                    <a:pt x="46" y="120"/>
                  </a:cubicBezTo>
                  <a:cubicBezTo>
                    <a:pt x="130" y="203"/>
                    <a:pt x="94" y="334"/>
                    <a:pt x="130" y="441"/>
                  </a:cubicBezTo>
                  <a:cubicBezTo>
                    <a:pt x="136" y="465"/>
                    <a:pt x="150" y="477"/>
                    <a:pt x="165" y="477"/>
                  </a:cubicBezTo>
                  <a:cubicBezTo>
                    <a:pt x="180" y="477"/>
                    <a:pt x="195" y="465"/>
                    <a:pt x="201" y="441"/>
                  </a:cubicBezTo>
                  <a:cubicBezTo>
                    <a:pt x="237" y="322"/>
                    <a:pt x="225" y="132"/>
                    <a:pt x="142" y="25"/>
                  </a:cubicBezTo>
                  <a:cubicBezTo>
                    <a:pt x="128" y="8"/>
                    <a:pt x="11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12131;p44">
              <a:extLst>
                <a:ext uri="{FF2B5EF4-FFF2-40B4-BE49-F238E27FC236}">
                  <a16:creationId xmlns:a16="http://schemas.microsoft.com/office/drawing/2014/main" id="{18D1A4B0-DED7-758C-D5A9-754C9E931CE8}"/>
                </a:ext>
              </a:extLst>
            </p:cNvPr>
            <p:cNvSpPr/>
            <p:nvPr/>
          </p:nvSpPr>
          <p:spPr>
            <a:xfrm>
              <a:off x="3287950" y="1880875"/>
              <a:ext cx="24975" cy="88725"/>
            </a:xfrm>
            <a:custGeom>
              <a:avLst/>
              <a:gdLst/>
              <a:ahLst/>
              <a:cxnLst/>
              <a:rect l="l" t="t" r="r" b="b"/>
              <a:pathLst>
                <a:path w="999" h="3549" extrusionOk="0">
                  <a:moveTo>
                    <a:pt x="128" y="1"/>
                  </a:moveTo>
                  <a:cubicBezTo>
                    <a:pt x="65" y="1"/>
                    <a:pt x="0" y="52"/>
                    <a:pt x="22" y="125"/>
                  </a:cubicBezTo>
                  <a:cubicBezTo>
                    <a:pt x="272" y="1197"/>
                    <a:pt x="332" y="2518"/>
                    <a:pt x="832" y="3507"/>
                  </a:cubicBezTo>
                  <a:cubicBezTo>
                    <a:pt x="851" y="3535"/>
                    <a:pt x="881" y="3548"/>
                    <a:pt x="910" y="3548"/>
                  </a:cubicBezTo>
                  <a:cubicBezTo>
                    <a:pt x="955" y="3548"/>
                    <a:pt x="999" y="3517"/>
                    <a:pt x="999" y="3459"/>
                  </a:cubicBezTo>
                  <a:cubicBezTo>
                    <a:pt x="975" y="2923"/>
                    <a:pt x="796" y="2399"/>
                    <a:pt x="677" y="1899"/>
                  </a:cubicBezTo>
                  <a:cubicBezTo>
                    <a:pt x="522" y="1280"/>
                    <a:pt x="391" y="673"/>
                    <a:pt x="225" y="66"/>
                  </a:cubicBezTo>
                  <a:cubicBezTo>
                    <a:pt x="206" y="20"/>
                    <a:pt x="16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12132;p44">
              <a:extLst>
                <a:ext uri="{FF2B5EF4-FFF2-40B4-BE49-F238E27FC236}">
                  <a16:creationId xmlns:a16="http://schemas.microsoft.com/office/drawing/2014/main" id="{5A77CE1A-1A7F-D560-575F-F42323BD7707}"/>
                </a:ext>
              </a:extLst>
            </p:cNvPr>
            <p:cNvSpPr/>
            <p:nvPr/>
          </p:nvSpPr>
          <p:spPr>
            <a:xfrm>
              <a:off x="3399050" y="1655150"/>
              <a:ext cx="44550" cy="14825"/>
            </a:xfrm>
            <a:custGeom>
              <a:avLst/>
              <a:gdLst/>
              <a:ahLst/>
              <a:cxnLst/>
              <a:rect l="l" t="t" r="r" b="b"/>
              <a:pathLst>
                <a:path w="1782" h="593" extrusionOk="0">
                  <a:moveTo>
                    <a:pt x="1347" y="1"/>
                  </a:moveTo>
                  <a:cubicBezTo>
                    <a:pt x="854" y="1"/>
                    <a:pt x="361" y="143"/>
                    <a:pt x="19" y="522"/>
                  </a:cubicBezTo>
                  <a:cubicBezTo>
                    <a:pt x="1" y="550"/>
                    <a:pt x="26" y="593"/>
                    <a:pt x="49" y="593"/>
                  </a:cubicBezTo>
                  <a:cubicBezTo>
                    <a:pt x="55" y="593"/>
                    <a:pt x="62" y="589"/>
                    <a:pt x="67" y="582"/>
                  </a:cubicBezTo>
                  <a:cubicBezTo>
                    <a:pt x="329" y="415"/>
                    <a:pt x="555" y="260"/>
                    <a:pt x="865" y="165"/>
                  </a:cubicBezTo>
                  <a:cubicBezTo>
                    <a:pt x="1125" y="92"/>
                    <a:pt x="1386" y="56"/>
                    <a:pt x="1646" y="56"/>
                  </a:cubicBezTo>
                  <a:cubicBezTo>
                    <a:pt x="1683" y="56"/>
                    <a:pt x="1720" y="56"/>
                    <a:pt x="1758" y="58"/>
                  </a:cubicBezTo>
                  <a:cubicBezTo>
                    <a:pt x="1781" y="46"/>
                    <a:pt x="1781" y="34"/>
                    <a:pt x="1770" y="34"/>
                  </a:cubicBezTo>
                  <a:cubicBezTo>
                    <a:pt x="1631" y="13"/>
                    <a:pt x="1489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12133;p44">
              <a:extLst>
                <a:ext uri="{FF2B5EF4-FFF2-40B4-BE49-F238E27FC236}">
                  <a16:creationId xmlns:a16="http://schemas.microsoft.com/office/drawing/2014/main" id="{A1F2725C-6885-F9FC-A2DC-6FDA578D79B2}"/>
                </a:ext>
              </a:extLst>
            </p:cNvPr>
            <p:cNvSpPr/>
            <p:nvPr/>
          </p:nvSpPr>
          <p:spPr>
            <a:xfrm>
              <a:off x="3332550" y="1685350"/>
              <a:ext cx="42475" cy="92200"/>
            </a:xfrm>
            <a:custGeom>
              <a:avLst/>
              <a:gdLst/>
              <a:ahLst/>
              <a:cxnLst/>
              <a:rect l="l" t="t" r="r" b="b"/>
              <a:pathLst>
                <a:path w="1699" h="3688" extrusionOk="0">
                  <a:moveTo>
                    <a:pt x="1625" y="1"/>
                  </a:moveTo>
                  <a:cubicBezTo>
                    <a:pt x="1608" y="1"/>
                    <a:pt x="1592" y="9"/>
                    <a:pt x="1584" y="29"/>
                  </a:cubicBezTo>
                  <a:cubicBezTo>
                    <a:pt x="1048" y="1195"/>
                    <a:pt x="0" y="2303"/>
                    <a:pt x="0" y="3636"/>
                  </a:cubicBezTo>
                  <a:cubicBezTo>
                    <a:pt x="0" y="3669"/>
                    <a:pt x="29" y="3687"/>
                    <a:pt x="57" y="3687"/>
                  </a:cubicBezTo>
                  <a:cubicBezTo>
                    <a:pt x="80" y="3687"/>
                    <a:pt x="102" y="3675"/>
                    <a:pt x="108" y="3648"/>
                  </a:cubicBezTo>
                  <a:cubicBezTo>
                    <a:pt x="298" y="2910"/>
                    <a:pt x="512" y="2279"/>
                    <a:pt x="881" y="1612"/>
                  </a:cubicBezTo>
                  <a:cubicBezTo>
                    <a:pt x="1167" y="1100"/>
                    <a:pt x="1465" y="588"/>
                    <a:pt x="1691" y="64"/>
                  </a:cubicBezTo>
                  <a:cubicBezTo>
                    <a:pt x="1699" y="33"/>
                    <a:pt x="1659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12134;p44">
              <a:extLst>
                <a:ext uri="{FF2B5EF4-FFF2-40B4-BE49-F238E27FC236}">
                  <a16:creationId xmlns:a16="http://schemas.microsoft.com/office/drawing/2014/main" id="{C534CD07-F8FA-A075-DE3B-D57F0CF60F42}"/>
                </a:ext>
              </a:extLst>
            </p:cNvPr>
            <p:cNvSpPr/>
            <p:nvPr/>
          </p:nvSpPr>
          <p:spPr>
            <a:xfrm>
              <a:off x="3326000" y="1852525"/>
              <a:ext cx="22350" cy="115425"/>
            </a:xfrm>
            <a:custGeom>
              <a:avLst/>
              <a:gdLst/>
              <a:ahLst/>
              <a:cxnLst/>
              <a:rect l="l" t="t" r="r" b="b"/>
              <a:pathLst>
                <a:path w="894" h="4617" extrusionOk="0">
                  <a:moveTo>
                    <a:pt x="380" y="0"/>
                  </a:moveTo>
                  <a:cubicBezTo>
                    <a:pt x="340" y="0"/>
                    <a:pt x="303" y="22"/>
                    <a:pt x="298" y="69"/>
                  </a:cubicBezTo>
                  <a:cubicBezTo>
                    <a:pt x="0" y="1450"/>
                    <a:pt x="203" y="3271"/>
                    <a:pt x="762" y="4581"/>
                  </a:cubicBezTo>
                  <a:cubicBezTo>
                    <a:pt x="771" y="4606"/>
                    <a:pt x="789" y="4616"/>
                    <a:pt x="810" y="4616"/>
                  </a:cubicBezTo>
                  <a:cubicBezTo>
                    <a:pt x="848" y="4616"/>
                    <a:pt x="893" y="4580"/>
                    <a:pt x="893" y="4533"/>
                  </a:cubicBezTo>
                  <a:cubicBezTo>
                    <a:pt x="893" y="3867"/>
                    <a:pt x="667" y="3212"/>
                    <a:pt x="560" y="2545"/>
                  </a:cubicBezTo>
                  <a:cubicBezTo>
                    <a:pt x="429" y="1724"/>
                    <a:pt x="381" y="914"/>
                    <a:pt x="489" y="104"/>
                  </a:cubicBezTo>
                  <a:cubicBezTo>
                    <a:pt x="489" y="37"/>
                    <a:pt x="432" y="0"/>
                    <a:pt x="3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12135;p44">
              <a:extLst>
                <a:ext uri="{FF2B5EF4-FFF2-40B4-BE49-F238E27FC236}">
                  <a16:creationId xmlns:a16="http://schemas.microsoft.com/office/drawing/2014/main" id="{DF9C9910-2872-249C-92A6-17165E64488D}"/>
                </a:ext>
              </a:extLst>
            </p:cNvPr>
            <p:cNvSpPr/>
            <p:nvPr/>
          </p:nvSpPr>
          <p:spPr>
            <a:xfrm>
              <a:off x="3389800" y="1681850"/>
              <a:ext cx="70650" cy="63225"/>
            </a:xfrm>
            <a:custGeom>
              <a:avLst/>
              <a:gdLst/>
              <a:ahLst/>
              <a:cxnLst/>
              <a:rect l="l" t="t" r="r" b="b"/>
              <a:pathLst>
                <a:path w="2826" h="2529" extrusionOk="0">
                  <a:moveTo>
                    <a:pt x="2771" y="1"/>
                  </a:moveTo>
                  <a:cubicBezTo>
                    <a:pt x="2767" y="1"/>
                    <a:pt x="2763" y="1"/>
                    <a:pt x="2759" y="2"/>
                  </a:cubicBezTo>
                  <a:cubicBezTo>
                    <a:pt x="1485" y="240"/>
                    <a:pt x="449" y="1276"/>
                    <a:pt x="8" y="2478"/>
                  </a:cubicBezTo>
                  <a:cubicBezTo>
                    <a:pt x="1" y="2508"/>
                    <a:pt x="21" y="2528"/>
                    <a:pt x="43" y="2528"/>
                  </a:cubicBezTo>
                  <a:cubicBezTo>
                    <a:pt x="56" y="2528"/>
                    <a:pt x="71" y="2520"/>
                    <a:pt x="80" y="2502"/>
                  </a:cubicBezTo>
                  <a:cubicBezTo>
                    <a:pt x="616" y="1407"/>
                    <a:pt x="1639" y="526"/>
                    <a:pt x="2771" y="97"/>
                  </a:cubicBezTo>
                  <a:cubicBezTo>
                    <a:pt x="2826" y="64"/>
                    <a:pt x="2820" y="1"/>
                    <a:pt x="27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12136;p44">
              <a:extLst>
                <a:ext uri="{FF2B5EF4-FFF2-40B4-BE49-F238E27FC236}">
                  <a16:creationId xmlns:a16="http://schemas.microsoft.com/office/drawing/2014/main" id="{329713C7-FBD5-34B6-E0D1-91318FA6455F}"/>
                </a:ext>
              </a:extLst>
            </p:cNvPr>
            <p:cNvSpPr/>
            <p:nvPr/>
          </p:nvSpPr>
          <p:spPr>
            <a:xfrm>
              <a:off x="3362900" y="1790625"/>
              <a:ext cx="22750" cy="161975"/>
            </a:xfrm>
            <a:custGeom>
              <a:avLst/>
              <a:gdLst/>
              <a:ahLst/>
              <a:cxnLst/>
              <a:rect l="l" t="t" r="r" b="b"/>
              <a:pathLst>
                <a:path w="910" h="6479" extrusionOk="0">
                  <a:moveTo>
                    <a:pt x="627" y="0"/>
                  </a:moveTo>
                  <a:cubicBezTo>
                    <a:pt x="608" y="0"/>
                    <a:pt x="588" y="10"/>
                    <a:pt x="572" y="32"/>
                  </a:cubicBezTo>
                  <a:cubicBezTo>
                    <a:pt x="1" y="973"/>
                    <a:pt x="1" y="2199"/>
                    <a:pt x="37" y="3271"/>
                  </a:cubicBezTo>
                  <a:cubicBezTo>
                    <a:pt x="84" y="4271"/>
                    <a:pt x="191" y="5628"/>
                    <a:pt x="799" y="6462"/>
                  </a:cubicBezTo>
                  <a:cubicBezTo>
                    <a:pt x="810" y="6473"/>
                    <a:pt x="826" y="6479"/>
                    <a:pt x="842" y="6479"/>
                  </a:cubicBezTo>
                  <a:cubicBezTo>
                    <a:pt x="877" y="6479"/>
                    <a:pt x="910" y="6455"/>
                    <a:pt x="894" y="6414"/>
                  </a:cubicBezTo>
                  <a:cubicBezTo>
                    <a:pt x="549" y="5414"/>
                    <a:pt x="382" y="4438"/>
                    <a:pt x="310" y="3366"/>
                  </a:cubicBezTo>
                  <a:cubicBezTo>
                    <a:pt x="251" y="2306"/>
                    <a:pt x="239" y="1068"/>
                    <a:pt x="679" y="92"/>
                  </a:cubicBezTo>
                  <a:cubicBezTo>
                    <a:pt x="704" y="43"/>
                    <a:pt x="667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12137;p44">
              <a:extLst>
                <a:ext uri="{FF2B5EF4-FFF2-40B4-BE49-F238E27FC236}">
                  <a16:creationId xmlns:a16="http://schemas.microsoft.com/office/drawing/2014/main" id="{A5A27E15-422D-13F3-A1DF-4685AF41D069}"/>
                </a:ext>
              </a:extLst>
            </p:cNvPr>
            <p:cNvSpPr/>
            <p:nvPr/>
          </p:nvSpPr>
          <p:spPr>
            <a:xfrm>
              <a:off x="3403400" y="1720200"/>
              <a:ext cx="68750" cy="228175"/>
            </a:xfrm>
            <a:custGeom>
              <a:avLst/>
              <a:gdLst/>
              <a:ahLst/>
              <a:cxnLst/>
              <a:rect l="l" t="t" r="r" b="b"/>
              <a:pathLst>
                <a:path w="2750" h="9127" extrusionOk="0">
                  <a:moveTo>
                    <a:pt x="2738" y="1"/>
                  </a:moveTo>
                  <a:cubicBezTo>
                    <a:pt x="2735" y="1"/>
                    <a:pt x="2731" y="1"/>
                    <a:pt x="2727" y="4"/>
                  </a:cubicBezTo>
                  <a:cubicBezTo>
                    <a:pt x="964" y="242"/>
                    <a:pt x="369" y="2278"/>
                    <a:pt x="143" y="3766"/>
                  </a:cubicBezTo>
                  <a:cubicBezTo>
                    <a:pt x="0" y="4766"/>
                    <a:pt x="0" y="5778"/>
                    <a:pt x="60" y="6778"/>
                  </a:cubicBezTo>
                  <a:cubicBezTo>
                    <a:pt x="107" y="7398"/>
                    <a:pt x="60" y="8552"/>
                    <a:pt x="429" y="9088"/>
                  </a:cubicBezTo>
                  <a:cubicBezTo>
                    <a:pt x="451" y="9115"/>
                    <a:pt x="478" y="9127"/>
                    <a:pt x="504" y="9127"/>
                  </a:cubicBezTo>
                  <a:cubicBezTo>
                    <a:pt x="548" y="9127"/>
                    <a:pt x="588" y="9093"/>
                    <a:pt x="595" y="9041"/>
                  </a:cubicBezTo>
                  <a:cubicBezTo>
                    <a:pt x="619" y="8767"/>
                    <a:pt x="500" y="8469"/>
                    <a:pt x="476" y="8207"/>
                  </a:cubicBezTo>
                  <a:cubicBezTo>
                    <a:pt x="417" y="7802"/>
                    <a:pt x="357" y="7409"/>
                    <a:pt x="322" y="7017"/>
                  </a:cubicBezTo>
                  <a:cubicBezTo>
                    <a:pt x="250" y="6100"/>
                    <a:pt x="250" y="5195"/>
                    <a:pt x="322" y="4290"/>
                  </a:cubicBezTo>
                  <a:cubicBezTo>
                    <a:pt x="476" y="2695"/>
                    <a:pt x="845" y="420"/>
                    <a:pt x="2739" y="28"/>
                  </a:cubicBezTo>
                  <a:cubicBezTo>
                    <a:pt x="2748" y="18"/>
                    <a:pt x="2750" y="1"/>
                    <a:pt x="27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12138;p44">
              <a:extLst>
                <a:ext uri="{FF2B5EF4-FFF2-40B4-BE49-F238E27FC236}">
                  <a16:creationId xmlns:a16="http://schemas.microsoft.com/office/drawing/2014/main" id="{184901FE-F1B2-8C71-DA15-32E52FC95E06}"/>
                </a:ext>
              </a:extLst>
            </p:cNvPr>
            <p:cNvSpPr/>
            <p:nvPr/>
          </p:nvSpPr>
          <p:spPr>
            <a:xfrm>
              <a:off x="3429875" y="1768150"/>
              <a:ext cx="58975" cy="146450"/>
            </a:xfrm>
            <a:custGeom>
              <a:avLst/>
              <a:gdLst/>
              <a:ahLst/>
              <a:cxnLst/>
              <a:rect l="l" t="t" r="r" b="b"/>
              <a:pathLst>
                <a:path w="2359" h="5858" extrusionOk="0">
                  <a:moveTo>
                    <a:pt x="2313" y="0"/>
                  </a:moveTo>
                  <a:cubicBezTo>
                    <a:pt x="2308" y="0"/>
                    <a:pt x="2304" y="1"/>
                    <a:pt x="2299" y="3"/>
                  </a:cubicBezTo>
                  <a:cubicBezTo>
                    <a:pt x="1406" y="634"/>
                    <a:pt x="858" y="1586"/>
                    <a:pt x="548" y="2610"/>
                  </a:cubicBezTo>
                  <a:cubicBezTo>
                    <a:pt x="275" y="3491"/>
                    <a:pt x="1" y="5003"/>
                    <a:pt x="596" y="5813"/>
                  </a:cubicBezTo>
                  <a:cubicBezTo>
                    <a:pt x="621" y="5843"/>
                    <a:pt x="658" y="5858"/>
                    <a:pt x="693" y="5858"/>
                  </a:cubicBezTo>
                  <a:cubicBezTo>
                    <a:pt x="742" y="5858"/>
                    <a:pt x="787" y="5828"/>
                    <a:pt x="787" y="5765"/>
                  </a:cubicBezTo>
                  <a:cubicBezTo>
                    <a:pt x="787" y="5337"/>
                    <a:pt x="632" y="4920"/>
                    <a:pt x="620" y="4468"/>
                  </a:cubicBezTo>
                  <a:cubicBezTo>
                    <a:pt x="608" y="3908"/>
                    <a:pt x="679" y="3336"/>
                    <a:pt x="822" y="2789"/>
                  </a:cubicBezTo>
                  <a:cubicBezTo>
                    <a:pt x="1084" y="1765"/>
                    <a:pt x="1584" y="777"/>
                    <a:pt x="2358" y="50"/>
                  </a:cubicBezTo>
                  <a:cubicBezTo>
                    <a:pt x="2358" y="30"/>
                    <a:pt x="2340" y="0"/>
                    <a:pt x="23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12139;p44">
              <a:extLst>
                <a:ext uri="{FF2B5EF4-FFF2-40B4-BE49-F238E27FC236}">
                  <a16:creationId xmlns:a16="http://schemas.microsoft.com/office/drawing/2014/main" id="{A83638B3-A82B-403C-11E7-1C23D8F20840}"/>
                </a:ext>
              </a:extLst>
            </p:cNvPr>
            <p:cNvSpPr/>
            <p:nvPr/>
          </p:nvSpPr>
          <p:spPr>
            <a:xfrm>
              <a:off x="3439500" y="1878300"/>
              <a:ext cx="10350" cy="41125"/>
            </a:xfrm>
            <a:custGeom>
              <a:avLst/>
              <a:gdLst/>
              <a:ahLst/>
              <a:cxnLst/>
              <a:rect l="l" t="t" r="r" b="b"/>
              <a:pathLst>
                <a:path w="414" h="1645" extrusionOk="0">
                  <a:moveTo>
                    <a:pt x="215" y="0"/>
                  </a:moveTo>
                  <a:cubicBezTo>
                    <a:pt x="182" y="0"/>
                    <a:pt x="152" y="21"/>
                    <a:pt x="152" y="62"/>
                  </a:cubicBezTo>
                  <a:cubicBezTo>
                    <a:pt x="152" y="300"/>
                    <a:pt x="163" y="526"/>
                    <a:pt x="152" y="764"/>
                  </a:cubicBezTo>
                  <a:cubicBezTo>
                    <a:pt x="128" y="1038"/>
                    <a:pt x="56" y="1288"/>
                    <a:pt x="9" y="1550"/>
                  </a:cubicBezTo>
                  <a:cubicBezTo>
                    <a:pt x="1" y="1605"/>
                    <a:pt x="45" y="1644"/>
                    <a:pt x="89" y="1644"/>
                  </a:cubicBezTo>
                  <a:cubicBezTo>
                    <a:pt x="112" y="1644"/>
                    <a:pt x="135" y="1634"/>
                    <a:pt x="152" y="1609"/>
                  </a:cubicBezTo>
                  <a:cubicBezTo>
                    <a:pt x="413" y="1169"/>
                    <a:pt x="306" y="573"/>
                    <a:pt x="294" y="73"/>
                  </a:cubicBezTo>
                  <a:cubicBezTo>
                    <a:pt x="288" y="24"/>
                    <a:pt x="250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12140;p44">
              <a:extLst>
                <a:ext uri="{FF2B5EF4-FFF2-40B4-BE49-F238E27FC236}">
                  <a16:creationId xmlns:a16="http://schemas.microsoft.com/office/drawing/2014/main" id="{F1CA25C4-C608-3852-BEBC-D9F4871E5284}"/>
                </a:ext>
              </a:extLst>
            </p:cNvPr>
            <p:cNvSpPr/>
            <p:nvPr/>
          </p:nvSpPr>
          <p:spPr>
            <a:xfrm>
              <a:off x="3187600" y="1891350"/>
              <a:ext cx="9550" cy="56125"/>
            </a:xfrm>
            <a:custGeom>
              <a:avLst/>
              <a:gdLst/>
              <a:ahLst/>
              <a:cxnLst/>
              <a:rect l="l" t="t" r="r" b="b"/>
              <a:pathLst>
                <a:path w="382" h="2245" extrusionOk="0">
                  <a:moveTo>
                    <a:pt x="185" y="0"/>
                  </a:moveTo>
                  <a:cubicBezTo>
                    <a:pt x="162" y="0"/>
                    <a:pt x="143" y="13"/>
                    <a:pt x="143" y="40"/>
                  </a:cubicBezTo>
                  <a:cubicBezTo>
                    <a:pt x="48" y="718"/>
                    <a:pt x="0" y="1564"/>
                    <a:pt x="298" y="2218"/>
                  </a:cubicBezTo>
                  <a:cubicBezTo>
                    <a:pt x="302" y="2237"/>
                    <a:pt x="315" y="2244"/>
                    <a:pt x="330" y="2244"/>
                  </a:cubicBezTo>
                  <a:cubicBezTo>
                    <a:pt x="354" y="2244"/>
                    <a:pt x="381" y="2224"/>
                    <a:pt x="381" y="2195"/>
                  </a:cubicBezTo>
                  <a:cubicBezTo>
                    <a:pt x="357" y="1837"/>
                    <a:pt x="298" y="1480"/>
                    <a:pt x="286" y="1123"/>
                  </a:cubicBezTo>
                  <a:cubicBezTo>
                    <a:pt x="262" y="766"/>
                    <a:pt x="298" y="409"/>
                    <a:pt x="250" y="51"/>
                  </a:cubicBezTo>
                  <a:cubicBezTo>
                    <a:pt x="244" y="19"/>
                    <a:pt x="212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12141;p44">
              <a:extLst>
                <a:ext uri="{FF2B5EF4-FFF2-40B4-BE49-F238E27FC236}">
                  <a16:creationId xmlns:a16="http://schemas.microsoft.com/office/drawing/2014/main" id="{28E0A925-73EF-999E-7BE4-A2FA1BD43EAF}"/>
                </a:ext>
              </a:extLst>
            </p:cNvPr>
            <p:cNvSpPr/>
            <p:nvPr/>
          </p:nvSpPr>
          <p:spPr>
            <a:xfrm>
              <a:off x="3202475" y="1958025"/>
              <a:ext cx="1500" cy="8075"/>
            </a:xfrm>
            <a:custGeom>
              <a:avLst/>
              <a:gdLst/>
              <a:ahLst/>
              <a:cxnLst/>
              <a:rect l="l" t="t" r="r" b="b"/>
              <a:pathLst>
                <a:path w="60" h="323" extrusionOk="0">
                  <a:moveTo>
                    <a:pt x="30" y="1"/>
                  </a:moveTo>
                  <a:cubicBezTo>
                    <a:pt x="15" y="1"/>
                    <a:pt x="0" y="10"/>
                    <a:pt x="0" y="28"/>
                  </a:cubicBezTo>
                  <a:cubicBezTo>
                    <a:pt x="0" y="123"/>
                    <a:pt x="0" y="230"/>
                    <a:pt x="12" y="313"/>
                  </a:cubicBezTo>
                  <a:cubicBezTo>
                    <a:pt x="12" y="319"/>
                    <a:pt x="21" y="322"/>
                    <a:pt x="30" y="322"/>
                  </a:cubicBezTo>
                  <a:cubicBezTo>
                    <a:pt x="39" y="322"/>
                    <a:pt x="48" y="319"/>
                    <a:pt x="48" y="313"/>
                  </a:cubicBezTo>
                  <a:cubicBezTo>
                    <a:pt x="48" y="218"/>
                    <a:pt x="48" y="123"/>
                    <a:pt x="60" y="28"/>
                  </a:cubicBezTo>
                  <a:cubicBezTo>
                    <a:pt x="60" y="10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12142;p44">
              <a:extLst>
                <a:ext uri="{FF2B5EF4-FFF2-40B4-BE49-F238E27FC236}">
                  <a16:creationId xmlns:a16="http://schemas.microsoft.com/office/drawing/2014/main" id="{4AC432AA-0211-B10F-B08C-117221F79DB9}"/>
                </a:ext>
              </a:extLst>
            </p:cNvPr>
            <p:cNvSpPr/>
            <p:nvPr/>
          </p:nvSpPr>
          <p:spPr>
            <a:xfrm>
              <a:off x="3207375" y="1981175"/>
              <a:ext cx="27575" cy="53950"/>
            </a:xfrm>
            <a:custGeom>
              <a:avLst/>
              <a:gdLst/>
              <a:ahLst/>
              <a:cxnLst/>
              <a:rect l="l" t="t" r="r" b="b"/>
              <a:pathLst>
                <a:path w="1103" h="2158" extrusionOk="0">
                  <a:moveTo>
                    <a:pt x="42" y="0"/>
                  </a:moveTo>
                  <a:cubicBezTo>
                    <a:pt x="20" y="0"/>
                    <a:pt x="0" y="16"/>
                    <a:pt x="7" y="42"/>
                  </a:cubicBezTo>
                  <a:cubicBezTo>
                    <a:pt x="150" y="411"/>
                    <a:pt x="304" y="769"/>
                    <a:pt x="459" y="1126"/>
                  </a:cubicBezTo>
                  <a:cubicBezTo>
                    <a:pt x="602" y="1471"/>
                    <a:pt x="769" y="1876"/>
                    <a:pt x="1007" y="2138"/>
                  </a:cubicBezTo>
                  <a:cubicBezTo>
                    <a:pt x="1018" y="2152"/>
                    <a:pt x="1031" y="2158"/>
                    <a:pt x="1043" y="2158"/>
                  </a:cubicBezTo>
                  <a:cubicBezTo>
                    <a:pt x="1073" y="2158"/>
                    <a:pt x="1102" y="2127"/>
                    <a:pt x="1102" y="2102"/>
                  </a:cubicBezTo>
                  <a:cubicBezTo>
                    <a:pt x="1019" y="1769"/>
                    <a:pt x="816" y="1471"/>
                    <a:pt x="650" y="1185"/>
                  </a:cubicBezTo>
                  <a:cubicBezTo>
                    <a:pt x="423" y="804"/>
                    <a:pt x="233" y="447"/>
                    <a:pt x="90" y="30"/>
                  </a:cubicBezTo>
                  <a:cubicBezTo>
                    <a:pt x="80" y="9"/>
                    <a:pt x="60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12143;p44">
              <a:extLst>
                <a:ext uri="{FF2B5EF4-FFF2-40B4-BE49-F238E27FC236}">
                  <a16:creationId xmlns:a16="http://schemas.microsoft.com/office/drawing/2014/main" id="{469B9074-8AE4-54D5-6F60-0D528CC3ED59}"/>
                </a:ext>
              </a:extLst>
            </p:cNvPr>
            <p:cNvSpPr/>
            <p:nvPr/>
          </p:nvSpPr>
          <p:spPr>
            <a:xfrm>
              <a:off x="3185375" y="1995475"/>
              <a:ext cx="31900" cy="73350"/>
            </a:xfrm>
            <a:custGeom>
              <a:avLst/>
              <a:gdLst/>
              <a:ahLst/>
              <a:cxnLst/>
              <a:rect l="l" t="t" r="r" b="b"/>
              <a:pathLst>
                <a:path w="1276" h="2934" extrusionOk="0">
                  <a:moveTo>
                    <a:pt x="143" y="1"/>
                  </a:moveTo>
                  <a:cubicBezTo>
                    <a:pt x="71" y="1"/>
                    <a:pt x="0" y="52"/>
                    <a:pt x="30" y="125"/>
                  </a:cubicBezTo>
                  <a:cubicBezTo>
                    <a:pt x="399" y="1054"/>
                    <a:pt x="732" y="2018"/>
                    <a:pt x="1173" y="2911"/>
                  </a:cubicBezTo>
                  <a:cubicBezTo>
                    <a:pt x="1184" y="2927"/>
                    <a:pt x="1200" y="2934"/>
                    <a:pt x="1216" y="2934"/>
                  </a:cubicBezTo>
                  <a:cubicBezTo>
                    <a:pt x="1247" y="2934"/>
                    <a:pt x="1276" y="2907"/>
                    <a:pt x="1268" y="2875"/>
                  </a:cubicBezTo>
                  <a:cubicBezTo>
                    <a:pt x="994" y="1923"/>
                    <a:pt x="589" y="1006"/>
                    <a:pt x="256" y="66"/>
                  </a:cubicBezTo>
                  <a:cubicBezTo>
                    <a:pt x="233" y="20"/>
                    <a:pt x="188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12144;p44">
              <a:extLst>
                <a:ext uri="{FF2B5EF4-FFF2-40B4-BE49-F238E27FC236}">
                  <a16:creationId xmlns:a16="http://schemas.microsoft.com/office/drawing/2014/main" id="{4DE4CAF5-820D-1B0A-A651-8D652BB624CC}"/>
                </a:ext>
              </a:extLst>
            </p:cNvPr>
            <p:cNvSpPr/>
            <p:nvPr/>
          </p:nvSpPr>
          <p:spPr>
            <a:xfrm>
              <a:off x="3266525" y="2015100"/>
              <a:ext cx="18300" cy="29075"/>
            </a:xfrm>
            <a:custGeom>
              <a:avLst/>
              <a:gdLst/>
              <a:ahLst/>
              <a:cxnLst/>
              <a:rect l="l" t="t" r="r" b="b"/>
              <a:pathLst>
                <a:path w="732" h="1163" extrusionOk="0">
                  <a:moveTo>
                    <a:pt x="48" y="0"/>
                  </a:moveTo>
                  <a:cubicBezTo>
                    <a:pt x="30" y="0"/>
                    <a:pt x="0" y="35"/>
                    <a:pt x="10" y="54"/>
                  </a:cubicBezTo>
                  <a:cubicBezTo>
                    <a:pt x="117" y="221"/>
                    <a:pt x="236" y="376"/>
                    <a:pt x="320" y="555"/>
                  </a:cubicBezTo>
                  <a:cubicBezTo>
                    <a:pt x="427" y="757"/>
                    <a:pt x="522" y="959"/>
                    <a:pt x="641" y="1138"/>
                  </a:cubicBezTo>
                  <a:cubicBezTo>
                    <a:pt x="652" y="1154"/>
                    <a:pt x="671" y="1162"/>
                    <a:pt x="689" y="1162"/>
                  </a:cubicBezTo>
                  <a:cubicBezTo>
                    <a:pt x="711" y="1162"/>
                    <a:pt x="731" y="1148"/>
                    <a:pt x="724" y="1114"/>
                  </a:cubicBezTo>
                  <a:cubicBezTo>
                    <a:pt x="701" y="674"/>
                    <a:pt x="320" y="316"/>
                    <a:pt x="58" y="7"/>
                  </a:cubicBezTo>
                  <a:cubicBezTo>
                    <a:pt x="55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12145;p44">
              <a:extLst>
                <a:ext uri="{FF2B5EF4-FFF2-40B4-BE49-F238E27FC236}">
                  <a16:creationId xmlns:a16="http://schemas.microsoft.com/office/drawing/2014/main" id="{62D5DF2D-BC7E-977C-7445-17879789C2BB}"/>
                </a:ext>
              </a:extLst>
            </p:cNvPr>
            <p:cNvSpPr/>
            <p:nvPr/>
          </p:nvSpPr>
          <p:spPr>
            <a:xfrm>
              <a:off x="3336600" y="2021175"/>
              <a:ext cx="10400" cy="11300"/>
            </a:xfrm>
            <a:custGeom>
              <a:avLst/>
              <a:gdLst/>
              <a:ahLst/>
              <a:cxnLst/>
              <a:rect l="l" t="t" r="r" b="b"/>
              <a:pathLst>
                <a:path w="416" h="452" extrusionOk="0">
                  <a:moveTo>
                    <a:pt x="102" y="1"/>
                  </a:moveTo>
                  <a:cubicBezTo>
                    <a:pt x="49" y="1"/>
                    <a:pt x="1" y="76"/>
                    <a:pt x="53" y="145"/>
                  </a:cubicBezTo>
                  <a:cubicBezTo>
                    <a:pt x="124" y="228"/>
                    <a:pt x="172" y="335"/>
                    <a:pt x="243" y="419"/>
                  </a:cubicBezTo>
                  <a:cubicBezTo>
                    <a:pt x="261" y="442"/>
                    <a:pt x="281" y="452"/>
                    <a:pt x="301" y="452"/>
                  </a:cubicBezTo>
                  <a:cubicBezTo>
                    <a:pt x="362" y="452"/>
                    <a:pt x="416" y="362"/>
                    <a:pt x="362" y="300"/>
                  </a:cubicBezTo>
                  <a:cubicBezTo>
                    <a:pt x="291" y="216"/>
                    <a:pt x="243" y="109"/>
                    <a:pt x="160" y="38"/>
                  </a:cubicBezTo>
                  <a:cubicBezTo>
                    <a:pt x="143" y="11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12146;p44">
              <a:extLst>
                <a:ext uri="{FF2B5EF4-FFF2-40B4-BE49-F238E27FC236}">
                  <a16:creationId xmlns:a16="http://schemas.microsoft.com/office/drawing/2014/main" id="{657BEC2C-BD40-0031-39F9-32291F00CED2}"/>
                </a:ext>
              </a:extLst>
            </p:cNvPr>
            <p:cNvSpPr/>
            <p:nvPr/>
          </p:nvSpPr>
          <p:spPr>
            <a:xfrm>
              <a:off x="3337750" y="2018975"/>
              <a:ext cx="29950" cy="20250"/>
            </a:xfrm>
            <a:custGeom>
              <a:avLst/>
              <a:gdLst/>
              <a:ahLst/>
              <a:cxnLst/>
              <a:rect l="l" t="t" r="r" b="b"/>
              <a:pathLst>
                <a:path w="1198" h="810" extrusionOk="0">
                  <a:moveTo>
                    <a:pt x="500" y="0"/>
                  </a:moveTo>
                  <a:cubicBezTo>
                    <a:pt x="345" y="0"/>
                    <a:pt x="186" y="64"/>
                    <a:pt x="54" y="138"/>
                  </a:cubicBezTo>
                  <a:cubicBezTo>
                    <a:pt x="0" y="148"/>
                    <a:pt x="25" y="199"/>
                    <a:pt x="66" y="199"/>
                  </a:cubicBezTo>
                  <a:cubicBezTo>
                    <a:pt x="70" y="199"/>
                    <a:pt x="74" y="198"/>
                    <a:pt x="78" y="197"/>
                  </a:cubicBezTo>
                  <a:cubicBezTo>
                    <a:pt x="194" y="146"/>
                    <a:pt x="324" y="101"/>
                    <a:pt x="447" y="101"/>
                  </a:cubicBezTo>
                  <a:cubicBezTo>
                    <a:pt x="551" y="101"/>
                    <a:pt x="651" y="133"/>
                    <a:pt x="733" y="221"/>
                  </a:cubicBezTo>
                  <a:cubicBezTo>
                    <a:pt x="864" y="388"/>
                    <a:pt x="781" y="661"/>
                    <a:pt x="947" y="792"/>
                  </a:cubicBezTo>
                  <a:cubicBezTo>
                    <a:pt x="963" y="803"/>
                    <a:pt x="982" y="809"/>
                    <a:pt x="1001" y="809"/>
                  </a:cubicBezTo>
                  <a:cubicBezTo>
                    <a:pt x="1023" y="809"/>
                    <a:pt x="1047" y="800"/>
                    <a:pt x="1066" y="781"/>
                  </a:cubicBezTo>
                  <a:cubicBezTo>
                    <a:pt x="1197" y="578"/>
                    <a:pt x="947" y="209"/>
                    <a:pt x="781" y="90"/>
                  </a:cubicBezTo>
                  <a:cubicBezTo>
                    <a:pt x="693" y="26"/>
                    <a:pt x="597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12147;p44">
              <a:extLst>
                <a:ext uri="{FF2B5EF4-FFF2-40B4-BE49-F238E27FC236}">
                  <a16:creationId xmlns:a16="http://schemas.microsoft.com/office/drawing/2014/main" id="{3C8ED95A-EE60-D7DE-02B7-56FB035E6C4D}"/>
                </a:ext>
              </a:extLst>
            </p:cNvPr>
            <p:cNvSpPr/>
            <p:nvPr/>
          </p:nvSpPr>
          <p:spPr>
            <a:xfrm>
              <a:off x="3199550" y="1564200"/>
              <a:ext cx="130950" cy="62225"/>
            </a:xfrm>
            <a:custGeom>
              <a:avLst/>
              <a:gdLst/>
              <a:ahLst/>
              <a:cxnLst/>
              <a:rect l="l" t="t" r="r" b="b"/>
              <a:pathLst>
                <a:path w="5238" h="2489" extrusionOk="0">
                  <a:moveTo>
                    <a:pt x="4290" y="1"/>
                  </a:moveTo>
                  <a:cubicBezTo>
                    <a:pt x="2604" y="1"/>
                    <a:pt x="538" y="850"/>
                    <a:pt x="10" y="2422"/>
                  </a:cubicBezTo>
                  <a:cubicBezTo>
                    <a:pt x="1" y="2459"/>
                    <a:pt x="35" y="2489"/>
                    <a:pt x="62" y="2489"/>
                  </a:cubicBezTo>
                  <a:cubicBezTo>
                    <a:pt x="69" y="2489"/>
                    <a:pt x="76" y="2487"/>
                    <a:pt x="82" y="2481"/>
                  </a:cubicBezTo>
                  <a:cubicBezTo>
                    <a:pt x="903" y="1850"/>
                    <a:pt x="1379" y="1053"/>
                    <a:pt x="2391" y="660"/>
                  </a:cubicBezTo>
                  <a:cubicBezTo>
                    <a:pt x="3320" y="303"/>
                    <a:pt x="4285" y="362"/>
                    <a:pt x="5225" y="148"/>
                  </a:cubicBezTo>
                  <a:cubicBezTo>
                    <a:pt x="5237" y="124"/>
                    <a:pt x="5237" y="100"/>
                    <a:pt x="5225" y="100"/>
                  </a:cubicBezTo>
                  <a:cubicBezTo>
                    <a:pt x="4938" y="34"/>
                    <a:pt x="4621" y="1"/>
                    <a:pt x="42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12148;p44">
              <a:extLst>
                <a:ext uri="{FF2B5EF4-FFF2-40B4-BE49-F238E27FC236}">
                  <a16:creationId xmlns:a16="http://schemas.microsoft.com/office/drawing/2014/main" id="{8A776227-30FB-4FBA-62B0-D8BE45634B98}"/>
                </a:ext>
              </a:extLst>
            </p:cNvPr>
            <p:cNvSpPr/>
            <p:nvPr/>
          </p:nvSpPr>
          <p:spPr>
            <a:xfrm>
              <a:off x="3198300" y="16333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1" y="0"/>
                    <a:pt x="1" y="72"/>
                    <a:pt x="48" y="72"/>
                  </a:cubicBezTo>
                  <a:cubicBezTo>
                    <a:pt x="96" y="72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12149;p44">
              <a:extLst>
                <a:ext uri="{FF2B5EF4-FFF2-40B4-BE49-F238E27FC236}">
                  <a16:creationId xmlns:a16="http://schemas.microsoft.com/office/drawing/2014/main" id="{43F8D5AA-70C4-05F8-131F-28A1D78087CA}"/>
                </a:ext>
              </a:extLst>
            </p:cNvPr>
            <p:cNvSpPr/>
            <p:nvPr/>
          </p:nvSpPr>
          <p:spPr>
            <a:xfrm>
              <a:off x="3275225" y="1572075"/>
              <a:ext cx="86750" cy="14025"/>
            </a:xfrm>
            <a:custGeom>
              <a:avLst/>
              <a:gdLst/>
              <a:ahLst/>
              <a:cxnLst/>
              <a:rect l="l" t="t" r="r" b="b"/>
              <a:pathLst>
                <a:path w="3470" h="561" extrusionOk="0">
                  <a:moveTo>
                    <a:pt x="1904" y="1"/>
                  </a:moveTo>
                  <a:cubicBezTo>
                    <a:pt x="1262" y="1"/>
                    <a:pt x="619" y="148"/>
                    <a:pt x="67" y="440"/>
                  </a:cubicBezTo>
                  <a:cubicBezTo>
                    <a:pt x="0" y="485"/>
                    <a:pt x="37" y="560"/>
                    <a:pt x="91" y="560"/>
                  </a:cubicBezTo>
                  <a:cubicBezTo>
                    <a:pt x="95" y="560"/>
                    <a:pt x="99" y="560"/>
                    <a:pt x="103" y="559"/>
                  </a:cubicBezTo>
                  <a:cubicBezTo>
                    <a:pt x="908" y="407"/>
                    <a:pt x="1671" y="332"/>
                    <a:pt x="2456" y="332"/>
                  </a:cubicBezTo>
                  <a:cubicBezTo>
                    <a:pt x="2774" y="332"/>
                    <a:pt x="3095" y="345"/>
                    <a:pt x="3424" y="369"/>
                  </a:cubicBezTo>
                  <a:cubicBezTo>
                    <a:pt x="3428" y="370"/>
                    <a:pt x="3431" y="370"/>
                    <a:pt x="3434" y="370"/>
                  </a:cubicBezTo>
                  <a:cubicBezTo>
                    <a:pt x="3462" y="370"/>
                    <a:pt x="3470" y="320"/>
                    <a:pt x="3448" y="309"/>
                  </a:cubicBezTo>
                  <a:cubicBezTo>
                    <a:pt x="2972" y="103"/>
                    <a:pt x="2439" y="1"/>
                    <a:pt x="19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12150;p44">
              <a:extLst>
                <a:ext uri="{FF2B5EF4-FFF2-40B4-BE49-F238E27FC236}">
                  <a16:creationId xmlns:a16="http://schemas.microsoft.com/office/drawing/2014/main" id="{31522DDF-4578-C1DE-BEC9-2095219C4A3F}"/>
                </a:ext>
              </a:extLst>
            </p:cNvPr>
            <p:cNvSpPr/>
            <p:nvPr/>
          </p:nvSpPr>
          <p:spPr>
            <a:xfrm>
              <a:off x="3202850" y="1598975"/>
              <a:ext cx="43175" cy="34125"/>
            </a:xfrm>
            <a:custGeom>
              <a:avLst/>
              <a:gdLst/>
              <a:ahLst/>
              <a:cxnLst/>
              <a:rect l="l" t="t" r="r" b="b"/>
              <a:pathLst>
                <a:path w="1727" h="1365" extrusionOk="0">
                  <a:moveTo>
                    <a:pt x="1646" y="0"/>
                  </a:moveTo>
                  <a:cubicBezTo>
                    <a:pt x="1637" y="0"/>
                    <a:pt x="1627" y="2"/>
                    <a:pt x="1617" y="7"/>
                  </a:cubicBezTo>
                  <a:cubicBezTo>
                    <a:pt x="997" y="197"/>
                    <a:pt x="247" y="638"/>
                    <a:pt x="9" y="1281"/>
                  </a:cubicBezTo>
                  <a:cubicBezTo>
                    <a:pt x="0" y="1326"/>
                    <a:pt x="32" y="1365"/>
                    <a:pt x="75" y="1365"/>
                  </a:cubicBezTo>
                  <a:cubicBezTo>
                    <a:pt x="88" y="1365"/>
                    <a:pt x="102" y="1361"/>
                    <a:pt x="116" y="1352"/>
                  </a:cubicBezTo>
                  <a:cubicBezTo>
                    <a:pt x="390" y="1198"/>
                    <a:pt x="581" y="936"/>
                    <a:pt x="807" y="733"/>
                  </a:cubicBezTo>
                  <a:cubicBezTo>
                    <a:pt x="1057" y="507"/>
                    <a:pt x="1366" y="281"/>
                    <a:pt x="1664" y="126"/>
                  </a:cubicBezTo>
                  <a:cubicBezTo>
                    <a:pt x="1726" y="95"/>
                    <a:pt x="1707" y="0"/>
                    <a:pt x="16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12151;p44">
              <a:extLst>
                <a:ext uri="{FF2B5EF4-FFF2-40B4-BE49-F238E27FC236}">
                  <a16:creationId xmlns:a16="http://schemas.microsoft.com/office/drawing/2014/main" id="{C1FB2804-A20B-1CFC-1456-8FE0BB275313}"/>
                </a:ext>
              </a:extLst>
            </p:cNvPr>
            <p:cNvSpPr/>
            <p:nvPr/>
          </p:nvSpPr>
          <p:spPr>
            <a:xfrm>
              <a:off x="3244975" y="1584150"/>
              <a:ext cx="150100" cy="32200"/>
            </a:xfrm>
            <a:custGeom>
              <a:avLst/>
              <a:gdLst/>
              <a:ahLst/>
              <a:cxnLst/>
              <a:rect l="l" t="t" r="r" b="b"/>
              <a:pathLst>
                <a:path w="6004" h="1288" extrusionOk="0">
                  <a:moveTo>
                    <a:pt x="3860" y="0"/>
                  </a:moveTo>
                  <a:cubicBezTo>
                    <a:pt x="3507" y="0"/>
                    <a:pt x="3184" y="84"/>
                    <a:pt x="2813" y="148"/>
                  </a:cubicBezTo>
                  <a:cubicBezTo>
                    <a:pt x="1944" y="314"/>
                    <a:pt x="622" y="386"/>
                    <a:pt x="51" y="1148"/>
                  </a:cubicBezTo>
                  <a:cubicBezTo>
                    <a:pt x="1" y="1217"/>
                    <a:pt x="76" y="1287"/>
                    <a:pt x="151" y="1287"/>
                  </a:cubicBezTo>
                  <a:cubicBezTo>
                    <a:pt x="165" y="1287"/>
                    <a:pt x="180" y="1284"/>
                    <a:pt x="193" y="1279"/>
                  </a:cubicBezTo>
                  <a:cubicBezTo>
                    <a:pt x="1241" y="814"/>
                    <a:pt x="2194" y="374"/>
                    <a:pt x="3384" y="338"/>
                  </a:cubicBezTo>
                  <a:cubicBezTo>
                    <a:pt x="3393" y="338"/>
                    <a:pt x="3402" y="338"/>
                    <a:pt x="3411" y="338"/>
                  </a:cubicBezTo>
                  <a:cubicBezTo>
                    <a:pt x="4029" y="338"/>
                    <a:pt x="4681" y="629"/>
                    <a:pt x="5297" y="629"/>
                  </a:cubicBezTo>
                  <a:cubicBezTo>
                    <a:pt x="5540" y="629"/>
                    <a:pt x="5777" y="584"/>
                    <a:pt x="6004" y="457"/>
                  </a:cubicBezTo>
                  <a:cubicBezTo>
                    <a:pt x="6004" y="457"/>
                    <a:pt x="5992" y="421"/>
                    <a:pt x="5980" y="421"/>
                  </a:cubicBezTo>
                  <a:cubicBezTo>
                    <a:pt x="5949" y="423"/>
                    <a:pt x="5918" y="424"/>
                    <a:pt x="5887" y="424"/>
                  </a:cubicBezTo>
                  <a:cubicBezTo>
                    <a:pt x="5321" y="424"/>
                    <a:pt x="4748" y="130"/>
                    <a:pt x="4206" y="28"/>
                  </a:cubicBezTo>
                  <a:cubicBezTo>
                    <a:pt x="4086" y="8"/>
                    <a:pt x="3972" y="0"/>
                    <a:pt x="38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12152;p44">
              <a:extLst>
                <a:ext uri="{FF2B5EF4-FFF2-40B4-BE49-F238E27FC236}">
                  <a16:creationId xmlns:a16="http://schemas.microsoft.com/office/drawing/2014/main" id="{E94DBC17-C56E-40EF-F51F-CFBCE8A25889}"/>
                </a:ext>
              </a:extLst>
            </p:cNvPr>
            <p:cNvSpPr/>
            <p:nvPr/>
          </p:nvSpPr>
          <p:spPr>
            <a:xfrm>
              <a:off x="3342675" y="1601200"/>
              <a:ext cx="64900" cy="11950"/>
            </a:xfrm>
            <a:custGeom>
              <a:avLst/>
              <a:gdLst/>
              <a:ahLst/>
              <a:cxnLst/>
              <a:rect l="l" t="t" r="r" b="b"/>
              <a:pathLst>
                <a:path w="2596" h="478" extrusionOk="0">
                  <a:moveTo>
                    <a:pt x="1072" y="0"/>
                  </a:moveTo>
                  <a:cubicBezTo>
                    <a:pt x="737" y="0"/>
                    <a:pt x="389" y="78"/>
                    <a:pt x="60" y="156"/>
                  </a:cubicBezTo>
                  <a:cubicBezTo>
                    <a:pt x="0" y="168"/>
                    <a:pt x="12" y="239"/>
                    <a:pt x="60" y="251"/>
                  </a:cubicBezTo>
                  <a:cubicBezTo>
                    <a:pt x="152" y="285"/>
                    <a:pt x="237" y="298"/>
                    <a:pt x="321" y="298"/>
                  </a:cubicBezTo>
                  <a:cubicBezTo>
                    <a:pt x="442" y="298"/>
                    <a:pt x="562" y="272"/>
                    <a:pt x="703" y="251"/>
                  </a:cubicBezTo>
                  <a:cubicBezTo>
                    <a:pt x="840" y="233"/>
                    <a:pt x="965" y="225"/>
                    <a:pt x="1091" y="225"/>
                  </a:cubicBezTo>
                  <a:cubicBezTo>
                    <a:pt x="1218" y="225"/>
                    <a:pt x="1346" y="233"/>
                    <a:pt x="1488" y="251"/>
                  </a:cubicBezTo>
                  <a:cubicBezTo>
                    <a:pt x="1810" y="311"/>
                    <a:pt x="2143" y="430"/>
                    <a:pt x="2465" y="478"/>
                  </a:cubicBezTo>
                  <a:cubicBezTo>
                    <a:pt x="2560" y="478"/>
                    <a:pt x="2596" y="358"/>
                    <a:pt x="2512" y="347"/>
                  </a:cubicBezTo>
                  <a:cubicBezTo>
                    <a:pt x="2155" y="275"/>
                    <a:pt x="1810" y="108"/>
                    <a:pt x="1441" y="37"/>
                  </a:cubicBezTo>
                  <a:cubicBezTo>
                    <a:pt x="1321" y="11"/>
                    <a:pt x="119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12153;p44">
              <a:extLst>
                <a:ext uri="{FF2B5EF4-FFF2-40B4-BE49-F238E27FC236}">
                  <a16:creationId xmlns:a16="http://schemas.microsoft.com/office/drawing/2014/main" id="{F8A388BF-9B2B-CDC4-46CE-3F3FDF7C3B57}"/>
                </a:ext>
              </a:extLst>
            </p:cNvPr>
            <p:cNvSpPr/>
            <p:nvPr/>
          </p:nvSpPr>
          <p:spPr>
            <a:xfrm>
              <a:off x="3294800" y="1610450"/>
              <a:ext cx="38950" cy="23575"/>
            </a:xfrm>
            <a:custGeom>
              <a:avLst/>
              <a:gdLst/>
              <a:ahLst/>
              <a:cxnLst/>
              <a:rect l="l" t="t" r="r" b="b"/>
              <a:pathLst>
                <a:path w="1558" h="943" extrusionOk="0">
                  <a:moveTo>
                    <a:pt x="1498" y="0"/>
                  </a:moveTo>
                  <a:cubicBezTo>
                    <a:pt x="1237" y="96"/>
                    <a:pt x="975" y="215"/>
                    <a:pt x="725" y="358"/>
                  </a:cubicBezTo>
                  <a:cubicBezTo>
                    <a:pt x="486" y="500"/>
                    <a:pt x="201" y="643"/>
                    <a:pt x="22" y="858"/>
                  </a:cubicBezTo>
                  <a:cubicBezTo>
                    <a:pt x="0" y="890"/>
                    <a:pt x="18" y="943"/>
                    <a:pt x="67" y="943"/>
                  </a:cubicBezTo>
                  <a:cubicBezTo>
                    <a:pt x="71" y="943"/>
                    <a:pt x="76" y="942"/>
                    <a:pt x="82" y="941"/>
                  </a:cubicBezTo>
                  <a:cubicBezTo>
                    <a:pt x="344" y="858"/>
                    <a:pt x="558" y="655"/>
                    <a:pt x="772" y="512"/>
                  </a:cubicBezTo>
                  <a:cubicBezTo>
                    <a:pt x="1010" y="346"/>
                    <a:pt x="1260" y="179"/>
                    <a:pt x="1534" y="48"/>
                  </a:cubicBezTo>
                  <a:cubicBezTo>
                    <a:pt x="1558" y="48"/>
                    <a:pt x="1534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12154;p44">
              <a:extLst>
                <a:ext uri="{FF2B5EF4-FFF2-40B4-BE49-F238E27FC236}">
                  <a16:creationId xmlns:a16="http://schemas.microsoft.com/office/drawing/2014/main" id="{219ABC89-B055-79AD-DA0A-C80851DDF290}"/>
                </a:ext>
              </a:extLst>
            </p:cNvPr>
            <p:cNvSpPr/>
            <p:nvPr/>
          </p:nvSpPr>
          <p:spPr>
            <a:xfrm>
              <a:off x="3395650" y="1625650"/>
              <a:ext cx="34675" cy="6325"/>
            </a:xfrm>
            <a:custGeom>
              <a:avLst/>
              <a:gdLst/>
              <a:ahLst/>
              <a:cxnLst/>
              <a:rect l="l" t="t" r="r" b="b"/>
              <a:pathLst>
                <a:path w="1387" h="253" extrusionOk="0">
                  <a:moveTo>
                    <a:pt x="462" y="1"/>
                  </a:moveTo>
                  <a:cubicBezTo>
                    <a:pt x="318" y="1"/>
                    <a:pt x="175" y="11"/>
                    <a:pt x="36" y="35"/>
                  </a:cubicBezTo>
                  <a:cubicBezTo>
                    <a:pt x="1" y="35"/>
                    <a:pt x="1" y="107"/>
                    <a:pt x="36" y="107"/>
                  </a:cubicBezTo>
                  <a:cubicBezTo>
                    <a:pt x="441" y="190"/>
                    <a:pt x="858" y="142"/>
                    <a:pt x="1263" y="250"/>
                  </a:cubicBezTo>
                  <a:cubicBezTo>
                    <a:pt x="1271" y="252"/>
                    <a:pt x="1280" y="252"/>
                    <a:pt x="1287" y="252"/>
                  </a:cubicBezTo>
                  <a:cubicBezTo>
                    <a:pt x="1373" y="252"/>
                    <a:pt x="1387" y="140"/>
                    <a:pt x="1310" y="107"/>
                  </a:cubicBezTo>
                  <a:cubicBezTo>
                    <a:pt x="1040" y="43"/>
                    <a:pt x="749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12155;p44">
              <a:extLst>
                <a:ext uri="{FF2B5EF4-FFF2-40B4-BE49-F238E27FC236}">
                  <a16:creationId xmlns:a16="http://schemas.microsoft.com/office/drawing/2014/main" id="{92527A3B-97E1-09DF-CF6E-553BDCA2C44C}"/>
                </a:ext>
              </a:extLst>
            </p:cNvPr>
            <p:cNvSpPr/>
            <p:nvPr/>
          </p:nvSpPr>
          <p:spPr>
            <a:xfrm>
              <a:off x="3313325" y="1633950"/>
              <a:ext cx="57350" cy="44950"/>
            </a:xfrm>
            <a:custGeom>
              <a:avLst/>
              <a:gdLst/>
              <a:ahLst/>
              <a:cxnLst/>
              <a:rect l="l" t="t" r="r" b="b"/>
              <a:pathLst>
                <a:path w="2294" h="1798" extrusionOk="0">
                  <a:moveTo>
                    <a:pt x="2222" y="1"/>
                  </a:moveTo>
                  <a:cubicBezTo>
                    <a:pt x="1341" y="108"/>
                    <a:pt x="341" y="882"/>
                    <a:pt x="19" y="1715"/>
                  </a:cubicBezTo>
                  <a:cubicBezTo>
                    <a:pt x="1" y="1753"/>
                    <a:pt x="33" y="1798"/>
                    <a:pt x="71" y="1798"/>
                  </a:cubicBezTo>
                  <a:cubicBezTo>
                    <a:pt x="82" y="1798"/>
                    <a:pt x="92" y="1795"/>
                    <a:pt x="103" y="1787"/>
                  </a:cubicBezTo>
                  <a:cubicBezTo>
                    <a:pt x="436" y="1549"/>
                    <a:pt x="650" y="1192"/>
                    <a:pt x="948" y="906"/>
                  </a:cubicBezTo>
                  <a:cubicBezTo>
                    <a:pt x="1329" y="549"/>
                    <a:pt x="1758" y="311"/>
                    <a:pt x="2234" y="120"/>
                  </a:cubicBezTo>
                  <a:cubicBezTo>
                    <a:pt x="2293" y="96"/>
                    <a:pt x="2293" y="1"/>
                    <a:pt x="22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12156;p44">
              <a:extLst>
                <a:ext uri="{FF2B5EF4-FFF2-40B4-BE49-F238E27FC236}">
                  <a16:creationId xmlns:a16="http://schemas.microsoft.com/office/drawing/2014/main" id="{CBF0FD61-E5D9-B8A4-38F8-966B572A0E03}"/>
                </a:ext>
              </a:extLst>
            </p:cNvPr>
            <p:cNvSpPr/>
            <p:nvPr/>
          </p:nvSpPr>
          <p:spPr>
            <a:xfrm>
              <a:off x="3387325" y="1616025"/>
              <a:ext cx="41100" cy="5275"/>
            </a:xfrm>
            <a:custGeom>
              <a:avLst/>
              <a:gdLst/>
              <a:ahLst/>
              <a:cxnLst/>
              <a:rect l="l" t="t" r="r" b="b"/>
              <a:pathLst>
                <a:path w="1644" h="211" extrusionOk="0">
                  <a:moveTo>
                    <a:pt x="497" y="1"/>
                  </a:moveTo>
                  <a:cubicBezTo>
                    <a:pt x="347" y="1"/>
                    <a:pt x="197" y="11"/>
                    <a:pt x="48" y="39"/>
                  </a:cubicBezTo>
                  <a:cubicBezTo>
                    <a:pt x="0" y="51"/>
                    <a:pt x="0" y="123"/>
                    <a:pt x="48" y="135"/>
                  </a:cubicBezTo>
                  <a:cubicBezTo>
                    <a:pt x="353" y="193"/>
                    <a:pt x="662" y="211"/>
                    <a:pt x="970" y="211"/>
                  </a:cubicBezTo>
                  <a:cubicBezTo>
                    <a:pt x="1168" y="211"/>
                    <a:pt x="1365" y="203"/>
                    <a:pt x="1560" y="194"/>
                  </a:cubicBezTo>
                  <a:cubicBezTo>
                    <a:pt x="1643" y="182"/>
                    <a:pt x="1643" y="99"/>
                    <a:pt x="1560" y="75"/>
                  </a:cubicBezTo>
                  <a:cubicBezTo>
                    <a:pt x="1209" y="58"/>
                    <a:pt x="852" y="1"/>
                    <a:pt x="4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12157;p44">
              <a:extLst>
                <a:ext uri="{FF2B5EF4-FFF2-40B4-BE49-F238E27FC236}">
                  <a16:creationId xmlns:a16="http://schemas.microsoft.com/office/drawing/2014/main" id="{0FA29660-B30B-43E8-84FD-10DB2431743C}"/>
                </a:ext>
              </a:extLst>
            </p:cNvPr>
            <p:cNvSpPr/>
            <p:nvPr/>
          </p:nvSpPr>
          <p:spPr>
            <a:xfrm>
              <a:off x="3327275" y="1620750"/>
              <a:ext cx="40525" cy="21100"/>
            </a:xfrm>
            <a:custGeom>
              <a:avLst/>
              <a:gdLst/>
              <a:ahLst/>
              <a:cxnLst/>
              <a:rect l="l" t="t" r="r" b="b"/>
              <a:pathLst>
                <a:path w="1621" h="844" extrusionOk="0">
                  <a:moveTo>
                    <a:pt x="1542" y="1"/>
                  </a:moveTo>
                  <a:cubicBezTo>
                    <a:pt x="1535" y="1"/>
                    <a:pt x="1528" y="2"/>
                    <a:pt x="1521" y="5"/>
                  </a:cubicBezTo>
                  <a:cubicBezTo>
                    <a:pt x="1045" y="303"/>
                    <a:pt x="473" y="446"/>
                    <a:pt x="21" y="767"/>
                  </a:cubicBezTo>
                  <a:cubicBezTo>
                    <a:pt x="0" y="788"/>
                    <a:pt x="6" y="843"/>
                    <a:pt x="39" y="843"/>
                  </a:cubicBezTo>
                  <a:cubicBezTo>
                    <a:pt x="44" y="843"/>
                    <a:pt x="50" y="842"/>
                    <a:pt x="57" y="839"/>
                  </a:cubicBezTo>
                  <a:cubicBezTo>
                    <a:pt x="569" y="648"/>
                    <a:pt x="1104" y="398"/>
                    <a:pt x="1569" y="100"/>
                  </a:cubicBezTo>
                  <a:cubicBezTo>
                    <a:pt x="1621" y="69"/>
                    <a:pt x="1591" y="1"/>
                    <a:pt x="15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12158;p44">
              <a:extLst>
                <a:ext uri="{FF2B5EF4-FFF2-40B4-BE49-F238E27FC236}">
                  <a16:creationId xmlns:a16="http://schemas.microsoft.com/office/drawing/2014/main" id="{73A03A6D-C02B-6FD9-3B13-FE9EDAF4BEB8}"/>
                </a:ext>
              </a:extLst>
            </p:cNvPr>
            <p:cNvSpPr/>
            <p:nvPr/>
          </p:nvSpPr>
          <p:spPr>
            <a:xfrm>
              <a:off x="3264425" y="1599050"/>
              <a:ext cx="130525" cy="45975"/>
            </a:xfrm>
            <a:custGeom>
              <a:avLst/>
              <a:gdLst/>
              <a:ahLst/>
              <a:cxnLst/>
              <a:rect l="l" t="t" r="r" b="b"/>
              <a:pathLst>
                <a:path w="5221" h="1839" extrusionOk="0">
                  <a:moveTo>
                    <a:pt x="5149" y="1"/>
                  </a:moveTo>
                  <a:cubicBezTo>
                    <a:pt x="5143" y="1"/>
                    <a:pt x="5137" y="2"/>
                    <a:pt x="5130" y="4"/>
                  </a:cubicBezTo>
                  <a:cubicBezTo>
                    <a:pt x="4829" y="59"/>
                    <a:pt x="4528" y="68"/>
                    <a:pt x="4226" y="68"/>
                  </a:cubicBezTo>
                  <a:cubicBezTo>
                    <a:pt x="4067" y="68"/>
                    <a:pt x="3908" y="66"/>
                    <a:pt x="3749" y="66"/>
                  </a:cubicBezTo>
                  <a:cubicBezTo>
                    <a:pt x="3551" y="66"/>
                    <a:pt x="3353" y="70"/>
                    <a:pt x="3154" y="87"/>
                  </a:cubicBezTo>
                  <a:cubicBezTo>
                    <a:pt x="2713" y="135"/>
                    <a:pt x="2297" y="278"/>
                    <a:pt x="1892" y="444"/>
                  </a:cubicBezTo>
                  <a:cubicBezTo>
                    <a:pt x="1166" y="730"/>
                    <a:pt x="451" y="1040"/>
                    <a:pt x="35" y="1742"/>
                  </a:cubicBezTo>
                  <a:cubicBezTo>
                    <a:pt x="1" y="1793"/>
                    <a:pt x="39" y="1838"/>
                    <a:pt x="86" y="1838"/>
                  </a:cubicBezTo>
                  <a:cubicBezTo>
                    <a:pt x="105" y="1838"/>
                    <a:pt x="125" y="1831"/>
                    <a:pt x="142" y="1814"/>
                  </a:cubicBezTo>
                  <a:cubicBezTo>
                    <a:pt x="844" y="1230"/>
                    <a:pt x="1582" y="742"/>
                    <a:pt x="2452" y="444"/>
                  </a:cubicBezTo>
                  <a:cubicBezTo>
                    <a:pt x="3321" y="135"/>
                    <a:pt x="4261" y="302"/>
                    <a:pt x="5166" y="99"/>
                  </a:cubicBezTo>
                  <a:cubicBezTo>
                    <a:pt x="5220" y="99"/>
                    <a:pt x="5206" y="1"/>
                    <a:pt x="51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12159;p44">
              <a:extLst>
                <a:ext uri="{FF2B5EF4-FFF2-40B4-BE49-F238E27FC236}">
                  <a16:creationId xmlns:a16="http://schemas.microsoft.com/office/drawing/2014/main" id="{A39002BD-E828-192C-8518-4E958558E803}"/>
                </a:ext>
              </a:extLst>
            </p:cNvPr>
            <p:cNvSpPr/>
            <p:nvPr/>
          </p:nvSpPr>
          <p:spPr>
            <a:xfrm>
              <a:off x="3267700" y="1596175"/>
              <a:ext cx="24400" cy="19500"/>
            </a:xfrm>
            <a:custGeom>
              <a:avLst/>
              <a:gdLst/>
              <a:ahLst/>
              <a:cxnLst/>
              <a:rect l="l" t="t" r="r" b="b"/>
              <a:pathLst>
                <a:path w="976" h="780" extrusionOk="0">
                  <a:moveTo>
                    <a:pt x="878" y="1"/>
                  </a:moveTo>
                  <a:cubicBezTo>
                    <a:pt x="867" y="1"/>
                    <a:pt x="856" y="4"/>
                    <a:pt x="844" y="12"/>
                  </a:cubicBezTo>
                  <a:cubicBezTo>
                    <a:pt x="666" y="83"/>
                    <a:pt x="487" y="190"/>
                    <a:pt x="320" y="298"/>
                  </a:cubicBezTo>
                  <a:cubicBezTo>
                    <a:pt x="177" y="417"/>
                    <a:pt x="82" y="512"/>
                    <a:pt x="11" y="690"/>
                  </a:cubicBezTo>
                  <a:cubicBezTo>
                    <a:pt x="1" y="731"/>
                    <a:pt x="33" y="779"/>
                    <a:pt x="72" y="779"/>
                  </a:cubicBezTo>
                  <a:cubicBezTo>
                    <a:pt x="79" y="779"/>
                    <a:pt x="87" y="778"/>
                    <a:pt x="94" y="774"/>
                  </a:cubicBezTo>
                  <a:cubicBezTo>
                    <a:pt x="392" y="595"/>
                    <a:pt x="606" y="309"/>
                    <a:pt x="916" y="131"/>
                  </a:cubicBezTo>
                  <a:cubicBezTo>
                    <a:pt x="976" y="91"/>
                    <a:pt x="935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12160;p44">
              <a:extLst>
                <a:ext uri="{FF2B5EF4-FFF2-40B4-BE49-F238E27FC236}">
                  <a16:creationId xmlns:a16="http://schemas.microsoft.com/office/drawing/2014/main" id="{0F64FB76-2500-01BA-74CA-A8B19962D49C}"/>
                </a:ext>
              </a:extLst>
            </p:cNvPr>
            <p:cNvSpPr/>
            <p:nvPr/>
          </p:nvSpPr>
          <p:spPr>
            <a:xfrm>
              <a:off x="3364775" y="1631200"/>
              <a:ext cx="83875" cy="32000"/>
            </a:xfrm>
            <a:custGeom>
              <a:avLst/>
              <a:gdLst/>
              <a:ahLst/>
              <a:cxnLst/>
              <a:rect l="l" t="t" r="r" b="b"/>
              <a:pathLst>
                <a:path w="3355" h="1280" extrusionOk="0">
                  <a:moveTo>
                    <a:pt x="2388" y="0"/>
                  </a:moveTo>
                  <a:cubicBezTo>
                    <a:pt x="1496" y="0"/>
                    <a:pt x="517" y="473"/>
                    <a:pt x="45" y="1159"/>
                  </a:cubicBezTo>
                  <a:cubicBezTo>
                    <a:pt x="1" y="1214"/>
                    <a:pt x="59" y="1279"/>
                    <a:pt x="115" y="1279"/>
                  </a:cubicBezTo>
                  <a:cubicBezTo>
                    <a:pt x="119" y="1279"/>
                    <a:pt x="124" y="1279"/>
                    <a:pt x="128" y="1278"/>
                  </a:cubicBezTo>
                  <a:cubicBezTo>
                    <a:pt x="616" y="1111"/>
                    <a:pt x="1033" y="778"/>
                    <a:pt x="1533" y="623"/>
                  </a:cubicBezTo>
                  <a:cubicBezTo>
                    <a:pt x="2081" y="444"/>
                    <a:pt x="2605" y="421"/>
                    <a:pt x="3164" y="409"/>
                  </a:cubicBezTo>
                  <a:cubicBezTo>
                    <a:pt x="3283" y="409"/>
                    <a:pt x="3355" y="230"/>
                    <a:pt x="3236" y="170"/>
                  </a:cubicBezTo>
                  <a:cubicBezTo>
                    <a:pt x="2978" y="54"/>
                    <a:pt x="2688" y="0"/>
                    <a:pt x="23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12161;p44">
              <a:extLst>
                <a:ext uri="{FF2B5EF4-FFF2-40B4-BE49-F238E27FC236}">
                  <a16:creationId xmlns:a16="http://schemas.microsoft.com/office/drawing/2014/main" id="{09BAE1ED-F438-6E71-C72F-152010AD34C1}"/>
                </a:ext>
              </a:extLst>
            </p:cNvPr>
            <p:cNvSpPr/>
            <p:nvPr/>
          </p:nvSpPr>
          <p:spPr>
            <a:xfrm>
              <a:off x="3409775" y="1650500"/>
              <a:ext cx="35300" cy="10675"/>
            </a:xfrm>
            <a:custGeom>
              <a:avLst/>
              <a:gdLst/>
              <a:ahLst/>
              <a:cxnLst/>
              <a:rect l="l" t="t" r="r" b="b"/>
              <a:pathLst>
                <a:path w="1412" h="427" extrusionOk="0">
                  <a:moveTo>
                    <a:pt x="992" y="1"/>
                  </a:moveTo>
                  <a:cubicBezTo>
                    <a:pt x="649" y="1"/>
                    <a:pt x="309" y="117"/>
                    <a:pt x="43" y="339"/>
                  </a:cubicBezTo>
                  <a:cubicBezTo>
                    <a:pt x="1" y="360"/>
                    <a:pt x="32" y="427"/>
                    <a:pt x="81" y="427"/>
                  </a:cubicBezTo>
                  <a:cubicBezTo>
                    <a:pt x="88" y="427"/>
                    <a:pt x="95" y="425"/>
                    <a:pt x="102" y="422"/>
                  </a:cubicBezTo>
                  <a:cubicBezTo>
                    <a:pt x="451" y="313"/>
                    <a:pt x="734" y="153"/>
                    <a:pt x="1089" y="153"/>
                  </a:cubicBezTo>
                  <a:cubicBezTo>
                    <a:pt x="1158" y="153"/>
                    <a:pt x="1229" y="159"/>
                    <a:pt x="1305" y="172"/>
                  </a:cubicBezTo>
                  <a:cubicBezTo>
                    <a:pt x="1376" y="172"/>
                    <a:pt x="1412" y="53"/>
                    <a:pt x="1341" y="41"/>
                  </a:cubicBezTo>
                  <a:cubicBezTo>
                    <a:pt x="1226" y="14"/>
                    <a:pt x="1109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12162;p44">
              <a:extLst>
                <a:ext uri="{FF2B5EF4-FFF2-40B4-BE49-F238E27FC236}">
                  <a16:creationId xmlns:a16="http://schemas.microsoft.com/office/drawing/2014/main" id="{289DB1E5-D64D-08A0-D9F6-C339E0F9E3F3}"/>
                </a:ext>
              </a:extLst>
            </p:cNvPr>
            <p:cNvSpPr/>
            <p:nvPr/>
          </p:nvSpPr>
          <p:spPr>
            <a:xfrm>
              <a:off x="3419525" y="1667000"/>
              <a:ext cx="24075" cy="12700"/>
            </a:xfrm>
            <a:custGeom>
              <a:avLst/>
              <a:gdLst/>
              <a:ahLst/>
              <a:cxnLst/>
              <a:rect l="l" t="t" r="r" b="b"/>
              <a:pathLst>
                <a:path w="963" h="508" extrusionOk="0">
                  <a:moveTo>
                    <a:pt x="867" y="1"/>
                  </a:moveTo>
                  <a:cubicBezTo>
                    <a:pt x="570" y="1"/>
                    <a:pt x="129" y="143"/>
                    <a:pt x="10" y="441"/>
                  </a:cubicBezTo>
                  <a:cubicBezTo>
                    <a:pt x="0" y="470"/>
                    <a:pt x="38" y="507"/>
                    <a:pt x="65" y="507"/>
                  </a:cubicBezTo>
                  <a:cubicBezTo>
                    <a:pt x="71" y="507"/>
                    <a:pt x="77" y="505"/>
                    <a:pt x="81" y="501"/>
                  </a:cubicBezTo>
                  <a:cubicBezTo>
                    <a:pt x="200" y="417"/>
                    <a:pt x="308" y="298"/>
                    <a:pt x="439" y="239"/>
                  </a:cubicBezTo>
                  <a:cubicBezTo>
                    <a:pt x="570" y="179"/>
                    <a:pt x="724" y="155"/>
                    <a:pt x="867" y="155"/>
                  </a:cubicBezTo>
                  <a:cubicBezTo>
                    <a:pt x="962" y="155"/>
                    <a:pt x="962" y="1"/>
                    <a:pt x="8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12163;p44">
              <a:extLst>
                <a:ext uri="{FF2B5EF4-FFF2-40B4-BE49-F238E27FC236}">
                  <a16:creationId xmlns:a16="http://schemas.microsoft.com/office/drawing/2014/main" id="{DA6E476F-B623-79AC-4DDC-33D324926A85}"/>
                </a:ext>
              </a:extLst>
            </p:cNvPr>
            <p:cNvSpPr/>
            <p:nvPr/>
          </p:nvSpPr>
          <p:spPr>
            <a:xfrm>
              <a:off x="3429875" y="1682725"/>
              <a:ext cx="23750" cy="24175"/>
            </a:xfrm>
            <a:custGeom>
              <a:avLst/>
              <a:gdLst/>
              <a:ahLst/>
              <a:cxnLst/>
              <a:rect l="l" t="t" r="r" b="b"/>
              <a:pathLst>
                <a:path w="950" h="967" extrusionOk="0">
                  <a:moveTo>
                    <a:pt x="829" y="1"/>
                  </a:moveTo>
                  <a:cubicBezTo>
                    <a:pt x="799" y="1"/>
                    <a:pt x="770" y="16"/>
                    <a:pt x="751" y="50"/>
                  </a:cubicBezTo>
                  <a:cubicBezTo>
                    <a:pt x="656" y="205"/>
                    <a:pt x="501" y="348"/>
                    <a:pt x="358" y="479"/>
                  </a:cubicBezTo>
                  <a:cubicBezTo>
                    <a:pt x="239" y="586"/>
                    <a:pt x="36" y="705"/>
                    <a:pt x="13" y="884"/>
                  </a:cubicBezTo>
                  <a:cubicBezTo>
                    <a:pt x="1" y="943"/>
                    <a:pt x="36" y="967"/>
                    <a:pt x="96" y="967"/>
                  </a:cubicBezTo>
                  <a:cubicBezTo>
                    <a:pt x="275" y="943"/>
                    <a:pt x="441" y="741"/>
                    <a:pt x="572" y="622"/>
                  </a:cubicBezTo>
                  <a:cubicBezTo>
                    <a:pt x="727" y="491"/>
                    <a:pt x="846" y="324"/>
                    <a:pt x="918" y="145"/>
                  </a:cubicBezTo>
                  <a:cubicBezTo>
                    <a:pt x="950" y="65"/>
                    <a:pt x="889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12164;p44">
              <a:extLst>
                <a:ext uri="{FF2B5EF4-FFF2-40B4-BE49-F238E27FC236}">
                  <a16:creationId xmlns:a16="http://schemas.microsoft.com/office/drawing/2014/main" id="{730C1795-7572-6AC8-DF06-4F5FE2C9EAD6}"/>
                </a:ext>
              </a:extLst>
            </p:cNvPr>
            <p:cNvSpPr/>
            <p:nvPr/>
          </p:nvSpPr>
          <p:spPr>
            <a:xfrm>
              <a:off x="3455925" y="1707175"/>
              <a:ext cx="5825" cy="5925"/>
            </a:xfrm>
            <a:custGeom>
              <a:avLst/>
              <a:gdLst/>
              <a:ahLst/>
              <a:cxnLst/>
              <a:rect l="l" t="t" r="r" b="b"/>
              <a:pathLst>
                <a:path w="233" h="237" extrusionOk="0">
                  <a:moveTo>
                    <a:pt x="112" y="1"/>
                  </a:moveTo>
                  <a:cubicBezTo>
                    <a:pt x="54" y="1"/>
                    <a:pt x="1" y="37"/>
                    <a:pt x="30" y="108"/>
                  </a:cubicBezTo>
                  <a:cubicBezTo>
                    <a:pt x="42" y="156"/>
                    <a:pt x="42" y="203"/>
                    <a:pt x="90" y="227"/>
                  </a:cubicBezTo>
                  <a:cubicBezTo>
                    <a:pt x="96" y="233"/>
                    <a:pt x="111" y="236"/>
                    <a:pt x="126" y="236"/>
                  </a:cubicBezTo>
                  <a:cubicBezTo>
                    <a:pt x="140" y="236"/>
                    <a:pt x="155" y="233"/>
                    <a:pt x="161" y="227"/>
                  </a:cubicBezTo>
                  <a:cubicBezTo>
                    <a:pt x="185" y="203"/>
                    <a:pt x="209" y="156"/>
                    <a:pt x="221" y="108"/>
                  </a:cubicBezTo>
                  <a:cubicBezTo>
                    <a:pt x="233" y="37"/>
                    <a:pt x="17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12165;p44">
              <a:extLst>
                <a:ext uri="{FF2B5EF4-FFF2-40B4-BE49-F238E27FC236}">
                  <a16:creationId xmlns:a16="http://schemas.microsoft.com/office/drawing/2014/main" id="{FEA86A7D-A63E-97A9-FBE4-C61B5887C5A6}"/>
                </a:ext>
              </a:extLst>
            </p:cNvPr>
            <p:cNvSpPr/>
            <p:nvPr/>
          </p:nvSpPr>
          <p:spPr>
            <a:xfrm>
              <a:off x="3402650" y="1651150"/>
              <a:ext cx="41075" cy="21050"/>
            </a:xfrm>
            <a:custGeom>
              <a:avLst/>
              <a:gdLst/>
              <a:ahLst/>
              <a:cxnLst/>
              <a:rect l="l" t="t" r="r" b="b"/>
              <a:pathLst>
                <a:path w="1643" h="842" extrusionOk="0">
                  <a:moveTo>
                    <a:pt x="1563" y="1"/>
                  </a:moveTo>
                  <a:cubicBezTo>
                    <a:pt x="1556" y="1"/>
                    <a:pt x="1549" y="2"/>
                    <a:pt x="1542" y="4"/>
                  </a:cubicBezTo>
                  <a:cubicBezTo>
                    <a:pt x="1292" y="27"/>
                    <a:pt x="1054" y="99"/>
                    <a:pt x="816" y="218"/>
                  </a:cubicBezTo>
                  <a:cubicBezTo>
                    <a:pt x="554" y="361"/>
                    <a:pt x="232" y="492"/>
                    <a:pt x="42" y="718"/>
                  </a:cubicBezTo>
                  <a:cubicBezTo>
                    <a:pt x="0" y="770"/>
                    <a:pt x="32" y="841"/>
                    <a:pt x="89" y="841"/>
                  </a:cubicBezTo>
                  <a:cubicBezTo>
                    <a:pt x="97" y="841"/>
                    <a:pt x="105" y="840"/>
                    <a:pt x="113" y="837"/>
                  </a:cubicBezTo>
                  <a:cubicBezTo>
                    <a:pt x="637" y="694"/>
                    <a:pt x="1042" y="277"/>
                    <a:pt x="1566" y="134"/>
                  </a:cubicBezTo>
                  <a:cubicBezTo>
                    <a:pt x="1643" y="124"/>
                    <a:pt x="1639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12166;p44">
              <a:extLst>
                <a:ext uri="{FF2B5EF4-FFF2-40B4-BE49-F238E27FC236}">
                  <a16:creationId xmlns:a16="http://schemas.microsoft.com/office/drawing/2014/main" id="{A39BED2F-7AB8-D3B9-779E-DDDCE2C7B250}"/>
                </a:ext>
              </a:extLst>
            </p:cNvPr>
            <p:cNvSpPr/>
            <p:nvPr/>
          </p:nvSpPr>
          <p:spPr>
            <a:xfrm>
              <a:off x="3371425" y="1637125"/>
              <a:ext cx="31725" cy="16775"/>
            </a:xfrm>
            <a:custGeom>
              <a:avLst/>
              <a:gdLst/>
              <a:ahLst/>
              <a:cxnLst/>
              <a:rect l="l" t="t" r="r" b="b"/>
              <a:pathLst>
                <a:path w="1269" h="671" extrusionOk="0">
                  <a:moveTo>
                    <a:pt x="1120" y="0"/>
                  </a:moveTo>
                  <a:cubicBezTo>
                    <a:pt x="1110" y="0"/>
                    <a:pt x="1099" y="2"/>
                    <a:pt x="1089" y="5"/>
                  </a:cubicBezTo>
                  <a:cubicBezTo>
                    <a:pt x="708" y="172"/>
                    <a:pt x="291" y="279"/>
                    <a:pt x="29" y="588"/>
                  </a:cubicBezTo>
                  <a:cubicBezTo>
                    <a:pt x="1" y="626"/>
                    <a:pt x="24" y="671"/>
                    <a:pt x="59" y="671"/>
                  </a:cubicBezTo>
                  <a:cubicBezTo>
                    <a:pt x="68" y="671"/>
                    <a:pt x="78" y="667"/>
                    <a:pt x="88" y="660"/>
                  </a:cubicBezTo>
                  <a:cubicBezTo>
                    <a:pt x="446" y="469"/>
                    <a:pt x="803" y="338"/>
                    <a:pt x="1160" y="172"/>
                  </a:cubicBezTo>
                  <a:cubicBezTo>
                    <a:pt x="1268" y="150"/>
                    <a:pt x="1219" y="0"/>
                    <a:pt x="1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12167;p44">
              <a:extLst>
                <a:ext uri="{FF2B5EF4-FFF2-40B4-BE49-F238E27FC236}">
                  <a16:creationId xmlns:a16="http://schemas.microsoft.com/office/drawing/2014/main" id="{89A26EA5-E683-FB81-F9EA-F609BB77714E}"/>
                </a:ext>
              </a:extLst>
            </p:cNvPr>
            <p:cNvSpPr/>
            <p:nvPr/>
          </p:nvSpPr>
          <p:spPr>
            <a:xfrm>
              <a:off x="3369750" y="1618400"/>
              <a:ext cx="39175" cy="7850"/>
            </a:xfrm>
            <a:custGeom>
              <a:avLst/>
              <a:gdLst/>
              <a:ahLst/>
              <a:cxnLst/>
              <a:rect l="l" t="t" r="r" b="b"/>
              <a:pathLst>
                <a:path w="1567" h="314" extrusionOk="0">
                  <a:moveTo>
                    <a:pt x="1307" y="1"/>
                  </a:moveTo>
                  <a:cubicBezTo>
                    <a:pt x="1169" y="1"/>
                    <a:pt x="1031" y="23"/>
                    <a:pt x="882" y="40"/>
                  </a:cubicBezTo>
                  <a:cubicBezTo>
                    <a:pt x="596" y="87"/>
                    <a:pt x="334" y="123"/>
                    <a:pt x="60" y="194"/>
                  </a:cubicBezTo>
                  <a:cubicBezTo>
                    <a:pt x="24" y="206"/>
                    <a:pt x="1" y="278"/>
                    <a:pt x="60" y="290"/>
                  </a:cubicBezTo>
                  <a:cubicBezTo>
                    <a:pt x="134" y="306"/>
                    <a:pt x="207" y="313"/>
                    <a:pt x="281" y="313"/>
                  </a:cubicBezTo>
                  <a:cubicBezTo>
                    <a:pt x="637" y="313"/>
                    <a:pt x="988" y="151"/>
                    <a:pt x="1345" y="151"/>
                  </a:cubicBezTo>
                  <a:cubicBezTo>
                    <a:pt x="1389" y="151"/>
                    <a:pt x="1433" y="153"/>
                    <a:pt x="1477" y="159"/>
                  </a:cubicBezTo>
                  <a:cubicBezTo>
                    <a:pt x="1482" y="160"/>
                    <a:pt x="1487" y="161"/>
                    <a:pt x="1492" y="161"/>
                  </a:cubicBezTo>
                  <a:cubicBezTo>
                    <a:pt x="1551" y="161"/>
                    <a:pt x="1566" y="27"/>
                    <a:pt x="1489" y="16"/>
                  </a:cubicBezTo>
                  <a:cubicBezTo>
                    <a:pt x="1427" y="5"/>
                    <a:pt x="1367" y="1"/>
                    <a:pt x="13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12168;p44">
              <a:extLst>
                <a:ext uri="{FF2B5EF4-FFF2-40B4-BE49-F238E27FC236}">
                  <a16:creationId xmlns:a16="http://schemas.microsoft.com/office/drawing/2014/main" id="{D27D114C-F2FD-2ADD-B931-263AC5804E0F}"/>
                </a:ext>
              </a:extLst>
            </p:cNvPr>
            <p:cNvSpPr/>
            <p:nvPr/>
          </p:nvSpPr>
          <p:spPr>
            <a:xfrm>
              <a:off x="3397425" y="1613475"/>
              <a:ext cx="24350" cy="9800"/>
            </a:xfrm>
            <a:custGeom>
              <a:avLst/>
              <a:gdLst/>
              <a:ahLst/>
              <a:cxnLst/>
              <a:rect l="l" t="t" r="r" b="b"/>
              <a:pathLst>
                <a:path w="974" h="392" extrusionOk="0">
                  <a:moveTo>
                    <a:pt x="842" y="18"/>
                  </a:moveTo>
                  <a:cubicBezTo>
                    <a:pt x="842" y="18"/>
                    <a:pt x="841" y="19"/>
                    <a:pt x="839" y="23"/>
                  </a:cubicBezTo>
                  <a:lnTo>
                    <a:pt x="839" y="23"/>
                  </a:lnTo>
                  <a:cubicBezTo>
                    <a:pt x="842" y="21"/>
                    <a:pt x="843" y="18"/>
                    <a:pt x="842" y="18"/>
                  </a:cubicBezTo>
                  <a:close/>
                  <a:moveTo>
                    <a:pt x="894" y="1"/>
                  </a:moveTo>
                  <a:cubicBezTo>
                    <a:pt x="872" y="1"/>
                    <a:pt x="851" y="10"/>
                    <a:pt x="834" y="34"/>
                  </a:cubicBezTo>
                  <a:cubicBezTo>
                    <a:pt x="836" y="29"/>
                    <a:pt x="838" y="25"/>
                    <a:pt x="839" y="23"/>
                  </a:cubicBezTo>
                  <a:lnTo>
                    <a:pt x="839" y="23"/>
                  </a:lnTo>
                  <a:cubicBezTo>
                    <a:pt x="837" y="24"/>
                    <a:pt x="835" y="25"/>
                    <a:pt x="832" y="25"/>
                  </a:cubicBezTo>
                  <a:cubicBezTo>
                    <a:pt x="829" y="25"/>
                    <a:pt x="826" y="24"/>
                    <a:pt x="822" y="22"/>
                  </a:cubicBezTo>
                  <a:lnTo>
                    <a:pt x="727" y="22"/>
                  </a:lnTo>
                  <a:cubicBezTo>
                    <a:pt x="656" y="34"/>
                    <a:pt x="584" y="58"/>
                    <a:pt x="501" y="82"/>
                  </a:cubicBezTo>
                  <a:cubicBezTo>
                    <a:pt x="346" y="117"/>
                    <a:pt x="180" y="165"/>
                    <a:pt x="49" y="272"/>
                  </a:cubicBezTo>
                  <a:cubicBezTo>
                    <a:pt x="1" y="320"/>
                    <a:pt x="49" y="391"/>
                    <a:pt x="84" y="391"/>
                  </a:cubicBezTo>
                  <a:cubicBezTo>
                    <a:pt x="299" y="391"/>
                    <a:pt x="501" y="332"/>
                    <a:pt x="703" y="260"/>
                  </a:cubicBezTo>
                  <a:cubicBezTo>
                    <a:pt x="775" y="225"/>
                    <a:pt x="953" y="165"/>
                    <a:pt x="965" y="58"/>
                  </a:cubicBezTo>
                  <a:cubicBezTo>
                    <a:pt x="973" y="34"/>
                    <a:pt x="935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12169;p44">
              <a:extLst>
                <a:ext uri="{FF2B5EF4-FFF2-40B4-BE49-F238E27FC236}">
                  <a16:creationId xmlns:a16="http://schemas.microsoft.com/office/drawing/2014/main" id="{982E25E3-DB7E-5E41-7EB9-35A3177AEC87}"/>
                </a:ext>
              </a:extLst>
            </p:cNvPr>
            <p:cNvSpPr/>
            <p:nvPr/>
          </p:nvSpPr>
          <p:spPr>
            <a:xfrm>
              <a:off x="3356050" y="1585475"/>
              <a:ext cx="104325" cy="106650"/>
            </a:xfrm>
            <a:custGeom>
              <a:avLst/>
              <a:gdLst/>
              <a:ahLst/>
              <a:cxnLst/>
              <a:rect l="l" t="t" r="r" b="b"/>
              <a:pathLst>
                <a:path w="4173" h="4266" extrusionOk="0">
                  <a:moveTo>
                    <a:pt x="444" y="1"/>
                  </a:moveTo>
                  <a:cubicBezTo>
                    <a:pt x="314" y="1"/>
                    <a:pt x="185" y="22"/>
                    <a:pt x="61" y="71"/>
                  </a:cubicBezTo>
                  <a:cubicBezTo>
                    <a:pt x="1" y="83"/>
                    <a:pt x="1" y="154"/>
                    <a:pt x="61" y="190"/>
                  </a:cubicBezTo>
                  <a:cubicBezTo>
                    <a:pt x="549" y="380"/>
                    <a:pt x="1025" y="404"/>
                    <a:pt x="1489" y="726"/>
                  </a:cubicBezTo>
                  <a:cubicBezTo>
                    <a:pt x="1906" y="999"/>
                    <a:pt x="2263" y="1345"/>
                    <a:pt x="2597" y="1738"/>
                  </a:cubicBezTo>
                  <a:cubicBezTo>
                    <a:pt x="3216" y="2476"/>
                    <a:pt x="3692" y="3345"/>
                    <a:pt x="4061" y="4238"/>
                  </a:cubicBezTo>
                  <a:cubicBezTo>
                    <a:pt x="4069" y="4257"/>
                    <a:pt x="4084" y="4265"/>
                    <a:pt x="4100" y="4265"/>
                  </a:cubicBezTo>
                  <a:cubicBezTo>
                    <a:pt x="4134" y="4265"/>
                    <a:pt x="4172" y="4230"/>
                    <a:pt x="4156" y="4190"/>
                  </a:cubicBezTo>
                  <a:cubicBezTo>
                    <a:pt x="3763" y="3178"/>
                    <a:pt x="3251" y="2178"/>
                    <a:pt x="2549" y="1345"/>
                  </a:cubicBezTo>
                  <a:cubicBezTo>
                    <a:pt x="2098" y="822"/>
                    <a:pt x="1243" y="1"/>
                    <a:pt x="4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12170;p44">
              <a:extLst>
                <a:ext uri="{FF2B5EF4-FFF2-40B4-BE49-F238E27FC236}">
                  <a16:creationId xmlns:a16="http://schemas.microsoft.com/office/drawing/2014/main" id="{9ED0D073-B3C3-69E0-7A38-FC74AB4BEC83}"/>
                </a:ext>
              </a:extLst>
            </p:cNvPr>
            <p:cNvSpPr/>
            <p:nvPr/>
          </p:nvSpPr>
          <p:spPr>
            <a:xfrm>
              <a:off x="3335525" y="1588750"/>
              <a:ext cx="117000" cy="120700"/>
            </a:xfrm>
            <a:custGeom>
              <a:avLst/>
              <a:gdLst/>
              <a:ahLst/>
              <a:cxnLst/>
              <a:rect l="l" t="t" r="r" b="b"/>
              <a:pathLst>
                <a:path w="4680" h="4828" extrusionOk="0">
                  <a:moveTo>
                    <a:pt x="320" y="1"/>
                  </a:moveTo>
                  <a:cubicBezTo>
                    <a:pt x="260" y="1"/>
                    <a:pt x="202" y="4"/>
                    <a:pt x="143" y="11"/>
                  </a:cubicBezTo>
                  <a:cubicBezTo>
                    <a:pt x="60" y="23"/>
                    <a:pt x="0" y="130"/>
                    <a:pt x="96" y="178"/>
                  </a:cubicBezTo>
                  <a:cubicBezTo>
                    <a:pt x="501" y="416"/>
                    <a:pt x="953" y="511"/>
                    <a:pt x="1370" y="737"/>
                  </a:cubicBezTo>
                  <a:cubicBezTo>
                    <a:pt x="1905" y="1023"/>
                    <a:pt x="2406" y="1368"/>
                    <a:pt x="2846" y="1761"/>
                  </a:cubicBezTo>
                  <a:cubicBezTo>
                    <a:pt x="3715" y="2535"/>
                    <a:pt x="4501" y="3571"/>
                    <a:pt x="4525" y="4774"/>
                  </a:cubicBezTo>
                  <a:cubicBezTo>
                    <a:pt x="4537" y="4809"/>
                    <a:pt x="4572" y="4827"/>
                    <a:pt x="4605" y="4827"/>
                  </a:cubicBezTo>
                  <a:cubicBezTo>
                    <a:pt x="4638" y="4827"/>
                    <a:pt x="4668" y="4809"/>
                    <a:pt x="4668" y="4774"/>
                  </a:cubicBezTo>
                  <a:cubicBezTo>
                    <a:pt x="4680" y="3595"/>
                    <a:pt x="3977" y="2535"/>
                    <a:pt x="3191" y="1726"/>
                  </a:cubicBezTo>
                  <a:cubicBezTo>
                    <a:pt x="2527" y="1050"/>
                    <a:pt x="1361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12171;p44">
              <a:extLst>
                <a:ext uri="{FF2B5EF4-FFF2-40B4-BE49-F238E27FC236}">
                  <a16:creationId xmlns:a16="http://schemas.microsoft.com/office/drawing/2014/main" id="{A78ABC48-3C32-A79C-6411-7F523869546E}"/>
                </a:ext>
              </a:extLst>
            </p:cNvPr>
            <p:cNvSpPr/>
            <p:nvPr/>
          </p:nvSpPr>
          <p:spPr>
            <a:xfrm>
              <a:off x="3320950" y="1606800"/>
              <a:ext cx="98325" cy="72325"/>
            </a:xfrm>
            <a:custGeom>
              <a:avLst/>
              <a:gdLst/>
              <a:ahLst/>
              <a:cxnLst/>
              <a:rect l="l" t="t" r="r" b="b"/>
              <a:pathLst>
                <a:path w="3933" h="2893" extrusionOk="0">
                  <a:moveTo>
                    <a:pt x="140" y="1"/>
                  </a:moveTo>
                  <a:cubicBezTo>
                    <a:pt x="105" y="1"/>
                    <a:pt x="70" y="2"/>
                    <a:pt x="36" y="3"/>
                  </a:cubicBezTo>
                  <a:cubicBezTo>
                    <a:pt x="0" y="3"/>
                    <a:pt x="0" y="27"/>
                    <a:pt x="36" y="51"/>
                  </a:cubicBezTo>
                  <a:cubicBezTo>
                    <a:pt x="1357" y="349"/>
                    <a:pt x="3536" y="1337"/>
                    <a:pt x="3786" y="2849"/>
                  </a:cubicBezTo>
                  <a:cubicBezTo>
                    <a:pt x="3786" y="2880"/>
                    <a:pt x="3807" y="2893"/>
                    <a:pt x="3832" y="2893"/>
                  </a:cubicBezTo>
                  <a:cubicBezTo>
                    <a:pt x="3876" y="2893"/>
                    <a:pt x="3932" y="2854"/>
                    <a:pt x="3917" y="2801"/>
                  </a:cubicBezTo>
                  <a:cubicBezTo>
                    <a:pt x="3627" y="1396"/>
                    <a:pt x="156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12172;p44">
              <a:extLst>
                <a:ext uri="{FF2B5EF4-FFF2-40B4-BE49-F238E27FC236}">
                  <a16:creationId xmlns:a16="http://schemas.microsoft.com/office/drawing/2014/main" id="{878DB464-5223-5021-8D18-FB9D9E0587EE}"/>
                </a:ext>
              </a:extLst>
            </p:cNvPr>
            <p:cNvSpPr/>
            <p:nvPr/>
          </p:nvSpPr>
          <p:spPr>
            <a:xfrm>
              <a:off x="3301300" y="1561600"/>
              <a:ext cx="85925" cy="50400"/>
            </a:xfrm>
            <a:custGeom>
              <a:avLst/>
              <a:gdLst/>
              <a:ahLst/>
              <a:cxnLst/>
              <a:rect l="l" t="t" r="r" b="b"/>
              <a:pathLst>
                <a:path w="3437" h="2016" extrusionOk="0">
                  <a:moveTo>
                    <a:pt x="363" y="0"/>
                  </a:moveTo>
                  <a:cubicBezTo>
                    <a:pt x="267" y="0"/>
                    <a:pt x="174" y="5"/>
                    <a:pt x="84" y="14"/>
                  </a:cubicBezTo>
                  <a:cubicBezTo>
                    <a:pt x="24" y="14"/>
                    <a:pt x="0" y="97"/>
                    <a:pt x="60" y="109"/>
                  </a:cubicBezTo>
                  <a:cubicBezTo>
                    <a:pt x="1179" y="359"/>
                    <a:pt x="2965" y="645"/>
                    <a:pt x="3274" y="1954"/>
                  </a:cubicBezTo>
                  <a:cubicBezTo>
                    <a:pt x="3284" y="1997"/>
                    <a:pt x="3313" y="2016"/>
                    <a:pt x="3343" y="2016"/>
                  </a:cubicBezTo>
                  <a:cubicBezTo>
                    <a:pt x="3388" y="2016"/>
                    <a:pt x="3436" y="1976"/>
                    <a:pt x="3429" y="1919"/>
                  </a:cubicBezTo>
                  <a:cubicBezTo>
                    <a:pt x="3154" y="684"/>
                    <a:pt x="1561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12173;p44">
              <a:extLst>
                <a:ext uri="{FF2B5EF4-FFF2-40B4-BE49-F238E27FC236}">
                  <a16:creationId xmlns:a16="http://schemas.microsoft.com/office/drawing/2014/main" id="{71381D40-CB78-9AA5-495E-9C0739ED965C}"/>
                </a:ext>
              </a:extLst>
            </p:cNvPr>
            <p:cNvSpPr/>
            <p:nvPr/>
          </p:nvSpPr>
          <p:spPr>
            <a:xfrm>
              <a:off x="3290875" y="1578175"/>
              <a:ext cx="74150" cy="23600"/>
            </a:xfrm>
            <a:custGeom>
              <a:avLst/>
              <a:gdLst/>
              <a:ahLst/>
              <a:cxnLst/>
              <a:rect l="l" t="t" r="r" b="b"/>
              <a:pathLst>
                <a:path w="2966" h="944" extrusionOk="0">
                  <a:moveTo>
                    <a:pt x="787" y="0"/>
                  </a:moveTo>
                  <a:cubicBezTo>
                    <a:pt x="531" y="0"/>
                    <a:pt x="277" y="55"/>
                    <a:pt x="36" y="184"/>
                  </a:cubicBezTo>
                  <a:cubicBezTo>
                    <a:pt x="1" y="196"/>
                    <a:pt x="24" y="244"/>
                    <a:pt x="48" y="244"/>
                  </a:cubicBezTo>
                  <a:cubicBezTo>
                    <a:pt x="157" y="233"/>
                    <a:pt x="265" y="228"/>
                    <a:pt x="372" y="228"/>
                  </a:cubicBezTo>
                  <a:cubicBezTo>
                    <a:pt x="1255" y="228"/>
                    <a:pt x="2064" y="562"/>
                    <a:pt x="2882" y="934"/>
                  </a:cubicBezTo>
                  <a:cubicBezTo>
                    <a:pt x="2893" y="941"/>
                    <a:pt x="2904" y="944"/>
                    <a:pt x="2913" y="944"/>
                  </a:cubicBezTo>
                  <a:cubicBezTo>
                    <a:pt x="2952" y="944"/>
                    <a:pt x="2966" y="892"/>
                    <a:pt x="2918" y="863"/>
                  </a:cubicBezTo>
                  <a:cubicBezTo>
                    <a:pt x="2331" y="471"/>
                    <a:pt x="1544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12174;p44">
              <a:extLst>
                <a:ext uri="{FF2B5EF4-FFF2-40B4-BE49-F238E27FC236}">
                  <a16:creationId xmlns:a16="http://schemas.microsoft.com/office/drawing/2014/main" id="{A392B3D9-D100-D4CF-2F28-42AFF46E3F3F}"/>
                </a:ext>
              </a:extLst>
            </p:cNvPr>
            <p:cNvSpPr/>
            <p:nvPr/>
          </p:nvSpPr>
          <p:spPr>
            <a:xfrm>
              <a:off x="3257250" y="1590575"/>
              <a:ext cx="90650" cy="24425"/>
            </a:xfrm>
            <a:custGeom>
              <a:avLst/>
              <a:gdLst/>
              <a:ahLst/>
              <a:cxnLst/>
              <a:rect l="l" t="t" r="r" b="b"/>
              <a:pathLst>
                <a:path w="3626" h="977" extrusionOk="0">
                  <a:moveTo>
                    <a:pt x="915" y="0"/>
                  </a:moveTo>
                  <a:cubicBezTo>
                    <a:pt x="622" y="0"/>
                    <a:pt x="328" y="33"/>
                    <a:pt x="36" y="105"/>
                  </a:cubicBezTo>
                  <a:cubicBezTo>
                    <a:pt x="0" y="117"/>
                    <a:pt x="12" y="176"/>
                    <a:pt x="60" y="176"/>
                  </a:cubicBezTo>
                  <a:cubicBezTo>
                    <a:pt x="183" y="169"/>
                    <a:pt x="307" y="165"/>
                    <a:pt x="430" y="165"/>
                  </a:cubicBezTo>
                  <a:cubicBezTo>
                    <a:pt x="1489" y="165"/>
                    <a:pt x="2514" y="439"/>
                    <a:pt x="3453" y="962"/>
                  </a:cubicBezTo>
                  <a:cubicBezTo>
                    <a:pt x="3469" y="972"/>
                    <a:pt x="3485" y="976"/>
                    <a:pt x="3500" y="976"/>
                  </a:cubicBezTo>
                  <a:cubicBezTo>
                    <a:pt x="3574" y="976"/>
                    <a:pt x="3626" y="869"/>
                    <a:pt x="3536" y="819"/>
                  </a:cubicBezTo>
                  <a:cubicBezTo>
                    <a:pt x="2758" y="331"/>
                    <a:pt x="1843" y="0"/>
                    <a:pt x="9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12175;p44">
              <a:extLst>
                <a:ext uri="{FF2B5EF4-FFF2-40B4-BE49-F238E27FC236}">
                  <a16:creationId xmlns:a16="http://schemas.microsoft.com/office/drawing/2014/main" id="{FC703EAD-D646-458A-F393-8D9DB00368F7}"/>
                </a:ext>
              </a:extLst>
            </p:cNvPr>
            <p:cNvSpPr/>
            <p:nvPr/>
          </p:nvSpPr>
          <p:spPr>
            <a:xfrm>
              <a:off x="3228975" y="1584125"/>
              <a:ext cx="94100" cy="16625"/>
            </a:xfrm>
            <a:custGeom>
              <a:avLst/>
              <a:gdLst/>
              <a:ahLst/>
              <a:cxnLst/>
              <a:rect l="l" t="t" r="r" b="b"/>
              <a:pathLst>
                <a:path w="3764" h="665" extrusionOk="0">
                  <a:moveTo>
                    <a:pt x="1317" y="0"/>
                  </a:moveTo>
                  <a:cubicBezTo>
                    <a:pt x="877" y="0"/>
                    <a:pt x="449" y="63"/>
                    <a:pt x="60" y="220"/>
                  </a:cubicBezTo>
                  <a:cubicBezTo>
                    <a:pt x="0" y="256"/>
                    <a:pt x="0" y="327"/>
                    <a:pt x="71" y="339"/>
                  </a:cubicBezTo>
                  <a:cubicBezTo>
                    <a:pt x="1274" y="434"/>
                    <a:pt x="2393" y="315"/>
                    <a:pt x="3584" y="660"/>
                  </a:cubicBezTo>
                  <a:cubicBezTo>
                    <a:pt x="3594" y="663"/>
                    <a:pt x="3604" y="665"/>
                    <a:pt x="3614" y="665"/>
                  </a:cubicBezTo>
                  <a:cubicBezTo>
                    <a:pt x="3723" y="665"/>
                    <a:pt x="3764" y="490"/>
                    <a:pt x="3643" y="446"/>
                  </a:cubicBezTo>
                  <a:cubicBezTo>
                    <a:pt x="2945" y="208"/>
                    <a:pt x="2113" y="0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12176;p44">
              <a:extLst>
                <a:ext uri="{FF2B5EF4-FFF2-40B4-BE49-F238E27FC236}">
                  <a16:creationId xmlns:a16="http://schemas.microsoft.com/office/drawing/2014/main" id="{F325D0CD-2EEA-F415-7771-1675A1A44409}"/>
                </a:ext>
              </a:extLst>
            </p:cNvPr>
            <p:cNvSpPr/>
            <p:nvPr/>
          </p:nvSpPr>
          <p:spPr>
            <a:xfrm>
              <a:off x="3235800" y="1574725"/>
              <a:ext cx="28300" cy="7400"/>
            </a:xfrm>
            <a:custGeom>
              <a:avLst/>
              <a:gdLst/>
              <a:ahLst/>
              <a:cxnLst/>
              <a:rect l="l" t="t" r="r" b="b"/>
              <a:pathLst>
                <a:path w="1132" h="296" extrusionOk="0">
                  <a:moveTo>
                    <a:pt x="977" y="1"/>
                  </a:moveTo>
                  <a:cubicBezTo>
                    <a:pt x="810" y="1"/>
                    <a:pt x="644" y="1"/>
                    <a:pt x="477" y="24"/>
                  </a:cubicBezTo>
                  <a:cubicBezTo>
                    <a:pt x="334" y="36"/>
                    <a:pt x="179" y="36"/>
                    <a:pt x="60" y="120"/>
                  </a:cubicBezTo>
                  <a:cubicBezTo>
                    <a:pt x="1" y="167"/>
                    <a:pt x="1" y="251"/>
                    <a:pt x="84" y="274"/>
                  </a:cubicBezTo>
                  <a:cubicBezTo>
                    <a:pt x="128" y="290"/>
                    <a:pt x="173" y="296"/>
                    <a:pt x="219" y="296"/>
                  </a:cubicBezTo>
                  <a:cubicBezTo>
                    <a:pt x="310" y="296"/>
                    <a:pt x="406" y="274"/>
                    <a:pt x="501" y="274"/>
                  </a:cubicBezTo>
                  <a:cubicBezTo>
                    <a:pt x="644" y="251"/>
                    <a:pt x="810" y="251"/>
                    <a:pt x="953" y="251"/>
                  </a:cubicBezTo>
                  <a:cubicBezTo>
                    <a:pt x="1132" y="239"/>
                    <a:pt x="113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12177;p44">
              <a:extLst>
                <a:ext uri="{FF2B5EF4-FFF2-40B4-BE49-F238E27FC236}">
                  <a16:creationId xmlns:a16="http://schemas.microsoft.com/office/drawing/2014/main" id="{1E6B4E73-7677-A011-64AD-433CB3217F76}"/>
                </a:ext>
              </a:extLst>
            </p:cNvPr>
            <p:cNvSpPr/>
            <p:nvPr/>
          </p:nvSpPr>
          <p:spPr>
            <a:xfrm>
              <a:off x="3301300" y="1623250"/>
              <a:ext cx="90325" cy="53675"/>
            </a:xfrm>
            <a:custGeom>
              <a:avLst/>
              <a:gdLst/>
              <a:ahLst/>
              <a:cxnLst/>
              <a:rect l="l" t="t" r="r" b="b"/>
              <a:pathLst>
                <a:path w="3613" h="2147" extrusionOk="0">
                  <a:moveTo>
                    <a:pt x="131" y="0"/>
                  </a:moveTo>
                  <a:cubicBezTo>
                    <a:pt x="123" y="0"/>
                    <a:pt x="115" y="0"/>
                    <a:pt x="107" y="0"/>
                  </a:cubicBezTo>
                  <a:cubicBezTo>
                    <a:pt x="48" y="0"/>
                    <a:pt x="0" y="96"/>
                    <a:pt x="84" y="119"/>
                  </a:cubicBezTo>
                  <a:cubicBezTo>
                    <a:pt x="1334" y="655"/>
                    <a:pt x="2620" y="1036"/>
                    <a:pt x="3513" y="2132"/>
                  </a:cubicBezTo>
                  <a:cubicBezTo>
                    <a:pt x="3526" y="2142"/>
                    <a:pt x="3541" y="2146"/>
                    <a:pt x="3554" y="2146"/>
                  </a:cubicBezTo>
                  <a:cubicBezTo>
                    <a:pt x="3587" y="2146"/>
                    <a:pt x="3613" y="2118"/>
                    <a:pt x="3596" y="2084"/>
                  </a:cubicBezTo>
                  <a:cubicBezTo>
                    <a:pt x="2969" y="972"/>
                    <a:pt x="1436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12178;p44">
              <a:extLst>
                <a:ext uri="{FF2B5EF4-FFF2-40B4-BE49-F238E27FC236}">
                  <a16:creationId xmlns:a16="http://schemas.microsoft.com/office/drawing/2014/main" id="{C5ACAEF4-1365-EB72-415E-231C74168257}"/>
                </a:ext>
              </a:extLst>
            </p:cNvPr>
            <p:cNvSpPr/>
            <p:nvPr/>
          </p:nvSpPr>
          <p:spPr>
            <a:xfrm>
              <a:off x="3242650" y="1619900"/>
              <a:ext cx="25325" cy="4650"/>
            </a:xfrm>
            <a:custGeom>
              <a:avLst/>
              <a:gdLst/>
              <a:ahLst/>
              <a:cxnLst/>
              <a:rect l="l" t="t" r="r" b="b"/>
              <a:pathLst>
                <a:path w="1013" h="186" extrusionOk="0">
                  <a:moveTo>
                    <a:pt x="351" y="0"/>
                  </a:moveTo>
                  <a:cubicBezTo>
                    <a:pt x="245" y="0"/>
                    <a:pt x="142" y="11"/>
                    <a:pt x="48" y="39"/>
                  </a:cubicBezTo>
                  <a:cubicBezTo>
                    <a:pt x="1" y="63"/>
                    <a:pt x="1" y="122"/>
                    <a:pt x="48" y="146"/>
                  </a:cubicBezTo>
                  <a:cubicBezTo>
                    <a:pt x="144" y="175"/>
                    <a:pt x="249" y="186"/>
                    <a:pt x="359" y="186"/>
                  </a:cubicBezTo>
                  <a:cubicBezTo>
                    <a:pt x="563" y="186"/>
                    <a:pt x="779" y="150"/>
                    <a:pt x="965" y="134"/>
                  </a:cubicBezTo>
                  <a:cubicBezTo>
                    <a:pt x="1013" y="122"/>
                    <a:pt x="1013" y="63"/>
                    <a:pt x="965" y="63"/>
                  </a:cubicBezTo>
                  <a:cubicBezTo>
                    <a:pt x="777" y="39"/>
                    <a:pt x="557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12179;p44">
              <a:extLst>
                <a:ext uri="{FF2B5EF4-FFF2-40B4-BE49-F238E27FC236}">
                  <a16:creationId xmlns:a16="http://schemas.microsoft.com/office/drawing/2014/main" id="{F40704C8-AD21-E83A-9ED4-330497590801}"/>
                </a:ext>
              </a:extLst>
            </p:cNvPr>
            <p:cNvSpPr/>
            <p:nvPr/>
          </p:nvSpPr>
          <p:spPr>
            <a:xfrm>
              <a:off x="3209325" y="1614325"/>
              <a:ext cx="8050" cy="4800"/>
            </a:xfrm>
            <a:custGeom>
              <a:avLst/>
              <a:gdLst/>
              <a:ahLst/>
              <a:cxnLst/>
              <a:rect l="l" t="t" r="r" b="b"/>
              <a:pathLst>
                <a:path w="322" h="192" extrusionOk="0">
                  <a:moveTo>
                    <a:pt x="203" y="0"/>
                  </a:moveTo>
                  <a:cubicBezTo>
                    <a:pt x="167" y="0"/>
                    <a:pt x="143" y="0"/>
                    <a:pt x="107" y="12"/>
                  </a:cubicBezTo>
                  <a:cubicBezTo>
                    <a:pt x="0" y="24"/>
                    <a:pt x="0" y="179"/>
                    <a:pt x="107" y="179"/>
                  </a:cubicBezTo>
                  <a:cubicBezTo>
                    <a:pt x="143" y="179"/>
                    <a:pt x="167" y="179"/>
                    <a:pt x="203" y="191"/>
                  </a:cubicBezTo>
                  <a:cubicBezTo>
                    <a:pt x="206" y="191"/>
                    <a:pt x="209" y="191"/>
                    <a:pt x="213" y="191"/>
                  </a:cubicBezTo>
                  <a:cubicBezTo>
                    <a:pt x="322" y="191"/>
                    <a:pt x="31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12180;p44">
              <a:extLst>
                <a:ext uri="{FF2B5EF4-FFF2-40B4-BE49-F238E27FC236}">
                  <a16:creationId xmlns:a16="http://schemas.microsoft.com/office/drawing/2014/main" id="{A4A1173A-C192-AD51-0598-C68B6659DFB5}"/>
                </a:ext>
              </a:extLst>
            </p:cNvPr>
            <p:cNvSpPr/>
            <p:nvPr/>
          </p:nvSpPr>
          <p:spPr>
            <a:xfrm>
              <a:off x="3393075" y="1681725"/>
              <a:ext cx="24325" cy="38700"/>
            </a:xfrm>
            <a:custGeom>
              <a:avLst/>
              <a:gdLst/>
              <a:ahLst/>
              <a:cxnLst/>
              <a:rect l="l" t="t" r="r" b="b"/>
              <a:pathLst>
                <a:path w="973" h="1548" extrusionOk="0">
                  <a:moveTo>
                    <a:pt x="52" y="0"/>
                  </a:moveTo>
                  <a:cubicBezTo>
                    <a:pt x="28" y="0"/>
                    <a:pt x="1" y="35"/>
                    <a:pt x="20" y="54"/>
                  </a:cubicBezTo>
                  <a:cubicBezTo>
                    <a:pt x="401" y="531"/>
                    <a:pt x="711" y="995"/>
                    <a:pt x="949" y="1543"/>
                  </a:cubicBezTo>
                  <a:cubicBezTo>
                    <a:pt x="949" y="1546"/>
                    <a:pt x="951" y="1548"/>
                    <a:pt x="954" y="1548"/>
                  </a:cubicBezTo>
                  <a:cubicBezTo>
                    <a:pt x="961" y="1548"/>
                    <a:pt x="973" y="1539"/>
                    <a:pt x="973" y="1531"/>
                  </a:cubicBezTo>
                  <a:cubicBezTo>
                    <a:pt x="770" y="995"/>
                    <a:pt x="520" y="400"/>
                    <a:pt x="68" y="7"/>
                  </a:cubicBezTo>
                  <a:cubicBezTo>
                    <a:pt x="63" y="2"/>
                    <a:pt x="58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12181;p44">
              <a:extLst>
                <a:ext uri="{FF2B5EF4-FFF2-40B4-BE49-F238E27FC236}">
                  <a16:creationId xmlns:a16="http://schemas.microsoft.com/office/drawing/2014/main" id="{0D13F0F0-F247-D001-6063-8CFBF4730909}"/>
                </a:ext>
              </a:extLst>
            </p:cNvPr>
            <p:cNvSpPr/>
            <p:nvPr/>
          </p:nvSpPr>
          <p:spPr>
            <a:xfrm>
              <a:off x="3436900" y="1701450"/>
              <a:ext cx="9375" cy="18100"/>
            </a:xfrm>
            <a:custGeom>
              <a:avLst/>
              <a:gdLst/>
              <a:ahLst/>
              <a:cxnLst/>
              <a:rect l="l" t="t" r="r" b="b"/>
              <a:pathLst>
                <a:path w="375" h="724" extrusionOk="0">
                  <a:moveTo>
                    <a:pt x="69" y="1"/>
                  </a:moveTo>
                  <a:cubicBezTo>
                    <a:pt x="37" y="1"/>
                    <a:pt x="1" y="26"/>
                    <a:pt x="17" y="51"/>
                  </a:cubicBezTo>
                  <a:cubicBezTo>
                    <a:pt x="89" y="254"/>
                    <a:pt x="196" y="432"/>
                    <a:pt x="196" y="635"/>
                  </a:cubicBezTo>
                  <a:cubicBezTo>
                    <a:pt x="196" y="694"/>
                    <a:pt x="241" y="724"/>
                    <a:pt x="285" y="724"/>
                  </a:cubicBezTo>
                  <a:cubicBezTo>
                    <a:pt x="330" y="724"/>
                    <a:pt x="375" y="694"/>
                    <a:pt x="375" y="635"/>
                  </a:cubicBezTo>
                  <a:cubicBezTo>
                    <a:pt x="351" y="397"/>
                    <a:pt x="267" y="170"/>
                    <a:pt x="101" y="16"/>
                  </a:cubicBezTo>
                  <a:cubicBezTo>
                    <a:pt x="94" y="5"/>
                    <a:pt x="82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12182;p44">
              <a:extLst>
                <a:ext uri="{FF2B5EF4-FFF2-40B4-BE49-F238E27FC236}">
                  <a16:creationId xmlns:a16="http://schemas.microsoft.com/office/drawing/2014/main" id="{424D6157-D5A1-348B-21B9-E448EB8A0D6F}"/>
                </a:ext>
              </a:extLst>
            </p:cNvPr>
            <p:cNvSpPr/>
            <p:nvPr/>
          </p:nvSpPr>
          <p:spPr>
            <a:xfrm>
              <a:off x="3421775" y="1673525"/>
              <a:ext cx="23600" cy="34800"/>
            </a:xfrm>
            <a:custGeom>
              <a:avLst/>
              <a:gdLst/>
              <a:ahLst/>
              <a:cxnLst/>
              <a:rect l="l" t="t" r="r" b="b"/>
              <a:pathLst>
                <a:path w="944" h="1392" extrusionOk="0">
                  <a:moveTo>
                    <a:pt x="123" y="1"/>
                  </a:moveTo>
                  <a:cubicBezTo>
                    <a:pt x="56" y="1"/>
                    <a:pt x="0" y="76"/>
                    <a:pt x="39" y="144"/>
                  </a:cubicBezTo>
                  <a:cubicBezTo>
                    <a:pt x="229" y="561"/>
                    <a:pt x="658" y="787"/>
                    <a:pt x="706" y="1275"/>
                  </a:cubicBezTo>
                  <a:cubicBezTo>
                    <a:pt x="712" y="1353"/>
                    <a:pt x="771" y="1392"/>
                    <a:pt x="829" y="1392"/>
                  </a:cubicBezTo>
                  <a:cubicBezTo>
                    <a:pt x="887" y="1392"/>
                    <a:pt x="944" y="1353"/>
                    <a:pt x="944" y="1275"/>
                  </a:cubicBezTo>
                  <a:cubicBezTo>
                    <a:pt x="944" y="787"/>
                    <a:pt x="622" y="216"/>
                    <a:pt x="170" y="13"/>
                  </a:cubicBezTo>
                  <a:cubicBezTo>
                    <a:pt x="155" y="5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12183;p44">
              <a:extLst>
                <a:ext uri="{FF2B5EF4-FFF2-40B4-BE49-F238E27FC236}">
                  <a16:creationId xmlns:a16="http://schemas.microsoft.com/office/drawing/2014/main" id="{D027B227-01E5-5A80-C1D8-ABDB854C9ED4}"/>
                </a:ext>
              </a:extLst>
            </p:cNvPr>
            <p:cNvSpPr/>
            <p:nvPr/>
          </p:nvSpPr>
          <p:spPr>
            <a:xfrm>
              <a:off x="3364400" y="1679800"/>
              <a:ext cx="6200" cy="5800"/>
            </a:xfrm>
            <a:custGeom>
              <a:avLst/>
              <a:gdLst/>
              <a:ahLst/>
              <a:cxnLst/>
              <a:rect l="l" t="t" r="r" b="b"/>
              <a:pathLst>
                <a:path w="248" h="232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72" y="84"/>
                    <a:pt x="155" y="131"/>
                    <a:pt x="203" y="227"/>
                  </a:cubicBezTo>
                  <a:cubicBezTo>
                    <a:pt x="206" y="230"/>
                    <a:pt x="211" y="231"/>
                    <a:pt x="216" y="231"/>
                  </a:cubicBezTo>
                  <a:cubicBezTo>
                    <a:pt x="230" y="231"/>
                    <a:pt x="247" y="220"/>
                    <a:pt x="238" y="203"/>
                  </a:cubicBezTo>
                  <a:cubicBezTo>
                    <a:pt x="179" y="120"/>
                    <a:pt x="84" y="60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12184;p44">
              <a:extLst>
                <a:ext uri="{FF2B5EF4-FFF2-40B4-BE49-F238E27FC236}">
                  <a16:creationId xmlns:a16="http://schemas.microsoft.com/office/drawing/2014/main" id="{2797951C-2BB0-17E8-EC75-1C23A8DF0E9B}"/>
                </a:ext>
              </a:extLst>
            </p:cNvPr>
            <p:cNvSpPr/>
            <p:nvPr/>
          </p:nvSpPr>
          <p:spPr>
            <a:xfrm>
              <a:off x="3207350" y="1644175"/>
              <a:ext cx="108750" cy="17000"/>
            </a:xfrm>
            <a:custGeom>
              <a:avLst/>
              <a:gdLst/>
              <a:ahLst/>
              <a:cxnLst/>
              <a:rect l="l" t="t" r="r" b="b"/>
              <a:pathLst>
                <a:path w="4350" h="680" extrusionOk="0">
                  <a:moveTo>
                    <a:pt x="1985" y="1"/>
                  </a:moveTo>
                  <a:cubicBezTo>
                    <a:pt x="1217" y="1"/>
                    <a:pt x="476" y="170"/>
                    <a:pt x="32" y="592"/>
                  </a:cubicBezTo>
                  <a:cubicBezTo>
                    <a:pt x="0" y="613"/>
                    <a:pt x="24" y="680"/>
                    <a:pt x="54" y="680"/>
                  </a:cubicBezTo>
                  <a:cubicBezTo>
                    <a:pt x="59" y="680"/>
                    <a:pt x="63" y="678"/>
                    <a:pt x="67" y="675"/>
                  </a:cubicBezTo>
                  <a:cubicBezTo>
                    <a:pt x="733" y="425"/>
                    <a:pt x="1568" y="251"/>
                    <a:pt x="2384" y="251"/>
                  </a:cubicBezTo>
                  <a:cubicBezTo>
                    <a:pt x="3041" y="251"/>
                    <a:pt x="3686" y="364"/>
                    <a:pt x="4223" y="640"/>
                  </a:cubicBezTo>
                  <a:cubicBezTo>
                    <a:pt x="4227" y="640"/>
                    <a:pt x="4231" y="641"/>
                    <a:pt x="4235" y="641"/>
                  </a:cubicBezTo>
                  <a:cubicBezTo>
                    <a:pt x="4300" y="641"/>
                    <a:pt x="4349" y="554"/>
                    <a:pt x="4282" y="521"/>
                  </a:cubicBezTo>
                  <a:cubicBezTo>
                    <a:pt x="3735" y="213"/>
                    <a:pt x="2844" y="1"/>
                    <a:pt x="19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12185;p44">
              <a:extLst>
                <a:ext uri="{FF2B5EF4-FFF2-40B4-BE49-F238E27FC236}">
                  <a16:creationId xmlns:a16="http://schemas.microsoft.com/office/drawing/2014/main" id="{2EBAFD9D-FD0F-B339-2457-F5CF1A1CB737}"/>
                </a:ext>
              </a:extLst>
            </p:cNvPr>
            <p:cNvSpPr/>
            <p:nvPr/>
          </p:nvSpPr>
          <p:spPr>
            <a:xfrm>
              <a:off x="3162875" y="1669650"/>
              <a:ext cx="21925" cy="20350"/>
            </a:xfrm>
            <a:custGeom>
              <a:avLst/>
              <a:gdLst/>
              <a:ahLst/>
              <a:cxnLst/>
              <a:rect l="l" t="t" r="r" b="b"/>
              <a:pathLst>
                <a:path w="877" h="814" extrusionOk="0">
                  <a:moveTo>
                    <a:pt x="823" y="0"/>
                  </a:moveTo>
                  <a:cubicBezTo>
                    <a:pt x="819" y="0"/>
                    <a:pt x="815" y="1"/>
                    <a:pt x="810" y="2"/>
                  </a:cubicBezTo>
                  <a:cubicBezTo>
                    <a:pt x="632" y="49"/>
                    <a:pt x="406" y="121"/>
                    <a:pt x="275" y="252"/>
                  </a:cubicBezTo>
                  <a:cubicBezTo>
                    <a:pt x="156" y="371"/>
                    <a:pt x="1" y="561"/>
                    <a:pt x="48" y="764"/>
                  </a:cubicBezTo>
                  <a:cubicBezTo>
                    <a:pt x="59" y="784"/>
                    <a:pt x="96" y="814"/>
                    <a:pt x="129" y="814"/>
                  </a:cubicBezTo>
                  <a:cubicBezTo>
                    <a:pt x="134" y="814"/>
                    <a:pt x="139" y="813"/>
                    <a:pt x="144" y="811"/>
                  </a:cubicBezTo>
                  <a:cubicBezTo>
                    <a:pt x="263" y="704"/>
                    <a:pt x="334" y="549"/>
                    <a:pt x="441" y="430"/>
                  </a:cubicBezTo>
                  <a:cubicBezTo>
                    <a:pt x="560" y="287"/>
                    <a:pt x="644" y="168"/>
                    <a:pt x="822" y="73"/>
                  </a:cubicBezTo>
                  <a:cubicBezTo>
                    <a:pt x="877" y="51"/>
                    <a:pt x="862" y="0"/>
                    <a:pt x="8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12186;p44">
              <a:extLst>
                <a:ext uri="{FF2B5EF4-FFF2-40B4-BE49-F238E27FC236}">
                  <a16:creationId xmlns:a16="http://schemas.microsoft.com/office/drawing/2014/main" id="{FC5538FB-5F83-871F-31FC-7D4D199305A4}"/>
                </a:ext>
              </a:extLst>
            </p:cNvPr>
            <p:cNvSpPr/>
            <p:nvPr/>
          </p:nvSpPr>
          <p:spPr>
            <a:xfrm>
              <a:off x="3188775" y="1683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lnTo>
                    <a:pt x="1" y="12"/>
                  </a:ln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12187;p44">
              <a:extLst>
                <a:ext uri="{FF2B5EF4-FFF2-40B4-BE49-F238E27FC236}">
                  <a16:creationId xmlns:a16="http://schemas.microsoft.com/office/drawing/2014/main" id="{99392E9B-184F-F1EF-1C29-660B42C3490B}"/>
                </a:ext>
              </a:extLst>
            </p:cNvPr>
            <p:cNvSpPr/>
            <p:nvPr/>
          </p:nvSpPr>
          <p:spPr>
            <a:xfrm>
              <a:off x="3396325" y="3194675"/>
              <a:ext cx="18100" cy="62875"/>
            </a:xfrm>
            <a:custGeom>
              <a:avLst/>
              <a:gdLst/>
              <a:ahLst/>
              <a:cxnLst/>
              <a:rect l="l" t="t" r="r" b="b"/>
              <a:pathLst>
                <a:path w="724" h="2515" extrusionOk="0">
                  <a:moveTo>
                    <a:pt x="78" y="1"/>
                  </a:moveTo>
                  <a:cubicBezTo>
                    <a:pt x="35" y="1"/>
                    <a:pt x="1" y="40"/>
                    <a:pt x="9" y="92"/>
                  </a:cubicBezTo>
                  <a:cubicBezTo>
                    <a:pt x="93" y="484"/>
                    <a:pt x="235" y="854"/>
                    <a:pt x="331" y="1258"/>
                  </a:cubicBezTo>
                  <a:cubicBezTo>
                    <a:pt x="402" y="1663"/>
                    <a:pt x="390" y="2080"/>
                    <a:pt x="485" y="2461"/>
                  </a:cubicBezTo>
                  <a:cubicBezTo>
                    <a:pt x="497" y="2497"/>
                    <a:pt x="527" y="2514"/>
                    <a:pt x="557" y="2514"/>
                  </a:cubicBezTo>
                  <a:cubicBezTo>
                    <a:pt x="587" y="2514"/>
                    <a:pt x="616" y="2497"/>
                    <a:pt x="628" y="2461"/>
                  </a:cubicBezTo>
                  <a:cubicBezTo>
                    <a:pt x="724" y="2056"/>
                    <a:pt x="640" y="1580"/>
                    <a:pt x="581" y="1187"/>
                  </a:cubicBezTo>
                  <a:cubicBezTo>
                    <a:pt x="521" y="782"/>
                    <a:pt x="450" y="318"/>
                    <a:pt x="128" y="20"/>
                  </a:cubicBezTo>
                  <a:cubicBezTo>
                    <a:pt x="112" y="7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12188;p44">
              <a:extLst>
                <a:ext uri="{FF2B5EF4-FFF2-40B4-BE49-F238E27FC236}">
                  <a16:creationId xmlns:a16="http://schemas.microsoft.com/office/drawing/2014/main" id="{85F1743E-9ABC-F6BD-0F7A-B2CF23B7EC6C}"/>
                </a:ext>
              </a:extLst>
            </p:cNvPr>
            <p:cNvSpPr/>
            <p:nvPr/>
          </p:nvSpPr>
          <p:spPr>
            <a:xfrm>
              <a:off x="3383850" y="3275300"/>
              <a:ext cx="30575" cy="84875"/>
            </a:xfrm>
            <a:custGeom>
              <a:avLst/>
              <a:gdLst/>
              <a:ahLst/>
              <a:cxnLst/>
              <a:rect l="l" t="t" r="r" b="b"/>
              <a:pathLst>
                <a:path w="1223" h="3395" extrusionOk="0">
                  <a:moveTo>
                    <a:pt x="1047" y="1"/>
                  </a:moveTo>
                  <a:cubicBezTo>
                    <a:pt x="1026" y="1"/>
                    <a:pt x="1008" y="16"/>
                    <a:pt x="1008" y="46"/>
                  </a:cubicBezTo>
                  <a:cubicBezTo>
                    <a:pt x="961" y="581"/>
                    <a:pt x="830" y="1177"/>
                    <a:pt x="734" y="1689"/>
                  </a:cubicBezTo>
                  <a:cubicBezTo>
                    <a:pt x="627" y="2308"/>
                    <a:pt x="377" y="2855"/>
                    <a:pt x="20" y="3344"/>
                  </a:cubicBezTo>
                  <a:cubicBezTo>
                    <a:pt x="0" y="3373"/>
                    <a:pt x="37" y="3394"/>
                    <a:pt x="64" y="3394"/>
                  </a:cubicBezTo>
                  <a:cubicBezTo>
                    <a:pt x="70" y="3394"/>
                    <a:pt x="75" y="3393"/>
                    <a:pt x="80" y="3391"/>
                  </a:cubicBezTo>
                  <a:cubicBezTo>
                    <a:pt x="961" y="2617"/>
                    <a:pt x="1223" y="1129"/>
                    <a:pt x="1104" y="46"/>
                  </a:cubicBezTo>
                  <a:cubicBezTo>
                    <a:pt x="1092" y="16"/>
                    <a:pt x="106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12189;p44">
              <a:extLst>
                <a:ext uri="{FF2B5EF4-FFF2-40B4-BE49-F238E27FC236}">
                  <a16:creationId xmlns:a16="http://schemas.microsoft.com/office/drawing/2014/main" id="{195609CA-E5D8-7F37-90CB-F272FAD38E7D}"/>
                </a:ext>
              </a:extLst>
            </p:cNvPr>
            <p:cNvSpPr/>
            <p:nvPr/>
          </p:nvSpPr>
          <p:spPr>
            <a:xfrm>
              <a:off x="3415600" y="3231100"/>
              <a:ext cx="13700" cy="98300"/>
            </a:xfrm>
            <a:custGeom>
              <a:avLst/>
              <a:gdLst/>
              <a:ahLst/>
              <a:cxnLst/>
              <a:rect l="l" t="t" r="r" b="b"/>
              <a:pathLst>
                <a:path w="548" h="3932" extrusionOk="0">
                  <a:moveTo>
                    <a:pt x="172" y="0"/>
                  </a:moveTo>
                  <a:cubicBezTo>
                    <a:pt x="142" y="0"/>
                    <a:pt x="113" y="19"/>
                    <a:pt x="119" y="51"/>
                  </a:cubicBezTo>
                  <a:cubicBezTo>
                    <a:pt x="286" y="1349"/>
                    <a:pt x="0" y="2599"/>
                    <a:pt x="48" y="3873"/>
                  </a:cubicBezTo>
                  <a:cubicBezTo>
                    <a:pt x="48" y="3909"/>
                    <a:pt x="77" y="3932"/>
                    <a:pt x="106" y="3932"/>
                  </a:cubicBezTo>
                  <a:cubicBezTo>
                    <a:pt x="126" y="3932"/>
                    <a:pt x="145" y="3921"/>
                    <a:pt x="155" y="3897"/>
                  </a:cubicBezTo>
                  <a:cubicBezTo>
                    <a:pt x="429" y="2623"/>
                    <a:pt x="548" y="1290"/>
                    <a:pt x="226" y="39"/>
                  </a:cubicBezTo>
                  <a:cubicBezTo>
                    <a:pt x="221" y="13"/>
                    <a:pt x="196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12190;p44">
              <a:extLst>
                <a:ext uri="{FF2B5EF4-FFF2-40B4-BE49-F238E27FC236}">
                  <a16:creationId xmlns:a16="http://schemas.microsoft.com/office/drawing/2014/main" id="{6419963C-F7C7-F22A-5EB9-53E52B703DA5}"/>
                </a:ext>
              </a:extLst>
            </p:cNvPr>
            <p:cNvSpPr/>
            <p:nvPr/>
          </p:nvSpPr>
          <p:spPr>
            <a:xfrm>
              <a:off x="3405475" y="3339025"/>
              <a:ext cx="12825" cy="21475"/>
            </a:xfrm>
            <a:custGeom>
              <a:avLst/>
              <a:gdLst/>
              <a:ahLst/>
              <a:cxnLst/>
              <a:rect l="l" t="t" r="r" b="b"/>
              <a:pathLst>
                <a:path w="513" h="859" extrusionOk="0">
                  <a:moveTo>
                    <a:pt x="467" y="1"/>
                  </a:moveTo>
                  <a:cubicBezTo>
                    <a:pt x="457" y="1"/>
                    <a:pt x="446" y="4"/>
                    <a:pt x="441" y="9"/>
                  </a:cubicBezTo>
                  <a:cubicBezTo>
                    <a:pt x="358" y="128"/>
                    <a:pt x="274" y="211"/>
                    <a:pt x="203" y="318"/>
                  </a:cubicBezTo>
                  <a:cubicBezTo>
                    <a:pt x="119" y="425"/>
                    <a:pt x="60" y="545"/>
                    <a:pt x="24" y="664"/>
                  </a:cubicBezTo>
                  <a:cubicBezTo>
                    <a:pt x="0" y="723"/>
                    <a:pt x="36" y="783"/>
                    <a:pt x="60" y="806"/>
                  </a:cubicBezTo>
                  <a:cubicBezTo>
                    <a:pt x="84" y="842"/>
                    <a:pt x="108" y="842"/>
                    <a:pt x="143" y="854"/>
                  </a:cubicBezTo>
                  <a:cubicBezTo>
                    <a:pt x="155" y="857"/>
                    <a:pt x="166" y="858"/>
                    <a:pt x="179" y="858"/>
                  </a:cubicBezTo>
                  <a:cubicBezTo>
                    <a:pt x="218" y="858"/>
                    <a:pt x="259" y="843"/>
                    <a:pt x="286" y="806"/>
                  </a:cubicBezTo>
                  <a:cubicBezTo>
                    <a:pt x="393" y="699"/>
                    <a:pt x="453" y="568"/>
                    <a:pt x="477" y="437"/>
                  </a:cubicBezTo>
                  <a:cubicBezTo>
                    <a:pt x="512" y="306"/>
                    <a:pt x="489" y="152"/>
                    <a:pt x="489" y="21"/>
                  </a:cubicBezTo>
                  <a:cubicBezTo>
                    <a:pt x="496" y="7"/>
                    <a:pt x="482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12191;p44">
              <a:extLst>
                <a:ext uri="{FF2B5EF4-FFF2-40B4-BE49-F238E27FC236}">
                  <a16:creationId xmlns:a16="http://schemas.microsoft.com/office/drawing/2014/main" id="{E609E996-FB73-831B-1DA2-BACF70114377}"/>
                </a:ext>
              </a:extLst>
            </p:cNvPr>
            <p:cNvSpPr/>
            <p:nvPr/>
          </p:nvSpPr>
          <p:spPr>
            <a:xfrm>
              <a:off x="3448050" y="3267075"/>
              <a:ext cx="9525" cy="47075"/>
            </a:xfrm>
            <a:custGeom>
              <a:avLst/>
              <a:gdLst/>
              <a:ahLst/>
              <a:cxnLst/>
              <a:rect l="l" t="t" r="r" b="b"/>
              <a:pathLst>
                <a:path w="381" h="1883" extrusionOk="0">
                  <a:moveTo>
                    <a:pt x="82" y="1"/>
                  </a:moveTo>
                  <a:cubicBezTo>
                    <a:pt x="64" y="1"/>
                    <a:pt x="48" y="13"/>
                    <a:pt x="48" y="41"/>
                  </a:cubicBezTo>
                  <a:cubicBezTo>
                    <a:pt x="60" y="648"/>
                    <a:pt x="48" y="1232"/>
                    <a:pt x="0" y="1827"/>
                  </a:cubicBezTo>
                  <a:cubicBezTo>
                    <a:pt x="0" y="1864"/>
                    <a:pt x="28" y="1883"/>
                    <a:pt x="58" y="1883"/>
                  </a:cubicBezTo>
                  <a:cubicBezTo>
                    <a:pt x="75" y="1883"/>
                    <a:pt x="94" y="1876"/>
                    <a:pt x="107" y="1863"/>
                  </a:cubicBezTo>
                  <a:cubicBezTo>
                    <a:pt x="381" y="1303"/>
                    <a:pt x="191" y="625"/>
                    <a:pt x="131" y="41"/>
                  </a:cubicBezTo>
                  <a:cubicBezTo>
                    <a:pt x="125" y="16"/>
                    <a:pt x="102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12192;p44">
              <a:extLst>
                <a:ext uri="{FF2B5EF4-FFF2-40B4-BE49-F238E27FC236}">
                  <a16:creationId xmlns:a16="http://schemas.microsoft.com/office/drawing/2014/main" id="{1BE497B2-971D-3481-2779-490DC8C6F871}"/>
                </a:ext>
              </a:extLst>
            </p:cNvPr>
            <p:cNvSpPr/>
            <p:nvPr/>
          </p:nvSpPr>
          <p:spPr>
            <a:xfrm>
              <a:off x="3433150" y="3338175"/>
              <a:ext cx="14450" cy="29300"/>
            </a:xfrm>
            <a:custGeom>
              <a:avLst/>
              <a:gdLst/>
              <a:ahLst/>
              <a:cxnLst/>
              <a:rect l="l" t="t" r="r" b="b"/>
              <a:pathLst>
                <a:path w="578" h="1172" extrusionOk="0">
                  <a:moveTo>
                    <a:pt x="464" y="1"/>
                  </a:moveTo>
                  <a:cubicBezTo>
                    <a:pt x="427" y="1"/>
                    <a:pt x="388" y="20"/>
                    <a:pt x="370" y="67"/>
                  </a:cubicBezTo>
                  <a:cubicBezTo>
                    <a:pt x="310" y="245"/>
                    <a:pt x="251" y="424"/>
                    <a:pt x="179" y="602"/>
                  </a:cubicBezTo>
                  <a:cubicBezTo>
                    <a:pt x="120" y="769"/>
                    <a:pt x="1" y="936"/>
                    <a:pt x="1" y="1102"/>
                  </a:cubicBezTo>
                  <a:cubicBezTo>
                    <a:pt x="1" y="1147"/>
                    <a:pt x="33" y="1171"/>
                    <a:pt x="70" y="1171"/>
                  </a:cubicBezTo>
                  <a:cubicBezTo>
                    <a:pt x="82" y="1171"/>
                    <a:pt x="96" y="1168"/>
                    <a:pt x="108" y="1162"/>
                  </a:cubicBezTo>
                  <a:cubicBezTo>
                    <a:pt x="251" y="1067"/>
                    <a:pt x="298" y="876"/>
                    <a:pt x="358" y="721"/>
                  </a:cubicBezTo>
                  <a:cubicBezTo>
                    <a:pt x="429" y="531"/>
                    <a:pt x="489" y="328"/>
                    <a:pt x="548" y="114"/>
                  </a:cubicBezTo>
                  <a:cubicBezTo>
                    <a:pt x="577" y="49"/>
                    <a:pt x="522" y="1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12193;p44">
              <a:extLst>
                <a:ext uri="{FF2B5EF4-FFF2-40B4-BE49-F238E27FC236}">
                  <a16:creationId xmlns:a16="http://schemas.microsoft.com/office/drawing/2014/main" id="{141F20FE-485C-3A58-63CB-63C7964ED00D}"/>
                </a:ext>
              </a:extLst>
            </p:cNvPr>
            <p:cNvSpPr/>
            <p:nvPr/>
          </p:nvSpPr>
          <p:spPr>
            <a:xfrm>
              <a:off x="3475425" y="3280350"/>
              <a:ext cx="22050" cy="79875"/>
            </a:xfrm>
            <a:custGeom>
              <a:avLst/>
              <a:gdLst/>
              <a:ahLst/>
              <a:cxnLst/>
              <a:rect l="l" t="t" r="r" b="b"/>
              <a:pathLst>
                <a:path w="882" h="3195" extrusionOk="0">
                  <a:moveTo>
                    <a:pt x="463" y="0"/>
                  </a:moveTo>
                  <a:cubicBezTo>
                    <a:pt x="388" y="0"/>
                    <a:pt x="317" y="59"/>
                    <a:pt x="346" y="153"/>
                  </a:cubicBezTo>
                  <a:cubicBezTo>
                    <a:pt x="596" y="1225"/>
                    <a:pt x="96" y="2106"/>
                    <a:pt x="0" y="3130"/>
                  </a:cubicBezTo>
                  <a:cubicBezTo>
                    <a:pt x="0" y="3170"/>
                    <a:pt x="39" y="3194"/>
                    <a:pt x="75" y="3194"/>
                  </a:cubicBezTo>
                  <a:cubicBezTo>
                    <a:pt x="92" y="3194"/>
                    <a:pt x="108" y="3189"/>
                    <a:pt x="119" y="3177"/>
                  </a:cubicBezTo>
                  <a:cubicBezTo>
                    <a:pt x="822" y="2439"/>
                    <a:pt x="881" y="998"/>
                    <a:pt x="584" y="82"/>
                  </a:cubicBezTo>
                  <a:cubicBezTo>
                    <a:pt x="560" y="25"/>
                    <a:pt x="51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12194;p44">
              <a:extLst>
                <a:ext uri="{FF2B5EF4-FFF2-40B4-BE49-F238E27FC236}">
                  <a16:creationId xmlns:a16="http://schemas.microsoft.com/office/drawing/2014/main" id="{3E6330BE-94DB-099F-BF26-164A3219D2B3}"/>
                </a:ext>
              </a:extLst>
            </p:cNvPr>
            <p:cNvSpPr/>
            <p:nvPr/>
          </p:nvSpPr>
          <p:spPr>
            <a:xfrm>
              <a:off x="3516650" y="3292650"/>
              <a:ext cx="6125" cy="35975"/>
            </a:xfrm>
            <a:custGeom>
              <a:avLst/>
              <a:gdLst/>
              <a:ahLst/>
              <a:cxnLst/>
              <a:rect l="l" t="t" r="r" b="b"/>
              <a:pathLst>
                <a:path w="245" h="1439" extrusionOk="0">
                  <a:moveTo>
                    <a:pt x="93" y="0"/>
                  </a:moveTo>
                  <a:cubicBezTo>
                    <a:pt x="45" y="0"/>
                    <a:pt x="0" y="30"/>
                    <a:pt x="6" y="90"/>
                  </a:cubicBezTo>
                  <a:cubicBezTo>
                    <a:pt x="54" y="518"/>
                    <a:pt x="18" y="959"/>
                    <a:pt x="54" y="1387"/>
                  </a:cubicBezTo>
                  <a:cubicBezTo>
                    <a:pt x="54" y="1420"/>
                    <a:pt x="79" y="1439"/>
                    <a:pt x="106" y="1439"/>
                  </a:cubicBezTo>
                  <a:cubicBezTo>
                    <a:pt x="128" y="1439"/>
                    <a:pt x="150" y="1426"/>
                    <a:pt x="161" y="1399"/>
                  </a:cubicBezTo>
                  <a:cubicBezTo>
                    <a:pt x="244" y="971"/>
                    <a:pt x="233" y="542"/>
                    <a:pt x="197" y="90"/>
                  </a:cubicBezTo>
                  <a:cubicBezTo>
                    <a:pt x="191" y="30"/>
                    <a:pt x="140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12195;p44">
              <a:extLst>
                <a:ext uri="{FF2B5EF4-FFF2-40B4-BE49-F238E27FC236}">
                  <a16:creationId xmlns:a16="http://schemas.microsoft.com/office/drawing/2014/main" id="{7917D308-AAB6-A8AA-1BE2-C1DD5769B9FA}"/>
                </a:ext>
              </a:extLst>
            </p:cNvPr>
            <p:cNvSpPr/>
            <p:nvPr/>
          </p:nvSpPr>
          <p:spPr>
            <a:xfrm>
              <a:off x="3512425" y="3361925"/>
              <a:ext cx="1725" cy="3475"/>
            </a:xfrm>
            <a:custGeom>
              <a:avLst/>
              <a:gdLst/>
              <a:ahLst/>
              <a:cxnLst/>
              <a:rect l="l" t="t" r="r" b="b"/>
              <a:pathLst>
                <a:path w="69" h="139" extrusionOk="0">
                  <a:moveTo>
                    <a:pt x="52" y="1"/>
                  </a:moveTo>
                  <a:cubicBezTo>
                    <a:pt x="47" y="1"/>
                    <a:pt x="44" y="4"/>
                    <a:pt x="44" y="10"/>
                  </a:cubicBezTo>
                  <a:cubicBezTo>
                    <a:pt x="44" y="57"/>
                    <a:pt x="44" y="69"/>
                    <a:pt x="9" y="117"/>
                  </a:cubicBezTo>
                  <a:cubicBezTo>
                    <a:pt x="0" y="125"/>
                    <a:pt x="4" y="139"/>
                    <a:pt x="14" y="139"/>
                  </a:cubicBezTo>
                  <a:cubicBezTo>
                    <a:pt x="19" y="139"/>
                    <a:pt x="25" y="136"/>
                    <a:pt x="32" y="129"/>
                  </a:cubicBezTo>
                  <a:cubicBezTo>
                    <a:pt x="56" y="105"/>
                    <a:pt x="68" y="57"/>
                    <a:pt x="68" y="10"/>
                  </a:cubicBezTo>
                  <a:cubicBezTo>
                    <a:pt x="62" y="4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12196;p44">
              <a:extLst>
                <a:ext uri="{FF2B5EF4-FFF2-40B4-BE49-F238E27FC236}">
                  <a16:creationId xmlns:a16="http://schemas.microsoft.com/office/drawing/2014/main" id="{BE45DF7A-7E99-E16B-4F59-41562F959147}"/>
                </a:ext>
              </a:extLst>
            </p:cNvPr>
            <p:cNvSpPr/>
            <p:nvPr/>
          </p:nvSpPr>
          <p:spPr>
            <a:xfrm>
              <a:off x="3536150" y="3294475"/>
              <a:ext cx="17275" cy="70550"/>
            </a:xfrm>
            <a:custGeom>
              <a:avLst/>
              <a:gdLst/>
              <a:ahLst/>
              <a:cxnLst/>
              <a:rect l="l" t="t" r="r" b="b"/>
              <a:pathLst>
                <a:path w="691" h="2822" extrusionOk="0">
                  <a:moveTo>
                    <a:pt x="468" y="1"/>
                  </a:moveTo>
                  <a:cubicBezTo>
                    <a:pt x="415" y="1"/>
                    <a:pt x="363" y="35"/>
                    <a:pt x="369" y="88"/>
                  </a:cubicBezTo>
                  <a:cubicBezTo>
                    <a:pt x="405" y="600"/>
                    <a:pt x="357" y="1088"/>
                    <a:pt x="274" y="1576"/>
                  </a:cubicBezTo>
                  <a:cubicBezTo>
                    <a:pt x="191" y="1969"/>
                    <a:pt x="24" y="2338"/>
                    <a:pt x="0" y="2743"/>
                  </a:cubicBezTo>
                  <a:cubicBezTo>
                    <a:pt x="0" y="2793"/>
                    <a:pt x="38" y="2821"/>
                    <a:pt x="79" y="2821"/>
                  </a:cubicBezTo>
                  <a:cubicBezTo>
                    <a:pt x="107" y="2821"/>
                    <a:pt x="136" y="2808"/>
                    <a:pt x="155" y="2779"/>
                  </a:cubicBezTo>
                  <a:cubicBezTo>
                    <a:pt x="667" y="2053"/>
                    <a:pt x="691" y="922"/>
                    <a:pt x="572" y="76"/>
                  </a:cubicBezTo>
                  <a:cubicBezTo>
                    <a:pt x="556" y="23"/>
                    <a:pt x="512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12197;p44">
              <a:extLst>
                <a:ext uri="{FF2B5EF4-FFF2-40B4-BE49-F238E27FC236}">
                  <a16:creationId xmlns:a16="http://schemas.microsoft.com/office/drawing/2014/main" id="{6F725047-1656-9D2F-A7C2-438B4BC60B4B}"/>
                </a:ext>
              </a:extLst>
            </p:cNvPr>
            <p:cNvSpPr/>
            <p:nvPr/>
          </p:nvSpPr>
          <p:spPr>
            <a:xfrm>
              <a:off x="3563950" y="3300900"/>
              <a:ext cx="13900" cy="58250"/>
            </a:xfrm>
            <a:custGeom>
              <a:avLst/>
              <a:gdLst/>
              <a:ahLst/>
              <a:cxnLst/>
              <a:rect l="l" t="t" r="r" b="b"/>
              <a:pathLst>
                <a:path w="556" h="2330" extrusionOk="0">
                  <a:moveTo>
                    <a:pt x="429" y="1"/>
                  </a:moveTo>
                  <a:cubicBezTo>
                    <a:pt x="379" y="1"/>
                    <a:pt x="329" y="30"/>
                    <a:pt x="329" y="93"/>
                  </a:cubicBezTo>
                  <a:cubicBezTo>
                    <a:pt x="353" y="510"/>
                    <a:pt x="317" y="903"/>
                    <a:pt x="234" y="1308"/>
                  </a:cubicBezTo>
                  <a:cubicBezTo>
                    <a:pt x="174" y="1641"/>
                    <a:pt x="31" y="1950"/>
                    <a:pt x="7" y="2260"/>
                  </a:cubicBezTo>
                  <a:cubicBezTo>
                    <a:pt x="0" y="2304"/>
                    <a:pt x="42" y="2329"/>
                    <a:pt x="81" y="2329"/>
                  </a:cubicBezTo>
                  <a:cubicBezTo>
                    <a:pt x="105" y="2329"/>
                    <a:pt x="129" y="2319"/>
                    <a:pt x="138" y="2296"/>
                  </a:cubicBezTo>
                  <a:cubicBezTo>
                    <a:pt x="508" y="1677"/>
                    <a:pt x="555" y="772"/>
                    <a:pt x="531" y="69"/>
                  </a:cubicBezTo>
                  <a:cubicBezTo>
                    <a:pt x="520" y="24"/>
                    <a:pt x="474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12198;p44">
              <a:extLst>
                <a:ext uri="{FF2B5EF4-FFF2-40B4-BE49-F238E27FC236}">
                  <a16:creationId xmlns:a16="http://schemas.microsoft.com/office/drawing/2014/main" id="{57B727FC-EE46-70D7-C816-9D0799F700B4}"/>
                </a:ext>
              </a:extLst>
            </p:cNvPr>
            <p:cNvSpPr/>
            <p:nvPr/>
          </p:nvSpPr>
          <p:spPr>
            <a:xfrm>
              <a:off x="3586250" y="3263625"/>
              <a:ext cx="18675" cy="92225"/>
            </a:xfrm>
            <a:custGeom>
              <a:avLst/>
              <a:gdLst/>
              <a:ahLst/>
              <a:cxnLst/>
              <a:rect l="l" t="t" r="r" b="b"/>
              <a:pathLst>
                <a:path w="747" h="3689" extrusionOk="0">
                  <a:moveTo>
                    <a:pt x="528" y="1"/>
                  </a:moveTo>
                  <a:cubicBezTo>
                    <a:pt x="488" y="1"/>
                    <a:pt x="449" y="24"/>
                    <a:pt x="449" y="72"/>
                  </a:cubicBezTo>
                  <a:cubicBezTo>
                    <a:pt x="568" y="1322"/>
                    <a:pt x="211" y="2394"/>
                    <a:pt x="8" y="3608"/>
                  </a:cubicBezTo>
                  <a:cubicBezTo>
                    <a:pt x="1" y="3653"/>
                    <a:pt x="35" y="3688"/>
                    <a:pt x="71" y="3688"/>
                  </a:cubicBezTo>
                  <a:cubicBezTo>
                    <a:pt x="92" y="3688"/>
                    <a:pt x="114" y="3675"/>
                    <a:pt x="127" y="3644"/>
                  </a:cubicBezTo>
                  <a:cubicBezTo>
                    <a:pt x="699" y="2656"/>
                    <a:pt x="747" y="1191"/>
                    <a:pt x="616" y="72"/>
                  </a:cubicBezTo>
                  <a:cubicBezTo>
                    <a:pt x="610" y="24"/>
                    <a:pt x="568" y="1"/>
                    <a:pt x="5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12199;p44">
              <a:extLst>
                <a:ext uri="{FF2B5EF4-FFF2-40B4-BE49-F238E27FC236}">
                  <a16:creationId xmlns:a16="http://schemas.microsoft.com/office/drawing/2014/main" id="{492BBBFC-0422-72A7-3F8C-CDCBF5F73D4F}"/>
                </a:ext>
              </a:extLst>
            </p:cNvPr>
            <p:cNvSpPr/>
            <p:nvPr/>
          </p:nvSpPr>
          <p:spPr>
            <a:xfrm>
              <a:off x="3601025" y="3276425"/>
              <a:ext cx="8225" cy="44450"/>
            </a:xfrm>
            <a:custGeom>
              <a:avLst/>
              <a:gdLst/>
              <a:ahLst/>
              <a:cxnLst/>
              <a:rect l="l" t="t" r="r" b="b"/>
              <a:pathLst>
                <a:path w="329" h="1778" extrusionOk="0">
                  <a:moveTo>
                    <a:pt x="267" y="1"/>
                  </a:moveTo>
                  <a:cubicBezTo>
                    <a:pt x="236" y="1"/>
                    <a:pt x="203" y="24"/>
                    <a:pt x="203" y="72"/>
                  </a:cubicBezTo>
                  <a:cubicBezTo>
                    <a:pt x="191" y="620"/>
                    <a:pt x="37" y="1155"/>
                    <a:pt x="1" y="1727"/>
                  </a:cubicBezTo>
                  <a:cubicBezTo>
                    <a:pt x="1" y="1760"/>
                    <a:pt x="26" y="1778"/>
                    <a:pt x="51" y="1778"/>
                  </a:cubicBezTo>
                  <a:cubicBezTo>
                    <a:pt x="71" y="1778"/>
                    <a:pt x="91" y="1766"/>
                    <a:pt x="96" y="1739"/>
                  </a:cubicBezTo>
                  <a:cubicBezTo>
                    <a:pt x="263" y="1203"/>
                    <a:pt x="322" y="632"/>
                    <a:pt x="322" y="72"/>
                  </a:cubicBezTo>
                  <a:cubicBezTo>
                    <a:pt x="328" y="24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12200;p44">
              <a:extLst>
                <a:ext uri="{FF2B5EF4-FFF2-40B4-BE49-F238E27FC236}">
                  <a16:creationId xmlns:a16="http://schemas.microsoft.com/office/drawing/2014/main" id="{85781CAD-EF35-061F-632C-8FA20D0D9EB9}"/>
                </a:ext>
              </a:extLst>
            </p:cNvPr>
            <p:cNvSpPr/>
            <p:nvPr/>
          </p:nvSpPr>
          <p:spPr>
            <a:xfrm>
              <a:off x="3316850" y="3176500"/>
              <a:ext cx="33575" cy="36200"/>
            </a:xfrm>
            <a:custGeom>
              <a:avLst/>
              <a:gdLst/>
              <a:ahLst/>
              <a:cxnLst/>
              <a:rect l="l" t="t" r="r" b="b"/>
              <a:pathLst>
                <a:path w="1343" h="1448" extrusionOk="0">
                  <a:moveTo>
                    <a:pt x="1328" y="1"/>
                  </a:moveTo>
                  <a:cubicBezTo>
                    <a:pt x="1325" y="1"/>
                    <a:pt x="1322" y="3"/>
                    <a:pt x="1319" y="9"/>
                  </a:cubicBezTo>
                  <a:cubicBezTo>
                    <a:pt x="783" y="307"/>
                    <a:pt x="200" y="807"/>
                    <a:pt x="9" y="1402"/>
                  </a:cubicBezTo>
                  <a:cubicBezTo>
                    <a:pt x="1" y="1428"/>
                    <a:pt x="29" y="1447"/>
                    <a:pt x="50" y="1447"/>
                  </a:cubicBezTo>
                  <a:cubicBezTo>
                    <a:pt x="58" y="1447"/>
                    <a:pt x="65" y="1444"/>
                    <a:pt x="69" y="1438"/>
                  </a:cubicBezTo>
                  <a:cubicBezTo>
                    <a:pt x="259" y="1200"/>
                    <a:pt x="414" y="914"/>
                    <a:pt x="616" y="676"/>
                  </a:cubicBezTo>
                  <a:cubicBezTo>
                    <a:pt x="843" y="438"/>
                    <a:pt x="1081" y="211"/>
                    <a:pt x="1343" y="21"/>
                  </a:cubicBezTo>
                  <a:cubicBezTo>
                    <a:pt x="1343" y="21"/>
                    <a:pt x="1336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12201;p44">
              <a:extLst>
                <a:ext uri="{FF2B5EF4-FFF2-40B4-BE49-F238E27FC236}">
                  <a16:creationId xmlns:a16="http://schemas.microsoft.com/office/drawing/2014/main" id="{FC9209FC-72C1-CA64-C65D-A266D562AEC9}"/>
                </a:ext>
              </a:extLst>
            </p:cNvPr>
            <p:cNvSpPr/>
            <p:nvPr/>
          </p:nvSpPr>
          <p:spPr>
            <a:xfrm>
              <a:off x="3274500" y="3256225"/>
              <a:ext cx="24625" cy="69850"/>
            </a:xfrm>
            <a:custGeom>
              <a:avLst/>
              <a:gdLst/>
              <a:ahLst/>
              <a:cxnLst/>
              <a:rect l="l" t="t" r="r" b="b"/>
              <a:pathLst>
                <a:path w="985" h="2794" extrusionOk="0">
                  <a:moveTo>
                    <a:pt x="925" y="0"/>
                  </a:moveTo>
                  <a:cubicBezTo>
                    <a:pt x="910" y="0"/>
                    <a:pt x="894" y="7"/>
                    <a:pt x="882" y="23"/>
                  </a:cubicBezTo>
                  <a:cubicBezTo>
                    <a:pt x="691" y="475"/>
                    <a:pt x="525" y="904"/>
                    <a:pt x="382" y="1368"/>
                  </a:cubicBezTo>
                  <a:cubicBezTo>
                    <a:pt x="227" y="1821"/>
                    <a:pt x="36" y="2273"/>
                    <a:pt x="1" y="2737"/>
                  </a:cubicBezTo>
                  <a:cubicBezTo>
                    <a:pt x="1" y="2775"/>
                    <a:pt x="33" y="2793"/>
                    <a:pt x="63" y="2793"/>
                  </a:cubicBezTo>
                  <a:cubicBezTo>
                    <a:pt x="82" y="2793"/>
                    <a:pt x="99" y="2786"/>
                    <a:pt x="108" y="2773"/>
                  </a:cubicBezTo>
                  <a:cubicBezTo>
                    <a:pt x="322" y="2380"/>
                    <a:pt x="405" y="1940"/>
                    <a:pt x="536" y="1523"/>
                  </a:cubicBezTo>
                  <a:cubicBezTo>
                    <a:pt x="691" y="1047"/>
                    <a:pt x="834" y="547"/>
                    <a:pt x="977" y="58"/>
                  </a:cubicBezTo>
                  <a:cubicBezTo>
                    <a:pt x="985" y="27"/>
                    <a:pt x="956" y="0"/>
                    <a:pt x="9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12202;p44">
              <a:extLst>
                <a:ext uri="{FF2B5EF4-FFF2-40B4-BE49-F238E27FC236}">
                  <a16:creationId xmlns:a16="http://schemas.microsoft.com/office/drawing/2014/main" id="{6D69713E-8ACD-C8D0-021C-CF562D460419}"/>
                </a:ext>
              </a:extLst>
            </p:cNvPr>
            <p:cNvSpPr/>
            <p:nvPr/>
          </p:nvSpPr>
          <p:spPr>
            <a:xfrm>
              <a:off x="3268250" y="3350575"/>
              <a:ext cx="34900" cy="192125"/>
            </a:xfrm>
            <a:custGeom>
              <a:avLst/>
              <a:gdLst/>
              <a:ahLst/>
              <a:cxnLst/>
              <a:rect l="l" t="t" r="r" b="b"/>
              <a:pathLst>
                <a:path w="1396" h="7685" extrusionOk="0">
                  <a:moveTo>
                    <a:pt x="211" y="1"/>
                  </a:moveTo>
                  <a:cubicBezTo>
                    <a:pt x="170" y="1"/>
                    <a:pt x="126" y="27"/>
                    <a:pt x="120" y="83"/>
                  </a:cubicBezTo>
                  <a:cubicBezTo>
                    <a:pt x="48" y="1476"/>
                    <a:pt x="1" y="2892"/>
                    <a:pt x="167" y="4297"/>
                  </a:cubicBezTo>
                  <a:cubicBezTo>
                    <a:pt x="298" y="5428"/>
                    <a:pt x="477" y="6750"/>
                    <a:pt x="1227" y="7655"/>
                  </a:cubicBezTo>
                  <a:cubicBezTo>
                    <a:pt x="1244" y="7675"/>
                    <a:pt x="1266" y="7684"/>
                    <a:pt x="1288" y="7684"/>
                  </a:cubicBezTo>
                  <a:cubicBezTo>
                    <a:pt x="1342" y="7684"/>
                    <a:pt x="1395" y="7631"/>
                    <a:pt x="1370" y="7572"/>
                  </a:cubicBezTo>
                  <a:cubicBezTo>
                    <a:pt x="1048" y="6274"/>
                    <a:pt x="584" y="5143"/>
                    <a:pt x="465" y="3785"/>
                  </a:cubicBezTo>
                  <a:cubicBezTo>
                    <a:pt x="358" y="2547"/>
                    <a:pt x="358" y="1321"/>
                    <a:pt x="286" y="71"/>
                  </a:cubicBezTo>
                  <a:cubicBezTo>
                    <a:pt x="286" y="24"/>
                    <a:pt x="250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12203;p44">
              <a:extLst>
                <a:ext uri="{FF2B5EF4-FFF2-40B4-BE49-F238E27FC236}">
                  <a16:creationId xmlns:a16="http://schemas.microsoft.com/office/drawing/2014/main" id="{B1C25C0A-A1FD-0204-F7DF-6146D150AE11}"/>
                </a:ext>
              </a:extLst>
            </p:cNvPr>
            <p:cNvSpPr/>
            <p:nvPr/>
          </p:nvSpPr>
          <p:spPr>
            <a:xfrm>
              <a:off x="3329575" y="3181425"/>
              <a:ext cx="43025" cy="50400"/>
            </a:xfrm>
            <a:custGeom>
              <a:avLst/>
              <a:gdLst/>
              <a:ahLst/>
              <a:cxnLst/>
              <a:rect l="l" t="t" r="r" b="b"/>
              <a:pathLst>
                <a:path w="1721" h="2016" extrusionOk="0">
                  <a:moveTo>
                    <a:pt x="1670" y="1"/>
                  </a:moveTo>
                  <a:cubicBezTo>
                    <a:pt x="1665" y="1"/>
                    <a:pt x="1660" y="1"/>
                    <a:pt x="1655" y="2"/>
                  </a:cubicBezTo>
                  <a:cubicBezTo>
                    <a:pt x="893" y="407"/>
                    <a:pt x="96" y="1026"/>
                    <a:pt x="0" y="1967"/>
                  </a:cubicBezTo>
                  <a:cubicBezTo>
                    <a:pt x="0" y="2001"/>
                    <a:pt x="27" y="2015"/>
                    <a:pt x="52" y="2015"/>
                  </a:cubicBezTo>
                  <a:cubicBezTo>
                    <a:pt x="72" y="2015"/>
                    <a:pt x="90" y="2006"/>
                    <a:pt x="96" y="1991"/>
                  </a:cubicBezTo>
                  <a:cubicBezTo>
                    <a:pt x="334" y="1657"/>
                    <a:pt x="453" y="1264"/>
                    <a:pt x="703" y="943"/>
                  </a:cubicBezTo>
                  <a:cubicBezTo>
                    <a:pt x="977" y="598"/>
                    <a:pt x="1310" y="288"/>
                    <a:pt x="1667" y="62"/>
                  </a:cubicBezTo>
                  <a:cubicBezTo>
                    <a:pt x="1720" y="41"/>
                    <a:pt x="1707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12204;p44">
              <a:extLst>
                <a:ext uri="{FF2B5EF4-FFF2-40B4-BE49-F238E27FC236}">
                  <a16:creationId xmlns:a16="http://schemas.microsoft.com/office/drawing/2014/main" id="{0D758709-5539-A1D1-A6D3-C6029968DA7F}"/>
                </a:ext>
              </a:extLst>
            </p:cNvPr>
            <p:cNvSpPr/>
            <p:nvPr/>
          </p:nvSpPr>
          <p:spPr>
            <a:xfrm>
              <a:off x="3318250" y="3245800"/>
              <a:ext cx="8725" cy="21100"/>
            </a:xfrm>
            <a:custGeom>
              <a:avLst/>
              <a:gdLst/>
              <a:ahLst/>
              <a:cxnLst/>
              <a:rect l="l" t="t" r="r" b="b"/>
              <a:pathLst>
                <a:path w="349" h="844" extrusionOk="0">
                  <a:moveTo>
                    <a:pt x="300" y="0"/>
                  </a:moveTo>
                  <a:cubicBezTo>
                    <a:pt x="284" y="0"/>
                    <a:pt x="268" y="11"/>
                    <a:pt x="263" y="35"/>
                  </a:cubicBezTo>
                  <a:cubicBezTo>
                    <a:pt x="191" y="285"/>
                    <a:pt x="37" y="523"/>
                    <a:pt x="1" y="785"/>
                  </a:cubicBezTo>
                  <a:cubicBezTo>
                    <a:pt x="1" y="817"/>
                    <a:pt x="17" y="843"/>
                    <a:pt x="38" y="843"/>
                  </a:cubicBezTo>
                  <a:cubicBezTo>
                    <a:pt x="49" y="843"/>
                    <a:pt x="60" y="837"/>
                    <a:pt x="72" y="821"/>
                  </a:cubicBezTo>
                  <a:cubicBezTo>
                    <a:pt x="215" y="594"/>
                    <a:pt x="299" y="309"/>
                    <a:pt x="334" y="59"/>
                  </a:cubicBezTo>
                  <a:cubicBezTo>
                    <a:pt x="348" y="23"/>
                    <a:pt x="32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12205;p44">
              <a:extLst>
                <a:ext uri="{FF2B5EF4-FFF2-40B4-BE49-F238E27FC236}">
                  <a16:creationId xmlns:a16="http://schemas.microsoft.com/office/drawing/2014/main" id="{848A2C36-6DFA-09BB-4BF7-96198617B5FC}"/>
                </a:ext>
              </a:extLst>
            </p:cNvPr>
            <p:cNvSpPr/>
            <p:nvPr/>
          </p:nvSpPr>
          <p:spPr>
            <a:xfrm>
              <a:off x="3307850" y="3277850"/>
              <a:ext cx="6750" cy="19925"/>
            </a:xfrm>
            <a:custGeom>
              <a:avLst/>
              <a:gdLst/>
              <a:ahLst/>
              <a:cxnLst/>
              <a:rect l="l" t="t" r="r" b="b"/>
              <a:pathLst>
                <a:path w="270" h="797" extrusionOk="0">
                  <a:moveTo>
                    <a:pt x="228" y="1"/>
                  </a:moveTo>
                  <a:cubicBezTo>
                    <a:pt x="214" y="1"/>
                    <a:pt x="200" y="9"/>
                    <a:pt x="191" y="27"/>
                  </a:cubicBezTo>
                  <a:cubicBezTo>
                    <a:pt x="143" y="158"/>
                    <a:pt x="95" y="277"/>
                    <a:pt x="72" y="420"/>
                  </a:cubicBezTo>
                  <a:cubicBezTo>
                    <a:pt x="36" y="539"/>
                    <a:pt x="0" y="634"/>
                    <a:pt x="12" y="753"/>
                  </a:cubicBezTo>
                  <a:cubicBezTo>
                    <a:pt x="18" y="785"/>
                    <a:pt x="39" y="796"/>
                    <a:pt x="61" y="796"/>
                  </a:cubicBezTo>
                  <a:cubicBezTo>
                    <a:pt x="81" y="796"/>
                    <a:pt x="103" y="788"/>
                    <a:pt x="119" y="777"/>
                  </a:cubicBezTo>
                  <a:cubicBezTo>
                    <a:pt x="191" y="670"/>
                    <a:pt x="191" y="551"/>
                    <a:pt x="203" y="444"/>
                  </a:cubicBezTo>
                  <a:cubicBezTo>
                    <a:pt x="214" y="313"/>
                    <a:pt x="238" y="194"/>
                    <a:pt x="262" y="51"/>
                  </a:cubicBezTo>
                  <a:cubicBezTo>
                    <a:pt x="269" y="21"/>
                    <a:pt x="250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12206;p44">
              <a:extLst>
                <a:ext uri="{FF2B5EF4-FFF2-40B4-BE49-F238E27FC236}">
                  <a16:creationId xmlns:a16="http://schemas.microsoft.com/office/drawing/2014/main" id="{14ECBCE9-6E8B-704D-222C-48DAABDCF334}"/>
                </a:ext>
              </a:extLst>
            </p:cNvPr>
            <p:cNvSpPr/>
            <p:nvPr/>
          </p:nvSpPr>
          <p:spPr>
            <a:xfrm>
              <a:off x="3298325" y="3322625"/>
              <a:ext cx="4175" cy="20725"/>
            </a:xfrm>
            <a:custGeom>
              <a:avLst/>
              <a:gdLst/>
              <a:ahLst/>
              <a:cxnLst/>
              <a:rect l="l" t="t" r="r" b="b"/>
              <a:pathLst>
                <a:path w="167" h="829" extrusionOk="0">
                  <a:moveTo>
                    <a:pt x="79" y="1"/>
                  </a:moveTo>
                  <a:cubicBezTo>
                    <a:pt x="39" y="1"/>
                    <a:pt x="0" y="28"/>
                    <a:pt x="0" y="81"/>
                  </a:cubicBezTo>
                  <a:cubicBezTo>
                    <a:pt x="0" y="319"/>
                    <a:pt x="0" y="546"/>
                    <a:pt x="36" y="784"/>
                  </a:cubicBezTo>
                  <a:cubicBezTo>
                    <a:pt x="42" y="814"/>
                    <a:pt x="63" y="828"/>
                    <a:pt x="85" y="828"/>
                  </a:cubicBezTo>
                  <a:cubicBezTo>
                    <a:pt x="107" y="828"/>
                    <a:pt x="131" y="814"/>
                    <a:pt x="143" y="784"/>
                  </a:cubicBezTo>
                  <a:cubicBezTo>
                    <a:pt x="167" y="546"/>
                    <a:pt x="167" y="319"/>
                    <a:pt x="167" y="81"/>
                  </a:cubicBezTo>
                  <a:cubicBezTo>
                    <a:pt x="161" y="28"/>
                    <a:pt x="119" y="1"/>
                    <a:pt x="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12207;p44">
              <a:extLst>
                <a:ext uri="{FF2B5EF4-FFF2-40B4-BE49-F238E27FC236}">
                  <a16:creationId xmlns:a16="http://schemas.microsoft.com/office/drawing/2014/main" id="{F1840BC8-0D4B-F575-2E6B-9C355E93C00C}"/>
                </a:ext>
              </a:extLst>
            </p:cNvPr>
            <p:cNvSpPr/>
            <p:nvPr/>
          </p:nvSpPr>
          <p:spPr>
            <a:xfrm>
              <a:off x="3290275" y="3367650"/>
              <a:ext cx="28775" cy="146075"/>
            </a:xfrm>
            <a:custGeom>
              <a:avLst/>
              <a:gdLst/>
              <a:ahLst/>
              <a:cxnLst/>
              <a:rect l="l" t="t" r="r" b="b"/>
              <a:pathLst>
                <a:path w="1151" h="5843" extrusionOk="0">
                  <a:moveTo>
                    <a:pt x="292" y="1"/>
                  </a:moveTo>
                  <a:cubicBezTo>
                    <a:pt x="266" y="1"/>
                    <a:pt x="239" y="19"/>
                    <a:pt x="239" y="54"/>
                  </a:cubicBezTo>
                  <a:cubicBezTo>
                    <a:pt x="167" y="1174"/>
                    <a:pt x="1" y="2305"/>
                    <a:pt x="84" y="3436"/>
                  </a:cubicBezTo>
                  <a:cubicBezTo>
                    <a:pt x="144" y="4162"/>
                    <a:pt x="310" y="5400"/>
                    <a:pt x="1001" y="5829"/>
                  </a:cubicBezTo>
                  <a:cubicBezTo>
                    <a:pt x="1015" y="5839"/>
                    <a:pt x="1031" y="5843"/>
                    <a:pt x="1045" y="5843"/>
                  </a:cubicBezTo>
                  <a:cubicBezTo>
                    <a:pt x="1102" y="5843"/>
                    <a:pt x="1151" y="5779"/>
                    <a:pt x="1132" y="5722"/>
                  </a:cubicBezTo>
                  <a:cubicBezTo>
                    <a:pt x="1013" y="5305"/>
                    <a:pt x="739" y="4948"/>
                    <a:pt x="644" y="4507"/>
                  </a:cubicBezTo>
                  <a:cubicBezTo>
                    <a:pt x="501" y="3972"/>
                    <a:pt x="441" y="3424"/>
                    <a:pt x="417" y="2900"/>
                  </a:cubicBezTo>
                  <a:cubicBezTo>
                    <a:pt x="370" y="1947"/>
                    <a:pt x="406" y="1007"/>
                    <a:pt x="346" y="54"/>
                  </a:cubicBezTo>
                  <a:cubicBezTo>
                    <a:pt x="346" y="19"/>
                    <a:pt x="319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12208;p44">
              <a:extLst>
                <a:ext uri="{FF2B5EF4-FFF2-40B4-BE49-F238E27FC236}">
                  <a16:creationId xmlns:a16="http://schemas.microsoft.com/office/drawing/2014/main" id="{B9B6B7AA-7950-2ED0-6992-F180EDAF7781}"/>
                </a:ext>
              </a:extLst>
            </p:cNvPr>
            <p:cNvSpPr/>
            <p:nvPr/>
          </p:nvSpPr>
          <p:spPr>
            <a:xfrm>
              <a:off x="3346925" y="3200925"/>
              <a:ext cx="37475" cy="51300"/>
            </a:xfrm>
            <a:custGeom>
              <a:avLst/>
              <a:gdLst/>
              <a:ahLst/>
              <a:cxnLst/>
              <a:rect l="l" t="t" r="r" b="b"/>
              <a:pathLst>
                <a:path w="1499" h="2052" extrusionOk="0">
                  <a:moveTo>
                    <a:pt x="1364" y="1"/>
                  </a:moveTo>
                  <a:cubicBezTo>
                    <a:pt x="1353" y="1"/>
                    <a:pt x="1342" y="3"/>
                    <a:pt x="1330" y="8"/>
                  </a:cubicBezTo>
                  <a:cubicBezTo>
                    <a:pt x="973" y="139"/>
                    <a:pt x="735" y="449"/>
                    <a:pt x="556" y="782"/>
                  </a:cubicBezTo>
                  <a:cubicBezTo>
                    <a:pt x="354" y="1151"/>
                    <a:pt x="128" y="1568"/>
                    <a:pt x="9" y="1973"/>
                  </a:cubicBezTo>
                  <a:cubicBezTo>
                    <a:pt x="0" y="2015"/>
                    <a:pt x="34" y="2052"/>
                    <a:pt x="72" y="2052"/>
                  </a:cubicBezTo>
                  <a:cubicBezTo>
                    <a:pt x="87" y="2052"/>
                    <a:pt x="102" y="2046"/>
                    <a:pt x="116" y="2032"/>
                  </a:cubicBezTo>
                  <a:cubicBezTo>
                    <a:pt x="616" y="1508"/>
                    <a:pt x="699" y="532"/>
                    <a:pt x="1414" y="199"/>
                  </a:cubicBezTo>
                  <a:cubicBezTo>
                    <a:pt x="1499" y="156"/>
                    <a:pt x="1451" y="1"/>
                    <a:pt x="13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12209;p44">
              <a:extLst>
                <a:ext uri="{FF2B5EF4-FFF2-40B4-BE49-F238E27FC236}">
                  <a16:creationId xmlns:a16="http://schemas.microsoft.com/office/drawing/2014/main" id="{DF47BA43-DEA2-CB53-895C-5986447D1F8C}"/>
                </a:ext>
              </a:extLst>
            </p:cNvPr>
            <p:cNvSpPr/>
            <p:nvPr/>
          </p:nvSpPr>
          <p:spPr>
            <a:xfrm>
              <a:off x="3320050" y="3269825"/>
              <a:ext cx="24325" cy="249200"/>
            </a:xfrm>
            <a:custGeom>
              <a:avLst/>
              <a:gdLst/>
              <a:ahLst/>
              <a:cxnLst/>
              <a:rect l="l" t="t" r="r" b="b"/>
              <a:pathLst>
                <a:path w="973" h="9968" extrusionOk="0">
                  <a:moveTo>
                    <a:pt x="925" y="0"/>
                  </a:moveTo>
                  <a:cubicBezTo>
                    <a:pt x="911" y="0"/>
                    <a:pt x="898" y="8"/>
                    <a:pt x="893" y="26"/>
                  </a:cubicBezTo>
                  <a:cubicBezTo>
                    <a:pt x="191" y="1455"/>
                    <a:pt x="0" y="3217"/>
                    <a:pt x="36" y="4789"/>
                  </a:cubicBezTo>
                  <a:cubicBezTo>
                    <a:pt x="60" y="5658"/>
                    <a:pt x="60" y="6491"/>
                    <a:pt x="155" y="7361"/>
                  </a:cubicBezTo>
                  <a:cubicBezTo>
                    <a:pt x="262" y="8194"/>
                    <a:pt x="358" y="9075"/>
                    <a:pt x="548" y="9885"/>
                  </a:cubicBezTo>
                  <a:cubicBezTo>
                    <a:pt x="565" y="9940"/>
                    <a:pt x="617" y="9967"/>
                    <a:pt x="667" y="9967"/>
                  </a:cubicBezTo>
                  <a:cubicBezTo>
                    <a:pt x="725" y="9967"/>
                    <a:pt x="781" y="9931"/>
                    <a:pt x="774" y="9861"/>
                  </a:cubicBezTo>
                  <a:cubicBezTo>
                    <a:pt x="667" y="9087"/>
                    <a:pt x="477" y="8373"/>
                    <a:pt x="429" y="7599"/>
                  </a:cubicBezTo>
                  <a:cubicBezTo>
                    <a:pt x="381" y="6742"/>
                    <a:pt x="227" y="5896"/>
                    <a:pt x="203" y="5039"/>
                  </a:cubicBezTo>
                  <a:cubicBezTo>
                    <a:pt x="203" y="4277"/>
                    <a:pt x="286" y="3491"/>
                    <a:pt x="369" y="2729"/>
                  </a:cubicBezTo>
                  <a:cubicBezTo>
                    <a:pt x="477" y="1777"/>
                    <a:pt x="727" y="955"/>
                    <a:pt x="965" y="50"/>
                  </a:cubicBezTo>
                  <a:cubicBezTo>
                    <a:pt x="972" y="21"/>
                    <a:pt x="948" y="0"/>
                    <a:pt x="9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12210;p44">
              <a:extLst>
                <a:ext uri="{FF2B5EF4-FFF2-40B4-BE49-F238E27FC236}">
                  <a16:creationId xmlns:a16="http://schemas.microsoft.com/office/drawing/2014/main" id="{E4F003CC-1862-87CB-744B-2D525E6AE714}"/>
                </a:ext>
              </a:extLst>
            </p:cNvPr>
            <p:cNvSpPr/>
            <p:nvPr/>
          </p:nvSpPr>
          <p:spPr>
            <a:xfrm>
              <a:off x="3346525" y="3236100"/>
              <a:ext cx="40300" cy="94900"/>
            </a:xfrm>
            <a:custGeom>
              <a:avLst/>
              <a:gdLst/>
              <a:ahLst/>
              <a:cxnLst/>
              <a:rect l="l" t="t" r="r" b="b"/>
              <a:pathLst>
                <a:path w="1612" h="3796" extrusionOk="0">
                  <a:moveTo>
                    <a:pt x="1540" y="1"/>
                  </a:moveTo>
                  <a:cubicBezTo>
                    <a:pt x="1527" y="1"/>
                    <a:pt x="1513" y="6"/>
                    <a:pt x="1501" y="18"/>
                  </a:cubicBezTo>
                  <a:cubicBezTo>
                    <a:pt x="453" y="875"/>
                    <a:pt x="84" y="2471"/>
                    <a:pt x="1" y="3757"/>
                  </a:cubicBezTo>
                  <a:cubicBezTo>
                    <a:pt x="1" y="3778"/>
                    <a:pt x="27" y="3795"/>
                    <a:pt x="50" y="3795"/>
                  </a:cubicBezTo>
                  <a:cubicBezTo>
                    <a:pt x="65" y="3795"/>
                    <a:pt x="80" y="3788"/>
                    <a:pt x="84" y="3769"/>
                  </a:cubicBezTo>
                  <a:cubicBezTo>
                    <a:pt x="549" y="2506"/>
                    <a:pt x="632" y="1149"/>
                    <a:pt x="1585" y="90"/>
                  </a:cubicBezTo>
                  <a:cubicBezTo>
                    <a:pt x="1611" y="45"/>
                    <a:pt x="1578" y="1"/>
                    <a:pt x="15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12211;p44">
              <a:extLst>
                <a:ext uri="{FF2B5EF4-FFF2-40B4-BE49-F238E27FC236}">
                  <a16:creationId xmlns:a16="http://schemas.microsoft.com/office/drawing/2014/main" id="{2AE7279A-7D2B-8713-69F0-EE29B11B1C6D}"/>
                </a:ext>
              </a:extLst>
            </p:cNvPr>
            <p:cNvSpPr/>
            <p:nvPr/>
          </p:nvSpPr>
          <p:spPr>
            <a:xfrm>
              <a:off x="3340575" y="3356075"/>
              <a:ext cx="23250" cy="159350"/>
            </a:xfrm>
            <a:custGeom>
              <a:avLst/>
              <a:gdLst/>
              <a:ahLst/>
              <a:cxnLst/>
              <a:rect l="l" t="t" r="r" b="b"/>
              <a:pathLst>
                <a:path w="930" h="6374" extrusionOk="0">
                  <a:moveTo>
                    <a:pt x="214" y="1"/>
                  </a:moveTo>
                  <a:cubicBezTo>
                    <a:pt x="172" y="1"/>
                    <a:pt x="132" y="31"/>
                    <a:pt x="132" y="89"/>
                  </a:cubicBezTo>
                  <a:cubicBezTo>
                    <a:pt x="25" y="2232"/>
                    <a:pt x="1" y="4292"/>
                    <a:pt x="751" y="6339"/>
                  </a:cubicBezTo>
                  <a:cubicBezTo>
                    <a:pt x="761" y="6364"/>
                    <a:pt x="780" y="6374"/>
                    <a:pt x="799" y="6374"/>
                  </a:cubicBezTo>
                  <a:cubicBezTo>
                    <a:pt x="828" y="6374"/>
                    <a:pt x="858" y="6351"/>
                    <a:pt x="858" y="6316"/>
                  </a:cubicBezTo>
                  <a:cubicBezTo>
                    <a:pt x="930" y="5339"/>
                    <a:pt x="501" y="4327"/>
                    <a:pt x="429" y="3339"/>
                  </a:cubicBezTo>
                  <a:cubicBezTo>
                    <a:pt x="334" y="2256"/>
                    <a:pt x="358" y="1184"/>
                    <a:pt x="310" y="101"/>
                  </a:cubicBezTo>
                  <a:cubicBezTo>
                    <a:pt x="304" y="34"/>
                    <a:pt x="258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12212;p44">
              <a:extLst>
                <a:ext uri="{FF2B5EF4-FFF2-40B4-BE49-F238E27FC236}">
                  <a16:creationId xmlns:a16="http://schemas.microsoft.com/office/drawing/2014/main" id="{FEE6031C-0F6D-AFBE-F94B-181E0D08EBD6}"/>
                </a:ext>
              </a:extLst>
            </p:cNvPr>
            <p:cNvSpPr/>
            <p:nvPr/>
          </p:nvSpPr>
          <p:spPr>
            <a:xfrm>
              <a:off x="3366775" y="3375025"/>
              <a:ext cx="16100" cy="92575"/>
            </a:xfrm>
            <a:custGeom>
              <a:avLst/>
              <a:gdLst/>
              <a:ahLst/>
              <a:cxnLst/>
              <a:rect l="l" t="t" r="r" b="b"/>
              <a:pathLst>
                <a:path w="644" h="3703" extrusionOk="0">
                  <a:moveTo>
                    <a:pt x="557" y="1"/>
                  </a:moveTo>
                  <a:cubicBezTo>
                    <a:pt x="532" y="1"/>
                    <a:pt x="510" y="14"/>
                    <a:pt x="501" y="45"/>
                  </a:cubicBezTo>
                  <a:cubicBezTo>
                    <a:pt x="60" y="1069"/>
                    <a:pt x="1" y="2581"/>
                    <a:pt x="382" y="3641"/>
                  </a:cubicBezTo>
                  <a:cubicBezTo>
                    <a:pt x="392" y="3684"/>
                    <a:pt x="425" y="3702"/>
                    <a:pt x="457" y="3702"/>
                  </a:cubicBezTo>
                  <a:cubicBezTo>
                    <a:pt x="497" y="3702"/>
                    <a:pt x="536" y="3675"/>
                    <a:pt x="536" y="3629"/>
                  </a:cubicBezTo>
                  <a:cubicBezTo>
                    <a:pt x="584" y="3034"/>
                    <a:pt x="465" y="2450"/>
                    <a:pt x="477" y="1855"/>
                  </a:cubicBezTo>
                  <a:cubicBezTo>
                    <a:pt x="477" y="1260"/>
                    <a:pt x="596" y="676"/>
                    <a:pt x="644" y="81"/>
                  </a:cubicBezTo>
                  <a:cubicBezTo>
                    <a:pt x="644" y="36"/>
                    <a:pt x="597" y="1"/>
                    <a:pt x="5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12213;p44">
              <a:extLst>
                <a:ext uri="{FF2B5EF4-FFF2-40B4-BE49-F238E27FC236}">
                  <a16:creationId xmlns:a16="http://schemas.microsoft.com/office/drawing/2014/main" id="{277A14D6-14FB-72CD-BC26-D1F4EED558F8}"/>
                </a:ext>
              </a:extLst>
            </p:cNvPr>
            <p:cNvSpPr/>
            <p:nvPr/>
          </p:nvSpPr>
          <p:spPr>
            <a:xfrm>
              <a:off x="3378275" y="3486125"/>
              <a:ext cx="10250" cy="21225"/>
            </a:xfrm>
            <a:custGeom>
              <a:avLst/>
              <a:gdLst/>
              <a:ahLst/>
              <a:cxnLst/>
              <a:rect l="l" t="t" r="r" b="b"/>
              <a:pathLst>
                <a:path w="410" h="849" extrusionOk="0">
                  <a:moveTo>
                    <a:pt x="105" y="1"/>
                  </a:moveTo>
                  <a:cubicBezTo>
                    <a:pt x="55" y="1"/>
                    <a:pt x="0" y="51"/>
                    <a:pt x="17" y="102"/>
                  </a:cubicBezTo>
                  <a:cubicBezTo>
                    <a:pt x="53" y="221"/>
                    <a:pt x="76" y="328"/>
                    <a:pt x="124" y="447"/>
                  </a:cubicBezTo>
                  <a:cubicBezTo>
                    <a:pt x="172" y="566"/>
                    <a:pt x="219" y="685"/>
                    <a:pt x="243" y="804"/>
                  </a:cubicBezTo>
                  <a:cubicBezTo>
                    <a:pt x="249" y="834"/>
                    <a:pt x="279" y="849"/>
                    <a:pt x="309" y="849"/>
                  </a:cubicBezTo>
                  <a:cubicBezTo>
                    <a:pt x="338" y="849"/>
                    <a:pt x="368" y="834"/>
                    <a:pt x="374" y="804"/>
                  </a:cubicBezTo>
                  <a:cubicBezTo>
                    <a:pt x="410" y="661"/>
                    <a:pt x="410" y="518"/>
                    <a:pt x="362" y="387"/>
                  </a:cubicBezTo>
                  <a:cubicBezTo>
                    <a:pt x="315" y="245"/>
                    <a:pt x="243" y="149"/>
                    <a:pt x="160" y="30"/>
                  </a:cubicBezTo>
                  <a:cubicBezTo>
                    <a:pt x="146" y="9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12214;p44">
              <a:extLst>
                <a:ext uri="{FF2B5EF4-FFF2-40B4-BE49-F238E27FC236}">
                  <a16:creationId xmlns:a16="http://schemas.microsoft.com/office/drawing/2014/main" id="{C29F4F49-95B0-831C-3773-88070724FA57}"/>
                </a:ext>
              </a:extLst>
            </p:cNvPr>
            <p:cNvSpPr/>
            <p:nvPr/>
          </p:nvSpPr>
          <p:spPr>
            <a:xfrm>
              <a:off x="3406950" y="3384625"/>
              <a:ext cx="13125" cy="120475"/>
            </a:xfrm>
            <a:custGeom>
              <a:avLst/>
              <a:gdLst/>
              <a:ahLst/>
              <a:cxnLst/>
              <a:rect l="l" t="t" r="r" b="b"/>
              <a:pathLst>
                <a:path w="525" h="4819" extrusionOk="0">
                  <a:moveTo>
                    <a:pt x="190" y="0"/>
                  </a:moveTo>
                  <a:cubicBezTo>
                    <a:pt x="183" y="0"/>
                    <a:pt x="174" y="6"/>
                    <a:pt x="168" y="18"/>
                  </a:cubicBezTo>
                  <a:cubicBezTo>
                    <a:pt x="1" y="792"/>
                    <a:pt x="37" y="1590"/>
                    <a:pt x="37" y="2376"/>
                  </a:cubicBezTo>
                  <a:cubicBezTo>
                    <a:pt x="49" y="3173"/>
                    <a:pt x="25" y="4019"/>
                    <a:pt x="322" y="4757"/>
                  </a:cubicBezTo>
                  <a:cubicBezTo>
                    <a:pt x="334" y="4797"/>
                    <a:pt x="368" y="4818"/>
                    <a:pt x="399" y="4818"/>
                  </a:cubicBezTo>
                  <a:cubicBezTo>
                    <a:pt x="434" y="4818"/>
                    <a:pt x="465" y="4794"/>
                    <a:pt x="465" y="4745"/>
                  </a:cubicBezTo>
                  <a:cubicBezTo>
                    <a:pt x="525" y="3912"/>
                    <a:pt x="358" y="3078"/>
                    <a:pt x="334" y="2245"/>
                  </a:cubicBezTo>
                  <a:cubicBezTo>
                    <a:pt x="299" y="1507"/>
                    <a:pt x="346" y="745"/>
                    <a:pt x="203" y="18"/>
                  </a:cubicBezTo>
                  <a:cubicBezTo>
                    <a:pt x="203" y="6"/>
                    <a:pt x="197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12215;p44">
              <a:extLst>
                <a:ext uri="{FF2B5EF4-FFF2-40B4-BE49-F238E27FC236}">
                  <a16:creationId xmlns:a16="http://schemas.microsoft.com/office/drawing/2014/main" id="{2C2B732E-30F7-8372-0CCD-52640DCEF41F}"/>
                </a:ext>
              </a:extLst>
            </p:cNvPr>
            <p:cNvSpPr/>
            <p:nvPr/>
          </p:nvSpPr>
          <p:spPr>
            <a:xfrm>
              <a:off x="3435825" y="3369700"/>
              <a:ext cx="23875" cy="119100"/>
            </a:xfrm>
            <a:custGeom>
              <a:avLst/>
              <a:gdLst/>
              <a:ahLst/>
              <a:cxnLst/>
              <a:rect l="l" t="t" r="r" b="b"/>
              <a:pathLst>
                <a:path w="955" h="4764" extrusionOk="0">
                  <a:moveTo>
                    <a:pt x="808" y="0"/>
                  </a:moveTo>
                  <a:cubicBezTo>
                    <a:pt x="779" y="0"/>
                    <a:pt x="746" y="18"/>
                    <a:pt x="727" y="56"/>
                  </a:cubicBezTo>
                  <a:cubicBezTo>
                    <a:pt x="168" y="1473"/>
                    <a:pt x="1" y="3318"/>
                    <a:pt x="691" y="4699"/>
                  </a:cubicBezTo>
                  <a:cubicBezTo>
                    <a:pt x="714" y="4745"/>
                    <a:pt x="752" y="4764"/>
                    <a:pt x="789" y="4764"/>
                  </a:cubicBezTo>
                  <a:cubicBezTo>
                    <a:pt x="870" y="4764"/>
                    <a:pt x="954" y="4677"/>
                    <a:pt x="906" y="4580"/>
                  </a:cubicBezTo>
                  <a:cubicBezTo>
                    <a:pt x="156" y="3294"/>
                    <a:pt x="560" y="1484"/>
                    <a:pt x="870" y="103"/>
                  </a:cubicBezTo>
                  <a:cubicBezTo>
                    <a:pt x="891" y="39"/>
                    <a:pt x="853" y="0"/>
                    <a:pt x="8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12216;p44">
              <a:extLst>
                <a:ext uri="{FF2B5EF4-FFF2-40B4-BE49-F238E27FC236}">
                  <a16:creationId xmlns:a16="http://schemas.microsoft.com/office/drawing/2014/main" id="{BA114CD6-B49C-C396-6779-AC5B771C5DBF}"/>
                </a:ext>
              </a:extLst>
            </p:cNvPr>
            <p:cNvSpPr/>
            <p:nvPr/>
          </p:nvSpPr>
          <p:spPr>
            <a:xfrm>
              <a:off x="3467375" y="3385000"/>
              <a:ext cx="15850" cy="72850"/>
            </a:xfrm>
            <a:custGeom>
              <a:avLst/>
              <a:gdLst/>
              <a:ahLst/>
              <a:cxnLst/>
              <a:rect l="l" t="t" r="r" b="b"/>
              <a:pathLst>
                <a:path w="634" h="2914" extrusionOk="0">
                  <a:moveTo>
                    <a:pt x="508" y="0"/>
                  </a:moveTo>
                  <a:cubicBezTo>
                    <a:pt x="488" y="0"/>
                    <a:pt x="470" y="12"/>
                    <a:pt x="465" y="39"/>
                  </a:cubicBezTo>
                  <a:cubicBezTo>
                    <a:pt x="287" y="849"/>
                    <a:pt x="1" y="2158"/>
                    <a:pt x="525" y="2885"/>
                  </a:cubicBezTo>
                  <a:cubicBezTo>
                    <a:pt x="535" y="2904"/>
                    <a:pt x="557" y="2914"/>
                    <a:pt x="578" y="2914"/>
                  </a:cubicBezTo>
                  <a:cubicBezTo>
                    <a:pt x="607" y="2914"/>
                    <a:pt x="634" y="2895"/>
                    <a:pt x="620" y="2861"/>
                  </a:cubicBezTo>
                  <a:cubicBezTo>
                    <a:pt x="596" y="2408"/>
                    <a:pt x="477" y="1992"/>
                    <a:pt x="465" y="1551"/>
                  </a:cubicBezTo>
                  <a:cubicBezTo>
                    <a:pt x="441" y="1051"/>
                    <a:pt x="489" y="563"/>
                    <a:pt x="561" y="75"/>
                  </a:cubicBezTo>
                  <a:cubicBezTo>
                    <a:pt x="575" y="31"/>
                    <a:pt x="540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12217;p44">
              <a:extLst>
                <a:ext uri="{FF2B5EF4-FFF2-40B4-BE49-F238E27FC236}">
                  <a16:creationId xmlns:a16="http://schemas.microsoft.com/office/drawing/2014/main" id="{F28A21BF-F559-7849-72C5-714EE47B9CE7}"/>
                </a:ext>
              </a:extLst>
            </p:cNvPr>
            <p:cNvSpPr/>
            <p:nvPr/>
          </p:nvSpPr>
          <p:spPr>
            <a:xfrm>
              <a:off x="3482575" y="3463050"/>
              <a:ext cx="5975" cy="4800"/>
            </a:xfrm>
            <a:custGeom>
              <a:avLst/>
              <a:gdLst/>
              <a:ahLst/>
              <a:cxnLst/>
              <a:rect l="l" t="t" r="r" b="b"/>
              <a:pathLst>
                <a:path w="239" h="192" extrusionOk="0">
                  <a:moveTo>
                    <a:pt x="119" y="1"/>
                  </a:moveTo>
                  <a:cubicBezTo>
                    <a:pt x="0" y="1"/>
                    <a:pt x="0" y="191"/>
                    <a:pt x="119" y="191"/>
                  </a:cubicBezTo>
                  <a:cubicBezTo>
                    <a:pt x="238" y="191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12218;p44">
              <a:extLst>
                <a:ext uri="{FF2B5EF4-FFF2-40B4-BE49-F238E27FC236}">
                  <a16:creationId xmlns:a16="http://schemas.microsoft.com/office/drawing/2014/main" id="{EC5BAF06-51B5-847C-DF46-618FBB0EF846}"/>
                </a:ext>
              </a:extLst>
            </p:cNvPr>
            <p:cNvSpPr/>
            <p:nvPr/>
          </p:nvSpPr>
          <p:spPr>
            <a:xfrm>
              <a:off x="3506675" y="3385675"/>
              <a:ext cx="10450" cy="60950"/>
            </a:xfrm>
            <a:custGeom>
              <a:avLst/>
              <a:gdLst/>
              <a:ahLst/>
              <a:cxnLst/>
              <a:rect l="l" t="t" r="r" b="b"/>
              <a:pathLst>
                <a:path w="418" h="2438" extrusionOk="0">
                  <a:moveTo>
                    <a:pt x="69" y="0"/>
                  </a:moveTo>
                  <a:cubicBezTo>
                    <a:pt x="57" y="0"/>
                    <a:pt x="42" y="12"/>
                    <a:pt x="36" y="36"/>
                  </a:cubicBezTo>
                  <a:cubicBezTo>
                    <a:pt x="1" y="453"/>
                    <a:pt x="24" y="845"/>
                    <a:pt x="48" y="1262"/>
                  </a:cubicBezTo>
                  <a:cubicBezTo>
                    <a:pt x="84" y="1619"/>
                    <a:pt x="60" y="2012"/>
                    <a:pt x="179" y="2369"/>
                  </a:cubicBezTo>
                  <a:cubicBezTo>
                    <a:pt x="199" y="2409"/>
                    <a:pt x="247" y="2437"/>
                    <a:pt x="289" y="2437"/>
                  </a:cubicBezTo>
                  <a:cubicBezTo>
                    <a:pt x="323" y="2437"/>
                    <a:pt x="352" y="2418"/>
                    <a:pt x="358" y="2369"/>
                  </a:cubicBezTo>
                  <a:cubicBezTo>
                    <a:pt x="417" y="2036"/>
                    <a:pt x="334" y="1738"/>
                    <a:pt x="262" y="1417"/>
                  </a:cubicBezTo>
                  <a:cubicBezTo>
                    <a:pt x="155" y="953"/>
                    <a:pt x="84" y="512"/>
                    <a:pt x="84" y="36"/>
                  </a:cubicBezTo>
                  <a:cubicBezTo>
                    <a:pt x="90" y="12"/>
                    <a:pt x="81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12219;p44">
              <a:extLst>
                <a:ext uri="{FF2B5EF4-FFF2-40B4-BE49-F238E27FC236}">
                  <a16:creationId xmlns:a16="http://schemas.microsoft.com/office/drawing/2014/main" id="{608C17F9-01A4-850E-F563-7EEF8CBAE920}"/>
                </a:ext>
              </a:extLst>
            </p:cNvPr>
            <p:cNvSpPr/>
            <p:nvPr/>
          </p:nvSpPr>
          <p:spPr>
            <a:xfrm>
              <a:off x="3540600" y="3384325"/>
              <a:ext cx="7475" cy="33725"/>
            </a:xfrm>
            <a:custGeom>
              <a:avLst/>
              <a:gdLst/>
              <a:ahLst/>
              <a:cxnLst/>
              <a:rect l="l" t="t" r="r" b="b"/>
              <a:pathLst>
                <a:path w="299" h="1349" extrusionOk="0">
                  <a:moveTo>
                    <a:pt x="154" y="1"/>
                  </a:moveTo>
                  <a:cubicBezTo>
                    <a:pt x="114" y="1"/>
                    <a:pt x="72" y="30"/>
                    <a:pt x="72" y="90"/>
                  </a:cubicBezTo>
                  <a:cubicBezTo>
                    <a:pt x="60" y="304"/>
                    <a:pt x="60" y="530"/>
                    <a:pt x="48" y="757"/>
                  </a:cubicBezTo>
                  <a:cubicBezTo>
                    <a:pt x="37" y="947"/>
                    <a:pt x="1" y="1126"/>
                    <a:pt x="72" y="1304"/>
                  </a:cubicBezTo>
                  <a:cubicBezTo>
                    <a:pt x="90" y="1334"/>
                    <a:pt x="120" y="1349"/>
                    <a:pt x="150" y="1349"/>
                  </a:cubicBezTo>
                  <a:cubicBezTo>
                    <a:pt x="179" y="1349"/>
                    <a:pt x="209" y="1334"/>
                    <a:pt x="227" y="1304"/>
                  </a:cubicBezTo>
                  <a:cubicBezTo>
                    <a:pt x="299" y="1126"/>
                    <a:pt x="275" y="947"/>
                    <a:pt x="251" y="757"/>
                  </a:cubicBezTo>
                  <a:cubicBezTo>
                    <a:pt x="239" y="530"/>
                    <a:pt x="239" y="304"/>
                    <a:pt x="227" y="90"/>
                  </a:cubicBezTo>
                  <a:cubicBezTo>
                    <a:pt x="233" y="30"/>
                    <a:pt x="194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12220;p44">
              <a:extLst>
                <a:ext uri="{FF2B5EF4-FFF2-40B4-BE49-F238E27FC236}">
                  <a16:creationId xmlns:a16="http://schemas.microsoft.com/office/drawing/2014/main" id="{256816F1-49C5-B4BA-3A22-0A09613DDD4B}"/>
                </a:ext>
              </a:extLst>
            </p:cNvPr>
            <p:cNvSpPr/>
            <p:nvPr/>
          </p:nvSpPr>
          <p:spPr>
            <a:xfrm>
              <a:off x="3560300" y="3391700"/>
              <a:ext cx="12775" cy="27325"/>
            </a:xfrm>
            <a:custGeom>
              <a:avLst/>
              <a:gdLst/>
              <a:ahLst/>
              <a:cxnLst/>
              <a:rect l="l" t="t" r="r" b="b"/>
              <a:pathLst>
                <a:path w="511" h="1093" extrusionOk="0">
                  <a:moveTo>
                    <a:pt x="126" y="0"/>
                  </a:moveTo>
                  <a:cubicBezTo>
                    <a:pt x="62" y="0"/>
                    <a:pt x="1" y="49"/>
                    <a:pt x="22" y="128"/>
                  </a:cubicBezTo>
                  <a:cubicBezTo>
                    <a:pt x="58" y="307"/>
                    <a:pt x="106" y="473"/>
                    <a:pt x="142" y="664"/>
                  </a:cubicBezTo>
                  <a:cubicBezTo>
                    <a:pt x="153" y="807"/>
                    <a:pt x="153" y="938"/>
                    <a:pt x="225" y="1057"/>
                  </a:cubicBezTo>
                  <a:cubicBezTo>
                    <a:pt x="243" y="1081"/>
                    <a:pt x="270" y="1093"/>
                    <a:pt x="295" y="1093"/>
                  </a:cubicBezTo>
                  <a:cubicBezTo>
                    <a:pt x="320" y="1093"/>
                    <a:pt x="344" y="1081"/>
                    <a:pt x="356" y="1057"/>
                  </a:cubicBezTo>
                  <a:cubicBezTo>
                    <a:pt x="511" y="771"/>
                    <a:pt x="332" y="343"/>
                    <a:pt x="237" y="69"/>
                  </a:cubicBezTo>
                  <a:cubicBezTo>
                    <a:pt x="213" y="21"/>
                    <a:pt x="169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12221;p44">
              <a:extLst>
                <a:ext uri="{FF2B5EF4-FFF2-40B4-BE49-F238E27FC236}">
                  <a16:creationId xmlns:a16="http://schemas.microsoft.com/office/drawing/2014/main" id="{9C16A170-A134-5662-2E40-518101E28638}"/>
                </a:ext>
              </a:extLst>
            </p:cNvPr>
            <p:cNvSpPr/>
            <p:nvPr/>
          </p:nvSpPr>
          <p:spPr>
            <a:xfrm>
              <a:off x="3577225" y="3399500"/>
              <a:ext cx="10725" cy="11325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193" y="1"/>
                  </a:moveTo>
                  <a:cubicBezTo>
                    <a:pt x="155" y="1"/>
                    <a:pt x="117" y="14"/>
                    <a:pt x="84" y="42"/>
                  </a:cubicBezTo>
                  <a:cubicBezTo>
                    <a:pt x="12" y="90"/>
                    <a:pt x="0" y="221"/>
                    <a:pt x="72" y="292"/>
                  </a:cubicBezTo>
                  <a:cubicBezTo>
                    <a:pt x="96" y="328"/>
                    <a:pt x="96" y="340"/>
                    <a:pt x="119" y="376"/>
                  </a:cubicBezTo>
                  <a:cubicBezTo>
                    <a:pt x="145" y="421"/>
                    <a:pt x="203" y="452"/>
                    <a:pt x="259" y="452"/>
                  </a:cubicBezTo>
                  <a:cubicBezTo>
                    <a:pt x="307" y="452"/>
                    <a:pt x="354" y="430"/>
                    <a:pt x="381" y="376"/>
                  </a:cubicBezTo>
                  <a:cubicBezTo>
                    <a:pt x="429" y="269"/>
                    <a:pt x="417" y="173"/>
                    <a:pt x="346" y="90"/>
                  </a:cubicBezTo>
                  <a:cubicBezTo>
                    <a:pt x="310" y="32"/>
                    <a:pt x="252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12222;p44">
              <a:extLst>
                <a:ext uri="{FF2B5EF4-FFF2-40B4-BE49-F238E27FC236}">
                  <a16:creationId xmlns:a16="http://schemas.microsoft.com/office/drawing/2014/main" id="{47386F17-7311-9247-1D5E-C69B1D7FD1A7}"/>
                </a:ext>
              </a:extLst>
            </p:cNvPr>
            <p:cNvSpPr/>
            <p:nvPr/>
          </p:nvSpPr>
          <p:spPr>
            <a:xfrm>
              <a:off x="3320400" y="3172775"/>
              <a:ext cx="70225" cy="48350"/>
            </a:xfrm>
            <a:custGeom>
              <a:avLst/>
              <a:gdLst/>
              <a:ahLst/>
              <a:cxnLst/>
              <a:rect l="l" t="t" r="r" b="b"/>
              <a:pathLst>
                <a:path w="2809" h="1934" extrusionOk="0">
                  <a:moveTo>
                    <a:pt x="540" y="0"/>
                  </a:moveTo>
                  <a:cubicBezTo>
                    <a:pt x="346" y="0"/>
                    <a:pt x="168" y="42"/>
                    <a:pt x="34" y="146"/>
                  </a:cubicBezTo>
                  <a:cubicBezTo>
                    <a:pt x="1" y="179"/>
                    <a:pt x="29" y="243"/>
                    <a:pt x="62" y="243"/>
                  </a:cubicBezTo>
                  <a:cubicBezTo>
                    <a:pt x="64" y="243"/>
                    <a:pt x="67" y="242"/>
                    <a:pt x="70" y="241"/>
                  </a:cubicBezTo>
                  <a:cubicBezTo>
                    <a:pt x="170" y="229"/>
                    <a:pt x="264" y="223"/>
                    <a:pt x="353" y="223"/>
                  </a:cubicBezTo>
                  <a:cubicBezTo>
                    <a:pt x="784" y="223"/>
                    <a:pt x="1110" y="362"/>
                    <a:pt x="1534" y="598"/>
                  </a:cubicBezTo>
                  <a:cubicBezTo>
                    <a:pt x="1963" y="848"/>
                    <a:pt x="2630" y="1313"/>
                    <a:pt x="2618" y="1861"/>
                  </a:cubicBezTo>
                  <a:cubicBezTo>
                    <a:pt x="2624" y="1910"/>
                    <a:pt x="2655" y="1934"/>
                    <a:pt x="2686" y="1934"/>
                  </a:cubicBezTo>
                  <a:cubicBezTo>
                    <a:pt x="2715" y="1934"/>
                    <a:pt x="2743" y="1913"/>
                    <a:pt x="2749" y="1872"/>
                  </a:cubicBezTo>
                  <a:cubicBezTo>
                    <a:pt x="2808" y="1206"/>
                    <a:pt x="2260" y="706"/>
                    <a:pt x="1737" y="372"/>
                  </a:cubicBezTo>
                  <a:cubicBezTo>
                    <a:pt x="1466" y="200"/>
                    <a:pt x="966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12223;p44">
              <a:extLst>
                <a:ext uri="{FF2B5EF4-FFF2-40B4-BE49-F238E27FC236}">
                  <a16:creationId xmlns:a16="http://schemas.microsoft.com/office/drawing/2014/main" id="{140CAEC6-5856-3C1E-3813-2E1FF756F0CC}"/>
                </a:ext>
              </a:extLst>
            </p:cNvPr>
            <p:cNvSpPr/>
            <p:nvPr/>
          </p:nvSpPr>
          <p:spPr>
            <a:xfrm>
              <a:off x="3306350" y="3185025"/>
              <a:ext cx="76700" cy="42425"/>
            </a:xfrm>
            <a:custGeom>
              <a:avLst/>
              <a:gdLst/>
              <a:ahLst/>
              <a:cxnLst/>
              <a:rect l="l" t="t" r="r" b="b"/>
              <a:pathLst>
                <a:path w="3068" h="1697" extrusionOk="0">
                  <a:moveTo>
                    <a:pt x="94" y="1"/>
                  </a:moveTo>
                  <a:cubicBezTo>
                    <a:pt x="71" y="1"/>
                    <a:pt x="48" y="1"/>
                    <a:pt x="24" y="1"/>
                  </a:cubicBezTo>
                  <a:cubicBezTo>
                    <a:pt x="1" y="1"/>
                    <a:pt x="1" y="49"/>
                    <a:pt x="24" y="49"/>
                  </a:cubicBezTo>
                  <a:cubicBezTo>
                    <a:pt x="1167" y="216"/>
                    <a:pt x="2334" y="704"/>
                    <a:pt x="3013" y="1680"/>
                  </a:cubicBezTo>
                  <a:cubicBezTo>
                    <a:pt x="3024" y="1691"/>
                    <a:pt x="3037" y="1697"/>
                    <a:pt x="3047" y="1697"/>
                  </a:cubicBezTo>
                  <a:cubicBezTo>
                    <a:pt x="3059" y="1697"/>
                    <a:pt x="3067" y="1688"/>
                    <a:pt x="3061" y="1668"/>
                  </a:cubicBezTo>
                  <a:cubicBezTo>
                    <a:pt x="2652" y="560"/>
                    <a:pt x="1216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12224;p44">
              <a:extLst>
                <a:ext uri="{FF2B5EF4-FFF2-40B4-BE49-F238E27FC236}">
                  <a16:creationId xmlns:a16="http://schemas.microsoft.com/office/drawing/2014/main" id="{58A7BAB1-71C1-4BB9-2DAF-5D8C84F53714}"/>
                </a:ext>
              </a:extLst>
            </p:cNvPr>
            <p:cNvSpPr/>
            <p:nvPr/>
          </p:nvSpPr>
          <p:spPr>
            <a:xfrm>
              <a:off x="3299800" y="3199725"/>
              <a:ext cx="96700" cy="78525"/>
            </a:xfrm>
            <a:custGeom>
              <a:avLst/>
              <a:gdLst/>
              <a:ahLst/>
              <a:cxnLst/>
              <a:rect l="l" t="t" r="r" b="b"/>
              <a:pathLst>
                <a:path w="3868" h="3141" extrusionOk="0">
                  <a:moveTo>
                    <a:pt x="624" y="0"/>
                  </a:moveTo>
                  <a:cubicBezTo>
                    <a:pt x="444" y="0"/>
                    <a:pt x="264" y="15"/>
                    <a:pt x="84" y="44"/>
                  </a:cubicBezTo>
                  <a:cubicBezTo>
                    <a:pt x="1" y="56"/>
                    <a:pt x="1" y="175"/>
                    <a:pt x="84" y="187"/>
                  </a:cubicBezTo>
                  <a:cubicBezTo>
                    <a:pt x="953" y="354"/>
                    <a:pt x="1834" y="390"/>
                    <a:pt x="2537" y="985"/>
                  </a:cubicBezTo>
                  <a:cubicBezTo>
                    <a:pt x="3144" y="1497"/>
                    <a:pt x="3680" y="2259"/>
                    <a:pt x="3727" y="3080"/>
                  </a:cubicBezTo>
                  <a:cubicBezTo>
                    <a:pt x="3740" y="3119"/>
                    <a:pt x="3774" y="3140"/>
                    <a:pt x="3802" y="3140"/>
                  </a:cubicBezTo>
                  <a:cubicBezTo>
                    <a:pt x="3826" y="3140"/>
                    <a:pt x="3846" y="3125"/>
                    <a:pt x="3846" y="3092"/>
                  </a:cubicBezTo>
                  <a:cubicBezTo>
                    <a:pt x="3868" y="1274"/>
                    <a:pt x="2304" y="0"/>
                    <a:pt x="6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12225;p44">
              <a:extLst>
                <a:ext uri="{FF2B5EF4-FFF2-40B4-BE49-F238E27FC236}">
                  <a16:creationId xmlns:a16="http://schemas.microsoft.com/office/drawing/2014/main" id="{69FD273E-AFDA-652D-875C-D9D8586F82B3}"/>
                </a:ext>
              </a:extLst>
            </p:cNvPr>
            <p:cNvSpPr/>
            <p:nvPr/>
          </p:nvSpPr>
          <p:spPr>
            <a:xfrm>
              <a:off x="3366775" y="3245750"/>
              <a:ext cx="33325" cy="48775"/>
            </a:xfrm>
            <a:custGeom>
              <a:avLst/>
              <a:gdLst/>
              <a:ahLst/>
              <a:cxnLst/>
              <a:rect l="l" t="t" r="r" b="b"/>
              <a:pathLst>
                <a:path w="1333" h="1951" extrusionOk="0">
                  <a:moveTo>
                    <a:pt x="132" y="0"/>
                  </a:moveTo>
                  <a:cubicBezTo>
                    <a:pt x="124" y="0"/>
                    <a:pt x="116" y="1"/>
                    <a:pt x="108" y="1"/>
                  </a:cubicBezTo>
                  <a:cubicBezTo>
                    <a:pt x="60" y="1"/>
                    <a:pt x="1" y="49"/>
                    <a:pt x="24" y="96"/>
                  </a:cubicBezTo>
                  <a:cubicBezTo>
                    <a:pt x="48" y="394"/>
                    <a:pt x="405" y="644"/>
                    <a:pt x="572" y="894"/>
                  </a:cubicBezTo>
                  <a:cubicBezTo>
                    <a:pt x="775" y="1228"/>
                    <a:pt x="977" y="1549"/>
                    <a:pt x="1156" y="1894"/>
                  </a:cubicBezTo>
                  <a:cubicBezTo>
                    <a:pt x="1169" y="1934"/>
                    <a:pt x="1198" y="1951"/>
                    <a:pt x="1228" y="1951"/>
                  </a:cubicBezTo>
                  <a:cubicBezTo>
                    <a:pt x="1280" y="1951"/>
                    <a:pt x="1333" y="1902"/>
                    <a:pt x="1310" y="1835"/>
                  </a:cubicBezTo>
                  <a:cubicBezTo>
                    <a:pt x="1167" y="1442"/>
                    <a:pt x="1048" y="1049"/>
                    <a:pt x="822" y="692"/>
                  </a:cubicBezTo>
                  <a:cubicBezTo>
                    <a:pt x="694" y="448"/>
                    <a:pt x="453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12226;p44">
              <a:extLst>
                <a:ext uri="{FF2B5EF4-FFF2-40B4-BE49-F238E27FC236}">
                  <a16:creationId xmlns:a16="http://schemas.microsoft.com/office/drawing/2014/main" id="{B4768928-0C7E-B97E-4B9C-9D6797502A29}"/>
                </a:ext>
              </a:extLst>
            </p:cNvPr>
            <p:cNvSpPr/>
            <p:nvPr/>
          </p:nvSpPr>
          <p:spPr>
            <a:xfrm>
              <a:off x="3278675" y="3226050"/>
              <a:ext cx="76100" cy="17425"/>
            </a:xfrm>
            <a:custGeom>
              <a:avLst/>
              <a:gdLst/>
              <a:ahLst/>
              <a:cxnLst/>
              <a:rect l="l" t="t" r="r" b="b"/>
              <a:pathLst>
                <a:path w="3044" h="697" extrusionOk="0">
                  <a:moveTo>
                    <a:pt x="1326" y="0"/>
                  </a:moveTo>
                  <a:cubicBezTo>
                    <a:pt x="884" y="0"/>
                    <a:pt x="242" y="54"/>
                    <a:pt x="48" y="432"/>
                  </a:cubicBezTo>
                  <a:cubicBezTo>
                    <a:pt x="0" y="527"/>
                    <a:pt x="48" y="622"/>
                    <a:pt x="155" y="622"/>
                  </a:cubicBezTo>
                  <a:cubicBezTo>
                    <a:pt x="334" y="622"/>
                    <a:pt x="477" y="539"/>
                    <a:pt x="643" y="492"/>
                  </a:cubicBezTo>
                  <a:cubicBezTo>
                    <a:pt x="872" y="415"/>
                    <a:pt x="1108" y="392"/>
                    <a:pt x="1334" y="392"/>
                  </a:cubicBezTo>
                  <a:cubicBezTo>
                    <a:pt x="1390" y="392"/>
                    <a:pt x="1446" y="394"/>
                    <a:pt x="1501" y="396"/>
                  </a:cubicBezTo>
                  <a:cubicBezTo>
                    <a:pt x="1989" y="420"/>
                    <a:pt x="2394" y="634"/>
                    <a:pt x="2858" y="694"/>
                  </a:cubicBezTo>
                  <a:cubicBezTo>
                    <a:pt x="2868" y="696"/>
                    <a:pt x="2877" y="697"/>
                    <a:pt x="2886" y="697"/>
                  </a:cubicBezTo>
                  <a:cubicBezTo>
                    <a:pt x="2988" y="697"/>
                    <a:pt x="3044" y="580"/>
                    <a:pt x="2989" y="503"/>
                  </a:cubicBezTo>
                  <a:cubicBezTo>
                    <a:pt x="2715" y="87"/>
                    <a:pt x="1977" y="27"/>
                    <a:pt x="1524" y="3"/>
                  </a:cubicBezTo>
                  <a:cubicBezTo>
                    <a:pt x="1466" y="2"/>
                    <a:pt x="1398" y="0"/>
                    <a:pt x="13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12227;p44">
              <a:extLst>
                <a:ext uri="{FF2B5EF4-FFF2-40B4-BE49-F238E27FC236}">
                  <a16:creationId xmlns:a16="http://schemas.microsoft.com/office/drawing/2014/main" id="{BC37390E-269B-DC72-5DCF-B3229420FDE7}"/>
                </a:ext>
              </a:extLst>
            </p:cNvPr>
            <p:cNvSpPr/>
            <p:nvPr/>
          </p:nvSpPr>
          <p:spPr>
            <a:xfrm>
              <a:off x="3318250" y="3265050"/>
              <a:ext cx="74375" cy="49425"/>
            </a:xfrm>
            <a:custGeom>
              <a:avLst/>
              <a:gdLst/>
              <a:ahLst/>
              <a:cxnLst/>
              <a:rect l="l" t="t" r="r" b="b"/>
              <a:pathLst>
                <a:path w="2975" h="1977" extrusionOk="0">
                  <a:moveTo>
                    <a:pt x="341" y="0"/>
                  </a:moveTo>
                  <a:cubicBezTo>
                    <a:pt x="243" y="0"/>
                    <a:pt x="148" y="15"/>
                    <a:pt x="60" y="51"/>
                  </a:cubicBezTo>
                  <a:cubicBezTo>
                    <a:pt x="1" y="75"/>
                    <a:pt x="13" y="158"/>
                    <a:pt x="60" y="182"/>
                  </a:cubicBezTo>
                  <a:cubicBezTo>
                    <a:pt x="215" y="301"/>
                    <a:pt x="418" y="313"/>
                    <a:pt x="608" y="372"/>
                  </a:cubicBezTo>
                  <a:cubicBezTo>
                    <a:pt x="906" y="467"/>
                    <a:pt x="1192" y="598"/>
                    <a:pt x="1442" y="765"/>
                  </a:cubicBezTo>
                  <a:cubicBezTo>
                    <a:pt x="1965" y="1075"/>
                    <a:pt x="2465" y="1444"/>
                    <a:pt x="2823" y="1944"/>
                  </a:cubicBezTo>
                  <a:cubicBezTo>
                    <a:pt x="2838" y="1967"/>
                    <a:pt x="2860" y="1976"/>
                    <a:pt x="2882" y="1976"/>
                  </a:cubicBezTo>
                  <a:cubicBezTo>
                    <a:pt x="2929" y="1976"/>
                    <a:pt x="2974" y="1933"/>
                    <a:pt x="2942" y="1884"/>
                  </a:cubicBezTo>
                  <a:cubicBezTo>
                    <a:pt x="2632" y="1313"/>
                    <a:pt x="2156" y="837"/>
                    <a:pt x="1608" y="491"/>
                  </a:cubicBezTo>
                  <a:cubicBezTo>
                    <a:pt x="1278" y="297"/>
                    <a:pt x="774" y="0"/>
                    <a:pt x="3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12228;p44">
              <a:extLst>
                <a:ext uri="{FF2B5EF4-FFF2-40B4-BE49-F238E27FC236}">
                  <a16:creationId xmlns:a16="http://schemas.microsoft.com/office/drawing/2014/main" id="{A6D15CF5-BE33-B5E5-22F9-F8357FD5E220}"/>
                </a:ext>
              </a:extLst>
            </p:cNvPr>
            <p:cNvSpPr/>
            <p:nvPr/>
          </p:nvSpPr>
          <p:spPr>
            <a:xfrm>
              <a:off x="3270700" y="3271675"/>
              <a:ext cx="40125" cy="15225"/>
            </a:xfrm>
            <a:custGeom>
              <a:avLst/>
              <a:gdLst/>
              <a:ahLst/>
              <a:cxnLst/>
              <a:rect l="l" t="t" r="r" b="b"/>
              <a:pathLst>
                <a:path w="1605" h="609" extrusionOk="0">
                  <a:moveTo>
                    <a:pt x="1558" y="0"/>
                  </a:moveTo>
                  <a:cubicBezTo>
                    <a:pt x="1260" y="0"/>
                    <a:pt x="986" y="60"/>
                    <a:pt x="724" y="155"/>
                  </a:cubicBezTo>
                  <a:cubicBezTo>
                    <a:pt x="498" y="226"/>
                    <a:pt x="212" y="321"/>
                    <a:pt x="34" y="500"/>
                  </a:cubicBezTo>
                  <a:cubicBezTo>
                    <a:pt x="0" y="533"/>
                    <a:pt x="29" y="608"/>
                    <a:pt x="82" y="608"/>
                  </a:cubicBezTo>
                  <a:cubicBezTo>
                    <a:pt x="85" y="608"/>
                    <a:pt x="89" y="608"/>
                    <a:pt x="93" y="607"/>
                  </a:cubicBezTo>
                  <a:cubicBezTo>
                    <a:pt x="307" y="560"/>
                    <a:pt x="486" y="405"/>
                    <a:pt x="665" y="298"/>
                  </a:cubicBezTo>
                  <a:cubicBezTo>
                    <a:pt x="938" y="167"/>
                    <a:pt x="1224" y="83"/>
                    <a:pt x="1534" y="60"/>
                  </a:cubicBezTo>
                  <a:cubicBezTo>
                    <a:pt x="1539" y="60"/>
                    <a:pt x="1544" y="61"/>
                    <a:pt x="1549" y="61"/>
                  </a:cubicBezTo>
                  <a:cubicBezTo>
                    <a:pt x="1605" y="61"/>
                    <a:pt x="1602" y="0"/>
                    <a:pt x="15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12229;p44">
              <a:extLst>
                <a:ext uri="{FF2B5EF4-FFF2-40B4-BE49-F238E27FC236}">
                  <a16:creationId xmlns:a16="http://schemas.microsoft.com/office/drawing/2014/main" id="{06364DFE-1A95-96C0-1C87-A8F939BFBF13}"/>
                </a:ext>
              </a:extLst>
            </p:cNvPr>
            <p:cNvSpPr/>
            <p:nvPr/>
          </p:nvSpPr>
          <p:spPr>
            <a:xfrm>
              <a:off x="3322725" y="3311450"/>
              <a:ext cx="46150" cy="23275"/>
            </a:xfrm>
            <a:custGeom>
              <a:avLst/>
              <a:gdLst/>
              <a:ahLst/>
              <a:cxnLst/>
              <a:rect l="l" t="t" r="r" b="b"/>
              <a:pathLst>
                <a:path w="1846" h="931" extrusionOk="0">
                  <a:moveTo>
                    <a:pt x="399" y="0"/>
                  </a:moveTo>
                  <a:cubicBezTo>
                    <a:pt x="275" y="0"/>
                    <a:pt x="153" y="16"/>
                    <a:pt x="36" y="52"/>
                  </a:cubicBezTo>
                  <a:cubicBezTo>
                    <a:pt x="0" y="64"/>
                    <a:pt x="0" y="124"/>
                    <a:pt x="36" y="124"/>
                  </a:cubicBezTo>
                  <a:cubicBezTo>
                    <a:pt x="541" y="292"/>
                    <a:pt x="1088" y="376"/>
                    <a:pt x="1538" y="693"/>
                  </a:cubicBezTo>
                  <a:lnTo>
                    <a:pt x="1538" y="693"/>
                  </a:lnTo>
                  <a:cubicBezTo>
                    <a:pt x="1523" y="715"/>
                    <a:pt x="1510" y="736"/>
                    <a:pt x="1501" y="755"/>
                  </a:cubicBezTo>
                  <a:cubicBezTo>
                    <a:pt x="1431" y="833"/>
                    <a:pt x="1508" y="931"/>
                    <a:pt x="1592" y="931"/>
                  </a:cubicBezTo>
                  <a:cubicBezTo>
                    <a:pt x="1622" y="931"/>
                    <a:pt x="1654" y="917"/>
                    <a:pt x="1679" y="886"/>
                  </a:cubicBezTo>
                  <a:cubicBezTo>
                    <a:pt x="1703" y="838"/>
                    <a:pt x="1751" y="802"/>
                    <a:pt x="1786" y="755"/>
                  </a:cubicBezTo>
                  <a:cubicBezTo>
                    <a:pt x="1822" y="707"/>
                    <a:pt x="1846" y="635"/>
                    <a:pt x="1786" y="576"/>
                  </a:cubicBezTo>
                  <a:cubicBezTo>
                    <a:pt x="1434" y="261"/>
                    <a:pt x="898" y="0"/>
                    <a:pt x="3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12230;p44">
              <a:extLst>
                <a:ext uri="{FF2B5EF4-FFF2-40B4-BE49-F238E27FC236}">
                  <a16:creationId xmlns:a16="http://schemas.microsoft.com/office/drawing/2014/main" id="{BB54CDA9-B8A8-A567-479D-FA5AB09DF218}"/>
                </a:ext>
              </a:extLst>
            </p:cNvPr>
            <p:cNvSpPr/>
            <p:nvPr/>
          </p:nvSpPr>
          <p:spPr>
            <a:xfrm>
              <a:off x="3289100" y="3313500"/>
              <a:ext cx="23575" cy="10875"/>
            </a:xfrm>
            <a:custGeom>
              <a:avLst/>
              <a:gdLst/>
              <a:ahLst/>
              <a:cxnLst/>
              <a:rect l="l" t="t" r="r" b="b"/>
              <a:pathLst>
                <a:path w="943" h="435" extrusionOk="0">
                  <a:moveTo>
                    <a:pt x="836" y="1"/>
                  </a:moveTo>
                  <a:cubicBezTo>
                    <a:pt x="828" y="1"/>
                    <a:pt x="819" y="2"/>
                    <a:pt x="810" y="6"/>
                  </a:cubicBezTo>
                  <a:cubicBezTo>
                    <a:pt x="655" y="42"/>
                    <a:pt x="524" y="89"/>
                    <a:pt x="369" y="149"/>
                  </a:cubicBezTo>
                  <a:cubicBezTo>
                    <a:pt x="250" y="196"/>
                    <a:pt x="119" y="220"/>
                    <a:pt x="36" y="327"/>
                  </a:cubicBezTo>
                  <a:cubicBezTo>
                    <a:pt x="0" y="375"/>
                    <a:pt x="12" y="434"/>
                    <a:pt x="72" y="434"/>
                  </a:cubicBezTo>
                  <a:cubicBezTo>
                    <a:pt x="214" y="434"/>
                    <a:pt x="333" y="363"/>
                    <a:pt x="453" y="315"/>
                  </a:cubicBezTo>
                  <a:cubicBezTo>
                    <a:pt x="583" y="256"/>
                    <a:pt x="714" y="208"/>
                    <a:pt x="845" y="161"/>
                  </a:cubicBezTo>
                  <a:cubicBezTo>
                    <a:pt x="942" y="139"/>
                    <a:pt x="913" y="1"/>
                    <a:pt x="8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12231;p44">
              <a:extLst>
                <a:ext uri="{FF2B5EF4-FFF2-40B4-BE49-F238E27FC236}">
                  <a16:creationId xmlns:a16="http://schemas.microsoft.com/office/drawing/2014/main" id="{CDAF1E5B-FE34-1C35-0BC0-24C8436273BA}"/>
                </a:ext>
              </a:extLst>
            </p:cNvPr>
            <p:cNvSpPr/>
            <p:nvPr/>
          </p:nvSpPr>
          <p:spPr>
            <a:xfrm>
              <a:off x="3332275" y="3347875"/>
              <a:ext cx="15775" cy="9750"/>
            </a:xfrm>
            <a:custGeom>
              <a:avLst/>
              <a:gdLst/>
              <a:ahLst/>
              <a:cxnLst/>
              <a:rect l="l" t="t" r="r" b="b"/>
              <a:pathLst>
                <a:path w="631" h="390" extrusionOk="0">
                  <a:moveTo>
                    <a:pt x="285" y="0"/>
                  </a:moveTo>
                  <a:cubicBezTo>
                    <a:pt x="215" y="0"/>
                    <a:pt x="164" y="13"/>
                    <a:pt x="128" y="49"/>
                  </a:cubicBezTo>
                  <a:lnTo>
                    <a:pt x="128" y="49"/>
                  </a:lnTo>
                  <a:cubicBezTo>
                    <a:pt x="79" y="71"/>
                    <a:pt x="29" y="93"/>
                    <a:pt x="11" y="155"/>
                  </a:cubicBezTo>
                  <a:cubicBezTo>
                    <a:pt x="1" y="228"/>
                    <a:pt x="55" y="264"/>
                    <a:pt x="108" y="296"/>
                  </a:cubicBezTo>
                  <a:lnTo>
                    <a:pt x="108" y="296"/>
                  </a:lnTo>
                  <a:cubicBezTo>
                    <a:pt x="178" y="358"/>
                    <a:pt x="290" y="361"/>
                    <a:pt x="369" y="381"/>
                  </a:cubicBezTo>
                  <a:cubicBezTo>
                    <a:pt x="384" y="387"/>
                    <a:pt x="400" y="390"/>
                    <a:pt x="417" y="390"/>
                  </a:cubicBezTo>
                  <a:cubicBezTo>
                    <a:pt x="500" y="390"/>
                    <a:pt x="587" y="320"/>
                    <a:pt x="607" y="250"/>
                  </a:cubicBezTo>
                  <a:cubicBezTo>
                    <a:pt x="631" y="179"/>
                    <a:pt x="571" y="60"/>
                    <a:pt x="476" y="24"/>
                  </a:cubicBezTo>
                  <a:cubicBezTo>
                    <a:pt x="416" y="12"/>
                    <a:pt x="34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12232;p44">
              <a:extLst>
                <a:ext uri="{FF2B5EF4-FFF2-40B4-BE49-F238E27FC236}">
                  <a16:creationId xmlns:a16="http://schemas.microsoft.com/office/drawing/2014/main" id="{BF9CB810-B0F6-FCD8-2ECF-4DEC5BACAC6B}"/>
                </a:ext>
              </a:extLst>
            </p:cNvPr>
            <p:cNvSpPr/>
            <p:nvPr/>
          </p:nvSpPr>
          <p:spPr>
            <a:xfrm>
              <a:off x="3288500" y="3176550"/>
              <a:ext cx="90200" cy="32025"/>
            </a:xfrm>
            <a:custGeom>
              <a:avLst/>
              <a:gdLst/>
              <a:ahLst/>
              <a:cxnLst/>
              <a:rect l="l" t="t" r="r" b="b"/>
              <a:pathLst>
                <a:path w="3608" h="1281" extrusionOk="0">
                  <a:moveTo>
                    <a:pt x="2724" y="0"/>
                  </a:moveTo>
                  <a:cubicBezTo>
                    <a:pt x="2383" y="0"/>
                    <a:pt x="2041" y="77"/>
                    <a:pt x="1691" y="209"/>
                  </a:cubicBezTo>
                  <a:cubicBezTo>
                    <a:pt x="1155" y="412"/>
                    <a:pt x="429" y="697"/>
                    <a:pt x="36" y="1150"/>
                  </a:cubicBezTo>
                  <a:cubicBezTo>
                    <a:pt x="0" y="1186"/>
                    <a:pt x="24" y="1281"/>
                    <a:pt x="96" y="1281"/>
                  </a:cubicBezTo>
                  <a:cubicBezTo>
                    <a:pt x="607" y="1269"/>
                    <a:pt x="1024" y="912"/>
                    <a:pt x="1465" y="697"/>
                  </a:cubicBezTo>
                  <a:cubicBezTo>
                    <a:pt x="2107" y="393"/>
                    <a:pt x="2706" y="292"/>
                    <a:pt x="3414" y="292"/>
                  </a:cubicBezTo>
                  <a:cubicBezTo>
                    <a:pt x="3455" y="292"/>
                    <a:pt x="3495" y="292"/>
                    <a:pt x="3536" y="293"/>
                  </a:cubicBezTo>
                  <a:cubicBezTo>
                    <a:pt x="3540" y="293"/>
                    <a:pt x="3544" y="294"/>
                    <a:pt x="3547" y="294"/>
                  </a:cubicBezTo>
                  <a:cubicBezTo>
                    <a:pt x="3608" y="294"/>
                    <a:pt x="3605" y="196"/>
                    <a:pt x="3548" y="162"/>
                  </a:cubicBezTo>
                  <a:cubicBezTo>
                    <a:pt x="3272" y="50"/>
                    <a:pt x="2999" y="0"/>
                    <a:pt x="27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12233;p44">
              <a:extLst>
                <a:ext uri="{FF2B5EF4-FFF2-40B4-BE49-F238E27FC236}">
                  <a16:creationId xmlns:a16="http://schemas.microsoft.com/office/drawing/2014/main" id="{8408A332-C04B-CBCB-7008-BF5C5B0055E7}"/>
                </a:ext>
              </a:extLst>
            </p:cNvPr>
            <p:cNvSpPr/>
            <p:nvPr/>
          </p:nvSpPr>
          <p:spPr>
            <a:xfrm>
              <a:off x="3274400" y="3194900"/>
              <a:ext cx="107275" cy="37975"/>
            </a:xfrm>
            <a:custGeom>
              <a:avLst/>
              <a:gdLst/>
              <a:ahLst/>
              <a:cxnLst/>
              <a:rect l="l" t="t" r="r" b="b"/>
              <a:pathLst>
                <a:path w="4291" h="1519" extrusionOk="0">
                  <a:moveTo>
                    <a:pt x="3728" y="0"/>
                  </a:moveTo>
                  <a:cubicBezTo>
                    <a:pt x="3116" y="0"/>
                    <a:pt x="2513" y="103"/>
                    <a:pt x="1933" y="309"/>
                  </a:cubicBezTo>
                  <a:cubicBezTo>
                    <a:pt x="1291" y="535"/>
                    <a:pt x="505" y="845"/>
                    <a:pt x="52" y="1368"/>
                  </a:cubicBezTo>
                  <a:cubicBezTo>
                    <a:pt x="1" y="1430"/>
                    <a:pt x="38" y="1518"/>
                    <a:pt x="111" y="1518"/>
                  </a:cubicBezTo>
                  <a:cubicBezTo>
                    <a:pt x="122" y="1518"/>
                    <a:pt x="135" y="1516"/>
                    <a:pt x="148" y="1511"/>
                  </a:cubicBezTo>
                  <a:cubicBezTo>
                    <a:pt x="802" y="1368"/>
                    <a:pt x="1398" y="892"/>
                    <a:pt x="2017" y="642"/>
                  </a:cubicBezTo>
                  <a:cubicBezTo>
                    <a:pt x="2731" y="356"/>
                    <a:pt x="3457" y="202"/>
                    <a:pt x="4231" y="94"/>
                  </a:cubicBezTo>
                  <a:cubicBezTo>
                    <a:pt x="4291" y="94"/>
                    <a:pt x="4291" y="23"/>
                    <a:pt x="4231" y="23"/>
                  </a:cubicBezTo>
                  <a:cubicBezTo>
                    <a:pt x="4063" y="8"/>
                    <a:pt x="3895" y="0"/>
                    <a:pt x="37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12234;p44">
              <a:extLst>
                <a:ext uri="{FF2B5EF4-FFF2-40B4-BE49-F238E27FC236}">
                  <a16:creationId xmlns:a16="http://schemas.microsoft.com/office/drawing/2014/main" id="{4AEA2D99-0F0E-7BB3-9732-9ED9EDD0792F}"/>
                </a:ext>
              </a:extLst>
            </p:cNvPr>
            <p:cNvSpPr/>
            <p:nvPr/>
          </p:nvSpPr>
          <p:spPr>
            <a:xfrm>
              <a:off x="3294000" y="3209575"/>
              <a:ext cx="87275" cy="20825"/>
            </a:xfrm>
            <a:custGeom>
              <a:avLst/>
              <a:gdLst/>
              <a:ahLst/>
              <a:cxnLst/>
              <a:rect l="l" t="t" r="r" b="b"/>
              <a:pathLst>
                <a:path w="3491" h="833" extrusionOk="0">
                  <a:moveTo>
                    <a:pt x="2267" y="1"/>
                  </a:moveTo>
                  <a:cubicBezTo>
                    <a:pt x="1486" y="1"/>
                    <a:pt x="713" y="224"/>
                    <a:pt x="54" y="710"/>
                  </a:cubicBezTo>
                  <a:cubicBezTo>
                    <a:pt x="0" y="742"/>
                    <a:pt x="24" y="832"/>
                    <a:pt x="82" y="832"/>
                  </a:cubicBezTo>
                  <a:cubicBezTo>
                    <a:pt x="88" y="832"/>
                    <a:pt x="95" y="831"/>
                    <a:pt x="102" y="829"/>
                  </a:cubicBezTo>
                  <a:cubicBezTo>
                    <a:pt x="1054" y="551"/>
                    <a:pt x="1873" y="158"/>
                    <a:pt x="2836" y="158"/>
                  </a:cubicBezTo>
                  <a:cubicBezTo>
                    <a:pt x="3029" y="158"/>
                    <a:pt x="3228" y="174"/>
                    <a:pt x="3435" y="210"/>
                  </a:cubicBezTo>
                  <a:cubicBezTo>
                    <a:pt x="3445" y="215"/>
                    <a:pt x="3453" y="217"/>
                    <a:pt x="3459" y="217"/>
                  </a:cubicBezTo>
                  <a:cubicBezTo>
                    <a:pt x="3486" y="217"/>
                    <a:pt x="3490" y="184"/>
                    <a:pt x="3471" y="174"/>
                  </a:cubicBezTo>
                  <a:cubicBezTo>
                    <a:pt x="3077" y="61"/>
                    <a:pt x="2671" y="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12235;p44">
              <a:extLst>
                <a:ext uri="{FF2B5EF4-FFF2-40B4-BE49-F238E27FC236}">
                  <a16:creationId xmlns:a16="http://schemas.microsoft.com/office/drawing/2014/main" id="{CD154C0E-03F6-8761-FB7A-72A526CF8FC2}"/>
                </a:ext>
              </a:extLst>
            </p:cNvPr>
            <p:cNvSpPr/>
            <p:nvPr/>
          </p:nvSpPr>
          <p:spPr>
            <a:xfrm>
              <a:off x="3316250" y="3223650"/>
              <a:ext cx="74900" cy="12950"/>
            </a:xfrm>
            <a:custGeom>
              <a:avLst/>
              <a:gdLst/>
              <a:ahLst/>
              <a:cxnLst/>
              <a:rect l="l" t="t" r="r" b="b"/>
              <a:pathLst>
                <a:path w="2996" h="518" extrusionOk="0">
                  <a:moveTo>
                    <a:pt x="1242" y="0"/>
                  </a:moveTo>
                  <a:cubicBezTo>
                    <a:pt x="806" y="0"/>
                    <a:pt x="385" y="95"/>
                    <a:pt x="57" y="326"/>
                  </a:cubicBezTo>
                  <a:cubicBezTo>
                    <a:pt x="1" y="359"/>
                    <a:pt x="19" y="457"/>
                    <a:pt x="92" y="457"/>
                  </a:cubicBezTo>
                  <a:cubicBezTo>
                    <a:pt x="96" y="457"/>
                    <a:pt x="100" y="457"/>
                    <a:pt x="105" y="457"/>
                  </a:cubicBezTo>
                  <a:cubicBezTo>
                    <a:pt x="630" y="384"/>
                    <a:pt x="1160" y="301"/>
                    <a:pt x="1686" y="301"/>
                  </a:cubicBezTo>
                  <a:cubicBezTo>
                    <a:pt x="2114" y="301"/>
                    <a:pt x="2541" y="356"/>
                    <a:pt x="2962" y="516"/>
                  </a:cubicBezTo>
                  <a:cubicBezTo>
                    <a:pt x="2964" y="517"/>
                    <a:pt x="2965" y="518"/>
                    <a:pt x="2966" y="518"/>
                  </a:cubicBezTo>
                  <a:cubicBezTo>
                    <a:pt x="2979" y="518"/>
                    <a:pt x="2995" y="479"/>
                    <a:pt x="2974" y="468"/>
                  </a:cubicBezTo>
                  <a:cubicBezTo>
                    <a:pt x="2519" y="195"/>
                    <a:pt x="1865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12236;p44">
              <a:extLst>
                <a:ext uri="{FF2B5EF4-FFF2-40B4-BE49-F238E27FC236}">
                  <a16:creationId xmlns:a16="http://schemas.microsoft.com/office/drawing/2014/main" id="{C1BAB426-0AA5-DDE0-C544-625CFB664B2C}"/>
                </a:ext>
              </a:extLst>
            </p:cNvPr>
            <p:cNvSpPr/>
            <p:nvPr/>
          </p:nvSpPr>
          <p:spPr>
            <a:xfrm>
              <a:off x="3339400" y="3255050"/>
              <a:ext cx="46700" cy="11650"/>
            </a:xfrm>
            <a:custGeom>
              <a:avLst/>
              <a:gdLst/>
              <a:ahLst/>
              <a:cxnLst/>
              <a:rect l="l" t="t" r="r" b="b"/>
              <a:pathLst>
                <a:path w="1868" h="466" extrusionOk="0">
                  <a:moveTo>
                    <a:pt x="620" y="0"/>
                  </a:moveTo>
                  <a:cubicBezTo>
                    <a:pt x="422" y="0"/>
                    <a:pt x="227" y="22"/>
                    <a:pt x="48" y="58"/>
                  </a:cubicBezTo>
                  <a:cubicBezTo>
                    <a:pt x="0" y="58"/>
                    <a:pt x="0" y="129"/>
                    <a:pt x="48" y="129"/>
                  </a:cubicBezTo>
                  <a:cubicBezTo>
                    <a:pt x="619" y="236"/>
                    <a:pt x="1334" y="94"/>
                    <a:pt x="1846" y="463"/>
                  </a:cubicBezTo>
                  <a:cubicBezTo>
                    <a:pt x="1848" y="465"/>
                    <a:pt x="1850" y="466"/>
                    <a:pt x="1853" y="466"/>
                  </a:cubicBezTo>
                  <a:cubicBezTo>
                    <a:pt x="1861" y="466"/>
                    <a:pt x="1867" y="451"/>
                    <a:pt x="1858" y="451"/>
                  </a:cubicBezTo>
                  <a:cubicBezTo>
                    <a:pt x="1550" y="118"/>
                    <a:pt x="1079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12237;p44">
              <a:extLst>
                <a:ext uri="{FF2B5EF4-FFF2-40B4-BE49-F238E27FC236}">
                  <a16:creationId xmlns:a16="http://schemas.microsoft.com/office/drawing/2014/main" id="{A4EAAEDF-8673-7072-44E3-2B743F9A2A44}"/>
                </a:ext>
              </a:extLst>
            </p:cNvPr>
            <p:cNvSpPr/>
            <p:nvPr/>
          </p:nvSpPr>
          <p:spPr>
            <a:xfrm>
              <a:off x="3345650" y="3268900"/>
              <a:ext cx="55075" cy="10225"/>
            </a:xfrm>
            <a:custGeom>
              <a:avLst/>
              <a:gdLst/>
              <a:ahLst/>
              <a:cxnLst/>
              <a:rect l="l" t="t" r="r" b="b"/>
              <a:pathLst>
                <a:path w="2203" h="409" extrusionOk="0">
                  <a:moveTo>
                    <a:pt x="748" y="0"/>
                  </a:moveTo>
                  <a:cubicBezTo>
                    <a:pt x="521" y="0"/>
                    <a:pt x="301" y="30"/>
                    <a:pt x="96" y="111"/>
                  </a:cubicBezTo>
                  <a:cubicBezTo>
                    <a:pt x="0" y="147"/>
                    <a:pt x="12" y="266"/>
                    <a:pt x="107" y="278"/>
                  </a:cubicBezTo>
                  <a:cubicBezTo>
                    <a:pt x="750" y="337"/>
                    <a:pt x="1369" y="325"/>
                    <a:pt x="2012" y="409"/>
                  </a:cubicBezTo>
                  <a:cubicBezTo>
                    <a:pt x="2143" y="409"/>
                    <a:pt x="2203" y="206"/>
                    <a:pt x="2072" y="194"/>
                  </a:cubicBezTo>
                  <a:cubicBezTo>
                    <a:pt x="1654" y="116"/>
                    <a:pt x="1190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12238;p44">
              <a:extLst>
                <a:ext uri="{FF2B5EF4-FFF2-40B4-BE49-F238E27FC236}">
                  <a16:creationId xmlns:a16="http://schemas.microsoft.com/office/drawing/2014/main" id="{A05D0864-4561-535C-3BD9-3077C361EC24}"/>
                </a:ext>
              </a:extLst>
            </p:cNvPr>
            <p:cNvSpPr/>
            <p:nvPr/>
          </p:nvSpPr>
          <p:spPr>
            <a:xfrm>
              <a:off x="3366775" y="3291225"/>
              <a:ext cx="23850" cy="6650"/>
            </a:xfrm>
            <a:custGeom>
              <a:avLst/>
              <a:gdLst/>
              <a:ahLst/>
              <a:cxnLst/>
              <a:rect l="l" t="t" r="r" b="b"/>
              <a:pathLst>
                <a:path w="954" h="266" extrusionOk="0">
                  <a:moveTo>
                    <a:pt x="303" y="0"/>
                  </a:moveTo>
                  <a:cubicBezTo>
                    <a:pt x="222" y="0"/>
                    <a:pt x="140" y="12"/>
                    <a:pt x="60" y="40"/>
                  </a:cubicBezTo>
                  <a:cubicBezTo>
                    <a:pt x="1" y="63"/>
                    <a:pt x="24" y="135"/>
                    <a:pt x="84" y="147"/>
                  </a:cubicBezTo>
                  <a:cubicBezTo>
                    <a:pt x="334" y="182"/>
                    <a:pt x="596" y="206"/>
                    <a:pt x="858" y="266"/>
                  </a:cubicBezTo>
                  <a:cubicBezTo>
                    <a:pt x="929" y="266"/>
                    <a:pt x="953" y="147"/>
                    <a:pt x="882" y="135"/>
                  </a:cubicBezTo>
                  <a:cubicBezTo>
                    <a:pt x="696" y="67"/>
                    <a:pt x="499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12239;p44">
              <a:extLst>
                <a:ext uri="{FF2B5EF4-FFF2-40B4-BE49-F238E27FC236}">
                  <a16:creationId xmlns:a16="http://schemas.microsoft.com/office/drawing/2014/main" id="{7DB794FF-8D8F-DDD0-456A-BA4C558D338F}"/>
                </a:ext>
              </a:extLst>
            </p:cNvPr>
            <p:cNvSpPr/>
            <p:nvPr/>
          </p:nvSpPr>
          <p:spPr>
            <a:xfrm>
              <a:off x="3365775" y="3304100"/>
              <a:ext cx="8175" cy="5700"/>
            </a:xfrm>
            <a:custGeom>
              <a:avLst/>
              <a:gdLst/>
              <a:ahLst/>
              <a:cxnLst/>
              <a:rect l="l" t="t" r="r" b="b"/>
              <a:pathLst>
                <a:path w="327" h="228" extrusionOk="0">
                  <a:moveTo>
                    <a:pt x="165" y="0"/>
                  </a:moveTo>
                  <a:cubicBezTo>
                    <a:pt x="73" y="0"/>
                    <a:pt x="1" y="134"/>
                    <a:pt x="100" y="179"/>
                  </a:cubicBezTo>
                  <a:cubicBezTo>
                    <a:pt x="148" y="215"/>
                    <a:pt x="207" y="227"/>
                    <a:pt x="267" y="227"/>
                  </a:cubicBezTo>
                  <a:cubicBezTo>
                    <a:pt x="314" y="227"/>
                    <a:pt x="326" y="179"/>
                    <a:pt x="326" y="156"/>
                  </a:cubicBezTo>
                  <a:cubicBezTo>
                    <a:pt x="314" y="96"/>
                    <a:pt x="279" y="96"/>
                    <a:pt x="255" y="48"/>
                  </a:cubicBezTo>
                  <a:cubicBezTo>
                    <a:pt x="226" y="14"/>
                    <a:pt x="19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12240;p44">
              <a:extLst>
                <a:ext uri="{FF2B5EF4-FFF2-40B4-BE49-F238E27FC236}">
                  <a16:creationId xmlns:a16="http://schemas.microsoft.com/office/drawing/2014/main" id="{27709053-38AA-D793-8538-8979C308EB23}"/>
                </a:ext>
              </a:extLst>
            </p:cNvPr>
            <p:cNvSpPr/>
            <p:nvPr/>
          </p:nvSpPr>
          <p:spPr>
            <a:xfrm>
              <a:off x="3363200" y="3313925"/>
              <a:ext cx="20550" cy="9575"/>
            </a:xfrm>
            <a:custGeom>
              <a:avLst/>
              <a:gdLst/>
              <a:ahLst/>
              <a:cxnLst/>
              <a:rect l="l" t="t" r="r" b="b"/>
              <a:pathLst>
                <a:path w="822" h="383" extrusionOk="0">
                  <a:moveTo>
                    <a:pt x="251" y="1"/>
                  </a:moveTo>
                  <a:cubicBezTo>
                    <a:pt x="72" y="13"/>
                    <a:pt x="1" y="239"/>
                    <a:pt x="167" y="322"/>
                  </a:cubicBezTo>
                  <a:cubicBezTo>
                    <a:pt x="235" y="370"/>
                    <a:pt x="326" y="382"/>
                    <a:pt x="416" y="382"/>
                  </a:cubicBezTo>
                  <a:cubicBezTo>
                    <a:pt x="484" y="382"/>
                    <a:pt x="551" y="375"/>
                    <a:pt x="608" y="370"/>
                  </a:cubicBezTo>
                  <a:cubicBezTo>
                    <a:pt x="613" y="370"/>
                    <a:pt x="617" y="370"/>
                    <a:pt x="622" y="370"/>
                  </a:cubicBezTo>
                  <a:cubicBezTo>
                    <a:pt x="821" y="370"/>
                    <a:pt x="794" y="119"/>
                    <a:pt x="608" y="84"/>
                  </a:cubicBezTo>
                  <a:cubicBezTo>
                    <a:pt x="489" y="72"/>
                    <a:pt x="370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12241;p44">
              <a:extLst>
                <a:ext uri="{FF2B5EF4-FFF2-40B4-BE49-F238E27FC236}">
                  <a16:creationId xmlns:a16="http://schemas.microsoft.com/office/drawing/2014/main" id="{F0A387B2-8E5F-87D1-1C25-02A346626B5B}"/>
                </a:ext>
              </a:extLst>
            </p:cNvPr>
            <p:cNvSpPr/>
            <p:nvPr/>
          </p:nvSpPr>
          <p:spPr>
            <a:xfrm>
              <a:off x="3342075" y="3174625"/>
              <a:ext cx="67000" cy="86650"/>
            </a:xfrm>
            <a:custGeom>
              <a:avLst/>
              <a:gdLst/>
              <a:ahLst/>
              <a:cxnLst/>
              <a:rect l="l" t="t" r="r" b="b"/>
              <a:pathLst>
                <a:path w="2680" h="3466" extrusionOk="0">
                  <a:moveTo>
                    <a:pt x="131" y="1"/>
                  </a:moveTo>
                  <a:cubicBezTo>
                    <a:pt x="36" y="1"/>
                    <a:pt x="0" y="108"/>
                    <a:pt x="72" y="155"/>
                  </a:cubicBezTo>
                  <a:cubicBezTo>
                    <a:pt x="691" y="513"/>
                    <a:pt x="1167" y="1013"/>
                    <a:pt x="1560" y="1608"/>
                  </a:cubicBezTo>
                  <a:cubicBezTo>
                    <a:pt x="1929" y="2179"/>
                    <a:pt x="2048" y="2787"/>
                    <a:pt x="2274" y="3394"/>
                  </a:cubicBezTo>
                  <a:cubicBezTo>
                    <a:pt x="2286" y="3441"/>
                    <a:pt x="2322" y="3465"/>
                    <a:pt x="2359" y="3465"/>
                  </a:cubicBezTo>
                  <a:cubicBezTo>
                    <a:pt x="2397" y="3465"/>
                    <a:pt x="2435" y="3441"/>
                    <a:pt x="2453" y="3394"/>
                  </a:cubicBezTo>
                  <a:cubicBezTo>
                    <a:pt x="2679" y="2727"/>
                    <a:pt x="2155" y="1882"/>
                    <a:pt x="1798" y="1358"/>
                  </a:cubicBezTo>
                  <a:cubicBezTo>
                    <a:pt x="1405" y="774"/>
                    <a:pt x="834" y="167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12242;p44">
              <a:extLst>
                <a:ext uri="{FF2B5EF4-FFF2-40B4-BE49-F238E27FC236}">
                  <a16:creationId xmlns:a16="http://schemas.microsoft.com/office/drawing/2014/main" id="{B3F10FDC-177D-D94D-CEE9-A75C6FDFB3E3}"/>
                </a:ext>
              </a:extLst>
            </p:cNvPr>
            <p:cNvSpPr/>
            <p:nvPr/>
          </p:nvSpPr>
          <p:spPr>
            <a:xfrm>
              <a:off x="3342975" y="3168825"/>
              <a:ext cx="64000" cy="102400"/>
            </a:xfrm>
            <a:custGeom>
              <a:avLst/>
              <a:gdLst/>
              <a:ahLst/>
              <a:cxnLst/>
              <a:rect l="l" t="t" r="r" b="b"/>
              <a:pathLst>
                <a:path w="2560" h="4096" extrusionOk="0">
                  <a:moveTo>
                    <a:pt x="63" y="1"/>
                  </a:moveTo>
                  <a:cubicBezTo>
                    <a:pt x="24" y="1"/>
                    <a:pt x="1" y="43"/>
                    <a:pt x="36" y="78"/>
                  </a:cubicBezTo>
                  <a:cubicBezTo>
                    <a:pt x="512" y="673"/>
                    <a:pt x="988" y="1245"/>
                    <a:pt x="1346" y="1923"/>
                  </a:cubicBezTo>
                  <a:cubicBezTo>
                    <a:pt x="1715" y="2602"/>
                    <a:pt x="1846" y="3292"/>
                    <a:pt x="2108" y="4019"/>
                  </a:cubicBezTo>
                  <a:cubicBezTo>
                    <a:pt x="2120" y="4064"/>
                    <a:pt x="2176" y="4095"/>
                    <a:pt x="2227" y="4095"/>
                  </a:cubicBezTo>
                  <a:cubicBezTo>
                    <a:pt x="2270" y="4095"/>
                    <a:pt x="2311" y="4073"/>
                    <a:pt x="2322" y="4019"/>
                  </a:cubicBezTo>
                  <a:cubicBezTo>
                    <a:pt x="2560" y="2578"/>
                    <a:pt x="1155" y="852"/>
                    <a:pt x="107" y="18"/>
                  </a:cubicBezTo>
                  <a:cubicBezTo>
                    <a:pt x="92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12243;p44">
              <a:extLst>
                <a:ext uri="{FF2B5EF4-FFF2-40B4-BE49-F238E27FC236}">
                  <a16:creationId xmlns:a16="http://schemas.microsoft.com/office/drawing/2014/main" id="{C153C944-50BF-1690-8B91-21428EE4B972}"/>
                </a:ext>
              </a:extLst>
            </p:cNvPr>
            <p:cNvSpPr/>
            <p:nvPr/>
          </p:nvSpPr>
          <p:spPr>
            <a:xfrm>
              <a:off x="3334950" y="3175350"/>
              <a:ext cx="59400" cy="117650"/>
            </a:xfrm>
            <a:custGeom>
              <a:avLst/>
              <a:gdLst/>
              <a:ahLst/>
              <a:cxnLst/>
              <a:rect l="l" t="t" r="r" b="b"/>
              <a:pathLst>
                <a:path w="2376" h="4706" extrusionOk="0">
                  <a:moveTo>
                    <a:pt x="94" y="0"/>
                  </a:moveTo>
                  <a:cubicBezTo>
                    <a:pt x="48" y="0"/>
                    <a:pt x="1" y="68"/>
                    <a:pt x="47" y="114"/>
                  </a:cubicBezTo>
                  <a:cubicBezTo>
                    <a:pt x="1428" y="1317"/>
                    <a:pt x="1655" y="3031"/>
                    <a:pt x="2250" y="4663"/>
                  </a:cubicBezTo>
                  <a:cubicBezTo>
                    <a:pt x="2261" y="4691"/>
                    <a:pt x="2292" y="4706"/>
                    <a:pt x="2319" y="4706"/>
                  </a:cubicBezTo>
                  <a:cubicBezTo>
                    <a:pt x="2349" y="4706"/>
                    <a:pt x="2375" y="4688"/>
                    <a:pt x="2369" y="4651"/>
                  </a:cubicBezTo>
                  <a:cubicBezTo>
                    <a:pt x="2274" y="2984"/>
                    <a:pt x="1452" y="1067"/>
                    <a:pt x="131" y="19"/>
                  </a:cubicBezTo>
                  <a:cubicBezTo>
                    <a:pt x="120" y="6"/>
                    <a:pt x="107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12244;p44">
              <a:extLst>
                <a:ext uri="{FF2B5EF4-FFF2-40B4-BE49-F238E27FC236}">
                  <a16:creationId xmlns:a16="http://schemas.microsoft.com/office/drawing/2014/main" id="{21745361-9EF2-9F25-0B55-13BE49533E83}"/>
                </a:ext>
              </a:extLst>
            </p:cNvPr>
            <p:cNvSpPr/>
            <p:nvPr/>
          </p:nvSpPr>
          <p:spPr>
            <a:xfrm>
              <a:off x="3348325" y="3221175"/>
              <a:ext cx="21350" cy="57825"/>
            </a:xfrm>
            <a:custGeom>
              <a:avLst/>
              <a:gdLst/>
              <a:ahLst/>
              <a:cxnLst/>
              <a:rect l="l" t="t" r="r" b="b"/>
              <a:pathLst>
                <a:path w="854" h="2313" extrusionOk="0">
                  <a:moveTo>
                    <a:pt x="111" y="0"/>
                  </a:moveTo>
                  <a:cubicBezTo>
                    <a:pt x="57" y="0"/>
                    <a:pt x="0" y="67"/>
                    <a:pt x="24" y="139"/>
                  </a:cubicBezTo>
                  <a:cubicBezTo>
                    <a:pt x="346" y="817"/>
                    <a:pt x="429" y="1591"/>
                    <a:pt x="727" y="2282"/>
                  </a:cubicBezTo>
                  <a:cubicBezTo>
                    <a:pt x="740" y="2303"/>
                    <a:pt x="760" y="2313"/>
                    <a:pt x="781" y="2313"/>
                  </a:cubicBezTo>
                  <a:cubicBezTo>
                    <a:pt x="817" y="2313"/>
                    <a:pt x="853" y="2284"/>
                    <a:pt x="846" y="2246"/>
                  </a:cubicBezTo>
                  <a:cubicBezTo>
                    <a:pt x="786" y="1508"/>
                    <a:pt x="489" y="734"/>
                    <a:pt x="179" y="55"/>
                  </a:cubicBezTo>
                  <a:cubicBezTo>
                    <a:pt x="163" y="16"/>
                    <a:pt x="13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12245;p44">
              <a:extLst>
                <a:ext uri="{FF2B5EF4-FFF2-40B4-BE49-F238E27FC236}">
                  <a16:creationId xmlns:a16="http://schemas.microsoft.com/office/drawing/2014/main" id="{B0075F70-86C7-82E1-2EC0-D2EC59A66328}"/>
                </a:ext>
              </a:extLst>
            </p:cNvPr>
            <p:cNvSpPr/>
            <p:nvPr/>
          </p:nvSpPr>
          <p:spPr>
            <a:xfrm>
              <a:off x="3359900" y="3285250"/>
              <a:ext cx="14050" cy="25375"/>
            </a:xfrm>
            <a:custGeom>
              <a:avLst/>
              <a:gdLst/>
              <a:ahLst/>
              <a:cxnLst/>
              <a:rect l="l" t="t" r="r" b="b"/>
              <a:pathLst>
                <a:path w="562" h="1015" extrusionOk="0">
                  <a:moveTo>
                    <a:pt x="227" y="0"/>
                  </a:moveTo>
                  <a:cubicBezTo>
                    <a:pt x="118" y="0"/>
                    <a:pt x="1" y="87"/>
                    <a:pt x="37" y="219"/>
                  </a:cubicBezTo>
                  <a:cubicBezTo>
                    <a:pt x="85" y="374"/>
                    <a:pt x="121" y="505"/>
                    <a:pt x="133" y="660"/>
                  </a:cubicBezTo>
                  <a:cubicBezTo>
                    <a:pt x="145" y="791"/>
                    <a:pt x="157" y="933"/>
                    <a:pt x="299" y="993"/>
                  </a:cubicBezTo>
                  <a:cubicBezTo>
                    <a:pt x="324" y="1008"/>
                    <a:pt x="345" y="1014"/>
                    <a:pt x="364" y="1014"/>
                  </a:cubicBezTo>
                  <a:cubicBezTo>
                    <a:pt x="391" y="1014"/>
                    <a:pt x="415" y="1002"/>
                    <a:pt x="442" y="981"/>
                  </a:cubicBezTo>
                  <a:cubicBezTo>
                    <a:pt x="561" y="874"/>
                    <a:pt x="514" y="719"/>
                    <a:pt x="490" y="576"/>
                  </a:cubicBezTo>
                  <a:cubicBezTo>
                    <a:pt x="454" y="433"/>
                    <a:pt x="430" y="267"/>
                    <a:pt x="383" y="112"/>
                  </a:cubicBezTo>
                  <a:cubicBezTo>
                    <a:pt x="360" y="34"/>
                    <a:pt x="295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12246;p44">
              <a:extLst>
                <a:ext uri="{FF2B5EF4-FFF2-40B4-BE49-F238E27FC236}">
                  <a16:creationId xmlns:a16="http://schemas.microsoft.com/office/drawing/2014/main" id="{FF24A64D-16C6-2B40-1102-80B8437C0E91}"/>
                </a:ext>
              </a:extLst>
            </p:cNvPr>
            <p:cNvSpPr/>
            <p:nvPr/>
          </p:nvSpPr>
          <p:spPr>
            <a:xfrm>
              <a:off x="3504900" y="3464800"/>
              <a:ext cx="12825" cy="18525"/>
            </a:xfrm>
            <a:custGeom>
              <a:avLst/>
              <a:gdLst/>
              <a:ahLst/>
              <a:cxnLst/>
              <a:rect l="l" t="t" r="r" b="b"/>
              <a:pathLst>
                <a:path w="513" h="741" extrusionOk="0">
                  <a:moveTo>
                    <a:pt x="179" y="1"/>
                  </a:moveTo>
                  <a:cubicBezTo>
                    <a:pt x="91" y="1"/>
                    <a:pt x="0" y="88"/>
                    <a:pt x="60" y="181"/>
                  </a:cubicBezTo>
                  <a:cubicBezTo>
                    <a:pt x="119" y="264"/>
                    <a:pt x="167" y="336"/>
                    <a:pt x="191" y="419"/>
                  </a:cubicBezTo>
                  <a:cubicBezTo>
                    <a:pt x="226" y="514"/>
                    <a:pt x="238" y="597"/>
                    <a:pt x="286" y="681"/>
                  </a:cubicBezTo>
                  <a:cubicBezTo>
                    <a:pt x="298" y="705"/>
                    <a:pt x="345" y="740"/>
                    <a:pt x="393" y="740"/>
                  </a:cubicBezTo>
                  <a:cubicBezTo>
                    <a:pt x="417" y="740"/>
                    <a:pt x="429" y="740"/>
                    <a:pt x="453" y="717"/>
                  </a:cubicBezTo>
                  <a:cubicBezTo>
                    <a:pt x="488" y="705"/>
                    <a:pt x="512" y="657"/>
                    <a:pt x="512" y="621"/>
                  </a:cubicBezTo>
                  <a:cubicBezTo>
                    <a:pt x="512" y="419"/>
                    <a:pt x="393" y="216"/>
                    <a:pt x="274" y="50"/>
                  </a:cubicBezTo>
                  <a:cubicBezTo>
                    <a:pt x="250" y="15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12247;p44">
              <a:extLst>
                <a:ext uri="{FF2B5EF4-FFF2-40B4-BE49-F238E27FC236}">
                  <a16:creationId xmlns:a16="http://schemas.microsoft.com/office/drawing/2014/main" id="{0F1E39B7-6A4D-7DC5-147D-F0CB08EF5267}"/>
                </a:ext>
              </a:extLst>
            </p:cNvPr>
            <p:cNvSpPr/>
            <p:nvPr/>
          </p:nvSpPr>
          <p:spPr>
            <a:xfrm>
              <a:off x="3537325" y="3441200"/>
              <a:ext cx="9250" cy="10100"/>
            </a:xfrm>
            <a:custGeom>
              <a:avLst/>
              <a:gdLst/>
              <a:ahLst/>
              <a:cxnLst/>
              <a:rect l="l" t="t" r="r" b="b"/>
              <a:pathLst>
                <a:path w="370" h="404" extrusionOk="0">
                  <a:moveTo>
                    <a:pt x="168" y="0"/>
                  </a:moveTo>
                  <a:cubicBezTo>
                    <a:pt x="81" y="0"/>
                    <a:pt x="1" y="84"/>
                    <a:pt x="60" y="196"/>
                  </a:cubicBezTo>
                  <a:cubicBezTo>
                    <a:pt x="104" y="261"/>
                    <a:pt x="108" y="403"/>
                    <a:pt x="205" y="403"/>
                  </a:cubicBezTo>
                  <a:cubicBezTo>
                    <a:pt x="215" y="403"/>
                    <a:pt x="227" y="402"/>
                    <a:pt x="239" y="398"/>
                  </a:cubicBezTo>
                  <a:cubicBezTo>
                    <a:pt x="370" y="375"/>
                    <a:pt x="322" y="196"/>
                    <a:pt x="299" y="101"/>
                  </a:cubicBezTo>
                  <a:cubicBezTo>
                    <a:pt x="272" y="30"/>
                    <a:pt x="219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12248;p44">
              <a:extLst>
                <a:ext uri="{FF2B5EF4-FFF2-40B4-BE49-F238E27FC236}">
                  <a16:creationId xmlns:a16="http://schemas.microsoft.com/office/drawing/2014/main" id="{5FAE83C5-2046-F1FC-C7C5-FE4F23C5718B}"/>
                </a:ext>
              </a:extLst>
            </p:cNvPr>
            <p:cNvSpPr/>
            <p:nvPr/>
          </p:nvSpPr>
          <p:spPr>
            <a:xfrm>
              <a:off x="3475400" y="3480775"/>
              <a:ext cx="11950" cy="12975"/>
            </a:xfrm>
            <a:custGeom>
              <a:avLst/>
              <a:gdLst/>
              <a:ahLst/>
              <a:cxnLst/>
              <a:rect l="l" t="t" r="r" b="b"/>
              <a:pathLst>
                <a:path w="478" h="519" extrusionOk="0">
                  <a:moveTo>
                    <a:pt x="54" y="311"/>
                  </a:moveTo>
                  <a:cubicBezTo>
                    <a:pt x="63" y="325"/>
                    <a:pt x="73" y="338"/>
                    <a:pt x="85" y="351"/>
                  </a:cubicBezTo>
                  <a:cubicBezTo>
                    <a:pt x="70" y="344"/>
                    <a:pt x="60" y="328"/>
                    <a:pt x="54" y="311"/>
                  </a:cubicBezTo>
                  <a:close/>
                  <a:moveTo>
                    <a:pt x="220" y="0"/>
                  </a:moveTo>
                  <a:cubicBezTo>
                    <a:pt x="168" y="0"/>
                    <a:pt x="114" y="18"/>
                    <a:pt x="73" y="54"/>
                  </a:cubicBezTo>
                  <a:cubicBezTo>
                    <a:pt x="3" y="123"/>
                    <a:pt x="0" y="217"/>
                    <a:pt x="49" y="302"/>
                  </a:cubicBezTo>
                  <a:lnTo>
                    <a:pt x="49" y="302"/>
                  </a:lnTo>
                  <a:lnTo>
                    <a:pt x="49" y="304"/>
                  </a:lnTo>
                  <a:cubicBezTo>
                    <a:pt x="49" y="423"/>
                    <a:pt x="156" y="518"/>
                    <a:pt x="263" y="518"/>
                  </a:cubicBezTo>
                  <a:cubicBezTo>
                    <a:pt x="359" y="518"/>
                    <a:pt x="478" y="423"/>
                    <a:pt x="466" y="304"/>
                  </a:cubicBezTo>
                  <a:cubicBezTo>
                    <a:pt x="454" y="197"/>
                    <a:pt x="430" y="125"/>
                    <a:pt x="359" y="54"/>
                  </a:cubicBezTo>
                  <a:cubicBezTo>
                    <a:pt x="323" y="18"/>
                    <a:pt x="27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12249;p44">
              <a:extLst>
                <a:ext uri="{FF2B5EF4-FFF2-40B4-BE49-F238E27FC236}">
                  <a16:creationId xmlns:a16="http://schemas.microsoft.com/office/drawing/2014/main" id="{E199C999-DFB6-AE03-9AC4-12826513267E}"/>
                </a:ext>
              </a:extLst>
            </p:cNvPr>
            <p:cNvSpPr/>
            <p:nvPr/>
          </p:nvSpPr>
          <p:spPr>
            <a:xfrm>
              <a:off x="3595750" y="3309825"/>
              <a:ext cx="42800" cy="99625"/>
            </a:xfrm>
            <a:custGeom>
              <a:avLst/>
              <a:gdLst/>
              <a:ahLst/>
              <a:cxnLst/>
              <a:rect l="l" t="t" r="r" b="b"/>
              <a:pathLst>
                <a:path w="1712" h="3985" extrusionOk="0">
                  <a:moveTo>
                    <a:pt x="1694" y="1"/>
                  </a:moveTo>
                  <a:cubicBezTo>
                    <a:pt x="1685" y="1"/>
                    <a:pt x="1676" y="4"/>
                    <a:pt x="1676" y="10"/>
                  </a:cubicBezTo>
                  <a:cubicBezTo>
                    <a:pt x="1498" y="784"/>
                    <a:pt x="1236" y="1522"/>
                    <a:pt x="890" y="2236"/>
                  </a:cubicBezTo>
                  <a:cubicBezTo>
                    <a:pt x="605" y="2808"/>
                    <a:pt x="236" y="3344"/>
                    <a:pt x="9" y="3939"/>
                  </a:cubicBezTo>
                  <a:cubicBezTo>
                    <a:pt x="1" y="3965"/>
                    <a:pt x="23" y="3984"/>
                    <a:pt x="45" y="3984"/>
                  </a:cubicBezTo>
                  <a:cubicBezTo>
                    <a:pt x="54" y="3984"/>
                    <a:pt x="62" y="3981"/>
                    <a:pt x="69" y="3975"/>
                  </a:cubicBezTo>
                  <a:cubicBezTo>
                    <a:pt x="879" y="2927"/>
                    <a:pt x="1641" y="1343"/>
                    <a:pt x="1712" y="10"/>
                  </a:cubicBezTo>
                  <a:cubicBezTo>
                    <a:pt x="1712" y="4"/>
                    <a:pt x="1703" y="1"/>
                    <a:pt x="16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12250;p44">
              <a:extLst>
                <a:ext uri="{FF2B5EF4-FFF2-40B4-BE49-F238E27FC236}">
                  <a16:creationId xmlns:a16="http://schemas.microsoft.com/office/drawing/2014/main" id="{2F17C34C-6C4A-F944-5F36-C3C08223E912}"/>
                </a:ext>
              </a:extLst>
            </p:cNvPr>
            <p:cNvSpPr/>
            <p:nvPr/>
          </p:nvSpPr>
          <p:spPr>
            <a:xfrm>
              <a:off x="3454750" y="3447425"/>
              <a:ext cx="123400" cy="121125"/>
            </a:xfrm>
            <a:custGeom>
              <a:avLst/>
              <a:gdLst/>
              <a:ahLst/>
              <a:cxnLst/>
              <a:rect l="l" t="t" r="r" b="b"/>
              <a:pathLst>
                <a:path w="4936" h="4845" extrusionOk="0">
                  <a:moveTo>
                    <a:pt x="4903" y="1"/>
                  </a:moveTo>
                  <a:cubicBezTo>
                    <a:pt x="4894" y="1"/>
                    <a:pt x="4884" y="6"/>
                    <a:pt x="4876" y="19"/>
                  </a:cubicBezTo>
                  <a:cubicBezTo>
                    <a:pt x="4387" y="1102"/>
                    <a:pt x="3649" y="2031"/>
                    <a:pt x="2756" y="2805"/>
                  </a:cubicBezTo>
                  <a:cubicBezTo>
                    <a:pt x="1923" y="3519"/>
                    <a:pt x="863" y="3971"/>
                    <a:pt x="53" y="4710"/>
                  </a:cubicBezTo>
                  <a:cubicBezTo>
                    <a:pt x="0" y="4763"/>
                    <a:pt x="42" y="4844"/>
                    <a:pt x="111" y="4844"/>
                  </a:cubicBezTo>
                  <a:cubicBezTo>
                    <a:pt x="119" y="4844"/>
                    <a:pt x="128" y="4843"/>
                    <a:pt x="137" y="4841"/>
                  </a:cubicBezTo>
                  <a:cubicBezTo>
                    <a:pt x="1161" y="4483"/>
                    <a:pt x="2185" y="3602"/>
                    <a:pt x="2994" y="2876"/>
                  </a:cubicBezTo>
                  <a:cubicBezTo>
                    <a:pt x="3852" y="2090"/>
                    <a:pt x="4542" y="1150"/>
                    <a:pt x="4935" y="42"/>
                  </a:cubicBezTo>
                  <a:cubicBezTo>
                    <a:pt x="4935" y="19"/>
                    <a:pt x="4920" y="1"/>
                    <a:pt x="49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12251;p44">
              <a:extLst>
                <a:ext uri="{FF2B5EF4-FFF2-40B4-BE49-F238E27FC236}">
                  <a16:creationId xmlns:a16="http://schemas.microsoft.com/office/drawing/2014/main" id="{B2F15D45-4316-7C92-36C7-0B55917F35BE}"/>
                </a:ext>
              </a:extLst>
            </p:cNvPr>
            <p:cNvSpPr/>
            <p:nvPr/>
          </p:nvSpPr>
          <p:spPr>
            <a:xfrm>
              <a:off x="3606100" y="3404900"/>
              <a:ext cx="22050" cy="38225"/>
            </a:xfrm>
            <a:custGeom>
              <a:avLst/>
              <a:gdLst/>
              <a:ahLst/>
              <a:cxnLst/>
              <a:rect l="l" t="t" r="r" b="b"/>
              <a:pathLst>
                <a:path w="882" h="1529" extrusionOk="0">
                  <a:moveTo>
                    <a:pt x="853" y="0"/>
                  </a:moveTo>
                  <a:cubicBezTo>
                    <a:pt x="849" y="0"/>
                    <a:pt x="846" y="2"/>
                    <a:pt x="846" y="5"/>
                  </a:cubicBezTo>
                  <a:cubicBezTo>
                    <a:pt x="572" y="517"/>
                    <a:pt x="286" y="1005"/>
                    <a:pt x="0" y="1505"/>
                  </a:cubicBezTo>
                  <a:cubicBezTo>
                    <a:pt x="0" y="1529"/>
                    <a:pt x="12" y="1529"/>
                    <a:pt x="12" y="1529"/>
                  </a:cubicBezTo>
                  <a:cubicBezTo>
                    <a:pt x="298" y="1017"/>
                    <a:pt x="596" y="529"/>
                    <a:pt x="881" y="17"/>
                  </a:cubicBezTo>
                  <a:cubicBezTo>
                    <a:pt x="881" y="8"/>
                    <a:pt x="863" y="0"/>
                    <a:pt x="8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12252;p44">
              <a:extLst>
                <a:ext uri="{FF2B5EF4-FFF2-40B4-BE49-F238E27FC236}">
                  <a16:creationId xmlns:a16="http://schemas.microsoft.com/office/drawing/2014/main" id="{5AB44C47-82AF-6B76-3AFC-907014A47AA0}"/>
                </a:ext>
              </a:extLst>
            </p:cNvPr>
            <p:cNvSpPr/>
            <p:nvPr/>
          </p:nvSpPr>
          <p:spPr>
            <a:xfrm>
              <a:off x="3502000" y="3483475"/>
              <a:ext cx="82975" cy="82325"/>
            </a:xfrm>
            <a:custGeom>
              <a:avLst/>
              <a:gdLst/>
              <a:ahLst/>
              <a:cxnLst/>
              <a:rect l="l" t="t" r="r" b="b"/>
              <a:pathLst>
                <a:path w="3319" h="3293" extrusionOk="0">
                  <a:moveTo>
                    <a:pt x="3301" y="0"/>
                  </a:moveTo>
                  <a:cubicBezTo>
                    <a:pt x="3296" y="0"/>
                    <a:pt x="3290" y="2"/>
                    <a:pt x="3283" y="5"/>
                  </a:cubicBezTo>
                  <a:cubicBezTo>
                    <a:pt x="2843" y="624"/>
                    <a:pt x="2378" y="1255"/>
                    <a:pt x="1843" y="1791"/>
                  </a:cubicBezTo>
                  <a:cubicBezTo>
                    <a:pt x="1295" y="2339"/>
                    <a:pt x="664" y="2732"/>
                    <a:pt x="57" y="3172"/>
                  </a:cubicBezTo>
                  <a:cubicBezTo>
                    <a:pt x="1" y="3217"/>
                    <a:pt x="18" y="3293"/>
                    <a:pt x="89" y="3293"/>
                  </a:cubicBezTo>
                  <a:cubicBezTo>
                    <a:pt x="94" y="3293"/>
                    <a:pt x="99" y="3292"/>
                    <a:pt x="104" y="3291"/>
                  </a:cubicBezTo>
                  <a:cubicBezTo>
                    <a:pt x="1473" y="2815"/>
                    <a:pt x="2747" y="1315"/>
                    <a:pt x="3319" y="17"/>
                  </a:cubicBezTo>
                  <a:cubicBezTo>
                    <a:pt x="3319" y="9"/>
                    <a:pt x="3313" y="0"/>
                    <a:pt x="33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12253;p44">
              <a:extLst>
                <a:ext uri="{FF2B5EF4-FFF2-40B4-BE49-F238E27FC236}">
                  <a16:creationId xmlns:a16="http://schemas.microsoft.com/office/drawing/2014/main" id="{8E350D80-199D-BBE9-0F85-AC75E1224426}"/>
                </a:ext>
              </a:extLst>
            </p:cNvPr>
            <p:cNvSpPr/>
            <p:nvPr/>
          </p:nvSpPr>
          <p:spPr>
            <a:xfrm>
              <a:off x="3560475" y="3413275"/>
              <a:ext cx="91175" cy="155075"/>
            </a:xfrm>
            <a:custGeom>
              <a:avLst/>
              <a:gdLst/>
              <a:ahLst/>
              <a:cxnLst/>
              <a:rect l="l" t="t" r="r" b="b"/>
              <a:pathLst>
                <a:path w="3647" h="6203" extrusionOk="0">
                  <a:moveTo>
                    <a:pt x="3613" y="1"/>
                  </a:moveTo>
                  <a:cubicBezTo>
                    <a:pt x="3603" y="1"/>
                    <a:pt x="3592" y="8"/>
                    <a:pt x="3587" y="27"/>
                  </a:cubicBezTo>
                  <a:cubicBezTo>
                    <a:pt x="3206" y="1158"/>
                    <a:pt x="2790" y="2266"/>
                    <a:pt x="2278" y="3337"/>
                  </a:cubicBezTo>
                  <a:cubicBezTo>
                    <a:pt x="1718" y="4468"/>
                    <a:pt x="992" y="5242"/>
                    <a:pt x="51" y="6076"/>
                  </a:cubicBezTo>
                  <a:cubicBezTo>
                    <a:pt x="1" y="6126"/>
                    <a:pt x="53" y="6202"/>
                    <a:pt x="114" y="6202"/>
                  </a:cubicBezTo>
                  <a:cubicBezTo>
                    <a:pt x="125" y="6202"/>
                    <a:pt x="136" y="6200"/>
                    <a:pt x="146" y="6195"/>
                  </a:cubicBezTo>
                  <a:cubicBezTo>
                    <a:pt x="1087" y="5575"/>
                    <a:pt x="1813" y="4468"/>
                    <a:pt x="2361" y="3516"/>
                  </a:cubicBezTo>
                  <a:cubicBezTo>
                    <a:pt x="2992" y="2444"/>
                    <a:pt x="3325" y="1230"/>
                    <a:pt x="3647" y="39"/>
                  </a:cubicBezTo>
                  <a:cubicBezTo>
                    <a:pt x="3647" y="18"/>
                    <a:pt x="3630" y="1"/>
                    <a:pt x="36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12254;p44">
              <a:extLst>
                <a:ext uri="{FF2B5EF4-FFF2-40B4-BE49-F238E27FC236}">
                  <a16:creationId xmlns:a16="http://schemas.microsoft.com/office/drawing/2014/main" id="{B1F1268B-60EC-DCDB-3DE2-F88C607D3994}"/>
                </a:ext>
              </a:extLst>
            </p:cNvPr>
            <p:cNvSpPr/>
            <p:nvPr/>
          </p:nvSpPr>
          <p:spPr>
            <a:xfrm>
              <a:off x="3641200" y="3453350"/>
              <a:ext cx="22825" cy="48500"/>
            </a:xfrm>
            <a:custGeom>
              <a:avLst/>
              <a:gdLst/>
              <a:ahLst/>
              <a:cxnLst/>
              <a:rect l="l" t="t" r="r" b="b"/>
              <a:pathLst>
                <a:path w="913" h="1940" extrusionOk="0">
                  <a:moveTo>
                    <a:pt x="806" y="0"/>
                  </a:moveTo>
                  <a:cubicBezTo>
                    <a:pt x="775" y="0"/>
                    <a:pt x="745" y="14"/>
                    <a:pt x="727" y="43"/>
                  </a:cubicBezTo>
                  <a:cubicBezTo>
                    <a:pt x="501" y="639"/>
                    <a:pt x="263" y="1258"/>
                    <a:pt x="25" y="1853"/>
                  </a:cubicBezTo>
                  <a:cubicBezTo>
                    <a:pt x="1" y="1902"/>
                    <a:pt x="54" y="1940"/>
                    <a:pt x="102" y="1940"/>
                  </a:cubicBezTo>
                  <a:cubicBezTo>
                    <a:pt x="124" y="1940"/>
                    <a:pt x="145" y="1932"/>
                    <a:pt x="156" y="1913"/>
                  </a:cubicBezTo>
                  <a:cubicBezTo>
                    <a:pt x="477" y="1341"/>
                    <a:pt x="668" y="722"/>
                    <a:pt x="882" y="103"/>
                  </a:cubicBezTo>
                  <a:cubicBezTo>
                    <a:pt x="913" y="42"/>
                    <a:pt x="860" y="0"/>
                    <a:pt x="8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12255;p44">
              <a:extLst>
                <a:ext uri="{FF2B5EF4-FFF2-40B4-BE49-F238E27FC236}">
                  <a16:creationId xmlns:a16="http://schemas.microsoft.com/office/drawing/2014/main" id="{BEFBEEB0-DD64-226A-21B9-F4AD49092172}"/>
                </a:ext>
              </a:extLst>
            </p:cNvPr>
            <p:cNvSpPr/>
            <p:nvPr/>
          </p:nvSpPr>
          <p:spPr>
            <a:xfrm>
              <a:off x="3602850" y="3538350"/>
              <a:ext cx="20600" cy="21525"/>
            </a:xfrm>
            <a:custGeom>
              <a:avLst/>
              <a:gdLst/>
              <a:ahLst/>
              <a:cxnLst/>
              <a:rect l="l" t="t" r="r" b="b"/>
              <a:pathLst>
                <a:path w="824" h="861" extrusionOk="0">
                  <a:moveTo>
                    <a:pt x="767" y="0"/>
                  </a:moveTo>
                  <a:cubicBezTo>
                    <a:pt x="757" y="0"/>
                    <a:pt x="746" y="4"/>
                    <a:pt x="737" y="13"/>
                  </a:cubicBezTo>
                  <a:cubicBezTo>
                    <a:pt x="523" y="275"/>
                    <a:pt x="202" y="501"/>
                    <a:pt x="11" y="799"/>
                  </a:cubicBezTo>
                  <a:cubicBezTo>
                    <a:pt x="1" y="830"/>
                    <a:pt x="17" y="861"/>
                    <a:pt x="53" y="861"/>
                  </a:cubicBezTo>
                  <a:cubicBezTo>
                    <a:pt x="58" y="861"/>
                    <a:pt x="64" y="860"/>
                    <a:pt x="71" y="858"/>
                  </a:cubicBezTo>
                  <a:cubicBezTo>
                    <a:pt x="380" y="680"/>
                    <a:pt x="606" y="358"/>
                    <a:pt x="797" y="61"/>
                  </a:cubicBezTo>
                  <a:cubicBezTo>
                    <a:pt x="824" y="34"/>
                    <a:pt x="79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12256;p44">
              <a:extLst>
                <a:ext uri="{FF2B5EF4-FFF2-40B4-BE49-F238E27FC236}">
                  <a16:creationId xmlns:a16="http://schemas.microsoft.com/office/drawing/2014/main" id="{F110C48D-4027-5F52-AF12-F2940B27735D}"/>
                </a:ext>
              </a:extLst>
            </p:cNvPr>
            <p:cNvSpPr/>
            <p:nvPr/>
          </p:nvSpPr>
          <p:spPr>
            <a:xfrm>
              <a:off x="3644275" y="3472325"/>
              <a:ext cx="45175" cy="86075"/>
            </a:xfrm>
            <a:custGeom>
              <a:avLst/>
              <a:gdLst/>
              <a:ahLst/>
              <a:cxnLst/>
              <a:rect l="l" t="t" r="r" b="b"/>
              <a:pathLst>
                <a:path w="1807" h="3443" extrusionOk="0">
                  <a:moveTo>
                    <a:pt x="1764" y="0"/>
                  </a:moveTo>
                  <a:cubicBezTo>
                    <a:pt x="1749" y="0"/>
                    <a:pt x="1736" y="12"/>
                    <a:pt x="1736" y="35"/>
                  </a:cubicBezTo>
                  <a:cubicBezTo>
                    <a:pt x="1569" y="1297"/>
                    <a:pt x="795" y="2416"/>
                    <a:pt x="21" y="3380"/>
                  </a:cubicBezTo>
                  <a:cubicBezTo>
                    <a:pt x="0" y="3411"/>
                    <a:pt x="16" y="3442"/>
                    <a:pt x="51" y="3442"/>
                  </a:cubicBezTo>
                  <a:cubicBezTo>
                    <a:pt x="56" y="3442"/>
                    <a:pt x="62" y="3441"/>
                    <a:pt x="69" y="3440"/>
                  </a:cubicBezTo>
                  <a:cubicBezTo>
                    <a:pt x="1069" y="2832"/>
                    <a:pt x="1700" y="1154"/>
                    <a:pt x="1807" y="46"/>
                  </a:cubicBezTo>
                  <a:cubicBezTo>
                    <a:pt x="1801" y="15"/>
                    <a:pt x="1781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12257;p44">
              <a:extLst>
                <a:ext uri="{FF2B5EF4-FFF2-40B4-BE49-F238E27FC236}">
                  <a16:creationId xmlns:a16="http://schemas.microsoft.com/office/drawing/2014/main" id="{760220B5-0653-723C-F44A-54F5D4142593}"/>
                </a:ext>
              </a:extLst>
            </p:cNvPr>
            <p:cNvSpPr/>
            <p:nvPr/>
          </p:nvSpPr>
          <p:spPr>
            <a:xfrm>
              <a:off x="3697350" y="3480775"/>
              <a:ext cx="24250" cy="57675"/>
            </a:xfrm>
            <a:custGeom>
              <a:avLst/>
              <a:gdLst/>
              <a:ahLst/>
              <a:cxnLst/>
              <a:rect l="l" t="t" r="r" b="b"/>
              <a:pathLst>
                <a:path w="970" h="2307" extrusionOk="0">
                  <a:moveTo>
                    <a:pt x="851" y="0"/>
                  </a:moveTo>
                  <a:cubicBezTo>
                    <a:pt x="821" y="0"/>
                    <a:pt x="791" y="18"/>
                    <a:pt x="791" y="54"/>
                  </a:cubicBezTo>
                  <a:cubicBezTo>
                    <a:pt x="803" y="530"/>
                    <a:pt x="672" y="959"/>
                    <a:pt x="458" y="1375"/>
                  </a:cubicBezTo>
                  <a:cubicBezTo>
                    <a:pt x="315" y="1673"/>
                    <a:pt x="113" y="1935"/>
                    <a:pt x="17" y="2256"/>
                  </a:cubicBezTo>
                  <a:cubicBezTo>
                    <a:pt x="1" y="2282"/>
                    <a:pt x="25" y="2307"/>
                    <a:pt x="54" y="2307"/>
                  </a:cubicBezTo>
                  <a:cubicBezTo>
                    <a:pt x="66" y="2307"/>
                    <a:pt x="78" y="2303"/>
                    <a:pt x="89" y="2292"/>
                  </a:cubicBezTo>
                  <a:cubicBezTo>
                    <a:pt x="672" y="1780"/>
                    <a:pt x="970" y="792"/>
                    <a:pt x="910" y="54"/>
                  </a:cubicBezTo>
                  <a:cubicBezTo>
                    <a:pt x="910" y="18"/>
                    <a:pt x="881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12258;p44">
              <a:extLst>
                <a:ext uri="{FF2B5EF4-FFF2-40B4-BE49-F238E27FC236}">
                  <a16:creationId xmlns:a16="http://schemas.microsoft.com/office/drawing/2014/main" id="{8A2F10C6-EB9C-C118-0979-9D238A8A00D0}"/>
                </a:ext>
              </a:extLst>
            </p:cNvPr>
            <p:cNvSpPr/>
            <p:nvPr/>
          </p:nvSpPr>
          <p:spPr>
            <a:xfrm>
              <a:off x="3745425" y="3482375"/>
              <a:ext cx="22925" cy="54850"/>
            </a:xfrm>
            <a:custGeom>
              <a:avLst/>
              <a:gdLst/>
              <a:ahLst/>
              <a:cxnLst/>
              <a:rect l="l" t="t" r="r" b="b"/>
              <a:pathLst>
                <a:path w="917" h="2194" extrusionOk="0">
                  <a:moveTo>
                    <a:pt x="789" y="0"/>
                  </a:moveTo>
                  <a:cubicBezTo>
                    <a:pt x="756" y="0"/>
                    <a:pt x="726" y="21"/>
                    <a:pt x="726" y="61"/>
                  </a:cubicBezTo>
                  <a:cubicBezTo>
                    <a:pt x="749" y="847"/>
                    <a:pt x="309" y="1430"/>
                    <a:pt x="23" y="2133"/>
                  </a:cubicBezTo>
                  <a:cubicBezTo>
                    <a:pt x="1" y="2171"/>
                    <a:pt x="30" y="2194"/>
                    <a:pt x="67" y="2194"/>
                  </a:cubicBezTo>
                  <a:cubicBezTo>
                    <a:pt x="89" y="2194"/>
                    <a:pt x="113" y="2186"/>
                    <a:pt x="130" y="2169"/>
                  </a:cubicBezTo>
                  <a:cubicBezTo>
                    <a:pt x="571" y="1561"/>
                    <a:pt x="916" y="835"/>
                    <a:pt x="869" y="73"/>
                  </a:cubicBezTo>
                  <a:cubicBezTo>
                    <a:pt x="862" y="24"/>
                    <a:pt x="824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12259;p44">
              <a:extLst>
                <a:ext uri="{FF2B5EF4-FFF2-40B4-BE49-F238E27FC236}">
                  <a16:creationId xmlns:a16="http://schemas.microsoft.com/office/drawing/2014/main" id="{0C43AC3F-D3ED-7496-8F76-A04F75D25DB1}"/>
                </a:ext>
              </a:extLst>
            </p:cNvPr>
            <p:cNvSpPr/>
            <p:nvPr/>
          </p:nvSpPr>
          <p:spPr>
            <a:xfrm>
              <a:off x="3791700" y="3500475"/>
              <a:ext cx="25150" cy="48000"/>
            </a:xfrm>
            <a:custGeom>
              <a:avLst/>
              <a:gdLst/>
              <a:ahLst/>
              <a:cxnLst/>
              <a:rect l="l" t="t" r="r" b="b"/>
              <a:pathLst>
                <a:path w="1006" h="1920" extrusionOk="0">
                  <a:moveTo>
                    <a:pt x="949" y="0"/>
                  </a:moveTo>
                  <a:cubicBezTo>
                    <a:pt x="926" y="0"/>
                    <a:pt x="904" y="13"/>
                    <a:pt x="899" y="40"/>
                  </a:cubicBezTo>
                  <a:cubicBezTo>
                    <a:pt x="768" y="706"/>
                    <a:pt x="315" y="1195"/>
                    <a:pt x="18" y="1814"/>
                  </a:cubicBezTo>
                  <a:cubicBezTo>
                    <a:pt x="0" y="1866"/>
                    <a:pt x="41" y="1919"/>
                    <a:pt x="87" y="1919"/>
                  </a:cubicBezTo>
                  <a:cubicBezTo>
                    <a:pt x="104" y="1919"/>
                    <a:pt x="121" y="1913"/>
                    <a:pt x="137" y="1897"/>
                  </a:cubicBezTo>
                  <a:cubicBezTo>
                    <a:pt x="613" y="1421"/>
                    <a:pt x="946" y="742"/>
                    <a:pt x="1006" y="52"/>
                  </a:cubicBezTo>
                  <a:cubicBezTo>
                    <a:pt x="1006" y="19"/>
                    <a:pt x="977" y="0"/>
                    <a:pt x="9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12260;p44">
              <a:extLst>
                <a:ext uri="{FF2B5EF4-FFF2-40B4-BE49-F238E27FC236}">
                  <a16:creationId xmlns:a16="http://schemas.microsoft.com/office/drawing/2014/main" id="{5EEC3841-FFD6-F8FC-3EBD-D5772706CC94}"/>
                </a:ext>
              </a:extLst>
            </p:cNvPr>
            <p:cNvSpPr/>
            <p:nvPr/>
          </p:nvSpPr>
          <p:spPr>
            <a:xfrm>
              <a:off x="3851650" y="3489550"/>
              <a:ext cx="8550" cy="29925"/>
            </a:xfrm>
            <a:custGeom>
              <a:avLst/>
              <a:gdLst/>
              <a:ahLst/>
              <a:cxnLst/>
              <a:rect l="l" t="t" r="r" b="b"/>
              <a:pathLst>
                <a:path w="342" h="1197" extrusionOk="0">
                  <a:moveTo>
                    <a:pt x="265" y="1"/>
                  </a:moveTo>
                  <a:cubicBezTo>
                    <a:pt x="242" y="1"/>
                    <a:pt x="220" y="15"/>
                    <a:pt x="215" y="48"/>
                  </a:cubicBezTo>
                  <a:cubicBezTo>
                    <a:pt x="168" y="239"/>
                    <a:pt x="120" y="429"/>
                    <a:pt x="96" y="619"/>
                  </a:cubicBezTo>
                  <a:cubicBezTo>
                    <a:pt x="60" y="786"/>
                    <a:pt x="1" y="965"/>
                    <a:pt x="1" y="1143"/>
                  </a:cubicBezTo>
                  <a:cubicBezTo>
                    <a:pt x="1" y="1175"/>
                    <a:pt x="33" y="1196"/>
                    <a:pt x="64" y="1196"/>
                  </a:cubicBezTo>
                  <a:cubicBezTo>
                    <a:pt x="80" y="1196"/>
                    <a:pt x="96" y="1191"/>
                    <a:pt x="108" y="1179"/>
                  </a:cubicBezTo>
                  <a:cubicBezTo>
                    <a:pt x="179" y="1024"/>
                    <a:pt x="191" y="834"/>
                    <a:pt x="227" y="667"/>
                  </a:cubicBezTo>
                  <a:cubicBezTo>
                    <a:pt x="251" y="477"/>
                    <a:pt x="299" y="286"/>
                    <a:pt x="334" y="84"/>
                  </a:cubicBezTo>
                  <a:cubicBezTo>
                    <a:pt x="341" y="33"/>
                    <a:pt x="301" y="1"/>
                    <a:pt x="2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12261;p44">
              <a:extLst>
                <a:ext uri="{FF2B5EF4-FFF2-40B4-BE49-F238E27FC236}">
                  <a16:creationId xmlns:a16="http://schemas.microsoft.com/office/drawing/2014/main" id="{35DFA75B-A8A0-EF21-93FC-756AB4412C9D}"/>
                </a:ext>
              </a:extLst>
            </p:cNvPr>
            <p:cNvSpPr/>
            <p:nvPr/>
          </p:nvSpPr>
          <p:spPr>
            <a:xfrm>
              <a:off x="3836775" y="3538625"/>
              <a:ext cx="10275" cy="16825"/>
            </a:xfrm>
            <a:custGeom>
              <a:avLst/>
              <a:gdLst/>
              <a:ahLst/>
              <a:cxnLst/>
              <a:rect l="l" t="t" r="r" b="b"/>
              <a:pathLst>
                <a:path w="411" h="673" extrusionOk="0">
                  <a:moveTo>
                    <a:pt x="280" y="0"/>
                  </a:moveTo>
                  <a:cubicBezTo>
                    <a:pt x="252" y="0"/>
                    <a:pt x="226" y="15"/>
                    <a:pt x="215" y="50"/>
                  </a:cubicBezTo>
                  <a:cubicBezTo>
                    <a:pt x="167" y="133"/>
                    <a:pt x="120" y="240"/>
                    <a:pt x="96" y="347"/>
                  </a:cubicBezTo>
                  <a:cubicBezTo>
                    <a:pt x="60" y="431"/>
                    <a:pt x="1" y="526"/>
                    <a:pt x="12" y="621"/>
                  </a:cubicBezTo>
                  <a:cubicBezTo>
                    <a:pt x="31" y="657"/>
                    <a:pt x="56" y="673"/>
                    <a:pt x="83" y="673"/>
                  </a:cubicBezTo>
                  <a:cubicBezTo>
                    <a:pt x="91" y="673"/>
                    <a:pt x="99" y="671"/>
                    <a:pt x="108" y="669"/>
                  </a:cubicBezTo>
                  <a:cubicBezTo>
                    <a:pt x="191" y="621"/>
                    <a:pt x="215" y="538"/>
                    <a:pt x="251" y="442"/>
                  </a:cubicBezTo>
                  <a:cubicBezTo>
                    <a:pt x="298" y="335"/>
                    <a:pt x="334" y="252"/>
                    <a:pt x="370" y="157"/>
                  </a:cubicBezTo>
                  <a:cubicBezTo>
                    <a:pt x="410" y="68"/>
                    <a:pt x="340" y="0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12262;p44">
              <a:extLst>
                <a:ext uri="{FF2B5EF4-FFF2-40B4-BE49-F238E27FC236}">
                  <a16:creationId xmlns:a16="http://schemas.microsoft.com/office/drawing/2014/main" id="{C5B45D3D-F76F-E28E-6440-8C59869437DA}"/>
                </a:ext>
              </a:extLst>
            </p:cNvPr>
            <p:cNvSpPr/>
            <p:nvPr/>
          </p:nvSpPr>
          <p:spPr>
            <a:xfrm>
              <a:off x="3875275" y="3509300"/>
              <a:ext cx="13500" cy="27500"/>
            </a:xfrm>
            <a:custGeom>
              <a:avLst/>
              <a:gdLst/>
              <a:ahLst/>
              <a:cxnLst/>
              <a:rect l="l" t="t" r="r" b="b"/>
              <a:pathLst>
                <a:path w="540" h="1100" extrusionOk="0">
                  <a:moveTo>
                    <a:pt x="467" y="1"/>
                  </a:moveTo>
                  <a:cubicBezTo>
                    <a:pt x="442" y="1"/>
                    <a:pt x="418" y="14"/>
                    <a:pt x="413" y="44"/>
                  </a:cubicBezTo>
                  <a:cubicBezTo>
                    <a:pt x="342" y="401"/>
                    <a:pt x="175" y="711"/>
                    <a:pt x="8" y="1044"/>
                  </a:cubicBezTo>
                  <a:cubicBezTo>
                    <a:pt x="0" y="1069"/>
                    <a:pt x="21" y="1100"/>
                    <a:pt x="42" y="1100"/>
                  </a:cubicBezTo>
                  <a:cubicBezTo>
                    <a:pt x="51" y="1100"/>
                    <a:pt x="61" y="1094"/>
                    <a:pt x="68" y="1080"/>
                  </a:cubicBezTo>
                  <a:cubicBezTo>
                    <a:pt x="330" y="818"/>
                    <a:pt x="449" y="425"/>
                    <a:pt x="532" y="68"/>
                  </a:cubicBezTo>
                  <a:cubicBezTo>
                    <a:pt x="539" y="26"/>
                    <a:pt x="502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12263;p44">
              <a:extLst>
                <a:ext uri="{FF2B5EF4-FFF2-40B4-BE49-F238E27FC236}">
                  <a16:creationId xmlns:a16="http://schemas.microsoft.com/office/drawing/2014/main" id="{82E96356-2E72-1491-906E-EC0C667B5FD0}"/>
                </a:ext>
              </a:extLst>
            </p:cNvPr>
            <p:cNvSpPr/>
            <p:nvPr/>
          </p:nvSpPr>
          <p:spPr>
            <a:xfrm>
              <a:off x="3901125" y="3513800"/>
              <a:ext cx="13375" cy="32475"/>
            </a:xfrm>
            <a:custGeom>
              <a:avLst/>
              <a:gdLst/>
              <a:ahLst/>
              <a:cxnLst/>
              <a:rect l="l" t="t" r="r" b="b"/>
              <a:pathLst>
                <a:path w="535" h="1299" extrusionOk="0">
                  <a:moveTo>
                    <a:pt x="433" y="1"/>
                  </a:moveTo>
                  <a:cubicBezTo>
                    <a:pt x="388" y="1"/>
                    <a:pt x="344" y="30"/>
                    <a:pt x="344" y="90"/>
                  </a:cubicBezTo>
                  <a:cubicBezTo>
                    <a:pt x="344" y="292"/>
                    <a:pt x="308" y="483"/>
                    <a:pt x="260" y="697"/>
                  </a:cubicBezTo>
                  <a:cubicBezTo>
                    <a:pt x="201" y="876"/>
                    <a:pt x="94" y="1043"/>
                    <a:pt x="10" y="1221"/>
                  </a:cubicBezTo>
                  <a:cubicBezTo>
                    <a:pt x="0" y="1251"/>
                    <a:pt x="41" y="1298"/>
                    <a:pt x="82" y="1298"/>
                  </a:cubicBezTo>
                  <a:cubicBezTo>
                    <a:pt x="90" y="1298"/>
                    <a:pt x="98" y="1296"/>
                    <a:pt x="105" y="1293"/>
                  </a:cubicBezTo>
                  <a:cubicBezTo>
                    <a:pt x="475" y="1019"/>
                    <a:pt x="534" y="519"/>
                    <a:pt x="522" y="90"/>
                  </a:cubicBezTo>
                  <a:cubicBezTo>
                    <a:pt x="522" y="30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12264;p44">
              <a:extLst>
                <a:ext uri="{FF2B5EF4-FFF2-40B4-BE49-F238E27FC236}">
                  <a16:creationId xmlns:a16="http://schemas.microsoft.com/office/drawing/2014/main" id="{745BB3F6-A508-BE26-BA7D-C656B3EB0A68}"/>
                </a:ext>
              </a:extLst>
            </p:cNvPr>
            <p:cNvSpPr/>
            <p:nvPr/>
          </p:nvSpPr>
          <p:spPr>
            <a:xfrm>
              <a:off x="3948100" y="3505125"/>
              <a:ext cx="9100" cy="26775"/>
            </a:xfrm>
            <a:custGeom>
              <a:avLst/>
              <a:gdLst/>
              <a:ahLst/>
              <a:cxnLst/>
              <a:rect l="l" t="t" r="r" b="b"/>
              <a:pathLst>
                <a:path w="364" h="1071" extrusionOk="0">
                  <a:moveTo>
                    <a:pt x="275" y="1"/>
                  </a:moveTo>
                  <a:cubicBezTo>
                    <a:pt x="233" y="1"/>
                    <a:pt x="191" y="28"/>
                    <a:pt x="191" y="80"/>
                  </a:cubicBezTo>
                  <a:cubicBezTo>
                    <a:pt x="191" y="235"/>
                    <a:pt x="167" y="413"/>
                    <a:pt x="120" y="580"/>
                  </a:cubicBezTo>
                  <a:cubicBezTo>
                    <a:pt x="84" y="735"/>
                    <a:pt x="24" y="866"/>
                    <a:pt x="1" y="1009"/>
                  </a:cubicBezTo>
                  <a:cubicBezTo>
                    <a:pt x="1" y="1043"/>
                    <a:pt x="31" y="1071"/>
                    <a:pt x="57" y="1071"/>
                  </a:cubicBezTo>
                  <a:cubicBezTo>
                    <a:pt x="67" y="1071"/>
                    <a:pt x="77" y="1066"/>
                    <a:pt x="84" y="1056"/>
                  </a:cubicBezTo>
                  <a:cubicBezTo>
                    <a:pt x="310" y="818"/>
                    <a:pt x="358" y="401"/>
                    <a:pt x="358" y="92"/>
                  </a:cubicBezTo>
                  <a:cubicBezTo>
                    <a:pt x="364" y="31"/>
                    <a:pt x="32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12265;p44">
              <a:extLst>
                <a:ext uri="{FF2B5EF4-FFF2-40B4-BE49-F238E27FC236}">
                  <a16:creationId xmlns:a16="http://schemas.microsoft.com/office/drawing/2014/main" id="{78384BC7-D714-10F7-6969-BCAD72943A00}"/>
                </a:ext>
              </a:extLst>
            </p:cNvPr>
            <p:cNvSpPr/>
            <p:nvPr/>
          </p:nvSpPr>
          <p:spPr>
            <a:xfrm>
              <a:off x="3970725" y="3526525"/>
              <a:ext cx="925" cy="4275"/>
            </a:xfrm>
            <a:custGeom>
              <a:avLst/>
              <a:gdLst/>
              <a:ahLst/>
              <a:cxnLst/>
              <a:rect l="l" t="t" r="r" b="b"/>
              <a:pathLst>
                <a:path w="37" h="171" extrusionOk="0">
                  <a:moveTo>
                    <a:pt x="18" y="1"/>
                  </a:moveTo>
                  <a:cubicBezTo>
                    <a:pt x="9" y="1"/>
                    <a:pt x="0" y="4"/>
                    <a:pt x="0" y="10"/>
                  </a:cubicBezTo>
                  <a:lnTo>
                    <a:pt x="0" y="153"/>
                  </a:lnTo>
                  <a:cubicBezTo>
                    <a:pt x="0" y="164"/>
                    <a:pt x="9" y="170"/>
                    <a:pt x="18" y="170"/>
                  </a:cubicBezTo>
                  <a:cubicBezTo>
                    <a:pt x="27" y="170"/>
                    <a:pt x="36" y="164"/>
                    <a:pt x="36" y="153"/>
                  </a:cubicBezTo>
                  <a:lnTo>
                    <a:pt x="36" y="10"/>
                  </a:lnTo>
                  <a:cubicBezTo>
                    <a:pt x="36" y="4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12266;p44">
              <a:extLst>
                <a:ext uri="{FF2B5EF4-FFF2-40B4-BE49-F238E27FC236}">
                  <a16:creationId xmlns:a16="http://schemas.microsoft.com/office/drawing/2014/main" id="{C6A6B61C-CE70-0C93-373B-7EC066F3BC52}"/>
                </a:ext>
              </a:extLst>
            </p:cNvPr>
            <p:cNvSpPr/>
            <p:nvPr/>
          </p:nvSpPr>
          <p:spPr>
            <a:xfrm>
              <a:off x="3980850" y="3528625"/>
              <a:ext cx="8950" cy="20475"/>
            </a:xfrm>
            <a:custGeom>
              <a:avLst/>
              <a:gdLst/>
              <a:ahLst/>
              <a:cxnLst/>
              <a:rect l="l" t="t" r="r" b="b"/>
              <a:pathLst>
                <a:path w="358" h="819" extrusionOk="0">
                  <a:moveTo>
                    <a:pt x="182" y="0"/>
                  </a:moveTo>
                  <a:cubicBezTo>
                    <a:pt x="104" y="0"/>
                    <a:pt x="24" y="51"/>
                    <a:pt x="24" y="152"/>
                  </a:cubicBezTo>
                  <a:cubicBezTo>
                    <a:pt x="24" y="342"/>
                    <a:pt x="0" y="557"/>
                    <a:pt x="72" y="747"/>
                  </a:cubicBezTo>
                  <a:cubicBezTo>
                    <a:pt x="95" y="795"/>
                    <a:pt x="137" y="819"/>
                    <a:pt x="179" y="819"/>
                  </a:cubicBezTo>
                  <a:cubicBezTo>
                    <a:pt x="220" y="819"/>
                    <a:pt x="262" y="795"/>
                    <a:pt x="286" y="747"/>
                  </a:cubicBezTo>
                  <a:cubicBezTo>
                    <a:pt x="357" y="545"/>
                    <a:pt x="322" y="342"/>
                    <a:pt x="322" y="152"/>
                  </a:cubicBezTo>
                  <a:cubicBezTo>
                    <a:pt x="334" y="51"/>
                    <a:pt x="259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12267;p44">
              <a:extLst>
                <a:ext uri="{FF2B5EF4-FFF2-40B4-BE49-F238E27FC236}">
                  <a16:creationId xmlns:a16="http://schemas.microsoft.com/office/drawing/2014/main" id="{869CF2C6-D2FF-C5FD-E2CD-1CA0A4D68621}"/>
                </a:ext>
              </a:extLst>
            </p:cNvPr>
            <p:cNvSpPr/>
            <p:nvPr/>
          </p:nvSpPr>
          <p:spPr>
            <a:xfrm>
              <a:off x="4023100" y="3517625"/>
              <a:ext cx="8975" cy="12425"/>
            </a:xfrm>
            <a:custGeom>
              <a:avLst/>
              <a:gdLst/>
              <a:ahLst/>
              <a:cxnLst/>
              <a:rect l="l" t="t" r="r" b="b"/>
              <a:pathLst>
                <a:path w="359" h="497" extrusionOk="0">
                  <a:moveTo>
                    <a:pt x="282" y="1"/>
                  </a:moveTo>
                  <a:cubicBezTo>
                    <a:pt x="246" y="1"/>
                    <a:pt x="209" y="28"/>
                    <a:pt x="203" y="80"/>
                  </a:cubicBezTo>
                  <a:cubicBezTo>
                    <a:pt x="203" y="199"/>
                    <a:pt x="108" y="318"/>
                    <a:pt x="37" y="413"/>
                  </a:cubicBezTo>
                  <a:cubicBezTo>
                    <a:pt x="1" y="449"/>
                    <a:pt x="37" y="497"/>
                    <a:pt x="84" y="497"/>
                  </a:cubicBezTo>
                  <a:cubicBezTo>
                    <a:pt x="179" y="485"/>
                    <a:pt x="239" y="437"/>
                    <a:pt x="299" y="354"/>
                  </a:cubicBezTo>
                  <a:cubicBezTo>
                    <a:pt x="346" y="270"/>
                    <a:pt x="358" y="187"/>
                    <a:pt x="358" y="92"/>
                  </a:cubicBezTo>
                  <a:cubicBezTo>
                    <a:pt x="358" y="31"/>
                    <a:pt x="320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12268;p44">
              <a:extLst>
                <a:ext uri="{FF2B5EF4-FFF2-40B4-BE49-F238E27FC236}">
                  <a16:creationId xmlns:a16="http://schemas.microsoft.com/office/drawing/2014/main" id="{7DEC9252-03E8-6ECF-CD5C-10E418219BB4}"/>
                </a:ext>
              </a:extLst>
            </p:cNvPr>
            <p:cNvSpPr/>
            <p:nvPr/>
          </p:nvSpPr>
          <p:spPr>
            <a:xfrm>
              <a:off x="4061300" y="3510900"/>
              <a:ext cx="8275" cy="18925"/>
            </a:xfrm>
            <a:custGeom>
              <a:avLst/>
              <a:gdLst/>
              <a:ahLst/>
              <a:cxnLst/>
              <a:rect l="l" t="t" r="r" b="b"/>
              <a:pathLst>
                <a:path w="331" h="757" extrusionOk="0">
                  <a:moveTo>
                    <a:pt x="262" y="1"/>
                  </a:moveTo>
                  <a:cubicBezTo>
                    <a:pt x="226" y="1"/>
                    <a:pt x="187" y="21"/>
                    <a:pt x="187" y="63"/>
                  </a:cubicBezTo>
                  <a:cubicBezTo>
                    <a:pt x="187" y="289"/>
                    <a:pt x="104" y="480"/>
                    <a:pt x="9" y="694"/>
                  </a:cubicBezTo>
                  <a:cubicBezTo>
                    <a:pt x="0" y="728"/>
                    <a:pt x="22" y="756"/>
                    <a:pt x="44" y="756"/>
                  </a:cubicBezTo>
                  <a:cubicBezTo>
                    <a:pt x="53" y="756"/>
                    <a:pt x="62" y="752"/>
                    <a:pt x="68" y="742"/>
                  </a:cubicBezTo>
                  <a:cubicBezTo>
                    <a:pt x="235" y="539"/>
                    <a:pt x="318" y="325"/>
                    <a:pt x="318" y="63"/>
                  </a:cubicBezTo>
                  <a:cubicBezTo>
                    <a:pt x="330" y="21"/>
                    <a:pt x="298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12269;p44">
              <a:extLst>
                <a:ext uri="{FF2B5EF4-FFF2-40B4-BE49-F238E27FC236}">
                  <a16:creationId xmlns:a16="http://schemas.microsoft.com/office/drawing/2014/main" id="{9A9EB05B-F0EF-D3BA-31F5-51D7B98EB8B4}"/>
                </a:ext>
              </a:extLst>
            </p:cNvPr>
            <p:cNvSpPr/>
            <p:nvPr/>
          </p:nvSpPr>
          <p:spPr>
            <a:xfrm>
              <a:off x="4121050" y="3485450"/>
              <a:ext cx="9675" cy="29725"/>
            </a:xfrm>
            <a:custGeom>
              <a:avLst/>
              <a:gdLst/>
              <a:ahLst/>
              <a:cxnLst/>
              <a:rect l="l" t="t" r="r" b="b"/>
              <a:pathLst>
                <a:path w="387" h="1189" extrusionOk="0">
                  <a:moveTo>
                    <a:pt x="380" y="1"/>
                  </a:moveTo>
                  <a:cubicBezTo>
                    <a:pt x="375" y="1"/>
                    <a:pt x="369" y="4"/>
                    <a:pt x="369" y="10"/>
                  </a:cubicBezTo>
                  <a:cubicBezTo>
                    <a:pt x="333" y="200"/>
                    <a:pt x="262" y="403"/>
                    <a:pt x="191" y="581"/>
                  </a:cubicBezTo>
                  <a:cubicBezTo>
                    <a:pt x="119" y="772"/>
                    <a:pt x="36" y="950"/>
                    <a:pt x="0" y="1153"/>
                  </a:cubicBezTo>
                  <a:cubicBezTo>
                    <a:pt x="0" y="1176"/>
                    <a:pt x="15" y="1189"/>
                    <a:pt x="29" y="1189"/>
                  </a:cubicBezTo>
                  <a:cubicBezTo>
                    <a:pt x="36" y="1189"/>
                    <a:pt x="43" y="1185"/>
                    <a:pt x="48" y="1176"/>
                  </a:cubicBezTo>
                  <a:cubicBezTo>
                    <a:pt x="250" y="855"/>
                    <a:pt x="333" y="391"/>
                    <a:pt x="381" y="10"/>
                  </a:cubicBezTo>
                  <a:cubicBezTo>
                    <a:pt x="387" y="4"/>
                    <a:pt x="384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12270;p44">
              <a:extLst>
                <a:ext uri="{FF2B5EF4-FFF2-40B4-BE49-F238E27FC236}">
                  <a16:creationId xmlns:a16="http://schemas.microsoft.com/office/drawing/2014/main" id="{1CF68990-698E-F264-EF53-9876AFC16758}"/>
                </a:ext>
              </a:extLst>
            </p:cNvPr>
            <p:cNvSpPr/>
            <p:nvPr/>
          </p:nvSpPr>
          <p:spPr>
            <a:xfrm>
              <a:off x="4119025" y="3518275"/>
              <a:ext cx="8000" cy="16550"/>
            </a:xfrm>
            <a:custGeom>
              <a:avLst/>
              <a:gdLst/>
              <a:ahLst/>
              <a:cxnLst/>
              <a:rect l="l" t="t" r="r" b="b"/>
              <a:pathLst>
                <a:path w="320" h="662" extrusionOk="0">
                  <a:moveTo>
                    <a:pt x="249" y="0"/>
                  </a:moveTo>
                  <a:cubicBezTo>
                    <a:pt x="218" y="0"/>
                    <a:pt x="188" y="18"/>
                    <a:pt x="188" y="54"/>
                  </a:cubicBezTo>
                  <a:cubicBezTo>
                    <a:pt x="188" y="280"/>
                    <a:pt x="81" y="411"/>
                    <a:pt x="10" y="602"/>
                  </a:cubicBezTo>
                  <a:cubicBezTo>
                    <a:pt x="1" y="628"/>
                    <a:pt x="19" y="662"/>
                    <a:pt x="43" y="662"/>
                  </a:cubicBezTo>
                  <a:cubicBezTo>
                    <a:pt x="51" y="662"/>
                    <a:pt x="60" y="658"/>
                    <a:pt x="69" y="649"/>
                  </a:cubicBezTo>
                  <a:cubicBezTo>
                    <a:pt x="212" y="483"/>
                    <a:pt x="307" y="280"/>
                    <a:pt x="319" y="54"/>
                  </a:cubicBezTo>
                  <a:cubicBezTo>
                    <a:pt x="313" y="18"/>
                    <a:pt x="280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12271;p44">
              <a:extLst>
                <a:ext uri="{FF2B5EF4-FFF2-40B4-BE49-F238E27FC236}">
                  <a16:creationId xmlns:a16="http://schemas.microsoft.com/office/drawing/2014/main" id="{3142FF54-9889-5083-61A1-B36CD579BA58}"/>
                </a:ext>
              </a:extLst>
            </p:cNvPr>
            <p:cNvSpPr/>
            <p:nvPr/>
          </p:nvSpPr>
          <p:spPr>
            <a:xfrm>
              <a:off x="4158775" y="3489025"/>
              <a:ext cx="13050" cy="30250"/>
            </a:xfrm>
            <a:custGeom>
              <a:avLst/>
              <a:gdLst/>
              <a:ahLst/>
              <a:cxnLst/>
              <a:rect l="l" t="t" r="r" b="b"/>
              <a:pathLst>
                <a:path w="522" h="1210" extrusionOk="0">
                  <a:moveTo>
                    <a:pt x="448" y="1"/>
                  </a:moveTo>
                  <a:cubicBezTo>
                    <a:pt x="411" y="1"/>
                    <a:pt x="372" y="27"/>
                    <a:pt x="372" y="81"/>
                  </a:cubicBezTo>
                  <a:cubicBezTo>
                    <a:pt x="372" y="271"/>
                    <a:pt x="325" y="462"/>
                    <a:pt x="253" y="664"/>
                  </a:cubicBezTo>
                  <a:cubicBezTo>
                    <a:pt x="194" y="819"/>
                    <a:pt x="86" y="974"/>
                    <a:pt x="27" y="1141"/>
                  </a:cubicBezTo>
                  <a:cubicBezTo>
                    <a:pt x="0" y="1185"/>
                    <a:pt x="46" y="1209"/>
                    <a:pt x="91" y="1209"/>
                  </a:cubicBezTo>
                  <a:cubicBezTo>
                    <a:pt x="106" y="1209"/>
                    <a:pt x="122" y="1206"/>
                    <a:pt x="134" y="1200"/>
                  </a:cubicBezTo>
                  <a:cubicBezTo>
                    <a:pt x="432" y="962"/>
                    <a:pt x="515" y="438"/>
                    <a:pt x="515" y="81"/>
                  </a:cubicBezTo>
                  <a:cubicBezTo>
                    <a:pt x="521" y="27"/>
                    <a:pt x="485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12272;p44">
              <a:extLst>
                <a:ext uri="{FF2B5EF4-FFF2-40B4-BE49-F238E27FC236}">
                  <a16:creationId xmlns:a16="http://schemas.microsoft.com/office/drawing/2014/main" id="{20786155-B7FB-5828-0666-3E2EC4871FF1}"/>
                </a:ext>
              </a:extLst>
            </p:cNvPr>
            <p:cNvSpPr/>
            <p:nvPr/>
          </p:nvSpPr>
          <p:spPr>
            <a:xfrm>
              <a:off x="4249425" y="3490150"/>
              <a:ext cx="9150" cy="30150"/>
            </a:xfrm>
            <a:custGeom>
              <a:avLst/>
              <a:gdLst/>
              <a:ahLst/>
              <a:cxnLst/>
              <a:rect l="l" t="t" r="r" b="b"/>
              <a:pathLst>
                <a:path w="366" h="1206" extrusionOk="0">
                  <a:moveTo>
                    <a:pt x="326" y="0"/>
                  </a:moveTo>
                  <a:cubicBezTo>
                    <a:pt x="309" y="0"/>
                    <a:pt x="294" y="12"/>
                    <a:pt x="294" y="36"/>
                  </a:cubicBezTo>
                  <a:cubicBezTo>
                    <a:pt x="282" y="453"/>
                    <a:pt x="140" y="798"/>
                    <a:pt x="9" y="1167"/>
                  </a:cubicBezTo>
                  <a:cubicBezTo>
                    <a:pt x="0" y="1184"/>
                    <a:pt x="27" y="1206"/>
                    <a:pt x="47" y="1206"/>
                  </a:cubicBezTo>
                  <a:cubicBezTo>
                    <a:pt x="56" y="1206"/>
                    <a:pt x="64" y="1202"/>
                    <a:pt x="68" y="1191"/>
                  </a:cubicBezTo>
                  <a:cubicBezTo>
                    <a:pt x="259" y="834"/>
                    <a:pt x="354" y="441"/>
                    <a:pt x="366" y="36"/>
                  </a:cubicBezTo>
                  <a:cubicBezTo>
                    <a:pt x="360" y="12"/>
                    <a:pt x="342" y="0"/>
                    <a:pt x="3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12273;p44">
              <a:extLst>
                <a:ext uri="{FF2B5EF4-FFF2-40B4-BE49-F238E27FC236}">
                  <a16:creationId xmlns:a16="http://schemas.microsoft.com/office/drawing/2014/main" id="{3227FBA8-EE54-B301-E621-2D17DD69B296}"/>
                </a:ext>
              </a:extLst>
            </p:cNvPr>
            <p:cNvSpPr/>
            <p:nvPr/>
          </p:nvSpPr>
          <p:spPr>
            <a:xfrm>
              <a:off x="4238625" y="3534175"/>
              <a:ext cx="8300" cy="15175"/>
            </a:xfrm>
            <a:custGeom>
              <a:avLst/>
              <a:gdLst/>
              <a:ahLst/>
              <a:cxnLst/>
              <a:rect l="l" t="t" r="r" b="b"/>
              <a:pathLst>
                <a:path w="332" h="607" extrusionOk="0">
                  <a:moveTo>
                    <a:pt x="247" y="0"/>
                  </a:moveTo>
                  <a:cubicBezTo>
                    <a:pt x="229" y="0"/>
                    <a:pt x="213" y="8"/>
                    <a:pt x="202" y="25"/>
                  </a:cubicBezTo>
                  <a:cubicBezTo>
                    <a:pt x="167" y="120"/>
                    <a:pt x="131" y="192"/>
                    <a:pt x="95" y="287"/>
                  </a:cubicBezTo>
                  <a:cubicBezTo>
                    <a:pt x="60" y="370"/>
                    <a:pt x="0" y="466"/>
                    <a:pt x="0" y="561"/>
                  </a:cubicBezTo>
                  <a:cubicBezTo>
                    <a:pt x="0" y="587"/>
                    <a:pt x="25" y="606"/>
                    <a:pt x="43" y="606"/>
                  </a:cubicBezTo>
                  <a:cubicBezTo>
                    <a:pt x="50" y="606"/>
                    <a:pt x="56" y="603"/>
                    <a:pt x="60" y="597"/>
                  </a:cubicBezTo>
                  <a:cubicBezTo>
                    <a:pt x="119" y="537"/>
                    <a:pt x="155" y="418"/>
                    <a:pt x="179" y="323"/>
                  </a:cubicBezTo>
                  <a:cubicBezTo>
                    <a:pt x="214" y="251"/>
                    <a:pt x="250" y="168"/>
                    <a:pt x="298" y="85"/>
                  </a:cubicBezTo>
                  <a:cubicBezTo>
                    <a:pt x="331" y="43"/>
                    <a:pt x="288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12274;p44">
              <a:extLst>
                <a:ext uri="{FF2B5EF4-FFF2-40B4-BE49-F238E27FC236}">
                  <a16:creationId xmlns:a16="http://schemas.microsoft.com/office/drawing/2014/main" id="{27A6849E-C94B-6918-5CF9-D22C8660B170}"/>
                </a:ext>
              </a:extLst>
            </p:cNvPr>
            <p:cNvSpPr/>
            <p:nvPr/>
          </p:nvSpPr>
          <p:spPr>
            <a:xfrm>
              <a:off x="4283650" y="3498325"/>
              <a:ext cx="15700" cy="34550"/>
            </a:xfrm>
            <a:custGeom>
              <a:avLst/>
              <a:gdLst/>
              <a:ahLst/>
              <a:cxnLst/>
              <a:rect l="l" t="t" r="r" b="b"/>
              <a:pathLst>
                <a:path w="628" h="1382" extrusionOk="0">
                  <a:moveTo>
                    <a:pt x="387" y="0"/>
                  </a:moveTo>
                  <a:cubicBezTo>
                    <a:pt x="346" y="0"/>
                    <a:pt x="305" y="35"/>
                    <a:pt x="318" y="90"/>
                  </a:cubicBezTo>
                  <a:cubicBezTo>
                    <a:pt x="354" y="316"/>
                    <a:pt x="330" y="542"/>
                    <a:pt x="259" y="745"/>
                  </a:cubicBezTo>
                  <a:cubicBezTo>
                    <a:pt x="187" y="923"/>
                    <a:pt x="56" y="1078"/>
                    <a:pt x="21" y="1269"/>
                  </a:cubicBezTo>
                  <a:cubicBezTo>
                    <a:pt x="0" y="1329"/>
                    <a:pt x="57" y="1381"/>
                    <a:pt x="118" y="1381"/>
                  </a:cubicBezTo>
                  <a:cubicBezTo>
                    <a:pt x="130" y="1381"/>
                    <a:pt x="141" y="1379"/>
                    <a:pt x="152" y="1376"/>
                  </a:cubicBezTo>
                  <a:cubicBezTo>
                    <a:pt x="568" y="1126"/>
                    <a:pt x="628" y="483"/>
                    <a:pt x="461" y="66"/>
                  </a:cubicBezTo>
                  <a:cubicBezTo>
                    <a:pt x="451" y="20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12275;p44">
              <a:extLst>
                <a:ext uri="{FF2B5EF4-FFF2-40B4-BE49-F238E27FC236}">
                  <a16:creationId xmlns:a16="http://schemas.microsoft.com/office/drawing/2014/main" id="{C613F855-38B6-315E-A07C-A0551C55F799}"/>
                </a:ext>
              </a:extLst>
            </p:cNvPr>
            <p:cNvSpPr/>
            <p:nvPr/>
          </p:nvSpPr>
          <p:spPr>
            <a:xfrm>
              <a:off x="4312850" y="3506875"/>
              <a:ext cx="13000" cy="24950"/>
            </a:xfrm>
            <a:custGeom>
              <a:avLst/>
              <a:gdLst/>
              <a:ahLst/>
              <a:cxnLst/>
              <a:rect l="l" t="t" r="r" b="b"/>
              <a:pathLst>
                <a:path w="520" h="998" extrusionOk="0">
                  <a:moveTo>
                    <a:pt x="439" y="1"/>
                  </a:moveTo>
                  <a:cubicBezTo>
                    <a:pt x="398" y="1"/>
                    <a:pt x="353" y="28"/>
                    <a:pt x="353" y="81"/>
                  </a:cubicBezTo>
                  <a:cubicBezTo>
                    <a:pt x="353" y="403"/>
                    <a:pt x="198" y="641"/>
                    <a:pt x="19" y="915"/>
                  </a:cubicBezTo>
                  <a:cubicBezTo>
                    <a:pt x="1" y="952"/>
                    <a:pt x="34" y="997"/>
                    <a:pt x="72" y="997"/>
                  </a:cubicBezTo>
                  <a:cubicBezTo>
                    <a:pt x="82" y="997"/>
                    <a:pt x="93" y="994"/>
                    <a:pt x="103" y="986"/>
                  </a:cubicBezTo>
                  <a:cubicBezTo>
                    <a:pt x="377" y="796"/>
                    <a:pt x="496" y="427"/>
                    <a:pt x="508" y="81"/>
                  </a:cubicBezTo>
                  <a:cubicBezTo>
                    <a:pt x="520" y="28"/>
                    <a:pt x="481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12276;p44">
              <a:extLst>
                <a:ext uri="{FF2B5EF4-FFF2-40B4-BE49-F238E27FC236}">
                  <a16:creationId xmlns:a16="http://schemas.microsoft.com/office/drawing/2014/main" id="{B65F98E9-B831-B4A1-EBBC-7AC9F123C29F}"/>
                </a:ext>
              </a:extLst>
            </p:cNvPr>
            <p:cNvSpPr/>
            <p:nvPr/>
          </p:nvSpPr>
          <p:spPr>
            <a:xfrm>
              <a:off x="4181475" y="3500200"/>
              <a:ext cx="8350" cy="21650"/>
            </a:xfrm>
            <a:custGeom>
              <a:avLst/>
              <a:gdLst/>
              <a:ahLst/>
              <a:cxnLst/>
              <a:rect l="l" t="t" r="r" b="b"/>
              <a:pathLst>
                <a:path w="334" h="866" extrusionOk="0">
                  <a:moveTo>
                    <a:pt x="177" y="0"/>
                  </a:moveTo>
                  <a:cubicBezTo>
                    <a:pt x="107" y="0"/>
                    <a:pt x="36" y="45"/>
                    <a:pt x="36" y="134"/>
                  </a:cubicBezTo>
                  <a:lnTo>
                    <a:pt x="36" y="479"/>
                  </a:lnTo>
                  <a:cubicBezTo>
                    <a:pt x="24" y="586"/>
                    <a:pt x="0" y="694"/>
                    <a:pt x="24" y="813"/>
                  </a:cubicBezTo>
                  <a:cubicBezTo>
                    <a:pt x="31" y="847"/>
                    <a:pt x="58" y="866"/>
                    <a:pt x="89" y="866"/>
                  </a:cubicBezTo>
                  <a:cubicBezTo>
                    <a:pt x="111" y="866"/>
                    <a:pt x="135" y="856"/>
                    <a:pt x="155" y="836"/>
                  </a:cubicBezTo>
                  <a:cubicBezTo>
                    <a:pt x="333" y="694"/>
                    <a:pt x="310" y="348"/>
                    <a:pt x="310" y="134"/>
                  </a:cubicBezTo>
                  <a:cubicBezTo>
                    <a:pt x="316" y="45"/>
                    <a:pt x="247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12277;p44">
              <a:extLst>
                <a:ext uri="{FF2B5EF4-FFF2-40B4-BE49-F238E27FC236}">
                  <a16:creationId xmlns:a16="http://schemas.microsoft.com/office/drawing/2014/main" id="{3D49C13C-6523-7761-FA5E-E544BBDED491}"/>
                </a:ext>
              </a:extLst>
            </p:cNvPr>
            <p:cNvSpPr/>
            <p:nvPr/>
          </p:nvSpPr>
          <p:spPr>
            <a:xfrm>
              <a:off x="4379475" y="3491150"/>
              <a:ext cx="11025" cy="19200"/>
            </a:xfrm>
            <a:custGeom>
              <a:avLst/>
              <a:gdLst/>
              <a:ahLst/>
              <a:cxnLst/>
              <a:rect l="l" t="t" r="r" b="b"/>
              <a:pathLst>
                <a:path w="441" h="768" extrusionOk="0">
                  <a:moveTo>
                    <a:pt x="348" y="0"/>
                  </a:moveTo>
                  <a:cubicBezTo>
                    <a:pt x="317" y="0"/>
                    <a:pt x="286" y="17"/>
                    <a:pt x="272" y="55"/>
                  </a:cubicBezTo>
                  <a:cubicBezTo>
                    <a:pt x="200" y="282"/>
                    <a:pt x="81" y="484"/>
                    <a:pt x="10" y="710"/>
                  </a:cubicBezTo>
                  <a:cubicBezTo>
                    <a:pt x="1" y="745"/>
                    <a:pt x="30" y="767"/>
                    <a:pt x="61" y="767"/>
                  </a:cubicBezTo>
                  <a:cubicBezTo>
                    <a:pt x="72" y="767"/>
                    <a:pt x="83" y="764"/>
                    <a:pt x="93" y="758"/>
                  </a:cubicBezTo>
                  <a:cubicBezTo>
                    <a:pt x="295" y="567"/>
                    <a:pt x="355" y="341"/>
                    <a:pt x="426" y="103"/>
                  </a:cubicBezTo>
                  <a:cubicBezTo>
                    <a:pt x="441" y="39"/>
                    <a:pt x="395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12278;p44">
              <a:extLst>
                <a:ext uri="{FF2B5EF4-FFF2-40B4-BE49-F238E27FC236}">
                  <a16:creationId xmlns:a16="http://schemas.microsoft.com/office/drawing/2014/main" id="{3BF36493-E51A-8371-32D3-007D6F0A05BA}"/>
                </a:ext>
              </a:extLst>
            </p:cNvPr>
            <p:cNvSpPr/>
            <p:nvPr/>
          </p:nvSpPr>
          <p:spPr>
            <a:xfrm>
              <a:off x="4365125" y="3528050"/>
              <a:ext cx="9950" cy="16125"/>
            </a:xfrm>
            <a:custGeom>
              <a:avLst/>
              <a:gdLst/>
              <a:ahLst/>
              <a:cxnLst/>
              <a:rect l="l" t="t" r="r" b="b"/>
              <a:pathLst>
                <a:path w="398" h="645" extrusionOk="0">
                  <a:moveTo>
                    <a:pt x="272" y="1"/>
                  </a:moveTo>
                  <a:cubicBezTo>
                    <a:pt x="241" y="1"/>
                    <a:pt x="210" y="17"/>
                    <a:pt x="191" y="56"/>
                  </a:cubicBezTo>
                  <a:cubicBezTo>
                    <a:pt x="155" y="139"/>
                    <a:pt x="119" y="234"/>
                    <a:pt x="72" y="318"/>
                  </a:cubicBezTo>
                  <a:cubicBezTo>
                    <a:pt x="48" y="413"/>
                    <a:pt x="0" y="496"/>
                    <a:pt x="0" y="580"/>
                  </a:cubicBezTo>
                  <a:cubicBezTo>
                    <a:pt x="0" y="620"/>
                    <a:pt x="28" y="644"/>
                    <a:pt x="60" y="644"/>
                  </a:cubicBezTo>
                  <a:cubicBezTo>
                    <a:pt x="76" y="644"/>
                    <a:pt x="92" y="639"/>
                    <a:pt x="107" y="627"/>
                  </a:cubicBezTo>
                  <a:cubicBezTo>
                    <a:pt x="179" y="568"/>
                    <a:pt x="214" y="484"/>
                    <a:pt x="238" y="401"/>
                  </a:cubicBezTo>
                  <a:cubicBezTo>
                    <a:pt x="286" y="318"/>
                    <a:pt x="310" y="222"/>
                    <a:pt x="357" y="139"/>
                  </a:cubicBezTo>
                  <a:cubicBezTo>
                    <a:pt x="397" y="67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12279;p44">
              <a:extLst>
                <a:ext uri="{FF2B5EF4-FFF2-40B4-BE49-F238E27FC236}">
                  <a16:creationId xmlns:a16="http://schemas.microsoft.com/office/drawing/2014/main" id="{4D9D75DF-6217-BFEF-D42B-5D3FBC1C05ED}"/>
                </a:ext>
              </a:extLst>
            </p:cNvPr>
            <p:cNvSpPr/>
            <p:nvPr/>
          </p:nvSpPr>
          <p:spPr>
            <a:xfrm>
              <a:off x="4440025" y="3470875"/>
              <a:ext cx="9650" cy="28775"/>
            </a:xfrm>
            <a:custGeom>
              <a:avLst/>
              <a:gdLst/>
              <a:ahLst/>
              <a:cxnLst/>
              <a:rect l="l" t="t" r="r" b="b"/>
              <a:pathLst>
                <a:path w="386" h="1151" extrusionOk="0">
                  <a:moveTo>
                    <a:pt x="304" y="0"/>
                  </a:moveTo>
                  <a:cubicBezTo>
                    <a:pt x="257" y="0"/>
                    <a:pt x="207" y="30"/>
                    <a:pt x="207" y="93"/>
                  </a:cubicBezTo>
                  <a:cubicBezTo>
                    <a:pt x="207" y="283"/>
                    <a:pt x="171" y="474"/>
                    <a:pt x="136" y="652"/>
                  </a:cubicBezTo>
                  <a:cubicBezTo>
                    <a:pt x="100" y="807"/>
                    <a:pt x="28" y="938"/>
                    <a:pt x="16" y="1081"/>
                  </a:cubicBezTo>
                  <a:cubicBezTo>
                    <a:pt x="0" y="1121"/>
                    <a:pt x="39" y="1150"/>
                    <a:pt x="80" y="1150"/>
                  </a:cubicBezTo>
                  <a:cubicBezTo>
                    <a:pt x="100" y="1150"/>
                    <a:pt x="120" y="1144"/>
                    <a:pt x="136" y="1128"/>
                  </a:cubicBezTo>
                  <a:cubicBezTo>
                    <a:pt x="374" y="878"/>
                    <a:pt x="386" y="402"/>
                    <a:pt x="386" y="69"/>
                  </a:cubicBezTo>
                  <a:cubicBezTo>
                    <a:pt x="386" y="24"/>
                    <a:pt x="346" y="0"/>
                    <a:pt x="3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12280;p44">
              <a:extLst>
                <a:ext uri="{FF2B5EF4-FFF2-40B4-BE49-F238E27FC236}">
                  <a16:creationId xmlns:a16="http://schemas.microsoft.com/office/drawing/2014/main" id="{1AAF7B5E-6817-4129-4DFA-EE7C1BF1D04B}"/>
                </a:ext>
              </a:extLst>
            </p:cNvPr>
            <p:cNvSpPr/>
            <p:nvPr/>
          </p:nvSpPr>
          <p:spPr>
            <a:xfrm>
              <a:off x="4432525" y="3512300"/>
              <a:ext cx="18775" cy="24725"/>
            </a:xfrm>
            <a:custGeom>
              <a:avLst/>
              <a:gdLst/>
              <a:ahLst/>
              <a:cxnLst/>
              <a:rect l="l" t="t" r="r" b="b"/>
              <a:pathLst>
                <a:path w="751" h="989" extrusionOk="0">
                  <a:moveTo>
                    <a:pt x="652" y="0"/>
                  </a:moveTo>
                  <a:cubicBezTo>
                    <a:pt x="629" y="0"/>
                    <a:pt x="605" y="13"/>
                    <a:pt x="590" y="43"/>
                  </a:cubicBezTo>
                  <a:cubicBezTo>
                    <a:pt x="519" y="186"/>
                    <a:pt x="436" y="352"/>
                    <a:pt x="328" y="483"/>
                  </a:cubicBezTo>
                  <a:cubicBezTo>
                    <a:pt x="233" y="626"/>
                    <a:pt x="114" y="757"/>
                    <a:pt x="31" y="900"/>
                  </a:cubicBezTo>
                  <a:cubicBezTo>
                    <a:pt x="1" y="940"/>
                    <a:pt x="38" y="989"/>
                    <a:pt x="79" y="989"/>
                  </a:cubicBezTo>
                  <a:cubicBezTo>
                    <a:pt x="87" y="989"/>
                    <a:pt x="95" y="987"/>
                    <a:pt x="102" y="983"/>
                  </a:cubicBezTo>
                  <a:cubicBezTo>
                    <a:pt x="400" y="817"/>
                    <a:pt x="578" y="400"/>
                    <a:pt x="709" y="114"/>
                  </a:cubicBezTo>
                  <a:cubicBezTo>
                    <a:pt x="750" y="57"/>
                    <a:pt x="702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12281;p44">
              <a:extLst>
                <a:ext uri="{FF2B5EF4-FFF2-40B4-BE49-F238E27FC236}">
                  <a16:creationId xmlns:a16="http://schemas.microsoft.com/office/drawing/2014/main" id="{D6AB29E4-6619-0840-C2A5-6D45EAACBFFC}"/>
                </a:ext>
              </a:extLst>
            </p:cNvPr>
            <p:cNvSpPr/>
            <p:nvPr/>
          </p:nvSpPr>
          <p:spPr>
            <a:xfrm>
              <a:off x="4497575" y="3466850"/>
              <a:ext cx="11625" cy="33175"/>
            </a:xfrm>
            <a:custGeom>
              <a:avLst/>
              <a:gdLst/>
              <a:ahLst/>
              <a:cxnLst/>
              <a:rect l="l" t="t" r="r" b="b"/>
              <a:pathLst>
                <a:path w="465" h="1327" extrusionOk="0">
                  <a:moveTo>
                    <a:pt x="424" y="1"/>
                  </a:moveTo>
                  <a:cubicBezTo>
                    <a:pt x="410" y="1"/>
                    <a:pt x="398" y="8"/>
                    <a:pt x="393" y="27"/>
                  </a:cubicBezTo>
                  <a:cubicBezTo>
                    <a:pt x="334" y="254"/>
                    <a:pt x="239" y="480"/>
                    <a:pt x="167" y="694"/>
                  </a:cubicBezTo>
                  <a:cubicBezTo>
                    <a:pt x="108" y="873"/>
                    <a:pt x="0" y="1075"/>
                    <a:pt x="0" y="1266"/>
                  </a:cubicBezTo>
                  <a:cubicBezTo>
                    <a:pt x="0" y="1303"/>
                    <a:pt x="29" y="1327"/>
                    <a:pt x="62" y="1327"/>
                  </a:cubicBezTo>
                  <a:cubicBezTo>
                    <a:pt x="81" y="1327"/>
                    <a:pt x="102" y="1319"/>
                    <a:pt x="120" y="1301"/>
                  </a:cubicBezTo>
                  <a:cubicBezTo>
                    <a:pt x="250" y="1158"/>
                    <a:pt x="310" y="932"/>
                    <a:pt x="358" y="742"/>
                  </a:cubicBezTo>
                  <a:cubicBezTo>
                    <a:pt x="417" y="515"/>
                    <a:pt x="453" y="265"/>
                    <a:pt x="465" y="39"/>
                  </a:cubicBezTo>
                  <a:cubicBezTo>
                    <a:pt x="465" y="18"/>
                    <a:pt x="443" y="1"/>
                    <a:pt x="4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12282;p44">
              <a:extLst>
                <a:ext uri="{FF2B5EF4-FFF2-40B4-BE49-F238E27FC236}">
                  <a16:creationId xmlns:a16="http://schemas.microsoft.com/office/drawing/2014/main" id="{2505AAF7-4C38-6D03-D2FE-BBBD670C2D77}"/>
                </a:ext>
              </a:extLst>
            </p:cNvPr>
            <p:cNvSpPr/>
            <p:nvPr/>
          </p:nvSpPr>
          <p:spPr>
            <a:xfrm>
              <a:off x="4472275" y="3514750"/>
              <a:ext cx="19475" cy="22450"/>
            </a:xfrm>
            <a:custGeom>
              <a:avLst/>
              <a:gdLst/>
              <a:ahLst/>
              <a:cxnLst/>
              <a:rect l="l" t="t" r="r" b="b"/>
              <a:pathLst>
                <a:path w="779" h="898" extrusionOk="0">
                  <a:moveTo>
                    <a:pt x="717" y="1"/>
                  </a:moveTo>
                  <a:cubicBezTo>
                    <a:pt x="701" y="1"/>
                    <a:pt x="683" y="9"/>
                    <a:pt x="667" y="28"/>
                  </a:cubicBezTo>
                  <a:cubicBezTo>
                    <a:pt x="584" y="195"/>
                    <a:pt x="465" y="350"/>
                    <a:pt x="346" y="481"/>
                  </a:cubicBezTo>
                  <a:cubicBezTo>
                    <a:pt x="239" y="600"/>
                    <a:pt x="72" y="671"/>
                    <a:pt x="12" y="814"/>
                  </a:cubicBezTo>
                  <a:cubicBezTo>
                    <a:pt x="0" y="850"/>
                    <a:pt x="24" y="897"/>
                    <a:pt x="72" y="897"/>
                  </a:cubicBezTo>
                  <a:cubicBezTo>
                    <a:pt x="250" y="874"/>
                    <a:pt x="370" y="707"/>
                    <a:pt x="477" y="564"/>
                  </a:cubicBezTo>
                  <a:cubicBezTo>
                    <a:pt x="596" y="421"/>
                    <a:pt x="691" y="254"/>
                    <a:pt x="762" y="76"/>
                  </a:cubicBezTo>
                  <a:cubicBezTo>
                    <a:pt x="778" y="36"/>
                    <a:pt x="751" y="1"/>
                    <a:pt x="7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12283;p44">
              <a:extLst>
                <a:ext uri="{FF2B5EF4-FFF2-40B4-BE49-F238E27FC236}">
                  <a16:creationId xmlns:a16="http://schemas.microsoft.com/office/drawing/2014/main" id="{D4F810EE-D0C2-8786-186F-D56052ABF8E7}"/>
                </a:ext>
              </a:extLst>
            </p:cNvPr>
            <p:cNvSpPr/>
            <p:nvPr/>
          </p:nvSpPr>
          <p:spPr>
            <a:xfrm>
              <a:off x="4544000" y="3464700"/>
              <a:ext cx="13425" cy="49775"/>
            </a:xfrm>
            <a:custGeom>
              <a:avLst/>
              <a:gdLst/>
              <a:ahLst/>
              <a:cxnLst/>
              <a:rect l="l" t="t" r="r" b="b"/>
              <a:pathLst>
                <a:path w="537" h="1991" extrusionOk="0">
                  <a:moveTo>
                    <a:pt x="429" y="0"/>
                  </a:moveTo>
                  <a:cubicBezTo>
                    <a:pt x="406" y="0"/>
                    <a:pt x="382" y="18"/>
                    <a:pt x="382" y="54"/>
                  </a:cubicBezTo>
                  <a:cubicBezTo>
                    <a:pt x="298" y="685"/>
                    <a:pt x="37" y="1292"/>
                    <a:pt x="1" y="1911"/>
                  </a:cubicBezTo>
                  <a:cubicBezTo>
                    <a:pt x="1" y="1967"/>
                    <a:pt x="38" y="1990"/>
                    <a:pt x="75" y="1990"/>
                  </a:cubicBezTo>
                  <a:cubicBezTo>
                    <a:pt x="102" y="1990"/>
                    <a:pt x="129" y="1979"/>
                    <a:pt x="144" y="1959"/>
                  </a:cubicBezTo>
                  <a:cubicBezTo>
                    <a:pt x="525" y="1435"/>
                    <a:pt x="537" y="697"/>
                    <a:pt x="477" y="54"/>
                  </a:cubicBezTo>
                  <a:cubicBezTo>
                    <a:pt x="477" y="18"/>
                    <a:pt x="453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12284;p44">
              <a:extLst>
                <a:ext uri="{FF2B5EF4-FFF2-40B4-BE49-F238E27FC236}">
                  <a16:creationId xmlns:a16="http://schemas.microsoft.com/office/drawing/2014/main" id="{291FF246-FB9D-A305-911B-F5AFC7132F86}"/>
                </a:ext>
              </a:extLst>
            </p:cNvPr>
            <p:cNvSpPr/>
            <p:nvPr/>
          </p:nvSpPr>
          <p:spPr>
            <a:xfrm>
              <a:off x="4533900" y="3525650"/>
              <a:ext cx="6275" cy="14525"/>
            </a:xfrm>
            <a:custGeom>
              <a:avLst/>
              <a:gdLst/>
              <a:ahLst/>
              <a:cxnLst/>
              <a:rect l="l" t="t" r="r" b="b"/>
              <a:pathLst>
                <a:path w="251" h="581" extrusionOk="0">
                  <a:moveTo>
                    <a:pt x="196" y="0"/>
                  </a:moveTo>
                  <a:cubicBezTo>
                    <a:pt x="170" y="0"/>
                    <a:pt x="143" y="15"/>
                    <a:pt x="143" y="45"/>
                  </a:cubicBezTo>
                  <a:cubicBezTo>
                    <a:pt x="143" y="152"/>
                    <a:pt x="107" y="235"/>
                    <a:pt x="83" y="330"/>
                  </a:cubicBezTo>
                  <a:cubicBezTo>
                    <a:pt x="48" y="402"/>
                    <a:pt x="0" y="473"/>
                    <a:pt x="0" y="545"/>
                  </a:cubicBezTo>
                  <a:cubicBezTo>
                    <a:pt x="0" y="580"/>
                    <a:pt x="36" y="580"/>
                    <a:pt x="71" y="580"/>
                  </a:cubicBezTo>
                  <a:cubicBezTo>
                    <a:pt x="143" y="533"/>
                    <a:pt x="167" y="414"/>
                    <a:pt x="191" y="342"/>
                  </a:cubicBezTo>
                  <a:cubicBezTo>
                    <a:pt x="214" y="247"/>
                    <a:pt x="226" y="152"/>
                    <a:pt x="250" y="45"/>
                  </a:cubicBezTo>
                  <a:cubicBezTo>
                    <a:pt x="250" y="15"/>
                    <a:pt x="223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12285;p44">
              <a:extLst>
                <a:ext uri="{FF2B5EF4-FFF2-40B4-BE49-F238E27FC236}">
                  <a16:creationId xmlns:a16="http://schemas.microsoft.com/office/drawing/2014/main" id="{AAF66E66-3C0F-864B-5030-C83F9D21537D}"/>
                </a:ext>
              </a:extLst>
            </p:cNvPr>
            <p:cNvSpPr/>
            <p:nvPr/>
          </p:nvSpPr>
          <p:spPr>
            <a:xfrm>
              <a:off x="4585675" y="3473050"/>
              <a:ext cx="7775" cy="29650"/>
            </a:xfrm>
            <a:custGeom>
              <a:avLst/>
              <a:gdLst/>
              <a:ahLst/>
              <a:cxnLst/>
              <a:rect l="l" t="t" r="r" b="b"/>
              <a:pathLst>
                <a:path w="311" h="1186" extrusionOk="0">
                  <a:moveTo>
                    <a:pt x="201" y="1"/>
                  </a:moveTo>
                  <a:cubicBezTo>
                    <a:pt x="158" y="1"/>
                    <a:pt x="113" y="38"/>
                    <a:pt x="120" y="89"/>
                  </a:cubicBezTo>
                  <a:cubicBezTo>
                    <a:pt x="179" y="470"/>
                    <a:pt x="36" y="779"/>
                    <a:pt x="1" y="1149"/>
                  </a:cubicBezTo>
                  <a:cubicBezTo>
                    <a:pt x="1" y="1174"/>
                    <a:pt x="18" y="1186"/>
                    <a:pt x="37" y="1186"/>
                  </a:cubicBezTo>
                  <a:cubicBezTo>
                    <a:pt x="54" y="1186"/>
                    <a:pt x="73" y="1177"/>
                    <a:pt x="84" y="1160"/>
                  </a:cubicBezTo>
                  <a:cubicBezTo>
                    <a:pt x="298" y="863"/>
                    <a:pt x="310" y="410"/>
                    <a:pt x="263" y="53"/>
                  </a:cubicBezTo>
                  <a:cubicBezTo>
                    <a:pt x="253" y="16"/>
                    <a:pt x="228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12286;p44">
              <a:extLst>
                <a:ext uri="{FF2B5EF4-FFF2-40B4-BE49-F238E27FC236}">
                  <a16:creationId xmlns:a16="http://schemas.microsoft.com/office/drawing/2014/main" id="{6559BDFF-EE49-163A-7BD5-AB802CE4942E}"/>
                </a:ext>
              </a:extLst>
            </p:cNvPr>
            <p:cNvSpPr/>
            <p:nvPr/>
          </p:nvSpPr>
          <p:spPr>
            <a:xfrm>
              <a:off x="4633525" y="3469375"/>
              <a:ext cx="20350" cy="48025"/>
            </a:xfrm>
            <a:custGeom>
              <a:avLst/>
              <a:gdLst/>
              <a:ahLst/>
              <a:cxnLst/>
              <a:rect l="l" t="t" r="r" b="b"/>
              <a:pathLst>
                <a:path w="814" h="1921" extrusionOk="0">
                  <a:moveTo>
                    <a:pt x="718" y="1"/>
                  </a:moveTo>
                  <a:cubicBezTo>
                    <a:pt x="676" y="1"/>
                    <a:pt x="635" y="28"/>
                    <a:pt x="635" y="81"/>
                  </a:cubicBezTo>
                  <a:cubicBezTo>
                    <a:pt x="587" y="736"/>
                    <a:pt x="325" y="1272"/>
                    <a:pt x="27" y="1831"/>
                  </a:cubicBezTo>
                  <a:cubicBezTo>
                    <a:pt x="1" y="1876"/>
                    <a:pt x="40" y="1920"/>
                    <a:pt x="77" y="1920"/>
                  </a:cubicBezTo>
                  <a:cubicBezTo>
                    <a:pt x="89" y="1920"/>
                    <a:pt x="102" y="1915"/>
                    <a:pt x="111" y="1903"/>
                  </a:cubicBezTo>
                  <a:cubicBezTo>
                    <a:pt x="647" y="1462"/>
                    <a:pt x="813" y="748"/>
                    <a:pt x="801" y="81"/>
                  </a:cubicBezTo>
                  <a:cubicBezTo>
                    <a:pt x="801" y="28"/>
                    <a:pt x="760" y="1"/>
                    <a:pt x="7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12287;p44">
              <a:extLst>
                <a:ext uri="{FF2B5EF4-FFF2-40B4-BE49-F238E27FC236}">
                  <a16:creationId xmlns:a16="http://schemas.microsoft.com/office/drawing/2014/main" id="{05CEFD24-4FF6-8CC4-CA38-F52743592227}"/>
                </a:ext>
              </a:extLst>
            </p:cNvPr>
            <p:cNvSpPr/>
            <p:nvPr/>
          </p:nvSpPr>
          <p:spPr>
            <a:xfrm>
              <a:off x="4623825" y="3531750"/>
              <a:ext cx="3200" cy="2850"/>
            </a:xfrm>
            <a:custGeom>
              <a:avLst/>
              <a:gdLst/>
              <a:ahLst/>
              <a:cxnLst/>
              <a:rect l="l" t="t" r="r" b="b"/>
              <a:pathLst>
                <a:path w="128" h="114" extrusionOk="0">
                  <a:moveTo>
                    <a:pt x="92" y="1"/>
                  </a:moveTo>
                  <a:cubicBezTo>
                    <a:pt x="89" y="1"/>
                    <a:pt x="85" y="1"/>
                    <a:pt x="82" y="3"/>
                  </a:cubicBezTo>
                  <a:lnTo>
                    <a:pt x="11" y="86"/>
                  </a:lnTo>
                  <a:cubicBezTo>
                    <a:pt x="1" y="96"/>
                    <a:pt x="15" y="113"/>
                    <a:pt x="33" y="113"/>
                  </a:cubicBezTo>
                  <a:cubicBezTo>
                    <a:pt x="37" y="113"/>
                    <a:pt x="42" y="112"/>
                    <a:pt x="46" y="110"/>
                  </a:cubicBezTo>
                  <a:lnTo>
                    <a:pt x="118" y="39"/>
                  </a:lnTo>
                  <a:cubicBezTo>
                    <a:pt x="128" y="29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12288;p44">
              <a:extLst>
                <a:ext uri="{FF2B5EF4-FFF2-40B4-BE49-F238E27FC236}">
                  <a16:creationId xmlns:a16="http://schemas.microsoft.com/office/drawing/2014/main" id="{06BC0336-B234-BF27-D7C8-7E431B90AC2D}"/>
                </a:ext>
              </a:extLst>
            </p:cNvPr>
            <p:cNvSpPr/>
            <p:nvPr/>
          </p:nvSpPr>
          <p:spPr>
            <a:xfrm>
              <a:off x="4692325" y="3440275"/>
              <a:ext cx="13025" cy="48900"/>
            </a:xfrm>
            <a:custGeom>
              <a:avLst/>
              <a:gdLst/>
              <a:ahLst/>
              <a:cxnLst/>
              <a:rect l="l" t="t" r="r" b="b"/>
              <a:pathLst>
                <a:path w="521" h="1956" extrusionOk="0">
                  <a:moveTo>
                    <a:pt x="374" y="1"/>
                  </a:moveTo>
                  <a:cubicBezTo>
                    <a:pt x="363" y="1"/>
                    <a:pt x="348" y="7"/>
                    <a:pt x="342" y="19"/>
                  </a:cubicBezTo>
                  <a:cubicBezTo>
                    <a:pt x="283" y="293"/>
                    <a:pt x="283" y="555"/>
                    <a:pt x="235" y="828"/>
                  </a:cubicBezTo>
                  <a:cubicBezTo>
                    <a:pt x="188" y="1186"/>
                    <a:pt x="104" y="1519"/>
                    <a:pt x="9" y="1876"/>
                  </a:cubicBezTo>
                  <a:cubicBezTo>
                    <a:pt x="1" y="1919"/>
                    <a:pt x="35" y="1955"/>
                    <a:pt x="72" y="1955"/>
                  </a:cubicBezTo>
                  <a:cubicBezTo>
                    <a:pt x="87" y="1955"/>
                    <a:pt x="103" y="1949"/>
                    <a:pt x="116" y="1936"/>
                  </a:cubicBezTo>
                  <a:cubicBezTo>
                    <a:pt x="521" y="1507"/>
                    <a:pt x="497" y="566"/>
                    <a:pt x="378" y="19"/>
                  </a:cubicBezTo>
                  <a:cubicBezTo>
                    <a:pt x="390" y="7"/>
                    <a:pt x="384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12289;p44">
              <a:extLst>
                <a:ext uri="{FF2B5EF4-FFF2-40B4-BE49-F238E27FC236}">
                  <a16:creationId xmlns:a16="http://schemas.microsoft.com/office/drawing/2014/main" id="{4187F364-0202-1DFD-6204-37D631DD2FAE}"/>
                </a:ext>
              </a:extLst>
            </p:cNvPr>
            <p:cNvSpPr/>
            <p:nvPr/>
          </p:nvSpPr>
          <p:spPr>
            <a:xfrm>
              <a:off x="4674750" y="3508425"/>
              <a:ext cx="14725" cy="22875"/>
            </a:xfrm>
            <a:custGeom>
              <a:avLst/>
              <a:gdLst/>
              <a:ahLst/>
              <a:cxnLst/>
              <a:rect l="l" t="t" r="r" b="b"/>
              <a:pathLst>
                <a:path w="589" h="915" extrusionOk="0">
                  <a:moveTo>
                    <a:pt x="571" y="0"/>
                  </a:moveTo>
                  <a:cubicBezTo>
                    <a:pt x="564" y="0"/>
                    <a:pt x="555" y="5"/>
                    <a:pt x="545" y="19"/>
                  </a:cubicBezTo>
                  <a:cubicBezTo>
                    <a:pt x="510" y="186"/>
                    <a:pt x="462" y="341"/>
                    <a:pt x="355" y="484"/>
                  </a:cubicBezTo>
                  <a:cubicBezTo>
                    <a:pt x="272" y="615"/>
                    <a:pt x="141" y="722"/>
                    <a:pt x="21" y="853"/>
                  </a:cubicBezTo>
                  <a:cubicBezTo>
                    <a:pt x="0" y="874"/>
                    <a:pt x="17" y="914"/>
                    <a:pt x="55" y="914"/>
                  </a:cubicBezTo>
                  <a:cubicBezTo>
                    <a:pt x="59" y="914"/>
                    <a:pt x="64" y="914"/>
                    <a:pt x="69" y="912"/>
                  </a:cubicBezTo>
                  <a:cubicBezTo>
                    <a:pt x="379" y="757"/>
                    <a:pt x="522" y="341"/>
                    <a:pt x="581" y="19"/>
                  </a:cubicBezTo>
                  <a:cubicBezTo>
                    <a:pt x="588" y="12"/>
                    <a:pt x="58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12290;p44">
              <a:extLst>
                <a:ext uri="{FF2B5EF4-FFF2-40B4-BE49-F238E27FC236}">
                  <a16:creationId xmlns:a16="http://schemas.microsoft.com/office/drawing/2014/main" id="{2C218359-637A-BCD8-55E6-4ECCA0F3FD24}"/>
                </a:ext>
              </a:extLst>
            </p:cNvPr>
            <p:cNvSpPr/>
            <p:nvPr/>
          </p:nvSpPr>
          <p:spPr>
            <a:xfrm>
              <a:off x="4726850" y="3481650"/>
              <a:ext cx="13400" cy="26700"/>
            </a:xfrm>
            <a:custGeom>
              <a:avLst/>
              <a:gdLst/>
              <a:ahLst/>
              <a:cxnLst/>
              <a:rect l="l" t="t" r="r" b="b"/>
              <a:pathLst>
                <a:path w="536" h="1068" extrusionOk="0">
                  <a:moveTo>
                    <a:pt x="411" y="0"/>
                  </a:moveTo>
                  <a:cubicBezTo>
                    <a:pt x="371" y="0"/>
                    <a:pt x="333" y="19"/>
                    <a:pt x="319" y="66"/>
                  </a:cubicBezTo>
                  <a:cubicBezTo>
                    <a:pt x="283" y="209"/>
                    <a:pt x="247" y="376"/>
                    <a:pt x="188" y="519"/>
                  </a:cubicBezTo>
                  <a:cubicBezTo>
                    <a:pt x="128" y="685"/>
                    <a:pt x="57" y="840"/>
                    <a:pt x="9" y="995"/>
                  </a:cubicBezTo>
                  <a:cubicBezTo>
                    <a:pt x="0" y="1031"/>
                    <a:pt x="25" y="1067"/>
                    <a:pt x="53" y="1067"/>
                  </a:cubicBezTo>
                  <a:cubicBezTo>
                    <a:pt x="62" y="1067"/>
                    <a:pt x="72" y="1063"/>
                    <a:pt x="81" y="1055"/>
                  </a:cubicBezTo>
                  <a:cubicBezTo>
                    <a:pt x="378" y="852"/>
                    <a:pt x="426" y="435"/>
                    <a:pt x="521" y="102"/>
                  </a:cubicBezTo>
                  <a:cubicBezTo>
                    <a:pt x="536" y="45"/>
                    <a:pt x="472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12291;p44">
              <a:extLst>
                <a:ext uri="{FF2B5EF4-FFF2-40B4-BE49-F238E27FC236}">
                  <a16:creationId xmlns:a16="http://schemas.microsoft.com/office/drawing/2014/main" id="{1278FC18-C481-2D59-9EFD-5735A70D9A4D}"/>
                </a:ext>
              </a:extLst>
            </p:cNvPr>
            <p:cNvSpPr/>
            <p:nvPr/>
          </p:nvSpPr>
          <p:spPr>
            <a:xfrm>
              <a:off x="4736025" y="3500025"/>
              <a:ext cx="21650" cy="29775"/>
            </a:xfrm>
            <a:custGeom>
              <a:avLst/>
              <a:gdLst/>
              <a:ahLst/>
              <a:cxnLst/>
              <a:rect l="l" t="t" r="r" b="b"/>
              <a:pathLst>
                <a:path w="866" h="1191" extrusionOk="0">
                  <a:moveTo>
                    <a:pt x="782" y="1"/>
                  </a:moveTo>
                  <a:cubicBezTo>
                    <a:pt x="751" y="1"/>
                    <a:pt x="717" y="18"/>
                    <a:pt x="702" y="58"/>
                  </a:cubicBezTo>
                  <a:cubicBezTo>
                    <a:pt x="630" y="248"/>
                    <a:pt x="523" y="439"/>
                    <a:pt x="416" y="617"/>
                  </a:cubicBezTo>
                  <a:cubicBezTo>
                    <a:pt x="297" y="796"/>
                    <a:pt x="118" y="939"/>
                    <a:pt x="11" y="1105"/>
                  </a:cubicBezTo>
                  <a:cubicBezTo>
                    <a:pt x="1" y="1148"/>
                    <a:pt x="28" y="1191"/>
                    <a:pt x="60" y="1191"/>
                  </a:cubicBezTo>
                  <a:cubicBezTo>
                    <a:pt x="63" y="1191"/>
                    <a:pt x="67" y="1190"/>
                    <a:pt x="71" y="1189"/>
                  </a:cubicBezTo>
                  <a:cubicBezTo>
                    <a:pt x="273" y="1129"/>
                    <a:pt x="416" y="891"/>
                    <a:pt x="535" y="724"/>
                  </a:cubicBezTo>
                  <a:cubicBezTo>
                    <a:pt x="666" y="534"/>
                    <a:pt x="761" y="308"/>
                    <a:pt x="845" y="81"/>
                  </a:cubicBezTo>
                  <a:cubicBezTo>
                    <a:pt x="865" y="33"/>
                    <a:pt x="826" y="1"/>
                    <a:pt x="7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12292;p44">
              <a:extLst>
                <a:ext uri="{FF2B5EF4-FFF2-40B4-BE49-F238E27FC236}">
                  <a16:creationId xmlns:a16="http://schemas.microsoft.com/office/drawing/2014/main" id="{4B364FCB-A765-168A-BC4E-9E6395FD7A31}"/>
                </a:ext>
              </a:extLst>
            </p:cNvPr>
            <p:cNvSpPr/>
            <p:nvPr/>
          </p:nvSpPr>
          <p:spPr>
            <a:xfrm>
              <a:off x="4764700" y="3437825"/>
              <a:ext cx="33525" cy="93175"/>
            </a:xfrm>
            <a:custGeom>
              <a:avLst/>
              <a:gdLst/>
              <a:ahLst/>
              <a:cxnLst/>
              <a:rect l="l" t="t" r="r" b="b"/>
              <a:pathLst>
                <a:path w="1341" h="3727" extrusionOk="0">
                  <a:moveTo>
                    <a:pt x="1110" y="0"/>
                  </a:moveTo>
                  <a:cubicBezTo>
                    <a:pt x="1051" y="0"/>
                    <a:pt x="995" y="37"/>
                    <a:pt x="995" y="117"/>
                  </a:cubicBezTo>
                  <a:cubicBezTo>
                    <a:pt x="1031" y="1415"/>
                    <a:pt x="1007" y="2724"/>
                    <a:pt x="31" y="3677"/>
                  </a:cubicBezTo>
                  <a:cubicBezTo>
                    <a:pt x="0" y="3697"/>
                    <a:pt x="32" y="3727"/>
                    <a:pt x="56" y="3727"/>
                  </a:cubicBezTo>
                  <a:cubicBezTo>
                    <a:pt x="60" y="3727"/>
                    <a:pt x="64" y="3726"/>
                    <a:pt x="67" y="3724"/>
                  </a:cubicBezTo>
                  <a:cubicBezTo>
                    <a:pt x="1055" y="2974"/>
                    <a:pt x="1341" y="1260"/>
                    <a:pt x="1257" y="117"/>
                  </a:cubicBezTo>
                  <a:cubicBezTo>
                    <a:pt x="1245" y="43"/>
                    <a:pt x="1175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12293;p44">
              <a:extLst>
                <a:ext uri="{FF2B5EF4-FFF2-40B4-BE49-F238E27FC236}">
                  <a16:creationId xmlns:a16="http://schemas.microsoft.com/office/drawing/2014/main" id="{1065E747-07FC-4D5E-038E-A78CF5E1E4DC}"/>
                </a:ext>
              </a:extLst>
            </p:cNvPr>
            <p:cNvSpPr/>
            <p:nvPr/>
          </p:nvSpPr>
          <p:spPr>
            <a:xfrm>
              <a:off x="4834925" y="3438800"/>
              <a:ext cx="7350" cy="22800"/>
            </a:xfrm>
            <a:custGeom>
              <a:avLst/>
              <a:gdLst/>
              <a:ahLst/>
              <a:cxnLst/>
              <a:rect l="l" t="t" r="r" b="b"/>
              <a:pathLst>
                <a:path w="294" h="912" extrusionOk="0">
                  <a:moveTo>
                    <a:pt x="252" y="0"/>
                  </a:moveTo>
                  <a:cubicBezTo>
                    <a:pt x="243" y="0"/>
                    <a:pt x="234" y="6"/>
                    <a:pt x="234" y="18"/>
                  </a:cubicBezTo>
                  <a:cubicBezTo>
                    <a:pt x="199" y="316"/>
                    <a:pt x="80" y="578"/>
                    <a:pt x="8" y="864"/>
                  </a:cubicBezTo>
                  <a:cubicBezTo>
                    <a:pt x="0" y="895"/>
                    <a:pt x="24" y="911"/>
                    <a:pt x="44" y="911"/>
                  </a:cubicBezTo>
                  <a:cubicBezTo>
                    <a:pt x="54" y="911"/>
                    <a:pt x="64" y="907"/>
                    <a:pt x="68" y="899"/>
                  </a:cubicBezTo>
                  <a:cubicBezTo>
                    <a:pt x="258" y="649"/>
                    <a:pt x="294" y="328"/>
                    <a:pt x="270" y="18"/>
                  </a:cubicBezTo>
                  <a:cubicBezTo>
                    <a:pt x="270" y="6"/>
                    <a:pt x="261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12294;p44">
              <a:extLst>
                <a:ext uri="{FF2B5EF4-FFF2-40B4-BE49-F238E27FC236}">
                  <a16:creationId xmlns:a16="http://schemas.microsoft.com/office/drawing/2014/main" id="{B0D055CB-90E5-E5C8-B494-9B10872E27BD}"/>
                </a:ext>
              </a:extLst>
            </p:cNvPr>
            <p:cNvSpPr/>
            <p:nvPr/>
          </p:nvSpPr>
          <p:spPr>
            <a:xfrm>
              <a:off x="4801525" y="3474700"/>
              <a:ext cx="29450" cy="50525"/>
            </a:xfrm>
            <a:custGeom>
              <a:avLst/>
              <a:gdLst/>
              <a:ahLst/>
              <a:cxnLst/>
              <a:rect l="l" t="t" r="r" b="b"/>
              <a:pathLst>
                <a:path w="1178" h="2021" extrusionOk="0">
                  <a:moveTo>
                    <a:pt x="1087" y="1"/>
                  </a:moveTo>
                  <a:cubicBezTo>
                    <a:pt x="1053" y="1"/>
                    <a:pt x="1021" y="18"/>
                    <a:pt x="1011" y="59"/>
                  </a:cubicBezTo>
                  <a:cubicBezTo>
                    <a:pt x="951" y="440"/>
                    <a:pt x="761" y="785"/>
                    <a:pt x="535" y="1094"/>
                  </a:cubicBezTo>
                  <a:cubicBezTo>
                    <a:pt x="356" y="1356"/>
                    <a:pt x="94" y="1606"/>
                    <a:pt x="11" y="1916"/>
                  </a:cubicBezTo>
                  <a:cubicBezTo>
                    <a:pt x="1" y="1964"/>
                    <a:pt x="54" y="2021"/>
                    <a:pt x="94" y="2021"/>
                  </a:cubicBezTo>
                  <a:cubicBezTo>
                    <a:pt x="103" y="2021"/>
                    <a:pt x="111" y="2018"/>
                    <a:pt x="118" y="2011"/>
                  </a:cubicBezTo>
                  <a:cubicBezTo>
                    <a:pt x="404" y="1797"/>
                    <a:pt x="594" y="1416"/>
                    <a:pt x="796" y="1118"/>
                  </a:cubicBezTo>
                  <a:cubicBezTo>
                    <a:pt x="987" y="785"/>
                    <a:pt x="1130" y="463"/>
                    <a:pt x="1177" y="71"/>
                  </a:cubicBezTo>
                  <a:cubicBezTo>
                    <a:pt x="1177" y="30"/>
                    <a:pt x="1131" y="1"/>
                    <a:pt x="10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12295;p44">
              <a:extLst>
                <a:ext uri="{FF2B5EF4-FFF2-40B4-BE49-F238E27FC236}">
                  <a16:creationId xmlns:a16="http://schemas.microsoft.com/office/drawing/2014/main" id="{D7F3C9C2-9990-0CA0-0237-21A4910BF98B}"/>
                </a:ext>
              </a:extLst>
            </p:cNvPr>
            <p:cNvSpPr/>
            <p:nvPr/>
          </p:nvSpPr>
          <p:spPr>
            <a:xfrm>
              <a:off x="4876800" y="3423950"/>
              <a:ext cx="6850" cy="33375"/>
            </a:xfrm>
            <a:custGeom>
              <a:avLst/>
              <a:gdLst/>
              <a:ahLst/>
              <a:cxnLst/>
              <a:rect l="l" t="t" r="r" b="b"/>
              <a:pathLst>
                <a:path w="274" h="1335" extrusionOk="0">
                  <a:moveTo>
                    <a:pt x="153" y="0"/>
                  </a:moveTo>
                  <a:cubicBezTo>
                    <a:pt x="131" y="0"/>
                    <a:pt x="113" y="9"/>
                    <a:pt x="119" y="29"/>
                  </a:cubicBezTo>
                  <a:cubicBezTo>
                    <a:pt x="179" y="469"/>
                    <a:pt x="83" y="898"/>
                    <a:pt x="0" y="1315"/>
                  </a:cubicBezTo>
                  <a:cubicBezTo>
                    <a:pt x="0" y="1329"/>
                    <a:pt x="8" y="1334"/>
                    <a:pt x="20" y="1334"/>
                  </a:cubicBezTo>
                  <a:cubicBezTo>
                    <a:pt x="28" y="1334"/>
                    <a:pt x="38" y="1332"/>
                    <a:pt x="48" y="1327"/>
                  </a:cubicBezTo>
                  <a:cubicBezTo>
                    <a:pt x="226" y="898"/>
                    <a:pt x="274" y="481"/>
                    <a:pt x="202" y="17"/>
                  </a:cubicBezTo>
                  <a:cubicBezTo>
                    <a:pt x="192" y="6"/>
                    <a:pt x="171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12296;p44">
              <a:extLst>
                <a:ext uri="{FF2B5EF4-FFF2-40B4-BE49-F238E27FC236}">
                  <a16:creationId xmlns:a16="http://schemas.microsoft.com/office/drawing/2014/main" id="{399CFA1E-5CCE-F023-26B1-0A9424617E00}"/>
                </a:ext>
              </a:extLst>
            </p:cNvPr>
            <p:cNvSpPr/>
            <p:nvPr/>
          </p:nvSpPr>
          <p:spPr>
            <a:xfrm>
              <a:off x="4843825" y="3485025"/>
              <a:ext cx="24950" cy="39025"/>
            </a:xfrm>
            <a:custGeom>
              <a:avLst/>
              <a:gdLst/>
              <a:ahLst/>
              <a:cxnLst/>
              <a:rect l="l" t="t" r="r" b="b"/>
              <a:pathLst>
                <a:path w="998" h="1561" extrusionOk="0">
                  <a:moveTo>
                    <a:pt x="968" y="1"/>
                  </a:moveTo>
                  <a:cubicBezTo>
                    <a:pt x="958" y="1"/>
                    <a:pt x="950" y="5"/>
                    <a:pt x="950" y="15"/>
                  </a:cubicBezTo>
                  <a:cubicBezTo>
                    <a:pt x="867" y="360"/>
                    <a:pt x="664" y="622"/>
                    <a:pt x="438" y="896"/>
                  </a:cubicBezTo>
                  <a:cubicBezTo>
                    <a:pt x="271" y="1086"/>
                    <a:pt x="81" y="1265"/>
                    <a:pt x="9" y="1515"/>
                  </a:cubicBezTo>
                  <a:cubicBezTo>
                    <a:pt x="1" y="1541"/>
                    <a:pt x="17" y="1560"/>
                    <a:pt x="40" y="1560"/>
                  </a:cubicBezTo>
                  <a:cubicBezTo>
                    <a:pt x="49" y="1560"/>
                    <a:pt x="59" y="1557"/>
                    <a:pt x="69" y="1551"/>
                  </a:cubicBezTo>
                  <a:cubicBezTo>
                    <a:pt x="295" y="1324"/>
                    <a:pt x="486" y="1039"/>
                    <a:pt x="664" y="789"/>
                  </a:cubicBezTo>
                  <a:cubicBezTo>
                    <a:pt x="819" y="550"/>
                    <a:pt x="962" y="312"/>
                    <a:pt x="998" y="15"/>
                  </a:cubicBezTo>
                  <a:cubicBezTo>
                    <a:pt x="998" y="8"/>
                    <a:pt x="982" y="1"/>
                    <a:pt x="9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12297;p44">
              <a:extLst>
                <a:ext uri="{FF2B5EF4-FFF2-40B4-BE49-F238E27FC236}">
                  <a16:creationId xmlns:a16="http://schemas.microsoft.com/office/drawing/2014/main" id="{34309692-8394-AF60-91B5-A1C15C4BAF54}"/>
                </a:ext>
              </a:extLst>
            </p:cNvPr>
            <p:cNvSpPr/>
            <p:nvPr/>
          </p:nvSpPr>
          <p:spPr>
            <a:xfrm>
              <a:off x="4905850" y="3406050"/>
              <a:ext cx="22150" cy="59075"/>
            </a:xfrm>
            <a:custGeom>
              <a:avLst/>
              <a:gdLst/>
              <a:ahLst/>
              <a:cxnLst/>
              <a:rect l="l" t="t" r="r" b="b"/>
              <a:pathLst>
                <a:path w="886" h="2363" extrusionOk="0">
                  <a:moveTo>
                    <a:pt x="853" y="1"/>
                  </a:moveTo>
                  <a:cubicBezTo>
                    <a:pt x="838" y="1"/>
                    <a:pt x="820" y="7"/>
                    <a:pt x="814" y="19"/>
                  </a:cubicBezTo>
                  <a:cubicBezTo>
                    <a:pt x="707" y="435"/>
                    <a:pt x="588" y="840"/>
                    <a:pt x="433" y="1245"/>
                  </a:cubicBezTo>
                  <a:cubicBezTo>
                    <a:pt x="279" y="1578"/>
                    <a:pt x="100" y="1935"/>
                    <a:pt x="17" y="2293"/>
                  </a:cubicBezTo>
                  <a:cubicBezTo>
                    <a:pt x="1" y="2333"/>
                    <a:pt x="34" y="2362"/>
                    <a:pt x="64" y="2362"/>
                  </a:cubicBezTo>
                  <a:cubicBezTo>
                    <a:pt x="78" y="2362"/>
                    <a:pt x="92" y="2356"/>
                    <a:pt x="100" y="2340"/>
                  </a:cubicBezTo>
                  <a:cubicBezTo>
                    <a:pt x="493" y="1674"/>
                    <a:pt x="886" y="804"/>
                    <a:pt x="874" y="19"/>
                  </a:cubicBezTo>
                  <a:cubicBezTo>
                    <a:pt x="880" y="7"/>
                    <a:pt x="868" y="1"/>
                    <a:pt x="8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12298;p44">
              <a:extLst>
                <a:ext uri="{FF2B5EF4-FFF2-40B4-BE49-F238E27FC236}">
                  <a16:creationId xmlns:a16="http://schemas.microsoft.com/office/drawing/2014/main" id="{AAFFCE16-6B7B-47EE-9335-101C9E2DDE61}"/>
                </a:ext>
              </a:extLst>
            </p:cNvPr>
            <p:cNvSpPr/>
            <p:nvPr/>
          </p:nvSpPr>
          <p:spPr>
            <a:xfrm>
              <a:off x="4872100" y="3501075"/>
              <a:ext cx="18400" cy="25175"/>
            </a:xfrm>
            <a:custGeom>
              <a:avLst/>
              <a:gdLst/>
              <a:ahLst/>
              <a:cxnLst/>
              <a:rect l="l" t="t" r="r" b="b"/>
              <a:pathLst>
                <a:path w="736" h="1007" extrusionOk="0">
                  <a:moveTo>
                    <a:pt x="695" y="1"/>
                  </a:moveTo>
                  <a:cubicBezTo>
                    <a:pt x="687" y="1"/>
                    <a:pt x="680" y="5"/>
                    <a:pt x="676" y="16"/>
                  </a:cubicBezTo>
                  <a:cubicBezTo>
                    <a:pt x="557" y="158"/>
                    <a:pt x="438" y="325"/>
                    <a:pt x="331" y="480"/>
                  </a:cubicBezTo>
                  <a:cubicBezTo>
                    <a:pt x="236" y="623"/>
                    <a:pt x="81" y="778"/>
                    <a:pt x="9" y="956"/>
                  </a:cubicBezTo>
                  <a:cubicBezTo>
                    <a:pt x="1" y="981"/>
                    <a:pt x="28" y="1007"/>
                    <a:pt x="58" y="1007"/>
                  </a:cubicBezTo>
                  <a:cubicBezTo>
                    <a:pt x="70" y="1007"/>
                    <a:pt x="82" y="1002"/>
                    <a:pt x="93" y="992"/>
                  </a:cubicBezTo>
                  <a:cubicBezTo>
                    <a:pt x="236" y="897"/>
                    <a:pt x="319" y="694"/>
                    <a:pt x="402" y="551"/>
                  </a:cubicBezTo>
                  <a:cubicBezTo>
                    <a:pt x="509" y="385"/>
                    <a:pt x="617" y="206"/>
                    <a:pt x="736" y="39"/>
                  </a:cubicBezTo>
                  <a:cubicBezTo>
                    <a:pt x="736" y="23"/>
                    <a:pt x="713" y="1"/>
                    <a:pt x="6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12299;p44">
              <a:extLst>
                <a:ext uri="{FF2B5EF4-FFF2-40B4-BE49-F238E27FC236}">
                  <a16:creationId xmlns:a16="http://schemas.microsoft.com/office/drawing/2014/main" id="{F2C37F5E-0608-B1D6-0D99-DEE29B9D8107}"/>
                </a:ext>
              </a:extLst>
            </p:cNvPr>
            <p:cNvSpPr/>
            <p:nvPr/>
          </p:nvSpPr>
          <p:spPr>
            <a:xfrm>
              <a:off x="4944125" y="3388725"/>
              <a:ext cx="28525" cy="81600"/>
            </a:xfrm>
            <a:custGeom>
              <a:avLst/>
              <a:gdLst/>
              <a:ahLst/>
              <a:cxnLst/>
              <a:rect l="l" t="t" r="r" b="b"/>
              <a:pathLst>
                <a:path w="1141" h="3264" extrusionOk="0">
                  <a:moveTo>
                    <a:pt x="1113" y="0"/>
                  </a:moveTo>
                  <a:cubicBezTo>
                    <a:pt x="1108" y="0"/>
                    <a:pt x="1105" y="3"/>
                    <a:pt x="1105" y="9"/>
                  </a:cubicBezTo>
                  <a:cubicBezTo>
                    <a:pt x="1022" y="1164"/>
                    <a:pt x="629" y="2259"/>
                    <a:pt x="10" y="3224"/>
                  </a:cubicBezTo>
                  <a:cubicBezTo>
                    <a:pt x="1" y="3251"/>
                    <a:pt x="19" y="3264"/>
                    <a:pt x="38" y="3264"/>
                  </a:cubicBezTo>
                  <a:cubicBezTo>
                    <a:pt x="45" y="3264"/>
                    <a:pt x="51" y="3262"/>
                    <a:pt x="57" y="3259"/>
                  </a:cubicBezTo>
                  <a:cubicBezTo>
                    <a:pt x="831" y="2426"/>
                    <a:pt x="1141" y="1128"/>
                    <a:pt x="1129" y="9"/>
                  </a:cubicBezTo>
                  <a:cubicBezTo>
                    <a:pt x="1123" y="3"/>
                    <a:pt x="1117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12300;p44">
              <a:extLst>
                <a:ext uri="{FF2B5EF4-FFF2-40B4-BE49-F238E27FC236}">
                  <a16:creationId xmlns:a16="http://schemas.microsoft.com/office/drawing/2014/main" id="{E1E01A56-4214-2C6C-7782-108474DE529F}"/>
                </a:ext>
              </a:extLst>
            </p:cNvPr>
            <p:cNvSpPr/>
            <p:nvPr/>
          </p:nvSpPr>
          <p:spPr>
            <a:xfrm>
              <a:off x="4911700" y="3484550"/>
              <a:ext cx="29400" cy="43475"/>
            </a:xfrm>
            <a:custGeom>
              <a:avLst/>
              <a:gdLst/>
              <a:ahLst/>
              <a:cxnLst/>
              <a:rect l="l" t="t" r="r" b="b"/>
              <a:pathLst>
                <a:path w="1176" h="1739" extrusionOk="0">
                  <a:moveTo>
                    <a:pt x="1109" y="0"/>
                  </a:moveTo>
                  <a:cubicBezTo>
                    <a:pt x="1095" y="0"/>
                    <a:pt x="1080" y="7"/>
                    <a:pt x="1069" y="22"/>
                  </a:cubicBezTo>
                  <a:cubicBezTo>
                    <a:pt x="878" y="272"/>
                    <a:pt x="735" y="581"/>
                    <a:pt x="557" y="855"/>
                  </a:cubicBezTo>
                  <a:cubicBezTo>
                    <a:pt x="366" y="1117"/>
                    <a:pt x="188" y="1403"/>
                    <a:pt x="21" y="1689"/>
                  </a:cubicBezTo>
                  <a:cubicBezTo>
                    <a:pt x="0" y="1709"/>
                    <a:pt x="33" y="1739"/>
                    <a:pt x="65" y="1739"/>
                  </a:cubicBezTo>
                  <a:cubicBezTo>
                    <a:pt x="70" y="1739"/>
                    <a:pt x="76" y="1738"/>
                    <a:pt x="80" y="1736"/>
                  </a:cubicBezTo>
                  <a:cubicBezTo>
                    <a:pt x="533" y="1296"/>
                    <a:pt x="997" y="689"/>
                    <a:pt x="1176" y="81"/>
                  </a:cubicBezTo>
                  <a:cubicBezTo>
                    <a:pt x="1176" y="32"/>
                    <a:pt x="1142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12301;p44">
              <a:extLst>
                <a:ext uri="{FF2B5EF4-FFF2-40B4-BE49-F238E27FC236}">
                  <a16:creationId xmlns:a16="http://schemas.microsoft.com/office/drawing/2014/main" id="{F2E64A87-7ACC-BC22-128A-E07A144BA674}"/>
                </a:ext>
              </a:extLst>
            </p:cNvPr>
            <p:cNvSpPr/>
            <p:nvPr/>
          </p:nvSpPr>
          <p:spPr>
            <a:xfrm>
              <a:off x="5006375" y="3360150"/>
              <a:ext cx="19850" cy="60200"/>
            </a:xfrm>
            <a:custGeom>
              <a:avLst/>
              <a:gdLst/>
              <a:ahLst/>
              <a:cxnLst/>
              <a:rect l="l" t="t" r="r" b="b"/>
              <a:pathLst>
                <a:path w="794" h="2408" extrusionOk="0">
                  <a:moveTo>
                    <a:pt x="693" y="0"/>
                  </a:moveTo>
                  <a:cubicBezTo>
                    <a:pt x="684" y="0"/>
                    <a:pt x="675" y="3"/>
                    <a:pt x="675" y="9"/>
                  </a:cubicBezTo>
                  <a:cubicBezTo>
                    <a:pt x="675" y="854"/>
                    <a:pt x="318" y="1605"/>
                    <a:pt x="8" y="2367"/>
                  </a:cubicBezTo>
                  <a:cubicBezTo>
                    <a:pt x="0" y="2390"/>
                    <a:pt x="23" y="2408"/>
                    <a:pt x="46" y="2408"/>
                  </a:cubicBezTo>
                  <a:cubicBezTo>
                    <a:pt x="59" y="2408"/>
                    <a:pt x="71" y="2403"/>
                    <a:pt x="80" y="2390"/>
                  </a:cubicBezTo>
                  <a:cubicBezTo>
                    <a:pt x="568" y="1688"/>
                    <a:pt x="794" y="854"/>
                    <a:pt x="711" y="9"/>
                  </a:cubicBezTo>
                  <a:cubicBezTo>
                    <a:pt x="711" y="3"/>
                    <a:pt x="702" y="0"/>
                    <a:pt x="6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12302;p44">
              <a:extLst>
                <a:ext uri="{FF2B5EF4-FFF2-40B4-BE49-F238E27FC236}">
                  <a16:creationId xmlns:a16="http://schemas.microsoft.com/office/drawing/2014/main" id="{63FE2626-E6B4-5A67-0814-1F1B89449A44}"/>
                </a:ext>
              </a:extLst>
            </p:cNvPr>
            <p:cNvSpPr/>
            <p:nvPr/>
          </p:nvSpPr>
          <p:spPr>
            <a:xfrm>
              <a:off x="4945050" y="3467150"/>
              <a:ext cx="40250" cy="55325"/>
            </a:xfrm>
            <a:custGeom>
              <a:avLst/>
              <a:gdLst/>
              <a:ahLst/>
              <a:cxnLst/>
              <a:rect l="l" t="t" r="r" b="b"/>
              <a:pathLst>
                <a:path w="1610" h="2213" extrusionOk="0">
                  <a:moveTo>
                    <a:pt x="1570" y="0"/>
                  </a:moveTo>
                  <a:cubicBezTo>
                    <a:pt x="1565" y="0"/>
                    <a:pt x="1561" y="1"/>
                    <a:pt x="1556" y="3"/>
                  </a:cubicBezTo>
                  <a:cubicBezTo>
                    <a:pt x="1247" y="265"/>
                    <a:pt x="1020" y="623"/>
                    <a:pt x="782" y="956"/>
                  </a:cubicBezTo>
                  <a:cubicBezTo>
                    <a:pt x="509" y="1337"/>
                    <a:pt x="247" y="1730"/>
                    <a:pt x="20" y="2147"/>
                  </a:cubicBezTo>
                  <a:cubicBezTo>
                    <a:pt x="1" y="2176"/>
                    <a:pt x="37" y="2212"/>
                    <a:pt x="70" y="2212"/>
                  </a:cubicBezTo>
                  <a:cubicBezTo>
                    <a:pt x="78" y="2212"/>
                    <a:pt x="85" y="2211"/>
                    <a:pt x="92" y="2206"/>
                  </a:cubicBezTo>
                  <a:cubicBezTo>
                    <a:pt x="378" y="1885"/>
                    <a:pt x="616" y="1527"/>
                    <a:pt x="854" y="1194"/>
                  </a:cubicBezTo>
                  <a:cubicBezTo>
                    <a:pt x="1104" y="825"/>
                    <a:pt x="1401" y="444"/>
                    <a:pt x="1580" y="39"/>
                  </a:cubicBezTo>
                  <a:cubicBezTo>
                    <a:pt x="1609" y="20"/>
                    <a:pt x="1591" y="0"/>
                    <a:pt x="15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12303;p44">
              <a:extLst>
                <a:ext uri="{FF2B5EF4-FFF2-40B4-BE49-F238E27FC236}">
                  <a16:creationId xmlns:a16="http://schemas.microsoft.com/office/drawing/2014/main" id="{1ECCC74E-584F-4B52-245E-1D0086900EB6}"/>
                </a:ext>
              </a:extLst>
            </p:cNvPr>
            <p:cNvSpPr/>
            <p:nvPr/>
          </p:nvSpPr>
          <p:spPr>
            <a:xfrm>
              <a:off x="5030900" y="3327925"/>
              <a:ext cx="37600" cy="107025"/>
            </a:xfrm>
            <a:custGeom>
              <a:avLst/>
              <a:gdLst/>
              <a:ahLst/>
              <a:cxnLst/>
              <a:rect l="l" t="t" r="r" b="b"/>
              <a:pathLst>
                <a:path w="1504" h="4281" extrusionOk="0">
                  <a:moveTo>
                    <a:pt x="1504" y="0"/>
                  </a:moveTo>
                  <a:cubicBezTo>
                    <a:pt x="1230" y="631"/>
                    <a:pt x="1111" y="1286"/>
                    <a:pt x="968" y="1953"/>
                  </a:cubicBezTo>
                  <a:cubicBezTo>
                    <a:pt x="789" y="2774"/>
                    <a:pt x="492" y="3489"/>
                    <a:pt x="27" y="4203"/>
                  </a:cubicBezTo>
                  <a:cubicBezTo>
                    <a:pt x="1" y="4238"/>
                    <a:pt x="40" y="4280"/>
                    <a:pt x="71" y="4280"/>
                  </a:cubicBezTo>
                  <a:cubicBezTo>
                    <a:pt x="82" y="4280"/>
                    <a:pt x="93" y="4275"/>
                    <a:pt x="99" y="4263"/>
                  </a:cubicBezTo>
                  <a:cubicBezTo>
                    <a:pt x="1218" y="3191"/>
                    <a:pt x="1182" y="1417"/>
                    <a:pt x="1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12304;p44">
              <a:extLst>
                <a:ext uri="{FF2B5EF4-FFF2-40B4-BE49-F238E27FC236}">
                  <a16:creationId xmlns:a16="http://schemas.microsoft.com/office/drawing/2014/main" id="{26038428-3BEF-7A84-8C4A-D513BCBD73BE}"/>
                </a:ext>
              </a:extLst>
            </p:cNvPr>
            <p:cNvSpPr/>
            <p:nvPr/>
          </p:nvSpPr>
          <p:spPr>
            <a:xfrm>
              <a:off x="4952775" y="3459325"/>
              <a:ext cx="63725" cy="80975"/>
            </a:xfrm>
            <a:custGeom>
              <a:avLst/>
              <a:gdLst/>
              <a:ahLst/>
              <a:cxnLst/>
              <a:rect l="l" t="t" r="r" b="b"/>
              <a:pathLst>
                <a:path w="2549" h="3239" extrusionOk="0">
                  <a:moveTo>
                    <a:pt x="2477" y="0"/>
                  </a:moveTo>
                  <a:cubicBezTo>
                    <a:pt x="2459" y="0"/>
                    <a:pt x="2442" y="9"/>
                    <a:pt x="2438" y="31"/>
                  </a:cubicBezTo>
                  <a:cubicBezTo>
                    <a:pt x="2033" y="1388"/>
                    <a:pt x="1033" y="2269"/>
                    <a:pt x="21" y="3174"/>
                  </a:cubicBezTo>
                  <a:cubicBezTo>
                    <a:pt x="1" y="3194"/>
                    <a:pt x="23" y="3239"/>
                    <a:pt x="51" y="3239"/>
                  </a:cubicBezTo>
                  <a:cubicBezTo>
                    <a:pt x="57" y="3239"/>
                    <a:pt x="63" y="3237"/>
                    <a:pt x="69" y="3233"/>
                  </a:cubicBezTo>
                  <a:cubicBezTo>
                    <a:pt x="1176" y="2460"/>
                    <a:pt x="2152" y="1388"/>
                    <a:pt x="2533" y="66"/>
                  </a:cubicBezTo>
                  <a:cubicBezTo>
                    <a:pt x="2548" y="28"/>
                    <a:pt x="2510" y="0"/>
                    <a:pt x="24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12305;p44">
              <a:extLst>
                <a:ext uri="{FF2B5EF4-FFF2-40B4-BE49-F238E27FC236}">
                  <a16:creationId xmlns:a16="http://schemas.microsoft.com/office/drawing/2014/main" id="{B7196DD8-72A7-53FD-40B2-50931E4DFA1B}"/>
                </a:ext>
              </a:extLst>
            </p:cNvPr>
            <p:cNvSpPr/>
            <p:nvPr/>
          </p:nvSpPr>
          <p:spPr>
            <a:xfrm>
              <a:off x="5084950" y="3325475"/>
              <a:ext cx="19575" cy="63200"/>
            </a:xfrm>
            <a:custGeom>
              <a:avLst/>
              <a:gdLst/>
              <a:ahLst/>
              <a:cxnLst/>
              <a:rect l="l" t="t" r="r" b="b"/>
              <a:pathLst>
                <a:path w="783" h="2528" extrusionOk="0">
                  <a:moveTo>
                    <a:pt x="625" y="0"/>
                  </a:moveTo>
                  <a:cubicBezTo>
                    <a:pt x="571" y="0"/>
                    <a:pt x="520" y="33"/>
                    <a:pt x="532" y="98"/>
                  </a:cubicBezTo>
                  <a:cubicBezTo>
                    <a:pt x="568" y="956"/>
                    <a:pt x="211" y="1646"/>
                    <a:pt x="8" y="2456"/>
                  </a:cubicBezTo>
                  <a:cubicBezTo>
                    <a:pt x="1" y="2494"/>
                    <a:pt x="32" y="2527"/>
                    <a:pt x="65" y="2527"/>
                  </a:cubicBezTo>
                  <a:cubicBezTo>
                    <a:pt x="84" y="2527"/>
                    <a:pt x="103" y="2517"/>
                    <a:pt x="116" y="2491"/>
                  </a:cubicBezTo>
                  <a:cubicBezTo>
                    <a:pt x="508" y="1789"/>
                    <a:pt x="782" y="932"/>
                    <a:pt x="735" y="98"/>
                  </a:cubicBezTo>
                  <a:cubicBezTo>
                    <a:pt x="735" y="33"/>
                    <a:pt x="678" y="0"/>
                    <a:pt x="6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12306;p44">
              <a:extLst>
                <a:ext uri="{FF2B5EF4-FFF2-40B4-BE49-F238E27FC236}">
                  <a16:creationId xmlns:a16="http://schemas.microsoft.com/office/drawing/2014/main" id="{63F18D7C-2D43-4C66-46D2-7DB8237FBA95}"/>
                </a:ext>
              </a:extLst>
            </p:cNvPr>
            <p:cNvSpPr/>
            <p:nvPr/>
          </p:nvSpPr>
          <p:spPr>
            <a:xfrm>
              <a:off x="5039600" y="3427975"/>
              <a:ext cx="31275" cy="33925"/>
            </a:xfrm>
            <a:custGeom>
              <a:avLst/>
              <a:gdLst/>
              <a:ahLst/>
              <a:cxnLst/>
              <a:rect l="l" t="t" r="r" b="b"/>
              <a:pathLst>
                <a:path w="1251" h="1357" extrusionOk="0">
                  <a:moveTo>
                    <a:pt x="1224" y="1"/>
                  </a:moveTo>
                  <a:cubicBezTo>
                    <a:pt x="1217" y="1"/>
                    <a:pt x="1210" y="4"/>
                    <a:pt x="1203" y="11"/>
                  </a:cubicBezTo>
                  <a:cubicBezTo>
                    <a:pt x="1013" y="249"/>
                    <a:pt x="834" y="487"/>
                    <a:pt x="632" y="701"/>
                  </a:cubicBezTo>
                  <a:cubicBezTo>
                    <a:pt x="453" y="916"/>
                    <a:pt x="191" y="1082"/>
                    <a:pt x="36" y="1285"/>
                  </a:cubicBezTo>
                  <a:cubicBezTo>
                    <a:pt x="1" y="1320"/>
                    <a:pt x="48" y="1356"/>
                    <a:pt x="96" y="1356"/>
                  </a:cubicBezTo>
                  <a:cubicBezTo>
                    <a:pt x="346" y="1273"/>
                    <a:pt x="572" y="999"/>
                    <a:pt x="727" y="797"/>
                  </a:cubicBezTo>
                  <a:cubicBezTo>
                    <a:pt x="929" y="558"/>
                    <a:pt x="1072" y="285"/>
                    <a:pt x="1251" y="35"/>
                  </a:cubicBezTo>
                  <a:cubicBezTo>
                    <a:pt x="1251" y="18"/>
                    <a:pt x="1239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12307;p44">
              <a:extLst>
                <a:ext uri="{FF2B5EF4-FFF2-40B4-BE49-F238E27FC236}">
                  <a16:creationId xmlns:a16="http://schemas.microsoft.com/office/drawing/2014/main" id="{939576B7-08AC-2303-CE4E-76C665A8D926}"/>
                </a:ext>
              </a:extLst>
            </p:cNvPr>
            <p:cNvSpPr/>
            <p:nvPr/>
          </p:nvSpPr>
          <p:spPr>
            <a:xfrm>
              <a:off x="5091625" y="3342350"/>
              <a:ext cx="30925" cy="69500"/>
            </a:xfrm>
            <a:custGeom>
              <a:avLst/>
              <a:gdLst/>
              <a:ahLst/>
              <a:cxnLst/>
              <a:rect l="l" t="t" r="r" b="b"/>
              <a:pathLst>
                <a:path w="1237" h="2780" extrusionOk="0">
                  <a:moveTo>
                    <a:pt x="1148" y="1"/>
                  </a:moveTo>
                  <a:cubicBezTo>
                    <a:pt x="1119" y="1"/>
                    <a:pt x="1089" y="16"/>
                    <a:pt x="1075" y="54"/>
                  </a:cubicBezTo>
                  <a:cubicBezTo>
                    <a:pt x="777" y="971"/>
                    <a:pt x="468" y="1828"/>
                    <a:pt x="27" y="2686"/>
                  </a:cubicBezTo>
                  <a:cubicBezTo>
                    <a:pt x="1" y="2729"/>
                    <a:pt x="32" y="2779"/>
                    <a:pt x="75" y="2779"/>
                  </a:cubicBezTo>
                  <a:cubicBezTo>
                    <a:pt x="90" y="2779"/>
                    <a:pt x="107" y="2773"/>
                    <a:pt x="122" y="2757"/>
                  </a:cubicBezTo>
                  <a:cubicBezTo>
                    <a:pt x="813" y="2102"/>
                    <a:pt x="980" y="959"/>
                    <a:pt x="1230" y="78"/>
                  </a:cubicBezTo>
                  <a:cubicBezTo>
                    <a:pt x="1237" y="35"/>
                    <a:pt x="11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12308;p44">
              <a:extLst>
                <a:ext uri="{FF2B5EF4-FFF2-40B4-BE49-F238E27FC236}">
                  <a16:creationId xmlns:a16="http://schemas.microsoft.com/office/drawing/2014/main" id="{22BD6BD2-6D21-2374-BA2D-E0D6ABC17120}"/>
                </a:ext>
              </a:extLst>
            </p:cNvPr>
            <p:cNvSpPr/>
            <p:nvPr/>
          </p:nvSpPr>
          <p:spPr>
            <a:xfrm>
              <a:off x="3435250" y="1987950"/>
              <a:ext cx="12300" cy="21100"/>
            </a:xfrm>
            <a:custGeom>
              <a:avLst/>
              <a:gdLst/>
              <a:ahLst/>
              <a:cxnLst/>
              <a:rect l="l" t="t" r="r" b="b"/>
              <a:pathLst>
                <a:path w="492" h="844" extrusionOk="0">
                  <a:moveTo>
                    <a:pt x="392" y="1"/>
                  </a:moveTo>
                  <a:cubicBezTo>
                    <a:pt x="376" y="1"/>
                    <a:pt x="360" y="7"/>
                    <a:pt x="345" y="21"/>
                  </a:cubicBezTo>
                  <a:cubicBezTo>
                    <a:pt x="155" y="224"/>
                    <a:pt x="0" y="545"/>
                    <a:pt x="179" y="819"/>
                  </a:cubicBezTo>
                  <a:cubicBezTo>
                    <a:pt x="194" y="835"/>
                    <a:pt x="219" y="843"/>
                    <a:pt x="242" y="843"/>
                  </a:cubicBezTo>
                  <a:cubicBezTo>
                    <a:pt x="271" y="843"/>
                    <a:pt x="298" y="829"/>
                    <a:pt x="298" y="795"/>
                  </a:cubicBezTo>
                  <a:cubicBezTo>
                    <a:pt x="345" y="569"/>
                    <a:pt x="357" y="331"/>
                    <a:pt x="464" y="117"/>
                  </a:cubicBezTo>
                  <a:cubicBezTo>
                    <a:pt x="492" y="62"/>
                    <a:pt x="443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12309;p44">
              <a:extLst>
                <a:ext uri="{FF2B5EF4-FFF2-40B4-BE49-F238E27FC236}">
                  <a16:creationId xmlns:a16="http://schemas.microsoft.com/office/drawing/2014/main" id="{4FD90DC5-527D-C2B6-C3C7-DB12E06E30BB}"/>
                </a:ext>
              </a:extLst>
            </p:cNvPr>
            <p:cNvSpPr/>
            <p:nvPr/>
          </p:nvSpPr>
          <p:spPr>
            <a:xfrm>
              <a:off x="3452800" y="1993750"/>
              <a:ext cx="13125" cy="19425"/>
            </a:xfrm>
            <a:custGeom>
              <a:avLst/>
              <a:gdLst/>
              <a:ahLst/>
              <a:cxnLst/>
              <a:rect l="l" t="t" r="r" b="b"/>
              <a:pathLst>
                <a:path w="525" h="777" extrusionOk="0">
                  <a:moveTo>
                    <a:pt x="156" y="1"/>
                  </a:moveTo>
                  <a:cubicBezTo>
                    <a:pt x="97" y="1"/>
                    <a:pt x="27" y="51"/>
                    <a:pt x="12" y="123"/>
                  </a:cubicBezTo>
                  <a:cubicBezTo>
                    <a:pt x="1" y="254"/>
                    <a:pt x="12" y="420"/>
                    <a:pt x="60" y="527"/>
                  </a:cubicBezTo>
                  <a:cubicBezTo>
                    <a:pt x="112" y="611"/>
                    <a:pt x="201" y="776"/>
                    <a:pt x="318" y="776"/>
                  </a:cubicBezTo>
                  <a:cubicBezTo>
                    <a:pt x="335" y="776"/>
                    <a:pt x="352" y="773"/>
                    <a:pt x="370" y="766"/>
                  </a:cubicBezTo>
                  <a:cubicBezTo>
                    <a:pt x="524" y="718"/>
                    <a:pt x="477" y="539"/>
                    <a:pt x="417" y="432"/>
                  </a:cubicBezTo>
                  <a:cubicBezTo>
                    <a:pt x="358" y="313"/>
                    <a:pt x="274" y="206"/>
                    <a:pt x="239" y="75"/>
                  </a:cubicBezTo>
                  <a:cubicBezTo>
                    <a:pt x="229" y="23"/>
                    <a:pt x="195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12310;p44">
              <a:extLst>
                <a:ext uri="{FF2B5EF4-FFF2-40B4-BE49-F238E27FC236}">
                  <a16:creationId xmlns:a16="http://schemas.microsoft.com/office/drawing/2014/main" id="{FDB55072-670E-01D2-4EE8-BBDBFC5F296B}"/>
                </a:ext>
              </a:extLst>
            </p:cNvPr>
            <p:cNvSpPr/>
            <p:nvPr/>
          </p:nvSpPr>
          <p:spPr>
            <a:xfrm>
              <a:off x="3475300" y="1989775"/>
              <a:ext cx="11000" cy="17950"/>
            </a:xfrm>
            <a:custGeom>
              <a:avLst/>
              <a:gdLst/>
              <a:ahLst/>
              <a:cxnLst/>
              <a:rect l="l" t="t" r="r" b="b"/>
              <a:pathLst>
                <a:path w="440" h="718" extrusionOk="0">
                  <a:moveTo>
                    <a:pt x="147" y="1"/>
                  </a:moveTo>
                  <a:cubicBezTo>
                    <a:pt x="73" y="1"/>
                    <a:pt x="1" y="59"/>
                    <a:pt x="29" y="151"/>
                  </a:cubicBezTo>
                  <a:cubicBezTo>
                    <a:pt x="89" y="353"/>
                    <a:pt x="124" y="567"/>
                    <a:pt x="303" y="698"/>
                  </a:cubicBezTo>
                  <a:cubicBezTo>
                    <a:pt x="317" y="712"/>
                    <a:pt x="334" y="718"/>
                    <a:pt x="352" y="718"/>
                  </a:cubicBezTo>
                  <a:cubicBezTo>
                    <a:pt x="395" y="718"/>
                    <a:pt x="439" y="681"/>
                    <a:pt x="422" y="639"/>
                  </a:cubicBezTo>
                  <a:cubicBezTo>
                    <a:pt x="386" y="448"/>
                    <a:pt x="327" y="270"/>
                    <a:pt x="267" y="91"/>
                  </a:cubicBezTo>
                  <a:cubicBezTo>
                    <a:pt x="248" y="28"/>
                    <a:pt x="19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12311;p44">
              <a:extLst>
                <a:ext uri="{FF2B5EF4-FFF2-40B4-BE49-F238E27FC236}">
                  <a16:creationId xmlns:a16="http://schemas.microsoft.com/office/drawing/2014/main" id="{98F2EEB0-3AB2-0573-7FBE-E0D22D09C590}"/>
                </a:ext>
              </a:extLst>
            </p:cNvPr>
            <p:cNvSpPr/>
            <p:nvPr/>
          </p:nvSpPr>
          <p:spPr>
            <a:xfrm>
              <a:off x="3507575" y="1987500"/>
              <a:ext cx="20550" cy="22475"/>
            </a:xfrm>
            <a:custGeom>
              <a:avLst/>
              <a:gdLst/>
              <a:ahLst/>
              <a:cxnLst/>
              <a:rect l="l" t="t" r="r" b="b"/>
              <a:pathLst>
                <a:path w="822" h="899" extrusionOk="0">
                  <a:moveTo>
                    <a:pt x="199" y="1"/>
                  </a:moveTo>
                  <a:cubicBezTo>
                    <a:pt x="171" y="1"/>
                    <a:pt x="143" y="8"/>
                    <a:pt x="119" y="27"/>
                  </a:cubicBezTo>
                  <a:cubicBezTo>
                    <a:pt x="48" y="75"/>
                    <a:pt x="0" y="182"/>
                    <a:pt x="60" y="242"/>
                  </a:cubicBezTo>
                  <a:cubicBezTo>
                    <a:pt x="131" y="325"/>
                    <a:pt x="179" y="432"/>
                    <a:pt x="226" y="539"/>
                  </a:cubicBezTo>
                  <a:cubicBezTo>
                    <a:pt x="262" y="635"/>
                    <a:pt x="250" y="754"/>
                    <a:pt x="346" y="849"/>
                  </a:cubicBezTo>
                  <a:cubicBezTo>
                    <a:pt x="383" y="880"/>
                    <a:pt x="433" y="898"/>
                    <a:pt x="483" y="898"/>
                  </a:cubicBezTo>
                  <a:cubicBezTo>
                    <a:pt x="528" y="898"/>
                    <a:pt x="573" y="883"/>
                    <a:pt x="607" y="849"/>
                  </a:cubicBezTo>
                  <a:cubicBezTo>
                    <a:pt x="822" y="599"/>
                    <a:pt x="536" y="206"/>
                    <a:pt x="322" y="39"/>
                  </a:cubicBezTo>
                  <a:cubicBezTo>
                    <a:pt x="286" y="18"/>
                    <a:pt x="242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12312;p44">
              <a:extLst>
                <a:ext uri="{FF2B5EF4-FFF2-40B4-BE49-F238E27FC236}">
                  <a16:creationId xmlns:a16="http://schemas.microsoft.com/office/drawing/2014/main" id="{00ECC695-B83C-2ADF-C953-B85473DDF1B9}"/>
                </a:ext>
              </a:extLst>
            </p:cNvPr>
            <p:cNvSpPr/>
            <p:nvPr/>
          </p:nvSpPr>
          <p:spPr>
            <a:xfrm>
              <a:off x="3532875" y="1979850"/>
              <a:ext cx="10425" cy="23100"/>
            </a:xfrm>
            <a:custGeom>
              <a:avLst/>
              <a:gdLst/>
              <a:ahLst/>
              <a:cxnLst/>
              <a:rect l="l" t="t" r="r" b="b"/>
              <a:pathLst>
                <a:path w="417" h="924" extrusionOk="0">
                  <a:moveTo>
                    <a:pt x="149" y="0"/>
                  </a:moveTo>
                  <a:cubicBezTo>
                    <a:pt x="78" y="0"/>
                    <a:pt x="6" y="48"/>
                    <a:pt x="0" y="143"/>
                  </a:cubicBezTo>
                  <a:cubicBezTo>
                    <a:pt x="0" y="286"/>
                    <a:pt x="12" y="441"/>
                    <a:pt x="24" y="583"/>
                  </a:cubicBezTo>
                  <a:cubicBezTo>
                    <a:pt x="48" y="738"/>
                    <a:pt x="72" y="857"/>
                    <a:pt x="203" y="917"/>
                  </a:cubicBezTo>
                  <a:cubicBezTo>
                    <a:pt x="219" y="921"/>
                    <a:pt x="234" y="923"/>
                    <a:pt x="249" y="923"/>
                  </a:cubicBezTo>
                  <a:cubicBezTo>
                    <a:pt x="279" y="923"/>
                    <a:pt x="306" y="913"/>
                    <a:pt x="322" y="881"/>
                  </a:cubicBezTo>
                  <a:cubicBezTo>
                    <a:pt x="417" y="786"/>
                    <a:pt x="381" y="679"/>
                    <a:pt x="357" y="548"/>
                  </a:cubicBezTo>
                  <a:cubicBezTo>
                    <a:pt x="322" y="405"/>
                    <a:pt x="298" y="274"/>
                    <a:pt x="298" y="143"/>
                  </a:cubicBezTo>
                  <a:cubicBezTo>
                    <a:pt x="292" y="48"/>
                    <a:pt x="22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12313;p44">
              <a:extLst>
                <a:ext uri="{FF2B5EF4-FFF2-40B4-BE49-F238E27FC236}">
                  <a16:creationId xmlns:a16="http://schemas.microsoft.com/office/drawing/2014/main" id="{E7168BAD-C2FD-3F2F-93A1-DB4183F6A2E7}"/>
                </a:ext>
              </a:extLst>
            </p:cNvPr>
            <p:cNvSpPr/>
            <p:nvPr/>
          </p:nvSpPr>
          <p:spPr>
            <a:xfrm>
              <a:off x="3562350" y="1972275"/>
              <a:ext cx="15500" cy="26200"/>
            </a:xfrm>
            <a:custGeom>
              <a:avLst/>
              <a:gdLst/>
              <a:ahLst/>
              <a:cxnLst/>
              <a:rect l="l" t="t" r="r" b="b"/>
              <a:pathLst>
                <a:path w="620" h="1048" extrusionOk="0">
                  <a:moveTo>
                    <a:pt x="216" y="0"/>
                  </a:moveTo>
                  <a:cubicBezTo>
                    <a:pt x="109" y="0"/>
                    <a:pt x="0" y="84"/>
                    <a:pt x="36" y="220"/>
                  </a:cubicBezTo>
                  <a:cubicBezTo>
                    <a:pt x="83" y="398"/>
                    <a:pt x="119" y="565"/>
                    <a:pt x="155" y="744"/>
                  </a:cubicBezTo>
                  <a:cubicBezTo>
                    <a:pt x="187" y="852"/>
                    <a:pt x="259" y="1048"/>
                    <a:pt x="405" y="1048"/>
                  </a:cubicBezTo>
                  <a:cubicBezTo>
                    <a:pt x="420" y="1048"/>
                    <a:pt x="436" y="1046"/>
                    <a:pt x="452" y="1041"/>
                  </a:cubicBezTo>
                  <a:cubicBezTo>
                    <a:pt x="619" y="994"/>
                    <a:pt x="560" y="767"/>
                    <a:pt x="536" y="672"/>
                  </a:cubicBezTo>
                  <a:cubicBezTo>
                    <a:pt x="476" y="494"/>
                    <a:pt x="429" y="315"/>
                    <a:pt x="381" y="124"/>
                  </a:cubicBezTo>
                  <a:cubicBezTo>
                    <a:pt x="357" y="38"/>
                    <a:pt x="287" y="0"/>
                    <a:pt x="2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12314;p44">
              <a:extLst>
                <a:ext uri="{FF2B5EF4-FFF2-40B4-BE49-F238E27FC236}">
                  <a16:creationId xmlns:a16="http://schemas.microsoft.com/office/drawing/2014/main" id="{3B848B51-613C-171E-DB35-E05572F9B448}"/>
                </a:ext>
              </a:extLst>
            </p:cNvPr>
            <p:cNvSpPr/>
            <p:nvPr/>
          </p:nvSpPr>
          <p:spPr>
            <a:xfrm>
              <a:off x="3595375" y="1968900"/>
              <a:ext cx="11925" cy="30075"/>
            </a:xfrm>
            <a:custGeom>
              <a:avLst/>
              <a:gdLst/>
              <a:ahLst/>
              <a:cxnLst/>
              <a:rect l="l" t="t" r="r" b="b"/>
              <a:pathLst>
                <a:path w="477" h="1203" extrusionOk="0">
                  <a:moveTo>
                    <a:pt x="222" y="0"/>
                  </a:moveTo>
                  <a:cubicBezTo>
                    <a:pt x="146" y="0"/>
                    <a:pt x="72" y="51"/>
                    <a:pt x="72" y="152"/>
                  </a:cubicBezTo>
                  <a:cubicBezTo>
                    <a:pt x="72" y="450"/>
                    <a:pt x="1" y="998"/>
                    <a:pt x="298" y="1188"/>
                  </a:cubicBezTo>
                  <a:cubicBezTo>
                    <a:pt x="308" y="1198"/>
                    <a:pt x="321" y="1203"/>
                    <a:pt x="335" y="1203"/>
                  </a:cubicBezTo>
                  <a:cubicBezTo>
                    <a:pt x="370" y="1203"/>
                    <a:pt x="409" y="1175"/>
                    <a:pt x="417" y="1140"/>
                  </a:cubicBezTo>
                  <a:cubicBezTo>
                    <a:pt x="477" y="998"/>
                    <a:pt x="417" y="831"/>
                    <a:pt x="394" y="664"/>
                  </a:cubicBezTo>
                  <a:cubicBezTo>
                    <a:pt x="382" y="486"/>
                    <a:pt x="382" y="331"/>
                    <a:pt x="382" y="152"/>
                  </a:cubicBezTo>
                  <a:cubicBezTo>
                    <a:pt x="376" y="51"/>
                    <a:pt x="298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12315;p44">
              <a:extLst>
                <a:ext uri="{FF2B5EF4-FFF2-40B4-BE49-F238E27FC236}">
                  <a16:creationId xmlns:a16="http://schemas.microsoft.com/office/drawing/2014/main" id="{1C4DE6D3-BEAE-6A1E-EF14-314B4A0F1948}"/>
                </a:ext>
              </a:extLst>
            </p:cNvPr>
            <p:cNvSpPr/>
            <p:nvPr/>
          </p:nvSpPr>
          <p:spPr>
            <a:xfrm>
              <a:off x="3620500" y="1968025"/>
              <a:ext cx="18350" cy="18675"/>
            </a:xfrm>
            <a:custGeom>
              <a:avLst/>
              <a:gdLst/>
              <a:ahLst/>
              <a:cxnLst/>
              <a:rect l="l" t="t" r="r" b="b"/>
              <a:pathLst>
                <a:path w="734" h="747" extrusionOk="0">
                  <a:moveTo>
                    <a:pt x="188" y="0"/>
                  </a:moveTo>
                  <a:cubicBezTo>
                    <a:pt x="96" y="0"/>
                    <a:pt x="0" y="130"/>
                    <a:pt x="91" y="211"/>
                  </a:cubicBezTo>
                  <a:cubicBezTo>
                    <a:pt x="198" y="318"/>
                    <a:pt x="293" y="425"/>
                    <a:pt x="377" y="521"/>
                  </a:cubicBezTo>
                  <a:cubicBezTo>
                    <a:pt x="448" y="616"/>
                    <a:pt x="543" y="735"/>
                    <a:pt x="662" y="747"/>
                  </a:cubicBezTo>
                  <a:cubicBezTo>
                    <a:pt x="710" y="747"/>
                    <a:pt x="734" y="723"/>
                    <a:pt x="734" y="675"/>
                  </a:cubicBezTo>
                  <a:cubicBezTo>
                    <a:pt x="734" y="556"/>
                    <a:pt x="615" y="449"/>
                    <a:pt x="543" y="366"/>
                  </a:cubicBezTo>
                  <a:cubicBezTo>
                    <a:pt x="448" y="259"/>
                    <a:pt x="365" y="140"/>
                    <a:pt x="270" y="44"/>
                  </a:cubicBezTo>
                  <a:cubicBezTo>
                    <a:pt x="247" y="13"/>
                    <a:pt x="218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12316;p44">
              <a:extLst>
                <a:ext uri="{FF2B5EF4-FFF2-40B4-BE49-F238E27FC236}">
                  <a16:creationId xmlns:a16="http://schemas.microsoft.com/office/drawing/2014/main" id="{D0C3BF7A-5EB4-DDA3-12C8-E2FC465BFA76}"/>
                </a:ext>
              </a:extLst>
            </p:cNvPr>
            <p:cNvSpPr/>
            <p:nvPr/>
          </p:nvSpPr>
          <p:spPr>
            <a:xfrm>
              <a:off x="3651525" y="1962150"/>
              <a:ext cx="18025" cy="20275"/>
            </a:xfrm>
            <a:custGeom>
              <a:avLst/>
              <a:gdLst/>
              <a:ahLst/>
              <a:cxnLst/>
              <a:rect l="l" t="t" r="r" b="b"/>
              <a:pathLst>
                <a:path w="721" h="811" extrusionOk="0">
                  <a:moveTo>
                    <a:pt x="194" y="0"/>
                  </a:moveTo>
                  <a:cubicBezTo>
                    <a:pt x="93" y="0"/>
                    <a:pt x="0" y="99"/>
                    <a:pt x="64" y="220"/>
                  </a:cubicBezTo>
                  <a:cubicBezTo>
                    <a:pt x="148" y="422"/>
                    <a:pt x="267" y="672"/>
                    <a:pt x="457" y="791"/>
                  </a:cubicBezTo>
                  <a:cubicBezTo>
                    <a:pt x="484" y="804"/>
                    <a:pt x="509" y="810"/>
                    <a:pt x="534" y="810"/>
                  </a:cubicBezTo>
                  <a:cubicBezTo>
                    <a:pt x="642" y="810"/>
                    <a:pt x="720" y="694"/>
                    <a:pt x="672" y="577"/>
                  </a:cubicBezTo>
                  <a:cubicBezTo>
                    <a:pt x="624" y="494"/>
                    <a:pt x="553" y="422"/>
                    <a:pt x="493" y="339"/>
                  </a:cubicBezTo>
                  <a:cubicBezTo>
                    <a:pt x="434" y="256"/>
                    <a:pt x="374" y="160"/>
                    <a:pt x="326" y="77"/>
                  </a:cubicBezTo>
                  <a:cubicBezTo>
                    <a:pt x="292" y="23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12317;p44">
              <a:extLst>
                <a:ext uri="{FF2B5EF4-FFF2-40B4-BE49-F238E27FC236}">
                  <a16:creationId xmlns:a16="http://schemas.microsoft.com/office/drawing/2014/main" id="{1D94062F-7977-7ECC-44FA-8473C48B3B98}"/>
                </a:ext>
              </a:extLst>
            </p:cNvPr>
            <p:cNvSpPr/>
            <p:nvPr/>
          </p:nvSpPr>
          <p:spPr>
            <a:xfrm>
              <a:off x="3681400" y="1954825"/>
              <a:ext cx="15425" cy="26550"/>
            </a:xfrm>
            <a:custGeom>
              <a:avLst/>
              <a:gdLst/>
              <a:ahLst/>
              <a:cxnLst/>
              <a:rect l="l" t="t" r="r" b="b"/>
              <a:pathLst>
                <a:path w="617" h="1062" extrusionOk="0">
                  <a:moveTo>
                    <a:pt x="157" y="0"/>
                  </a:moveTo>
                  <a:cubicBezTo>
                    <a:pt x="80" y="0"/>
                    <a:pt x="1" y="63"/>
                    <a:pt x="36" y="156"/>
                  </a:cubicBezTo>
                  <a:cubicBezTo>
                    <a:pt x="155" y="453"/>
                    <a:pt x="239" y="858"/>
                    <a:pt x="501" y="1049"/>
                  </a:cubicBezTo>
                  <a:cubicBezTo>
                    <a:pt x="512" y="1057"/>
                    <a:pt x="525" y="1061"/>
                    <a:pt x="538" y="1061"/>
                  </a:cubicBezTo>
                  <a:cubicBezTo>
                    <a:pt x="578" y="1061"/>
                    <a:pt x="617" y="1025"/>
                    <a:pt x="608" y="989"/>
                  </a:cubicBezTo>
                  <a:cubicBezTo>
                    <a:pt x="596" y="822"/>
                    <a:pt x="536" y="715"/>
                    <a:pt x="477" y="560"/>
                  </a:cubicBezTo>
                  <a:cubicBezTo>
                    <a:pt x="417" y="418"/>
                    <a:pt x="358" y="251"/>
                    <a:pt x="274" y="96"/>
                  </a:cubicBezTo>
                  <a:cubicBezTo>
                    <a:pt x="260" y="29"/>
                    <a:pt x="209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12318;p44">
              <a:extLst>
                <a:ext uri="{FF2B5EF4-FFF2-40B4-BE49-F238E27FC236}">
                  <a16:creationId xmlns:a16="http://schemas.microsoft.com/office/drawing/2014/main" id="{6AC537B5-7445-3126-F2DB-3C553DBC249D}"/>
                </a:ext>
              </a:extLst>
            </p:cNvPr>
            <p:cNvSpPr/>
            <p:nvPr/>
          </p:nvSpPr>
          <p:spPr>
            <a:xfrm>
              <a:off x="3716750" y="1960925"/>
              <a:ext cx="18200" cy="31175"/>
            </a:xfrm>
            <a:custGeom>
              <a:avLst/>
              <a:gdLst/>
              <a:ahLst/>
              <a:cxnLst/>
              <a:rect l="l" t="t" r="r" b="b"/>
              <a:pathLst>
                <a:path w="728" h="1247" extrusionOk="0">
                  <a:moveTo>
                    <a:pt x="169" y="0"/>
                  </a:moveTo>
                  <a:cubicBezTo>
                    <a:pt x="91" y="0"/>
                    <a:pt x="1" y="78"/>
                    <a:pt x="15" y="186"/>
                  </a:cubicBezTo>
                  <a:cubicBezTo>
                    <a:pt x="75" y="567"/>
                    <a:pt x="206" y="1102"/>
                    <a:pt x="611" y="1245"/>
                  </a:cubicBezTo>
                  <a:cubicBezTo>
                    <a:pt x="616" y="1246"/>
                    <a:pt x="621" y="1247"/>
                    <a:pt x="626" y="1247"/>
                  </a:cubicBezTo>
                  <a:cubicBezTo>
                    <a:pt x="680" y="1247"/>
                    <a:pt x="728" y="1192"/>
                    <a:pt x="706" y="1138"/>
                  </a:cubicBezTo>
                  <a:cubicBezTo>
                    <a:pt x="646" y="959"/>
                    <a:pt x="563" y="828"/>
                    <a:pt x="468" y="674"/>
                  </a:cubicBezTo>
                  <a:cubicBezTo>
                    <a:pt x="384" y="495"/>
                    <a:pt x="325" y="305"/>
                    <a:pt x="277" y="114"/>
                  </a:cubicBezTo>
                  <a:cubicBezTo>
                    <a:pt x="268" y="34"/>
                    <a:pt x="221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12319;p44">
              <a:extLst>
                <a:ext uri="{FF2B5EF4-FFF2-40B4-BE49-F238E27FC236}">
                  <a16:creationId xmlns:a16="http://schemas.microsoft.com/office/drawing/2014/main" id="{5CC01ABD-C4FF-486F-20EA-B0F8B127D646}"/>
                </a:ext>
              </a:extLst>
            </p:cNvPr>
            <p:cNvSpPr/>
            <p:nvPr/>
          </p:nvSpPr>
          <p:spPr>
            <a:xfrm>
              <a:off x="3747400" y="1962175"/>
              <a:ext cx="19375" cy="26625"/>
            </a:xfrm>
            <a:custGeom>
              <a:avLst/>
              <a:gdLst/>
              <a:ahLst/>
              <a:cxnLst/>
              <a:rect l="l" t="t" r="r" b="b"/>
              <a:pathLst>
                <a:path w="775" h="1065" extrusionOk="0">
                  <a:moveTo>
                    <a:pt x="106" y="0"/>
                  </a:moveTo>
                  <a:cubicBezTo>
                    <a:pt x="48" y="0"/>
                    <a:pt x="0" y="65"/>
                    <a:pt x="39" y="136"/>
                  </a:cubicBezTo>
                  <a:cubicBezTo>
                    <a:pt x="123" y="314"/>
                    <a:pt x="230" y="481"/>
                    <a:pt x="349" y="659"/>
                  </a:cubicBezTo>
                  <a:cubicBezTo>
                    <a:pt x="456" y="802"/>
                    <a:pt x="539" y="957"/>
                    <a:pt x="670" y="1052"/>
                  </a:cubicBezTo>
                  <a:cubicBezTo>
                    <a:pt x="682" y="1061"/>
                    <a:pt x="694" y="1065"/>
                    <a:pt x="706" y="1065"/>
                  </a:cubicBezTo>
                  <a:cubicBezTo>
                    <a:pt x="743" y="1065"/>
                    <a:pt x="775" y="1029"/>
                    <a:pt x="766" y="993"/>
                  </a:cubicBezTo>
                  <a:cubicBezTo>
                    <a:pt x="718" y="814"/>
                    <a:pt x="599" y="683"/>
                    <a:pt x="492" y="528"/>
                  </a:cubicBezTo>
                  <a:cubicBezTo>
                    <a:pt x="397" y="386"/>
                    <a:pt x="289" y="219"/>
                    <a:pt x="194" y="64"/>
                  </a:cubicBezTo>
                  <a:cubicBezTo>
                    <a:pt x="169" y="19"/>
                    <a:pt x="13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12320;p44">
              <a:extLst>
                <a:ext uri="{FF2B5EF4-FFF2-40B4-BE49-F238E27FC236}">
                  <a16:creationId xmlns:a16="http://schemas.microsoft.com/office/drawing/2014/main" id="{4CDE4B58-0A6A-DFCD-4469-AD53E0A6DF5F}"/>
                </a:ext>
              </a:extLst>
            </p:cNvPr>
            <p:cNvSpPr/>
            <p:nvPr/>
          </p:nvSpPr>
          <p:spPr>
            <a:xfrm>
              <a:off x="3789000" y="1962075"/>
              <a:ext cx="15350" cy="30025"/>
            </a:xfrm>
            <a:custGeom>
              <a:avLst/>
              <a:gdLst/>
              <a:ahLst/>
              <a:cxnLst/>
              <a:rect l="l" t="t" r="r" b="b"/>
              <a:pathLst>
                <a:path w="614" h="1201" extrusionOk="0">
                  <a:moveTo>
                    <a:pt x="104" y="1"/>
                  </a:moveTo>
                  <a:cubicBezTo>
                    <a:pt x="53" y="1"/>
                    <a:pt x="0" y="34"/>
                    <a:pt x="7" y="92"/>
                  </a:cubicBezTo>
                  <a:cubicBezTo>
                    <a:pt x="42" y="318"/>
                    <a:pt x="78" y="521"/>
                    <a:pt x="173" y="735"/>
                  </a:cubicBezTo>
                  <a:cubicBezTo>
                    <a:pt x="245" y="925"/>
                    <a:pt x="316" y="1104"/>
                    <a:pt x="519" y="1199"/>
                  </a:cubicBezTo>
                  <a:cubicBezTo>
                    <a:pt x="525" y="1200"/>
                    <a:pt x="531" y="1201"/>
                    <a:pt x="537" y="1201"/>
                  </a:cubicBezTo>
                  <a:cubicBezTo>
                    <a:pt x="585" y="1201"/>
                    <a:pt x="614" y="1158"/>
                    <a:pt x="614" y="1116"/>
                  </a:cubicBezTo>
                  <a:cubicBezTo>
                    <a:pt x="614" y="937"/>
                    <a:pt x="519" y="806"/>
                    <a:pt x="423" y="663"/>
                  </a:cubicBezTo>
                  <a:cubicBezTo>
                    <a:pt x="316" y="485"/>
                    <a:pt x="245" y="282"/>
                    <a:pt x="197" y="80"/>
                  </a:cubicBezTo>
                  <a:cubicBezTo>
                    <a:pt x="192" y="25"/>
                    <a:pt x="148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12321;p44">
              <a:extLst>
                <a:ext uri="{FF2B5EF4-FFF2-40B4-BE49-F238E27FC236}">
                  <a16:creationId xmlns:a16="http://schemas.microsoft.com/office/drawing/2014/main" id="{37FC418A-376B-3D38-143F-E457BBEC91D5}"/>
                </a:ext>
              </a:extLst>
            </p:cNvPr>
            <p:cNvSpPr/>
            <p:nvPr/>
          </p:nvSpPr>
          <p:spPr>
            <a:xfrm>
              <a:off x="3817350" y="1954350"/>
              <a:ext cx="17675" cy="24675"/>
            </a:xfrm>
            <a:custGeom>
              <a:avLst/>
              <a:gdLst/>
              <a:ahLst/>
              <a:cxnLst/>
              <a:rect l="l" t="t" r="r" b="b"/>
              <a:pathLst>
                <a:path w="707" h="987" extrusionOk="0">
                  <a:moveTo>
                    <a:pt x="156" y="1"/>
                  </a:moveTo>
                  <a:cubicBezTo>
                    <a:pt x="73" y="1"/>
                    <a:pt x="0" y="75"/>
                    <a:pt x="16" y="175"/>
                  </a:cubicBezTo>
                  <a:cubicBezTo>
                    <a:pt x="51" y="353"/>
                    <a:pt x="123" y="508"/>
                    <a:pt x="218" y="651"/>
                  </a:cubicBezTo>
                  <a:cubicBezTo>
                    <a:pt x="301" y="806"/>
                    <a:pt x="397" y="925"/>
                    <a:pt x="551" y="984"/>
                  </a:cubicBezTo>
                  <a:cubicBezTo>
                    <a:pt x="558" y="986"/>
                    <a:pt x="564" y="987"/>
                    <a:pt x="571" y="987"/>
                  </a:cubicBezTo>
                  <a:cubicBezTo>
                    <a:pt x="614" y="987"/>
                    <a:pt x="660" y="956"/>
                    <a:pt x="670" y="925"/>
                  </a:cubicBezTo>
                  <a:cubicBezTo>
                    <a:pt x="706" y="758"/>
                    <a:pt x="647" y="639"/>
                    <a:pt x="551" y="496"/>
                  </a:cubicBezTo>
                  <a:cubicBezTo>
                    <a:pt x="468" y="341"/>
                    <a:pt x="373" y="210"/>
                    <a:pt x="289" y="79"/>
                  </a:cubicBezTo>
                  <a:cubicBezTo>
                    <a:pt x="251" y="24"/>
                    <a:pt x="202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12322;p44">
              <a:extLst>
                <a:ext uri="{FF2B5EF4-FFF2-40B4-BE49-F238E27FC236}">
                  <a16:creationId xmlns:a16="http://schemas.microsoft.com/office/drawing/2014/main" id="{B9C70D70-A017-614A-DC5D-DA4DC415E0C6}"/>
                </a:ext>
              </a:extLst>
            </p:cNvPr>
            <p:cNvSpPr/>
            <p:nvPr/>
          </p:nvSpPr>
          <p:spPr>
            <a:xfrm>
              <a:off x="3852075" y="1954425"/>
              <a:ext cx="15675" cy="25800"/>
            </a:xfrm>
            <a:custGeom>
              <a:avLst/>
              <a:gdLst/>
              <a:ahLst/>
              <a:cxnLst/>
              <a:rect l="l" t="t" r="r" b="b"/>
              <a:pathLst>
                <a:path w="627" h="1032" extrusionOk="0">
                  <a:moveTo>
                    <a:pt x="174" y="0"/>
                  </a:moveTo>
                  <a:cubicBezTo>
                    <a:pt x="91" y="0"/>
                    <a:pt x="0" y="78"/>
                    <a:pt x="32" y="172"/>
                  </a:cubicBezTo>
                  <a:lnTo>
                    <a:pt x="210" y="672"/>
                  </a:lnTo>
                  <a:cubicBezTo>
                    <a:pt x="258" y="803"/>
                    <a:pt x="293" y="946"/>
                    <a:pt x="436" y="1017"/>
                  </a:cubicBezTo>
                  <a:cubicBezTo>
                    <a:pt x="453" y="1027"/>
                    <a:pt x="470" y="1032"/>
                    <a:pt x="486" y="1032"/>
                  </a:cubicBezTo>
                  <a:cubicBezTo>
                    <a:pt x="527" y="1032"/>
                    <a:pt x="562" y="1003"/>
                    <a:pt x="579" y="969"/>
                  </a:cubicBezTo>
                  <a:cubicBezTo>
                    <a:pt x="627" y="815"/>
                    <a:pt x="555" y="684"/>
                    <a:pt x="496" y="541"/>
                  </a:cubicBezTo>
                  <a:cubicBezTo>
                    <a:pt x="413" y="386"/>
                    <a:pt x="353" y="219"/>
                    <a:pt x="282" y="76"/>
                  </a:cubicBezTo>
                  <a:cubicBezTo>
                    <a:pt x="261" y="23"/>
                    <a:pt x="219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12323;p44">
              <a:extLst>
                <a:ext uri="{FF2B5EF4-FFF2-40B4-BE49-F238E27FC236}">
                  <a16:creationId xmlns:a16="http://schemas.microsoft.com/office/drawing/2014/main" id="{4436D5C9-0731-8A84-C2D2-2533769CE238}"/>
                </a:ext>
              </a:extLst>
            </p:cNvPr>
            <p:cNvSpPr/>
            <p:nvPr/>
          </p:nvSpPr>
          <p:spPr>
            <a:xfrm>
              <a:off x="3891025" y="1951650"/>
              <a:ext cx="14525" cy="21775"/>
            </a:xfrm>
            <a:custGeom>
              <a:avLst/>
              <a:gdLst/>
              <a:ahLst/>
              <a:cxnLst/>
              <a:rect l="l" t="t" r="r" b="b"/>
              <a:pathLst>
                <a:path w="581" h="871" extrusionOk="0">
                  <a:moveTo>
                    <a:pt x="121" y="1"/>
                  </a:moveTo>
                  <a:cubicBezTo>
                    <a:pt x="63" y="1"/>
                    <a:pt x="0" y="47"/>
                    <a:pt x="33" y="104"/>
                  </a:cubicBezTo>
                  <a:cubicBezTo>
                    <a:pt x="81" y="259"/>
                    <a:pt x="128" y="402"/>
                    <a:pt x="164" y="533"/>
                  </a:cubicBezTo>
                  <a:cubicBezTo>
                    <a:pt x="224" y="676"/>
                    <a:pt x="259" y="818"/>
                    <a:pt x="402" y="866"/>
                  </a:cubicBezTo>
                  <a:cubicBezTo>
                    <a:pt x="411" y="869"/>
                    <a:pt x="420" y="870"/>
                    <a:pt x="429" y="870"/>
                  </a:cubicBezTo>
                  <a:cubicBezTo>
                    <a:pt x="459" y="870"/>
                    <a:pt x="491" y="855"/>
                    <a:pt x="509" y="818"/>
                  </a:cubicBezTo>
                  <a:cubicBezTo>
                    <a:pt x="581" y="676"/>
                    <a:pt x="509" y="557"/>
                    <a:pt x="438" y="414"/>
                  </a:cubicBezTo>
                  <a:cubicBezTo>
                    <a:pt x="367" y="283"/>
                    <a:pt x="259" y="164"/>
                    <a:pt x="188" y="33"/>
                  </a:cubicBezTo>
                  <a:cubicBezTo>
                    <a:pt x="173" y="10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12324;p44">
              <a:extLst>
                <a:ext uri="{FF2B5EF4-FFF2-40B4-BE49-F238E27FC236}">
                  <a16:creationId xmlns:a16="http://schemas.microsoft.com/office/drawing/2014/main" id="{CA812FE5-BA0A-E309-1C44-881F423282AA}"/>
                </a:ext>
              </a:extLst>
            </p:cNvPr>
            <p:cNvSpPr/>
            <p:nvPr/>
          </p:nvSpPr>
          <p:spPr>
            <a:xfrm>
              <a:off x="3930250" y="1949225"/>
              <a:ext cx="14000" cy="25650"/>
            </a:xfrm>
            <a:custGeom>
              <a:avLst/>
              <a:gdLst/>
              <a:ahLst/>
              <a:cxnLst/>
              <a:rect l="l" t="t" r="r" b="b"/>
              <a:pathLst>
                <a:path w="560" h="1026" extrusionOk="0">
                  <a:moveTo>
                    <a:pt x="157" y="1"/>
                  </a:moveTo>
                  <a:cubicBezTo>
                    <a:pt x="86" y="1"/>
                    <a:pt x="0" y="67"/>
                    <a:pt x="24" y="153"/>
                  </a:cubicBezTo>
                  <a:cubicBezTo>
                    <a:pt x="83" y="332"/>
                    <a:pt x="131" y="499"/>
                    <a:pt x="179" y="677"/>
                  </a:cubicBezTo>
                  <a:cubicBezTo>
                    <a:pt x="226" y="832"/>
                    <a:pt x="238" y="963"/>
                    <a:pt x="381" y="1023"/>
                  </a:cubicBezTo>
                  <a:cubicBezTo>
                    <a:pt x="390" y="1025"/>
                    <a:pt x="398" y="1026"/>
                    <a:pt x="406" y="1026"/>
                  </a:cubicBezTo>
                  <a:cubicBezTo>
                    <a:pt x="445" y="1026"/>
                    <a:pt x="478" y="1004"/>
                    <a:pt x="488" y="975"/>
                  </a:cubicBezTo>
                  <a:cubicBezTo>
                    <a:pt x="560" y="832"/>
                    <a:pt x="476" y="701"/>
                    <a:pt x="417" y="546"/>
                  </a:cubicBezTo>
                  <a:cubicBezTo>
                    <a:pt x="357" y="380"/>
                    <a:pt x="310" y="225"/>
                    <a:pt x="238" y="58"/>
                  </a:cubicBezTo>
                  <a:cubicBezTo>
                    <a:pt x="226" y="18"/>
                    <a:pt x="19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12325;p44">
              <a:extLst>
                <a:ext uri="{FF2B5EF4-FFF2-40B4-BE49-F238E27FC236}">
                  <a16:creationId xmlns:a16="http://schemas.microsoft.com/office/drawing/2014/main" id="{625B51DE-6128-E662-B850-A6AA0008F196}"/>
                </a:ext>
              </a:extLst>
            </p:cNvPr>
            <p:cNvSpPr/>
            <p:nvPr/>
          </p:nvSpPr>
          <p:spPr>
            <a:xfrm>
              <a:off x="3960525" y="1944875"/>
              <a:ext cx="14975" cy="31350"/>
            </a:xfrm>
            <a:custGeom>
              <a:avLst/>
              <a:gdLst/>
              <a:ahLst/>
              <a:cxnLst/>
              <a:rect l="l" t="t" r="r" b="b"/>
              <a:pathLst>
                <a:path w="599" h="1254" extrusionOk="0">
                  <a:moveTo>
                    <a:pt x="102" y="1"/>
                  </a:moveTo>
                  <a:cubicBezTo>
                    <a:pt x="48" y="1"/>
                    <a:pt x="1" y="55"/>
                    <a:pt x="39" y="125"/>
                  </a:cubicBezTo>
                  <a:cubicBezTo>
                    <a:pt x="146" y="316"/>
                    <a:pt x="206" y="518"/>
                    <a:pt x="242" y="732"/>
                  </a:cubicBezTo>
                  <a:cubicBezTo>
                    <a:pt x="277" y="899"/>
                    <a:pt x="266" y="1089"/>
                    <a:pt x="385" y="1232"/>
                  </a:cubicBezTo>
                  <a:cubicBezTo>
                    <a:pt x="399" y="1246"/>
                    <a:pt x="420" y="1253"/>
                    <a:pt x="442" y="1253"/>
                  </a:cubicBezTo>
                  <a:cubicBezTo>
                    <a:pt x="475" y="1253"/>
                    <a:pt x="508" y="1237"/>
                    <a:pt x="516" y="1209"/>
                  </a:cubicBezTo>
                  <a:cubicBezTo>
                    <a:pt x="599" y="1030"/>
                    <a:pt x="527" y="828"/>
                    <a:pt x="468" y="649"/>
                  </a:cubicBezTo>
                  <a:cubicBezTo>
                    <a:pt x="408" y="435"/>
                    <a:pt x="325" y="232"/>
                    <a:pt x="182" y="54"/>
                  </a:cubicBezTo>
                  <a:cubicBezTo>
                    <a:pt x="161" y="16"/>
                    <a:pt x="131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12326;p44">
              <a:extLst>
                <a:ext uri="{FF2B5EF4-FFF2-40B4-BE49-F238E27FC236}">
                  <a16:creationId xmlns:a16="http://schemas.microsoft.com/office/drawing/2014/main" id="{92F6CC40-A8CB-ACF2-BD62-A43E8964679E}"/>
                </a:ext>
              </a:extLst>
            </p:cNvPr>
            <p:cNvSpPr/>
            <p:nvPr/>
          </p:nvSpPr>
          <p:spPr>
            <a:xfrm>
              <a:off x="4005125" y="1945750"/>
              <a:ext cx="14675" cy="24975"/>
            </a:xfrm>
            <a:custGeom>
              <a:avLst/>
              <a:gdLst/>
              <a:ahLst/>
              <a:cxnLst/>
              <a:rect l="l" t="t" r="r" b="b"/>
              <a:pathLst>
                <a:path w="587" h="999" extrusionOk="0">
                  <a:moveTo>
                    <a:pt x="185" y="0"/>
                  </a:moveTo>
                  <a:cubicBezTo>
                    <a:pt x="98" y="0"/>
                    <a:pt x="0" y="75"/>
                    <a:pt x="29" y="197"/>
                  </a:cubicBezTo>
                  <a:cubicBezTo>
                    <a:pt x="89" y="459"/>
                    <a:pt x="184" y="852"/>
                    <a:pt x="446" y="983"/>
                  </a:cubicBezTo>
                  <a:cubicBezTo>
                    <a:pt x="462" y="994"/>
                    <a:pt x="478" y="998"/>
                    <a:pt x="493" y="998"/>
                  </a:cubicBezTo>
                  <a:cubicBezTo>
                    <a:pt x="545" y="998"/>
                    <a:pt x="586" y="941"/>
                    <a:pt x="577" y="876"/>
                  </a:cubicBezTo>
                  <a:cubicBezTo>
                    <a:pt x="565" y="745"/>
                    <a:pt x="482" y="626"/>
                    <a:pt x="422" y="507"/>
                  </a:cubicBezTo>
                  <a:cubicBezTo>
                    <a:pt x="363" y="376"/>
                    <a:pt x="339" y="245"/>
                    <a:pt x="303" y="102"/>
                  </a:cubicBezTo>
                  <a:cubicBezTo>
                    <a:pt x="294" y="32"/>
                    <a:pt x="242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12327;p44">
              <a:extLst>
                <a:ext uri="{FF2B5EF4-FFF2-40B4-BE49-F238E27FC236}">
                  <a16:creationId xmlns:a16="http://schemas.microsoft.com/office/drawing/2014/main" id="{33E65565-338E-AF21-1F07-C01FE7864FB1}"/>
                </a:ext>
              </a:extLst>
            </p:cNvPr>
            <p:cNvSpPr/>
            <p:nvPr/>
          </p:nvSpPr>
          <p:spPr>
            <a:xfrm>
              <a:off x="4047825" y="1943300"/>
              <a:ext cx="15500" cy="22875"/>
            </a:xfrm>
            <a:custGeom>
              <a:avLst/>
              <a:gdLst/>
              <a:ahLst/>
              <a:cxnLst/>
              <a:rect l="l" t="t" r="r" b="b"/>
              <a:pathLst>
                <a:path w="620" h="915" extrusionOk="0">
                  <a:moveTo>
                    <a:pt x="132" y="0"/>
                  </a:moveTo>
                  <a:cubicBezTo>
                    <a:pt x="72" y="0"/>
                    <a:pt x="0" y="53"/>
                    <a:pt x="24" y="117"/>
                  </a:cubicBezTo>
                  <a:cubicBezTo>
                    <a:pt x="83" y="259"/>
                    <a:pt x="167" y="414"/>
                    <a:pt x="238" y="557"/>
                  </a:cubicBezTo>
                  <a:cubicBezTo>
                    <a:pt x="310" y="688"/>
                    <a:pt x="369" y="831"/>
                    <a:pt x="524" y="902"/>
                  </a:cubicBezTo>
                  <a:cubicBezTo>
                    <a:pt x="538" y="911"/>
                    <a:pt x="551" y="915"/>
                    <a:pt x="562" y="915"/>
                  </a:cubicBezTo>
                  <a:cubicBezTo>
                    <a:pt x="599" y="915"/>
                    <a:pt x="619" y="876"/>
                    <a:pt x="619" y="831"/>
                  </a:cubicBezTo>
                  <a:cubicBezTo>
                    <a:pt x="595" y="676"/>
                    <a:pt x="500" y="581"/>
                    <a:pt x="429" y="462"/>
                  </a:cubicBezTo>
                  <a:cubicBezTo>
                    <a:pt x="345" y="319"/>
                    <a:pt x="286" y="188"/>
                    <a:pt x="203" y="45"/>
                  </a:cubicBezTo>
                  <a:cubicBezTo>
                    <a:pt x="191" y="13"/>
                    <a:pt x="163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12328;p44">
              <a:extLst>
                <a:ext uri="{FF2B5EF4-FFF2-40B4-BE49-F238E27FC236}">
                  <a16:creationId xmlns:a16="http://schemas.microsoft.com/office/drawing/2014/main" id="{ADF9562B-4E50-59ED-9C40-5833AEAE228F}"/>
                </a:ext>
              </a:extLst>
            </p:cNvPr>
            <p:cNvSpPr/>
            <p:nvPr/>
          </p:nvSpPr>
          <p:spPr>
            <a:xfrm>
              <a:off x="4077275" y="1935375"/>
              <a:ext cx="14325" cy="27950"/>
            </a:xfrm>
            <a:custGeom>
              <a:avLst/>
              <a:gdLst/>
              <a:ahLst/>
              <a:cxnLst/>
              <a:rect l="l" t="t" r="r" b="b"/>
              <a:pathLst>
                <a:path w="573" h="1118" extrusionOk="0">
                  <a:moveTo>
                    <a:pt x="184" y="1"/>
                  </a:moveTo>
                  <a:cubicBezTo>
                    <a:pt x="93" y="1"/>
                    <a:pt x="0" y="74"/>
                    <a:pt x="37" y="184"/>
                  </a:cubicBezTo>
                  <a:cubicBezTo>
                    <a:pt x="144" y="493"/>
                    <a:pt x="179" y="898"/>
                    <a:pt x="453" y="1100"/>
                  </a:cubicBezTo>
                  <a:cubicBezTo>
                    <a:pt x="469" y="1112"/>
                    <a:pt x="486" y="1117"/>
                    <a:pt x="503" y="1117"/>
                  </a:cubicBezTo>
                  <a:cubicBezTo>
                    <a:pt x="539" y="1117"/>
                    <a:pt x="572" y="1093"/>
                    <a:pt x="572" y="1053"/>
                  </a:cubicBezTo>
                  <a:cubicBezTo>
                    <a:pt x="525" y="731"/>
                    <a:pt x="429" y="410"/>
                    <a:pt x="322" y="100"/>
                  </a:cubicBezTo>
                  <a:cubicBezTo>
                    <a:pt x="299" y="31"/>
                    <a:pt x="242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12329;p44">
              <a:extLst>
                <a:ext uri="{FF2B5EF4-FFF2-40B4-BE49-F238E27FC236}">
                  <a16:creationId xmlns:a16="http://schemas.microsoft.com/office/drawing/2014/main" id="{66204851-D627-5D4A-23D7-8ACDCF330EDC}"/>
                </a:ext>
              </a:extLst>
            </p:cNvPr>
            <p:cNvSpPr/>
            <p:nvPr/>
          </p:nvSpPr>
          <p:spPr>
            <a:xfrm>
              <a:off x="4111900" y="1943575"/>
              <a:ext cx="15000" cy="24050"/>
            </a:xfrm>
            <a:custGeom>
              <a:avLst/>
              <a:gdLst/>
              <a:ahLst/>
              <a:cxnLst/>
              <a:rect l="l" t="t" r="r" b="b"/>
              <a:pathLst>
                <a:path w="600" h="962" extrusionOk="0">
                  <a:moveTo>
                    <a:pt x="40" y="1"/>
                  </a:moveTo>
                  <a:cubicBezTo>
                    <a:pt x="23" y="1"/>
                    <a:pt x="0" y="20"/>
                    <a:pt x="9" y="46"/>
                  </a:cubicBezTo>
                  <a:cubicBezTo>
                    <a:pt x="80" y="356"/>
                    <a:pt x="176" y="784"/>
                    <a:pt x="485" y="951"/>
                  </a:cubicBezTo>
                  <a:cubicBezTo>
                    <a:pt x="498" y="958"/>
                    <a:pt x="510" y="962"/>
                    <a:pt x="522" y="962"/>
                  </a:cubicBezTo>
                  <a:cubicBezTo>
                    <a:pt x="566" y="962"/>
                    <a:pt x="599" y="915"/>
                    <a:pt x="580" y="868"/>
                  </a:cubicBezTo>
                  <a:cubicBezTo>
                    <a:pt x="497" y="713"/>
                    <a:pt x="366" y="594"/>
                    <a:pt x="283" y="451"/>
                  </a:cubicBezTo>
                  <a:cubicBezTo>
                    <a:pt x="187" y="308"/>
                    <a:pt x="116" y="165"/>
                    <a:pt x="56" y="10"/>
                  </a:cubicBezTo>
                  <a:cubicBezTo>
                    <a:pt x="53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12330;p44">
              <a:extLst>
                <a:ext uri="{FF2B5EF4-FFF2-40B4-BE49-F238E27FC236}">
                  <a16:creationId xmlns:a16="http://schemas.microsoft.com/office/drawing/2014/main" id="{C168046F-B2ED-6543-80A7-FFAA2D19349D}"/>
                </a:ext>
              </a:extLst>
            </p:cNvPr>
            <p:cNvSpPr/>
            <p:nvPr/>
          </p:nvSpPr>
          <p:spPr>
            <a:xfrm>
              <a:off x="4136675" y="1939375"/>
              <a:ext cx="15950" cy="25600"/>
            </a:xfrm>
            <a:custGeom>
              <a:avLst/>
              <a:gdLst/>
              <a:ahLst/>
              <a:cxnLst/>
              <a:rect l="l" t="t" r="r" b="b"/>
              <a:pathLst>
                <a:path w="638" h="1024" extrusionOk="0">
                  <a:moveTo>
                    <a:pt x="179" y="1"/>
                  </a:moveTo>
                  <a:cubicBezTo>
                    <a:pt x="91" y="1"/>
                    <a:pt x="1" y="70"/>
                    <a:pt x="30" y="178"/>
                  </a:cubicBezTo>
                  <a:cubicBezTo>
                    <a:pt x="66" y="357"/>
                    <a:pt x="113" y="536"/>
                    <a:pt x="197" y="702"/>
                  </a:cubicBezTo>
                  <a:cubicBezTo>
                    <a:pt x="256" y="845"/>
                    <a:pt x="316" y="1012"/>
                    <a:pt x="494" y="1024"/>
                  </a:cubicBezTo>
                  <a:cubicBezTo>
                    <a:pt x="530" y="1024"/>
                    <a:pt x="566" y="1000"/>
                    <a:pt x="578" y="976"/>
                  </a:cubicBezTo>
                  <a:cubicBezTo>
                    <a:pt x="637" y="821"/>
                    <a:pt x="530" y="702"/>
                    <a:pt x="470" y="571"/>
                  </a:cubicBezTo>
                  <a:cubicBezTo>
                    <a:pt x="399" y="416"/>
                    <a:pt x="351" y="250"/>
                    <a:pt x="316" y="95"/>
                  </a:cubicBezTo>
                  <a:cubicBezTo>
                    <a:pt x="292" y="30"/>
                    <a:pt x="23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12331;p44">
              <a:extLst>
                <a:ext uri="{FF2B5EF4-FFF2-40B4-BE49-F238E27FC236}">
                  <a16:creationId xmlns:a16="http://schemas.microsoft.com/office/drawing/2014/main" id="{009B768A-B150-64B2-8E62-59FF3A868836}"/>
                </a:ext>
              </a:extLst>
            </p:cNvPr>
            <p:cNvSpPr/>
            <p:nvPr/>
          </p:nvSpPr>
          <p:spPr>
            <a:xfrm>
              <a:off x="4163175" y="1933375"/>
              <a:ext cx="14750" cy="29450"/>
            </a:xfrm>
            <a:custGeom>
              <a:avLst/>
              <a:gdLst/>
              <a:ahLst/>
              <a:cxnLst/>
              <a:rect l="l" t="t" r="r" b="b"/>
              <a:pathLst>
                <a:path w="590" h="1178" extrusionOk="0">
                  <a:moveTo>
                    <a:pt x="87" y="1"/>
                  </a:moveTo>
                  <a:cubicBezTo>
                    <a:pt x="43" y="1"/>
                    <a:pt x="1" y="43"/>
                    <a:pt x="18" y="85"/>
                  </a:cubicBezTo>
                  <a:cubicBezTo>
                    <a:pt x="53" y="287"/>
                    <a:pt x="89" y="478"/>
                    <a:pt x="137" y="692"/>
                  </a:cubicBezTo>
                  <a:cubicBezTo>
                    <a:pt x="172" y="871"/>
                    <a:pt x="220" y="1073"/>
                    <a:pt x="399" y="1168"/>
                  </a:cubicBezTo>
                  <a:cubicBezTo>
                    <a:pt x="414" y="1175"/>
                    <a:pt x="429" y="1178"/>
                    <a:pt x="444" y="1178"/>
                  </a:cubicBezTo>
                  <a:cubicBezTo>
                    <a:pt x="487" y="1178"/>
                    <a:pt x="524" y="1153"/>
                    <a:pt x="542" y="1109"/>
                  </a:cubicBezTo>
                  <a:cubicBezTo>
                    <a:pt x="589" y="918"/>
                    <a:pt x="482" y="740"/>
                    <a:pt x="399" y="573"/>
                  </a:cubicBezTo>
                  <a:cubicBezTo>
                    <a:pt x="315" y="395"/>
                    <a:pt x="220" y="216"/>
                    <a:pt x="137" y="25"/>
                  </a:cubicBezTo>
                  <a:cubicBezTo>
                    <a:pt x="123" y="8"/>
                    <a:pt x="105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12332;p44">
              <a:extLst>
                <a:ext uri="{FF2B5EF4-FFF2-40B4-BE49-F238E27FC236}">
                  <a16:creationId xmlns:a16="http://schemas.microsoft.com/office/drawing/2014/main" id="{33F9BF2B-B8CA-1490-8556-FD8C801B4EC1}"/>
                </a:ext>
              </a:extLst>
            </p:cNvPr>
            <p:cNvSpPr/>
            <p:nvPr/>
          </p:nvSpPr>
          <p:spPr>
            <a:xfrm>
              <a:off x="4191825" y="1930700"/>
              <a:ext cx="19725" cy="31750"/>
            </a:xfrm>
            <a:custGeom>
              <a:avLst/>
              <a:gdLst/>
              <a:ahLst/>
              <a:cxnLst/>
              <a:rect l="l" t="t" r="r" b="b"/>
              <a:pathLst>
                <a:path w="789" h="1270" extrusionOk="0">
                  <a:moveTo>
                    <a:pt x="149" y="0"/>
                  </a:moveTo>
                  <a:cubicBezTo>
                    <a:pt x="54" y="0"/>
                    <a:pt x="1" y="148"/>
                    <a:pt x="98" y="216"/>
                  </a:cubicBezTo>
                  <a:cubicBezTo>
                    <a:pt x="277" y="335"/>
                    <a:pt x="324" y="585"/>
                    <a:pt x="396" y="787"/>
                  </a:cubicBezTo>
                  <a:cubicBezTo>
                    <a:pt x="455" y="930"/>
                    <a:pt x="503" y="1180"/>
                    <a:pt x="658" y="1264"/>
                  </a:cubicBezTo>
                  <a:cubicBezTo>
                    <a:pt x="669" y="1267"/>
                    <a:pt x="684" y="1270"/>
                    <a:pt x="700" y="1270"/>
                  </a:cubicBezTo>
                  <a:cubicBezTo>
                    <a:pt x="737" y="1270"/>
                    <a:pt x="777" y="1257"/>
                    <a:pt x="777" y="1216"/>
                  </a:cubicBezTo>
                  <a:cubicBezTo>
                    <a:pt x="789" y="1085"/>
                    <a:pt x="741" y="1025"/>
                    <a:pt x="681" y="894"/>
                  </a:cubicBezTo>
                  <a:cubicBezTo>
                    <a:pt x="634" y="763"/>
                    <a:pt x="598" y="644"/>
                    <a:pt x="550" y="513"/>
                  </a:cubicBezTo>
                  <a:cubicBezTo>
                    <a:pt x="479" y="323"/>
                    <a:pt x="384" y="144"/>
                    <a:pt x="217" y="25"/>
                  </a:cubicBezTo>
                  <a:cubicBezTo>
                    <a:pt x="193" y="8"/>
                    <a:pt x="170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12333;p44">
              <a:extLst>
                <a:ext uri="{FF2B5EF4-FFF2-40B4-BE49-F238E27FC236}">
                  <a16:creationId xmlns:a16="http://schemas.microsoft.com/office/drawing/2014/main" id="{46127D93-AA74-091D-AD96-D540CEADA675}"/>
                </a:ext>
              </a:extLst>
            </p:cNvPr>
            <p:cNvSpPr/>
            <p:nvPr/>
          </p:nvSpPr>
          <p:spPr>
            <a:xfrm>
              <a:off x="4235925" y="1938125"/>
              <a:ext cx="15800" cy="23225"/>
            </a:xfrm>
            <a:custGeom>
              <a:avLst/>
              <a:gdLst/>
              <a:ahLst/>
              <a:cxnLst/>
              <a:rect l="l" t="t" r="r" b="b"/>
              <a:pathLst>
                <a:path w="632" h="929" extrusionOk="0">
                  <a:moveTo>
                    <a:pt x="116" y="1"/>
                  </a:moveTo>
                  <a:cubicBezTo>
                    <a:pt x="59" y="1"/>
                    <a:pt x="1" y="70"/>
                    <a:pt x="37" y="133"/>
                  </a:cubicBezTo>
                  <a:cubicBezTo>
                    <a:pt x="120" y="264"/>
                    <a:pt x="179" y="407"/>
                    <a:pt x="239" y="574"/>
                  </a:cubicBezTo>
                  <a:cubicBezTo>
                    <a:pt x="287" y="693"/>
                    <a:pt x="322" y="859"/>
                    <a:pt x="441" y="919"/>
                  </a:cubicBezTo>
                  <a:cubicBezTo>
                    <a:pt x="457" y="925"/>
                    <a:pt x="471" y="928"/>
                    <a:pt x="483" y="928"/>
                  </a:cubicBezTo>
                  <a:cubicBezTo>
                    <a:pt x="519" y="928"/>
                    <a:pt x="546" y="904"/>
                    <a:pt x="572" y="859"/>
                  </a:cubicBezTo>
                  <a:cubicBezTo>
                    <a:pt x="632" y="728"/>
                    <a:pt x="513" y="550"/>
                    <a:pt x="441" y="431"/>
                  </a:cubicBezTo>
                  <a:cubicBezTo>
                    <a:pt x="358" y="276"/>
                    <a:pt x="275" y="145"/>
                    <a:pt x="168" y="26"/>
                  </a:cubicBezTo>
                  <a:cubicBezTo>
                    <a:pt x="153" y="8"/>
                    <a:pt x="135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12334;p44">
              <a:extLst>
                <a:ext uri="{FF2B5EF4-FFF2-40B4-BE49-F238E27FC236}">
                  <a16:creationId xmlns:a16="http://schemas.microsoft.com/office/drawing/2014/main" id="{033B210B-E410-302A-BC96-BBE94193E0A3}"/>
                </a:ext>
              </a:extLst>
            </p:cNvPr>
            <p:cNvSpPr/>
            <p:nvPr/>
          </p:nvSpPr>
          <p:spPr>
            <a:xfrm>
              <a:off x="4290700" y="19387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3" y="1"/>
                  </a:moveTo>
                  <a:cubicBezTo>
                    <a:pt x="1" y="1"/>
                    <a:pt x="1" y="25"/>
                    <a:pt x="13" y="25"/>
                  </a:cubicBezTo>
                  <a:cubicBezTo>
                    <a:pt x="24" y="25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12335;p44">
              <a:extLst>
                <a:ext uri="{FF2B5EF4-FFF2-40B4-BE49-F238E27FC236}">
                  <a16:creationId xmlns:a16="http://schemas.microsoft.com/office/drawing/2014/main" id="{813EB0E6-946C-9A25-57BE-2A85535B0CF2}"/>
                </a:ext>
              </a:extLst>
            </p:cNvPr>
            <p:cNvSpPr/>
            <p:nvPr/>
          </p:nvSpPr>
          <p:spPr>
            <a:xfrm>
              <a:off x="4282075" y="1934925"/>
              <a:ext cx="17275" cy="24700"/>
            </a:xfrm>
            <a:custGeom>
              <a:avLst/>
              <a:gdLst/>
              <a:ahLst/>
              <a:cxnLst/>
              <a:rect l="l" t="t" r="r" b="b"/>
              <a:pathLst>
                <a:path w="691" h="988" extrusionOk="0">
                  <a:moveTo>
                    <a:pt x="160" y="1"/>
                  </a:moveTo>
                  <a:cubicBezTo>
                    <a:pt x="116" y="1"/>
                    <a:pt x="68" y="28"/>
                    <a:pt x="48" y="83"/>
                  </a:cubicBezTo>
                  <a:cubicBezTo>
                    <a:pt x="0" y="261"/>
                    <a:pt x="96" y="452"/>
                    <a:pt x="167" y="618"/>
                  </a:cubicBezTo>
                  <a:cubicBezTo>
                    <a:pt x="238" y="761"/>
                    <a:pt x="334" y="975"/>
                    <a:pt x="524" y="987"/>
                  </a:cubicBezTo>
                  <a:cubicBezTo>
                    <a:pt x="572" y="987"/>
                    <a:pt x="631" y="940"/>
                    <a:pt x="643" y="892"/>
                  </a:cubicBezTo>
                  <a:cubicBezTo>
                    <a:pt x="691" y="725"/>
                    <a:pt x="560" y="594"/>
                    <a:pt x="477" y="464"/>
                  </a:cubicBezTo>
                  <a:cubicBezTo>
                    <a:pt x="428" y="387"/>
                    <a:pt x="392" y="295"/>
                    <a:pt x="349" y="208"/>
                  </a:cubicBezTo>
                  <a:lnTo>
                    <a:pt x="349" y="208"/>
                  </a:lnTo>
                  <a:cubicBezTo>
                    <a:pt x="363" y="211"/>
                    <a:pt x="375" y="213"/>
                    <a:pt x="381" y="213"/>
                  </a:cubicBezTo>
                  <a:cubicBezTo>
                    <a:pt x="383" y="214"/>
                    <a:pt x="385" y="214"/>
                    <a:pt x="387" y="214"/>
                  </a:cubicBezTo>
                  <a:cubicBezTo>
                    <a:pt x="419" y="214"/>
                    <a:pt x="438" y="118"/>
                    <a:pt x="381" y="106"/>
                  </a:cubicBezTo>
                  <a:cubicBezTo>
                    <a:pt x="357" y="106"/>
                    <a:pt x="311" y="101"/>
                    <a:pt x="276" y="82"/>
                  </a:cubicBezTo>
                  <a:lnTo>
                    <a:pt x="276" y="82"/>
                  </a:lnTo>
                  <a:cubicBezTo>
                    <a:pt x="264" y="66"/>
                    <a:pt x="252" y="50"/>
                    <a:pt x="238" y="35"/>
                  </a:cubicBezTo>
                  <a:lnTo>
                    <a:pt x="238" y="47"/>
                  </a:lnTo>
                  <a:cubicBezTo>
                    <a:pt x="223" y="16"/>
                    <a:pt x="193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12336;p44">
              <a:extLst>
                <a:ext uri="{FF2B5EF4-FFF2-40B4-BE49-F238E27FC236}">
                  <a16:creationId xmlns:a16="http://schemas.microsoft.com/office/drawing/2014/main" id="{7BA0358F-2953-718D-DADF-C8EBE17E5EB6}"/>
                </a:ext>
              </a:extLst>
            </p:cNvPr>
            <p:cNvSpPr/>
            <p:nvPr/>
          </p:nvSpPr>
          <p:spPr>
            <a:xfrm>
              <a:off x="4311650" y="1930150"/>
              <a:ext cx="26350" cy="39225"/>
            </a:xfrm>
            <a:custGeom>
              <a:avLst/>
              <a:gdLst/>
              <a:ahLst/>
              <a:cxnLst/>
              <a:rect l="l" t="t" r="r" b="b"/>
              <a:pathLst>
                <a:path w="1054" h="1569" extrusionOk="0">
                  <a:moveTo>
                    <a:pt x="261" y="1"/>
                  </a:moveTo>
                  <a:cubicBezTo>
                    <a:pt x="132" y="1"/>
                    <a:pt x="1" y="138"/>
                    <a:pt x="91" y="285"/>
                  </a:cubicBezTo>
                  <a:cubicBezTo>
                    <a:pt x="341" y="702"/>
                    <a:pt x="425" y="1381"/>
                    <a:pt x="925" y="1559"/>
                  </a:cubicBezTo>
                  <a:cubicBezTo>
                    <a:pt x="938" y="1566"/>
                    <a:pt x="950" y="1569"/>
                    <a:pt x="962" y="1569"/>
                  </a:cubicBezTo>
                  <a:cubicBezTo>
                    <a:pt x="1015" y="1569"/>
                    <a:pt x="1054" y="1509"/>
                    <a:pt x="1044" y="1440"/>
                  </a:cubicBezTo>
                  <a:cubicBezTo>
                    <a:pt x="960" y="1202"/>
                    <a:pt x="829" y="1000"/>
                    <a:pt x="722" y="774"/>
                  </a:cubicBezTo>
                  <a:cubicBezTo>
                    <a:pt x="627" y="535"/>
                    <a:pt x="544" y="297"/>
                    <a:pt x="413" y="95"/>
                  </a:cubicBezTo>
                  <a:cubicBezTo>
                    <a:pt x="376" y="28"/>
                    <a:pt x="318" y="1"/>
                    <a:pt x="26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12337;p44">
              <a:extLst>
                <a:ext uri="{FF2B5EF4-FFF2-40B4-BE49-F238E27FC236}">
                  <a16:creationId xmlns:a16="http://schemas.microsoft.com/office/drawing/2014/main" id="{6ADCE91E-9344-FD83-BAE6-897C6879437F}"/>
                </a:ext>
              </a:extLst>
            </p:cNvPr>
            <p:cNvSpPr/>
            <p:nvPr/>
          </p:nvSpPr>
          <p:spPr>
            <a:xfrm>
              <a:off x="4358075" y="1931550"/>
              <a:ext cx="21350" cy="25625"/>
            </a:xfrm>
            <a:custGeom>
              <a:avLst/>
              <a:gdLst/>
              <a:ahLst/>
              <a:cxnLst/>
              <a:rect l="l" t="t" r="r" b="b"/>
              <a:pathLst>
                <a:path w="854" h="1025" extrusionOk="0">
                  <a:moveTo>
                    <a:pt x="294" y="0"/>
                  </a:moveTo>
                  <a:cubicBezTo>
                    <a:pt x="147" y="0"/>
                    <a:pt x="0" y="151"/>
                    <a:pt x="104" y="289"/>
                  </a:cubicBezTo>
                  <a:cubicBezTo>
                    <a:pt x="282" y="527"/>
                    <a:pt x="401" y="837"/>
                    <a:pt x="651" y="1015"/>
                  </a:cubicBezTo>
                  <a:cubicBezTo>
                    <a:pt x="664" y="1021"/>
                    <a:pt x="677" y="1024"/>
                    <a:pt x="692" y="1024"/>
                  </a:cubicBezTo>
                  <a:cubicBezTo>
                    <a:pt x="733" y="1024"/>
                    <a:pt x="776" y="1000"/>
                    <a:pt x="794" y="956"/>
                  </a:cubicBezTo>
                  <a:cubicBezTo>
                    <a:pt x="854" y="634"/>
                    <a:pt x="627" y="337"/>
                    <a:pt x="449" y="75"/>
                  </a:cubicBezTo>
                  <a:cubicBezTo>
                    <a:pt x="406" y="22"/>
                    <a:pt x="350" y="0"/>
                    <a:pt x="2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12338;p44">
              <a:extLst>
                <a:ext uri="{FF2B5EF4-FFF2-40B4-BE49-F238E27FC236}">
                  <a16:creationId xmlns:a16="http://schemas.microsoft.com/office/drawing/2014/main" id="{AECEDE72-77B9-6975-96C7-64B2AFC1507F}"/>
                </a:ext>
              </a:extLst>
            </p:cNvPr>
            <p:cNvSpPr/>
            <p:nvPr/>
          </p:nvSpPr>
          <p:spPr>
            <a:xfrm>
              <a:off x="4401550" y="1923925"/>
              <a:ext cx="21325" cy="33775"/>
            </a:xfrm>
            <a:custGeom>
              <a:avLst/>
              <a:gdLst/>
              <a:ahLst/>
              <a:cxnLst/>
              <a:rect l="l" t="t" r="r" b="b"/>
              <a:pathLst>
                <a:path w="853" h="1351" extrusionOk="0">
                  <a:moveTo>
                    <a:pt x="159" y="0"/>
                  </a:moveTo>
                  <a:cubicBezTo>
                    <a:pt x="82" y="0"/>
                    <a:pt x="0" y="63"/>
                    <a:pt x="31" y="142"/>
                  </a:cubicBezTo>
                  <a:cubicBezTo>
                    <a:pt x="127" y="380"/>
                    <a:pt x="198" y="618"/>
                    <a:pt x="317" y="844"/>
                  </a:cubicBezTo>
                  <a:cubicBezTo>
                    <a:pt x="401" y="1023"/>
                    <a:pt x="508" y="1296"/>
                    <a:pt x="722" y="1344"/>
                  </a:cubicBezTo>
                  <a:cubicBezTo>
                    <a:pt x="733" y="1348"/>
                    <a:pt x="743" y="1350"/>
                    <a:pt x="754" y="1350"/>
                  </a:cubicBezTo>
                  <a:cubicBezTo>
                    <a:pt x="805" y="1350"/>
                    <a:pt x="853" y="1308"/>
                    <a:pt x="853" y="1249"/>
                  </a:cubicBezTo>
                  <a:cubicBezTo>
                    <a:pt x="853" y="1046"/>
                    <a:pt x="662" y="868"/>
                    <a:pt x="567" y="701"/>
                  </a:cubicBezTo>
                  <a:cubicBezTo>
                    <a:pt x="448" y="487"/>
                    <a:pt x="365" y="261"/>
                    <a:pt x="258" y="58"/>
                  </a:cubicBezTo>
                  <a:cubicBezTo>
                    <a:pt x="237" y="17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12339;p44">
              <a:extLst>
                <a:ext uri="{FF2B5EF4-FFF2-40B4-BE49-F238E27FC236}">
                  <a16:creationId xmlns:a16="http://schemas.microsoft.com/office/drawing/2014/main" id="{49719BA1-8A88-9040-E2BA-14AFEA71530B}"/>
                </a:ext>
              </a:extLst>
            </p:cNvPr>
            <p:cNvSpPr/>
            <p:nvPr/>
          </p:nvSpPr>
          <p:spPr>
            <a:xfrm>
              <a:off x="4438600" y="1929000"/>
              <a:ext cx="21425" cy="33975"/>
            </a:xfrm>
            <a:custGeom>
              <a:avLst/>
              <a:gdLst/>
              <a:ahLst/>
              <a:cxnLst/>
              <a:rect l="l" t="t" r="r" b="b"/>
              <a:pathLst>
                <a:path w="857" h="1359" extrusionOk="0">
                  <a:moveTo>
                    <a:pt x="176" y="0"/>
                  </a:moveTo>
                  <a:cubicBezTo>
                    <a:pt x="91" y="0"/>
                    <a:pt x="1" y="95"/>
                    <a:pt x="50" y="200"/>
                  </a:cubicBezTo>
                  <a:cubicBezTo>
                    <a:pt x="240" y="570"/>
                    <a:pt x="359" y="1070"/>
                    <a:pt x="704" y="1343"/>
                  </a:cubicBezTo>
                  <a:cubicBezTo>
                    <a:pt x="718" y="1354"/>
                    <a:pt x="734" y="1359"/>
                    <a:pt x="749" y="1359"/>
                  </a:cubicBezTo>
                  <a:cubicBezTo>
                    <a:pt x="802" y="1359"/>
                    <a:pt x="857" y="1306"/>
                    <a:pt x="847" y="1260"/>
                  </a:cubicBezTo>
                  <a:cubicBezTo>
                    <a:pt x="800" y="831"/>
                    <a:pt x="502" y="427"/>
                    <a:pt x="276" y="69"/>
                  </a:cubicBezTo>
                  <a:cubicBezTo>
                    <a:pt x="253" y="20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12340;p44">
              <a:extLst>
                <a:ext uri="{FF2B5EF4-FFF2-40B4-BE49-F238E27FC236}">
                  <a16:creationId xmlns:a16="http://schemas.microsoft.com/office/drawing/2014/main" id="{2D5C2341-90C3-EA9B-739B-22FE4F9136BD}"/>
                </a:ext>
              </a:extLst>
            </p:cNvPr>
            <p:cNvSpPr/>
            <p:nvPr/>
          </p:nvSpPr>
          <p:spPr>
            <a:xfrm>
              <a:off x="4471675" y="1929000"/>
              <a:ext cx="17175" cy="45450"/>
            </a:xfrm>
            <a:custGeom>
              <a:avLst/>
              <a:gdLst/>
              <a:ahLst/>
              <a:cxnLst/>
              <a:rect l="l" t="t" r="r" b="b"/>
              <a:pathLst>
                <a:path w="687" h="1818" extrusionOk="0">
                  <a:moveTo>
                    <a:pt x="23" y="0"/>
                  </a:moveTo>
                  <a:cubicBezTo>
                    <a:pt x="13" y="0"/>
                    <a:pt x="1" y="13"/>
                    <a:pt x="1" y="34"/>
                  </a:cubicBezTo>
                  <a:cubicBezTo>
                    <a:pt x="203" y="593"/>
                    <a:pt x="251" y="1272"/>
                    <a:pt x="548" y="1784"/>
                  </a:cubicBezTo>
                  <a:cubicBezTo>
                    <a:pt x="558" y="1807"/>
                    <a:pt x="581" y="1818"/>
                    <a:pt x="606" y="1818"/>
                  </a:cubicBezTo>
                  <a:cubicBezTo>
                    <a:pt x="645" y="1818"/>
                    <a:pt x="687" y="1792"/>
                    <a:pt x="679" y="1748"/>
                  </a:cubicBezTo>
                  <a:cubicBezTo>
                    <a:pt x="667" y="1153"/>
                    <a:pt x="358" y="510"/>
                    <a:pt x="36" y="22"/>
                  </a:cubicBezTo>
                  <a:cubicBezTo>
                    <a:pt x="36" y="7"/>
                    <a:pt x="3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12341;p44">
              <a:extLst>
                <a:ext uri="{FF2B5EF4-FFF2-40B4-BE49-F238E27FC236}">
                  <a16:creationId xmlns:a16="http://schemas.microsoft.com/office/drawing/2014/main" id="{144D919D-0FFA-8CA1-EE69-205826EAB562}"/>
                </a:ext>
              </a:extLst>
            </p:cNvPr>
            <p:cNvSpPr/>
            <p:nvPr/>
          </p:nvSpPr>
          <p:spPr>
            <a:xfrm>
              <a:off x="4492500" y="1928200"/>
              <a:ext cx="32050" cy="73200"/>
            </a:xfrm>
            <a:custGeom>
              <a:avLst/>
              <a:gdLst/>
              <a:ahLst/>
              <a:cxnLst/>
              <a:rect l="l" t="t" r="r" b="b"/>
              <a:pathLst>
                <a:path w="1282" h="2928" extrusionOk="0">
                  <a:moveTo>
                    <a:pt x="169" y="0"/>
                  </a:moveTo>
                  <a:cubicBezTo>
                    <a:pt x="84" y="0"/>
                    <a:pt x="1" y="111"/>
                    <a:pt x="84" y="185"/>
                  </a:cubicBezTo>
                  <a:cubicBezTo>
                    <a:pt x="846" y="863"/>
                    <a:pt x="513" y="2114"/>
                    <a:pt x="1108" y="2888"/>
                  </a:cubicBezTo>
                  <a:cubicBezTo>
                    <a:pt x="1129" y="2913"/>
                    <a:pt x="1164" y="2928"/>
                    <a:pt x="1197" y="2928"/>
                  </a:cubicBezTo>
                  <a:cubicBezTo>
                    <a:pt x="1242" y="2928"/>
                    <a:pt x="1282" y="2901"/>
                    <a:pt x="1275" y="2840"/>
                  </a:cubicBezTo>
                  <a:cubicBezTo>
                    <a:pt x="1215" y="2328"/>
                    <a:pt x="1049" y="1768"/>
                    <a:pt x="894" y="1268"/>
                  </a:cubicBezTo>
                  <a:cubicBezTo>
                    <a:pt x="751" y="840"/>
                    <a:pt x="573" y="340"/>
                    <a:pt x="239" y="30"/>
                  </a:cubicBezTo>
                  <a:cubicBezTo>
                    <a:pt x="218" y="9"/>
                    <a:pt x="19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12342;p44">
              <a:extLst>
                <a:ext uri="{FF2B5EF4-FFF2-40B4-BE49-F238E27FC236}">
                  <a16:creationId xmlns:a16="http://schemas.microsoft.com/office/drawing/2014/main" id="{0B816067-2E81-C5C6-2CF9-D5525827F695}"/>
                </a:ext>
              </a:extLst>
            </p:cNvPr>
            <p:cNvSpPr/>
            <p:nvPr/>
          </p:nvSpPr>
          <p:spPr>
            <a:xfrm>
              <a:off x="4519725" y="1920525"/>
              <a:ext cx="19850" cy="52875"/>
            </a:xfrm>
            <a:custGeom>
              <a:avLst/>
              <a:gdLst/>
              <a:ahLst/>
              <a:cxnLst/>
              <a:rect l="l" t="t" r="r" b="b"/>
              <a:pathLst>
                <a:path w="794" h="2115" extrusionOk="0">
                  <a:moveTo>
                    <a:pt x="40" y="1"/>
                  </a:moveTo>
                  <a:cubicBezTo>
                    <a:pt x="19" y="1"/>
                    <a:pt x="0" y="18"/>
                    <a:pt x="7" y="39"/>
                  </a:cubicBezTo>
                  <a:cubicBezTo>
                    <a:pt x="115" y="397"/>
                    <a:pt x="222" y="766"/>
                    <a:pt x="317" y="1135"/>
                  </a:cubicBezTo>
                  <a:cubicBezTo>
                    <a:pt x="412" y="1456"/>
                    <a:pt x="496" y="1825"/>
                    <a:pt x="710" y="2099"/>
                  </a:cubicBezTo>
                  <a:cubicBezTo>
                    <a:pt x="719" y="2108"/>
                    <a:pt x="734" y="2114"/>
                    <a:pt x="748" y="2114"/>
                  </a:cubicBezTo>
                  <a:cubicBezTo>
                    <a:pt x="771" y="2114"/>
                    <a:pt x="793" y="2100"/>
                    <a:pt x="793" y="2063"/>
                  </a:cubicBezTo>
                  <a:cubicBezTo>
                    <a:pt x="769" y="1730"/>
                    <a:pt x="603" y="1397"/>
                    <a:pt x="484" y="1087"/>
                  </a:cubicBezTo>
                  <a:cubicBezTo>
                    <a:pt x="353" y="730"/>
                    <a:pt x="210" y="373"/>
                    <a:pt x="79" y="27"/>
                  </a:cubicBezTo>
                  <a:cubicBezTo>
                    <a:pt x="69" y="8"/>
                    <a:pt x="54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12343;p44">
              <a:extLst>
                <a:ext uri="{FF2B5EF4-FFF2-40B4-BE49-F238E27FC236}">
                  <a16:creationId xmlns:a16="http://schemas.microsoft.com/office/drawing/2014/main" id="{E761A5BD-4B25-C8FC-3D9C-82E710D0F609}"/>
                </a:ext>
              </a:extLst>
            </p:cNvPr>
            <p:cNvSpPr/>
            <p:nvPr/>
          </p:nvSpPr>
          <p:spPr>
            <a:xfrm>
              <a:off x="4542375" y="1983850"/>
              <a:ext cx="20325" cy="42725"/>
            </a:xfrm>
            <a:custGeom>
              <a:avLst/>
              <a:gdLst/>
              <a:ahLst/>
              <a:cxnLst/>
              <a:rect l="l" t="t" r="r" b="b"/>
              <a:pathLst>
                <a:path w="813" h="1709" extrusionOk="0">
                  <a:moveTo>
                    <a:pt x="80" y="1"/>
                  </a:moveTo>
                  <a:cubicBezTo>
                    <a:pt x="38" y="1"/>
                    <a:pt x="1" y="28"/>
                    <a:pt x="6" y="90"/>
                  </a:cubicBezTo>
                  <a:cubicBezTo>
                    <a:pt x="42" y="364"/>
                    <a:pt x="125" y="638"/>
                    <a:pt x="268" y="900"/>
                  </a:cubicBezTo>
                  <a:cubicBezTo>
                    <a:pt x="387" y="1150"/>
                    <a:pt x="518" y="1483"/>
                    <a:pt x="697" y="1697"/>
                  </a:cubicBezTo>
                  <a:cubicBezTo>
                    <a:pt x="704" y="1705"/>
                    <a:pt x="719" y="1709"/>
                    <a:pt x="735" y="1709"/>
                  </a:cubicBezTo>
                  <a:cubicBezTo>
                    <a:pt x="770" y="1709"/>
                    <a:pt x="812" y="1690"/>
                    <a:pt x="804" y="1650"/>
                  </a:cubicBezTo>
                  <a:cubicBezTo>
                    <a:pt x="768" y="1424"/>
                    <a:pt x="637" y="1233"/>
                    <a:pt x="530" y="1031"/>
                  </a:cubicBezTo>
                  <a:cubicBezTo>
                    <a:pt x="363" y="733"/>
                    <a:pt x="233" y="423"/>
                    <a:pt x="185" y="90"/>
                  </a:cubicBezTo>
                  <a:cubicBezTo>
                    <a:pt x="179" y="34"/>
                    <a:pt x="126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12344;p44">
              <a:extLst>
                <a:ext uri="{FF2B5EF4-FFF2-40B4-BE49-F238E27FC236}">
                  <a16:creationId xmlns:a16="http://schemas.microsoft.com/office/drawing/2014/main" id="{CE9D6F13-C1C4-AE5F-8A7F-10D3CF36DDC7}"/>
                </a:ext>
              </a:extLst>
            </p:cNvPr>
            <p:cNvSpPr/>
            <p:nvPr/>
          </p:nvSpPr>
          <p:spPr>
            <a:xfrm>
              <a:off x="4551825" y="1937075"/>
              <a:ext cx="37950" cy="78825"/>
            </a:xfrm>
            <a:custGeom>
              <a:avLst/>
              <a:gdLst/>
              <a:ahLst/>
              <a:cxnLst/>
              <a:rect l="l" t="t" r="r" b="b"/>
              <a:pathLst>
                <a:path w="1518" h="3153" extrusionOk="0">
                  <a:moveTo>
                    <a:pt x="99" y="1"/>
                  </a:moveTo>
                  <a:cubicBezTo>
                    <a:pt x="47" y="1"/>
                    <a:pt x="0" y="50"/>
                    <a:pt x="33" y="116"/>
                  </a:cubicBezTo>
                  <a:cubicBezTo>
                    <a:pt x="509" y="1080"/>
                    <a:pt x="712" y="2282"/>
                    <a:pt x="1402" y="3128"/>
                  </a:cubicBezTo>
                  <a:cubicBezTo>
                    <a:pt x="1416" y="3145"/>
                    <a:pt x="1432" y="3153"/>
                    <a:pt x="1448" y="3153"/>
                  </a:cubicBezTo>
                  <a:cubicBezTo>
                    <a:pt x="1485" y="3153"/>
                    <a:pt x="1518" y="3110"/>
                    <a:pt x="1509" y="3068"/>
                  </a:cubicBezTo>
                  <a:cubicBezTo>
                    <a:pt x="1271" y="2044"/>
                    <a:pt x="747" y="925"/>
                    <a:pt x="164" y="32"/>
                  </a:cubicBezTo>
                  <a:cubicBezTo>
                    <a:pt x="146" y="10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12345;p44">
              <a:extLst>
                <a:ext uri="{FF2B5EF4-FFF2-40B4-BE49-F238E27FC236}">
                  <a16:creationId xmlns:a16="http://schemas.microsoft.com/office/drawing/2014/main" id="{1FC3FA32-1167-76D7-1735-2319107E6F47}"/>
                </a:ext>
              </a:extLst>
            </p:cNvPr>
            <p:cNvSpPr/>
            <p:nvPr/>
          </p:nvSpPr>
          <p:spPr>
            <a:xfrm>
              <a:off x="4576450" y="1937225"/>
              <a:ext cx="50075" cy="93800"/>
            </a:xfrm>
            <a:custGeom>
              <a:avLst/>
              <a:gdLst/>
              <a:ahLst/>
              <a:cxnLst/>
              <a:rect l="l" t="t" r="r" b="b"/>
              <a:pathLst>
                <a:path w="2003" h="3752" extrusionOk="0">
                  <a:moveTo>
                    <a:pt x="25" y="1"/>
                  </a:moveTo>
                  <a:cubicBezTo>
                    <a:pt x="13" y="1"/>
                    <a:pt x="1" y="7"/>
                    <a:pt x="1" y="14"/>
                  </a:cubicBezTo>
                  <a:cubicBezTo>
                    <a:pt x="227" y="681"/>
                    <a:pt x="489" y="1300"/>
                    <a:pt x="822" y="1919"/>
                  </a:cubicBezTo>
                  <a:cubicBezTo>
                    <a:pt x="1132" y="2515"/>
                    <a:pt x="1406" y="3217"/>
                    <a:pt x="1846" y="3717"/>
                  </a:cubicBezTo>
                  <a:cubicBezTo>
                    <a:pt x="1864" y="3742"/>
                    <a:pt x="1886" y="3752"/>
                    <a:pt x="1907" y="3752"/>
                  </a:cubicBezTo>
                  <a:cubicBezTo>
                    <a:pt x="1957" y="3752"/>
                    <a:pt x="2002" y="3696"/>
                    <a:pt x="1977" y="3646"/>
                  </a:cubicBezTo>
                  <a:cubicBezTo>
                    <a:pt x="1834" y="3038"/>
                    <a:pt x="1406" y="2467"/>
                    <a:pt x="1084" y="1919"/>
                  </a:cubicBezTo>
                  <a:cubicBezTo>
                    <a:pt x="727" y="1300"/>
                    <a:pt x="358" y="657"/>
                    <a:pt x="48" y="14"/>
                  </a:cubicBezTo>
                  <a:cubicBezTo>
                    <a:pt x="43" y="4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12346;p44">
              <a:extLst>
                <a:ext uri="{FF2B5EF4-FFF2-40B4-BE49-F238E27FC236}">
                  <a16:creationId xmlns:a16="http://schemas.microsoft.com/office/drawing/2014/main" id="{CFAE2BD9-DCEA-41EF-96C0-9D1A7CB16991}"/>
                </a:ext>
              </a:extLst>
            </p:cNvPr>
            <p:cNvSpPr/>
            <p:nvPr/>
          </p:nvSpPr>
          <p:spPr>
            <a:xfrm>
              <a:off x="4594600" y="1931225"/>
              <a:ext cx="42475" cy="89750"/>
            </a:xfrm>
            <a:custGeom>
              <a:avLst/>
              <a:gdLst/>
              <a:ahLst/>
              <a:cxnLst/>
              <a:rect l="l" t="t" r="r" b="b"/>
              <a:pathLst>
                <a:path w="1699" h="3590" extrusionOk="0">
                  <a:moveTo>
                    <a:pt x="125" y="0"/>
                  </a:moveTo>
                  <a:cubicBezTo>
                    <a:pt x="62" y="0"/>
                    <a:pt x="0" y="89"/>
                    <a:pt x="49" y="147"/>
                  </a:cubicBezTo>
                  <a:cubicBezTo>
                    <a:pt x="477" y="707"/>
                    <a:pt x="715" y="1397"/>
                    <a:pt x="941" y="2040"/>
                  </a:cubicBezTo>
                  <a:cubicBezTo>
                    <a:pt x="1120" y="2540"/>
                    <a:pt x="1215" y="3124"/>
                    <a:pt x="1549" y="3552"/>
                  </a:cubicBezTo>
                  <a:cubicBezTo>
                    <a:pt x="1569" y="3577"/>
                    <a:pt x="1599" y="3590"/>
                    <a:pt x="1626" y="3590"/>
                  </a:cubicBezTo>
                  <a:cubicBezTo>
                    <a:pt x="1665" y="3590"/>
                    <a:pt x="1699" y="3565"/>
                    <a:pt x="1692" y="3517"/>
                  </a:cubicBezTo>
                  <a:cubicBezTo>
                    <a:pt x="1644" y="2862"/>
                    <a:pt x="1334" y="2195"/>
                    <a:pt x="1072" y="1576"/>
                  </a:cubicBezTo>
                  <a:cubicBezTo>
                    <a:pt x="858" y="1016"/>
                    <a:pt x="584" y="457"/>
                    <a:pt x="168" y="16"/>
                  </a:cubicBezTo>
                  <a:cubicBezTo>
                    <a:pt x="154" y="5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12347;p44">
              <a:extLst>
                <a:ext uri="{FF2B5EF4-FFF2-40B4-BE49-F238E27FC236}">
                  <a16:creationId xmlns:a16="http://schemas.microsoft.com/office/drawing/2014/main" id="{B0D08051-EA12-E93B-2E62-5EB23F652F74}"/>
                </a:ext>
              </a:extLst>
            </p:cNvPr>
            <p:cNvSpPr/>
            <p:nvPr/>
          </p:nvSpPr>
          <p:spPr>
            <a:xfrm>
              <a:off x="4624350" y="1942900"/>
              <a:ext cx="39350" cy="88650"/>
            </a:xfrm>
            <a:custGeom>
              <a:avLst/>
              <a:gdLst/>
              <a:ahLst/>
              <a:cxnLst/>
              <a:rect l="l" t="t" r="r" b="b"/>
              <a:pathLst>
                <a:path w="1574" h="3546" extrusionOk="0">
                  <a:moveTo>
                    <a:pt x="152" y="0"/>
                  </a:moveTo>
                  <a:cubicBezTo>
                    <a:pt x="72" y="0"/>
                    <a:pt x="0" y="107"/>
                    <a:pt x="85" y="192"/>
                  </a:cubicBezTo>
                  <a:cubicBezTo>
                    <a:pt x="573" y="680"/>
                    <a:pt x="752" y="1407"/>
                    <a:pt x="894" y="2061"/>
                  </a:cubicBezTo>
                  <a:cubicBezTo>
                    <a:pt x="1014" y="2526"/>
                    <a:pt x="1061" y="3133"/>
                    <a:pt x="1359" y="3514"/>
                  </a:cubicBezTo>
                  <a:cubicBezTo>
                    <a:pt x="1377" y="3536"/>
                    <a:pt x="1401" y="3545"/>
                    <a:pt x="1425" y="3545"/>
                  </a:cubicBezTo>
                  <a:cubicBezTo>
                    <a:pt x="1480" y="3545"/>
                    <a:pt x="1537" y="3497"/>
                    <a:pt x="1537" y="3431"/>
                  </a:cubicBezTo>
                  <a:cubicBezTo>
                    <a:pt x="1573" y="2835"/>
                    <a:pt x="1252" y="2097"/>
                    <a:pt x="1061" y="1549"/>
                  </a:cubicBezTo>
                  <a:cubicBezTo>
                    <a:pt x="883" y="990"/>
                    <a:pt x="656" y="430"/>
                    <a:pt x="216" y="25"/>
                  </a:cubicBezTo>
                  <a:cubicBezTo>
                    <a:pt x="196" y="8"/>
                    <a:pt x="174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12348;p44">
              <a:extLst>
                <a:ext uri="{FF2B5EF4-FFF2-40B4-BE49-F238E27FC236}">
                  <a16:creationId xmlns:a16="http://schemas.microsoft.com/office/drawing/2014/main" id="{FDD1376F-CFA5-C429-5F7E-BE0C5C3CCDBA}"/>
                </a:ext>
              </a:extLst>
            </p:cNvPr>
            <p:cNvSpPr/>
            <p:nvPr/>
          </p:nvSpPr>
          <p:spPr>
            <a:xfrm>
              <a:off x="4637825" y="1942250"/>
              <a:ext cx="29725" cy="50775"/>
            </a:xfrm>
            <a:custGeom>
              <a:avLst/>
              <a:gdLst/>
              <a:ahLst/>
              <a:cxnLst/>
              <a:rect l="l" t="t" r="r" b="b"/>
              <a:pathLst>
                <a:path w="1189" h="2031" extrusionOk="0">
                  <a:moveTo>
                    <a:pt x="220" y="1"/>
                  </a:moveTo>
                  <a:cubicBezTo>
                    <a:pt x="102" y="1"/>
                    <a:pt x="0" y="135"/>
                    <a:pt x="105" y="230"/>
                  </a:cubicBezTo>
                  <a:cubicBezTo>
                    <a:pt x="403" y="480"/>
                    <a:pt x="522" y="873"/>
                    <a:pt x="629" y="1230"/>
                  </a:cubicBezTo>
                  <a:cubicBezTo>
                    <a:pt x="701" y="1480"/>
                    <a:pt x="736" y="1885"/>
                    <a:pt x="975" y="2016"/>
                  </a:cubicBezTo>
                  <a:cubicBezTo>
                    <a:pt x="985" y="2026"/>
                    <a:pt x="997" y="2030"/>
                    <a:pt x="1009" y="2030"/>
                  </a:cubicBezTo>
                  <a:cubicBezTo>
                    <a:pt x="1041" y="2030"/>
                    <a:pt x="1077" y="2002"/>
                    <a:pt x="1094" y="1968"/>
                  </a:cubicBezTo>
                  <a:cubicBezTo>
                    <a:pt x="1189" y="1671"/>
                    <a:pt x="927" y="1171"/>
                    <a:pt x="832" y="897"/>
                  </a:cubicBezTo>
                  <a:cubicBezTo>
                    <a:pt x="713" y="575"/>
                    <a:pt x="582" y="242"/>
                    <a:pt x="308" y="28"/>
                  </a:cubicBezTo>
                  <a:cubicBezTo>
                    <a:pt x="280" y="9"/>
                    <a:pt x="249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12349;p44">
              <a:extLst>
                <a:ext uri="{FF2B5EF4-FFF2-40B4-BE49-F238E27FC236}">
                  <a16:creationId xmlns:a16="http://schemas.microsoft.com/office/drawing/2014/main" id="{DC6EE854-C1C7-EDCD-2890-FE72CF134ED3}"/>
                </a:ext>
              </a:extLst>
            </p:cNvPr>
            <p:cNvSpPr/>
            <p:nvPr/>
          </p:nvSpPr>
          <p:spPr>
            <a:xfrm>
              <a:off x="4623900" y="1932400"/>
              <a:ext cx="10925" cy="19850"/>
            </a:xfrm>
            <a:custGeom>
              <a:avLst/>
              <a:gdLst/>
              <a:ahLst/>
              <a:cxnLst/>
              <a:rect l="l" t="t" r="r" b="b"/>
              <a:pathLst>
                <a:path w="437" h="794" extrusionOk="0">
                  <a:moveTo>
                    <a:pt x="117" y="0"/>
                  </a:moveTo>
                  <a:cubicBezTo>
                    <a:pt x="62" y="0"/>
                    <a:pt x="0" y="57"/>
                    <a:pt x="8" y="136"/>
                  </a:cubicBezTo>
                  <a:cubicBezTo>
                    <a:pt x="43" y="255"/>
                    <a:pt x="67" y="386"/>
                    <a:pt x="115" y="505"/>
                  </a:cubicBezTo>
                  <a:cubicBezTo>
                    <a:pt x="162" y="624"/>
                    <a:pt x="186" y="731"/>
                    <a:pt x="305" y="791"/>
                  </a:cubicBezTo>
                  <a:cubicBezTo>
                    <a:pt x="312" y="792"/>
                    <a:pt x="318" y="793"/>
                    <a:pt x="324" y="793"/>
                  </a:cubicBezTo>
                  <a:cubicBezTo>
                    <a:pt x="362" y="793"/>
                    <a:pt x="392" y="762"/>
                    <a:pt x="412" y="731"/>
                  </a:cubicBezTo>
                  <a:cubicBezTo>
                    <a:pt x="436" y="612"/>
                    <a:pt x="365" y="517"/>
                    <a:pt x="317" y="410"/>
                  </a:cubicBezTo>
                  <a:cubicBezTo>
                    <a:pt x="281" y="314"/>
                    <a:pt x="234" y="195"/>
                    <a:pt x="198" y="88"/>
                  </a:cubicBezTo>
                  <a:cubicBezTo>
                    <a:pt x="189" y="26"/>
                    <a:pt x="15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12350;p44">
              <a:extLst>
                <a:ext uri="{FF2B5EF4-FFF2-40B4-BE49-F238E27FC236}">
                  <a16:creationId xmlns:a16="http://schemas.microsoft.com/office/drawing/2014/main" id="{5107D211-73B2-70D1-2552-18ABFCF308B5}"/>
                </a:ext>
              </a:extLst>
            </p:cNvPr>
            <p:cNvSpPr/>
            <p:nvPr/>
          </p:nvSpPr>
          <p:spPr>
            <a:xfrm>
              <a:off x="3817775" y="2028725"/>
              <a:ext cx="5925" cy="10750"/>
            </a:xfrm>
            <a:custGeom>
              <a:avLst/>
              <a:gdLst/>
              <a:ahLst/>
              <a:cxnLst/>
              <a:rect l="l" t="t" r="r" b="b"/>
              <a:pathLst>
                <a:path w="237" h="430" extrusionOk="0">
                  <a:moveTo>
                    <a:pt x="72" y="0"/>
                  </a:moveTo>
                  <a:cubicBezTo>
                    <a:pt x="38" y="0"/>
                    <a:pt x="0" y="29"/>
                    <a:pt x="22" y="81"/>
                  </a:cubicBezTo>
                  <a:cubicBezTo>
                    <a:pt x="34" y="129"/>
                    <a:pt x="34" y="176"/>
                    <a:pt x="46" y="236"/>
                  </a:cubicBezTo>
                  <a:cubicBezTo>
                    <a:pt x="58" y="295"/>
                    <a:pt x="82" y="355"/>
                    <a:pt x="106" y="402"/>
                  </a:cubicBezTo>
                  <a:cubicBezTo>
                    <a:pt x="112" y="420"/>
                    <a:pt x="127" y="429"/>
                    <a:pt x="141" y="429"/>
                  </a:cubicBezTo>
                  <a:cubicBezTo>
                    <a:pt x="156" y="429"/>
                    <a:pt x="171" y="420"/>
                    <a:pt x="177" y="402"/>
                  </a:cubicBezTo>
                  <a:cubicBezTo>
                    <a:pt x="237" y="271"/>
                    <a:pt x="201" y="140"/>
                    <a:pt x="118" y="33"/>
                  </a:cubicBezTo>
                  <a:cubicBezTo>
                    <a:pt x="113" y="11"/>
                    <a:pt x="9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12351;p44">
              <a:extLst>
                <a:ext uri="{FF2B5EF4-FFF2-40B4-BE49-F238E27FC236}">
                  <a16:creationId xmlns:a16="http://schemas.microsoft.com/office/drawing/2014/main" id="{D5DA2536-257D-69BA-D328-7BF708E3350C}"/>
                </a:ext>
              </a:extLst>
            </p:cNvPr>
            <p:cNvSpPr/>
            <p:nvPr/>
          </p:nvSpPr>
          <p:spPr>
            <a:xfrm>
              <a:off x="3823075" y="2032600"/>
              <a:ext cx="5975" cy="25400"/>
            </a:xfrm>
            <a:custGeom>
              <a:avLst/>
              <a:gdLst/>
              <a:ahLst/>
              <a:cxnLst/>
              <a:rect l="l" t="t" r="r" b="b"/>
              <a:pathLst>
                <a:path w="239" h="1016" extrusionOk="0">
                  <a:moveTo>
                    <a:pt x="43" y="0"/>
                  </a:moveTo>
                  <a:cubicBezTo>
                    <a:pt x="34" y="0"/>
                    <a:pt x="25" y="3"/>
                    <a:pt x="25" y="9"/>
                  </a:cubicBezTo>
                  <a:cubicBezTo>
                    <a:pt x="1" y="343"/>
                    <a:pt x="1" y="664"/>
                    <a:pt x="84" y="998"/>
                  </a:cubicBezTo>
                  <a:cubicBezTo>
                    <a:pt x="96" y="1009"/>
                    <a:pt x="111" y="1015"/>
                    <a:pt x="123" y="1015"/>
                  </a:cubicBezTo>
                  <a:cubicBezTo>
                    <a:pt x="135" y="1015"/>
                    <a:pt x="144" y="1009"/>
                    <a:pt x="144" y="998"/>
                  </a:cubicBezTo>
                  <a:cubicBezTo>
                    <a:pt x="239" y="652"/>
                    <a:pt x="168" y="343"/>
                    <a:pt x="60" y="9"/>
                  </a:cubicBezTo>
                  <a:cubicBezTo>
                    <a:pt x="60" y="3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12352;p44">
              <a:extLst>
                <a:ext uri="{FF2B5EF4-FFF2-40B4-BE49-F238E27FC236}">
                  <a16:creationId xmlns:a16="http://schemas.microsoft.com/office/drawing/2014/main" id="{0F07B123-E39F-EE9C-7C74-5042DBAA3BBC}"/>
                </a:ext>
              </a:extLst>
            </p:cNvPr>
            <p:cNvSpPr/>
            <p:nvPr/>
          </p:nvSpPr>
          <p:spPr>
            <a:xfrm>
              <a:off x="3829050" y="2038250"/>
              <a:ext cx="5675" cy="24200"/>
            </a:xfrm>
            <a:custGeom>
              <a:avLst/>
              <a:gdLst/>
              <a:ahLst/>
              <a:cxnLst/>
              <a:rect l="l" t="t" r="r" b="b"/>
              <a:pathLst>
                <a:path w="227" h="968" extrusionOk="0">
                  <a:moveTo>
                    <a:pt x="63" y="1"/>
                  </a:moveTo>
                  <a:cubicBezTo>
                    <a:pt x="57" y="1"/>
                    <a:pt x="54" y="4"/>
                    <a:pt x="60" y="10"/>
                  </a:cubicBezTo>
                  <a:cubicBezTo>
                    <a:pt x="71" y="307"/>
                    <a:pt x="0" y="664"/>
                    <a:pt x="71" y="950"/>
                  </a:cubicBezTo>
                  <a:cubicBezTo>
                    <a:pt x="77" y="962"/>
                    <a:pt x="89" y="968"/>
                    <a:pt x="101" y="968"/>
                  </a:cubicBezTo>
                  <a:cubicBezTo>
                    <a:pt x="113" y="968"/>
                    <a:pt x="125" y="962"/>
                    <a:pt x="131" y="950"/>
                  </a:cubicBezTo>
                  <a:cubicBezTo>
                    <a:pt x="226" y="652"/>
                    <a:pt x="131" y="295"/>
                    <a:pt x="83" y="10"/>
                  </a:cubicBezTo>
                  <a:cubicBezTo>
                    <a:pt x="77" y="4"/>
                    <a:pt x="68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12353;p44">
              <a:extLst>
                <a:ext uri="{FF2B5EF4-FFF2-40B4-BE49-F238E27FC236}">
                  <a16:creationId xmlns:a16="http://schemas.microsoft.com/office/drawing/2014/main" id="{A806FFD9-BB15-DCB4-70A9-B5BA997DE32C}"/>
                </a:ext>
              </a:extLst>
            </p:cNvPr>
            <p:cNvSpPr/>
            <p:nvPr/>
          </p:nvSpPr>
          <p:spPr>
            <a:xfrm>
              <a:off x="3836475" y="2041925"/>
              <a:ext cx="5975" cy="30700"/>
            </a:xfrm>
            <a:custGeom>
              <a:avLst/>
              <a:gdLst/>
              <a:ahLst/>
              <a:cxnLst/>
              <a:rect l="l" t="t" r="r" b="b"/>
              <a:pathLst>
                <a:path w="239" h="1228" extrusionOk="0">
                  <a:moveTo>
                    <a:pt x="87" y="1"/>
                  </a:moveTo>
                  <a:cubicBezTo>
                    <a:pt x="68" y="1"/>
                    <a:pt x="48" y="16"/>
                    <a:pt x="48" y="41"/>
                  </a:cubicBezTo>
                  <a:cubicBezTo>
                    <a:pt x="60" y="410"/>
                    <a:pt x="1" y="827"/>
                    <a:pt x="120" y="1196"/>
                  </a:cubicBezTo>
                  <a:cubicBezTo>
                    <a:pt x="126" y="1215"/>
                    <a:pt x="146" y="1227"/>
                    <a:pt x="163" y="1227"/>
                  </a:cubicBezTo>
                  <a:cubicBezTo>
                    <a:pt x="178" y="1227"/>
                    <a:pt x="191" y="1218"/>
                    <a:pt x="191" y="1196"/>
                  </a:cubicBezTo>
                  <a:cubicBezTo>
                    <a:pt x="239" y="815"/>
                    <a:pt x="167" y="410"/>
                    <a:pt x="120" y="41"/>
                  </a:cubicBezTo>
                  <a:cubicBezTo>
                    <a:pt x="120" y="13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12354;p44">
              <a:extLst>
                <a:ext uri="{FF2B5EF4-FFF2-40B4-BE49-F238E27FC236}">
                  <a16:creationId xmlns:a16="http://schemas.microsoft.com/office/drawing/2014/main" id="{27E57AD4-F914-758E-0036-1DC58AF535A9}"/>
                </a:ext>
              </a:extLst>
            </p:cNvPr>
            <p:cNvSpPr/>
            <p:nvPr/>
          </p:nvSpPr>
          <p:spPr>
            <a:xfrm>
              <a:off x="3845225" y="2053800"/>
              <a:ext cx="4975" cy="17600"/>
            </a:xfrm>
            <a:custGeom>
              <a:avLst/>
              <a:gdLst/>
              <a:ahLst/>
              <a:cxnLst/>
              <a:rect l="l" t="t" r="r" b="b"/>
              <a:pathLst>
                <a:path w="199" h="704" extrusionOk="0">
                  <a:moveTo>
                    <a:pt x="77" y="1"/>
                  </a:moveTo>
                  <a:cubicBezTo>
                    <a:pt x="41" y="1"/>
                    <a:pt x="1" y="32"/>
                    <a:pt x="8" y="90"/>
                  </a:cubicBezTo>
                  <a:cubicBezTo>
                    <a:pt x="32" y="280"/>
                    <a:pt x="20" y="507"/>
                    <a:pt x="67" y="685"/>
                  </a:cubicBezTo>
                  <a:cubicBezTo>
                    <a:pt x="73" y="697"/>
                    <a:pt x="88" y="703"/>
                    <a:pt x="103" y="703"/>
                  </a:cubicBezTo>
                  <a:cubicBezTo>
                    <a:pt x="118" y="703"/>
                    <a:pt x="133" y="697"/>
                    <a:pt x="139" y="685"/>
                  </a:cubicBezTo>
                  <a:cubicBezTo>
                    <a:pt x="198" y="483"/>
                    <a:pt x="151" y="245"/>
                    <a:pt x="127" y="42"/>
                  </a:cubicBezTo>
                  <a:cubicBezTo>
                    <a:pt x="122" y="14"/>
                    <a:pt x="101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12355;p44">
              <a:extLst>
                <a:ext uri="{FF2B5EF4-FFF2-40B4-BE49-F238E27FC236}">
                  <a16:creationId xmlns:a16="http://schemas.microsoft.com/office/drawing/2014/main" id="{664B5E8D-2B3A-7F52-7913-EE140FEA9B04}"/>
                </a:ext>
              </a:extLst>
            </p:cNvPr>
            <p:cNvSpPr/>
            <p:nvPr/>
          </p:nvSpPr>
          <p:spPr>
            <a:xfrm>
              <a:off x="3851475" y="2063925"/>
              <a:ext cx="6150" cy="20425"/>
            </a:xfrm>
            <a:custGeom>
              <a:avLst/>
              <a:gdLst/>
              <a:ahLst/>
              <a:cxnLst/>
              <a:rect l="l" t="t" r="r" b="b"/>
              <a:pathLst>
                <a:path w="246" h="817" extrusionOk="0">
                  <a:moveTo>
                    <a:pt x="66" y="1"/>
                  </a:moveTo>
                  <a:cubicBezTo>
                    <a:pt x="34" y="1"/>
                    <a:pt x="1" y="19"/>
                    <a:pt x="8" y="54"/>
                  </a:cubicBezTo>
                  <a:cubicBezTo>
                    <a:pt x="44" y="292"/>
                    <a:pt x="20" y="554"/>
                    <a:pt x="79" y="780"/>
                  </a:cubicBezTo>
                  <a:cubicBezTo>
                    <a:pt x="91" y="804"/>
                    <a:pt x="112" y="816"/>
                    <a:pt x="131" y="816"/>
                  </a:cubicBezTo>
                  <a:cubicBezTo>
                    <a:pt x="151" y="816"/>
                    <a:pt x="169" y="804"/>
                    <a:pt x="175" y="780"/>
                  </a:cubicBezTo>
                  <a:cubicBezTo>
                    <a:pt x="246" y="542"/>
                    <a:pt x="163" y="280"/>
                    <a:pt x="115" y="30"/>
                  </a:cubicBezTo>
                  <a:cubicBezTo>
                    <a:pt x="110" y="10"/>
                    <a:pt x="8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12356;p44">
              <a:extLst>
                <a:ext uri="{FF2B5EF4-FFF2-40B4-BE49-F238E27FC236}">
                  <a16:creationId xmlns:a16="http://schemas.microsoft.com/office/drawing/2014/main" id="{88BCEFFA-E0C6-DC58-715D-05C7B18FBF1D}"/>
                </a:ext>
              </a:extLst>
            </p:cNvPr>
            <p:cNvSpPr/>
            <p:nvPr/>
          </p:nvSpPr>
          <p:spPr>
            <a:xfrm>
              <a:off x="3855525" y="2070075"/>
              <a:ext cx="7475" cy="27450"/>
            </a:xfrm>
            <a:custGeom>
              <a:avLst/>
              <a:gdLst/>
              <a:ahLst/>
              <a:cxnLst/>
              <a:rect l="l" t="t" r="r" b="b"/>
              <a:pathLst>
                <a:path w="299" h="1098" extrusionOk="0">
                  <a:moveTo>
                    <a:pt x="85" y="1"/>
                  </a:moveTo>
                  <a:cubicBezTo>
                    <a:pt x="60" y="1"/>
                    <a:pt x="24" y="26"/>
                    <a:pt x="24" y="70"/>
                  </a:cubicBezTo>
                  <a:cubicBezTo>
                    <a:pt x="84" y="403"/>
                    <a:pt x="1" y="832"/>
                    <a:pt x="215" y="1082"/>
                  </a:cubicBezTo>
                  <a:cubicBezTo>
                    <a:pt x="226" y="1093"/>
                    <a:pt x="238" y="1097"/>
                    <a:pt x="249" y="1097"/>
                  </a:cubicBezTo>
                  <a:cubicBezTo>
                    <a:pt x="275" y="1097"/>
                    <a:pt x="298" y="1075"/>
                    <a:pt x="298" y="1058"/>
                  </a:cubicBezTo>
                  <a:cubicBezTo>
                    <a:pt x="275" y="892"/>
                    <a:pt x="239" y="725"/>
                    <a:pt x="203" y="570"/>
                  </a:cubicBezTo>
                  <a:cubicBezTo>
                    <a:pt x="167" y="391"/>
                    <a:pt x="155" y="213"/>
                    <a:pt x="108" y="34"/>
                  </a:cubicBezTo>
                  <a:cubicBezTo>
                    <a:pt x="112" y="11"/>
                    <a:pt x="101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12357;p44">
              <a:extLst>
                <a:ext uri="{FF2B5EF4-FFF2-40B4-BE49-F238E27FC236}">
                  <a16:creationId xmlns:a16="http://schemas.microsoft.com/office/drawing/2014/main" id="{0A519AE5-8827-F67E-8EF1-6E1081086F74}"/>
                </a:ext>
              </a:extLst>
            </p:cNvPr>
            <p:cNvSpPr/>
            <p:nvPr/>
          </p:nvSpPr>
          <p:spPr>
            <a:xfrm>
              <a:off x="3864150" y="2086525"/>
              <a:ext cx="13975" cy="23275"/>
            </a:xfrm>
            <a:custGeom>
              <a:avLst/>
              <a:gdLst/>
              <a:ahLst/>
              <a:cxnLst/>
              <a:rect l="l" t="t" r="r" b="b"/>
              <a:pathLst>
                <a:path w="559" h="931" extrusionOk="0">
                  <a:moveTo>
                    <a:pt x="91" y="1"/>
                  </a:moveTo>
                  <a:cubicBezTo>
                    <a:pt x="43" y="1"/>
                    <a:pt x="0" y="58"/>
                    <a:pt x="25" y="114"/>
                  </a:cubicBezTo>
                  <a:cubicBezTo>
                    <a:pt x="144" y="388"/>
                    <a:pt x="168" y="757"/>
                    <a:pt x="453" y="924"/>
                  </a:cubicBezTo>
                  <a:cubicBezTo>
                    <a:pt x="464" y="928"/>
                    <a:pt x="474" y="930"/>
                    <a:pt x="484" y="930"/>
                  </a:cubicBezTo>
                  <a:cubicBezTo>
                    <a:pt x="528" y="930"/>
                    <a:pt x="558" y="890"/>
                    <a:pt x="549" y="841"/>
                  </a:cubicBezTo>
                  <a:cubicBezTo>
                    <a:pt x="501" y="567"/>
                    <a:pt x="311" y="281"/>
                    <a:pt x="156" y="43"/>
                  </a:cubicBezTo>
                  <a:cubicBezTo>
                    <a:pt x="137" y="13"/>
                    <a:pt x="113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12358;p44">
              <a:extLst>
                <a:ext uri="{FF2B5EF4-FFF2-40B4-BE49-F238E27FC236}">
                  <a16:creationId xmlns:a16="http://schemas.microsoft.com/office/drawing/2014/main" id="{02D6A67C-3EA8-B251-C254-6BCCE4DB6FAE}"/>
                </a:ext>
              </a:extLst>
            </p:cNvPr>
            <p:cNvSpPr/>
            <p:nvPr/>
          </p:nvSpPr>
          <p:spPr>
            <a:xfrm>
              <a:off x="3879000" y="2093350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71" y="1"/>
                  </a:moveTo>
                  <a:cubicBezTo>
                    <a:pt x="36" y="1"/>
                    <a:pt x="1" y="37"/>
                    <a:pt x="26" y="80"/>
                  </a:cubicBezTo>
                  <a:cubicBezTo>
                    <a:pt x="86" y="187"/>
                    <a:pt x="109" y="306"/>
                    <a:pt x="157" y="425"/>
                  </a:cubicBezTo>
                  <a:cubicBezTo>
                    <a:pt x="193" y="508"/>
                    <a:pt x="205" y="627"/>
                    <a:pt x="288" y="675"/>
                  </a:cubicBezTo>
                  <a:cubicBezTo>
                    <a:pt x="298" y="685"/>
                    <a:pt x="309" y="689"/>
                    <a:pt x="320" y="689"/>
                  </a:cubicBezTo>
                  <a:cubicBezTo>
                    <a:pt x="348" y="689"/>
                    <a:pt x="375" y="661"/>
                    <a:pt x="383" y="627"/>
                  </a:cubicBezTo>
                  <a:cubicBezTo>
                    <a:pt x="407" y="532"/>
                    <a:pt x="348" y="425"/>
                    <a:pt x="312" y="330"/>
                  </a:cubicBezTo>
                  <a:cubicBezTo>
                    <a:pt x="252" y="234"/>
                    <a:pt x="193" y="127"/>
                    <a:pt x="109" y="20"/>
                  </a:cubicBez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12359;p44">
              <a:extLst>
                <a:ext uri="{FF2B5EF4-FFF2-40B4-BE49-F238E27FC236}">
                  <a16:creationId xmlns:a16="http://schemas.microsoft.com/office/drawing/2014/main" id="{997E23D2-C5E2-4D2D-9F2C-49F1EBD83975}"/>
                </a:ext>
              </a:extLst>
            </p:cNvPr>
            <p:cNvSpPr/>
            <p:nvPr/>
          </p:nvSpPr>
          <p:spPr>
            <a:xfrm>
              <a:off x="3890050" y="2101275"/>
              <a:ext cx="2700" cy="4325"/>
            </a:xfrm>
            <a:custGeom>
              <a:avLst/>
              <a:gdLst/>
              <a:ahLst/>
              <a:cxnLst/>
              <a:rect l="l" t="t" r="r" b="b"/>
              <a:pathLst>
                <a:path w="108" h="173" extrusionOk="0">
                  <a:moveTo>
                    <a:pt x="48" y="1"/>
                  </a:moveTo>
                  <a:cubicBezTo>
                    <a:pt x="25" y="1"/>
                    <a:pt x="1" y="13"/>
                    <a:pt x="13" y="36"/>
                  </a:cubicBezTo>
                  <a:cubicBezTo>
                    <a:pt x="48" y="72"/>
                    <a:pt x="60" y="132"/>
                    <a:pt x="84" y="167"/>
                  </a:cubicBezTo>
                  <a:cubicBezTo>
                    <a:pt x="84" y="171"/>
                    <a:pt x="86" y="172"/>
                    <a:pt x="88" y="172"/>
                  </a:cubicBezTo>
                  <a:cubicBezTo>
                    <a:pt x="95" y="172"/>
                    <a:pt x="108" y="161"/>
                    <a:pt x="108" y="144"/>
                  </a:cubicBezTo>
                  <a:cubicBezTo>
                    <a:pt x="72" y="108"/>
                    <a:pt x="72" y="48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12360;p44">
              <a:extLst>
                <a:ext uri="{FF2B5EF4-FFF2-40B4-BE49-F238E27FC236}">
                  <a16:creationId xmlns:a16="http://schemas.microsoft.com/office/drawing/2014/main" id="{494B6A61-5181-809C-F1F5-E41475C087C2}"/>
                </a:ext>
              </a:extLst>
            </p:cNvPr>
            <p:cNvSpPr/>
            <p:nvPr/>
          </p:nvSpPr>
          <p:spPr>
            <a:xfrm>
              <a:off x="3851650" y="2083050"/>
              <a:ext cx="4200" cy="15125"/>
            </a:xfrm>
            <a:custGeom>
              <a:avLst/>
              <a:gdLst/>
              <a:ahLst/>
              <a:cxnLst/>
              <a:rect l="l" t="t" r="r" b="b"/>
              <a:pathLst>
                <a:path w="168" h="605" extrusionOk="0">
                  <a:moveTo>
                    <a:pt x="90" y="0"/>
                  </a:moveTo>
                  <a:cubicBezTo>
                    <a:pt x="69" y="0"/>
                    <a:pt x="49" y="9"/>
                    <a:pt x="49" y="27"/>
                  </a:cubicBezTo>
                  <a:cubicBezTo>
                    <a:pt x="49" y="206"/>
                    <a:pt x="1" y="408"/>
                    <a:pt x="60" y="587"/>
                  </a:cubicBezTo>
                  <a:cubicBezTo>
                    <a:pt x="66" y="599"/>
                    <a:pt x="81" y="605"/>
                    <a:pt x="95" y="605"/>
                  </a:cubicBezTo>
                  <a:cubicBezTo>
                    <a:pt x="108" y="605"/>
                    <a:pt x="120" y="599"/>
                    <a:pt x="120" y="587"/>
                  </a:cubicBezTo>
                  <a:cubicBezTo>
                    <a:pt x="168" y="408"/>
                    <a:pt x="132" y="206"/>
                    <a:pt x="132" y="27"/>
                  </a:cubicBezTo>
                  <a:cubicBezTo>
                    <a:pt x="132" y="9"/>
                    <a:pt x="11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12361;p44">
              <a:extLst>
                <a:ext uri="{FF2B5EF4-FFF2-40B4-BE49-F238E27FC236}">
                  <a16:creationId xmlns:a16="http://schemas.microsoft.com/office/drawing/2014/main" id="{60DF4935-595E-2014-4D0B-353512B1BC04}"/>
                </a:ext>
              </a:extLst>
            </p:cNvPr>
            <p:cNvSpPr/>
            <p:nvPr/>
          </p:nvSpPr>
          <p:spPr>
            <a:xfrm>
              <a:off x="3843375" y="2088300"/>
              <a:ext cx="6225" cy="9325"/>
            </a:xfrm>
            <a:custGeom>
              <a:avLst/>
              <a:gdLst/>
              <a:ahLst/>
              <a:cxnLst/>
              <a:rect l="l" t="t" r="r" b="b"/>
              <a:pathLst>
                <a:path w="249" h="373" extrusionOk="0">
                  <a:moveTo>
                    <a:pt x="99" y="0"/>
                  </a:moveTo>
                  <a:cubicBezTo>
                    <a:pt x="48" y="0"/>
                    <a:pt x="1" y="39"/>
                    <a:pt x="22" y="103"/>
                  </a:cubicBezTo>
                  <a:cubicBezTo>
                    <a:pt x="46" y="174"/>
                    <a:pt x="70" y="258"/>
                    <a:pt x="34" y="329"/>
                  </a:cubicBezTo>
                  <a:cubicBezTo>
                    <a:pt x="34" y="341"/>
                    <a:pt x="34" y="353"/>
                    <a:pt x="46" y="353"/>
                  </a:cubicBezTo>
                  <a:cubicBezTo>
                    <a:pt x="75" y="365"/>
                    <a:pt x="101" y="372"/>
                    <a:pt x="123" y="372"/>
                  </a:cubicBezTo>
                  <a:cubicBezTo>
                    <a:pt x="166" y="372"/>
                    <a:pt x="197" y="348"/>
                    <a:pt x="213" y="294"/>
                  </a:cubicBezTo>
                  <a:cubicBezTo>
                    <a:pt x="249" y="222"/>
                    <a:pt x="213" y="139"/>
                    <a:pt x="189" y="55"/>
                  </a:cubicBezTo>
                  <a:cubicBezTo>
                    <a:pt x="170" y="17"/>
                    <a:pt x="13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12362;p44">
              <a:extLst>
                <a:ext uri="{FF2B5EF4-FFF2-40B4-BE49-F238E27FC236}">
                  <a16:creationId xmlns:a16="http://schemas.microsoft.com/office/drawing/2014/main" id="{1237530C-82C3-06B7-DB6A-D91F15B613F8}"/>
                </a:ext>
              </a:extLst>
            </p:cNvPr>
            <p:cNvSpPr/>
            <p:nvPr/>
          </p:nvSpPr>
          <p:spPr>
            <a:xfrm>
              <a:off x="3833500" y="2087500"/>
              <a:ext cx="16400" cy="12750"/>
            </a:xfrm>
            <a:custGeom>
              <a:avLst/>
              <a:gdLst/>
              <a:ahLst/>
              <a:cxnLst/>
              <a:rect l="l" t="t" r="r" b="b"/>
              <a:pathLst>
                <a:path w="656" h="510" extrusionOk="0">
                  <a:moveTo>
                    <a:pt x="496" y="0"/>
                  </a:moveTo>
                  <a:cubicBezTo>
                    <a:pt x="486" y="0"/>
                    <a:pt x="476" y="1"/>
                    <a:pt x="465" y="4"/>
                  </a:cubicBezTo>
                  <a:cubicBezTo>
                    <a:pt x="263" y="28"/>
                    <a:pt x="1" y="242"/>
                    <a:pt x="132" y="468"/>
                  </a:cubicBezTo>
                  <a:cubicBezTo>
                    <a:pt x="155" y="492"/>
                    <a:pt x="178" y="510"/>
                    <a:pt x="205" y="510"/>
                  </a:cubicBezTo>
                  <a:cubicBezTo>
                    <a:pt x="219" y="510"/>
                    <a:pt x="234" y="505"/>
                    <a:pt x="251" y="492"/>
                  </a:cubicBezTo>
                  <a:cubicBezTo>
                    <a:pt x="286" y="480"/>
                    <a:pt x="322" y="433"/>
                    <a:pt x="334" y="409"/>
                  </a:cubicBezTo>
                  <a:cubicBezTo>
                    <a:pt x="358" y="373"/>
                    <a:pt x="358" y="349"/>
                    <a:pt x="382" y="302"/>
                  </a:cubicBezTo>
                  <a:cubicBezTo>
                    <a:pt x="417" y="242"/>
                    <a:pt x="477" y="230"/>
                    <a:pt x="513" y="206"/>
                  </a:cubicBezTo>
                  <a:cubicBezTo>
                    <a:pt x="655" y="184"/>
                    <a:pt x="616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12363;p44">
              <a:extLst>
                <a:ext uri="{FF2B5EF4-FFF2-40B4-BE49-F238E27FC236}">
                  <a16:creationId xmlns:a16="http://schemas.microsoft.com/office/drawing/2014/main" id="{23708178-F00E-4674-578F-9535F738A3C3}"/>
                </a:ext>
              </a:extLst>
            </p:cNvPr>
            <p:cNvSpPr/>
            <p:nvPr/>
          </p:nvSpPr>
          <p:spPr>
            <a:xfrm>
              <a:off x="3828750" y="2090425"/>
              <a:ext cx="5075" cy="10725"/>
            </a:xfrm>
            <a:custGeom>
              <a:avLst/>
              <a:gdLst/>
              <a:ahLst/>
              <a:cxnLst/>
              <a:rect l="l" t="t" r="r" b="b"/>
              <a:pathLst>
                <a:path w="203" h="429" extrusionOk="0">
                  <a:moveTo>
                    <a:pt x="106" y="0"/>
                  </a:moveTo>
                  <a:cubicBezTo>
                    <a:pt x="60" y="0"/>
                    <a:pt x="12" y="30"/>
                    <a:pt x="12" y="89"/>
                  </a:cubicBezTo>
                  <a:cubicBezTo>
                    <a:pt x="12" y="197"/>
                    <a:pt x="0" y="316"/>
                    <a:pt x="60" y="411"/>
                  </a:cubicBezTo>
                  <a:cubicBezTo>
                    <a:pt x="72" y="423"/>
                    <a:pt x="89" y="429"/>
                    <a:pt x="106" y="429"/>
                  </a:cubicBezTo>
                  <a:cubicBezTo>
                    <a:pt x="122" y="429"/>
                    <a:pt x="137" y="423"/>
                    <a:pt x="143" y="411"/>
                  </a:cubicBezTo>
                  <a:cubicBezTo>
                    <a:pt x="203" y="316"/>
                    <a:pt x="191" y="197"/>
                    <a:pt x="191" y="89"/>
                  </a:cubicBezTo>
                  <a:cubicBezTo>
                    <a:pt x="197" y="30"/>
                    <a:pt x="15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12364;p44">
              <a:extLst>
                <a:ext uri="{FF2B5EF4-FFF2-40B4-BE49-F238E27FC236}">
                  <a16:creationId xmlns:a16="http://schemas.microsoft.com/office/drawing/2014/main" id="{700D9748-3C1B-A1B8-95CC-C95874DEC22C}"/>
                </a:ext>
              </a:extLst>
            </p:cNvPr>
            <p:cNvSpPr/>
            <p:nvPr/>
          </p:nvSpPr>
          <p:spPr>
            <a:xfrm>
              <a:off x="3820550" y="2088475"/>
              <a:ext cx="6125" cy="9250"/>
            </a:xfrm>
            <a:custGeom>
              <a:avLst/>
              <a:gdLst/>
              <a:ahLst/>
              <a:cxnLst/>
              <a:rect l="l" t="t" r="r" b="b"/>
              <a:pathLst>
                <a:path w="245" h="370" extrusionOk="0">
                  <a:moveTo>
                    <a:pt x="117" y="1"/>
                  </a:moveTo>
                  <a:cubicBezTo>
                    <a:pt x="57" y="1"/>
                    <a:pt x="1" y="36"/>
                    <a:pt x="7" y="108"/>
                  </a:cubicBezTo>
                  <a:cubicBezTo>
                    <a:pt x="7" y="191"/>
                    <a:pt x="7" y="370"/>
                    <a:pt x="126" y="370"/>
                  </a:cubicBezTo>
                  <a:cubicBezTo>
                    <a:pt x="245" y="370"/>
                    <a:pt x="233" y="203"/>
                    <a:pt x="245" y="108"/>
                  </a:cubicBezTo>
                  <a:cubicBezTo>
                    <a:pt x="239" y="36"/>
                    <a:pt x="176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12365;p44">
              <a:extLst>
                <a:ext uri="{FF2B5EF4-FFF2-40B4-BE49-F238E27FC236}">
                  <a16:creationId xmlns:a16="http://schemas.microsoft.com/office/drawing/2014/main" id="{32B65D35-CB1B-08D4-801B-A3D4763F4260}"/>
                </a:ext>
              </a:extLst>
            </p:cNvPr>
            <p:cNvSpPr/>
            <p:nvPr/>
          </p:nvSpPr>
          <p:spPr>
            <a:xfrm>
              <a:off x="3813550" y="2088675"/>
              <a:ext cx="13350" cy="9350"/>
            </a:xfrm>
            <a:custGeom>
              <a:avLst/>
              <a:gdLst/>
              <a:ahLst/>
              <a:cxnLst/>
              <a:rect l="l" t="t" r="r" b="b"/>
              <a:pathLst>
                <a:path w="534" h="374" extrusionOk="0">
                  <a:moveTo>
                    <a:pt x="396" y="0"/>
                  </a:moveTo>
                  <a:cubicBezTo>
                    <a:pt x="380" y="0"/>
                    <a:pt x="363" y="5"/>
                    <a:pt x="346" y="17"/>
                  </a:cubicBezTo>
                  <a:cubicBezTo>
                    <a:pt x="287" y="40"/>
                    <a:pt x="239" y="76"/>
                    <a:pt x="191" y="124"/>
                  </a:cubicBezTo>
                  <a:cubicBezTo>
                    <a:pt x="132" y="148"/>
                    <a:pt x="72" y="171"/>
                    <a:pt x="37" y="243"/>
                  </a:cubicBezTo>
                  <a:cubicBezTo>
                    <a:pt x="1" y="290"/>
                    <a:pt x="37" y="374"/>
                    <a:pt x="108" y="374"/>
                  </a:cubicBezTo>
                  <a:cubicBezTo>
                    <a:pt x="191" y="374"/>
                    <a:pt x="227" y="326"/>
                    <a:pt x="287" y="290"/>
                  </a:cubicBezTo>
                  <a:cubicBezTo>
                    <a:pt x="346" y="267"/>
                    <a:pt x="394" y="219"/>
                    <a:pt x="453" y="195"/>
                  </a:cubicBezTo>
                  <a:cubicBezTo>
                    <a:pt x="533" y="135"/>
                    <a:pt x="479" y="0"/>
                    <a:pt x="3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12366;p44">
              <a:extLst>
                <a:ext uri="{FF2B5EF4-FFF2-40B4-BE49-F238E27FC236}">
                  <a16:creationId xmlns:a16="http://schemas.microsoft.com/office/drawing/2014/main" id="{85F1D978-AA1F-CF03-297C-7CB02EE1F197}"/>
                </a:ext>
              </a:extLst>
            </p:cNvPr>
            <p:cNvSpPr/>
            <p:nvPr/>
          </p:nvSpPr>
          <p:spPr>
            <a:xfrm>
              <a:off x="3806425" y="2082675"/>
              <a:ext cx="6850" cy="9175"/>
            </a:xfrm>
            <a:custGeom>
              <a:avLst/>
              <a:gdLst/>
              <a:ahLst/>
              <a:cxnLst/>
              <a:rect l="l" t="t" r="r" b="b"/>
              <a:pathLst>
                <a:path w="274" h="367" extrusionOk="0">
                  <a:moveTo>
                    <a:pt x="144" y="1"/>
                  </a:moveTo>
                  <a:cubicBezTo>
                    <a:pt x="81" y="1"/>
                    <a:pt x="18" y="42"/>
                    <a:pt x="24" y="126"/>
                  </a:cubicBezTo>
                  <a:cubicBezTo>
                    <a:pt x="24" y="197"/>
                    <a:pt x="0" y="328"/>
                    <a:pt x="95" y="364"/>
                  </a:cubicBezTo>
                  <a:cubicBezTo>
                    <a:pt x="105" y="365"/>
                    <a:pt x="114" y="366"/>
                    <a:pt x="122" y="366"/>
                  </a:cubicBezTo>
                  <a:cubicBezTo>
                    <a:pt x="243" y="366"/>
                    <a:pt x="274" y="215"/>
                    <a:pt x="274" y="126"/>
                  </a:cubicBezTo>
                  <a:cubicBezTo>
                    <a:pt x="274" y="42"/>
                    <a:pt x="20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12367;p44">
              <a:extLst>
                <a:ext uri="{FF2B5EF4-FFF2-40B4-BE49-F238E27FC236}">
                  <a16:creationId xmlns:a16="http://schemas.microsoft.com/office/drawing/2014/main" id="{F8A232F7-F1B9-9228-9222-2540122996C3}"/>
                </a:ext>
              </a:extLst>
            </p:cNvPr>
            <p:cNvSpPr/>
            <p:nvPr/>
          </p:nvSpPr>
          <p:spPr>
            <a:xfrm>
              <a:off x="3734975" y="2189100"/>
              <a:ext cx="3300" cy="3425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60" y="0"/>
                  </a:moveTo>
                  <a:cubicBezTo>
                    <a:pt x="24" y="0"/>
                    <a:pt x="1" y="48"/>
                    <a:pt x="13" y="95"/>
                  </a:cubicBezTo>
                  <a:cubicBezTo>
                    <a:pt x="13" y="107"/>
                    <a:pt x="24" y="107"/>
                    <a:pt x="24" y="119"/>
                  </a:cubicBezTo>
                  <a:cubicBezTo>
                    <a:pt x="30" y="131"/>
                    <a:pt x="42" y="137"/>
                    <a:pt x="54" y="137"/>
                  </a:cubicBezTo>
                  <a:cubicBezTo>
                    <a:pt x="66" y="137"/>
                    <a:pt x="78" y="131"/>
                    <a:pt x="84" y="119"/>
                  </a:cubicBezTo>
                  <a:cubicBezTo>
                    <a:pt x="84" y="107"/>
                    <a:pt x="96" y="107"/>
                    <a:pt x="96" y="95"/>
                  </a:cubicBezTo>
                  <a:cubicBezTo>
                    <a:pt x="132" y="48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12368;p44">
              <a:extLst>
                <a:ext uri="{FF2B5EF4-FFF2-40B4-BE49-F238E27FC236}">
                  <a16:creationId xmlns:a16="http://schemas.microsoft.com/office/drawing/2014/main" id="{29053336-F5BE-C4B7-0341-0769FD52C193}"/>
                </a:ext>
              </a:extLst>
            </p:cNvPr>
            <p:cNvSpPr/>
            <p:nvPr/>
          </p:nvSpPr>
          <p:spPr>
            <a:xfrm>
              <a:off x="3733500" y="2188350"/>
              <a:ext cx="6575" cy="15175"/>
            </a:xfrm>
            <a:custGeom>
              <a:avLst/>
              <a:gdLst/>
              <a:ahLst/>
              <a:cxnLst/>
              <a:rect l="l" t="t" r="r" b="b"/>
              <a:pathLst>
                <a:path w="263" h="607" extrusionOk="0">
                  <a:moveTo>
                    <a:pt x="119" y="0"/>
                  </a:moveTo>
                  <a:cubicBezTo>
                    <a:pt x="77" y="0"/>
                    <a:pt x="36" y="30"/>
                    <a:pt x="36" y="90"/>
                  </a:cubicBezTo>
                  <a:cubicBezTo>
                    <a:pt x="24" y="256"/>
                    <a:pt x="0" y="506"/>
                    <a:pt x="179" y="602"/>
                  </a:cubicBezTo>
                  <a:cubicBezTo>
                    <a:pt x="185" y="605"/>
                    <a:pt x="192" y="606"/>
                    <a:pt x="200" y="606"/>
                  </a:cubicBezTo>
                  <a:cubicBezTo>
                    <a:pt x="223" y="606"/>
                    <a:pt x="250" y="593"/>
                    <a:pt x="250" y="566"/>
                  </a:cubicBezTo>
                  <a:cubicBezTo>
                    <a:pt x="262" y="471"/>
                    <a:pt x="250" y="423"/>
                    <a:pt x="238" y="340"/>
                  </a:cubicBezTo>
                  <a:cubicBezTo>
                    <a:pt x="214" y="256"/>
                    <a:pt x="214" y="173"/>
                    <a:pt x="203" y="90"/>
                  </a:cubicBezTo>
                  <a:cubicBezTo>
                    <a:pt x="203" y="30"/>
                    <a:pt x="161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12369;p44">
              <a:extLst>
                <a:ext uri="{FF2B5EF4-FFF2-40B4-BE49-F238E27FC236}">
                  <a16:creationId xmlns:a16="http://schemas.microsoft.com/office/drawing/2014/main" id="{C9EB9C13-2F70-8434-8A91-1DC95BF954C2}"/>
                </a:ext>
              </a:extLst>
            </p:cNvPr>
            <p:cNvSpPr/>
            <p:nvPr/>
          </p:nvSpPr>
          <p:spPr>
            <a:xfrm>
              <a:off x="3721000" y="2186675"/>
              <a:ext cx="7450" cy="17125"/>
            </a:xfrm>
            <a:custGeom>
              <a:avLst/>
              <a:gdLst/>
              <a:ahLst/>
              <a:cxnLst/>
              <a:rect l="l" t="t" r="r" b="b"/>
              <a:pathLst>
                <a:path w="298" h="685" extrusionOk="0">
                  <a:moveTo>
                    <a:pt x="46" y="0"/>
                  </a:moveTo>
                  <a:cubicBezTo>
                    <a:pt x="24" y="0"/>
                    <a:pt x="0" y="12"/>
                    <a:pt x="0" y="38"/>
                  </a:cubicBezTo>
                  <a:cubicBezTo>
                    <a:pt x="24" y="264"/>
                    <a:pt x="95" y="490"/>
                    <a:pt x="226" y="669"/>
                  </a:cubicBezTo>
                  <a:cubicBezTo>
                    <a:pt x="241" y="678"/>
                    <a:pt x="256" y="684"/>
                    <a:pt x="268" y="684"/>
                  </a:cubicBezTo>
                  <a:cubicBezTo>
                    <a:pt x="285" y="684"/>
                    <a:pt x="298" y="673"/>
                    <a:pt x="298" y="645"/>
                  </a:cubicBezTo>
                  <a:cubicBezTo>
                    <a:pt x="298" y="538"/>
                    <a:pt x="286" y="454"/>
                    <a:pt x="226" y="371"/>
                  </a:cubicBezTo>
                  <a:cubicBezTo>
                    <a:pt x="167" y="264"/>
                    <a:pt x="119" y="145"/>
                    <a:pt x="83" y="26"/>
                  </a:cubicBezTo>
                  <a:cubicBezTo>
                    <a:pt x="83" y="9"/>
                    <a:pt x="65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12370;p44">
              <a:extLst>
                <a:ext uri="{FF2B5EF4-FFF2-40B4-BE49-F238E27FC236}">
                  <a16:creationId xmlns:a16="http://schemas.microsoft.com/office/drawing/2014/main" id="{62AB4AB1-B26C-3014-2707-5B20506B97B5}"/>
                </a:ext>
              </a:extLst>
            </p:cNvPr>
            <p:cNvSpPr/>
            <p:nvPr/>
          </p:nvSpPr>
          <p:spPr>
            <a:xfrm>
              <a:off x="3708475" y="2184825"/>
              <a:ext cx="7475" cy="19875"/>
            </a:xfrm>
            <a:custGeom>
              <a:avLst/>
              <a:gdLst/>
              <a:ahLst/>
              <a:cxnLst/>
              <a:rect l="l" t="t" r="r" b="b"/>
              <a:pathLst>
                <a:path w="299" h="795" extrusionOk="0">
                  <a:moveTo>
                    <a:pt x="53" y="1"/>
                  </a:moveTo>
                  <a:cubicBezTo>
                    <a:pt x="26" y="1"/>
                    <a:pt x="1" y="19"/>
                    <a:pt x="1" y="52"/>
                  </a:cubicBezTo>
                  <a:cubicBezTo>
                    <a:pt x="13" y="302"/>
                    <a:pt x="84" y="528"/>
                    <a:pt x="180" y="766"/>
                  </a:cubicBezTo>
                  <a:cubicBezTo>
                    <a:pt x="188" y="787"/>
                    <a:pt x="203" y="795"/>
                    <a:pt x="219" y="795"/>
                  </a:cubicBezTo>
                  <a:cubicBezTo>
                    <a:pt x="251" y="795"/>
                    <a:pt x="287" y="766"/>
                    <a:pt x="287" y="743"/>
                  </a:cubicBezTo>
                  <a:cubicBezTo>
                    <a:pt x="299" y="481"/>
                    <a:pt x="168" y="278"/>
                    <a:pt x="108" y="40"/>
                  </a:cubicBezTo>
                  <a:cubicBezTo>
                    <a:pt x="97" y="13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12371;p44">
              <a:extLst>
                <a:ext uri="{FF2B5EF4-FFF2-40B4-BE49-F238E27FC236}">
                  <a16:creationId xmlns:a16="http://schemas.microsoft.com/office/drawing/2014/main" id="{E8CF6B42-C477-9580-BFB2-B49ADCDC39E4}"/>
                </a:ext>
              </a:extLst>
            </p:cNvPr>
            <p:cNvSpPr/>
            <p:nvPr/>
          </p:nvSpPr>
          <p:spPr>
            <a:xfrm>
              <a:off x="3701875" y="2190875"/>
              <a:ext cx="5150" cy="15925"/>
            </a:xfrm>
            <a:custGeom>
              <a:avLst/>
              <a:gdLst/>
              <a:ahLst/>
              <a:cxnLst/>
              <a:rect l="l" t="t" r="r" b="b"/>
              <a:pathLst>
                <a:path w="206" h="637" extrusionOk="0">
                  <a:moveTo>
                    <a:pt x="75" y="1"/>
                  </a:moveTo>
                  <a:cubicBezTo>
                    <a:pt x="38" y="1"/>
                    <a:pt x="1" y="34"/>
                    <a:pt x="15" y="84"/>
                  </a:cubicBezTo>
                  <a:cubicBezTo>
                    <a:pt x="27" y="179"/>
                    <a:pt x="39" y="298"/>
                    <a:pt x="39" y="417"/>
                  </a:cubicBezTo>
                  <a:cubicBezTo>
                    <a:pt x="51" y="512"/>
                    <a:pt x="51" y="572"/>
                    <a:pt x="110" y="632"/>
                  </a:cubicBezTo>
                  <a:cubicBezTo>
                    <a:pt x="117" y="635"/>
                    <a:pt x="124" y="636"/>
                    <a:pt x="131" y="636"/>
                  </a:cubicBezTo>
                  <a:cubicBezTo>
                    <a:pt x="147" y="636"/>
                    <a:pt x="161" y="628"/>
                    <a:pt x="170" y="620"/>
                  </a:cubicBezTo>
                  <a:cubicBezTo>
                    <a:pt x="205" y="524"/>
                    <a:pt x="170" y="441"/>
                    <a:pt x="170" y="334"/>
                  </a:cubicBezTo>
                  <a:cubicBezTo>
                    <a:pt x="158" y="239"/>
                    <a:pt x="146" y="143"/>
                    <a:pt x="134" y="48"/>
                  </a:cubicBezTo>
                  <a:cubicBezTo>
                    <a:pt x="125" y="15"/>
                    <a:pt x="100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12372;p44">
              <a:extLst>
                <a:ext uri="{FF2B5EF4-FFF2-40B4-BE49-F238E27FC236}">
                  <a16:creationId xmlns:a16="http://schemas.microsoft.com/office/drawing/2014/main" id="{34A17F0B-2583-9B73-CB74-B760123CD0DC}"/>
                </a:ext>
              </a:extLst>
            </p:cNvPr>
            <p:cNvSpPr/>
            <p:nvPr/>
          </p:nvSpPr>
          <p:spPr>
            <a:xfrm>
              <a:off x="3692700" y="2179125"/>
              <a:ext cx="5025" cy="11825"/>
            </a:xfrm>
            <a:custGeom>
              <a:avLst/>
              <a:gdLst/>
              <a:ahLst/>
              <a:cxnLst/>
              <a:rect l="l" t="t" r="r" b="b"/>
              <a:pathLst>
                <a:path w="201" h="473" extrusionOk="0">
                  <a:moveTo>
                    <a:pt x="75" y="0"/>
                  </a:moveTo>
                  <a:cubicBezTo>
                    <a:pt x="49" y="0"/>
                    <a:pt x="25" y="18"/>
                    <a:pt x="25" y="54"/>
                  </a:cubicBezTo>
                  <a:cubicBezTo>
                    <a:pt x="1" y="173"/>
                    <a:pt x="1" y="292"/>
                    <a:pt x="25" y="411"/>
                  </a:cubicBezTo>
                  <a:cubicBezTo>
                    <a:pt x="30" y="454"/>
                    <a:pt x="61" y="472"/>
                    <a:pt x="95" y="472"/>
                  </a:cubicBezTo>
                  <a:cubicBezTo>
                    <a:pt x="146" y="472"/>
                    <a:pt x="201" y="432"/>
                    <a:pt x="180" y="375"/>
                  </a:cubicBezTo>
                  <a:cubicBezTo>
                    <a:pt x="156" y="268"/>
                    <a:pt x="144" y="161"/>
                    <a:pt x="144" y="54"/>
                  </a:cubicBezTo>
                  <a:cubicBezTo>
                    <a:pt x="132" y="18"/>
                    <a:pt x="102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12373;p44">
              <a:extLst>
                <a:ext uri="{FF2B5EF4-FFF2-40B4-BE49-F238E27FC236}">
                  <a16:creationId xmlns:a16="http://schemas.microsoft.com/office/drawing/2014/main" id="{3F7ABF43-E841-1675-9B21-0C65BD94A5B2}"/>
                </a:ext>
              </a:extLst>
            </p:cNvPr>
            <p:cNvSpPr/>
            <p:nvPr/>
          </p:nvSpPr>
          <p:spPr>
            <a:xfrm>
              <a:off x="3687350" y="2170200"/>
              <a:ext cx="3600" cy="9175"/>
            </a:xfrm>
            <a:custGeom>
              <a:avLst/>
              <a:gdLst/>
              <a:ahLst/>
              <a:cxnLst/>
              <a:rect l="l" t="t" r="r" b="b"/>
              <a:pathLst>
                <a:path w="144" h="367" extrusionOk="0">
                  <a:moveTo>
                    <a:pt x="78" y="0"/>
                  </a:moveTo>
                  <a:cubicBezTo>
                    <a:pt x="72" y="0"/>
                    <a:pt x="66" y="6"/>
                    <a:pt x="60" y="18"/>
                  </a:cubicBezTo>
                  <a:cubicBezTo>
                    <a:pt x="13" y="54"/>
                    <a:pt x="13" y="101"/>
                    <a:pt x="13" y="173"/>
                  </a:cubicBezTo>
                  <a:cubicBezTo>
                    <a:pt x="13" y="232"/>
                    <a:pt x="1" y="280"/>
                    <a:pt x="36" y="339"/>
                  </a:cubicBezTo>
                  <a:cubicBezTo>
                    <a:pt x="48" y="357"/>
                    <a:pt x="63" y="366"/>
                    <a:pt x="78" y="366"/>
                  </a:cubicBezTo>
                  <a:cubicBezTo>
                    <a:pt x="93" y="366"/>
                    <a:pt x="108" y="357"/>
                    <a:pt x="120" y="339"/>
                  </a:cubicBezTo>
                  <a:cubicBezTo>
                    <a:pt x="144" y="280"/>
                    <a:pt x="144" y="232"/>
                    <a:pt x="144" y="173"/>
                  </a:cubicBezTo>
                  <a:cubicBezTo>
                    <a:pt x="144" y="113"/>
                    <a:pt x="144" y="77"/>
                    <a:pt x="96" y="18"/>
                  </a:cubicBezTo>
                  <a:cubicBezTo>
                    <a:pt x="90" y="6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12374;p44">
              <a:extLst>
                <a:ext uri="{FF2B5EF4-FFF2-40B4-BE49-F238E27FC236}">
                  <a16:creationId xmlns:a16="http://schemas.microsoft.com/office/drawing/2014/main" id="{BFC200E9-CEE9-0222-F4BF-E79E02CFE486}"/>
                </a:ext>
              </a:extLst>
            </p:cNvPr>
            <p:cNvSpPr/>
            <p:nvPr/>
          </p:nvSpPr>
          <p:spPr>
            <a:xfrm>
              <a:off x="3699600" y="2199450"/>
              <a:ext cx="6225" cy="13275"/>
            </a:xfrm>
            <a:custGeom>
              <a:avLst/>
              <a:gdLst/>
              <a:ahLst/>
              <a:cxnLst/>
              <a:rect l="l" t="t" r="r" b="b"/>
              <a:pathLst>
                <a:path w="249" h="531" extrusionOk="0">
                  <a:moveTo>
                    <a:pt x="131" y="1"/>
                  </a:moveTo>
                  <a:cubicBezTo>
                    <a:pt x="67" y="1"/>
                    <a:pt x="1" y="54"/>
                    <a:pt x="23" y="134"/>
                  </a:cubicBezTo>
                  <a:cubicBezTo>
                    <a:pt x="58" y="217"/>
                    <a:pt x="70" y="300"/>
                    <a:pt x="70" y="396"/>
                  </a:cubicBezTo>
                  <a:cubicBezTo>
                    <a:pt x="70" y="449"/>
                    <a:pt x="99" y="530"/>
                    <a:pt x="156" y="530"/>
                  </a:cubicBezTo>
                  <a:cubicBezTo>
                    <a:pt x="162" y="530"/>
                    <a:pt x="170" y="529"/>
                    <a:pt x="177" y="527"/>
                  </a:cubicBezTo>
                  <a:cubicBezTo>
                    <a:pt x="249" y="503"/>
                    <a:pt x="249" y="408"/>
                    <a:pt x="249" y="348"/>
                  </a:cubicBezTo>
                  <a:cubicBezTo>
                    <a:pt x="249" y="253"/>
                    <a:pt x="249" y="169"/>
                    <a:pt x="225" y="74"/>
                  </a:cubicBezTo>
                  <a:cubicBezTo>
                    <a:pt x="211" y="23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12375;p44">
              <a:extLst>
                <a:ext uri="{FF2B5EF4-FFF2-40B4-BE49-F238E27FC236}">
                  <a16:creationId xmlns:a16="http://schemas.microsoft.com/office/drawing/2014/main" id="{EE512C95-B9F9-FF72-CFB0-B0A582A1BE34}"/>
                </a:ext>
              </a:extLst>
            </p:cNvPr>
            <p:cNvSpPr/>
            <p:nvPr/>
          </p:nvSpPr>
          <p:spPr>
            <a:xfrm>
              <a:off x="3705550" y="2202200"/>
              <a:ext cx="7725" cy="7325"/>
            </a:xfrm>
            <a:custGeom>
              <a:avLst/>
              <a:gdLst/>
              <a:ahLst/>
              <a:cxnLst/>
              <a:rect l="l" t="t" r="r" b="b"/>
              <a:pathLst>
                <a:path w="309" h="293" extrusionOk="0">
                  <a:moveTo>
                    <a:pt x="103" y="1"/>
                  </a:moveTo>
                  <a:cubicBezTo>
                    <a:pt x="39" y="1"/>
                    <a:pt x="0" y="91"/>
                    <a:pt x="70" y="131"/>
                  </a:cubicBezTo>
                  <a:cubicBezTo>
                    <a:pt x="82" y="143"/>
                    <a:pt x="118" y="143"/>
                    <a:pt x="130" y="179"/>
                  </a:cubicBezTo>
                  <a:cubicBezTo>
                    <a:pt x="142" y="202"/>
                    <a:pt x="130" y="238"/>
                    <a:pt x="142" y="262"/>
                  </a:cubicBezTo>
                  <a:cubicBezTo>
                    <a:pt x="157" y="285"/>
                    <a:pt x="172" y="293"/>
                    <a:pt x="184" y="293"/>
                  </a:cubicBezTo>
                  <a:cubicBezTo>
                    <a:pt x="191" y="293"/>
                    <a:pt x="197" y="290"/>
                    <a:pt x="201" y="286"/>
                  </a:cubicBezTo>
                  <a:cubicBezTo>
                    <a:pt x="308" y="190"/>
                    <a:pt x="237" y="71"/>
                    <a:pt x="142" y="12"/>
                  </a:cubicBezTo>
                  <a:cubicBezTo>
                    <a:pt x="128" y="4"/>
                    <a:pt x="115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12376;p44">
              <a:extLst>
                <a:ext uri="{FF2B5EF4-FFF2-40B4-BE49-F238E27FC236}">
                  <a16:creationId xmlns:a16="http://schemas.microsoft.com/office/drawing/2014/main" id="{264D318E-6FB9-7F61-649C-729E5E22680F}"/>
                </a:ext>
              </a:extLst>
            </p:cNvPr>
            <p:cNvSpPr/>
            <p:nvPr/>
          </p:nvSpPr>
          <p:spPr>
            <a:xfrm>
              <a:off x="3689725" y="2201250"/>
              <a:ext cx="7900" cy="11725"/>
            </a:xfrm>
            <a:custGeom>
              <a:avLst/>
              <a:gdLst/>
              <a:ahLst/>
              <a:cxnLst/>
              <a:rect l="l" t="t" r="r" b="b"/>
              <a:pathLst>
                <a:path w="316" h="469" extrusionOk="0">
                  <a:moveTo>
                    <a:pt x="118" y="1"/>
                  </a:moveTo>
                  <a:cubicBezTo>
                    <a:pt x="60" y="1"/>
                    <a:pt x="1" y="36"/>
                    <a:pt x="1" y="109"/>
                  </a:cubicBezTo>
                  <a:cubicBezTo>
                    <a:pt x="1" y="217"/>
                    <a:pt x="37" y="300"/>
                    <a:pt x="84" y="395"/>
                  </a:cubicBezTo>
                  <a:cubicBezTo>
                    <a:pt x="98" y="446"/>
                    <a:pt x="140" y="469"/>
                    <a:pt x="182" y="469"/>
                  </a:cubicBezTo>
                  <a:cubicBezTo>
                    <a:pt x="248" y="469"/>
                    <a:pt x="316" y="415"/>
                    <a:pt x="287" y="336"/>
                  </a:cubicBezTo>
                  <a:cubicBezTo>
                    <a:pt x="263" y="264"/>
                    <a:pt x="227" y="181"/>
                    <a:pt x="227" y="97"/>
                  </a:cubicBezTo>
                  <a:cubicBezTo>
                    <a:pt x="227" y="33"/>
                    <a:pt x="173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12377;p44">
              <a:extLst>
                <a:ext uri="{FF2B5EF4-FFF2-40B4-BE49-F238E27FC236}">
                  <a16:creationId xmlns:a16="http://schemas.microsoft.com/office/drawing/2014/main" id="{F90DBBE7-F26F-D398-F3B6-D6FCBC91232D}"/>
                </a:ext>
              </a:extLst>
            </p:cNvPr>
            <p:cNvSpPr/>
            <p:nvPr/>
          </p:nvSpPr>
          <p:spPr>
            <a:xfrm>
              <a:off x="3689150" y="2203550"/>
              <a:ext cx="4475" cy="14075"/>
            </a:xfrm>
            <a:custGeom>
              <a:avLst/>
              <a:gdLst/>
              <a:ahLst/>
              <a:cxnLst/>
              <a:rect l="l" t="t" r="r" b="b"/>
              <a:pathLst>
                <a:path w="179" h="563" extrusionOk="0">
                  <a:moveTo>
                    <a:pt x="141" y="0"/>
                  </a:moveTo>
                  <a:cubicBezTo>
                    <a:pt x="135" y="0"/>
                    <a:pt x="131" y="2"/>
                    <a:pt x="131" y="5"/>
                  </a:cubicBezTo>
                  <a:cubicBezTo>
                    <a:pt x="107" y="113"/>
                    <a:pt x="83" y="208"/>
                    <a:pt x="60" y="315"/>
                  </a:cubicBezTo>
                  <a:cubicBezTo>
                    <a:pt x="48" y="386"/>
                    <a:pt x="0" y="482"/>
                    <a:pt x="24" y="553"/>
                  </a:cubicBezTo>
                  <a:cubicBezTo>
                    <a:pt x="24" y="559"/>
                    <a:pt x="33" y="562"/>
                    <a:pt x="43" y="562"/>
                  </a:cubicBezTo>
                  <a:cubicBezTo>
                    <a:pt x="54" y="562"/>
                    <a:pt x="66" y="559"/>
                    <a:pt x="72" y="553"/>
                  </a:cubicBezTo>
                  <a:cubicBezTo>
                    <a:pt x="119" y="482"/>
                    <a:pt x="119" y="386"/>
                    <a:pt x="131" y="303"/>
                  </a:cubicBezTo>
                  <a:cubicBezTo>
                    <a:pt x="143" y="196"/>
                    <a:pt x="155" y="113"/>
                    <a:pt x="179" y="5"/>
                  </a:cubicBezTo>
                  <a:cubicBezTo>
                    <a:pt x="171" y="5"/>
                    <a:pt x="152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12378;p44">
              <a:extLst>
                <a:ext uri="{FF2B5EF4-FFF2-40B4-BE49-F238E27FC236}">
                  <a16:creationId xmlns:a16="http://schemas.microsoft.com/office/drawing/2014/main" id="{E0F705CF-0FAF-9346-EC2C-0F562181ADA4}"/>
                </a:ext>
              </a:extLst>
            </p:cNvPr>
            <p:cNvSpPr/>
            <p:nvPr/>
          </p:nvSpPr>
          <p:spPr>
            <a:xfrm>
              <a:off x="3708100" y="2203900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78" y="1"/>
                  </a:moveTo>
                  <a:cubicBezTo>
                    <a:pt x="91" y="1"/>
                    <a:pt x="1" y="104"/>
                    <a:pt x="87" y="182"/>
                  </a:cubicBezTo>
                  <a:cubicBezTo>
                    <a:pt x="123" y="194"/>
                    <a:pt x="123" y="230"/>
                    <a:pt x="135" y="253"/>
                  </a:cubicBezTo>
                  <a:cubicBezTo>
                    <a:pt x="156" y="274"/>
                    <a:pt x="179" y="284"/>
                    <a:pt x="202" y="284"/>
                  </a:cubicBezTo>
                  <a:cubicBezTo>
                    <a:pt x="230" y="284"/>
                    <a:pt x="258" y="268"/>
                    <a:pt x="278" y="242"/>
                  </a:cubicBezTo>
                  <a:cubicBezTo>
                    <a:pt x="326" y="182"/>
                    <a:pt x="302" y="111"/>
                    <a:pt x="266" y="51"/>
                  </a:cubicBezTo>
                  <a:cubicBezTo>
                    <a:pt x="243" y="15"/>
                    <a:pt x="211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12379;p44">
              <a:extLst>
                <a:ext uri="{FF2B5EF4-FFF2-40B4-BE49-F238E27FC236}">
                  <a16:creationId xmlns:a16="http://schemas.microsoft.com/office/drawing/2014/main" id="{99351BAC-9CE8-9FD1-32AE-34BD487F0307}"/>
                </a:ext>
              </a:extLst>
            </p:cNvPr>
            <p:cNvSpPr/>
            <p:nvPr/>
          </p:nvSpPr>
          <p:spPr>
            <a:xfrm>
              <a:off x="3716925" y="2202700"/>
              <a:ext cx="10050" cy="9925"/>
            </a:xfrm>
            <a:custGeom>
              <a:avLst/>
              <a:gdLst/>
              <a:ahLst/>
              <a:cxnLst/>
              <a:rect l="l" t="t" r="r" b="b"/>
              <a:pathLst>
                <a:path w="402" h="397" extrusionOk="0">
                  <a:moveTo>
                    <a:pt x="192" y="0"/>
                  </a:moveTo>
                  <a:cubicBezTo>
                    <a:pt x="91" y="0"/>
                    <a:pt x="0" y="127"/>
                    <a:pt x="92" y="218"/>
                  </a:cubicBezTo>
                  <a:cubicBezTo>
                    <a:pt x="127" y="242"/>
                    <a:pt x="139" y="266"/>
                    <a:pt x="151" y="290"/>
                  </a:cubicBezTo>
                  <a:cubicBezTo>
                    <a:pt x="163" y="337"/>
                    <a:pt x="187" y="361"/>
                    <a:pt x="223" y="385"/>
                  </a:cubicBezTo>
                  <a:cubicBezTo>
                    <a:pt x="223" y="385"/>
                    <a:pt x="282" y="397"/>
                    <a:pt x="270" y="397"/>
                  </a:cubicBezTo>
                  <a:lnTo>
                    <a:pt x="282" y="397"/>
                  </a:lnTo>
                  <a:cubicBezTo>
                    <a:pt x="306" y="397"/>
                    <a:pt x="318" y="385"/>
                    <a:pt x="342" y="385"/>
                  </a:cubicBezTo>
                  <a:cubicBezTo>
                    <a:pt x="389" y="349"/>
                    <a:pt x="401" y="290"/>
                    <a:pt x="401" y="242"/>
                  </a:cubicBezTo>
                  <a:cubicBezTo>
                    <a:pt x="389" y="159"/>
                    <a:pt x="330" y="99"/>
                    <a:pt x="282" y="39"/>
                  </a:cubicBezTo>
                  <a:cubicBezTo>
                    <a:pt x="254" y="12"/>
                    <a:pt x="223" y="0"/>
                    <a:pt x="1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12380;p44">
              <a:extLst>
                <a:ext uri="{FF2B5EF4-FFF2-40B4-BE49-F238E27FC236}">
                  <a16:creationId xmlns:a16="http://schemas.microsoft.com/office/drawing/2014/main" id="{4E07A8CD-ABB2-F533-CF42-710D5BEDE6A8}"/>
                </a:ext>
              </a:extLst>
            </p:cNvPr>
            <p:cNvSpPr/>
            <p:nvPr/>
          </p:nvSpPr>
          <p:spPr>
            <a:xfrm>
              <a:off x="3726975" y="2207400"/>
              <a:ext cx="6550" cy="7375"/>
            </a:xfrm>
            <a:custGeom>
              <a:avLst/>
              <a:gdLst/>
              <a:ahLst/>
              <a:cxnLst/>
              <a:rect l="l" t="t" r="r" b="b"/>
              <a:pathLst>
                <a:path w="262" h="295" extrusionOk="0">
                  <a:moveTo>
                    <a:pt x="110" y="1"/>
                  </a:moveTo>
                  <a:cubicBezTo>
                    <a:pt x="58" y="1"/>
                    <a:pt x="1" y="54"/>
                    <a:pt x="35" y="113"/>
                  </a:cubicBezTo>
                  <a:cubicBezTo>
                    <a:pt x="83" y="173"/>
                    <a:pt x="118" y="232"/>
                    <a:pt x="178" y="280"/>
                  </a:cubicBezTo>
                  <a:cubicBezTo>
                    <a:pt x="188" y="290"/>
                    <a:pt x="199" y="295"/>
                    <a:pt x="210" y="295"/>
                  </a:cubicBezTo>
                  <a:cubicBezTo>
                    <a:pt x="237" y="295"/>
                    <a:pt x="261" y="267"/>
                    <a:pt x="261" y="232"/>
                  </a:cubicBezTo>
                  <a:cubicBezTo>
                    <a:pt x="237" y="161"/>
                    <a:pt x="213" y="102"/>
                    <a:pt x="166" y="30"/>
                  </a:cubicBezTo>
                  <a:cubicBezTo>
                    <a:pt x="152" y="9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12381;p44">
              <a:extLst>
                <a:ext uri="{FF2B5EF4-FFF2-40B4-BE49-F238E27FC236}">
                  <a16:creationId xmlns:a16="http://schemas.microsoft.com/office/drawing/2014/main" id="{89083730-7A8D-8D4C-7B49-231A8947E12D}"/>
                </a:ext>
              </a:extLst>
            </p:cNvPr>
            <p:cNvSpPr/>
            <p:nvPr/>
          </p:nvSpPr>
          <p:spPr>
            <a:xfrm>
              <a:off x="3823000" y="2245900"/>
              <a:ext cx="8750" cy="24425"/>
            </a:xfrm>
            <a:custGeom>
              <a:avLst/>
              <a:gdLst/>
              <a:ahLst/>
              <a:cxnLst/>
              <a:rect l="l" t="t" r="r" b="b"/>
              <a:pathLst>
                <a:path w="350" h="977" extrusionOk="0">
                  <a:moveTo>
                    <a:pt x="49" y="1"/>
                  </a:moveTo>
                  <a:cubicBezTo>
                    <a:pt x="24" y="1"/>
                    <a:pt x="1" y="24"/>
                    <a:pt x="16" y="62"/>
                  </a:cubicBezTo>
                  <a:cubicBezTo>
                    <a:pt x="87" y="216"/>
                    <a:pt x="135" y="383"/>
                    <a:pt x="171" y="538"/>
                  </a:cubicBezTo>
                  <a:cubicBezTo>
                    <a:pt x="194" y="681"/>
                    <a:pt x="206" y="824"/>
                    <a:pt x="266" y="955"/>
                  </a:cubicBezTo>
                  <a:cubicBezTo>
                    <a:pt x="276" y="970"/>
                    <a:pt x="288" y="976"/>
                    <a:pt x="299" y="976"/>
                  </a:cubicBezTo>
                  <a:cubicBezTo>
                    <a:pt x="313" y="976"/>
                    <a:pt x="325" y="964"/>
                    <a:pt x="325" y="943"/>
                  </a:cubicBezTo>
                  <a:cubicBezTo>
                    <a:pt x="349" y="645"/>
                    <a:pt x="230" y="288"/>
                    <a:pt x="87" y="26"/>
                  </a:cubicBezTo>
                  <a:cubicBezTo>
                    <a:pt x="78" y="8"/>
                    <a:pt x="63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12382;p44">
              <a:extLst>
                <a:ext uri="{FF2B5EF4-FFF2-40B4-BE49-F238E27FC236}">
                  <a16:creationId xmlns:a16="http://schemas.microsoft.com/office/drawing/2014/main" id="{A136E918-2FB7-55BD-55A1-B2064DDE0D21}"/>
                </a:ext>
              </a:extLst>
            </p:cNvPr>
            <p:cNvSpPr/>
            <p:nvPr/>
          </p:nvSpPr>
          <p:spPr>
            <a:xfrm>
              <a:off x="3825775" y="2249175"/>
              <a:ext cx="7750" cy="25975"/>
            </a:xfrm>
            <a:custGeom>
              <a:avLst/>
              <a:gdLst/>
              <a:ahLst/>
              <a:cxnLst/>
              <a:rect l="l" t="t" r="r" b="b"/>
              <a:pathLst>
                <a:path w="310" h="1039" extrusionOk="0">
                  <a:moveTo>
                    <a:pt x="54" y="1"/>
                  </a:moveTo>
                  <a:cubicBezTo>
                    <a:pt x="26" y="1"/>
                    <a:pt x="0" y="19"/>
                    <a:pt x="0" y="50"/>
                  </a:cubicBezTo>
                  <a:cubicBezTo>
                    <a:pt x="12" y="228"/>
                    <a:pt x="36" y="395"/>
                    <a:pt x="71" y="574"/>
                  </a:cubicBezTo>
                  <a:cubicBezTo>
                    <a:pt x="95" y="728"/>
                    <a:pt x="95" y="907"/>
                    <a:pt x="202" y="1026"/>
                  </a:cubicBezTo>
                  <a:cubicBezTo>
                    <a:pt x="215" y="1035"/>
                    <a:pt x="228" y="1038"/>
                    <a:pt x="239" y="1038"/>
                  </a:cubicBezTo>
                  <a:cubicBezTo>
                    <a:pt x="259" y="1038"/>
                    <a:pt x="274" y="1025"/>
                    <a:pt x="274" y="1002"/>
                  </a:cubicBezTo>
                  <a:cubicBezTo>
                    <a:pt x="310" y="859"/>
                    <a:pt x="250" y="728"/>
                    <a:pt x="214" y="574"/>
                  </a:cubicBezTo>
                  <a:cubicBezTo>
                    <a:pt x="179" y="395"/>
                    <a:pt x="143" y="228"/>
                    <a:pt x="119" y="50"/>
                  </a:cubicBezTo>
                  <a:cubicBezTo>
                    <a:pt x="108" y="16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12383;p44">
              <a:extLst>
                <a:ext uri="{FF2B5EF4-FFF2-40B4-BE49-F238E27FC236}">
                  <a16:creationId xmlns:a16="http://schemas.microsoft.com/office/drawing/2014/main" id="{F2E08F18-1494-13BB-358A-8241B183C191}"/>
                </a:ext>
              </a:extLst>
            </p:cNvPr>
            <p:cNvSpPr/>
            <p:nvPr/>
          </p:nvSpPr>
          <p:spPr>
            <a:xfrm>
              <a:off x="3816250" y="2236875"/>
              <a:ext cx="14600" cy="43650"/>
            </a:xfrm>
            <a:custGeom>
              <a:avLst/>
              <a:gdLst/>
              <a:ahLst/>
              <a:cxnLst/>
              <a:rect l="l" t="t" r="r" b="b"/>
              <a:pathLst>
                <a:path w="584" h="1746" extrusionOk="0">
                  <a:moveTo>
                    <a:pt x="113" y="1"/>
                  </a:moveTo>
                  <a:cubicBezTo>
                    <a:pt x="72" y="1"/>
                    <a:pt x="30" y="31"/>
                    <a:pt x="24" y="89"/>
                  </a:cubicBezTo>
                  <a:cubicBezTo>
                    <a:pt x="0" y="387"/>
                    <a:pt x="36" y="685"/>
                    <a:pt x="95" y="982"/>
                  </a:cubicBezTo>
                  <a:cubicBezTo>
                    <a:pt x="131" y="1232"/>
                    <a:pt x="131" y="1554"/>
                    <a:pt x="345" y="1720"/>
                  </a:cubicBezTo>
                  <a:cubicBezTo>
                    <a:pt x="362" y="1737"/>
                    <a:pt x="384" y="1746"/>
                    <a:pt x="404" y="1746"/>
                  </a:cubicBezTo>
                  <a:cubicBezTo>
                    <a:pt x="429" y="1746"/>
                    <a:pt x="452" y="1734"/>
                    <a:pt x="464" y="1709"/>
                  </a:cubicBezTo>
                  <a:cubicBezTo>
                    <a:pt x="583" y="1482"/>
                    <a:pt x="476" y="1232"/>
                    <a:pt x="429" y="1006"/>
                  </a:cubicBezTo>
                  <a:cubicBezTo>
                    <a:pt x="381" y="697"/>
                    <a:pt x="298" y="387"/>
                    <a:pt x="191" y="66"/>
                  </a:cubicBezTo>
                  <a:cubicBezTo>
                    <a:pt x="180" y="22"/>
                    <a:pt x="147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12384;p44">
              <a:extLst>
                <a:ext uri="{FF2B5EF4-FFF2-40B4-BE49-F238E27FC236}">
                  <a16:creationId xmlns:a16="http://schemas.microsoft.com/office/drawing/2014/main" id="{08B144D9-CDA7-6989-BDC3-6CF2E3BE325F}"/>
                </a:ext>
              </a:extLst>
            </p:cNvPr>
            <p:cNvSpPr/>
            <p:nvPr/>
          </p:nvSpPr>
          <p:spPr>
            <a:xfrm>
              <a:off x="3810875" y="2243200"/>
              <a:ext cx="7475" cy="30325"/>
            </a:xfrm>
            <a:custGeom>
              <a:avLst/>
              <a:gdLst/>
              <a:ahLst/>
              <a:cxnLst/>
              <a:rect l="l" t="t" r="r" b="b"/>
              <a:pathLst>
                <a:path w="299" h="1213" extrusionOk="0">
                  <a:moveTo>
                    <a:pt x="80" y="0"/>
                  </a:moveTo>
                  <a:cubicBezTo>
                    <a:pt x="57" y="0"/>
                    <a:pt x="36" y="9"/>
                    <a:pt x="36" y="27"/>
                  </a:cubicBezTo>
                  <a:cubicBezTo>
                    <a:pt x="13" y="229"/>
                    <a:pt x="1" y="432"/>
                    <a:pt x="25" y="634"/>
                  </a:cubicBezTo>
                  <a:cubicBezTo>
                    <a:pt x="36" y="813"/>
                    <a:pt x="36" y="1027"/>
                    <a:pt x="132" y="1182"/>
                  </a:cubicBezTo>
                  <a:cubicBezTo>
                    <a:pt x="142" y="1203"/>
                    <a:pt x="164" y="1212"/>
                    <a:pt x="186" y="1212"/>
                  </a:cubicBezTo>
                  <a:cubicBezTo>
                    <a:pt x="215" y="1212"/>
                    <a:pt x="244" y="1197"/>
                    <a:pt x="251" y="1170"/>
                  </a:cubicBezTo>
                  <a:cubicBezTo>
                    <a:pt x="298" y="1003"/>
                    <a:pt x="251" y="825"/>
                    <a:pt x="239" y="646"/>
                  </a:cubicBezTo>
                  <a:cubicBezTo>
                    <a:pt x="203" y="444"/>
                    <a:pt x="156" y="229"/>
                    <a:pt x="132" y="27"/>
                  </a:cubicBezTo>
                  <a:cubicBezTo>
                    <a:pt x="126" y="9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12385;p44">
              <a:extLst>
                <a:ext uri="{FF2B5EF4-FFF2-40B4-BE49-F238E27FC236}">
                  <a16:creationId xmlns:a16="http://schemas.microsoft.com/office/drawing/2014/main" id="{40D3D75A-8A76-F1B9-0955-D8BA44168A4A}"/>
                </a:ext>
              </a:extLst>
            </p:cNvPr>
            <p:cNvSpPr/>
            <p:nvPr/>
          </p:nvSpPr>
          <p:spPr>
            <a:xfrm>
              <a:off x="3800750" y="2255550"/>
              <a:ext cx="9550" cy="22700"/>
            </a:xfrm>
            <a:custGeom>
              <a:avLst/>
              <a:gdLst/>
              <a:ahLst/>
              <a:cxnLst/>
              <a:rect l="l" t="t" r="r" b="b"/>
              <a:pathLst>
                <a:path w="382" h="908" extrusionOk="0">
                  <a:moveTo>
                    <a:pt x="120" y="0"/>
                  </a:moveTo>
                  <a:cubicBezTo>
                    <a:pt x="114" y="0"/>
                    <a:pt x="108" y="3"/>
                    <a:pt x="108" y="9"/>
                  </a:cubicBezTo>
                  <a:cubicBezTo>
                    <a:pt x="49" y="176"/>
                    <a:pt x="25" y="319"/>
                    <a:pt x="13" y="497"/>
                  </a:cubicBezTo>
                  <a:cubicBezTo>
                    <a:pt x="1" y="652"/>
                    <a:pt x="1" y="771"/>
                    <a:pt x="108" y="890"/>
                  </a:cubicBezTo>
                  <a:cubicBezTo>
                    <a:pt x="114" y="902"/>
                    <a:pt x="132" y="908"/>
                    <a:pt x="151" y="908"/>
                  </a:cubicBezTo>
                  <a:cubicBezTo>
                    <a:pt x="171" y="908"/>
                    <a:pt x="191" y="902"/>
                    <a:pt x="203" y="890"/>
                  </a:cubicBezTo>
                  <a:cubicBezTo>
                    <a:pt x="382" y="652"/>
                    <a:pt x="227" y="247"/>
                    <a:pt x="132" y="9"/>
                  </a:cubicBezTo>
                  <a:cubicBezTo>
                    <a:pt x="132" y="3"/>
                    <a:pt x="12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12386;p44">
              <a:extLst>
                <a:ext uri="{FF2B5EF4-FFF2-40B4-BE49-F238E27FC236}">
                  <a16:creationId xmlns:a16="http://schemas.microsoft.com/office/drawing/2014/main" id="{7CE6C98D-4C90-EAE4-6D80-86E8B7247BFD}"/>
                </a:ext>
              </a:extLst>
            </p:cNvPr>
            <p:cNvSpPr/>
            <p:nvPr/>
          </p:nvSpPr>
          <p:spPr>
            <a:xfrm>
              <a:off x="3790350" y="2264200"/>
              <a:ext cx="6200" cy="9900"/>
            </a:xfrm>
            <a:custGeom>
              <a:avLst/>
              <a:gdLst/>
              <a:ahLst/>
              <a:cxnLst/>
              <a:rect l="l" t="t" r="r" b="b"/>
              <a:pathLst>
                <a:path w="248" h="396" extrusionOk="0">
                  <a:moveTo>
                    <a:pt x="219" y="0"/>
                  </a:moveTo>
                  <a:cubicBezTo>
                    <a:pt x="214" y="0"/>
                    <a:pt x="208" y="3"/>
                    <a:pt x="203" y="8"/>
                  </a:cubicBezTo>
                  <a:cubicBezTo>
                    <a:pt x="107" y="80"/>
                    <a:pt x="0" y="258"/>
                    <a:pt x="72" y="377"/>
                  </a:cubicBezTo>
                  <a:cubicBezTo>
                    <a:pt x="78" y="389"/>
                    <a:pt x="92" y="395"/>
                    <a:pt x="107" y="395"/>
                  </a:cubicBezTo>
                  <a:cubicBezTo>
                    <a:pt x="122" y="395"/>
                    <a:pt x="137" y="389"/>
                    <a:pt x="143" y="377"/>
                  </a:cubicBezTo>
                  <a:cubicBezTo>
                    <a:pt x="203" y="282"/>
                    <a:pt x="179" y="151"/>
                    <a:pt x="238" y="44"/>
                  </a:cubicBezTo>
                  <a:cubicBezTo>
                    <a:pt x="247" y="26"/>
                    <a:pt x="236" y="0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12387;p44">
              <a:extLst>
                <a:ext uri="{FF2B5EF4-FFF2-40B4-BE49-F238E27FC236}">
                  <a16:creationId xmlns:a16="http://schemas.microsoft.com/office/drawing/2014/main" id="{8C6DFE43-0324-E5D3-EA28-7338C930E5E5}"/>
                </a:ext>
              </a:extLst>
            </p:cNvPr>
            <p:cNvSpPr/>
            <p:nvPr/>
          </p:nvSpPr>
          <p:spPr>
            <a:xfrm>
              <a:off x="3804325" y="2274075"/>
              <a:ext cx="4200" cy="7975"/>
            </a:xfrm>
            <a:custGeom>
              <a:avLst/>
              <a:gdLst/>
              <a:ahLst/>
              <a:cxnLst/>
              <a:rect l="l" t="t" r="r" b="b"/>
              <a:pathLst>
                <a:path w="168" h="319" extrusionOk="0">
                  <a:moveTo>
                    <a:pt x="90" y="0"/>
                  </a:moveTo>
                  <a:cubicBezTo>
                    <a:pt x="57" y="0"/>
                    <a:pt x="25" y="18"/>
                    <a:pt x="25" y="54"/>
                  </a:cubicBezTo>
                  <a:cubicBezTo>
                    <a:pt x="25" y="149"/>
                    <a:pt x="1" y="221"/>
                    <a:pt x="48" y="292"/>
                  </a:cubicBezTo>
                  <a:cubicBezTo>
                    <a:pt x="54" y="310"/>
                    <a:pt x="69" y="319"/>
                    <a:pt x="84" y="319"/>
                  </a:cubicBezTo>
                  <a:cubicBezTo>
                    <a:pt x="99" y="319"/>
                    <a:pt x="114" y="310"/>
                    <a:pt x="120" y="292"/>
                  </a:cubicBezTo>
                  <a:cubicBezTo>
                    <a:pt x="167" y="221"/>
                    <a:pt x="156" y="149"/>
                    <a:pt x="156" y="54"/>
                  </a:cubicBezTo>
                  <a:cubicBezTo>
                    <a:pt x="156" y="18"/>
                    <a:pt x="123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12388;p44">
              <a:extLst>
                <a:ext uri="{FF2B5EF4-FFF2-40B4-BE49-F238E27FC236}">
                  <a16:creationId xmlns:a16="http://schemas.microsoft.com/office/drawing/2014/main" id="{41D38F89-1F33-816F-7A4A-218EB6949F42}"/>
                </a:ext>
              </a:extLst>
            </p:cNvPr>
            <p:cNvSpPr/>
            <p:nvPr/>
          </p:nvSpPr>
          <p:spPr>
            <a:xfrm>
              <a:off x="3819675" y="2273375"/>
              <a:ext cx="9675" cy="9825"/>
            </a:xfrm>
            <a:custGeom>
              <a:avLst/>
              <a:gdLst/>
              <a:ahLst/>
              <a:cxnLst/>
              <a:rect l="l" t="t" r="r" b="b"/>
              <a:pathLst>
                <a:path w="387" h="393" extrusionOk="0">
                  <a:moveTo>
                    <a:pt x="128" y="0"/>
                  </a:moveTo>
                  <a:cubicBezTo>
                    <a:pt x="59" y="0"/>
                    <a:pt x="0" y="85"/>
                    <a:pt x="65" y="141"/>
                  </a:cubicBezTo>
                  <a:cubicBezTo>
                    <a:pt x="137" y="213"/>
                    <a:pt x="208" y="320"/>
                    <a:pt x="304" y="380"/>
                  </a:cubicBezTo>
                  <a:cubicBezTo>
                    <a:pt x="312" y="388"/>
                    <a:pt x="322" y="392"/>
                    <a:pt x="331" y="392"/>
                  </a:cubicBezTo>
                  <a:cubicBezTo>
                    <a:pt x="360" y="392"/>
                    <a:pt x="387" y="356"/>
                    <a:pt x="387" y="320"/>
                  </a:cubicBezTo>
                  <a:cubicBezTo>
                    <a:pt x="363" y="201"/>
                    <a:pt x="256" y="118"/>
                    <a:pt x="185" y="22"/>
                  </a:cubicBezTo>
                  <a:cubicBezTo>
                    <a:pt x="166" y="7"/>
                    <a:pt x="14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12389;p44">
              <a:extLst>
                <a:ext uri="{FF2B5EF4-FFF2-40B4-BE49-F238E27FC236}">
                  <a16:creationId xmlns:a16="http://schemas.microsoft.com/office/drawing/2014/main" id="{2B219E9F-3A74-85C0-CE89-225011E601E0}"/>
                </a:ext>
              </a:extLst>
            </p:cNvPr>
            <p:cNvSpPr/>
            <p:nvPr/>
          </p:nvSpPr>
          <p:spPr>
            <a:xfrm>
              <a:off x="3830275" y="2279875"/>
              <a:ext cx="9500" cy="7475"/>
            </a:xfrm>
            <a:custGeom>
              <a:avLst/>
              <a:gdLst/>
              <a:ahLst/>
              <a:cxnLst/>
              <a:rect l="l" t="t" r="r" b="b"/>
              <a:pathLst>
                <a:path w="380" h="299" extrusionOk="0">
                  <a:moveTo>
                    <a:pt x="113" y="1"/>
                  </a:moveTo>
                  <a:cubicBezTo>
                    <a:pt x="46" y="1"/>
                    <a:pt x="0" y="79"/>
                    <a:pt x="70" y="131"/>
                  </a:cubicBezTo>
                  <a:cubicBezTo>
                    <a:pt x="118" y="179"/>
                    <a:pt x="153" y="227"/>
                    <a:pt x="213" y="274"/>
                  </a:cubicBezTo>
                  <a:cubicBezTo>
                    <a:pt x="261" y="298"/>
                    <a:pt x="308" y="298"/>
                    <a:pt x="356" y="298"/>
                  </a:cubicBezTo>
                  <a:cubicBezTo>
                    <a:pt x="380" y="298"/>
                    <a:pt x="380" y="251"/>
                    <a:pt x="380" y="239"/>
                  </a:cubicBezTo>
                  <a:cubicBezTo>
                    <a:pt x="368" y="191"/>
                    <a:pt x="356" y="167"/>
                    <a:pt x="308" y="131"/>
                  </a:cubicBezTo>
                  <a:cubicBezTo>
                    <a:pt x="261" y="108"/>
                    <a:pt x="237" y="60"/>
                    <a:pt x="189" y="36"/>
                  </a:cubicBezTo>
                  <a:cubicBezTo>
                    <a:pt x="164" y="11"/>
                    <a:pt x="137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12390;p44">
              <a:extLst>
                <a:ext uri="{FF2B5EF4-FFF2-40B4-BE49-F238E27FC236}">
                  <a16:creationId xmlns:a16="http://schemas.microsoft.com/office/drawing/2014/main" id="{082FCD1A-DDC6-20ED-3FC1-615DF0174691}"/>
                </a:ext>
              </a:extLst>
            </p:cNvPr>
            <p:cNvSpPr/>
            <p:nvPr/>
          </p:nvSpPr>
          <p:spPr>
            <a:xfrm>
              <a:off x="3842825" y="2279625"/>
              <a:ext cx="12125" cy="10400"/>
            </a:xfrm>
            <a:custGeom>
              <a:avLst/>
              <a:gdLst/>
              <a:ahLst/>
              <a:cxnLst/>
              <a:rect l="l" t="t" r="r" b="b"/>
              <a:pathLst>
                <a:path w="485" h="416" extrusionOk="0">
                  <a:moveTo>
                    <a:pt x="130" y="0"/>
                  </a:moveTo>
                  <a:cubicBezTo>
                    <a:pt x="61" y="0"/>
                    <a:pt x="0" y="86"/>
                    <a:pt x="56" y="141"/>
                  </a:cubicBezTo>
                  <a:cubicBezTo>
                    <a:pt x="116" y="201"/>
                    <a:pt x="175" y="249"/>
                    <a:pt x="235" y="308"/>
                  </a:cubicBezTo>
                  <a:lnTo>
                    <a:pt x="306" y="380"/>
                  </a:lnTo>
                  <a:cubicBezTo>
                    <a:pt x="342" y="415"/>
                    <a:pt x="390" y="415"/>
                    <a:pt x="425" y="415"/>
                  </a:cubicBezTo>
                  <a:cubicBezTo>
                    <a:pt x="461" y="415"/>
                    <a:pt x="485" y="403"/>
                    <a:pt x="485" y="356"/>
                  </a:cubicBezTo>
                  <a:cubicBezTo>
                    <a:pt x="485" y="320"/>
                    <a:pt x="473" y="284"/>
                    <a:pt x="461" y="249"/>
                  </a:cubicBezTo>
                  <a:cubicBezTo>
                    <a:pt x="449" y="225"/>
                    <a:pt x="402" y="189"/>
                    <a:pt x="366" y="177"/>
                  </a:cubicBezTo>
                  <a:cubicBezTo>
                    <a:pt x="306" y="130"/>
                    <a:pt x="247" y="70"/>
                    <a:pt x="187" y="22"/>
                  </a:cubicBezTo>
                  <a:cubicBezTo>
                    <a:pt x="169" y="7"/>
                    <a:pt x="14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12391;p44">
              <a:extLst>
                <a:ext uri="{FF2B5EF4-FFF2-40B4-BE49-F238E27FC236}">
                  <a16:creationId xmlns:a16="http://schemas.microsoft.com/office/drawing/2014/main" id="{6DF77E87-35F9-E607-D30D-562ED97B866A}"/>
                </a:ext>
              </a:extLst>
            </p:cNvPr>
            <p:cNvSpPr/>
            <p:nvPr/>
          </p:nvSpPr>
          <p:spPr>
            <a:xfrm>
              <a:off x="3774575" y="2274025"/>
              <a:ext cx="5975" cy="8550"/>
            </a:xfrm>
            <a:custGeom>
              <a:avLst/>
              <a:gdLst/>
              <a:ahLst/>
              <a:cxnLst/>
              <a:rect l="l" t="t" r="r" b="b"/>
              <a:pathLst>
                <a:path w="239" h="342" extrusionOk="0">
                  <a:moveTo>
                    <a:pt x="131" y="1"/>
                  </a:moveTo>
                  <a:cubicBezTo>
                    <a:pt x="108" y="1"/>
                    <a:pt x="89" y="16"/>
                    <a:pt x="84" y="44"/>
                  </a:cubicBezTo>
                  <a:cubicBezTo>
                    <a:pt x="60" y="92"/>
                    <a:pt x="36" y="127"/>
                    <a:pt x="24" y="175"/>
                  </a:cubicBezTo>
                  <a:cubicBezTo>
                    <a:pt x="0" y="223"/>
                    <a:pt x="24" y="270"/>
                    <a:pt x="48" y="306"/>
                  </a:cubicBezTo>
                  <a:cubicBezTo>
                    <a:pt x="60" y="342"/>
                    <a:pt x="84" y="342"/>
                    <a:pt x="107" y="342"/>
                  </a:cubicBezTo>
                  <a:cubicBezTo>
                    <a:pt x="167" y="318"/>
                    <a:pt x="214" y="294"/>
                    <a:pt x="226" y="234"/>
                  </a:cubicBezTo>
                  <a:cubicBezTo>
                    <a:pt x="238" y="175"/>
                    <a:pt x="214" y="115"/>
                    <a:pt x="203" y="56"/>
                  </a:cubicBezTo>
                  <a:cubicBezTo>
                    <a:pt x="184" y="19"/>
                    <a:pt x="155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12392;p44">
              <a:extLst>
                <a:ext uri="{FF2B5EF4-FFF2-40B4-BE49-F238E27FC236}">
                  <a16:creationId xmlns:a16="http://schemas.microsoft.com/office/drawing/2014/main" id="{2B22124B-886C-4E28-29F0-2FB299879793}"/>
                </a:ext>
              </a:extLst>
            </p:cNvPr>
            <p:cNvSpPr/>
            <p:nvPr/>
          </p:nvSpPr>
          <p:spPr>
            <a:xfrm>
              <a:off x="3766825" y="2281800"/>
              <a:ext cx="4350" cy="4350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85" y="1"/>
                  </a:moveTo>
                  <a:cubicBezTo>
                    <a:pt x="42" y="1"/>
                    <a:pt x="1" y="31"/>
                    <a:pt x="13" y="90"/>
                  </a:cubicBezTo>
                  <a:cubicBezTo>
                    <a:pt x="36" y="138"/>
                    <a:pt x="36" y="174"/>
                    <a:pt x="96" y="174"/>
                  </a:cubicBezTo>
                  <a:cubicBezTo>
                    <a:pt x="132" y="174"/>
                    <a:pt x="155" y="114"/>
                    <a:pt x="167" y="90"/>
                  </a:cubicBezTo>
                  <a:cubicBezTo>
                    <a:pt x="173" y="31"/>
                    <a:pt x="129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12393;p44">
              <a:extLst>
                <a:ext uri="{FF2B5EF4-FFF2-40B4-BE49-F238E27FC236}">
                  <a16:creationId xmlns:a16="http://schemas.microsoft.com/office/drawing/2014/main" id="{4C4F792B-7EAD-3386-E880-98688230CF55}"/>
                </a:ext>
              </a:extLst>
            </p:cNvPr>
            <p:cNvSpPr/>
            <p:nvPr/>
          </p:nvSpPr>
          <p:spPr>
            <a:xfrm>
              <a:off x="3757600" y="2275400"/>
              <a:ext cx="4500" cy="9125"/>
            </a:xfrm>
            <a:custGeom>
              <a:avLst/>
              <a:gdLst/>
              <a:ahLst/>
              <a:cxnLst/>
              <a:rect l="l" t="t" r="r" b="b"/>
              <a:pathLst>
                <a:path w="180" h="365" extrusionOk="0">
                  <a:moveTo>
                    <a:pt x="96" y="1"/>
                  </a:moveTo>
                  <a:cubicBezTo>
                    <a:pt x="54" y="1"/>
                    <a:pt x="12" y="25"/>
                    <a:pt x="12" y="72"/>
                  </a:cubicBezTo>
                  <a:cubicBezTo>
                    <a:pt x="12" y="168"/>
                    <a:pt x="1" y="275"/>
                    <a:pt x="60" y="346"/>
                  </a:cubicBezTo>
                  <a:cubicBezTo>
                    <a:pt x="66" y="358"/>
                    <a:pt x="81" y="364"/>
                    <a:pt x="96" y="364"/>
                  </a:cubicBezTo>
                  <a:cubicBezTo>
                    <a:pt x="111" y="364"/>
                    <a:pt x="126" y="358"/>
                    <a:pt x="131" y="346"/>
                  </a:cubicBezTo>
                  <a:cubicBezTo>
                    <a:pt x="179" y="275"/>
                    <a:pt x="167" y="168"/>
                    <a:pt x="179" y="72"/>
                  </a:cubicBezTo>
                  <a:cubicBezTo>
                    <a:pt x="179" y="25"/>
                    <a:pt x="137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12394;p44">
              <a:extLst>
                <a:ext uri="{FF2B5EF4-FFF2-40B4-BE49-F238E27FC236}">
                  <a16:creationId xmlns:a16="http://schemas.microsoft.com/office/drawing/2014/main" id="{0171465C-1AB4-6FB3-602C-0CBD6EAD85D2}"/>
                </a:ext>
              </a:extLst>
            </p:cNvPr>
            <p:cNvSpPr/>
            <p:nvPr/>
          </p:nvSpPr>
          <p:spPr>
            <a:xfrm>
              <a:off x="3752250" y="2277200"/>
              <a:ext cx="2700" cy="10800"/>
            </a:xfrm>
            <a:custGeom>
              <a:avLst/>
              <a:gdLst/>
              <a:ahLst/>
              <a:cxnLst/>
              <a:rect l="l" t="t" r="r" b="b"/>
              <a:pathLst>
                <a:path w="108" h="432" extrusionOk="0">
                  <a:moveTo>
                    <a:pt x="61" y="0"/>
                  </a:moveTo>
                  <a:cubicBezTo>
                    <a:pt x="42" y="0"/>
                    <a:pt x="24" y="12"/>
                    <a:pt x="24" y="36"/>
                  </a:cubicBezTo>
                  <a:lnTo>
                    <a:pt x="24" y="227"/>
                  </a:lnTo>
                  <a:cubicBezTo>
                    <a:pt x="24" y="286"/>
                    <a:pt x="0" y="346"/>
                    <a:pt x="36" y="405"/>
                  </a:cubicBezTo>
                  <a:cubicBezTo>
                    <a:pt x="42" y="423"/>
                    <a:pt x="54" y="432"/>
                    <a:pt x="66" y="432"/>
                  </a:cubicBezTo>
                  <a:cubicBezTo>
                    <a:pt x="78" y="432"/>
                    <a:pt x="89" y="423"/>
                    <a:pt x="95" y="405"/>
                  </a:cubicBezTo>
                  <a:cubicBezTo>
                    <a:pt x="107" y="358"/>
                    <a:pt x="107" y="286"/>
                    <a:pt x="107" y="227"/>
                  </a:cubicBezTo>
                  <a:lnTo>
                    <a:pt x="107" y="36"/>
                  </a:lnTo>
                  <a:cubicBezTo>
                    <a:pt x="101" y="12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12395;p44">
              <a:extLst>
                <a:ext uri="{FF2B5EF4-FFF2-40B4-BE49-F238E27FC236}">
                  <a16:creationId xmlns:a16="http://schemas.microsoft.com/office/drawing/2014/main" id="{C55A4753-6782-85B0-6A92-6887E16D1063}"/>
                </a:ext>
              </a:extLst>
            </p:cNvPr>
            <p:cNvSpPr/>
            <p:nvPr/>
          </p:nvSpPr>
          <p:spPr>
            <a:xfrm>
              <a:off x="3746150" y="2278300"/>
              <a:ext cx="4175" cy="6425"/>
            </a:xfrm>
            <a:custGeom>
              <a:avLst/>
              <a:gdLst/>
              <a:ahLst/>
              <a:cxnLst/>
              <a:rect l="l" t="t" r="r" b="b"/>
              <a:pathLst>
                <a:path w="167" h="257" extrusionOk="0">
                  <a:moveTo>
                    <a:pt x="83" y="1"/>
                  </a:moveTo>
                  <a:cubicBezTo>
                    <a:pt x="42" y="1"/>
                    <a:pt x="0" y="22"/>
                    <a:pt x="6" y="63"/>
                  </a:cubicBezTo>
                  <a:cubicBezTo>
                    <a:pt x="6" y="111"/>
                    <a:pt x="30" y="159"/>
                    <a:pt x="30" y="194"/>
                  </a:cubicBezTo>
                  <a:cubicBezTo>
                    <a:pt x="36" y="236"/>
                    <a:pt x="66" y="257"/>
                    <a:pt x="94" y="257"/>
                  </a:cubicBezTo>
                  <a:cubicBezTo>
                    <a:pt x="122" y="257"/>
                    <a:pt x="149" y="236"/>
                    <a:pt x="149" y="194"/>
                  </a:cubicBezTo>
                  <a:cubicBezTo>
                    <a:pt x="149" y="147"/>
                    <a:pt x="161" y="111"/>
                    <a:pt x="161" y="63"/>
                  </a:cubicBezTo>
                  <a:cubicBezTo>
                    <a:pt x="167" y="22"/>
                    <a:pt x="125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12396;p44">
              <a:extLst>
                <a:ext uri="{FF2B5EF4-FFF2-40B4-BE49-F238E27FC236}">
                  <a16:creationId xmlns:a16="http://schemas.microsoft.com/office/drawing/2014/main" id="{3D1A0E77-6732-FF9A-D8CC-898AFB4CDA18}"/>
                </a:ext>
              </a:extLst>
            </p:cNvPr>
            <p:cNvSpPr/>
            <p:nvPr/>
          </p:nvSpPr>
          <p:spPr>
            <a:xfrm>
              <a:off x="4073425" y="2461450"/>
              <a:ext cx="2700" cy="8875"/>
            </a:xfrm>
            <a:custGeom>
              <a:avLst/>
              <a:gdLst/>
              <a:ahLst/>
              <a:cxnLst/>
              <a:rect l="l" t="t" r="r" b="b"/>
              <a:pathLst>
                <a:path w="108" h="355" extrusionOk="0">
                  <a:moveTo>
                    <a:pt x="48" y="0"/>
                  </a:moveTo>
                  <a:lnTo>
                    <a:pt x="0" y="96"/>
                  </a:lnTo>
                  <a:lnTo>
                    <a:pt x="0" y="179"/>
                  </a:lnTo>
                  <a:cubicBezTo>
                    <a:pt x="0" y="238"/>
                    <a:pt x="0" y="286"/>
                    <a:pt x="36" y="346"/>
                  </a:cubicBezTo>
                  <a:cubicBezTo>
                    <a:pt x="42" y="352"/>
                    <a:pt x="51" y="354"/>
                    <a:pt x="58" y="354"/>
                  </a:cubicBezTo>
                  <a:cubicBezTo>
                    <a:pt x="66" y="354"/>
                    <a:pt x="71" y="352"/>
                    <a:pt x="71" y="346"/>
                  </a:cubicBezTo>
                  <a:cubicBezTo>
                    <a:pt x="107" y="286"/>
                    <a:pt x="107" y="238"/>
                    <a:pt x="107" y="179"/>
                  </a:cubicBezTo>
                  <a:lnTo>
                    <a:pt x="107" y="96"/>
                  </a:lnTo>
                  <a:cubicBezTo>
                    <a:pt x="107" y="60"/>
                    <a:pt x="71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12397;p44">
              <a:extLst>
                <a:ext uri="{FF2B5EF4-FFF2-40B4-BE49-F238E27FC236}">
                  <a16:creationId xmlns:a16="http://schemas.microsoft.com/office/drawing/2014/main" id="{A3D65709-A7DD-5C94-B087-5471F2B6C24E}"/>
                </a:ext>
              </a:extLst>
            </p:cNvPr>
            <p:cNvSpPr/>
            <p:nvPr/>
          </p:nvSpPr>
          <p:spPr>
            <a:xfrm>
              <a:off x="4062925" y="2452900"/>
              <a:ext cx="8725" cy="25775"/>
            </a:xfrm>
            <a:custGeom>
              <a:avLst/>
              <a:gdLst/>
              <a:ahLst/>
              <a:cxnLst/>
              <a:rect l="l" t="t" r="r" b="b"/>
              <a:pathLst>
                <a:path w="349" h="1031" extrusionOk="0">
                  <a:moveTo>
                    <a:pt x="90" y="0"/>
                  </a:moveTo>
                  <a:cubicBezTo>
                    <a:pt x="47" y="0"/>
                    <a:pt x="0" y="32"/>
                    <a:pt x="15" y="92"/>
                  </a:cubicBezTo>
                  <a:cubicBezTo>
                    <a:pt x="75" y="259"/>
                    <a:pt x="110" y="438"/>
                    <a:pt x="134" y="592"/>
                  </a:cubicBezTo>
                  <a:cubicBezTo>
                    <a:pt x="146" y="747"/>
                    <a:pt x="146" y="890"/>
                    <a:pt x="230" y="1009"/>
                  </a:cubicBezTo>
                  <a:cubicBezTo>
                    <a:pt x="235" y="1024"/>
                    <a:pt x="246" y="1031"/>
                    <a:pt x="258" y="1031"/>
                  </a:cubicBezTo>
                  <a:cubicBezTo>
                    <a:pt x="275" y="1031"/>
                    <a:pt x="294" y="1018"/>
                    <a:pt x="301" y="997"/>
                  </a:cubicBezTo>
                  <a:cubicBezTo>
                    <a:pt x="349" y="854"/>
                    <a:pt x="313" y="699"/>
                    <a:pt x="289" y="557"/>
                  </a:cubicBezTo>
                  <a:cubicBezTo>
                    <a:pt x="253" y="378"/>
                    <a:pt x="206" y="211"/>
                    <a:pt x="146" y="33"/>
                  </a:cubicBezTo>
                  <a:cubicBezTo>
                    <a:pt x="137" y="11"/>
                    <a:pt x="114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12398;p44">
              <a:extLst>
                <a:ext uri="{FF2B5EF4-FFF2-40B4-BE49-F238E27FC236}">
                  <a16:creationId xmlns:a16="http://schemas.microsoft.com/office/drawing/2014/main" id="{5362A6AD-69D0-91BC-AA6F-9A89C958F8F2}"/>
                </a:ext>
              </a:extLst>
            </p:cNvPr>
            <p:cNvSpPr/>
            <p:nvPr/>
          </p:nvSpPr>
          <p:spPr>
            <a:xfrm>
              <a:off x="4054375" y="2446850"/>
              <a:ext cx="7150" cy="19225"/>
            </a:xfrm>
            <a:custGeom>
              <a:avLst/>
              <a:gdLst/>
              <a:ahLst/>
              <a:cxnLst/>
              <a:rect l="l" t="t" r="r" b="b"/>
              <a:pathLst>
                <a:path w="286" h="769" extrusionOk="0">
                  <a:moveTo>
                    <a:pt x="140" y="1"/>
                  </a:moveTo>
                  <a:cubicBezTo>
                    <a:pt x="116" y="1"/>
                    <a:pt x="95" y="13"/>
                    <a:pt x="95" y="37"/>
                  </a:cubicBezTo>
                  <a:cubicBezTo>
                    <a:pt x="60" y="168"/>
                    <a:pt x="36" y="287"/>
                    <a:pt x="36" y="418"/>
                  </a:cubicBezTo>
                  <a:cubicBezTo>
                    <a:pt x="36" y="537"/>
                    <a:pt x="0" y="656"/>
                    <a:pt x="95" y="751"/>
                  </a:cubicBezTo>
                  <a:cubicBezTo>
                    <a:pt x="107" y="763"/>
                    <a:pt x="125" y="769"/>
                    <a:pt x="144" y="769"/>
                  </a:cubicBezTo>
                  <a:cubicBezTo>
                    <a:pt x="164" y="769"/>
                    <a:pt x="185" y="763"/>
                    <a:pt x="202" y="751"/>
                  </a:cubicBezTo>
                  <a:cubicBezTo>
                    <a:pt x="286" y="656"/>
                    <a:pt x="262" y="537"/>
                    <a:pt x="262" y="418"/>
                  </a:cubicBezTo>
                  <a:cubicBezTo>
                    <a:pt x="262" y="287"/>
                    <a:pt x="226" y="168"/>
                    <a:pt x="202" y="37"/>
                  </a:cubicBezTo>
                  <a:cubicBezTo>
                    <a:pt x="191" y="13"/>
                    <a:pt x="164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12399;p44">
              <a:extLst>
                <a:ext uri="{FF2B5EF4-FFF2-40B4-BE49-F238E27FC236}">
                  <a16:creationId xmlns:a16="http://schemas.microsoft.com/office/drawing/2014/main" id="{1BE2F715-A19C-14FA-50C0-3F05DE42F0E5}"/>
                </a:ext>
              </a:extLst>
            </p:cNvPr>
            <p:cNvSpPr/>
            <p:nvPr/>
          </p:nvSpPr>
          <p:spPr>
            <a:xfrm>
              <a:off x="4049000" y="2440300"/>
              <a:ext cx="5400" cy="22575"/>
            </a:xfrm>
            <a:custGeom>
              <a:avLst/>
              <a:gdLst/>
              <a:ahLst/>
              <a:cxnLst/>
              <a:rect l="l" t="t" r="r" b="b"/>
              <a:pathLst>
                <a:path w="216" h="903" extrusionOk="0">
                  <a:moveTo>
                    <a:pt x="66" y="1"/>
                  </a:moveTo>
                  <a:cubicBezTo>
                    <a:pt x="32" y="1"/>
                    <a:pt x="1" y="22"/>
                    <a:pt x="1" y="72"/>
                  </a:cubicBezTo>
                  <a:cubicBezTo>
                    <a:pt x="1" y="227"/>
                    <a:pt x="1" y="370"/>
                    <a:pt x="13" y="501"/>
                  </a:cubicBezTo>
                  <a:cubicBezTo>
                    <a:pt x="13" y="644"/>
                    <a:pt x="13" y="763"/>
                    <a:pt x="72" y="882"/>
                  </a:cubicBezTo>
                  <a:cubicBezTo>
                    <a:pt x="77" y="896"/>
                    <a:pt x="89" y="903"/>
                    <a:pt x="103" y="903"/>
                  </a:cubicBezTo>
                  <a:cubicBezTo>
                    <a:pt x="124" y="903"/>
                    <a:pt x="148" y="887"/>
                    <a:pt x="156" y="858"/>
                  </a:cubicBezTo>
                  <a:cubicBezTo>
                    <a:pt x="215" y="727"/>
                    <a:pt x="191" y="608"/>
                    <a:pt x="167" y="477"/>
                  </a:cubicBezTo>
                  <a:cubicBezTo>
                    <a:pt x="156" y="346"/>
                    <a:pt x="144" y="203"/>
                    <a:pt x="144" y="72"/>
                  </a:cubicBezTo>
                  <a:cubicBezTo>
                    <a:pt x="144" y="28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12400;p44">
              <a:extLst>
                <a:ext uri="{FF2B5EF4-FFF2-40B4-BE49-F238E27FC236}">
                  <a16:creationId xmlns:a16="http://schemas.microsoft.com/office/drawing/2014/main" id="{7F08BA02-F093-9826-B6FE-BB59FB18DBC4}"/>
                </a:ext>
              </a:extLst>
            </p:cNvPr>
            <p:cNvSpPr/>
            <p:nvPr/>
          </p:nvSpPr>
          <p:spPr>
            <a:xfrm>
              <a:off x="4040075" y="2442250"/>
              <a:ext cx="3600" cy="12750"/>
            </a:xfrm>
            <a:custGeom>
              <a:avLst/>
              <a:gdLst/>
              <a:ahLst/>
              <a:cxnLst/>
              <a:rect l="l" t="t" r="r" b="b"/>
              <a:pathLst>
                <a:path w="144" h="510" extrusionOk="0">
                  <a:moveTo>
                    <a:pt x="72" y="0"/>
                  </a:moveTo>
                  <a:cubicBezTo>
                    <a:pt x="42" y="0"/>
                    <a:pt x="12" y="18"/>
                    <a:pt x="12" y="54"/>
                  </a:cubicBezTo>
                  <a:cubicBezTo>
                    <a:pt x="12" y="209"/>
                    <a:pt x="1" y="352"/>
                    <a:pt x="36" y="483"/>
                  </a:cubicBezTo>
                  <a:cubicBezTo>
                    <a:pt x="48" y="500"/>
                    <a:pt x="60" y="509"/>
                    <a:pt x="70" y="509"/>
                  </a:cubicBezTo>
                  <a:cubicBezTo>
                    <a:pt x="81" y="509"/>
                    <a:pt x="90" y="500"/>
                    <a:pt x="96" y="483"/>
                  </a:cubicBezTo>
                  <a:cubicBezTo>
                    <a:pt x="143" y="340"/>
                    <a:pt x="132" y="209"/>
                    <a:pt x="132" y="54"/>
                  </a:cubicBezTo>
                  <a:cubicBezTo>
                    <a:pt x="132" y="18"/>
                    <a:pt x="102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12401;p44">
              <a:extLst>
                <a:ext uri="{FF2B5EF4-FFF2-40B4-BE49-F238E27FC236}">
                  <a16:creationId xmlns:a16="http://schemas.microsoft.com/office/drawing/2014/main" id="{41566327-DC2C-424B-2C43-639DE23C55A7}"/>
                </a:ext>
              </a:extLst>
            </p:cNvPr>
            <p:cNvSpPr/>
            <p:nvPr/>
          </p:nvSpPr>
          <p:spPr>
            <a:xfrm>
              <a:off x="4031150" y="2442700"/>
              <a:ext cx="6275" cy="15350"/>
            </a:xfrm>
            <a:custGeom>
              <a:avLst/>
              <a:gdLst/>
              <a:ahLst/>
              <a:cxnLst/>
              <a:rect l="l" t="t" r="r" b="b"/>
              <a:pathLst>
                <a:path w="251" h="614" extrusionOk="0">
                  <a:moveTo>
                    <a:pt x="112" y="0"/>
                  </a:moveTo>
                  <a:cubicBezTo>
                    <a:pt x="54" y="0"/>
                    <a:pt x="0" y="36"/>
                    <a:pt x="0" y="107"/>
                  </a:cubicBezTo>
                  <a:lnTo>
                    <a:pt x="0" y="393"/>
                  </a:lnTo>
                  <a:cubicBezTo>
                    <a:pt x="0" y="488"/>
                    <a:pt x="12" y="560"/>
                    <a:pt x="84" y="595"/>
                  </a:cubicBezTo>
                  <a:cubicBezTo>
                    <a:pt x="90" y="607"/>
                    <a:pt x="105" y="613"/>
                    <a:pt x="119" y="613"/>
                  </a:cubicBezTo>
                  <a:cubicBezTo>
                    <a:pt x="134" y="613"/>
                    <a:pt x="149" y="607"/>
                    <a:pt x="155" y="595"/>
                  </a:cubicBezTo>
                  <a:cubicBezTo>
                    <a:pt x="238" y="548"/>
                    <a:pt x="250" y="476"/>
                    <a:pt x="250" y="393"/>
                  </a:cubicBezTo>
                  <a:lnTo>
                    <a:pt x="250" y="107"/>
                  </a:lnTo>
                  <a:cubicBezTo>
                    <a:pt x="233" y="36"/>
                    <a:pt x="170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12402;p44">
              <a:extLst>
                <a:ext uri="{FF2B5EF4-FFF2-40B4-BE49-F238E27FC236}">
                  <a16:creationId xmlns:a16="http://schemas.microsoft.com/office/drawing/2014/main" id="{3DAABBFD-40FE-758C-D8B0-C8085D05080C}"/>
                </a:ext>
              </a:extLst>
            </p:cNvPr>
            <p:cNvSpPr/>
            <p:nvPr/>
          </p:nvSpPr>
          <p:spPr>
            <a:xfrm>
              <a:off x="4020125" y="2441875"/>
              <a:ext cx="5550" cy="18175"/>
            </a:xfrm>
            <a:custGeom>
              <a:avLst/>
              <a:gdLst/>
              <a:ahLst/>
              <a:cxnLst/>
              <a:rect l="l" t="t" r="r" b="b"/>
              <a:pathLst>
                <a:path w="222" h="727" extrusionOk="0">
                  <a:moveTo>
                    <a:pt x="112" y="0"/>
                  </a:moveTo>
                  <a:cubicBezTo>
                    <a:pt x="57" y="0"/>
                    <a:pt x="1" y="39"/>
                    <a:pt x="1" y="117"/>
                  </a:cubicBezTo>
                  <a:lnTo>
                    <a:pt x="1" y="426"/>
                  </a:lnTo>
                  <a:cubicBezTo>
                    <a:pt x="1" y="521"/>
                    <a:pt x="1" y="605"/>
                    <a:pt x="48" y="700"/>
                  </a:cubicBezTo>
                  <a:cubicBezTo>
                    <a:pt x="66" y="718"/>
                    <a:pt x="90" y="727"/>
                    <a:pt x="112" y="727"/>
                  </a:cubicBezTo>
                  <a:cubicBezTo>
                    <a:pt x="135" y="727"/>
                    <a:pt x="156" y="718"/>
                    <a:pt x="168" y="700"/>
                  </a:cubicBezTo>
                  <a:cubicBezTo>
                    <a:pt x="215" y="605"/>
                    <a:pt x="215" y="533"/>
                    <a:pt x="215" y="426"/>
                  </a:cubicBezTo>
                  <a:lnTo>
                    <a:pt x="215" y="117"/>
                  </a:lnTo>
                  <a:cubicBezTo>
                    <a:pt x="221" y="39"/>
                    <a:pt x="168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12403;p44">
              <a:extLst>
                <a:ext uri="{FF2B5EF4-FFF2-40B4-BE49-F238E27FC236}">
                  <a16:creationId xmlns:a16="http://schemas.microsoft.com/office/drawing/2014/main" id="{1BF46009-0506-7562-1184-7EC7E9E0BDF9}"/>
                </a:ext>
              </a:extLst>
            </p:cNvPr>
            <p:cNvSpPr/>
            <p:nvPr/>
          </p:nvSpPr>
          <p:spPr>
            <a:xfrm>
              <a:off x="4019250" y="2475275"/>
              <a:ext cx="3575" cy="8000"/>
            </a:xfrm>
            <a:custGeom>
              <a:avLst/>
              <a:gdLst/>
              <a:ahLst/>
              <a:cxnLst/>
              <a:rect l="l" t="t" r="r" b="b"/>
              <a:pathLst>
                <a:path w="143" h="320" extrusionOk="0">
                  <a:moveTo>
                    <a:pt x="76" y="1"/>
                  </a:moveTo>
                  <a:cubicBezTo>
                    <a:pt x="45" y="1"/>
                    <a:pt x="12" y="19"/>
                    <a:pt x="12" y="54"/>
                  </a:cubicBezTo>
                  <a:cubicBezTo>
                    <a:pt x="12" y="150"/>
                    <a:pt x="0" y="221"/>
                    <a:pt x="36" y="293"/>
                  </a:cubicBezTo>
                  <a:cubicBezTo>
                    <a:pt x="48" y="310"/>
                    <a:pt x="60" y="319"/>
                    <a:pt x="70" y="319"/>
                  </a:cubicBezTo>
                  <a:cubicBezTo>
                    <a:pt x="80" y="319"/>
                    <a:pt x="89" y="310"/>
                    <a:pt x="95" y="293"/>
                  </a:cubicBezTo>
                  <a:cubicBezTo>
                    <a:pt x="143" y="221"/>
                    <a:pt x="131" y="150"/>
                    <a:pt x="131" y="54"/>
                  </a:cubicBezTo>
                  <a:cubicBezTo>
                    <a:pt x="137" y="19"/>
                    <a:pt x="107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12404;p44">
              <a:extLst>
                <a:ext uri="{FF2B5EF4-FFF2-40B4-BE49-F238E27FC236}">
                  <a16:creationId xmlns:a16="http://schemas.microsoft.com/office/drawing/2014/main" id="{8EBB8E62-58B6-164F-78B9-1D0CD695F9FE}"/>
                </a:ext>
              </a:extLst>
            </p:cNvPr>
            <p:cNvSpPr/>
            <p:nvPr/>
          </p:nvSpPr>
          <p:spPr>
            <a:xfrm>
              <a:off x="4030550" y="2475875"/>
              <a:ext cx="4800" cy="4575"/>
            </a:xfrm>
            <a:custGeom>
              <a:avLst/>
              <a:gdLst/>
              <a:ahLst/>
              <a:cxnLst/>
              <a:rect l="l" t="t" r="r" b="b"/>
              <a:pathLst>
                <a:path w="192" h="183" extrusionOk="0">
                  <a:moveTo>
                    <a:pt x="96" y="1"/>
                  </a:moveTo>
                  <a:cubicBezTo>
                    <a:pt x="48" y="1"/>
                    <a:pt x="1" y="30"/>
                    <a:pt x="24" y="90"/>
                  </a:cubicBezTo>
                  <a:cubicBezTo>
                    <a:pt x="36" y="126"/>
                    <a:pt x="36" y="150"/>
                    <a:pt x="60" y="173"/>
                  </a:cubicBezTo>
                  <a:cubicBezTo>
                    <a:pt x="72" y="179"/>
                    <a:pt x="84" y="182"/>
                    <a:pt x="94" y="182"/>
                  </a:cubicBezTo>
                  <a:cubicBezTo>
                    <a:pt x="105" y="182"/>
                    <a:pt x="114" y="179"/>
                    <a:pt x="120" y="173"/>
                  </a:cubicBezTo>
                  <a:cubicBezTo>
                    <a:pt x="143" y="138"/>
                    <a:pt x="155" y="126"/>
                    <a:pt x="167" y="90"/>
                  </a:cubicBezTo>
                  <a:cubicBezTo>
                    <a:pt x="191" y="30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12405;p44">
              <a:extLst>
                <a:ext uri="{FF2B5EF4-FFF2-40B4-BE49-F238E27FC236}">
                  <a16:creationId xmlns:a16="http://schemas.microsoft.com/office/drawing/2014/main" id="{3EB9D83B-920E-B3F9-DE51-7014D764746C}"/>
                </a:ext>
              </a:extLst>
            </p:cNvPr>
            <p:cNvSpPr/>
            <p:nvPr/>
          </p:nvSpPr>
          <p:spPr>
            <a:xfrm>
              <a:off x="4098400" y="2485825"/>
              <a:ext cx="13425" cy="24150"/>
            </a:xfrm>
            <a:custGeom>
              <a:avLst/>
              <a:gdLst/>
              <a:ahLst/>
              <a:cxnLst/>
              <a:rect l="l" t="t" r="r" b="b"/>
              <a:pathLst>
                <a:path w="537" h="966" extrusionOk="0">
                  <a:moveTo>
                    <a:pt x="106" y="0"/>
                  </a:moveTo>
                  <a:cubicBezTo>
                    <a:pt x="54" y="0"/>
                    <a:pt x="1" y="52"/>
                    <a:pt x="25" y="109"/>
                  </a:cubicBezTo>
                  <a:cubicBezTo>
                    <a:pt x="85" y="264"/>
                    <a:pt x="144" y="406"/>
                    <a:pt x="180" y="561"/>
                  </a:cubicBezTo>
                  <a:cubicBezTo>
                    <a:pt x="204" y="692"/>
                    <a:pt x="227" y="811"/>
                    <a:pt x="287" y="930"/>
                  </a:cubicBezTo>
                  <a:cubicBezTo>
                    <a:pt x="293" y="954"/>
                    <a:pt x="314" y="966"/>
                    <a:pt x="338" y="966"/>
                  </a:cubicBezTo>
                  <a:cubicBezTo>
                    <a:pt x="361" y="966"/>
                    <a:pt x="388" y="954"/>
                    <a:pt x="406" y="930"/>
                  </a:cubicBezTo>
                  <a:cubicBezTo>
                    <a:pt x="537" y="633"/>
                    <a:pt x="323" y="275"/>
                    <a:pt x="168" y="37"/>
                  </a:cubicBezTo>
                  <a:cubicBezTo>
                    <a:pt x="153" y="11"/>
                    <a:pt x="130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12406;p44">
              <a:extLst>
                <a:ext uri="{FF2B5EF4-FFF2-40B4-BE49-F238E27FC236}">
                  <a16:creationId xmlns:a16="http://schemas.microsoft.com/office/drawing/2014/main" id="{DC80AA83-84A6-CC16-39F7-884FB3DCEFE0}"/>
                </a:ext>
              </a:extLst>
            </p:cNvPr>
            <p:cNvSpPr/>
            <p:nvPr/>
          </p:nvSpPr>
          <p:spPr>
            <a:xfrm>
              <a:off x="4093125" y="2487600"/>
              <a:ext cx="10075" cy="28450"/>
            </a:xfrm>
            <a:custGeom>
              <a:avLst/>
              <a:gdLst/>
              <a:ahLst/>
              <a:cxnLst/>
              <a:rect l="l" t="t" r="r" b="b"/>
              <a:pathLst>
                <a:path w="403" h="1138" extrusionOk="0">
                  <a:moveTo>
                    <a:pt x="101" y="0"/>
                  </a:moveTo>
                  <a:cubicBezTo>
                    <a:pt x="47" y="0"/>
                    <a:pt x="0" y="40"/>
                    <a:pt x="22" y="97"/>
                  </a:cubicBezTo>
                  <a:cubicBezTo>
                    <a:pt x="105" y="431"/>
                    <a:pt x="93" y="788"/>
                    <a:pt x="224" y="1097"/>
                  </a:cubicBezTo>
                  <a:cubicBezTo>
                    <a:pt x="230" y="1123"/>
                    <a:pt x="260" y="1138"/>
                    <a:pt x="288" y="1138"/>
                  </a:cubicBezTo>
                  <a:cubicBezTo>
                    <a:pt x="313" y="1138"/>
                    <a:pt x="338" y="1126"/>
                    <a:pt x="343" y="1097"/>
                  </a:cubicBezTo>
                  <a:cubicBezTo>
                    <a:pt x="403" y="740"/>
                    <a:pt x="319" y="395"/>
                    <a:pt x="200" y="62"/>
                  </a:cubicBezTo>
                  <a:cubicBezTo>
                    <a:pt x="176" y="18"/>
                    <a:pt x="13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12407;p44">
              <a:extLst>
                <a:ext uri="{FF2B5EF4-FFF2-40B4-BE49-F238E27FC236}">
                  <a16:creationId xmlns:a16="http://schemas.microsoft.com/office/drawing/2014/main" id="{6640D932-6881-2A1A-B666-26E9B6878863}"/>
                </a:ext>
              </a:extLst>
            </p:cNvPr>
            <p:cNvSpPr/>
            <p:nvPr/>
          </p:nvSpPr>
          <p:spPr>
            <a:xfrm>
              <a:off x="4086500" y="2496575"/>
              <a:ext cx="5700" cy="19800"/>
            </a:xfrm>
            <a:custGeom>
              <a:avLst/>
              <a:gdLst/>
              <a:ahLst/>
              <a:cxnLst/>
              <a:rect l="l" t="t" r="r" b="b"/>
              <a:pathLst>
                <a:path w="228" h="792" extrusionOk="0">
                  <a:moveTo>
                    <a:pt x="72" y="0"/>
                  </a:moveTo>
                  <a:cubicBezTo>
                    <a:pt x="43" y="0"/>
                    <a:pt x="13" y="24"/>
                    <a:pt x="13" y="72"/>
                  </a:cubicBezTo>
                  <a:lnTo>
                    <a:pt x="13" y="441"/>
                  </a:lnTo>
                  <a:cubicBezTo>
                    <a:pt x="13" y="548"/>
                    <a:pt x="1" y="679"/>
                    <a:pt x="60" y="774"/>
                  </a:cubicBezTo>
                  <a:cubicBezTo>
                    <a:pt x="72" y="786"/>
                    <a:pt x="90" y="792"/>
                    <a:pt x="107" y="792"/>
                  </a:cubicBezTo>
                  <a:cubicBezTo>
                    <a:pt x="123" y="792"/>
                    <a:pt x="138" y="786"/>
                    <a:pt x="144" y="774"/>
                  </a:cubicBezTo>
                  <a:cubicBezTo>
                    <a:pt x="227" y="667"/>
                    <a:pt x="180" y="548"/>
                    <a:pt x="156" y="441"/>
                  </a:cubicBezTo>
                  <a:cubicBezTo>
                    <a:pt x="144" y="322"/>
                    <a:pt x="132" y="191"/>
                    <a:pt x="132" y="72"/>
                  </a:cubicBezTo>
                  <a:cubicBezTo>
                    <a:pt x="132" y="24"/>
                    <a:pt x="102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12408;p44">
              <a:extLst>
                <a:ext uri="{FF2B5EF4-FFF2-40B4-BE49-F238E27FC236}">
                  <a16:creationId xmlns:a16="http://schemas.microsoft.com/office/drawing/2014/main" id="{5B6E47DD-9B47-7DE9-9CD8-F0C484D0CE79}"/>
                </a:ext>
              </a:extLst>
            </p:cNvPr>
            <p:cNvSpPr/>
            <p:nvPr/>
          </p:nvSpPr>
          <p:spPr>
            <a:xfrm>
              <a:off x="4076100" y="2504600"/>
              <a:ext cx="4775" cy="16100"/>
            </a:xfrm>
            <a:custGeom>
              <a:avLst/>
              <a:gdLst/>
              <a:ahLst/>
              <a:cxnLst/>
              <a:rect l="l" t="t" r="r" b="b"/>
              <a:pathLst>
                <a:path w="191" h="644" extrusionOk="0">
                  <a:moveTo>
                    <a:pt x="95" y="1"/>
                  </a:moveTo>
                  <a:cubicBezTo>
                    <a:pt x="54" y="1"/>
                    <a:pt x="12" y="24"/>
                    <a:pt x="12" y="72"/>
                  </a:cubicBezTo>
                  <a:lnTo>
                    <a:pt x="12" y="358"/>
                  </a:lnTo>
                  <a:cubicBezTo>
                    <a:pt x="12" y="453"/>
                    <a:pt x="0" y="525"/>
                    <a:pt x="48" y="608"/>
                  </a:cubicBezTo>
                  <a:cubicBezTo>
                    <a:pt x="60" y="632"/>
                    <a:pt x="81" y="644"/>
                    <a:pt x="100" y="644"/>
                  </a:cubicBezTo>
                  <a:cubicBezTo>
                    <a:pt x="119" y="644"/>
                    <a:pt x="137" y="632"/>
                    <a:pt x="143" y="608"/>
                  </a:cubicBezTo>
                  <a:cubicBezTo>
                    <a:pt x="191" y="536"/>
                    <a:pt x="179" y="453"/>
                    <a:pt x="179" y="358"/>
                  </a:cubicBezTo>
                  <a:lnTo>
                    <a:pt x="179" y="72"/>
                  </a:lnTo>
                  <a:cubicBezTo>
                    <a:pt x="179" y="24"/>
                    <a:pt x="137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12409;p44">
              <a:extLst>
                <a:ext uri="{FF2B5EF4-FFF2-40B4-BE49-F238E27FC236}">
                  <a16:creationId xmlns:a16="http://schemas.microsoft.com/office/drawing/2014/main" id="{AE9C86E9-D96D-EF7C-4031-994293CA3326}"/>
                </a:ext>
              </a:extLst>
            </p:cNvPr>
            <p:cNvSpPr/>
            <p:nvPr/>
          </p:nvSpPr>
          <p:spPr>
            <a:xfrm>
              <a:off x="4065075" y="2511675"/>
              <a:ext cx="5675" cy="9450"/>
            </a:xfrm>
            <a:custGeom>
              <a:avLst/>
              <a:gdLst/>
              <a:ahLst/>
              <a:cxnLst/>
              <a:rect l="l" t="t" r="r" b="b"/>
              <a:pathLst>
                <a:path w="227" h="378" extrusionOk="0">
                  <a:moveTo>
                    <a:pt x="142" y="0"/>
                  </a:moveTo>
                  <a:cubicBezTo>
                    <a:pt x="123" y="0"/>
                    <a:pt x="108" y="9"/>
                    <a:pt x="108" y="27"/>
                  </a:cubicBezTo>
                  <a:cubicBezTo>
                    <a:pt x="84" y="146"/>
                    <a:pt x="1" y="230"/>
                    <a:pt x="36" y="349"/>
                  </a:cubicBezTo>
                  <a:cubicBezTo>
                    <a:pt x="43" y="368"/>
                    <a:pt x="60" y="377"/>
                    <a:pt x="79" y="377"/>
                  </a:cubicBezTo>
                  <a:cubicBezTo>
                    <a:pt x="94" y="377"/>
                    <a:pt x="109" y="371"/>
                    <a:pt x="120" y="361"/>
                  </a:cubicBezTo>
                  <a:cubicBezTo>
                    <a:pt x="227" y="265"/>
                    <a:pt x="227" y="146"/>
                    <a:pt x="203" y="27"/>
                  </a:cubicBezTo>
                  <a:cubicBezTo>
                    <a:pt x="185" y="9"/>
                    <a:pt x="161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12410;p44">
              <a:extLst>
                <a:ext uri="{FF2B5EF4-FFF2-40B4-BE49-F238E27FC236}">
                  <a16:creationId xmlns:a16="http://schemas.microsoft.com/office/drawing/2014/main" id="{708F5D3A-F4DA-0BAA-C31F-51A3794006BF}"/>
                </a:ext>
              </a:extLst>
            </p:cNvPr>
            <p:cNvSpPr/>
            <p:nvPr/>
          </p:nvSpPr>
          <p:spPr>
            <a:xfrm>
              <a:off x="4049600" y="2515550"/>
              <a:ext cx="5825" cy="9375"/>
            </a:xfrm>
            <a:custGeom>
              <a:avLst/>
              <a:gdLst/>
              <a:ahLst/>
              <a:cxnLst/>
              <a:rect l="l" t="t" r="r" b="b"/>
              <a:pathLst>
                <a:path w="233" h="375" extrusionOk="0">
                  <a:moveTo>
                    <a:pt x="120" y="0"/>
                  </a:moveTo>
                  <a:cubicBezTo>
                    <a:pt x="63" y="0"/>
                    <a:pt x="6" y="33"/>
                    <a:pt x="12" y="98"/>
                  </a:cubicBezTo>
                  <a:lnTo>
                    <a:pt x="12" y="206"/>
                  </a:lnTo>
                  <a:cubicBezTo>
                    <a:pt x="1" y="253"/>
                    <a:pt x="1" y="277"/>
                    <a:pt x="1" y="325"/>
                  </a:cubicBezTo>
                  <a:cubicBezTo>
                    <a:pt x="1" y="345"/>
                    <a:pt x="27" y="375"/>
                    <a:pt x="50" y="375"/>
                  </a:cubicBezTo>
                  <a:cubicBezTo>
                    <a:pt x="53" y="375"/>
                    <a:pt x="57" y="374"/>
                    <a:pt x="60" y="372"/>
                  </a:cubicBezTo>
                  <a:cubicBezTo>
                    <a:pt x="191" y="337"/>
                    <a:pt x="227" y="218"/>
                    <a:pt x="227" y="98"/>
                  </a:cubicBezTo>
                  <a:cubicBezTo>
                    <a:pt x="233" y="33"/>
                    <a:pt x="17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12411;p44">
              <a:extLst>
                <a:ext uri="{FF2B5EF4-FFF2-40B4-BE49-F238E27FC236}">
                  <a16:creationId xmlns:a16="http://schemas.microsoft.com/office/drawing/2014/main" id="{22A90C97-A3B5-5FB3-1532-474467AC12A0}"/>
                </a:ext>
              </a:extLst>
            </p:cNvPr>
            <p:cNvSpPr/>
            <p:nvPr/>
          </p:nvSpPr>
          <p:spPr>
            <a:xfrm>
              <a:off x="4034125" y="2504750"/>
              <a:ext cx="7275" cy="7025"/>
            </a:xfrm>
            <a:custGeom>
              <a:avLst/>
              <a:gdLst/>
              <a:ahLst/>
              <a:cxnLst/>
              <a:rect l="l" t="t" r="r" b="b"/>
              <a:pathLst>
                <a:path w="291" h="281" extrusionOk="0">
                  <a:moveTo>
                    <a:pt x="120" y="1"/>
                  </a:moveTo>
                  <a:cubicBezTo>
                    <a:pt x="89" y="1"/>
                    <a:pt x="58" y="16"/>
                    <a:pt x="36" y="54"/>
                  </a:cubicBezTo>
                  <a:cubicBezTo>
                    <a:pt x="12" y="114"/>
                    <a:pt x="0" y="173"/>
                    <a:pt x="0" y="233"/>
                  </a:cubicBezTo>
                  <a:cubicBezTo>
                    <a:pt x="0" y="269"/>
                    <a:pt x="24" y="280"/>
                    <a:pt x="60" y="280"/>
                  </a:cubicBezTo>
                  <a:cubicBezTo>
                    <a:pt x="131" y="280"/>
                    <a:pt x="155" y="221"/>
                    <a:pt x="203" y="185"/>
                  </a:cubicBezTo>
                  <a:cubicBezTo>
                    <a:pt x="290" y="115"/>
                    <a:pt x="20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12412;p44">
              <a:extLst>
                <a:ext uri="{FF2B5EF4-FFF2-40B4-BE49-F238E27FC236}">
                  <a16:creationId xmlns:a16="http://schemas.microsoft.com/office/drawing/2014/main" id="{5FB3B24E-B3D0-842B-83FD-C9049DB77038}"/>
                </a:ext>
              </a:extLst>
            </p:cNvPr>
            <p:cNvSpPr/>
            <p:nvPr/>
          </p:nvSpPr>
          <p:spPr>
            <a:xfrm>
              <a:off x="4024300" y="2496350"/>
              <a:ext cx="4775" cy="9250"/>
            </a:xfrm>
            <a:custGeom>
              <a:avLst/>
              <a:gdLst/>
              <a:ahLst/>
              <a:cxnLst/>
              <a:rect l="l" t="t" r="r" b="b"/>
              <a:pathLst>
                <a:path w="191" h="370" extrusionOk="0">
                  <a:moveTo>
                    <a:pt x="91" y="0"/>
                  </a:moveTo>
                  <a:cubicBezTo>
                    <a:pt x="48" y="0"/>
                    <a:pt x="6" y="27"/>
                    <a:pt x="12" y="81"/>
                  </a:cubicBezTo>
                  <a:cubicBezTo>
                    <a:pt x="12" y="188"/>
                    <a:pt x="1" y="271"/>
                    <a:pt x="60" y="343"/>
                  </a:cubicBezTo>
                  <a:cubicBezTo>
                    <a:pt x="66" y="360"/>
                    <a:pt x="81" y="369"/>
                    <a:pt x="96" y="369"/>
                  </a:cubicBezTo>
                  <a:cubicBezTo>
                    <a:pt x="111" y="369"/>
                    <a:pt x="126" y="360"/>
                    <a:pt x="131" y="343"/>
                  </a:cubicBezTo>
                  <a:cubicBezTo>
                    <a:pt x="191" y="259"/>
                    <a:pt x="179" y="164"/>
                    <a:pt x="179" y="81"/>
                  </a:cubicBezTo>
                  <a:cubicBezTo>
                    <a:pt x="179" y="27"/>
                    <a:pt x="134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12413;p44">
              <a:extLst>
                <a:ext uri="{FF2B5EF4-FFF2-40B4-BE49-F238E27FC236}">
                  <a16:creationId xmlns:a16="http://schemas.microsoft.com/office/drawing/2014/main" id="{086D4F54-7A0C-EDA2-8800-04A2ED01A315}"/>
                </a:ext>
              </a:extLst>
            </p:cNvPr>
            <p:cNvSpPr/>
            <p:nvPr/>
          </p:nvSpPr>
          <p:spPr>
            <a:xfrm>
              <a:off x="4011200" y="2495300"/>
              <a:ext cx="19975" cy="22425"/>
            </a:xfrm>
            <a:custGeom>
              <a:avLst/>
              <a:gdLst/>
              <a:ahLst/>
              <a:cxnLst/>
              <a:rect l="l" t="t" r="r" b="b"/>
              <a:pathLst>
                <a:path w="799" h="897" extrusionOk="0">
                  <a:moveTo>
                    <a:pt x="600" y="0"/>
                  </a:moveTo>
                  <a:cubicBezTo>
                    <a:pt x="575" y="0"/>
                    <a:pt x="548" y="8"/>
                    <a:pt x="525" y="27"/>
                  </a:cubicBezTo>
                  <a:cubicBezTo>
                    <a:pt x="394" y="146"/>
                    <a:pt x="298" y="289"/>
                    <a:pt x="215" y="432"/>
                  </a:cubicBezTo>
                  <a:cubicBezTo>
                    <a:pt x="144" y="551"/>
                    <a:pt x="1" y="706"/>
                    <a:pt x="84" y="849"/>
                  </a:cubicBezTo>
                  <a:cubicBezTo>
                    <a:pt x="96" y="885"/>
                    <a:pt x="120" y="897"/>
                    <a:pt x="155" y="897"/>
                  </a:cubicBezTo>
                  <a:cubicBezTo>
                    <a:pt x="298" y="897"/>
                    <a:pt x="358" y="718"/>
                    <a:pt x="417" y="611"/>
                  </a:cubicBezTo>
                  <a:cubicBezTo>
                    <a:pt x="501" y="468"/>
                    <a:pt x="584" y="325"/>
                    <a:pt x="703" y="206"/>
                  </a:cubicBezTo>
                  <a:cubicBezTo>
                    <a:pt x="798" y="130"/>
                    <a:pt x="703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12414;p44">
              <a:extLst>
                <a:ext uri="{FF2B5EF4-FFF2-40B4-BE49-F238E27FC236}">
                  <a16:creationId xmlns:a16="http://schemas.microsoft.com/office/drawing/2014/main" id="{541A1631-36C8-48EA-51A4-2A047B495B38}"/>
                </a:ext>
              </a:extLst>
            </p:cNvPr>
            <p:cNvSpPr/>
            <p:nvPr/>
          </p:nvSpPr>
          <p:spPr>
            <a:xfrm>
              <a:off x="3929950" y="2501875"/>
              <a:ext cx="5075" cy="18775"/>
            </a:xfrm>
            <a:custGeom>
              <a:avLst/>
              <a:gdLst/>
              <a:ahLst/>
              <a:cxnLst/>
              <a:rect l="l" t="t" r="r" b="b"/>
              <a:pathLst>
                <a:path w="203" h="751" extrusionOk="0">
                  <a:moveTo>
                    <a:pt x="48" y="1"/>
                  </a:moveTo>
                  <a:cubicBezTo>
                    <a:pt x="24" y="1"/>
                    <a:pt x="0" y="13"/>
                    <a:pt x="0" y="38"/>
                  </a:cubicBezTo>
                  <a:cubicBezTo>
                    <a:pt x="0" y="157"/>
                    <a:pt x="0" y="288"/>
                    <a:pt x="24" y="407"/>
                  </a:cubicBezTo>
                  <a:cubicBezTo>
                    <a:pt x="36" y="526"/>
                    <a:pt x="60" y="645"/>
                    <a:pt x="131" y="741"/>
                  </a:cubicBezTo>
                  <a:cubicBezTo>
                    <a:pt x="138" y="747"/>
                    <a:pt x="146" y="750"/>
                    <a:pt x="155" y="750"/>
                  </a:cubicBezTo>
                  <a:cubicBezTo>
                    <a:pt x="178" y="750"/>
                    <a:pt x="203" y="731"/>
                    <a:pt x="203" y="705"/>
                  </a:cubicBezTo>
                  <a:cubicBezTo>
                    <a:pt x="203" y="598"/>
                    <a:pt x="155" y="503"/>
                    <a:pt x="143" y="395"/>
                  </a:cubicBezTo>
                  <a:cubicBezTo>
                    <a:pt x="119" y="276"/>
                    <a:pt x="95" y="145"/>
                    <a:pt x="95" y="26"/>
                  </a:cubicBezTo>
                  <a:cubicBezTo>
                    <a:pt x="90" y="10"/>
                    <a:pt x="69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12415;p44">
              <a:extLst>
                <a:ext uri="{FF2B5EF4-FFF2-40B4-BE49-F238E27FC236}">
                  <a16:creationId xmlns:a16="http://schemas.microsoft.com/office/drawing/2014/main" id="{6894DFDF-B7D8-3922-782F-DE907A163E7D}"/>
                </a:ext>
              </a:extLst>
            </p:cNvPr>
            <p:cNvSpPr/>
            <p:nvPr/>
          </p:nvSpPr>
          <p:spPr>
            <a:xfrm>
              <a:off x="3932575" y="2502150"/>
              <a:ext cx="7800" cy="23850"/>
            </a:xfrm>
            <a:custGeom>
              <a:avLst/>
              <a:gdLst/>
              <a:ahLst/>
              <a:cxnLst/>
              <a:rect l="l" t="t" r="r" b="b"/>
              <a:pathLst>
                <a:path w="312" h="954" extrusionOk="0">
                  <a:moveTo>
                    <a:pt x="73" y="0"/>
                  </a:moveTo>
                  <a:cubicBezTo>
                    <a:pt x="35" y="0"/>
                    <a:pt x="0" y="31"/>
                    <a:pt x="14" y="87"/>
                  </a:cubicBezTo>
                  <a:cubicBezTo>
                    <a:pt x="38" y="253"/>
                    <a:pt x="74" y="396"/>
                    <a:pt x="86" y="563"/>
                  </a:cubicBezTo>
                  <a:cubicBezTo>
                    <a:pt x="98" y="682"/>
                    <a:pt x="86" y="813"/>
                    <a:pt x="157" y="920"/>
                  </a:cubicBezTo>
                  <a:cubicBezTo>
                    <a:pt x="173" y="942"/>
                    <a:pt x="196" y="953"/>
                    <a:pt x="218" y="953"/>
                  </a:cubicBezTo>
                  <a:cubicBezTo>
                    <a:pt x="245" y="953"/>
                    <a:pt x="270" y="936"/>
                    <a:pt x="276" y="896"/>
                  </a:cubicBezTo>
                  <a:cubicBezTo>
                    <a:pt x="312" y="765"/>
                    <a:pt x="264" y="634"/>
                    <a:pt x="241" y="515"/>
                  </a:cubicBezTo>
                  <a:cubicBezTo>
                    <a:pt x="217" y="349"/>
                    <a:pt x="169" y="206"/>
                    <a:pt x="145" y="51"/>
                  </a:cubicBezTo>
                  <a:cubicBezTo>
                    <a:pt x="130" y="16"/>
                    <a:pt x="10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12416;p44">
              <a:extLst>
                <a:ext uri="{FF2B5EF4-FFF2-40B4-BE49-F238E27FC236}">
                  <a16:creationId xmlns:a16="http://schemas.microsoft.com/office/drawing/2014/main" id="{1F37EF4E-A8AA-1D4B-B457-77DA50537A80}"/>
                </a:ext>
              </a:extLst>
            </p:cNvPr>
            <p:cNvSpPr/>
            <p:nvPr/>
          </p:nvSpPr>
          <p:spPr>
            <a:xfrm>
              <a:off x="3936275" y="2504000"/>
              <a:ext cx="10650" cy="27350"/>
            </a:xfrm>
            <a:custGeom>
              <a:avLst/>
              <a:gdLst/>
              <a:ahLst/>
              <a:cxnLst/>
              <a:rect l="l" t="t" r="r" b="b"/>
              <a:pathLst>
                <a:path w="426" h="1094" extrusionOk="0">
                  <a:moveTo>
                    <a:pt x="125" y="0"/>
                  </a:moveTo>
                  <a:cubicBezTo>
                    <a:pt x="67" y="0"/>
                    <a:pt x="1" y="57"/>
                    <a:pt x="9" y="132"/>
                  </a:cubicBezTo>
                  <a:cubicBezTo>
                    <a:pt x="81" y="418"/>
                    <a:pt x="21" y="906"/>
                    <a:pt x="295" y="1084"/>
                  </a:cubicBezTo>
                  <a:cubicBezTo>
                    <a:pt x="301" y="1091"/>
                    <a:pt x="310" y="1094"/>
                    <a:pt x="320" y="1094"/>
                  </a:cubicBezTo>
                  <a:cubicBezTo>
                    <a:pt x="346" y="1094"/>
                    <a:pt x="378" y="1072"/>
                    <a:pt x="378" y="1037"/>
                  </a:cubicBezTo>
                  <a:cubicBezTo>
                    <a:pt x="426" y="894"/>
                    <a:pt x="366" y="715"/>
                    <a:pt x="343" y="549"/>
                  </a:cubicBezTo>
                  <a:cubicBezTo>
                    <a:pt x="307" y="370"/>
                    <a:pt x="259" y="203"/>
                    <a:pt x="188" y="37"/>
                  </a:cubicBezTo>
                  <a:cubicBezTo>
                    <a:pt x="173" y="11"/>
                    <a:pt x="150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12417;p44">
              <a:extLst>
                <a:ext uri="{FF2B5EF4-FFF2-40B4-BE49-F238E27FC236}">
                  <a16:creationId xmlns:a16="http://schemas.microsoft.com/office/drawing/2014/main" id="{BB140C18-FAF4-84AD-9742-A3EFD87B808D}"/>
                </a:ext>
              </a:extLst>
            </p:cNvPr>
            <p:cNvSpPr/>
            <p:nvPr/>
          </p:nvSpPr>
          <p:spPr>
            <a:xfrm>
              <a:off x="3945125" y="2506450"/>
              <a:ext cx="10150" cy="34275"/>
            </a:xfrm>
            <a:custGeom>
              <a:avLst/>
              <a:gdLst/>
              <a:ahLst/>
              <a:cxnLst/>
              <a:rect l="l" t="t" r="r" b="b"/>
              <a:pathLst>
                <a:path w="406" h="1371" extrusionOk="0">
                  <a:moveTo>
                    <a:pt x="76" y="1"/>
                  </a:moveTo>
                  <a:cubicBezTo>
                    <a:pt x="42" y="1"/>
                    <a:pt x="0" y="30"/>
                    <a:pt x="0" y="81"/>
                  </a:cubicBezTo>
                  <a:cubicBezTo>
                    <a:pt x="0" y="331"/>
                    <a:pt x="12" y="582"/>
                    <a:pt x="24" y="832"/>
                  </a:cubicBezTo>
                  <a:cubicBezTo>
                    <a:pt x="48" y="1034"/>
                    <a:pt x="48" y="1236"/>
                    <a:pt x="203" y="1355"/>
                  </a:cubicBezTo>
                  <a:cubicBezTo>
                    <a:pt x="214" y="1366"/>
                    <a:pt x="227" y="1371"/>
                    <a:pt x="240" y="1371"/>
                  </a:cubicBezTo>
                  <a:cubicBezTo>
                    <a:pt x="270" y="1371"/>
                    <a:pt x="302" y="1348"/>
                    <a:pt x="310" y="1332"/>
                  </a:cubicBezTo>
                  <a:cubicBezTo>
                    <a:pt x="405" y="1153"/>
                    <a:pt x="322" y="915"/>
                    <a:pt x="298" y="712"/>
                  </a:cubicBezTo>
                  <a:cubicBezTo>
                    <a:pt x="262" y="474"/>
                    <a:pt x="239" y="260"/>
                    <a:pt x="120" y="34"/>
                  </a:cubicBezTo>
                  <a:cubicBezTo>
                    <a:pt x="115" y="11"/>
                    <a:pt x="97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12418;p44">
              <a:extLst>
                <a:ext uri="{FF2B5EF4-FFF2-40B4-BE49-F238E27FC236}">
                  <a16:creationId xmlns:a16="http://schemas.microsoft.com/office/drawing/2014/main" id="{85431715-21B8-57EC-7562-F6F63205E100}"/>
                </a:ext>
              </a:extLst>
            </p:cNvPr>
            <p:cNvSpPr/>
            <p:nvPr/>
          </p:nvSpPr>
          <p:spPr>
            <a:xfrm>
              <a:off x="3951675" y="2491950"/>
              <a:ext cx="6875" cy="21175"/>
            </a:xfrm>
            <a:custGeom>
              <a:avLst/>
              <a:gdLst/>
              <a:ahLst/>
              <a:cxnLst/>
              <a:rect l="l" t="t" r="r" b="b"/>
              <a:pathLst>
                <a:path w="275" h="847" extrusionOk="0">
                  <a:moveTo>
                    <a:pt x="98" y="0"/>
                  </a:moveTo>
                  <a:cubicBezTo>
                    <a:pt x="61" y="0"/>
                    <a:pt x="24" y="27"/>
                    <a:pt x="24" y="78"/>
                  </a:cubicBezTo>
                  <a:cubicBezTo>
                    <a:pt x="48" y="316"/>
                    <a:pt x="0" y="602"/>
                    <a:pt x="119" y="816"/>
                  </a:cubicBezTo>
                  <a:cubicBezTo>
                    <a:pt x="130" y="837"/>
                    <a:pt x="149" y="847"/>
                    <a:pt x="168" y="847"/>
                  </a:cubicBezTo>
                  <a:cubicBezTo>
                    <a:pt x="192" y="847"/>
                    <a:pt x="215" y="831"/>
                    <a:pt x="215" y="804"/>
                  </a:cubicBezTo>
                  <a:cubicBezTo>
                    <a:pt x="274" y="566"/>
                    <a:pt x="203" y="280"/>
                    <a:pt x="167" y="66"/>
                  </a:cubicBezTo>
                  <a:cubicBezTo>
                    <a:pt x="161" y="21"/>
                    <a:pt x="130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12419;p44">
              <a:extLst>
                <a:ext uri="{FF2B5EF4-FFF2-40B4-BE49-F238E27FC236}">
                  <a16:creationId xmlns:a16="http://schemas.microsoft.com/office/drawing/2014/main" id="{606B32E2-3DCD-FF70-F2FF-CDAA87B5CB27}"/>
                </a:ext>
              </a:extLst>
            </p:cNvPr>
            <p:cNvSpPr/>
            <p:nvPr/>
          </p:nvSpPr>
          <p:spPr>
            <a:xfrm>
              <a:off x="3955250" y="249057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48" y="1"/>
                  </a:moveTo>
                  <a:cubicBezTo>
                    <a:pt x="72" y="1"/>
                    <a:pt x="0" y="85"/>
                    <a:pt x="72" y="181"/>
                  </a:cubicBezTo>
                  <a:cubicBezTo>
                    <a:pt x="131" y="252"/>
                    <a:pt x="191" y="300"/>
                    <a:pt x="274" y="312"/>
                  </a:cubicBezTo>
                  <a:cubicBezTo>
                    <a:pt x="298" y="312"/>
                    <a:pt x="310" y="312"/>
                    <a:pt x="322" y="276"/>
                  </a:cubicBezTo>
                  <a:cubicBezTo>
                    <a:pt x="357" y="181"/>
                    <a:pt x="274" y="145"/>
                    <a:pt x="250" y="74"/>
                  </a:cubicBezTo>
                  <a:cubicBezTo>
                    <a:pt x="226" y="22"/>
                    <a:pt x="187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12420;p44">
              <a:extLst>
                <a:ext uri="{FF2B5EF4-FFF2-40B4-BE49-F238E27FC236}">
                  <a16:creationId xmlns:a16="http://schemas.microsoft.com/office/drawing/2014/main" id="{67E7A03A-7784-0C84-3402-0AAC5FF31FB0}"/>
                </a:ext>
              </a:extLst>
            </p:cNvPr>
            <p:cNvSpPr/>
            <p:nvPr/>
          </p:nvSpPr>
          <p:spPr>
            <a:xfrm>
              <a:off x="4200800" y="2467500"/>
              <a:ext cx="9850" cy="29750"/>
            </a:xfrm>
            <a:custGeom>
              <a:avLst/>
              <a:gdLst/>
              <a:ahLst/>
              <a:cxnLst/>
              <a:rect l="l" t="t" r="r" b="b"/>
              <a:pathLst>
                <a:path w="394" h="1190" extrusionOk="0">
                  <a:moveTo>
                    <a:pt x="51" y="1"/>
                  </a:moveTo>
                  <a:cubicBezTo>
                    <a:pt x="24" y="1"/>
                    <a:pt x="1" y="19"/>
                    <a:pt x="1" y="56"/>
                  </a:cubicBezTo>
                  <a:cubicBezTo>
                    <a:pt x="1" y="413"/>
                    <a:pt x="1" y="830"/>
                    <a:pt x="144" y="1163"/>
                  </a:cubicBezTo>
                  <a:cubicBezTo>
                    <a:pt x="157" y="1181"/>
                    <a:pt x="176" y="1189"/>
                    <a:pt x="195" y="1189"/>
                  </a:cubicBezTo>
                  <a:cubicBezTo>
                    <a:pt x="225" y="1189"/>
                    <a:pt x="255" y="1169"/>
                    <a:pt x="263" y="1139"/>
                  </a:cubicBezTo>
                  <a:cubicBezTo>
                    <a:pt x="394" y="782"/>
                    <a:pt x="251" y="365"/>
                    <a:pt x="120" y="44"/>
                  </a:cubicBezTo>
                  <a:cubicBezTo>
                    <a:pt x="103" y="16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12421;p44">
              <a:extLst>
                <a:ext uri="{FF2B5EF4-FFF2-40B4-BE49-F238E27FC236}">
                  <a16:creationId xmlns:a16="http://schemas.microsoft.com/office/drawing/2014/main" id="{D59CFE51-2DED-BC7E-DADD-1F2F84087B10}"/>
                </a:ext>
              </a:extLst>
            </p:cNvPr>
            <p:cNvSpPr/>
            <p:nvPr/>
          </p:nvSpPr>
          <p:spPr>
            <a:xfrm>
              <a:off x="4191575" y="2448950"/>
              <a:ext cx="12825" cy="50700"/>
            </a:xfrm>
            <a:custGeom>
              <a:avLst/>
              <a:gdLst/>
              <a:ahLst/>
              <a:cxnLst/>
              <a:rect l="l" t="t" r="r" b="b"/>
              <a:pathLst>
                <a:path w="513" h="2028" extrusionOk="0">
                  <a:moveTo>
                    <a:pt x="191" y="0"/>
                  </a:moveTo>
                  <a:cubicBezTo>
                    <a:pt x="191" y="0"/>
                    <a:pt x="156" y="0"/>
                    <a:pt x="156" y="12"/>
                  </a:cubicBezTo>
                  <a:cubicBezTo>
                    <a:pt x="1" y="619"/>
                    <a:pt x="168" y="1393"/>
                    <a:pt x="334" y="1989"/>
                  </a:cubicBezTo>
                  <a:cubicBezTo>
                    <a:pt x="340" y="2015"/>
                    <a:pt x="357" y="2028"/>
                    <a:pt x="377" y="2028"/>
                  </a:cubicBezTo>
                  <a:cubicBezTo>
                    <a:pt x="401" y="2028"/>
                    <a:pt x="428" y="2009"/>
                    <a:pt x="441" y="1977"/>
                  </a:cubicBezTo>
                  <a:cubicBezTo>
                    <a:pt x="513" y="1346"/>
                    <a:pt x="298" y="619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12422;p44">
              <a:extLst>
                <a:ext uri="{FF2B5EF4-FFF2-40B4-BE49-F238E27FC236}">
                  <a16:creationId xmlns:a16="http://schemas.microsoft.com/office/drawing/2014/main" id="{CD492756-C73A-10D9-25BE-E4A233721574}"/>
                </a:ext>
              </a:extLst>
            </p:cNvPr>
            <p:cNvSpPr/>
            <p:nvPr/>
          </p:nvSpPr>
          <p:spPr>
            <a:xfrm>
              <a:off x="4183250" y="2433175"/>
              <a:ext cx="13125" cy="66400"/>
            </a:xfrm>
            <a:custGeom>
              <a:avLst/>
              <a:gdLst/>
              <a:ahLst/>
              <a:cxnLst/>
              <a:rect l="l" t="t" r="r" b="b"/>
              <a:pathLst>
                <a:path w="525" h="2656" extrusionOk="0">
                  <a:moveTo>
                    <a:pt x="109" y="0"/>
                  </a:moveTo>
                  <a:cubicBezTo>
                    <a:pt x="90" y="0"/>
                    <a:pt x="72" y="12"/>
                    <a:pt x="72" y="36"/>
                  </a:cubicBezTo>
                  <a:cubicBezTo>
                    <a:pt x="0" y="869"/>
                    <a:pt x="36" y="1822"/>
                    <a:pt x="250" y="2620"/>
                  </a:cubicBezTo>
                  <a:cubicBezTo>
                    <a:pt x="256" y="2643"/>
                    <a:pt x="274" y="2655"/>
                    <a:pt x="292" y="2655"/>
                  </a:cubicBezTo>
                  <a:cubicBezTo>
                    <a:pt x="310" y="2655"/>
                    <a:pt x="328" y="2643"/>
                    <a:pt x="334" y="2620"/>
                  </a:cubicBezTo>
                  <a:cubicBezTo>
                    <a:pt x="524" y="1786"/>
                    <a:pt x="203" y="869"/>
                    <a:pt x="155" y="36"/>
                  </a:cubicBezTo>
                  <a:cubicBezTo>
                    <a:pt x="149" y="12"/>
                    <a:pt x="128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12423;p44">
              <a:extLst>
                <a:ext uri="{FF2B5EF4-FFF2-40B4-BE49-F238E27FC236}">
                  <a16:creationId xmlns:a16="http://schemas.microsoft.com/office/drawing/2014/main" id="{169F1105-9AF7-D2D7-DB26-3754E0A453EB}"/>
                </a:ext>
              </a:extLst>
            </p:cNvPr>
            <p:cNvSpPr/>
            <p:nvPr/>
          </p:nvSpPr>
          <p:spPr>
            <a:xfrm>
              <a:off x="4170150" y="2436000"/>
              <a:ext cx="13425" cy="54500"/>
            </a:xfrm>
            <a:custGeom>
              <a:avLst/>
              <a:gdLst/>
              <a:ahLst/>
              <a:cxnLst/>
              <a:rect l="l" t="t" r="r" b="b"/>
              <a:pathLst>
                <a:path w="537" h="2180" extrusionOk="0">
                  <a:moveTo>
                    <a:pt x="237" y="0"/>
                  </a:moveTo>
                  <a:cubicBezTo>
                    <a:pt x="230" y="0"/>
                    <a:pt x="221" y="6"/>
                    <a:pt x="215" y="18"/>
                  </a:cubicBezTo>
                  <a:cubicBezTo>
                    <a:pt x="108" y="661"/>
                    <a:pt x="1" y="1495"/>
                    <a:pt x="191" y="2126"/>
                  </a:cubicBezTo>
                  <a:cubicBezTo>
                    <a:pt x="203" y="2161"/>
                    <a:pt x="233" y="2179"/>
                    <a:pt x="264" y="2179"/>
                  </a:cubicBezTo>
                  <a:cubicBezTo>
                    <a:pt x="295" y="2179"/>
                    <a:pt x="328" y="2161"/>
                    <a:pt x="346" y="2126"/>
                  </a:cubicBezTo>
                  <a:cubicBezTo>
                    <a:pt x="536" y="1495"/>
                    <a:pt x="370" y="649"/>
                    <a:pt x="251" y="18"/>
                  </a:cubicBezTo>
                  <a:cubicBezTo>
                    <a:pt x="251" y="6"/>
                    <a:pt x="245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2424;p44">
              <a:extLst>
                <a:ext uri="{FF2B5EF4-FFF2-40B4-BE49-F238E27FC236}">
                  <a16:creationId xmlns:a16="http://schemas.microsoft.com/office/drawing/2014/main" id="{CB3C1B8E-4A14-7750-DA46-336B67C8E4B9}"/>
                </a:ext>
              </a:extLst>
            </p:cNvPr>
            <p:cNvSpPr/>
            <p:nvPr/>
          </p:nvSpPr>
          <p:spPr>
            <a:xfrm>
              <a:off x="4157950" y="2456300"/>
              <a:ext cx="7475" cy="28375"/>
            </a:xfrm>
            <a:custGeom>
              <a:avLst/>
              <a:gdLst/>
              <a:ahLst/>
              <a:cxnLst/>
              <a:rect l="l" t="t" r="r" b="b"/>
              <a:pathLst>
                <a:path w="299" h="1135" extrusionOk="0">
                  <a:moveTo>
                    <a:pt x="154" y="1"/>
                  </a:moveTo>
                  <a:cubicBezTo>
                    <a:pt x="102" y="1"/>
                    <a:pt x="48" y="34"/>
                    <a:pt x="48" y="99"/>
                  </a:cubicBezTo>
                  <a:cubicBezTo>
                    <a:pt x="48" y="278"/>
                    <a:pt x="24" y="480"/>
                    <a:pt x="24" y="659"/>
                  </a:cubicBezTo>
                  <a:cubicBezTo>
                    <a:pt x="24" y="802"/>
                    <a:pt x="0" y="968"/>
                    <a:pt x="84" y="1099"/>
                  </a:cubicBezTo>
                  <a:cubicBezTo>
                    <a:pt x="102" y="1123"/>
                    <a:pt x="125" y="1135"/>
                    <a:pt x="148" y="1135"/>
                  </a:cubicBezTo>
                  <a:cubicBezTo>
                    <a:pt x="170" y="1135"/>
                    <a:pt x="191" y="1123"/>
                    <a:pt x="203" y="1099"/>
                  </a:cubicBezTo>
                  <a:cubicBezTo>
                    <a:pt x="298" y="968"/>
                    <a:pt x="262" y="802"/>
                    <a:pt x="262" y="659"/>
                  </a:cubicBezTo>
                  <a:cubicBezTo>
                    <a:pt x="262" y="480"/>
                    <a:pt x="250" y="278"/>
                    <a:pt x="250" y="99"/>
                  </a:cubicBezTo>
                  <a:cubicBezTo>
                    <a:pt x="256" y="34"/>
                    <a:pt x="20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12425;p44">
              <a:extLst>
                <a:ext uri="{FF2B5EF4-FFF2-40B4-BE49-F238E27FC236}">
                  <a16:creationId xmlns:a16="http://schemas.microsoft.com/office/drawing/2014/main" id="{1D5ED9D9-3781-B0FF-A2FC-ECFEA74853CD}"/>
                </a:ext>
              </a:extLst>
            </p:cNvPr>
            <p:cNvSpPr/>
            <p:nvPr/>
          </p:nvSpPr>
          <p:spPr>
            <a:xfrm>
              <a:off x="4150200" y="2476275"/>
              <a:ext cx="8900" cy="9225"/>
            </a:xfrm>
            <a:custGeom>
              <a:avLst/>
              <a:gdLst/>
              <a:ahLst/>
              <a:cxnLst/>
              <a:rect l="l" t="t" r="r" b="b"/>
              <a:pathLst>
                <a:path w="356" h="369" extrusionOk="0">
                  <a:moveTo>
                    <a:pt x="219" y="0"/>
                  </a:moveTo>
                  <a:cubicBezTo>
                    <a:pt x="194" y="0"/>
                    <a:pt x="168" y="12"/>
                    <a:pt x="144" y="38"/>
                  </a:cubicBezTo>
                  <a:cubicBezTo>
                    <a:pt x="96" y="74"/>
                    <a:pt x="60" y="122"/>
                    <a:pt x="25" y="181"/>
                  </a:cubicBezTo>
                  <a:cubicBezTo>
                    <a:pt x="1" y="253"/>
                    <a:pt x="25" y="300"/>
                    <a:pt x="72" y="360"/>
                  </a:cubicBezTo>
                  <a:cubicBezTo>
                    <a:pt x="78" y="366"/>
                    <a:pt x="93" y="369"/>
                    <a:pt x="108" y="369"/>
                  </a:cubicBezTo>
                  <a:cubicBezTo>
                    <a:pt x="123" y="369"/>
                    <a:pt x="138" y="366"/>
                    <a:pt x="144" y="360"/>
                  </a:cubicBezTo>
                  <a:cubicBezTo>
                    <a:pt x="203" y="300"/>
                    <a:pt x="239" y="241"/>
                    <a:pt x="275" y="181"/>
                  </a:cubicBezTo>
                  <a:cubicBezTo>
                    <a:pt x="355" y="101"/>
                    <a:pt x="295" y="0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12426;p44">
              <a:extLst>
                <a:ext uri="{FF2B5EF4-FFF2-40B4-BE49-F238E27FC236}">
                  <a16:creationId xmlns:a16="http://schemas.microsoft.com/office/drawing/2014/main" id="{666ED1F9-B699-8CFB-C071-0838D8139C37}"/>
                </a:ext>
              </a:extLst>
            </p:cNvPr>
            <p:cNvSpPr/>
            <p:nvPr/>
          </p:nvSpPr>
          <p:spPr>
            <a:xfrm>
              <a:off x="4147825" y="24882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36" y="13"/>
                    <a:pt x="36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12427;p44">
              <a:extLst>
                <a:ext uri="{FF2B5EF4-FFF2-40B4-BE49-F238E27FC236}">
                  <a16:creationId xmlns:a16="http://schemas.microsoft.com/office/drawing/2014/main" id="{72D23223-9AC6-A67A-BF39-4F06E483EB58}"/>
                </a:ext>
              </a:extLst>
            </p:cNvPr>
            <p:cNvSpPr/>
            <p:nvPr/>
          </p:nvSpPr>
          <p:spPr>
            <a:xfrm>
              <a:off x="4195750" y="2486650"/>
              <a:ext cx="8050" cy="21775"/>
            </a:xfrm>
            <a:custGeom>
              <a:avLst/>
              <a:gdLst/>
              <a:ahLst/>
              <a:cxnLst/>
              <a:rect l="l" t="t" r="r" b="b"/>
              <a:pathLst>
                <a:path w="322" h="871" extrusionOk="0">
                  <a:moveTo>
                    <a:pt x="55" y="1"/>
                  </a:moveTo>
                  <a:cubicBezTo>
                    <a:pt x="29" y="1"/>
                    <a:pt x="1" y="12"/>
                    <a:pt x="1" y="40"/>
                  </a:cubicBezTo>
                  <a:cubicBezTo>
                    <a:pt x="1" y="183"/>
                    <a:pt x="24" y="338"/>
                    <a:pt x="48" y="481"/>
                  </a:cubicBezTo>
                  <a:cubicBezTo>
                    <a:pt x="84" y="600"/>
                    <a:pt x="96" y="766"/>
                    <a:pt x="179" y="850"/>
                  </a:cubicBezTo>
                  <a:cubicBezTo>
                    <a:pt x="193" y="864"/>
                    <a:pt x="211" y="870"/>
                    <a:pt x="228" y="870"/>
                  </a:cubicBezTo>
                  <a:cubicBezTo>
                    <a:pt x="254" y="870"/>
                    <a:pt x="279" y="855"/>
                    <a:pt x="286" y="826"/>
                  </a:cubicBezTo>
                  <a:cubicBezTo>
                    <a:pt x="322" y="707"/>
                    <a:pt x="239" y="600"/>
                    <a:pt x="215" y="481"/>
                  </a:cubicBezTo>
                  <a:cubicBezTo>
                    <a:pt x="155" y="338"/>
                    <a:pt x="108" y="183"/>
                    <a:pt x="96" y="16"/>
                  </a:cubicBezTo>
                  <a:cubicBezTo>
                    <a:pt x="91" y="6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12428;p44">
              <a:extLst>
                <a:ext uri="{FF2B5EF4-FFF2-40B4-BE49-F238E27FC236}">
                  <a16:creationId xmlns:a16="http://schemas.microsoft.com/office/drawing/2014/main" id="{386FA915-3EEE-F0B6-0B25-0B3C9563257A}"/>
                </a:ext>
              </a:extLst>
            </p:cNvPr>
            <p:cNvSpPr/>
            <p:nvPr/>
          </p:nvSpPr>
          <p:spPr>
            <a:xfrm>
              <a:off x="4196450" y="2477025"/>
              <a:ext cx="10925" cy="34000"/>
            </a:xfrm>
            <a:custGeom>
              <a:avLst/>
              <a:gdLst/>
              <a:ahLst/>
              <a:cxnLst/>
              <a:rect l="l" t="t" r="r" b="b"/>
              <a:pathLst>
                <a:path w="437" h="1360" extrusionOk="0">
                  <a:moveTo>
                    <a:pt x="80" y="0"/>
                  </a:moveTo>
                  <a:cubicBezTo>
                    <a:pt x="41" y="0"/>
                    <a:pt x="1" y="39"/>
                    <a:pt x="8" y="92"/>
                  </a:cubicBezTo>
                  <a:cubicBezTo>
                    <a:pt x="151" y="485"/>
                    <a:pt x="80" y="925"/>
                    <a:pt x="234" y="1318"/>
                  </a:cubicBezTo>
                  <a:cubicBezTo>
                    <a:pt x="241" y="1339"/>
                    <a:pt x="272" y="1359"/>
                    <a:pt x="301" y="1359"/>
                  </a:cubicBezTo>
                  <a:cubicBezTo>
                    <a:pt x="323" y="1359"/>
                    <a:pt x="343" y="1348"/>
                    <a:pt x="354" y="1318"/>
                  </a:cubicBezTo>
                  <a:cubicBezTo>
                    <a:pt x="437" y="901"/>
                    <a:pt x="318" y="401"/>
                    <a:pt x="139" y="44"/>
                  </a:cubicBezTo>
                  <a:cubicBezTo>
                    <a:pt x="126" y="13"/>
                    <a:pt x="103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12429;p44">
              <a:extLst>
                <a:ext uri="{FF2B5EF4-FFF2-40B4-BE49-F238E27FC236}">
                  <a16:creationId xmlns:a16="http://schemas.microsoft.com/office/drawing/2014/main" id="{D4D6BE9E-528D-9E02-3ED4-DC5D6ACDEFF5}"/>
                </a:ext>
              </a:extLst>
            </p:cNvPr>
            <p:cNvSpPr/>
            <p:nvPr/>
          </p:nvSpPr>
          <p:spPr>
            <a:xfrm>
              <a:off x="4204675" y="2488625"/>
              <a:ext cx="14325" cy="28050"/>
            </a:xfrm>
            <a:custGeom>
              <a:avLst/>
              <a:gdLst/>
              <a:ahLst/>
              <a:cxnLst/>
              <a:rect l="l" t="t" r="r" b="b"/>
              <a:pathLst>
                <a:path w="573" h="1122" extrusionOk="0">
                  <a:moveTo>
                    <a:pt x="172" y="0"/>
                  </a:moveTo>
                  <a:cubicBezTo>
                    <a:pt x="88" y="0"/>
                    <a:pt x="1" y="69"/>
                    <a:pt x="36" y="175"/>
                  </a:cubicBezTo>
                  <a:cubicBezTo>
                    <a:pt x="96" y="330"/>
                    <a:pt x="144" y="497"/>
                    <a:pt x="167" y="640"/>
                  </a:cubicBezTo>
                  <a:cubicBezTo>
                    <a:pt x="203" y="794"/>
                    <a:pt x="215" y="949"/>
                    <a:pt x="298" y="1068"/>
                  </a:cubicBezTo>
                  <a:cubicBezTo>
                    <a:pt x="319" y="1105"/>
                    <a:pt x="350" y="1121"/>
                    <a:pt x="379" y="1121"/>
                  </a:cubicBezTo>
                  <a:cubicBezTo>
                    <a:pt x="416" y="1121"/>
                    <a:pt x="452" y="1096"/>
                    <a:pt x="465" y="1056"/>
                  </a:cubicBezTo>
                  <a:cubicBezTo>
                    <a:pt x="572" y="759"/>
                    <a:pt x="406" y="366"/>
                    <a:pt x="298" y="104"/>
                  </a:cubicBezTo>
                  <a:cubicBezTo>
                    <a:pt x="284" y="32"/>
                    <a:pt x="22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12430;p44">
              <a:extLst>
                <a:ext uri="{FF2B5EF4-FFF2-40B4-BE49-F238E27FC236}">
                  <a16:creationId xmlns:a16="http://schemas.microsoft.com/office/drawing/2014/main" id="{019EDAB6-25F8-AF0A-AFE3-C896796615C1}"/>
                </a:ext>
              </a:extLst>
            </p:cNvPr>
            <p:cNvSpPr/>
            <p:nvPr/>
          </p:nvSpPr>
          <p:spPr>
            <a:xfrm>
              <a:off x="4221175" y="2512575"/>
              <a:ext cx="8025" cy="13950"/>
            </a:xfrm>
            <a:custGeom>
              <a:avLst/>
              <a:gdLst/>
              <a:ahLst/>
              <a:cxnLst/>
              <a:rect l="l" t="t" r="r" b="b"/>
              <a:pathLst>
                <a:path w="321" h="558" extrusionOk="0">
                  <a:moveTo>
                    <a:pt x="93" y="0"/>
                  </a:moveTo>
                  <a:cubicBezTo>
                    <a:pt x="47" y="0"/>
                    <a:pt x="1" y="38"/>
                    <a:pt x="7" y="98"/>
                  </a:cubicBezTo>
                  <a:cubicBezTo>
                    <a:pt x="31" y="170"/>
                    <a:pt x="55" y="265"/>
                    <a:pt x="103" y="337"/>
                  </a:cubicBezTo>
                  <a:cubicBezTo>
                    <a:pt x="150" y="432"/>
                    <a:pt x="174" y="467"/>
                    <a:pt x="246" y="551"/>
                  </a:cubicBezTo>
                  <a:cubicBezTo>
                    <a:pt x="254" y="555"/>
                    <a:pt x="265" y="557"/>
                    <a:pt x="277" y="557"/>
                  </a:cubicBezTo>
                  <a:cubicBezTo>
                    <a:pt x="300" y="557"/>
                    <a:pt x="321" y="547"/>
                    <a:pt x="305" y="515"/>
                  </a:cubicBezTo>
                  <a:cubicBezTo>
                    <a:pt x="293" y="444"/>
                    <a:pt x="293" y="384"/>
                    <a:pt x="269" y="313"/>
                  </a:cubicBezTo>
                  <a:cubicBezTo>
                    <a:pt x="234" y="229"/>
                    <a:pt x="210" y="146"/>
                    <a:pt x="174" y="75"/>
                  </a:cubicBezTo>
                  <a:cubicBezTo>
                    <a:pt x="164" y="23"/>
                    <a:pt x="129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12431;p44">
              <a:extLst>
                <a:ext uri="{FF2B5EF4-FFF2-40B4-BE49-F238E27FC236}">
                  <a16:creationId xmlns:a16="http://schemas.microsoft.com/office/drawing/2014/main" id="{F832EE22-341D-C0FD-971C-CAAE07EB985E}"/>
                </a:ext>
              </a:extLst>
            </p:cNvPr>
            <p:cNvSpPr/>
            <p:nvPr/>
          </p:nvSpPr>
          <p:spPr>
            <a:xfrm>
              <a:off x="4234000" y="2521000"/>
              <a:ext cx="7625" cy="14500"/>
            </a:xfrm>
            <a:custGeom>
              <a:avLst/>
              <a:gdLst/>
              <a:ahLst/>
              <a:cxnLst/>
              <a:rect l="l" t="t" r="r" b="b"/>
              <a:pathLst>
                <a:path w="305" h="580" extrusionOk="0">
                  <a:moveTo>
                    <a:pt x="135" y="1"/>
                  </a:moveTo>
                  <a:cubicBezTo>
                    <a:pt x="74" y="1"/>
                    <a:pt x="1" y="72"/>
                    <a:pt x="42" y="154"/>
                  </a:cubicBezTo>
                  <a:cubicBezTo>
                    <a:pt x="66" y="226"/>
                    <a:pt x="78" y="309"/>
                    <a:pt x="102" y="392"/>
                  </a:cubicBezTo>
                  <a:cubicBezTo>
                    <a:pt x="102" y="464"/>
                    <a:pt x="102" y="523"/>
                    <a:pt x="161" y="571"/>
                  </a:cubicBezTo>
                  <a:cubicBezTo>
                    <a:pt x="173" y="577"/>
                    <a:pt x="188" y="580"/>
                    <a:pt x="201" y="580"/>
                  </a:cubicBezTo>
                  <a:cubicBezTo>
                    <a:pt x="215" y="580"/>
                    <a:pt x="227" y="577"/>
                    <a:pt x="233" y="571"/>
                  </a:cubicBezTo>
                  <a:cubicBezTo>
                    <a:pt x="304" y="511"/>
                    <a:pt x="292" y="416"/>
                    <a:pt x="280" y="333"/>
                  </a:cubicBezTo>
                  <a:cubicBezTo>
                    <a:pt x="256" y="226"/>
                    <a:pt x="245" y="130"/>
                    <a:pt x="197" y="47"/>
                  </a:cubicBezTo>
                  <a:cubicBezTo>
                    <a:pt x="186" y="14"/>
                    <a:pt x="162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12432;p44">
              <a:extLst>
                <a:ext uri="{FF2B5EF4-FFF2-40B4-BE49-F238E27FC236}">
                  <a16:creationId xmlns:a16="http://schemas.microsoft.com/office/drawing/2014/main" id="{2B4EFB5A-D833-BF34-827B-0535A14302F1}"/>
                </a:ext>
              </a:extLst>
            </p:cNvPr>
            <p:cNvSpPr/>
            <p:nvPr/>
          </p:nvSpPr>
          <p:spPr>
            <a:xfrm>
              <a:off x="4243075" y="25331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lnTo>
                    <a:pt x="1" y="24"/>
                  </a:lnTo>
                  <a:cubicBezTo>
                    <a:pt x="13" y="24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12433;p44">
              <a:extLst>
                <a:ext uri="{FF2B5EF4-FFF2-40B4-BE49-F238E27FC236}">
                  <a16:creationId xmlns:a16="http://schemas.microsoft.com/office/drawing/2014/main" id="{A89DD1BA-93B9-1696-D22D-A96C515F6B77}"/>
                </a:ext>
              </a:extLst>
            </p:cNvPr>
            <p:cNvSpPr/>
            <p:nvPr/>
          </p:nvSpPr>
          <p:spPr>
            <a:xfrm>
              <a:off x="4421675" y="2342450"/>
              <a:ext cx="6275" cy="22250"/>
            </a:xfrm>
            <a:custGeom>
              <a:avLst/>
              <a:gdLst/>
              <a:ahLst/>
              <a:cxnLst/>
              <a:rect l="l" t="t" r="r" b="b"/>
              <a:pathLst>
                <a:path w="251" h="890" extrusionOk="0">
                  <a:moveTo>
                    <a:pt x="82" y="1"/>
                  </a:moveTo>
                  <a:cubicBezTo>
                    <a:pt x="40" y="1"/>
                    <a:pt x="0" y="24"/>
                    <a:pt x="0" y="69"/>
                  </a:cubicBezTo>
                  <a:cubicBezTo>
                    <a:pt x="0" y="224"/>
                    <a:pt x="12" y="355"/>
                    <a:pt x="36" y="510"/>
                  </a:cubicBezTo>
                  <a:cubicBezTo>
                    <a:pt x="48" y="629"/>
                    <a:pt x="48" y="748"/>
                    <a:pt x="108" y="855"/>
                  </a:cubicBezTo>
                  <a:cubicBezTo>
                    <a:pt x="119" y="878"/>
                    <a:pt x="143" y="889"/>
                    <a:pt x="167" y="889"/>
                  </a:cubicBezTo>
                  <a:cubicBezTo>
                    <a:pt x="194" y="889"/>
                    <a:pt x="220" y="875"/>
                    <a:pt x="227" y="843"/>
                  </a:cubicBezTo>
                  <a:cubicBezTo>
                    <a:pt x="250" y="724"/>
                    <a:pt x="227" y="605"/>
                    <a:pt x="215" y="486"/>
                  </a:cubicBezTo>
                  <a:cubicBezTo>
                    <a:pt x="191" y="355"/>
                    <a:pt x="179" y="224"/>
                    <a:pt x="179" y="93"/>
                  </a:cubicBezTo>
                  <a:cubicBezTo>
                    <a:pt x="179" y="30"/>
                    <a:pt x="129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12434;p44">
              <a:extLst>
                <a:ext uri="{FF2B5EF4-FFF2-40B4-BE49-F238E27FC236}">
                  <a16:creationId xmlns:a16="http://schemas.microsoft.com/office/drawing/2014/main" id="{775CA144-6A72-8BEE-4E3D-B2BE437F7114}"/>
                </a:ext>
              </a:extLst>
            </p:cNvPr>
            <p:cNvSpPr/>
            <p:nvPr/>
          </p:nvSpPr>
          <p:spPr>
            <a:xfrm>
              <a:off x="4428175" y="2338975"/>
              <a:ext cx="12575" cy="52025"/>
            </a:xfrm>
            <a:custGeom>
              <a:avLst/>
              <a:gdLst/>
              <a:ahLst/>
              <a:cxnLst/>
              <a:rect l="l" t="t" r="r" b="b"/>
              <a:pathLst>
                <a:path w="503" h="2081" extrusionOk="0">
                  <a:moveTo>
                    <a:pt x="94" y="0"/>
                  </a:moveTo>
                  <a:cubicBezTo>
                    <a:pt x="48" y="0"/>
                    <a:pt x="1" y="54"/>
                    <a:pt x="26" y="113"/>
                  </a:cubicBezTo>
                  <a:cubicBezTo>
                    <a:pt x="169" y="446"/>
                    <a:pt x="133" y="851"/>
                    <a:pt x="145" y="1208"/>
                  </a:cubicBezTo>
                  <a:cubicBezTo>
                    <a:pt x="145" y="1458"/>
                    <a:pt x="86" y="1816"/>
                    <a:pt x="229" y="2042"/>
                  </a:cubicBezTo>
                  <a:cubicBezTo>
                    <a:pt x="250" y="2069"/>
                    <a:pt x="279" y="2081"/>
                    <a:pt x="306" y="2081"/>
                  </a:cubicBezTo>
                  <a:cubicBezTo>
                    <a:pt x="339" y="2081"/>
                    <a:pt x="370" y="2063"/>
                    <a:pt x="383" y="2030"/>
                  </a:cubicBezTo>
                  <a:cubicBezTo>
                    <a:pt x="502" y="1732"/>
                    <a:pt x="407" y="1256"/>
                    <a:pt x="383" y="923"/>
                  </a:cubicBezTo>
                  <a:cubicBezTo>
                    <a:pt x="359" y="613"/>
                    <a:pt x="300" y="303"/>
                    <a:pt x="145" y="30"/>
                  </a:cubicBezTo>
                  <a:cubicBezTo>
                    <a:pt x="131" y="9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12435;p44">
              <a:extLst>
                <a:ext uri="{FF2B5EF4-FFF2-40B4-BE49-F238E27FC236}">
                  <a16:creationId xmlns:a16="http://schemas.microsoft.com/office/drawing/2014/main" id="{2CBD0ED9-D00B-26AF-9381-A9A0BE30BCC3}"/>
                </a:ext>
              </a:extLst>
            </p:cNvPr>
            <p:cNvSpPr/>
            <p:nvPr/>
          </p:nvSpPr>
          <p:spPr>
            <a:xfrm>
              <a:off x="4435625" y="2347275"/>
              <a:ext cx="12275" cy="56075"/>
            </a:xfrm>
            <a:custGeom>
              <a:avLst/>
              <a:gdLst/>
              <a:ahLst/>
              <a:cxnLst/>
              <a:rect l="l" t="t" r="r" b="b"/>
              <a:pathLst>
                <a:path w="491" h="2243" extrusionOk="0">
                  <a:moveTo>
                    <a:pt x="31" y="1"/>
                  </a:moveTo>
                  <a:cubicBezTo>
                    <a:pt x="13" y="1"/>
                    <a:pt x="0" y="16"/>
                    <a:pt x="14" y="43"/>
                  </a:cubicBezTo>
                  <a:cubicBezTo>
                    <a:pt x="73" y="448"/>
                    <a:pt x="97" y="853"/>
                    <a:pt x="109" y="1245"/>
                  </a:cubicBezTo>
                  <a:cubicBezTo>
                    <a:pt x="133" y="1567"/>
                    <a:pt x="97" y="1888"/>
                    <a:pt x="192" y="2198"/>
                  </a:cubicBezTo>
                  <a:cubicBezTo>
                    <a:pt x="198" y="2228"/>
                    <a:pt x="222" y="2243"/>
                    <a:pt x="248" y="2243"/>
                  </a:cubicBezTo>
                  <a:cubicBezTo>
                    <a:pt x="273" y="2243"/>
                    <a:pt x="300" y="2228"/>
                    <a:pt x="312" y="2198"/>
                  </a:cubicBezTo>
                  <a:cubicBezTo>
                    <a:pt x="490" y="1543"/>
                    <a:pt x="228" y="674"/>
                    <a:pt x="73" y="31"/>
                  </a:cubicBezTo>
                  <a:cubicBezTo>
                    <a:pt x="63" y="10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12436;p44">
              <a:extLst>
                <a:ext uri="{FF2B5EF4-FFF2-40B4-BE49-F238E27FC236}">
                  <a16:creationId xmlns:a16="http://schemas.microsoft.com/office/drawing/2014/main" id="{B4FD4C0C-BD68-F6A3-75EC-24BF7F170198}"/>
                </a:ext>
              </a:extLst>
            </p:cNvPr>
            <p:cNvSpPr/>
            <p:nvPr/>
          </p:nvSpPr>
          <p:spPr>
            <a:xfrm>
              <a:off x="4442500" y="2347750"/>
              <a:ext cx="10450" cy="46875"/>
            </a:xfrm>
            <a:custGeom>
              <a:avLst/>
              <a:gdLst/>
              <a:ahLst/>
              <a:cxnLst/>
              <a:rect l="l" t="t" r="r" b="b"/>
              <a:pathLst>
                <a:path w="418" h="1875" extrusionOk="0">
                  <a:moveTo>
                    <a:pt x="37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08" y="333"/>
                    <a:pt x="108" y="714"/>
                    <a:pt x="120" y="1072"/>
                  </a:cubicBezTo>
                  <a:cubicBezTo>
                    <a:pt x="120" y="1322"/>
                    <a:pt x="84" y="1631"/>
                    <a:pt x="227" y="1857"/>
                  </a:cubicBezTo>
                  <a:cubicBezTo>
                    <a:pt x="238" y="1868"/>
                    <a:pt x="253" y="1874"/>
                    <a:pt x="268" y="1874"/>
                  </a:cubicBezTo>
                  <a:cubicBezTo>
                    <a:pt x="286" y="1874"/>
                    <a:pt x="304" y="1865"/>
                    <a:pt x="310" y="1846"/>
                  </a:cubicBezTo>
                  <a:cubicBezTo>
                    <a:pt x="418" y="1548"/>
                    <a:pt x="322" y="1143"/>
                    <a:pt x="298" y="834"/>
                  </a:cubicBezTo>
                  <a:cubicBezTo>
                    <a:pt x="275" y="536"/>
                    <a:pt x="179" y="25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12437;p44">
              <a:extLst>
                <a:ext uri="{FF2B5EF4-FFF2-40B4-BE49-F238E27FC236}">
                  <a16:creationId xmlns:a16="http://schemas.microsoft.com/office/drawing/2014/main" id="{E3555760-B7F0-331B-E4E6-22C1A3A29E38}"/>
                </a:ext>
              </a:extLst>
            </p:cNvPr>
            <p:cNvSpPr/>
            <p:nvPr/>
          </p:nvSpPr>
          <p:spPr>
            <a:xfrm>
              <a:off x="4451425" y="2359725"/>
              <a:ext cx="12825" cy="24800"/>
            </a:xfrm>
            <a:custGeom>
              <a:avLst/>
              <a:gdLst/>
              <a:ahLst/>
              <a:cxnLst/>
              <a:rect l="l" t="t" r="r" b="b"/>
              <a:pathLst>
                <a:path w="513" h="992" extrusionOk="0">
                  <a:moveTo>
                    <a:pt x="5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  <a:moveTo>
                    <a:pt x="1" y="9"/>
                  </a:moveTo>
                  <a:cubicBezTo>
                    <a:pt x="96" y="176"/>
                    <a:pt x="168" y="366"/>
                    <a:pt x="215" y="545"/>
                  </a:cubicBezTo>
                  <a:cubicBezTo>
                    <a:pt x="251" y="676"/>
                    <a:pt x="275" y="855"/>
                    <a:pt x="370" y="974"/>
                  </a:cubicBezTo>
                  <a:cubicBezTo>
                    <a:pt x="383" y="987"/>
                    <a:pt x="398" y="992"/>
                    <a:pt x="412" y="992"/>
                  </a:cubicBezTo>
                  <a:cubicBezTo>
                    <a:pt x="436" y="992"/>
                    <a:pt x="458" y="977"/>
                    <a:pt x="465" y="962"/>
                  </a:cubicBezTo>
                  <a:cubicBezTo>
                    <a:pt x="513" y="795"/>
                    <a:pt x="406" y="569"/>
                    <a:pt x="346" y="426"/>
                  </a:cubicBezTo>
                  <a:cubicBezTo>
                    <a:pt x="275" y="235"/>
                    <a:pt x="180" y="93"/>
                    <a:pt x="1" y="9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12438;p44">
              <a:extLst>
                <a:ext uri="{FF2B5EF4-FFF2-40B4-BE49-F238E27FC236}">
                  <a16:creationId xmlns:a16="http://schemas.microsoft.com/office/drawing/2014/main" id="{2403F455-5F78-C5F6-6991-074075419BB7}"/>
                </a:ext>
              </a:extLst>
            </p:cNvPr>
            <p:cNvSpPr/>
            <p:nvPr/>
          </p:nvSpPr>
          <p:spPr>
            <a:xfrm>
              <a:off x="4463975" y="2377275"/>
              <a:ext cx="8925" cy="8050"/>
            </a:xfrm>
            <a:custGeom>
              <a:avLst/>
              <a:gdLst/>
              <a:ahLst/>
              <a:cxnLst/>
              <a:rect l="l" t="t" r="r" b="b"/>
              <a:pathLst>
                <a:path w="357" h="322" extrusionOk="0">
                  <a:moveTo>
                    <a:pt x="127" y="0"/>
                  </a:moveTo>
                  <a:cubicBezTo>
                    <a:pt x="51" y="0"/>
                    <a:pt x="0" y="112"/>
                    <a:pt x="82" y="153"/>
                  </a:cubicBezTo>
                  <a:cubicBezTo>
                    <a:pt x="142" y="188"/>
                    <a:pt x="142" y="260"/>
                    <a:pt x="190" y="307"/>
                  </a:cubicBezTo>
                  <a:cubicBezTo>
                    <a:pt x="203" y="314"/>
                    <a:pt x="221" y="321"/>
                    <a:pt x="238" y="321"/>
                  </a:cubicBezTo>
                  <a:cubicBezTo>
                    <a:pt x="251" y="321"/>
                    <a:pt x="263" y="317"/>
                    <a:pt x="273" y="307"/>
                  </a:cubicBezTo>
                  <a:cubicBezTo>
                    <a:pt x="356" y="200"/>
                    <a:pt x="261" y="57"/>
                    <a:pt x="166" y="10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12439;p44">
              <a:extLst>
                <a:ext uri="{FF2B5EF4-FFF2-40B4-BE49-F238E27FC236}">
                  <a16:creationId xmlns:a16="http://schemas.microsoft.com/office/drawing/2014/main" id="{0ED5D2BB-E6D0-1350-CF6C-2FA9C1737050}"/>
                </a:ext>
              </a:extLst>
            </p:cNvPr>
            <p:cNvSpPr/>
            <p:nvPr/>
          </p:nvSpPr>
          <p:spPr>
            <a:xfrm>
              <a:off x="4445200" y="2406600"/>
              <a:ext cx="9250" cy="7750"/>
            </a:xfrm>
            <a:custGeom>
              <a:avLst/>
              <a:gdLst/>
              <a:ahLst/>
              <a:cxnLst/>
              <a:rect l="l" t="t" r="r" b="b"/>
              <a:pathLst>
                <a:path w="370" h="310" extrusionOk="0">
                  <a:moveTo>
                    <a:pt x="211" y="0"/>
                  </a:moveTo>
                  <a:cubicBezTo>
                    <a:pt x="106" y="0"/>
                    <a:pt x="0" y="129"/>
                    <a:pt x="107" y="218"/>
                  </a:cubicBezTo>
                  <a:cubicBezTo>
                    <a:pt x="119" y="230"/>
                    <a:pt x="131" y="265"/>
                    <a:pt x="143" y="277"/>
                  </a:cubicBezTo>
                  <a:cubicBezTo>
                    <a:pt x="168" y="298"/>
                    <a:pt x="198" y="310"/>
                    <a:pt x="227" y="310"/>
                  </a:cubicBezTo>
                  <a:cubicBezTo>
                    <a:pt x="265" y="310"/>
                    <a:pt x="301" y="289"/>
                    <a:pt x="321" y="242"/>
                  </a:cubicBezTo>
                  <a:cubicBezTo>
                    <a:pt x="369" y="182"/>
                    <a:pt x="345" y="111"/>
                    <a:pt x="310" y="51"/>
                  </a:cubicBezTo>
                  <a:cubicBezTo>
                    <a:pt x="282" y="15"/>
                    <a:pt x="247" y="0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12440;p44">
              <a:extLst>
                <a:ext uri="{FF2B5EF4-FFF2-40B4-BE49-F238E27FC236}">
                  <a16:creationId xmlns:a16="http://schemas.microsoft.com/office/drawing/2014/main" id="{0425A065-16A0-F6B4-AC15-81C88DFD7170}"/>
                </a:ext>
              </a:extLst>
            </p:cNvPr>
            <p:cNvSpPr/>
            <p:nvPr/>
          </p:nvSpPr>
          <p:spPr>
            <a:xfrm>
              <a:off x="4447350" y="2407550"/>
              <a:ext cx="16325" cy="9275"/>
            </a:xfrm>
            <a:custGeom>
              <a:avLst/>
              <a:gdLst/>
              <a:ahLst/>
              <a:cxnLst/>
              <a:rect l="l" t="t" r="r" b="b"/>
              <a:pathLst>
                <a:path w="653" h="371" extrusionOk="0">
                  <a:moveTo>
                    <a:pt x="214" y="0"/>
                  </a:moveTo>
                  <a:cubicBezTo>
                    <a:pt x="175" y="0"/>
                    <a:pt x="134" y="4"/>
                    <a:pt x="93" y="13"/>
                  </a:cubicBezTo>
                  <a:cubicBezTo>
                    <a:pt x="1" y="25"/>
                    <a:pt x="20" y="169"/>
                    <a:pt x="95" y="169"/>
                  </a:cubicBezTo>
                  <a:cubicBezTo>
                    <a:pt x="98" y="169"/>
                    <a:pt x="101" y="168"/>
                    <a:pt x="104" y="168"/>
                  </a:cubicBezTo>
                  <a:cubicBezTo>
                    <a:pt x="135" y="164"/>
                    <a:pt x="165" y="161"/>
                    <a:pt x="193" y="161"/>
                  </a:cubicBezTo>
                  <a:cubicBezTo>
                    <a:pt x="314" y="161"/>
                    <a:pt x="406" y="206"/>
                    <a:pt x="474" y="323"/>
                  </a:cubicBezTo>
                  <a:cubicBezTo>
                    <a:pt x="509" y="370"/>
                    <a:pt x="533" y="370"/>
                    <a:pt x="581" y="370"/>
                  </a:cubicBezTo>
                  <a:cubicBezTo>
                    <a:pt x="616" y="370"/>
                    <a:pt x="628" y="358"/>
                    <a:pt x="640" y="323"/>
                  </a:cubicBezTo>
                  <a:cubicBezTo>
                    <a:pt x="652" y="299"/>
                    <a:pt x="652" y="251"/>
                    <a:pt x="640" y="239"/>
                  </a:cubicBezTo>
                  <a:cubicBezTo>
                    <a:pt x="533" y="84"/>
                    <a:pt x="387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12441;p44">
              <a:extLst>
                <a:ext uri="{FF2B5EF4-FFF2-40B4-BE49-F238E27FC236}">
                  <a16:creationId xmlns:a16="http://schemas.microsoft.com/office/drawing/2014/main" id="{E445047C-CFDD-33FE-22F1-74B35704285D}"/>
                </a:ext>
              </a:extLst>
            </p:cNvPr>
            <p:cNvSpPr/>
            <p:nvPr/>
          </p:nvSpPr>
          <p:spPr>
            <a:xfrm>
              <a:off x="4463650" y="2408325"/>
              <a:ext cx="5675" cy="15000"/>
            </a:xfrm>
            <a:custGeom>
              <a:avLst/>
              <a:gdLst/>
              <a:ahLst/>
              <a:cxnLst/>
              <a:rect l="l" t="t" r="r" b="b"/>
              <a:pathLst>
                <a:path w="227" h="600" extrusionOk="0">
                  <a:moveTo>
                    <a:pt x="54" y="0"/>
                  </a:moveTo>
                  <a:cubicBezTo>
                    <a:pt x="27" y="0"/>
                    <a:pt x="0" y="18"/>
                    <a:pt x="0" y="54"/>
                  </a:cubicBezTo>
                  <a:cubicBezTo>
                    <a:pt x="0" y="161"/>
                    <a:pt x="0" y="256"/>
                    <a:pt x="36" y="351"/>
                  </a:cubicBezTo>
                  <a:cubicBezTo>
                    <a:pt x="48" y="446"/>
                    <a:pt x="60" y="554"/>
                    <a:pt x="143" y="589"/>
                  </a:cubicBezTo>
                  <a:cubicBezTo>
                    <a:pt x="150" y="596"/>
                    <a:pt x="158" y="599"/>
                    <a:pt x="166" y="599"/>
                  </a:cubicBezTo>
                  <a:cubicBezTo>
                    <a:pt x="185" y="599"/>
                    <a:pt x="203" y="582"/>
                    <a:pt x="203" y="566"/>
                  </a:cubicBezTo>
                  <a:cubicBezTo>
                    <a:pt x="226" y="494"/>
                    <a:pt x="167" y="411"/>
                    <a:pt x="155" y="339"/>
                  </a:cubicBezTo>
                  <a:cubicBezTo>
                    <a:pt x="119" y="256"/>
                    <a:pt x="107" y="149"/>
                    <a:pt x="107" y="54"/>
                  </a:cubicBezTo>
                  <a:cubicBezTo>
                    <a:pt x="107" y="18"/>
                    <a:pt x="8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12442;p44">
              <a:extLst>
                <a:ext uri="{FF2B5EF4-FFF2-40B4-BE49-F238E27FC236}">
                  <a16:creationId xmlns:a16="http://schemas.microsoft.com/office/drawing/2014/main" id="{1B914AF8-C6B9-F514-81A1-D109B709B57D}"/>
                </a:ext>
              </a:extLst>
            </p:cNvPr>
            <p:cNvSpPr/>
            <p:nvPr/>
          </p:nvSpPr>
          <p:spPr>
            <a:xfrm>
              <a:off x="4468450" y="2404325"/>
              <a:ext cx="8600" cy="19725"/>
            </a:xfrm>
            <a:custGeom>
              <a:avLst/>
              <a:gdLst/>
              <a:ahLst/>
              <a:cxnLst/>
              <a:rect l="l" t="t" r="r" b="b"/>
              <a:pathLst>
                <a:path w="344" h="789" extrusionOk="0">
                  <a:moveTo>
                    <a:pt x="92" y="0"/>
                  </a:moveTo>
                  <a:cubicBezTo>
                    <a:pt x="46" y="0"/>
                    <a:pt x="1" y="36"/>
                    <a:pt x="22" y="95"/>
                  </a:cubicBezTo>
                  <a:cubicBezTo>
                    <a:pt x="46" y="214"/>
                    <a:pt x="82" y="356"/>
                    <a:pt x="94" y="476"/>
                  </a:cubicBezTo>
                  <a:cubicBezTo>
                    <a:pt x="106" y="595"/>
                    <a:pt x="106" y="678"/>
                    <a:pt x="177" y="773"/>
                  </a:cubicBezTo>
                  <a:cubicBezTo>
                    <a:pt x="192" y="783"/>
                    <a:pt x="209" y="789"/>
                    <a:pt x="225" y="789"/>
                  </a:cubicBezTo>
                  <a:cubicBezTo>
                    <a:pt x="248" y="789"/>
                    <a:pt x="270" y="777"/>
                    <a:pt x="284" y="749"/>
                  </a:cubicBezTo>
                  <a:cubicBezTo>
                    <a:pt x="344" y="654"/>
                    <a:pt x="296" y="559"/>
                    <a:pt x="284" y="440"/>
                  </a:cubicBezTo>
                  <a:cubicBezTo>
                    <a:pt x="261" y="309"/>
                    <a:pt x="213" y="190"/>
                    <a:pt x="165" y="47"/>
                  </a:cubicBezTo>
                  <a:cubicBezTo>
                    <a:pt x="151" y="15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12443;p44">
              <a:extLst>
                <a:ext uri="{FF2B5EF4-FFF2-40B4-BE49-F238E27FC236}">
                  <a16:creationId xmlns:a16="http://schemas.microsoft.com/office/drawing/2014/main" id="{AFBBC848-9DCB-DFE6-3DA1-18D19D6DA813}"/>
                </a:ext>
              </a:extLst>
            </p:cNvPr>
            <p:cNvSpPr/>
            <p:nvPr/>
          </p:nvSpPr>
          <p:spPr>
            <a:xfrm>
              <a:off x="4482000" y="2402525"/>
              <a:ext cx="7850" cy="19500"/>
            </a:xfrm>
            <a:custGeom>
              <a:avLst/>
              <a:gdLst/>
              <a:ahLst/>
              <a:cxnLst/>
              <a:rect l="l" t="t" r="r" b="b"/>
              <a:pathLst>
                <a:path w="314" h="780" extrusionOk="0">
                  <a:moveTo>
                    <a:pt x="48" y="1"/>
                  </a:moveTo>
                  <a:cubicBezTo>
                    <a:pt x="26" y="1"/>
                    <a:pt x="1" y="24"/>
                    <a:pt x="16" y="47"/>
                  </a:cubicBezTo>
                  <a:cubicBezTo>
                    <a:pt x="64" y="274"/>
                    <a:pt x="76" y="559"/>
                    <a:pt x="219" y="750"/>
                  </a:cubicBezTo>
                  <a:cubicBezTo>
                    <a:pt x="234" y="770"/>
                    <a:pt x="253" y="779"/>
                    <a:pt x="270" y="779"/>
                  </a:cubicBezTo>
                  <a:cubicBezTo>
                    <a:pt x="294" y="779"/>
                    <a:pt x="314" y="761"/>
                    <a:pt x="314" y="726"/>
                  </a:cubicBezTo>
                  <a:cubicBezTo>
                    <a:pt x="314" y="488"/>
                    <a:pt x="183" y="250"/>
                    <a:pt x="76" y="24"/>
                  </a:cubicBezTo>
                  <a:cubicBezTo>
                    <a:pt x="72" y="7"/>
                    <a:pt x="60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12444;p44">
              <a:extLst>
                <a:ext uri="{FF2B5EF4-FFF2-40B4-BE49-F238E27FC236}">
                  <a16:creationId xmlns:a16="http://schemas.microsoft.com/office/drawing/2014/main" id="{3A1267DC-1598-4AAA-6493-98CE50977B4C}"/>
                </a:ext>
              </a:extLst>
            </p:cNvPr>
            <p:cNvSpPr/>
            <p:nvPr/>
          </p:nvSpPr>
          <p:spPr>
            <a:xfrm>
              <a:off x="4495150" y="2404325"/>
              <a:ext cx="7500" cy="12800"/>
            </a:xfrm>
            <a:custGeom>
              <a:avLst/>
              <a:gdLst/>
              <a:ahLst/>
              <a:cxnLst/>
              <a:rect l="l" t="t" r="r" b="b"/>
              <a:pathLst>
                <a:path w="300" h="512" extrusionOk="0">
                  <a:moveTo>
                    <a:pt x="90" y="0"/>
                  </a:moveTo>
                  <a:cubicBezTo>
                    <a:pt x="47" y="0"/>
                    <a:pt x="0" y="39"/>
                    <a:pt x="14" y="95"/>
                  </a:cubicBezTo>
                  <a:cubicBezTo>
                    <a:pt x="38" y="190"/>
                    <a:pt x="74" y="273"/>
                    <a:pt x="97" y="356"/>
                  </a:cubicBezTo>
                  <a:cubicBezTo>
                    <a:pt x="133" y="428"/>
                    <a:pt x="157" y="499"/>
                    <a:pt x="252" y="511"/>
                  </a:cubicBezTo>
                  <a:cubicBezTo>
                    <a:pt x="264" y="511"/>
                    <a:pt x="288" y="511"/>
                    <a:pt x="288" y="487"/>
                  </a:cubicBezTo>
                  <a:cubicBezTo>
                    <a:pt x="300" y="416"/>
                    <a:pt x="276" y="368"/>
                    <a:pt x="252" y="309"/>
                  </a:cubicBezTo>
                  <a:cubicBezTo>
                    <a:pt x="205" y="237"/>
                    <a:pt x="169" y="142"/>
                    <a:pt x="157" y="71"/>
                  </a:cubicBezTo>
                  <a:cubicBezTo>
                    <a:pt x="152" y="21"/>
                    <a:pt x="122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12445;p44">
              <a:extLst>
                <a:ext uri="{FF2B5EF4-FFF2-40B4-BE49-F238E27FC236}">
                  <a16:creationId xmlns:a16="http://schemas.microsoft.com/office/drawing/2014/main" id="{5F518F55-678A-B100-11A9-9FF88F593B3F}"/>
                </a:ext>
              </a:extLst>
            </p:cNvPr>
            <p:cNvSpPr/>
            <p:nvPr/>
          </p:nvSpPr>
          <p:spPr>
            <a:xfrm>
              <a:off x="4504350" y="2407250"/>
              <a:ext cx="4775" cy="4300"/>
            </a:xfrm>
            <a:custGeom>
              <a:avLst/>
              <a:gdLst/>
              <a:ahLst/>
              <a:cxnLst/>
              <a:rect l="l" t="t" r="r" b="b"/>
              <a:pathLst>
                <a:path w="191" h="172" extrusionOk="0">
                  <a:moveTo>
                    <a:pt x="47" y="1"/>
                  </a:moveTo>
                  <a:cubicBezTo>
                    <a:pt x="20" y="1"/>
                    <a:pt x="0" y="34"/>
                    <a:pt x="27" y="61"/>
                  </a:cubicBezTo>
                  <a:cubicBezTo>
                    <a:pt x="75" y="85"/>
                    <a:pt x="99" y="120"/>
                    <a:pt x="134" y="156"/>
                  </a:cubicBezTo>
                  <a:cubicBezTo>
                    <a:pt x="138" y="167"/>
                    <a:pt x="145" y="171"/>
                    <a:pt x="152" y="171"/>
                  </a:cubicBezTo>
                  <a:cubicBezTo>
                    <a:pt x="170" y="171"/>
                    <a:pt x="190" y="149"/>
                    <a:pt x="182" y="132"/>
                  </a:cubicBezTo>
                  <a:cubicBezTo>
                    <a:pt x="146" y="73"/>
                    <a:pt x="110" y="61"/>
                    <a:pt x="75" y="13"/>
                  </a:cubicBezTo>
                  <a:cubicBezTo>
                    <a:pt x="66" y="4"/>
                    <a:pt x="56" y="1"/>
                    <a:pt x="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12446;p44">
              <a:extLst>
                <a:ext uri="{FF2B5EF4-FFF2-40B4-BE49-F238E27FC236}">
                  <a16:creationId xmlns:a16="http://schemas.microsoft.com/office/drawing/2014/main" id="{A6291492-4822-5098-8A72-298F15F1E38D}"/>
                </a:ext>
              </a:extLst>
            </p:cNvPr>
            <p:cNvSpPr/>
            <p:nvPr/>
          </p:nvSpPr>
          <p:spPr>
            <a:xfrm>
              <a:off x="4556075" y="2495925"/>
              <a:ext cx="14450" cy="25675"/>
            </a:xfrm>
            <a:custGeom>
              <a:avLst/>
              <a:gdLst/>
              <a:ahLst/>
              <a:cxnLst/>
              <a:rect l="l" t="t" r="r" b="b"/>
              <a:pathLst>
                <a:path w="578" h="1027" extrusionOk="0">
                  <a:moveTo>
                    <a:pt x="182" y="0"/>
                  </a:moveTo>
                  <a:cubicBezTo>
                    <a:pt x="47" y="0"/>
                    <a:pt x="0" y="173"/>
                    <a:pt x="101" y="229"/>
                  </a:cubicBezTo>
                  <a:cubicBezTo>
                    <a:pt x="220" y="300"/>
                    <a:pt x="196" y="479"/>
                    <a:pt x="196" y="598"/>
                  </a:cubicBezTo>
                  <a:cubicBezTo>
                    <a:pt x="196" y="741"/>
                    <a:pt x="196" y="872"/>
                    <a:pt x="256" y="991"/>
                  </a:cubicBezTo>
                  <a:cubicBezTo>
                    <a:pt x="262" y="1014"/>
                    <a:pt x="286" y="1026"/>
                    <a:pt x="313" y="1026"/>
                  </a:cubicBezTo>
                  <a:cubicBezTo>
                    <a:pt x="339" y="1026"/>
                    <a:pt x="369" y="1014"/>
                    <a:pt x="387" y="991"/>
                  </a:cubicBezTo>
                  <a:cubicBezTo>
                    <a:pt x="518" y="705"/>
                    <a:pt x="577" y="157"/>
                    <a:pt x="208" y="2"/>
                  </a:cubicBezTo>
                  <a:cubicBezTo>
                    <a:pt x="199" y="1"/>
                    <a:pt x="191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12447;p44">
              <a:extLst>
                <a:ext uri="{FF2B5EF4-FFF2-40B4-BE49-F238E27FC236}">
                  <a16:creationId xmlns:a16="http://schemas.microsoft.com/office/drawing/2014/main" id="{D904E5CF-583A-C82C-0D17-58E1EA66675B}"/>
                </a:ext>
              </a:extLst>
            </p:cNvPr>
            <p:cNvSpPr/>
            <p:nvPr/>
          </p:nvSpPr>
          <p:spPr>
            <a:xfrm>
              <a:off x="4569900" y="2504600"/>
              <a:ext cx="7775" cy="22675"/>
            </a:xfrm>
            <a:custGeom>
              <a:avLst/>
              <a:gdLst/>
              <a:ahLst/>
              <a:cxnLst/>
              <a:rect l="l" t="t" r="r" b="b"/>
              <a:pathLst>
                <a:path w="311" h="907" extrusionOk="0">
                  <a:moveTo>
                    <a:pt x="85" y="0"/>
                  </a:moveTo>
                  <a:cubicBezTo>
                    <a:pt x="61" y="0"/>
                    <a:pt x="36" y="13"/>
                    <a:pt x="36" y="36"/>
                  </a:cubicBezTo>
                  <a:cubicBezTo>
                    <a:pt x="13" y="286"/>
                    <a:pt x="1" y="632"/>
                    <a:pt x="96" y="870"/>
                  </a:cubicBezTo>
                  <a:cubicBezTo>
                    <a:pt x="109" y="890"/>
                    <a:pt x="138" y="906"/>
                    <a:pt x="162" y="906"/>
                  </a:cubicBezTo>
                  <a:cubicBezTo>
                    <a:pt x="181" y="906"/>
                    <a:pt x="198" y="896"/>
                    <a:pt x="203" y="870"/>
                  </a:cubicBezTo>
                  <a:cubicBezTo>
                    <a:pt x="310" y="608"/>
                    <a:pt x="203" y="275"/>
                    <a:pt x="120" y="13"/>
                  </a:cubicBezTo>
                  <a:cubicBezTo>
                    <a:pt x="111" y="4"/>
                    <a:pt x="98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12448;p44">
              <a:extLst>
                <a:ext uri="{FF2B5EF4-FFF2-40B4-BE49-F238E27FC236}">
                  <a16:creationId xmlns:a16="http://schemas.microsoft.com/office/drawing/2014/main" id="{8F317D19-271C-1697-4B1D-0D2A73DE2DF2}"/>
                </a:ext>
              </a:extLst>
            </p:cNvPr>
            <p:cNvSpPr/>
            <p:nvPr/>
          </p:nvSpPr>
          <p:spPr>
            <a:xfrm>
              <a:off x="4575250" y="2507275"/>
              <a:ext cx="8975" cy="31000"/>
            </a:xfrm>
            <a:custGeom>
              <a:avLst/>
              <a:gdLst/>
              <a:ahLst/>
              <a:cxnLst/>
              <a:rect l="l" t="t" r="r" b="b"/>
              <a:pathLst>
                <a:path w="359" h="1240" extrusionOk="0">
                  <a:moveTo>
                    <a:pt x="107" y="0"/>
                  </a:moveTo>
                  <a:cubicBezTo>
                    <a:pt x="83" y="0"/>
                    <a:pt x="61" y="15"/>
                    <a:pt x="61" y="48"/>
                  </a:cubicBezTo>
                  <a:cubicBezTo>
                    <a:pt x="72" y="418"/>
                    <a:pt x="1" y="834"/>
                    <a:pt x="120" y="1203"/>
                  </a:cubicBezTo>
                  <a:cubicBezTo>
                    <a:pt x="126" y="1227"/>
                    <a:pt x="150" y="1239"/>
                    <a:pt x="174" y="1239"/>
                  </a:cubicBezTo>
                  <a:cubicBezTo>
                    <a:pt x="197" y="1239"/>
                    <a:pt x="221" y="1227"/>
                    <a:pt x="227" y="1203"/>
                  </a:cubicBezTo>
                  <a:cubicBezTo>
                    <a:pt x="358" y="834"/>
                    <a:pt x="275" y="406"/>
                    <a:pt x="156" y="25"/>
                  </a:cubicBezTo>
                  <a:cubicBezTo>
                    <a:pt x="145" y="9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12449;p44">
              <a:extLst>
                <a:ext uri="{FF2B5EF4-FFF2-40B4-BE49-F238E27FC236}">
                  <a16:creationId xmlns:a16="http://schemas.microsoft.com/office/drawing/2014/main" id="{D44DF3E5-1F2C-A92D-A045-58E73EC028A1}"/>
                </a:ext>
              </a:extLst>
            </p:cNvPr>
            <p:cNvSpPr/>
            <p:nvPr/>
          </p:nvSpPr>
          <p:spPr>
            <a:xfrm>
              <a:off x="4584200" y="2513725"/>
              <a:ext cx="6850" cy="27550"/>
            </a:xfrm>
            <a:custGeom>
              <a:avLst/>
              <a:gdLst/>
              <a:ahLst/>
              <a:cxnLst/>
              <a:rect l="l" t="t" r="r" b="b"/>
              <a:pathLst>
                <a:path w="274" h="1102" extrusionOk="0">
                  <a:moveTo>
                    <a:pt x="72" y="0"/>
                  </a:moveTo>
                  <a:cubicBezTo>
                    <a:pt x="39" y="0"/>
                    <a:pt x="0" y="21"/>
                    <a:pt x="0" y="64"/>
                  </a:cubicBezTo>
                  <a:lnTo>
                    <a:pt x="48" y="648"/>
                  </a:lnTo>
                  <a:cubicBezTo>
                    <a:pt x="60" y="802"/>
                    <a:pt x="48" y="957"/>
                    <a:pt x="131" y="1076"/>
                  </a:cubicBezTo>
                  <a:cubicBezTo>
                    <a:pt x="142" y="1093"/>
                    <a:pt x="156" y="1102"/>
                    <a:pt x="170" y="1102"/>
                  </a:cubicBezTo>
                  <a:cubicBezTo>
                    <a:pt x="186" y="1102"/>
                    <a:pt x="202" y="1090"/>
                    <a:pt x="214" y="1064"/>
                  </a:cubicBezTo>
                  <a:cubicBezTo>
                    <a:pt x="274" y="910"/>
                    <a:pt x="226" y="755"/>
                    <a:pt x="191" y="600"/>
                  </a:cubicBezTo>
                  <a:cubicBezTo>
                    <a:pt x="167" y="421"/>
                    <a:pt x="155" y="231"/>
                    <a:pt x="119" y="52"/>
                  </a:cubicBezTo>
                  <a:cubicBezTo>
                    <a:pt x="131" y="18"/>
                    <a:pt x="104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12450;p44">
              <a:extLst>
                <a:ext uri="{FF2B5EF4-FFF2-40B4-BE49-F238E27FC236}">
                  <a16:creationId xmlns:a16="http://schemas.microsoft.com/office/drawing/2014/main" id="{53D9EF2F-BD2F-6BC2-353D-3EA1C2265965}"/>
                </a:ext>
              </a:extLst>
            </p:cNvPr>
            <p:cNvSpPr/>
            <p:nvPr/>
          </p:nvSpPr>
          <p:spPr>
            <a:xfrm>
              <a:off x="4591425" y="2522850"/>
              <a:ext cx="7800" cy="10350"/>
            </a:xfrm>
            <a:custGeom>
              <a:avLst/>
              <a:gdLst/>
              <a:ahLst/>
              <a:cxnLst/>
              <a:rect l="l" t="t" r="r" b="b"/>
              <a:pathLst>
                <a:path w="312" h="414" extrusionOk="0">
                  <a:moveTo>
                    <a:pt x="74" y="0"/>
                  </a:moveTo>
                  <a:cubicBezTo>
                    <a:pt x="36" y="0"/>
                    <a:pt x="1" y="40"/>
                    <a:pt x="9" y="80"/>
                  </a:cubicBezTo>
                  <a:cubicBezTo>
                    <a:pt x="21" y="199"/>
                    <a:pt x="56" y="318"/>
                    <a:pt x="128" y="390"/>
                  </a:cubicBezTo>
                  <a:cubicBezTo>
                    <a:pt x="144" y="406"/>
                    <a:pt x="166" y="414"/>
                    <a:pt x="189" y="414"/>
                  </a:cubicBezTo>
                  <a:cubicBezTo>
                    <a:pt x="248" y="414"/>
                    <a:pt x="312" y="363"/>
                    <a:pt x="295" y="295"/>
                  </a:cubicBezTo>
                  <a:cubicBezTo>
                    <a:pt x="247" y="199"/>
                    <a:pt x="176" y="116"/>
                    <a:pt x="128" y="33"/>
                  </a:cubicBezTo>
                  <a:cubicBezTo>
                    <a:pt x="112" y="9"/>
                    <a:pt x="93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12451;p44">
              <a:extLst>
                <a:ext uri="{FF2B5EF4-FFF2-40B4-BE49-F238E27FC236}">
                  <a16:creationId xmlns:a16="http://schemas.microsoft.com/office/drawing/2014/main" id="{354070C1-0DCA-6CC2-12DF-EFBFEE377EF9}"/>
                </a:ext>
              </a:extLst>
            </p:cNvPr>
            <p:cNvSpPr/>
            <p:nvPr/>
          </p:nvSpPr>
          <p:spPr>
            <a:xfrm>
              <a:off x="4586275" y="2545225"/>
              <a:ext cx="4775" cy="14325"/>
            </a:xfrm>
            <a:custGeom>
              <a:avLst/>
              <a:gdLst/>
              <a:ahLst/>
              <a:cxnLst/>
              <a:rect l="l" t="t" r="r" b="b"/>
              <a:pathLst>
                <a:path w="191" h="573" extrusionOk="0">
                  <a:moveTo>
                    <a:pt x="96" y="1"/>
                  </a:moveTo>
                  <a:cubicBezTo>
                    <a:pt x="66" y="1"/>
                    <a:pt x="36" y="19"/>
                    <a:pt x="36" y="54"/>
                  </a:cubicBezTo>
                  <a:cubicBezTo>
                    <a:pt x="36" y="150"/>
                    <a:pt x="24" y="233"/>
                    <a:pt x="24" y="328"/>
                  </a:cubicBezTo>
                  <a:cubicBezTo>
                    <a:pt x="24" y="400"/>
                    <a:pt x="1" y="495"/>
                    <a:pt x="60" y="555"/>
                  </a:cubicBezTo>
                  <a:cubicBezTo>
                    <a:pt x="72" y="566"/>
                    <a:pt x="90" y="572"/>
                    <a:pt x="106" y="572"/>
                  </a:cubicBezTo>
                  <a:cubicBezTo>
                    <a:pt x="123" y="572"/>
                    <a:pt x="137" y="566"/>
                    <a:pt x="143" y="555"/>
                  </a:cubicBezTo>
                  <a:cubicBezTo>
                    <a:pt x="191" y="495"/>
                    <a:pt x="179" y="400"/>
                    <a:pt x="179" y="328"/>
                  </a:cubicBezTo>
                  <a:cubicBezTo>
                    <a:pt x="179" y="233"/>
                    <a:pt x="155" y="150"/>
                    <a:pt x="155" y="54"/>
                  </a:cubicBezTo>
                  <a:cubicBezTo>
                    <a:pt x="155" y="19"/>
                    <a:pt x="126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12452;p44">
              <a:extLst>
                <a:ext uri="{FF2B5EF4-FFF2-40B4-BE49-F238E27FC236}">
                  <a16:creationId xmlns:a16="http://schemas.microsoft.com/office/drawing/2014/main" id="{86869250-2D3A-01C3-2913-79CBB5AB3B98}"/>
                </a:ext>
              </a:extLst>
            </p:cNvPr>
            <p:cNvSpPr/>
            <p:nvPr/>
          </p:nvSpPr>
          <p:spPr>
            <a:xfrm>
              <a:off x="4589325" y="2548875"/>
              <a:ext cx="10975" cy="15950"/>
            </a:xfrm>
            <a:custGeom>
              <a:avLst/>
              <a:gdLst/>
              <a:ahLst/>
              <a:cxnLst/>
              <a:rect l="l" t="t" r="r" b="b"/>
              <a:pathLst>
                <a:path w="439" h="638" extrusionOk="0">
                  <a:moveTo>
                    <a:pt x="167" y="0"/>
                  </a:moveTo>
                  <a:cubicBezTo>
                    <a:pt x="87" y="0"/>
                    <a:pt x="0" y="97"/>
                    <a:pt x="57" y="194"/>
                  </a:cubicBezTo>
                  <a:cubicBezTo>
                    <a:pt x="117" y="325"/>
                    <a:pt x="117" y="492"/>
                    <a:pt x="212" y="611"/>
                  </a:cubicBezTo>
                  <a:cubicBezTo>
                    <a:pt x="230" y="629"/>
                    <a:pt x="248" y="638"/>
                    <a:pt x="264" y="638"/>
                  </a:cubicBezTo>
                  <a:cubicBezTo>
                    <a:pt x="280" y="638"/>
                    <a:pt x="295" y="629"/>
                    <a:pt x="307" y="611"/>
                  </a:cubicBezTo>
                  <a:cubicBezTo>
                    <a:pt x="438" y="444"/>
                    <a:pt x="331" y="242"/>
                    <a:pt x="260" y="75"/>
                  </a:cubicBezTo>
                  <a:cubicBezTo>
                    <a:pt x="240" y="22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12453;p44">
              <a:extLst>
                <a:ext uri="{FF2B5EF4-FFF2-40B4-BE49-F238E27FC236}">
                  <a16:creationId xmlns:a16="http://schemas.microsoft.com/office/drawing/2014/main" id="{E7781459-F990-2B03-0946-DE7BBB679968}"/>
                </a:ext>
              </a:extLst>
            </p:cNvPr>
            <p:cNvSpPr/>
            <p:nvPr/>
          </p:nvSpPr>
          <p:spPr>
            <a:xfrm>
              <a:off x="4600875" y="2555525"/>
              <a:ext cx="10050" cy="10675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172" y="1"/>
                  </a:moveTo>
                  <a:cubicBezTo>
                    <a:pt x="81" y="1"/>
                    <a:pt x="0" y="119"/>
                    <a:pt x="83" y="202"/>
                  </a:cubicBezTo>
                  <a:cubicBezTo>
                    <a:pt x="143" y="262"/>
                    <a:pt x="167" y="333"/>
                    <a:pt x="214" y="393"/>
                  </a:cubicBezTo>
                  <a:cubicBezTo>
                    <a:pt x="235" y="416"/>
                    <a:pt x="259" y="426"/>
                    <a:pt x="283" y="426"/>
                  </a:cubicBezTo>
                  <a:cubicBezTo>
                    <a:pt x="343" y="426"/>
                    <a:pt x="401" y="362"/>
                    <a:pt x="393" y="285"/>
                  </a:cubicBezTo>
                  <a:cubicBezTo>
                    <a:pt x="381" y="178"/>
                    <a:pt x="309" y="107"/>
                    <a:pt x="250" y="35"/>
                  </a:cubicBezTo>
                  <a:cubicBezTo>
                    <a:pt x="226" y="11"/>
                    <a:pt x="198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12454;p44">
              <a:extLst>
                <a:ext uri="{FF2B5EF4-FFF2-40B4-BE49-F238E27FC236}">
                  <a16:creationId xmlns:a16="http://schemas.microsoft.com/office/drawing/2014/main" id="{B97EB540-F01E-8E3C-13F1-2273F7FC33A4}"/>
                </a:ext>
              </a:extLst>
            </p:cNvPr>
            <p:cNvSpPr/>
            <p:nvPr/>
          </p:nvSpPr>
          <p:spPr>
            <a:xfrm>
              <a:off x="4611425" y="2554975"/>
              <a:ext cx="7625" cy="11125"/>
            </a:xfrm>
            <a:custGeom>
              <a:avLst/>
              <a:gdLst/>
              <a:ahLst/>
              <a:cxnLst/>
              <a:rect l="l" t="t" r="r" b="b"/>
              <a:pathLst>
                <a:path w="305" h="445" extrusionOk="0">
                  <a:moveTo>
                    <a:pt x="146" y="1"/>
                  </a:moveTo>
                  <a:cubicBezTo>
                    <a:pt x="76" y="1"/>
                    <a:pt x="0" y="74"/>
                    <a:pt x="42" y="141"/>
                  </a:cubicBezTo>
                  <a:cubicBezTo>
                    <a:pt x="78" y="200"/>
                    <a:pt x="102" y="284"/>
                    <a:pt x="102" y="355"/>
                  </a:cubicBezTo>
                  <a:cubicBezTo>
                    <a:pt x="114" y="415"/>
                    <a:pt x="164" y="444"/>
                    <a:pt x="212" y="444"/>
                  </a:cubicBezTo>
                  <a:cubicBezTo>
                    <a:pt x="260" y="444"/>
                    <a:pt x="304" y="415"/>
                    <a:pt x="304" y="355"/>
                  </a:cubicBezTo>
                  <a:cubicBezTo>
                    <a:pt x="304" y="248"/>
                    <a:pt x="268" y="141"/>
                    <a:pt x="221" y="45"/>
                  </a:cubicBezTo>
                  <a:cubicBezTo>
                    <a:pt x="203" y="14"/>
                    <a:pt x="17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12455;p44">
              <a:extLst>
                <a:ext uri="{FF2B5EF4-FFF2-40B4-BE49-F238E27FC236}">
                  <a16:creationId xmlns:a16="http://schemas.microsoft.com/office/drawing/2014/main" id="{1885CC90-191B-B0F9-4BBF-9933C2A1B3E0}"/>
                </a:ext>
              </a:extLst>
            </p:cNvPr>
            <p:cNvSpPr/>
            <p:nvPr/>
          </p:nvSpPr>
          <p:spPr>
            <a:xfrm>
              <a:off x="4619900" y="2548700"/>
              <a:ext cx="6825" cy="15650"/>
            </a:xfrm>
            <a:custGeom>
              <a:avLst/>
              <a:gdLst/>
              <a:ahLst/>
              <a:cxnLst/>
              <a:rect l="l" t="t" r="r" b="b"/>
              <a:pathLst>
                <a:path w="273" h="626" extrusionOk="0">
                  <a:moveTo>
                    <a:pt x="71" y="0"/>
                  </a:moveTo>
                  <a:cubicBezTo>
                    <a:pt x="44" y="0"/>
                    <a:pt x="12" y="24"/>
                    <a:pt x="1" y="70"/>
                  </a:cubicBezTo>
                  <a:cubicBezTo>
                    <a:pt x="1" y="249"/>
                    <a:pt x="25" y="511"/>
                    <a:pt x="180" y="618"/>
                  </a:cubicBezTo>
                  <a:cubicBezTo>
                    <a:pt x="190" y="623"/>
                    <a:pt x="200" y="625"/>
                    <a:pt x="210" y="625"/>
                  </a:cubicBezTo>
                  <a:cubicBezTo>
                    <a:pt x="245" y="625"/>
                    <a:pt x="272" y="596"/>
                    <a:pt x="263" y="558"/>
                  </a:cubicBezTo>
                  <a:cubicBezTo>
                    <a:pt x="239" y="475"/>
                    <a:pt x="203" y="416"/>
                    <a:pt x="168" y="332"/>
                  </a:cubicBezTo>
                  <a:cubicBezTo>
                    <a:pt x="144" y="249"/>
                    <a:pt x="120" y="154"/>
                    <a:pt x="120" y="82"/>
                  </a:cubicBezTo>
                  <a:cubicBezTo>
                    <a:pt x="126" y="27"/>
                    <a:pt x="101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12456;p44">
              <a:extLst>
                <a:ext uri="{FF2B5EF4-FFF2-40B4-BE49-F238E27FC236}">
                  <a16:creationId xmlns:a16="http://schemas.microsoft.com/office/drawing/2014/main" id="{110E676A-1316-1FD1-72E5-4A4F1FD22100}"/>
                </a:ext>
              </a:extLst>
            </p:cNvPr>
            <p:cNvSpPr/>
            <p:nvPr/>
          </p:nvSpPr>
          <p:spPr>
            <a:xfrm>
              <a:off x="4625275" y="2539875"/>
              <a:ext cx="8650" cy="24950"/>
            </a:xfrm>
            <a:custGeom>
              <a:avLst/>
              <a:gdLst/>
              <a:ahLst/>
              <a:cxnLst/>
              <a:rect l="l" t="t" r="r" b="b"/>
              <a:pathLst>
                <a:path w="346" h="998" extrusionOk="0">
                  <a:moveTo>
                    <a:pt x="87" y="1"/>
                  </a:moveTo>
                  <a:cubicBezTo>
                    <a:pt x="51" y="1"/>
                    <a:pt x="12" y="35"/>
                    <a:pt x="12" y="78"/>
                  </a:cubicBezTo>
                  <a:cubicBezTo>
                    <a:pt x="60" y="376"/>
                    <a:pt x="0" y="769"/>
                    <a:pt x="226" y="983"/>
                  </a:cubicBezTo>
                  <a:cubicBezTo>
                    <a:pt x="234" y="994"/>
                    <a:pt x="244" y="998"/>
                    <a:pt x="255" y="998"/>
                  </a:cubicBezTo>
                  <a:cubicBezTo>
                    <a:pt x="281" y="998"/>
                    <a:pt x="310" y="976"/>
                    <a:pt x="310" y="959"/>
                  </a:cubicBezTo>
                  <a:cubicBezTo>
                    <a:pt x="346" y="661"/>
                    <a:pt x="226" y="316"/>
                    <a:pt x="143" y="54"/>
                  </a:cubicBezTo>
                  <a:cubicBezTo>
                    <a:pt x="134" y="16"/>
                    <a:pt x="111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12457;p44">
              <a:extLst>
                <a:ext uri="{FF2B5EF4-FFF2-40B4-BE49-F238E27FC236}">
                  <a16:creationId xmlns:a16="http://schemas.microsoft.com/office/drawing/2014/main" id="{57D64453-6380-DF54-F65C-C38152CC46D5}"/>
                </a:ext>
              </a:extLst>
            </p:cNvPr>
            <p:cNvSpPr/>
            <p:nvPr/>
          </p:nvSpPr>
          <p:spPr>
            <a:xfrm>
              <a:off x="4635775" y="2543825"/>
              <a:ext cx="14525" cy="23850"/>
            </a:xfrm>
            <a:custGeom>
              <a:avLst/>
              <a:gdLst/>
              <a:ahLst/>
              <a:cxnLst/>
              <a:rect l="l" t="t" r="r" b="b"/>
              <a:pathLst>
                <a:path w="581" h="954" extrusionOk="0">
                  <a:moveTo>
                    <a:pt x="53" y="0"/>
                  </a:moveTo>
                  <a:cubicBezTo>
                    <a:pt x="28" y="0"/>
                    <a:pt x="0" y="26"/>
                    <a:pt x="9" y="51"/>
                  </a:cubicBezTo>
                  <a:cubicBezTo>
                    <a:pt x="116" y="337"/>
                    <a:pt x="68" y="670"/>
                    <a:pt x="259" y="920"/>
                  </a:cubicBezTo>
                  <a:cubicBezTo>
                    <a:pt x="284" y="937"/>
                    <a:pt x="315" y="954"/>
                    <a:pt x="344" y="954"/>
                  </a:cubicBezTo>
                  <a:cubicBezTo>
                    <a:pt x="356" y="954"/>
                    <a:pt x="367" y="951"/>
                    <a:pt x="378" y="944"/>
                  </a:cubicBezTo>
                  <a:cubicBezTo>
                    <a:pt x="580" y="884"/>
                    <a:pt x="390" y="634"/>
                    <a:pt x="354" y="527"/>
                  </a:cubicBezTo>
                  <a:cubicBezTo>
                    <a:pt x="283" y="337"/>
                    <a:pt x="235" y="158"/>
                    <a:pt x="80" y="15"/>
                  </a:cubicBezTo>
                  <a:cubicBezTo>
                    <a:pt x="73" y="5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12458;p44">
              <a:extLst>
                <a:ext uri="{FF2B5EF4-FFF2-40B4-BE49-F238E27FC236}">
                  <a16:creationId xmlns:a16="http://schemas.microsoft.com/office/drawing/2014/main" id="{890AEAD4-E301-46A4-2584-EAA78F4132DA}"/>
                </a:ext>
              </a:extLst>
            </p:cNvPr>
            <p:cNvSpPr/>
            <p:nvPr/>
          </p:nvSpPr>
          <p:spPr>
            <a:xfrm>
              <a:off x="4649075" y="2552725"/>
              <a:ext cx="9550" cy="12925"/>
            </a:xfrm>
            <a:custGeom>
              <a:avLst/>
              <a:gdLst/>
              <a:ahLst/>
              <a:cxnLst/>
              <a:rect l="l" t="t" r="r" b="b"/>
              <a:pathLst>
                <a:path w="382" h="517" extrusionOk="0">
                  <a:moveTo>
                    <a:pt x="14" y="1"/>
                  </a:moveTo>
                  <a:cubicBezTo>
                    <a:pt x="6" y="1"/>
                    <a:pt x="1" y="20"/>
                    <a:pt x="1" y="28"/>
                  </a:cubicBezTo>
                  <a:cubicBezTo>
                    <a:pt x="60" y="112"/>
                    <a:pt x="84" y="207"/>
                    <a:pt x="120" y="314"/>
                  </a:cubicBezTo>
                  <a:cubicBezTo>
                    <a:pt x="144" y="397"/>
                    <a:pt x="156" y="505"/>
                    <a:pt x="263" y="516"/>
                  </a:cubicBezTo>
                  <a:cubicBezTo>
                    <a:pt x="298" y="516"/>
                    <a:pt x="310" y="505"/>
                    <a:pt x="322" y="481"/>
                  </a:cubicBezTo>
                  <a:cubicBezTo>
                    <a:pt x="382" y="385"/>
                    <a:pt x="286" y="290"/>
                    <a:pt x="227" y="219"/>
                  </a:cubicBezTo>
                  <a:cubicBezTo>
                    <a:pt x="156" y="147"/>
                    <a:pt x="108" y="64"/>
                    <a:pt x="25" y="16"/>
                  </a:cubicBezTo>
                  <a:cubicBezTo>
                    <a:pt x="21" y="5"/>
                    <a:pt x="17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12459;p44">
              <a:extLst>
                <a:ext uri="{FF2B5EF4-FFF2-40B4-BE49-F238E27FC236}">
                  <a16:creationId xmlns:a16="http://schemas.microsoft.com/office/drawing/2014/main" id="{C0314EDE-F99B-DDC5-46C1-5E211EC06429}"/>
                </a:ext>
              </a:extLst>
            </p:cNvPr>
            <p:cNvSpPr/>
            <p:nvPr/>
          </p:nvSpPr>
          <p:spPr>
            <a:xfrm>
              <a:off x="4661375" y="2555450"/>
              <a:ext cx="12725" cy="6925"/>
            </a:xfrm>
            <a:custGeom>
              <a:avLst/>
              <a:gdLst/>
              <a:ahLst/>
              <a:cxnLst/>
              <a:rect l="l" t="t" r="r" b="b"/>
              <a:pathLst>
                <a:path w="509" h="277" extrusionOk="0">
                  <a:moveTo>
                    <a:pt x="77" y="1"/>
                  </a:moveTo>
                  <a:cubicBezTo>
                    <a:pt x="35" y="1"/>
                    <a:pt x="1" y="41"/>
                    <a:pt x="33" y="62"/>
                  </a:cubicBezTo>
                  <a:cubicBezTo>
                    <a:pt x="68" y="146"/>
                    <a:pt x="128" y="205"/>
                    <a:pt x="211" y="229"/>
                  </a:cubicBezTo>
                  <a:cubicBezTo>
                    <a:pt x="247" y="241"/>
                    <a:pt x="295" y="276"/>
                    <a:pt x="342" y="276"/>
                  </a:cubicBezTo>
                  <a:cubicBezTo>
                    <a:pt x="390" y="276"/>
                    <a:pt x="426" y="265"/>
                    <a:pt x="473" y="265"/>
                  </a:cubicBezTo>
                  <a:cubicBezTo>
                    <a:pt x="509" y="265"/>
                    <a:pt x="509" y="217"/>
                    <a:pt x="509" y="205"/>
                  </a:cubicBezTo>
                  <a:cubicBezTo>
                    <a:pt x="485" y="169"/>
                    <a:pt x="473" y="146"/>
                    <a:pt x="449" y="110"/>
                  </a:cubicBezTo>
                  <a:cubicBezTo>
                    <a:pt x="414" y="86"/>
                    <a:pt x="366" y="62"/>
                    <a:pt x="330" y="50"/>
                  </a:cubicBezTo>
                  <a:cubicBezTo>
                    <a:pt x="283" y="38"/>
                    <a:pt x="247" y="3"/>
                    <a:pt x="211" y="3"/>
                  </a:cubicBezTo>
                  <a:lnTo>
                    <a:pt x="92" y="3"/>
                  </a:lnTo>
                  <a:cubicBezTo>
                    <a:pt x="87" y="1"/>
                    <a:pt x="82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12460;p44">
              <a:extLst>
                <a:ext uri="{FF2B5EF4-FFF2-40B4-BE49-F238E27FC236}">
                  <a16:creationId xmlns:a16="http://schemas.microsoft.com/office/drawing/2014/main" id="{EB3D878C-B668-D0CC-DE29-1CD330F3DF19}"/>
                </a:ext>
              </a:extLst>
            </p:cNvPr>
            <p:cNvSpPr/>
            <p:nvPr/>
          </p:nvSpPr>
          <p:spPr>
            <a:xfrm>
              <a:off x="4676425" y="2558375"/>
              <a:ext cx="6200" cy="4325"/>
            </a:xfrm>
            <a:custGeom>
              <a:avLst/>
              <a:gdLst/>
              <a:ahLst/>
              <a:cxnLst/>
              <a:rect l="l" t="t" r="r" b="b"/>
              <a:pathLst>
                <a:path w="248" h="173" extrusionOk="0">
                  <a:moveTo>
                    <a:pt x="106" y="0"/>
                  </a:moveTo>
                  <a:cubicBezTo>
                    <a:pt x="48" y="0"/>
                    <a:pt x="1" y="87"/>
                    <a:pt x="62" y="148"/>
                  </a:cubicBezTo>
                  <a:cubicBezTo>
                    <a:pt x="97" y="159"/>
                    <a:pt x="109" y="171"/>
                    <a:pt x="145" y="171"/>
                  </a:cubicBezTo>
                  <a:cubicBezTo>
                    <a:pt x="150" y="172"/>
                    <a:pt x="154" y="173"/>
                    <a:pt x="159" y="173"/>
                  </a:cubicBezTo>
                  <a:cubicBezTo>
                    <a:pt x="221" y="173"/>
                    <a:pt x="247" y="97"/>
                    <a:pt x="181" y="52"/>
                  </a:cubicBezTo>
                  <a:lnTo>
                    <a:pt x="169" y="40"/>
                  </a:lnTo>
                  <a:cubicBezTo>
                    <a:pt x="150" y="12"/>
                    <a:pt x="12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12461;p44">
              <a:extLst>
                <a:ext uri="{FF2B5EF4-FFF2-40B4-BE49-F238E27FC236}">
                  <a16:creationId xmlns:a16="http://schemas.microsoft.com/office/drawing/2014/main" id="{EFFB30ED-6D39-8779-DE15-75058F6CBC06}"/>
                </a:ext>
              </a:extLst>
            </p:cNvPr>
            <p:cNvSpPr/>
            <p:nvPr/>
          </p:nvSpPr>
          <p:spPr>
            <a:xfrm>
              <a:off x="4582100" y="2559150"/>
              <a:ext cx="4800" cy="8725"/>
            </a:xfrm>
            <a:custGeom>
              <a:avLst/>
              <a:gdLst/>
              <a:ahLst/>
              <a:cxnLst/>
              <a:rect l="l" t="t" r="r" b="b"/>
              <a:pathLst>
                <a:path w="192" h="349" extrusionOk="0">
                  <a:moveTo>
                    <a:pt x="87" y="0"/>
                  </a:moveTo>
                  <a:cubicBezTo>
                    <a:pt x="48" y="0"/>
                    <a:pt x="13" y="27"/>
                    <a:pt x="13" y="81"/>
                  </a:cubicBezTo>
                  <a:cubicBezTo>
                    <a:pt x="13" y="152"/>
                    <a:pt x="1" y="271"/>
                    <a:pt x="60" y="331"/>
                  </a:cubicBezTo>
                  <a:cubicBezTo>
                    <a:pt x="66" y="343"/>
                    <a:pt x="81" y="349"/>
                    <a:pt x="96" y="349"/>
                  </a:cubicBezTo>
                  <a:cubicBezTo>
                    <a:pt x="111" y="349"/>
                    <a:pt x="126" y="343"/>
                    <a:pt x="132" y="331"/>
                  </a:cubicBezTo>
                  <a:cubicBezTo>
                    <a:pt x="191" y="271"/>
                    <a:pt x="179" y="152"/>
                    <a:pt x="179" y="81"/>
                  </a:cubicBezTo>
                  <a:cubicBezTo>
                    <a:pt x="168" y="27"/>
                    <a:pt x="126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12462;p44">
              <a:extLst>
                <a:ext uri="{FF2B5EF4-FFF2-40B4-BE49-F238E27FC236}">
                  <a16:creationId xmlns:a16="http://schemas.microsoft.com/office/drawing/2014/main" id="{C509764E-02F1-BB68-23CC-1D6D45F9513C}"/>
                </a:ext>
              </a:extLst>
            </p:cNvPr>
            <p:cNvSpPr/>
            <p:nvPr/>
          </p:nvSpPr>
          <p:spPr>
            <a:xfrm>
              <a:off x="4568725" y="2557800"/>
              <a:ext cx="7450" cy="10825"/>
            </a:xfrm>
            <a:custGeom>
              <a:avLst/>
              <a:gdLst/>
              <a:ahLst/>
              <a:cxnLst/>
              <a:rect l="l" t="t" r="r" b="b"/>
              <a:pathLst>
                <a:path w="298" h="433" extrusionOk="0">
                  <a:moveTo>
                    <a:pt x="185" y="1"/>
                  </a:moveTo>
                  <a:cubicBezTo>
                    <a:pt x="139" y="1"/>
                    <a:pt x="95" y="30"/>
                    <a:pt x="95" y="87"/>
                  </a:cubicBezTo>
                  <a:cubicBezTo>
                    <a:pt x="95" y="135"/>
                    <a:pt x="95" y="182"/>
                    <a:pt x="71" y="230"/>
                  </a:cubicBezTo>
                  <a:cubicBezTo>
                    <a:pt x="60" y="242"/>
                    <a:pt x="36" y="254"/>
                    <a:pt x="36" y="266"/>
                  </a:cubicBezTo>
                  <a:cubicBezTo>
                    <a:pt x="24" y="302"/>
                    <a:pt x="24" y="325"/>
                    <a:pt x="12" y="361"/>
                  </a:cubicBezTo>
                  <a:cubicBezTo>
                    <a:pt x="0" y="385"/>
                    <a:pt x="12" y="433"/>
                    <a:pt x="60" y="433"/>
                  </a:cubicBezTo>
                  <a:cubicBezTo>
                    <a:pt x="143" y="421"/>
                    <a:pt x="191" y="409"/>
                    <a:pt x="238" y="325"/>
                  </a:cubicBezTo>
                  <a:cubicBezTo>
                    <a:pt x="262" y="254"/>
                    <a:pt x="274" y="182"/>
                    <a:pt x="298" y="111"/>
                  </a:cubicBezTo>
                  <a:cubicBezTo>
                    <a:pt x="291" y="36"/>
                    <a:pt x="236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12463;p44">
              <a:extLst>
                <a:ext uri="{FF2B5EF4-FFF2-40B4-BE49-F238E27FC236}">
                  <a16:creationId xmlns:a16="http://schemas.microsoft.com/office/drawing/2014/main" id="{D2DEDCFD-4354-2962-E613-941B10E6E9FD}"/>
                </a:ext>
              </a:extLst>
            </p:cNvPr>
            <p:cNvSpPr/>
            <p:nvPr/>
          </p:nvSpPr>
          <p:spPr>
            <a:xfrm>
              <a:off x="4558700" y="2564275"/>
              <a:ext cx="4375" cy="6775"/>
            </a:xfrm>
            <a:custGeom>
              <a:avLst/>
              <a:gdLst/>
              <a:ahLst/>
              <a:cxnLst/>
              <a:rect l="l" t="t" r="r" b="b"/>
              <a:pathLst>
                <a:path w="175" h="271" extrusionOk="0">
                  <a:moveTo>
                    <a:pt x="121" y="1"/>
                  </a:moveTo>
                  <a:cubicBezTo>
                    <a:pt x="94" y="1"/>
                    <a:pt x="68" y="19"/>
                    <a:pt x="68" y="54"/>
                  </a:cubicBezTo>
                  <a:cubicBezTo>
                    <a:pt x="68" y="114"/>
                    <a:pt x="68" y="162"/>
                    <a:pt x="32" y="209"/>
                  </a:cubicBezTo>
                  <a:cubicBezTo>
                    <a:pt x="0" y="230"/>
                    <a:pt x="25" y="271"/>
                    <a:pt x="48" y="271"/>
                  </a:cubicBezTo>
                  <a:cubicBezTo>
                    <a:pt x="50" y="271"/>
                    <a:pt x="53" y="270"/>
                    <a:pt x="56" y="269"/>
                  </a:cubicBezTo>
                  <a:cubicBezTo>
                    <a:pt x="151" y="233"/>
                    <a:pt x="163" y="126"/>
                    <a:pt x="175" y="54"/>
                  </a:cubicBezTo>
                  <a:cubicBezTo>
                    <a:pt x="175" y="19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12464;p44">
              <a:extLst>
                <a:ext uri="{FF2B5EF4-FFF2-40B4-BE49-F238E27FC236}">
                  <a16:creationId xmlns:a16="http://schemas.microsoft.com/office/drawing/2014/main" id="{6392BE2A-2F3A-C939-0187-8C4A6958C745}"/>
                </a:ext>
              </a:extLst>
            </p:cNvPr>
            <p:cNvSpPr/>
            <p:nvPr/>
          </p:nvSpPr>
          <p:spPr>
            <a:xfrm>
              <a:off x="4539250" y="2564475"/>
              <a:ext cx="12225" cy="13600"/>
            </a:xfrm>
            <a:custGeom>
              <a:avLst/>
              <a:gdLst/>
              <a:ahLst/>
              <a:cxnLst/>
              <a:rect l="l" t="t" r="r" b="b"/>
              <a:pathLst>
                <a:path w="489" h="544" extrusionOk="0">
                  <a:moveTo>
                    <a:pt x="366" y="0"/>
                  </a:moveTo>
                  <a:cubicBezTo>
                    <a:pt x="308" y="0"/>
                    <a:pt x="250" y="36"/>
                    <a:pt x="250" y="106"/>
                  </a:cubicBezTo>
                  <a:cubicBezTo>
                    <a:pt x="250" y="201"/>
                    <a:pt x="227" y="261"/>
                    <a:pt x="155" y="308"/>
                  </a:cubicBezTo>
                  <a:cubicBezTo>
                    <a:pt x="84" y="356"/>
                    <a:pt x="0" y="487"/>
                    <a:pt x="119" y="535"/>
                  </a:cubicBezTo>
                  <a:cubicBezTo>
                    <a:pt x="137" y="540"/>
                    <a:pt x="155" y="543"/>
                    <a:pt x="172" y="543"/>
                  </a:cubicBezTo>
                  <a:cubicBezTo>
                    <a:pt x="260" y="543"/>
                    <a:pt x="342" y="475"/>
                    <a:pt x="381" y="416"/>
                  </a:cubicBezTo>
                  <a:cubicBezTo>
                    <a:pt x="465" y="332"/>
                    <a:pt x="488" y="225"/>
                    <a:pt x="488" y="118"/>
                  </a:cubicBezTo>
                  <a:cubicBezTo>
                    <a:pt x="488" y="39"/>
                    <a:pt x="427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12465;p44">
              <a:extLst>
                <a:ext uri="{FF2B5EF4-FFF2-40B4-BE49-F238E27FC236}">
                  <a16:creationId xmlns:a16="http://schemas.microsoft.com/office/drawing/2014/main" id="{5D3E1F00-C746-4C94-A32A-CBBBE4ABC168}"/>
                </a:ext>
              </a:extLst>
            </p:cNvPr>
            <p:cNvSpPr/>
            <p:nvPr/>
          </p:nvSpPr>
          <p:spPr>
            <a:xfrm>
              <a:off x="4533600" y="257605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36" y="12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12466;p44">
              <a:extLst>
                <a:ext uri="{FF2B5EF4-FFF2-40B4-BE49-F238E27FC236}">
                  <a16:creationId xmlns:a16="http://schemas.microsoft.com/office/drawing/2014/main" id="{92CBD64E-C96F-8B80-1669-9A59AA9AA170}"/>
                </a:ext>
              </a:extLst>
            </p:cNvPr>
            <p:cNvSpPr/>
            <p:nvPr/>
          </p:nvSpPr>
          <p:spPr>
            <a:xfrm>
              <a:off x="4172825" y="2701350"/>
              <a:ext cx="4675" cy="13875"/>
            </a:xfrm>
            <a:custGeom>
              <a:avLst/>
              <a:gdLst/>
              <a:ahLst/>
              <a:cxnLst/>
              <a:rect l="l" t="t" r="r" b="b"/>
              <a:pathLst>
                <a:path w="187" h="555" extrusionOk="0">
                  <a:moveTo>
                    <a:pt x="108" y="1"/>
                  </a:moveTo>
                  <a:cubicBezTo>
                    <a:pt x="80" y="1"/>
                    <a:pt x="53" y="20"/>
                    <a:pt x="48" y="60"/>
                  </a:cubicBezTo>
                  <a:cubicBezTo>
                    <a:pt x="25" y="215"/>
                    <a:pt x="1" y="406"/>
                    <a:pt x="84" y="536"/>
                  </a:cubicBezTo>
                  <a:cubicBezTo>
                    <a:pt x="90" y="548"/>
                    <a:pt x="102" y="554"/>
                    <a:pt x="114" y="554"/>
                  </a:cubicBezTo>
                  <a:cubicBezTo>
                    <a:pt x="126" y="554"/>
                    <a:pt x="138" y="548"/>
                    <a:pt x="144" y="536"/>
                  </a:cubicBezTo>
                  <a:cubicBezTo>
                    <a:pt x="179" y="394"/>
                    <a:pt x="156" y="239"/>
                    <a:pt x="179" y="96"/>
                  </a:cubicBezTo>
                  <a:cubicBezTo>
                    <a:pt x="186" y="35"/>
                    <a:pt x="146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12467;p44">
              <a:extLst>
                <a:ext uri="{FF2B5EF4-FFF2-40B4-BE49-F238E27FC236}">
                  <a16:creationId xmlns:a16="http://schemas.microsoft.com/office/drawing/2014/main" id="{204E09D5-1FBD-BD9C-D513-CCE766F7DD81}"/>
                </a:ext>
              </a:extLst>
            </p:cNvPr>
            <p:cNvSpPr/>
            <p:nvPr/>
          </p:nvSpPr>
          <p:spPr>
            <a:xfrm>
              <a:off x="4176100" y="2705900"/>
              <a:ext cx="7175" cy="18175"/>
            </a:xfrm>
            <a:custGeom>
              <a:avLst/>
              <a:gdLst/>
              <a:ahLst/>
              <a:cxnLst/>
              <a:rect l="l" t="t" r="r" b="b"/>
              <a:pathLst>
                <a:path w="287" h="727" extrusionOk="0">
                  <a:moveTo>
                    <a:pt x="144" y="0"/>
                  </a:moveTo>
                  <a:cubicBezTo>
                    <a:pt x="114" y="0"/>
                    <a:pt x="84" y="15"/>
                    <a:pt x="72" y="45"/>
                  </a:cubicBezTo>
                  <a:cubicBezTo>
                    <a:pt x="60" y="164"/>
                    <a:pt x="36" y="283"/>
                    <a:pt x="36" y="402"/>
                  </a:cubicBezTo>
                  <a:cubicBezTo>
                    <a:pt x="36" y="509"/>
                    <a:pt x="1" y="628"/>
                    <a:pt x="96" y="700"/>
                  </a:cubicBezTo>
                  <a:cubicBezTo>
                    <a:pt x="108" y="718"/>
                    <a:pt x="126" y="727"/>
                    <a:pt x="144" y="727"/>
                  </a:cubicBezTo>
                  <a:cubicBezTo>
                    <a:pt x="161" y="727"/>
                    <a:pt x="179" y="718"/>
                    <a:pt x="191" y="700"/>
                  </a:cubicBezTo>
                  <a:cubicBezTo>
                    <a:pt x="286" y="628"/>
                    <a:pt x="251" y="497"/>
                    <a:pt x="251" y="402"/>
                  </a:cubicBezTo>
                  <a:cubicBezTo>
                    <a:pt x="251" y="283"/>
                    <a:pt x="227" y="164"/>
                    <a:pt x="215" y="45"/>
                  </a:cubicBezTo>
                  <a:cubicBezTo>
                    <a:pt x="203" y="15"/>
                    <a:pt x="173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12468;p44">
              <a:extLst>
                <a:ext uri="{FF2B5EF4-FFF2-40B4-BE49-F238E27FC236}">
                  <a16:creationId xmlns:a16="http://schemas.microsoft.com/office/drawing/2014/main" id="{12BAF60F-31E8-4809-5A72-8021F2E99CF3}"/>
                </a:ext>
              </a:extLst>
            </p:cNvPr>
            <p:cNvSpPr/>
            <p:nvPr/>
          </p:nvSpPr>
          <p:spPr>
            <a:xfrm>
              <a:off x="4180575" y="2710150"/>
              <a:ext cx="7750" cy="21850"/>
            </a:xfrm>
            <a:custGeom>
              <a:avLst/>
              <a:gdLst/>
              <a:ahLst/>
              <a:cxnLst/>
              <a:rect l="l" t="t" r="r" b="b"/>
              <a:pathLst>
                <a:path w="310" h="874" extrusionOk="0">
                  <a:moveTo>
                    <a:pt x="103" y="1"/>
                  </a:moveTo>
                  <a:cubicBezTo>
                    <a:pt x="53" y="1"/>
                    <a:pt x="0" y="31"/>
                    <a:pt x="0" y="89"/>
                  </a:cubicBezTo>
                  <a:cubicBezTo>
                    <a:pt x="12" y="327"/>
                    <a:pt x="0" y="637"/>
                    <a:pt x="143" y="839"/>
                  </a:cubicBezTo>
                  <a:cubicBezTo>
                    <a:pt x="160" y="862"/>
                    <a:pt x="185" y="874"/>
                    <a:pt x="208" y="874"/>
                  </a:cubicBezTo>
                  <a:cubicBezTo>
                    <a:pt x="233" y="874"/>
                    <a:pt x="256" y="859"/>
                    <a:pt x="262" y="827"/>
                  </a:cubicBezTo>
                  <a:cubicBezTo>
                    <a:pt x="310" y="589"/>
                    <a:pt x="227" y="304"/>
                    <a:pt x="191" y="65"/>
                  </a:cubicBezTo>
                  <a:cubicBezTo>
                    <a:pt x="185" y="22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12469;p44">
              <a:extLst>
                <a:ext uri="{FF2B5EF4-FFF2-40B4-BE49-F238E27FC236}">
                  <a16:creationId xmlns:a16="http://schemas.microsoft.com/office/drawing/2014/main" id="{1764A12D-02E6-3EF2-6693-6AC8DE78D83C}"/>
                </a:ext>
              </a:extLst>
            </p:cNvPr>
            <p:cNvSpPr/>
            <p:nvPr/>
          </p:nvSpPr>
          <p:spPr>
            <a:xfrm>
              <a:off x="4190225" y="2717425"/>
              <a:ext cx="9425" cy="14800"/>
            </a:xfrm>
            <a:custGeom>
              <a:avLst/>
              <a:gdLst/>
              <a:ahLst/>
              <a:cxnLst/>
              <a:rect l="l" t="t" r="r" b="b"/>
              <a:pathLst>
                <a:path w="377" h="592" extrusionOk="0">
                  <a:moveTo>
                    <a:pt x="83" y="0"/>
                  </a:moveTo>
                  <a:cubicBezTo>
                    <a:pt x="39" y="0"/>
                    <a:pt x="0" y="46"/>
                    <a:pt x="31" y="108"/>
                  </a:cubicBezTo>
                  <a:cubicBezTo>
                    <a:pt x="79" y="191"/>
                    <a:pt x="126" y="286"/>
                    <a:pt x="150" y="370"/>
                  </a:cubicBezTo>
                  <a:cubicBezTo>
                    <a:pt x="186" y="453"/>
                    <a:pt x="186" y="536"/>
                    <a:pt x="257" y="584"/>
                  </a:cubicBezTo>
                  <a:cubicBezTo>
                    <a:pt x="267" y="589"/>
                    <a:pt x="279" y="592"/>
                    <a:pt x="290" y="592"/>
                  </a:cubicBezTo>
                  <a:cubicBezTo>
                    <a:pt x="307" y="592"/>
                    <a:pt x="322" y="586"/>
                    <a:pt x="329" y="572"/>
                  </a:cubicBezTo>
                  <a:cubicBezTo>
                    <a:pt x="376" y="477"/>
                    <a:pt x="317" y="394"/>
                    <a:pt x="281" y="310"/>
                  </a:cubicBezTo>
                  <a:cubicBezTo>
                    <a:pt x="257" y="227"/>
                    <a:pt x="210" y="132"/>
                    <a:pt x="150" y="48"/>
                  </a:cubicBezTo>
                  <a:cubicBezTo>
                    <a:pt x="133" y="14"/>
                    <a:pt x="107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12470;p44">
              <a:extLst>
                <a:ext uri="{FF2B5EF4-FFF2-40B4-BE49-F238E27FC236}">
                  <a16:creationId xmlns:a16="http://schemas.microsoft.com/office/drawing/2014/main" id="{DE8D8688-B79E-1195-E7EB-618449447D08}"/>
                </a:ext>
              </a:extLst>
            </p:cNvPr>
            <p:cNvSpPr/>
            <p:nvPr/>
          </p:nvSpPr>
          <p:spPr>
            <a:xfrm>
              <a:off x="4198800" y="2722450"/>
              <a:ext cx="6500" cy="6900"/>
            </a:xfrm>
            <a:custGeom>
              <a:avLst/>
              <a:gdLst/>
              <a:ahLst/>
              <a:cxnLst/>
              <a:rect l="l" t="t" r="r" b="b"/>
              <a:pathLst>
                <a:path w="260" h="276" extrusionOk="0">
                  <a:moveTo>
                    <a:pt x="106" y="1"/>
                  </a:moveTo>
                  <a:cubicBezTo>
                    <a:pt x="52" y="1"/>
                    <a:pt x="1" y="52"/>
                    <a:pt x="33" y="109"/>
                  </a:cubicBezTo>
                  <a:cubicBezTo>
                    <a:pt x="81" y="204"/>
                    <a:pt x="105" y="264"/>
                    <a:pt x="212" y="276"/>
                  </a:cubicBezTo>
                  <a:cubicBezTo>
                    <a:pt x="224" y="276"/>
                    <a:pt x="260" y="264"/>
                    <a:pt x="260" y="228"/>
                  </a:cubicBezTo>
                  <a:cubicBezTo>
                    <a:pt x="260" y="157"/>
                    <a:pt x="212" y="97"/>
                    <a:pt x="176" y="38"/>
                  </a:cubicBezTo>
                  <a:cubicBezTo>
                    <a:pt x="157" y="11"/>
                    <a:pt x="132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12471;p44">
              <a:extLst>
                <a:ext uri="{FF2B5EF4-FFF2-40B4-BE49-F238E27FC236}">
                  <a16:creationId xmlns:a16="http://schemas.microsoft.com/office/drawing/2014/main" id="{E16E15B9-6109-BB42-EEEB-81FA502EF1E2}"/>
                </a:ext>
              </a:extLst>
            </p:cNvPr>
            <p:cNvSpPr/>
            <p:nvPr/>
          </p:nvSpPr>
          <p:spPr>
            <a:xfrm>
              <a:off x="4213025" y="2725025"/>
              <a:ext cx="5975" cy="8800"/>
            </a:xfrm>
            <a:custGeom>
              <a:avLst/>
              <a:gdLst/>
              <a:ahLst/>
              <a:cxnLst/>
              <a:rect l="l" t="t" r="r" b="b"/>
              <a:pathLst>
                <a:path w="239" h="352" extrusionOk="0">
                  <a:moveTo>
                    <a:pt x="113" y="0"/>
                  </a:moveTo>
                  <a:cubicBezTo>
                    <a:pt x="69" y="0"/>
                    <a:pt x="24" y="30"/>
                    <a:pt x="24" y="90"/>
                  </a:cubicBezTo>
                  <a:cubicBezTo>
                    <a:pt x="24" y="161"/>
                    <a:pt x="0" y="351"/>
                    <a:pt x="119" y="351"/>
                  </a:cubicBezTo>
                  <a:cubicBezTo>
                    <a:pt x="238" y="351"/>
                    <a:pt x="202" y="149"/>
                    <a:pt x="202" y="90"/>
                  </a:cubicBezTo>
                  <a:cubicBezTo>
                    <a:pt x="202" y="30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12472;p44">
              <a:extLst>
                <a:ext uri="{FF2B5EF4-FFF2-40B4-BE49-F238E27FC236}">
                  <a16:creationId xmlns:a16="http://schemas.microsoft.com/office/drawing/2014/main" id="{BB6C3C13-4DCD-E223-42DF-A70AEB692CB5}"/>
                </a:ext>
              </a:extLst>
            </p:cNvPr>
            <p:cNvSpPr/>
            <p:nvPr/>
          </p:nvSpPr>
          <p:spPr>
            <a:xfrm>
              <a:off x="4215650" y="2733450"/>
              <a:ext cx="9300" cy="6700"/>
            </a:xfrm>
            <a:custGeom>
              <a:avLst/>
              <a:gdLst/>
              <a:ahLst/>
              <a:cxnLst/>
              <a:rect l="l" t="t" r="r" b="b"/>
              <a:pathLst>
                <a:path w="372" h="268" extrusionOk="0">
                  <a:moveTo>
                    <a:pt x="184" y="1"/>
                  </a:moveTo>
                  <a:cubicBezTo>
                    <a:pt x="89" y="1"/>
                    <a:pt x="1" y="177"/>
                    <a:pt x="145" y="229"/>
                  </a:cubicBezTo>
                  <a:cubicBezTo>
                    <a:pt x="187" y="245"/>
                    <a:pt x="222" y="268"/>
                    <a:pt x="264" y="268"/>
                  </a:cubicBezTo>
                  <a:cubicBezTo>
                    <a:pt x="282" y="268"/>
                    <a:pt x="302" y="263"/>
                    <a:pt x="324" y="253"/>
                  </a:cubicBezTo>
                  <a:cubicBezTo>
                    <a:pt x="359" y="241"/>
                    <a:pt x="371" y="205"/>
                    <a:pt x="371" y="181"/>
                  </a:cubicBezTo>
                  <a:cubicBezTo>
                    <a:pt x="359" y="110"/>
                    <a:pt x="300" y="62"/>
                    <a:pt x="228" y="14"/>
                  </a:cubicBezTo>
                  <a:cubicBezTo>
                    <a:pt x="214" y="5"/>
                    <a:pt x="199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12473;p44">
              <a:extLst>
                <a:ext uri="{FF2B5EF4-FFF2-40B4-BE49-F238E27FC236}">
                  <a16:creationId xmlns:a16="http://schemas.microsoft.com/office/drawing/2014/main" id="{42F06F20-E7D5-48CF-896D-D414D560ECC3}"/>
                </a:ext>
              </a:extLst>
            </p:cNvPr>
            <p:cNvSpPr/>
            <p:nvPr/>
          </p:nvSpPr>
          <p:spPr>
            <a:xfrm>
              <a:off x="4227175" y="2737425"/>
              <a:ext cx="8825" cy="6825"/>
            </a:xfrm>
            <a:custGeom>
              <a:avLst/>
              <a:gdLst/>
              <a:ahLst/>
              <a:cxnLst/>
              <a:rect l="l" t="t" r="r" b="b"/>
              <a:pathLst>
                <a:path w="353" h="273" extrusionOk="0">
                  <a:moveTo>
                    <a:pt x="27" y="0"/>
                  </a:moveTo>
                  <a:cubicBezTo>
                    <a:pt x="14" y="0"/>
                    <a:pt x="1" y="17"/>
                    <a:pt x="17" y="34"/>
                  </a:cubicBezTo>
                  <a:cubicBezTo>
                    <a:pt x="41" y="94"/>
                    <a:pt x="41" y="165"/>
                    <a:pt x="77" y="213"/>
                  </a:cubicBezTo>
                  <a:cubicBezTo>
                    <a:pt x="98" y="256"/>
                    <a:pt x="130" y="272"/>
                    <a:pt x="162" y="272"/>
                  </a:cubicBezTo>
                  <a:cubicBezTo>
                    <a:pt x="255" y="272"/>
                    <a:pt x="353" y="132"/>
                    <a:pt x="220" y="70"/>
                  </a:cubicBezTo>
                  <a:cubicBezTo>
                    <a:pt x="160" y="34"/>
                    <a:pt x="101" y="34"/>
                    <a:pt x="41" y="10"/>
                  </a:cubicBezTo>
                  <a:cubicBezTo>
                    <a:pt x="38" y="3"/>
                    <a:pt x="32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12474;p44">
              <a:extLst>
                <a:ext uri="{FF2B5EF4-FFF2-40B4-BE49-F238E27FC236}">
                  <a16:creationId xmlns:a16="http://schemas.microsoft.com/office/drawing/2014/main" id="{6B7C8D8C-8110-FD35-2B4E-65C8BCF2C411}"/>
                </a:ext>
              </a:extLst>
            </p:cNvPr>
            <p:cNvSpPr/>
            <p:nvPr/>
          </p:nvSpPr>
          <p:spPr>
            <a:xfrm>
              <a:off x="4442500" y="2771625"/>
              <a:ext cx="6875" cy="16675"/>
            </a:xfrm>
            <a:custGeom>
              <a:avLst/>
              <a:gdLst/>
              <a:ahLst/>
              <a:cxnLst/>
              <a:rect l="l" t="t" r="r" b="b"/>
              <a:pathLst>
                <a:path w="275" h="667" extrusionOk="0">
                  <a:moveTo>
                    <a:pt x="198" y="1"/>
                  </a:moveTo>
                  <a:cubicBezTo>
                    <a:pt x="194" y="1"/>
                    <a:pt x="191" y="4"/>
                    <a:pt x="191" y="11"/>
                  </a:cubicBezTo>
                  <a:cubicBezTo>
                    <a:pt x="120" y="190"/>
                    <a:pt x="1" y="440"/>
                    <a:pt x="108" y="631"/>
                  </a:cubicBezTo>
                  <a:cubicBezTo>
                    <a:pt x="114" y="654"/>
                    <a:pt x="132" y="666"/>
                    <a:pt x="153" y="666"/>
                  </a:cubicBezTo>
                  <a:cubicBezTo>
                    <a:pt x="173" y="666"/>
                    <a:pt x="197" y="654"/>
                    <a:pt x="215" y="631"/>
                  </a:cubicBezTo>
                  <a:cubicBezTo>
                    <a:pt x="251" y="547"/>
                    <a:pt x="251" y="428"/>
                    <a:pt x="275" y="333"/>
                  </a:cubicBezTo>
                  <a:cubicBezTo>
                    <a:pt x="275" y="226"/>
                    <a:pt x="251" y="107"/>
                    <a:pt x="239" y="11"/>
                  </a:cubicBezTo>
                  <a:cubicBezTo>
                    <a:pt x="223" y="11"/>
                    <a:pt x="2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12475;p44">
              <a:extLst>
                <a:ext uri="{FF2B5EF4-FFF2-40B4-BE49-F238E27FC236}">
                  <a16:creationId xmlns:a16="http://schemas.microsoft.com/office/drawing/2014/main" id="{CF40F178-DC86-C344-D142-DE3C9B390172}"/>
                </a:ext>
              </a:extLst>
            </p:cNvPr>
            <p:cNvSpPr/>
            <p:nvPr/>
          </p:nvSpPr>
          <p:spPr>
            <a:xfrm>
              <a:off x="4448975" y="2767750"/>
              <a:ext cx="8150" cy="13925"/>
            </a:xfrm>
            <a:custGeom>
              <a:avLst/>
              <a:gdLst/>
              <a:ahLst/>
              <a:cxnLst/>
              <a:rect l="l" t="t" r="r" b="b"/>
              <a:pathLst>
                <a:path w="326" h="557" extrusionOk="0">
                  <a:moveTo>
                    <a:pt x="73" y="0"/>
                  </a:moveTo>
                  <a:cubicBezTo>
                    <a:pt x="40" y="0"/>
                    <a:pt x="0" y="37"/>
                    <a:pt x="16" y="83"/>
                  </a:cubicBezTo>
                  <a:cubicBezTo>
                    <a:pt x="39" y="178"/>
                    <a:pt x="39" y="262"/>
                    <a:pt x="39" y="357"/>
                  </a:cubicBezTo>
                  <a:cubicBezTo>
                    <a:pt x="39" y="428"/>
                    <a:pt x="51" y="500"/>
                    <a:pt x="111" y="547"/>
                  </a:cubicBezTo>
                  <a:cubicBezTo>
                    <a:pt x="117" y="553"/>
                    <a:pt x="129" y="556"/>
                    <a:pt x="141" y="556"/>
                  </a:cubicBezTo>
                  <a:cubicBezTo>
                    <a:pt x="153" y="556"/>
                    <a:pt x="164" y="553"/>
                    <a:pt x="170" y="547"/>
                  </a:cubicBezTo>
                  <a:cubicBezTo>
                    <a:pt x="325" y="440"/>
                    <a:pt x="170" y="155"/>
                    <a:pt x="111" y="35"/>
                  </a:cubicBezTo>
                  <a:cubicBezTo>
                    <a:pt x="107" y="11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12476;p44">
              <a:extLst>
                <a:ext uri="{FF2B5EF4-FFF2-40B4-BE49-F238E27FC236}">
                  <a16:creationId xmlns:a16="http://schemas.microsoft.com/office/drawing/2014/main" id="{3FBA8B18-D724-A52E-1328-C2E38C2F5F2D}"/>
                </a:ext>
              </a:extLst>
            </p:cNvPr>
            <p:cNvSpPr/>
            <p:nvPr/>
          </p:nvSpPr>
          <p:spPr>
            <a:xfrm>
              <a:off x="4456475" y="2765225"/>
              <a:ext cx="8075" cy="21900"/>
            </a:xfrm>
            <a:custGeom>
              <a:avLst/>
              <a:gdLst/>
              <a:ahLst/>
              <a:cxnLst/>
              <a:rect l="l" t="t" r="r" b="b"/>
              <a:pathLst>
                <a:path w="323" h="876" extrusionOk="0">
                  <a:moveTo>
                    <a:pt x="87" y="1"/>
                  </a:moveTo>
                  <a:cubicBezTo>
                    <a:pt x="43" y="1"/>
                    <a:pt x="1" y="25"/>
                    <a:pt x="25" y="65"/>
                  </a:cubicBezTo>
                  <a:cubicBezTo>
                    <a:pt x="109" y="327"/>
                    <a:pt x="25" y="625"/>
                    <a:pt x="156" y="863"/>
                  </a:cubicBezTo>
                  <a:cubicBezTo>
                    <a:pt x="160" y="871"/>
                    <a:pt x="169" y="875"/>
                    <a:pt x="179" y="875"/>
                  </a:cubicBezTo>
                  <a:cubicBezTo>
                    <a:pt x="197" y="875"/>
                    <a:pt x="220" y="862"/>
                    <a:pt x="228" y="839"/>
                  </a:cubicBezTo>
                  <a:cubicBezTo>
                    <a:pt x="323" y="589"/>
                    <a:pt x="275" y="267"/>
                    <a:pt x="144" y="17"/>
                  </a:cubicBezTo>
                  <a:cubicBezTo>
                    <a:pt x="129" y="6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12477;p44">
              <a:extLst>
                <a:ext uri="{FF2B5EF4-FFF2-40B4-BE49-F238E27FC236}">
                  <a16:creationId xmlns:a16="http://schemas.microsoft.com/office/drawing/2014/main" id="{F89A9740-54B0-ABC4-EFD2-6B4617581D7E}"/>
                </a:ext>
              </a:extLst>
            </p:cNvPr>
            <p:cNvSpPr/>
            <p:nvPr/>
          </p:nvSpPr>
          <p:spPr>
            <a:xfrm>
              <a:off x="4465125" y="2764450"/>
              <a:ext cx="6575" cy="21575"/>
            </a:xfrm>
            <a:custGeom>
              <a:avLst/>
              <a:gdLst/>
              <a:ahLst/>
              <a:cxnLst/>
              <a:rect l="l" t="t" r="r" b="b"/>
              <a:pathLst>
                <a:path w="263" h="863" extrusionOk="0">
                  <a:moveTo>
                    <a:pt x="113" y="1"/>
                  </a:moveTo>
                  <a:cubicBezTo>
                    <a:pt x="74" y="1"/>
                    <a:pt x="29" y="34"/>
                    <a:pt x="36" y="84"/>
                  </a:cubicBezTo>
                  <a:cubicBezTo>
                    <a:pt x="72" y="334"/>
                    <a:pt x="1" y="608"/>
                    <a:pt x="155" y="846"/>
                  </a:cubicBezTo>
                  <a:cubicBezTo>
                    <a:pt x="161" y="857"/>
                    <a:pt x="173" y="863"/>
                    <a:pt x="187" y="863"/>
                  </a:cubicBezTo>
                  <a:cubicBezTo>
                    <a:pt x="203" y="863"/>
                    <a:pt x="220" y="854"/>
                    <a:pt x="227" y="834"/>
                  </a:cubicBezTo>
                  <a:cubicBezTo>
                    <a:pt x="263" y="572"/>
                    <a:pt x="239" y="298"/>
                    <a:pt x="167" y="48"/>
                  </a:cubicBezTo>
                  <a:cubicBezTo>
                    <a:pt x="163" y="15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12478;p44">
              <a:extLst>
                <a:ext uri="{FF2B5EF4-FFF2-40B4-BE49-F238E27FC236}">
                  <a16:creationId xmlns:a16="http://schemas.microsoft.com/office/drawing/2014/main" id="{7C46999E-5FA1-98C4-3B6A-4C09C06E1457}"/>
                </a:ext>
              </a:extLst>
            </p:cNvPr>
            <p:cNvSpPr/>
            <p:nvPr/>
          </p:nvSpPr>
          <p:spPr>
            <a:xfrm>
              <a:off x="4471200" y="2769975"/>
              <a:ext cx="11225" cy="16000"/>
            </a:xfrm>
            <a:custGeom>
              <a:avLst/>
              <a:gdLst/>
              <a:ahLst/>
              <a:cxnLst/>
              <a:rect l="l" t="t" r="r" b="b"/>
              <a:pathLst>
                <a:path w="449" h="640" extrusionOk="0">
                  <a:moveTo>
                    <a:pt x="121" y="1"/>
                  </a:moveTo>
                  <a:cubicBezTo>
                    <a:pt x="56" y="1"/>
                    <a:pt x="1" y="57"/>
                    <a:pt x="43" y="125"/>
                  </a:cubicBezTo>
                  <a:cubicBezTo>
                    <a:pt x="127" y="280"/>
                    <a:pt x="79" y="518"/>
                    <a:pt x="222" y="625"/>
                  </a:cubicBezTo>
                  <a:cubicBezTo>
                    <a:pt x="239" y="635"/>
                    <a:pt x="257" y="640"/>
                    <a:pt x="274" y="640"/>
                  </a:cubicBezTo>
                  <a:cubicBezTo>
                    <a:pt x="319" y="640"/>
                    <a:pt x="363" y="612"/>
                    <a:pt x="389" y="578"/>
                  </a:cubicBezTo>
                  <a:cubicBezTo>
                    <a:pt x="448" y="482"/>
                    <a:pt x="389" y="339"/>
                    <a:pt x="353" y="244"/>
                  </a:cubicBezTo>
                  <a:cubicBezTo>
                    <a:pt x="329" y="161"/>
                    <a:pt x="270" y="89"/>
                    <a:pt x="198" y="30"/>
                  </a:cubicBezTo>
                  <a:cubicBezTo>
                    <a:pt x="175" y="10"/>
                    <a:pt x="14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12479;p44">
              <a:extLst>
                <a:ext uri="{FF2B5EF4-FFF2-40B4-BE49-F238E27FC236}">
                  <a16:creationId xmlns:a16="http://schemas.microsoft.com/office/drawing/2014/main" id="{D9DD7981-A23C-85AB-7F5E-07DBEC4BF108}"/>
                </a:ext>
              </a:extLst>
            </p:cNvPr>
            <p:cNvSpPr/>
            <p:nvPr/>
          </p:nvSpPr>
          <p:spPr>
            <a:xfrm>
              <a:off x="4484775" y="2773175"/>
              <a:ext cx="11325" cy="9275"/>
            </a:xfrm>
            <a:custGeom>
              <a:avLst/>
              <a:gdLst/>
              <a:ahLst/>
              <a:cxnLst/>
              <a:rect l="l" t="t" r="r" b="b"/>
              <a:pathLst>
                <a:path w="453" h="371" extrusionOk="0">
                  <a:moveTo>
                    <a:pt x="135" y="1"/>
                  </a:moveTo>
                  <a:cubicBezTo>
                    <a:pt x="55" y="1"/>
                    <a:pt x="1" y="145"/>
                    <a:pt x="96" y="188"/>
                  </a:cubicBezTo>
                  <a:cubicBezTo>
                    <a:pt x="143" y="199"/>
                    <a:pt x="155" y="223"/>
                    <a:pt x="167" y="259"/>
                  </a:cubicBezTo>
                  <a:cubicBezTo>
                    <a:pt x="203" y="295"/>
                    <a:pt x="215" y="330"/>
                    <a:pt x="274" y="366"/>
                  </a:cubicBezTo>
                  <a:cubicBezTo>
                    <a:pt x="284" y="369"/>
                    <a:pt x="293" y="371"/>
                    <a:pt x="300" y="371"/>
                  </a:cubicBezTo>
                  <a:cubicBezTo>
                    <a:pt x="322" y="371"/>
                    <a:pt x="337" y="360"/>
                    <a:pt x="346" y="342"/>
                  </a:cubicBezTo>
                  <a:cubicBezTo>
                    <a:pt x="453" y="211"/>
                    <a:pt x="286" y="45"/>
                    <a:pt x="167" y="9"/>
                  </a:cubicBezTo>
                  <a:cubicBezTo>
                    <a:pt x="156" y="3"/>
                    <a:pt x="145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12480;p44">
              <a:extLst>
                <a:ext uri="{FF2B5EF4-FFF2-40B4-BE49-F238E27FC236}">
                  <a16:creationId xmlns:a16="http://schemas.microsoft.com/office/drawing/2014/main" id="{6239D152-0F8D-9BA5-A494-DB63F6120E89}"/>
                </a:ext>
              </a:extLst>
            </p:cNvPr>
            <p:cNvSpPr/>
            <p:nvPr/>
          </p:nvSpPr>
          <p:spPr>
            <a:xfrm>
              <a:off x="4503525" y="2772800"/>
              <a:ext cx="8650" cy="5100"/>
            </a:xfrm>
            <a:custGeom>
              <a:avLst/>
              <a:gdLst/>
              <a:ahLst/>
              <a:cxnLst/>
              <a:rect l="l" t="t" r="r" b="b"/>
              <a:pathLst>
                <a:path w="346" h="204" extrusionOk="0">
                  <a:moveTo>
                    <a:pt x="120" y="0"/>
                  </a:moveTo>
                  <a:cubicBezTo>
                    <a:pt x="4" y="0"/>
                    <a:pt x="1" y="203"/>
                    <a:pt x="110" y="203"/>
                  </a:cubicBezTo>
                  <a:cubicBezTo>
                    <a:pt x="113" y="203"/>
                    <a:pt x="116" y="203"/>
                    <a:pt x="120" y="203"/>
                  </a:cubicBezTo>
                  <a:cubicBezTo>
                    <a:pt x="179" y="203"/>
                    <a:pt x="239" y="203"/>
                    <a:pt x="298" y="179"/>
                  </a:cubicBezTo>
                  <a:cubicBezTo>
                    <a:pt x="334" y="167"/>
                    <a:pt x="346" y="143"/>
                    <a:pt x="334" y="107"/>
                  </a:cubicBezTo>
                  <a:cubicBezTo>
                    <a:pt x="286" y="12"/>
                    <a:pt x="215" y="12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12481;p44">
              <a:extLst>
                <a:ext uri="{FF2B5EF4-FFF2-40B4-BE49-F238E27FC236}">
                  <a16:creationId xmlns:a16="http://schemas.microsoft.com/office/drawing/2014/main" id="{FD208CB7-BAFF-4BFD-03E5-E2192BC48896}"/>
                </a:ext>
              </a:extLst>
            </p:cNvPr>
            <p:cNvSpPr/>
            <p:nvPr/>
          </p:nvSpPr>
          <p:spPr>
            <a:xfrm>
              <a:off x="4519900" y="2774800"/>
              <a:ext cx="11825" cy="6025"/>
            </a:xfrm>
            <a:custGeom>
              <a:avLst/>
              <a:gdLst/>
              <a:ahLst/>
              <a:cxnLst/>
              <a:rect l="l" t="t" r="r" b="b"/>
              <a:pathLst>
                <a:path w="473" h="241" extrusionOk="0">
                  <a:moveTo>
                    <a:pt x="384" y="0"/>
                  </a:moveTo>
                  <a:cubicBezTo>
                    <a:pt x="376" y="0"/>
                    <a:pt x="367" y="1"/>
                    <a:pt x="358" y="4"/>
                  </a:cubicBezTo>
                  <a:cubicBezTo>
                    <a:pt x="239" y="15"/>
                    <a:pt x="143" y="87"/>
                    <a:pt x="48" y="123"/>
                  </a:cubicBezTo>
                  <a:cubicBezTo>
                    <a:pt x="0" y="134"/>
                    <a:pt x="0" y="194"/>
                    <a:pt x="48" y="206"/>
                  </a:cubicBezTo>
                  <a:cubicBezTo>
                    <a:pt x="100" y="227"/>
                    <a:pt x="164" y="241"/>
                    <a:pt x="227" y="241"/>
                  </a:cubicBezTo>
                  <a:cubicBezTo>
                    <a:pt x="306" y="241"/>
                    <a:pt x="382" y="218"/>
                    <a:pt x="429" y="158"/>
                  </a:cubicBezTo>
                  <a:cubicBezTo>
                    <a:pt x="472" y="104"/>
                    <a:pt x="466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12482;p44">
              <a:extLst>
                <a:ext uri="{FF2B5EF4-FFF2-40B4-BE49-F238E27FC236}">
                  <a16:creationId xmlns:a16="http://schemas.microsoft.com/office/drawing/2014/main" id="{5C73DEC9-9DA0-50FB-B8C3-A72B74AF38B8}"/>
                </a:ext>
              </a:extLst>
            </p:cNvPr>
            <p:cNvSpPr/>
            <p:nvPr/>
          </p:nvSpPr>
          <p:spPr>
            <a:xfrm>
              <a:off x="4259450" y="3113975"/>
              <a:ext cx="4200" cy="8800"/>
            </a:xfrm>
            <a:custGeom>
              <a:avLst/>
              <a:gdLst/>
              <a:ahLst/>
              <a:cxnLst/>
              <a:rect l="l" t="t" r="r" b="b"/>
              <a:pathLst>
                <a:path w="168" h="352" extrusionOk="0">
                  <a:moveTo>
                    <a:pt x="84" y="1"/>
                  </a:moveTo>
                  <a:cubicBezTo>
                    <a:pt x="42" y="1"/>
                    <a:pt x="0" y="27"/>
                    <a:pt x="0" y="81"/>
                  </a:cubicBezTo>
                  <a:lnTo>
                    <a:pt x="0" y="272"/>
                  </a:lnTo>
                  <a:cubicBezTo>
                    <a:pt x="0" y="325"/>
                    <a:pt x="42" y="352"/>
                    <a:pt x="84" y="352"/>
                  </a:cubicBezTo>
                  <a:cubicBezTo>
                    <a:pt x="125" y="352"/>
                    <a:pt x="167" y="325"/>
                    <a:pt x="167" y="272"/>
                  </a:cubicBezTo>
                  <a:lnTo>
                    <a:pt x="167" y="81"/>
                  </a:lnTo>
                  <a:cubicBezTo>
                    <a:pt x="167" y="27"/>
                    <a:pt x="125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12483;p44">
              <a:extLst>
                <a:ext uri="{FF2B5EF4-FFF2-40B4-BE49-F238E27FC236}">
                  <a16:creationId xmlns:a16="http://schemas.microsoft.com/office/drawing/2014/main" id="{A9DA3D2F-1921-DCE1-469B-909CF85BF4DD}"/>
                </a:ext>
              </a:extLst>
            </p:cNvPr>
            <p:cNvSpPr/>
            <p:nvPr/>
          </p:nvSpPr>
          <p:spPr>
            <a:xfrm>
              <a:off x="4262275" y="3109400"/>
              <a:ext cx="7325" cy="19050"/>
            </a:xfrm>
            <a:custGeom>
              <a:avLst/>
              <a:gdLst/>
              <a:ahLst/>
              <a:cxnLst/>
              <a:rect l="l" t="t" r="r" b="b"/>
              <a:pathLst>
                <a:path w="293" h="762" extrusionOk="0">
                  <a:moveTo>
                    <a:pt x="135" y="1"/>
                  </a:moveTo>
                  <a:cubicBezTo>
                    <a:pt x="68" y="1"/>
                    <a:pt x="0" y="59"/>
                    <a:pt x="7" y="157"/>
                  </a:cubicBezTo>
                  <a:cubicBezTo>
                    <a:pt x="42" y="324"/>
                    <a:pt x="18" y="490"/>
                    <a:pt x="42" y="645"/>
                  </a:cubicBezTo>
                  <a:cubicBezTo>
                    <a:pt x="48" y="722"/>
                    <a:pt x="105" y="761"/>
                    <a:pt x="160" y="761"/>
                  </a:cubicBezTo>
                  <a:cubicBezTo>
                    <a:pt x="215" y="761"/>
                    <a:pt x="268" y="722"/>
                    <a:pt x="268" y="645"/>
                  </a:cubicBezTo>
                  <a:cubicBezTo>
                    <a:pt x="292" y="466"/>
                    <a:pt x="268" y="312"/>
                    <a:pt x="257" y="133"/>
                  </a:cubicBezTo>
                  <a:cubicBezTo>
                    <a:pt x="246" y="41"/>
                    <a:pt x="19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2484;p44">
              <a:extLst>
                <a:ext uri="{FF2B5EF4-FFF2-40B4-BE49-F238E27FC236}">
                  <a16:creationId xmlns:a16="http://schemas.microsoft.com/office/drawing/2014/main" id="{BA34B740-9845-AF7B-9CF5-98AAFDAF1A71}"/>
                </a:ext>
              </a:extLst>
            </p:cNvPr>
            <p:cNvSpPr/>
            <p:nvPr/>
          </p:nvSpPr>
          <p:spPr>
            <a:xfrm>
              <a:off x="4271350" y="3112450"/>
              <a:ext cx="4800" cy="15225"/>
            </a:xfrm>
            <a:custGeom>
              <a:avLst/>
              <a:gdLst/>
              <a:ahLst/>
              <a:cxnLst/>
              <a:rect l="l" t="t" r="r" b="b"/>
              <a:pathLst>
                <a:path w="192" h="609" extrusionOk="0">
                  <a:moveTo>
                    <a:pt x="66" y="1"/>
                  </a:moveTo>
                  <a:cubicBezTo>
                    <a:pt x="39" y="1"/>
                    <a:pt x="13" y="15"/>
                    <a:pt x="13" y="47"/>
                  </a:cubicBezTo>
                  <a:cubicBezTo>
                    <a:pt x="25" y="213"/>
                    <a:pt x="1" y="416"/>
                    <a:pt x="84" y="583"/>
                  </a:cubicBezTo>
                  <a:cubicBezTo>
                    <a:pt x="95" y="599"/>
                    <a:pt x="114" y="608"/>
                    <a:pt x="131" y="608"/>
                  </a:cubicBezTo>
                  <a:cubicBezTo>
                    <a:pt x="150" y="608"/>
                    <a:pt x="167" y="596"/>
                    <a:pt x="167" y="571"/>
                  </a:cubicBezTo>
                  <a:cubicBezTo>
                    <a:pt x="191" y="404"/>
                    <a:pt x="155" y="202"/>
                    <a:pt x="120" y="35"/>
                  </a:cubicBezTo>
                  <a:cubicBezTo>
                    <a:pt x="114" y="12"/>
                    <a:pt x="90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2485;p44">
              <a:extLst>
                <a:ext uri="{FF2B5EF4-FFF2-40B4-BE49-F238E27FC236}">
                  <a16:creationId xmlns:a16="http://schemas.microsoft.com/office/drawing/2014/main" id="{98C31179-B6BE-440B-E1E0-AAC5BD0CAC32}"/>
                </a:ext>
              </a:extLst>
            </p:cNvPr>
            <p:cNvSpPr/>
            <p:nvPr/>
          </p:nvSpPr>
          <p:spPr>
            <a:xfrm>
              <a:off x="4279100" y="3104700"/>
              <a:ext cx="4475" cy="20125"/>
            </a:xfrm>
            <a:custGeom>
              <a:avLst/>
              <a:gdLst/>
              <a:ahLst/>
              <a:cxnLst/>
              <a:rect l="l" t="t" r="r" b="b"/>
              <a:pathLst>
                <a:path w="179" h="805" extrusionOk="0">
                  <a:moveTo>
                    <a:pt x="21" y="1"/>
                  </a:moveTo>
                  <a:cubicBezTo>
                    <a:pt x="11" y="1"/>
                    <a:pt x="0" y="10"/>
                    <a:pt x="0" y="23"/>
                  </a:cubicBezTo>
                  <a:cubicBezTo>
                    <a:pt x="36" y="166"/>
                    <a:pt x="36" y="297"/>
                    <a:pt x="36" y="452"/>
                  </a:cubicBezTo>
                  <a:cubicBezTo>
                    <a:pt x="36" y="571"/>
                    <a:pt x="24" y="678"/>
                    <a:pt x="60" y="774"/>
                  </a:cubicBezTo>
                  <a:cubicBezTo>
                    <a:pt x="66" y="793"/>
                    <a:pt x="83" y="805"/>
                    <a:pt x="100" y="805"/>
                  </a:cubicBezTo>
                  <a:cubicBezTo>
                    <a:pt x="116" y="805"/>
                    <a:pt x="132" y="796"/>
                    <a:pt x="143" y="774"/>
                  </a:cubicBezTo>
                  <a:cubicBezTo>
                    <a:pt x="179" y="535"/>
                    <a:pt x="119" y="226"/>
                    <a:pt x="36" y="23"/>
                  </a:cubicBezTo>
                  <a:cubicBezTo>
                    <a:pt x="36" y="7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2486;p44">
              <a:extLst>
                <a:ext uri="{FF2B5EF4-FFF2-40B4-BE49-F238E27FC236}">
                  <a16:creationId xmlns:a16="http://schemas.microsoft.com/office/drawing/2014/main" id="{4E32A9FD-79C3-8568-D2DC-073D4D0FAE22}"/>
                </a:ext>
              </a:extLst>
            </p:cNvPr>
            <p:cNvSpPr/>
            <p:nvPr/>
          </p:nvSpPr>
          <p:spPr>
            <a:xfrm>
              <a:off x="4290100" y="3099500"/>
              <a:ext cx="4500" cy="24400"/>
            </a:xfrm>
            <a:custGeom>
              <a:avLst/>
              <a:gdLst/>
              <a:ahLst/>
              <a:cxnLst/>
              <a:rect l="l" t="t" r="r" b="b"/>
              <a:pathLst>
                <a:path w="180" h="976" extrusionOk="0">
                  <a:moveTo>
                    <a:pt x="64" y="1"/>
                  </a:moveTo>
                  <a:cubicBezTo>
                    <a:pt x="46" y="1"/>
                    <a:pt x="25" y="9"/>
                    <a:pt x="25" y="29"/>
                  </a:cubicBezTo>
                  <a:cubicBezTo>
                    <a:pt x="72" y="350"/>
                    <a:pt x="1" y="660"/>
                    <a:pt x="60" y="958"/>
                  </a:cubicBezTo>
                  <a:cubicBezTo>
                    <a:pt x="60" y="970"/>
                    <a:pt x="75" y="976"/>
                    <a:pt x="90" y="976"/>
                  </a:cubicBezTo>
                  <a:cubicBezTo>
                    <a:pt x="105" y="976"/>
                    <a:pt x="120" y="970"/>
                    <a:pt x="120" y="958"/>
                  </a:cubicBezTo>
                  <a:cubicBezTo>
                    <a:pt x="179" y="660"/>
                    <a:pt x="144" y="315"/>
                    <a:pt x="84" y="17"/>
                  </a:cubicBezTo>
                  <a:cubicBezTo>
                    <a:pt x="89" y="6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2487;p44">
              <a:extLst>
                <a:ext uri="{FF2B5EF4-FFF2-40B4-BE49-F238E27FC236}">
                  <a16:creationId xmlns:a16="http://schemas.microsoft.com/office/drawing/2014/main" id="{6DE6D919-9366-1650-E33B-F9C511E21663}"/>
                </a:ext>
              </a:extLst>
            </p:cNvPr>
            <p:cNvSpPr/>
            <p:nvPr/>
          </p:nvSpPr>
          <p:spPr>
            <a:xfrm>
              <a:off x="4295775" y="3095500"/>
              <a:ext cx="10125" cy="25675"/>
            </a:xfrm>
            <a:custGeom>
              <a:avLst/>
              <a:gdLst/>
              <a:ahLst/>
              <a:cxnLst/>
              <a:rect l="l" t="t" r="r" b="b"/>
              <a:pathLst>
                <a:path w="405" h="1027" extrusionOk="0">
                  <a:moveTo>
                    <a:pt x="174" y="1"/>
                  </a:moveTo>
                  <a:cubicBezTo>
                    <a:pt x="155" y="1"/>
                    <a:pt x="143" y="17"/>
                    <a:pt x="143" y="34"/>
                  </a:cubicBezTo>
                  <a:cubicBezTo>
                    <a:pt x="107" y="332"/>
                    <a:pt x="0" y="749"/>
                    <a:pt x="167" y="999"/>
                  </a:cubicBezTo>
                  <a:cubicBezTo>
                    <a:pt x="180" y="1012"/>
                    <a:pt x="210" y="1026"/>
                    <a:pt x="235" y="1026"/>
                  </a:cubicBezTo>
                  <a:cubicBezTo>
                    <a:pt x="253" y="1026"/>
                    <a:pt x="269" y="1019"/>
                    <a:pt x="274" y="999"/>
                  </a:cubicBezTo>
                  <a:cubicBezTo>
                    <a:pt x="405" y="713"/>
                    <a:pt x="321" y="284"/>
                    <a:pt x="202" y="10"/>
                  </a:cubicBezTo>
                  <a:cubicBezTo>
                    <a:pt x="192" y="3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2488;p44">
              <a:extLst>
                <a:ext uri="{FF2B5EF4-FFF2-40B4-BE49-F238E27FC236}">
                  <a16:creationId xmlns:a16="http://schemas.microsoft.com/office/drawing/2014/main" id="{32563CF1-28BB-AD25-63E0-02EDC9343B32}"/>
                </a:ext>
              </a:extLst>
            </p:cNvPr>
            <p:cNvSpPr/>
            <p:nvPr/>
          </p:nvSpPr>
          <p:spPr>
            <a:xfrm>
              <a:off x="4306350" y="3108150"/>
              <a:ext cx="8475" cy="13525"/>
            </a:xfrm>
            <a:custGeom>
              <a:avLst/>
              <a:gdLst/>
              <a:ahLst/>
              <a:cxnLst/>
              <a:rect l="l" t="t" r="r" b="b"/>
              <a:pathLst>
                <a:path w="339" h="541" extrusionOk="0">
                  <a:moveTo>
                    <a:pt x="110" y="1"/>
                  </a:moveTo>
                  <a:cubicBezTo>
                    <a:pt x="53" y="1"/>
                    <a:pt x="1" y="45"/>
                    <a:pt x="29" y="124"/>
                  </a:cubicBezTo>
                  <a:cubicBezTo>
                    <a:pt x="65" y="207"/>
                    <a:pt x="89" y="302"/>
                    <a:pt x="101" y="374"/>
                  </a:cubicBezTo>
                  <a:cubicBezTo>
                    <a:pt x="137" y="445"/>
                    <a:pt x="149" y="516"/>
                    <a:pt x="244" y="540"/>
                  </a:cubicBezTo>
                  <a:cubicBezTo>
                    <a:pt x="268" y="540"/>
                    <a:pt x="279" y="540"/>
                    <a:pt x="303" y="505"/>
                  </a:cubicBezTo>
                  <a:cubicBezTo>
                    <a:pt x="339" y="433"/>
                    <a:pt x="315" y="374"/>
                    <a:pt x="303" y="302"/>
                  </a:cubicBezTo>
                  <a:cubicBezTo>
                    <a:pt x="268" y="207"/>
                    <a:pt x="256" y="135"/>
                    <a:pt x="208" y="64"/>
                  </a:cubicBezTo>
                  <a:cubicBezTo>
                    <a:pt x="189" y="21"/>
                    <a:pt x="14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2489;p44">
              <a:extLst>
                <a:ext uri="{FF2B5EF4-FFF2-40B4-BE49-F238E27FC236}">
                  <a16:creationId xmlns:a16="http://schemas.microsoft.com/office/drawing/2014/main" id="{9E93D614-6526-B84A-0CAF-6F2098C87533}"/>
                </a:ext>
              </a:extLst>
            </p:cNvPr>
            <p:cNvSpPr/>
            <p:nvPr/>
          </p:nvSpPr>
          <p:spPr>
            <a:xfrm>
              <a:off x="4323450" y="3116550"/>
              <a:ext cx="4475" cy="2475"/>
            </a:xfrm>
            <a:custGeom>
              <a:avLst/>
              <a:gdLst/>
              <a:ahLst/>
              <a:cxnLst/>
              <a:rect l="l" t="t" r="r" b="b"/>
              <a:pathLst>
                <a:path w="179" h="99" extrusionOk="0">
                  <a:moveTo>
                    <a:pt x="98" y="1"/>
                  </a:moveTo>
                  <a:cubicBezTo>
                    <a:pt x="81" y="1"/>
                    <a:pt x="64" y="2"/>
                    <a:pt x="48" y="2"/>
                  </a:cubicBezTo>
                  <a:cubicBezTo>
                    <a:pt x="0" y="2"/>
                    <a:pt x="0" y="97"/>
                    <a:pt x="48" y="97"/>
                  </a:cubicBezTo>
                  <a:cubicBezTo>
                    <a:pt x="60" y="97"/>
                    <a:pt x="76" y="98"/>
                    <a:pt x="92" y="98"/>
                  </a:cubicBezTo>
                  <a:cubicBezTo>
                    <a:pt x="126" y="98"/>
                    <a:pt x="163" y="93"/>
                    <a:pt x="179" y="61"/>
                  </a:cubicBezTo>
                  <a:lnTo>
                    <a:pt x="179" y="38"/>
                  </a:lnTo>
                  <a:cubicBezTo>
                    <a:pt x="163" y="6"/>
                    <a:pt x="131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2490;p44">
              <a:extLst>
                <a:ext uri="{FF2B5EF4-FFF2-40B4-BE49-F238E27FC236}">
                  <a16:creationId xmlns:a16="http://schemas.microsoft.com/office/drawing/2014/main" id="{AF0E6FBB-0B2A-EE3E-E7C8-9C7A2AB7FC26}"/>
                </a:ext>
              </a:extLst>
            </p:cNvPr>
            <p:cNvSpPr/>
            <p:nvPr/>
          </p:nvSpPr>
          <p:spPr>
            <a:xfrm>
              <a:off x="4330600" y="3114400"/>
              <a:ext cx="7750" cy="4600"/>
            </a:xfrm>
            <a:custGeom>
              <a:avLst/>
              <a:gdLst/>
              <a:ahLst/>
              <a:cxnLst/>
              <a:rect l="l" t="t" r="r" b="b"/>
              <a:pathLst>
                <a:path w="310" h="184" extrusionOk="0">
                  <a:moveTo>
                    <a:pt x="94" y="1"/>
                  </a:moveTo>
                  <a:cubicBezTo>
                    <a:pt x="1" y="1"/>
                    <a:pt x="9" y="183"/>
                    <a:pt x="119" y="183"/>
                  </a:cubicBezTo>
                  <a:cubicBezTo>
                    <a:pt x="179" y="183"/>
                    <a:pt x="238" y="183"/>
                    <a:pt x="298" y="147"/>
                  </a:cubicBezTo>
                  <a:cubicBezTo>
                    <a:pt x="310" y="135"/>
                    <a:pt x="310" y="124"/>
                    <a:pt x="310" y="112"/>
                  </a:cubicBezTo>
                  <a:cubicBezTo>
                    <a:pt x="298" y="16"/>
                    <a:pt x="191" y="5"/>
                    <a:pt x="119" y="5"/>
                  </a:cubicBezTo>
                  <a:cubicBezTo>
                    <a:pt x="110" y="2"/>
                    <a:pt x="101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2491;p44">
              <a:extLst>
                <a:ext uri="{FF2B5EF4-FFF2-40B4-BE49-F238E27FC236}">
                  <a16:creationId xmlns:a16="http://schemas.microsoft.com/office/drawing/2014/main" id="{9357B0FE-D96C-91E7-5A3A-9A55023E1B62}"/>
                </a:ext>
              </a:extLst>
            </p:cNvPr>
            <p:cNvSpPr/>
            <p:nvPr/>
          </p:nvSpPr>
          <p:spPr>
            <a:xfrm>
              <a:off x="4244275" y="3116275"/>
              <a:ext cx="5975" cy="6350"/>
            </a:xfrm>
            <a:custGeom>
              <a:avLst/>
              <a:gdLst/>
              <a:ahLst/>
              <a:cxnLst/>
              <a:rect l="l" t="t" r="r" b="b"/>
              <a:pathLst>
                <a:path w="239" h="254" extrusionOk="0">
                  <a:moveTo>
                    <a:pt x="107" y="1"/>
                  </a:moveTo>
                  <a:cubicBezTo>
                    <a:pt x="48" y="1"/>
                    <a:pt x="0" y="96"/>
                    <a:pt x="24" y="168"/>
                  </a:cubicBezTo>
                  <a:cubicBezTo>
                    <a:pt x="48" y="191"/>
                    <a:pt x="60" y="227"/>
                    <a:pt x="84" y="239"/>
                  </a:cubicBezTo>
                  <a:cubicBezTo>
                    <a:pt x="97" y="249"/>
                    <a:pt x="112" y="254"/>
                    <a:pt x="128" y="254"/>
                  </a:cubicBezTo>
                  <a:cubicBezTo>
                    <a:pt x="166" y="254"/>
                    <a:pt x="203" y="226"/>
                    <a:pt x="203" y="191"/>
                  </a:cubicBezTo>
                  <a:lnTo>
                    <a:pt x="203" y="168"/>
                  </a:lnTo>
                  <a:cubicBezTo>
                    <a:pt x="238" y="96"/>
                    <a:pt x="203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2492;p44">
              <a:extLst>
                <a:ext uri="{FF2B5EF4-FFF2-40B4-BE49-F238E27FC236}">
                  <a16:creationId xmlns:a16="http://schemas.microsoft.com/office/drawing/2014/main" id="{82EB1D67-EC51-2CBF-BC47-6A6D469A4E28}"/>
                </a:ext>
              </a:extLst>
            </p:cNvPr>
            <p:cNvSpPr/>
            <p:nvPr/>
          </p:nvSpPr>
          <p:spPr>
            <a:xfrm>
              <a:off x="4241875" y="3118225"/>
              <a:ext cx="6625" cy="5550"/>
            </a:xfrm>
            <a:custGeom>
              <a:avLst/>
              <a:gdLst/>
              <a:ahLst/>
              <a:cxnLst/>
              <a:rect l="l" t="t" r="r" b="b"/>
              <a:pathLst>
                <a:path w="265" h="222" extrusionOk="0">
                  <a:moveTo>
                    <a:pt x="224" y="1"/>
                  </a:moveTo>
                  <a:cubicBezTo>
                    <a:pt x="208" y="1"/>
                    <a:pt x="190" y="10"/>
                    <a:pt x="180" y="30"/>
                  </a:cubicBezTo>
                  <a:cubicBezTo>
                    <a:pt x="168" y="78"/>
                    <a:pt x="156" y="102"/>
                    <a:pt x="120" y="137"/>
                  </a:cubicBezTo>
                  <a:cubicBezTo>
                    <a:pt x="96" y="149"/>
                    <a:pt x="61" y="149"/>
                    <a:pt x="13" y="161"/>
                  </a:cubicBezTo>
                  <a:cubicBezTo>
                    <a:pt x="1" y="173"/>
                    <a:pt x="1" y="197"/>
                    <a:pt x="13" y="209"/>
                  </a:cubicBezTo>
                  <a:cubicBezTo>
                    <a:pt x="32" y="217"/>
                    <a:pt x="52" y="221"/>
                    <a:pt x="71" y="221"/>
                  </a:cubicBezTo>
                  <a:cubicBezTo>
                    <a:pt x="156" y="221"/>
                    <a:pt x="232" y="142"/>
                    <a:pt x="251" y="54"/>
                  </a:cubicBezTo>
                  <a:cubicBezTo>
                    <a:pt x="265" y="19"/>
                    <a:pt x="246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2493;p44">
              <a:extLst>
                <a:ext uri="{FF2B5EF4-FFF2-40B4-BE49-F238E27FC236}">
                  <a16:creationId xmlns:a16="http://schemas.microsoft.com/office/drawing/2014/main" id="{8531EAEF-2A38-8CA8-78F1-66D48BAC9FA7}"/>
                </a:ext>
              </a:extLst>
            </p:cNvPr>
            <p:cNvSpPr/>
            <p:nvPr/>
          </p:nvSpPr>
          <p:spPr>
            <a:xfrm>
              <a:off x="4224925" y="3120125"/>
              <a:ext cx="11100" cy="7800"/>
            </a:xfrm>
            <a:custGeom>
              <a:avLst/>
              <a:gdLst/>
              <a:ahLst/>
              <a:cxnLst/>
              <a:rect l="l" t="t" r="r" b="b"/>
              <a:pathLst>
                <a:path w="444" h="312" extrusionOk="0">
                  <a:moveTo>
                    <a:pt x="225" y="0"/>
                  </a:moveTo>
                  <a:cubicBezTo>
                    <a:pt x="194" y="0"/>
                    <a:pt x="162" y="11"/>
                    <a:pt x="131" y="37"/>
                  </a:cubicBezTo>
                  <a:cubicBezTo>
                    <a:pt x="0" y="73"/>
                    <a:pt x="12" y="311"/>
                    <a:pt x="179" y="311"/>
                  </a:cubicBezTo>
                  <a:cubicBezTo>
                    <a:pt x="227" y="311"/>
                    <a:pt x="262" y="287"/>
                    <a:pt x="310" y="264"/>
                  </a:cubicBezTo>
                  <a:cubicBezTo>
                    <a:pt x="443" y="178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2494;p44">
              <a:extLst>
                <a:ext uri="{FF2B5EF4-FFF2-40B4-BE49-F238E27FC236}">
                  <a16:creationId xmlns:a16="http://schemas.microsoft.com/office/drawing/2014/main" id="{070CD6A4-EBBA-D1A7-E1BC-1BEE029E690C}"/>
                </a:ext>
              </a:extLst>
            </p:cNvPr>
            <p:cNvSpPr/>
            <p:nvPr/>
          </p:nvSpPr>
          <p:spPr>
            <a:xfrm>
              <a:off x="4185675" y="1997250"/>
              <a:ext cx="5625" cy="11125"/>
            </a:xfrm>
            <a:custGeom>
              <a:avLst/>
              <a:gdLst/>
              <a:ahLst/>
              <a:cxnLst/>
              <a:rect l="l" t="t" r="r" b="b"/>
              <a:pathLst>
                <a:path w="225" h="445" extrusionOk="0">
                  <a:moveTo>
                    <a:pt x="88" y="1"/>
                  </a:moveTo>
                  <a:cubicBezTo>
                    <a:pt x="45" y="1"/>
                    <a:pt x="1" y="32"/>
                    <a:pt x="23" y="90"/>
                  </a:cubicBezTo>
                  <a:cubicBezTo>
                    <a:pt x="46" y="185"/>
                    <a:pt x="34" y="304"/>
                    <a:pt x="58" y="399"/>
                  </a:cubicBezTo>
                  <a:cubicBezTo>
                    <a:pt x="70" y="429"/>
                    <a:pt x="94" y="444"/>
                    <a:pt x="118" y="444"/>
                  </a:cubicBezTo>
                  <a:cubicBezTo>
                    <a:pt x="142" y="444"/>
                    <a:pt x="165" y="429"/>
                    <a:pt x="177" y="399"/>
                  </a:cubicBezTo>
                  <a:cubicBezTo>
                    <a:pt x="225" y="292"/>
                    <a:pt x="201" y="149"/>
                    <a:pt x="153" y="42"/>
                  </a:cubicBezTo>
                  <a:cubicBezTo>
                    <a:pt x="144" y="14"/>
                    <a:pt x="116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2495;p44">
              <a:extLst>
                <a:ext uri="{FF2B5EF4-FFF2-40B4-BE49-F238E27FC236}">
                  <a16:creationId xmlns:a16="http://schemas.microsoft.com/office/drawing/2014/main" id="{3D7523B3-942D-72FE-1D79-B73A1BDCBABB}"/>
                </a:ext>
              </a:extLst>
            </p:cNvPr>
            <p:cNvSpPr/>
            <p:nvPr/>
          </p:nvSpPr>
          <p:spPr>
            <a:xfrm>
              <a:off x="4191575" y="2002850"/>
              <a:ext cx="4200" cy="13000"/>
            </a:xfrm>
            <a:custGeom>
              <a:avLst/>
              <a:gdLst/>
              <a:ahLst/>
              <a:cxnLst/>
              <a:rect l="l" t="t" r="r" b="b"/>
              <a:pathLst>
                <a:path w="168" h="520" extrusionOk="0">
                  <a:moveTo>
                    <a:pt x="30" y="1"/>
                  </a:moveTo>
                  <a:cubicBezTo>
                    <a:pt x="13" y="1"/>
                    <a:pt x="1" y="7"/>
                    <a:pt x="1" y="21"/>
                  </a:cubicBezTo>
                  <a:cubicBezTo>
                    <a:pt x="25" y="116"/>
                    <a:pt x="37" y="199"/>
                    <a:pt x="48" y="271"/>
                  </a:cubicBezTo>
                  <a:cubicBezTo>
                    <a:pt x="48" y="354"/>
                    <a:pt x="37" y="425"/>
                    <a:pt x="84" y="497"/>
                  </a:cubicBezTo>
                  <a:cubicBezTo>
                    <a:pt x="91" y="510"/>
                    <a:pt x="101" y="519"/>
                    <a:pt x="113" y="519"/>
                  </a:cubicBezTo>
                  <a:cubicBezTo>
                    <a:pt x="122" y="519"/>
                    <a:pt x="133" y="513"/>
                    <a:pt x="144" y="497"/>
                  </a:cubicBezTo>
                  <a:cubicBezTo>
                    <a:pt x="168" y="425"/>
                    <a:pt x="156" y="354"/>
                    <a:pt x="144" y="271"/>
                  </a:cubicBezTo>
                  <a:cubicBezTo>
                    <a:pt x="132" y="187"/>
                    <a:pt x="96" y="92"/>
                    <a:pt x="72" y="9"/>
                  </a:cubicBezTo>
                  <a:cubicBezTo>
                    <a:pt x="57" y="4"/>
                    <a:pt x="43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2496;p44">
              <a:extLst>
                <a:ext uri="{FF2B5EF4-FFF2-40B4-BE49-F238E27FC236}">
                  <a16:creationId xmlns:a16="http://schemas.microsoft.com/office/drawing/2014/main" id="{24143C37-13FB-0E83-E989-C85251A64DFA}"/>
                </a:ext>
              </a:extLst>
            </p:cNvPr>
            <p:cNvSpPr/>
            <p:nvPr/>
          </p:nvSpPr>
          <p:spPr>
            <a:xfrm>
              <a:off x="4198425" y="1997150"/>
              <a:ext cx="7175" cy="17675"/>
            </a:xfrm>
            <a:custGeom>
              <a:avLst/>
              <a:gdLst/>
              <a:ahLst/>
              <a:cxnLst/>
              <a:rect l="l" t="t" r="r" b="b"/>
              <a:pathLst>
                <a:path w="287" h="707" extrusionOk="0">
                  <a:moveTo>
                    <a:pt x="44" y="1"/>
                  </a:moveTo>
                  <a:cubicBezTo>
                    <a:pt x="25" y="1"/>
                    <a:pt x="1" y="20"/>
                    <a:pt x="1" y="46"/>
                  </a:cubicBezTo>
                  <a:cubicBezTo>
                    <a:pt x="48" y="272"/>
                    <a:pt x="72" y="475"/>
                    <a:pt x="132" y="689"/>
                  </a:cubicBezTo>
                  <a:cubicBezTo>
                    <a:pt x="144" y="701"/>
                    <a:pt x="158" y="707"/>
                    <a:pt x="173" y="707"/>
                  </a:cubicBezTo>
                  <a:cubicBezTo>
                    <a:pt x="188" y="707"/>
                    <a:pt x="203" y="701"/>
                    <a:pt x="215" y="689"/>
                  </a:cubicBezTo>
                  <a:cubicBezTo>
                    <a:pt x="286" y="451"/>
                    <a:pt x="167" y="225"/>
                    <a:pt x="60" y="10"/>
                  </a:cubicBezTo>
                  <a:cubicBezTo>
                    <a:pt x="57" y="4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2497;p44">
              <a:extLst>
                <a:ext uri="{FF2B5EF4-FFF2-40B4-BE49-F238E27FC236}">
                  <a16:creationId xmlns:a16="http://schemas.microsoft.com/office/drawing/2014/main" id="{0880B92C-28E8-F99E-F3F7-86D7C1987DC9}"/>
                </a:ext>
              </a:extLst>
            </p:cNvPr>
            <p:cNvSpPr/>
            <p:nvPr/>
          </p:nvSpPr>
          <p:spPr>
            <a:xfrm>
              <a:off x="4206650" y="1993150"/>
              <a:ext cx="8175" cy="21400"/>
            </a:xfrm>
            <a:custGeom>
              <a:avLst/>
              <a:gdLst/>
              <a:ahLst/>
              <a:cxnLst/>
              <a:rect l="l" t="t" r="r" b="b"/>
              <a:pathLst>
                <a:path w="327" h="856" extrusionOk="0">
                  <a:moveTo>
                    <a:pt x="70" y="1"/>
                  </a:moveTo>
                  <a:cubicBezTo>
                    <a:pt x="40" y="1"/>
                    <a:pt x="1" y="38"/>
                    <a:pt x="17" y="87"/>
                  </a:cubicBezTo>
                  <a:cubicBezTo>
                    <a:pt x="124" y="325"/>
                    <a:pt x="88" y="611"/>
                    <a:pt x="196" y="825"/>
                  </a:cubicBezTo>
                  <a:cubicBezTo>
                    <a:pt x="201" y="846"/>
                    <a:pt x="217" y="856"/>
                    <a:pt x="234" y="856"/>
                  </a:cubicBezTo>
                  <a:cubicBezTo>
                    <a:pt x="256" y="856"/>
                    <a:pt x="279" y="840"/>
                    <a:pt x="279" y="813"/>
                  </a:cubicBezTo>
                  <a:cubicBezTo>
                    <a:pt x="327" y="563"/>
                    <a:pt x="219" y="242"/>
                    <a:pt x="100" y="28"/>
                  </a:cubicBezTo>
                  <a:cubicBezTo>
                    <a:pt x="97" y="9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2498;p44">
              <a:extLst>
                <a:ext uri="{FF2B5EF4-FFF2-40B4-BE49-F238E27FC236}">
                  <a16:creationId xmlns:a16="http://schemas.microsoft.com/office/drawing/2014/main" id="{24051314-664F-18BB-8FA7-A38993DBC0C0}"/>
                </a:ext>
              </a:extLst>
            </p:cNvPr>
            <p:cNvSpPr/>
            <p:nvPr/>
          </p:nvSpPr>
          <p:spPr>
            <a:xfrm>
              <a:off x="4219625" y="1979200"/>
              <a:ext cx="9200" cy="36500"/>
            </a:xfrm>
            <a:custGeom>
              <a:avLst/>
              <a:gdLst/>
              <a:ahLst/>
              <a:cxnLst/>
              <a:rect l="l" t="t" r="r" b="b"/>
              <a:pathLst>
                <a:path w="368" h="1460" extrusionOk="0">
                  <a:moveTo>
                    <a:pt x="93" y="1"/>
                  </a:moveTo>
                  <a:cubicBezTo>
                    <a:pt x="47" y="1"/>
                    <a:pt x="0" y="40"/>
                    <a:pt x="22" y="97"/>
                  </a:cubicBezTo>
                  <a:cubicBezTo>
                    <a:pt x="81" y="336"/>
                    <a:pt x="93" y="586"/>
                    <a:pt x="105" y="836"/>
                  </a:cubicBezTo>
                  <a:cubicBezTo>
                    <a:pt x="117" y="1026"/>
                    <a:pt x="105" y="1229"/>
                    <a:pt x="177" y="1419"/>
                  </a:cubicBezTo>
                  <a:cubicBezTo>
                    <a:pt x="183" y="1444"/>
                    <a:pt x="212" y="1459"/>
                    <a:pt x="241" y="1459"/>
                  </a:cubicBezTo>
                  <a:cubicBezTo>
                    <a:pt x="266" y="1459"/>
                    <a:pt x="290" y="1447"/>
                    <a:pt x="296" y="1419"/>
                  </a:cubicBezTo>
                  <a:cubicBezTo>
                    <a:pt x="367" y="1002"/>
                    <a:pt x="272" y="478"/>
                    <a:pt x="165" y="62"/>
                  </a:cubicBezTo>
                  <a:cubicBezTo>
                    <a:pt x="155" y="19"/>
                    <a:pt x="124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2499;p44">
              <a:extLst>
                <a:ext uri="{FF2B5EF4-FFF2-40B4-BE49-F238E27FC236}">
                  <a16:creationId xmlns:a16="http://schemas.microsoft.com/office/drawing/2014/main" id="{CFA09F83-B986-04EA-D7D1-4A2C41C34D51}"/>
                </a:ext>
              </a:extLst>
            </p:cNvPr>
            <p:cNvSpPr/>
            <p:nvPr/>
          </p:nvSpPr>
          <p:spPr>
            <a:xfrm>
              <a:off x="4228500" y="1975900"/>
              <a:ext cx="10125" cy="42150"/>
            </a:xfrm>
            <a:custGeom>
              <a:avLst/>
              <a:gdLst/>
              <a:ahLst/>
              <a:cxnLst/>
              <a:rect l="l" t="t" r="r" b="b"/>
              <a:pathLst>
                <a:path w="405" h="1686" extrusionOk="0">
                  <a:moveTo>
                    <a:pt x="234" y="0"/>
                  </a:moveTo>
                  <a:cubicBezTo>
                    <a:pt x="206" y="0"/>
                    <a:pt x="179" y="21"/>
                    <a:pt x="179" y="63"/>
                  </a:cubicBezTo>
                  <a:cubicBezTo>
                    <a:pt x="155" y="539"/>
                    <a:pt x="0" y="1230"/>
                    <a:pt x="262" y="1670"/>
                  </a:cubicBezTo>
                  <a:cubicBezTo>
                    <a:pt x="272" y="1680"/>
                    <a:pt x="288" y="1686"/>
                    <a:pt x="304" y="1686"/>
                  </a:cubicBezTo>
                  <a:cubicBezTo>
                    <a:pt x="327" y="1686"/>
                    <a:pt x="350" y="1674"/>
                    <a:pt x="357" y="1646"/>
                  </a:cubicBezTo>
                  <a:cubicBezTo>
                    <a:pt x="405" y="1408"/>
                    <a:pt x="345" y="1146"/>
                    <a:pt x="334" y="908"/>
                  </a:cubicBezTo>
                  <a:cubicBezTo>
                    <a:pt x="322" y="622"/>
                    <a:pt x="298" y="337"/>
                    <a:pt x="298" y="63"/>
                  </a:cubicBezTo>
                  <a:cubicBezTo>
                    <a:pt x="292" y="21"/>
                    <a:pt x="262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2500;p44">
              <a:extLst>
                <a:ext uri="{FF2B5EF4-FFF2-40B4-BE49-F238E27FC236}">
                  <a16:creationId xmlns:a16="http://schemas.microsoft.com/office/drawing/2014/main" id="{E45C4C1A-0221-91FA-AEFE-479DF187422F}"/>
                </a:ext>
              </a:extLst>
            </p:cNvPr>
            <p:cNvSpPr/>
            <p:nvPr/>
          </p:nvSpPr>
          <p:spPr>
            <a:xfrm>
              <a:off x="4240175" y="1979200"/>
              <a:ext cx="12675" cy="37050"/>
            </a:xfrm>
            <a:custGeom>
              <a:avLst/>
              <a:gdLst/>
              <a:ahLst/>
              <a:cxnLst/>
              <a:rect l="l" t="t" r="r" b="b"/>
              <a:pathLst>
                <a:path w="507" h="1482" extrusionOk="0">
                  <a:moveTo>
                    <a:pt x="92" y="1"/>
                  </a:moveTo>
                  <a:cubicBezTo>
                    <a:pt x="36" y="1"/>
                    <a:pt x="1" y="68"/>
                    <a:pt x="45" y="121"/>
                  </a:cubicBezTo>
                  <a:cubicBezTo>
                    <a:pt x="176" y="288"/>
                    <a:pt x="152" y="574"/>
                    <a:pt x="164" y="776"/>
                  </a:cubicBezTo>
                  <a:cubicBezTo>
                    <a:pt x="176" y="967"/>
                    <a:pt x="176" y="1193"/>
                    <a:pt x="236" y="1383"/>
                  </a:cubicBezTo>
                  <a:cubicBezTo>
                    <a:pt x="260" y="1451"/>
                    <a:pt x="312" y="1482"/>
                    <a:pt x="363" y="1482"/>
                  </a:cubicBezTo>
                  <a:cubicBezTo>
                    <a:pt x="436" y="1482"/>
                    <a:pt x="507" y="1418"/>
                    <a:pt x="486" y="1312"/>
                  </a:cubicBezTo>
                  <a:cubicBezTo>
                    <a:pt x="426" y="919"/>
                    <a:pt x="474" y="300"/>
                    <a:pt x="152" y="26"/>
                  </a:cubicBezTo>
                  <a:cubicBezTo>
                    <a:pt x="131" y="8"/>
                    <a:pt x="111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2501;p44">
              <a:extLst>
                <a:ext uri="{FF2B5EF4-FFF2-40B4-BE49-F238E27FC236}">
                  <a16:creationId xmlns:a16="http://schemas.microsoft.com/office/drawing/2014/main" id="{3FC80689-DC6C-970D-6E99-B0B4B851ABD6}"/>
                </a:ext>
              </a:extLst>
            </p:cNvPr>
            <p:cNvSpPr/>
            <p:nvPr/>
          </p:nvSpPr>
          <p:spPr>
            <a:xfrm>
              <a:off x="4251325" y="1987550"/>
              <a:ext cx="15300" cy="28775"/>
            </a:xfrm>
            <a:custGeom>
              <a:avLst/>
              <a:gdLst/>
              <a:ahLst/>
              <a:cxnLst/>
              <a:rect l="l" t="t" r="r" b="b"/>
              <a:pathLst>
                <a:path w="612" h="1151" extrusionOk="0">
                  <a:moveTo>
                    <a:pt x="77" y="0"/>
                  </a:moveTo>
                  <a:cubicBezTo>
                    <a:pt x="38" y="0"/>
                    <a:pt x="1" y="23"/>
                    <a:pt x="16" y="61"/>
                  </a:cubicBezTo>
                  <a:cubicBezTo>
                    <a:pt x="40" y="311"/>
                    <a:pt x="40" y="549"/>
                    <a:pt x="123" y="799"/>
                  </a:cubicBezTo>
                  <a:cubicBezTo>
                    <a:pt x="144" y="903"/>
                    <a:pt x="246" y="1151"/>
                    <a:pt x="389" y="1151"/>
                  </a:cubicBezTo>
                  <a:cubicBezTo>
                    <a:pt x="411" y="1151"/>
                    <a:pt x="433" y="1145"/>
                    <a:pt x="456" y="1133"/>
                  </a:cubicBezTo>
                  <a:cubicBezTo>
                    <a:pt x="611" y="1037"/>
                    <a:pt x="445" y="835"/>
                    <a:pt x="397" y="740"/>
                  </a:cubicBezTo>
                  <a:cubicBezTo>
                    <a:pt x="290" y="502"/>
                    <a:pt x="266" y="263"/>
                    <a:pt x="135" y="25"/>
                  </a:cubicBezTo>
                  <a:cubicBezTo>
                    <a:pt x="122" y="8"/>
                    <a:pt x="99" y="0"/>
                    <a:pt x="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12502;p44">
              <a:extLst>
                <a:ext uri="{FF2B5EF4-FFF2-40B4-BE49-F238E27FC236}">
                  <a16:creationId xmlns:a16="http://schemas.microsoft.com/office/drawing/2014/main" id="{0CB324FD-EC55-CDA5-6825-6D3BCA483CB4}"/>
                </a:ext>
              </a:extLst>
            </p:cNvPr>
            <p:cNvSpPr/>
            <p:nvPr/>
          </p:nvSpPr>
          <p:spPr>
            <a:xfrm>
              <a:off x="4266600" y="2002650"/>
              <a:ext cx="8575" cy="7900"/>
            </a:xfrm>
            <a:custGeom>
              <a:avLst/>
              <a:gdLst/>
              <a:ahLst/>
              <a:cxnLst/>
              <a:rect l="l" t="t" r="r" b="b"/>
              <a:pathLst>
                <a:path w="343" h="316" extrusionOk="0">
                  <a:moveTo>
                    <a:pt x="34" y="0"/>
                  </a:moveTo>
                  <a:cubicBezTo>
                    <a:pt x="13" y="0"/>
                    <a:pt x="0" y="11"/>
                    <a:pt x="0" y="29"/>
                  </a:cubicBezTo>
                  <a:cubicBezTo>
                    <a:pt x="0" y="88"/>
                    <a:pt x="12" y="136"/>
                    <a:pt x="48" y="183"/>
                  </a:cubicBezTo>
                  <a:cubicBezTo>
                    <a:pt x="84" y="231"/>
                    <a:pt x="131" y="267"/>
                    <a:pt x="179" y="302"/>
                  </a:cubicBezTo>
                  <a:cubicBezTo>
                    <a:pt x="192" y="312"/>
                    <a:pt x="205" y="316"/>
                    <a:pt x="218" y="316"/>
                  </a:cubicBezTo>
                  <a:cubicBezTo>
                    <a:pt x="287" y="316"/>
                    <a:pt x="342" y="198"/>
                    <a:pt x="262" y="148"/>
                  </a:cubicBezTo>
                  <a:cubicBezTo>
                    <a:pt x="226" y="124"/>
                    <a:pt x="191" y="88"/>
                    <a:pt x="167" y="64"/>
                  </a:cubicBezTo>
                  <a:cubicBezTo>
                    <a:pt x="131" y="29"/>
                    <a:pt x="84" y="17"/>
                    <a:pt x="60" y="5"/>
                  </a:cubicBezTo>
                  <a:cubicBezTo>
                    <a:pt x="50" y="2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2503;p44">
              <a:extLst>
                <a:ext uri="{FF2B5EF4-FFF2-40B4-BE49-F238E27FC236}">
                  <a16:creationId xmlns:a16="http://schemas.microsoft.com/office/drawing/2014/main" id="{95A26C14-FF8D-1963-187C-1F87801119E5}"/>
                </a:ext>
              </a:extLst>
            </p:cNvPr>
            <p:cNvSpPr/>
            <p:nvPr/>
          </p:nvSpPr>
          <p:spPr>
            <a:xfrm>
              <a:off x="4273750" y="2008850"/>
              <a:ext cx="8650" cy="4350"/>
            </a:xfrm>
            <a:custGeom>
              <a:avLst/>
              <a:gdLst/>
              <a:ahLst/>
              <a:cxnLst/>
              <a:rect l="l" t="t" r="r" b="b"/>
              <a:pathLst>
                <a:path w="346" h="174" extrusionOk="0">
                  <a:moveTo>
                    <a:pt x="158" y="1"/>
                  </a:moveTo>
                  <a:cubicBezTo>
                    <a:pt x="131" y="1"/>
                    <a:pt x="101" y="7"/>
                    <a:pt x="71" y="19"/>
                  </a:cubicBezTo>
                  <a:cubicBezTo>
                    <a:pt x="1" y="39"/>
                    <a:pt x="41" y="136"/>
                    <a:pt x="106" y="136"/>
                  </a:cubicBezTo>
                  <a:cubicBezTo>
                    <a:pt x="118" y="136"/>
                    <a:pt x="130" y="133"/>
                    <a:pt x="143" y="126"/>
                  </a:cubicBezTo>
                  <a:cubicBezTo>
                    <a:pt x="157" y="122"/>
                    <a:pt x="168" y="121"/>
                    <a:pt x="177" y="121"/>
                  </a:cubicBezTo>
                  <a:cubicBezTo>
                    <a:pt x="198" y="121"/>
                    <a:pt x="209" y="129"/>
                    <a:pt x="226" y="138"/>
                  </a:cubicBezTo>
                  <a:cubicBezTo>
                    <a:pt x="262" y="162"/>
                    <a:pt x="286" y="162"/>
                    <a:pt x="310" y="173"/>
                  </a:cubicBezTo>
                  <a:cubicBezTo>
                    <a:pt x="321" y="173"/>
                    <a:pt x="345" y="150"/>
                    <a:pt x="333" y="138"/>
                  </a:cubicBezTo>
                  <a:cubicBezTo>
                    <a:pt x="321" y="78"/>
                    <a:pt x="286" y="54"/>
                    <a:pt x="226" y="19"/>
                  </a:cubicBezTo>
                  <a:cubicBezTo>
                    <a:pt x="208" y="7"/>
                    <a:pt x="18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2504;p44">
              <a:extLst>
                <a:ext uri="{FF2B5EF4-FFF2-40B4-BE49-F238E27FC236}">
                  <a16:creationId xmlns:a16="http://schemas.microsoft.com/office/drawing/2014/main" id="{C7F3D484-B6E1-06CC-1262-E053F9885D9F}"/>
                </a:ext>
              </a:extLst>
            </p:cNvPr>
            <p:cNvSpPr/>
            <p:nvPr/>
          </p:nvSpPr>
          <p:spPr>
            <a:xfrm>
              <a:off x="4132950" y="2174275"/>
              <a:ext cx="5375" cy="8800"/>
            </a:xfrm>
            <a:custGeom>
              <a:avLst/>
              <a:gdLst/>
              <a:ahLst/>
              <a:cxnLst/>
              <a:rect l="l" t="t" r="r" b="b"/>
              <a:pathLst>
                <a:path w="215" h="352" extrusionOk="0">
                  <a:moveTo>
                    <a:pt x="101" y="1"/>
                  </a:moveTo>
                  <a:cubicBezTo>
                    <a:pt x="72" y="1"/>
                    <a:pt x="42" y="16"/>
                    <a:pt x="36" y="45"/>
                  </a:cubicBezTo>
                  <a:cubicBezTo>
                    <a:pt x="12" y="105"/>
                    <a:pt x="0" y="153"/>
                    <a:pt x="0" y="212"/>
                  </a:cubicBezTo>
                  <a:cubicBezTo>
                    <a:pt x="0" y="272"/>
                    <a:pt x="36" y="295"/>
                    <a:pt x="60" y="343"/>
                  </a:cubicBezTo>
                  <a:cubicBezTo>
                    <a:pt x="66" y="349"/>
                    <a:pt x="81" y="352"/>
                    <a:pt x="96" y="352"/>
                  </a:cubicBezTo>
                  <a:cubicBezTo>
                    <a:pt x="110" y="352"/>
                    <a:pt x="125" y="349"/>
                    <a:pt x="131" y="343"/>
                  </a:cubicBezTo>
                  <a:cubicBezTo>
                    <a:pt x="167" y="295"/>
                    <a:pt x="215" y="272"/>
                    <a:pt x="191" y="212"/>
                  </a:cubicBezTo>
                  <a:cubicBezTo>
                    <a:pt x="191" y="153"/>
                    <a:pt x="167" y="93"/>
                    <a:pt x="167" y="45"/>
                  </a:cubicBezTo>
                  <a:cubicBezTo>
                    <a:pt x="161" y="16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2505;p44">
              <a:extLst>
                <a:ext uri="{FF2B5EF4-FFF2-40B4-BE49-F238E27FC236}">
                  <a16:creationId xmlns:a16="http://schemas.microsoft.com/office/drawing/2014/main" id="{651461C8-565E-66EC-B6B3-76F9C1251389}"/>
                </a:ext>
              </a:extLst>
            </p:cNvPr>
            <p:cNvSpPr/>
            <p:nvPr/>
          </p:nvSpPr>
          <p:spPr>
            <a:xfrm>
              <a:off x="4142400" y="2163150"/>
              <a:ext cx="5450" cy="14800"/>
            </a:xfrm>
            <a:custGeom>
              <a:avLst/>
              <a:gdLst/>
              <a:ahLst/>
              <a:cxnLst/>
              <a:rect l="l" t="t" r="r" b="b"/>
              <a:pathLst>
                <a:path w="218" h="592" extrusionOk="0">
                  <a:moveTo>
                    <a:pt x="106" y="1"/>
                  </a:moveTo>
                  <a:cubicBezTo>
                    <a:pt x="55" y="1"/>
                    <a:pt x="1" y="41"/>
                    <a:pt x="15" y="97"/>
                  </a:cubicBezTo>
                  <a:cubicBezTo>
                    <a:pt x="27" y="240"/>
                    <a:pt x="27" y="371"/>
                    <a:pt x="27" y="502"/>
                  </a:cubicBezTo>
                  <a:cubicBezTo>
                    <a:pt x="27" y="562"/>
                    <a:pt x="75" y="592"/>
                    <a:pt x="122" y="592"/>
                  </a:cubicBezTo>
                  <a:cubicBezTo>
                    <a:pt x="170" y="592"/>
                    <a:pt x="218" y="562"/>
                    <a:pt x="218" y="502"/>
                  </a:cubicBezTo>
                  <a:cubicBezTo>
                    <a:pt x="218" y="359"/>
                    <a:pt x="218" y="205"/>
                    <a:pt x="182" y="62"/>
                  </a:cubicBezTo>
                  <a:cubicBezTo>
                    <a:pt x="172" y="19"/>
                    <a:pt x="140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2506;p44">
              <a:extLst>
                <a:ext uri="{FF2B5EF4-FFF2-40B4-BE49-F238E27FC236}">
                  <a16:creationId xmlns:a16="http://schemas.microsoft.com/office/drawing/2014/main" id="{BE61C776-E2D0-ED80-B56D-83FE8ED3F765}"/>
                </a:ext>
              </a:extLst>
            </p:cNvPr>
            <p:cNvSpPr/>
            <p:nvPr/>
          </p:nvSpPr>
          <p:spPr>
            <a:xfrm>
              <a:off x="4149025" y="2157675"/>
              <a:ext cx="4775" cy="11950"/>
            </a:xfrm>
            <a:custGeom>
              <a:avLst/>
              <a:gdLst/>
              <a:ahLst/>
              <a:cxnLst/>
              <a:rect l="l" t="t" r="r" b="b"/>
              <a:pathLst>
                <a:path w="191" h="478" extrusionOk="0">
                  <a:moveTo>
                    <a:pt x="72" y="1"/>
                  </a:moveTo>
                  <a:cubicBezTo>
                    <a:pt x="42" y="1"/>
                    <a:pt x="12" y="19"/>
                    <a:pt x="12" y="55"/>
                  </a:cubicBezTo>
                  <a:cubicBezTo>
                    <a:pt x="12" y="186"/>
                    <a:pt x="0" y="340"/>
                    <a:pt x="60" y="459"/>
                  </a:cubicBezTo>
                  <a:cubicBezTo>
                    <a:pt x="66" y="471"/>
                    <a:pt x="81" y="477"/>
                    <a:pt x="95" y="477"/>
                  </a:cubicBezTo>
                  <a:cubicBezTo>
                    <a:pt x="110" y="477"/>
                    <a:pt x="125" y="471"/>
                    <a:pt x="131" y="459"/>
                  </a:cubicBezTo>
                  <a:cubicBezTo>
                    <a:pt x="191" y="340"/>
                    <a:pt x="131" y="186"/>
                    <a:pt x="131" y="55"/>
                  </a:cubicBezTo>
                  <a:cubicBezTo>
                    <a:pt x="131" y="19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12507;p44">
              <a:extLst>
                <a:ext uri="{FF2B5EF4-FFF2-40B4-BE49-F238E27FC236}">
                  <a16:creationId xmlns:a16="http://schemas.microsoft.com/office/drawing/2014/main" id="{C09D2BC9-712A-59F2-AAFF-9BBE24378DE5}"/>
                </a:ext>
              </a:extLst>
            </p:cNvPr>
            <p:cNvSpPr/>
            <p:nvPr/>
          </p:nvSpPr>
          <p:spPr>
            <a:xfrm>
              <a:off x="4155275" y="2151450"/>
              <a:ext cx="5975" cy="16225"/>
            </a:xfrm>
            <a:custGeom>
              <a:avLst/>
              <a:gdLst/>
              <a:ahLst/>
              <a:cxnLst/>
              <a:rect l="l" t="t" r="r" b="b"/>
              <a:pathLst>
                <a:path w="239" h="649" extrusionOk="0">
                  <a:moveTo>
                    <a:pt x="88" y="1"/>
                  </a:moveTo>
                  <a:cubicBezTo>
                    <a:pt x="54" y="1"/>
                    <a:pt x="23" y="26"/>
                    <a:pt x="36" y="65"/>
                  </a:cubicBezTo>
                  <a:cubicBezTo>
                    <a:pt x="48" y="244"/>
                    <a:pt x="0" y="446"/>
                    <a:pt x="60" y="613"/>
                  </a:cubicBezTo>
                  <a:cubicBezTo>
                    <a:pt x="66" y="637"/>
                    <a:pt x="90" y="649"/>
                    <a:pt x="113" y="649"/>
                  </a:cubicBezTo>
                  <a:cubicBezTo>
                    <a:pt x="137" y="649"/>
                    <a:pt x="161" y="637"/>
                    <a:pt x="167" y="613"/>
                  </a:cubicBezTo>
                  <a:cubicBezTo>
                    <a:pt x="238" y="435"/>
                    <a:pt x="179" y="232"/>
                    <a:pt x="155" y="54"/>
                  </a:cubicBezTo>
                  <a:cubicBezTo>
                    <a:pt x="144" y="17"/>
                    <a:pt x="115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2508;p44">
              <a:extLst>
                <a:ext uri="{FF2B5EF4-FFF2-40B4-BE49-F238E27FC236}">
                  <a16:creationId xmlns:a16="http://schemas.microsoft.com/office/drawing/2014/main" id="{E3B9B44D-AD09-2780-A16C-BFCD0A775DFF}"/>
                </a:ext>
              </a:extLst>
            </p:cNvPr>
            <p:cNvSpPr/>
            <p:nvPr/>
          </p:nvSpPr>
          <p:spPr>
            <a:xfrm>
              <a:off x="4163225" y="2146275"/>
              <a:ext cx="7550" cy="17650"/>
            </a:xfrm>
            <a:custGeom>
              <a:avLst/>
              <a:gdLst/>
              <a:ahLst/>
              <a:cxnLst/>
              <a:rect l="l" t="t" r="r" b="b"/>
              <a:pathLst>
                <a:path w="302" h="706" extrusionOk="0">
                  <a:moveTo>
                    <a:pt x="104" y="0"/>
                  </a:moveTo>
                  <a:cubicBezTo>
                    <a:pt x="55" y="0"/>
                    <a:pt x="1" y="39"/>
                    <a:pt x="16" y="106"/>
                  </a:cubicBezTo>
                  <a:cubicBezTo>
                    <a:pt x="39" y="225"/>
                    <a:pt x="51" y="344"/>
                    <a:pt x="51" y="463"/>
                  </a:cubicBezTo>
                  <a:cubicBezTo>
                    <a:pt x="51" y="558"/>
                    <a:pt x="63" y="642"/>
                    <a:pt x="147" y="701"/>
                  </a:cubicBezTo>
                  <a:cubicBezTo>
                    <a:pt x="154" y="705"/>
                    <a:pt x="162" y="706"/>
                    <a:pt x="170" y="706"/>
                  </a:cubicBezTo>
                  <a:cubicBezTo>
                    <a:pt x="189" y="706"/>
                    <a:pt x="210" y="698"/>
                    <a:pt x="218" y="689"/>
                  </a:cubicBezTo>
                  <a:cubicBezTo>
                    <a:pt x="301" y="630"/>
                    <a:pt x="278" y="511"/>
                    <a:pt x="266" y="403"/>
                  </a:cubicBezTo>
                  <a:cubicBezTo>
                    <a:pt x="242" y="284"/>
                    <a:pt x="206" y="165"/>
                    <a:pt x="170" y="46"/>
                  </a:cubicBezTo>
                  <a:cubicBezTo>
                    <a:pt x="161" y="15"/>
                    <a:pt x="13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2509;p44">
              <a:extLst>
                <a:ext uri="{FF2B5EF4-FFF2-40B4-BE49-F238E27FC236}">
                  <a16:creationId xmlns:a16="http://schemas.microsoft.com/office/drawing/2014/main" id="{2FB8ABF6-3C1C-EBB1-F03D-9AB9D7ED3DCE}"/>
                </a:ext>
              </a:extLst>
            </p:cNvPr>
            <p:cNvSpPr/>
            <p:nvPr/>
          </p:nvSpPr>
          <p:spPr>
            <a:xfrm>
              <a:off x="4172525" y="2144250"/>
              <a:ext cx="5975" cy="15800"/>
            </a:xfrm>
            <a:custGeom>
              <a:avLst/>
              <a:gdLst/>
              <a:ahLst/>
              <a:cxnLst/>
              <a:rect l="l" t="t" r="r" b="b"/>
              <a:pathLst>
                <a:path w="239" h="632" extrusionOk="0">
                  <a:moveTo>
                    <a:pt x="46" y="0"/>
                  </a:moveTo>
                  <a:cubicBezTo>
                    <a:pt x="35" y="0"/>
                    <a:pt x="20" y="6"/>
                    <a:pt x="13" y="20"/>
                  </a:cubicBezTo>
                  <a:cubicBezTo>
                    <a:pt x="1" y="139"/>
                    <a:pt x="1" y="234"/>
                    <a:pt x="1" y="353"/>
                  </a:cubicBezTo>
                  <a:cubicBezTo>
                    <a:pt x="1" y="437"/>
                    <a:pt x="1" y="580"/>
                    <a:pt x="84" y="615"/>
                  </a:cubicBezTo>
                  <a:cubicBezTo>
                    <a:pt x="100" y="626"/>
                    <a:pt x="114" y="632"/>
                    <a:pt x="125" y="632"/>
                  </a:cubicBezTo>
                  <a:cubicBezTo>
                    <a:pt x="139" y="632"/>
                    <a:pt x="149" y="623"/>
                    <a:pt x="156" y="603"/>
                  </a:cubicBezTo>
                  <a:cubicBezTo>
                    <a:pt x="239" y="532"/>
                    <a:pt x="168" y="413"/>
                    <a:pt x="156" y="318"/>
                  </a:cubicBezTo>
                  <a:cubicBezTo>
                    <a:pt x="132" y="199"/>
                    <a:pt x="120" y="115"/>
                    <a:pt x="60" y="8"/>
                  </a:cubicBezTo>
                  <a:cubicBezTo>
                    <a:pt x="60" y="3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2510;p44">
              <a:extLst>
                <a:ext uri="{FF2B5EF4-FFF2-40B4-BE49-F238E27FC236}">
                  <a16:creationId xmlns:a16="http://schemas.microsoft.com/office/drawing/2014/main" id="{17F3F630-CBE5-E703-AE6F-4FE99A87F404}"/>
                </a:ext>
              </a:extLst>
            </p:cNvPr>
            <p:cNvSpPr/>
            <p:nvPr/>
          </p:nvSpPr>
          <p:spPr>
            <a:xfrm>
              <a:off x="4180875" y="2141175"/>
              <a:ext cx="7150" cy="14600"/>
            </a:xfrm>
            <a:custGeom>
              <a:avLst/>
              <a:gdLst/>
              <a:ahLst/>
              <a:cxnLst/>
              <a:rect l="l" t="t" r="r" b="b"/>
              <a:pathLst>
                <a:path w="286" h="584" extrusionOk="0">
                  <a:moveTo>
                    <a:pt x="123" y="1"/>
                  </a:moveTo>
                  <a:cubicBezTo>
                    <a:pt x="67" y="1"/>
                    <a:pt x="10" y="53"/>
                    <a:pt x="24" y="131"/>
                  </a:cubicBezTo>
                  <a:cubicBezTo>
                    <a:pt x="36" y="262"/>
                    <a:pt x="0" y="429"/>
                    <a:pt x="84" y="548"/>
                  </a:cubicBezTo>
                  <a:cubicBezTo>
                    <a:pt x="95" y="572"/>
                    <a:pt x="116" y="584"/>
                    <a:pt x="139" y="584"/>
                  </a:cubicBezTo>
                  <a:cubicBezTo>
                    <a:pt x="161" y="584"/>
                    <a:pt x="185" y="572"/>
                    <a:pt x="203" y="548"/>
                  </a:cubicBezTo>
                  <a:cubicBezTo>
                    <a:pt x="286" y="417"/>
                    <a:pt x="238" y="226"/>
                    <a:pt x="215" y="84"/>
                  </a:cubicBezTo>
                  <a:cubicBezTo>
                    <a:pt x="200" y="25"/>
                    <a:pt x="162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2511;p44">
              <a:extLst>
                <a:ext uri="{FF2B5EF4-FFF2-40B4-BE49-F238E27FC236}">
                  <a16:creationId xmlns:a16="http://schemas.microsoft.com/office/drawing/2014/main" id="{F5A6AAE2-7F3B-8991-92E8-F0DE057DBAA8}"/>
                </a:ext>
              </a:extLst>
            </p:cNvPr>
            <p:cNvSpPr/>
            <p:nvPr/>
          </p:nvSpPr>
          <p:spPr>
            <a:xfrm>
              <a:off x="4193375" y="2137300"/>
              <a:ext cx="4775" cy="14425"/>
            </a:xfrm>
            <a:custGeom>
              <a:avLst/>
              <a:gdLst/>
              <a:ahLst/>
              <a:cxnLst/>
              <a:rect l="l" t="t" r="r" b="b"/>
              <a:pathLst>
                <a:path w="191" h="577" extrusionOk="0">
                  <a:moveTo>
                    <a:pt x="64" y="0"/>
                  </a:moveTo>
                  <a:cubicBezTo>
                    <a:pt x="32" y="0"/>
                    <a:pt x="0" y="21"/>
                    <a:pt x="0" y="60"/>
                  </a:cubicBezTo>
                  <a:lnTo>
                    <a:pt x="0" y="358"/>
                  </a:lnTo>
                  <a:cubicBezTo>
                    <a:pt x="0" y="453"/>
                    <a:pt x="0" y="524"/>
                    <a:pt x="72" y="572"/>
                  </a:cubicBezTo>
                  <a:cubicBezTo>
                    <a:pt x="79" y="575"/>
                    <a:pt x="87" y="577"/>
                    <a:pt x="95" y="577"/>
                  </a:cubicBezTo>
                  <a:cubicBezTo>
                    <a:pt x="114" y="577"/>
                    <a:pt x="135" y="568"/>
                    <a:pt x="143" y="560"/>
                  </a:cubicBezTo>
                  <a:cubicBezTo>
                    <a:pt x="191" y="500"/>
                    <a:pt x="155" y="405"/>
                    <a:pt x="143" y="334"/>
                  </a:cubicBezTo>
                  <a:cubicBezTo>
                    <a:pt x="131" y="239"/>
                    <a:pt x="131" y="155"/>
                    <a:pt x="131" y="84"/>
                  </a:cubicBezTo>
                  <a:cubicBezTo>
                    <a:pt x="138" y="27"/>
                    <a:pt x="100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2512;p44">
              <a:extLst>
                <a:ext uri="{FF2B5EF4-FFF2-40B4-BE49-F238E27FC236}">
                  <a16:creationId xmlns:a16="http://schemas.microsoft.com/office/drawing/2014/main" id="{87450BF3-D56F-F169-AFBC-4DCBB199EFE3}"/>
                </a:ext>
              </a:extLst>
            </p:cNvPr>
            <p:cNvSpPr/>
            <p:nvPr/>
          </p:nvSpPr>
          <p:spPr>
            <a:xfrm>
              <a:off x="4203525" y="2135675"/>
              <a:ext cx="5650" cy="13175"/>
            </a:xfrm>
            <a:custGeom>
              <a:avLst/>
              <a:gdLst/>
              <a:ahLst/>
              <a:cxnLst/>
              <a:rect l="l" t="t" r="r" b="b"/>
              <a:pathLst>
                <a:path w="226" h="527" extrusionOk="0">
                  <a:moveTo>
                    <a:pt x="134" y="0"/>
                  </a:moveTo>
                  <a:cubicBezTo>
                    <a:pt x="74" y="0"/>
                    <a:pt x="1" y="51"/>
                    <a:pt x="23" y="125"/>
                  </a:cubicBezTo>
                  <a:cubicBezTo>
                    <a:pt x="47" y="244"/>
                    <a:pt x="23" y="411"/>
                    <a:pt x="106" y="518"/>
                  </a:cubicBezTo>
                  <a:cubicBezTo>
                    <a:pt x="112" y="524"/>
                    <a:pt x="124" y="527"/>
                    <a:pt x="136" y="527"/>
                  </a:cubicBezTo>
                  <a:cubicBezTo>
                    <a:pt x="148" y="527"/>
                    <a:pt x="160" y="524"/>
                    <a:pt x="166" y="518"/>
                  </a:cubicBezTo>
                  <a:cubicBezTo>
                    <a:pt x="225" y="458"/>
                    <a:pt x="225" y="399"/>
                    <a:pt x="225" y="304"/>
                  </a:cubicBezTo>
                  <a:cubicBezTo>
                    <a:pt x="225" y="232"/>
                    <a:pt x="213" y="149"/>
                    <a:pt x="201" y="65"/>
                  </a:cubicBezTo>
                  <a:cubicBezTo>
                    <a:pt x="201" y="20"/>
                    <a:pt x="170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2513;p44">
              <a:extLst>
                <a:ext uri="{FF2B5EF4-FFF2-40B4-BE49-F238E27FC236}">
                  <a16:creationId xmlns:a16="http://schemas.microsoft.com/office/drawing/2014/main" id="{6B6557D1-DA5B-12E6-F0B8-278C557D295F}"/>
                </a:ext>
              </a:extLst>
            </p:cNvPr>
            <p:cNvSpPr/>
            <p:nvPr/>
          </p:nvSpPr>
          <p:spPr>
            <a:xfrm>
              <a:off x="4213725" y="2135275"/>
              <a:ext cx="5575" cy="10600"/>
            </a:xfrm>
            <a:custGeom>
              <a:avLst/>
              <a:gdLst/>
              <a:ahLst/>
              <a:cxnLst/>
              <a:rect l="l" t="t" r="r" b="b"/>
              <a:pathLst>
                <a:path w="223" h="424" extrusionOk="0">
                  <a:moveTo>
                    <a:pt x="87" y="0"/>
                  </a:moveTo>
                  <a:cubicBezTo>
                    <a:pt x="41" y="0"/>
                    <a:pt x="0" y="50"/>
                    <a:pt x="32" y="105"/>
                  </a:cubicBezTo>
                  <a:cubicBezTo>
                    <a:pt x="55" y="165"/>
                    <a:pt x="79" y="200"/>
                    <a:pt x="79" y="284"/>
                  </a:cubicBezTo>
                  <a:cubicBezTo>
                    <a:pt x="79" y="343"/>
                    <a:pt x="79" y="379"/>
                    <a:pt x="115" y="415"/>
                  </a:cubicBezTo>
                  <a:cubicBezTo>
                    <a:pt x="121" y="421"/>
                    <a:pt x="130" y="424"/>
                    <a:pt x="139" y="424"/>
                  </a:cubicBezTo>
                  <a:cubicBezTo>
                    <a:pt x="148" y="424"/>
                    <a:pt x="157" y="421"/>
                    <a:pt x="163" y="415"/>
                  </a:cubicBezTo>
                  <a:cubicBezTo>
                    <a:pt x="222" y="367"/>
                    <a:pt x="210" y="296"/>
                    <a:pt x="210" y="236"/>
                  </a:cubicBezTo>
                  <a:cubicBezTo>
                    <a:pt x="210" y="165"/>
                    <a:pt x="174" y="105"/>
                    <a:pt x="151" y="46"/>
                  </a:cubicBezTo>
                  <a:cubicBezTo>
                    <a:pt x="135" y="13"/>
                    <a:pt x="11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2514;p44">
              <a:extLst>
                <a:ext uri="{FF2B5EF4-FFF2-40B4-BE49-F238E27FC236}">
                  <a16:creationId xmlns:a16="http://schemas.microsoft.com/office/drawing/2014/main" id="{EE9E1255-8A66-2DF8-94A6-F50EA4824155}"/>
                </a:ext>
              </a:extLst>
            </p:cNvPr>
            <p:cNvSpPr/>
            <p:nvPr/>
          </p:nvSpPr>
          <p:spPr>
            <a:xfrm>
              <a:off x="4222600" y="2132000"/>
              <a:ext cx="8625" cy="11425"/>
            </a:xfrm>
            <a:custGeom>
              <a:avLst/>
              <a:gdLst/>
              <a:ahLst/>
              <a:cxnLst/>
              <a:rect l="l" t="t" r="r" b="b"/>
              <a:pathLst>
                <a:path w="345" h="457" extrusionOk="0">
                  <a:moveTo>
                    <a:pt x="113" y="1"/>
                  </a:moveTo>
                  <a:cubicBezTo>
                    <a:pt x="55" y="1"/>
                    <a:pt x="1" y="46"/>
                    <a:pt x="22" y="117"/>
                  </a:cubicBezTo>
                  <a:cubicBezTo>
                    <a:pt x="46" y="212"/>
                    <a:pt x="105" y="308"/>
                    <a:pt x="153" y="415"/>
                  </a:cubicBezTo>
                  <a:cubicBezTo>
                    <a:pt x="171" y="444"/>
                    <a:pt x="197" y="457"/>
                    <a:pt x="224" y="457"/>
                  </a:cubicBezTo>
                  <a:cubicBezTo>
                    <a:pt x="283" y="457"/>
                    <a:pt x="344" y="394"/>
                    <a:pt x="320" y="320"/>
                  </a:cubicBezTo>
                  <a:cubicBezTo>
                    <a:pt x="272" y="224"/>
                    <a:pt x="224" y="153"/>
                    <a:pt x="212" y="70"/>
                  </a:cubicBezTo>
                  <a:cubicBezTo>
                    <a:pt x="193" y="21"/>
                    <a:pt x="153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2515;p44">
              <a:extLst>
                <a:ext uri="{FF2B5EF4-FFF2-40B4-BE49-F238E27FC236}">
                  <a16:creationId xmlns:a16="http://schemas.microsoft.com/office/drawing/2014/main" id="{2C4D0019-92C8-12EA-6555-00A9869CA225}"/>
                </a:ext>
              </a:extLst>
            </p:cNvPr>
            <p:cNvSpPr/>
            <p:nvPr/>
          </p:nvSpPr>
          <p:spPr>
            <a:xfrm>
              <a:off x="4232250" y="2127375"/>
              <a:ext cx="8775" cy="14125"/>
            </a:xfrm>
            <a:custGeom>
              <a:avLst/>
              <a:gdLst/>
              <a:ahLst/>
              <a:cxnLst/>
              <a:rect l="l" t="t" r="r" b="b"/>
              <a:pathLst>
                <a:path w="351" h="565" extrusionOk="0">
                  <a:moveTo>
                    <a:pt x="115" y="1"/>
                  </a:moveTo>
                  <a:cubicBezTo>
                    <a:pt x="60" y="1"/>
                    <a:pt x="1" y="51"/>
                    <a:pt x="17" y="124"/>
                  </a:cubicBezTo>
                  <a:cubicBezTo>
                    <a:pt x="65" y="243"/>
                    <a:pt x="88" y="374"/>
                    <a:pt x="124" y="493"/>
                  </a:cubicBezTo>
                  <a:cubicBezTo>
                    <a:pt x="136" y="540"/>
                    <a:pt x="160" y="564"/>
                    <a:pt x="231" y="564"/>
                  </a:cubicBezTo>
                  <a:cubicBezTo>
                    <a:pt x="255" y="564"/>
                    <a:pt x="267" y="552"/>
                    <a:pt x="303" y="540"/>
                  </a:cubicBezTo>
                  <a:cubicBezTo>
                    <a:pt x="326" y="516"/>
                    <a:pt x="350" y="457"/>
                    <a:pt x="326" y="433"/>
                  </a:cubicBezTo>
                  <a:cubicBezTo>
                    <a:pt x="291" y="302"/>
                    <a:pt x="243" y="159"/>
                    <a:pt x="184" y="40"/>
                  </a:cubicBezTo>
                  <a:cubicBezTo>
                    <a:pt x="168" y="13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2516;p44">
              <a:extLst>
                <a:ext uri="{FF2B5EF4-FFF2-40B4-BE49-F238E27FC236}">
                  <a16:creationId xmlns:a16="http://schemas.microsoft.com/office/drawing/2014/main" id="{EB25512C-6EFB-8C09-E03F-5B25D978D2C5}"/>
                </a:ext>
              </a:extLst>
            </p:cNvPr>
            <p:cNvSpPr/>
            <p:nvPr/>
          </p:nvSpPr>
          <p:spPr>
            <a:xfrm>
              <a:off x="4240100" y="2127675"/>
              <a:ext cx="10450" cy="10850"/>
            </a:xfrm>
            <a:custGeom>
              <a:avLst/>
              <a:gdLst/>
              <a:ahLst/>
              <a:cxnLst/>
              <a:rect l="l" t="t" r="r" b="b"/>
              <a:pathLst>
                <a:path w="418" h="434" extrusionOk="0">
                  <a:moveTo>
                    <a:pt x="109" y="0"/>
                  </a:moveTo>
                  <a:cubicBezTo>
                    <a:pt x="45" y="0"/>
                    <a:pt x="0" y="87"/>
                    <a:pt x="48" y="135"/>
                  </a:cubicBezTo>
                  <a:cubicBezTo>
                    <a:pt x="132" y="207"/>
                    <a:pt x="120" y="373"/>
                    <a:pt x="251" y="433"/>
                  </a:cubicBezTo>
                  <a:cubicBezTo>
                    <a:pt x="274" y="433"/>
                    <a:pt x="298" y="433"/>
                    <a:pt x="310" y="421"/>
                  </a:cubicBezTo>
                  <a:cubicBezTo>
                    <a:pt x="417" y="290"/>
                    <a:pt x="274" y="88"/>
                    <a:pt x="155" y="16"/>
                  </a:cubicBezTo>
                  <a:cubicBezTo>
                    <a:pt x="139" y="5"/>
                    <a:pt x="123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2517;p44">
              <a:extLst>
                <a:ext uri="{FF2B5EF4-FFF2-40B4-BE49-F238E27FC236}">
                  <a16:creationId xmlns:a16="http://schemas.microsoft.com/office/drawing/2014/main" id="{AEC6C99E-78C0-9028-2526-F7FF225D64B7}"/>
                </a:ext>
              </a:extLst>
            </p:cNvPr>
            <p:cNvSpPr/>
            <p:nvPr/>
          </p:nvSpPr>
          <p:spPr>
            <a:xfrm>
              <a:off x="4251375" y="2126550"/>
              <a:ext cx="11850" cy="13500"/>
            </a:xfrm>
            <a:custGeom>
              <a:avLst/>
              <a:gdLst/>
              <a:ahLst/>
              <a:cxnLst/>
              <a:rect l="l" t="t" r="r" b="b"/>
              <a:pathLst>
                <a:path w="474" h="540" extrusionOk="0">
                  <a:moveTo>
                    <a:pt x="139" y="1"/>
                  </a:moveTo>
                  <a:cubicBezTo>
                    <a:pt x="73" y="1"/>
                    <a:pt x="1" y="79"/>
                    <a:pt x="62" y="157"/>
                  </a:cubicBezTo>
                  <a:cubicBezTo>
                    <a:pt x="97" y="216"/>
                    <a:pt x="145" y="276"/>
                    <a:pt x="181" y="347"/>
                  </a:cubicBezTo>
                  <a:cubicBezTo>
                    <a:pt x="216" y="407"/>
                    <a:pt x="252" y="478"/>
                    <a:pt x="312" y="526"/>
                  </a:cubicBezTo>
                  <a:cubicBezTo>
                    <a:pt x="328" y="535"/>
                    <a:pt x="345" y="540"/>
                    <a:pt x="361" y="540"/>
                  </a:cubicBezTo>
                  <a:cubicBezTo>
                    <a:pt x="424" y="540"/>
                    <a:pt x="473" y="473"/>
                    <a:pt x="454" y="407"/>
                  </a:cubicBezTo>
                  <a:cubicBezTo>
                    <a:pt x="443" y="335"/>
                    <a:pt x="383" y="276"/>
                    <a:pt x="335" y="216"/>
                  </a:cubicBezTo>
                  <a:lnTo>
                    <a:pt x="204" y="37"/>
                  </a:lnTo>
                  <a:cubicBezTo>
                    <a:pt x="188" y="12"/>
                    <a:pt x="16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2518;p44">
              <a:extLst>
                <a:ext uri="{FF2B5EF4-FFF2-40B4-BE49-F238E27FC236}">
                  <a16:creationId xmlns:a16="http://schemas.microsoft.com/office/drawing/2014/main" id="{AC2107D3-1FBB-C160-109E-2A4691B36294}"/>
                </a:ext>
              </a:extLst>
            </p:cNvPr>
            <p:cNvSpPr/>
            <p:nvPr/>
          </p:nvSpPr>
          <p:spPr>
            <a:xfrm>
              <a:off x="4265775" y="2127450"/>
              <a:ext cx="7700" cy="15100"/>
            </a:xfrm>
            <a:custGeom>
              <a:avLst/>
              <a:gdLst/>
              <a:ahLst/>
              <a:cxnLst/>
              <a:rect l="l" t="t" r="r" b="b"/>
              <a:pathLst>
                <a:path w="308" h="604" extrusionOk="0">
                  <a:moveTo>
                    <a:pt x="74" y="1"/>
                  </a:moveTo>
                  <a:cubicBezTo>
                    <a:pt x="46" y="1"/>
                    <a:pt x="0" y="37"/>
                    <a:pt x="9" y="73"/>
                  </a:cubicBezTo>
                  <a:cubicBezTo>
                    <a:pt x="45" y="156"/>
                    <a:pt x="57" y="252"/>
                    <a:pt x="81" y="359"/>
                  </a:cubicBezTo>
                  <a:cubicBezTo>
                    <a:pt x="93" y="442"/>
                    <a:pt x="93" y="561"/>
                    <a:pt x="164" y="597"/>
                  </a:cubicBezTo>
                  <a:cubicBezTo>
                    <a:pt x="177" y="601"/>
                    <a:pt x="189" y="604"/>
                    <a:pt x="199" y="604"/>
                  </a:cubicBezTo>
                  <a:cubicBezTo>
                    <a:pt x="216" y="604"/>
                    <a:pt x="228" y="596"/>
                    <a:pt x="236" y="573"/>
                  </a:cubicBezTo>
                  <a:cubicBezTo>
                    <a:pt x="307" y="502"/>
                    <a:pt x="271" y="371"/>
                    <a:pt x="236" y="275"/>
                  </a:cubicBezTo>
                  <a:cubicBezTo>
                    <a:pt x="212" y="180"/>
                    <a:pt x="152" y="85"/>
                    <a:pt x="93" y="13"/>
                  </a:cubicBezTo>
                  <a:cubicBezTo>
                    <a:pt x="90" y="5"/>
                    <a:pt x="83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2519;p44">
              <a:extLst>
                <a:ext uri="{FF2B5EF4-FFF2-40B4-BE49-F238E27FC236}">
                  <a16:creationId xmlns:a16="http://schemas.microsoft.com/office/drawing/2014/main" id="{6F5E987F-ECB9-4F12-8EDC-7E54196A4754}"/>
                </a:ext>
              </a:extLst>
            </p:cNvPr>
            <p:cNvSpPr/>
            <p:nvPr/>
          </p:nvSpPr>
          <p:spPr>
            <a:xfrm>
              <a:off x="4276325" y="2132525"/>
              <a:ext cx="6950" cy="11450"/>
            </a:xfrm>
            <a:custGeom>
              <a:avLst/>
              <a:gdLst/>
              <a:ahLst/>
              <a:cxnLst/>
              <a:rect l="l" t="t" r="r" b="b"/>
              <a:pathLst>
                <a:path w="278" h="458" extrusionOk="0">
                  <a:moveTo>
                    <a:pt x="30" y="0"/>
                  </a:moveTo>
                  <a:cubicBezTo>
                    <a:pt x="15" y="0"/>
                    <a:pt x="1" y="14"/>
                    <a:pt x="16" y="37"/>
                  </a:cubicBezTo>
                  <a:cubicBezTo>
                    <a:pt x="40" y="168"/>
                    <a:pt x="52" y="358"/>
                    <a:pt x="171" y="453"/>
                  </a:cubicBezTo>
                  <a:cubicBezTo>
                    <a:pt x="180" y="456"/>
                    <a:pt x="189" y="458"/>
                    <a:pt x="199" y="458"/>
                  </a:cubicBezTo>
                  <a:cubicBezTo>
                    <a:pt x="227" y="458"/>
                    <a:pt x="254" y="444"/>
                    <a:pt x="254" y="418"/>
                  </a:cubicBezTo>
                  <a:cubicBezTo>
                    <a:pt x="278" y="275"/>
                    <a:pt x="135" y="132"/>
                    <a:pt x="52" y="13"/>
                  </a:cubicBezTo>
                  <a:cubicBezTo>
                    <a:pt x="48" y="4"/>
                    <a:pt x="39" y="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2520;p44">
              <a:extLst>
                <a:ext uri="{FF2B5EF4-FFF2-40B4-BE49-F238E27FC236}">
                  <a16:creationId xmlns:a16="http://schemas.microsoft.com/office/drawing/2014/main" id="{B1F39ACF-8C5C-E9D3-936E-2A41298A366D}"/>
                </a:ext>
              </a:extLst>
            </p:cNvPr>
            <p:cNvSpPr/>
            <p:nvPr/>
          </p:nvSpPr>
          <p:spPr>
            <a:xfrm>
              <a:off x="4285100" y="2135000"/>
              <a:ext cx="11875" cy="13525"/>
            </a:xfrm>
            <a:custGeom>
              <a:avLst/>
              <a:gdLst/>
              <a:ahLst/>
              <a:cxnLst/>
              <a:rect l="l" t="t" r="r" b="b"/>
              <a:pathLst>
                <a:path w="475" h="541" extrusionOk="0">
                  <a:moveTo>
                    <a:pt x="142" y="0"/>
                  </a:moveTo>
                  <a:cubicBezTo>
                    <a:pt x="66" y="0"/>
                    <a:pt x="1" y="100"/>
                    <a:pt x="58" y="176"/>
                  </a:cubicBezTo>
                  <a:cubicBezTo>
                    <a:pt x="106" y="211"/>
                    <a:pt x="129" y="259"/>
                    <a:pt x="153" y="319"/>
                  </a:cubicBezTo>
                  <a:cubicBezTo>
                    <a:pt x="177" y="390"/>
                    <a:pt x="165" y="473"/>
                    <a:pt x="225" y="509"/>
                  </a:cubicBezTo>
                  <a:cubicBezTo>
                    <a:pt x="250" y="528"/>
                    <a:pt x="279" y="541"/>
                    <a:pt x="304" y="541"/>
                  </a:cubicBezTo>
                  <a:cubicBezTo>
                    <a:pt x="326" y="541"/>
                    <a:pt x="345" y="531"/>
                    <a:pt x="356" y="509"/>
                  </a:cubicBezTo>
                  <a:cubicBezTo>
                    <a:pt x="475" y="378"/>
                    <a:pt x="320" y="128"/>
                    <a:pt x="201" y="21"/>
                  </a:cubicBezTo>
                  <a:cubicBezTo>
                    <a:pt x="182" y="7"/>
                    <a:pt x="16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2521;p44">
              <a:extLst>
                <a:ext uri="{FF2B5EF4-FFF2-40B4-BE49-F238E27FC236}">
                  <a16:creationId xmlns:a16="http://schemas.microsoft.com/office/drawing/2014/main" id="{1AA39CCA-04E7-35BA-D940-3E93602AD79A}"/>
                </a:ext>
              </a:extLst>
            </p:cNvPr>
            <p:cNvSpPr/>
            <p:nvPr/>
          </p:nvSpPr>
          <p:spPr>
            <a:xfrm>
              <a:off x="4297350" y="2144650"/>
              <a:ext cx="5575" cy="6075"/>
            </a:xfrm>
            <a:custGeom>
              <a:avLst/>
              <a:gdLst/>
              <a:ahLst/>
              <a:cxnLst/>
              <a:rect l="l" t="t" r="r" b="b"/>
              <a:pathLst>
                <a:path w="223" h="243" extrusionOk="0">
                  <a:moveTo>
                    <a:pt x="98" y="1"/>
                  </a:moveTo>
                  <a:cubicBezTo>
                    <a:pt x="53" y="1"/>
                    <a:pt x="1" y="56"/>
                    <a:pt x="32" y="111"/>
                  </a:cubicBezTo>
                  <a:cubicBezTo>
                    <a:pt x="68" y="159"/>
                    <a:pt x="104" y="230"/>
                    <a:pt x="163" y="242"/>
                  </a:cubicBezTo>
                  <a:cubicBezTo>
                    <a:pt x="187" y="242"/>
                    <a:pt x="211" y="230"/>
                    <a:pt x="211" y="218"/>
                  </a:cubicBezTo>
                  <a:cubicBezTo>
                    <a:pt x="223" y="159"/>
                    <a:pt x="187" y="111"/>
                    <a:pt x="151" y="52"/>
                  </a:cubicBezTo>
                  <a:cubicBezTo>
                    <a:pt x="143" y="15"/>
                    <a:pt x="122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2522;p44">
              <a:extLst>
                <a:ext uri="{FF2B5EF4-FFF2-40B4-BE49-F238E27FC236}">
                  <a16:creationId xmlns:a16="http://schemas.microsoft.com/office/drawing/2014/main" id="{DDD02B14-17F7-7B46-3E8B-C1F0234D73F7}"/>
                </a:ext>
              </a:extLst>
            </p:cNvPr>
            <p:cNvSpPr/>
            <p:nvPr/>
          </p:nvSpPr>
          <p:spPr>
            <a:xfrm>
              <a:off x="4162425" y="2066400"/>
              <a:ext cx="8650" cy="8675"/>
            </a:xfrm>
            <a:custGeom>
              <a:avLst/>
              <a:gdLst/>
              <a:ahLst/>
              <a:cxnLst/>
              <a:rect l="l" t="t" r="r" b="b"/>
              <a:pathLst>
                <a:path w="346" h="347" extrusionOk="0">
                  <a:moveTo>
                    <a:pt x="141" y="0"/>
                  </a:moveTo>
                  <a:cubicBezTo>
                    <a:pt x="120" y="0"/>
                    <a:pt x="98" y="5"/>
                    <a:pt x="71" y="15"/>
                  </a:cubicBezTo>
                  <a:cubicBezTo>
                    <a:pt x="24" y="27"/>
                    <a:pt x="0" y="86"/>
                    <a:pt x="24" y="134"/>
                  </a:cubicBezTo>
                  <a:cubicBezTo>
                    <a:pt x="60" y="181"/>
                    <a:pt x="83" y="205"/>
                    <a:pt x="119" y="241"/>
                  </a:cubicBezTo>
                  <a:cubicBezTo>
                    <a:pt x="167" y="277"/>
                    <a:pt x="202" y="277"/>
                    <a:pt x="238" y="324"/>
                  </a:cubicBezTo>
                  <a:cubicBezTo>
                    <a:pt x="250" y="340"/>
                    <a:pt x="265" y="346"/>
                    <a:pt x="280" y="346"/>
                  </a:cubicBezTo>
                  <a:cubicBezTo>
                    <a:pt x="313" y="346"/>
                    <a:pt x="345" y="317"/>
                    <a:pt x="345" y="277"/>
                  </a:cubicBezTo>
                  <a:cubicBezTo>
                    <a:pt x="345" y="205"/>
                    <a:pt x="345" y="134"/>
                    <a:pt x="274" y="74"/>
                  </a:cubicBezTo>
                  <a:cubicBezTo>
                    <a:pt x="231" y="31"/>
                    <a:pt x="19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2523;p44">
              <a:extLst>
                <a:ext uri="{FF2B5EF4-FFF2-40B4-BE49-F238E27FC236}">
                  <a16:creationId xmlns:a16="http://schemas.microsoft.com/office/drawing/2014/main" id="{A71F1AB7-3010-ECDC-2248-88DAFC1B90C0}"/>
                </a:ext>
              </a:extLst>
            </p:cNvPr>
            <p:cNvSpPr/>
            <p:nvPr/>
          </p:nvSpPr>
          <p:spPr>
            <a:xfrm>
              <a:off x="4173750" y="2071200"/>
              <a:ext cx="9525" cy="11650"/>
            </a:xfrm>
            <a:custGeom>
              <a:avLst/>
              <a:gdLst/>
              <a:ahLst/>
              <a:cxnLst/>
              <a:rect l="l" t="t" r="r" b="b"/>
              <a:pathLst>
                <a:path w="381" h="466" extrusionOk="0">
                  <a:moveTo>
                    <a:pt x="95" y="1"/>
                  </a:moveTo>
                  <a:cubicBezTo>
                    <a:pt x="46" y="1"/>
                    <a:pt x="0" y="47"/>
                    <a:pt x="23" y="108"/>
                  </a:cubicBezTo>
                  <a:cubicBezTo>
                    <a:pt x="47" y="180"/>
                    <a:pt x="83" y="251"/>
                    <a:pt x="95" y="311"/>
                  </a:cubicBezTo>
                  <a:cubicBezTo>
                    <a:pt x="107" y="370"/>
                    <a:pt x="142" y="430"/>
                    <a:pt x="214" y="466"/>
                  </a:cubicBezTo>
                  <a:cubicBezTo>
                    <a:pt x="226" y="466"/>
                    <a:pt x="261" y="466"/>
                    <a:pt x="273" y="442"/>
                  </a:cubicBezTo>
                  <a:cubicBezTo>
                    <a:pt x="380" y="323"/>
                    <a:pt x="226" y="144"/>
                    <a:pt x="166" y="49"/>
                  </a:cubicBezTo>
                  <a:cubicBezTo>
                    <a:pt x="149" y="15"/>
                    <a:pt x="12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2524;p44">
              <a:extLst>
                <a:ext uri="{FF2B5EF4-FFF2-40B4-BE49-F238E27FC236}">
                  <a16:creationId xmlns:a16="http://schemas.microsoft.com/office/drawing/2014/main" id="{4E101515-4BE4-3F24-11FE-DA7486DF2EB1}"/>
                </a:ext>
              </a:extLst>
            </p:cNvPr>
            <p:cNvSpPr/>
            <p:nvPr/>
          </p:nvSpPr>
          <p:spPr>
            <a:xfrm>
              <a:off x="4184725" y="2078350"/>
              <a:ext cx="4200" cy="10575"/>
            </a:xfrm>
            <a:custGeom>
              <a:avLst/>
              <a:gdLst/>
              <a:ahLst/>
              <a:cxnLst/>
              <a:rect l="l" t="t" r="r" b="b"/>
              <a:pathLst>
                <a:path w="168" h="423" extrusionOk="0">
                  <a:moveTo>
                    <a:pt x="13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49" y="144"/>
                    <a:pt x="61" y="299"/>
                    <a:pt x="132" y="418"/>
                  </a:cubicBezTo>
                  <a:cubicBezTo>
                    <a:pt x="135" y="421"/>
                    <a:pt x="139" y="422"/>
                    <a:pt x="143" y="422"/>
                  </a:cubicBezTo>
                  <a:cubicBezTo>
                    <a:pt x="155" y="422"/>
                    <a:pt x="168" y="411"/>
                    <a:pt x="168" y="394"/>
                  </a:cubicBezTo>
                  <a:cubicBezTo>
                    <a:pt x="132" y="263"/>
                    <a:pt x="72" y="132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2525;p44">
              <a:extLst>
                <a:ext uri="{FF2B5EF4-FFF2-40B4-BE49-F238E27FC236}">
                  <a16:creationId xmlns:a16="http://schemas.microsoft.com/office/drawing/2014/main" id="{7428D760-599C-B283-5AEB-9BD5C0054C38}"/>
                </a:ext>
              </a:extLst>
            </p:cNvPr>
            <p:cNvSpPr/>
            <p:nvPr/>
          </p:nvSpPr>
          <p:spPr>
            <a:xfrm>
              <a:off x="4192425" y="2083375"/>
              <a:ext cx="10200" cy="20425"/>
            </a:xfrm>
            <a:custGeom>
              <a:avLst/>
              <a:gdLst/>
              <a:ahLst/>
              <a:cxnLst/>
              <a:rect l="l" t="t" r="r" b="b"/>
              <a:pathLst>
                <a:path w="408" h="817" extrusionOk="0">
                  <a:moveTo>
                    <a:pt x="99" y="0"/>
                  </a:moveTo>
                  <a:cubicBezTo>
                    <a:pt x="50" y="0"/>
                    <a:pt x="1" y="41"/>
                    <a:pt x="14" y="110"/>
                  </a:cubicBezTo>
                  <a:cubicBezTo>
                    <a:pt x="62" y="240"/>
                    <a:pt x="74" y="371"/>
                    <a:pt x="110" y="526"/>
                  </a:cubicBezTo>
                  <a:cubicBezTo>
                    <a:pt x="134" y="633"/>
                    <a:pt x="181" y="764"/>
                    <a:pt x="288" y="812"/>
                  </a:cubicBezTo>
                  <a:cubicBezTo>
                    <a:pt x="294" y="815"/>
                    <a:pt x="302" y="816"/>
                    <a:pt x="310" y="816"/>
                  </a:cubicBezTo>
                  <a:cubicBezTo>
                    <a:pt x="334" y="816"/>
                    <a:pt x="363" y="803"/>
                    <a:pt x="372" y="776"/>
                  </a:cubicBezTo>
                  <a:cubicBezTo>
                    <a:pt x="407" y="657"/>
                    <a:pt x="348" y="550"/>
                    <a:pt x="312" y="455"/>
                  </a:cubicBezTo>
                  <a:cubicBezTo>
                    <a:pt x="264" y="336"/>
                    <a:pt x="241" y="193"/>
                    <a:pt x="181" y="74"/>
                  </a:cubicBezTo>
                  <a:cubicBezTo>
                    <a:pt x="171" y="23"/>
                    <a:pt x="13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2526;p44">
              <a:extLst>
                <a:ext uri="{FF2B5EF4-FFF2-40B4-BE49-F238E27FC236}">
                  <a16:creationId xmlns:a16="http://schemas.microsoft.com/office/drawing/2014/main" id="{15089766-3F8B-277F-5205-E850A9942C77}"/>
                </a:ext>
              </a:extLst>
            </p:cNvPr>
            <p:cNvSpPr/>
            <p:nvPr/>
          </p:nvSpPr>
          <p:spPr>
            <a:xfrm>
              <a:off x="4208375" y="2092500"/>
              <a:ext cx="7950" cy="20425"/>
            </a:xfrm>
            <a:custGeom>
              <a:avLst/>
              <a:gdLst/>
              <a:ahLst/>
              <a:cxnLst/>
              <a:rect l="l" t="t" r="r" b="b"/>
              <a:pathLst>
                <a:path w="318" h="817" extrusionOk="0">
                  <a:moveTo>
                    <a:pt x="67" y="1"/>
                  </a:moveTo>
                  <a:cubicBezTo>
                    <a:pt x="32" y="1"/>
                    <a:pt x="0" y="32"/>
                    <a:pt x="7" y="90"/>
                  </a:cubicBezTo>
                  <a:cubicBezTo>
                    <a:pt x="31" y="221"/>
                    <a:pt x="43" y="364"/>
                    <a:pt x="79" y="507"/>
                  </a:cubicBezTo>
                  <a:cubicBezTo>
                    <a:pt x="91" y="602"/>
                    <a:pt x="115" y="721"/>
                    <a:pt x="198" y="804"/>
                  </a:cubicBezTo>
                  <a:cubicBezTo>
                    <a:pt x="206" y="812"/>
                    <a:pt x="216" y="816"/>
                    <a:pt x="228" y="816"/>
                  </a:cubicBezTo>
                  <a:cubicBezTo>
                    <a:pt x="250" y="816"/>
                    <a:pt x="273" y="800"/>
                    <a:pt x="281" y="768"/>
                  </a:cubicBezTo>
                  <a:cubicBezTo>
                    <a:pt x="317" y="649"/>
                    <a:pt x="281" y="542"/>
                    <a:pt x="246" y="447"/>
                  </a:cubicBezTo>
                  <a:cubicBezTo>
                    <a:pt x="198" y="304"/>
                    <a:pt x="162" y="173"/>
                    <a:pt x="127" y="42"/>
                  </a:cubicBezTo>
                  <a:cubicBezTo>
                    <a:pt x="112" y="14"/>
                    <a:pt x="89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2527;p44">
              <a:extLst>
                <a:ext uri="{FF2B5EF4-FFF2-40B4-BE49-F238E27FC236}">
                  <a16:creationId xmlns:a16="http://schemas.microsoft.com/office/drawing/2014/main" id="{AC9C7B6C-69C1-87DD-285D-072A06050FBD}"/>
                </a:ext>
              </a:extLst>
            </p:cNvPr>
            <p:cNvSpPr/>
            <p:nvPr/>
          </p:nvSpPr>
          <p:spPr>
            <a:xfrm>
              <a:off x="4216575" y="2105300"/>
              <a:ext cx="7775" cy="19950"/>
            </a:xfrm>
            <a:custGeom>
              <a:avLst/>
              <a:gdLst/>
              <a:ahLst/>
              <a:cxnLst/>
              <a:rect l="l" t="t" r="r" b="b"/>
              <a:pathLst>
                <a:path w="311" h="798" extrusionOk="0">
                  <a:moveTo>
                    <a:pt x="84" y="0"/>
                  </a:moveTo>
                  <a:cubicBezTo>
                    <a:pt x="69" y="0"/>
                    <a:pt x="55" y="6"/>
                    <a:pt x="49" y="18"/>
                  </a:cubicBezTo>
                  <a:cubicBezTo>
                    <a:pt x="1" y="137"/>
                    <a:pt x="1" y="256"/>
                    <a:pt x="13" y="376"/>
                  </a:cubicBezTo>
                  <a:cubicBezTo>
                    <a:pt x="13" y="495"/>
                    <a:pt x="13" y="626"/>
                    <a:pt x="84" y="733"/>
                  </a:cubicBezTo>
                  <a:cubicBezTo>
                    <a:pt x="98" y="778"/>
                    <a:pt x="134" y="798"/>
                    <a:pt x="174" y="798"/>
                  </a:cubicBezTo>
                  <a:cubicBezTo>
                    <a:pt x="238" y="798"/>
                    <a:pt x="311" y="747"/>
                    <a:pt x="311" y="673"/>
                  </a:cubicBezTo>
                  <a:cubicBezTo>
                    <a:pt x="311" y="554"/>
                    <a:pt x="251" y="447"/>
                    <a:pt x="227" y="352"/>
                  </a:cubicBezTo>
                  <a:cubicBezTo>
                    <a:pt x="191" y="245"/>
                    <a:pt x="168" y="125"/>
                    <a:pt x="120" y="18"/>
                  </a:cubicBezTo>
                  <a:cubicBezTo>
                    <a:pt x="114" y="6"/>
                    <a:pt x="99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2528;p44">
              <a:extLst>
                <a:ext uri="{FF2B5EF4-FFF2-40B4-BE49-F238E27FC236}">
                  <a16:creationId xmlns:a16="http://schemas.microsoft.com/office/drawing/2014/main" id="{BBC36F1E-4C03-437C-0E52-D8C7E8A96AB5}"/>
                </a:ext>
              </a:extLst>
            </p:cNvPr>
            <p:cNvSpPr/>
            <p:nvPr/>
          </p:nvSpPr>
          <p:spPr>
            <a:xfrm>
              <a:off x="4222050" y="2117175"/>
              <a:ext cx="4975" cy="8150"/>
            </a:xfrm>
            <a:custGeom>
              <a:avLst/>
              <a:gdLst/>
              <a:ahLst/>
              <a:cxnLst/>
              <a:rect l="l" t="t" r="r" b="b"/>
              <a:pathLst>
                <a:path w="199" h="326" extrusionOk="0">
                  <a:moveTo>
                    <a:pt x="49" y="0"/>
                  </a:moveTo>
                  <a:cubicBezTo>
                    <a:pt x="26" y="0"/>
                    <a:pt x="1" y="25"/>
                    <a:pt x="8" y="55"/>
                  </a:cubicBezTo>
                  <a:cubicBezTo>
                    <a:pt x="20" y="127"/>
                    <a:pt x="44" y="258"/>
                    <a:pt x="92" y="317"/>
                  </a:cubicBezTo>
                  <a:cubicBezTo>
                    <a:pt x="106" y="322"/>
                    <a:pt x="121" y="325"/>
                    <a:pt x="134" y="325"/>
                  </a:cubicBezTo>
                  <a:cubicBezTo>
                    <a:pt x="153" y="325"/>
                    <a:pt x="168" y="319"/>
                    <a:pt x="175" y="305"/>
                  </a:cubicBezTo>
                  <a:cubicBezTo>
                    <a:pt x="199" y="210"/>
                    <a:pt x="115" y="115"/>
                    <a:pt x="80" y="31"/>
                  </a:cubicBezTo>
                  <a:cubicBezTo>
                    <a:pt x="75" y="9"/>
                    <a:pt x="62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2529;p44">
              <a:extLst>
                <a:ext uri="{FF2B5EF4-FFF2-40B4-BE49-F238E27FC236}">
                  <a16:creationId xmlns:a16="http://schemas.microsoft.com/office/drawing/2014/main" id="{AA7B1E7C-CD90-6A0E-6A29-1293685AFFA6}"/>
                </a:ext>
              </a:extLst>
            </p:cNvPr>
            <p:cNvSpPr/>
            <p:nvPr/>
          </p:nvSpPr>
          <p:spPr>
            <a:xfrm>
              <a:off x="4232175" y="2095100"/>
              <a:ext cx="8250" cy="11600"/>
            </a:xfrm>
            <a:custGeom>
              <a:avLst/>
              <a:gdLst/>
              <a:ahLst/>
              <a:cxnLst/>
              <a:rect l="l" t="t" r="r" b="b"/>
              <a:pathLst>
                <a:path w="330" h="464" extrusionOk="0">
                  <a:moveTo>
                    <a:pt x="104" y="0"/>
                  </a:moveTo>
                  <a:cubicBezTo>
                    <a:pt x="53" y="0"/>
                    <a:pt x="1" y="46"/>
                    <a:pt x="8" y="117"/>
                  </a:cubicBezTo>
                  <a:cubicBezTo>
                    <a:pt x="20" y="188"/>
                    <a:pt x="20" y="283"/>
                    <a:pt x="32" y="355"/>
                  </a:cubicBezTo>
                  <a:cubicBezTo>
                    <a:pt x="54" y="409"/>
                    <a:pt x="85" y="464"/>
                    <a:pt x="154" y="464"/>
                  </a:cubicBezTo>
                  <a:cubicBezTo>
                    <a:pt x="161" y="464"/>
                    <a:pt x="167" y="463"/>
                    <a:pt x="175" y="462"/>
                  </a:cubicBezTo>
                  <a:cubicBezTo>
                    <a:pt x="329" y="426"/>
                    <a:pt x="210" y="164"/>
                    <a:pt x="187" y="69"/>
                  </a:cubicBezTo>
                  <a:cubicBezTo>
                    <a:pt x="172" y="21"/>
                    <a:pt x="138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2530;p44">
              <a:extLst>
                <a:ext uri="{FF2B5EF4-FFF2-40B4-BE49-F238E27FC236}">
                  <a16:creationId xmlns:a16="http://schemas.microsoft.com/office/drawing/2014/main" id="{50B83248-3A7C-AB2A-C993-EDF3C7F110F5}"/>
                </a:ext>
              </a:extLst>
            </p:cNvPr>
            <p:cNvSpPr/>
            <p:nvPr/>
          </p:nvSpPr>
          <p:spPr>
            <a:xfrm>
              <a:off x="4237200" y="2093000"/>
              <a:ext cx="7600" cy="10175"/>
            </a:xfrm>
            <a:custGeom>
              <a:avLst/>
              <a:gdLst/>
              <a:ahLst/>
              <a:cxnLst/>
              <a:rect l="l" t="t" r="r" b="b"/>
              <a:pathLst>
                <a:path w="304" h="407" extrusionOk="0">
                  <a:moveTo>
                    <a:pt x="121" y="0"/>
                  </a:moveTo>
                  <a:cubicBezTo>
                    <a:pt x="55" y="0"/>
                    <a:pt x="1" y="88"/>
                    <a:pt x="57" y="153"/>
                  </a:cubicBezTo>
                  <a:cubicBezTo>
                    <a:pt x="93" y="201"/>
                    <a:pt x="93" y="260"/>
                    <a:pt x="93" y="308"/>
                  </a:cubicBezTo>
                  <a:cubicBezTo>
                    <a:pt x="93" y="374"/>
                    <a:pt x="143" y="407"/>
                    <a:pt x="195" y="407"/>
                  </a:cubicBezTo>
                  <a:cubicBezTo>
                    <a:pt x="204" y="407"/>
                    <a:pt x="214" y="406"/>
                    <a:pt x="224" y="403"/>
                  </a:cubicBezTo>
                  <a:lnTo>
                    <a:pt x="224" y="403"/>
                  </a:lnTo>
                  <a:cubicBezTo>
                    <a:pt x="248" y="398"/>
                    <a:pt x="267" y="385"/>
                    <a:pt x="279" y="368"/>
                  </a:cubicBezTo>
                  <a:lnTo>
                    <a:pt x="279" y="368"/>
                  </a:lnTo>
                  <a:cubicBezTo>
                    <a:pt x="296" y="345"/>
                    <a:pt x="304" y="313"/>
                    <a:pt x="295" y="272"/>
                  </a:cubicBezTo>
                  <a:cubicBezTo>
                    <a:pt x="283" y="189"/>
                    <a:pt x="248" y="82"/>
                    <a:pt x="176" y="22"/>
                  </a:cubicBezTo>
                  <a:cubicBezTo>
                    <a:pt x="158" y="7"/>
                    <a:pt x="139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2531;p44">
              <a:extLst>
                <a:ext uri="{FF2B5EF4-FFF2-40B4-BE49-F238E27FC236}">
                  <a16:creationId xmlns:a16="http://schemas.microsoft.com/office/drawing/2014/main" id="{B83C09EB-AF4A-AD90-BF78-C9456F604C07}"/>
                </a:ext>
              </a:extLst>
            </p:cNvPr>
            <p:cNvSpPr/>
            <p:nvPr/>
          </p:nvSpPr>
          <p:spPr>
            <a:xfrm>
              <a:off x="4245750" y="2087000"/>
              <a:ext cx="5100" cy="12350"/>
            </a:xfrm>
            <a:custGeom>
              <a:avLst/>
              <a:gdLst/>
              <a:ahLst/>
              <a:cxnLst/>
              <a:rect l="l" t="t" r="r" b="b"/>
              <a:pathLst>
                <a:path w="204" h="494" extrusionOk="0">
                  <a:moveTo>
                    <a:pt x="38" y="0"/>
                  </a:moveTo>
                  <a:cubicBezTo>
                    <a:pt x="19" y="0"/>
                    <a:pt x="1" y="12"/>
                    <a:pt x="1" y="36"/>
                  </a:cubicBezTo>
                  <a:cubicBezTo>
                    <a:pt x="1" y="131"/>
                    <a:pt x="13" y="215"/>
                    <a:pt x="13" y="310"/>
                  </a:cubicBezTo>
                  <a:cubicBezTo>
                    <a:pt x="13" y="381"/>
                    <a:pt x="25" y="453"/>
                    <a:pt x="84" y="488"/>
                  </a:cubicBezTo>
                  <a:cubicBezTo>
                    <a:pt x="94" y="492"/>
                    <a:pt x="102" y="493"/>
                    <a:pt x="110" y="493"/>
                  </a:cubicBezTo>
                  <a:cubicBezTo>
                    <a:pt x="132" y="493"/>
                    <a:pt x="147" y="482"/>
                    <a:pt x="156" y="465"/>
                  </a:cubicBezTo>
                  <a:cubicBezTo>
                    <a:pt x="203" y="405"/>
                    <a:pt x="179" y="334"/>
                    <a:pt x="156" y="274"/>
                  </a:cubicBezTo>
                  <a:cubicBezTo>
                    <a:pt x="132" y="203"/>
                    <a:pt x="96" y="107"/>
                    <a:pt x="84" y="36"/>
                  </a:cubicBezTo>
                  <a:cubicBezTo>
                    <a:pt x="78" y="12"/>
                    <a:pt x="57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2532;p44">
              <a:extLst>
                <a:ext uri="{FF2B5EF4-FFF2-40B4-BE49-F238E27FC236}">
                  <a16:creationId xmlns:a16="http://schemas.microsoft.com/office/drawing/2014/main" id="{4CB1B9DE-FA12-F05A-D000-51FEA4725FAE}"/>
                </a:ext>
              </a:extLst>
            </p:cNvPr>
            <p:cNvSpPr/>
            <p:nvPr/>
          </p:nvSpPr>
          <p:spPr>
            <a:xfrm>
              <a:off x="4252100" y="2081825"/>
              <a:ext cx="8750" cy="16550"/>
            </a:xfrm>
            <a:custGeom>
              <a:avLst/>
              <a:gdLst/>
              <a:ahLst/>
              <a:cxnLst/>
              <a:rect l="l" t="t" r="r" b="b"/>
              <a:pathLst>
                <a:path w="350" h="662" extrusionOk="0">
                  <a:moveTo>
                    <a:pt x="121" y="1"/>
                  </a:moveTo>
                  <a:cubicBezTo>
                    <a:pt x="64" y="1"/>
                    <a:pt x="1" y="48"/>
                    <a:pt x="33" y="112"/>
                  </a:cubicBezTo>
                  <a:cubicBezTo>
                    <a:pt x="92" y="255"/>
                    <a:pt x="68" y="433"/>
                    <a:pt x="128" y="588"/>
                  </a:cubicBezTo>
                  <a:cubicBezTo>
                    <a:pt x="146" y="640"/>
                    <a:pt x="185" y="662"/>
                    <a:pt x="225" y="662"/>
                  </a:cubicBezTo>
                  <a:cubicBezTo>
                    <a:pt x="286" y="662"/>
                    <a:pt x="349" y="608"/>
                    <a:pt x="342" y="529"/>
                  </a:cubicBezTo>
                  <a:cubicBezTo>
                    <a:pt x="306" y="362"/>
                    <a:pt x="271" y="183"/>
                    <a:pt x="187" y="41"/>
                  </a:cubicBezTo>
                  <a:cubicBezTo>
                    <a:pt x="175" y="13"/>
                    <a:pt x="14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2533;p44">
              <a:extLst>
                <a:ext uri="{FF2B5EF4-FFF2-40B4-BE49-F238E27FC236}">
                  <a16:creationId xmlns:a16="http://schemas.microsoft.com/office/drawing/2014/main" id="{6575F638-9BCB-1684-E977-C001EF2E2416}"/>
                </a:ext>
              </a:extLst>
            </p:cNvPr>
            <p:cNvSpPr/>
            <p:nvPr/>
          </p:nvSpPr>
          <p:spPr>
            <a:xfrm>
              <a:off x="4261050" y="2080425"/>
              <a:ext cx="8675" cy="11625"/>
            </a:xfrm>
            <a:custGeom>
              <a:avLst/>
              <a:gdLst/>
              <a:ahLst/>
              <a:cxnLst/>
              <a:rect l="l" t="t" r="r" b="b"/>
              <a:pathLst>
                <a:path w="347" h="465" extrusionOk="0">
                  <a:moveTo>
                    <a:pt x="106" y="0"/>
                  </a:moveTo>
                  <a:cubicBezTo>
                    <a:pt x="55" y="0"/>
                    <a:pt x="1" y="44"/>
                    <a:pt x="8" y="108"/>
                  </a:cubicBezTo>
                  <a:cubicBezTo>
                    <a:pt x="20" y="216"/>
                    <a:pt x="67" y="347"/>
                    <a:pt x="151" y="430"/>
                  </a:cubicBezTo>
                  <a:cubicBezTo>
                    <a:pt x="168" y="454"/>
                    <a:pt x="192" y="464"/>
                    <a:pt x="217" y="464"/>
                  </a:cubicBezTo>
                  <a:cubicBezTo>
                    <a:pt x="279" y="464"/>
                    <a:pt x="346" y="402"/>
                    <a:pt x="329" y="335"/>
                  </a:cubicBezTo>
                  <a:cubicBezTo>
                    <a:pt x="282" y="239"/>
                    <a:pt x="222" y="156"/>
                    <a:pt x="186" y="61"/>
                  </a:cubicBezTo>
                  <a:cubicBezTo>
                    <a:pt x="172" y="19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2534;p44">
              <a:extLst>
                <a:ext uri="{FF2B5EF4-FFF2-40B4-BE49-F238E27FC236}">
                  <a16:creationId xmlns:a16="http://schemas.microsoft.com/office/drawing/2014/main" id="{5379AAC2-B71D-42B2-B62E-F1C24B3685DE}"/>
                </a:ext>
              </a:extLst>
            </p:cNvPr>
            <p:cNvSpPr/>
            <p:nvPr/>
          </p:nvSpPr>
          <p:spPr>
            <a:xfrm>
              <a:off x="4270000" y="2080225"/>
              <a:ext cx="9825" cy="8150"/>
            </a:xfrm>
            <a:custGeom>
              <a:avLst/>
              <a:gdLst/>
              <a:ahLst/>
              <a:cxnLst/>
              <a:rect l="l" t="t" r="r" b="b"/>
              <a:pathLst>
                <a:path w="393" h="326" extrusionOk="0">
                  <a:moveTo>
                    <a:pt x="136" y="0"/>
                  </a:moveTo>
                  <a:cubicBezTo>
                    <a:pt x="65" y="0"/>
                    <a:pt x="1" y="73"/>
                    <a:pt x="43" y="140"/>
                  </a:cubicBezTo>
                  <a:cubicBezTo>
                    <a:pt x="90" y="224"/>
                    <a:pt x="162" y="295"/>
                    <a:pt x="245" y="319"/>
                  </a:cubicBezTo>
                  <a:cubicBezTo>
                    <a:pt x="257" y="323"/>
                    <a:pt x="269" y="325"/>
                    <a:pt x="279" y="325"/>
                  </a:cubicBezTo>
                  <a:cubicBezTo>
                    <a:pt x="354" y="325"/>
                    <a:pt x="392" y="228"/>
                    <a:pt x="340" y="176"/>
                  </a:cubicBezTo>
                  <a:cubicBezTo>
                    <a:pt x="293" y="128"/>
                    <a:pt x="245" y="105"/>
                    <a:pt x="221" y="45"/>
                  </a:cubicBezTo>
                  <a:cubicBezTo>
                    <a:pt x="197" y="13"/>
                    <a:pt x="16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2535;p44">
              <a:extLst>
                <a:ext uri="{FF2B5EF4-FFF2-40B4-BE49-F238E27FC236}">
                  <a16:creationId xmlns:a16="http://schemas.microsoft.com/office/drawing/2014/main" id="{7AB93EF6-CAFF-FE7F-FE71-3F18BCAF2AA2}"/>
                </a:ext>
              </a:extLst>
            </p:cNvPr>
            <p:cNvSpPr/>
            <p:nvPr/>
          </p:nvSpPr>
          <p:spPr>
            <a:xfrm>
              <a:off x="4281975" y="2083025"/>
              <a:ext cx="6375" cy="4625"/>
            </a:xfrm>
            <a:custGeom>
              <a:avLst/>
              <a:gdLst/>
              <a:ahLst/>
              <a:cxnLst/>
              <a:rect l="l" t="t" r="r" b="b"/>
              <a:pathLst>
                <a:path w="255" h="185" extrusionOk="0">
                  <a:moveTo>
                    <a:pt x="127" y="1"/>
                  </a:moveTo>
                  <a:cubicBezTo>
                    <a:pt x="0" y="1"/>
                    <a:pt x="3" y="185"/>
                    <a:pt x="136" y="185"/>
                  </a:cubicBezTo>
                  <a:cubicBezTo>
                    <a:pt x="144" y="185"/>
                    <a:pt x="151" y="184"/>
                    <a:pt x="159" y="183"/>
                  </a:cubicBezTo>
                  <a:lnTo>
                    <a:pt x="171" y="183"/>
                  </a:lnTo>
                  <a:cubicBezTo>
                    <a:pt x="254" y="171"/>
                    <a:pt x="254" y="16"/>
                    <a:pt x="171" y="4"/>
                  </a:cubicBezTo>
                  <a:lnTo>
                    <a:pt x="159" y="4"/>
                  </a:lnTo>
                  <a:cubicBezTo>
                    <a:pt x="147" y="2"/>
                    <a:pt x="13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2536;p44">
              <a:extLst>
                <a:ext uri="{FF2B5EF4-FFF2-40B4-BE49-F238E27FC236}">
                  <a16:creationId xmlns:a16="http://schemas.microsoft.com/office/drawing/2014/main" id="{39CB8FC0-365E-E6D7-A9A1-77F574459084}"/>
                </a:ext>
              </a:extLst>
            </p:cNvPr>
            <p:cNvSpPr/>
            <p:nvPr/>
          </p:nvSpPr>
          <p:spPr>
            <a:xfrm>
              <a:off x="4224625" y="2142275"/>
              <a:ext cx="7475" cy="19425"/>
            </a:xfrm>
            <a:custGeom>
              <a:avLst/>
              <a:gdLst/>
              <a:ahLst/>
              <a:cxnLst/>
              <a:rect l="l" t="t" r="r" b="b"/>
              <a:pathLst>
                <a:path w="299" h="777" extrusionOk="0">
                  <a:moveTo>
                    <a:pt x="29" y="1"/>
                  </a:moveTo>
                  <a:cubicBezTo>
                    <a:pt x="13" y="1"/>
                    <a:pt x="0" y="18"/>
                    <a:pt x="0" y="40"/>
                  </a:cubicBezTo>
                  <a:cubicBezTo>
                    <a:pt x="36" y="159"/>
                    <a:pt x="72" y="301"/>
                    <a:pt x="96" y="421"/>
                  </a:cubicBezTo>
                  <a:cubicBezTo>
                    <a:pt x="131" y="516"/>
                    <a:pt x="119" y="671"/>
                    <a:pt x="179" y="754"/>
                  </a:cubicBezTo>
                  <a:cubicBezTo>
                    <a:pt x="186" y="767"/>
                    <a:pt x="203" y="776"/>
                    <a:pt x="219" y="776"/>
                  </a:cubicBezTo>
                  <a:cubicBezTo>
                    <a:pt x="232" y="776"/>
                    <a:pt x="245" y="770"/>
                    <a:pt x="250" y="754"/>
                  </a:cubicBezTo>
                  <a:cubicBezTo>
                    <a:pt x="298" y="659"/>
                    <a:pt x="250" y="516"/>
                    <a:pt x="215" y="421"/>
                  </a:cubicBezTo>
                  <a:cubicBezTo>
                    <a:pt x="191" y="266"/>
                    <a:pt x="131" y="147"/>
                    <a:pt x="60" y="28"/>
                  </a:cubicBezTo>
                  <a:cubicBezTo>
                    <a:pt x="50" y="9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2537;p44">
              <a:extLst>
                <a:ext uri="{FF2B5EF4-FFF2-40B4-BE49-F238E27FC236}">
                  <a16:creationId xmlns:a16="http://schemas.microsoft.com/office/drawing/2014/main" id="{CDFA891D-E9FA-801A-F56B-3AC6A342D402}"/>
                </a:ext>
              </a:extLst>
            </p:cNvPr>
            <p:cNvSpPr/>
            <p:nvPr/>
          </p:nvSpPr>
          <p:spPr>
            <a:xfrm>
              <a:off x="4228125" y="2138575"/>
              <a:ext cx="10500" cy="28800"/>
            </a:xfrm>
            <a:custGeom>
              <a:avLst/>
              <a:gdLst/>
              <a:ahLst/>
              <a:cxnLst/>
              <a:rect l="l" t="t" r="r" b="b"/>
              <a:pathLst>
                <a:path w="420" h="1152" extrusionOk="0">
                  <a:moveTo>
                    <a:pt x="122" y="0"/>
                  </a:moveTo>
                  <a:cubicBezTo>
                    <a:pt x="65" y="0"/>
                    <a:pt x="0" y="49"/>
                    <a:pt x="15" y="116"/>
                  </a:cubicBezTo>
                  <a:cubicBezTo>
                    <a:pt x="63" y="330"/>
                    <a:pt x="75" y="533"/>
                    <a:pt x="110" y="723"/>
                  </a:cubicBezTo>
                  <a:cubicBezTo>
                    <a:pt x="122" y="878"/>
                    <a:pt x="122" y="1021"/>
                    <a:pt x="241" y="1128"/>
                  </a:cubicBezTo>
                  <a:cubicBezTo>
                    <a:pt x="258" y="1145"/>
                    <a:pt x="276" y="1151"/>
                    <a:pt x="293" y="1151"/>
                  </a:cubicBezTo>
                  <a:cubicBezTo>
                    <a:pt x="324" y="1151"/>
                    <a:pt x="353" y="1128"/>
                    <a:pt x="360" y="1104"/>
                  </a:cubicBezTo>
                  <a:cubicBezTo>
                    <a:pt x="420" y="950"/>
                    <a:pt x="349" y="771"/>
                    <a:pt x="313" y="628"/>
                  </a:cubicBezTo>
                  <a:cubicBezTo>
                    <a:pt x="277" y="426"/>
                    <a:pt x="241" y="247"/>
                    <a:pt x="194" y="57"/>
                  </a:cubicBezTo>
                  <a:cubicBezTo>
                    <a:pt x="185" y="17"/>
                    <a:pt x="155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2538;p44">
              <a:extLst>
                <a:ext uri="{FF2B5EF4-FFF2-40B4-BE49-F238E27FC236}">
                  <a16:creationId xmlns:a16="http://schemas.microsoft.com/office/drawing/2014/main" id="{9B69B697-1851-1967-A3DB-50BB5FFE1FB8}"/>
                </a:ext>
              </a:extLst>
            </p:cNvPr>
            <p:cNvSpPr/>
            <p:nvPr/>
          </p:nvSpPr>
          <p:spPr>
            <a:xfrm>
              <a:off x="4233550" y="2145925"/>
              <a:ext cx="11050" cy="24975"/>
            </a:xfrm>
            <a:custGeom>
              <a:avLst/>
              <a:gdLst/>
              <a:ahLst/>
              <a:cxnLst/>
              <a:rect l="l" t="t" r="r" b="b"/>
              <a:pathLst>
                <a:path w="442" h="999" extrusionOk="0">
                  <a:moveTo>
                    <a:pt x="132" y="1"/>
                  </a:moveTo>
                  <a:cubicBezTo>
                    <a:pt x="96" y="1"/>
                    <a:pt x="72" y="13"/>
                    <a:pt x="72" y="36"/>
                  </a:cubicBezTo>
                  <a:cubicBezTo>
                    <a:pt x="13" y="286"/>
                    <a:pt x="1" y="644"/>
                    <a:pt x="84" y="882"/>
                  </a:cubicBezTo>
                  <a:cubicBezTo>
                    <a:pt x="110" y="961"/>
                    <a:pt x="177" y="998"/>
                    <a:pt x="244" y="998"/>
                  </a:cubicBezTo>
                  <a:cubicBezTo>
                    <a:pt x="329" y="998"/>
                    <a:pt x="416" y="940"/>
                    <a:pt x="429" y="834"/>
                  </a:cubicBezTo>
                  <a:cubicBezTo>
                    <a:pt x="441" y="548"/>
                    <a:pt x="346" y="179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2539;p44">
              <a:extLst>
                <a:ext uri="{FF2B5EF4-FFF2-40B4-BE49-F238E27FC236}">
                  <a16:creationId xmlns:a16="http://schemas.microsoft.com/office/drawing/2014/main" id="{CB3BE636-B8FE-98EA-3E6E-25193EB7BCB5}"/>
                </a:ext>
              </a:extLst>
            </p:cNvPr>
            <p:cNvSpPr/>
            <p:nvPr/>
          </p:nvSpPr>
          <p:spPr>
            <a:xfrm>
              <a:off x="4241300" y="2157750"/>
              <a:ext cx="7450" cy="15200"/>
            </a:xfrm>
            <a:custGeom>
              <a:avLst/>
              <a:gdLst/>
              <a:ahLst/>
              <a:cxnLst/>
              <a:rect l="l" t="t" r="r" b="b"/>
              <a:pathLst>
                <a:path w="298" h="608" extrusionOk="0">
                  <a:moveTo>
                    <a:pt x="50" y="1"/>
                  </a:moveTo>
                  <a:cubicBezTo>
                    <a:pt x="25" y="1"/>
                    <a:pt x="0" y="19"/>
                    <a:pt x="0" y="52"/>
                  </a:cubicBezTo>
                  <a:cubicBezTo>
                    <a:pt x="0" y="159"/>
                    <a:pt x="0" y="254"/>
                    <a:pt x="12" y="361"/>
                  </a:cubicBezTo>
                  <a:cubicBezTo>
                    <a:pt x="24" y="433"/>
                    <a:pt x="48" y="575"/>
                    <a:pt x="131" y="599"/>
                  </a:cubicBezTo>
                  <a:cubicBezTo>
                    <a:pt x="146" y="604"/>
                    <a:pt x="161" y="607"/>
                    <a:pt x="174" y="607"/>
                  </a:cubicBezTo>
                  <a:cubicBezTo>
                    <a:pt x="192" y="607"/>
                    <a:pt x="208" y="601"/>
                    <a:pt x="214" y="587"/>
                  </a:cubicBezTo>
                  <a:cubicBezTo>
                    <a:pt x="298" y="528"/>
                    <a:pt x="262" y="409"/>
                    <a:pt x="238" y="337"/>
                  </a:cubicBezTo>
                  <a:cubicBezTo>
                    <a:pt x="203" y="230"/>
                    <a:pt x="143" y="135"/>
                    <a:pt x="95" y="40"/>
                  </a:cubicBezTo>
                  <a:cubicBezTo>
                    <a:pt x="90" y="13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2540;p44">
              <a:extLst>
                <a:ext uri="{FF2B5EF4-FFF2-40B4-BE49-F238E27FC236}">
                  <a16:creationId xmlns:a16="http://schemas.microsoft.com/office/drawing/2014/main" id="{5BF57330-5ABA-6C65-01D1-8E28644583C7}"/>
                </a:ext>
              </a:extLst>
            </p:cNvPr>
            <p:cNvSpPr/>
            <p:nvPr/>
          </p:nvSpPr>
          <p:spPr>
            <a:xfrm>
              <a:off x="4248125" y="2172025"/>
              <a:ext cx="7175" cy="14500"/>
            </a:xfrm>
            <a:custGeom>
              <a:avLst/>
              <a:gdLst/>
              <a:ahLst/>
              <a:cxnLst/>
              <a:rect l="l" t="t" r="r" b="b"/>
              <a:pathLst>
                <a:path w="287" h="580" extrusionOk="0">
                  <a:moveTo>
                    <a:pt x="64" y="1"/>
                  </a:moveTo>
                  <a:cubicBezTo>
                    <a:pt x="31" y="1"/>
                    <a:pt x="1" y="36"/>
                    <a:pt x="25" y="76"/>
                  </a:cubicBezTo>
                  <a:cubicBezTo>
                    <a:pt x="96" y="243"/>
                    <a:pt x="108" y="421"/>
                    <a:pt x="227" y="564"/>
                  </a:cubicBezTo>
                  <a:cubicBezTo>
                    <a:pt x="234" y="575"/>
                    <a:pt x="243" y="579"/>
                    <a:pt x="251" y="579"/>
                  </a:cubicBezTo>
                  <a:cubicBezTo>
                    <a:pt x="269" y="579"/>
                    <a:pt x="287" y="557"/>
                    <a:pt x="287" y="540"/>
                  </a:cubicBezTo>
                  <a:cubicBezTo>
                    <a:pt x="287" y="362"/>
                    <a:pt x="203" y="183"/>
                    <a:pt x="108" y="28"/>
                  </a:cubicBezTo>
                  <a:cubicBezTo>
                    <a:pt x="97" y="9"/>
                    <a:pt x="80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2541;p44">
              <a:extLst>
                <a:ext uri="{FF2B5EF4-FFF2-40B4-BE49-F238E27FC236}">
                  <a16:creationId xmlns:a16="http://schemas.microsoft.com/office/drawing/2014/main" id="{8B6107D8-6451-74FD-BFE2-5D5797438A82}"/>
                </a:ext>
              </a:extLst>
            </p:cNvPr>
            <p:cNvSpPr/>
            <p:nvPr/>
          </p:nvSpPr>
          <p:spPr>
            <a:xfrm>
              <a:off x="4253875" y="2185675"/>
              <a:ext cx="8575" cy="11025"/>
            </a:xfrm>
            <a:custGeom>
              <a:avLst/>
              <a:gdLst/>
              <a:ahLst/>
              <a:cxnLst/>
              <a:rect l="l" t="t" r="r" b="b"/>
              <a:pathLst>
                <a:path w="343" h="441" extrusionOk="0">
                  <a:moveTo>
                    <a:pt x="111" y="1"/>
                  </a:moveTo>
                  <a:cubicBezTo>
                    <a:pt x="55" y="1"/>
                    <a:pt x="0" y="45"/>
                    <a:pt x="45" y="89"/>
                  </a:cubicBezTo>
                  <a:cubicBezTo>
                    <a:pt x="92" y="149"/>
                    <a:pt x="116" y="197"/>
                    <a:pt x="152" y="256"/>
                  </a:cubicBezTo>
                  <a:cubicBezTo>
                    <a:pt x="164" y="316"/>
                    <a:pt x="176" y="375"/>
                    <a:pt x="212" y="423"/>
                  </a:cubicBezTo>
                  <a:cubicBezTo>
                    <a:pt x="217" y="435"/>
                    <a:pt x="232" y="441"/>
                    <a:pt x="247" y="441"/>
                  </a:cubicBezTo>
                  <a:cubicBezTo>
                    <a:pt x="262" y="441"/>
                    <a:pt x="277" y="435"/>
                    <a:pt x="283" y="423"/>
                  </a:cubicBezTo>
                  <a:cubicBezTo>
                    <a:pt x="343" y="292"/>
                    <a:pt x="235" y="125"/>
                    <a:pt x="164" y="18"/>
                  </a:cubicBezTo>
                  <a:cubicBezTo>
                    <a:pt x="149" y="6"/>
                    <a:pt x="130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2542;p44">
              <a:extLst>
                <a:ext uri="{FF2B5EF4-FFF2-40B4-BE49-F238E27FC236}">
                  <a16:creationId xmlns:a16="http://schemas.microsoft.com/office/drawing/2014/main" id="{6BEB86A7-EE19-BA0A-AF07-1D5C0189720C}"/>
                </a:ext>
              </a:extLst>
            </p:cNvPr>
            <p:cNvSpPr/>
            <p:nvPr/>
          </p:nvSpPr>
          <p:spPr>
            <a:xfrm>
              <a:off x="4300000" y="2152825"/>
              <a:ext cx="5600" cy="13600"/>
            </a:xfrm>
            <a:custGeom>
              <a:avLst/>
              <a:gdLst/>
              <a:ahLst/>
              <a:cxnLst/>
              <a:rect l="l" t="t" r="r" b="b"/>
              <a:pathLst>
                <a:path w="224" h="544" extrusionOk="0">
                  <a:moveTo>
                    <a:pt x="116" y="1"/>
                  </a:moveTo>
                  <a:cubicBezTo>
                    <a:pt x="59" y="1"/>
                    <a:pt x="0" y="47"/>
                    <a:pt x="22" y="118"/>
                  </a:cubicBezTo>
                  <a:cubicBezTo>
                    <a:pt x="33" y="189"/>
                    <a:pt x="33" y="272"/>
                    <a:pt x="33" y="356"/>
                  </a:cubicBezTo>
                  <a:cubicBezTo>
                    <a:pt x="33" y="427"/>
                    <a:pt x="45" y="475"/>
                    <a:pt x="93" y="534"/>
                  </a:cubicBezTo>
                  <a:cubicBezTo>
                    <a:pt x="99" y="540"/>
                    <a:pt x="114" y="543"/>
                    <a:pt x="129" y="543"/>
                  </a:cubicBezTo>
                  <a:cubicBezTo>
                    <a:pt x="144" y="543"/>
                    <a:pt x="158" y="540"/>
                    <a:pt x="164" y="534"/>
                  </a:cubicBezTo>
                  <a:cubicBezTo>
                    <a:pt x="224" y="475"/>
                    <a:pt x="224" y="415"/>
                    <a:pt x="224" y="320"/>
                  </a:cubicBezTo>
                  <a:cubicBezTo>
                    <a:pt x="224" y="237"/>
                    <a:pt x="212" y="141"/>
                    <a:pt x="200" y="70"/>
                  </a:cubicBezTo>
                  <a:cubicBezTo>
                    <a:pt x="190" y="22"/>
                    <a:pt x="154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2543;p44">
              <a:extLst>
                <a:ext uri="{FF2B5EF4-FFF2-40B4-BE49-F238E27FC236}">
                  <a16:creationId xmlns:a16="http://schemas.microsoft.com/office/drawing/2014/main" id="{82978768-488C-B68C-F4AD-8B4D4F5EAB37}"/>
                </a:ext>
              </a:extLst>
            </p:cNvPr>
            <p:cNvSpPr/>
            <p:nvPr/>
          </p:nvSpPr>
          <p:spPr>
            <a:xfrm>
              <a:off x="4298150" y="2103125"/>
              <a:ext cx="5075" cy="16675"/>
            </a:xfrm>
            <a:custGeom>
              <a:avLst/>
              <a:gdLst/>
              <a:ahLst/>
              <a:cxnLst/>
              <a:rect l="l" t="t" r="r" b="b"/>
              <a:pathLst>
                <a:path w="203" h="667" extrusionOk="0">
                  <a:moveTo>
                    <a:pt x="84" y="1"/>
                  </a:moveTo>
                  <a:cubicBezTo>
                    <a:pt x="46" y="1"/>
                    <a:pt x="0" y="30"/>
                    <a:pt x="0" y="82"/>
                  </a:cubicBezTo>
                  <a:cubicBezTo>
                    <a:pt x="12" y="177"/>
                    <a:pt x="36" y="284"/>
                    <a:pt x="48" y="379"/>
                  </a:cubicBezTo>
                  <a:cubicBezTo>
                    <a:pt x="60" y="463"/>
                    <a:pt x="60" y="558"/>
                    <a:pt x="107" y="641"/>
                  </a:cubicBezTo>
                  <a:cubicBezTo>
                    <a:pt x="113" y="658"/>
                    <a:pt x="129" y="667"/>
                    <a:pt x="145" y="667"/>
                  </a:cubicBezTo>
                  <a:cubicBezTo>
                    <a:pt x="164" y="667"/>
                    <a:pt x="184" y="655"/>
                    <a:pt x="191" y="629"/>
                  </a:cubicBezTo>
                  <a:cubicBezTo>
                    <a:pt x="203" y="534"/>
                    <a:pt x="191" y="451"/>
                    <a:pt x="179" y="355"/>
                  </a:cubicBezTo>
                  <a:cubicBezTo>
                    <a:pt x="167" y="260"/>
                    <a:pt x="155" y="141"/>
                    <a:pt x="131" y="34"/>
                  </a:cubicBezTo>
                  <a:cubicBezTo>
                    <a:pt x="127" y="11"/>
                    <a:pt x="107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2544;p44">
              <a:extLst>
                <a:ext uri="{FF2B5EF4-FFF2-40B4-BE49-F238E27FC236}">
                  <a16:creationId xmlns:a16="http://schemas.microsoft.com/office/drawing/2014/main" id="{477DAAC7-97D5-36B4-160C-1E27A35736AA}"/>
                </a:ext>
              </a:extLst>
            </p:cNvPr>
            <p:cNvSpPr/>
            <p:nvPr/>
          </p:nvSpPr>
          <p:spPr>
            <a:xfrm>
              <a:off x="4301425" y="2122400"/>
              <a:ext cx="9550" cy="10025"/>
            </a:xfrm>
            <a:custGeom>
              <a:avLst/>
              <a:gdLst/>
              <a:ahLst/>
              <a:cxnLst/>
              <a:rect l="l" t="t" r="r" b="b"/>
              <a:pathLst>
                <a:path w="382" h="401" extrusionOk="0">
                  <a:moveTo>
                    <a:pt x="181" y="1"/>
                  </a:moveTo>
                  <a:cubicBezTo>
                    <a:pt x="150" y="1"/>
                    <a:pt x="120" y="9"/>
                    <a:pt x="95" y="25"/>
                  </a:cubicBezTo>
                  <a:cubicBezTo>
                    <a:pt x="24" y="61"/>
                    <a:pt x="0" y="156"/>
                    <a:pt x="48" y="227"/>
                  </a:cubicBezTo>
                  <a:cubicBezTo>
                    <a:pt x="79" y="290"/>
                    <a:pt x="139" y="400"/>
                    <a:pt x="226" y="400"/>
                  </a:cubicBezTo>
                  <a:cubicBezTo>
                    <a:pt x="238" y="400"/>
                    <a:pt x="250" y="398"/>
                    <a:pt x="262" y="394"/>
                  </a:cubicBezTo>
                  <a:cubicBezTo>
                    <a:pt x="298" y="382"/>
                    <a:pt x="322" y="334"/>
                    <a:pt x="334" y="299"/>
                  </a:cubicBezTo>
                  <a:cubicBezTo>
                    <a:pt x="381" y="227"/>
                    <a:pt x="346" y="156"/>
                    <a:pt x="322" y="84"/>
                  </a:cubicBezTo>
                  <a:cubicBezTo>
                    <a:pt x="298" y="30"/>
                    <a:pt x="239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2545;p44">
              <a:extLst>
                <a:ext uri="{FF2B5EF4-FFF2-40B4-BE49-F238E27FC236}">
                  <a16:creationId xmlns:a16="http://schemas.microsoft.com/office/drawing/2014/main" id="{F6D4FBBD-D3FF-23DE-C66D-B11F098A5570}"/>
                </a:ext>
              </a:extLst>
            </p:cNvPr>
            <p:cNvSpPr/>
            <p:nvPr/>
          </p:nvSpPr>
          <p:spPr>
            <a:xfrm>
              <a:off x="4323775" y="2149275"/>
              <a:ext cx="3850" cy="6150"/>
            </a:xfrm>
            <a:custGeom>
              <a:avLst/>
              <a:gdLst/>
              <a:ahLst/>
              <a:cxnLst/>
              <a:rect l="l" t="t" r="r" b="b"/>
              <a:pathLst>
                <a:path w="154" h="246" extrusionOk="0">
                  <a:moveTo>
                    <a:pt x="65" y="0"/>
                  </a:moveTo>
                  <a:cubicBezTo>
                    <a:pt x="34" y="0"/>
                    <a:pt x="1" y="29"/>
                    <a:pt x="23" y="81"/>
                  </a:cubicBezTo>
                  <a:cubicBezTo>
                    <a:pt x="47" y="141"/>
                    <a:pt x="47" y="200"/>
                    <a:pt x="94" y="236"/>
                  </a:cubicBezTo>
                  <a:cubicBezTo>
                    <a:pt x="98" y="243"/>
                    <a:pt x="104" y="246"/>
                    <a:pt x="112" y="246"/>
                  </a:cubicBezTo>
                  <a:cubicBezTo>
                    <a:pt x="130" y="246"/>
                    <a:pt x="154" y="229"/>
                    <a:pt x="154" y="212"/>
                  </a:cubicBezTo>
                  <a:cubicBezTo>
                    <a:pt x="154" y="152"/>
                    <a:pt x="142" y="93"/>
                    <a:pt x="106" y="33"/>
                  </a:cubicBezTo>
                  <a:cubicBezTo>
                    <a:pt x="102" y="11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2546;p44">
              <a:extLst>
                <a:ext uri="{FF2B5EF4-FFF2-40B4-BE49-F238E27FC236}">
                  <a16:creationId xmlns:a16="http://schemas.microsoft.com/office/drawing/2014/main" id="{E7ABAD47-FDAA-CBEF-EE87-DB062CC80F1E}"/>
                </a:ext>
              </a:extLst>
            </p:cNvPr>
            <p:cNvSpPr/>
            <p:nvPr/>
          </p:nvSpPr>
          <p:spPr>
            <a:xfrm>
              <a:off x="4329600" y="2146725"/>
              <a:ext cx="6675" cy="9350"/>
            </a:xfrm>
            <a:custGeom>
              <a:avLst/>
              <a:gdLst/>
              <a:ahLst/>
              <a:cxnLst/>
              <a:rect l="l" t="t" r="r" b="b"/>
              <a:pathLst>
                <a:path w="267" h="374" extrusionOk="0">
                  <a:moveTo>
                    <a:pt x="82" y="1"/>
                  </a:moveTo>
                  <a:cubicBezTo>
                    <a:pt x="37" y="1"/>
                    <a:pt x="1" y="54"/>
                    <a:pt x="28" y="100"/>
                  </a:cubicBezTo>
                  <a:cubicBezTo>
                    <a:pt x="52" y="183"/>
                    <a:pt x="64" y="243"/>
                    <a:pt x="88" y="314"/>
                  </a:cubicBezTo>
                  <a:cubicBezTo>
                    <a:pt x="88" y="338"/>
                    <a:pt x="111" y="373"/>
                    <a:pt x="147" y="373"/>
                  </a:cubicBezTo>
                  <a:lnTo>
                    <a:pt x="171" y="373"/>
                  </a:lnTo>
                  <a:cubicBezTo>
                    <a:pt x="183" y="373"/>
                    <a:pt x="207" y="373"/>
                    <a:pt x="219" y="350"/>
                  </a:cubicBezTo>
                  <a:lnTo>
                    <a:pt x="231" y="338"/>
                  </a:lnTo>
                  <a:cubicBezTo>
                    <a:pt x="242" y="326"/>
                    <a:pt x="266" y="278"/>
                    <a:pt x="266" y="254"/>
                  </a:cubicBezTo>
                  <a:cubicBezTo>
                    <a:pt x="231" y="159"/>
                    <a:pt x="183" y="88"/>
                    <a:pt x="123" y="16"/>
                  </a:cubicBezTo>
                  <a:cubicBezTo>
                    <a:pt x="110" y="5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2547;p44">
              <a:extLst>
                <a:ext uri="{FF2B5EF4-FFF2-40B4-BE49-F238E27FC236}">
                  <a16:creationId xmlns:a16="http://schemas.microsoft.com/office/drawing/2014/main" id="{D7C48053-2C38-4922-9B53-636C55A8B160}"/>
                </a:ext>
              </a:extLst>
            </p:cNvPr>
            <p:cNvSpPr/>
            <p:nvPr/>
          </p:nvSpPr>
          <p:spPr>
            <a:xfrm>
              <a:off x="4340125" y="2149725"/>
              <a:ext cx="7750" cy="12000"/>
            </a:xfrm>
            <a:custGeom>
              <a:avLst/>
              <a:gdLst/>
              <a:ahLst/>
              <a:cxnLst/>
              <a:rect l="l" t="t" r="r" b="b"/>
              <a:pathLst>
                <a:path w="310" h="480" extrusionOk="0">
                  <a:moveTo>
                    <a:pt x="109" y="0"/>
                  </a:moveTo>
                  <a:cubicBezTo>
                    <a:pt x="54" y="0"/>
                    <a:pt x="0" y="33"/>
                    <a:pt x="0" y="99"/>
                  </a:cubicBezTo>
                  <a:cubicBezTo>
                    <a:pt x="0" y="182"/>
                    <a:pt x="12" y="265"/>
                    <a:pt x="12" y="337"/>
                  </a:cubicBezTo>
                  <a:cubicBezTo>
                    <a:pt x="12" y="396"/>
                    <a:pt x="60" y="480"/>
                    <a:pt x="131" y="480"/>
                  </a:cubicBezTo>
                  <a:cubicBezTo>
                    <a:pt x="310" y="480"/>
                    <a:pt x="226" y="194"/>
                    <a:pt x="226" y="99"/>
                  </a:cubicBezTo>
                  <a:cubicBezTo>
                    <a:pt x="220" y="33"/>
                    <a:pt x="164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2548;p44">
              <a:extLst>
                <a:ext uri="{FF2B5EF4-FFF2-40B4-BE49-F238E27FC236}">
                  <a16:creationId xmlns:a16="http://schemas.microsoft.com/office/drawing/2014/main" id="{F22022F9-32B9-C3E7-E451-63BB23E9E918}"/>
                </a:ext>
              </a:extLst>
            </p:cNvPr>
            <p:cNvSpPr/>
            <p:nvPr/>
          </p:nvSpPr>
          <p:spPr>
            <a:xfrm>
              <a:off x="4348225" y="2153925"/>
              <a:ext cx="5900" cy="9075"/>
            </a:xfrm>
            <a:custGeom>
              <a:avLst/>
              <a:gdLst/>
              <a:ahLst/>
              <a:cxnLst/>
              <a:rect l="l" t="t" r="r" b="b"/>
              <a:pathLst>
                <a:path w="236" h="363" extrusionOk="0">
                  <a:moveTo>
                    <a:pt x="104" y="1"/>
                  </a:moveTo>
                  <a:cubicBezTo>
                    <a:pt x="57" y="1"/>
                    <a:pt x="1" y="52"/>
                    <a:pt x="33" y="109"/>
                  </a:cubicBezTo>
                  <a:cubicBezTo>
                    <a:pt x="69" y="157"/>
                    <a:pt x="69" y="193"/>
                    <a:pt x="81" y="252"/>
                  </a:cubicBezTo>
                  <a:cubicBezTo>
                    <a:pt x="81" y="276"/>
                    <a:pt x="117" y="312"/>
                    <a:pt x="128" y="336"/>
                  </a:cubicBezTo>
                  <a:cubicBezTo>
                    <a:pt x="134" y="353"/>
                    <a:pt x="146" y="362"/>
                    <a:pt x="158" y="362"/>
                  </a:cubicBezTo>
                  <a:cubicBezTo>
                    <a:pt x="170" y="362"/>
                    <a:pt x="182" y="353"/>
                    <a:pt x="188" y="336"/>
                  </a:cubicBezTo>
                  <a:cubicBezTo>
                    <a:pt x="212" y="288"/>
                    <a:pt x="236" y="264"/>
                    <a:pt x="212" y="205"/>
                  </a:cubicBezTo>
                  <a:cubicBezTo>
                    <a:pt x="200" y="145"/>
                    <a:pt x="188" y="85"/>
                    <a:pt x="152" y="38"/>
                  </a:cubicBezTo>
                  <a:cubicBezTo>
                    <a:pt x="145" y="12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2549;p44">
              <a:extLst>
                <a:ext uri="{FF2B5EF4-FFF2-40B4-BE49-F238E27FC236}">
                  <a16:creationId xmlns:a16="http://schemas.microsoft.com/office/drawing/2014/main" id="{D47964D5-2B8B-DD54-36E2-76BC13209C2C}"/>
                </a:ext>
              </a:extLst>
            </p:cNvPr>
            <p:cNvSpPr/>
            <p:nvPr/>
          </p:nvSpPr>
          <p:spPr>
            <a:xfrm>
              <a:off x="4357675" y="2156725"/>
              <a:ext cx="4775" cy="10700"/>
            </a:xfrm>
            <a:custGeom>
              <a:avLst/>
              <a:gdLst/>
              <a:ahLst/>
              <a:cxnLst/>
              <a:rect l="l" t="t" r="r" b="b"/>
              <a:pathLst>
                <a:path w="191" h="428" extrusionOk="0">
                  <a:moveTo>
                    <a:pt x="39" y="0"/>
                  </a:moveTo>
                  <a:cubicBezTo>
                    <a:pt x="18" y="0"/>
                    <a:pt x="1" y="15"/>
                    <a:pt x="1" y="45"/>
                  </a:cubicBezTo>
                  <a:cubicBezTo>
                    <a:pt x="12" y="164"/>
                    <a:pt x="12" y="295"/>
                    <a:pt x="72" y="402"/>
                  </a:cubicBezTo>
                  <a:cubicBezTo>
                    <a:pt x="91" y="415"/>
                    <a:pt x="117" y="428"/>
                    <a:pt x="139" y="428"/>
                  </a:cubicBezTo>
                  <a:cubicBezTo>
                    <a:pt x="158" y="428"/>
                    <a:pt x="174" y="418"/>
                    <a:pt x="179" y="390"/>
                  </a:cubicBezTo>
                  <a:cubicBezTo>
                    <a:pt x="191" y="331"/>
                    <a:pt x="179" y="283"/>
                    <a:pt x="167" y="224"/>
                  </a:cubicBezTo>
                  <a:cubicBezTo>
                    <a:pt x="131" y="164"/>
                    <a:pt x="120" y="104"/>
                    <a:pt x="96" y="45"/>
                  </a:cubicBezTo>
                  <a:cubicBezTo>
                    <a:pt x="84" y="15"/>
                    <a:pt x="60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2550;p44">
              <a:extLst>
                <a:ext uri="{FF2B5EF4-FFF2-40B4-BE49-F238E27FC236}">
                  <a16:creationId xmlns:a16="http://schemas.microsoft.com/office/drawing/2014/main" id="{5F763F9A-35CD-0D9D-66A9-F8FADE1CABCB}"/>
                </a:ext>
              </a:extLst>
            </p:cNvPr>
            <p:cNvSpPr/>
            <p:nvPr/>
          </p:nvSpPr>
          <p:spPr>
            <a:xfrm>
              <a:off x="4365650" y="2159225"/>
              <a:ext cx="6625" cy="12250"/>
            </a:xfrm>
            <a:custGeom>
              <a:avLst/>
              <a:gdLst/>
              <a:ahLst/>
              <a:cxnLst/>
              <a:rect l="l" t="t" r="r" b="b"/>
              <a:pathLst>
                <a:path w="265" h="490" extrusionOk="0">
                  <a:moveTo>
                    <a:pt x="94" y="0"/>
                  </a:moveTo>
                  <a:cubicBezTo>
                    <a:pt x="49" y="0"/>
                    <a:pt x="0" y="41"/>
                    <a:pt x="15" y="100"/>
                  </a:cubicBezTo>
                  <a:cubicBezTo>
                    <a:pt x="27" y="195"/>
                    <a:pt x="27" y="338"/>
                    <a:pt x="74" y="421"/>
                  </a:cubicBezTo>
                  <a:cubicBezTo>
                    <a:pt x="86" y="466"/>
                    <a:pt x="129" y="490"/>
                    <a:pt x="171" y="490"/>
                  </a:cubicBezTo>
                  <a:cubicBezTo>
                    <a:pt x="218" y="490"/>
                    <a:pt x="265" y="460"/>
                    <a:pt x="265" y="397"/>
                  </a:cubicBezTo>
                  <a:cubicBezTo>
                    <a:pt x="253" y="278"/>
                    <a:pt x="205" y="147"/>
                    <a:pt x="158" y="52"/>
                  </a:cubicBezTo>
                  <a:cubicBezTo>
                    <a:pt x="149" y="16"/>
                    <a:pt x="12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2551;p44">
              <a:extLst>
                <a:ext uri="{FF2B5EF4-FFF2-40B4-BE49-F238E27FC236}">
                  <a16:creationId xmlns:a16="http://schemas.microsoft.com/office/drawing/2014/main" id="{A3F12823-DC2D-A7E6-A536-63DA8BCE86CC}"/>
                </a:ext>
              </a:extLst>
            </p:cNvPr>
            <p:cNvSpPr/>
            <p:nvPr/>
          </p:nvSpPr>
          <p:spPr>
            <a:xfrm>
              <a:off x="4373550" y="2164425"/>
              <a:ext cx="6475" cy="10100"/>
            </a:xfrm>
            <a:custGeom>
              <a:avLst/>
              <a:gdLst/>
              <a:ahLst/>
              <a:cxnLst/>
              <a:rect l="l" t="t" r="r" b="b"/>
              <a:pathLst>
                <a:path w="259" h="404" extrusionOk="0">
                  <a:moveTo>
                    <a:pt x="38" y="1"/>
                  </a:moveTo>
                  <a:cubicBezTo>
                    <a:pt x="15" y="1"/>
                    <a:pt x="0" y="18"/>
                    <a:pt x="8" y="35"/>
                  </a:cubicBezTo>
                  <a:lnTo>
                    <a:pt x="8" y="142"/>
                  </a:lnTo>
                  <a:cubicBezTo>
                    <a:pt x="8" y="189"/>
                    <a:pt x="20" y="225"/>
                    <a:pt x="32" y="273"/>
                  </a:cubicBezTo>
                  <a:cubicBezTo>
                    <a:pt x="52" y="322"/>
                    <a:pt x="96" y="404"/>
                    <a:pt x="151" y="404"/>
                  </a:cubicBezTo>
                  <a:cubicBezTo>
                    <a:pt x="163" y="404"/>
                    <a:pt x="175" y="400"/>
                    <a:pt x="187" y="392"/>
                  </a:cubicBezTo>
                  <a:cubicBezTo>
                    <a:pt x="258" y="344"/>
                    <a:pt x="235" y="237"/>
                    <a:pt x="211" y="189"/>
                  </a:cubicBezTo>
                  <a:cubicBezTo>
                    <a:pt x="187" y="94"/>
                    <a:pt x="139" y="46"/>
                    <a:pt x="68" y="11"/>
                  </a:cubicBezTo>
                  <a:cubicBezTo>
                    <a:pt x="58" y="4"/>
                    <a:pt x="47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2552;p44">
              <a:extLst>
                <a:ext uri="{FF2B5EF4-FFF2-40B4-BE49-F238E27FC236}">
                  <a16:creationId xmlns:a16="http://schemas.microsoft.com/office/drawing/2014/main" id="{7B8D45A6-3AB1-106D-3598-C29E4F22C2D7}"/>
                </a:ext>
              </a:extLst>
            </p:cNvPr>
            <p:cNvSpPr/>
            <p:nvPr/>
          </p:nvSpPr>
          <p:spPr>
            <a:xfrm>
              <a:off x="4381200" y="2169250"/>
              <a:ext cx="4475" cy="9475"/>
            </a:xfrm>
            <a:custGeom>
              <a:avLst/>
              <a:gdLst/>
              <a:ahLst/>
              <a:cxnLst/>
              <a:rect l="l" t="t" r="r" b="b"/>
              <a:pathLst>
                <a:path w="179" h="379" extrusionOk="0">
                  <a:moveTo>
                    <a:pt x="32" y="0"/>
                  </a:moveTo>
                  <a:cubicBezTo>
                    <a:pt x="16" y="0"/>
                    <a:pt x="0" y="6"/>
                    <a:pt x="0" y="20"/>
                  </a:cubicBezTo>
                  <a:cubicBezTo>
                    <a:pt x="0" y="115"/>
                    <a:pt x="12" y="187"/>
                    <a:pt x="12" y="270"/>
                  </a:cubicBezTo>
                  <a:cubicBezTo>
                    <a:pt x="12" y="314"/>
                    <a:pt x="53" y="379"/>
                    <a:pt x="106" y="379"/>
                  </a:cubicBezTo>
                  <a:cubicBezTo>
                    <a:pt x="110" y="379"/>
                    <a:pt x="115" y="378"/>
                    <a:pt x="119" y="377"/>
                  </a:cubicBezTo>
                  <a:cubicBezTo>
                    <a:pt x="179" y="365"/>
                    <a:pt x="179" y="294"/>
                    <a:pt x="155" y="246"/>
                  </a:cubicBezTo>
                  <a:cubicBezTo>
                    <a:pt x="131" y="175"/>
                    <a:pt x="83" y="80"/>
                    <a:pt x="60" y="8"/>
                  </a:cubicBezTo>
                  <a:cubicBezTo>
                    <a:pt x="55" y="3"/>
                    <a:pt x="44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2553;p44">
              <a:extLst>
                <a:ext uri="{FF2B5EF4-FFF2-40B4-BE49-F238E27FC236}">
                  <a16:creationId xmlns:a16="http://schemas.microsoft.com/office/drawing/2014/main" id="{44D3380F-6DE6-9DFA-1835-7E18B5489701}"/>
                </a:ext>
              </a:extLst>
            </p:cNvPr>
            <p:cNvSpPr/>
            <p:nvPr/>
          </p:nvSpPr>
          <p:spPr>
            <a:xfrm>
              <a:off x="4341400" y="2122625"/>
              <a:ext cx="7075" cy="9675"/>
            </a:xfrm>
            <a:custGeom>
              <a:avLst/>
              <a:gdLst/>
              <a:ahLst/>
              <a:cxnLst/>
              <a:rect l="l" t="t" r="r" b="b"/>
              <a:pathLst>
                <a:path w="283" h="387" extrusionOk="0">
                  <a:moveTo>
                    <a:pt x="128" y="0"/>
                  </a:moveTo>
                  <a:cubicBezTo>
                    <a:pt x="64" y="0"/>
                    <a:pt x="1" y="48"/>
                    <a:pt x="32" y="111"/>
                  </a:cubicBezTo>
                  <a:cubicBezTo>
                    <a:pt x="56" y="171"/>
                    <a:pt x="56" y="230"/>
                    <a:pt x="68" y="314"/>
                  </a:cubicBezTo>
                  <a:cubicBezTo>
                    <a:pt x="83" y="364"/>
                    <a:pt x="125" y="387"/>
                    <a:pt x="167" y="387"/>
                  </a:cubicBezTo>
                  <a:cubicBezTo>
                    <a:pt x="224" y="387"/>
                    <a:pt x="282" y="346"/>
                    <a:pt x="282" y="278"/>
                  </a:cubicBezTo>
                  <a:cubicBezTo>
                    <a:pt x="282" y="194"/>
                    <a:pt x="247" y="111"/>
                    <a:pt x="211" y="40"/>
                  </a:cubicBezTo>
                  <a:cubicBezTo>
                    <a:pt x="191" y="12"/>
                    <a:pt x="159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2554;p44">
              <a:extLst>
                <a:ext uri="{FF2B5EF4-FFF2-40B4-BE49-F238E27FC236}">
                  <a16:creationId xmlns:a16="http://schemas.microsoft.com/office/drawing/2014/main" id="{2BBD26BD-3E1D-655B-D3B1-4337C1010719}"/>
                </a:ext>
              </a:extLst>
            </p:cNvPr>
            <p:cNvSpPr/>
            <p:nvPr/>
          </p:nvSpPr>
          <p:spPr>
            <a:xfrm>
              <a:off x="4349650" y="2119200"/>
              <a:ext cx="7450" cy="8150"/>
            </a:xfrm>
            <a:custGeom>
              <a:avLst/>
              <a:gdLst/>
              <a:ahLst/>
              <a:cxnLst/>
              <a:rect l="l" t="t" r="r" b="b"/>
              <a:pathLst>
                <a:path w="298" h="326" extrusionOk="0">
                  <a:moveTo>
                    <a:pt x="124" y="1"/>
                  </a:moveTo>
                  <a:cubicBezTo>
                    <a:pt x="110" y="1"/>
                    <a:pt x="96" y="4"/>
                    <a:pt x="83" y="10"/>
                  </a:cubicBezTo>
                  <a:cubicBezTo>
                    <a:pt x="24" y="46"/>
                    <a:pt x="0" y="129"/>
                    <a:pt x="36" y="177"/>
                  </a:cubicBezTo>
                  <a:cubicBezTo>
                    <a:pt x="48" y="189"/>
                    <a:pt x="48" y="224"/>
                    <a:pt x="71" y="248"/>
                  </a:cubicBezTo>
                  <a:cubicBezTo>
                    <a:pt x="83" y="284"/>
                    <a:pt x="95" y="296"/>
                    <a:pt x="131" y="308"/>
                  </a:cubicBezTo>
                  <a:cubicBezTo>
                    <a:pt x="137" y="320"/>
                    <a:pt x="149" y="326"/>
                    <a:pt x="161" y="326"/>
                  </a:cubicBezTo>
                  <a:cubicBezTo>
                    <a:pt x="173" y="326"/>
                    <a:pt x="185" y="320"/>
                    <a:pt x="191" y="308"/>
                  </a:cubicBezTo>
                  <a:cubicBezTo>
                    <a:pt x="274" y="248"/>
                    <a:pt x="298" y="141"/>
                    <a:pt x="238" y="58"/>
                  </a:cubicBezTo>
                  <a:cubicBezTo>
                    <a:pt x="203" y="23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2555;p44">
              <a:extLst>
                <a:ext uri="{FF2B5EF4-FFF2-40B4-BE49-F238E27FC236}">
                  <a16:creationId xmlns:a16="http://schemas.microsoft.com/office/drawing/2014/main" id="{14077193-0D63-5217-5F6B-82299D071570}"/>
                </a:ext>
              </a:extLst>
            </p:cNvPr>
            <p:cNvSpPr/>
            <p:nvPr/>
          </p:nvSpPr>
          <p:spPr>
            <a:xfrm>
              <a:off x="4309750" y="2132425"/>
              <a:ext cx="9250" cy="13900"/>
            </a:xfrm>
            <a:custGeom>
              <a:avLst/>
              <a:gdLst/>
              <a:ahLst/>
              <a:cxnLst/>
              <a:rect l="l" t="t" r="r" b="b"/>
              <a:pathLst>
                <a:path w="370" h="556" extrusionOk="0">
                  <a:moveTo>
                    <a:pt x="222" y="0"/>
                  </a:moveTo>
                  <a:cubicBezTo>
                    <a:pt x="162" y="0"/>
                    <a:pt x="108" y="42"/>
                    <a:pt x="108" y="124"/>
                  </a:cubicBezTo>
                  <a:cubicBezTo>
                    <a:pt x="108" y="255"/>
                    <a:pt x="1" y="362"/>
                    <a:pt x="24" y="493"/>
                  </a:cubicBezTo>
                  <a:cubicBezTo>
                    <a:pt x="24" y="529"/>
                    <a:pt x="60" y="541"/>
                    <a:pt x="84" y="553"/>
                  </a:cubicBezTo>
                  <a:cubicBezTo>
                    <a:pt x="97" y="555"/>
                    <a:pt x="110" y="556"/>
                    <a:pt x="122" y="556"/>
                  </a:cubicBezTo>
                  <a:cubicBezTo>
                    <a:pt x="317" y="556"/>
                    <a:pt x="370" y="293"/>
                    <a:pt x="370" y="136"/>
                  </a:cubicBezTo>
                  <a:cubicBezTo>
                    <a:pt x="352" y="45"/>
                    <a:pt x="284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2556;p44">
              <a:extLst>
                <a:ext uri="{FF2B5EF4-FFF2-40B4-BE49-F238E27FC236}">
                  <a16:creationId xmlns:a16="http://schemas.microsoft.com/office/drawing/2014/main" id="{AF7A42BD-6DA2-110B-C557-A40B6AF82A9F}"/>
                </a:ext>
              </a:extLst>
            </p:cNvPr>
            <p:cNvSpPr/>
            <p:nvPr/>
          </p:nvSpPr>
          <p:spPr>
            <a:xfrm>
              <a:off x="4305675" y="2132100"/>
              <a:ext cx="7075" cy="7625"/>
            </a:xfrm>
            <a:custGeom>
              <a:avLst/>
              <a:gdLst/>
              <a:ahLst/>
              <a:cxnLst/>
              <a:rect l="l" t="t" r="r" b="b"/>
              <a:pathLst>
                <a:path w="283" h="305" extrusionOk="0">
                  <a:moveTo>
                    <a:pt x="173" y="0"/>
                  </a:moveTo>
                  <a:cubicBezTo>
                    <a:pt x="155" y="0"/>
                    <a:pt x="140" y="6"/>
                    <a:pt x="128" y="18"/>
                  </a:cubicBezTo>
                  <a:cubicBezTo>
                    <a:pt x="104" y="54"/>
                    <a:pt x="104" y="66"/>
                    <a:pt x="92" y="113"/>
                  </a:cubicBezTo>
                  <a:cubicBezTo>
                    <a:pt x="92" y="137"/>
                    <a:pt x="92" y="137"/>
                    <a:pt x="56" y="149"/>
                  </a:cubicBezTo>
                  <a:cubicBezTo>
                    <a:pt x="0" y="205"/>
                    <a:pt x="51" y="305"/>
                    <a:pt x="127" y="305"/>
                  </a:cubicBezTo>
                  <a:cubicBezTo>
                    <a:pt x="131" y="305"/>
                    <a:pt x="135" y="304"/>
                    <a:pt x="140" y="304"/>
                  </a:cubicBezTo>
                  <a:cubicBezTo>
                    <a:pt x="199" y="292"/>
                    <a:pt x="247" y="244"/>
                    <a:pt x="259" y="185"/>
                  </a:cubicBezTo>
                  <a:cubicBezTo>
                    <a:pt x="283" y="125"/>
                    <a:pt x="283" y="77"/>
                    <a:pt x="235" y="18"/>
                  </a:cubicBezTo>
                  <a:cubicBezTo>
                    <a:pt x="211" y="6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2557;p44">
              <a:extLst>
                <a:ext uri="{FF2B5EF4-FFF2-40B4-BE49-F238E27FC236}">
                  <a16:creationId xmlns:a16="http://schemas.microsoft.com/office/drawing/2014/main" id="{6DEBCF4D-5A6B-1C96-72C8-6EAC4D3A665E}"/>
                </a:ext>
              </a:extLst>
            </p:cNvPr>
            <p:cNvSpPr/>
            <p:nvPr/>
          </p:nvSpPr>
          <p:spPr>
            <a:xfrm>
              <a:off x="4287875" y="2166175"/>
              <a:ext cx="7625" cy="14675"/>
            </a:xfrm>
            <a:custGeom>
              <a:avLst/>
              <a:gdLst/>
              <a:ahLst/>
              <a:cxnLst/>
              <a:rect l="l" t="t" r="r" b="b"/>
              <a:pathLst>
                <a:path w="305" h="587" extrusionOk="0">
                  <a:moveTo>
                    <a:pt x="97" y="0"/>
                  </a:moveTo>
                  <a:cubicBezTo>
                    <a:pt x="46" y="0"/>
                    <a:pt x="0" y="33"/>
                    <a:pt x="6" y="96"/>
                  </a:cubicBezTo>
                  <a:cubicBezTo>
                    <a:pt x="18" y="191"/>
                    <a:pt x="18" y="262"/>
                    <a:pt x="18" y="357"/>
                  </a:cubicBezTo>
                  <a:cubicBezTo>
                    <a:pt x="18" y="429"/>
                    <a:pt x="42" y="500"/>
                    <a:pt x="90" y="560"/>
                  </a:cubicBezTo>
                  <a:cubicBezTo>
                    <a:pt x="102" y="578"/>
                    <a:pt x="120" y="587"/>
                    <a:pt x="137" y="587"/>
                  </a:cubicBezTo>
                  <a:cubicBezTo>
                    <a:pt x="155" y="587"/>
                    <a:pt x="173" y="578"/>
                    <a:pt x="185" y="560"/>
                  </a:cubicBezTo>
                  <a:cubicBezTo>
                    <a:pt x="304" y="441"/>
                    <a:pt x="245" y="238"/>
                    <a:pt x="209" y="84"/>
                  </a:cubicBezTo>
                  <a:cubicBezTo>
                    <a:pt x="192" y="27"/>
                    <a:pt x="143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2558;p44">
              <a:extLst>
                <a:ext uri="{FF2B5EF4-FFF2-40B4-BE49-F238E27FC236}">
                  <a16:creationId xmlns:a16="http://schemas.microsoft.com/office/drawing/2014/main" id="{F7A9187B-2102-BFDD-F647-A733870BD013}"/>
                </a:ext>
              </a:extLst>
            </p:cNvPr>
            <p:cNvSpPr/>
            <p:nvPr/>
          </p:nvSpPr>
          <p:spPr>
            <a:xfrm>
              <a:off x="4296350" y="2158000"/>
              <a:ext cx="6875" cy="17300"/>
            </a:xfrm>
            <a:custGeom>
              <a:avLst/>
              <a:gdLst/>
              <a:ahLst/>
              <a:cxnLst/>
              <a:rect l="l" t="t" r="r" b="b"/>
              <a:pathLst>
                <a:path w="275" h="692" extrusionOk="0">
                  <a:moveTo>
                    <a:pt x="145" y="0"/>
                  </a:moveTo>
                  <a:cubicBezTo>
                    <a:pt x="79" y="0"/>
                    <a:pt x="6" y="46"/>
                    <a:pt x="13" y="125"/>
                  </a:cubicBezTo>
                  <a:cubicBezTo>
                    <a:pt x="25" y="232"/>
                    <a:pt x="25" y="327"/>
                    <a:pt x="13" y="423"/>
                  </a:cubicBezTo>
                  <a:cubicBezTo>
                    <a:pt x="1" y="518"/>
                    <a:pt x="1" y="589"/>
                    <a:pt x="60" y="661"/>
                  </a:cubicBezTo>
                  <a:cubicBezTo>
                    <a:pt x="68" y="683"/>
                    <a:pt x="95" y="692"/>
                    <a:pt x="116" y="692"/>
                  </a:cubicBezTo>
                  <a:cubicBezTo>
                    <a:pt x="129" y="692"/>
                    <a:pt x="139" y="689"/>
                    <a:pt x="144" y="684"/>
                  </a:cubicBezTo>
                  <a:cubicBezTo>
                    <a:pt x="239" y="625"/>
                    <a:pt x="251" y="530"/>
                    <a:pt x="263" y="423"/>
                  </a:cubicBezTo>
                  <a:cubicBezTo>
                    <a:pt x="275" y="303"/>
                    <a:pt x="275" y="208"/>
                    <a:pt x="251" y="101"/>
                  </a:cubicBezTo>
                  <a:cubicBezTo>
                    <a:pt x="251" y="31"/>
                    <a:pt x="200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2559;p44">
              <a:extLst>
                <a:ext uri="{FF2B5EF4-FFF2-40B4-BE49-F238E27FC236}">
                  <a16:creationId xmlns:a16="http://schemas.microsoft.com/office/drawing/2014/main" id="{96389955-D149-108A-3FC9-0EA8FE89DD7F}"/>
                </a:ext>
              </a:extLst>
            </p:cNvPr>
            <p:cNvSpPr/>
            <p:nvPr/>
          </p:nvSpPr>
          <p:spPr>
            <a:xfrm>
              <a:off x="4250225" y="2280050"/>
              <a:ext cx="15800" cy="5650"/>
            </a:xfrm>
            <a:custGeom>
              <a:avLst/>
              <a:gdLst/>
              <a:ahLst/>
              <a:cxnLst/>
              <a:rect l="l" t="t" r="r" b="b"/>
              <a:pathLst>
                <a:path w="632" h="226" extrusionOk="0">
                  <a:moveTo>
                    <a:pt x="436" y="0"/>
                  </a:moveTo>
                  <a:cubicBezTo>
                    <a:pt x="372" y="0"/>
                    <a:pt x="314" y="5"/>
                    <a:pt x="250" y="5"/>
                  </a:cubicBezTo>
                  <a:cubicBezTo>
                    <a:pt x="167" y="5"/>
                    <a:pt x="108" y="5"/>
                    <a:pt x="24" y="89"/>
                  </a:cubicBezTo>
                  <a:cubicBezTo>
                    <a:pt x="0" y="113"/>
                    <a:pt x="0" y="160"/>
                    <a:pt x="24" y="172"/>
                  </a:cubicBezTo>
                  <a:cubicBezTo>
                    <a:pt x="82" y="213"/>
                    <a:pt x="134" y="226"/>
                    <a:pt x="188" y="226"/>
                  </a:cubicBezTo>
                  <a:cubicBezTo>
                    <a:pt x="212" y="226"/>
                    <a:pt x="237" y="223"/>
                    <a:pt x="262" y="220"/>
                  </a:cubicBezTo>
                  <a:cubicBezTo>
                    <a:pt x="369" y="208"/>
                    <a:pt x="453" y="172"/>
                    <a:pt x="560" y="124"/>
                  </a:cubicBezTo>
                  <a:cubicBezTo>
                    <a:pt x="631" y="113"/>
                    <a:pt x="596" y="5"/>
                    <a:pt x="536" y="5"/>
                  </a:cubicBezTo>
                  <a:cubicBezTo>
                    <a:pt x="500" y="1"/>
                    <a:pt x="467" y="0"/>
                    <a:pt x="4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2560;p44">
              <a:extLst>
                <a:ext uri="{FF2B5EF4-FFF2-40B4-BE49-F238E27FC236}">
                  <a16:creationId xmlns:a16="http://schemas.microsoft.com/office/drawing/2014/main" id="{BD251EE2-AF83-21CE-70A1-74BA269C719C}"/>
                </a:ext>
              </a:extLst>
            </p:cNvPr>
            <p:cNvSpPr/>
            <p:nvPr/>
          </p:nvSpPr>
          <p:spPr>
            <a:xfrm>
              <a:off x="4251050" y="2263325"/>
              <a:ext cx="14350" cy="9275"/>
            </a:xfrm>
            <a:custGeom>
              <a:avLst/>
              <a:gdLst/>
              <a:ahLst/>
              <a:cxnLst/>
              <a:rect l="l" t="t" r="r" b="b"/>
              <a:pathLst>
                <a:path w="574" h="371" extrusionOk="0">
                  <a:moveTo>
                    <a:pt x="479" y="1"/>
                  </a:moveTo>
                  <a:cubicBezTo>
                    <a:pt x="464" y="1"/>
                    <a:pt x="447" y="6"/>
                    <a:pt x="432" y="20"/>
                  </a:cubicBezTo>
                  <a:cubicBezTo>
                    <a:pt x="325" y="103"/>
                    <a:pt x="194" y="151"/>
                    <a:pt x="86" y="198"/>
                  </a:cubicBezTo>
                  <a:cubicBezTo>
                    <a:pt x="1" y="241"/>
                    <a:pt x="40" y="370"/>
                    <a:pt x="127" y="370"/>
                  </a:cubicBezTo>
                  <a:cubicBezTo>
                    <a:pt x="137" y="370"/>
                    <a:pt x="147" y="368"/>
                    <a:pt x="158" y="365"/>
                  </a:cubicBezTo>
                  <a:cubicBezTo>
                    <a:pt x="229" y="341"/>
                    <a:pt x="313" y="317"/>
                    <a:pt x="372" y="281"/>
                  </a:cubicBezTo>
                  <a:cubicBezTo>
                    <a:pt x="432" y="234"/>
                    <a:pt x="491" y="186"/>
                    <a:pt x="527" y="127"/>
                  </a:cubicBezTo>
                  <a:cubicBezTo>
                    <a:pt x="573" y="71"/>
                    <a:pt x="533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2561;p44">
              <a:extLst>
                <a:ext uri="{FF2B5EF4-FFF2-40B4-BE49-F238E27FC236}">
                  <a16:creationId xmlns:a16="http://schemas.microsoft.com/office/drawing/2014/main" id="{F7BD6430-21FB-DC90-6A30-9B9D41474522}"/>
                </a:ext>
              </a:extLst>
            </p:cNvPr>
            <p:cNvSpPr/>
            <p:nvPr/>
          </p:nvSpPr>
          <p:spPr>
            <a:xfrm>
              <a:off x="4252300" y="2252675"/>
              <a:ext cx="14700" cy="9925"/>
            </a:xfrm>
            <a:custGeom>
              <a:avLst/>
              <a:gdLst/>
              <a:ahLst/>
              <a:cxnLst/>
              <a:rect l="l" t="t" r="r" b="b"/>
              <a:pathLst>
                <a:path w="588" h="397" extrusionOk="0">
                  <a:moveTo>
                    <a:pt x="447" y="0"/>
                  </a:moveTo>
                  <a:cubicBezTo>
                    <a:pt x="427" y="0"/>
                    <a:pt x="408" y="9"/>
                    <a:pt x="394" y="29"/>
                  </a:cubicBezTo>
                  <a:cubicBezTo>
                    <a:pt x="334" y="88"/>
                    <a:pt x="275" y="148"/>
                    <a:pt x="203" y="184"/>
                  </a:cubicBezTo>
                  <a:cubicBezTo>
                    <a:pt x="144" y="196"/>
                    <a:pt x="1" y="255"/>
                    <a:pt x="84" y="350"/>
                  </a:cubicBezTo>
                  <a:cubicBezTo>
                    <a:pt x="113" y="384"/>
                    <a:pt x="151" y="397"/>
                    <a:pt x="189" y="397"/>
                  </a:cubicBezTo>
                  <a:cubicBezTo>
                    <a:pt x="245" y="397"/>
                    <a:pt x="304" y="371"/>
                    <a:pt x="346" y="350"/>
                  </a:cubicBezTo>
                  <a:cubicBezTo>
                    <a:pt x="441" y="303"/>
                    <a:pt x="501" y="231"/>
                    <a:pt x="560" y="148"/>
                  </a:cubicBezTo>
                  <a:cubicBezTo>
                    <a:pt x="587" y="85"/>
                    <a:pt x="511" y="0"/>
                    <a:pt x="4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2562;p44">
              <a:extLst>
                <a:ext uri="{FF2B5EF4-FFF2-40B4-BE49-F238E27FC236}">
                  <a16:creationId xmlns:a16="http://schemas.microsoft.com/office/drawing/2014/main" id="{3C20CD43-464E-8243-91D6-63294364F4CC}"/>
                </a:ext>
              </a:extLst>
            </p:cNvPr>
            <p:cNvSpPr/>
            <p:nvPr/>
          </p:nvSpPr>
          <p:spPr>
            <a:xfrm>
              <a:off x="4253800" y="2243200"/>
              <a:ext cx="12450" cy="7700"/>
            </a:xfrm>
            <a:custGeom>
              <a:avLst/>
              <a:gdLst/>
              <a:ahLst/>
              <a:cxnLst/>
              <a:rect l="l" t="t" r="r" b="b"/>
              <a:pathLst>
                <a:path w="498" h="308" extrusionOk="0">
                  <a:moveTo>
                    <a:pt x="307" y="1"/>
                  </a:moveTo>
                  <a:cubicBezTo>
                    <a:pt x="279" y="1"/>
                    <a:pt x="250" y="12"/>
                    <a:pt x="226" y="39"/>
                  </a:cubicBezTo>
                  <a:cubicBezTo>
                    <a:pt x="191" y="74"/>
                    <a:pt x="167" y="86"/>
                    <a:pt x="143" y="86"/>
                  </a:cubicBezTo>
                  <a:cubicBezTo>
                    <a:pt x="84" y="98"/>
                    <a:pt x="60" y="134"/>
                    <a:pt x="24" y="170"/>
                  </a:cubicBezTo>
                  <a:cubicBezTo>
                    <a:pt x="0" y="194"/>
                    <a:pt x="0" y="217"/>
                    <a:pt x="24" y="229"/>
                  </a:cubicBezTo>
                  <a:cubicBezTo>
                    <a:pt x="57" y="286"/>
                    <a:pt x="106" y="307"/>
                    <a:pt x="160" y="307"/>
                  </a:cubicBezTo>
                  <a:cubicBezTo>
                    <a:pt x="241" y="307"/>
                    <a:pt x="334" y="260"/>
                    <a:pt x="405" y="217"/>
                  </a:cubicBezTo>
                  <a:cubicBezTo>
                    <a:pt x="497" y="134"/>
                    <a:pt x="403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2563;p44">
              <a:extLst>
                <a:ext uri="{FF2B5EF4-FFF2-40B4-BE49-F238E27FC236}">
                  <a16:creationId xmlns:a16="http://schemas.microsoft.com/office/drawing/2014/main" id="{F6292F08-7183-A6C2-60E6-3D7E7B93F5FA}"/>
                </a:ext>
              </a:extLst>
            </p:cNvPr>
            <p:cNvSpPr/>
            <p:nvPr/>
          </p:nvSpPr>
          <p:spPr>
            <a:xfrm>
              <a:off x="4253500" y="2233075"/>
              <a:ext cx="10575" cy="4975"/>
            </a:xfrm>
            <a:custGeom>
              <a:avLst/>
              <a:gdLst/>
              <a:ahLst/>
              <a:cxnLst/>
              <a:rect l="l" t="t" r="r" b="b"/>
              <a:pathLst>
                <a:path w="423" h="199" extrusionOk="0">
                  <a:moveTo>
                    <a:pt x="321" y="1"/>
                  </a:moveTo>
                  <a:cubicBezTo>
                    <a:pt x="314" y="1"/>
                    <a:pt x="306" y="1"/>
                    <a:pt x="298" y="3"/>
                  </a:cubicBezTo>
                  <a:cubicBezTo>
                    <a:pt x="250" y="15"/>
                    <a:pt x="191" y="27"/>
                    <a:pt x="155" y="27"/>
                  </a:cubicBezTo>
                  <a:cubicBezTo>
                    <a:pt x="96" y="39"/>
                    <a:pt x="72" y="39"/>
                    <a:pt x="36" y="87"/>
                  </a:cubicBezTo>
                  <a:cubicBezTo>
                    <a:pt x="0" y="98"/>
                    <a:pt x="0" y="146"/>
                    <a:pt x="36" y="158"/>
                  </a:cubicBezTo>
                  <a:cubicBezTo>
                    <a:pt x="63" y="185"/>
                    <a:pt x="96" y="198"/>
                    <a:pt x="136" y="198"/>
                  </a:cubicBezTo>
                  <a:cubicBezTo>
                    <a:pt x="150" y="198"/>
                    <a:pt x="164" y="197"/>
                    <a:pt x="179" y="194"/>
                  </a:cubicBezTo>
                  <a:cubicBezTo>
                    <a:pt x="238" y="170"/>
                    <a:pt x="298" y="158"/>
                    <a:pt x="346" y="146"/>
                  </a:cubicBezTo>
                  <a:cubicBezTo>
                    <a:pt x="423" y="124"/>
                    <a:pt x="408" y="1"/>
                    <a:pt x="3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2564;p44">
              <a:extLst>
                <a:ext uri="{FF2B5EF4-FFF2-40B4-BE49-F238E27FC236}">
                  <a16:creationId xmlns:a16="http://schemas.microsoft.com/office/drawing/2014/main" id="{188B1471-1858-DF26-2ECF-49BEDD6D1602}"/>
                </a:ext>
              </a:extLst>
            </p:cNvPr>
            <p:cNvSpPr/>
            <p:nvPr/>
          </p:nvSpPr>
          <p:spPr>
            <a:xfrm>
              <a:off x="4252900" y="2222825"/>
              <a:ext cx="11000" cy="5275"/>
            </a:xfrm>
            <a:custGeom>
              <a:avLst/>
              <a:gdLst/>
              <a:ahLst/>
              <a:cxnLst/>
              <a:rect l="l" t="t" r="r" b="b"/>
              <a:pathLst>
                <a:path w="440" h="211" extrusionOk="0">
                  <a:moveTo>
                    <a:pt x="336" y="0"/>
                  </a:moveTo>
                  <a:cubicBezTo>
                    <a:pt x="325" y="0"/>
                    <a:pt x="312" y="3"/>
                    <a:pt x="298" y="8"/>
                  </a:cubicBezTo>
                  <a:cubicBezTo>
                    <a:pt x="227" y="20"/>
                    <a:pt x="179" y="20"/>
                    <a:pt x="131" y="32"/>
                  </a:cubicBezTo>
                  <a:cubicBezTo>
                    <a:pt x="72" y="56"/>
                    <a:pt x="36" y="80"/>
                    <a:pt x="12" y="127"/>
                  </a:cubicBezTo>
                  <a:cubicBezTo>
                    <a:pt x="1" y="139"/>
                    <a:pt x="12" y="175"/>
                    <a:pt x="24" y="187"/>
                  </a:cubicBezTo>
                  <a:cubicBezTo>
                    <a:pt x="84" y="211"/>
                    <a:pt x="120" y="211"/>
                    <a:pt x="179" y="211"/>
                  </a:cubicBezTo>
                  <a:cubicBezTo>
                    <a:pt x="239" y="199"/>
                    <a:pt x="298" y="199"/>
                    <a:pt x="334" y="187"/>
                  </a:cubicBezTo>
                  <a:cubicBezTo>
                    <a:pt x="439" y="145"/>
                    <a:pt x="423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2565;p44">
              <a:extLst>
                <a:ext uri="{FF2B5EF4-FFF2-40B4-BE49-F238E27FC236}">
                  <a16:creationId xmlns:a16="http://schemas.microsoft.com/office/drawing/2014/main" id="{F8BA8347-869F-E23B-4F62-0DE748F2DB41}"/>
                </a:ext>
              </a:extLst>
            </p:cNvPr>
            <p:cNvSpPr/>
            <p:nvPr/>
          </p:nvSpPr>
          <p:spPr>
            <a:xfrm>
              <a:off x="4250825" y="2214325"/>
              <a:ext cx="10225" cy="5225"/>
            </a:xfrm>
            <a:custGeom>
              <a:avLst/>
              <a:gdLst/>
              <a:ahLst/>
              <a:cxnLst/>
              <a:rect l="l" t="t" r="r" b="b"/>
              <a:pathLst>
                <a:path w="409" h="209" extrusionOk="0">
                  <a:moveTo>
                    <a:pt x="297" y="0"/>
                  </a:moveTo>
                  <a:cubicBezTo>
                    <a:pt x="290" y="0"/>
                    <a:pt x="282" y="1"/>
                    <a:pt x="274" y="3"/>
                  </a:cubicBezTo>
                  <a:cubicBezTo>
                    <a:pt x="226" y="15"/>
                    <a:pt x="167" y="15"/>
                    <a:pt x="119" y="39"/>
                  </a:cubicBezTo>
                  <a:cubicBezTo>
                    <a:pt x="84" y="39"/>
                    <a:pt x="48" y="39"/>
                    <a:pt x="12" y="75"/>
                  </a:cubicBezTo>
                  <a:cubicBezTo>
                    <a:pt x="0" y="110"/>
                    <a:pt x="0" y="134"/>
                    <a:pt x="12" y="170"/>
                  </a:cubicBezTo>
                  <a:cubicBezTo>
                    <a:pt x="41" y="199"/>
                    <a:pt x="84" y="208"/>
                    <a:pt x="130" y="208"/>
                  </a:cubicBezTo>
                  <a:cubicBezTo>
                    <a:pt x="196" y="208"/>
                    <a:pt x="267" y="189"/>
                    <a:pt x="310" y="182"/>
                  </a:cubicBezTo>
                  <a:cubicBezTo>
                    <a:pt x="409" y="127"/>
                    <a:pt x="386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2566;p44">
              <a:extLst>
                <a:ext uri="{FF2B5EF4-FFF2-40B4-BE49-F238E27FC236}">
                  <a16:creationId xmlns:a16="http://schemas.microsoft.com/office/drawing/2014/main" id="{93C3F61D-0851-DCC6-A0A0-51DA1C965FD1}"/>
                </a:ext>
              </a:extLst>
            </p:cNvPr>
            <p:cNvSpPr/>
            <p:nvPr/>
          </p:nvSpPr>
          <p:spPr>
            <a:xfrm>
              <a:off x="4250825" y="2198675"/>
              <a:ext cx="12700" cy="7400"/>
            </a:xfrm>
            <a:custGeom>
              <a:avLst/>
              <a:gdLst/>
              <a:ahLst/>
              <a:cxnLst/>
              <a:rect l="l" t="t" r="r" b="b"/>
              <a:pathLst>
                <a:path w="508" h="296" extrusionOk="0">
                  <a:moveTo>
                    <a:pt x="357" y="0"/>
                  </a:moveTo>
                  <a:cubicBezTo>
                    <a:pt x="343" y="0"/>
                    <a:pt x="327" y="3"/>
                    <a:pt x="310" y="10"/>
                  </a:cubicBezTo>
                  <a:cubicBezTo>
                    <a:pt x="238" y="34"/>
                    <a:pt x="155" y="46"/>
                    <a:pt x="84" y="81"/>
                  </a:cubicBezTo>
                  <a:cubicBezTo>
                    <a:pt x="36" y="93"/>
                    <a:pt x="0" y="141"/>
                    <a:pt x="0" y="189"/>
                  </a:cubicBezTo>
                  <a:cubicBezTo>
                    <a:pt x="0" y="200"/>
                    <a:pt x="0" y="224"/>
                    <a:pt x="12" y="236"/>
                  </a:cubicBezTo>
                  <a:cubicBezTo>
                    <a:pt x="36" y="272"/>
                    <a:pt x="84" y="296"/>
                    <a:pt x="107" y="296"/>
                  </a:cubicBezTo>
                  <a:cubicBezTo>
                    <a:pt x="191" y="284"/>
                    <a:pt x="286" y="272"/>
                    <a:pt x="369" y="236"/>
                  </a:cubicBezTo>
                  <a:cubicBezTo>
                    <a:pt x="507" y="194"/>
                    <a:pt x="475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2567;p44">
              <a:extLst>
                <a:ext uri="{FF2B5EF4-FFF2-40B4-BE49-F238E27FC236}">
                  <a16:creationId xmlns:a16="http://schemas.microsoft.com/office/drawing/2014/main" id="{AA027FDE-2092-9395-F1B2-5295CC1337D4}"/>
                </a:ext>
              </a:extLst>
            </p:cNvPr>
            <p:cNvSpPr/>
            <p:nvPr/>
          </p:nvSpPr>
          <p:spPr>
            <a:xfrm>
              <a:off x="4250225" y="2193000"/>
              <a:ext cx="8050" cy="3375"/>
            </a:xfrm>
            <a:custGeom>
              <a:avLst/>
              <a:gdLst/>
              <a:ahLst/>
              <a:cxnLst/>
              <a:rect l="l" t="t" r="r" b="b"/>
              <a:pathLst>
                <a:path w="322" h="135" extrusionOk="0">
                  <a:moveTo>
                    <a:pt x="109" y="0"/>
                  </a:moveTo>
                  <a:cubicBezTo>
                    <a:pt x="70" y="0"/>
                    <a:pt x="34" y="8"/>
                    <a:pt x="12" y="35"/>
                  </a:cubicBezTo>
                  <a:cubicBezTo>
                    <a:pt x="0" y="58"/>
                    <a:pt x="0" y="82"/>
                    <a:pt x="12" y="94"/>
                  </a:cubicBezTo>
                  <a:cubicBezTo>
                    <a:pt x="39" y="127"/>
                    <a:pt x="84" y="135"/>
                    <a:pt x="130" y="135"/>
                  </a:cubicBezTo>
                  <a:cubicBezTo>
                    <a:pt x="168" y="135"/>
                    <a:pt x="207" y="130"/>
                    <a:pt x="238" y="130"/>
                  </a:cubicBezTo>
                  <a:cubicBezTo>
                    <a:pt x="242" y="130"/>
                    <a:pt x="246" y="131"/>
                    <a:pt x="249" y="131"/>
                  </a:cubicBezTo>
                  <a:cubicBezTo>
                    <a:pt x="322" y="131"/>
                    <a:pt x="318" y="11"/>
                    <a:pt x="238" y="11"/>
                  </a:cubicBezTo>
                  <a:cubicBezTo>
                    <a:pt x="206" y="11"/>
                    <a:pt x="156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2568;p44">
              <a:extLst>
                <a:ext uri="{FF2B5EF4-FFF2-40B4-BE49-F238E27FC236}">
                  <a16:creationId xmlns:a16="http://schemas.microsoft.com/office/drawing/2014/main" id="{BD5467C7-4580-1CB6-8790-36916ADE9CF3}"/>
                </a:ext>
              </a:extLst>
            </p:cNvPr>
            <p:cNvSpPr/>
            <p:nvPr/>
          </p:nvSpPr>
          <p:spPr>
            <a:xfrm>
              <a:off x="4244275" y="2177250"/>
              <a:ext cx="12225" cy="8600"/>
            </a:xfrm>
            <a:custGeom>
              <a:avLst/>
              <a:gdLst/>
              <a:ahLst/>
              <a:cxnLst/>
              <a:rect l="l" t="t" r="r" b="b"/>
              <a:pathLst>
                <a:path w="489" h="344" extrusionOk="0">
                  <a:moveTo>
                    <a:pt x="238" y="1"/>
                  </a:moveTo>
                  <a:cubicBezTo>
                    <a:pt x="191" y="1"/>
                    <a:pt x="143" y="16"/>
                    <a:pt x="107" y="45"/>
                  </a:cubicBezTo>
                  <a:cubicBezTo>
                    <a:pt x="48" y="93"/>
                    <a:pt x="0" y="188"/>
                    <a:pt x="72" y="248"/>
                  </a:cubicBezTo>
                  <a:cubicBezTo>
                    <a:pt x="84" y="272"/>
                    <a:pt x="107" y="284"/>
                    <a:pt x="131" y="295"/>
                  </a:cubicBezTo>
                  <a:cubicBezTo>
                    <a:pt x="139" y="303"/>
                    <a:pt x="175" y="325"/>
                    <a:pt x="185" y="325"/>
                  </a:cubicBezTo>
                  <a:cubicBezTo>
                    <a:pt x="191" y="325"/>
                    <a:pt x="189" y="317"/>
                    <a:pt x="167" y="295"/>
                  </a:cubicBezTo>
                  <a:lnTo>
                    <a:pt x="167" y="295"/>
                  </a:lnTo>
                  <a:cubicBezTo>
                    <a:pt x="203" y="325"/>
                    <a:pt x="250" y="343"/>
                    <a:pt x="296" y="343"/>
                  </a:cubicBezTo>
                  <a:cubicBezTo>
                    <a:pt x="343" y="343"/>
                    <a:pt x="387" y="325"/>
                    <a:pt x="417" y="284"/>
                  </a:cubicBezTo>
                  <a:cubicBezTo>
                    <a:pt x="488" y="212"/>
                    <a:pt x="465" y="105"/>
                    <a:pt x="369" y="45"/>
                  </a:cubicBezTo>
                  <a:cubicBezTo>
                    <a:pt x="334" y="16"/>
                    <a:pt x="286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2569;p44">
              <a:extLst>
                <a:ext uri="{FF2B5EF4-FFF2-40B4-BE49-F238E27FC236}">
                  <a16:creationId xmlns:a16="http://schemas.microsoft.com/office/drawing/2014/main" id="{2BD74477-DA13-5348-F48B-F0B16889E31F}"/>
                </a:ext>
              </a:extLst>
            </p:cNvPr>
            <p:cNvSpPr/>
            <p:nvPr/>
          </p:nvSpPr>
          <p:spPr>
            <a:xfrm>
              <a:off x="4241825" y="2167500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82" y="1"/>
                  </a:moveTo>
                  <a:cubicBezTo>
                    <a:pt x="170" y="1"/>
                    <a:pt x="158" y="3"/>
                    <a:pt x="146" y="7"/>
                  </a:cubicBezTo>
                  <a:cubicBezTo>
                    <a:pt x="48" y="18"/>
                    <a:pt x="0" y="157"/>
                    <a:pt x="82" y="191"/>
                  </a:cubicBezTo>
                  <a:lnTo>
                    <a:pt x="82" y="191"/>
                  </a:lnTo>
                  <a:cubicBezTo>
                    <a:pt x="100" y="234"/>
                    <a:pt x="145" y="255"/>
                    <a:pt x="191" y="255"/>
                  </a:cubicBezTo>
                  <a:cubicBezTo>
                    <a:pt x="259" y="255"/>
                    <a:pt x="326" y="209"/>
                    <a:pt x="301" y="126"/>
                  </a:cubicBezTo>
                  <a:cubicBezTo>
                    <a:pt x="291" y="47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2570;p44">
              <a:extLst>
                <a:ext uri="{FF2B5EF4-FFF2-40B4-BE49-F238E27FC236}">
                  <a16:creationId xmlns:a16="http://schemas.microsoft.com/office/drawing/2014/main" id="{EBE59306-B532-B991-BCAC-416981C29DAF}"/>
                </a:ext>
              </a:extLst>
            </p:cNvPr>
            <p:cNvSpPr/>
            <p:nvPr/>
          </p:nvSpPr>
          <p:spPr>
            <a:xfrm>
              <a:off x="4281175" y="2273300"/>
              <a:ext cx="13575" cy="13050"/>
            </a:xfrm>
            <a:custGeom>
              <a:avLst/>
              <a:gdLst/>
              <a:ahLst/>
              <a:cxnLst/>
              <a:rect l="l" t="t" r="r" b="b"/>
              <a:pathLst>
                <a:path w="543" h="522" extrusionOk="0">
                  <a:moveTo>
                    <a:pt x="427" y="1"/>
                  </a:moveTo>
                  <a:cubicBezTo>
                    <a:pt x="402" y="1"/>
                    <a:pt x="376" y="12"/>
                    <a:pt x="358" y="37"/>
                  </a:cubicBezTo>
                  <a:cubicBezTo>
                    <a:pt x="286" y="121"/>
                    <a:pt x="251" y="192"/>
                    <a:pt x="179" y="263"/>
                  </a:cubicBezTo>
                  <a:lnTo>
                    <a:pt x="84" y="359"/>
                  </a:lnTo>
                  <a:cubicBezTo>
                    <a:pt x="60" y="383"/>
                    <a:pt x="36" y="418"/>
                    <a:pt x="13" y="442"/>
                  </a:cubicBezTo>
                  <a:cubicBezTo>
                    <a:pt x="1" y="454"/>
                    <a:pt x="1" y="478"/>
                    <a:pt x="13" y="490"/>
                  </a:cubicBezTo>
                  <a:cubicBezTo>
                    <a:pt x="52" y="512"/>
                    <a:pt x="89" y="521"/>
                    <a:pt x="124" y="521"/>
                  </a:cubicBezTo>
                  <a:cubicBezTo>
                    <a:pt x="297" y="521"/>
                    <a:pt x="411" y="281"/>
                    <a:pt x="501" y="133"/>
                  </a:cubicBezTo>
                  <a:cubicBezTo>
                    <a:pt x="542" y="58"/>
                    <a:pt x="486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2571;p44">
              <a:extLst>
                <a:ext uri="{FF2B5EF4-FFF2-40B4-BE49-F238E27FC236}">
                  <a16:creationId xmlns:a16="http://schemas.microsoft.com/office/drawing/2014/main" id="{4C31B22C-C5EF-3CE7-F277-47E586D162C8}"/>
                </a:ext>
              </a:extLst>
            </p:cNvPr>
            <p:cNvSpPr/>
            <p:nvPr/>
          </p:nvSpPr>
          <p:spPr>
            <a:xfrm>
              <a:off x="4281175" y="2260750"/>
              <a:ext cx="13025" cy="10225"/>
            </a:xfrm>
            <a:custGeom>
              <a:avLst/>
              <a:gdLst/>
              <a:ahLst/>
              <a:cxnLst/>
              <a:rect l="l" t="t" r="r" b="b"/>
              <a:pathLst>
                <a:path w="521" h="409" extrusionOk="0">
                  <a:moveTo>
                    <a:pt x="395" y="0"/>
                  </a:moveTo>
                  <a:cubicBezTo>
                    <a:pt x="363" y="0"/>
                    <a:pt x="330" y="15"/>
                    <a:pt x="310" y="51"/>
                  </a:cubicBezTo>
                  <a:cubicBezTo>
                    <a:pt x="274" y="111"/>
                    <a:pt x="251" y="158"/>
                    <a:pt x="191" y="170"/>
                  </a:cubicBezTo>
                  <a:cubicBezTo>
                    <a:pt x="155" y="182"/>
                    <a:pt x="132" y="182"/>
                    <a:pt x="96" y="206"/>
                  </a:cubicBezTo>
                  <a:cubicBezTo>
                    <a:pt x="72" y="218"/>
                    <a:pt x="60" y="242"/>
                    <a:pt x="24" y="254"/>
                  </a:cubicBezTo>
                  <a:cubicBezTo>
                    <a:pt x="1" y="277"/>
                    <a:pt x="1" y="337"/>
                    <a:pt x="24" y="349"/>
                  </a:cubicBezTo>
                  <a:cubicBezTo>
                    <a:pt x="60" y="384"/>
                    <a:pt x="96" y="408"/>
                    <a:pt x="143" y="408"/>
                  </a:cubicBezTo>
                  <a:cubicBezTo>
                    <a:pt x="191" y="408"/>
                    <a:pt x="251" y="384"/>
                    <a:pt x="298" y="349"/>
                  </a:cubicBezTo>
                  <a:cubicBezTo>
                    <a:pt x="382" y="289"/>
                    <a:pt x="441" y="218"/>
                    <a:pt x="489" y="111"/>
                  </a:cubicBezTo>
                  <a:cubicBezTo>
                    <a:pt x="520" y="56"/>
                    <a:pt x="458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2572;p44">
              <a:extLst>
                <a:ext uri="{FF2B5EF4-FFF2-40B4-BE49-F238E27FC236}">
                  <a16:creationId xmlns:a16="http://schemas.microsoft.com/office/drawing/2014/main" id="{0AFF4E8E-8093-83A8-1B99-4AD8A670C503}"/>
                </a:ext>
              </a:extLst>
            </p:cNvPr>
            <p:cNvSpPr/>
            <p:nvPr/>
          </p:nvSpPr>
          <p:spPr>
            <a:xfrm>
              <a:off x="4278500" y="2255875"/>
              <a:ext cx="10500" cy="7550"/>
            </a:xfrm>
            <a:custGeom>
              <a:avLst/>
              <a:gdLst/>
              <a:ahLst/>
              <a:cxnLst/>
              <a:rect l="l" t="t" r="r" b="b"/>
              <a:pathLst>
                <a:path w="420" h="302" extrusionOk="0">
                  <a:moveTo>
                    <a:pt x="199" y="0"/>
                  </a:moveTo>
                  <a:cubicBezTo>
                    <a:pt x="130" y="0"/>
                    <a:pt x="72" y="16"/>
                    <a:pt x="24" y="79"/>
                  </a:cubicBezTo>
                  <a:cubicBezTo>
                    <a:pt x="0" y="115"/>
                    <a:pt x="0" y="187"/>
                    <a:pt x="24" y="222"/>
                  </a:cubicBezTo>
                  <a:cubicBezTo>
                    <a:pt x="72" y="286"/>
                    <a:pt x="135" y="302"/>
                    <a:pt x="204" y="302"/>
                  </a:cubicBezTo>
                  <a:cubicBezTo>
                    <a:pt x="239" y="302"/>
                    <a:pt x="274" y="298"/>
                    <a:pt x="310" y="294"/>
                  </a:cubicBezTo>
                  <a:cubicBezTo>
                    <a:pt x="335" y="290"/>
                    <a:pt x="357" y="275"/>
                    <a:pt x="374" y="256"/>
                  </a:cubicBezTo>
                  <a:lnTo>
                    <a:pt x="374" y="256"/>
                  </a:lnTo>
                  <a:cubicBezTo>
                    <a:pt x="392" y="239"/>
                    <a:pt x="406" y="216"/>
                    <a:pt x="417" y="187"/>
                  </a:cubicBezTo>
                  <a:cubicBezTo>
                    <a:pt x="419" y="175"/>
                    <a:pt x="419" y="163"/>
                    <a:pt x="418" y="151"/>
                  </a:cubicBezTo>
                  <a:lnTo>
                    <a:pt x="418" y="151"/>
                  </a:lnTo>
                  <a:cubicBezTo>
                    <a:pt x="419" y="139"/>
                    <a:pt x="419" y="127"/>
                    <a:pt x="417" y="115"/>
                  </a:cubicBezTo>
                  <a:cubicBezTo>
                    <a:pt x="405" y="84"/>
                    <a:pt x="390" y="60"/>
                    <a:pt x="372" y="43"/>
                  </a:cubicBezTo>
                  <a:lnTo>
                    <a:pt x="372" y="43"/>
                  </a:lnTo>
                  <a:cubicBezTo>
                    <a:pt x="354" y="25"/>
                    <a:pt x="334" y="12"/>
                    <a:pt x="310" y="8"/>
                  </a:cubicBezTo>
                  <a:cubicBezTo>
                    <a:pt x="270" y="4"/>
                    <a:pt x="233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2573;p44">
              <a:extLst>
                <a:ext uri="{FF2B5EF4-FFF2-40B4-BE49-F238E27FC236}">
                  <a16:creationId xmlns:a16="http://schemas.microsoft.com/office/drawing/2014/main" id="{12D60F5C-B0DD-CB6A-B3E6-FA7814BBA5E5}"/>
                </a:ext>
              </a:extLst>
            </p:cNvPr>
            <p:cNvSpPr/>
            <p:nvPr/>
          </p:nvSpPr>
          <p:spPr>
            <a:xfrm>
              <a:off x="4277000" y="2245775"/>
              <a:ext cx="11125" cy="5800"/>
            </a:xfrm>
            <a:custGeom>
              <a:avLst/>
              <a:gdLst/>
              <a:ahLst/>
              <a:cxnLst/>
              <a:rect l="l" t="t" r="r" b="b"/>
              <a:pathLst>
                <a:path w="445" h="232" extrusionOk="0">
                  <a:moveTo>
                    <a:pt x="345" y="1"/>
                  </a:moveTo>
                  <a:cubicBezTo>
                    <a:pt x="334" y="1"/>
                    <a:pt x="323" y="3"/>
                    <a:pt x="310" y="7"/>
                  </a:cubicBezTo>
                  <a:cubicBezTo>
                    <a:pt x="263" y="43"/>
                    <a:pt x="203" y="55"/>
                    <a:pt x="144" y="67"/>
                  </a:cubicBezTo>
                  <a:cubicBezTo>
                    <a:pt x="84" y="67"/>
                    <a:pt x="60" y="91"/>
                    <a:pt x="13" y="126"/>
                  </a:cubicBezTo>
                  <a:cubicBezTo>
                    <a:pt x="1" y="150"/>
                    <a:pt x="1" y="174"/>
                    <a:pt x="13" y="186"/>
                  </a:cubicBezTo>
                  <a:cubicBezTo>
                    <a:pt x="48" y="221"/>
                    <a:pt x="79" y="231"/>
                    <a:pt x="113" y="231"/>
                  </a:cubicBezTo>
                  <a:cubicBezTo>
                    <a:pt x="137" y="231"/>
                    <a:pt x="162" y="226"/>
                    <a:pt x="191" y="221"/>
                  </a:cubicBezTo>
                  <a:cubicBezTo>
                    <a:pt x="251" y="198"/>
                    <a:pt x="322" y="174"/>
                    <a:pt x="382" y="126"/>
                  </a:cubicBezTo>
                  <a:cubicBezTo>
                    <a:pt x="444" y="95"/>
                    <a:pt x="416" y="1"/>
                    <a:pt x="3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2574;p44">
              <a:extLst>
                <a:ext uri="{FF2B5EF4-FFF2-40B4-BE49-F238E27FC236}">
                  <a16:creationId xmlns:a16="http://schemas.microsoft.com/office/drawing/2014/main" id="{348914E7-BE89-1F12-913A-BF3A160BD8CA}"/>
                </a:ext>
              </a:extLst>
            </p:cNvPr>
            <p:cNvSpPr/>
            <p:nvPr/>
          </p:nvSpPr>
          <p:spPr>
            <a:xfrm>
              <a:off x="4275525" y="2232275"/>
              <a:ext cx="15650" cy="8900"/>
            </a:xfrm>
            <a:custGeom>
              <a:avLst/>
              <a:gdLst/>
              <a:ahLst/>
              <a:cxnLst/>
              <a:rect l="l" t="t" r="r" b="b"/>
              <a:pathLst>
                <a:path w="626" h="356" extrusionOk="0">
                  <a:moveTo>
                    <a:pt x="284" y="1"/>
                  </a:moveTo>
                  <a:cubicBezTo>
                    <a:pt x="211" y="1"/>
                    <a:pt x="139" y="21"/>
                    <a:pt x="84" y="71"/>
                  </a:cubicBezTo>
                  <a:cubicBezTo>
                    <a:pt x="0" y="166"/>
                    <a:pt x="48" y="297"/>
                    <a:pt x="167" y="333"/>
                  </a:cubicBezTo>
                  <a:cubicBezTo>
                    <a:pt x="189" y="342"/>
                    <a:pt x="211" y="344"/>
                    <a:pt x="233" y="344"/>
                  </a:cubicBezTo>
                  <a:cubicBezTo>
                    <a:pt x="257" y="344"/>
                    <a:pt x="281" y="341"/>
                    <a:pt x="305" y="341"/>
                  </a:cubicBezTo>
                  <a:cubicBezTo>
                    <a:pt x="319" y="341"/>
                    <a:pt x="332" y="342"/>
                    <a:pt x="346" y="345"/>
                  </a:cubicBezTo>
                  <a:cubicBezTo>
                    <a:pt x="363" y="352"/>
                    <a:pt x="381" y="356"/>
                    <a:pt x="397" y="356"/>
                  </a:cubicBezTo>
                  <a:cubicBezTo>
                    <a:pt x="537" y="356"/>
                    <a:pt x="626" y="111"/>
                    <a:pt x="477" y="47"/>
                  </a:cubicBezTo>
                  <a:cubicBezTo>
                    <a:pt x="419" y="18"/>
                    <a:pt x="351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2575;p44">
              <a:extLst>
                <a:ext uri="{FF2B5EF4-FFF2-40B4-BE49-F238E27FC236}">
                  <a16:creationId xmlns:a16="http://schemas.microsoft.com/office/drawing/2014/main" id="{A3384CB0-2F67-E4C3-AA75-C31CA5ADE1C2}"/>
                </a:ext>
              </a:extLst>
            </p:cNvPr>
            <p:cNvSpPr/>
            <p:nvPr/>
          </p:nvSpPr>
          <p:spPr>
            <a:xfrm>
              <a:off x="4279250" y="2222300"/>
              <a:ext cx="9575" cy="7575"/>
            </a:xfrm>
            <a:custGeom>
              <a:avLst/>
              <a:gdLst/>
              <a:ahLst/>
              <a:cxnLst/>
              <a:rect l="l" t="t" r="r" b="b"/>
              <a:pathLst>
                <a:path w="383" h="303" extrusionOk="0">
                  <a:moveTo>
                    <a:pt x="110" y="0"/>
                  </a:moveTo>
                  <a:cubicBezTo>
                    <a:pt x="56" y="0"/>
                    <a:pt x="0" y="47"/>
                    <a:pt x="18" y="101"/>
                  </a:cubicBezTo>
                  <a:cubicBezTo>
                    <a:pt x="30" y="196"/>
                    <a:pt x="78" y="256"/>
                    <a:pt x="149" y="291"/>
                  </a:cubicBezTo>
                  <a:cubicBezTo>
                    <a:pt x="166" y="299"/>
                    <a:pt x="182" y="302"/>
                    <a:pt x="197" y="302"/>
                  </a:cubicBezTo>
                  <a:cubicBezTo>
                    <a:pt x="306" y="302"/>
                    <a:pt x="383" y="141"/>
                    <a:pt x="268" y="89"/>
                  </a:cubicBezTo>
                  <a:cubicBezTo>
                    <a:pt x="220" y="77"/>
                    <a:pt x="209" y="29"/>
                    <a:pt x="161" y="17"/>
                  </a:cubicBezTo>
                  <a:cubicBezTo>
                    <a:pt x="146" y="6"/>
                    <a:pt x="12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2576;p44">
              <a:extLst>
                <a:ext uri="{FF2B5EF4-FFF2-40B4-BE49-F238E27FC236}">
                  <a16:creationId xmlns:a16="http://schemas.microsoft.com/office/drawing/2014/main" id="{9877D05F-D0C0-8E7A-4E75-7977C27E3D6E}"/>
                </a:ext>
              </a:extLst>
            </p:cNvPr>
            <p:cNvSpPr/>
            <p:nvPr/>
          </p:nvSpPr>
          <p:spPr>
            <a:xfrm>
              <a:off x="4278200" y="2211125"/>
              <a:ext cx="8350" cy="6275"/>
            </a:xfrm>
            <a:custGeom>
              <a:avLst/>
              <a:gdLst/>
              <a:ahLst/>
              <a:cxnLst/>
              <a:rect l="l" t="t" r="r" b="b"/>
              <a:pathLst>
                <a:path w="334" h="251" extrusionOk="0">
                  <a:moveTo>
                    <a:pt x="179" y="0"/>
                  </a:moveTo>
                  <a:cubicBezTo>
                    <a:pt x="1" y="0"/>
                    <a:pt x="1" y="250"/>
                    <a:pt x="179" y="250"/>
                  </a:cubicBezTo>
                  <a:cubicBezTo>
                    <a:pt x="334" y="250"/>
                    <a:pt x="33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2577;p44">
              <a:extLst>
                <a:ext uri="{FF2B5EF4-FFF2-40B4-BE49-F238E27FC236}">
                  <a16:creationId xmlns:a16="http://schemas.microsoft.com/office/drawing/2014/main" id="{148B0A9F-6208-A0BE-6D89-C5155ED7F06C}"/>
                </a:ext>
              </a:extLst>
            </p:cNvPr>
            <p:cNvSpPr/>
            <p:nvPr/>
          </p:nvSpPr>
          <p:spPr>
            <a:xfrm>
              <a:off x="4287300" y="219207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172" y="0"/>
                  </a:moveTo>
                  <a:cubicBezTo>
                    <a:pt x="30" y="10"/>
                    <a:pt x="0" y="151"/>
                    <a:pt x="84" y="236"/>
                  </a:cubicBezTo>
                  <a:lnTo>
                    <a:pt x="84" y="236"/>
                  </a:lnTo>
                  <a:cubicBezTo>
                    <a:pt x="109" y="281"/>
                    <a:pt x="156" y="314"/>
                    <a:pt x="211" y="314"/>
                  </a:cubicBezTo>
                  <a:cubicBezTo>
                    <a:pt x="221" y="314"/>
                    <a:pt x="233" y="313"/>
                    <a:pt x="244" y="310"/>
                  </a:cubicBezTo>
                  <a:cubicBezTo>
                    <a:pt x="327" y="286"/>
                    <a:pt x="375" y="167"/>
                    <a:pt x="327" y="95"/>
                  </a:cubicBezTo>
                  <a:cubicBezTo>
                    <a:pt x="303" y="36"/>
                    <a:pt x="24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2578;p44">
              <a:extLst>
                <a:ext uri="{FF2B5EF4-FFF2-40B4-BE49-F238E27FC236}">
                  <a16:creationId xmlns:a16="http://schemas.microsoft.com/office/drawing/2014/main" id="{CF28E560-12EC-60E4-13F6-B382EC5544A1}"/>
                </a:ext>
              </a:extLst>
            </p:cNvPr>
            <p:cNvSpPr/>
            <p:nvPr/>
          </p:nvSpPr>
          <p:spPr>
            <a:xfrm>
              <a:off x="4631325" y="2978125"/>
              <a:ext cx="4975" cy="8275"/>
            </a:xfrm>
            <a:custGeom>
              <a:avLst/>
              <a:gdLst/>
              <a:ahLst/>
              <a:cxnLst/>
              <a:rect l="l" t="t" r="r" b="b"/>
              <a:pathLst>
                <a:path w="199" h="331" extrusionOk="0">
                  <a:moveTo>
                    <a:pt x="48" y="0"/>
                  </a:moveTo>
                  <a:cubicBezTo>
                    <a:pt x="25" y="0"/>
                    <a:pt x="1" y="21"/>
                    <a:pt x="8" y="50"/>
                  </a:cubicBezTo>
                  <a:cubicBezTo>
                    <a:pt x="44" y="145"/>
                    <a:pt x="56" y="264"/>
                    <a:pt x="127" y="324"/>
                  </a:cubicBezTo>
                  <a:cubicBezTo>
                    <a:pt x="139" y="328"/>
                    <a:pt x="151" y="331"/>
                    <a:pt x="162" y="331"/>
                  </a:cubicBezTo>
                  <a:cubicBezTo>
                    <a:pt x="183" y="331"/>
                    <a:pt x="199" y="320"/>
                    <a:pt x="199" y="288"/>
                  </a:cubicBezTo>
                  <a:cubicBezTo>
                    <a:pt x="199" y="193"/>
                    <a:pt x="127" y="98"/>
                    <a:pt x="80" y="26"/>
                  </a:cubicBezTo>
                  <a:cubicBezTo>
                    <a:pt x="75" y="8"/>
                    <a:pt x="6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2579;p44">
              <a:extLst>
                <a:ext uri="{FF2B5EF4-FFF2-40B4-BE49-F238E27FC236}">
                  <a16:creationId xmlns:a16="http://schemas.microsoft.com/office/drawing/2014/main" id="{4072D871-FF19-5FDB-5FDB-67641698B6B9}"/>
                </a:ext>
              </a:extLst>
            </p:cNvPr>
            <p:cNvSpPr/>
            <p:nvPr/>
          </p:nvSpPr>
          <p:spPr>
            <a:xfrm>
              <a:off x="4631600" y="2978450"/>
              <a:ext cx="8875" cy="4825"/>
            </a:xfrm>
            <a:custGeom>
              <a:avLst/>
              <a:gdLst/>
              <a:ahLst/>
              <a:cxnLst/>
              <a:rect l="l" t="t" r="r" b="b"/>
              <a:pathLst>
                <a:path w="355" h="193" extrusionOk="0">
                  <a:moveTo>
                    <a:pt x="37" y="0"/>
                  </a:moveTo>
                  <a:cubicBezTo>
                    <a:pt x="17" y="0"/>
                    <a:pt x="0" y="28"/>
                    <a:pt x="9" y="37"/>
                  </a:cubicBezTo>
                  <a:cubicBezTo>
                    <a:pt x="88" y="104"/>
                    <a:pt x="198" y="193"/>
                    <a:pt x="310" y="193"/>
                  </a:cubicBezTo>
                  <a:cubicBezTo>
                    <a:pt x="317" y="193"/>
                    <a:pt x="324" y="193"/>
                    <a:pt x="331" y="192"/>
                  </a:cubicBezTo>
                  <a:cubicBezTo>
                    <a:pt x="354" y="192"/>
                    <a:pt x="354" y="144"/>
                    <a:pt x="331" y="144"/>
                  </a:cubicBezTo>
                  <a:cubicBezTo>
                    <a:pt x="223" y="109"/>
                    <a:pt x="128" y="85"/>
                    <a:pt x="57" y="13"/>
                  </a:cubicBezTo>
                  <a:cubicBezTo>
                    <a:pt x="50" y="4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2580;p44">
              <a:extLst>
                <a:ext uri="{FF2B5EF4-FFF2-40B4-BE49-F238E27FC236}">
                  <a16:creationId xmlns:a16="http://schemas.microsoft.com/office/drawing/2014/main" id="{80A17A59-0E4F-EBF5-F01D-191CC6001384}"/>
                </a:ext>
              </a:extLst>
            </p:cNvPr>
            <p:cNvSpPr/>
            <p:nvPr/>
          </p:nvSpPr>
          <p:spPr>
            <a:xfrm>
              <a:off x="3586275" y="2361425"/>
              <a:ext cx="15675" cy="4225"/>
            </a:xfrm>
            <a:custGeom>
              <a:avLst/>
              <a:gdLst/>
              <a:ahLst/>
              <a:cxnLst/>
              <a:rect l="l" t="t" r="r" b="b"/>
              <a:pathLst>
                <a:path w="627" h="169" extrusionOk="0">
                  <a:moveTo>
                    <a:pt x="591" y="1"/>
                  </a:moveTo>
                  <a:cubicBezTo>
                    <a:pt x="400" y="25"/>
                    <a:pt x="210" y="48"/>
                    <a:pt x="55" y="84"/>
                  </a:cubicBezTo>
                  <a:cubicBezTo>
                    <a:pt x="0" y="106"/>
                    <a:pt x="16" y="169"/>
                    <a:pt x="57" y="169"/>
                  </a:cubicBezTo>
                  <a:cubicBezTo>
                    <a:pt x="60" y="169"/>
                    <a:pt x="63" y="168"/>
                    <a:pt x="67" y="167"/>
                  </a:cubicBezTo>
                  <a:cubicBezTo>
                    <a:pt x="246" y="108"/>
                    <a:pt x="436" y="120"/>
                    <a:pt x="603" y="48"/>
                  </a:cubicBezTo>
                  <a:cubicBezTo>
                    <a:pt x="627" y="25"/>
                    <a:pt x="603" y="1"/>
                    <a:pt x="5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2581;p44">
              <a:extLst>
                <a:ext uri="{FF2B5EF4-FFF2-40B4-BE49-F238E27FC236}">
                  <a16:creationId xmlns:a16="http://schemas.microsoft.com/office/drawing/2014/main" id="{1B41B6F9-B9A8-3BE8-A654-CDA7879297D4}"/>
                </a:ext>
              </a:extLst>
            </p:cNvPr>
            <p:cNvSpPr/>
            <p:nvPr/>
          </p:nvSpPr>
          <p:spPr>
            <a:xfrm>
              <a:off x="3619775" y="2355125"/>
              <a:ext cx="45875" cy="6825"/>
            </a:xfrm>
            <a:custGeom>
              <a:avLst/>
              <a:gdLst/>
              <a:ahLst/>
              <a:cxnLst/>
              <a:rect l="l" t="t" r="r" b="b"/>
              <a:pathLst>
                <a:path w="1835" h="273" extrusionOk="0">
                  <a:moveTo>
                    <a:pt x="1469" y="0"/>
                  </a:moveTo>
                  <a:cubicBezTo>
                    <a:pt x="990" y="0"/>
                    <a:pt x="524" y="104"/>
                    <a:pt x="49" y="134"/>
                  </a:cubicBezTo>
                  <a:cubicBezTo>
                    <a:pt x="1" y="134"/>
                    <a:pt x="1" y="193"/>
                    <a:pt x="49" y="205"/>
                  </a:cubicBezTo>
                  <a:cubicBezTo>
                    <a:pt x="362" y="224"/>
                    <a:pt x="676" y="272"/>
                    <a:pt x="982" y="272"/>
                  </a:cubicBezTo>
                  <a:cubicBezTo>
                    <a:pt x="1258" y="272"/>
                    <a:pt x="1528" y="233"/>
                    <a:pt x="1787" y="98"/>
                  </a:cubicBezTo>
                  <a:cubicBezTo>
                    <a:pt x="1834" y="74"/>
                    <a:pt x="1811" y="15"/>
                    <a:pt x="1763" y="15"/>
                  </a:cubicBezTo>
                  <a:cubicBezTo>
                    <a:pt x="1665" y="5"/>
                    <a:pt x="1567" y="0"/>
                    <a:pt x="14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2582;p44">
              <a:extLst>
                <a:ext uri="{FF2B5EF4-FFF2-40B4-BE49-F238E27FC236}">
                  <a16:creationId xmlns:a16="http://schemas.microsoft.com/office/drawing/2014/main" id="{B09E23D3-DCFF-EFFB-212B-F6B448062BF6}"/>
                </a:ext>
              </a:extLst>
            </p:cNvPr>
            <p:cNvSpPr/>
            <p:nvPr/>
          </p:nvSpPr>
          <p:spPr>
            <a:xfrm>
              <a:off x="3586150" y="2348250"/>
              <a:ext cx="3300" cy="400"/>
            </a:xfrm>
            <a:custGeom>
              <a:avLst/>
              <a:gdLst/>
              <a:ahLst/>
              <a:cxnLst/>
              <a:rect l="l" t="t" r="r" b="b"/>
              <a:pathLst>
                <a:path w="132" h="16" extrusionOk="0">
                  <a:moveTo>
                    <a:pt x="7" y="1"/>
                  </a:moveTo>
                  <a:cubicBezTo>
                    <a:pt x="1" y="1"/>
                    <a:pt x="3" y="16"/>
                    <a:pt x="12" y="16"/>
                  </a:cubicBezTo>
                  <a:lnTo>
                    <a:pt x="120" y="16"/>
                  </a:lnTo>
                  <a:cubicBezTo>
                    <a:pt x="131" y="16"/>
                    <a:pt x="131" y="4"/>
                    <a:pt x="120" y="4"/>
                  </a:cubicBezTo>
                  <a:lnTo>
                    <a:pt x="12" y="4"/>
                  </a:lnTo>
                  <a:cubicBezTo>
                    <a:pt x="10" y="2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2583;p44">
              <a:extLst>
                <a:ext uri="{FF2B5EF4-FFF2-40B4-BE49-F238E27FC236}">
                  <a16:creationId xmlns:a16="http://schemas.microsoft.com/office/drawing/2014/main" id="{7D6CD8FE-9FE4-B3B2-4D7C-AC05B61C8BD4}"/>
                </a:ext>
              </a:extLst>
            </p:cNvPr>
            <p:cNvSpPr/>
            <p:nvPr/>
          </p:nvSpPr>
          <p:spPr>
            <a:xfrm>
              <a:off x="3592100" y="2334175"/>
              <a:ext cx="18025" cy="6750"/>
            </a:xfrm>
            <a:custGeom>
              <a:avLst/>
              <a:gdLst/>
              <a:ahLst/>
              <a:cxnLst/>
              <a:rect l="l" t="t" r="r" b="b"/>
              <a:pathLst>
                <a:path w="721" h="270" extrusionOk="0">
                  <a:moveTo>
                    <a:pt x="681" y="1"/>
                  </a:moveTo>
                  <a:cubicBezTo>
                    <a:pt x="677" y="1"/>
                    <a:pt x="672" y="3"/>
                    <a:pt x="667" y="7"/>
                  </a:cubicBezTo>
                  <a:cubicBezTo>
                    <a:pt x="477" y="43"/>
                    <a:pt x="298" y="126"/>
                    <a:pt x="84" y="126"/>
                  </a:cubicBezTo>
                  <a:cubicBezTo>
                    <a:pt x="1" y="126"/>
                    <a:pt x="1" y="269"/>
                    <a:pt x="84" y="269"/>
                  </a:cubicBezTo>
                  <a:cubicBezTo>
                    <a:pt x="310" y="269"/>
                    <a:pt x="536" y="210"/>
                    <a:pt x="691" y="67"/>
                  </a:cubicBezTo>
                  <a:cubicBezTo>
                    <a:pt x="720" y="38"/>
                    <a:pt x="702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2584;p44">
              <a:extLst>
                <a:ext uri="{FF2B5EF4-FFF2-40B4-BE49-F238E27FC236}">
                  <a16:creationId xmlns:a16="http://schemas.microsoft.com/office/drawing/2014/main" id="{82755261-DE9D-2253-D4C9-C811CE569F58}"/>
                </a:ext>
              </a:extLst>
            </p:cNvPr>
            <p:cNvSpPr/>
            <p:nvPr/>
          </p:nvSpPr>
          <p:spPr>
            <a:xfrm>
              <a:off x="3581100" y="2307475"/>
              <a:ext cx="7775" cy="3075"/>
            </a:xfrm>
            <a:custGeom>
              <a:avLst/>
              <a:gdLst/>
              <a:ahLst/>
              <a:cxnLst/>
              <a:rect l="l" t="t" r="r" b="b"/>
              <a:pathLst>
                <a:path w="311" h="123" extrusionOk="0">
                  <a:moveTo>
                    <a:pt x="279" y="1"/>
                  </a:moveTo>
                  <a:cubicBezTo>
                    <a:pt x="273" y="1"/>
                    <a:pt x="266" y="5"/>
                    <a:pt x="262" y="16"/>
                  </a:cubicBezTo>
                  <a:cubicBezTo>
                    <a:pt x="203" y="63"/>
                    <a:pt x="119" y="63"/>
                    <a:pt x="60" y="63"/>
                  </a:cubicBezTo>
                  <a:cubicBezTo>
                    <a:pt x="52" y="60"/>
                    <a:pt x="46" y="59"/>
                    <a:pt x="40" y="59"/>
                  </a:cubicBezTo>
                  <a:cubicBezTo>
                    <a:pt x="1" y="59"/>
                    <a:pt x="6" y="123"/>
                    <a:pt x="48" y="123"/>
                  </a:cubicBezTo>
                  <a:cubicBezTo>
                    <a:pt x="143" y="123"/>
                    <a:pt x="214" y="99"/>
                    <a:pt x="286" y="39"/>
                  </a:cubicBezTo>
                  <a:cubicBezTo>
                    <a:pt x="311" y="23"/>
                    <a:pt x="295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2585;p44">
              <a:extLst>
                <a:ext uri="{FF2B5EF4-FFF2-40B4-BE49-F238E27FC236}">
                  <a16:creationId xmlns:a16="http://schemas.microsoft.com/office/drawing/2014/main" id="{A6487560-C1E9-6138-794B-9081569FF2D6}"/>
                </a:ext>
              </a:extLst>
            </p:cNvPr>
            <p:cNvSpPr/>
            <p:nvPr/>
          </p:nvSpPr>
          <p:spPr>
            <a:xfrm>
              <a:off x="3573225" y="2284125"/>
              <a:ext cx="11450" cy="4200"/>
            </a:xfrm>
            <a:custGeom>
              <a:avLst/>
              <a:gdLst/>
              <a:ahLst/>
              <a:cxnLst/>
              <a:rect l="l" t="t" r="r" b="b"/>
              <a:pathLst>
                <a:path w="458" h="168" extrusionOk="0">
                  <a:moveTo>
                    <a:pt x="288" y="1"/>
                  </a:moveTo>
                  <a:cubicBezTo>
                    <a:pt x="214" y="1"/>
                    <a:pt x="139" y="19"/>
                    <a:pt x="65" y="57"/>
                  </a:cubicBezTo>
                  <a:cubicBezTo>
                    <a:pt x="1" y="78"/>
                    <a:pt x="43" y="167"/>
                    <a:pt x="104" y="167"/>
                  </a:cubicBezTo>
                  <a:cubicBezTo>
                    <a:pt x="111" y="167"/>
                    <a:pt x="118" y="166"/>
                    <a:pt x="125" y="164"/>
                  </a:cubicBezTo>
                  <a:cubicBezTo>
                    <a:pt x="220" y="116"/>
                    <a:pt x="339" y="116"/>
                    <a:pt x="422" y="81"/>
                  </a:cubicBezTo>
                  <a:cubicBezTo>
                    <a:pt x="458" y="69"/>
                    <a:pt x="458" y="21"/>
                    <a:pt x="422" y="21"/>
                  </a:cubicBezTo>
                  <a:cubicBezTo>
                    <a:pt x="378" y="8"/>
                    <a:pt x="333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2586;p44">
              <a:extLst>
                <a:ext uri="{FF2B5EF4-FFF2-40B4-BE49-F238E27FC236}">
                  <a16:creationId xmlns:a16="http://schemas.microsoft.com/office/drawing/2014/main" id="{3130B792-58A7-5AE2-12BA-1F731D001313}"/>
                </a:ext>
              </a:extLst>
            </p:cNvPr>
            <p:cNvSpPr/>
            <p:nvPr/>
          </p:nvSpPr>
          <p:spPr>
            <a:xfrm>
              <a:off x="3570450" y="2208500"/>
              <a:ext cx="10375" cy="5550"/>
            </a:xfrm>
            <a:custGeom>
              <a:avLst/>
              <a:gdLst/>
              <a:ahLst/>
              <a:cxnLst/>
              <a:rect l="l" t="t" r="r" b="b"/>
              <a:pathLst>
                <a:path w="415" h="222" extrusionOk="0">
                  <a:moveTo>
                    <a:pt x="213" y="0"/>
                  </a:moveTo>
                  <a:cubicBezTo>
                    <a:pt x="190" y="0"/>
                    <a:pt x="169" y="3"/>
                    <a:pt x="152" y="10"/>
                  </a:cubicBezTo>
                  <a:lnTo>
                    <a:pt x="57" y="58"/>
                  </a:lnTo>
                  <a:cubicBezTo>
                    <a:pt x="45" y="69"/>
                    <a:pt x="33" y="69"/>
                    <a:pt x="33" y="93"/>
                  </a:cubicBezTo>
                  <a:cubicBezTo>
                    <a:pt x="9" y="117"/>
                    <a:pt x="9" y="129"/>
                    <a:pt x="9" y="165"/>
                  </a:cubicBezTo>
                  <a:cubicBezTo>
                    <a:pt x="1" y="200"/>
                    <a:pt x="24" y="222"/>
                    <a:pt x="46" y="222"/>
                  </a:cubicBezTo>
                  <a:cubicBezTo>
                    <a:pt x="54" y="222"/>
                    <a:pt x="63" y="219"/>
                    <a:pt x="69" y="212"/>
                  </a:cubicBezTo>
                  <a:cubicBezTo>
                    <a:pt x="93" y="188"/>
                    <a:pt x="117" y="177"/>
                    <a:pt x="128" y="177"/>
                  </a:cubicBezTo>
                  <a:cubicBezTo>
                    <a:pt x="164" y="165"/>
                    <a:pt x="176" y="165"/>
                    <a:pt x="212" y="165"/>
                  </a:cubicBezTo>
                  <a:cubicBezTo>
                    <a:pt x="271" y="141"/>
                    <a:pt x="331" y="129"/>
                    <a:pt x="390" y="105"/>
                  </a:cubicBezTo>
                  <a:cubicBezTo>
                    <a:pt x="414" y="93"/>
                    <a:pt x="414" y="58"/>
                    <a:pt x="390" y="46"/>
                  </a:cubicBezTo>
                  <a:cubicBezTo>
                    <a:pt x="347" y="20"/>
                    <a:pt x="274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2587;p44">
              <a:extLst>
                <a:ext uri="{FF2B5EF4-FFF2-40B4-BE49-F238E27FC236}">
                  <a16:creationId xmlns:a16="http://schemas.microsoft.com/office/drawing/2014/main" id="{B2BF203C-0BFC-A7C7-10BF-EA8D968FBB34}"/>
                </a:ext>
              </a:extLst>
            </p:cNvPr>
            <p:cNvSpPr/>
            <p:nvPr/>
          </p:nvSpPr>
          <p:spPr>
            <a:xfrm>
              <a:off x="3588275" y="2199075"/>
              <a:ext cx="11600" cy="6625"/>
            </a:xfrm>
            <a:custGeom>
              <a:avLst/>
              <a:gdLst/>
              <a:ahLst/>
              <a:cxnLst/>
              <a:rect l="l" t="t" r="r" b="b"/>
              <a:pathLst>
                <a:path w="464" h="265" extrusionOk="0">
                  <a:moveTo>
                    <a:pt x="374" y="1"/>
                  </a:moveTo>
                  <a:cubicBezTo>
                    <a:pt x="366" y="1"/>
                    <a:pt x="360" y="2"/>
                    <a:pt x="356" y="6"/>
                  </a:cubicBezTo>
                  <a:cubicBezTo>
                    <a:pt x="273" y="30"/>
                    <a:pt x="177" y="65"/>
                    <a:pt x="94" y="113"/>
                  </a:cubicBezTo>
                  <a:cubicBezTo>
                    <a:pt x="0" y="134"/>
                    <a:pt x="53" y="264"/>
                    <a:pt x="139" y="264"/>
                  </a:cubicBezTo>
                  <a:cubicBezTo>
                    <a:pt x="151" y="264"/>
                    <a:pt x="164" y="262"/>
                    <a:pt x="177" y="256"/>
                  </a:cubicBezTo>
                  <a:cubicBezTo>
                    <a:pt x="249" y="208"/>
                    <a:pt x="344" y="196"/>
                    <a:pt x="416" y="149"/>
                  </a:cubicBezTo>
                  <a:cubicBezTo>
                    <a:pt x="451" y="137"/>
                    <a:pt x="463" y="113"/>
                    <a:pt x="463" y="77"/>
                  </a:cubicBezTo>
                  <a:cubicBezTo>
                    <a:pt x="463" y="54"/>
                    <a:pt x="463" y="30"/>
                    <a:pt x="427" y="18"/>
                  </a:cubicBezTo>
                  <a:cubicBezTo>
                    <a:pt x="419" y="9"/>
                    <a:pt x="393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2588;p44">
              <a:extLst>
                <a:ext uri="{FF2B5EF4-FFF2-40B4-BE49-F238E27FC236}">
                  <a16:creationId xmlns:a16="http://schemas.microsoft.com/office/drawing/2014/main" id="{2DB15EC2-9118-F580-B178-B4078A086255}"/>
                </a:ext>
              </a:extLst>
            </p:cNvPr>
            <p:cNvSpPr/>
            <p:nvPr/>
          </p:nvSpPr>
          <p:spPr>
            <a:xfrm>
              <a:off x="3578875" y="2170500"/>
              <a:ext cx="12550" cy="5025"/>
            </a:xfrm>
            <a:custGeom>
              <a:avLst/>
              <a:gdLst/>
              <a:ahLst/>
              <a:cxnLst/>
              <a:rect l="l" t="t" r="r" b="b"/>
              <a:pathLst>
                <a:path w="502" h="201" extrusionOk="0">
                  <a:moveTo>
                    <a:pt x="463" y="0"/>
                  </a:moveTo>
                  <a:cubicBezTo>
                    <a:pt x="458" y="0"/>
                    <a:pt x="452" y="2"/>
                    <a:pt x="446" y="6"/>
                  </a:cubicBezTo>
                  <a:cubicBezTo>
                    <a:pt x="315" y="18"/>
                    <a:pt x="172" y="42"/>
                    <a:pt x="53" y="89"/>
                  </a:cubicBezTo>
                  <a:cubicBezTo>
                    <a:pt x="0" y="121"/>
                    <a:pt x="42" y="200"/>
                    <a:pt x="94" y="200"/>
                  </a:cubicBezTo>
                  <a:cubicBezTo>
                    <a:pt x="100" y="200"/>
                    <a:pt x="106" y="199"/>
                    <a:pt x="113" y="196"/>
                  </a:cubicBezTo>
                  <a:cubicBezTo>
                    <a:pt x="232" y="137"/>
                    <a:pt x="375" y="149"/>
                    <a:pt x="482" y="65"/>
                  </a:cubicBezTo>
                  <a:cubicBezTo>
                    <a:pt x="502" y="45"/>
                    <a:pt x="488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2589;p44">
              <a:extLst>
                <a:ext uri="{FF2B5EF4-FFF2-40B4-BE49-F238E27FC236}">
                  <a16:creationId xmlns:a16="http://schemas.microsoft.com/office/drawing/2014/main" id="{7B5E06BF-A219-BBE7-674A-05A0C1FF628D}"/>
                </a:ext>
              </a:extLst>
            </p:cNvPr>
            <p:cNvSpPr/>
            <p:nvPr/>
          </p:nvSpPr>
          <p:spPr>
            <a:xfrm>
              <a:off x="3591225" y="2136200"/>
              <a:ext cx="4775" cy="525"/>
            </a:xfrm>
            <a:custGeom>
              <a:avLst/>
              <a:gdLst/>
              <a:ahLst/>
              <a:cxnLst/>
              <a:rect l="l" t="t" r="r" b="b"/>
              <a:pathLst>
                <a:path w="191" h="2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3" y="21"/>
                    <a:pt x="12" y="21"/>
                  </a:cubicBezTo>
                  <a:lnTo>
                    <a:pt x="179" y="21"/>
                  </a:lnTo>
                  <a:cubicBezTo>
                    <a:pt x="190" y="21"/>
                    <a:pt x="190" y="9"/>
                    <a:pt x="179" y="9"/>
                  </a:cubicBezTo>
                  <a:lnTo>
                    <a:pt x="12" y="9"/>
                  </a:lnTo>
                  <a:cubicBezTo>
                    <a:pt x="9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2590;p44">
              <a:extLst>
                <a:ext uri="{FF2B5EF4-FFF2-40B4-BE49-F238E27FC236}">
                  <a16:creationId xmlns:a16="http://schemas.microsoft.com/office/drawing/2014/main" id="{9FB2685D-89AA-FA31-41C7-5F8B304BD727}"/>
                </a:ext>
              </a:extLst>
            </p:cNvPr>
            <p:cNvSpPr/>
            <p:nvPr/>
          </p:nvSpPr>
          <p:spPr>
            <a:xfrm>
              <a:off x="3610750" y="2091150"/>
              <a:ext cx="18575" cy="5175"/>
            </a:xfrm>
            <a:custGeom>
              <a:avLst/>
              <a:gdLst/>
              <a:ahLst/>
              <a:cxnLst/>
              <a:rect l="l" t="t" r="r" b="b"/>
              <a:pathLst>
                <a:path w="743" h="207" extrusionOk="0">
                  <a:moveTo>
                    <a:pt x="695" y="1"/>
                  </a:moveTo>
                  <a:cubicBezTo>
                    <a:pt x="481" y="25"/>
                    <a:pt x="290" y="37"/>
                    <a:pt x="88" y="84"/>
                  </a:cubicBezTo>
                  <a:cubicBezTo>
                    <a:pt x="1" y="95"/>
                    <a:pt x="34" y="206"/>
                    <a:pt x="95" y="206"/>
                  </a:cubicBezTo>
                  <a:cubicBezTo>
                    <a:pt x="100" y="206"/>
                    <a:pt x="106" y="205"/>
                    <a:pt x="112" y="203"/>
                  </a:cubicBezTo>
                  <a:cubicBezTo>
                    <a:pt x="302" y="156"/>
                    <a:pt x="529" y="156"/>
                    <a:pt x="707" y="60"/>
                  </a:cubicBezTo>
                  <a:cubicBezTo>
                    <a:pt x="743" y="49"/>
                    <a:pt x="719" y="1"/>
                    <a:pt x="6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2591;p44">
              <a:extLst>
                <a:ext uri="{FF2B5EF4-FFF2-40B4-BE49-F238E27FC236}">
                  <a16:creationId xmlns:a16="http://schemas.microsoft.com/office/drawing/2014/main" id="{C43D2F7B-5B67-28A1-E2BC-3430ED4A3743}"/>
                </a:ext>
              </a:extLst>
            </p:cNvPr>
            <p:cNvSpPr/>
            <p:nvPr/>
          </p:nvSpPr>
          <p:spPr>
            <a:xfrm>
              <a:off x="3652525" y="2080425"/>
              <a:ext cx="22350" cy="6300"/>
            </a:xfrm>
            <a:custGeom>
              <a:avLst/>
              <a:gdLst/>
              <a:ahLst/>
              <a:cxnLst/>
              <a:rect l="l" t="t" r="r" b="b"/>
              <a:pathLst>
                <a:path w="894" h="252" extrusionOk="0">
                  <a:moveTo>
                    <a:pt x="817" y="0"/>
                  </a:moveTo>
                  <a:cubicBezTo>
                    <a:pt x="569" y="0"/>
                    <a:pt x="322" y="100"/>
                    <a:pt x="96" y="156"/>
                  </a:cubicBezTo>
                  <a:cubicBezTo>
                    <a:pt x="1" y="156"/>
                    <a:pt x="36" y="251"/>
                    <a:pt x="108" y="251"/>
                  </a:cubicBezTo>
                  <a:cubicBezTo>
                    <a:pt x="346" y="216"/>
                    <a:pt x="644" y="180"/>
                    <a:pt x="870" y="73"/>
                  </a:cubicBezTo>
                  <a:cubicBezTo>
                    <a:pt x="894" y="61"/>
                    <a:pt x="882" y="1"/>
                    <a:pt x="858" y="1"/>
                  </a:cubicBezTo>
                  <a:cubicBezTo>
                    <a:pt x="844" y="1"/>
                    <a:pt x="831" y="0"/>
                    <a:pt x="8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2592;p44">
              <a:extLst>
                <a:ext uri="{FF2B5EF4-FFF2-40B4-BE49-F238E27FC236}">
                  <a16:creationId xmlns:a16="http://schemas.microsoft.com/office/drawing/2014/main" id="{6C014174-963B-8CE7-E952-03BCCFC7CD62}"/>
                </a:ext>
              </a:extLst>
            </p:cNvPr>
            <p:cNvSpPr/>
            <p:nvPr/>
          </p:nvSpPr>
          <p:spPr>
            <a:xfrm>
              <a:off x="3679200" y="2055150"/>
              <a:ext cx="34375" cy="7825"/>
            </a:xfrm>
            <a:custGeom>
              <a:avLst/>
              <a:gdLst/>
              <a:ahLst/>
              <a:cxnLst/>
              <a:rect l="l" t="t" r="r" b="b"/>
              <a:pathLst>
                <a:path w="1375" h="313" extrusionOk="0">
                  <a:moveTo>
                    <a:pt x="1339" y="0"/>
                  </a:moveTo>
                  <a:cubicBezTo>
                    <a:pt x="922" y="36"/>
                    <a:pt x="481" y="96"/>
                    <a:pt x="89" y="179"/>
                  </a:cubicBezTo>
                  <a:cubicBezTo>
                    <a:pt x="1" y="190"/>
                    <a:pt x="24" y="313"/>
                    <a:pt x="94" y="313"/>
                  </a:cubicBezTo>
                  <a:cubicBezTo>
                    <a:pt x="100" y="313"/>
                    <a:pt x="106" y="312"/>
                    <a:pt x="112" y="310"/>
                  </a:cubicBezTo>
                  <a:cubicBezTo>
                    <a:pt x="517" y="226"/>
                    <a:pt x="981" y="238"/>
                    <a:pt x="1351" y="60"/>
                  </a:cubicBezTo>
                  <a:cubicBezTo>
                    <a:pt x="1374" y="48"/>
                    <a:pt x="1362" y="0"/>
                    <a:pt x="13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2593;p44">
              <a:extLst>
                <a:ext uri="{FF2B5EF4-FFF2-40B4-BE49-F238E27FC236}">
                  <a16:creationId xmlns:a16="http://schemas.microsoft.com/office/drawing/2014/main" id="{62E44411-B71C-DF0E-73D9-6F0D5D40DE70}"/>
                </a:ext>
              </a:extLst>
            </p:cNvPr>
            <p:cNvSpPr/>
            <p:nvPr/>
          </p:nvSpPr>
          <p:spPr>
            <a:xfrm>
              <a:off x="3702925" y="2036500"/>
              <a:ext cx="19425" cy="4500"/>
            </a:xfrm>
            <a:custGeom>
              <a:avLst/>
              <a:gdLst/>
              <a:ahLst/>
              <a:cxnLst/>
              <a:rect l="l" t="t" r="r" b="b"/>
              <a:pathLst>
                <a:path w="777" h="180" extrusionOk="0">
                  <a:moveTo>
                    <a:pt x="757" y="0"/>
                  </a:moveTo>
                  <a:cubicBezTo>
                    <a:pt x="753" y="0"/>
                    <a:pt x="750" y="2"/>
                    <a:pt x="747" y="8"/>
                  </a:cubicBezTo>
                  <a:cubicBezTo>
                    <a:pt x="593" y="68"/>
                    <a:pt x="427" y="116"/>
                    <a:pt x="261" y="116"/>
                  </a:cubicBezTo>
                  <a:cubicBezTo>
                    <a:pt x="197" y="116"/>
                    <a:pt x="132" y="108"/>
                    <a:pt x="68" y="91"/>
                  </a:cubicBezTo>
                  <a:cubicBezTo>
                    <a:pt x="64" y="91"/>
                    <a:pt x="59" y="90"/>
                    <a:pt x="55" y="90"/>
                  </a:cubicBezTo>
                  <a:cubicBezTo>
                    <a:pt x="7" y="90"/>
                    <a:pt x="0" y="152"/>
                    <a:pt x="44" y="163"/>
                  </a:cubicBezTo>
                  <a:cubicBezTo>
                    <a:pt x="103" y="174"/>
                    <a:pt x="161" y="179"/>
                    <a:pt x="218" y="179"/>
                  </a:cubicBezTo>
                  <a:cubicBezTo>
                    <a:pt x="405" y="179"/>
                    <a:pt x="586" y="123"/>
                    <a:pt x="759" y="32"/>
                  </a:cubicBezTo>
                  <a:cubicBezTo>
                    <a:pt x="777" y="23"/>
                    <a:pt x="767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2594;p44">
              <a:extLst>
                <a:ext uri="{FF2B5EF4-FFF2-40B4-BE49-F238E27FC236}">
                  <a16:creationId xmlns:a16="http://schemas.microsoft.com/office/drawing/2014/main" id="{69453789-E83D-0730-C9A3-982989B97221}"/>
                </a:ext>
              </a:extLst>
            </p:cNvPr>
            <p:cNvSpPr/>
            <p:nvPr/>
          </p:nvSpPr>
          <p:spPr>
            <a:xfrm>
              <a:off x="3692700" y="2003950"/>
              <a:ext cx="25325" cy="4050"/>
            </a:xfrm>
            <a:custGeom>
              <a:avLst/>
              <a:gdLst/>
              <a:ahLst/>
              <a:cxnLst/>
              <a:rect l="l" t="t" r="r" b="b"/>
              <a:pathLst>
                <a:path w="1013" h="162" extrusionOk="0">
                  <a:moveTo>
                    <a:pt x="653" y="1"/>
                  </a:moveTo>
                  <a:cubicBezTo>
                    <a:pt x="467" y="1"/>
                    <a:pt x="275" y="24"/>
                    <a:pt x="96" y="24"/>
                  </a:cubicBezTo>
                  <a:cubicBezTo>
                    <a:pt x="1" y="24"/>
                    <a:pt x="1" y="143"/>
                    <a:pt x="96" y="143"/>
                  </a:cubicBezTo>
                  <a:cubicBezTo>
                    <a:pt x="272" y="143"/>
                    <a:pt x="457" y="161"/>
                    <a:pt x="640" y="161"/>
                  </a:cubicBezTo>
                  <a:cubicBezTo>
                    <a:pt x="754" y="161"/>
                    <a:pt x="867" y="154"/>
                    <a:pt x="977" y="131"/>
                  </a:cubicBezTo>
                  <a:cubicBezTo>
                    <a:pt x="1013" y="108"/>
                    <a:pt x="1013" y="48"/>
                    <a:pt x="977" y="36"/>
                  </a:cubicBezTo>
                  <a:cubicBezTo>
                    <a:pt x="875" y="9"/>
                    <a:pt x="765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2595;p44">
              <a:extLst>
                <a:ext uri="{FF2B5EF4-FFF2-40B4-BE49-F238E27FC236}">
                  <a16:creationId xmlns:a16="http://schemas.microsoft.com/office/drawing/2014/main" id="{7B4DFD7E-BE4A-27B1-5294-9C20F71CE929}"/>
                </a:ext>
              </a:extLst>
            </p:cNvPr>
            <p:cNvSpPr/>
            <p:nvPr/>
          </p:nvSpPr>
          <p:spPr>
            <a:xfrm>
              <a:off x="3720550" y="2373050"/>
              <a:ext cx="18625" cy="5450"/>
            </a:xfrm>
            <a:custGeom>
              <a:avLst/>
              <a:gdLst/>
              <a:ahLst/>
              <a:cxnLst/>
              <a:rect l="l" t="t" r="r" b="b"/>
              <a:pathLst>
                <a:path w="745" h="218" extrusionOk="0">
                  <a:moveTo>
                    <a:pt x="685" y="0"/>
                  </a:moveTo>
                  <a:cubicBezTo>
                    <a:pt x="482" y="24"/>
                    <a:pt x="292" y="24"/>
                    <a:pt x="78" y="72"/>
                  </a:cubicBezTo>
                  <a:cubicBezTo>
                    <a:pt x="1" y="94"/>
                    <a:pt x="35" y="217"/>
                    <a:pt x="107" y="217"/>
                  </a:cubicBezTo>
                  <a:cubicBezTo>
                    <a:pt x="113" y="217"/>
                    <a:pt x="119" y="216"/>
                    <a:pt x="125" y="214"/>
                  </a:cubicBezTo>
                  <a:cubicBezTo>
                    <a:pt x="316" y="179"/>
                    <a:pt x="518" y="143"/>
                    <a:pt x="709" y="83"/>
                  </a:cubicBezTo>
                  <a:cubicBezTo>
                    <a:pt x="744" y="72"/>
                    <a:pt x="744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2596;p44">
              <a:extLst>
                <a:ext uri="{FF2B5EF4-FFF2-40B4-BE49-F238E27FC236}">
                  <a16:creationId xmlns:a16="http://schemas.microsoft.com/office/drawing/2014/main" id="{41D594BC-449E-22EE-8FD5-3AD8E119A455}"/>
                </a:ext>
              </a:extLst>
            </p:cNvPr>
            <p:cNvSpPr/>
            <p:nvPr/>
          </p:nvSpPr>
          <p:spPr>
            <a:xfrm>
              <a:off x="3639125" y="2327200"/>
              <a:ext cx="19975" cy="4200"/>
            </a:xfrm>
            <a:custGeom>
              <a:avLst/>
              <a:gdLst/>
              <a:ahLst/>
              <a:cxnLst/>
              <a:rect l="l" t="t" r="r" b="b"/>
              <a:pathLst>
                <a:path w="799" h="168" extrusionOk="0">
                  <a:moveTo>
                    <a:pt x="739" y="1"/>
                  </a:moveTo>
                  <a:cubicBezTo>
                    <a:pt x="525" y="12"/>
                    <a:pt x="298" y="48"/>
                    <a:pt x="96" y="48"/>
                  </a:cubicBezTo>
                  <a:cubicBezTo>
                    <a:pt x="1" y="48"/>
                    <a:pt x="1" y="167"/>
                    <a:pt x="96" y="167"/>
                  </a:cubicBezTo>
                  <a:cubicBezTo>
                    <a:pt x="141" y="167"/>
                    <a:pt x="186" y="168"/>
                    <a:pt x="230" y="168"/>
                  </a:cubicBezTo>
                  <a:cubicBezTo>
                    <a:pt x="408" y="168"/>
                    <a:pt x="579" y="160"/>
                    <a:pt x="751" y="84"/>
                  </a:cubicBezTo>
                  <a:cubicBezTo>
                    <a:pt x="799" y="72"/>
                    <a:pt x="799" y="1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2597;p44">
              <a:extLst>
                <a:ext uri="{FF2B5EF4-FFF2-40B4-BE49-F238E27FC236}">
                  <a16:creationId xmlns:a16="http://schemas.microsoft.com/office/drawing/2014/main" id="{607807E8-A4FE-AD9F-2B9A-D391293542CC}"/>
                </a:ext>
              </a:extLst>
            </p:cNvPr>
            <p:cNvSpPr/>
            <p:nvPr/>
          </p:nvSpPr>
          <p:spPr>
            <a:xfrm>
              <a:off x="3657600" y="2298625"/>
              <a:ext cx="1500" cy="325"/>
            </a:xfrm>
            <a:custGeom>
              <a:avLst/>
              <a:gdLst/>
              <a:ahLst/>
              <a:cxnLst/>
              <a:rect l="l" t="t" r="r" b="b"/>
              <a:pathLst>
                <a:path w="60" h="13" extrusionOk="0">
                  <a:moveTo>
                    <a:pt x="60" y="1"/>
                  </a:moveTo>
                  <a:cubicBezTo>
                    <a:pt x="24" y="1"/>
                    <a:pt x="12" y="1"/>
                    <a:pt x="0" y="12"/>
                  </a:cubicBezTo>
                  <a:lnTo>
                    <a:pt x="60" y="1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2598;p44">
              <a:extLst>
                <a:ext uri="{FF2B5EF4-FFF2-40B4-BE49-F238E27FC236}">
                  <a16:creationId xmlns:a16="http://schemas.microsoft.com/office/drawing/2014/main" id="{5FF9DFED-BB13-8A53-D9E9-71D97E28F519}"/>
                </a:ext>
              </a:extLst>
            </p:cNvPr>
            <p:cNvSpPr/>
            <p:nvPr/>
          </p:nvSpPr>
          <p:spPr>
            <a:xfrm>
              <a:off x="3790350" y="2380475"/>
              <a:ext cx="19950" cy="1825"/>
            </a:xfrm>
            <a:custGeom>
              <a:avLst/>
              <a:gdLst/>
              <a:ahLst/>
              <a:cxnLst/>
              <a:rect l="l" t="t" r="r" b="b"/>
              <a:pathLst>
                <a:path w="798" h="73" extrusionOk="0">
                  <a:moveTo>
                    <a:pt x="798" y="1"/>
                  </a:moveTo>
                  <a:cubicBezTo>
                    <a:pt x="536" y="13"/>
                    <a:pt x="262" y="13"/>
                    <a:pt x="0" y="72"/>
                  </a:cubicBezTo>
                  <a:cubicBezTo>
                    <a:pt x="262" y="25"/>
                    <a:pt x="536" y="13"/>
                    <a:pt x="798" y="13"/>
                  </a:cubicBezTo>
                  <a:lnTo>
                    <a:pt x="79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2599;p44">
              <a:extLst>
                <a:ext uri="{FF2B5EF4-FFF2-40B4-BE49-F238E27FC236}">
                  <a16:creationId xmlns:a16="http://schemas.microsoft.com/office/drawing/2014/main" id="{106818CC-67D8-F266-D4E4-A983172E0F1D}"/>
                </a:ext>
              </a:extLst>
            </p:cNvPr>
            <p:cNvSpPr/>
            <p:nvPr/>
          </p:nvSpPr>
          <p:spPr>
            <a:xfrm>
              <a:off x="3806425" y="2378675"/>
              <a:ext cx="25625" cy="4475"/>
            </a:xfrm>
            <a:custGeom>
              <a:avLst/>
              <a:gdLst/>
              <a:ahLst/>
              <a:cxnLst/>
              <a:rect l="l" t="t" r="r" b="b"/>
              <a:pathLst>
                <a:path w="1025" h="179" extrusionOk="0">
                  <a:moveTo>
                    <a:pt x="400" y="1"/>
                  </a:moveTo>
                  <a:cubicBezTo>
                    <a:pt x="308" y="1"/>
                    <a:pt x="215" y="6"/>
                    <a:pt x="119" y="13"/>
                  </a:cubicBezTo>
                  <a:cubicBezTo>
                    <a:pt x="111" y="12"/>
                    <a:pt x="104" y="11"/>
                    <a:pt x="97" y="11"/>
                  </a:cubicBezTo>
                  <a:cubicBezTo>
                    <a:pt x="1" y="11"/>
                    <a:pt x="8" y="157"/>
                    <a:pt x="119" y="168"/>
                  </a:cubicBezTo>
                  <a:cubicBezTo>
                    <a:pt x="302" y="168"/>
                    <a:pt x="490" y="179"/>
                    <a:pt x="683" y="179"/>
                  </a:cubicBezTo>
                  <a:cubicBezTo>
                    <a:pt x="779" y="179"/>
                    <a:pt x="877" y="176"/>
                    <a:pt x="976" y="168"/>
                  </a:cubicBezTo>
                  <a:cubicBezTo>
                    <a:pt x="1012" y="168"/>
                    <a:pt x="1024" y="132"/>
                    <a:pt x="988" y="108"/>
                  </a:cubicBezTo>
                  <a:cubicBezTo>
                    <a:pt x="799" y="26"/>
                    <a:pt x="604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2600;p44">
              <a:extLst>
                <a:ext uri="{FF2B5EF4-FFF2-40B4-BE49-F238E27FC236}">
                  <a16:creationId xmlns:a16="http://schemas.microsoft.com/office/drawing/2014/main" id="{359CD773-AE21-EBF3-A58A-5A3950289080}"/>
                </a:ext>
              </a:extLst>
            </p:cNvPr>
            <p:cNvSpPr/>
            <p:nvPr/>
          </p:nvSpPr>
          <p:spPr>
            <a:xfrm>
              <a:off x="3816825" y="2386350"/>
              <a:ext cx="21175" cy="7550"/>
            </a:xfrm>
            <a:custGeom>
              <a:avLst/>
              <a:gdLst/>
              <a:ahLst/>
              <a:cxnLst/>
              <a:rect l="l" t="t" r="r" b="b"/>
              <a:pathLst>
                <a:path w="847" h="302" extrusionOk="0">
                  <a:moveTo>
                    <a:pt x="690" y="0"/>
                  </a:moveTo>
                  <a:cubicBezTo>
                    <a:pt x="624" y="0"/>
                    <a:pt x="562" y="20"/>
                    <a:pt x="489" y="28"/>
                  </a:cubicBezTo>
                  <a:cubicBezTo>
                    <a:pt x="370" y="63"/>
                    <a:pt x="251" y="75"/>
                    <a:pt x="120" y="87"/>
                  </a:cubicBezTo>
                  <a:cubicBezTo>
                    <a:pt x="1" y="123"/>
                    <a:pt x="1" y="302"/>
                    <a:pt x="132" y="302"/>
                  </a:cubicBezTo>
                  <a:cubicBezTo>
                    <a:pt x="334" y="302"/>
                    <a:pt x="668" y="302"/>
                    <a:pt x="810" y="135"/>
                  </a:cubicBezTo>
                  <a:cubicBezTo>
                    <a:pt x="846" y="99"/>
                    <a:pt x="834" y="28"/>
                    <a:pt x="787" y="16"/>
                  </a:cubicBezTo>
                  <a:cubicBezTo>
                    <a:pt x="753" y="4"/>
                    <a:pt x="721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2601;p44">
              <a:extLst>
                <a:ext uri="{FF2B5EF4-FFF2-40B4-BE49-F238E27FC236}">
                  <a16:creationId xmlns:a16="http://schemas.microsoft.com/office/drawing/2014/main" id="{C49A8A69-5A05-876E-EF9A-500E7E234B68}"/>
                </a:ext>
              </a:extLst>
            </p:cNvPr>
            <p:cNvSpPr/>
            <p:nvPr/>
          </p:nvSpPr>
          <p:spPr>
            <a:xfrm>
              <a:off x="3839450" y="2397100"/>
              <a:ext cx="22950" cy="7625"/>
            </a:xfrm>
            <a:custGeom>
              <a:avLst/>
              <a:gdLst/>
              <a:ahLst/>
              <a:cxnLst/>
              <a:rect l="l" t="t" r="r" b="b"/>
              <a:pathLst>
                <a:path w="918" h="305" extrusionOk="0">
                  <a:moveTo>
                    <a:pt x="691" y="1"/>
                  </a:moveTo>
                  <a:cubicBezTo>
                    <a:pt x="505" y="1"/>
                    <a:pt x="308" y="91"/>
                    <a:pt x="132" y="110"/>
                  </a:cubicBezTo>
                  <a:cubicBezTo>
                    <a:pt x="13" y="122"/>
                    <a:pt x="1" y="300"/>
                    <a:pt x="132" y="300"/>
                  </a:cubicBezTo>
                  <a:cubicBezTo>
                    <a:pt x="182" y="303"/>
                    <a:pt x="236" y="305"/>
                    <a:pt x="291" y="305"/>
                  </a:cubicBezTo>
                  <a:cubicBezTo>
                    <a:pt x="500" y="305"/>
                    <a:pt x="731" y="277"/>
                    <a:pt x="882" y="145"/>
                  </a:cubicBezTo>
                  <a:cubicBezTo>
                    <a:pt x="918" y="110"/>
                    <a:pt x="894" y="50"/>
                    <a:pt x="846" y="26"/>
                  </a:cubicBezTo>
                  <a:cubicBezTo>
                    <a:pt x="796" y="8"/>
                    <a:pt x="744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2602;p44">
              <a:extLst>
                <a:ext uri="{FF2B5EF4-FFF2-40B4-BE49-F238E27FC236}">
                  <a16:creationId xmlns:a16="http://schemas.microsoft.com/office/drawing/2014/main" id="{B149EF7A-B781-CC3D-FF72-F0424A02158E}"/>
                </a:ext>
              </a:extLst>
            </p:cNvPr>
            <p:cNvSpPr/>
            <p:nvPr/>
          </p:nvSpPr>
          <p:spPr>
            <a:xfrm>
              <a:off x="3850475" y="2408550"/>
              <a:ext cx="24725" cy="7875"/>
            </a:xfrm>
            <a:custGeom>
              <a:avLst/>
              <a:gdLst/>
              <a:ahLst/>
              <a:cxnLst/>
              <a:rect l="l" t="t" r="r" b="b"/>
              <a:pathLst>
                <a:path w="989" h="315" extrusionOk="0">
                  <a:moveTo>
                    <a:pt x="634" y="1"/>
                  </a:moveTo>
                  <a:cubicBezTo>
                    <a:pt x="474" y="1"/>
                    <a:pt x="306" y="25"/>
                    <a:pt x="155" y="33"/>
                  </a:cubicBezTo>
                  <a:cubicBezTo>
                    <a:pt x="0" y="45"/>
                    <a:pt x="0" y="307"/>
                    <a:pt x="167" y="307"/>
                  </a:cubicBezTo>
                  <a:cubicBezTo>
                    <a:pt x="256" y="307"/>
                    <a:pt x="358" y="314"/>
                    <a:pt x="460" y="314"/>
                  </a:cubicBezTo>
                  <a:cubicBezTo>
                    <a:pt x="644" y="314"/>
                    <a:pt x="830" y="290"/>
                    <a:pt x="953" y="152"/>
                  </a:cubicBezTo>
                  <a:cubicBezTo>
                    <a:pt x="988" y="128"/>
                    <a:pt x="977" y="68"/>
                    <a:pt x="929" y="45"/>
                  </a:cubicBezTo>
                  <a:cubicBezTo>
                    <a:pt x="839" y="12"/>
                    <a:pt x="738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2603;p44">
              <a:extLst>
                <a:ext uri="{FF2B5EF4-FFF2-40B4-BE49-F238E27FC236}">
                  <a16:creationId xmlns:a16="http://schemas.microsoft.com/office/drawing/2014/main" id="{EF8ADC12-94B8-326B-0D63-08377F995FFF}"/>
                </a:ext>
              </a:extLst>
            </p:cNvPr>
            <p:cNvSpPr/>
            <p:nvPr/>
          </p:nvSpPr>
          <p:spPr>
            <a:xfrm>
              <a:off x="3862375" y="2434600"/>
              <a:ext cx="16375" cy="6325"/>
            </a:xfrm>
            <a:custGeom>
              <a:avLst/>
              <a:gdLst/>
              <a:ahLst/>
              <a:cxnLst/>
              <a:rect l="l" t="t" r="r" b="b"/>
              <a:pathLst>
                <a:path w="655" h="253" extrusionOk="0">
                  <a:moveTo>
                    <a:pt x="627" y="1"/>
                  </a:moveTo>
                  <a:cubicBezTo>
                    <a:pt x="625" y="1"/>
                    <a:pt x="622" y="1"/>
                    <a:pt x="620" y="3"/>
                  </a:cubicBezTo>
                  <a:cubicBezTo>
                    <a:pt x="429" y="62"/>
                    <a:pt x="274" y="134"/>
                    <a:pt x="96" y="157"/>
                  </a:cubicBezTo>
                  <a:cubicBezTo>
                    <a:pt x="1" y="157"/>
                    <a:pt x="1" y="253"/>
                    <a:pt x="84" y="253"/>
                  </a:cubicBezTo>
                  <a:cubicBezTo>
                    <a:pt x="274" y="253"/>
                    <a:pt x="512" y="217"/>
                    <a:pt x="643" y="62"/>
                  </a:cubicBezTo>
                  <a:cubicBezTo>
                    <a:pt x="654" y="41"/>
                    <a:pt x="64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2604;p44">
              <a:extLst>
                <a:ext uri="{FF2B5EF4-FFF2-40B4-BE49-F238E27FC236}">
                  <a16:creationId xmlns:a16="http://schemas.microsoft.com/office/drawing/2014/main" id="{818AC84B-9E0F-418D-9F0D-E20E94DBFC30}"/>
                </a:ext>
              </a:extLst>
            </p:cNvPr>
            <p:cNvSpPr/>
            <p:nvPr/>
          </p:nvSpPr>
          <p:spPr>
            <a:xfrm>
              <a:off x="3857925" y="2465900"/>
              <a:ext cx="15775" cy="6350"/>
            </a:xfrm>
            <a:custGeom>
              <a:avLst/>
              <a:gdLst/>
              <a:ahLst/>
              <a:cxnLst/>
              <a:rect l="l" t="t" r="r" b="b"/>
              <a:pathLst>
                <a:path w="631" h="254" extrusionOk="0">
                  <a:moveTo>
                    <a:pt x="571" y="1"/>
                  </a:moveTo>
                  <a:cubicBezTo>
                    <a:pt x="433" y="65"/>
                    <a:pt x="284" y="110"/>
                    <a:pt x="143" y="110"/>
                  </a:cubicBezTo>
                  <a:cubicBezTo>
                    <a:pt x="127" y="110"/>
                    <a:pt x="111" y="109"/>
                    <a:pt x="95" y="108"/>
                  </a:cubicBezTo>
                  <a:cubicBezTo>
                    <a:pt x="7" y="119"/>
                    <a:pt x="0" y="253"/>
                    <a:pt x="76" y="253"/>
                  </a:cubicBezTo>
                  <a:cubicBezTo>
                    <a:pt x="82" y="253"/>
                    <a:pt x="88" y="253"/>
                    <a:pt x="95" y="251"/>
                  </a:cubicBezTo>
                  <a:cubicBezTo>
                    <a:pt x="286" y="239"/>
                    <a:pt x="452" y="168"/>
                    <a:pt x="595" y="48"/>
                  </a:cubicBezTo>
                  <a:cubicBezTo>
                    <a:pt x="631" y="37"/>
                    <a:pt x="59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2605;p44">
              <a:extLst>
                <a:ext uri="{FF2B5EF4-FFF2-40B4-BE49-F238E27FC236}">
                  <a16:creationId xmlns:a16="http://schemas.microsoft.com/office/drawing/2014/main" id="{F93FF8C9-417A-AE93-169C-537B79C42C44}"/>
                </a:ext>
              </a:extLst>
            </p:cNvPr>
            <p:cNvSpPr/>
            <p:nvPr/>
          </p:nvSpPr>
          <p:spPr>
            <a:xfrm>
              <a:off x="3856125" y="2498050"/>
              <a:ext cx="22650" cy="6575"/>
            </a:xfrm>
            <a:custGeom>
              <a:avLst/>
              <a:gdLst/>
              <a:ahLst/>
              <a:cxnLst/>
              <a:rect l="l" t="t" r="r" b="b"/>
              <a:pathLst>
                <a:path w="906" h="263" extrusionOk="0">
                  <a:moveTo>
                    <a:pt x="870" y="1"/>
                  </a:moveTo>
                  <a:cubicBezTo>
                    <a:pt x="620" y="13"/>
                    <a:pt x="405" y="25"/>
                    <a:pt x="167" y="25"/>
                  </a:cubicBezTo>
                  <a:cubicBezTo>
                    <a:pt x="163" y="24"/>
                    <a:pt x="160" y="24"/>
                    <a:pt x="156" y="24"/>
                  </a:cubicBezTo>
                  <a:cubicBezTo>
                    <a:pt x="1" y="24"/>
                    <a:pt x="4" y="263"/>
                    <a:pt x="167" y="263"/>
                  </a:cubicBezTo>
                  <a:cubicBezTo>
                    <a:pt x="429" y="263"/>
                    <a:pt x="691" y="263"/>
                    <a:pt x="893" y="60"/>
                  </a:cubicBezTo>
                  <a:cubicBezTo>
                    <a:pt x="905" y="36"/>
                    <a:pt x="893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2606;p44">
              <a:extLst>
                <a:ext uri="{FF2B5EF4-FFF2-40B4-BE49-F238E27FC236}">
                  <a16:creationId xmlns:a16="http://schemas.microsoft.com/office/drawing/2014/main" id="{A3D9BA23-9B2C-268E-8F0D-8002CD0C9C75}"/>
                </a:ext>
              </a:extLst>
            </p:cNvPr>
            <p:cNvSpPr/>
            <p:nvPr/>
          </p:nvSpPr>
          <p:spPr>
            <a:xfrm>
              <a:off x="3893825" y="2489625"/>
              <a:ext cx="16800" cy="7050"/>
            </a:xfrm>
            <a:custGeom>
              <a:avLst/>
              <a:gdLst/>
              <a:ahLst/>
              <a:cxnLst/>
              <a:rect l="l" t="t" r="r" b="b"/>
              <a:pathLst>
                <a:path w="672" h="282" extrusionOk="0">
                  <a:moveTo>
                    <a:pt x="493" y="1"/>
                  </a:moveTo>
                  <a:cubicBezTo>
                    <a:pt x="354" y="1"/>
                    <a:pt x="182" y="89"/>
                    <a:pt x="88" y="123"/>
                  </a:cubicBezTo>
                  <a:cubicBezTo>
                    <a:pt x="0" y="167"/>
                    <a:pt x="23" y="281"/>
                    <a:pt x="111" y="281"/>
                  </a:cubicBezTo>
                  <a:cubicBezTo>
                    <a:pt x="118" y="281"/>
                    <a:pt x="127" y="280"/>
                    <a:pt x="136" y="278"/>
                  </a:cubicBezTo>
                  <a:cubicBezTo>
                    <a:pt x="219" y="242"/>
                    <a:pt x="326" y="231"/>
                    <a:pt x="409" y="219"/>
                  </a:cubicBezTo>
                  <a:cubicBezTo>
                    <a:pt x="493" y="195"/>
                    <a:pt x="576" y="195"/>
                    <a:pt x="636" y="135"/>
                  </a:cubicBezTo>
                  <a:cubicBezTo>
                    <a:pt x="671" y="112"/>
                    <a:pt x="671" y="76"/>
                    <a:pt x="636" y="52"/>
                  </a:cubicBezTo>
                  <a:cubicBezTo>
                    <a:pt x="598" y="15"/>
                    <a:pt x="548" y="1"/>
                    <a:pt x="4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2607;p44">
              <a:extLst>
                <a:ext uri="{FF2B5EF4-FFF2-40B4-BE49-F238E27FC236}">
                  <a16:creationId xmlns:a16="http://schemas.microsoft.com/office/drawing/2014/main" id="{E73C13A7-6555-2283-1D06-EB2928FC33CD}"/>
                </a:ext>
              </a:extLst>
            </p:cNvPr>
            <p:cNvSpPr/>
            <p:nvPr/>
          </p:nvSpPr>
          <p:spPr>
            <a:xfrm>
              <a:off x="3892300" y="2453675"/>
              <a:ext cx="21900" cy="8975"/>
            </a:xfrm>
            <a:custGeom>
              <a:avLst/>
              <a:gdLst/>
              <a:ahLst/>
              <a:cxnLst/>
              <a:rect l="l" t="t" r="r" b="b"/>
              <a:pathLst>
                <a:path w="876" h="359" extrusionOk="0">
                  <a:moveTo>
                    <a:pt x="648" y="1"/>
                  </a:moveTo>
                  <a:cubicBezTo>
                    <a:pt x="466" y="1"/>
                    <a:pt x="293" y="73"/>
                    <a:pt x="113" y="145"/>
                  </a:cubicBezTo>
                  <a:cubicBezTo>
                    <a:pt x="0" y="216"/>
                    <a:pt x="73" y="359"/>
                    <a:pt x="172" y="359"/>
                  </a:cubicBezTo>
                  <a:cubicBezTo>
                    <a:pt x="187" y="359"/>
                    <a:pt x="204" y="355"/>
                    <a:pt x="220" y="347"/>
                  </a:cubicBezTo>
                  <a:cubicBezTo>
                    <a:pt x="411" y="252"/>
                    <a:pt x="625" y="204"/>
                    <a:pt x="828" y="133"/>
                  </a:cubicBezTo>
                  <a:cubicBezTo>
                    <a:pt x="875" y="121"/>
                    <a:pt x="875" y="49"/>
                    <a:pt x="828" y="26"/>
                  </a:cubicBezTo>
                  <a:cubicBezTo>
                    <a:pt x="767" y="8"/>
                    <a:pt x="707" y="1"/>
                    <a:pt x="6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2608;p44">
              <a:extLst>
                <a:ext uri="{FF2B5EF4-FFF2-40B4-BE49-F238E27FC236}">
                  <a16:creationId xmlns:a16="http://schemas.microsoft.com/office/drawing/2014/main" id="{6C6029BE-162E-A50F-4ED8-B5E7F4C46AEF}"/>
                </a:ext>
              </a:extLst>
            </p:cNvPr>
            <p:cNvSpPr/>
            <p:nvPr/>
          </p:nvSpPr>
          <p:spPr>
            <a:xfrm>
              <a:off x="3899575" y="2385500"/>
              <a:ext cx="11275" cy="6025"/>
            </a:xfrm>
            <a:custGeom>
              <a:avLst/>
              <a:gdLst/>
              <a:ahLst/>
              <a:cxnLst/>
              <a:rect l="l" t="t" r="r" b="b"/>
              <a:pathLst>
                <a:path w="451" h="241" extrusionOk="0">
                  <a:moveTo>
                    <a:pt x="359" y="1"/>
                  </a:moveTo>
                  <a:cubicBezTo>
                    <a:pt x="355" y="1"/>
                    <a:pt x="351" y="1"/>
                    <a:pt x="346" y="2"/>
                  </a:cubicBezTo>
                  <a:cubicBezTo>
                    <a:pt x="287" y="14"/>
                    <a:pt x="215" y="14"/>
                    <a:pt x="156" y="14"/>
                  </a:cubicBezTo>
                  <a:cubicBezTo>
                    <a:pt x="1" y="14"/>
                    <a:pt x="1" y="240"/>
                    <a:pt x="144" y="240"/>
                  </a:cubicBezTo>
                  <a:cubicBezTo>
                    <a:pt x="239" y="240"/>
                    <a:pt x="358" y="228"/>
                    <a:pt x="418" y="109"/>
                  </a:cubicBezTo>
                  <a:cubicBezTo>
                    <a:pt x="451" y="65"/>
                    <a:pt x="412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2609;p44">
              <a:extLst>
                <a:ext uri="{FF2B5EF4-FFF2-40B4-BE49-F238E27FC236}">
                  <a16:creationId xmlns:a16="http://schemas.microsoft.com/office/drawing/2014/main" id="{E19890D1-A038-76A4-BCE9-E190BC871457}"/>
                </a:ext>
              </a:extLst>
            </p:cNvPr>
            <p:cNvSpPr/>
            <p:nvPr/>
          </p:nvSpPr>
          <p:spPr>
            <a:xfrm>
              <a:off x="3843925" y="2581625"/>
              <a:ext cx="21450" cy="8200"/>
            </a:xfrm>
            <a:custGeom>
              <a:avLst/>
              <a:gdLst/>
              <a:ahLst/>
              <a:cxnLst/>
              <a:rect l="l" t="t" r="r" b="b"/>
              <a:pathLst>
                <a:path w="858" h="328" extrusionOk="0">
                  <a:moveTo>
                    <a:pt x="580" y="1"/>
                  </a:moveTo>
                  <a:cubicBezTo>
                    <a:pt x="411" y="1"/>
                    <a:pt x="241" y="76"/>
                    <a:pt x="84" y="134"/>
                  </a:cubicBezTo>
                  <a:cubicBezTo>
                    <a:pt x="6" y="179"/>
                    <a:pt x="1" y="327"/>
                    <a:pt x="97" y="327"/>
                  </a:cubicBezTo>
                  <a:cubicBezTo>
                    <a:pt x="104" y="327"/>
                    <a:pt x="112" y="326"/>
                    <a:pt x="119" y="325"/>
                  </a:cubicBezTo>
                  <a:cubicBezTo>
                    <a:pt x="346" y="301"/>
                    <a:pt x="608" y="313"/>
                    <a:pt x="798" y="194"/>
                  </a:cubicBezTo>
                  <a:cubicBezTo>
                    <a:pt x="858" y="170"/>
                    <a:pt x="858" y="75"/>
                    <a:pt x="798" y="51"/>
                  </a:cubicBezTo>
                  <a:cubicBezTo>
                    <a:pt x="726" y="15"/>
                    <a:pt x="6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2610;p44">
              <a:extLst>
                <a:ext uri="{FF2B5EF4-FFF2-40B4-BE49-F238E27FC236}">
                  <a16:creationId xmlns:a16="http://schemas.microsoft.com/office/drawing/2014/main" id="{C17C5B65-7890-F8B1-A8E9-E1655C10AF41}"/>
                </a:ext>
              </a:extLst>
            </p:cNvPr>
            <p:cNvSpPr/>
            <p:nvPr/>
          </p:nvSpPr>
          <p:spPr>
            <a:xfrm>
              <a:off x="3865025" y="2572775"/>
              <a:ext cx="21775" cy="8950"/>
            </a:xfrm>
            <a:custGeom>
              <a:avLst/>
              <a:gdLst/>
              <a:ahLst/>
              <a:cxnLst/>
              <a:rect l="l" t="t" r="r" b="b"/>
              <a:pathLst>
                <a:path w="871" h="358" extrusionOk="0">
                  <a:moveTo>
                    <a:pt x="478" y="0"/>
                  </a:moveTo>
                  <a:cubicBezTo>
                    <a:pt x="359" y="0"/>
                    <a:pt x="228" y="48"/>
                    <a:pt x="121" y="107"/>
                  </a:cubicBezTo>
                  <a:cubicBezTo>
                    <a:pt x="1" y="162"/>
                    <a:pt x="80" y="326"/>
                    <a:pt x="186" y="326"/>
                  </a:cubicBezTo>
                  <a:cubicBezTo>
                    <a:pt x="196" y="326"/>
                    <a:pt x="206" y="325"/>
                    <a:pt x="216" y="322"/>
                  </a:cubicBezTo>
                  <a:cubicBezTo>
                    <a:pt x="335" y="310"/>
                    <a:pt x="871" y="357"/>
                    <a:pt x="787" y="119"/>
                  </a:cubicBezTo>
                  <a:cubicBezTo>
                    <a:pt x="752" y="0"/>
                    <a:pt x="573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2611;p44">
              <a:extLst>
                <a:ext uri="{FF2B5EF4-FFF2-40B4-BE49-F238E27FC236}">
                  <a16:creationId xmlns:a16="http://schemas.microsoft.com/office/drawing/2014/main" id="{EDFE8908-387A-4ED7-8578-EA4121BED1A7}"/>
                </a:ext>
              </a:extLst>
            </p:cNvPr>
            <p:cNvSpPr/>
            <p:nvPr/>
          </p:nvSpPr>
          <p:spPr>
            <a:xfrm>
              <a:off x="3848375" y="2634400"/>
              <a:ext cx="18200" cy="3575"/>
            </a:xfrm>
            <a:custGeom>
              <a:avLst/>
              <a:gdLst/>
              <a:ahLst/>
              <a:cxnLst/>
              <a:rect l="l" t="t" r="r" b="b"/>
              <a:pathLst>
                <a:path w="728" h="143" extrusionOk="0">
                  <a:moveTo>
                    <a:pt x="525" y="1"/>
                  </a:moveTo>
                  <a:cubicBezTo>
                    <a:pt x="362" y="1"/>
                    <a:pt x="187" y="45"/>
                    <a:pt x="49" y="71"/>
                  </a:cubicBezTo>
                  <a:cubicBezTo>
                    <a:pt x="1" y="95"/>
                    <a:pt x="13" y="143"/>
                    <a:pt x="49" y="143"/>
                  </a:cubicBezTo>
                  <a:cubicBezTo>
                    <a:pt x="168" y="119"/>
                    <a:pt x="287" y="107"/>
                    <a:pt x="418" y="107"/>
                  </a:cubicBezTo>
                  <a:cubicBezTo>
                    <a:pt x="459" y="107"/>
                    <a:pt x="507" y="110"/>
                    <a:pt x="556" y="110"/>
                  </a:cubicBezTo>
                  <a:cubicBezTo>
                    <a:pt x="605" y="110"/>
                    <a:pt x="656" y="107"/>
                    <a:pt x="703" y="95"/>
                  </a:cubicBezTo>
                  <a:cubicBezTo>
                    <a:pt x="727" y="71"/>
                    <a:pt x="727" y="36"/>
                    <a:pt x="703" y="24"/>
                  </a:cubicBezTo>
                  <a:cubicBezTo>
                    <a:pt x="648" y="7"/>
                    <a:pt x="587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12612;p44">
              <a:extLst>
                <a:ext uri="{FF2B5EF4-FFF2-40B4-BE49-F238E27FC236}">
                  <a16:creationId xmlns:a16="http://schemas.microsoft.com/office/drawing/2014/main" id="{BC260DE6-8F1D-C25D-C931-FF16DAD8E694}"/>
                </a:ext>
              </a:extLst>
            </p:cNvPr>
            <p:cNvSpPr/>
            <p:nvPr/>
          </p:nvSpPr>
          <p:spPr>
            <a:xfrm>
              <a:off x="3906725" y="2605975"/>
              <a:ext cx="21150" cy="5550"/>
            </a:xfrm>
            <a:custGeom>
              <a:avLst/>
              <a:gdLst/>
              <a:ahLst/>
              <a:cxnLst/>
              <a:rect l="l" t="t" r="r" b="b"/>
              <a:pathLst>
                <a:path w="846" h="222" extrusionOk="0">
                  <a:moveTo>
                    <a:pt x="676" y="0"/>
                  </a:moveTo>
                  <a:cubicBezTo>
                    <a:pt x="467" y="0"/>
                    <a:pt x="240" y="54"/>
                    <a:pt x="48" y="125"/>
                  </a:cubicBezTo>
                  <a:cubicBezTo>
                    <a:pt x="1" y="160"/>
                    <a:pt x="36" y="220"/>
                    <a:pt x="72" y="220"/>
                  </a:cubicBezTo>
                  <a:cubicBezTo>
                    <a:pt x="132" y="220"/>
                    <a:pt x="199" y="222"/>
                    <a:pt x="267" y="222"/>
                  </a:cubicBezTo>
                  <a:cubicBezTo>
                    <a:pt x="456" y="222"/>
                    <a:pt x="662" y="209"/>
                    <a:pt x="810" y="113"/>
                  </a:cubicBezTo>
                  <a:cubicBezTo>
                    <a:pt x="834" y="89"/>
                    <a:pt x="846" y="6"/>
                    <a:pt x="786" y="6"/>
                  </a:cubicBezTo>
                  <a:cubicBezTo>
                    <a:pt x="750" y="2"/>
                    <a:pt x="714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2613;p44">
              <a:extLst>
                <a:ext uri="{FF2B5EF4-FFF2-40B4-BE49-F238E27FC236}">
                  <a16:creationId xmlns:a16="http://schemas.microsoft.com/office/drawing/2014/main" id="{7D90338A-4474-E196-B5A7-E5AEED8F5A49}"/>
                </a:ext>
              </a:extLst>
            </p:cNvPr>
            <p:cNvSpPr/>
            <p:nvPr/>
          </p:nvSpPr>
          <p:spPr>
            <a:xfrm>
              <a:off x="3848675" y="2687325"/>
              <a:ext cx="22350" cy="3900"/>
            </a:xfrm>
            <a:custGeom>
              <a:avLst/>
              <a:gdLst/>
              <a:ahLst/>
              <a:cxnLst/>
              <a:rect l="l" t="t" r="r" b="b"/>
              <a:pathLst>
                <a:path w="894" h="156" extrusionOk="0">
                  <a:moveTo>
                    <a:pt x="396" y="0"/>
                  </a:moveTo>
                  <a:cubicBezTo>
                    <a:pt x="296" y="0"/>
                    <a:pt x="196" y="2"/>
                    <a:pt x="96" y="2"/>
                  </a:cubicBezTo>
                  <a:cubicBezTo>
                    <a:pt x="1" y="14"/>
                    <a:pt x="1" y="145"/>
                    <a:pt x="96" y="145"/>
                  </a:cubicBezTo>
                  <a:cubicBezTo>
                    <a:pt x="232" y="145"/>
                    <a:pt x="369" y="156"/>
                    <a:pt x="505" y="156"/>
                  </a:cubicBezTo>
                  <a:cubicBezTo>
                    <a:pt x="619" y="156"/>
                    <a:pt x="733" y="148"/>
                    <a:pt x="846" y="121"/>
                  </a:cubicBezTo>
                  <a:cubicBezTo>
                    <a:pt x="894" y="109"/>
                    <a:pt x="894" y="50"/>
                    <a:pt x="846" y="26"/>
                  </a:cubicBezTo>
                  <a:cubicBezTo>
                    <a:pt x="696" y="4"/>
                    <a:pt x="546" y="0"/>
                    <a:pt x="3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2614;p44">
              <a:extLst>
                <a:ext uri="{FF2B5EF4-FFF2-40B4-BE49-F238E27FC236}">
                  <a16:creationId xmlns:a16="http://schemas.microsoft.com/office/drawing/2014/main" id="{85E675A4-648F-7758-6B0E-6C932AC5D0C7}"/>
                </a:ext>
              </a:extLst>
            </p:cNvPr>
            <p:cNvSpPr/>
            <p:nvPr/>
          </p:nvSpPr>
          <p:spPr>
            <a:xfrm>
              <a:off x="3906425" y="2683200"/>
              <a:ext cx="21150" cy="7025"/>
            </a:xfrm>
            <a:custGeom>
              <a:avLst/>
              <a:gdLst/>
              <a:ahLst/>
              <a:cxnLst/>
              <a:rect l="l" t="t" r="r" b="b"/>
              <a:pathLst>
                <a:path w="846" h="281" extrusionOk="0">
                  <a:moveTo>
                    <a:pt x="417" y="0"/>
                  </a:moveTo>
                  <a:cubicBezTo>
                    <a:pt x="286" y="12"/>
                    <a:pt x="167" y="60"/>
                    <a:pt x="24" y="108"/>
                  </a:cubicBezTo>
                  <a:cubicBezTo>
                    <a:pt x="1" y="119"/>
                    <a:pt x="1" y="167"/>
                    <a:pt x="24" y="167"/>
                  </a:cubicBezTo>
                  <a:cubicBezTo>
                    <a:pt x="167" y="215"/>
                    <a:pt x="263" y="250"/>
                    <a:pt x="417" y="274"/>
                  </a:cubicBezTo>
                  <a:cubicBezTo>
                    <a:pt x="452" y="278"/>
                    <a:pt x="488" y="280"/>
                    <a:pt x="525" y="280"/>
                  </a:cubicBezTo>
                  <a:cubicBezTo>
                    <a:pt x="616" y="280"/>
                    <a:pt x="710" y="265"/>
                    <a:pt x="786" y="215"/>
                  </a:cubicBezTo>
                  <a:cubicBezTo>
                    <a:pt x="846" y="179"/>
                    <a:pt x="846" y="108"/>
                    <a:pt x="786" y="60"/>
                  </a:cubicBezTo>
                  <a:cubicBezTo>
                    <a:pt x="679" y="0"/>
                    <a:pt x="53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2615;p44">
              <a:extLst>
                <a:ext uri="{FF2B5EF4-FFF2-40B4-BE49-F238E27FC236}">
                  <a16:creationId xmlns:a16="http://schemas.microsoft.com/office/drawing/2014/main" id="{90840B52-DAA0-CE6B-D149-B10430534DE6}"/>
                </a:ext>
              </a:extLst>
            </p:cNvPr>
            <p:cNvSpPr/>
            <p:nvPr/>
          </p:nvSpPr>
          <p:spPr>
            <a:xfrm>
              <a:off x="3915650" y="2722125"/>
              <a:ext cx="22050" cy="7300"/>
            </a:xfrm>
            <a:custGeom>
              <a:avLst/>
              <a:gdLst/>
              <a:ahLst/>
              <a:cxnLst/>
              <a:rect l="l" t="t" r="r" b="b"/>
              <a:pathLst>
                <a:path w="882" h="292" extrusionOk="0">
                  <a:moveTo>
                    <a:pt x="513" y="0"/>
                  </a:moveTo>
                  <a:cubicBezTo>
                    <a:pt x="361" y="0"/>
                    <a:pt x="199" y="40"/>
                    <a:pt x="72" y="86"/>
                  </a:cubicBezTo>
                  <a:cubicBezTo>
                    <a:pt x="1" y="98"/>
                    <a:pt x="1" y="206"/>
                    <a:pt x="72" y="217"/>
                  </a:cubicBezTo>
                  <a:cubicBezTo>
                    <a:pt x="205" y="252"/>
                    <a:pt x="374" y="291"/>
                    <a:pt x="532" y="291"/>
                  </a:cubicBezTo>
                  <a:cubicBezTo>
                    <a:pt x="644" y="291"/>
                    <a:pt x="750" y="272"/>
                    <a:pt x="834" y="217"/>
                  </a:cubicBezTo>
                  <a:cubicBezTo>
                    <a:pt x="882" y="182"/>
                    <a:pt x="882" y="110"/>
                    <a:pt x="834" y="86"/>
                  </a:cubicBezTo>
                  <a:cubicBezTo>
                    <a:pt x="746" y="24"/>
                    <a:pt x="63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2616;p44">
              <a:extLst>
                <a:ext uri="{FF2B5EF4-FFF2-40B4-BE49-F238E27FC236}">
                  <a16:creationId xmlns:a16="http://schemas.microsoft.com/office/drawing/2014/main" id="{AD311DBB-6492-BCAE-4638-75E6F3843F20}"/>
                </a:ext>
              </a:extLst>
            </p:cNvPr>
            <p:cNvSpPr/>
            <p:nvPr/>
          </p:nvSpPr>
          <p:spPr>
            <a:xfrm>
              <a:off x="3931450" y="2750175"/>
              <a:ext cx="8925" cy="1900"/>
            </a:xfrm>
            <a:custGeom>
              <a:avLst/>
              <a:gdLst/>
              <a:ahLst/>
              <a:cxnLst/>
              <a:rect l="l" t="t" r="r" b="b"/>
              <a:pathLst>
                <a:path w="357" h="76" extrusionOk="0">
                  <a:moveTo>
                    <a:pt x="59" y="0"/>
                  </a:moveTo>
                  <a:cubicBezTo>
                    <a:pt x="6" y="0"/>
                    <a:pt x="0" y="76"/>
                    <a:pt x="42" y="76"/>
                  </a:cubicBezTo>
                  <a:cubicBezTo>
                    <a:pt x="47" y="76"/>
                    <a:pt x="53" y="74"/>
                    <a:pt x="59" y="72"/>
                  </a:cubicBezTo>
                  <a:cubicBezTo>
                    <a:pt x="143" y="72"/>
                    <a:pt x="238" y="60"/>
                    <a:pt x="321" y="60"/>
                  </a:cubicBezTo>
                  <a:cubicBezTo>
                    <a:pt x="357" y="60"/>
                    <a:pt x="357" y="12"/>
                    <a:pt x="321" y="12"/>
                  </a:cubicBezTo>
                  <a:cubicBezTo>
                    <a:pt x="238" y="12"/>
                    <a:pt x="143" y="0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2617;p44">
              <a:extLst>
                <a:ext uri="{FF2B5EF4-FFF2-40B4-BE49-F238E27FC236}">
                  <a16:creationId xmlns:a16="http://schemas.microsoft.com/office/drawing/2014/main" id="{691B9BBC-0AD6-EEAC-52EE-1CEA8EF9F7FB}"/>
                </a:ext>
              </a:extLst>
            </p:cNvPr>
            <p:cNvSpPr/>
            <p:nvPr/>
          </p:nvSpPr>
          <p:spPr>
            <a:xfrm>
              <a:off x="3949450" y="2750650"/>
              <a:ext cx="21600" cy="5350"/>
            </a:xfrm>
            <a:custGeom>
              <a:avLst/>
              <a:gdLst/>
              <a:ahLst/>
              <a:cxnLst/>
              <a:rect l="l" t="t" r="r" b="b"/>
              <a:pathLst>
                <a:path w="864" h="214" extrusionOk="0">
                  <a:moveTo>
                    <a:pt x="669" y="0"/>
                  </a:moveTo>
                  <a:cubicBezTo>
                    <a:pt x="617" y="0"/>
                    <a:pt x="565" y="9"/>
                    <a:pt x="506" y="29"/>
                  </a:cubicBezTo>
                  <a:cubicBezTo>
                    <a:pt x="456" y="38"/>
                    <a:pt x="406" y="42"/>
                    <a:pt x="355" y="42"/>
                  </a:cubicBezTo>
                  <a:cubicBezTo>
                    <a:pt x="273" y="42"/>
                    <a:pt x="190" y="32"/>
                    <a:pt x="101" y="17"/>
                  </a:cubicBezTo>
                  <a:cubicBezTo>
                    <a:pt x="94" y="15"/>
                    <a:pt x="87" y="14"/>
                    <a:pt x="80" y="14"/>
                  </a:cubicBezTo>
                  <a:cubicBezTo>
                    <a:pt x="14" y="14"/>
                    <a:pt x="1" y="115"/>
                    <a:pt x="66" y="148"/>
                  </a:cubicBezTo>
                  <a:cubicBezTo>
                    <a:pt x="197" y="172"/>
                    <a:pt x="328" y="196"/>
                    <a:pt x="482" y="208"/>
                  </a:cubicBezTo>
                  <a:cubicBezTo>
                    <a:pt x="517" y="211"/>
                    <a:pt x="550" y="213"/>
                    <a:pt x="583" y="213"/>
                  </a:cubicBezTo>
                  <a:cubicBezTo>
                    <a:pt x="663" y="213"/>
                    <a:pt x="740" y="199"/>
                    <a:pt x="816" y="148"/>
                  </a:cubicBezTo>
                  <a:cubicBezTo>
                    <a:pt x="863" y="112"/>
                    <a:pt x="863" y="29"/>
                    <a:pt x="804" y="17"/>
                  </a:cubicBezTo>
                  <a:cubicBezTo>
                    <a:pt x="756" y="6"/>
                    <a:pt x="712" y="0"/>
                    <a:pt x="6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2618;p44">
              <a:extLst>
                <a:ext uri="{FF2B5EF4-FFF2-40B4-BE49-F238E27FC236}">
                  <a16:creationId xmlns:a16="http://schemas.microsoft.com/office/drawing/2014/main" id="{CAB4ED6F-E791-4E7C-DC4C-2B2355E7781A}"/>
                </a:ext>
              </a:extLst>
            </p:cNvPr>
            <p:cNvSpPr/>
            <p:nvPr/>
          </p:nvSpPr>
          <p:spPr>
            <a:xfrm>
              <a:off x="3977575" y="2709650"/>
              <a:ext cx="15200" cy="3075"/>
            </a:xfrm>
            <a:custGeom>
              <a:avLst/>
              <a:gdLst/>
              <a:ahLst/>
              <a:cxnLst/>
              <a:rect l="l" t="t" r="r" b="b"/>
              <a:pathLst>
                <a:path w="608" h="123" extrusionOk="0">
                  <a:moveTo>
                    <a:pt x="286" y="0"/>
                  </a:moveTo>
                  <a:cubicBezTo>
                    <a:pt x="219" y="0"/>
                    <a:pt x="150" y="2"/>
                    <a:pt x="84" y="2"/>
                  </a:cubicBezTo>
                  <a:cubicBezTo>
                    <a:pt x="80" y="2"/>
                    <a:pt x="76" y="1"/>
                    <a:pt x="73" y="1"/>
                  </a:cubicBezTo>
                  <a:cubicBezTo>
                    <a:pt x="0" y="1"/>
                    <a:pt x="4" y="121"/>
                    <a:pt x="84" y="121"/>
                  </a:cubicBezTo>
                  <a:cubicBezTo>
                    <a:pt x="139" y="121"/>
                    <a:pt x="196" y="122"/>
                    <a:pt x="252" y="122"/>
                  </a:cubicBezTo>
                  <a:cubicBezTo>
                    <a:pt x="365" y="122"/>
                    <a:pt x="476" y="117"/>
                    <a:pt x="572" y="85"/>
                  </a:cubicBezTo>
                  <a:cubicBezTo>
                    <a:pt x="607" y="74"/>
                    <a:pt x="607" y="26"/>
                    <a:pt x="572" y="26"/>
                  </a:cubicBezTo>
                  <a:cubicBezTo>
                    <a:pt x="486" y="4"/>
                    <a:pt x="387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2619;p44">
              <a:extLst>
                <a:ext uri="{FF2B5EF4-FFF2-40B4-BE49-F238E27FC236}">
                  <a16:creationId xmlns:a16="http://schemas.microsoft.com/office/drawing/2014/main" id="{461E95A7-8479-72CC-62FA-A504C769C050}"/>
                </a:ext>
              </a:extLst>
            </p:cNvPr>
            <p:cNvSpPr/>
            <p:nvPr/>
          </p:nvSpPr>
          <p:spPr>
            <a:xfrm>
              <a:off x="3972500" y="2791850"/>
              <a:ext cx="11950" cy="4775"/>
            </a:xfrm>
            <a:custGeom>
              <a:avLst/>
              <a:gdLst/>
              <a:ahLst/>
              <a:cxnLst/>
              <a:rect l="l" t="t" r="r" b="b"/>
              <a:pathLst>
                <a:path w="478" h="191" extrusionOk="0">
                  <a:moveTo>
                    <a:pt x="239" y="0"/>
                  </a:moveTo>
                  <a:cubicBezTo>
                    <a:pt x="179" y="0"/>
                    <a:pt x="120" y="12"/>
                    <a:pt x="60" y="48"/>
                  </a:cubicBezTo>
                  <a:cubicBezTo>
                    <a:pt x="1" y="60"/>
                    <a:pt x="1" y="119"/>
                    <a:pt x="60" y="143"/>
                  </a:cubicBezTo>
                  <a:cubicBezTo>
                    <a:pt x="120" y="167"/>
                    <a:pt x="168" y="191"/>
                    <a:pt x="239" y="191"/>
                  </a:cubicBezTo>
                  <a:cubicBezTo>
                    <a:pt x="298" y="191"/>
                    <a:pt x="358" y="191"/>
                    <a:pt x="418" y="167"/>
                  </a:cubicBezTo>
                  <a:cubicBezTo>
                    <a:pt x="477" y="131"/>
                    <a:pt x="477" y="60"/>
                    <a:pt x="418" y="24"/>
                  </a:cubicBezTo>
                  <a:cubicBezTo>
                    <a:pt x="358" y="0"/>
                    <a:pt x="298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2620;p44">
              <a:extLst>
                <a:ext uri="{FF2B5EF4-FFF2-40B4-BE49-F238E27FC236}">
                  <a16:creationId xmlns:a16="http://schemas.microsoft.com/office/drawing/2014/main" id="{3A843E1F-2DB4-2D7A-C6D1-E614A089F632}"/>
                </a:ext>
              </a:extLst>
            </p:cNvPr>
            <p:cNvSpPr/>
            <p:nvPr/>
          </p:nvSpPr>
          <p:spPr>
            <a:xfrm>
              <a:off x="4025800" y="2793625"/>
              <a:ext cx="5975" cy="2700"/>
            </a:xfrm>
            <a:custGeom>
              <a:avLst/>
              <a:gdLst/>
              <a:ahLst/>
              <a:cxnLst/>
              <a:rect l="l" t="t" r="r" b="b"/>
              <a:pathLst>
                <a:path w="239" h="108" extrusionOk="0">
                  <a:moveTo>
                    <a:pt x="214" y="1"/>
                  </a:moveTo>
                  <a:cubicBezTo>
                    <a:pt x="155" y="1"/>
                    <a:pt x="107" y="48"/>
                    <a:pt x="48" y="48"/>
                  </a:cubicBezTo>
                  <a:cubicBezTo>
                    <a:pt x="0" y="48"/>
                    <a:pt x="0" y="108"/>
                    <a:pt x="48" y="108"/>
                  </a:cubicBezTo>
                  <a:cubicBezTo>
                    <a:pt x="107" y="96"/>
                    <a:pt x="155" y="60"/>
                    <a:pt x="214" y="48"/>
                  </a:cubicBezTo>
                  <a:cubicBezTo>
                    <a:pt x="238" y="48"/>
                    <a:pt x="226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2621;p44">
              <a:extLst>
                <a:ext uri="{FF2B5EF4-FFF2-40B4-BE49-F238E27FC236}">
                  <a16:creationId xmlns:a16="http://schemas.microsoft.com/office/drawing/2014/main" id="{26CC9EDE-FB88-14BD-AF25-CE2352546F55}"/>
                </a:ext>
              </a:extLst>
            </p:cNvPr>
            <p:cNvSpPr/>
            <p:nvPr/>
          </p:nvSpPr>
          <p:spPr>
            <a:xfrm>
              <a:off x="4055375" y="2790050"/>
              <a:ext cx="6450" cy="1900"/>
            </a:xfrm>
            <a:custGeom>
              <a:avLst/>
              <a:gdLst/>
              <a:ahLst/>
              <a:cxnLst/>
              <a:rect l="l" t="t" r="r" b="b"/>
              <a:pathLst>
                <a:path w="258" h="76" extrusionOk="0">
                  <a:moveTo>
                    <a:pt x="246" y="1"/>
                  </a:moveTo>
                  <a:cubicBezTo>
                    <a:pt x="174" y="1"/>
                    <a:pt x="79" y="1"/>
                    <a:pt x="20" y="60"/>
                  </a:cubicBezTo>
                  <a:cubicBezTo>
                    <a:pt x="1" y="60"/>
                    <a:pt x="12" y="76"/>
                    <a:pt x="36" y="76"/>
                  </a:cubicBezTo>
                  <a:cubicBezTo>
                    <a:pt x="41" y="76"/>
                    <a:pt x="48" y="75"/>
                    <a:pt x="55" y="72"/>
                  </a:cubicBezTo>
                  <a:cubicBezTo>
                    <a:pt x="115" y="25"/>
                    <a:pt x="186" y="25"/>
                    <a:pt x="246" y="25"/>
                  </a:cubicBezTo>
                  <a:cubicBezTo>
                    <a:pt x="258" y="25"/>
                    <a:pt x="258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2622;p44">
              <a:extLst>
                <a:ext uri="{FF2B5EF4-FFF2-40B4-BE49-F238E27FC236}">
                  <a16:creationId xmlns:a16="http://schemas.microsoft.com/office/drawing/2014/main" id="{AA8DF455-FB53-31A4-D40C-B5612709AAD4}"/>
                </a:ext>
              </a:extLst>
            </p:cNvPr>
            <p:cNvSpPr/>
            <p:nvPr/>
          </p:nvSpPr>
          <p:spPr>
            <a:xfrm>
              <a:off x="4012550" y="2811925"/>
              <a:ext cx="26350" cy="9225"/>
            </a:xfrm>
            <a:custGeom>
              <a:avLst/>
              <a:gdLst/>
              <a:ahLst/>
              <a:cxnLst/>
              <a:rect l="l" t="t" r="r" b="b"/>
              <a:pathLst>
                <a:path w="1054" h="369" extrusionOk="0">
                  <a:moveTo>
                    <a:pt x="870" y="1"/>
                  </a:moveTo>
                  <a:cubicBezTo>
                    <a:pt x="573" y="1"/>
                    <a:pt x="274" y="121"/>
                    <a:pt x="42" y="269"/>
                  </a:cubicBezTo>
                  <a:cubicBezTo>
                    <a:pt x="0" y="300"/>
                    <a:pt x="41" y="368"/>
                    <a:pt x="84" y="368"/>
                  </a:cubicBezTo>
                  <a:cubicBezTo>
                    <a:pt x="90" y="368"/>
                    <a:pt x="96" y="367"/>
                    <a:pt x="101" y="364"/>
                  </a:cubicBezTo>
                  <a:cubicBezTo>
                    <a:pt x="399" y="209"/>
                    <a:pt x="709" y="209"/>
                    <a:pt x="1006" y="90"/>
                  </a:cubicBezTo>
                  <a:cubicBezTo>
                    <a:pt x="1054" y="78"/>
                    <a:pt x="1018" y="7"/>
                    <a:pt x="982" y="7"/>
                  </a:cubicBezTo>
                  <a:cubicBezTo>
                    <a:pt x="945" y="3"/>
                    <a:pt x="908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2623;p44">
              <a:extLst>
                <a:ext uri="{FF2B5EF4-FFF2-40B4-BE49-F238E27FC236}">
                  <a16:creationId xmlns:a16="http://schemas.microsoft.com/office/drawing/2014/main" id="{7EC83E70-46BE-E6E3-0967-578161CC2B3E}"/>
                </a:ext>
              </a:extLst>
            </p:cNvPr>
            <p:cNvSpPr/>
            <p:nvPr/>
          </p:nvSpPr>
          <p:spPr>
            <a:xfrm>
              <a:off x="4030275" y="2818600"/>
              <a:ext cx="37400" cy="12350"/>
            </a:xfrm>
            <a:custGeom>
              <a:avLst/>
              <a:gdLst/>
              <a:ahLst/>
              <a:cxnLst/>
              <a:rect l="l" t="t" r="r" b="b"/>
              <a:pathLst>
                <a:path w="1496" h="494" extrusionOk="0">
                  <a:moveTo>
                    <a:pt x="4" y="425"/>
                  </a:moveTo>
                  <a:cubicBezTo>
                    <a:pt x="1" y="425"/>
                    <a:pt x="4" y="430"/>
                    <a:pt x="12" y="430"/>
                  </a:cubicBezTo>
                  <a:cubicBezTo>
                    <a:pt x="8" y="426"/>
                    <a:pt x="5" y="425"/>
                    <a:pt x="4" y="425"/>
                  </a:cubicBezTo>
                  <a:close/>
                  <a:moveTo>
                    <a:pt x="1420" y="0"/>
                  </a:moveTo>
                  <a:cubicBezTo>
                    <a:pt x="1415" y="0"/>
                    <a:pt x="1410" y="1"/>
                    <a:pt x="1405" y="2"/>
                  </a:cubicBezTo>
                  <a:cubicBezTo>
                    <a:pt x="940" y="97"/>
                    <a:pt x="512" y="395"/>
                    <a:pt x="12" y="430"/>
                  </a:cubicBezTo>
                  <a:cubicBezTo>
                    <a:pt x="170" y="466"/>
                    <a:pt x="290" y="494"/>
                    <a:pt x="420" y="494"/>
                  </a:cubicBezTo>
                  <a:cubicBezTo>
                    <a:pt x="505" y="494"/>
                    <a:pt x="594" y="482"/>
                    <a:pt x="702" y="454"/>
                  </a:cubicBezTo>
                  <a:cubicBezTo>
                    <a:pt x="952" y="371"/>
                    <a:pt x="1238" y="252"/>
                    <a:pt x="1440" y="109"/>
                  </a:cubicBezTo>
                  <a:cubicBezTo>
                    <a:pt x="1495" y="65"/>
                    <a:pt x="1479" y="0"/>
                    <a:pt x="14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2624;p44">
              <a:extLst>
                <a:ext uri="{FF2B5EF4-FFF2-40B4-BE49-F238E27FC236}">
                  <a16:creationId xmlns:a16="http://schemas.microsoft.com/office/drawing/2014/main" id="{9CFF711A-D312-C241-52DA-188411F7C6A1}"/>
                </a:ext>
              </a:extLst>
            </p:cNvPr>
            <p:cNvSpPr/>
            <p:nvPr/>
          </p:nvSpPr>
          <p:spPr>
            <a:xfrm>
              <a:off x="4080775" y="2839125"/>
              <a:ext cx="24800" cy="7675"/>
            </a:xfrm>
            <a:custGeom>
              <a:avLst/>
              <a:gdLst/>
              <a:ahLst/>
              <a:cxnLst/>
              <a:rect l="l" t="t" r="r" b="b"/>
              <a:pathLst>
                <a:path w="992" h="307" extrusionOk="0">
                  <a:moveTo>
                    <a:pt x="958" y="0"/>
                  </a:moveTo>
                  <a:cubicBezTo>
                    <a:pt x="954" y="0"/>
                    <a:pt x="949" y="1"/>
                    <a:pt x="944" y="2"/>
                  </a:cubicBezTo>
                  <a:cubicBezTo>
                    <a:pt x="647" y="26"/>
                    <a:pt x="349" y="86"/>
                    <a:pt x="63" y="193"/>
                  </a:cubicBezTo>
                  <a:cubicBezTo>
                    <a:pt x="0" y="203"/>
                    <a:pt x="30" y="306"/>
                    <a:pt x="86" y="306"/>
                  </a:cubicBezTo>
                  <a:cubicBezTo>
                    <a:pt x="94" y="306"/>
                    <a:pt x="102" y="304"/>
                    <a:pt x="111" y="300"/>
                  </a:cubicBezTo>
                  <a:cubicBezTo>
                    <a:pt x="397" y="181"/>
                    <a:pt x="670" y="133"/>
                    <a:pt x="956" y="62"/>
                  </a:cubicBezTo>
                  <a:cubicBezTo>
                    <a:pt x="988" y="41"/>
                    <a:pt x="991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2625;p44">
              <a:extLst>
                <a:ext uri="{FF2B5EF4-FFF2-40B4-BE49-F238E27FC236}">
                  <a16:creationId xmlns:a16="http://schemas.microsoft.com/office/drawing/2014/main" id="{C31FA9E0-73A0-A279-D203-695943F9F633}"/>
                </a:ext>
              </a:extLst>
            </p:cNvPr>
            <p:cNvSpPr/>
            <p:nvPr/>
          </p:nvSpPr>
          <p:spPr>
            <a:xfrm>
              <a:off x="4121125" y="2865050"/>
              <a:ext cx="8875" cy="3625"/>
            </a:xfrm>
            <a:custGeom>
              <a:avLst/>
              <a:gdLst/>
              <a:ahLst/>
              <a:cxnLst/>
              <a:rect l="l" t="t" r="r" b="b"/>
              <a:pathLst>
                <a:path w="355" h="145" extrusionOk="0">
                  <a:moveTo>
                    <a:pt x="83" y="1"/>
                  </a:moveTo>
                  <a:cubicBezTo>
                    <a:pt x="0" y="1"/>
                    <a:pt x="0" y="145"/>
                    <a:pt x="83" y="145"/>
                  </a:cubicBezTo>
                  <a:cubicBezTo>
                    <a:pt x="86" y="145"/>
                    <a:pt x="89" y="144"/>
                    <a:pt x="92" y="144"/>
                  </a:cubicBezTo>
                  <a:cubicBezTo>
                    <a:pt x="164" y="120"/>
                    <a:pt x="247" y="144"/>
                    <a:pt x="307" y="108"/>
                  </a:cubicBezTo>
                  <a:cubicBezTo>
                    <a:pt x="354" y="96"/>
                    <a:pt x="354" y="49"/>
                    <a:pt x="307" y="37"/>
                  </a:cubicBezTo>
                  <a:cubicBezTo>
                    <a:pt x="235" y="1"/>
                    <a:pt x="164" y="1"/>
                    <a:pt x="92" y="1"/>
                  </a:cubicBezTo>
                  <a:cubicBezTo>
                    <a:pt x="89" y="1"/>
                    <a:pt x="86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2626;p44">
              <a:extLst>
                <a:ext uri="{FF2B5EF4-FFF2-40B4-BE49-F238E27FC236}">
                  <a16:creationId xmlns:a16="http://schemas.microsoft.com/office/drawing/2014/main" id="{F2C15C60-2F4C-A1B2-63E0-9004881E3075}"/>
                </a:ext>
              </a:extLst>
            </p:cNvPr>
            <p:cNvSpPr/>
            <p:nvPr/>
          </p:nvSpPr>
          <p:spPr>
            <a:xfrm>
              <a:off x="4155575" y="2864475"/>
              <a:ext cx="5975" cy="1800"/>
            </a:xfrm>
            <a:custGeom>
              <a:avLst/>
              <a:gdLst/>
              <a:ahLst/>
              <a:cxnLst/>
              <a:rect l="l" t="t" r="r" b="b"/>
              <a:pathLst>
                <a:path w="239" h="72" extrusionOk="0">
                  <a:moveTo>
                    <a:pt x="48" y="0"/>
                  </a:moveTo>
                  <a:cubicBezTo>
                    <a:pt x="0" y="0"/>
                    <a:pt x="0" y="72"/>
                    <a:pt x="48" y="72"/>
                  </a:cubicBezTo>
                  <a:cubicBezTo>
                    <a:pt x="107" y="72"/>
                    <a:pt x="155" y="72"/>
                    <a:pt x="214" y="60"/>
                  </a:cubicBezTo>
                  <a:cubicBezTo>
                    <a:pt x="238" y="60"/>
                    <a:pt x="238" y="12"/>
                    <a:pt x="214" y="12"/>
                  </a:cubicBezTo>
                  <a:cubicBezTo>
                    <a:pt x="155" y="12"/>
                    <a:pt x="107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2627;p44">
              <a:extLst>
                <a:ext uri="{FF2B5EF4-FFF2-40B4-BE49-F238E27FC236}">
                  <a16:creationId xmlns:a16="http://schemas.microsoft.com/office/drawing/2014/main" id="{C52CC0A5-F3E3-F002-3AE6-AF5A1277550A}"/>
                </a:ext>
              </a:extLst>
            </p:cNvPr>
            <p:cNvSpPr/>
            <p:nvPr/>
          </p:nvSpPr>
          <p:spPr>
            <a:xfrm>
              <a:off x="4154075" y="2898625"/>
              <a:ext cx="10100" cy="4575"/>
            </a:xfrm>
            <a:custGeom>
              <a:avLst/>
              <a:gdLst/>
              <a:ahLst/>
              <a:cxnLst/>
              <a:rect l="l" t="t" r="r" b="b"/>
              <a:pathLst>
                <a:path w="404" h="183" extrusionOk="0">
                  <a:moveTo>
                    <a:pt x="388" y="0"/>
                  </a:moveTo>
                  <a:cubicBezTo>
                    <a:pt x="386" y="0"/>
                    <a:pt x="384" y="1"/>
                    <a:pt x="382" y="4"/>
                  </a:cubicBezTo>
                  <a:cubicBezTo>
                    <a:pt x="263" y="63"/>
                    <a:pt x="120" y="111"/>
                    <a:pt x="1" y="182"/>
                  </a:cubicBezTo>
                  <a:cubicBezTo>
                    <a:pt x="120" y="123"/>
                    <a:pt x="263" y="87"/>
                    <a:pt x="394" y="27"/>
                  </a:cubicBezTo>
                  <a:cubicBezTo>
                    <a:pt x="403" y="18"/>
                    <a:pt x="397" y="0"/>
                    <a:pt x="3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2628;p44">
              <a:extLst>
                <a:ext uri="{FF2B5EF4-FFF2-40B4-BE49-F238E27FC236}">
                  <a16:creationId xmlns:a16="http://schemas.microsoft.com/office/drawing/2014/main" id="{1FB995CB-32AC-DF8A-02FB-855BE5663254}"/>
                </a:ext>
              </a:extLst>
            </p:cNvPr>
            <p:cNvSpPr/>
            <p:nvPr/>
          </p:nvSpPr>
          <p:spPr>
            <a:xfrm>
              <a:off x="4163000" y="2910600"/>
              <a:ext cx="14925" cy="3300"/>
            </a:xfrm>
            <a:custGeom>
              <a:avLst/>
              <a:gdLst/>
              <a:ahLst/>
              <a:cxnLst/>
              <a:rect l="l" t="t" r="r" b="b"/>
              <a:pathLst>
                <a:path w="597" h="132" extrusionOk="0">
                  <a:moveTo>
                    <a:pt x="560" y="1"/>
                  </a:moveTo>
                  <a:cubicBezTo>
                    <a:pt x="443" y="9"/>
                    <a:pt x="331" y="18"/>
                    <a:pt x="220" y="18"/>
                  </a:cubicBezTo>
                  <a:cubicBezTo>
                    <a:pt x="175" y="18"/>
                    <a:pt x="129" y="16"/>
                    <a:pt x="84" y="13"/>
                  </a:cubicBezTo>
                  <a:cubicBezTo>
                    <a:pt x="1" y="13"/>
                    <a:pt x="1" y="132"/>
                    <a:pt x="84" y="132"/>
                  </a:cubicBezTo>
                  <a:cubicBezTo>
                    <a:pt x="239" y="120"/>
                    <a:pt x="418" y="120"/>
                    <a:pt x="572" y="48"/>
                  </a:cubicBezTo>
                  <a:cubicBezTo>
                    <a:pt x="596" y="25"/>
                    <a:pt x="57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2629;p44">
              <a:extLst>
                <a:ext uri="{FF2B5EF4-FFF2-40B4-BE49-F238E27FC236}">
                  <a16:creationId xmlns:a16="http://schemas.microsoft.com/office/drawing/2014/main" id="{946C0632-A1BB-C366-C74D-41EBBC9ABF46}"/>
                </a:ext>
              </a:extLst>
            </p:cNvPr>
            <p:cNvSpPr/>
            <p:nvPr/>
          </p:nvSpPr>
          <p:spPr>
            <a:xfrm>
              <a:off x="4163100" y="2943300"/>
              <a:ext cx="19800" cy="11700"/>
            </a:xfrm>
            <a:custGeom>
              <a:avLst/>
              <a:gdLst/>
              <a:ahLst/>
              <a:cxnLst/>
              <a:rect l="l" t="t" r="r" b="b"/>
              <a:pathLst>
                <a:path w="792" h="468" extrusionOk="0">
                  <a:moveTo>
                    <a:pt x="712" y="1"/>
                  </a:moveTo>
                  <a:cubicBezTo>
                    <a:pt x="708" y="1"/>
                    <a:pt x="704" y="1"/>
                    <a:pt x="699" y="2"/>
                  </a:cubicBezTo>
                  <a:cubicBezTo>
                    <a:pt x="580" y="26"/>
                    <a:pt x="485" y="74"/>
                    <a:pt x="390" y="133"/>
                  </a:cubicBezTo>
                  <a:cubicBezTo>
                    <a:pt x="294" y="193"/>
                    <a:pt x="211" y="252"/>
                    <a:pt x="104" y="300"/>
                  </a:cubicBezTo>
                  <a:cubicBezTo>
                    <a:pt x="1" y="323"/>
                    <a:pt x="41" y="467"/>
                    <a:pt x="140" y="467"/>
                  </a:cubicBezTo>
                  <a:cubicBezTo>
                    <a:pt x="144" y="467"/>
                    <a:pt x="148" y="467"/>
                    <a:pt x="152" y="467"/>
                  </a:cubicBezTo>
                  <a:cubicBezTo>
                    <a:pt x="271" y="443"/>
                    <a:pt x="390" y="407"/>
                    <a:pt x="497" y="360"/>
                  </a:cubicBezTo>
                  <a:cubicBezTo>
                    <a:pt x="616" y="300"/>
                    <a:pt x="699" y="205"/>
                    <a:pt x="759" y="86"/>
                  </a:cubicBezTo>
                  <a:cubicBezTo>
                    <a:pt x="791" y="53"/>
                    <a:pt x="755" y="1"/>
                    <a:pt x="7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2630;p44">
              <a:extLst>
                <a:ext uri="{FF2B5EF4-FFF2-40B4-BE49-F238E27FC236}">
                  <a16:creationId xmlns:a16="http://schemas.microsoft.com/office/drawing/2014/main" id="{4E9FC3ED-6183-4CDF-B64F-0F1222ED1675}"/>
                </a:ext>
              </a:extLst>
            </p:cNvPr>
            <p:cNvSpPr/>
            <p:nvPr/>
          </p:nvSpPr>
          <p:spPr>
            <a:xfrm>
              <a:off x="4179375" y="2978775"/>
              <a:ext cx="14900" cy="3975"/>
            </a:xfrm>
            <a:custGeom>
              <a:avLst/>
              <a:gdLst/>
              <a:ahLst/>
              <a:cxnLst/>
              <a:rect l="l" t="t" r="r" b="b"/>
              <a:pathLst>
                <a:path w="596" h="159" extrusionOk="0">
                  <a:moveTo>
                    <a:pt x="310" y="0"/>
                  </a:moveTo>
                  <a:cubicBezTo>
                    <a:pt x="227" y="0"/>
                    <a:pt x="132" y="12"/>
                    <a:pt x="48" y="24"/>
                  </a:cubicBezTo>
                  <a:cubicBezTo>
                    <a:pt x="1" y="36"/>
                    <a:pt x="1" y="131"/>
                    <a:pt x="48" y="131"/>
                  </a:cubicBezTo>
                  <a:cubicBezTo>
                    <a:pt x="116" y="141"/>
                    <a:pt x="191" y="158"/>
                    <a:pt x="261" y="158"/>
                  </a:cubicBezTo>
                  <a:cubicBezTo>
                    <a:pt x="278" y="158"/>
                    <a:pt x="294" y="157"/>
                    <a:pt x="310" y="155"/>
                  </a:cubicBezTo>
                  <a:cubicBezTo>
                    <a:pt x="394" y="155"/>
                    <a:pt x="489" y="155"/>
                    <a:pt x="572" y="119"/>
                  </a:cubicBezTo>
                  <a:cubicBezTo>
                    <a:pt x="596" y="96"/>
                    <a:pt x="596" y="60"/>
                    <a:pt x="572" y="36"/>
                  </a:cubicBezTo>
                  <a:cubicBezTo>
                    <a:pt x="513" y="0"/>
                    <a:pt x="405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2631;p44">
              <a:extLst>
                <a:ext uri="{FF2B5EF4-FFF2-40B4-BE49-F238E27FC236}">
                  <a16:creationId xmlns:a16="http://schemas.microsoft.com/office/drawing/2014/main" id="{266E68C9-0703-568C-825A-301C3A5FC92A}"/>
                </a:ext>
              </a:extLst>
            </p:cNvPr>
            <p:cNvSpPr/>
            <p:nvPr/>
          </p:nvSpPr>
          <p:spPr>
            <a:xfrm>
              <a:off x="4209150" y="2988275"/>
              <a:ext cx="8050" cy="4200"/>
            </a:xfrm>
            <a:custGeom>
              <a:avLst/>
              <a:gdLst/>
              <a:ahLst/>
              <a:cxnLst/>
              <a:rect l="l" t="t" r="r" b="b"/>
              <a:pathLst>
                <a:path w="322" h="168" extrusionOk="0">
                  <a:moveTo>
                    <a:pt x="97" y="1"/>
                  </a:moveTo>
                  <a:cubicBezTo>
                    <a:pt x="0" y="1"/>
                    <a:pt x="4" y="168"/>
                    <a:pt x="107" y="168"/>
                  </a:cubicBezTo>
                  <a:cubicBezTo>
                    <a:pt x="179" y="168"/>
                    <a:pt x="227" y="156"/>
                    <a:pt x="286" y="120"/>
                  </a:cubicBezTo>
                  <a:cubicBezTo>
                    <a:pt x="322" y="108"/>
                    <a:pt x="322" y="61"/>
                    <a:pt x="286" y="49"/>
                  </a:cubicBezTo>
                  <a:cubicBezTo>
                    <a:pt x="227" y="13"/>
                    <a:pt x="179" y="1"/>
                    <a:pt x="107" y="1"/>
                  </a:cubicBezTo>
                  <a:cubicBezTo>
                    <a:pt x="104" y="1"/>
                    <a:pt x="101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2632;p44">
              <a:extLst>
                <a:ext uri="{FF2B5EF4-FFF2-40B4-BE49-F238E27FC236}">
                  <a16:creationId xmlns:a16="http://schemas.microsoft.com/office/drawing/2014/main" id="{DC7F67C2-86C0-762B-DE65-95333242E8E0}"/>
                </a:ext>
              </a:extLst>
            </p:cNvPr>
            <p:cNvSpPr/>
            <p:nvPr/>
          </p:nvSpPr>
          <p:spPr>
            <a:xfrm>
              <a:off x="4159425" y="3015975"/>
              <a:ext cx="32175" cy="8950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227" y="1"/>
                  </a:moveTo>
                  <a:cubicBezTo>
                    <a:pt x="1049" y="36"/>
                    <a:pt x="870" y="108"/>
                    <a:pt x="692" y="179"/>
                  </a:cubicBezTo>
                  <a:cubicBezTo>
                    <a:pt x="489" y="239"/>
                    <a:pt x="287" y="251"/>
                    <a:pt x="60" y="263"/>
                  </a:cubicBezTo>
                  <a:cubicBezTo>
                    <a:pt x="1" y="263"/>
                    <a:pt x="1" y="358"/>
                    <a:pt x="60" y="358"/>
                  </a:cubicBezTo>
                  <a:cubicBezTo>
                    <a:pt x="465" y="358"/>
                    <a:pt x="918" y="298"/>
                    <a:pt x="1263" y="72"/>
                  </a:cubicBezTo>
                  <a:cubicBezTo>
                    <a:pt x="1287" y="36"/>
                    <a:pt x="1275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2633;p44">
              <a:extLst>
                <a:ext uri="{FF2B5EF4-FFF2-40B4-BE49-F238E27FC236}">
                  <a16:creationId xmlns:a16="http://schemas.microsoft.com/office/drawing/2014/main" id="{BBBE35FB-9DA0-5D78-715C-BF78043C8DA1}"/>
                </a:ext>
              </a:extLst>
            </p:cNvPr>
            <p:cNvSpPr/>
            <p:nvPr/>
          </p:nvSpPr>
          <p:spPr>
            <a:xfrm>
              <a:off x="4203775" y="3013725"/>
              <a:ext cx="17000" cy="6325"/>
            </a:xfrm>
            <a:custGeom>
              <a:avLst/>
              <a:gdLst/>
              <a:ahLst/>
              <a:cxnLst/>
              <a:rect l="l" t="t" r="r" b="b"/>
              <a:pathLst>
                <a:path w="680" h="253" extrusionOk="0">
                  <a:moveTo>
                    <a:pt x="384" y="1"/>
                  </a:moveTo>
                  <a:cubicBezTo>
                    <a:pt x="287" y="1"/>
                    <a:pt x="187" y="24"/>
                    <a:pt x="84" y="43"/>
                  </a:cubicBezTo>
                  <a:cubicBezTo>
                    <a:pt x="1" y="55"/>
                    <a:pt x="1" y="198"/>
                    <a:pt x="84" y="222"/>
                  </a:cubicBezTo>
                  <a:cubicBezTo>
                    <a:pt x="184" y="234"/>
                    <a:pt x="280" y="253"/>
                    <a:pt x="375" y="253"/>
                  </a:cubicBezTo>
                  <a:cubicBezTo>
                    <a:pt x="461" y="253"/>
                    <a:pt x="547" y="237"/>
                    <a:pt x="632" y="186"/>
                  </a:cubicBezTo>
                  <a:cubicBezTo>
                    <a:pt x="680" y="162"/>
                    <a:pt x="680" y="79"/>
                    <a:pt x="632" y="67"/>
                  </a:cubicBezTo>
                  <a:cubicBezTo>
                    <a:pt x="550" y="17"/>
                    <a:pt x="468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2634;p44">
              <a:extLst>
                <a:ext uri="{FF2B5EF4-FFF2-40B4-BE49-F238E27FC236}">
                  <a16:creationId xmlns:a16="http://schemas.microsoft.com/office/drawing/2014/main" id="{649041A7-C27A-3A50-2847-D59CEBE89B52}"/>
                </a:ext>
              </a:extLst>
            </p:cNvPr>
            <p:cNvSpPr/>
            <p:nvPr/>
          </p:nvSpPr>
          <p:spPr>
            <a:xfrm>
              <a:off x="4143675" y="3074875"/>
              <a:ext cx="11625" cy="4250"/>
            </a:xfrm>
            <a:custGeom>
              <a:avLst/>
              <a:gdLst/>
              <a:ahLst/>
              <a:cxnLst/>
              <a:rect l="l" t="t" r="r" b="b"/>
              <a:pathLst>
                <a:path w="465" h="170" extrusionOk="0">
                  <a:moveTo>
                    <a:pt x="378" y="0"/>
                  </a:moveTo>
                  <a:cubicBezTo>
                    <a:pt x="276" y="0"/>
                    <a:pt x="190" y="38"/>
                    <a:pt x="95" y="38"/>
                  </a:cubicBezTo>
                  <a:cubicBezTo>
                    <a:pt x="4" y="38"/>
                    <a:pt x="0" y="169"/>
                    <a:pt x="84" y="169"/>
                  </a:cubicBezTo>
                  <a:cubicBezTo>
                    <a:pt x="88" y="169"/>
                    <a:pt x="91" y="169"/>
                    <a:pt x="95" y="169"/>
                  </a:cubicBezTo>
                  <a:cubicBezTo>
                    <a:pt x="214" y="157"/>
                    <a:pt x="321" y="109"/>
                    <a:pt x="417" y="97"/>
                  </a:cubicBezTo>
                  <a:cubicBezTo>
                    <a:pt x="464" y="85"/>
                    <a:pt x="464" y="26"/>
                    <a:pt x="417" y="2"/>
                  </a:cubicBezTo>
                  <a:cubicBezTo>
                    <a:pt x="403" y="1"/>
                    <a:pt x="390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2635;p44">
              <a:extLst>
                <a:ext uri="{FF2B5EF4-FFF2-40B4-BE49-F238E27FC236}">
                  <a16:creationId xmlns:a16="http://schemas.microsoft.com/office/drawing/2014/main" id="{7E6AE5F1-ADE2-9E5B-2899-8CD977768BE0}"/>
                </a:ext>
              </a:extLst>
            </p:cNvPr>
            <p:cNvSpPr/>
            <p:nvPr/>
          </p:nvSpPr>
          <p:spPr>
            <a:xfrm>
              <a:off x="4126400" y="3106750"/>
              <a:ext cx="16700" cy="6275"/>
            </a:xfrm>
            <a:custGeom>
              <a:avLst/>
              <a:gdLst/>
              <a:ahLst/>
              <a:cxnLst/>
              <a:rect l="l" t="t" r="r" b="b"/>
              <a:pathLst>
                <a:path w="668" h="251" extrusionOk="0">
                  <a:moveTo>
                    <a:pt x="429" y="1"/>
                  </a:moveTo>
                  <a:cubicBezTo>
                    <a:pt x="334" y="1"/>
                    <a:pt x="238" y="13"/>
                    <a:pt x="143" y="13"/>
                  </a:cubicBezTo>
                  <a:cubicBezTo>
                    <a:pt x="0" y="13"/>
                    <a:pt x="0" y="239"/>
                    <a:pt x="143" y="239"/>
                  </a:cubicBezTo>
                  <a:cubicBezTo>
                    <a:pt x="227" y="239"/>
                    <a:pt x="334" y="251"/>
                    <a:pt x="429" y="251"/>
                  </a:cubicBezTo>
                  <a:cubicBezTo>
                    <a:pt x="489" y="251"/>
                    <a:pt x="596" y="215"/>
                    <a:pt x="631" y="180"/>
                  </a:cubicBezTo>
                  <a:cubicBezTo>
                    <a:pt x="667" y="144"/>
                    <a:pt x="667" y="96"/>
                    <a:pt x="631" y="72"/>
                  </a:cubicBezTo>
                  <a:cubicBezTo>
                    <a:pt x="596" y="25"/>
                    <a:pt x="489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2636;p44">
              <a:extLst>
                <a:ext uri="{FF2B5EF4-FFF2-40B4-BE49-F238E27FC236}">
                  <a16:creationId xmlns:a16="http://schemas.microsoft.com/office/drawing/2014/main" id="{3594BF04-69CF-30AF-8180-AC9CB1690741}"/>
                </a:ext>
              </a:extLst>
            </p:cNvPr>
            <p:cNvSpPr/>
            <p:nvPr/>
          </p:nvSpPr>
          <p:spPr>
            <a:xfrm>
              <a:off x="4169850" y="3099975"/>
              <a:ext cx="14900" cy="7275"/>
            </a:xfrm>
            <a:custGeom>
              <a:avLst/>
              <a:gdLst/>
              <a:ahLst/>
              <a:cxnLst/>
              <a:rect l="l" t="t" r="r" b="b"/>
              <a:pathLst>
                <a:path w="596" h="291" extrusionOk="0">
                  <a:moveTo>
                    <a:pt x="363" y="1"/>
                  </a:moveTo>
                  <a:cubicBezTo>
                    <a:pt x="259" y="1"/>
                    <a:pt x="148" y="35"/>
                    <a:pt x="72" y="70"/>
                  </a:cubicBezTo>
                  <a:cubicBezTo>
                    <a:pt x="13" y="105"/>
                    <a:pt x="1" y="177"/>
                    <a:pt x="24" y="236"/>
                  </a:cubicBezTo>
                  <a:cubicBezTo>
                    <a:pt x="49" y="277"/>
                    <a:pt x="91" y="290"/>
                    <a:pt x="134" y="290"/>
                  </a:cubicBezTo>
                  <a:cubicBezTo>
                    <a:pt x="153" y="290"/>
                    <a:pt x="173" y="288"/>
                    <a:pt x="191" y="284"/>
                  </a:cubicBezTo>
                  <a:cubicBezTo>
                    <a:pt x="310" y="224"/>
                    <a:pt x="477" y="284"/>
                    <a:pt x="560" y="177"/>
                  </a:cubicBezTo>
                  <a:cubicBezTo>
                    <a:pt x="596" y="141"/>
                    <a:pt x="596" y="105"/>
                    <a:pt x="560" y="70"/>
                  </a:cubicBezTo>
                  <a:cubicBezTo>
                    <a:pt x="510" y="19"/>
                    <a:pt x="438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2637;p44">
              <a:extLst>
                <a:ext uri="{FF2B5EF4-FFF2-40B4-BE49-F238E27FC236}">
                  <a16:creationId xmlns:a16="http://schemas.microsoft.com/office/drawing/2014/main" id="{79C56461-D7BC-24BE-9D12-D8567C6CFE1A}"/>
                </a:ext>
              </a:extLst>
            </p:cNvPr>
            <p:cNvSpPr/>
            <p:nvPr/>
          </p:nvSpPr>
          <p:spPr>
            <a:xfrm>
              <a:off x="4125900" y="3145475"/>
              <a:ext cx="34750" cy="6600"/>
            </a:xfrm>
            <a:custGeom>
              <a:avLst/>
              <a:gdLst/>
              <a:ahLst/>
              <a:cxnLst/>
              <a:rect l="l" t="t" r="r" b="b"/>
              <a:pathLst>
                <a:path w="1390" h="264" extrusionOk="0">
                  <a:moveTo>
                    <a:pt x="1051" y="1"/>
                  </a:moveTo>
                  <a:cubicBezTo>
                    <a:pt x="710" y="1"/>
                    <a:pt x="406" y="88"/>
                    <a:pt x="44" y="190"/>
                  </a:cubicBezTo>
                  <a:cubicBezTo>
                    <a:pt x="1" y="212"/>
                    <a:pt x="27" y="263"/>
                    <a:pt x="49" y="263"/>
                  </a:cubicBezTo>
                  <a:cubicBezTo>
                    <a:pt x="52" y="263"/>
                    <a:pt x="54" y="263"/>
                    <a:pt x="56" y="262"/>
                  </a:cubicBezTo>
                  <a:cubicBezTo>
                    <a:pt x="473" y="178"/>
                    <a:pt x="925" y="190"/>
                    <a:pt x="1354" y="95"/>
                  </a:cubicBezTo>
                  <a:cubicBezTo>
                    <a:pt x="1390" y="95"/>
                    <a:pt x="1390" y="35"/>
                    <a:pt x="1354" y="24"/>
                  </a:cubicBezTo>
                  <a:cubicBezTo>
                    <a:pt x="1249" y="8"/>
                    <a:pt x="1148" y="1"/>
                    <a:pt x="10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2638;p44">
              <a:extLst>
                <a:ext uri="{FF2B5EF4-FFF2-40B4-BE49-F238E27FC236}">
                  <a16:creationId xmlns:a16="http://schemas.microsoft.com/office/drawing/2014/main" id="{9042EF2A-8A35-0B74-07D2-96302A427DB7}"/>
                </a:ext>
              </a:extLst>
            </p:cNvPr>
            <p:cNvSpPr/>
            <p:nvPr/>
          </p:nvSpPr>
          <p:spPr>
            <a:xfrm>
              <a:off x="4154175" y="3159700"/>
              <a:ext cx="21875" cy="8425"/>
            </a:xfrm>
            <a:custGeom>
              <a:avLst/>
              <a:gdLst/>
              <a:ahLst/>
              <a:cxnLst/>
              <a:rect l="l" t="t" r="r" b="b"/>
              <a:pathLst>
                <a:path w="875" h="337" extrusionOk="0">
                  <a:moveTo>
                    <a:pt x="807" y="1"/>
                  </a:moveTo>
                  <a:cubicBezTo>
                    <a:pt x="803" y="1"/>
                    <a:pt x="799" y="1"/>
                    <a:pt x="794" y="2"/>
                  </a:cubicBezTo>
                  <a:cubicBezTo>
                    <a:pt x="556" y="62"/>
                    <a:pt x="318" y="133"/>
                    <a:pt x="92" y="193"/>
                  </a:cubicBezTo>
                  <a:cubicBezTo>
                    <a:pt x="1" y="216"/>
                    <a:pt x="30" y="336"/>
                    <a:pt x="126" y="336"/>
                  </a:cubicBezTo>
                  <a:cubicBezTo>
                    <a:pt x="130" y="336"/>
                    <a:pt x="135" y="336"/>
                    <a:pt x="140" y="336"/>
                  </a:cubicBezTo>
                  <a:cubicBezTo>
                    <a:pt x="390" y="276"/>
                    <a:pt x="628" y="240"/>
                    <a:pt x="830" y="98"/>
                  </a:cubicBezTo>
                  <a:cubicBezTo>
                    <a:pt x="874" y="65"/>
                    <a:pt x="857" y="1"/>
                    <a:pt x="8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2639;p44">
              <a:extLst>
                <a:ext uri="{FF2B5EF4-FFF2-40B4-BE49-F238E27FC236}">
                  <a16:creationId xmlns:a16="http://schemas.microsoft.com/office/drawing/2014/main" id="{2BC7B4D1-9EF5-9977-8387-5187D1D3BF1B}"/>
                </a:ext>
              </a:extLst>
            </p:cNvPr>
            <p:cNvSpPr/>
            <p:nvPr/>
          </p:nvSpPr>
          <p:spPr>
            <a:xfrm>
              <a:off x="4157650" y="3214225"/>
              <a:ext cx="31275" cy="4475"/>
            </a:xfrm>
            <a:custGeom>
              <a:avLst/>
              <a:gdLst/>
              <a:ahLst/>
              <a:cxnLst/>
              <a:rect l="l" t="t" r="r" b="b"/>
              <a:pathLst>
                <a:path w="1251" h="179" extrusionOk="0">
                  <a:moveTo>
                    <a:pt x="72" y="0"/>
                  </a:moveTo>
                  <a:cubicBezTo>
                    <a:pt x="1" y="0"/>
                    <a:pt x="1" y="119"/>
                    <a:pt x="72" y="131"/>
                  </a:cubicBezTo>
                  <a:cubicBezTo>
                    <a:pt x="358" y="140"/>
                    <a:pt x="644" y="178"/>
                    <a:pt x="940" y="178"/>
                  </a:cubicBezTo>
                  <a:cubicBezTo>
                    <a:pt x="1027" y="178"/>
                    <a:pt x="1114" y="175"/>
                    <a:pt x="1203" y="167"/>
                  </a:cubicBezTo>
                  <a:cubicBezTo>
                    <a:pt x="1251" y="167"/>
                    <a:pt x="1251" y="107"/>
                    <a:pt x="1203" y="83"/>
                  </a:cubicBezTo>
                  <a:cubicBezTo>
                    <a:pt x="834" y="48"/>
                    <a:pt x="45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2640;p44">
              <a:extLst>
                <a:ext uri="{FF2B5EF4-FFF2-40B4-BE49-F238E27FC236}">
                  <a16:creationId xmlns:a16="http://schemas.microsoft.com/office/drawing/2014/main" id="{11EF4065-722B-E0E8-7123-A53FF80C5AE6}"/>
                </a:ext>
              </a:extLst>
            </p:cNvPr>
            <p:cNvSpPr/>
            <p:nvPr/>
          </p:nvSpPr>
          <p:spPr>
            <a:xfrm>
              <a:off x="4198450" y="3239825"/>
              <a:ext cx="16075" cy="4825"/>
            </a:xfrm>
            <a:custGeom>
              <a:avLst/>
              <a:gdLst/>
              <a:ahLst/>
              <a:cxnLst/>
              <a:rect l="l" t="t" r="r" b="b"/>
              <a:pathLst>
                <a:path w="643" h="193" extrusionOk="0">
                  <a:moveTo>
                    <a:pt x="393" y="0"/>
                  </a:moveTo>
                  <a:cubicBezTo>
                    <a:pt x="297" y="0"/>
                    <a:pt x="214" y="36"/>
                    <a:pt x="119" y="36"/>
                  </a:cubicBezTo>
                  <a:cubicBezTo>
                    <a:pt x="7" y="36"/>
                    <a:pt x="0" y="193"/>
                    <a:pt x="88" y="193"/>
                  </a:cubicBezTo>
                  <a:cubicBezTo>
                    <a:pt x="94" y="193"/>
                    <a:pt x="100" y="192"/>
                    <a:pt x="107" y="191"/>
                  </a:cubicBezTo>
                  <a:cubicBezTo>
                    <a:pt x="190" y="191"/>
                    <a:pt x="262" y="179"/>
                    <a:pt x="357" y="167"/>
                  </a:cubicBezTo>
                  <a:cubicBezTo>
                    <a:pt x="440" y="143"/>
                    <a:pt x="524" y="107"/>
                    <a:pt x="607" y="83"/>
                  </a:cubicBezTo>
                  <a:cubicBezTo>
                    <a:pt x="643" y="71"/>
                    <a:pt x="643" y="36"/>
                    <a:pt x="607" y="36"/>
                  </a:cubicBezTo>
                  <a:cubicBezTo>
                    <a:pt x="535" y="12"/>
                    <a:pt x="464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2641;p44">
              <a:extLst>
                <a:ext uri="{FF2B5EF4-FFF2-40B4-BE49-F238E27FC236}">
                  <a16:creationId xmlns:a16="http://schemas.microsoft.com/office/drawing/2014/main" id="{F41045F0-7C69-510F-3755-13A78326B078}"/>
                </a:ext>
              </a:extLst>
            </p:cNvPr>
            <p:cNvSpPr/>
            <p:nvPr/>
          </p:nvSpPr>
          <p:spPr>
            <a:xfrm>
              <a:off x="4219575" y="3236825"/>
              <a:ext cx="69675" cy="13425"/>
            </a:xfrm>
            <a:custGeom>
              <a:avLst/>
              <a:gdLst/>
              <a:ahLst/>
              <a:cxnLst/>
              <a:rect l="l" t="t" r="r" b="b"/>
              <a:pathLst>
                <a:path w="2787" h="537" extrusionOk="0">
                  <a:moveTo>
                    <a:pt x="2738" y="1"/>
                  </a:moveTo>
                  <a:cubicBezTo>
                    <a:pt x="1881" y="156"/>
                    <a:pt x="1000" y="299"/>
                    <a:pt x="119" y="358"/>
                  </a:cubicBezTo>
                  <a:cubicBezTo>
                    <a:pt x="24" y="370"/>
                    <a:pt x="0" y="537"/>
                    <a:pt x="119" y="537"/>
                  </a:cubicBezTo>
                  <a:cubicBezTo>
                    <a:pt x="1012" y="465"/>
                    <a:pt x="1881" y="227"/>
                    <a:pt x="2762" y="49"/>
                  </a:cubicBezTo>
                  <a:cubicBezTo>
                    <a:pt x="2786" y="49"/>
                    <a:pt x="2774" y="1"/>
                    <a:pt x="27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2642;p44">
              <a:extLst>
                <a:ext uri="{FF2B5EF4-FFF2-40B4-BE49-F238E27FC236}">
                  <a16:creationId xmlns:a16="http://schemas.microsoft.com/office/drawing/2014/main" id="{EE80090E-7401-058F-D276-079560F34A4D}"/>
                </a:ext>
              </a:extLst>
            </p:cNvPr>
            <p:cNvSpPr/>
            <p:nvPr/>
          </p:nvSpPr>
          <p:spPr>
            <a:xfrm>
              <a:off x="4254950" y="3267575"/>
              <a:ext cx="16125" cy="5550"/>
            </a:xfrm>
            <a:custGeom>
              <a:avLst/>
              <a:gdLst/>
              <a:ahLst/>
              <a:cxnLst/>
              <a:rect l="l" t="t" r="r" b="b"/>
              <a:pathLst>
                <a:path w="645" h="222" extrusionOk="0">
                  <a:moveTo>
                    <a:pt x="85" y="1"/>
                  </a:moveTo>
                  <a:cubicBezTo>
                    <a:pt x="10" y="1"/>
                    <a:pt x="0" y="131"/>
                    <a:pt x="73" y="152"/>
                  </a:cubicBezTo>
                  <a:cubicBezTo>
                    <a:pt x="169" y="188"/>
                    <a:pt x="252" y="200"/>
                    <a:pt x="347" y="212"/>
                  </a:cubicBezTo>
                  <a:cubicBezTo>
                    <a:pt x="375" y="219"/>
                    <a:pt x="400" y="222"/>
                    <a:pt x="423" y="222"/>
                  </a:cubicBezTo>
                  <a:cubicBezTo>
                    <a:pt x="480" y="222"/>
                    <a:pt x="530" y="205"/>
                    <a:pt x="597" y="188"/>
                  </a:cubicBezTo>
                  <a:cubicBezTo>
                    <a:pt x="645" y="164"/>
                    <a:pt x="645" y="93"/>
                    <a:pt x="597" y="81"/>
                  </a:cubicBezTo>
                  <a:cubicBezTo>
                    <a:pt x="526" y="45"/>
                    <a:pt x="466" y="33"/>
                    <a:pt x="371" y="33"/>
                  </a:cubicBezTo>
                  <a:cubicBezTo>
                    <a:pt x="288" y="33"/>
                    <a:pt x="216" y="21"/>
                    <a:pt x="121" y="9"/>
                  </a:cubicBezTo>
                  <a:cubicBezTo>
                    <a:pt x="108" y="3"/>
                    <a:pt x="96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2643;p44">
              <a:extLst>
                <a:ext uri="{FF2B5EF4-FFF2-40B4-BE49-F238E27FC236}">
                  <a16:creationId xmlns:a16="http://schemas.microsoft.com/office/drawing/2014/main" id="{591A798D-8C31-0E9E-BD09-B0273904FE16}"/>
                </a:ext>
              </a:extLst>
            </p:cNvPr>
            <p:cNvSpPr/>
            <p:nvPr/>
          </p:nvSpPr>
          <p:spPr>
            <a:xfrm>
              <a:off x="4301425" y="327850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24" y="1"/>
                  </a:moveTo>
                  <a:cubicBezTo>
                    <a:pt x="0" y="1"/>
                    <a:pt x="0" y="25"/>
                    <a:pt x="24" y="25"/>
                  </a:cubicBezTo>
                  <a:cubicBezTo>
                    <a:pt x="36" y="25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2644;p44">
              <a:extLst>
                <a:ext uri="{FF2B5EF4-FFF2-40B4-BE49-F238E27FC236}">
                  <a16:creationId xmlns:a16="http://schemas.microsoft.com/office/drawing/2014/main" id="{86D2917B-4D33-D65D-825F-7CCDD353928B}"/>
                </a:ext>
              </a:extLst>
            </p:cNvPr>
            <p:cNvSpPr/>
            <p:nvPr/>
          </p:nvSpPr>
          <p:spPr>
            <a:xfrm>
              <a:off x="4299875" y="3277700"/>
              <a:ext cx="11400" cy="5150"/>
            </a:xfrm>
            <a:custGeom>
              <a:avLst/>
              <a:gdLst/>
              <a:ahLst/>
              <a:cxnLst/>
              <a:rect l="l" t="t" r="r" b="b"/>
              <a:pathLst>
                <a:path w="456" h="206" extrusionOk="0">
                  <a:moveTo>
                    <a:pt x="73" y="0"/>
                  </a:moveTo>
                  <a:cubicBezTo>
                    <a:pt x="33" y="0"/>
                    <a:pt x="1" y="63"/>
                    <a:pt x="50" y="92"/>
                  </a:cubicBezTo>
                  <a:cubicBezTo>
                    <a:pt x="116" y="130"/>
                    <a:pt x="250" y="205"/>
                    <a:pt x="349" y="205"/>
                  </a:cubicBezTo>
                  <a:cubicBezTo>
                    <a:pt x="376" y="205"/>
                    <a:pt x="400" y="200"/>
                    <a:pt x="419" y="188"/>
                  </a:cubicBezTo>
                  <a:cubicBezTo>
                    <a:pt x="455" y="164"/>
                    <a:pt x="455" y="140"/>
                    <a:pt x="419" y="128"/>
                  </a:cubicBezTo>
                  <a:cubicBezTo>
                    <a:pt x="384" y="92"/>
                    <a:pt x="336" y="92"/>
                    <a:pt x="277" y="80"/>
                  </a:cubicBezTo>
                  <a:cubicBezTo>
                    <a:pt x="217" y="69"/>
                    <a:pt x="157" y="33"/>
                    <a:pt x="98" y="9"/>
                  </a:cubicBezTo>
                  <a:cubicBezTo>
                    <a:pt x="90" y="3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2645;p44">
              <a:extLst>
                <a:ext uri="{FF2B5EF4-FFF2-40B4-BE49-F238E27FC236}">
                  <a16:creationId xmlns:a16="http://schemas.microsoft.com/office/drawing/2014/main" id="{08F2F0C7-FE1A-38DE-089E-798B75F8DD3C}"/>
                </a:ext>
              </a:extLst>
            </p:cNvPr>
            <p:cNvSpPr/>
            <p:nvPr/>
          </p:nvSpPr>
          <p:spPr>
            <a:xfrm>
              <a:off x="4317800" y="3309775"/>
              <a:ext cx="10425" cy="2700"/>
            </a:xfrm>
            <a:custGeom>
              <a:avLst/>
              <a:gdLst/>
              <a:ahLst/>
              <a:cxnLst/>
              <a:rect l="l" t="t" r="r" b="b"/>
              <a:pathLst>
                <a:path w="417" h="108" extrusionOk="0">
                  <a:moveTo>
                    <a:pt x="60" y="0"/>
                  </a:moveTo>
                  <a:cubicBezTo>
                    <a:pt x="0" y="0"/>
                    <a:pt x="0" y="107"/>
                    <a:pt x="60" y="107"/>
                  </a:cubicBezTo>
                  <a:cubicBezTo>
                    <a:pt x="167" y="107"/>
                    <a:pt x="286" y="95"/>
                    <a:pt x="393" y="71"/>
                  </a:cubicBezTo>
                  <a:cubicBezTo>
                    <a:pt x="417" y="71"/>
                    <a:pt x="417" y="36"/>
                    <a:pt x="393" y="36"/>
                  </a:cubicBezTo>
                  <a:cubicBezTo>
                    <a:pt x="286" y="12"/>
                    <a:pt x="167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2646;p44">
              <a:extLst>
                <a:ext uri="{FF2B5EF4-FFF2-40B4-BE49-F238E27FC236}">
                  <a16:creationId xmlns:a16="http://schemas.microsoft.com/office/drawing/2014/main" id="{DD4F0945-3BE8-EE00-157F-4B958CB41FEA}"/>
                </a:ext>
              </a:extLst>
            </p:cNvPr>
            <p:cNvSpPr/>
            <p:nvPr/>
          </p:nvSpPr>
          <p:spPr>
            <a:xfrm>
              <a:off x="4373750" y="3337950"/>
              <a:ext cx="31275" cy="2550"/>
            </a:xfrm>
            <a:custGeom>
              <a:avLst/>
              <a:gdLst/>
              <a:ahLst/>
              <a:cxnLst/>
              <a:rect l="l" t="t" r="r" b="b"/>
              <a:pathLst>
                <a:path w="1251" h="102" extrusionOk="0">
                  <a:moveTo>
                    <a:pt x="813" y="0"/>
                  </a:moveTo>
                  <a:cubicBezTo>
                    <a:pt x="548" y="0"/>
                    <a:pt x="278" y="16"/>
                    <a:pt x="24" y="16"/>
                  </a:cubicBezTo>
                  <a:cubicBezTo>
                    <a:pt x="0" y="40"/>
                    <a:pt x="0" y="76"/>
                    <a:pt x="24" y="76"/>
                  </a:cubicBezTo>
                  <a:cubicBezTo>
                    <a:pt x="286" y="76"/>
                    <a:pt x="559" y="102"/>
                    <a:pt x="821" y="102"/>
                  </a:cubicBezTo>
                  <a:cubicBezTo>
                    <a:pt x="952" y="102"/>
                    <a:pt x="1080" y="95"/>
                    <a:pt x="1203" y="76"/>
                  </a:cubicBezTo>
                  <a:cubicBezTo>
                    <a:pt x="1251" y="76"/>
                    <a:pt x="1251" y="16"/>
                    <a:pt x="1203" y="16"/>
                  </a:cubicBezTo>
                  <a:cubicBezTo>
                    <a:pt x="1076" y="4"/>
                    <a:pt x="945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2647;p44">
              <a:extLst>
                <a:ext uri="{FF2B5EF4-FFF2-40B4-BE49-F238E27FC236}">
                  <a16:creationId xmlns:a16="http://schemas.microsoft.com/office/drawing/2014/main" id="{B060AB50-FC43-09B4-432E-95E343FC5627}"/>
                </a:ext>
              </a:extLst>
            </p:cNvPr>
            <p:cNvSpPr/>
            <p:nvPr/>
          </p:nvSpPr>
          <p:spPr>
            <a:xfrm>
              <a:off x="4438350" y="33392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24" y="1"/>
                  </a:moveTo>
                  <a:cubicBezTo>
                    <a:pt x="0" y="1"/>
                    <a:pt x="0" y="13"/>
                    <a:pt x="24" y="13"/>
                  </a:cubicBezTo>
                  <a:cubicBezTo>
                    <a:pt x="36" y="13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2648;p44">
              <a:extLst>
                <a:ext uri="{FF2B5EF4-FFF2-40B4-BE49-F238E27FC236}">
                  <a16:creationId xmlns:a16="http://schemas.microsoft.com/office/drawing/2014/main" id="{751C7C33-A8E7-1F2B-BF26-4E56007C536A}"/>
                </a:ext>
              </a:extLst>
            </p:cNvPr>
            <p:cNvSpPr/>
            <p:nvPr/>
          </p:nvSpPr>
          <p:spPr>
            <a:xfrm>
              <a:off x="4455600" y="3335350"/>
              <a:ext cx="12825" cy="5700"/>
            </a:xfrm>
            <a:custGeom>
              <a:avLst/>
              <a:gdLst/>
              <a:ahLst/>
              <a:cxnLst/>
              <a:rect l="l" t="t" r="r" b="b"/>
              <a:pathLst>
                <a:path w="513" h="228" extrusionOk="0">
                  <a:moveTo>
                    <a:pt x="453" y="1"/>
                  </a:moveTo>
                  <a:cubicBezTo>
                    <a:pt x="394" y="1"/>
                    <a:pt x="346" y="37"/>
                    <a:pt x="275" y="49"/>
                  </a:cubicBezTo>
                  <a:cubicBezTo>
                    <a:pt x="215" y="60"/>
                    <a:pt x="144" y="96"/>
                    <a:pt x="84" y="96"/>
                  </a:cubicBezTo>
                  <a:cubicBezTo>
                    <a:pt x="1" y="96"/>
                    <a:pt x="1" y="227"/>
                    <a:pt x="84" y="227"/>
                  </a:cubicBezTo>
                  <a:cubicBezTo>
                    <a:pt x="155" y="227"/>
                    <a:pt x="239" y="215"/>
                    <a:pt x="310" y="180"/>
                  </a:cubicBezTo>
                  <a:cubicBezTo>
                    <a:pt x="382" y="156"/>
                    <a:pt x="453" y="144"/>
                    <a:pt x="501" y="84"/>
                  </a:cubicBezTo>
                  <a:cubicBezTo>
                    <a:pt x="513" y="49"/>
                    <a:pt x="489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2649;p44">
              <a:extLst>
                <a:ext uri="{FF2B5EF4-FFF2-40B4-BE49-F238E27FC236}">
                  <a16:creationId xmlns:a16="http://schemas.microsoft.com/office/drawing/2014/main" id="{E5E270E1-7198-DD83-58EF-847E917127D1}"/>
                </a:ext>
              </a:extLst>
            </p:cNvPr>
            <p:cNvSpPr/>
            <p:nvPr/>
          </p:nvSpPr>
          <p:spPr>
            <a:xfrm>
              <a:off x="4457775" y="3328975"/>
              <a:ext cx="6300" cy="4075"/>
            </a:xfrm>
            <a:custGeom>
              <a:avLst/>
              <a:gdLst/>
              <a:ahLst/>
              <a:cxnLst/>
              <a:rect l="l" t="t" r="r" b="b"/>
              <a:pathLst>
                <a:path w="252" h="163" extrusionOk="0">
                  <a:moveTo>
                    <a:pt x="183" y="0"/>
                  </a:moveTo>
                  <a:cubicBezTo>
                    <a:pt x="176" y="0"/>
                    <a:pt x="170" y="2"/>
                    <a:pt x="164" y="6"/>
                  </a:cubicBezTo>
                  <a:cubicBezTo>
                    <a:pt x="116" y="54"/>
                    <a:pt x="92" y="77"/>
                    <a:pt x="33" y="113"/>
                  </a:cubicBezTo>
                  <a:cubicBezTo>
                    <a:pt x="1" y="124"/>
                    <a:pt x="26" y="163"/>
                    <a:pt x="48" y="163"/>
                  </a:cubicBezTo>
                  <a:cubicBezTo>
                    <a:pt x="51" y="163"/>
                    <a:pt x="54" y="162"/>
                    <a:pt x="57" y="161"/>
                  </a:cubicBezTo>
                  <a:cubicBezTo>
                    <a:pt x="116" y="125"/>
                    <a:pt x="164" y="101"/>
                    <a:pt x="211" y="54"/>
                  </a:cubicBezTo>
                  <a:cubicBezTo>
                    <a:pt x="251" y="44"/>
                    <a:pt x="216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2650;p44">
              <a:extLst>
                <a:ext uri="{FF2B5EF4-FFF2-40B4-BE49-F238E27FC236}">
                  <a16:creationId xmlns:a16="http://schemas.microsoft.com/office/drawing/2014/main" id="{0522F31E-9EF7-975F-0295-1EC730EF2F09}"/>
                </a:ext>
              </a:extLst>
            </p:cNvPr>
            <p:cNvSpPr/>
            <p:nvPr/>
          </p:nvSpPr>
          <p:spPr>
            <a:xfrm>
              <a:off x="4439525" y="3330900"/>
              <a:ext cx="11500" cy="3150"/>
            </a:xfrm>
            <a:custGeom>
              <a:avLst/>
              <a:gdLst/>
              <a:ahLst/>
              <a:cxnLst/>
              <a:rect l="l" t="t" r="r" b="b"/>
              <a:pathLst>
                <a:path w="460" h="126" extrusionOk="0">
                  <a:moveTo>
                    <a:pt x="25" y="0"/>
                  </a:moveTo>
                  <a:cubicBezTo>
                    <a:pt x="1" y="0"/>
                    <a:pt x="1" y="48"/>
                    <a:pt x="25" y="48"/>
                  </a:cubicBezTo>
                  <a:cubicBezTo>
                    <a:pt x="144" y="96"/>
                    <a:pt x="298" y="96"/>
                    <a:pt x="417" y="119"/>
                  </a:cubicBezTo>
                  <a:cubicBezTo>
                    <a:pt x="423" y="123"/>
                    <a:pt x="429" y="125"/>
                    <a:pt x="433" y="125"/>
                  </a:cubicBezTo>
                  <a:cubicBezTo>
                    <a:pt x="456" y="125"/>
                    <a:pt x="459" y="84"/>
                    <a:pt x="429" y="84"/>
                  </a:cubicBezTo>
                  <a:cubicBezTo>
                    <a:pt x="298" y="48"/>
                    <a:pt x="167" y="24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2651;p44">
              <a:extLst>
                <a:ext uri="{FF2B5EF4-FFF2-40B4-BE49-F238E27FC236}">
                  <a16:creationId xmlns:a16="http://schemas.microsoft.com/office/drawing/2014/main" id="{EDD07A0B-D873-2C7D-667B-9311C5A97F92}"/>
                </a:ext>
              </a:extLst>
            </p:cNvPr>
            <p:cNvSpPr/>
            <p:nvPr/>
          </p:nvSpPr>
          <p:spPr>
            <a:xfrm>
              <a:off x="4536275" y="3281475"/>
              <a:ext cx="32750" cy="1925"/>
            </a:xfrm>
            <a:custGeom>
              <a:avLst/>
              <a:gdLst/>
              <a:ahLst/>
              <a:cxnLst/>
              <a:rect l="l" t="t" r="r" b="b"/>
              <a:pathLst>
                <a:path w="1310" h="77" extrusionOk="0">
                  <a:moveTo>
                    <a:pt x="1310" y="1"/>
                  </a:moveTo>
                  <a:lnTo>
                    <a:pt x="1310" y="1"/>
                  </a:lnTo>
                  <a:cubicBezTo>
                    <a:pt x="1147" y="24"/>
                    <a:pt x="984" y="29"/>
                    <a:pt x="821" y="29"/>
                  </a:cubicBezTo>
                  <a:cubicBezTo>
                    <a:pt x="670" y="29"/>
                    <a:pt x="518" y="24"/>
                    <a:pt x="365" y="24"/>
                  </a:cubicBezTo>
                  <a:cubicBezTo>
                    <a:pt x="248" y="24"/>
                    <a:pt x="131" y="27"/>
                    <a:pt x="12" y="37"/>
                  </a:cubicBezTo>
                  <a:cubicBezTo>
                    <a:pt x="0" y="37"/>
                    <a:pt x="0" y="60"/>
                    <a:pt x="12" y="60"/>
                  </a:cubicBezTo>
                  <a:cubicBezTo>
                    <a:pt x="149" y="72"/>
                    <a:pt x="285" y="77"/>
                    <a:pt x="421" y="77"/>
                  </a:cubicBezTo>
                  <a:cubicBezTo>
                    <a:pt x="723" y="77"/>
                    <a:pt x="1022" y="50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2652;p44">
              <a:extLst>
                <a:ext uri="{FF2B5EF4-FFF2-40B4-BE49-F238E27FC236}">
                  <a16:creationId xmlns:a16="http://schemas.microsoft.com/office/drawing/2014/main" id="{1A0D176C-CFDE-5CE5-65D8-4A794ABCC5A4}"/>
                </a:ext>
              </a:extLst>
            </p:cNvPr>
            <p:cNvSpPr/>
            <p:nvPr/>
          </p:nvSpPr>
          <p:spPr>
            <a:xfrm>
              <a:off x="4501450" y="3285950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131" y="1"/>
                  </a:moveTo>
                  <a:cubicBezTo>
                    <a:pt x="95" y="1"/>
                    <a:pt x="60" y="1"/>
                    <a:pt x="24" y="12"/>
                  </a:cubicBezTo>
                  <a:cubicBezTo>
                    <a:pt x="0" y="12"/>
                    <a:pt x="0" y="60"/>
                    <a:pt x="24" y="60"/>
                  </a:cubicBezTo>
                  <a:cubicBezTo>
                    <a:pt x="60" y="60"/>
                    <a:pt x="95" y="60"/>
                    <a:pt x="131" y="72"/>
                  </a:cubicBezTo>
                  <a:cubicBezTo>
                    <a:pt x="179" y="72"/>
                    <a:pt x="179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2653;p44">
              <a:extLst>
                <a:ext uri="{FF2B5EF4-FFF2-40B4-BE49-F238E27FC236}">
                  <a16:creationId xmlns:a16="http://schemas.microsoft.com/office/drawing/2014/main" id="{7E0C70B1-39B1-FA25-5738-6AB34A17F031}"/>
                </a:ext>
              </a:extLst>
            </p:cNvPr>
            <p:cNvSpPr/>
            <p:nvPr/>
          </p:nvSpPr>
          <p:spPr>
            <a:xfrm>
              <a:off x="4563050" y="3265375"/>
              <a:ext cx="20175" cy="6100"/>
            </a:xfrm>
            <a:custGeom>
              <a:avLst/>
              <a:gdLst/>
              <a:ahLst/>
              <a:cxnLst/>
              <a:rect l="l" t="t" r="r" b="b"/>
              <a:pathLst>
                <a:path w="807" h="244" extrusionOk="0">
                  <a:moveTo>
                    <a:pt x="728" y="0"/>
                  </a:moveTo>
                  <a:cubicBezTo>
                    <a:pt x="724" y="0"/>
                    <a:pt x="719" y="1"/>
                    <a:pt x="715" y="2"/>
                  </a:cubicBezTo>
                  <a:cubicBezTo>
                    <a:pt x="596" y="50"/>
                    <a:pt x="477" y="97"/>
                    <a:pt x="358" y="109"/>
                  </a:cubicBezTo>
                  <a:cubicBezTo>
                    <a:pt x="251" y="121"/>
                    <a:pt x="144" y="145"/>
                    <a:pt x="48" y="169"/>
                  </a:cubicBezTo>
                  <a:cubicBezTo>
                    <a:pt x="1" y="181"/>
                    <a:pt x="13" y="240"/>
                    <a:pt x="60" y="240"/>
                  </a:cubicBezTo>
                  <a:cubicBezTo>
                    <a:pt x="82" y="242"/>
                    <a:pt x="104" y="243"/>
                    <a:pt x="126" y="243"/>
                  </a:cubicBezTo>
                  <a:cubicBezTo>
                    <a:pt x="336" y="243"/>
                    <a:pt x="569" y="148"/>
                    <a:pt x="763" y="62"/>
                  </a:cubicBezTo>
                  <a:cubicBezTo>
                    <a:pt x="806" y="51"/>
                    <a:pt x="771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2654;p44">
              <a:extLst>
                <a:ext uri="{FF2B5EF4-FFF2-40B4-BE49-F238E27FC236}">
                  <a16:creationId xmlns:a16="http://schemas.microsoft.com/office/drawing/2014/main" id="{4F167BC4-DDF9-263E-F3CB-715B30C9EB0A}"/>
                </a:ext>
              </a:extLst>
            </p:cNvPr>
            <p:cNvSpPr/>
            <p:nvPr/>
          </p:nvSpPr>
          <p:spPr>
            <a:xfrm>
              <a:off x="4587175" y="3247525"/>
              <a:ext cx="17275" cy="3925"/>
            </a:xfrm>
            <a:custGeom>
              <a:avLst/>
              <a:gdLst/>
              <a:ahLst/>
              <a:cxnLst/>
              <a:rect l="l" t="t" r="r" b="b"/>
              <a:pathLst>
                <a:path w="691" h="157" extrusionOk="0">
                  <a:moveTo>
                    <a:pt x="455" y="1"/>
                  </a:moveTo>
                  <a:cubicBezTo>
                    <a:pt x="316" y="1"/>
                    <a:pt x="182" y="8"/>
                    <a:pt x="48" y="61"/>
                  </a:cubicBezTo>
                  <a:cubicBezTo>
                    <a:pt x="0" y="73"/>
                    <a:pt x="0" y="133"/>
                    <a:pt x="60" y="156"/>
                  </a:cubicBezTo>
                  <a:cubicBezTo>
                    <a:pt x="238" y="156"/>
                    <a:pt x="417" y="133"/>
                    <a:pt x="596" y="133"/>
                  </a:cubicBezTo>
                  <a:cubicBezTo>
                    <a:pt x="599" y="133"/>
                    <a:pt x="603" y="133"/>
                    <a:pt x="607" y="133"/>
                  </a:cubicBezTo>
                  <a:cubicBezTo>
                    <a:pt x="691" y="133"/>
                    <a:pt x="687" y="2"/>
                    <a:pt x="596" y="2"/>
                  </a:cubicBezTo>
                  <a:cubicBezTo>
                    <a:pt x="548" y="2"/>
                    <a:pt x="501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2655;p44">
              <a:extLst>
                <a:ext uri="{FF2B5EF4-FFF2-40B4-BE49-F238E27FC236}">
                  <a16:creationId xmlns:a16="http://schemas.microsoft.com/office/drawing/2014/main" id="{63710875-9B8F-ACB3-F736-2E2617F2A47C}"/>
                </a:ext>
              </a:extLst>
            </p:cNvPr>
            <p:cNvSpPr/>
            <p:nvPr/>
          </p:nvSpPr>
          <p:spPr>
            <a:xfrm>
              <a:off x="4613075" y="3224600"/>
              <a:ext cx="19950" cy="2150"/>
            </a:xfrm>
            <a:custGeom>
              <a:avLst/>
              <a:gdLst/>
              <a:ahLst/>
              <a:cxnLst/>
              <a:rect l="l" t="t" r="r" b="b"/>
              <a:pathLst>
                <a:path w="798" h="86" extrusionOk="0">
                  <a:moveTo>
                    <a:pt x="379" y="0"/>
                  </a:moveTo>
                  <a:cubicBezTo>
                    <a:pt x="257" y="0"/>
                    <a:pt x="135" y="11"/>
                    <a:pt x="24" y="49"/>
                  </a:cubicBezTo>
                  <a:cubicBezTo>
                    <a:pt x="0" y="49"/>
                    <a:pt x="12" y="85"/>
                    <a:pt x="24" y="85"/>
                  </a:cubicBezTo>
                  <a:cubicBezTo>
                    <a:pt x="274" y="85"/>
                    <a:pt x="536" y="49"/>
                    <a:pt x="786" y="49"/>
                  </a:cubicBezTo>
                  <a:cubicBezTo>
                    <a:pt x="798" y="26"/>
                    <a:pt x="798" y="14"/>
                    <a:pt x="786" y="14"/>
                  </a:cubicBezTo>
                  <a:cubicBezTo>
                    <a:pt x="659" y="14"/>
                    <a:pt x="51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2656;p44">
              <a:extLst>
                <a:ext uri="{FF2B5EF4-FFF2-40B4-BE49-F238E27FC236}">
                  <a16:creationId xmlns:a16="http://schemas.microsoft.com/office/drawing/2014/main" id="{1E32AA51-F959-2ED1-E234-F0BB289963FD}"/>
                </a:ext>
              </a:extLst>
            </p:cNvPr>
            <p:cNvSpPr/>
            <p:nvPr/>
          </p:nvSpPr>
          <p:spPr>
            <a:xfrm>
              <a:off x="4590300" y="3226350"/>
              <a:ext cx="8425" cy="4350"/>
            </a:xfrm>
            <a:custGeom>
              <a:avLst/>
              <a:gdLst/>
              <a:ahLst/>
              <a:cxnLst/>
              <a:rect l="l" t="t" r="r" b="b"/>
              <a:pathLst>
                <a:path w="337" h="174" extrusionOk="0">
                  <a:moveTo>
                    <a:pt x="305" y="1"/>
                  </a:moveTo>
                  <a:cubicBezTo>
                    <a:pt x="301" y="1"/>
                    <a:pt x="297" y="2"/>
                    <a:pt x="292" y="3"/>
                  </a:cubicBezTo>
                  <a:cubicBezTo>
                    <a:pt x="209" y="39"/>
                    <a:pt x="101" y="51"/>
                    <a:pt x="30" y="122"/>
                  </a:cubicBezTo>
                  <a:cubicBezTo>
                    <a:pt x="1" y="152"/>
                    <a:pt x="20" y="173"/>
                    <a:pt x="41" y="173"/>
                  </a:cubicBezTo>
                  <a:cubicBezTo>
                    <a:pt x="45" y="173"/>
                    <a:pt x="50" y="172"/>
                    <a:pt x="54" y="170"/>
                  </a:cubicBezTo>
                  <a:cubicBezTo>
                    <a:pt x="149" y="146"/>
                    <a:pt x="232" y="110"/>
                    <a:pt x="316" y="63"/>
                  </a:cubicBezTo>
                  <a:cubicBezTo>
                    <a:pt x="336" y="32"/>
                    <a:pt x="330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2657;p44">
              <a:extLst>
                <a:ext uri="{FF2B5EF4-FFF2-40B4-BE49-F238E27FC236}">
                  <a16:creationId xmlns:a16="http://schemas.microsoft.com/office/drawing/2014/main" id="{F40A113D-CE87-7E26-3360-9553B5E35716}"/>
                </a:ext>
              </a:extLst>
            </p:cNvPr>
            <p:cNvSpPr/>
            <p:nvPr/>
          </p:nvSpPr>
          <p:spPr>
            <a:xfrm>
              <a:off x="4572575" y="3233525"/>
              <a:ext cx="9175" cy="2150"/>
            </a:xfrm>
            <a:custGeom>
              <a:avLst/>
              <a:gdLst/>
              <a:ahLst/>
              <a:cxnLst/>
              <a:rect l="l" t="t" r="r" b="b"/>
              <a:pathLst>
                <a:path w="367" h="86" extrusionOk="0">
                  <a:moveTo>
                    <a:pt x="330" y="0"/>
                  </a:moveTo>
                  <a:cubicBezTo>
                    <a:pt x="327" y="0"/>
                    <a:pt x="325" y="1"/>
                    <a:pt x="322" y="2"/>
                  </a:cubicBezTo>
                  <a:cubicBezTo>
                    <a:pt x="227" y="26"/>
                    <a:pt x="144" y="38"/>
                    <a:pt x="37" y="38"/>
                  </a:cubicBezTo>
                  <a:cubicBezTo>
                    <a:pt x="1" y="38"/>
                    <a:pt x="1" y="85"/>
                    <a:pt x="37" y="85"/>
                  </a:cubicBezTo>
                  <a:cubicBezTo>
                    <a:pt x="144" y="85"/>
                    <a:pt x="227" y="85"/>
                    <a:pt x="334" y="62"/>
                  </a:cubicBezTo>
                  <a:cubicBezTo>
                    <a:pt x="366" y="40"/>
                    <a:pt x="351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2658;p44">
              <a:extLst>
                <a:ext uri="{FF2B5EF4-FFF2-40B4-BE49-F238E27FC236}">
                  <a16:creationId xmlns:a16="http://schemas.microsoft.com/office/drawing/2014/main" id="{A95C2B7B-FA99-F686-DD72-D26F188C5BAF}"/>
                </a:ext>
              </a:extLst>
            </p:cNvPr>
            <p:cNvSpPr/>
            <p:nvPr/>
          </p:nvSpPr>
          <p:spPr>
            <a:xfrm>
              <a:off x="4655925" y="3188525"/>
              <a:ext cx="24575" cy="4150"/>
            </a:xfrm>
            <a:custGeom>
              <a:avLst/>
              <a:gdLst/>
              <a:ahLst/>
              <a:cxnLst/>
              <a:rect l="l" t="t" r="r" b="b"/>
              <a:pathLst>
                <a:path w="983" h="166" extrusionOk="0">
                  <a:moveTo>
                    <a:pt x="944" y="0"/>
                  </a:moveTo>
                  <a:cubicBezTo>
                    <a:pt x="939" y="0"/>
                    <a:pt x="935" y="2"/>
                    <a:pt x="929" y="4"/>
                  </a:cubicBezTo>
                  <a:cubicBezTo>
                    <a:pt x="834" y="12"/>
                    <a:pt x="736" y="12"/>
                    <a:pt x="637" y="12"/>
                  </a:cubicBezTo>
                  <a:lnTo>
                    <a:pt x="637" y="12"/>
                  </a:lnTo>
                  <a:cubicBezTo>
                    <a:pt x="440" y="12"/>
                    <a:pt x="239" y="12"/>
                    <a:pt x="48" y="76"/>
                  </a:cubicBezTo>
                  <a:cubicBezTo>
                    <a:pt x="1" y="88"/>
                    <a:pt x="1" y="159"/>
                    <a:pt x="60" y="159"/>
                  </a:cubicBezTo>
                  <a:cubicBezTo>
                    <a:pt x="113" y="163"/>
                    <a:pt x="166" y="165"/>
                    <a:pt x="219" y="165"/>
                  </a:cubicBezTo>
                  <a:cubicBezTo>
                    <a:pt x="458" y="165"/>
                    <a:pt x="706" y="126"/>
                    <a:pt x="929" y="88"/>
                  </a:cubicBezTo>
                  <a:cubicBezTo>
                    <a:pt x="982" y="77"/>
                    <a:pt x="979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2659;p44">
              <a:extLst>
                <a:ext uri="{FF2B5EF4-FFF2-40B4-BE49-F238E27FC236}">
                  <a16:creationId xmlns:a16="http://schemas.microsoft.com/office/drawing/2014/main" id="{D96017C2-99C1-ABBC-553C-1E606993D330}"/>
                </a:ext>
              </a:extLst>
            </p:cNvPr>
            <p:cNvSpPr/>
            <p:nvPr/>
          </p:nvSpPr>
          <p:spPr>
            <a:xfrm>
              <a:off x="4656525" y="3186475"/>
              <a:ext cx="625" cy="675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8" y="0"/>
                  </a:moveTo>
                  <a:cubicBezTo>
                    <a:pt x="1" y="0"/>
                    <a:pt x="2" y="27"/>
                    <a:pt x="12" y="27"/>
                  </a:cubicBezTo>
                  <a:cubicBezTo>
                    <a:pt x="24" y="27"/>
                    <a:pt x="24" y="3"/>
                    <a:pt x="12" y="3"/>
                  </a:cubicBezTo>
                  <a:cubicBezTo>
                    <a:pt x="11" y="1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2660;p44">
              <a:extLst>
                <a:ext uri="{FF2B5EF4-FFF2-40B4-BE49-F238E27FC236}">
                  <a16:creationId xmlns:a16="http://schemas.microsoft.com/office/drawing/2014/main" id="{E9C822DA-D42F-31A2-1121-D7AFFBB676ED}"/>
                </a:ext>
              </a:extLst>
            </p:cNvPr>
            <p:cNvSpPr/>
            <p:nvPr/>
          </p:nvSpPr>
          <p:spPr>
            <a:xfrm>
              <a:off x="4721125" y="3128125"/>
              <a:ext cx="32750" cy="7400"/>
            </a:xfrm>
            <a:custGeom>
              <a:avLst/>
              <a:gdLst/>
              <a:ahLst/>
              <a:cxnLst/>
              <a:rect l="l" t="t" r="r" b="b"/>
              <a:pathLst>
                <a:path w="1310" h="296" extrusionOk="0">
                  <a:moveTo>
                    <a:pt x="1157" y="0"/>
                  </a:moveTo>
                  <a:cubicBezTo>
                    <a:pt x="1016" y="0"/>
                    <a:pt x="885" y="21"/>
                    <a:pt x="738" y="51"/>
                  </a:cubicBezTo>
                  <a:cubicBezTo>
                    <a:pt x="512" y="75"/>
                    <a:pt x="274" y="87"/>
                    <a:pt x="60" y="170"/>
                  </a:cubicBezTo>
                  <a:cubicBezTo>
                    <a:pt x="24" y="182"/>
                    <a:pt x="0" y="277"/>
                    <a:pt x="60" y="289"/>
                  </a:cubicBezTo>
                  <a:cubicBezTo>
                    <a:pt x="100" y="293"/>
                    <a:pt x="140" y="295"/>
                    <a:pt x="181" y="295"/>
                  </a:cubicBezTo>
                  <a:cubicBezTo>
                    <a:pt x="358" y="295"/>
                    <a:pt x="540" y="258"/>
                    <a:pt x="714" y="229"/>
                  </a:cubicBezTo>
                  <a:cubicBezTo>
                    <a:pt x="917" y="194"/>
                    <a:pt x="1107" y="170"/>
                    <a:pt x="1286" y="87"/>
                  </a:cubicBezTo>
                  <a:cubicBezTo>
                    <a:pt x="1310" y="63"/>
                    <a:pt x="1298" y="15"/>
                    <a:pt x="1250" y="3"/>
                  </a:cubicBezTo>
                  <a:cubicBezTo>
                    <a:pt x="1219" y="1"/>
                    <a:pt x="1188" y="0"/>
                    <a:pt x="11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2661;p44">
              <a:extLst>
                <a:ext uri="{FF2B5EF4-FFF2-40B4-BE49-F238E27FC236}">
                  <a16:creationId xmlns:a16="http://schemas.microsoft.com/office/drawing/2014/main" id="{026E2FBD-CB35-0CE1-642E-DC2F100C6A6A}"/>
                </a:ext>
              </a:extLst>
            </p:cNvPr>
            <p:cNvSpPr/>
            <p:nvPr/>
          </p:nvSpPr>
          <p:spPr>
            <a:xfrm>
              <a:off x="4765750" y="3105575"/>
              <a:ext cx="18500" cy="2875"/>
            </a:xfrm>
            <a:custGeom>
              <a:avLst/>
              <a:gdLst/>
              <a:ahLst/>
              <a:cxnLst/>
              <a:rect l="l" t="t" r="r" b="b"/>
              <a:pathLst>
                <a:path w="740" h="115" extrusionOk="0">
                  <a:moveTo>
                    <a:pt x="49" y="0"/>
                  </a:moveTo>
                  <a:cubicBezTo>
                    <a:pt x="1" y="0"/>
                    <a:pt x="1" y="60"/>
                    <a:pt x="37" y="60"/>
                  </a:cubicBezTo>
                  <a:cubicBezTo>
                    <a:pt x="151" y="100"/>
                    <a:pt x="273" y="114"/>
                    <a:pt x="399" y="114"/>
                  </a:cubicBezTo>
                  <a:cubicBezTo>
                    <a:pt x="495" y="114"/>
                    <a:pt x="593" y="106"/>
                    <a:pt x="692" y="96"/>
                  </a:cubicBezTo>
                  <a:cubicBezTo>
                    <a:pt x="739" y="84"/>
                    <a:pt x="739" y="24"/>
                    <a:pt x="692" y="24"/>
                  </a:cubicBezTo>
                  <a:cubicBezTo>
                    <a:pt x="465" y="12"/>
                    <a:pt x="251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2662;p44">
              <a:extLst>
                <a:ext uri="{FF2B5EF4-FFF2-40B4-BE49-F238E27FC236}">
                  <a16:creationId xmlns:a16="http://schemas.microsoft.com/office/drawing/2014/main" id="{83F98728-3673-DA5D-2529-C24D30FA68C6}"/>
                </a:ext>
              </a:extLst>
            </p:cNvPr>
            <p:cNvSpPr/>
            <p:nvPr/>
          </p:nvSpPr>
          <p:spPr>
            <a:xfrm>
              <a:off x="4716650" y="3106900"/>
              <a:ext cx="35750" cy="3900"/>
            </a:xfrm>
            <a:custGeom>
              <a:avLst/>
              <a:gdLst/>
              <a:ahLst/>
              <a:cxnLst/>
              <a:rect l="l" t="t" r="r" b="b"/>
              <a:pathLst>
                <a:path w="1430" h="156" extrusionOk="0">
                  <a:moveTo>
                    <a:pt x="567" y="1"/>
                  </a:moveTo>
                  <a:cubicBezTo>
                    <a:pt x="399" y="1"/>
                    <a:pt x="229" y="8"/>
                    <a:pt x="60" y="31"/>
                  </a:cubicBezTo>
                  <a:cubicBezTo>
                    <a:pt x="0" y="31"/>
                    <a:pt x="0" y="114"/>
                    <a:pt x="60" y="126"/>
                  </a:cubicBezTo>
                  <a:cubicBezTo>
                    <a:pt x="220" y="149"/>
                    <a:pt x="386" y="156"/>
                    <a:pt x="553" y="156"/>
                  </a:cubicBezTo>
                  <a:cubicBezTo>
                    <a:pt x="821" y="156"/>
                    <a:pt x="1094" y="138"/>
                    <a:pt x="1358" y="138"/>
                  </a:cubicBezTo>
                  <a:cubicBezTo>
                    <a:pt x="1429" y="138"/>
                    <a:pt x="1429" y="19"/>
                    <a:pt x="1358" y="19"/>
                  </a:cubicBezTo>
                  <a:cubicBezTo>
                    <a:pt x="1101" y="19"/>
                    <a:pt x="836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2663;p44">
              <a:extLst>
                <a:ext uri="{FF2B5EF4-FFF2-40B4-BE49-F238E27FC236}">
                  <a16:creationId xmlns:a16="http://schemas.microsoft.com/office/drawing/2014/main" id="{65CBA5F2-B7CC-8321-E31F-999560D348BE}"/>
                </a:ext>
              </a:extLst>
            </p:cNvPr>
            <p:cNvSpPr/>
            <p:nvPr/>
          </p:nvSpPr>
          <p:spPr>
            <a:xfrm>
              <a:off x="4768450" y="3080825"/>
              <a:ext cx="13300" cy="3550"/>
            </a:xfrm>
            <a:custGeom>
              <a:avLst/>
              <a:gdLst/>
              <a:ahLst/>
              <a:cxnLst/>
              <a:rect l="l" t="t" r="r" b="b"/>
              <a:pathLst>
                <a:path w="532" h="142" extrusionOk="0">
                  <a:moveTo>
                    <a:pt x="477" y="1"/>
                  </a:moveTo>
                  <a:cubicBezTo>
                    <a:pt x="473" y="1"/>
                    <a:pt x="469" y="1"/>
                    <a:pt x="464" y="2"/>
                  </a:cubicBezTo>
                  <a:cubicBezTo>
                    <a:pt x="310" y="38"/>
                    <a:pt x="179" y="2"/>
                    <a:pt x="36" y="50"/>
                  </a:cubicBezTo>
                  <a:cubicBezTo>
                    <a:pt x="0" y="62"/>
                    <a:pt x="0" y="109"/>
                    <a:pt x="36" y="121"/>
                  </a:cubicBezTo>
                  <a:cubicBezTo>
                    <a:pt x="92" y="135"/>
                    <a:pt x="152" y="142"/>
                    <a:pt x="212" y="142"/>
                  </a:cubicBezTo>
                  <a:cubicBezTo>
                    <a:pt x="305" y="142"/>
                    <a:pt x="397" y="126"/>
                    <a:pt x="476" y="97"/>
                  </a:cubicBezTo>
                  <a:cubicBezTo>
                    <a:pt x="531" y="64"/>
                    <a:pt x="525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2664;p44">
              <a:extLst>
                <a:ext uri="{FF2B5EF4-FFF2-40B4-BE49-F238E27FC236}">
                  <a16:creationId xmlns:a16="http://schemas.microsoft.com/office/drawing/2014/main" id="{D98A65C5-6C30-0349-2C12-19383E4039DC}"/>
                </a:ext>
              </a:extLst>
            </p:cNvPr>
            <p:cNvSpPr/>
            <p:nvPr/>
          </p:nvSpPr>
          <p:spPr>
            <a:xfrm>
              <a:off x="4750875" y="3053175"/>
              <a:ext cx="8925" cy="5100"/>
            </a:xfrm>
            <a:custGeom>
              <a:avLst/>
              <a:gdLst/>
              <a:ahLst/>
              <a:cxnLst/>
              <a:rect l="l" t="t" r="r" b="b"/>
              <a:pathLst>
                <a:path w="357" h="204" extrusionOk="0">
                  <a:moveTo>
                    <a:pt x="346" y="1"/>
                  </a:moveTo>
                  <a:cubicBezTo>
                    <a:pt x="350" y="5"/>
                    <a:pt x="353" y="6"/>
                    <a:pt x="354" y="6"/>
                  </a:cubicBezTo>
                  <a:cubicBezTo>
                    <a:pt x="357" y="6"/>
                    <a:pt x="354" y="1"/>
                    <a:pt x="346" y="1"/>
                  </a:cubicBezTo>
                  <a:close/>
                  <a:moveTo>
                    <a:pt x="346" y="1"/>
                  </a:moveTo>
                  <a:lnTo>
                    <a:pt x="346" y="1"/>
                  </a:lnTo>
                  <a:cubicBezTo>
                    <a:pt x="239" y="60"/>
                    <a:pt x="144" y="132"/>
                    <a:pt x="24" y="179"/>
                  </a:cubicBezTo>
                  <a:cubicBezTo>
                    <a:pt x="1" y="179"/>
                    <a:pt x="1" y="203"/>
                    <a:pt x="24" y="203"/>
                  </a:cubicBezTo>
                  <a:cubicBezTo>
                    <a:pt x="155" y="156"/>
                    <a:pt x="251" y="84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2665;p44">
              <a:extLst>
                <a:ext uri="{FF2B5EF4-FFF2-40B4-BE49-F238E27FC236}">
                  <a16:creationId xmlns:a16="http://schemas.microsoft.com/office/drawing/2014/main" id="{D8375FF8-5351-464E-BC79-8D32AC0E9998}"/>
                </a:ext>
              </a:extLst>
            </p:cNvPr>
            <p:cNvSpPr/>
            <p:nvPr/>
          </p:nvSpPr>
          <p:spPr>
            <a:xfrm>
              <a:off x="4751775" y="3015000"/>
              <a:ext cx="17725" cy="6725"/>
            </a:xfrm>
            <a:custGeom>
              <a:avLst/>
              <a:gdLst/>
              <a:ahLst/>
              <a:cxnLst/>
              <a:rect l="l" t="t" r="r" b="b"/>
              <a:pathLst>
                <a:path w="709" h="269" extrusionOk="0">
                  <a:moveTo>
                    <a:pt x="612" y="1"/>
                  </a:moveTo>
                  <a:cubicBezTo>
                    <a:pt x="606" y="1"/>
                    <a:pt x="601" y="2"/>
                    <a:pt x="596" y="4"/>
                  </a:cubicBezTo>
                  <a:cubicBezTo>
                    <a:pt x="489" y="40"/>
                    <a:pt x="381" y="63"/>
                    <a:pt x="286" y="75"/>
                  </a:cubicBezTo>
                  <a:cubicBezTo>
                    <a:pt x="191" y="99"/>
                    <a:pt x="119" y="75"/>
                    <a:pt x="48" y="123"/>
                  </a:cubicBezTo>
                  <a:cubicBezTo>
                    <a:pt x="0" y="147"/>
                    <a:pt x="0" y="206"/>
                    <a:pt x="48" y="230"/>
                  </a:cubicBezTo>
                  <a:cubicBezTo>
                    <a:pt x="94" y="258"/>
                    <a:pt x="145" y="269"/>
                    <a:pt x="199" y="269"/>
                  </a:cubicBezTo>
                  <a:cubicBezTo>
                    <a:pt x="354" y="269"/>
                    <a:pt x="528" y="176"/>
                    <a:pt x="643" y="123"/>
                  </a:cubicBezTo>
                  <a:cubicBezTo>
                    <a:pt x="708" y="101"/>
                    <a:pt x="665" y="1"/>
                    <a:pt x="6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12666;p44">
              <a:extLst>
                <a:ext uri="{FF2B5EF4-FFF2-40B4-BE49-F238E27FC236}">
                  <a16:creationId xmlns:a16="http://schemas.microsoft.com/office/drawing/2014/main" id="{991953E4-6F37-0867-1294-1D8766E74687}"/>
                </a:ext>
              </a:extLst>
            </p:cNvPr>
            <p:cNvSpPr/>
            <p:nvPr/>
          </p:nvSpPr>
          <p:spPr>
            <a:xfrm>
              <a:off x="4738975" y="2961500"/>
              <a:ext cx="21450" cy="6000"/>
            </a:xfrm>
            <a:custGeom>
              <a:avLst/>
              <a:gdLst/>
              <a:ahLst/>
              <a:cxnLst/>
              <a:rect l="l" t="t" r="r" b="b"/>
              <a:pathLst>
                <a:path w="858" h="240" extrusionOk="0">
                  <a:moveTo>
                    <a:pt x="798" y="1"/>
                  </a:moveTo>
                  <a:cubicBezTo>
                    <a:pt x="536" y="1"/>
                    <a:pt x="274" y="96"/>
                    <a:pt x="36" y="167"/>
                  </a:cubicBezTo>
                  <a:cubicBezTo>
                    <a:pt x="0" y="179"/>
                    <a:pt x="0" y="227"/>
                    <a:pt x="36" y="227"/>
                  </a:cubicBezTo>
                  <a:cubicBezTo>
                    <a:pt x="72" y="235"/>
                    <a:pt x="108" y="239"/>
                    <a:pt x="143" y="239"/>
                  </a:cubicBezTo>
                  <a:cubicBezTo>
                    <a:pt x="358" y="239"/>
                    <a:pt x="574" y="108"/>
                    <a:pt x="798" y="108"/>
                  </a:cubicBezTo>
                  <a:cubicBezTo>
                    <a:pt x="858" y="108"/>
                    <a:pt x="858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2667;p44">
              <a:extLst>
                <a:ext uri="{FF2B5EF4-FFF2-40B4-BE49-F238E27FC236}">
                  <a16:creationId xmlns:a16="http://schemas.microsoft.com/office/drawing/2014/main" id="{1344A213-2A12-4D3E-2B8E-2357B2F48457}"/>
                </a:ext>
              </a:extLst>
            </p:cNvPr>
            <p:cNvSpPr/>
            <p:nvPr/>
          </p:nvSpPr>
          <p:spPr>
            <a:xfrm>
              <a:off x="4718725" y="2961675"/>
              <a:ext cx="6275" cy="4625"/>
            </a:xfrm>
            <a:custGeom>
              <a:avLst/>
              <a:gdLst/>
              <a:ahLst/>
              <a:cxnLst/>
              <a:rect l="l" t="t" r="r" b="b"/>
              <a:pathLst>
                <a:path w="251" h="185" extrusionOk="0">
                  <a:moveTo>
                    <a:pt x="144" y="1"/>
                  </a:moveTo>
                  <a:cubicBezTo>
                    <a:pt x="103" y="1"/>
                    <a:pt x="65" y="25"/>
                    <a:pt x="48" y="65"/>
                  </a:cubicBezTo>
                  <a:cubicBezTo>
                    <a:pt x="37" y="101"/>
                    <a:pt x="25" y="113"/>
                    <a:pt x="13" y="149"/>
                  </a:cubicBezTo>
                  <a:cubicBezTo>
                    <a:pt x="1" y="172"/>
                    <a:pt x="13" y="184"/>
                    <a:pt x="37" y="184"/>
                  </a:cubicBezTo>
                  <a:cubicBezTo>
                    <a:pt x="60" y="178"/>
                    <a:pt x="84" y="178"/>
                    <a:pt x="105" y="178"/>
                  </a:cubicBezTo>
                  <a:cubicBezTo>
                    <a:pt x="126" y="178"/>
                    <a:pt x="144" y="178"/>
                    <a:pt x="156" y="172"/>
                  </a:cubicBezTo>
                  <a:cubicBezTo>
                    <a:pt x="215" y="160"/>
                    <a:pt x="251" y="65"/>
                    <a:pt x="203" y="18"/>
                  </a:cubicBezTo>
                  <a:cubicBezTo>
                    <a:pt x="184" y="6"/>
                    <a:pt x="164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2668;p44">
              <a:extLst>
                <a:ext uri="{FF2B5EF4-FFF2-40B4-BE49-F238E27FC236}">
                  <a16:creationId xmlns:a16="http://schemas.microsoft.com/office/drawing/2014/main" id="{55E12AEF-D454-2F85-D276-D9A2E8FD887B}"/>
                </a:ext>
              </a:extLst>
            </p:cNvPr>
            <p:cNvSpPr/>
            <p:nvPr/>
          </p:nvSpPr>
          <p:spPr>
            <a:xfrm>
              <a:off x="4730050" y="2944250"/>
              <a:ext cx="23225" cy="2150"/>
            </a:xfrm>
            <a:custGeom>
              <a:avLst/>
              <a:gdLst/>
              <a:ahLst/>
              <a:cxnLst/>
              <a:rect l="l" t="t" r="r" b="b"/>
              <a:pathLst>
                <a:path w="929" h="86" extrusionOk="0">
                  <a:moveTo>
                    <a:pt x="893" y="0"/>
                  </a:moveTo>
                  <a:cubicBezTo>
                    <a:pt x="607" y="0"/>
                    <a:pt x="310" y="24"/>
                    <a:pt x="36" y="36"/>
                  </a:cubicBezTo>
                  <a:cubicBezTo>
                    <a:pt x="0" y="36"/>
                    <a:pt x="0" y="84"/>
                    <a:pt x="36" y="84"/>
                  </a:cubicBezTo>
                  <a:cubicBezTo>
                    <a:pt x="68" y="85"/>
                    <a:pt x="100" y="85"/>
                    <a:pt x="132" y="85"/>
                  </a:cubicBezTo>
                  <a:cubicBezTo>
                    <a:pt x="388" y="85"/>
                    <a:pt x="650" y="48"/>
                    <a:pt x="893" y="48"/>
                  </a:cubicBezTo>
                  <a:cubicBezTo>
                    <a:pt x="929" y="48"/>
                    <a:pt x="929" y="0"/>
                    <a:pt x="8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2669;p44">
              <a:extLst>
                <a:ext uri="{FF2B5EF4-FFF2-40B4-BE49-F238E27FC236}">
                  <a16:creationId xmlns:a16="http://schemas.microsoft.com/office/drawing/2014/main" id="{BD2B5BC7-B425-6D50-7598-59C2306F8A66}"/>
                </a:ext>
              </a:extLst>
            </p:cNvPr>
            <p:cNvSpPr/>
            <p:nvPr/>
          </p:nvSpPr>
          <p:spPr>
            <a:xfrm>
              <a:off x="4714275" y="2884000"/>
              <a:ext cx="21150" cy="4225"/>
            </a:xfrm>
            <a:custGeom>
              <a:avLst/>
              <a:gdLst/>
              <a:ahLst/>
              <a:cxnLst/>
              <a:rect l="l" t="t" r="r" b="b"/>
              <a:pathLst>
                <a:path w="846" h="169" extrusionOk="0">
                  <a:moveTo>
                    <a:pt x="427" y="0"/>
                  </a:moveTo>
                  <a:cubicBezTo>
                    <a:pt x="295" y="0"/>
                    <a:pt x="162" y="8"/>
                    <a:pt x="36" y="41"/>
                  </a:cubicBezTo>
                  <a:cubicBezTo>
                    <a:pt x="0" y="53"/>
                    <a:pt x="0" y="112"/>
                    <a:pt x="36" y="124"/>
                  </a:cubicBezTo>
                  <a:cubicBezTo>
                    <a:pt x="143" y="160"/>
                    <a:pt x="262" y="169"/>
                    <a:pt x="383" y="169"/>
                  </a:cubicBezTo>
                  <a:cubicBezTo>
                    <a:pt x="503" y="169"/>
                    <a:pt x="625" y="160"/>
                    <a:pt x="738" y="160"/>
                  </a:cubicBezTo>
                  <a:cubicBezTo>
                    <a:pt x="842" y="160"/>
                    <a:pt x="845" y="5"/>
                    <a:pt x="749" y="5"/>
                  </a:cubicBezTo>
                  <a:cubicBezTo>
                    <a:pt x="746" y="5"/>
                    <a:pt x="742" y="5"/>
                    <a:pt x="738" y="5"/>
                  </a:cubicBezTo>
                  <a:cubicBezTo>
                    <a:pt x="638" y="5"/>
                    <a:pt x="533" y="0"/>
                    <a:pt x="4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2670;p44">
              <a:extLst>
                <a:ext uri="{FF2B5EF4-FFF2-40B4-BE49-F238E27FC236}">
                  <a16:creationId xmlns:a16="http://schemas.microsoft.com/office/drawing/2014/main" id="{2AC35C27-6E66-814F-A045-442C1B884CF6}"/>
                </a:ext>
              </a:extLst>
            </p:cNvPr>
            <p:cNvSpPr/>
            <p:nvPr/>
          </p:nvSpPr>
          <p:spPr>
            <a:xfrm>
              <a:off x="4683300" y="2882025"/>
              <a:ext cx="17000" cy="3600"/>
            </a:xfrm>
            <a:custGeom>
              <a:avLst/>
              <a:gdLst/>
              <a:ahLst/>
              <a:cxnLst/>
              <a:rect l="l" t="t" r="r" b="b"/>
              <a:pathLst>
                <a:path w="680" h="144" extrusionOk="0">
                  <a:moveTo>
                    <a:pt x="656" y="1"/>
                  </a:moveTo>
                  <a:cubicBezTo>
                    <a:pt x="441" y="60"/>
                    <a:pt x="215" y="25"/>
                    <a:pt x="13" y="96"/>
                  </a:cubicBezTo>
                  <a:cubicBezTo>
                    <a:pt x="1" y="96"/>
                    <a:pt x="1" y="144"/>
                    <a:pt x="13" y="144"/>
                  </a:cubicBezTo>
                  <a:cubicBezTo>
                    <a:pt x="239" y="144"/>
                    <a:pt x="465" y="108"/>
                    <a:pt x="668" y="25"/>
                  </a:cubicBezTo>
                  <a:cubicBezTo>
                    <a:pt x="680" y="25"/>
                    <a:pt x="668" y="1"/>
                    <a:pt x="6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12671;p44">
              <a:extLst>
                <a:ext uri="{FF2B5EF4-FFF2-40B4-BE49-F238E27FC236}">
                  <a16:creationId xmlns:a16="http://schemas.microsoft.com/office/drawing/2014/main" id="{C99B7398-6E57-E483-C1E4-5F10E66162E3}"/>
                </a:ext>
              </a:extLst>
            </p:cNvPr>
            <p:cNvSpPr/>
            <p:nvPr/>
          </p:nvSpPr>
          <p:spPr>
            <a:xfrm>
              <a:off x="4659800" y="2849375"/>
              <a:ext cx="11950" cy="8575"/>
            </a:xfrm>
            <a:custGeom>
              <a:avLst/>
              <a:gdLst/>
              <a:ahLst/>
              <a:cxnLst/>
              <a:rect l="l" t="t" r="r" b="b"/>
              <a:pathLst>
                <a:path w="478" h="343" extrusionOk="0">
                  <a:moveTo>
                    <a:pt x="338" y="0"/>
                  </a:moveTo>
                  <a:cubicBezTo>
                    <a:pt x="298" y="0"/>
                    <a:pt x="256" y="24"/>
                    <a:pt x="238" y="80"/>
                  </a:cubicBezTo>
                  <a:cubicBezTo>
                    <a:pt x="215" y="176"/>
                    <a:pt x="119" y="247"/>
                    <a:pt x="24" y="283"/>
                  </a:cubicBezTo>
                  <a:cubicBezTo>
                    <a:pt x="0" y="307"/>
                    <a:pt x="12" y="342"/>
                    <a:pt x="48" y="342"/>
                  </a:cubicBezTo>
                  <a:cubicBezTo>
                    <a:pt x="203" y="342"/>
                    <a:pt x="346" y="307"/>
                    <a:pt x="417" y="152"/>
                  </a:cubicBezTo>
                  <a:cubicBezTo>
                    <a:pt x="477" y="69"/>
                    <a:pt x="40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12672;p44">
              <a:extLst>
                <a:ext uri="{FF2B5EF4-FFF2-40B4-BE49-F238E27FC236}">
                  <a16:creationId xmlns:a16="http://schemas.microsoft.com/office/drawing/2014/main" id="{ED10454A-6B1B-2C8F-31AC-F1FA31B5BC16}"/>
                </a:ext>
              </a:extLst>
            </p:cNvPr>
            <p:cNvSpPr/>
            <p:nvPr/>
          </p:nvSpPr>
          <p:spPr>
            <a:xfrm>
              <a:off x="4625275" y="2846900"/>
              <a:ext cx="8575" cy="4850"/>
            </a:xfrm>
            <a:custGeom>
              <a:avLst/>
              <a:gdLst/>
              <a:ahLst/>
              <a:cxnLst/>
              <a:rect l="l" t="t" r="r" b="b"/>
              <a:pathLst>
                <a:path w="343" h="194" extrusionOk="0">
                  <a:moveTo>
                    <a:pt x="224" y="0"/>
                  </a:moveTo>
                  <a:cubicBezTo>
                    <a:pt x="221" y="0"/>
                    <a:pt x="218" y="1"/>
                    <a:pt x="215" y="1"/>
                  </a:cubicBezTo>
                  <a:cubicBezTo>
                    <a:pt x="179" y="1"/>
                    <a:pt x="131" y="1"/>
                    <a:pt x="107" y="13"/>
                  </a:cubicBezTo>
                  <a:cubicBezTo>
                    <a:pt x="72" y="37"/>
                    <a:pt x="60" y="48"/>
                    <a:pt x="24" y="60"/>
                  </a:cubicBezTo>
                  <a:cubicBezTo>
                    <a:pt x="0" y="72"/>
                    <a:pt x="0" y="120"/>
                    <a:pt x="24" y="132"/>
                  </a:cubicBezTo>
                  <a:cubicBezTo>
                    <a:pt x="60" y="156"/>
                    <a:pt x="72" y="168"/>
                    <a:pt x="107" y="179"/>
                  </a:cubicBezTo>
                  <a:cubicBezTo>
                    <a:pt x="143" y="191"/>
                    <a:pt x="191" y="191"/>
                    <a:pt x="215" y="191"/>
                  </a:cubicBezTo>
                  <a:cubicBezTo>
                    <a:pt x="221" y="193"/>
                    <a:pt x="227" y="193"/>
                    <a:pt x="233" y="193"/>
                  </a:cubicBezTo>
                  <a:cubicBezTo>
                    <a:pt x="342" y="193"/>
                    <a:pt x="339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12673;p44">
              <a:extLst>
                <a:ext uri="{FF2B5EF4-FFF2-40B4-BE49-F238E27FC236}">
                  <a16:creationId xmlns:a16="http://schemas.microsoft.com/office/drawing/2014/main" id="{5B5ABBD7-9DFA-B36D-D17F-1FA42496D767}"/>
                </a:ext>
              </a:extLst>
            </p:cNvPr>
            <p:cNvSpPr/>
            <p:nvPr/>
          </p:nvSpPr>
          <p:spPr>
            <a:xfrm>
              <a:off x="4604725" y="2823500"/>
              <a:ext cx="19075" cy="3200"/>
            </a:xfrm>
            <a:custGeom>
              <a:avLst/>
              <a:gdLst/>
              <a:ahLst/>
              <a:cxnLst/>
              <a:rect l="l" t="t" r="r" b="b"/>
              <a:pathLst>
                <a:path w="763" h="128" extrusionOk="0">
                  <a:moveTo>
                    <a:pt x="343" y="1"/>
                  </a:moveTo>
                  <a:cubicBezTo>
                    <a:pt x="238" y="1"/>
                    <a:pt x="136" y="10"/>
                    <a:pt x="36" y="32"/>
                  </a:cubicBezTo>
                  <a:cubicBezTo>
                    <a:pt x="1" y="32"/>
                    <a:pt x="1" y="91"/>
                    <a:pt x="36" y="103"/>
                  </a:cubicBezTo>
                  <a:cubicBezTo>
                    <a:pt x="126" y="121"/>
                    <a:pt x="213" y="127"/>
                    <a:pt x="298" y="127"/>
                  </a:cubicBezTo>
                  <a:cubicBezTo>
                    <a:pt x="438" y="127"/>
                    <a:pt x="574" y="111"/>
                    <a:pt x="715" y="103"/>
                  </a:cubicBezTo>
                  <a:cubicBezTo>
                    <a:pt x="763" y="91"/>
                    <a:pt x="763" y="32"/>
                    <a:pt x="715" y="32"/>
                  </a:cubicBezTo>
                  <a:cubicBezTo>
                    <a:pt x="588" y="13"/>
                    <a:pt x="46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2674;p44">
              <a:extLst>
                <a:ext uri="{FF2B5EF4-FFF2-40B4-BE49-F238E27FC236}">
                  <a16:creationId xmlns:a16="http://schemas.microsoft.com/office/drawing/2014/main" id="{64186B7C-225F-317E-ECA1-07A8A6FF00A7}"/>
                </a:ext>
              </a:extLst>
            </p:cNvPr>
            <p:cNvSpPr/>
            <p:nvPr/>
          </p:nvSpPr>
          <p:spPr>
            <a:xfrm>
              <a:off x="4588650" y="2821550"/>
              <a:ext cx="15575" cy="6025"/>
            </a:xfrm>
            <a:custGeom>
              <a:avLst/>
              <a:gdLst/>
              <a:ahLst/>
              <a:cxnLst/>
              <a:rect l="l" t="t" r="r" b="b"/>
              <a:pathLst>
                <a:path w="623" h="241" extrusionOk="0">
                  <a:moveTo>
                    <a:pt x="464" y="1"/>
                  </a:moveTo>
                  <a:cubicBezTo>
                    <a:pt x="449" y="1"/>
                    <a:pt x="434" y="5"/>
                    <a:pt x="417" y="15"/>
                  </a:cubicBezTo>
                  <a:cubicBezTo>
                    <a:pt x="298" y="98"/>
                    <a:pt x="167" y="110"/>
                    <a:pt x="36" y="146"/>
                  </a:cubicBezTo>
                  <a:cubicBezTo>
                    <a:pt x="1" y="146"/>
                    <a:pt x="1" y="193"/>
                    <a:pt x="36" y="205"/>
                  </a:cubicBezTo>
                  <a:cubicBezTo>
                    <a:pt x="108" y="229"/>
                    <a:pt x="185" y="241"/>
                    <a:pt x="263" y="241"/>
                  </a:cubicBezTo>
                  <a:cubicBezTo>
                    <a:pt x="340" y="241"/>
                    <a:pt x="417" y="229"/>
                    <a:pt x="489" y="205"/>
                  </a:cubicBezTo>
                  <a:cubicBezTo>
                    <a:pt x="623" y="174"/>
                    <a:pt x="561" y="1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2675;p44">
              <a:extLst>
                <a:ext uri="{FF2B5EF4-FFF2-40B4-BE49-F238E27FC236}">
                  <a16:creationId xmlns:a16="http://schemas.microsoft.com/office/drawing/2014/main" id="{43FE75A2-9BDD-32EF-EB81-215E00FC710D}"/>
                </a:ext>
              </a:extLst>
            </p:cNvPr>
            <p:cNvSpPr/>
            <p:nvPr/>
          </p:nvSpPr>
          <p:spPr>
            <a:xfrm>
              <a:off x="4597575" y="2806400"/>
              <a:ext cx="13050" cy="3925"/>
            </a:xfrm>
            <a:custGeom>
              <a:avLst/>
              <a:gdLst/>
              <a:ahLst/>
              <a:cxnLst/>
              <a:rect l="l" t="t" r="r" b="b"/>
              <a:pathLst>
                <a:path w="522" h="157" extrusionOk="0">
                  <a:moveTo>
                    <a:pt x="476" y="0"/>
                  </a:moveTo>
                  <a:cubicBezTo>
                    <a:pt x="472" y="0"/>
                    <a:pt x="469" y="1"/>
                    <a:pt x="465" y="2"/>
                  </a:cubicBezTo>
                  <a:cubicBezTo>
                    <a:pt x="322" y="25"/>
                    <a:pt x="168" y="61"/>
                    <a:pt x="37" y="121"/>
                  </a:cubicBezTo>
                  <a:cubicBezTo>
                    <a:pt x="1" y="133"/>
                    <a:pt x="25" y="156"/>
                    <a:pt x="49" y="156"/>
                  </a:cubicBezTo>
                  <a:cubicBezTo>
                    <a:pt x="191" y="156"/>
                    <a:pt x="346" y="109"/>
                    <a:pt x="477" y="61"/>
                  </a:cubicBezTo>
                  <a:cubicBezTo>
                    <a:pt x="521" y="61"/>
                    <a:pt x="514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2676;p44">
              <a:extLst>
                <a:ext uri="{FF2B5EF4-FFF2-40B4-BE49-F238E27FC236}">
                  <a16:creationId xmlns:a16="http://schemas.microsoft.com/office/drawing/2014/main" id="{42FBA572-0CA3-AA53-1864-97570DB1B920}"/>
                </a:ext>
              </a:extLst>
            </p:cNvPr>
            <p:cNvSpPr/>
            <p:nvPr/>
          </p:nvSpPr>
          <p:spPr>
            <a:xfrm>
              <a:off x="4591625" y="2790275"/>
              <a:ext cx="9850" cy="7075"/>
            </a:xfrm>
            <a:custGeom>
              <a:avLst/>
              <a:gdLst/>
              <a:ahLst/>
              <a:cxnLst/>
              <a:rect l="l" t="t" r="r" b="b"/>
              <a:pathLst>
                <a:path w="394" h="283" extrusionOk="0">
                  <a:moveTo>
                    <a:pt x="197" y="1"/>
                  </a:moveTo>
                  <a:cubicBezTo>
                    <a:pt x="153" y="1"/>
                    <a:pt x="108" y="16"/>
                    <a:pt x="60" y="39"/>
                  </a:cubicBezTo>
                  <a:cubicBezTo>
                    <a:pt x="1" y="63"/>
                    <a:pt x="1" y="158"/>
                    <a:pt x="60" y="182"/>
                  </a:cubicBezTo>
                  <a:cubicBezTo>
                    <a:pt x="96" y="194"/>
                    <a:pt x="120" y="230"/>
                    <a:pt x="144" y="242"/>
                  </a:cubicBezTo>
                  <a:cubicBezTo>
                    <a:pt x="175" y="267"/>
                    <a:pt x="210" y="282"/>
                    <a:pt x="244" y="282"/>
                  </a:cubicBezTo>
                  <a:cubicBezTo>
                    <a:pt x="275" y="282"/>
                    <a:pt x="306" y="270"/>
                    <a:pt x="334" y="242"/>
                  </a:cubicBezTo>
                  <a:cubicBezTo>
                    <a:pt x="394" y="182"/>
                    <a:pt x="394" y="99"/>
                    <a:pt x="334" y="51"/>
                  </a:cubicBezTo>
                  <a:cubicBezTo>
                    <a:pt x="287" y="16"/>
                    <a:pt x="242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2677;p44">
              <a:extLst>
                <a:ext uri="{FF2B5EF4-FFF2-40B4-BE49-F238E27FC236}">
                  <a16:creationId xmlns:a16="http://schemas.microsoft.com/office/drawing/2014/main" id="{DF5864FA-5C15-C439-F3FF-A7E1FBAA6E21}"/>
                </a:ext>
              </a:extLst>
            </p:cNvPr>
            <p:cNvSpPr/>
            <p:nvPr/>
          </p:nvSpPr>
          <p:spPr>
            <a:xfrm>
              <a:off x="4603550" y="2748650"/>
              <a:ext cx="16325" cy="5000"/>
            </a:xfrm>
            <a:custGeom>
              <a:avLst/>
              <a:gdLst/>
              <a:ahLst/>
              <a:cxnLst/>
              <a:rect l="l" t="t" r="r" b="b"/>
              <a:pathLst>
                <a:path w="653" h="200" extrusionOk="0">
                  <a:moveTo>
                    <a:pt x="593" y="1"/>
                  </a:moveTo>
                  <a:cubicBezTo>
                    <a:pt x="590" y="1"/>
                    <a:pt x="587" y="1"/>
                    <a:pt x="583" y="2"/>
                  </a:cubicBezTo>
                  <a:cubicBezTo>
                    <a:pt x="476" y="37"/>
                    <a:pt x="393" y="61"/>
                    <a:pt x="286" y="73"/>
                  </a:cubicBezTo>
                  <a:cubicBezTo>
                    <a:pt x="202" y="97"/>
                    <a:pt x="119" y="73"/>
                    <a:pt x="36" y="109"/>
                  </a:cubicBezTo>
                  <a:cubicBezTo>
                    <a:pt x="0" y="121"/>
                    <a:pt x="0" y="168"/>
                    <a:pt x="36" y="180"/>
                  </a:cubicBezTo>
                  <a:cubicBezTo>
                    <a:pt x="64" y="194"/>
                    <a:pt x="94" y="199"/>
                    <a:pt x="125" y="199"/>
                  </a:cubicBezTo>
                  <a:cubicBezTo>
                    <a:pt x="174" y="199"/>
                    <a:pt x="228" y="188"/>
                    <a:pt x="286" y="180"/>
                  </a:cubicBezTo>
                  <a:cubicBezTo>
                    <a:pt x="393" y="168"/>
                    <a:pt x="512" y="121"/>
                    <a:pt x="619" y="73"/>
                  </a:cubicBezTo>
                  <a:cubicBezTo>
                    <a:pt x="653" y="73"/>
                    <a:pt x="634" y="1"/>
                    <a:pt x="5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2678;p44">
              <a:extLst>
                <a:ext uri="{FF2B5EF4-FFF2-40B4-BE49-F238E27FC236}">
                  <a16:creationId xmlns:a16="http://schemas.microsoft.com/office/drawing/2014/main" id="{27126685-9273-AC05-FB5F-E6B845B89E27}"/>
                </a:ext>
              </a:extLst>
            </p:cNvPr>
            <p:cNvSpPr/>
            <p:nvPr/>
          </p:nvSpPr>
          <p:spPr>
            <a:xfrm>
              <a:off x="4600850" y="2732925"/>
              <a:ext cx="16750" cy="6850"/>
            </a:xfrm>
            <a:custGeom>
              <a:avLst/>
              <a:gdLst/>
              <a:ahLst/>
              <a:cxnLst/>
              <a:rect l="l" t="t" r="r" b="b"/>
              <a:pathLst>
                <a:path w="670" h="274" extrusionOk="0">
                  <a:moveTo>
                    <a:pt x="625" y="1"/>
                  </a:moveTo>
                  <a:cubicBezTo>
                    <a:pt x="616" y="1"/>
                    <a:pt x="607" y="4"/>
                    <a:pt x="596" y="12"/>
                  </a:cubicBezTo>
                  <a:cubicBezTo>
                    <a:pt x="418" y="131"/>
                    <a:pt x="227" y="155"/>
                    <a:pt x="37" y="226"/>
                  </a:cubicBezTo>
                  <a:cubicBezTo>
                    <a:pt x="1" y="250"/>
                    <a:pt x="1" y="274"/>
                    <a:pt x="37" y="274"/>
                  </a:cubicBezTo>
                  <a:cubicBezTo>
                    <a:pt x="251" y="274"/>
                    <a:pt x="465" y="190"/>
                    <a:pt x="632" y="71"/>
                  </a:cubicBezTo>
                  <a:cubicBezTo>
                    <a:pt x="669" y="43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2679;p44">
              <a:extLst>
                <a:ext uri="{FF2B5EF4-FFF2-40B4-BE49-F238E27FC236}">
                  <a16:creationId xmlns:a16="http://schemas.microsoft.com/office/drawing/2014/main" id="{1549F67D-A81F-6B3F-41BE-9C1016BCCC51}"/>
                </a:ext>
              </a:extLst>
            </p:cNvPr>
            <p:cNvSpPr/>
            <p:nvPr/>
          </p:nvSpPr>
          <p:spPr>
            <a:xfrm>
              <a:off x="4633000" y="2683450"/>
              <a:ext cx="12525" cy="3950"/>
            </a:xfrm>
            <a:custGeom>
              <a:avLst/>
              <a:gdLst/>
              <a:ahLst/>
              <a:cxnLst/>
              <a:rect l="l" t="t" r="r" b="b"/>
              <a:pathLst>
                <a:path w="501" h="158" extrusionOk="0">
                  <a:moveTo>
                    <a:pt x="146" y="1"/>
                  </a:moveTo>
                  <a:cubicBezTo>
                    <a:pt x="109" y="1"/>
                    <a:pt x="72" y="6"/>
                    <a:pt x="25" y="38"/>
                  </a:cubicBezTo>
                  <a:cubicBezTo>
                    <a:pt x="1" y="50"/>
                    <a:pt x="1" y="98"/>
                    <a:pt x="25" y="121"/>
                  </a:cubicBezTo>
                  <a:cubicBezTo>
                    <a:pt x="96" y="157"/>
                    <a:pt x="144" y="157"/>
                    <a:pt x="203" y="157"/>
                  </a:cubicBezTo>
                  <a:lnTo>
                    <a:pt x="418" y="157"/>
                  </a:lnTo>
                  <a:cubicBezTo>
                    <a:pt x="501" y="145"/>
                    <a:pt x="501" y="26"/>
                    <a:pt x="418" y="2"/>
                  </a:cubicBezTo>
                  <a:lnTo>
                    <a:pt x="203" y="2"/>
                  </a:lnTo>
                  <a:cubicBezTo>
                    <a:pt x="183" y="2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2680;p44">
              <a:extLst>
                <a:ext uri="{FF2B5EF4-FFF2-40B4-BE49-F238E27FC236}">
                  <a16:creationId xmlns:a16="http://schemas.microsoft.com/office/drawing/2014/main" id="{E6176ED9-FF50-75D4-16CF-E6E4EDA476B7}"/>
                </a:ext>
              </a:extLst>
            </p:cNvPr>
            <p:cNvSpPr/>
            <p:nvPr/>
          </p:nvSpPr>
          <p:spPr>
            <a:xfrm>
              <a:off x="4576750" y="2690350"/>
              <a:ext cx="32475" cy="7325"/>
            </a:xfrm>
            <a:custGeom>
              <a:avLst/>
              <a:gdLst/>
              <a:ahLst/>
              <a:cxnLst/>
              <a:rect l="l" t="t" r="r" b="b"/>
              <a:pathLst>
                <a:path w="1299" h="293" extrusionOk="0">
                  <a:moveTo>
                    <a:pt x="1263" y="0"/>
                  </a:moveTo>
                  <a:cubicBezTo>
                    <a:pt x="1048" y="0"/>
                    <a:pt x="786" y="12"/>
                    <a:pt x="572" y="48"/>
                  </a:cubicBezTo>
                  <a:cubicBezTo>
                    <a:pt x="370" y="72"/>
                    <a:pt x="179" y="107"/>
                    <a:pt x="36" y="203"/>
                  </a:cubicBezTo>
                  <a:cubicBezTo>
                    <a:pt x="1" y="226"/>
                    <a:pt x="1" y="286"/>
                    <a:pt x="48" y="286"/>
                  </a:cubicBezTo>
                  <a:cubicBezTo>
                    <a:pt x="80" y="290"/>
                    <a:pt x="112" y="292"/>
                    <a:pt x="144" y="292"/>
                  </a:cubicBezTo>
                  <a:cubicBezTo>
                    <a:pt x="287" y="292"/>
                    <a:pt x="423" y="251"/>
                    <a:pt x="560" y="203"/>
                  </a:cubicBezTo>
                  <a:cubicBezTo>
                    <a:pt x="810" y="131"/>
                    <a:pt x="1001" y="60"/>
                    <a:pt x="1263" y="48"/>
                  </a:cubicBezTo>
                  <a:cubicBezTo>
                    <a:pt x="1298" y="48"/>
                    <a:pt x="129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2681;p44">
              <a:extLst>
                <a:ext uri="{FF2B5EF4-FFF2-40B4-BE49-F238E27FC236}">
                  <a16:creationId xmlns:a16="http://schemas.microsoft.com/office/drawing/2014/main" id="{F9A936C7-9E4B-0EC0-E49F-C333C40BC014}"/>
                </a:ext>
              </a:extLst>
            </p:cNvPr>
            <p:cNvSpPr/>
            <p:nvPr/>
          </p:nvSpPr>
          <p:spPr>
            <a:xfrm>
              <a:off x="4650575" y="2671600"/>
              <a:ext cx="10725" cy="3675"/>
            </a:xfrm>
            <a:custGeom>
              <a:avLst/>
              <a:gdLst/>
              <a:ahLst/>
              <a:cxnLst/>
              <a:rect l="l" t="t" r="r" b="b"/>
              <a:pathLst>
                <a:path w="429" h="147" extrusionOk="0">
                  <a:moveTo>
                    <a:pt x="191" y="0"/>
                  </a:moveTo>
                  <a:cubicBezTo>
                    <a:pt x="131" y="0"/>
                    <a:pt x="72" y="24"/>
                    <a:pt x="24" y="60"/>
                  </a:cubicBezTo>
                  <a:cubicBezTo>
                    <a:pt x="0" y="95"/>
                    <a:pt x="24" y="131"/>
                    <a:pt x="60" y="131"/>
                  </a:cubicBezTo>
                  <a:cubicBezTo>
                    <a:pt x="115" y="131"/>
                    <a:pt x="176" y="147"/>
                    <a:pt x="235" y="147"/>
                  </a:cubicBezTo>
                  <a:cubicBezTo>
                    <a:pt x="265" y="147"/>
                    <a:pt x="294" y="143"/>
                    <a:pt x="322" y="131"/>
                  </a:cubicBezTo>
                  <a:cubicBezTo>
                    <a:pt x="357" y="119"/>
                    <a:pt x="429" y="60"/>
                    <a:pt x="369" y="36"/>
                  </a:cubicBezTo>
                  <a:lnTo>
                    <a:pt x="369" y="36"/>
                  </a:lnTo>
                  <a:cubicBezTo>
                    <a:pt x="369" y="32"/>
                    <a:pt x="366" y="29"/>
                    <a:pt x="360" y="25"/>
                  </a:cubicBezTo>
                  <a:lnTo>
                    <a:pt x="360" y="25"/>
                  </a:lnTo>
                  <a:cubicBezTo>
                    <a:pt x="356" y="22"/>
                    <a:pt x="352" y="21"/>
                    <a:pt x="348" y="21"/>
                  </a:cubicBezTo>
                  <a:cubicBezTo>
                    <a:pt x="347" y="21"/>
                    <a:pt x="345" y="21"/>
                    <a:pt x="343" y="22"/>
                  </a:cubicBezTo>
                  <a:lnTo>
                    <a:pt x="343" y="22"/>
                  </a:lnTo>
                  <a:cubicBezTo>
                    <a:pt x="321" y="0"/>
                    <a:pt x="309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2682;p44">
              <a:extLst>
                <a:ext uri="{FF2B5EF4-FFF2-40B4-BE49-F238E27FC236}">
                  <a16:creationId xmlns:a16="http://schemas.microsoft.com/office/drawing/2014/main" id="{AA01C12F-9655-B0D5-D849-3A631FA76AFB}"/>
                </a:ext>
              </a:extLst>
            </p:cNvPr>
            <p:cNvSpPr/>
            <p:nvPr/>
          </p:nvSpPr>
          <p:spPr>
            <a:xfrm>
              <a:off x="4686700" y="2665050"/>
              <a:ext cx="10325" cy="1850"/>
            </a:xfrm>
            <a:custGeom>
              <a:avLst/>
              <a:gdLst/>
              <a:ahLst/>
              <a:cxnLst/>
              <a:rect l="l" t="t" r="r" b="b"/>
              <a:pathLst>
                <a:path w="413" h="74" extrusionOk="0">
                  <a:moveTo>
                    <a:pt x="389" y="0"/>
                  </a:moveTo>
                  <a:cubicBezTo>
                    <a:pt x="270" y="0"/>
                    <a:pt x="127" y="0"/>
                    <a:pt x="32" y="24"/>
                  </a:cubicBezTo>
                  <a:cubicBezTo>
                    <a:pt x="1" y="45"/>
                    <a:pt x="5" y="74"/>
                    <a:pt x="30" y="74"/>
                  </a:cubicBezTo>
                  <a:cubicBezTo>
                    <a:pt x="34" y="74"/>
                    <a:pt x="39" y="73"/>
                    <a:pt x="44" y="72"/>
                  </a:cubicBezTo>
                  <a:cubicBezTo>
                    <a:pt x="163" y="48"/>
                    <a:pt x="282" y="48"/>
                    <a:pt x="401" y="48"/>
                  </a:cubicBezTo>
                  <a:cubicBezTo>
                    <a:pt x="402" y="49"/>
                    <a:pt x="403" y="49"/>
                    <a:pt x="404" y="49"/>
                  </a:cubicBezTo>
                  <a:cubicBezTo>
                    <a:pt x="412" y="49"/>
                    <a:pt x="410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2683;p44">
              <a:extLst>
                <a:ext uri="{FF2B5EF4-FFF2-40B4-BE49-F238E27FC236}">
                  <a16:creationId xmlns:a16="http://schemas.microsoft.com/office/drawing/2014/main" id="{7F1A94E6-F52A-DB79-B0A8-B6BD915FC162}"/>
                </a:ext>
              </a:extLst>
            </p:cNvPr>
            <p:cNvSpPr/>
            <p:nvPr/>
          </p:nvSpPr>
          <p:spPr>
            <a:xfrm>
              <a:off x="4708325" y="2660550"/>
              <a:ext cx="8950" cy="3875"/>
            </a:xfrm>
            <a:custGeom>
              <a:avLst/>
              <a:gdLst/>
              <a:ahLst/>
              <a:cxnLst/>
              <a:rect l="l" t="t" r="r" b="b"/>
              <a:pathLst>
                <a:path w="358" h="155" extrusionOk="0">
                  <a:moveTo>
                    <a:pt x="272" y="1"/>
                  </a:moveTo>
                  <a:cubicBezTo>
                    <a:pt x="269" y="1"/>
                    <a:pt x="266" y="1"/>
                    <a:pt x="262" y="2"/>
                  </a:cubicBezTo>
                  <a:cubicBezTo>
                    <a:pt x="179" y="2"/>
                    <a:pt x="60" y="2"/>
                    <a:pt x="12" y="85"/>
                  </a:cubicBezTo>
                  <a:cubicBezTo>
                    <a:pt x="0" y="109"/>
                    <a:pt x="12" y="144"/>
                    <a:pt x="36" y="144"/>
                  </a:cubicBezTo>
                  <a:cubicBezTo>
                    <a:pt x="52" y="152"/>
                    <a:pt x="64" y="155"/>
                    <a:pt x="74" y="155"/>
                  </a:cubicBezTo>
                  <a:cubicBezTo>
                    <a:pt x="95" y="155"/>
                    <a:pt x="111" y="144"/>
                    <a:pt x="143" y="144"/>
                  </a:cubicBezTo>
                  <a:lnTo>
                    <a:pt x="262" y="144"/>
                  </a:lnTo>
                  <a:cubicBezTo>
                    <a:pt x="354" y="144"/>
                    <a:pt x="357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684;p44">
              <a:extLst>
                <a:ext uri="{FF2B5EF4-FFF2-40B4-BE49-F238E27FC236}">
                  <a16:creationId xmlns:a16="http://schemas.microsoft.com/office/drawing/2014/main" id="{02DC3269-71E2-76B4-B14C-54BC67E1996D}"/>
                </a:ext>
              </a:extLst>
            </p:cNvPr>
            <p:cNvSpPr/>
            <p:nvPr/>
          </p:nvSpPr>
          <p:spPr>
            <a:xfrm>
              <a:off x="4730050" y="2660475"/>
              <a:ext cx="16325" cy="2950"/>
            </a:xfrm>
            <a:custGeom>
              <a:avLst/>
              <a:gdLst/>
              <a:ahLst/>
              <a:cxnLst/>
              <a:rect l="l" t="t" r="r" b="b"/>
              <a:pathLst>
                <a:path w="653" h="118" extrusionOk="0">
                  <a:moveTo>
                    <a:pt x="242" y="1"/>
                  </a:moveTo>
                  <a:cubicBezTo>
                    <a:pt x="173" y="1"/>
                    <a:pt x="105" y="7"/>
                    <a:pt x="36" y="28"/>
                  </a:cubicBezTo>
                  <a:cubicBezTo>
                    <a:pt x="0" y="52"/>
                    <a:pt x="0" y="76"/>
                    <a:pt x="36" y="88"/>
                  </a:cubicBezTo>
                  <a:cubicBezTo>
                    <a:pt x="99" y="109"/>
                    <a:pt x="169" y="118"/>
                    <a:pt x="240" y="118"/>
                  </a:cubicBezTo>
                  <a:cubicBezTo>
                    <a:pt x="373" y="118"/>
                    <a:pt x="511" y="87"/>
                    <a:pt x="619" y="40"/>
                  </a:cubicBezTo>
                  <a:cubicBezTo>
                    <a:pt x="623" y="42"/>
                    <a:pt x="627" y="42"/>
                    <a:pt x="630" y="42"/>
                  </a:cubicBezTo>
                  <a:cubicBezTo>
                    <a:pt x="652" y="42"/>
                    <a:pt x="641" y="5"/>
                    <a:pt x="619" y="5"/>
                  </a:cubicBezTo>
                  <a:cubicBezTo>
                    <a:pt x="582" y="9"/>
                    <a:pt x="545" y="10"/>
                    <a:pt x="509" y="10"/>
                  </a:cubicBezTo>
                  <a:cubicBezTo>
                    <a:pt x="418" y="10"/>
                    <a:pt x="330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685;p44">
              <a:extLst>
                <a:ext uri="{FF2B5EF4-FFF2-40B4-BE49-F238E27FC236}">
                  <a16:creationId xmlns:a16="http://schemas.microsoft.com/office/drawing/2014/main" id="{AA714B15-351F-D1F5-F4CB-E56FE8875C0A}"/>
                </a:ext>
              </a:extLst>
            </p:cNvPr>
            <p:cNvSpPr/>
            <p:nvPr/>
          </p:nvSpPr>
          <p:spPr>
            <a:xfrm>
              <a:off x="4752075" y="2668250"/>
              <a:ext cx="17275" cy="2475"/>
            </a:xfrm>
            <a:custGeom>
              <a:avLst/>
              <a:gdLst/>
              <a:ahLst/>
              <a:cxnLst/>
              <a:rect l="l" t="t" r="r" b="b"/>
              <a:pathLst>
                <a:path w="691" h="99" extrusionOk="0">
                  <a:moveTo>
                    <a:pt x="173" y="0"/>
                  </a:moveTo>
                  <a:cubicBezTo>
                    <a:pt x="125" y="0"/>
                    <a:pt x="78" y="3"/>
                    <a:pt x="36" y="15"/>
                  </a:cubicBezTo>
                  <a:cubicBezTo>
                    <a:pt x="0" y="39"/>
                    <a:pt x="0" y="75"/>
                    <a:pt x="36" y="75"/>
                  </a:cubicBezTo>
                  <a:cubicBezTo>
                    <a:pt x="119" y="98"/>
                    <a:pt x="215" y="98"/>
                    <a:pt x="310" y="98"/>
                  </a:cubicBezTo>
                  <a:lnTo>
                    <a:pt x="631" y="98"/>
                  </a:lnTo>
                  <a:cubicBezTo>
                    <a:pt x="691" y="98"/>
                    <a:pt x="691" y="3"/>
                    <a:pt x="631" y="3"/>
                  </a:cubicBezTo>
                  <a:lnTo>
                    <a:pt x="310" y="3"/>
                  </a:lnTo>
                  <a:cubicBezTo>
                    <a:pt x="268" y="3"/>
                    <a:pt x="22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686;p44">
              <a:extLst>
                <a:ext uri="{FF2B5EF4-FFF2-40B4-BE49-F238E27FC236}">
                  <a16:creationId xmlns:a16="http://schemas.microsoft.com/office/drawing/2014/main" id="{3DA70A83-66F5-6CE5-437B-913F33CBEBFB}"/>
                </a:ext>
              </a:extLst>
            </p:cNvPr>
            <p:cNvSpPr/>
            <p:nvPr/>
          </p:nvSpPr>
          <p:spPr>
            <a:xfrm>
              <a:off x="4804150" y="2684900"/>
              <a:ext cx="11050" cy="3675"/>
            </a:xfrm>
            <a:custGeom>
              <a:avLst/>
              <a:gdLst/>
              <a:ahLst/>
              <a:cxnLst/>
              <a:rect l="l" t="t" r="r" b="b"/>
              <a:pathLst>
                <a:path w="442" h="147" extrusionOk="0">
                  <a:moveTo>
                    <a:pt x="327" y="20"/>
                  </a:moveTo>
                  <a:cubicBezTo>
                    <a:pt x="331" y="20"/>
                    <a:pt x="331" y="26"/>
                    <a:pt x="316" y="27"/>
                  </a:cubicBezTo>
                  <a:lnTo>
                    <a:pt x="316" y="27"/>
                  </a:lnTo>
                  <a:cubicBezTo>
                    <a:pt x="320" y="22"/>
                    <a:pt x="324" y="20"/>
                    <a:pt x="327" y="20"/>
                  </a:cubicBezTo>
                  <a:close/>
                  <a:moveTo>
                    <a:pt x="330" y="1"/>
                  </a:moveTo>
                  <a:cubicBezTo>
                    <a:pt x="313" y="1"/>
                    <a:pt x="298" y="12"/>
                    <a:pt x="287" y="28"/>
                  </a:cubicBezTo>
                  <a:lnTo>
                    <a:pt x="287" y="28"/>
                  </a:lnTo>
                  <a:cubicBezTo>
                    <a:pt x="251" y="28"/>
                    <a:pt x="227" y="28"/>
                    <a:pt x="179" y="40"/>
                  </a:cubicBezTo>
                  <a:cubicBezTo>
                    <a:pt x="160" y="40"/>
                    <a:pt x="136" y="38"/>
                    <a:pt x="111" y="38"/>
                  </a:cubicBezTo>
                  <a:cubicBezTo>
                    <a:pt x="73" y="38"/>
                    <a:pt x="34" y="42"/>
                    <a:pt x="13" y="63"/>
                  </a:cubicBezTo>
                  <a:cubicBezTo>
                    <a:pt x="1" y="87"/>
                    <a:pt x="1" y="99"/>
                    <a:pt x="13" y="111"/>
                  </a:cubicBezTo>
                  <a:cubicBezTo>
                    <a:pt x="49" y="147"/>
                    <a:pt x="120" y="123"/>
                    <a:pt x="168" y="147"/>
                  </a:cubicBezTo>
                  <a:lnTo>
                    <a:pt x="322" y="147"/>
                  </a:lnTo>
                  <a:cubicBezTo>
                    <a:pt x="430" y="123"/>
                    <a:pt x="441" y="40"/>
                    <a:pt x="346" y="4"/>
                  </a:cubicBezTo>
                  <a:cubicBezTo>
                    <a:pt x="341" y="2"/>
                    <a:pt x="335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687;p44">
              <a:extLst>
                <a:ext uri="{FF2B5EF4-FFF2-40B4-BE49-F238E27FC236}">
                  <a16:creationId xmlns:a16="http://schemas.microsoft.com/office/drawing/2014/main" id="{368709B0-7B6C-597B-6DE2-36366D127515}"/>
                </a:ext>
              </a:extLst>
            </p:cNvPr>
            <p:cNvSpPr/>
            <p:nvPr/>
          </p:nvSpPr>
          <p:spPr>
            <a:xfrm>
              <a:off x="4831250" y="2673175"/>
              <a:ext cx="8650" cy="2600"/>
            </a:xfrm>
            <a:custGeom>
              <a:avLst/>
              <a:gdLst/>
              <a:ahLst/>
              <a:cxnLst/>
              <a:rect l="l" t="t" r="r" b="b"/>
              <a:pathLst>
                <a:path w="346" h="104" extrusionOk="0">
                  <a:moveTo>
                    <a:pt x="187" y="1"/>
                  </a:moveTo>
                  <a:cubicBezTo>
                    <a:pt x="132" y="1"/>
                    <a:pt x="81" y="12"/>
                    <a:pt x="36" y="44"/>
                  </a:cubicBezTo>
                  <a:cubicBezTo>
                    <a:pt x="0" y="56"/>
                    <a:pt x="24" y="104"/>
                    <a:pt x="60" y="104"/>
                  </a:cubicBezTo>
                  <a:cubicBezTo>
                    <a:pt x="155" y="80"/>
                    <a:pt x="262" y="56"/>
                    <a:pt x="346" y="44"/>
                  </a:cubicBezTo>
                  <a:cubicBezTo>
                    <a:pt x="346" y="32"/>
                    <a:pt x="346" y="20"/>
                    <a:pt x="334" y="20"/>
                  </a:cubicBezTo>
                  <a:cubicBezTo>
                    <a:pt x="284" y="9"/>
                    <a:pt x="234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688;p44">
              <a:extLst>
                <a:ext uri="{FF2B5EF4-FFF2-40B4-BE49-F238E27FC236}">
                  <a16:creationId xmlns:a16="http://schemas.microsoft.com/office/drawing/2014/main" id="{2B1AF26A-77A8-5473-75E5-8FC71D98DF66}"/>
                </a:ext>
              </a:extLst>
            </p:cNvPr>
            <p:cNvSpPr/>
            <p:nvPr/>
          </p:nvSpPr>
          <p:spPr>
            <a:xfrm>
              <a:off x="4838150" y="2662075"/>
              <a:ext cx="6525" cy="3075"/>
            </a:xfrm>
            <a:custGeom>
              <a:avLst/>
              <a:gdLst/>
              <a:ahLst/>
              <a:cxnLst/>
              <a:rect l="l" t="t" r="r" b="b"/>
              <a:pathLst>
                <a:path w="261" h="123" extrusionOk="0">
                  <a:moveTo>
                    <a:pt x="260" y="0"/>
                  </a:moveTo>
                  <a:lnTo>
                    <a:pt x="260" y="0"/>
                  </a:lnTo>
                  <a:cubicBezTo>
                    <a:pt x="177" y="48"/>
                    <a:pt x="105" y="60"/>
                    <a:pt x="10" y="107"/>
                  </a:cubicBezTo>
                  <a:cubicBezTo>
                    <a:pt x="1" y="107"/>
                    <a:pt x="6" y="122"/>
                    <a:pt x="15" y="122"/>
                  </a:cubicBezTo>
                  <a:cubicBezTo>
                    <a:pt x="17" y="122"/>
                    <a:pt x="20" y="122"/>
                    <a:pt x="22" y="119"/>
                  </a:cubicBezTo>
                  <a:cubicBezTo>
                    <a:pt x="105" y="83"/>
                    <a:pt x="189" y="60"/>
                    <a:pt x="2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689;p44">
              <a:extLst>
                <a:ext uri="{FF2B5EF4-FFF2-40B4-BE49-F238E27FC236}">
                  <a16:creationId xmlns:a16="http://schemas.microsoft.com/office/drawing/2014/main" id="{511B6AE4-EA6B-4891-06A7-A13985E7BD85}"/>
                </a:ext>
              </a:extLst>
            </p:cNvPr>
            <p:cNvSpPr/>
            <p:nvPr/>
          </p:nvSpPr>
          <p:spPr>
            <a:xfrm>
              <a:off x="4836300" y="2623950"/>
              <a:ext cx="13425" cy="4500"/>
            </a:xfrm>
            <a:custGeom>
              <a:avLst/>
              <a:gdLst/>
              <a:ahLst/>
              <a:cxnLst/>
              <a:rect l="l" t="t" r="r" b="b"/>
              <a:pathLst>
                <a:path w="537" h="180" extrusionOk="0">
                  <a:moveTo>
                    <a:pt x="453" y="0"/>
                  </a:moveTo>
                  <a:cubicBezTo>
                    <a:pt x="449" y="0"/>
                    <a:pt x="445" y="1"/>
                    <a:pt x="441" y="1"/>
                  </a:cubicBezTo>
                  <a:cubicBezTo>
                    <a:pt x="310" y="1"/>
                    <a:pt x="144" y="37"/>
                    <a:pt x="25" y="108"/>
                  </a:cubicBezTo>
                  <a:cubicBezTo>
                    <a:pt x="1" y="120"/>
                    <a:pt x="13" y="180"/>
                    <a:pt x="36" y="180"/>
                  </a:cubicBezTo>
                  <a:cubicBezTo>
                    <a:pt x="179" y="180"/>
                    <a:pt x="298" y="144"/>
                    <a:pt x="429" y="144"/>
                  </a:cubicBezTo>
                  <a:cubicBezTo>
                    <a:pt x="532" y="121"/>
                    <a:pt x="536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690;p44">
              <a:extLst>
                <a:ext uri="{FF2B5EF4-FFF2-40B4-BE49-F238E27FC236}">
                  <a16:creationId xmlns:a16="http://schemas.microsoft.com/office/drawing/2014/main" id="{41498CEC-5610-572C-6F70-3E2CD99AC0DC}"/>
                </a:ext>
              </a:extLst>
            </p:cNvPr>
            <p:cNvSpPr/>
            <p:nvPr/>
          </p:nvSpPr>
          <p:spPr>
            <a:xfrm>
              <a:off x="4827075" y="2607600"/>
              <a:ext cx="18475" cy="5625"/>
            </a:xfrm>
            <a:custGeom>
              <a:avLst/>
              <a:gdLst/>
              <a:ahLst/>
              <a:cxnLst/>
              <a:rect l="l" t="t" r="r" b="b"/>
              <a:pathLst>
                <a:path w="739" h="225" extrusionOk="0">
                  <a:moveTo>
                    <a:pt x="620" y="0"/>
                  </a:moveTo>
                  <a:cubicBezTo>
                    <a:pt x="513" y="24"/>
                    <a:pt x="394" y="36"/>
                    <a:pt x="286" y="48"/>
                  </a:cubicBezTo>
                  <a:cubicBezTo>
                    <a:pt x="203" y="60"/>
                    <a:pt x="96" y="60"/>
                    <a:pt x="36" y="143"/>
                  </a:cubicBezTo>
                  <a:cubicBezTo>
                    <a:pt x="1" y="167"/>
                    <a:pt x="24" y="203"/>
                    <a:pt x="48" y="215"/>
                  </a:cubicBezTo>
                  <a:cubicBezTo>
                    <a:pt x="78" y="222"/>
                    <a:pt x="107" y="225"/>
                    <a:pt x="137" y="225"/>
                  </a:cubicBezTo>
                  <a:cubicBezTo>
                    <a:pt x="203" y="225"/>
                    <a:pt x="268" y="211"/>
                    <a:pt x="334" y="203"/>
                  </a:cubicBezTo>
                  <a:cubicBezTo>
                    <a:pt x="441" y="167"/>
                    <a:pt x="548" y="155"/>
                    <a:pt x="667" y="119"/>
                  </a:cubicBezTo>
                  <a:cubicBezTo>
                    <a:pt x="739" y="107"/>
                    <a:pt x="691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691;p44">
              <a:extLst>
                <a:ext uri="{FF2B5EF4-FFF2-40B4-BE49-F238E27FC236}">
                  <a16:creationId xmlns:a16="http://schemas.microsoft.com/office/drawing/2014/main" id="{C34F9A34-30A3-E817-4E10-E679D6C493D5}"/>
                </a:ext>
              </a:extLst>
            </p:cNvPr>
            <p:cNvSpPr/>
            <p:nvPr/>
          </p:nvSpPr>
          <p:spPr>
            <a:xfrm>
              <a:off x="4817250" y="2613250"/>
              <a:ext cx="4775" cy="975"/>
            </a:xfrm>
            <a:custGeom>
              <a:avLst/>
              <a:gdLst/>
              <a:ahLst/>
              <a:cxnLst/>
              <a:rect l="l" t="t" r="r" b="b"/>
              <a:pathLst>
                <a:path w="191" h="39" extrusionOk="0">
                  <a:moveTo>
                    <a:pt x="13" y="0"/>
                  </a:moveTo>
                  <a:cubicBezTo>
                    <a:pt x="1" y="0"/>
                    <a:pt x="1" y="36"/>
                    <a:pt x="13" y="36"/>
                  </a:cubicBezTo>
                  <a:lnTo>
                    <a:pt x="167" y="36"/>
                  </a:lnTo>
                  <a:cubicBezTo>
                    <a:pt x="170" y="37"/>
                    <a:pt x="172" y="38"/>
                    <a:pt x="175" y="38"/>
                  </a:cubicBezTo>
                  <a:cubicBezTo>
                    <a:pt x="191" y="38"/>
                    <a:pt x="18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692;p44">
              <a:extLst>
                <a:ext uri="{FF2B5EF4-FFF2-40B4-BE49-F238E27FC236}">
                  <a16:creationId xmlns:a16="http://schemas.microsoft.com/office/drawing/2014/main" id="{6B0A6553-816D-B36C-893D-7FDC426F8B32}"/>
                </a:ext>
              </a:extLst>
            </p:cNvPr>
            <p:cNvSpPr/>
            <p:nvPr/>
          </p:nvSpPr>
          <p:spPr>
            <a:xfrm>
              <a:off x="4821725" y="2598375"/>
              <a:ext cx="7750" cy="1575"/>
            </a:xfrm>
            <a:custGeom>
              <a:avLst/>
              <a:gdLst/>
              <a:ahLst/>
              <a:cxnLst/>
              <a:rect l="l" t="t" r="r" b="b"/>
              <a:pathLst>
                <a:path w="310" h="63" extrusionOk="0">
                  <a:moveTo>
                    <a:pt x="310" y="0"/>
                  </a:moveTo>
                  <a:cubicBezTo>
                    <a:pt x="203" y="0"/>
                    <a:pt x="119" y="0"/>
                    <a:pt x="12" y="36"/>
                  </a:cubicBezTo>
                  <a:cubicBezTo>
                    <a:pt x="2" y="36"/>
                    <a:pt x="1" y="62"/>
                    <a:pt x="15" y="62"/>
                  </a:cubicBezTo>
                  <a:cubicBezTo>
                    <a:pt x="18" y="62"/>
                    <a:pt x="21" y="61"/>
                    <a:pt x="24" y="60"/>
                  </a:cubicBezTo>
                  <a:cubicBezTo>
                    <a:pt x="119" y="36"/>
                    <a:pt x="227" y="12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693;p44">
              <a:extLst>
                <a:ext uri="{FF2B5EF4-FFF2-40B4-BE49-F238E27FC236}">
                  <a16:creationId xmlns:a16="http://schemas.microsoft.com/office/drawing/2014/main" id="{39556603-001C-8D9D-0FE3-BAD539F893FB}"/>
                </a:ext>
              </a:extLst>
            </p:cNvPr>
            <p:cNvSpPr/>
            <p:nvPr/>
          </p:nvSpPr>
          <p:spPr>
            <a:xfrm>
              <a:off x="4811000" y="2589150"/>
              <a:ext cx="14025" cy="3575"/>
            </a:xfrm>
            <a:custGeom>
              <a:avLst/>
              <a:gdLst/>
              <a:ahLst/>
              <a:cxnLst/>
              <a:rect l="l" t="t" r="r" b="b"/>
              <a:pathLst>
                <a:path w="561" h="143" extrusionOk="0">
                  <a:moveTo>
                    <a:pt x="513" y="0"/>
                  </a:moveTo>
                  <a:cubicBezTo>
                    <a:pt x="370" y="71"/>
                    <a:pt x="191" y="107"/>
                    <a:pt x="25" y="107"/>
                  </a:cubicBezTo>
                  <a:cubicBezTo>
                    <a:pt x="1" y="107"/>
                    <a:pt x="1" y="143"/>
                    <a:pt x="25" y="143"/>
                  </a:cubicBezTo>
                  <a:cubicBezTo>
                    <a:pt x="203" y="143"/>
                    <a:pt x="382" y="119"/>
                    <a:pt x="537" y="48"/>
                  </a:cubicBezTo>
                  <a:cubicBezTo>
                    <a:pt x="560" y="24"/>
                    <a:pt x="548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694;p44">
              <a:extLst>
                <a:ext uri="{FF2B5EF4-FFF2-40B4-BE49-F238E27FC236}">
                  <a16:creationId xmlns:a16="http://schemas.microsoft.com/office/drawing/2014/main" id="{394A8679-D9A1-8DA2-C096-0D78E5CEDBCE}"/>
                </a:ext>
              </a:extLst>
            </p:cNvPr>
            <p:cNvSpPr/>
            <p:nvPr/>
          </p:nvSpPr>
          <p:spPr>
            <a:xfrm>
              <a:off x="4798500" y="2584675"/>
              <a:ext cx="12825" cy="3300"/>
            </a:xfrm>
            <a:custGeom>
              <a:avLst/>
              <a:gdLst/>
              <a:ahLst/>
              <a:cxnLst/>
              <a:rect l="l" t="t" r="r" b="b"/>
              <a:pathLst>
                <a:path w="513" h="132" extrusionOk="0">
                  <a:moveTo>
                    <a:pt x="477" y="0"/>
                  </a:moveTo>
                  <a:cubicBezTo>
                    <a:pt x="334" y="48"/>
                    <a:pt x="167" y="72"/>
                    <a:pt x="24" y="120"/>
                  </a:cubicBezTo>
                  <a:cubicBezTo>
                    <a:pt x="1" y="120"/>
                    <a:pt x="24" y="131"/>
                    <a:pt x="24" y="131"/>
                  </a:cubicBezTo>
                  <a:cubicBezTo>
                    <a:pt x="167" y="108"/>
                    <a:pt x="334" y="72"/>
                    <a:pt x="477" y="24"/>
                  </a:cubicBezTo>
                  <a:cubicBezTo>
                    <a:pt x="513" y="24"/>
                    <a:pt x="513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695;p44">
              <a:extLst>
                <a:ext uri="{FF2B5EF4-FFF2-40B4-BE49-F238E27FC236}">
                  <a16:creationId xmlns:a16="http://schemas.microsoft.com/office/drawing/2014/main" id="{F635D1F9-8588-A18E-7173-AE3B3E086D32}"/>
                </a:ext>
              </a:extLst>
            </p:cNvPr>
            <p:cNvSpPr/>
            <p:nvPr/>
          </p:nvSpPr>
          <p:spPr>
            <a:xfrm>
              <a:off x="4794050" y="2574150"/>
              <a:ext cx="11025" cy="7325"/>
            </a:xfrm>
            <a:custGeom>
              <a:avLst/>
              <a:gdLst/>
              <a:ahLst/>
              <a:cxnLst/>
              <a:rect l="l" t="t" r="r" b="b"/>
              <a:pathLst>
                <a:path w="441" h="293" extrusionOk="0">
                  <a:moveTo>
                    <a:pt x="416" y="0"/>
                  </a:moveTo>
                  <a:cubicBezTo>
                    <a:pt x="412" y="0"/>
                    <a:pt x="408" y="2"/>
                    <a:pt x="405" y="5"/>
                  </a:cubicBezTo>
                  <a:cubicBezTo>
                    <a:pt x="298" y="136"/>
                    <a:pt x="167" y="207"/>
                    <a:pt x="24" y="255"/>
                  </a:cubicBezTo>
                  <a:cubicBezTo>
                    <a:pt x="3" y="255"/>
                    <a:pt x="0" y="292"/>
                    <a:pt x="25" y="292"/>
                  </a:cubicBezTo>
                  <a:cubicBezTo>
                    <a:pt x="28" y="292"/>
                    <a:pt x="32" y="292"/>
                    <a:pt x="36" y="290"/>
                  </a:cubicBezTo>
                  <a:cubicBezTo>
                    <a:pt x="202" y="243"/>
                    <a:pt x="333" y="171"/>
                    <a:pt x="441" y="29"/>
                  </a:cubicBezTo>
                  <a:cubicBezTo>
                    <a:pt x="441" y="11"/>
                    <a:pt x="428" y="0"/>
                    <a:pt x="4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696;p44">
              <a:extLst>
                <a:ext uri="{FF2B5EF4-FFF2-40B4-BE49-F238E27FC236}">
                  <a16:creationId xmlns:a16="http://schemas.microsoft.com/office/drawing/2014/main" id="{3496E61C-D3DB-DB25-B1C8-C81FE783E724}"/>
                </a:ext>
              </a:extLst>
            </p:cNvPr>
            <p:cNvSpPr/>
            <p:nvPr/>
          </p:nvSpPr>
          <p:spPr>
            <a:xfrm>
              <a:off x="4791650" y="2550150"/>
              <a:ext cx="18775" cy="4775"/>
            </a:xfrm>
            <a:custGeom>
              <a:avLst/>
              <a:gdLst/>
              <a:ahLst/>
              <a:cxnLst/>
              <a:rect l="l" t="t" r="r" b="b"/>
              <a:pathLst>
                <a:path w="751" h="191" extrusionOk="0">
                  <a:moveTo>
                    <a:pt x="691" y="0"/>
                  </a:moveTo>
                  <a:cubicBezTo>
                    <a:pt x="572" y="0"/>
                    <a:pt x="453" y="12"/>
                    <a:pt x="334" y="24"/>
                  </a:cubicBezTo>
                  <a:cubicBezTo>
                    <a:pt x="227" y="36"/>
                    <a:pt x="108" y="60"/>
                    <a:pt x="25" y="131"/>
                  </a:cubicBezTo>
                  <a:cubicBezTo>
                    <a:pt x="1" y="143"/>
                    <a:pt x="25" y="191"/>
                    <a:pt x="60" y="191"/>
                  </a:cubicBezTo>
                  <a:cubicBezTo>
                    <a:pt x="156" y="191"/>
                    <a:pt x="251" y="143"/>
                    <a:pt x="334" y="131"/>
                  </a:cubicBezTo>
                  <a:cubicBezTo>
                    <a:pt x="453" y="96"/>
                    <a:pt x="572" y="96"/>
                    <a:pt x="691" y="84"/>
                  </a:cubicBezTo>
                  <a:cubicBezTo>
                    <a:pt x="751" y="84"/>
                    <a:pt x="751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697;p44">
              <a:extLst>
                <a:ext uri="{FF2B5EF4-FFF2-40B4-BE49-F238E27FC236}">
                  <a16:creationId xmlns:a16="http://schemas.microsoft.com/office/drawing/2014/main" id="{0431B254-ABF6-0AD3-DAFB-B38C34ADEB35}"/>
                </a:ext>
              </a:extLst>
            </p:cNvPr>
            <p:cNvSpPr/>
            <p:nvPr/>
          </p:nvSpPr>
          <p:spPr>
            <a:xfrm>
              <a:off x="4797025" y="2533850"/>
              <a:ext cx="11675" cy="4300"/>
            </a:xfrm>
            <a:custGeom>
              <a:avLst/>
              <a:gdLst/>
              <a:ahLst/>
              <a:cxnLst/>
              <a:rect l="l" t="t" r="r" b="b"/>
              <a:pathLst>
                <a:path w="467" h="172" extrusionOk="0">
                  <a:moveTo>
                    <a:pt x="409" y="1"/>
                  </a:moveTo>
                  <a:cubicBezTo>
                    <a:pt x="401" y="1"/>
                    <a:pt x="391" y="3"/>
                    <a:pt x="381" y="9"/>
                  </a:cubicBezTo>
                  <a:cubicBezTo>
                    <a:pt x="274" y="69"/>
                    <a:pt x="155" y="69"/>
                    <a:pt x="36" y="93"/>
                  </a:cubicBezTo>
                  <a:cubicBezTo>
                    <a:pt x="0" y="93"/>
                    <a:pt x="0" y="140"/>
                    <a:pt x="36" y="152"/>
                  </a:cubicBezTo>
                  <a:cubicBezTo>
                    <a:pt x="81" y="165"/>
                    <a:pt x="126" y="171"/>
                    <a:pt x="171" y="171"/>
                  </a:cubicBezTo>
                  <a:cubicBezTo>
                    <a:pt x="256" y="171"/>
                    <a:pt x="339" y="147"/>
                    <a:pt x="417" y="93"/>
                  </a:cubicBezTo>
                  <a:cubicBezTo>
                    <a:pt x="466" y="63"/>
                    <a:pt x="450" y="1"/>
                    <a:pt x="4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698;p44">
              <a:extLst>
                <a:ext uri="{FF2B5EF4-FFF2-40B4-BE49-F238E27FC236}">
                  <a16:creationId xmlns:a16="http://schemas.microsoft.com/office/drawing/2014/main" id="{F26DD2B4-2A31-7F19-A066-BA672D56F2C6}"/>
                </a:ext>
              </a:extLst>
            </p:cNvPr>
            <p:cNvSpPr/>
            <p:nvPr/>
          </p:nvSpPr>
          <p:spPr>
            <a:xfrm>
              <a:off x="4795000" y="2523950"/>
              <a:ext cx="11875" cy="5500"/>
            </a:xfrm>
            <a:custGeom>
              <a:avLst/>
              <a:gdLst/>
              <a:ahLst/>
              <a:cxnLst/>
              <a:rect l="l" t="t" r="r" b="b"/>
              <a:pathLst>
                <a:path w="475" h="220" extrusionOk="0">
                  <a:moveTo>
                    <a:pt x="438" y="1"/>
                  </a:moveTo>
                  <a:cubicBezTo>
                    <a:pt x="295" y="48"/>
                    <a:pt x="129" y="72"/>
                    <a:pt x="10" y="191"/>
                  </a:cubicBezTo>
                  <a:cubicBezTo>
                    <a:pt x="1" y="209"/>
                    <a:pt x="5" y="220"/>
                    <a:pt x="12" y="220"/>
                  </a:cubicBezTo>
                  <a:cubicBezTo>
                    <a:pt x="15" y="220"/>
                    <a:pt x="18" y="218"/>
                    <a:pt x="22" y="215"/>
                  </a:cubicBezTo>
                  <a:cubicBezTo>
                    <a:pt x="141" y="108"/>
                    <a:pt x="307" y="72"/>
                    <a:pt x="462" y="36"/>
                  </a:cubicBezTo>
                  <a:cubicBezTo>
                    <a:pt x="474" y="36"/>
                    <a:pt x="474" y="1"/>
                    <a:pt x="4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699;p44">
              <a:extLst>
                <a:ext uri="{FF2B5EF4-FFF2-40B4-BE49-F238E27FC236}">
                  <a16:creationId xmlns:a16="http://schemas.microsoft.com/office/drawing/2014/main" id="{0D534CC2-8D30-D544-1ECE-B7E4EE049C68}"/>
                </a:ext>
              </a:extLst>
            </p:cNvPr>
            <p:cNvSpPr/>
            <p:nvPr/>
          </p:nvSpPr>
          <p:spPr>
            <a:xfrm>
              <a:off x="4759800" y="2529875"/>
              <a:ext cx="27025" cy="5575"/>
            </a:xfrm>
            <a:custGeom>
              <a:avLst/>
              <a:gdLst/>
              <a:ahLst/>
              <a:cxnLst/>
              <a:rect l="l" t="t" r="r" b="b"/>
              <a:pathLst>
                <a:path w="1081" h="223" extrusionOk="0">
                  <a:moveTo>
                    <a:pt x="1043" y="0"/>
                  </a:moveTo>
                  <a:cubicBezTo>
                    <a:pt x="1041" y="0"/>
                    <a:pt x="1039" y="1"/>
                    <a:pt x="1037" y="2"/>
                  </a:cubicBezTo>
                  <a:cubicBezTo>
                    <a:pt x="858" y="49"/>
                    <a:pt x="680" y="73"/>
                    <a:pt x="477" y="97"/>
                  </a:cubicBezTo>
                  <a:cubicBezTo>
                    <a:pt x="346" y="109"/>
                    <a:pt x="179" y="97"/>
                    <a:pt x="48" y="133"/>
                  </a:cubicBezTo>
                  <a:cubicBezTo>
                    <a:pt x="13" y="156"/>
                    <a:pt x="1" y="216"/>
                    <a:pt x="48" y="216"/>
                  </a:cubicBezTo>
                  <a:cubicBezTo>
                    <a:pt x="76" y="221"/>
                    <a:pt x="105" y="223"/>
                    <a:pt x="133" y="223"/>
                  </a:cubicBezTo>
                  <a:cubicBezTo>
                    <a:pt x="251" y="223"/>
                    <a:pt x="372" y="190"/>
                    <a:pt x="477" y="180"/>
                  </a:cubicBezTo>
                  <a:cubicBezTo>
                    <a:pt x="680" y="156"/>
                    <a:pt x="858" y="121"/>
                    <a:pt x="1037" y="61"/>
                  </a:cubicBezTo>
                  <a:cubicBezTo>
                    <a:pt x="1080" y="50"/>
                    <a:pt x="1064" y="0"/>
                    <a:pt x="10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700;p44">
              <a:extLst>
                <a:ext uri="{FF2B5EF4-FFF2-40B4-BE49-F238E27FC236}">
                  <a16:creationId xmlns:a16="http://schemas.microsoft.com/office/drawing/2014/main" id="{2230AEF7-671F-DF67-0103-9B7B0E2B1027}"/>
                </a:ext>
              </a:extLst>
            </p:cNvPr>
            <p:cNvSpPr/>
            <p:nvPr/>
          </p:nvSpPr>
          <p:spPr>
            <a:xfrm>
              <a:off x="4729750" y="2538525"/>
              <a:ext cx="19375" cy="5100"/>
            </a:xfrm>
            <a:custGeom>
              <a:avLst/>
              <a:gdLst/>
              <a:ahLst/>
              <a:cxnLst/>
              <a:rect l="l" t="t" r="r" b="b"/>
              <a:pathLst>
                <a:path w="775" h="204" extrusionOk="0">
                  <a:moveTo>
                    <a:pt x="774" y="1"/>
                  </a:moveTo>
                  <a:lnTo>
                    <a:pt x="774" y="1"/>
                  </a:lnTo>
                  <a:cubicBezTo>
                    <a:pt x="524" y="84"/>
                    <a:pt x="286" y="144"/>
                    <a:pt x="36" y="168"/>
                  </a:cubicBezTo>
                  <a:cubicBezTo>
                    <a:pt x="0" y="168"/>
                    <a:pt x="0" y="203"/>
                    <a:pt x="36" y="203"/>
                  </a:cubicBezTo>
                  <a:cubicBezTo>
                    <a:pt x="286" y="203"/>
                    <a:pt x="536" y="120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701;p44">
              <a:extLst>
                <a:ext uri="{FF2B5EF4-FFF2-40B4-BE49-F238E27FC236}">
                  <a16:creationId xmlns:a16="http://schemas.microsoft.com/office/drawing/2014/main" id="{2001B05F-7C3A-3397-1ACD-0ADFD2C14948}"/>
                </a:ext>
              </a:extLst>
            </p:cNvPr>
            <p:cNvSpPr/>
            <p:nvPr/>
          </p:nvSpPr>
          <p:spPr>
            <a:xfrm>
              <a:off x="4728250" y="2530200"/>
              <a:ext cx="14925" cy="4200"/>
            </a:xfrm>
            <a:custGeom>
              <a:avLst/>
              <a:gdLst/>
              <a:ahLst/>
              <a:cxnLst/>
              <a:rect l="l" t="t" r="r" b="b"/>
              <a:pathLst>
                <a:path w="597" h="168" extrusionOk="0">
                  <a:moveTo>
                    <a:pt x="584" y="1"/>
                  </a:moveTo>
                  <a:cubicBezTo>
                    <a:pt x="406" y="84"/>
                    <a:pt x="215" y="143"/>
                    <a:pt x="13" y="143"/>
                  </a:cubicBezTo>
                  <a:cubicBezTo>
                    <a:pt x="1" y="143"/>
                    <a:pt x="1" y="167"/>
                    <a:pt x="13" y="167"/>
                  </a:cubicBezTo>
                  <a:cubicBezTo>
                    <a:pt x="215" y="167"/>
                    <a:pt x="406" y="96"/>
                    <a:pt x="596" y="24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702;p44">
              <a:extLst>
                <a:ext uri="{FF2B5EF4-FFF2-40B4-BE49-F238E27FC236}">
                  <a16:creationId xmlns:a16="http://schemas.microsoft.com/office/drawing/2014/main" id="{6AC6EA5D-CE49-0BB5-DD44-53299C26CAA0}"/>
                </a:ext>
              </a:extLst>
            </p:cNvPr>
            <p:cNvSpPr/>
            <p:nvPr/>
          </p:nvSpPr>
          <p:spPr>
            <a:xfrm>
              <a:off x="4721775" y="2526925"/>
              <a:ext cx="15150" cy="5425"/>
            </a:xfrm>
            <a:custGeom>
              <a:avLst/>
              <a:gdLst/>
              <a:ahLst/>
              <a:cxnLst/>
              <a:rect l="l" t="t" r="r" b="b"/>
              <a:pathLst>
                <a:path w="606" h="217" extrusionOk="0">
                  <a:moveTo>
                    <a:pt x="510" y="1"/>
                  </a:moveTo>
                  <a:cubicBezTo>
                    <a:pt x="355" y="13"/>
                    <a:pt x="153" y="48"/>
                    <a:pt x="22" y="167"/>
                  </a:cubicBezTo>
                  <a:cubicBezTo>
                    <a:pt x="0" y="178"/>
                    <a:pt x="17" y="217"/>
                    <a:pt x="46" y="217"/>
                  </a:cubicBezTo>
                  <a:cubicBezTo>
                    <a:pt x="50" y="217"/>
                    <a:pt x="53" y="216"/>
                    <a:pt x="57" y="215"/>
                  </a:cubicBezTo>
                  <a:cubicBezTo>
                    <a:pt x="183" y="186"/>
                    <a:pt x="301" y="149"/>
                    <a:pt x="424" y="149"/>
                  </a:cubicBezTo>
                  <a:cubicBezTo>
                    <a:pt x="452" y="149"/>
                    <a:pt x="481" y="151"/>
                    <a:pt x="510" y="155"/>
                  </a:cubicBezTo>
                  <a:cubicBezTo>
                    <a:pt x="605" y="155"/>
                    <a:pt x="605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703;p44">
              <a:extLst>
                <a:ext uri="{FF2B5EF4-FFF2-40B4-BE49-F238E27FC236}">
                  <a16:creationId xmlns:a16="http://schemas.microsoft.com/office/drawing/2014/main" id="{66A78380-D772-DAB5-0751-410D81A86936}"/>
                </a:ext>
              </a:extLst>
            </p:cNvPr>
            <p:cNvSpPr/>
            <p:nvPr/>
          </p:nvSpPr>
          <p:spPr>
            <a:xfrm>
              <a:off x="4660100" y="2520975"/>
              <a:ext cx="60975" cy="6000"/>
            </a:xfrm>
            <a:custGeom>
              <a:avLst/>
              <a:gdLst/>
              <a:ahLst/>
              <a:cxnLst/>
              <a:rect l="l" t="t" r="r" b="b"/>
              <a:pathLst>
                <a:path w="2439" h="240" extrusionOk="0">
                  <a:moveTo>
                    <a:pt x="2417" y="1"/>
                  </a:moveTo>
                  <a:cubicBezTo>
                    <a:pt x="1608" y="108"/>
                    <a:pt x="822" y="215"/>
                    <a:pt x="24" y="227"/>
                  </a:cubicBezTo>
                  <a:cubicBezTo>
                    <a:pt x="0" y="227"/>
                    <a:pt x="0" y="239"/>
                    <a:pt x="24" y="239"/>
                  </a:cubicBezTo>
                  <a:cubicBezTo>
                    <a:pt x="69" y="239"/>
                    <a:pt x="115" y="240"/>
                    <a:pt x="160" y="240"/>
                  </a:cubicBezTo>
                  <a:cubicBezTo>
                    <a:pt x="914" y="240"/>
                    <a:pt x="1677" y="149"/>
                    <a:pt x="2429" y="36"/>
                  </a:cubicBezTo>
                  <a:cubicBezTo>
                    <a:pt x="2430" y="38"/>
                    <a:pt x="2431" y="38"/>
                    <a:pt x="2432" y="38"/>
                  </a:cubicBezTo>
                  <a:cubicBezTo>
                    <a:pt x="2438" y="38"/>
                    <a:pt x="2428" y="1"/>
                    <a:pt x="24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704;p44">
              <a:extLst>
                <a:ext uri="{FF2B5EF4-FFF2-40B4-BE49-F238E27FC236}">
                  <a16:creationId xmlns:a16="http://schemas.microsoft.com/office/drawing/2014/main" id="{7DB52690-5C30-AFB7-5493-4204AE73C96B}"/>
                </a:ext>
              </a:extLst>
            </p:cNvPr>
            <p:cNvSpPr/>
            <p:nvPr/>
          </p:nvSpPr>
          <p:spPr>
            <a:xfrm>
              <a:off x="4679150" y="2498875"/>
              <a:ext cx="10025" cy="5150"/>
            </a:xfrm>
            <a:custGeom>
              <a:avLst/>
              <a:gdLst/>
              <a:ahLst/>
              <a:cxnLst/>
              <a:rect l="l" t="t" r="r" b="b"/>
              <a:pathLst>
                <a:path w="401" h="206" extrusionOk="0">
                  <a:moveTo>
                    <a:pt x="327" y="0"/>
                  </a:moveTo>
                  <a:cubicBezTo>
                    <a:pt x="321" y="0"/>
                    <a:pt x="316" y="1"/>
                    <a:pt x="310" y="3"/>
                  </a:cubicBezTo>
                  <a:cubicBezTo>
                    <a:pt x="215" y="39"/>
                    <a:pt x="119" y="87"/>
                    <a:pt x="36" y="146"/>
                  </a:cubicBezTo>
                  <a:cubicBezTo>
                    <a:pt x="0" y="158"/>
                    <a:pt x="12" y="206"/>
                    <a:pt x="60" y="206"/>
                  </a:cubicBezTo>
                  <a:cubicBezTo>
                    <a:pt x="167" y="170"/>
                    <a:pt x="250" y="146"/>
                    <a:pt x="357" y="111"/>
                  </a:cubicBezTo>
                  <a:cubicBezTo>
                    <a:pt x="400" y="89"/>
                    <a:pt x="376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705;p44">
              <a:extLst>
                <a:ext uri="{FF2B5EF4-FFF2-40B4-BE49-F238E27FC236}">
                  <a16:creationId xmlns:a16="http://schemas.microsoft.com/office/drawing/2014/main" id="{4EF06C34-93E6-9135-C51E-306D0B10161F}"/>
                </a:ext>
              </a:extLst>
            </p:cNvPr>
            <p:cNvSpPr/>
            <p:nvPr/>
          </p:nvSpPr>
          <p:spPr>
            <a:xfrm>
              <a:off x="4670500" y="2501625"/>
              <a:ext cx="2425" cy="2400"/>
            </a:xfrm>
            <a:custGeom>
              <a:avLst/>
              <a:gdLst/>
              <a:ahLst/>
              <a:cxnLst/>
              <a:rect l="l" t="t" r="r" b="b"/>
              <a:pathLst>
                <a:path w="97" h="96" extrusionOk="0">
                  <a:moveTo>
                    <a:pt x="96" y="1"/>
                  </a:moveTo>
                  <a:lnTo>
                    <a:pt x="25" y="72"/>
                  </a:lnTo>
                  <a:cubicBezTo>
                    <a:pt x="1" y="96"/>
                    <a:pt x="25" y="96"/>
                    <a:pt x="37" y="96"/>
                  </a:cubicBezTo>
                  <a:cubicBezTo>
                    <a:pt x="49" y="60"/>
                    <a:pt x="84" y="48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706;p44">
              <a:extLst>
                <a:ext uri="{FF2B5EF4-FFF2-40B4-BE49-F238E27FC236}">
                  <a16:creationId xmlns:a16="http://schemas.microsoft.com/office/drawing/2014/main" id="{1B0AF181-6A90-9D8F-6849-1E2190D05DEB}"/>
                </a:ext>
              </a:extLst>
            </p:cNvPr>
            <p:cNvSpPr/>
            <p:nvPr/>
          </p:nvSpPr>
          <p:spPr>
            <a:xfrm>
              <a:off x="4655625" y="2490475"/>
              <a:ext cx="22850" cy="5250"/>
            </a:xfrm>
            <a:custGeom>
              <a:avLst/>
              <a:gdLst/>
              <a:ahLst/>
              <a:cxnLst/>
              <a:rect l="l" t="t" r="r" b="b"/>
              <a:pathLst>
                <a:path w="914" h="210" extrusionOk="0">
                  <a:moveTo>
                    <a:pt x="173" y="1"/>
                  </a:moveTo>
                  <a:cubicBezTo>
                    <a:pt x="132" y="1"/>
                    <a:pt x="90" y="2"/>
                    <a:pt x="48" y="6"/>
                  </a:cubicBezTo>
                  <a:cubicBezTo>
                    <a:pt x="1" y="6"/>
                    <a:pt x="1" y="66"/>
                    <a:pt x="36" y="78"/>
                  </a:cubicBezTo>
                  <a:cubicBezTo>
                    <a:pt x="275" y="161"/>
                    <a:pt x="525" y="185"/>
                    <a:pt x="775" y="208"/>
                  </a:cubicBezTo>
                  <a:cubicBezTo>
                    <a:pt x="778" y="209"/>
                    <a:pt x="782" y="209"/>
                    <a:pt x="786" y="209"/>
                  </a:cubicBezTo>
                  <a:cubicBezTo>
                    <a:pt x="873" y="209"/>
                    <a:pt x="914" y="78"/>
                    <a:pt x="822" y="78"/>
                  </a:cubicBezTo>
                  <a:cubicBezTo>
                    <a:pt x="612" y="47"/>
                    <a:pt x="3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707;p44">
              <a:extLst>
                <a:ext uri="{FF2B5EF4-FFF2-40B4-BE49-F238E27FC236}">
                  <a16:creationId xmlns:a16="http://schemas.microsoft.com/office/drawing/2014/main" id="{9E535962-2BBB-F0C2-1DFF-0DA6A047BB9F}"/>
                </a:ext>
              </a:extLst>
            </p:cNvPr>
            <p:cNvSpPr/>
            <p:nvPr/>
          </p:nvSpPr>
          <p:spPr>
            <a:xfrm>
              <a:off x="4630350" y="2476625"/>
              <a:ext cx="11025" cy="2500"/>
            </a:xfrm>
            <a:custGeom>
              <a:avLst/>
              <a:gdLst/>
              <a:ahLst/>
              <a:cxnLst/>
              <a:rect l="l" t="t" r="r" b="b"/>
              <a:pathLst>
                <a:path w="441" h="100" extrusionOk="0">
                  <a:moveTo>
                    <a:pt x="404" y="0"/>
                  </a:moveTo>
                  <a:cubicBezTo>
                    <a:pt x="273" y="36"/>
                    <a:pt x="143" y="48"/>
                    <a:pt x="23" y="84"/>
                  </a:cubicBezTo>
                  <a:cubicBezTo>
                    <a:pt x="4" y="84"/>
                    <a:pt x="1" y="99"/>
                    <a:pt x="12" y="99"/>
                  </a:cubicBezTo>
                  <a:cubicBezTo>
                    <a:pt x="15" y="99"/>
                    <a:pt x="19" y="98"/>
                    <a:pt x="23" y="96"/>
                  </a:cubicBezTo>
                  <a:cubicBezTo>
                    <a:pt x="154" y="60"/>
                    <a:pt x="285" y="48"/>
                    <a:pt x="404" y="24"/>
                  </a:cubicBezTo>
                  <a:cubicBezTo>
                    <a:pt x="440" y="24"/>
                    <a:pt x="416" y="0"/>
                    <a:pt x="4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708;p44">
              <a:extLst>
                <a:ext uri="{FF2B5EF4-FFF2-40B4-BE49-F238E27FC236}">
                  <a16:creationId xmlns:a16="http://schemas.microsoft.com/office/drawing/2014/main" id="{105A3FF0-3B49-B240-7C34-636C8328077E}"/>
                </a:ext>
              </a:extLst>
            </p:cNvPr>
            <p:cNvSpPr/>
            <p:nvPr/>
          </p:nvSpPr>
          <p:spPr>
            <a:xfrm>
              <a:off x="4612475" y="2457275"/>
              <a:ext cx="20250" cy="5025"/>
            </a:xfrm>
            <a:custGeom>
              <a:avLst/>
              <a:gdLst/>
              <a:ahLst/>
              <a:cxnLst/>
              <a:rect l="l" t="t" r="r" b="b"/>
              <a:pathLst>
                <a:path w="810" h="201" extrusionOk="0">
                  <a:moveTo>
                    <a:pt x="727" y="1"/>
                  </a:moveTo>
                  <a:cubicBezTo>
                    <a:pt x="619" y="1"/>
                    <a:pt x="512" y="24"/>
                    <a:pt x="393" y="36"/>
                  </a:cubicBezTo>
                  <a:cubicBezTo>
                    <a:pt x="274" y="48"/>
                    <a:pt x="155" y="48"/>
                    <a:pt x="36" y="108"/>
                  </a:cubicBezTo>
                  <a:cubicBezTo>
                    <a:pt x="0" y="120"/>
                    <a:pt x="24" y="155"/>
                    <a:pt x="48" y="167"/>
                  </a:cubicBezTo>
                  <a:cubicBezTo>
                    <a:pt x="98" y="191"/>
                    <a:pt x="154" y="200"/>
                    <a:pt x="211" y="200"/>
                  </a:cubicBezTo>
                  <a:cubicBezTo>
                    <a:pt x="383" y="200"/>
                    <a:pt x="575" y="120"/>
                    <a:pt x="727" y="120"/>
                  </a:cubicBezTo>
                  <a:cubicBezTo>
                    <a:pt x="810" y="120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709;p44">
              <a:extLst>
                <a:ext uri="{FF2B5EF4-FFF2-40B4-BE49-F238E27FC236}">
                  <a16:creationId xmlns:a16="http://schemas.microsoft.com/office/drawing/2014/main" id="{22B9789E-A948-68BA-E4FC-B920AE09B155}"/>
                </a:ext>
              </a:extLst>
            </p:cNvPr>
            <p:cNvSpPr/>
            <p:nvPr/>
          </p:nvSpPr>
          <p:spPr>
            <a:xfrm>
              <a:off x="4600850" y="2458000"/>
              <a:ext cx="14000" cy="6275"/>
            </a:xfrm>
            <a:custGeom>
              <a:avLst/>
              <a:gdLst/>
              <a:ahLst/>
              <a:cxnLst/>
              <a:rect l="l" t="t" r="r" b="b"/>
              <a:pathLst>
                <a:path w="560" h="251" extrusionOk="0">
                  <a:moveTo>
                    <a:pt x="419" y="0"/>
                  </a:moveTo>
                  <a:cubicBezTo>
                    <a:pt x="407" y="0"/>
                    <a:pt x="395" y="3"/>
                    <a:pt x="382" y="7"/>
                  </a:cubicBezTo>
                  <a:cubicBezTo>
                    <a:pt x="275" y="31"/>
                    <a:pt x="108" y="7"/>
                    <a:pt x="37" y="91"/>
                  </a:cubicBezTo>
                  <a:cubicBezTo>
                    <a:pt x="1" y="126"/>
                    <a:pt x="1" y="150"/>
                    <a:pt x="37" y="186"/>
                  </a:cubicBezTo>
                  <a:cubicBezTo>
                    <a:pt x="74" y="234"/>
                    <a:pt x="134" y="251"/>
                    <a:pt x="201" y="251"/>
                  </a:cubicBezTo>
                  <a:cubicBezTo>
                    <a:pt x="284" y="251"/>
                    <a:pt x="375" y="224"/>
                    <a:pt x="441" y="198"/>
                  </a:cubicBezTo>
                  <a:cubicBezTo>
                    <a:pt x="559" y="176"/>
                    <a:pt x="523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710;p44">
              <a:extLst>
                <a:ext uri="{FF2B5EF4-FFF2-40B4-BE49-F238E27FC236}">
                  <a16:creationId xmlns:a16="http://schemas.microsoft.com/office/drawing/2014/main" id="{10D5DFC6-3511-49E6-7AD8-C8417CFF68A0}"/>
                </a:ext>
              </a:extLst>
            </p:cNvPr>
            <p:cNvSpPr/>
            <p:nvPr/>
          </p:nvSpPr>
          <p:spPr>
            <a:xfrm>
              <a:off x="4599975" y="2446275"/>
              <a:ext cx="22350" cy="4775"/>
            </a:xfrm>
            <a:custGeom>
              <a:avLst/>
              <a:gdLst/>
              <a:ahLst/>
              <a:cxnLst/>
              <a:rect l="l" t="t" r="r" b="b"/>
              <a:pathLst>
                <a:path w="894" h="191" extrusionOk="0">
                  <a:moveTo>
                    <a:pt x="881" y="0"/>
                  </a:moveTo>
                  <a:cubicBezTo>
                    <a:pt x="804" y="6"/>
                    <a:pt x="729" y="6"/>
                    <a:pt x="655" y="6"/>
                  </a:cubicBezTo>
                  <a:cubicBezTo>
                    <a:pt x="581" y="6"/>
                    <a:pt x="506" y="6"/>
                    <a:pt x="429" y="12"/>
                  </a:cubicBezTo>
                  <a:cubicBezTo>
                    <a:pt x="298" y="24"/>
                    <a:pt x="167" y="60"/>
                    <a:pt x="24" y="119"/>
                  </a:cubicBezTo>
                  <a:cubicBezTo>
                    <a:pt x="0" y="131"/>
                    <a:pt x="12" y="191"/>
                    <a:pt x="36" y="191"/>
                  </a:cubicBezTo>
                  <a:cubicBezTo>
                    <a:pt x="155" y="191"/>
                    <a:pt x="274" y="167"/>
                    <a:pt x="405" y="131"/>
                  </a:cubicBezTo>
                  <a:cubicBezTo>
                    <a:pt x="560" y="107"/>
                    <a:pt x="715" y="48"/>
                    <a:pt x="881" y="12"/>
                  </a:cubicBezTo>
                  <a:cubicBezTo>
                    <a:pt x="893" y="12"/>
                    <a:pt x="893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711;p44">
              <a:extLst>
                <a:ext uri="{FF2B5EF4-FFF2-40B4-BE49-F238E27FC236}">
                  <a16:creationId xmlns:a16="http://schemas.microsoft.com/office/drawing/2014/main" id="{FBC15122-21CA-4E73-45CA-9906C51278C0}"/>
                </a:ext>
              </a:extLst>
            </p:cNvPr>
            <p:cNvSpPr/>
            <p:nvPr/>
          </p:nvSpPr>
          <p:spPr>
            <a:xfrm>
              <a:off x="4589250" y="2433475"/>
              <a:ext cx="2400" cy="675"/>
            </a:xfrm>
            <a:custGeom>
              <a:avLst/>
              <a:gdLst/>
              <a:ahLst/>
              <a:cxnLst/>
              <a:rect l="l" t="t" r="r" b="b"/>
              <a:pathLst>
                <a:path w="96" h="27" extrusionOk="0">
                  <a:moveTo>
                    <a:pt x="12" y="0"/>
                  </a:moveTo>
                  <a:cubicBezTo>
                    <a:pt x="1" y="0"/>
                    <a:pt x="1" y="24"/>
                    <a:pt x="12" y="24"/>
                  </a:cubicBezTo>
                  <a:lnTo>
                    <a:pt x="84" y="24"/>
                  </a:lnTo>
                  <a:cubicBezTo>
                    <a:pt x="86" y="26"/>
                    <a:pt x="87" y="26"/>
                    <a:pt x="88" y="26"/>
                  </a:cubicBezTo>
                  <a:cubicBezTo>
                    <a:pt x="96" y="26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712;p44">
              <a:extLst>
                <a:ext uri="{FF2B5EF4-FFF2-40B4-BE49-F238E27FC236}">
                  <a16:creationId xmlns:a16="http://schemas.microsoft.com/office/drawing/2014/main" id="{303E036E-D2EB-D478-9401-3A32DBADB9DE}"/>
                </a:ext>
              </a:extLst>
            </p:cNvPr>
            <p:cNvSpPr/>
            <p:nvPr/>
          </p:nvSpPr>
          <p:spPr>
            <a:xfrm>
              <a:off x="4535075" y="2391050"/>
              <a:ext cx="30150" cy="7650"/>
            </a:xfrm>
            <a:custGeom>
              <a:avLst/>
              <a:gdLst/>
              <a:ahLst/>
              <a:cxnLst/>
              <a:rect l="l" t="t" r="r" b="b"/>
              <a:pathLst>
                <a:path w="1206" h="306" extrusionOk="0">
                  <a:moveTo>
                    <a:pt x="1122" y="1"/>
                  </a:moveTo>
                  <a:cubicBezTo>
                    <a:pt x="1114" y="1"/>
                    <a:pt x="1105" y="2"/>
                    <a:pt x="1096" y="6"/>
                  </a:cubicBezTo>
                  <a:cubicBezTo>
                    <a:pt x="763" y="114"/>
                    <a:pt x="358" y="54"/>
                    <a:pt x="48" y="209"/>
                  </a:cubicBezTo>
                  <a:cubicBezTo>
                    <a:pt x="1" y="233"/>
                    <a:pt x="36" y="304"/>
                    <a:pt x="84" y="304"/>
                  </a:cubicBezTo>
                  <a:cubicBezTo>
                    <a:pt x="107" y="305"/>
                    <a:pt x="131" y="305"/>
                    <a:pt x="156" y="305"/>
                  </a:cubicBezTo>
                  <a:cubicBezTo>
                    <a:pt x="466" y="305"/>
                    <a:pt x="845" y="237"/>
                    <a:pt x="1132" y="137"/>
                  </a:cubicBezTo>
                  <a:cubicBezTo>
                    <a:pt x="1206" y="116"/>
                    <a:pt x="1186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713;p44">
              <a:extLst>
                <a:ext uri="{FF2B5EF4-FFF2-40B4-BE49-F238E27FC236}">
                  <a16:creationId xmlns:a16="http://schemas.microsoft.com/office/drawing/2014/main" id="{4EE758B5-2879-56FC-4BA1-29C32EA147D6}"/>
                </a:ext>
              </a:extLst>
            </p:cNvPr>
            <p:cNvSpPr/>
            <p:nvPr/>
          </p:nvSpPr>
          <p:spPr>
            <a:xfrm>
              <a:off x="4504725" y="2395625"/>
              <a:ext cx="8575" cy="4225"/>
            </a:xfrm>
            <a:custGeom>
              <a:avLst/>
              <a:gdLst/>
              <a:ahLst/>
              <a:cxnLst/>
              <a:rect l="l" t="t" r="r" b="b"/>
              <a:pathLst>
                <a:path w="343" h="169" extrusionOk="0">
                  <a:moveTo>
                    <a:pt x="275" y="0"/>
                  </a:moveTo>
                  <a:cubicBezTo>
                    <a:pt x="271" y="0"/>
                    <a:pt x="266" y="1"/>
                    <a:pt x="262" y="2"/>
                  </a:cubicBezTo>
                  <a:cubicBezTo>
                    <a:pt x="179" y="50"/>
                    <a:pt x="84" y="62"/>
                    <a:pt x="12" y="121"/>
                  </a:cubicBezTo>
                  <a:cubicBezTo>
                    <a:pt x="0" y="133"/>
                    <a:pt x="12" y="169"/>
                    <a:pt x="48" y="169"/>
                  </a:cubicBezTo>
                  <a:cubicBezTo>
                    <a:pt x="131" y="145"/>
                    <a:pt x="226" y="109"/>
                    <a:pt x="310" y="62"/>
                  </a:cubicBezTo>
                  <a:cubicBezTo>
                    <a:pt x="342" y="51"/>
                    <a:pt x="31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714;p44">
              <a:extLst>
                <a:ext uri="{FF2B5EF4-FFF2-40B4-BE49-F238E27FC236}">
                  <a16:creationId xmlns:a16="http://schemas.microsoft.com/office/drawing/2014/main" id="{FCA3F85F-0505-6CDC-0134-FE0DDBF29368}"/>
                </a:ext>
              </a:extLst>
            </p:cNvPr>
            <p:cNvSpPr/>
            <p:nvPr/>
          </p:nvSpPr>
          <p:spPr>
            <a:xfrm>
              <a:off x="4518100" y="2370925"/>
              <a:ext cx="12450" cy="4525"/>
            </a:xfrm>
            <a:custGeom>
              <a:avLst/>
              <a:gdLst/>
              <a:ahLst/>
              <a:cxnLst/>
              <a:rect l="l" t="t" r="r" b="b"/>
              <a:pathLst>
                <a:path w="498" h="181" extrusionOk="0">
                  <a:moveTo>
                    <a:pt x="428" y="1"/>
                  </a:moveTo>
                  <a:cubicBezTo>
                    <a:pt x="425" y="1"/>
                    <a:pt x="421" y="1"/>
                    <a:pt x="418" y="2"/>
                  </a:cubicBezTo>
                  <a:cubicBezTo>
                    <a:pt x="275" y="49"/>
                    <a:pt x="144" y="85"/>
                    <a:pt x="25" y="145"/>
                  </a:cubicBezTo>
                  <a:cubicBezTo>
                    <a:pt x="1" y="157"/>
                    <a:pt x="13" y="180"/>
                    <a:pt x="37" y="180"/>
                  </a:cubicBezTo>
                  <a:cubicBezTo>
                    <a:pt x="180" y="168"/>
                    <a:pt x="311" y="121"/>
                    <a:pt x="442" y="97"/>
                  </a:cubicBezTo>
                  <a:cubicBezTo>
                    <a:pt x="498" y="86"/>
                    <a:pt x="480" y="1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12715;p44">
              <a:extLst>
                <a:ext uri="{FF2B5EF4-FFF2-40B4-BE49-F238E27FC236}">
                  <a16:creationId xmlns:a16="http://schemas.microsoft.com/office/drawing/2014/main" id="{76C0BA70-3852-76D5-536C-434A1A9E7074}"/>
                </a:ext>
              </a:extLst>
            </p:cNvPr>
            <p:cNvSpPr/>
            <p:nvPr/>
          </p:nvSpPr>
          <p:spPr>
            <a:xfrm>
              <a:off x="4507400" y="2341550"/>
              <a:ext cx="14925" cy="6625"/>
            </a:xfrm>
            <a:custGeom>
              <a:avLst/>
              <a:gdLst/>
              <a:ahLst/>
              <a:cxnLst/>
              <a:rect l="l" t="t" r="r" b="b"/>
              <a:pathLst>
                <a:path w="597" h="265" extrusionOk="0">
                  <a:moveTo>
                    <a:pt x="539" y="0"/>
                  </a:moveTo>
                  <a:cubicBezTo>
                    <a:pt x="530" y="0"/>
                    <a:pt x="521" y="3"/>
                    <a:pt x="512" y="10"/>
                  </a:cubicBezTo>
                  <a:cubicBezTo>
                    <a:pt x="441" y="70"/>
                    <a:pt x="358" y="93"/>
                    <a:pt x="250" y="129"/>
                  </a:cubicBezTo>
                  <a:cubicBezTo>
                    <a:pt x="155" y="141"/>
                    <a:pt x="84" y="153"/>
                    <a:pt x="12" y="200"/>
                  </a:cubicBezTo>
                  <a:cubicBezTo>
                    <a:pt x="0" y="212"/>
                    <a:pt x="0" y="248"/>
                    <a:pt x="12" y="260"/>
                  </a:cubicBezTo>
                  <a:cubicBezTo>
                    <a:pt x="33" y="263"/>
                    <a:pt x="54" y="264"/>
                    <a:pt x="75" y="264"/>
                  </a:cubicBezTo>
                  <a:cubicBezTo>
                    <a:pt x="237" y="264"/>
                    <a:pt x="411" y="188"/>
                    <a:pt x="548" y="93"/>
                  </a:cubicBezTo>
                  <a:cubicBezTo>
                    <a:pt x="596" y="55"/>
                    <a:pt x="574" y="0"/>
                    <a:pt x="5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2716;p44">
              <a:extLst>
                <a:ext uri="{FF2B5EF4-FFF2-40B4-BE49-F238E27FC236}">
                  <a16:creationId xmlns:a16="http://schemas.microsoft.com/office/drawing/2014/main" id="{9DC998FA-5A7B-AC96-E19E-7C1E3051DEE7}"/>
                </a:ext>
              </a:extLst>
            </p:cNvPr>
            <p:cNvSpPr/>
            <p:nvPr/>
          </p:nvSpPr>
          <p:spPr>
            <a:xfrm>
              <a:off x="4492875" y="2313425"/>
              <a:ext cx="13650" cy="9675"/>
            </a:xfrm>
            <a:custGeom>
              <a:avLst/>
              <a:gdLst/>
              <a:ahLst/>
              <a:cxnLst/>
              <a:rect l="l" t="t" r="r" b="b"/>
              <a:pathLst>
                <a:path w="546" h="387" extrusionOk="0">
                  <a:moveTo>
                    <a:pt x="274" y="0"/>
                  </a:moveTo>
                  <a:cubicBezTo>
                    <a:pt x="139" y="0"/>
                    <a:pt x="0" y="73"/>
                    <a:pt x="10" y="242"/>
                  </a:cubicBezTo>
                  <a:cubicBezTo>
                    <a:pt x="10" y="266"/>
                    <a:pt x="22" y="302"/>
                    <a:pt x="57" y="302"/>
                  </a:cubicBezTo>
                  <a:cubicBezTo>
                    <a:pt x="93" y="325"/>
                    <a:pt x="141" y="337"/>
                    <a:pt x="188" y="337"/>
                  </a:cubicBezTo>
                  <a:lnTo>
                    <a:pt x="200" y="337"/>
                  </a:lnTo>
                  <a:cubicBezTo>
                    <a:pt x="212" y="337"/>
                    <a:pt x="212" y="361"/>
                    <a:pt x="236" y="361"/>
                  </a:cubicBezTo>
                  <a:cubicBezTo>
                    <a:pt x="268" y="379"/>
                    <a:pt x="302" y="387"/>
                    <a:pt x="335" y="387"/>
                  </a:cubicBezTo>
                  <a:cubicBezTo>
                    <a:pt x="412" y="387"/>
                    <a:pt x="481" y="341"/>
                    <a:pt x="498" y="266"/>
                  </a:cubicBezTo>
                  <a:cubicBezTo>
                    <a:pt x="546" y="182"/>
                    <a:pt x="486" y="40"/>
                    <a:pt x="379" y="16"/>
                  </a:cubicBezTo>
                  <a:cubicBezTo>
                    <a:pt x="346" y="6"/>
                    <a:pt x="31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717;p44">
              <a:extLst>
                <a:ext uri="{FF2B5EF4-FFF2-40B4-BE49-F238E27FC236}">
                  <a16:creationId xmlns:a16="http://schemas.microsoft.com/office/drawing/2014/main" id="{EB4CC48A-B024-2192-920D-E0CFDE32C598}"/>
                </a:ext>
              </a:extLst>
            </p:cNvPr>
            <p:cNvSpPr/>
            <p:nvPr/>
          </p:nvSpPr>
          <p:spPr>
            <a:xfrm>
              <a:off x="4466925" y="2292775"/>
              <a:ext cx="20825" cy="7300"/>
            </a:xfrm>
            <a:custGeom>
              <a:avLst/>
              <a:gdLst/>
              <a:ahLst/>
              <a:cxnLst/>
              <a:rect l="l" t="t" r="r" b="b"/>
              <a:pathLst>
                <a:path w="833" h="292" extrusionOk="0">
                  <a:moveTo>
                    <a:pt x="704" y="1"/>
                  </a:moveTo>
                  <a:cubicBezTo>
                    <a:pt x="692" y="1"/>
                    <a:pt x="680" y="3"/>
                    <a:pt x="667" y="8"/>
                  </a:cubicBezTo>
                  <a:cubicBezTo>
                    <a:pt x="560" y="32"/>
                    <a:pt x="453" y="80"/>
                    <a:pt x="345" y="92"/>
                  </a:cubicBezTo>
                  <a:cubicBezTo>
                    <a:pt x="262" y="116"/>
                    <a:pt x="155" y="92"/>
                    <a:pt x="72" y="127"/>
                  </a:cubicBezTo>
                  <a:cubicBezTo>
                    <a:pt x="24" y="139"/>
                    <a:pt x="0" y="199"/>
                    <a:pt x="48" y="235"/>
                  </a:cubicBezTo>
                  <a:cubicBezTo>
                    <a:pt x="110" y="276"/>
                    <a:pt x="187" y="292"/>
                    <a:pt x="269" y="292"/>
                  </a:cubicBezTo>
                  <a:cubicBezTo>
                    <a:pt x="422" y="292"/>
                    <a:pt x="595" y="238"/>
                    <a:pt x="726" y="199"/>
                  </a:cubicBezTo>
                  <a:cubicBezTo>
                    <a:pt x="832" y="156"/>
                    <a:pt x="797" y="1"/>
                    <a:pt x="7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718;p44">
              <a:extLst>
                <a:ext uri="{FF2B5EF4-FFF2-40B4-BE49-F238E27FC236}">
                  <a16:creationId xmlns:a16="http://schemas.microsoft.com/office/drawing/2014/main" id="{5FC6D991-C9F7-6870-98EB-1B27A59A0A83}"/>
                </a:ext>
              </a:extLst>
            </p:cNvPr>
            <p:cNvSpPr/>
            <p:nvPr/>
          </p:nvSpPr>
          <p:spPr>
            <a:xfrm>
              <a:off x="4450850" y="2238850"/>
              <a:ext cx="11025" cy="6550"/>
            </a:xfrm>
            <a:custGeom>
              <a:avLst/>
              <a:gdLst/>
              <a:ahLst/>
              <a:cxnLst/>
              <a:rect l="l" t="t" r="r" b="b"/>
              <a:pathLst>
                <a:path w="441" h="262" extrusionOk="0">
                  <a:moveTo>
                    <a:pt x="308" y="0"/>
                  </a:moveTo>
                  <a:cubicBezTo>
                    <a:pt x="256" y="0"/>
                    <a:pt x="201" y="40"/>
                    <a:pt x="184" y="95"/>
                  </a:cubicBezTo>
                  <a:lnTo>
                    <a:pt x="184" y="95"/>
                  </a:lnTo>
                  <a:cubicBezTo>
                    <a:pt x="171" y="98"/>
                    <a:pt x="153" y="109"/>
                    <a:pt x="143" y="129"/>
                  </a:cubicBezTo>
                  <a:cubicBezTo>
                    <a:pt x="95" y="141"/>
                    <a:pt x="72" y="165"/>
                    <a:pt x="24" y="189"/>
                  </a:cubicBezTo>
                  <a:cubicBezTo>
                    <a:pt x="12" y="189"/>
                    <a:pt x="0" y="225"/>
                    <a:pt x="24" y="225"/>
                  </a:cubicBezTo>
                  <a:cubicBezTo>
                    <a:pt x="40" y="233"/>
                    <a:pt x="57" y="235"/>
                    <a:pt x="75" y="235"/>
                  </a:cubicBezTo>
                  <a:cubicBezTo>
                    <a:pt x="110" y="235"/>
                    <a:pt x="147" y="225"/>
                    <a:pt x="179" y="225"/>
                  </a:cubicBezTo>
                  <a:lnTo>
                    <a:pt x="214" y="225"/>
                  </a:lnTo>
                  <a:cubicBezTo>
                    <a:pt x="221" y="225"/>
                    <a:pt x="226" y="224"/>
                    <a:pt x="229" y="224"/>
                  </a:cubicBezTo>
                  <a:lnTo>
                    <a:pt x="229" y="224"/>
                  </a:lnTo>
                  <a:cubicBezTo>
                    <a:pt x="249" y="242"/>
                    <a:pt x="273" y="254"/>
                    <a:pt x="297" y="259"/>
                  </a:cubicBezTo>
                  <a:lnTo>
                    <a:pt x="297" y="259"/>
                  </a:lnTo>
                  <a:cubicBezTo>
                    <a:pt x="295" y="257"/>
                    <a:pt x="294" y="255"/>
                    <a:pt x="292" y="253"/>
                  </a:cubicBezTo>
                  <a:lnTo>
                    <a:pt x="292" y="253"/>
                  </a:lnTo>
                  <a:cubicBezTo>
                    <a:pt x="297" y="252"/>
                    <a:pt x="303" y="251"/>
                    <a:pt x="310" y="248"/>
                  </a:cubicBezTo>
                  <a:cubicBezTo>
                    <a:pt x="369" y="225"/>
                    <a:pt x="441" y="201"/>
                    <a:pt x="429" y="129"/>
                  </a:cubicBezTo>
                  <a:cubicBezTo>
                    <a:pt x="429" y="82"/>
                    <a:pt x="393" y="46"/>
                    <a:pt x="369" y="22"/>
                  </a:cubicBezTo>
                  <a:cubicBezTo>
                    <a:pt x="351" y="7"/>
                    <a:pt x="330" y="0"/>
                    <a:pt x="308" y="0"/>
                  </a:cubicBezTo>
                  <a:close/>
                  <a:moveTo>
                    <a:pt x="297" y="259"/>
                  </a:moveTo>
                  <a:cubicBezTo>
                    <a:pt x="297" y="259"/>
                    <a:pt x="297" y="260"/>
                    <a:pt x="298" y="260"/>
                  </a:cubicBezTo>
                  <a:cubicBezTo>
                    <a:pt x="300" y="260"/>
                    <a:pt x="302" y="260"/>
                    <a:pt x="304" y="260"/>
                  </a:cubicBezTo>
                  <a:lnTo>
                    <a:pt x="304" y="260"/>
                  </a:lnTo>
                  <a:cubicBezTo>
                    <a:pt x="301" y="260"/>
                    <a:pt x="299" y="259"/>
                    <a:pt x="297" y="259"/>
                  </a:cubicBezTo>
                  <a:close/>
                  <a:moveTo>
                    <a:pt x="381" y="248"/>
                  </a:moveTo>
                  <a:cubicBezTo>
                    <a:pt x="348" y="248"/>
                    <a:pt x="326" y="258"/>
                    <a:pt x="304" y="260"/>
                  </a:cubicBezTo>
                  <a:lnTo>
                    <a:pt x="304" y="260"/>
                  </a:lnTo>
                  <a:cubicBezTo>
                    <a:pt x="310" y="261"/>
                    <a:pt x="317" y="262"/>
                    <a:pt x="324" y="262"/>
                  </a:cubicBezTo>
                  <a:cubicBezTo>
                    <a:pt x="344" y="262"/>
                    <a:pt x="364" y="257"/>
                    <a:pt x="381" y="248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719;p44">
              <a:extLst>
                <a:ext uri="{FF2B5EF4-FFF2-40B4-BE49-F238E27FC236}">
                  <a16:creationId xmlns:a16="http://schemas.microsoft.com/office/drawing/2014/main" id="{337D7579-ED5F-8913-01BC-4504BC222B9A}"/>
                </a:ext>
              </a:extLst>
            </p:cNvPr>
            <p:cNvSpPr/>
            <p:nvPr/>
          </p:nvSpPr>
          <p:spPr>
            <a:xfrm>
              <a:off x="4448750" y="2236325"/>
              <a:ext cx="9425" cy="6675"/>
            </a:xfrm>
            <a:custGeom>
              <a:avLst/>
              <a:gdLst/>
              <a:ahLst/>
              <a:cxnLst/>
              <a:rect l="l" t="t" r="r" b="b"/>
              <a:pathLst>
                <a:path w="377" h="267" extrusionOk="0">
                  <a:moveTo>
                    <a:pt x="226" y="1"/>
                  </a:moveTo>
                  <a:cubicBezTo>
                    <a:pt x="211" y="1"/>
                    <a:pt x="195" y="6"/>
                    <a:pt x="179" y="16"/>
                  </a:cubicBezTo>
                  <a:cubicBezTo>
                    <a:pt x="120" y="64"/>
                    <a:pt x="25" y="123"/>
                    <a:pt x="1" y="195"/>
                  </a:cubicBezTo>
                  <a:cubicBezTo>
                    <a:pt x="1" y="230"/>
                    <a:pt x="25" y="266"/>
                    <a:pt x="60" y="266"/>
                  </a:cubicBezTo>
                  <a:cubicBezTo>
                    <a:pt x="144" y="266"/>
                    <a:pt x="203" y="230"/>
                    <a:pt x="275" y="195"/>
                  </a:cubicBezTo>
                  <a:cubicBezTo>
                    <a:pt x="376" y="154"/>
                    <a:pt x="313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2720;p44">
              <a:extLst>
                <a:ext uri="{FF2B5EF4-FFF2-40B4-BE49-F238E27FC236}">
                  <a16:creationId xmlns:a16="http://schemas.microsoft.com/office/drawing/2014/main" id="{6E1DF7E4-E9B5-8F11-AF85-E8D90C55139F}"/>
                </a:ext>
              </a:extLst>
            </p:cNvPr>
            <p:cNvSpPr/>
            <p:nvPr/>
          </p:nvSpPr>
          <p:spPr>
            <a:xfrm>
              <a:off x="4426125" y="2173650"/>
              <a:ext cx="17600" cy="7425"/>
            </a:xfrm>
            <a:custGeom>
              <a:avLst/>
              <a:gdLst/>
              <a:ahLst/>
              <a:cxnLst/>
              <a:rect l="l" t="t" r="r" b="b"/>
              <a:pathLst>
                <a:path w="704" h="297" extrusionOk="0">
                  <a:moveTo>
                    <a:pt x="532" y="1"/>
                  </a:moveTo>
                  <a:cubicBezTo>
                    <a:pt x="345" y="1"/>
                    <a:pt x="143" y="66"/>
                    <a:pt x="37" y="201"/>
                  </a:cubicBezTo>
                  <a:cubicBezTo>
                    <a:pt x="1" y="237"/>
                    <a:pt x="13" y="297"/>
                    <a:pt x="72" y="297"/>
                  </a:cubicBezTo>
                  <a:cubicBezTo>
                    <a:pt x="120" y="297"/>
                    <a:pt x="168" y="297"/>
                    <a:pt x="227" y="273"/>
                  </a:cubicBezTo>
                  <a:cubicBezTo>
                    <a:pt x="287" y="261"/>
                    <a:pt x="346" y="237"/>
                    <a:pt x="382" y="213"/>
                  </a:cubicBezTo>
                  <a:cubicBezTo>
                    <a:pt x="477" y="189"/>
                    <a:pt x="561" y="142"/>
                    <a:pt x="668" y="118"/>
                  </a:cubicBezTo>
                  <a:cubicBezTo>
                    <a:pt x="703" y="118"/>
                    <a:pt x="703" y="23"/>
                    <a:pt x="656" y="11"/>
                  </a:cubicBezTo>
                  <a:cubicBezTo>
                    <a:pt x="616" y="4"/>
                    <a:pt x="574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2721;p44">
              <a:extLst>
                <a:ext uri="{FF2B5EF4-FFF2-40B4-BE49-F238E27FC236}">
                  <a16:creationId xmlns:a16="http://schemas.microsoft.com/office/drawing/2014/main" id="{A98EA21D-E911-61B0-2216-C49F4141C2EF}"/>
                </a:ext>
              </a:extLst>
            </p:cNvPr>
            <p:cNvSpPr/>
            <p:nvPr/>
          </p:nvSpPr>
          <p:spPr>
            <a:xfrm>
              <a:off x="4432375" y="2136400"/>
              <a:ext cx="21775" cy="5050"/>
            </a:xfrm>
            <a:custGeom>
              <a:avLst/>
              <a:gdLst/>
              <a:ahLst/>
              <a:cxnLst/>
              <a:rect l="l" t="t" r="r" b="b"/>
              <a:pathLst>
                <a:path w="871" h="202" extrusionOk="0">
                  <a:moveTo>
                    <a:pt x="751" y="1"/>
                  </a:moveTo>
                  <a:cubicBezTo>
                    <a:pt x="608" y="1"/>
                    <a:pt x="477" y="1"/>
                    <a:pt x="346" y="13"/>
                  </a:cubicBezTo>
                  <a:cubicBezTo>
                    <a:pt x="239" y="24"/>
                    <a:pt x="132" y="13"/>
                    <a:pt x="49" y="84"/>
                  </a:cubicBezTo>
                  <a:cubicBezTo>
                    <a:pt x="1" y="120"/>
                    <a:pt x="37" y="179"/>
                    <a:pt x="84" y="191"/>
                  </a:cubicBezTo>
                  <a:cubicBezTo>
                    <a:pt x="112" y="199"/>
                    <a:pt x="144" y="202"/>
                    <a:pt x="178" y="202"/>
                  </a:cubicBezTo>
                  <a:cubicBezTo>
                    <a:pt x="246" y="202"/>
                    <a:pt x="322" y="191"/>
                    <a:pt x="394" y="191"/>
                  </a:cubicBezTo>
                  <a:lnTo>
                    <a:pt x="727" y="191"/>
                  </a:lnTo>
                  <a:cubicBezTo>
                    <a:pt x="858" y="179"/>
                    <a:pt x="870" y="1"/>
                    <a:pt x="7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722;p44">
              <a:extLst>
                <a:ext uri="{FF2B5EF4-FFF2-40B4-BE49-F238E27FC236}">
                  <a16:creationId xmlns:a16="http://schemas.microsoft.com/office/drawing/2014/main" id="{B2643D15-6B2E-3968-8905-598D2014300A}"/>
                </a:ext>
              </a:extLst>
            </p:cNvPr>
            <p:cNvSpPr/>
            <p:nvPr/>
          </p:nvSpPr>
          <p:spPr>
            <a:xfrm>
              <a:off x="4438950" y="2120000"/>
              <a:ext cx="18200" cy="10500"/>
            </a:xfrm>
            <a:custGeom>
              <a:avLst/>
              <a:gdLst/>
              <a:ahLst/>
              <a:cxnLst/>
              <a:rect l="l" t="t" r="r" b="b"/>
              <a:pathLst>
                <a:path w="728" h="420" extrusionOk="0">
                  <a:moveTo>
                    <a:pt x="577" y="0"/>
                  </a:moveTo>
                  <a:cubicBezTo>
                    <a:pt x="555" y="0"/>
                    <a:pt x="532" y="8"/>
                    <a:pt x="512" y="26"/>
                  </a:cubicBezTo>
                  <a:cubicBezTo>
                    <a:pt x="381" y="180"/>
                    <a:pt x="190" y="216"/>
                    <a:pt x="24" y="335"/>
                  </a:cubicBezTo>
                  <a:cubicBezTo>
                    <a:pt x="2" y="357"/>
                    <a:pt x="0" y="420"/>
                    <a:pt x="28" y="420"/>
                  </a:cubicBezTo>
                  <a:cubicBezTo>
                    <a:pt x="30" y="420"/>
                    <a:pt x="33" y="419"/>
                    <a:pt x="36" y="419"/>
                  </a:cubicBezTo>
                  <a:cubicBezTo>
                    <a:pt x="262" y="395"/>
                    <a:pt x="488" y="299"/>
                    <a:pt x="643" y="157"/>
                  </a:cubicBezTo>
                  <a:cubicBezTo>
                    <a:pt x="727" y="100"/>
                    <a:pt x="657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723;p44">
              <a:extLst>
                <a:ext uri="{FF2B5EF4-FFF2-40B4-BE49-F238E27FC236}">
                  <a16:creationId xmlns:a16="http://schemas.microsoft.com/office/drawing/2014/main" id="{EA914B23-C420-1BB1-DB00-F23B4C4434E8}"/>
                </a:ext>
              </a:extLst>
            </p:cNvPr>
            <p:cNvSpPr/>
            <p:nvPr/>
          </p:nvSpPr>
          <p:spPr>
            <a:xfrm>
              <a:off x="4460375" y="2102175"/>
              <a:ext cx="4475" cy="4325"/>
            </a:xfrm>
            <a:custGeom>
              <a:avLst/>
              <a:gdLst/>
              <a:ahLst/>
              <a:cxnLst/>
              <a:rect l="l" t="t" r="r" b="b"/>
              <a:pathLst>
                <a:path w="179" h="173" extrusionOk="0">
                  <a:moveTo>
                    <a:pt x="82" y="0"/>
                  </a:moveTo>
                  <a:cubicBezTo>
                    <a:pt x="42" y="0"/>
                    <a:pt x="0" y="38"/>
                    <a:pt x="0" y="84"/>
                  </a:cubicBezTo>
                  <a:cubicBezTo>
                    <a:pt x="0" y="128"/>
                    <a:pt x="40" y="173"/>
                    <a:pt x="80" y="173"/>
                  </a:cubicBezTo>
                  <a:cubicBezTo>
                    <a:pt x="93" y="173"/>
                    <a:pt x="107" y="167"/>
                    <a:pt x="119" y="155"/>
                  </a:cubicBezTo>
                  <a:lnTo>
                    <a:pt x="167" y="120"/>
                  </a:lnTo>
                  <a:cubicBezTo>
                    <a:pt x="179" y="96"/>
                    <a:pt x="179" y="72"/>
                    <a:pt x="167" y="60"/>
                  </a:cubicBezTo>
                  <a:lnTo>
                    <a:pt x="119" y="12"/>
                  </a:lnTo>
                  <a:cubicBezTo>
                    <a:pt x="108" y="4"/>
                    <a:pt x="95" y="0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12724;p44">
              <a:extLst>
                <a:ext uri="{FF2B5EF4-FFF2-40B4-BE49-F238E27FC236}">
                  <a16:creationId xmlns:a16="http://schemas.microsoft.com/office/drawing/2014/main" id="{35C505EE-DBF2-606A-650F-7FE6D9A2733A}"/>
                </a:ext>
              </a:extLst>
            </p:cNvPr>
            <p:cNvSpPr/>
            <p:nvPr/>
          </p:nvSpPr>
          <p:spPr>
            <a:xfrm>
              <a:off x="4496375" y="2094625"/>
              <a:ext cx="28750" cy="6125"/>
            </a:xfrm>
            <a:custGeom>
              <a:avLst/>
              <a:gdLst/>
              <a:ahLst/>
              <a:cxnLst/>
              <a:rect l="l" t="t" r="r" b="b"/>
              <a:pathLst>
                <a:path w="1150" h="245" extrusionOk="0">
                  <a:moveTo>
                    <a:pt x="1088" y="1"/>
                  </a:moveTo>
                  <a:cubicBezTo>
                    <a:pt x="1083" y="1"/>
                    <a:pt x="1078" y="2"/>
                    <a:pt x="1072" y="5"/>
                  </a:cubicBezTo>
                  <a:cubicBezTo>
                    <a:pt x="918" y="29"/>
                    <a:pt x="739" y="76"/>
                    <a:pt x="560" y="100"/>
                  </a:cubicBezTo>
                  <a:cubicBezTo>
                    <a:pt x="491" y="114"/>
                    <a:pt x="424" y="117"/>
                    <a:pt x="357" y="117"/>
                  </a:cubicBezTo>
                  <a:cubicBezTo>
                    <a:pt x="303" y="117"/>
                    <a:pt x="250" y="115"/>
                    <a:pt x="197" y="115"/>
                  </a:cubicBezTo>
                  <a:cubicBezTo>
                    <a:pt x="147" y="115"/>
                    <a:pt x="98" y="117"/>
                    <a:pt x="48" y="124"/>
                  </a:cubicBezTo>
                  <a:cubicBezTo>
                    <a:pt x="1" y="124"/>
                    <a:pt x="1" y="183"/>
                    <a:pt x="37" y="195"/>
                  </a:cubicBezTo>
                  <a:cubicBezTo>
                    <a:pt x="122" y="230"/>
                    <a:pt x="215" y="244"/>
                    <a:pt x="311" y="244"/>
                  </a:cubicBezTo>
                  <a:cubicBezTo>
                    <a:pt x="574" y="244"/>
                    <a:pt x="861" y="141"/>
                    <a:pt x="1096" y="88"/>
                  </a:cubicBezTo>
                  <a:cubicBezTo>
                    <a:pt x="1149" y="78"/>
                    <a:pt x="1127" y="1"/>
                    <a:pt x="10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2725;p44">
              <a:extLst>
                <a:ext uri="{FF2B5EF4-FFF2-40B4-BE49-F238E27FC236}">
                  <a16:creationId xmlns:a16="http://schemas.microsoft.com/office/drawing/2014/main" id="{52EA8200-CED0-1FB5-5968-6BA41839CF78}"/>
                </a:ext>
              </a:extLst>
            </p:cNvPr>
            <p:cNvSpPr/>
            <p:nvPr/>
          </p:nvSpPr>
          <p:spPr>
            <a:xfrm>
              <a:off x="4498775" y="2103650"/>
              <a:ext cx="24125" cy="3475"/>
            </a:xfrm>
            <a:custGeom>
              <a:avLst/>
              <a:gdLst/>
              <a:ahLst/>
              <a:cxnLst/>
              <a:rect l="l" t="t" r="r" b="b"/>
              <a:pathLst>
                <a:path w="965" h="139" extrusionOk="0">
                  <a:moveTo>
                    <a:pt x="223" y="0"/>
                  </a:moveTo>
                  <a:cubicBezTo>
                    <a:pt x="164" y="0"/>
                    <a:pt x="105" y="6"/>
                    <a:pt x="48" y="25"/>
                  </a:cubicBezTo>
                  <a:cubicBezTo>
                    <a:pt x="0" y="37"/>
                    <a:pt x="0" y="96"/>
                    <a:pt x="48" y="120"/>
                  </a:cubicBezTo>
                  <a:cubicBezTo>
                    <a:pt x="104" y="134"/>
                    <a:pt x="165" y="139"/>
                    <a:pt x="229" y="139"/>
                  </a:cubicBezTo>
                  <a:cubicBezTo>
                    <a:pt x="327" y="139"/>
                    <a:pt x="430" y="127"/>
                    <a:pt x="524" y="120"/>
                  </a:cubicBezTo>
                  <a:cubicBezTo>
                    <a:pt x="667" y="96"/>
                    <a:pt x="822" y="72"/>
                    <a:pt x="953" y="37"/>
                  </a:cubicBezTo>
                  <a:cubicBezTo>
                    <a:pt x="964" y="37"/>
                    <a:pt x="964" y="25"/>
                    <a:pt x="953" y="25"/>
                  </a:cubicBezTo>
                  <a:cubicBezTo>
                    <a:pt x="798" y="25"/>
                    <a:pt x="643" y="13"/>
                    <a:pt x="488" y="13"/>
                  </a:cubicBezTo>
                  <a:cubicBezTo>
                    <a:pt x="403" y="13"/>
                    <a:pt x="312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726;p44">
              <a:extLst>
                <a:ext uri="{FF2B5EF4-FFF2-40B4-BE49-F238E27FC236}">
                  <a16:creationId xmlns:a16="http://schemas.microsoft.com/office/drawing/2014/main" id="{0059CBB0-6909-5331-94BD-2FF3AE57FF46}"/>
                </a:ext>
              </a:extLst>
            </p:cNvPr>
            <p:cNvSpPr/>
            <p:nvPr/>
          </p:nvSpPr>
          <p:spPr>
            <a:xfrm>
              <a:off x="4510675" y="2110550"/>
              <a:ext cx="12225" cy="2175"/>
            </a:xfrm>
            <a:custGeom>
              <a:avLst/>
              <a:gdLst/>
              <a:ahLst/>
              <a:cxnLst/>
              <a:rect l="l" t="t" r="r" b="b"/>
              <a:pathLst>
                <a:path w="489" h="87" extrusionOk="0">
                  <a:moveTo>
                    <a:pt x="90" y="0"/>
                  </a:moveTo>
                  <a:cubicBezTo>
                    <a:pt x="66" y="0"/>
                    <a:pt x="44" y="3"/>
                    <a:pt x="24" y="11"/>
                  </a:cubicBezTo>
                  <a:cubicBezTo>
                    <a:pt x="0" y="35"/>
                    <a:pt x="0" y="58"/>
                    <a:pt x="24" y="70"/>
                  </a:cubicBezTo>
                  <a:cubicBezTo>
                    <a:pt x="44" y="82"/>
                    <a:pt x="66" y="86"/>
                    <a:pt x="90" y="86"/>
                  </a:cubicBezTo>
                  <a:cubicBezTo>
                    <a:pt x="138" y="86"/>
                    <a:pt x="191" y="70"/>
                    <a:pt x="238" y="70"/>
                  </a:cubicBezTo>
                  <a:cubicBezTo>
                    <a:pt x="310" y="70"/>
                    <a:pt x="381" y="58"/>
                    <a:pt x="477" y="58"/>
                  </a:cubicBezTo>
                  <a:cubicBezTo>
                    <a:pt x="488" y="58"/>
                    <a:pt x="488" y="35"/>
                    <a:pt x="477" y="35"/>
                  </a:cubicBezTo>
                  <a:cubicBezTo>
                    <a:pt x="405" y="35"/>
                    <a:pt x="322" y="11"/>
                    <a:pt x="238" y="11"/>
                  </a:cubicBezTo>
                  <a:cubicBezTo>
                    <a:pt x="191" y="11"/>
                    <a:pt x="138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727;p44">
              <a:extLst>
                <a:ext uri="{FF2B5EF4-FFF2-40B4-BE49-F238E27FC236}">
                  <a16:creationId xmlns:a16="http://schemas.microsoft.com/office/drawing/2014/main" id="{71F4D4BE-C597-CCD4-A747-882B12814CFE}"/>
                </a:ext>
              </a:extLst>
            </p:cNvPr>
            <p:cNvSpPr/>
            <p:nvPr/>
          </p:nvSpPr>
          <p:spPr>
            <a:xfrm>
              <a:off x="4516325" y="2118375"/>
              <a:ext cx="7225" cy="1975"/>
            </a:xfrm>
            <a:custGeom>
              <a:avLst/>
              <a:gdLst/>
              <a:ahLst/>
              <a:cxnLst/>
              <a:rect l="l" t="t" r="r" b="b"/>
              <a:pathLst>
                <a:path w="289" h="79" extrusionOk="0">
                  <a:moveTo>
                    <a:pt x="253" y="1"/>
                  </a:moveTo>
                  <a:cubicBezTo>
                    <a:pt x="248" y="1"/>
                    <a:pt x="243" y="3"/>
                    <a:pt x="239" y="7"/>
                  </a:cubicBezTo>
                  <a:cubicBezTo>
                    <a:pt x="179" y="31"/>
                    <a:pt x="96" y="31"/>
                    <a:pt x="24" y="31"/>
                  </a:cubicBezTo>
                  <a:cubicBezTo>
                    <a:pt x="1" y="31"/>
                    <a:pt x="1" y="79"/>
                    <a:pt x="24" y="79"/>
                  </a:cubicBezTo>
                  <a:cubicBezTo>
                    <a:pt x="96" y="79"/>
                    <a:pt x="179" y="79"/>
                    <a:pt x="251" y="43"/>
                  </a:cubicBezTo>
                  <a:cubicBezTo>
                    <a:pt x="289" y="33"/>
                    <a:pt x="273" y="1"/>
                    <a:pt x="2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2728;p44">
              <a:extLst>
                <a:ext uri="{FF2B5EF4-FFF2-40B4-BE49-F238E27FC236}">
                  <a16:creationId xmlns:a16="http://schemas.microsoft.com/office/drawing/2014/main" id="{F344D46D-0885-960F-9EB1-2C9B144D7ECB}"/>
                </a:ext>
              </a:extLst>
            </p:cNvPr>
            <p:cNvSpPr/>
            <p:nvPr/>
          </p:nvSpPr>
          <p:spPr>
            <a:xfrm>
              <a:off x="4529125" y="2138200"/>
              <a:ext cx="10450" cy="2700"/>
            </a:xfrm>
            <a:custGeom>
              <a:avLst/>
              <a:gdLst/>
              <a:ahLst/>
              <a:cxnLst/>
              <a:rect l="l" t="t" r="r" b="b"/>
              <a:pathLst>
                <a:path w="418" h="108" extrusionOk="0">
                  <a:moveTo>
                    <a:pt x="191" y="0"/>
                  </a:moveTo>
                  <a:cubicBezTo>
                    <a:pt x="131" y="0"/>
                    <a:pt x="96" y="0"/>
                    <a:pt x="36" y="12"/>
                  </a:cubicBezTo>
                  <a:cubicBezTo>
                    <a:pt x="1" y="24"/>
                    <a:pt x="1" y="72"/>
                    <a:pt x="36" y="83"/>
                  </a:cubicBezTo>
                  <a:cubicBezTo>
                    <a:pt x="96" y="107"/>
                    <a:pt x="143" y="107"/>
                    <a:pt x="191" y="107"/>
                  </a:cubicBezTo>
                  <a:cubicBezTo>
                    <a:pt x="262" y="107"/>
                    <a:pt x="310" y="83"/>
                    <a:pt x="382" y="83"/>
                  </a:cubicBezTo>
                  <a:cubicBezTo>
                    <a:pt x="417" y="72"/>
                    <a:pt x="417" y="24"/>
                    <a:pt x="382" y="12"/>
                  </a:cubicBezTo>
                  <a:cubicBezTo>
                    <a:pt x="310" y="12"/>
                    <a:pt x="26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729;p44">
              <a:extLst>
                <a:ext uri="{FF2B5EF4-FFF2-40B4-BE49-F238E27FC236}">
                  <a16:creationId xmlns:a16="http://schemas.microsoft.com/office/drawing/2014/main" id="{E844E61C-2AD3-3BAC-62D6-17D078815285}"/>
                </a:ext>
              </a:extLst>
            </p:cNvPr>
            <p:cNvSpPr/>
            <p:nvPr/>
          </p:nvSpPr>
          <p:spPr>
            <a:xfrm>
              <a:off x="4534775" y="2146825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48" y="0"/>
                  </a:moveTo>
                  <a:cubicBezTo>
                    <a:pt x="1" y="0"/>
                    <a:pt x="1" y="72"/>
                    <a:pt x="48" y="72"/>
                  </a:cubicBezTo>
                  <a:cubicBezTo>
                    <a:pt x="84" y="72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730;p44">
              <a:extLst>
                <a:ext uri="{FF2B5EF4-FFF2-40B4-BE49-F238E27FC236}">
                  <a16:creationId xmlns:a16="http://schemas.microsoft.com/office/drawing/2014/main" id="{A6A4D52A-7B6A-E110-D0CB-3EF58B1894F4}"/>
                </a:ext>
              </a:extLst>
            </p:cNvPr>
            <p:cNvSpPr/>
            <p:nvPr/>
          </p:nvSpPr>
          <p:spPr>
            <a:xfrm>
              <a:off x="4539250" y="2159250"/>
              <a:ext cx="4350" cy="3375"/>
            </a:xfrm>
            <a:custGeom>
              <a:avLst/>
              <a:gdLst/>
              <a:ahLst/>
              <a:cxnLst/>
              <a:rect l="l" t="t" r="r" b="b"/>
              <a:pathLst>
                <a:path w="174" h="135" extrusionOk="0">
                  <a:moveTo>
                    <a:pt x="116" y="0"/>
                  </a:moveTo>
                  <a:cubicBezTo>
                    <a:pt x="94" y="0"/>
                    <a:pt x="72" y="12"/>
                    <a:pt x="72" y="39"/>
                  </a:cubicBezTo>
                  <a:lnTo>
                    <a:pt x="36" y="75"/>
                  </a:lnTo>
                  <a:cubicBezTo>
                    <a:pt x="0" y="99"/>
                    <a:pt x="0" y="134"/>
                    <a:pt x="48" y="134"/>
                  </a:cubicBezTo>
                  <a:cubicBezTo>
                    <a:pt x="107" y="134"/>
                    <a:pt x="155" y="111"/>
                    <a:pt x="167" y="51"/>
                  </a:cubicBezTo>
                  <a:cubicBezTo>
                    <a:pt x="174" y="18"/>
                    <a:pt x="14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12731;p44">
              <a:extLst>
                <a:ext uri="{FF2B5EF4-FFF2-40B4-BE49-F238E27FC236}">
                  <a16:creationId xmlns:a16="http://schemas.microsoft.com/office/drawing/2014/main" id="{94EF1F09-0016-BE23-3CCC-B7B441AF2265}"/>
                </a:ext>
              </a:extLst>
            </p:cNvPr>
            <p:cNvSpPr/>
            <p:nvPr/>
          </p:nvSpPr>
          <p:spPr>
            <a:xfrm>
              <a:off x="4577350" y="2177250"/>
              <a:ext cx="9475" cy="5650"/>
            </a:xfrm>
            <a:custGeom>
              <a:avLst/>
              <a:gdLst/>
              <a:ahLst/>
              <a:cxnLst/>
              <a:rect l="l" t="t" r="r" b="b"/>
              <a:pathLst>
                <a:path w="379" h="226" extrusionOk="0">
                  <a:moveTo>
                    <a:pt x="123" y="0"/>
                  </a:moveTo>
                  <a:cubicBezTo>
                    <a:pt x="103" y="0"/>
                    <a:pt x="82" y="3"/>
                    <a:pt x="60" y="10"/>
                  </a:cubicBezTo>
                  <a:cubicBezTo>
                    <a:pt x="12" y="34"/>
                    <a:pt x="0" y="93"/>
                    <a:pt x="36" y="105"/>
                  </a:cubicBezTo>
                  <a:cubicBezTo>
                    <a:pt x="72" y="117"/>
                    <a:pt x="84" y="153"/>
                    <a:pt x="119" y="165"/>
                  </a:cubicBezTo>
                  <a:lnTo>
                    <a:pt x="203" y="212"/>
                  </a:lnTo>
                  <a:cubicBezTo>
                    <a:pt x="218" y="221"/>
                    <a:pt x="233" y="226"/>
                    <a:pt x="247" y="226"/>
                  </a:cubicBezTo>
                  <a:cubicBezTo>
                    <a:pt x="323" y="226"/>
                    <a:pt x="378" y="108"/>
                    <a:pt x="298" y="57"/>
                  </a:cubicBezTo>
                  <a:cubicBezTo>
                    <a:pt x="228" y="22"/>
                    <a:pt x="178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12732;p44">
              <a:extLst>
                <a:ext uri="{FF2B5EF4-FFF2-40B4-BE49-F238E27FC236}">
                  <a16:creationId xmlns:a16="http://schemas.microsoft.com/office/drawing/2014/main" id="{6D4C5204-1DF8-11FC-604A-8FCA9F1EC99E}"/>
                </a:ext>
              </a:extLst>
            </p:cNvPr>
            <p:cNvSpPr/>
            <p:nvPr/>
          </p:nvSpPr>
          <p:spPr>
            <a:xfrm>
              <a:off x="4577950" y="2153000"/>
              <a:ext cx="7800" cy="5250"/>
            </a:xfrm>
            <a:custGeom>
              <a:avLst/>
              <a:gdLst/>
              <a:ahLst/>
              <a:cxnLst/>
              <a:rect l="l" t="t" r="r" b="b"/>
              <a:pathLst>
                <a:path w="312" h="210" extrusionOk="0">
                  <a:moveTo>
                    <a:pt x="184" y="0"/>
                  </a:moveTo>
                  <a:cubicBezTo>
                    <a:pt x="175" y="0"/>
                    <a:pt x="165" y="1"/>
                    <a:pt x="155" y="3"/>
                  </a:cubicBezTo>
                  <a:cubicBezTo>
                    <a:pt x="95" y="15"/>
                    <a:pt x="48" y="27"/>
                    <a:pt x="12" y="75"/>
                  </a:cubicBezTo>
                  <a:cubicBezTo>
                    <a:pt x="0" y="87"/>
                    <a:pt x="0" y="122"/>
                    <a:pt x="12" y="134"/>
                  </a:cubicBezTo>
                  <a:cubicBezTo>
                    <a:pt x="48" y="182"/>
                    <a:pt x="95" y="194"/>
                    <a:pt x="155" y="206"/>
                  </a:cubicBezTo>
                  <a:cubicBezTo>
                    <a:pt x="165" y="208"/>
                    <a:pt x="175" y="209"/>
                    <a:pt x="184" y="209"/>
                  </a:cubicBezTo>
                  <a:cubicBezTo>
                    <a:pt x="312" y="209"/>
                    <a:pt x="312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12733;p44">
              <a:extLst>
                <a:ext uri="{FF2B5EF4-FFF2-40B4-BE49-F238E27FC236}">
                  <a16:creationId xmlns:a16="http://schemas.microsoft.com/office/drawing/2014/main" id="{3F11E29B-C8A5-36DA-C73E-347388CBB7AB}"/>
                </a:ext>
              </a:extLst>
            </p:cNvPr>
            <p:cNvSpPr/>
            <p:nvPr/>
          </p:nvSpPr>
          <p:spPr>
            <a:xfrm>
              <a:off x="4578525" y="2114225"/>
              <a:ext cx="9675" cy="4650"/>
            </a:xfrm>
            <a:custGeom>
              <a:avLst/>
              <a:gdLst/>
              <a:ahLst/>
              <a:cxnLst/>
              <a:rect l="l" t="t" r="r" b="b"/>
              <a:pathLst>
                <a:path w="387" h="186" extrusionOk="0">
                  <a:moveTo>
                    <a:pt x="257" y="1"/>
                  </a:moveTo>
                  <a:cubicBezTo>
                    <a:pt x="248" y="1"/>
                    <a:pt x="238" y="3"/>
                    <a:pt x="227" y="7"/>
                  </a:cubicBezTo>
                  <a:cubicBezTo>
                    <a:pt x="203" y="19"/>
                    <a:pt x="156" y="19"/>
                    <a:pt x="120" y="30"/>
                  </a:cubicBezTo>
                  <a:lnTo>
                    <a:pt x="37" y="78"/>
                  </a:lnTo>
                  <a:cubicBezTo>
                    <a:pt x="1" y="90"/>
                    <a:pt x="1" y="138"/>
                    <a:pt x="37" y="149"/>
                  </a:cubicBezTo>
                  <a:cubicBezTo>
                    <a:pt x="90" y="173"/>
                    <a:pt x="135" y="185"/>
                    <a:pt x="180" y="185"/>
                  </a:cubicBezTo>
                  <a:cubicBezTo>
                    <a:pt x="224" y="185"/>
                    <a:pt x="269" y="173"/>
                    <a:pt x="322" y="149"/>
                  </a:cubicBezTo>
                  <a:cubicBezTo>
                    <a:pt x="386" y="118"/>
                    <a:pt x="336" y="1"/>
                    <a:pt x="2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2734;p44">
              <a:extLst>
                <a:ext uri="{FF2B5EF4-FFF2-40B4-BE49-F238E27FC236}">
                  <a16:creationId xmlns:a16="http://schemas.microsoft.com/office/drawing/2014/main" id="{91BFE651-DD73-95EE-944C-F5B453CB7DE6}"/>
                </a:ext>
              </a:extLst>
            </p:cNvPr>
            <p:cNvSpPr/>
            <p:nvPr/>
          </p:nvSpPr>
          <p:spPr>
            <a:xfrm>
              <a:off x="4577950" y="2084475"/>
              <a:ext cx="3125" cy="2375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80" y="1"/>
                  </a:moveTo>
                  <a:cubicBezTo>
                    <a:pt x="74" y="1"/>
                    <a:pt x="67" y="2"/>
                    <a:pt x="60" y="6"/>
                  </a:cubicBezTo>
                  <a:cubicBezTo>
                    <a:pt x="48" y="6"/>
                    <a:pt x="48" y="18"/>
                    <a:pt x="24" y="18"/>
                  </a:cubicBezTo>
                  <a:cubicBezTo>
                    <a:pt x="0" y="30"/>
                    <a:pt x="0" y="77"/>
                    <a:pt x="24" y="77"/>
                  </a:cubicBezTo>
                  <a:cubicBezTo>
                    <a:pt x="48" y="77"/>
                    <a:pt x="48" y="89"/>
                    <a:pt x="60" y="89"/>
                  </a:cubicBezTo>
                  <a:cubicBezTo>
                    <a:pt x="67" y="93"/>
                    <a:pt x="74" y="95"/>
                    <a:pt x="80" y="95"/>
                  </a:cubicBezTo>
                  <a:cubicBezTo>
                    <a:pt x="124" y="95"/>
                    <a:pt x="124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2735;p44">
              <a:extLst>
                <a:ext uri="{FF2B5EF4-FFF2-40B4-BE49-F238E27FC236}">
                  <a16:creationId xmlns:a16="http://schemas.microsoft.com/office/drawing/2014/main" id="{65F3587C-A279-3149-A767-E6D2F7FB2115}"/>
                </a:ext>
              </a:extLst>
            </p:cNvPr>
            <p:cNvSpPr/>
            <p:nvPr/>
          </p:nvSpPr>
          <p:spPr>
            <a:xfrm>
              <a:off x="4521375" y="2057825"/>
              <a:ext cx="24150" cy="4450"/>
            </a:xfrm>
            <a:custGeom>
              <a:avLst/>
              <a:gdLst/>
              <a:ahLst/>
              <a:cxnLst/>
              <a:rect l="l" t="t" r="r" b="b"/>
              <a:pathLst>
                <a:path w="966" h="178" extrusionOk="0">
                  <a:moveTo>
                    <a:pt x="870" y="0"/>
                  </a:moveTo>
                  <a:cubicBezTo>
                    <a:pt x="584" y="12"/>
                    <a:pt x="299" y="24"/>
                    <a:pt x="37" y="84"/>
                  </a:cubicBezTo>
                  <a:cubicBezTo>
                    <a:pt x="1" y="84"/>
                    <a:pt x="1" y="143"/>
                    <a:pt x="37" y="143"/>
                  </a:cubicBezTo>
                  <a:cubicBezTo>
                    <a:pt x="156" y="170"/>
                    <a:pt x="280" y="178"/>
                    <a:pt x="406" y="178"/>
                  </a:cubicBezTo>
                  <a:cubicBezTo>
                    <a:pt x="558" y="178"/>
                    <a:pt x="714" y="167"/>
                    <a:pt x="870" y="167"/>
                  </a:cubicBezTo>
                  <a:cubicBezTo>
                    <a:pt x="965" y="167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12736;p44">
              <a:extLst>
                <a:ext uri="{FF2B5EF4-FFF2-40B4-BE49-F238E27FC236}">
                  <a16:creationId xmlns:a16="http://schemas.microsoft.com/office/drawing/2014/main" id="{5B56E990-9E0C-9A84-AA2E-15F6A4B3BEC1}"/>
                </a:ext>
              </a:extLst>
            </p:cNvPr>
            <p:cNvSpPr/>
            <p:nvPr/>
          </p:nvSpPr>
          <p:spPr>
            <a:xfrm>
              <a:off x="4510425" y="2055400"/>
              <a:ext cx="5275" cy="4025"/>
            </a:xfrm>
            <a:custGeom>
              <a:avLst/>
              <a:gdLst/>
              <a:ahLst/>
              <a:cxnLst/>
              <a:rect l="l" t="t" r="r" b="b"/>
              <a:pathLst>
                <a:path w="211" h="161" extrusionOk="0">
                  <a:moveTo>
                    <a:pt x="153" y="0"/>
                  </a:moveTo>
                  <a:cubicBezTo>
                    <a:pt x="149" y="0"/>
                    <a:pt x="145" y="1"/>
                    <a:pt x="141" y="2"/>
                  </a:cubicBezTo>
                  <a:cubicBezTo>
                    <a:pt x="94" y="50"/>
                    <a:pt x="58" y="74"/>
                    <a:pt x="10" y="121"/>
                  </a:cubicBezTo>
                  <a:cubicBezTo>
                    <a:pt x="1" y="141"/>
                    <a:pt x="15" y="160"/>
                    <a:pt x="27" y="160"/>
                  </a:cubicBezTo>
                  <a:cubicBezTo>
                    <a:pt x="29" y="160"/>
                    <a:pt x="32" y="159"/>
                    <a:pt x="34" y="157"/>
                  </a:cubicBezTo>
                  <a:cubicBezTo>
                    <a:pt x="82" y="109"/>
                    <a:pt x="141" y="97"/>
                    <a:pt x="189" y="50"/>
                  </a:cubicBezTo>
                  <a:cubicBezTo>
                    <a:pt x="210" y="39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12737;p44">
              <a:extLst>
                <a:ext uri="{FF2B5EF4-FFF2-40B4-BE49-F238E27FC236}">
                  <a16:creationId xmlns:a16="http://schemas.microsoft.com/office/drawing/2014/main" id="{61E5123C-8083-27C9-C771-84FC7D588AA2}"/>
                </a:ext>
              </a:extLst>
            </p:cNvPr>
            <p:cNvSpPr/>
            <p:nvPr/>
          </p:nvSpPr>
          <p:spPr>
            <a:xfrm>
              <a:off x="4458400" y="2051575"/>
              <a:ext cx="49325" cy="15950"/>
            </a:xfrm>
            <a:custGeom>
              <a:avLst/>
              <a:gdLst/>
              <a:ahLst/>
              <a:cxnLst/>
              <a:rect l="l" t="t" r="r" b="b"/>
              <a:pathLst>
                <a:path w="1973" h="638" extrusionOk="0">
                  <a:moveTo>
                    <a:pt x="1960" y="0"/>
                  </a:moveTo>
                  <a:cubicBezTo>
                    <a:pt x="1341" y="298"/>
                    <a:pt x="663" y="369"/>
                    <a:pt x="20" y="596"/>
                  </a:cubicBezTo>
                  <a:cubicBezTo>
                    <a:pt x="0" y="605"/>
                    <a:pt x="4" y="638"/>
                    <a:pt x="19" y="638"/>
                  </a:cubicBezTo>
                  <a:cubicBezTo>
                    <a:pt x="23" y="638"/>
                    <a:pt x="27" y="636"/>
                    <a:pt x="32" y="631"/>
                  </a:cubicBezTo>
                  <a:cubicBezTo>
                    <a:pt x="686" y="453"/>
                    <a:pt x="1365" y="322"/>
                    <a:pt x="1972" y="12"/>
                  </a:cubicBezTo>
                  <a:cubicBezTo>
                    <a:pt x="1972" y="12"/>
                    <a:pt x="1972" y="0"/>
                    <a:pt x="19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2738;p44">
              <a:extLst>
                <a:ext uri="{FF2B5EF4-FFF2-40B4-BE49-F238E27FC236}">
                  <a16:creationId xmlns:a16="http://schemas.microsoft.com/office/drawing/2014/main" id="{58A0122E-7985-4F5B-58D1-8BC03BC03984}"/>
                </a:ext>
              </a:extLst>
            </p:cNvPr>
            <p:cNvSpPr/>
            <p:nvPr/>
          </p:nvSpPr>
          <p:spPr>
            <a:xfrm>
              <a:off x="4458575" y="2044825"/>
              <a:ext cx="23075" cy="7875"/>
            </a:xfrm>
            <a:custGeom>
              <a:avLst/>
              <a:gdLst/>
              <a:ahLst/>
              <a:cxnLst/>
              <a:rect l="l" t="t" r="r" b="b"/>
              <a:pathLst>
                <a:path w="923" h="315" extrusionOk="0">
                  <a:moveTo>
                    <a:pt x="834" y="1"/>
                  </a:moveTo>
                  <a:cubicBezTo>
                    <a:pt x="823" y="1"/>
                    <a:pt x="811" y="3"/>
                    <a:pt x="798" y="8"/>
                  </a:cubicBezTo>
                  <a:cubicBezTo>
                    <a:pt x="667" y="92"/>
                    <a:pt x="525" y="116"/>
                    <a:pt x="370" y="128"/>
                  </a:cubicBezTo>
                  <a:cubicBezTo>
                    <a:pt x="251" y="151"/>
                    <a:pt x="132" y="151"/>
                    <a:pt x="25" y="211"/>
                  </a:cubicBezTo>
                  <a:cubicBezTo>
                    <a:pt x="1" y="223"/>
                    <a:pt x="1" y="282"/>
                    <a:pt x="36" y="294"/>
                  </a:cubicBezTo>
                  <a:cubicBezTo>
                    <a:pt x="82" y="309"/>
                    <a:pt x="128" y="315"/>
                    <a:pt x="174" y="315"/>
                  </a:cubicBezTo>
                  <a:cubicBezTo>
                    <a:pt x="272" y="315"/>
                    <a:pt x="372" y="290"/>
                    <a:pt x="477" y="282"/>
                  </a:cubicBezTo>
                  <a:cubicBezTo>
                    <a:pt x="620" y="247"/>
                    <a:pt x="763" y="211"/>
                    <a:pt x="882" y="128"/>
                  </a:cubicBezTo>
                  <a:cubicBezTo>
                    <a:pt x="922" y="77"/>
                    <a:pt x="894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739;p44">
              <a:extLst>
                <a:ext uri="{FF2B5EF4-FFF2-40B4-BE49-F238E27FC236}">
                  <a16:creationId xmlns:a16="http://schemas.microsoft.com/office/drawing/2014/main" id="{8A061022-3622-346D-5392-0AEC62EB023E}"/>
                </a:ext>
              </a:extLst>
            </p:cNvPr>
            <p:cNvSpPr/>
            <p:nvPr/>
          </p:nvSpPr>
          <p:spPr>
            <a:xfrm>
              <a:off x="4425550" y="2050975"/>
              <a:ext cx="18175" cy="6125"/>
            </a:xfrm>
            <a:custGeom>
              <a:avLst/>
              <a:gdLst/>
              <a:ahLst/>
              <a:cxnLst/>
              <a:rect l="l" t="t" r="r" b="b"/>
              <a:pathLst>
                <a:path w="727" h="245" extrusionOk="0">
                  <a:moveTo>
                    <a:pt x="679" y="1"/>
                  </a:moveTo>
                  <a:cubicBezTo>
                    <a:pt x="560" y="36"/>
                    <a:pt x="441" y="60"/>
                    <a:pt x="334" y="96"/>
                  </a:cubicBezTo>
                  <a:cubicBezTo>
                    <a:pt x="238" y="120"/>
                    <a:pt x="131" y="120"/>
                    <a:pt x="24" y="167"/>
                  </a:cubicBezTo>
                  <a:cubicBezTo>
                    <a:pt x="0" y="179"/>
                    <a:pt x="12" y="239"/>
                    <a:pt x="36" y="239"/>
                  </a:cubicBezTo>
                  <a:cubicBezTo>
                    <a:pt x="53" y="243"/>
                    <a:pt x="70" y="244"/>
                    <a:pt x="87" y="244"/>
                  </a:cubicBezTo>
                  <a:cubicBezTo>
                    <a:pt x="177" y="244"/>
                    <a:pt x="267" y="197"/>
                    <a:pt x="357" y="167"/>
                  </a:cubicBezTo>
                  <a:cubicBezTo>
                    <a:pt x="464" y="120"/>
                    <a:pt x="572" y="84"/>
                    <a:pt x="691" y="48"/>
                  </a:cubicBezTo>
                  <a:cubicBezTo>
                    <a:pt x="726" y="36"/>
                    <a:pt x="715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2740;p44">
              <a:extLst>
                <a:ext uri="{FF2B5EF4-FFF2-40B4-BE49-F238E27FC236}">
                  <a16:creationId xmlns:a16="http://schemas.microsoft.com/office/drawing/2014/main" id="{1D8A9DD1-88B8-E265-8823-FD2BFFE4D4E7}"/>
                </a:ext>
              </a:extLst>
            </p:cNvPr>
            <p:cNvSpPr/>
            <p:nvPr/>
          </p:nvSpPr>
          <p:spPr>
            <a:xfrm>
              <a:off x="4423150" y="2038775"/>
              <a:ext cx="18625" cy="3600"/>
            </a:xfrm>
            <a:custGeom>
              <a:avLst/>
              <a:gdLst/>
              <a:ahLst/>
              <a:cxnLst/>
              <a:rect l="l" t="t" r="r" b="b"/>
              <a:pathLst>
                <a:path w="745" h="144" extrusionOk="0">
                  <a:moveTo>
                    <a:pt x="715" y="0"/>
                  </a:moveTo>
                  <a:cubicBezTo>
                    <a:pt x="489" y="24"/>
                    <a:pt x="239" y="24"/>
                    <a:pt x="37" y="108"/>
                  </a:cubicBezTo>
                  <a:cubicBezTo>
                    <a:pt x="1" y="119"/>
                    <a:pt x="1" y="143"/>
                    <a:pt x="37" y="143"/>
                  </a:cubicBezTo>
                  <a:cubicBezTo>
                    <a:pt x="251" y="143"/>
                    <a:pt x="489" y="72"/>
                    <a:pt x="715" y="24"/>
                  </a:cubicBezTo>
                  <a:cubicBezTo>
                    <a:pt x="720" y="26"/>
                    <a:pt x="724" y="27"/>
                    <a:pt x="727" y="27"/>
                  </a:cubicBezTo>
                  <a:cubicBezTo>
                    <a:pt x="744" y="27"/>
                    <a:pt x="725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741;p44">
              <a:extLst>
                <a:ext uri="{FF2B5EF4-FFF2-40B4-BE49-F238E27FC236}">
                  <a16:creationId xmlns:a16="http://schemas.microsoft.com/office/drawing/2014/main" id="{D972F3BF-8A57-A385-E4CC-47506A493EE9}"/>
                </a:ext>
              </a:extLst>
            </p:cNvPr>
            <p:cNvSpPr/>
            <p:nvPr/>
          </p:nvSpPr>
          <p:spPr>
            <a:xfrm>
              <a:off x="4405000" y="2034875"/>
              <a:ext cx="15425" cy="4275"/>
            </a:xfrm>
            <a:custGeom>
              <a:avLst/>
              <a:gdLst/>
              <a:ahLst/>
              <a:cxnLst/>
              <a:rect l="l" t="t" r="r" b="b"/>
              <a:pathLst>
                <a:path w="617" h="171" extrusionOk="0">
                  <a:moveTo>
                    <a:pt x="590" y="0"/>
                  </a:moveTo>
                  <a:cubicBezTo>
                    <a:pt x="588" y="0"/>
                    <a:pt x="586" y="1"/>
                    <a:pt x="584" y="2"/>
                  </a:cubicBezTo>
                  <a:cubicBezTo>
                    <a:pt x="477" y="25"/>
                    <a:pt x="382" y="37"/>
                    <a:pt x="286" y="61"/>
                  </a:cubicBezTo>
                  <a:cubicBezTo>
                    <a:pt x="191" y="85"/>
                    <a:pt x="96" y="85"/>
                    <a:pt x="24" y="121"/>
                  </a:cubicBezTo>
                  <a:cubicBezTo>
                    <a:pt x="1" y="145"/>
                    <a:pt x="13" y="168"/>
                    <a:pt x="36" y="168"/>
                  </a:cubicBezTo>
                  <a:cubicBezTo>
                    <a:pt x="49" y="170"/>
                    <a:pt x="62" y="171"/>
                    <a:pt x="75" y="171"/>
                  </a:cubicBezTo>
                  <a:cubicBezTo>
                    <a:pt x="154" y="171"/>
                    <a:pt x="226" y="141"/>
                    <a:pt x="298" y="121"/>
                  </a:cubicBezTo>
                  <a:cubicBezTo>
                    <a:pt x="382" y="109"/>
                    <a:pt x="489" y="85"/>
                    <a:pt x="584" y="61"/>
                  </a:cubicBezTo>
                  <a:cubicBezTo>
                    <a:pt x="617" y="50"/>
                    <a:pt x="610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742;p44">
              <a:extLst>
                <a:ext uri="{FF2B5EF4-FFF2-40B4-BE49-F238E27FC236}">
                  <a16:creationId xmlns:a16="http://schemas.microsoft.com/office/drawing/2014/main" id="{AA3A86E0-EB24-3325-5C1F-43814C0A77C6}"/>
                </a:ext>
              </a:extLst>
            </p:cNvPr>
            <p:cNvSpPr/>
            <p:nvPr/>
          </p:nvSpPr>
          <p:spPr>
            <a:xfrm>
              <a:off x="4380600" y="2030150"/>
              <a:ext cx="21150" cy="5400"/>
            </a:xfrm>
            <a:custGeom>
              <a:avLst/>
              <a:gdLst/>
              <a:ahLst/>
              <a:cxnLst/>
              <a:rect l="l" t="t" r="r" b="b"/>
              <a:pathLst>
                <a:path w="846" h="216" extrusionOk="0">
                  <a:moveTo>
                    <a:pt x="738" y="0"/>
                  </a:moveTo>
                  <a:cubicBezTo>
                    <a:pt x="500" y="24"/>
                    <a:pt x="262" y="60"/>
                    <a:pt x="36" y="155"/>
                  </a:cubicBezTo>
                  <a:cubicBezTo>
                    <a:pt x="0" y="167"/>
                    <a:pt x="24" y="214"/>
                    <a:pt x="48" y="214"/>
                  </a:cubicBezTo>
                  <a:cubicBezTo>
                    <a:pt x="65" y="215"/>
                    <a:pt x="83" y="216"/>
                    <a:pt x="100" y="216"/>
                  </a:cubicBezTo>
                  <a:cubicBezTo>
                    <a:pt x="309" y="216"/>
                    <a:pt x="519" y="155"/>
                    <a:pt x="738" y="155"/>
                  </a:cubicBezTo>
                  <a:cubicBezTo>
                    <a:pt x="846" y="155"/>
                    <a:pt x="846" y="0"/>
                    <a:pt x="7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12743;p44">
              <a:extLst>
                <a:ext uri="{FF2B5EF4-FFF2-40B4-BE49-F238E27FC236}">
                  <a16:creationId xmlns:a16="http://schemas.microsoft.com/office/drawing/2014/main" id="{912CCAFA-52C0-C018-76FF-448B931C9C27}"/>
                </a:ext>
              </a:extLst>
            </p:cNvPr>
            <p:cNvSpPr/>
            <p:nvPr/>
          </p:nvSpPr>
          <p:spPr>
            <a:xfrm>
              <a:off x="4372250" y="2011675"/>
              <a:ext cx="12075" cy="6700"/>
            </a:xfrm>
            <a:custGeom>
              <a:avLst/>
              <a:gdLst/>
              <a:ahLst/>
              <a:cxnLst/>
              <a:rect l="l" t="t" r="r" b="b"/>
              <a:pathLst>
                <a:path w="483" h="268" extrusionOk="0">
                  <a:moveTo>
                    <a:pt x="391" y="0"/>
                  </a:moveTo>
                  <a:cubicBezTo>
                    <a:pt x="373" y="0"/>
                    <a:pt x="357" y="7"/>
                    <a:pt x="346" y="25"/>
                  </a:cubicBezTo>
                  <a:cubicBezTo>
                    <a:pt x="299" y="84"/>
                    <a:pt x="251" y="120"/>
                    <a:pt x="191" y="132"/>
                  </a:cubicBezTo>
                  <a:cubicBezTo>
                    <a:pt x="132" y="168"/>
                    <a:pt x="84" y="180"/>
                    <a:pt x="25" y="203"/>
                  </a:cubicBezTo>
                  <a:cubicBezTo>
                    <a:pt x="1" y="227"/>
                    <a:pt x="13" y="263"/>
                    <a:pt x="49" y="263"/>
                  </a:cubicBezTo>
                  <a:cubicBezTo>
                    <a:pt x="68" y="266"/>
                    <a:pt x="88" y="267"/>
                    <a:pt x="108" y="267"/>
                  </a:cubicBezTo>
                  <a:cubicBezTo>
                    <a:pt x="242" y="267"/>
                    <a:pt x="372" y="199"/>
                    <a:pt x="465" y="84"/>
                  </a:cubicBezTo>
                  <a:cubicBezTo>
                    <a:pt x="482" y="42"/>
                    <a:pt x="433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12744;p44">
              <a:extLst>
                <a:ext uri="{FF2B5EF4-FFF2-40B4-BE49-F238E27FC236}">
                  <a16:creationId xmlns:a16="http://schemas.microsoft.com/office/drawing/2014/main" id="{CC68EF90-A89F-D5DC-A44F-ECAD058C7CD1}"/>
                </a:ext>
              </a:extLst>
            </p:cNvPr>
            <p:cNvSpPr/>
            <p:nvPr/>
          </p:nvSpPr>
          <p:spPr>
            <a:xfrm>
              <a:off x="4371975" y="2008700"/>
              <a:ext cx="9250" cy="1225"/>
            </a:xfrm>
            <a:custGeom>
              <a:avLst/>
              <a:gdLst/>
              <a:ahLst/>
              <a:cxnLst/>
              <a:rect l="l" t="t" r="r" b="b"/>
              <a:pathLst>
                <a:path w="370" h="49" extrusionOk="0">
                  <a:moveTo>
                    <a:pt x="369" y="1"/>
                  </a:moveTo>
                  <a:cubicBezTo>
                    <a:pt x="250" y="1"/>
                    <a:pt x="131" y="1"/>
                    <a:pt x="12" y="25"/>
                  </a:cubicBezTo>
                  <a:cubicBezTo>
                    <a:pt x="0" y="25"/>
                    <a:pt x="12" y="49"/>
                    <a:pt x="12" y="49"/>
                  </a:cubicBezTo>
                  <a:cubicBezTo>
                    <a:pt x="131" y="13"/>
                    <a:pt x="250" y="13"/>
                    <a:pt x="3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2745;p44">
              <a:extLst>
                <a:ext uri="{FF2B5EF4-FFF2-40B4-BE49-F238E27FC236}">
                  <a16:creationId xmlns:a16="http://schemas.microsoft.com/office/drawing/2014/main" id="{E2F9A089-B528-0B35-601C-431AF395339C}"/>
                </a:ext>
              </a:extLst>
            </p:cNvPr>
            <p:cNvSpPr/>
            <p:nvPr/>
          </p:nvSpPr>
          <p:spPr>
            <a:xfrm>
              <a:off x="4374050" y="1998300"/>
              <a:ext cx="12825" cy="6275"/>
            </a:xfrm>
            <a:custGeom>
              <a:avLst/>
              <a:gdLst/>
              <a:ahLst/>
              <a:cxnLst/>
              <a:rect l="l" t="t" r="r" b="b"/>
              <a:pathLst>
                <a:path w="513" h="251" extrusionOk="0">
                  <a:moveTo>
                    <a:pt x="417" y="0"/>
                  </a:moveTo>
                  <a:cubicBezTo>
                    <a:pt x="286" y="0"/>
                    <a:pt x="96" y="60"/>
                    <a:pt x="12" y="179"/>
                  </a:cubicBezTo>
                  <a:cubicBezTo>
                    <a:pt x="0" y="203"/>
                    <a:pt x="12" y="250"/>
                    <a:pt x="60" y="250"/>
                  </a:cubicBezTo>
                  <a:cubicBezTo>
                    <a:pt x="119" y="238"/>
                    <a:pt x="167" y="226"/>
                    <a:pt x="227" y="179"/>
                  </a:cubicBezTo>
                  <a:cubicBezTo>
                    <a:pt x="286" y="143"/>
                    <a:pt x="346" y="119"/>
                    <a:pt x="417" y="119"/>
                  </a:cubicBezTo>
                  <a:cubicBezTo>
                    <a:pt x="421" y="120"/>
                    <a:pt x="425" y="120"/>
                    <a:pt x="429" y="120"/>
                  </a:cubicBezTo>
                  <a:cubicBezTo>
                    <a:pt x="512" y="120"/>
                    <a:pt x="508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746;p44">
              <a:extLst>
                <a:ext uri="{FF2B5EF4-FFF2-40B4-BE49-F238E27FC236}">
                  <a16:creationId xmlns:a16="http://schemas.microsoft.com/office/drawing/2014/main" id="{BF27E6D8-CC96-C5E4-0EDD-FF4A95B156A6}"/>
                </a:ext>
              </a:extLst>
            </p:cNvPr>
            <p:cNvSpPr/>
            <p:nvPr/>
          </p:nvSpPr>
          <p:spPr>
            <a:xfrm>
              <a:off x="4366900" y="1981625"/>
              <a:ext cx="16975" cy="4100"/>
            </a:xfrm>
            <a:custGeom>
              <a:avLst/>
              <a:gdLst/>
              <a:ahLst/>
              <a:cxnLst/>
              <a:rect l="l" t="t" r="r" b="b"/>
              <a:pathLst>
                <a:path w="679" h="164" extrusionOk="0">
                  <a:moveTo>
                    <a:pt x="596" y="0"/>
                  </a:moveTo>
                  <a:cubicBezTo>
                    <a:pt x="501" y="0"/>
                    <a:pt x="405" y="0"/>
                    <a:pt x="298" y="12"/>
                  </a:cubicBezTo>
                  <a:cubicBezTo>
                    <a:pt x="215" y="24"/>
                    <a:pt x="108" y="24"/>
                    <a:pt x="36" y="72"/>
                  </a:cubicBezTo>
                  <a:cubicBezTo>
                    <a:pt x="1" y="84"/>
                    <a:pt x="1" y="143"/>
                    <a:pt x="48" y="155"/>
                  </a:cubicBezTo>
                  <a:cubicBezTo>
                    <a:pt x="65" y="161"/>
                    <a:pt x="83" y="163"/>
                    <a:pt x="102" y="163"/>
                  </a:cubicBezTo>
                  <a:cubicBezTo>
                    <a:pt x="160" y="163"/>
                    <a:pt x="223" y="140"/>
                    <a:pt x="286" y="131"/>
                  </a:cubicBezTo>
                  <a:lnTo>
                    <a:pt x="596" y="84"/>
                  </a:lnTo>
                  <a:cubicBezTo>
                    <a:pt x="601" y="84"/>
                    <a:pt x="605" y="85"/>
                    <a:pt x="610" y="85"/>
                  </a:cubicBezTo>
                  <a:cubicBezTo>
                    <a:pt x="679" y="85"/>
                    <a:pt x="674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2747;p44">
              <a:extLst>
                <a:ext uri="{FF2B5EF4-FFF2-40B4-BE49-F238E27FC236}">
                  <a16:creationId xmlns:a16="http://schemas.microsoft.com/office/drawing/2014/main" id="{735097B9-BA5F-5BEF-A6C8-661ED81ACC47}"/>
                </a:ext>
              </a:extLst>
            </p:cNvPr>
            <p:cNvSpPr/>
            <p:nvPr/>
          </p:nvSpPr>
          <p:spPr>
            <a:xfrm>
              <a:off x="4373750" y="1965675"/>
              <a:ext cx="25425" cy="5600"/>
            </a:xfrm>
            <a:custGeom>
              <a:avLst/>
              <a:gdLst/>
              <a:ahLst/>
              <a:cxnLst/>
              <a:rect l="l" t="t" r="r" b="b"/>
              <a:pathLst>
                <a:path w="1017" h="224" extrusionOk="0">
                  <a:moveTo>
                    <a:pt x="619" y="1"/>
                  </a:moveTo>
                  <a:cubicBezTo>
                    <a:pt x="568" y="1"/>
                    <a:pt x="516" y="3"/>
                    <a:pt x="465" y="7"/>
                  </a:cubicBezTo>
                  <a:cubicBezTo>
                    <a:pt x="322" y="19"/>
                    <a:pt x="167" y="19"/>
                    <a:pt x="48" y="115"/>
                  </a:cubicBezTo>
                  <a:cubicBezTo>
                    <a:pt x="0" y="138"/>
                    <a:pt x="12" y="222"/>
                    <a:pt x="72" y="222"/>
                  </a:cubicBezTo>
                  <a:cubicBezTo>
                    <a:pt x="83" y="223"/>
                    <a:pt x="94" y="223"/>
                    <a:pt x="105" y="223"/>
                  </a:cubicBezTo>
                  <a:cubicBezTo>
                    <a:pt x="215" y="223"/>
                    <a:pt x="335" y="174"/>
                    <a:pt x="465" y="174"/>
                  </a:cubicBezTo>
                  <a:cubicBezTo>
                    <a:pt x="503" y="167"/>
                    <a:pt x="543" y="164"/>
                    <a:pt x="583" y="164"/>
                  </a:cubicBezTo>
                  <a:cubicBezTo>
                    <a:pt x="679" y="164"/>
                    <a:pt x="780" y="181"/>
                    <a:pt x="882" y="198"/>
                  </a:cubicBezTo>
                  <a:cubicBezTo>
                    <a:pt x="888" y="200"/>
                    <a:pt x="895" y="200"/>
                    <a:pt x="901" y="200"/>
                  </a:cubicBezTo>
                  <a:cubicBezTo>
                    <a:pt x="983" y="200"/>
                    <a:pt x="1017" y="65"/>
                    <a:pt x="917" y="43"/>
                  </a:cubicBezTo>
                  <a:cubicBezTo>
                    <a:pt x="822" y="11"/>
                    <a:pt x="721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748;p44">
              <a:extLst>
                <a:ext uri="{FF2B5EF4-FFF2-40B4-BE49-F238E27FC236}">
                  <a16:creationId xmlns:a16="http://schemas.microsoft.com/office/drawing/2014/main" id="{F71E3642-3569-17D3-45C4-F4B42B24F295}"/>
                </a:ext>
              </a:extLst>
            </p:cNvPr>
            <p:cNvSpPr/>
            <p:nvPr/>
          </p:nvSpPr>
          <p:spPr>
            <a:xfrm>
              <a:off x="4392800" y="1960275"/>
              <a:ext cx="7625" cy="3025"/>
            </a:xfrm>
            <a:custGeom>
              <a:avLst/>
              <a:gdLst/>
              <a:ahLst/>
              <a:cxnLst/>
              <a:rect l="l" t="t" r="r" b="b"/>
              <a:pathLst>
                <a:path w="305" h="121" extrusionOk="0">
                  <a:moveTo>
                    <a:pt x="87" y="1"/>
                  </a:moveTo>
                  <a:cubicBezTo>
                    <a:pt x="60" y="1"/>
                    <a:pt x="35" y="6"/>
                    <a:pt x="12" y="21"/>
                  </a:cubicBezTo>
                  <a:cubicBezTo>
                    <a:pt x="0" y="33"/>
                    <a:pt x="0" y="57"/>
                    <a:pt x="12" y="81"/>
                  </a:cubicBezTo>
                  <a:cubicBezTo>
                    <a:pt x="84" y="104"/>
                    <a:pt x="155" y="92"/>
                    <a:pt x="239" y="116"/>
                  </a:cubicBezTo>
                  <a:cubicBezTo>
                    <a:pt x="243" y="119"/>
                    <a:pt x="247" y="121"/>
                    <a:pt x="252" y="121"/>
                  </a:cubicBezTo>
                  <a:cubicBezTo>
                    <a:pt x="282" y="121"/>
                    <a:pt x="304" y="55"/>
                    <a:pt x="262" y="45"/>
                  </a:cubicBezTo>
                  <a:cubicBezTo>
                    <a:pt x="213" y="28"/>
                    <a:pt x="147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749;p44">
              <a:extLst>
                <a:ext uri="{FF2B5EF4-FFF2-40B4-BE49-F238E27FC236}">
                  <a16:creationId xmlns:a16="http://schemas.microsoft.com/office/drawing/2014/main" id="{54D1D639-B482-3CED-BF5C-C81AB684A1D4}"/>
                </a:ext>
              </a:extLst>
            </p:cNvPr>
            <p:cNvSpPr/>
            <p:nvPr/>
          </p:nvSpPr>
          <p:spPr>
            <a:xfrm>
              <a:off x="4384475" y="1953775"/>
              <a:ext cx="23825" cy="5925"/>
            </a:xfrm>
            <a:custGeom>
              <a:avLst/>
              <a:gdLst/>
              <a:ahLst/>
              <a:cxnLst/>
              <a:rect l="l" t="t" r="r" b="b"/>
              <a:pathLst>
                <a:path w="953" h="237" extrusionOk="0">
                  <a:moveTo>
                    <a:pt x="454" y="0"/>
                  </a:moveTo>
                  <a:cubicBezTo>
                    <a:pt x="304" y="0"/>
                    <a:pt x="157" y="31"/>
                    <a:pt x="48" y="102"/>
                  </a:cubicBezTo>
                  <a:cubicBezTo>
                    <a:pt x="0" y="126"/>
                    <a:pt x="0" y="198"/>
                    <a:pt x="60" y="221"/>
                  </a:cubicBezTo>
                  <a:cubicBezTo>
                    <a:pt x="99" y="232"/>
                    <a:pt x="139" y="237"/>
                    <a:pt x="179" y="237"/>
                  </a:cubicBezTo>
                  <a:cubicBezTo>
                    <a:pt x="271" y="237"/>
                    <a:pt x="365" y="214"/>
                    <a:pt x="464" y="198"/>
                  </a:cubicBezTo>
                  <a:cubicBezTo>
                    <a:pt x="607" y="174"/>
                    <a:pt x="786" y="138"/>
                    <a:pt x="941" y="126"/>
                  </a:cubicBezTo>
                  <a:cubicBezTo>
                    <a:pt x="953" y="126"/>
                    <a:pt x="953" y="126"/>
                    <a:pt x="941" y="114"/>
                  </a:cubicBezTo>
                  <a:cubicBezTo>
                    <a:pt x="812" y="43"/>
                    <a:pt x="63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750;p44">
              <a:extLst>
                <a:ext uri="{FF2B5EF4-FFF2-40B4-BE49-F238E27FC236}">
                  <a16:creationId xmlns:a16="http://schemas.microsoft.com/office/drawing/2014/main" id="{FCEAF1AC-7AF2-0463-142C-C52E54BB0A93}"/>
                </a:ext>
              </a:extLst>
            </p:cNvPr>
            <p:cNvSpPr/>
            <p:nvPr/>
          </p:nvSpPr>
          <p:spPr>
            <a:xfrm>
              <a:off x="4315400" y="1948000"/>
              <a:ext cx="102725" cy="9475"/>
            </a:xfrm>
            <a:custGeom>
              <a:avLst/>
              <a:gdLst/>
              <a:ahLst/>
              <a:cxnLst/>
              <a:rect l="l" t="t" r="r" b="b"/>
              <a:pathLst>
                <a:path w="4109" h="379" extrusionOk="0">
                  <a:moveTo>
                    <a:pt x="4061" y="0"/>
                  </a:moveTo>
                  <a:cubicBezTo>
                    <a:pt x="3710" y="54"/>
                    <a:pt x="3358" y="57"/>
                    <a:pt x="3009" y="57"/>
                  </a:cubicBezTo>
                  <a:cubicBezTo>
                    <a:pt x="2965" y="57"/>
                    <a:pt x="2921" y="57"/>
                    <a:pt x="2878" y="57"/>
                  </a:cubicBezTo>
                  <a:cubicBezTo>
                    <a:pt x="2572" y="57"/>
                    <a:pt x="2267" y="59"/>
                    <a:pt x="1965" y="95"/>
                  </a:cubicBezTo>
                  <a:cubicBezTo>
                    <a:pt x="1322" y="155"/>
                    <a:pt x="679" y="214"/>
                    <a:pt x="60" y="274"/>
                  </a:cubicBezTo>
                  <a:cubicBezTo>
                    <a:pt x="1" y="274"/>
                    <a:pt x="1" y="369"/>
                    <a:pt x="60" y="369"/>
                  </a:cubicBezTo>
                  <a:cubicBezTo>
                    <a:pt x="154" y="376"/>
                    <a:pt x="247" y="379"/>
                    <a:pt x="341" y="379"/>
                  </a:cubicBezTo>
                  <a:cubicBezTo>
                    <a:pt x="929" y="379"/>
                    <a:pt x="1523" y="262"/>
                    <a:pt x="2108" y="191"/>
                  </a:cubicBezTo>
                  <a:cubicBezTo>
                    <a:pt x="2763" y="119"/>
                    <a:pt x="3430" y="179"/>
                    <a:pt x="4073" y="60"/>
                  </a:cubicBezTo>
                  <a:cubicBezTo>
                    <a:pt x="4108" y="60"/>
                    <a:pt x="4085" y="0"/>
                    <a:pt x="40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751;p44">
              <a:extLst>
                <a:ext uri="{FF2B5EF4-FFF2-40B4-BE49-F238E27FC236}">
                  <a16:creationId xmlns:a16="http://schemas.microsoft.com/office/drawing/2014/main" id="{D8C10DEB-635B-37B5-1DC7-F038D62A0F77}"/>
                </a:ext>
              </a:extLst>
            </p:cNvPr>
            <p:cNvSpPr/>
            <p:nvPr/>
          </p:nvSpPr>
          <p:spPr>
            <a:xfrm>
              <a:off x="4398150" y="1943675"/>
              <a:ext cx="25925" cy="3175"/>
            </a:xfrm>
            <a:custGeom>
              <a:avLst/>
              <a:gdLst/>
              <a:ahLst/>
              <a:cxnLst/>
              <a:rect l="l" t="t" r="r" b="b"/>
              <a:pathLst>
                <a:path w="1037" h="127" extrusionOk="0">
                  <a:moveTo>
                    <a:pt x="496" y="0"/>
                  </a:moveTo>
                  <a:cubicBezTo>
                    <a:pt x="340" y="0"/>
                    <a:pt x="185" y="6"/>
                    <a:pt x="36" y="30"/>
                  </a:cubicBezTo>
                  <a:cubicBezTo>
                    <a:pt x="1" y="30"/>
                    <a:pt x="1" y="102"/>
                    <a:pt x="36" y="102"/>
                  </a:cubicBezTo>
                  <a:cubicBezTo>
                    <a:pt x="160" y="121"/>
                    <a:pt x="284" y="126"/>
                    <a:pt x="408" y="126"/>
                  </a:cubicBezTo>
                  <a:cubicBezTo>
                    <a:pt x="594" y="126"/>
                    <a:pt x="779" y="114"/>
                    <a:pt x="965" y="114"/>
                  </a:cubicBezTo>
                  <a:cubicBezTo>
                    <a:pt x="1037" y="114"/>
                    <a:pt x="1037" y="6"/>
                    <a:pt x="965" y="6"/>
                  </a:cubicBezTo>
                  <a:cubicBezTo>
                    <a:pt x="810" y="6"/>
                    <a:pt x="653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8" name="Google Shape;12752;p44">
              <a:extLst>
                <a:ext uri="{FF2B5EF4-FFF2-40B4-BE49-F238E27FC236}">
                  <a16:creationId xmlns:a16="http://schemas.microsoft.com/office/drawing/2014/main" id="{4039F912-5CBF-811F-61B3-1CABCA48A8A4}"/>
                </a:ext>
              </a:extLst>
            </p:cNvPr>
            <p:cNvSpPr/>
            <p:nvPr/>
          </p:nvSpPr>
          <p:spPr>
            <a:xfrm>
              <a:off x="4389825" y="1937600"/>
              <a:ext cx="30675" cy="3650"/>
            </a:xfrm>
            <a:custGeom>
              <a:avLst/>
              <a:gdLst/>
              <a:ahLst/>
              <a:cxnLst/>
              <a:rect l="l" t="t" r="r" b="b"/>
              <a:pathLst>
                <a:path w="1227" h="146" extrusionOk="0">
                  <a:moveTo>
                    <a:pt x="541" y="1"/>
                  </a:moveTo>
                  <a:cubicBezTo>
                    <a:pt x="372" y="1"/>
                    <a:pt x="203" y="7"/>
                    <a:pt x="36" y="23"/>
                  </a:cubicBezTo>
                  <a:cubicBezTo>
                    <a:pt x="0" y="23"/>
                    <a:pt x="0" y="83"/>
                    <a:pt x="36" y="83"/>
                  </a:cubicBezTo>
                  <a:cubicBezTo>
                    <a:pt x="405" y="130"/>
                    <a:pt x="786" y="118"/>
                    <a:pt x="1155" y="142"/>
                  </a:cubicBezTo>
                  <a:cubicBezTo>
                    <a:pt x="1162" y="144"/>
                    <a:pt x="1168" y="145"/>
                    <a:pt x="1173" y="145"/>
                  </a:cubicBezTo>
                  <a:cubicBezTo>
                    <a:pt x="1226" y="145"/>
                    <a:pt x="1220" y="45"/>
                    <a:pt x="1155" y="23"/>
                  </a:cubicBezTo>
                  <a:cubicBezTo>
                    <a:pt x="953" y="10"/>
                    <a:pt x="747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753;p44">
              <a:extLst>
                <a:ext uri="{FF2B5EF4-FFF2-40B4-BE49-F238E27FC236}">
                  <a16:creationId xmlns:a16="http://schemas.microsoft.com/office/drawing/2014/main" id="{625E17F1-3EA5-EDC4-9286-FDFF81DAD273}"/>
                </a:ext>
              </a:extLst>
            </p:cNvPr>
            <p:cNvSpPr/>
            <p:nvPr/>
          </p:nvSpPr>
          <p:spPr>
            <a:xfrm>
              <a:off x="4270750" y="1935775"/>
              <a:ext cx="137850" cy="12525"/>
            </a:xfrm>
            <a:custGeom>
              <a:avLst/>
              <a:gdLst/>
              <a:ahLst/>
              <a:cxnLst/>
              <a:rect l="l" t="t" r="r" b="b"/>
              <a:pathLst>
                <a:path w="5514" h="501" extrusionOk="0">
                  <a:moveTo>
                    <a:pt x="5490" y="1"/>
                  </a:moveTo>
                  <a:cubicBezTo>
                    <a:pt x="3692" y="96"/>
                    <a:pt x="1811" y="25"/>
                    <a:pt x="37" y="418"/>
                  </a:cubicBezTo>
                  <a:cubicBezTo>
                    <a:pt x="1" y="430"/>
                    <a:pt x="13" y="501"/>
                    <a:pt x="60" y="501"/>
                  </a:cubicBezTo>
                  <a:cubicBezTo>
                    <a:pt x="1870" y="406"/>
                    <a:pt x="3704" y="287"/>
                    <a:pt x="5502" y="60"/>
                  </a:cubicBezTo>
                  <a:cubicBezTo>
                    <a:pt x="5513" y="49"/>
                    <a:pt x="5513" y="1"/>
                    <a:pt x="54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54;p44">
              <a:extLst>
                <a:ext uri="{FF2B5EF4-FFF2-40B4-BE49-F238E27FC236}">
                  <a16:creationId xmlns:a16="http://schemas.microsoft.com/office/drawing/2014/main" id="{61A17B3C-E255-7414-2843-222BCE56E852}"/>
                </a:ext>
              </a:extLst>
            </p:cNvPr>
            <p:cNvSpPr/>
            <p:nvPr/>
          </p:nvSpPr>
          <p:spPr>
            <a:xfrm>
              <a:off x="4777425" y="2607000"/>
              <a:ext cx="3250" cy="1600"/>
            </a:xfrm>
            <a:custGeom>
              <a:avLst/>
              <a:gdLst/>
              <a:ahLst/>
              <a:cxnLst/>
              <a:rect l="l" t="t" r="r" b="b"/>
              <a:pathLst>
                <a:path w="130" h="64" extrusionOk="0">
                  <a:moveTo>
                    <a:pt x="105" y="0"/>
                  </a:moveTo>
                  <a:cubicBezTo>
                    <a:pt x="58" y="0"/>
                    <a:pt x="46" y="12"/>
                    <a:pt x="10" y="24"/>
                  </a:cubicBezTo>
                  <a:cubicBezTo>
                    <a:pt x="1" y="44"/>
                    <a:pt x="7" y="63"/>
                    <a:pt x="29" y="63"/>
                  </a:cubicBezTo>
                  <a:cubicBezTo>
                    <a:pt x="34" y="63"/>
                    <a:pt x="39" y="62"/>
                    <a:pt x="46" y="60"/>
                  </a:cubicBezTo>
                  <a:cubicBezTo>
                    <a:pt x="54" y="52"/>
                    <a:pt x="74" y="38"/>
                    <a:pt x="93" y="38"/>
                  </a:cubicBezTo>
                  <a:cubicBezTo>
                    <a:pt x="101" y="38"/>
                    <a:pt x="110" y="41"/>
                    <a:pt x="117" y="48"/>
                  </a:cubicBezTo>
                  <a:cubicBezTo>
                    <a:pt x="129" y="48"/>
                    <a:pt x="129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55;p44">
              <a:extLst>
                <a:ext uri="{FF2B5EF4-FFF2-40B4-BE49-F238E27FC236}">
                  <a16:creationId xmlns:a16="http://schemas.microsoft.com/office/drawing/2014/main" id="{17D96199-7DF4-3C75-296E-689AEFBF9FFA}"/>
                </a:ext>
              </a:extLst>
            </p:cNvPr>
            <p:cNvSpPr/>
            <p:nvPr/>
          </p:nvSpPr>
          <p:spPr>
            <a:xfrm>
              <a:off x="4767550" y="2578725"/>
              <a:ext cx="4175" cy="1250"/>
            </a:xfrm>
            <a:custGeom>
              <a:avLst/>
              <a:gdLst/>
              <a:ahLst/>
              <a:cxnLst/>
              <a:rect l="l" t="t" r="r" b="b"/>
              <a:pathLst>
                <a:path w="167" h="50" extrusionOk="0">
                  <a:moveTo>
                    <a:pt x="36" y="0"/>
                  </a:moveTo>
                  <a:cubicBezTo>
                    <a:pt x="0" y="0"/>
                    <a:pt x="0" y="48"/>
                    <a:pt x="36" y="48"/>
                  </a:cubicBezTo>
                  <a:lnTo>
                    <a:pt x="143" y="48"/>
                  </a:lnTo>
                  <a:cubicBezTo>
                    <a:pt x="145" y="49"/>
                    <a:pt x="147" y="50"/>
                    <a:pt x="149" y="50"/>
                  </a:cubicBezTo>
                  <a:cubicBezTo>
                    <a:pt x="167" y="50"/>
                    <a:pt x="165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56;p44">
              <a:extLst>
                <a:ext uri="{FF2B5EF4-FFF2-40B4-BE49-F238E27FC236}">
                  <a16:creationId xmlns:a16="http://schemas.microsoft.com/office/drawing/2014/main" id="{B7C213C3-4555-FF96-20A3-E702DFA0F0E9}"/>
                </a:ext>
              </a:extLst>
            </p:cNvPr>
            <p:cNvSpPr/>
            <p:nvPr/>
          </p:nvSpPr>
          <p:spPr>
            <a:xfrm>
              <a:off x="4644325" y="2658800"/>
              <a:ext cx="13400" cy="5625"/>
            </a:xfrm>
            <a:custGeom>
              <a:avLst/>
              <a:gdLst/>
              <a:ahLst/>
              <a:cxnLst/>
              <a:rect l="l" t="t" r="r" b="b"/>
              <a:pathLst>
                <a:path w="536" h="225" extrusionOk="0">
                  <a:moveTo>
                    <a:pt x="393" y="0"/>
                  </a:moveTo>
                  <a:cubicBezTo>
                    <a:pt x="322" y="0"/>
                    <a:pt x="262" y="12"/>
                    <a:pt x="191" y="24"/>
                  </a:cubicBezTo>
                  <a:cubicBezTo>
                    <a:pt x="119" y="36"/>
                    <a:pt x="84" y="72"/>
                    <a:pt x="24" y="119"/>
                  </a:cubicBezTo>
                  <a:cubicBezTo>
                    <a:pt x="0" y="143"/>
                    <a:pt x="12" y="191"/>
                    <a:pt x="36" y="203"/>
                  </a:cubicBezTo>
                  <a:cubicBezTo>
                    <a:pt x="77" y="211"/>
                    <a:pt x="112" y="225"/>
                    <a:pt x="150" y="225"/>
                  </a:cubicBezTo>
                  <a:cubicBezTo>
                    <a:pt x="167" y="225"/>
                    <a:pt x="184" y="222"/>
                    <a:pt x="203" y="214"/>
                  </a:cubicBezTo>
                  <a:cubicBezTo>
                    <a:pt x="262" y="203"/>
                    <a:pt x="322" y="203"/>
                    <a:pt x="381" y="203"/>
                  </a:cubicBezTo>
                  <a:cubicBezTo>
                    <a:pt x="536" y="203"/>
                    <a:pt x="536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57;p44">
              <a:extLst>
                <a:ext uri="{FF2B5EF4-FFF2-40B4-BE49-F238E27FC236}">
                  <a16:creationId xmlns:a16="http://schemas.microsoft.com/office/drawing/2014/main" id="{F00760AA-0142-0A88-FED4-9CF360834BD2}"/>
                </a:ext>
              </a:extLst>
            </p:cNvPr>
            <p:cNvSpPr/>
            <p:nvPr/>
          </p:nvSpPr>
          <p:spPr>
            <a:xfrm>
              <a:off x="4566325" y="2744950"/>
              <a:ext cx="10150" cy="3500"/>
            </a:xfrm>
            <a:custGeom>
              <a:avLst/>
              <a:gdLst/>
              <a:ahLst/>
              <a:cxnLst/>
              <a:rect l="l" t="t" r="r" b="b"/>
              <a:pathLst>
                <a:path w="406" h="140" extrusionOk="0">
                  <a:moveTo>
                    <a:pt x="170" y="1"/>
                  </a:moveTo>
                  <a:cubicBezTo>
                    <a:pt x="120" y="1"/>
                    <a:pt x="72" y="7"/>
                    <a:pt x="37" y="31"/>
                  </a:cubicBezTo>
                  <a:cubicBezTo>
                    <a:pt x="1" y="43"/>
                    <a:pt x="1" y="90"/>
                    <a:pt x="37" y="102"/>
                  </a:cubicBezTo>
                  <a:cubicBezTo>
                    <a:pt x="92" y="134"/>
                    <a:pt x="158" y="139"/>
                    <a:pt x="224" y="139"/>
                  </a:cubicBezTo>
                  <a:cubicBezTo>
                    <a:pt x="257" y="139"/>
                    <a:pt x="291" y="138"/>
                    <a:pt x="322" y="138"/>
                  </a:cubicBezTo>
                  <a:cubicBezTo>
                    <a:pt x="406" y="138"/>
                    <a:pt x="406" y="7"/>
                    <a:pt x="322" y="7"/>
                  </a:cubicBezTo>
                  <a:cubicBezTo>
                    <a:pt x="275" y="7"/>
                    <a:pt x="221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2758;p44">
              <a:extLst>
                <a:ext uri="{FF2B5EF4-FFF2-40B4-BE49-F238E27FC236}">
                  <a16:creationId xmlns:a16="http://schemas.microsoft.com/office/drawing/2014/main" id="{29829951-BAC7-83DB-843E-7DCE419274B7}"/>
                </a:ext>
              </a:extLst>
            </p:cNvPr>
            <p:cNvSpPr/>
            <p:nvPr/>
          </p:nvSpPr>
          <p:spPr>
            <a:xfrm>
              <a:off x="4662175" y="2894500"/>
              <a:ext cx="12425" cy="2800"/>
            </a:xfrm>
            <a:custGeom>
              <a:avLst/>
              <a:gdLst/>
              <a:ahLst/>
              <a:cxnLst/>
              <a:rect l="l" t="t" r="r" b="b"/>
              <a:pathLst>
                <a:path w="497" h="112" extrusionOk="0">
                  <a:moveTo>
                    <a:pt x="440" y="1"/>
                  </a:moveTo>
                  <a:cubicBezTo>
                    <a:pt x="437" y="1"/>
                    <a:pt x="433" y="1"/>
                    <a:pt x="429" y="2"/>
                  </a:cubicBezTo>
                  <a:cubicBezTo>
                    <a:pt x="358" y="14"/>
                    <a:pt x="274" y="14"/>
                    <a:pt x="203" y="14"/>
                  </a:cubicBezTo>
                  <a:cubicBezTo>
                    <a:pt x="143" y="14"/>
                    <a:pt x="84" y="14"/>
                    <a:pt x="24" y="38"/>
                  </a:cubicBezTo>
                  <a:cubicBezTo>
                    <a:pt x="1" y="49"/>
                    <a:pt x="1" y="97"/>
                    <a:pt x="24" y="97"/>
                  </a:cubicBezTo>
                  <a:cubicBezTo>
                    <a:pt x="54" y="109"/>
                    <a:pt x="93" y="112"/>
                    <a:pt x="132" y="112"/>
                  </a:cubicBezTo>
                  <a:cubicBezTo>
                    <a:pt x="170" y="112"/>
                    <a:pt x="209" y="109"/>
                    <a:pt x="239" y="109"/>
                  </a:cubicBezTo>
                  <a:cubicBezTo>
                    <a:pt x="310" y="109"/>
                    <a:pt x="382" y="97"/>
                    <a:pt x="441" y="73"/>
                  </a:cubicBezTo>
                  <a:cubicBezTo>
                    <a:pt x="497" y="73"/>
                    <a:pt x="490" y="1"/>
                    <a:pt x="4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9;p44">
              <a:extLst>
                <a:ext uri="{FF2B5EF4-FFF2-40B4-BE49-F238E27FC236}">
                  <a16:creationId xmlns:a16="http://schemas.microsoft.com/office/drawing/2014/main" id="{EFC45C37-0C54-0CC3-EB22-6F8E90D20AB7}"/>
                </a:ext>
              </a:extLst>
            </p:cNvPr>
            <p:cNvSpPr/>
            <p:nvPr/>
          </p:nvSpPr>
          <p:spPr>
            <a:xfrm>
              <a:off x="4683025" y="2955225"/>
              <a:ext cx="9725" cy="3675"/>
            </a:xfrm>
            <a:custGeom>
              <a:avLst/>
              <a:gdLst/>
              <a:ahLst/>
              <a:cxnLst/>
              <a:rect l="l" t="t" r="r" b="b"/>
              <a:pathLst>
                <a:path w="389" h="147" extrusionOk="0">
                  <a:moveTo>
                    <a:pt x="300" y="1"/>
                  </a:moveTo>
                  <a:cubicBezTo>
                    <a:pt x="295" y="1"/>
                    <a:pt x="291" y="1"/>
                    <a:pt x="286" y="2"/>
                  </a:cubicBezTo>
                  <a:cubicBezTo>
                    <a:pt x="226" y="14"/>
                    <a:pt x="191" y="14"/>
                    <a:pt x="131" y="14"/>
                  </a:cubicBezTo>
                  <a:cubicBezTo>
                    <a:pt x="83" y="14"/>
                    <a:pt x="36" y="14"/>
                    <a:pt x="12" y="49"/>
                  </a:cubicBezTo>
                  <a:cubicBezTo>
                    <a:pt x="0" y="61"/>
                    <a:pt x="0" y="85"/>
                    <a:pt x="12" y="109"/>
                  </a:cubicBezTo>
                  <a:cubicBezTo>
                    <a:pt x="40" y="137"/>
                    <a:pt x="83" y="147"/>
                    <a:pt x="129" y="147"/>
                  </a:cubicBezTo>
                  <a:cubicBezTo>
                    <a:pt x="200" y="147"/>
                    <a:pt x="278" y="123"/>
                    <a:pt x="322" y="109"/>
                  </a:cubicBezTo>
                  <a:cubicBezTo>
                    <a:pt x="389" y="86"/>
                    <a:pt x="372" y="1"/>
                    <a:pt x="3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0;p44">
              <a:extLst>
                <a:ext uri="{FF2B5EF4-FFF2-40B4-BE49-F238E27FC236}">
                  <a16:creationId xmlns:a16="http://schemas.microsoft.com/office/drawing/2014/main" id="{41F7518C-6EEA-059B-7789-1C136B6D1A28}"/>
                </a:ext>
              </a:extLst>
            </p:cNvPr>
            <p:cNvSpPr/>
            <p:nvPr/>
          </p:nvSpPr>
          <p:spPr>
            <a:xfrm>
              <a:off x="4663975" y="3007650"/>
              <a:ext cx="13900" cy="8600"/>
            </a:xfrm>
            <a:custGeom>
              <a:avLst/>
              <a:gdLst/>
              <a:ahLst/>
              <a:cxnLst/>
              <a:rect l="l" t="t" r="r" b="b"/>
              <a:pathLst>
                <a:path w="556" h="344" extrusionOk="0">
                  <a:moveTo>
                    <a:pt x="418" y="11"/>
                  </a:moveTo>
                  <a:cubicBezTo>
                    <a:pt x="413" y="11"/>
                    <a:pt x="409" y="11"/>
                    <a:pt x="405" y="12"/>
                  </a:cubicBezTo>
                  <a:cubicBezTo>
                    <a:pt x="286" y="36"/>
                    <a:pt x="143" y="0"/>
                    <a:pt x="60" y="107"/>
                  </a:cubicBezTo>
                  <a:cubicBezTo>
                    <a:pt x="12" y="143"/>
                    <a:pt x="0" y="238"/>
                    <a:pt x="60" y="286"/>
                  </a:cubicBezTo>
                  <a:cubicBezTo>
                    <a:pt x="104" y="327"/>
                    <a:pt x="150" y="343"/>
                    <a:pt x="197" y="343"/>
                  </a:cubicBezTo>
                  <a:cubicBezTo>
                    <a:pt x="301" y="343"/>
                    <a:pt x="406" y="261"/>
                    <a:pt x="488" y="179"/>
                  </a:cubicBezTo>
                  <a:cubicBezTo>
                    <a:pt x="556" y="111"/>
                    <a:pt x="495" y="11"/>
                    <a:pt x="418" y="1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61;p44">
              <a:extLst>
                <a:ext uri="{FF2B5EF4-FFF2-40B4-BE49-F238E27FC236}">
                  <a16:creationId xmlns:a16="http://schemas.microsoft.com/office/drawing/2014/main" id="{D8388F3B-BDC5-5DF7-47B8-E532DAF68E7A}"/>
                </a:ext>
              </a:extLst>
            </p:cNvPr>
            <p:cNvSpPr/>
            <p:nvPr/>
          </p:nvSpPr>
          <p:spPr>
            <a:xfrm>
              <a:off x="4659800" y="3096100"/>
              <a:ext cx="6650" cy="4775"/>
            </a:xfrm>
            <a:custGeom>
              <a:avLst/>
              <a:gdLst/>
              <a:ahLst/>
              <a:cxnLst/>
              <a:rect l="l" t="t" r="r" b="b"/>
              <a:pathLst>
                <a:path w="266" h="191" extrusionOk="0">
                  <a:moveTo>
                    <a:pt x="134" y="1"/>
                  </a:moveTo>
                  <a:cubicBezTo>
                    <a:pt x="110" y="1"/>
                    <a:pt x="83" y="14"/>
                    <a:pt x="60" y="46"/>
                  </a:cubicBezTo>
                  <a:cubicBezTo>
                    <a:pt x="48" y="70"/>
                    <a:pt x="24" y="70"/>
                    <a:pt x="12" y="82"/>
                  </a:cubicBezTo>
                  <a:cubicBezTo>
                    <a:pt x="0" y="105"/>
                    <a:pt x="0" y="141"/>
                    <a:pt x="12" y="153"/>
                  </a:cubicBezTo>
                  <a:cubicBezTo>
                    <a:pt x="31" y="179"/>
                    <a:pt x="57" y="190"/>
                    <a:pt x="87" y="190"/>
                  </a:cubicBezTo>
                  <a:cubicBezTo>
                    <a:pt x="112" y="190"/>
                    <a:pt x="139" y="182"/>
                    <a:pt x="167" y="165"/>
                  </a:cubicBezTo>
                  <a:cubicBezTo>
                    <a:pt x="266" y="120"/>
                    <a:pt x="20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62;p44">
              <a:extLst>
                <a:ext uri="{FF2B5EF4-FFF2-40B4-BE49-F238E27FC236}">
                  <a16:creationId xmlns:a16="http://schemas.microsoft.com/office/drawing/2014/main" id="{A7CCB673-66F4-8B4C-AFB8-3797BA5C7D82}"/>
                </a:ext>
              </a:extLst>
            </p:cNvPr>
            <p:cNvSpPr/>
            <p:nvPr/>
          </p:nvSpPr>
          <p:spPr>
            <a:xfrm>
              <a:off x="4446975" y="3278800"/>
              <a:ext cx="19575" cy="8075"/>
            </a:xfrm>
            <a:custGeom>
              <a:avLst/>
              <a:gdLst/>
              <a:ahLst/>
              <a:cxnLst/>
              <a:rect l="l" t="t" r="r" b="b"/>
              <a:pathLst>
                <a:path w="783" h="323" extrusionOk="0">
                  <a:moveTo>
                    <a:pt x="619" y="0"/>
                  </a:moveTo>
                  <a:cubicBezTo>
                    <a:pt x="615" y="0"/>
                    <a:pt x="611" y="0"/>
                    <a:pt x="608" y="1"/>
                  </a:cubicBezTo>
                  <a:cubicBezTo>
                    <a:pt x="554" y="13"/>
                    <a:pt x="503" y="19"/>
                    <a:pt x="453" y="19"/>
                  </a:cubicBezTo>
                  <a:cubicBezTo>
                    <a:pt x="402" y="19"/>
                    <a:pt x="352" y="13"/>
                    <a:pt x="298" y="1"/>
                  </a:cubicBezTo>
                  <a:cubicBezTo>
                    <a:pt x="191" y="1"/>
                    <a:pt x="108" y="1"/>
                    <a:pt x="36" y="96"/>
                  </a:cubicBezTo>
                  <a:cubicBezTo>
                    <a:pt x="0" y="144"/>
                    <a:pt x="0" y="179"/>
                    <a:pt x="36" y="227"/>
                  </a:cubicBezTo>
                  <a:cubicBezTo>
                    <a:pt x="108" y="322"/>
                    <a:pt x="215" y="322"/>
                    <a:pt x="310" y="322"/>
                  </a:cubicBezTo>
                  <a:cubicBezTo>
                    <a:pt x="417" y="298"/>
                    <a:pt x="536" y="287"/>
                    <a:pt x="643" y="275"/>
                  </a:cubicBezTo>
                  <a:cubicBezTo>
                    <a:pt x="783" y="228"/>
                    <a:pt x="763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63;p44">
              <a:extLst>
                <a:ext uri="{FF2B5EF4-FFF2-40B4-BE49-F238E27FC236}">
                  <a16:creationId xmlns:a16="http://schemas.microsoft.com/office/drawing/2014/main" id="{EFD131B8-546B-391A-76E4-04469CCC63E7}"/>
                </a:ext>
              </a:extLst>
            </p:cNvPr>
            <p:cNvSpPr/>
            <p:nvPr/>
          </p:nvSpPr>
          <p:spPr>
            <a:xfrm>
              <a:off x="4351725" y="3275125"/>
              <a:ext cx="13125" cy="12025"/>
            </a:xfrm>
            <a:custGeom>
              <a:avLst/>
              <a:gdLst/>
              <a:ahLst/>
              <a:cxnLst/>
              <a:rect l="l" t="t" r="r" b="b"/>
              <a:pathLst>
                <a:path w="525" h="481" extrusionOk="0">
                  <a:moveTo>
                    <a:pt x="285" y="0"/>
                  </a:moveTo>
                  <a:cubicBezTo>
                    <a:pt x="246" y="0"/>
                    <a:pt x="206" y="9"/>
                    <a:pt x="167" y="29"/>
                  </a:cubicBezTo>
                  <a:cubicBezTo>
                    <a:pt x="119" y="53"/>
                    <a:pt x="96" y="76"/>
                    <a:pt x="60" y="124"/>
                  </a:cubicBezTo>
                  <a:cubicBezTo>
                    <a:pt x="0" y="195"/>
                    <a:pt x="0" y="303"/>
                    <a:pt x="60" y="362"/>
                  </a:cubicBezTo>
                  <a:cubicBezTo>
                    <a:pt x="96" y="386"/>
                    <a:pt x="119" y="422"/>
                    <a:pt x="167" y="445"/>
                  </a:cubicBezTo>
                  <a:cubicBezTo>
                    <a:pt x="209" y="470"/>
                    <a:pt x="253" y="481"/>
                    <a:pt x="295" y="481"/>
                  </a:cubicBezTo>
                  <a:cubicBezTo>
                    <a:pt x="418" y="481"/>
                    <a:pt x="524" y="385"/>
                    <a:pt x="524" y="243"/>
                  </a:cubicBezTo>
                  <a:cubicBezTo>
                    <a:pt x="524" y="97"/>
                    <a:pt x="413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764;p44">
              <a:extLst>
                <a:ext uri="{FF2B5EF4-FFF2-40B4-BE49-F238E27FC236}">
                  <a16:creationId xmlns:a16="http://schemas.microsoft.com/office/drawing/2014/main" id="{36379070-2224-CB91-07AD-948525EB73D7}"/>
                </a:ext>
              </a:extLst>
            </p:cNvPr>
            <p:cNvSpPr/>
            <p:nvPr/>
          </p:nvSpPr>
          <p:spPr>
            <a:xfrm>
              <a:off x="4201100" y="3199000"/>
              <a:ext cx="10650" cy="5475"/>
            </a:xfrm>
            <a:custGeom>
              <a:avLst/>
              <a:gdLst/>
              <a:ahLst/>
              <a:cxnLst/>
              <a:rect l="l" t="t" r="r" b="b"/>
              <a:pathLst>
                <a:path w="426" h="219" extrusionOk="0">
                  <a:moveTo>
                    <a:pt x="284" y="0"/>
                  </a:moveTo>
                  <a:cubicBezTo>
                    <a:pt x="278" y="0"/>
                    <a:pt x="270" y="1"/>
                    <a:pt x="263" y="2"/>
                  </a:cubicBezTo>
                  <a:cubicBezTo>
                    <a:pt x="168" y="2"/>
                    <a:pt x="84" y="2"/>
                    <a:pt x="13" y="73"/>
                  </a:cubicBezTo>
                  <a:cubicBezTo>
                    <a:pt x="1" y="97"/>
                    <a:pt x="1" y="133"/>
                    <a:pt x="13" y="145"/>
                  </a:cubicBezTo>
                  <a:cubicBezTo>
                    <a:pt x="60" y="208"/>
                    <a:pt x="113" y="219"/>
                    <a:pt x="171" y="219"/>
                  </a:cubicBezTo>
                  <a:cubicBezTo>
                    <a:pt x="201" y="219"/>
                    <a:pt x="231" y="216"/>
                    <a:pt x="263" y="216"/>
                  </a:cubicBezTo>
                  <a:cubicBezTo>
                    <a:pt x="267" y="216"/>
                    <a:pt x="270" y="217"/>
                    <a:pt x="274" y="217"/>
                  </a:cubicBezTo>
                  <a:cubicBezTo>
                    <a:pt x="422" y="217"/>
                    <a:pt x="426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765;p44">
              <a:extLst>
                <a:ext uri="{FF2B5EF4-FFF2-40B4-BE49-F238E27FC236}">
                  <a16:creationId xmlns:a16="http://schemas.microsoft.com/office/drawing/2014/main" id="{7848FA87-A2D8-23A1-D4AE-57A5AFED4E95}"/>
                </a:ext>
              </a:extLst>
            </p:cNvPr>
            <p:cNvSpPr/>
            <p:nvPr/>
          </p:nvSpPr>
          <p:spPr>
            <a:xfrm>
              <a:off x="4215550" y="292102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96" y="0"/>
                  </a:moveTo>
                  <a:cubicBezTo>
                    <a:pt x="48" y="0"/>
                    <a:pt x="0" y="36"/>
                    <a:pt x="18" y="108"/>
                  </a:cubicBezTo>
                  <a:lnTo>
                    <a:pt x="18" y="120"/>
                  </a:lnTo>
                  <a:cubicBezTo>
                    <a:pt x="24" y="155"/>
                    <a:pt x="60" y="173"/>
                    <a:pt x="96" y="173"/>
                  </a:cubicBezTo>
                  <a:cubicBezTo>
                    <a:pt x="131" y="173"/>
                    <a:pt x="167" y="155"/>
                    <a:pt x="173" y="120"/>
                  </a:cubicBezTo>
                  <a:lnTo>
                    <a:pt x="173" y="108"/>
                  </a:lnTo>
                  <a:cubicBezTo>
                    <a:pt x="191" y="36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766;p44">
              <a:extLst>
                <a:ext uri="{FF2B5EF4-FFF2-40B4-BE49-F238E27FC236}">
                  <a16:creationId xmlns:a16="http://schemas.microsoft.com/office/drawing/2014/main" id="{DA909952-E7D3-912F-247E-883BF9020B86}"/>
                </a:ext>
              </a:extLst>
            </p:cNvPr>
            <p:cNvSpPr/>
            <p:nvPr/>
          </p:nvSpPr>
          <p:spPr>
            <a:xfrm>
              <a:off x="4128775" y="281595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24" y="1"/>
                  </a:moveTo>
                  <a:cubicBezTo>
                    <a:pt x="1" y="1"/>
                    <a:pt x="1" y="36"/>
                    <a:pt x="24" y="36"/>
                  </a:cubicBezTo>
                  <a:lnTo>
                    <a:pt x="84" y="36"/>
                  </a:lnTo>
                  <a:cubicBezTo>
                    <a:pt x="96" y="36"/>
                    <a:pt x="96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767;p44">
              <a:extLst>
                <a:ext uri="{FF2B5EF4-FFF2-40B4-BE49-F238E27FC236}">
                  <a16:creationId xmlns:a16="http://schemas.microsoft.com/office/drawing/2014/main" id="{F6A96AE3-12E7-3AED-1F36-BBC0FD65CC80}"/>
                </a:ext>
              </a:extLst>
            </p:cNvPr>
            <p:cNvSpPr/>
            <p:nvPr/>
          </p:nvSpPr>
          <p:spPr>
            <a:xfrm>
              <a:off x="4110625" y="2785550"/>
              <a:ext cx="9125" cy="4225"/>
            </a:xfrm>
            <a:custGeom>
              <a:avLst/>
              <a:gdLst/>
              <a:ahLst/>
              <a:cxnLst/>
              <a:rect l="l" t="t" r="r" b="b"/>
              <a:pathLst>
                <a:path w="365" h="169" extrusionOk="0">
                  <a:moveTo>
                    <a:pt x="297" y="1"/>
                  </a:moveTo>
                  <a:cubicBezTo>
                    <a:pt x="294" y="1"/>
                    <a:pt x="290" y="1"/>
                    <a:pt x="286" y="2"/>
                  </a:cubicBezTo>
                  <a:cubicBezTo>
                    <a:pt x="215" y="26"/>
                    <a:pt x="60" y="14"/>
                    <a:pt x="12" y="109"/>
                  </a:cubicBezTo>
                  <a:cubicBezTo>
                    <a:pt x="0" y="133"/>
                    <a:pt x="12" y="169"/>
                    <a:pt x="48" y="169"/>
                  </a:cubicBezTo>
                  <a:cubicBezTo>
                    <a:pt x="96" y="169"/>
                    <a:pt x="119" y="145"/>
                    <a:pt x="167" y="133"/>
                  </a:cubicBezTo>
                  <a:cubicBezTo>
                    <a:pt x="215" y="121"/>
                    <a:pt x="250" y="121"/>
                    <a:pt x="298" y="97"/>
                  </a:cubicBezTo>
                  <a:cubicBezTo>
                    <a:pt x="365" y="75"/>
                    <a:pt x="348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768;p44">
              <a:extLst>
                <a:ext uri="{FF2B5EF4-FFF2-40B4-BE49-F238E27FC236}">
                  <a16:creationId xmlns:a16="http://schemas.microsoft.com/office/drawing/2014/main" id="{3EDCEDF2-5A2B-7567-AF42-29EA05CDE895}"/>
                </a:ext>
              </a:extLst>
            </p:cNvPr>
            <p:cNvSpPr/>
            <p:nvPr/>
          </p:nvSpPr>
          <p:spPr>
            <a:xfrm>
              <a:off x="4038875" y="2754150"/>
              <a:ext cx="11050" cy="6400"/>
            </a:xfrm>
            <a:custGeom>
              <a:avLst/>
              <a:gdLst/>
              <a:ahLst/>
              <a:cxnLst/>
              <a:rect l="l" t="t" r="r" b="b"/>
              <a:pathLst>
                <a:path w="442" h="256" extrusionOk="0">
                  <a:moveTo>
                    <a:pt x="166" y="1"/>
                  </a:moveTo>
                  <a:cubicBezTo>
                    <a:pt x="128" y="1"/>
                    <a:pt x="92" y="10"/>
                    <a:pt x="60" y="32"/>
                  </a:cubicBezTo>
                  <a:cubicBezTo>
                    <a:pt x="1" y="79"/>
                    <a:pt x="1" y="151"/>
                    <a:pt x="60" y="210"/>
                  </a:cubicBezTo>
                  <a:cubicBezTo>
                    <a:pt x="94" y="243"/>
                    <a:pt x="136" y="256"/>
                    <a:pt x="180" y="256"/>
                  </a:cubicBezTo>
                  <a:cubicBezTo>
                    <a:pt x="248" y="256"/>
                    <a:pt x="320" y="227"/>
                    <a:pt x="370" y="198"/>
                  </a:cubicBezTo>
                  <a:cubicBezTo>
                    <a:pt x="441" y="163"/>
                    <a:pt x="441" y="79"/>
                    <a:pt x="370" y="56"/>
                  </a:cubicBezTo>
                  <a:cubicBezTo>
                    <a:pt x="303" y="26"/>
                    <a:pt x="231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769;p44">
              <a:extLst>
                <a:ext uri="{FF2B5EF4-FFF2-40B4-BE49-F238E27FC236}">
                  <a16:creationId xmlns:a16="http://schemas.microsoft.com/office/drawing/2014/main" id="{173A87BA-B588-9A98-24F4-3C929728DA4B}"/>
                </a:ext>
              </a:extLst>
            </p:cNvPr>
            <p:cNvSpPr/>
            <p:nvPr/>
          </p:nvSpPr>
          <p:spPr>
            <a:xfrm>
              <a:off x="3988275" y="2667725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91" y="0"/>
                  </a:moveTo>
                  <a:cubicBezTo>
                    <a:pt x="132" y="12"/>
                    <a:pt x="72" y="12"/>
                    <a:pt x="13" y="36"/>
                  </a:cubicBezTo>
                  <a:cubicBezTo>
                    <a:pt x="1" y="60"/>
                    <a:pt x="1" y="84"/>
                    <a:pt x="13" y="96"/>
                  </a:cubicBezTo>
                  <a:cubicBezTo>
                    <a:pt x="72" y="131"/>
                    <a:pt x="132" y="131"/>
                    <a:pt x="191" y="143"/>
                  </a:cubicBezTo>
                  <a:cubicBezTo>
                    <a:pt x="287" y="143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770;p44">
              <a:extLst>
                <a:ext uri="{FF2B5EF4-FFF2-40B4-BE49-F238E27FC236}">
                  <a16:creationId xmlns:a16="http://schemas.microsoft.com/office/drawing/2014/main" id="{7936C691-13B0-6608-FFD3-BCDD9D0EC8D9}"/>
                </a:ext>
              </a:extLst>
            </p:cNvPr>
            <p:cNvSpPr/>
            <p:nvPr/>
          </p:nvSpPr>
          <p:spPr>
            <a:xfrm>
              <a:off x="3967750" y="2594475"/>
              <a:ext cx="6575" cy="4025"/>
            </a:xfrm>
            <a:custGeom>
              <a:avLst/>
              <a:gdLst/>
              <a:ahLst/>
              <a:cxnLst/>
              <a:rect l="l" t="t" r="r" b="b"/>
              <a:pathLst>
                <a:path w="263" h="161" extrusionOk="0">
                  <a:moveTo>
                    <a:pt x="153" y="0"/>
                  </a:moveTo>
                  <a:cubicBezTo>
                    <a:pt x="134" y="0"/>
                    <a:pt x="113" y="11"/>
                    <a:pt x="96" y="37"/>
                  </a:cubicBezTo>
                  <a:cubicBezTo>
                    <a:pt x="72" y="73"/>
                    <a:pt x="48" y="85"/>
                    <a:pt x="36" y="97"/>
                  </a:cubicBezTo>
                  <a:cubicBezTo>
                    <a:pt x="0" y="109"/>
                    <a:pt x="12" y="156"/>
                    <a:pt x="48" y="156"/>
                  </a:cubicBezTo>
                  <a:cubicBezTo>
                    <a:pt x="61" y="159"/>
                    <a:pt x="74" y="161"/>
                    <a:pt x="88" y="161"/>
                  </a:cubicBezTo>
                  <a:cubicBezTo>
                    <a:pt x="126" y="161"/>
                    <a:pt x="165" y="150"/>
                    <a:pt x="191" y="132"/>
                  </a:cubicBezTo>
                  <a:cubicBezTo>
                    <a:pt x="262" y="97"/>
                    <a:pt x="21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771;p44">
              <a:extLst>
                <a:ext uri="{FF2B5EF4-FFF2-40B4-BE49-F238E27FC236}">
                  <a16:creationId xmlns:a16="http://schemas.microsoft.com/office/drawing/2014/main" id="{7558AA17-71C2-97BB-5416-6898BE3D47D4}"/>
                </a:ext>
              </a:extLst>
            </p:cNvPr>
            <p:cNvSpPr/>
            <p:nvPr/>
          </p:nvSpPr>
          <p:spPr>
            <a:xfrm>
              <a:off x="3952375" y="2444000"/>
              <a:ext cx="6175" cy="5675"/>
            </a:xfrm>
            <a:custGeom>
              <a:avLst/>
              <a:gdLst/>
              <a:ahLst/>
              <a:cxnLst/>
              <a:rect l="l" t="t" r="r" b="b"/>
              <a:pathLst>
                <a:path w="247" h="227" extrusionOk="0">
                  <a:moveTo>
                    <a:pt x="119" y="1"/>
                  </a:moveTo>
                  <a:cubicBezTo>
                    <a:pt x="66" y="1"/>
                    <a:pt x="11" y="42"/>
                    <a:pt x="20" y="103"/>
                  </a:cubicBezTo>
                  <a:cubicBezTo>
                    <a:pt x="21" y="102"/>
                    <a:pt x="21" y="102"/>
                    <a:pt x="22" y="101"/>
                  </a:cubicBezTo>
                  <a:lnTo>
                    <a:pt x="22" y="101"/>
                  </a:lnTo>
                  <a:cubicBezTo>
                    <a:pt x="1" y="151"/>
                    <a:pt x="14" y="213"/>
                    <a:pt x="68" y="222"/>
                  </a:cubicBezTo>
                  <a:cubicBezTo>
                    <a:pt x="80" y="225"/>
                    <a:pt x="94" y="227"/>
                    <a:pt x="108" y="227"/>
                  </a:cubicBezTo>
                  <a:cubicBezTo>
                    <a:pt x="145" y="227"/>
                    <a:pt x="181" y="216"/>
                    <a:pt x="199" y="198"/>
                  </a:cubicBezTo>
                  <a:cubicBezTo>
                    <a:pt x="246" y="139"/>
                    <a:pt x="246" y="43"/>
                    <a:pt x="175" y="20"/>
                  </a:cubicBezTo>
                  <a:cubicBezTo>
                    <a:pt x="159" y="7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772;p44">
              <a:extLst>
                <a:ext uri="{FF2B5EF4-FFF2-40B4-BE49-F238E27FC236}">
                  <a16:creationId xmlns:a16="http://schemas.microsoft.com/office/drawing/2014/main" id="{F7B1C280-4B2C-D499-687A-553983A8E963}"/>
                </a:ext>
              </a:extLst>
            </p:cNvPr>
            <p:cNvSpPr/>
            <p:nvPr/>
          </p:nvSpPr>
          <p:spPr>
            <a:xfrm>
              <a:off x="3796300" y="2355775"/>
              <a:ext cx="5075" cy="2700"/>
            </a:xfrm>
            <a:custGeom>
              <a:avLst/>
              <a:gdLst/>
              <a:ahLst/>
              <a:cxnLst/>
              <a:rect l="l" t="t" r="r" b="b"/>
              <a:pathLst>
                <a:path w="203" h="108" extrusionOk="0">
                  <a:moveTo>
                    <a:pt x="131" y="1"/>
                  </a:moveTo>
                  <a:cubicBezTo>
                    <a:pt x="84" y="1"/>
                    <a:pt x="60" y="1"/>
                    <a:pt x="12" y="36"/>
                  </a:cubicBezTo>
                  <a:cubicBezTo>
                    <a:pt x="0" y="48"/>
                    <a:pt x="0" y="72"/>
                    <a:pt x="12" y="72"/>
                  </a:cubicBezTo>
                  <a:cubicBezTo>
                    <a:pt x="60" y="96"/>
                    <a:pt x="84" y="108"/>
                    <a:pt x="131" y="108"/>
                  </a:cubicBezTo>
                  <a:cubicBezTo>
                    <a:pt x="203" y="108"/>
                    <a:pt x="203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12773;p44">
              <a:extLst>
                <a:ext uri="{FF2B5EF4-FFF2-40B4-BE49-F238E27FC236}">
                  <a16:creationId xmlns:a16="http://schemas.microsoft.com/office/drawing/2014/main" id="{5694A7CF-52C7-015E-E052-76BC1E263640}"/>
                </a:ext>
              </a:extLst>
            </p:cNvPr>
            <p:cNvSpPr/>
            <p:nvPr/>
          </p:nvSpPr>
          <p:spPr>
            <a:xfrm>
              <a:off x="3759675" y="2339275"/>
              <a:ext cx="6275" cy="4700"/>
            </a:xfrm>
            <a:custGeom>
              <a:avLst/>
              <a:gdLst/>
              <a:ahLst/>
              <a:cxnLst/>
              <a:rect l="l" t="t" r="r" b="b"/>
              <a:pathLst>
                <a:path w="251" h="188" extrusionOk="0">
                  <a:moveTo>
                    <a:pt x="148" y="0"/>
                  </a:moveTo>
                  <a:cubicBezTo>
                    <a:pt x="134" y="0"/>
                    <a:pt x="120" y="5"/>
                    <a:pt x="108" y="18"/>
                  </a:cubicBezTo>
                  <a:cubicBezTo>
                    <a:pt x="60" y="65"/>
                    <a:pt x="1" y="101"/>
                    <a:pt x="48" y="172"/>
                  </a:cubicBezTo>
                  <a:cubicBezTo>
                    <a:pt x="54" y="184"/>
                    <a:pt x="69" y="187"/>
                    <a:pt x="84" y="187"/>
                  </a:cubicBezTo>
                  <a:cubicBezTo>
                    <a:pt x="99" y="187"/>
                    <a:pt x="114" y="184"/>
                    <a:pt x="120" y="184"/>
                  </a:cubicBezTo>
                  <a:cubicBezTo>
                    <a:pt x="156" y="172"/>
                    <a:pt x="168" y="161"/>
                    <a:pt x="203" y="125"/>
                  </a:cubicBezTo>
                  <a:cubicBezTo>
                    <a:pt x="251" y="78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774;p44">
              <a:extLst>
                <a:ext uri="{FF2B5EF4-FFF2-40B4-BE49-F238E27FC236}">
                  <a16:creationId xmlns:a16="http://schemas.microsoft.com/office/drawing/2014/main" id="{FB9C660F-A80E-8CB5-5BB6-236B5352F6F2}"/>
                </a:ext>
              </a:extLst>
            </p:cNvPr>
            <p:cNvSpPr/>
            <p:nvPr/>
          </p:nvSpPr>
          <p:spPr>
            <a:xfrm>
              <a:off x="3643300" y="2285075"/>
              <a:ext cx="10200" cy="4350"/>
            </a:xfrm>
            <a:custGeom>
              <a:avLst/>
              <a:gdLst/>
              <a:ahLst/>
              <a:cxnLst/>
              <a:rect l="l" t="t" r="r" b="b"/>
              <a:pathLst>
                <a:path w="408" h="174" extrusionOk="0">
                  <a:moveTo>
                    <a:pt x="329" y="1"/>
                  </a:moveTo>
                  <a:cubicBezTo>
                    <a:pt x="320" y="1"/>
                    <a:pt x="309" y="3"/>
                    <a:pt x="298" y="7"/>
                  </a:cubicBezTo>
                  <a:cubicBezTo>
                    <a:pt x="215" y="31"/>
                    <a:pt x="120" y="43"/>
                    <a:pt x="36" y="90"/>
                  </a:cubicBezTo>
                  <a:cubicBezTo>
                    <a:pt x="12" y="102"/>
                    <a:pt x="1" y="138"/>
                    <a:pt x="36" y="150"/>
                  </a:cubicBezTo>
                  <a:cubicBezTo>
                    <a:pt x="70" y="167"/>
                    <a:pt x="106" y="173"/>
                    <a:pt x="142" y="173"/>
                  </a:cubicBezTo>
                  <a:cubicBezTo>
                    <a:pt x="207" y="173"/>
                    <a:pt x="273" y="153"/>
                    <a:pt x="334" y="138"/>
                  </a:cubicBezTo>
                  <a:cubicBezTo>
                    <a:pt x="407" y="106"/>
                    <a:pt x="398" y="1"/>
                    <a:pt x="3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775;p44">
              <a:extLst>
                <a:ext uri="{FF2B5EF4-FFF2-40B4-BE49-F238E27FC236}">
                  <a16:creationId xmlns:a16="http://schemas.microsoft.com/office/drawing/2014/main" id="{3A1C57BB-426C-E2FD-B849-A9EEE3CD04D6}"/>
                </a:ext>
              </a:extLst>
            </p:cNvPr>
            <p:cNvSpPr/>
            <p:nvPr/>
          </p:nvSpPr>
          <p:spPr>
            <a:xfrm>
              <a:off x="3658475" y="2255625"/>
              <a:ext cx="2500" cy="1950"/>
            </a:xfrm>
            <a:custGeom>
              <a:avLst/>
              <a:gdLst/>
              <a:ahLst/>
              <a:cxnLst/>
              <a:rect l="l" t="t" r="r" b="b"/>
              <a:pathLst>
                <a:path w="100" h="78" extrusionOk="0">
                  <a:moveTo>
                    <a:pt x="95" y="1"/>
                  </a:moveTo>
                  <a:cubicBezTo>
                    <a:pt x="92" y="1"/>
                    <a:pt x="88" y="2"/>
                    <a:pt x="84" y="6"/>
                  </a:cubicBezTo>
                  <a:cubicBezTo>
                    <a:pt x="100" y="6"/>
                    <a:pt x="100" y="1"/>
                    <a:pt x="95" y="1"/>
                  </a:cubicBezTo>
                  <a:close/>
                  <a:moveTo>
                    <a:pt x="84" y="6"/>
                  </a:moveTo>
                  <a:cubicBezTo>
                    <a:pt x="60" y="30"/>
                    <a:pt x="36" y="54"/>
                    <a:pt x="1" y="66"/>
                  </a:cubicBezTo>
                  <a:lnTo>
                    <a:pt x="1" y="78"/>
                  </a:lnTo>
                  <a:cubicBezTo>
                    <a:pt x="48" y="66"/>
                    <a:pt x="60" y="30"/>
                    <a:pt x="84" y="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776;p44">
              <a:extLst>
                <a:ext uri="{FF2B5EF4-FFF2-40B4-BE49-F238E27FC236}">
                  <a16:creationId xmlns:a16="http://schemas.microsoft.com/office/drawing/2014/main" id="{F30E1683-B6D3-C6C1-091C-BC726F37B7B1}"/>
                </a:ext>
              </a:extLst>
            </p:cNvPr>
            <p:cNvSpPr/>
            <p:nvPr/>
          </p:nvSpPr>
          <p:spPr>
            <a:xfrm>
              <a:off x="3618000" y="2147675"/>
              <a:ext cx="14450" cy="6425"/>
            </a:xfrm>
            <a:custGeom>
              <a:avLst/>
              <a:gdLst/>
              <a:ahLst/>
              <a:cxnLst/>
              <a:rect l="l" t="t" r="r" b="b"/>
              <a:pathLst>
                <a:path w="578" h="257" extrusionOk="0">
                  <a:moveTo>
                    <a:pt x="414" y="0"/>
                  </a:moveTo>
                  <a:cubicBezTo>
                    <a:pt x="408" y="0"/>
                    <a:pt x="401" y="1"/>
                    <a:pt x="393" y="2"/>
                  </a:cubicBezTo>
                  <a:cubicBezTo>
                    <a:pt x="334" y="26"/>
                    <a:pt x="251" y="26"/>
                    <a:pt x="191" y="38"/>
                  </a:cubicBezTo>
                  <a:cubicBezTo>
                    <a:pt x="120" y="50"/>
                    <a:pt x="72" y="62"/>
                    <a:pt x="36" y="121"/>
                  </a:cubicBezTo>
                  <a:cubicBezTo>
                    <a:pt x="0" y="157"/>
                    <a:pt x="12" y="216"/>
                    <a:pt x="60" y="228"/>
                  </a:cubicBezTo>
                  <a:cubicBezTo>
                    <a:pt x="99" y="248"/>
                    <a:pt x="131" y="257"/>
                    <a:pt x="164" y="257"/>
                  </a:cubicBezTo>
                  <a:cubicBezTo>
                    <a:pt x="191" y="257"/>
                    <a:pt x="218" y="251"/>
                    <a:pt x="251" y="240"/>
                  </a:cubicBezTo>
                  <a:cubicBezTo>
                    <a:pt x="334" y="228"/>
                    <a:pt x="393" y="228"/>
                    <a:pt x="465" y="216"/>
                  </a:cubicBezTo>
                  <a:cubicBezTo>
                    <a:pt x="577" y="183"/>
                    <a:pt x="530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777;p44">
              <a:extLst>
                <a:ext uri="{FF2B5EF4-FFF2-40B4-BE49-F238E27FC236}">
                  <a16:creationId xmlns:a16="http://schemas.microsoft.com/office/drawing/2014/main" id="{A462E0E2-789F-C8C5-5341-7EFECFDC6CD3}"/>
                </a:ext>
              </a:extLst>
            </p:cNvPr>
            <p:cNvSpPr/>
            <p:nvPr/>
          </p:nvSpPr>
          <p:spPr>
            <a:xfrm>
              <a:off x="3706775" y="2109925"/>
              <a:ext cx="3525" cy="1325"/>
            </a:xfrm>
            <a:custGeom>
              <a:avLst/>
              <a:gdLst/>
              <a:ahLst/>
              <a:cxnLst/>
              <a:rect l="l" t="t" r="r" b="b"/>
              <a:pathLst>
                <a:path w="141" h="53" extrusionOk="0">
                  <a:moveTo>
                    <a:pt x="129" y="0"/>
                  </a:moveTo>
                  <a:cubicBezTo>
                    <a:pt x="81" y="0"/>
                    <a:pt x="57" y="0"/>
                    <a:pt x="9" y="24"/>
                  </a:cubicBezTo>
                  <a:cubicBezTo>
                    <a:pt x="1" y="41"/>
                    <a:pt x="5" y="52"/>
                    <a:pt x="12" y="52"/>
                  </a:cubicBezTo>
                  <a:cubicBezTo>
                    <a:pt x="15" y="52"/>
                    <a:pt x="18" y="51"/>
                    <a:pt x="21" y="48"/>
                  </a:cubicBezTo>
                  <a:cubicBezTo>
                    <a:pt x="57" y="12"/>
                    <a:pt x="81" y="12"/>
                    <a:pt x="129" y="12"/>
                  </a:cubicBezTo>
                  <a:cubicBezTo>
                    <a:pt x="140" y="12"/>
                    <a:pt x="14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778;p44">
              <a:extLst>
                <a:ext uri="{FF2B5EF4-FFF2-40B4-BE49-F238E27FC236}">
                  <a16:creationId xmlns:a16="http://schemas.microsoft.com/office/drawing/2014/main" id="{A8CFE2A6-8BD9-C40A-9F1A-9DCE3E3BB527}"/>
                </a:ext>
              </a:extLst>
            </p:cNvPr>
            <p:cNvSpPr/>
            <p:nvPr/>
          </p:nvSpPr>
          <p:spPr>
            <a:xfrm>
              <a:off x="3742725" y="2062350"/>
              <a:ext cx="6275" cy="5900"/>
            </a:xfrm>
            <a:custGeom>
              <a:avLst/>
              <a:gdLst/>
              <a:ahLst/>
              <a:cxnLst/>
              <a:rect l="l" t="t" r="r" b="b"/>
              <a:pathLst>
                <a:path w="251" h="236" extrusionOk="0">
                  <a:moveTo>
                    <a:pt x="72" y="93"/>
                  </a:moveTo>
                  <a:cubicBezTo>
                    <a:pt x="67" y="103"/>
                    <a:pt x="64" y="113"/>
                    <a:pt x="62" y="122"/>
                  </a:cubicBezTo>
                  <a:lnTo>
                    <a:pt x="62" y="122"/>
                  </a:lnTo>
                  <a:cubicBezTo>
                    <a:pt x="61" y="120"/>
                    <a:pt x="61" y="119"/>
                    <a:pt x="60" y="117"/>
                  </a:cubicBezTo>
                  <a:cubicBezTo>
                    <a:pt x="60" y="117"/>
                    <a:pt x="60" y="93"/>
                    <a:pt x="72" y="93"/>
                  </a:cubicBezTo>
                  <a:close/>
                  <a:moveTo>
                    <a:pt x="60" y="141"/>
                  </a:moveTo>
                  <a:cubicBezTo>
                    <a:pt x="60" y="142"/>
                    <a:pt x="60" y="144"/>
                    <a:pt x="60" y="145"/>
                  </a:cubicBezTo>
                  <a:lnTo>
                    <a:pt x="60" y="145"/>
                  </a:lnTo>
                  <a:cubicBezTo>
                    <a:pt x="60" y="148"/>
                    <a:pt x="60" y="151"/>
                    <a:pt x="60" y="153"/>
                  </a:cubicBezTo>
                  <a:lnTo>
                    <a:pt x="60" y="141"/>
                  </a:lnTo>
                  <a:close/>
                  <a:moveTo>
                    <a:pt x="72" y="187"/>
                  </a:moveTo>
                  <a:lnTo>
                    <a:pt x="72" y="187"/>
                  </a:lnTo>
                  <a:cubicBezTo>
                    <a:pt x="72" y="188"/>
                    <a:pt x="73" y="190"/>
                    <a:pt x="74" y="191"/>
                  </a:cubicBezTo>
                  <a:lnTo>
                    <a:pt x="74" y="191"/>
                  </a:lnTo>
                  <a:cubicBezTo>
                    <a:pt x="73" y="190"/>
                    <a:pt x="72" y="189"/>
                    <a:pt x="72" y="189"/>
                  </a:cubicBezTo>
                  <a:cubicBezTo>
                    <a:pt x="72" y="188"/>
                    <a:pt x="72" y="187"/>
                    <a:pt x="72" y="187"/>
                  </a:cubicBezTo>
                  <a:close/>
                  <a:moveTo>
                    <a:pt x="121" y="0"/>
                  </a:moveTo>
                  <a:cubicBezTo>
                    <a:pt x="99" y="0"/>
                    <a:pt x="78" y="7"/>
                    <a:pt x="60" y="22"/>
                  </a:cubicBezTo>
                  <a:cubicBezTo>
                    <a:pt x="12" y="69"/>
                    <a:pt x="0" y="177"/>
                    <a:pt x="72" y="200"/>
                  </a:cubicBezTo>
                  <a:cubicBezTo>
                    <a:pt x="88" y="211"/>
                    <a:pt x="97" y="217"/>
                    <a:pt x="98" y="217"/>
                  </a:cubicBezTo>
                  <a:cubicBezTo>
                    <a:pt x="99" y="217"/>
                    <a:pt x="99" y="217"/>
                    <a:pt x="98" y="216"/>
                  </a:cubicBezTo>
                  <a:lnTo>
                    <a:pt x="98" y="216"/>
                  </a:lnTo>
                  <a:cubicBezTo>
                    <a:pt x="115" y="228"/>
                    <a:pt x="137" y="235"/>
                    <a:pt x="158" y="235"/>
                  </a:cubicBezTo>
                  <a:cubicBezTo>
                    <a:pt x="189" y="235"/>
                    <a:pt x="220" y="221"/>
                    <a:pt x="238" y="189"/>
                  </a:cubicBezTo>
                  <a:cubicBezTo>
                    <a:pt x="250" y="141"/>
                    <a:pt x="250" y="117"/>
                    <a:pt x="238" y="81"/>
                  </a:cubicBezTo>
                  <a:cubicBezTo>
                    <a:pt x="214" y="32"/>
                    <a:pt x="16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779;p44">
              <a:extLst>
                <a:ext uri="{FF2B5EF4-FFF2-40B4-BE49-F238E27FC236}">
                  <a16:creationId xmlns:a16="http://schemas.microsoft.com/office/drawing/2014/main" id="{B5DB1DBB-F339-9868-8323-91061DE603D6}"/>
                </a:ext>
              </a:extLst>
            </p:cNvPr>
            <p:cNvSpPr/>
            <p:nvPr/>
          </p:nvSpPr>
          <p:spPr>
            <a:xfrm>
              <a:off x="3806725" y="1994950"/>
              <a:ext cx="11600" cy="3675"/>
            </a:xfrm>
            <a:custGeom>
              <a:avLst/>
              <a:gdLst/>
              <a:ahLst/>
              <a:cxnLst/>
              <a:rect l="l" t="t" r="r" b="b"/>
              <a:pathLst>
                <a:path w="464" h="147" extrusionOk="0">
                  <a:moveTo>
                    <a:pt x="387" y="1"/>
                  </a:moveTo>
                  <a:cubicBezTo>
                    <a:pt x="381" y="1"/>
                    <a:pt x="375" y="2"/>
                    <a:pt x="369" y="3"/>
                  </a:cubicBezTo>
                  <a:cubicBezTo>
                    <a:pt x="250" y="3"/>
                    <a:pt x="143" y="27"/>
                    <a:pt x="48" y="63"/>
                  </a:cubicBezTo>
                  <a:cubicBezTo>
                    <a:pt x="0" y="75"/>
                    <a:pt x="0" y="134"/>
                    <a:pt x="48" y="134"/>
                  </a:cubicBezTo>
                  <a:cubicBezTo>
                    <a:pt x="92" y="143"/>
                    <a:pt x="132" y="145"/>
                    <a:pt x="172" y="145"/>
                  </a:cubicBezTo>
                  <a:cubicBezTo>
                    <a:pt x="215" y="145"/>
                    <a:pt x="256" y="143"/>
                    <a:pt x="298" y="143"/>
                  </a:cubicBezTo>
                  <a:cubicBezTo>
                    <a:pt x="321" y="143"/>
                    <a:pt x="345" y="143"/>
                    <a:pt x="369" y="146"/>
                  </a:cubicBezTo>
                  <a:cubicBezTo>
                    <a:pt x="458" y="146"/>
                    <a:pt x="464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780;p44">
              <a:extLst>
                <a:ext uri="{FF2B5EF4-FFF2-40B4-BE49-F238E27FC236}">
                  <a16:creationId xmlns:a16="http://schemas.microsoft.com/office/drawing/2014/main" id="{0D302BBB-CE59-0573-336C-04A35B61D6C2}"/>
                </a:ext>
              </a:extLst>
            </p:cNvPr>
            <p:cNvSpPr/>
            <p:nvPr/>
          </p:nvSpPr>
          <p:spPr>
            <a:xfrm>
              <a:off x="3872500" y="1977100"/>
              <a:ext cx="23050" cy="6900"/>
            </a:xfrm>
            <a:custGeom>
              <a:avLst/>
              <a:gdLst/>
              <a:ahLst/>
              <a:cxnLst/>
              <a:rect l="l" t="t" r="r" b="b"/>
              <a:pathLst>
                <a:path w="922" h="276" extrusionOk="0">
                  <a:moveTo>
                    <a:pt x="795" y="1"/>
                  </a:moveTo>
                  <a:cubicBezTo>
                    <a:pt x="789" y="1"/>
                    <a:pt x="782" y="1"/>
                    <a:pt x="774" y="3"/>
                  </a:cubicBezTo>
                  <a:cubicBezTo>
                    <a:pt x="536" y="27"/>
                    <a:pt x="274" y="74"/>
                    <a:pt x="48" y="181"/>
                  </a:cubicBezTo>
                  <a:cubicBezTo>
                    <a:pt x="0" y="193"/>
                    <a:pt x="12" y="265"/>
                    <a:pt x="60" y="265"/>
                  </a:cubicBezTo>
                  <a:cubicBezTo>
                    <a:pt x="99" y="273"/>
                    <a:pt x="140" y="276"/>
                    <a:pt x="181" y="276"/>
                  </a:cubicBezTo>
                  <a:cubicBezTo>
                    <a:pt x="388" y="276"/>
                    <a:pt x="611" y="191"/>
                    <a:pt x="810" y="181"/>
                  </a:cubicBezTo>
                  <a:cubicBezTo>
                    <a:pt x="922" y="159"/>
                    <a:pt x="897" y="1"/>
                    <a:pt x="7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781;p44">
              <a:extLst>
                <a:ext uri="{FF2B5EF4-FFF2-40B4-BE49-F238E27FC236}">
                  <a16:creationId xmlns:a16="http://schemas.microsoft.com/office/drawing/2014/main" id="{5F8AC65B-BC50-1581-A3A5-4B20928A47EF}"/>
                </a:ext>
              </a:extLst>
            </p:cNvPr>
            <p:cNvSpPr/>
            <p:nvPr/>
          </p:nvSpPr>
          <p:spPr>
            <a:xfrm>
              <a:off x="3895125" y="1998600"/>
              <a:ext cx="11425" cy="4850"/>
            </a:xfrm>
            <a:custGeom>
              <a:avLst/>
              <a:gdLst/>
              <a:ahLst/>
              <a:cxnLst/>
              <a:rect l="l" t="t" r="r" b="b"/>
              <a:pathLst>
                <a:path w="457" h="194" extrusionOk="0">
                  <a:moveTo>
                    <a:pt x="203" y="0"/>
                  </a:moveTo>
                  <a:cubicBezTo>
                    <a:pt x="143" y="0"/>
                    <a:pt x="84" y="12"/>
                    <a:pt x="36" y="24"/>
                  </a:cubicBezTo>
                  <a:cubicBezTo>
                    <a:pt x="0" y="48"/>
                    <a:pt x="0" y="83"/>
                    <a:pt x="36" y="107"/>
                  </a:cubicBezTo>
                  <a:cubicBezTo>
                    <a:pt x="72" y="119"/>
                    <a:pt x="143" y="143"/>
                    <a:pt x="179" y="167"/>
                  </a:cubicBezTo>
                  <a:cubicBezTo>
                    <a:pt x="226" y="179"/>
                    <a:pt x="274" y="179"/>
                    <a:pt x="310" y="191"/>
                  </a:cubicBezTo>
                  <a:cubicBezTo>
                    <a:pt x="318" y="192"/>
                    <a:pt x="326" y="193"/>
                    <a:pt x="333" y="193"/>
                  </a:cubicBezTo>
                  <a:cubicBezTo>
                    <a:pt x="423" y="193"/>
                    <a:pt x="456" y="70"/>
                    <a:pt x="357" y="48"/>
                  </a:cubicBezTo>
                  <a:cubicBezTo>
                    <a:pt x="322" y="24"/>
                    <a:pt x="250" y="12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12782;p44">
              <a:extLst>
                <a:ext uri="{FF2B5EF4-FFF2-40B4-BE49-F238E27FC236}">
                  <a16:creationId xmlns:a16="http://schemas.microsoft.com/office/drawing/2014/main" id="{1B5B9975-F0BD-9173-DA7A-5AC73D5B97A5}"/>
                </a:ext>
              </a:extLst>
            </p:cNvPr>
            <p:cNvSpPr/>
            <p:nvPr/>
          </p:nvSpPr>
          <p:spPr>
            <a:xfrm>
              <a:off x="4179375" y="2613250"/>
              <a:ext cx="26525" cy="5675"/>
            </a:xfrm>
            <a:custGeom>
              <a:avLst/>
              <a:gdLst/>
              <a:ahLst/>
              <a:cxnLst/>
              <a:rect l="l" t="t" r="r" b="b"/>
              <a:pathLst>
                <a:path w="1061" h="227" extrusionOk="0">
                  <a:moveTo>
                    <a:pt x="344" y="0"/>
                  </a:moveTo>
                  <a:cubicBezTo>
                    <a:pt x="240" y="0"/>
                    <a:pt x="139" y="14"/>
                    <a:pt x="48" y="48"/>
                  </a:cubicBezTo>
                  <a:cubicBezTo>
                    <a:pt x="1" y="60"/>
                    <a:pt x="1" y="120"/>
                    <a:pt x="48" y="155"/>
                  </a:cubicBezTo>
                  <a:cubicBezTo>
                    <a:pt x="191" y="203"/>
                    <a:pt x="349" y="209"/>
                    <a:pt x="508" y="209"/>
                  </a:cubicBezTo>
                  <a:cubicBezTo>
                    <a:pt x="561" y="209"/>
                    <a:pt x="614" y="208"/>
                    <a:pt x="667" y="208"/>
                  </a:cubicBezTo>
                  <a:cubicBezTo>
                    <a:pt x="773" y="208"/>
                    <a:pt x="878" y="211"/>
                    <a:pt x="977" y="227"/>
                  </a:cubicBezTo>
                  <a:cubicBezTo>
                    <a:pt x="1037" y="227"/>
                    <a:pt x="1060" y="131"/>
                    <a:pt x="1001" y="120"/>
                  </a:cubicBezTo>
                  <a:cubicBezTo>
                    <a:pt x="806" y="63"/>
                    <a:pt x="567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2783;p44">
              <a:extLst>
                <a:ext uri="{FF2B5EF4-FFF2-40B4-BE49-F238E27FC236}">
                  <a16:creationId xmlns:a16="http://schemas.microsoft.com/office/drawing/2014/main" id="{C4637891-948F-732E-9AEF-4F80EAD1EEFE}"/>
                </a:ext>
              </a:extLst>
            </p:cNvPr>
            <p:cNvSpPr/>
            <p:nvPr/>
          </p:nvSpPr>
          <p:spPr>
            <a:xfrm>
              <a:off x="4165975" y="2578550"/>
              <a:ext cx="12025" cy="8125"/>
            </a:xfrm>
            <a:custGeom>
              <a:avLst/>
              <a:gdLst/>
              <a:ahLst/>
              <a:cxnLst/>
              <a:rect l="l" t="t" r="r" b="b"/>
              <a:pathLst>
                <a:path w="481" h="325" extrusionOk="0">
                  <a:moveTo>
                    <a:pt x="298" y="0"/>
                  </a:moveTo>
                  <a:cubicBezTo>
                    <a:pt x="260" y="0"/>
                    <a:pt x="218" y="19"/>
                    <a:pt x="179" y="67"/>
                  </a:cubicBezTo>
                  <a:cubicBezTo>
                    <a:pt x="156" y="91"/>
                    <a:pt x="120" y="126"/>
                    <a:pt x="108" y="150"/>
                  </a:cubicBezTo>
                  <a:cubicBezTo>
                    <a:pt x="96" y="186"/>
                    <a:pt x="84" y="198"/>
                    <a:pt x="49" y="210"/>
                  </a:cubicBezTo>
                  <a:cubicBezTo>
                    <a:pt x="1" y="234"/>
                    <a:pt x="25" y="305"/>
                    <a:pt x="60" y="317"/>
                  </a:cubicBezTo>
                  <a:cubicBezTo>
                    <a:pt x="82" y="322"/>
                    <a:pt x="104" y="324"/>
                    <a:pt x="126" y="324"/>
                  </a:cubicBezTo>
                  <a:cubicBezTo>
                    <a:pt x="210" y="324"/>
                    <a:pt x="292" y="288"/>
                    <a:pt x="358" y="222"/>
                  </a:cubicBezTo>
                  <a:cubicBezTo>
                    <a:pt x="480" y="143"/>
                    <a:pt x="404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2784;p44">
              <a:extLst>
                <a:ext uri="{FF2B5EF4-FFF2-40B4-BE49-F238E27FC236}">
                  <a16:creationId xmlns:a16="http://schemas.microsoft.com/office/drawing/2014/main" id="{DBA5B9A7-0B86-AB56-4136-B833383FE432}"/>
                </a:ext>
              </a:extLst>
            </p:cNvPr>
            <p:cNvSpPr/>
            <p:nvPr/>
          </p:nvSpPr>
          <p:spPr>
            <a:xfrm>
              <a:off x="4470475" y="2623700"/>
              <a:ext cx="16550" cy="7125"/>
            </a:xfrm>
            <a:custGeom>
              <a:avLst/>
              <a:gdLst/>
              <a:ahLst/>
              <a:cxnLst/>
              <a:rect l="l" t="t" r="r" b="b"/>
              <a:pathLst>
                <a:path w="662" h="285" extrusionOk="0">
                  <a:moveTo>
                    <a:pt x="493" y="0"/>
                  </a:moveTo>
                  <a:cubicBezTo>
                    <a:pt x="477" y="0"/>
                    <a:pt x="460" y="4"/>
                    <a:pt x="442" y="11"/>
                  </a:cubicBezTo>
                  <a:cubicBezTo>
                    <a:pt x="382" y="47"/>
                    <a:pt x="311" y="59"/>
                    <a:pt x="239" y="71"/>
                  </a:cubicBezTo>
                  <a:cubicBezTo>
                    <a:pt x="180" y="94"/>
                    <a:pt x="120" y="106"/>
                    <a:pt x="49" y="130"/>
                  </a:cubicBezTo>
                  <a:cubicBezTo>
                    <a:pt x="1" y="154"/>
                    <a:pt x="1" y="225"/>
                    <a:pt x="49" y="237"/>
                  </a:cubicBezTo>
                  <a:cubicBezTo>
                    <a:pt x="120" y="249"/>
                    <a:pt x="203" y="285"/>
                    <a:pt x="275" y="285"/>
                  </a:cubicBezTo>
                  <a:cubicBezTo>
                    <a:pt x="370" y="285"/>
                    <a:pt x="453" y="249"/>
                    <a:pt x="537" y="202"/>
                  </a:cubicBezTo>
                  <a:cubicBezTo>
                    <a:pt x="662" y="160"/>
                    <a:pt x="605" y="0"/>
                    <a:pt x="4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2785;p44">
              <a:extLst>
                <a:ext uri="{FF2B5EF4-FFF2-40B4-BE49-F238E27FC236}">
                  <a16:creationId xmlns:a16="http://schemas.microsoft.com/office/drawing/2014/main" id="{34801AF3-F10B-54AB-9360-A18E4E322851}"/>
                </a:ext>
              </a:extLst>
            </p:cNvPr>
            <p:cNvSpPr/>
            <p:nvPr/>
          </p:nvSpPr>
          <p:spPr>
            <a:xfrm>
              <a:off x="4424650" y="24965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0" y="12"/>
                    <a:pt x="0" y="72"/>
                    <a:pt x="48" y="72"/>
                  </a:cubicBezTo>
                  <a:cubicBezTo>
                    <a:pt x="96" y="72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2786;p44">
              <a:extLst>
                <a:ext uri="{FF2B5EF4-FFF2-40B4-BE49-F238E27FC236}">
                  <a16:creationId xmlns:a16="http://schemas.microsoft.com/office/drawing/2014/main" id="{5060B795-43FE-BA64-04BC-9FD1A6F01FDE}"/>
                </a:ext>
              </a:extLst>
            </p:cNvPr>
            <p:cNvSpPr/>
            <p:nvPr/>
          </p:nvSpPr>
          <p:spPr>
            <a:xfrm>
              <a:off x="4320775" y="2316975"/>
              <a:ext cx="15800" cy="7550"/>
            </a:xfrm>
            <a:custGeom>
              <a:avLst/>
              <a:gdLst/>
              <a:ahLst/>
              <a:cxnLst/>
              <a:rect l="l" t="t" r="r" b="b"/>
              <a:pathLst>
                <a:path w="632" h="302" extrusionOk="0">
                  <a:moveTo>
                    <a:pt x="548" y="1"/>
                  </a:moveTo>
                  <a:cubicBezTo>
                    <a:pt x="527" y="1"/>
                    <a:pt x="504" y="13"/>
                    <a:pt x="488" y="40"/>
                  </a:cubicBezTo>
                  <a:cubicBezTo>
                    <a:pt x="420" y="158"/>
                    <a:pt x="263" y="187"/>
                    <a:pt x="130" y="187"/>
                  </a:cubicBezTo>
                  <a:cubicBezTo>
                    <a:pt x="101" y="187"/>
                    <a:pt x="73" y="185"/>
                    <a:pt x="48" y="183"/>
                  </a:cubicBezTo>
                  <a:cubicBezTo>
                    <a:pt x="12" y="183"/>
                    <a:pt x="0" y="231"/>
                    <a:pt x="36" y="243"/>
                  </a:cubicBezTo>
                  <a:cubicBezTo>
                    <a:pt x="109" y="284"/>
                    <a:pt x="177" y="302"/>
                    <a:pt x="258" y="302"/>
                  </a:cubicBezTo>
                  <a:cubicBezTo>
                    <a:pt x="295" y="302"/>
                    <a:pt x="336" y="298"/>
                    <a:pt x="381" y="291"/>
                  </a:cubicBezTo>
                  <a:cubicBezTo>
                    <a:pt x="476" y="255"/>
                    <a:pt x="560" y="195"/>
                    <a:pt x="607" y="112"/>
                  </a:cubicBezTo>
                  <a:cubicBezTo>
                    <a:pt x="631" y="48"/>
                    <a:pt x="591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2787;p44">
              <a:extLst>
                <a:ext uri="{FF2B5EF4-FFF2-40B4-BE49-F238E27FC236}">
                  <a16:creationId xmlns:a16="http://schemas.microsoft.com/office/drawing/2014/main" id="{3A4D16CF-3EBF-5219-5ABD-379592709DFE}"/>
                </a:ext>
              </a:extLst>
            </p:cNvPr>
            <p:cNvSpPr/>
            <p:nvPr/>
          </p:nvSpPr>
          <p:spPr>
            <a:xfrm>
              <a:off x="4063900" y="2105150"/>
              <a:ext cx="4750" cy="675"/>
            </a:xfrm>
            <a:custGeom>
              <a:avLst/>
              <a:gdLst/>
              <a:ahLst/>
              <a:cxnLst/>
              <a:rect l="l" t="t" r="r" b="b"/>
              <a:pathLst>
                <a:path w="190" h="27" extrusionOk="0">
                  <a:moveTo>
                    <a:pt x="12" y="1"/>
                  </a:moveTo>
                  <a:cubicBezTo>
                    <a:pt x="0" y="1"/>
                    <a:pt x="0" y="24"/>
                    <a:pt x="12" y="24"/>
                  </a:cubicBezTo>
                  <a:lnTo>
                    <a:pt x="155" y="24"/>
                  </a:lnTo>
                  <a:cubicBezTo>
                    <a:pt x="160" y="26"/>
                    <a:pt x="164" y="27"/>
                    <a:pt x="168" y="27"/>
                  </a:cubicBezTo>
                  <a:cubicBezTo>
                    <a:pt x="190" y="27"/>
                    <a:pt x="185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12788;p44">
              <a:extLst>
                <a:ext uri="{FF2B5EF4-FFF2-40B4-BE49-F238E27FC236}">
                  <a16:creationId xmlns:a16="http://schemas.microsoft.com/office/drawing/2014/main" id="{577AF966-D32C-EACD-EF4A-38EFACDD0365}"/>
                </a:ext>
              </a:extLst>
            </p:cNvPr>
            <p:cNvSpPr/>
            <p:nvPr/>
          </p:nvSpPr>
          <p:spPr>
            <a:xfrm>
              <a:off x="4109850" y="2027425"/>
              <a:ext cx="14725" cy="6975"/>
            </a:xfrm>
            <a:custGeom>
              <a:avLst/>
              <a:gdLst/>
              <a:ahLst/>
              <a:cxnLst/>
              <a:rect l="l" t="t" r="r" b="b"/>
              <a:pathLst>
                <a:path w="589" h="279" extrusionOk="0">
                  <a:moveTo>
                    <a:pt x="532" y="0"/>
                  </a:moveTo>
                  <a:cubicBezTo>
                    <a:pt x="528" y="0"/>
                    <a:pt x="524" y="1"/>
                    <a:pt x="519" y="2"/>
                  </a:cubicBezTo>
                  <a:cubicBezTo>
                    <a:pt x="365" y="85"/>
                    <a:pt x="186" y="145"/>
                    <a:pt x="31" y="228"/>
                  </a:cubicBezTo>
                  <a:cubicBezTo>
                    <a:pt x="0" y="249"/>
                    <a:pt x="14" y="278"/>
                    <a:pt x="34" y="278"/>
                  </a:cubicBezTo>
                  <a:cubicBezTo>
                    <a:pt x="37" y="278"/>
                    <a:pt x="40" y="277"/>
                    <a:pt x="43" y="276"/>
                  </a:cubicBezTo>
                  <a:cubicBezTo>
                    <a:pt x="222" y="216"/>
                    <a:pt x="389" y="145"/>
                    <a:pt x="567" y="73"/>
                  </a:cubicBezTo>
                  <a:cubicBezTo>
                    <a:pt x="589" y="52"/>
                    <a:pt x="571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12789;p44">
              <a:extLst>
                <a:ext uri="{FF2B5EF4-FFF2-40B4-BE49-F238E27FC236}">
                  <a16:creationId xmlns:a16="http://schemas.microsoft.com/office/drawing/2014/main" id="{F956CE93-9396-DD39-FEDD-8EEE4DE9E453}"/>
                </a:ext>
              </a:extLst>
            </p:cNvPr>
            <p:cNvSpPr/>
            <p:nvPr/>
          </p:nvSpPr>
          <p:spPr>
            <a:xfrm>
              <a:off x="3919575" y="2238550"/>
              <a:ext cx="8500" cy="8425"/>
            </a:xfrm>
            <a:custGeom>
              <a:avLst/>
              <a:gdLst/>
              <a:ahLst/>
              <a:cxnLst/>
              <a:rect l="l" t="t" r="r" b="b"/>
              <a:pathLst>
                <a:path w="340" h="337" extrusionOk="0">
                  <a:moveTo>
                    <a:pt x="195" y="0"/>
                  </a:moveTo>
                  <a:cubicBezTo>
                    <a:pt x="140" y="0"/>
                    <a:pt x="88" y="33"/>
                    <a:pt x="82" y="105"/>
                  </a:cubicBezTo>
                  <a:lnTo>
                    <a:pt x="82" y="105"/>
                  </a:lnTo>
                  <a:cubicBezTo>
                    <a:pt x="82" y="105"/>
                    <a:pt x="82" y="106"/>
                    <a:pt x="82" y="106"/>
                  </a:cubicBezTo>
                  <a:cubicBezTo>
                    <a:pt x="70" y="118"/>
                    <a:pt x="70" y="129"/>
                    <a:pt x="58" y="153"/>
                  </a:cubicBezTo>
                  <a:lnTo>
                    <a:pt x="10" y="237"/>
                  </a:lnTo>
                  <a:cubicBezTo>
                    <a:pt x="0" y="278"/>
                    <a:pt x="16" y="337"/>
                    <a:pt x="59" y="337"/>
                  </a:cubicBezTo>
                  <a:cubicBezTo>
                    <a:pt x="66" y="337"/>
                    <a:pt x="74" y="335"/>
                    <a:pt x="82" y="332"/>
                  </a:cubicBezTo>
                  <a:cubicBezTo>
                    <a:pt x="129" y="320"/>
                    <a:pt x="189" y="320"/>
                    <a:pt x="237" y="284"/>
                  </a:cubicBezTo>
                  <a:cubicBezTo>
                    <a:pt x="272" y="260"/>
                    <a:pt x="320" y="213"/>
                    <a:pt x="320" y="153"/>
                  </a:cubicBezTo>
                  <a:cubicBezTo>
                    <a:pt x="340" y="55"/>
                    <a:pt x="266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2790;p44">
              <a:extLst>
                <a:ext uri="{FF2B5EF4-FFF2-40B4-BE49-F238E27FC236}">
                  <a16:creationId xmlns:a16="http://schemas.microsoft.com/office/drawing/2014/main" id="{B3145A06-FBAB-1D54-019E-2C68F1B471EC}"/>
                </a:ext>
              </a:extLst>
            </p:cNvPr>
            <p:cNvSpPr/>
            <p:nvPr/>
          </p:nvSpPr>
          <p:spPr>
            <a:xfrm>
              <a:off x="3997500" y="2290600"/>
              <a:ext cx="7175" cy="2100"/>
            </a:xfrm>
            <a:custGeom>
              <a:avLst/>
              <a:gdLst/>
              <a:ahLst/>
              <a:cxnLst/>
              <a:rect l="l" t="t" r="r" b="b"/>
              <a:pathLst>
                <a:path w="287" h="84" extrusionOk="0">
                  <a:moveTo>
                    <a:pt x="239" y="0"/>
                  </a:moveTo>
                  <a:cubicBezTo>
                    <a:pt x="168" y="0"/>
                    <a:pt x="96" y="24"/>
                    <a:pt x="37" y="24"/>
                  </a:cubicBezTo>
                  <a:cubicBezTo>
                    <a:pt x="1" y="24"/>
                    <a:pt x="1" y="60"/>
                    <a:pt x="37" y="60"/>
                  </a:cubicBezTo>
                  <a:cubicBezTo>
                    <a:pt x="108" y="60"/>
                    <a:pt x="180" y="83"/>
                    <a:pt x="239" y="83"/>
                  </a:cubicBezTo>
                  <a:cubicBezTo>
                    <a:pt x="287" y="83"/>
                    <a:pt x="287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2791;p44">
              <a:extLst>
                <a:ext uri="{FF2B5EF4-FFF2-40B4-BE49-F238E27FC236}">
                  <a16:creationId xmlns:a16="http://schemas.microsoft.com/office/drawing/2014/main" id="{0E5A9534-9C63-04FA-FC38-57ABBCF6DE19}"/>
                </a:ext>
              </a:extLst>
            </p:cNvPr>
            <p:cNvSpPr/>
            <p:nvPr/>
          </p:nvSpPr>
          <p:spPr>
            <a:xfrm>
              <a:off x="4402925" y="2865725"/>
              <a:ext cx="4475" cy="3525"/>
            </a:xfrm>
            <a:custGeom>
              <a:avLst/>
              <a:gdLst/>
              <a:ahLst/>
              <a:cxnLst/>
              <a:rect l="l" t="t" r="r" b="b"/>
              <a:pathLst>
                <a:path w="179" h="141" extrusionOk="0">
                  <a:moveTo>
                    <a:pt x="125" y="1"/>
                  </a:moveTo>
                  <a:cubicBezTo>
                    <a:pt x="113" y="1"/>
                    <a:pt x="101" y="4"/>
                    <a:pt x="96" y="10"/>
                  </a:cubicBezTo>
                  <a:cubicBezTo>
                    <a:pt x="84" y="34"/>
                    <a:pt x="84" y="34"/>
                    <a:pt x="36" y="57"/>
                  </a:cubicBezTo>
                  <a:cubicBezTo>
                    <a:pt x="0" y="69"/>
                    <a:pt x="0" y="117"/>
                    <a:pt x="36" y="129"/>
                  </a:cubicBezTo>
                  <a:cubicBezTo>
                    <a:pt x="54" y="135"/>
                    <a:pt x="75" y="141"/>
                    <a:pt x="96" y="141"/>
                  </a:cubicBezTo>
                  <a:cubicBezTo>
                    <a:pt x="116" y="141"/>
                    <a:pt x="137" y="135"/>
                    <a:pt x="155" y="117"/>
                  </a:cubicBezTo>
                  <a:cubicBezTo>
                    <a:pt x="179" y="81"/>
                    <a:pt x="167" y="34"/>
                    <a:pt x="155" y="10"/>
                  </a:cubicBezTo>
                  <a:cubicBezTo>
                    <a:pt x="149" y="4"/>
                    <a:pt x="13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2792;p44">
              <a:extLst>
                <a:ext uri="{FF2B5EF4-FFF2-40B4-BE49-F238E27FC236}">
                  <a16:creationId xmlns:a16="http://schemas.microsoft.com/office/drawing/2014/main" id="{0EC98A92-621E-36E7-29F1-F80C34802290}"/>
                </a:ext>
              </a:extLst>
            </p:cNvPr>
            <p:cNvSpPr/>
            <p:nvPr/>
          </p:nvSpPr>
          <p:spPr>
            <a:xfrm>
              <a:off x="4486850" y="2865950"/>
              <a:ext cx="14925" cy="4200"/>
            </a:xfrm>
            <a:custGeom>
              <a:avLst/>
              <a:gdLst/>
              <a:ahLst/>
              <a:cxnLst/>
              <a:rect l="l" t="t" r="r" b="b"/>
              <a:pathLst>
                <a:path w="597" h="168" extrusionOk="0">
                  <a:moveTo>
                    <a:pt x="489" y="1"/>
                  </a:moveTo>
                  <a:cubicBezTo>
                    <a:pt x="346" y="1"/>
                    <a:pt x="191" y="1"/>
                    <a:pt x="48" y="25"/>
                  </a:cubicBezTo>
                  <a:cubicBezTo>
                    <a:pt x="1" y="48"/>
                    <a:pt x="1" y="120"/>
                    <a:pt x="48" y="132"/>
                  </a:cubicBezTo>
                  <a:cubicBezTo>
                    <a:pt x="191" y="168"/>
                    <a:pt x="346" y="168"/>
                    <a:pt x="489" y="168"/>
                  </a:cubicBezTo>
                  <a:cubicBezTo>
                    <a:pt x="596" y="156"/>
                    <a:pt x="596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2793;p44">
              <a:extLst>
                <a:ext uri="{FF2B5EF4-FFF2-40B4-BE49-F238E27FC236}">
                  <a16:creationId xmlns:a16="http://schemas.microsoft.com/office/drawing/2014/main" id="{99C870BC-8423-A76F-840A-37DB7AE59001}"/>
                </a:ext>
              </a:extLst>
            </p:cNvPr>
            <p:cNvSpPr/>
            <p:nvPr/>
          </p:nvSpPr>
          <p:spPr>
            <a:xfrm>
              <a:off x="4271350" y="3001975"/>
              <a:ext cx="10650" cy="7500"/>
            </a:xfrm>
            <a:custGeom>
              <a:avLst/>
              <a:gdLst/>
              <a:ahLst/>
              <a:cxnLst/>
              <a:rect l="l" t="t" r="r" b="b"/>
              <a:pathLst>
                <a:path w="426" h="300" extrusionOk="0">
                  <a:moveTo>
                    <a:pt x="249" y="1"/>
                  </a:moveTo>
                  <a:cubicBezTo>
                    <a:pt x="245" y="1"/>
                    <a:pt x="242" y="1"/>
                    <a:pt x="239" y="1"/>
                  </a:cubicBezTo>
                  <a:cubicBezTo>
                    <a:pt x="176" y="1"/>
                    <a:pt x="113" y="21"/>
                    <a:pt x="75" y="68"/>
                  </a:cubicBezTo>
                  <a:lnTo>
                    <a:pt x="75" y="68"/>
                  </a:lnTo>
                  <a:cubicBezTo>
                    <a:pt x="66" y="74"/>
                    <a:pt x="57" y="78"/>
                    <a:pt x="48" y="96"/>
                  </a:cubicBezTo>
                  <a:cubicBezTo>
                    <a:pt x="1" y="120"/>
                    <a:pt x="1" y="180"/>
                    <a:pt x="48" y="215"/>
                  </a:cubicBezTo>
                  <a:cubicBezTo>
                    <a:pt x="55" y="222"/>
                    <a:pt x="62" y="225"/>
                    <a:pt x="70" y="229"/>
                  </a:cubicBezTo>
                  <a:lnTo>
                    <a:pt x="70" y="229"/>
                  </a:lnTo>
                  <a:cubicBezTo>
                    <a:pt x="106" y="283"/>
                    <a:pt x="172" y="299"/>
                    <a:pt x="239" y="299"/>
                  </a:cubicBezTo>
                  <a:cubicBezTo>
                    <a:pt x="245" y="299"/>
                    <a:pt x="252" y="300"/>
                    <a:pt x="258" y="300"/>
                  </a:cubicBezTo>
                  <a:cubicBezTo>
                    <a:pt x="426" y="300"/>
                    <a:pt x="423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2794;p44">
              <a:extLst>
                <a:ext uri="{FF2B5EF4-FFF2-40B4-BE49-F238E27FC236}">
                  <a16:creationId xmlns:a16="http://schemas.microsoft.com/office/drawing/2014/main" id="{A01EC714-F8C7-30AD-7B9C-9A2161DA580C}"/>
                </a:ext>
              </a:extLst>
            </p:cNvPr>
            <p:cNvSpPr/>
            <p:nvPr/>
          </p:nvSpPr>
          <p:spPr>
            <a:xfrm>
              <a:off x="4280275" y="28231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25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12795;p44">
              <a:extLst>
                <a:ext uri="{FF2B5EF4-FFF2-40B4-BE49-F238E27FC236}">
                  <a16:creationId xmlns:a16="http://schemas.microsoft.com/office/drawing/2014/main" id="{1EFA234D-BB4B-C3BA-49B2-9B68DF069A8B}"/>
                </a:ext>
              </a:extLst>
            </p:cNvPr>
            <p:cNvSpPr/>
            <p:nvPr/>
          </p:nvSpPr>
          <p:spPr>
            <a:xfrm>
              <a:off x="4078175" y="2634975"/>
              <a:ext cx="11325" cy="7500"/>
            </a:xfrm>
            <a:custGeom>
              <a:avLst/>
              <a:gdLst/>
              <a:ahLst/>
              <a:cxnLst/>
              <a:rect l="l" t="t" r="r" b="b"/>
              <a:pathLst>
                <a:path w="453" h="300" extrusionOk="0">
                  <a:moveTo>
                    <a:pt x="298" y="1"/>
                  </a:moveTo>
                  <a:cubicBezTo>
                    <a:pt x="239" y="13"/>
                    <a:pt x="191" y="13"/>
                    <a:pt x="143" y="36"/>
                  </a:cubicBezTo>
                  <a:lnTo>
                    <a:pt x="48" y="84"/>
                  </a:lnTo>
                  <a:cubicBezTo>
                    <a:pt x="1" y="120"/>
                    <a:pt x="1" y="179"/>
                    <a:pt x="48" y="203"/>
                  </a:cubicBezTo>
                  <a:lnTo>
                    <a:pt x="143" y="251"/>
                  </a:lnTo>
                  <a:cubicBezTo>
                    <a:pt x="203" y="274"/>
                    <a:pt x="227" y="298"/>
                    <a:pt x="298" y="298"/>
                  </a:cubicBezTo>
                  <a:cubicBezTo>
                    <a:pt x="304" y="299"/>
                    <a:pt x="309" y="299"/>
                    <a:pt x="314" y="299"/>
                  </a:cubicBezTo>
                  <a:cubicBezTo>
                    <a:pt x="400" y="299"/>
                    <a:pt x="453" y="211"/>
                    <a:pt x="453" y="143"/>
                  </a:cubicBezTo>
                  <a:cubicBezTo>
                    <a:pt x="453" y="84"/>
                    <a:pt x="393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2796;p44">
              <a:extLst>
                <a:ext uri="{FF2B5EF4-FFF2-40B4-BE49-F238E27FC236}">
                  <a16:creationId xmlns:a16="http://schemas.microsoft.com/office/drawing/2014/main" id="{87649183-0ED8-2271-9D29-BBB5620A1025}"/>
                </a:ext>
              </a:extLst>
            </p:cNvPr>
            <p:cNvSpPr/>
            <p:nvPr/>
          </p:nvSpPr>
          <p:spPr>
            <a:xfrm>
              <a:off x="4098125" y="23754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2" y="0"/>
                  </a:moveTo>
                  <a:cubicBezTo>
                    <a:pt x="0" y="0"/>
                    <a:pt x="0" y="24"/>
                    <a:pt x="12" y="24"/>
                  </a:cubicBezTo>
                  <a:cubicBezTo>
                    <a:pt x="24" y="24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2797;p44">
              <a:extLst>
                <a:ext uri="{FF2B5EF4-FFF2-40B4-BE49-F238E27FC236}">
                  <a16:creationId xmlns:a16="http://schemas.microsoft.com/office/drawing/2014/main" id="{B4B7DD95-1200-DEAA-6563-0F8236B8FC26}"/>
                </a:ext>
              </a:extLst>
            </p:cNvPr>
            <p:cNvSpPr/>
            <p:nvPr/>
          </p:nvSpPr>
          <p:spPr>
            <a:xfrm>
              <a:off x="4110925" y="2323950"/>
              <a:ext cx="13075" cy="6750"/>
            </a:xfrm>
            <a:custGeom>
              <a:avLst/>
              <a:gdLst/>
              <a:ahLst/>
              <a:cxnLst/>
              <a:rect l="l" t="t" r="r" b="b"/>
              <a:pathLst>
                <a:path w="523" h="270" extrusionOk="0">
                  <a:moveTo>
                    <a:pt x="427" y="0"/>
                  </a:moveTo>
                  <a:cubicBezTo>
                    <a:pt x="416" y="0"/>
                    <a:pt x="405" y="4"/>
                    <a:pt x="393" y="12"/>
                  </a:cubicBezTo>
                  <a:cubicBezTo>
                    <a:pt x="274" y="71"/>
                    <a:pt x="179" y="131"/>
                    <a:pt x="48" y="178"/>
                  </a:cubicBezTo>
                  <a:cubicBezTo>
                    <a:pt x="0" y="190"/>
                    <a:pt x="0" y="250"/>
                    <a:pt x="48" y="262"/>
                  </a:cubicBezTo>
                  <a:cubicBezTo>
                    <a:pt x="71" y="267"/>
                    <a:pt x="93" y="269"/>
                    <a:pt x="115" y="269"/>
                  </a:cubicBezTo>
                  <a:cubicBezTo>
                    <a:pt x="239" y="269"/>
                    <a:pt x="341" y="191"/>
                    <a:pt x="453" y="131"/>
                  </a:cubicBezTo>
                  <a:cubicBezTo>
                    <a:pt x="523" y="91"/>
                    <a:pt x="484" y="0"/>
                    <a:pt x="4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2798;p44">
              <a:extLst>
                <a:ext uri="{FF2B5EF4-FFF2-40B4-BE49-F238E27FC236}">
                  <a16:creationId xmlns:a16="http://schemas.microsoft.com/office/drawing/2014/main" id="{EB151EF9-2248-C033-925D-A401393DFE40}"/>
                </a:ext>
              </a:extLst>
            </p:cNvPr>
            <p:cNvSpPr/>
            <p:nvPr/>
          </p:nvSpPr>
          <p:spPr>
            <a:xfrm>
              <a:off x="4152300" y="2266725"/>
              <a:ext cx="5500" cy="3175"/>
            </a:xfrm>
            <a:custGeom>
              <a:avLst/>
              <a:gdLst/>
              <a:ahLst/>
              <a:cxnLst/>
              <a:rect l="l" t="t" r="r" b="b"/>
              <a:pathLst>
                <a:path w="220" h="127" extrusionOk="0">
                  <a:moveTo>
                    <a:pt x="128" y="0"/>
                  </a:moveTo>
                  <a:cubicBezTo>
                    <a:pt x="122" y="0"/>
                    <a:pt x="115" y="1"/>
                    <a:pt x="107" y="3"/>
                  </a:cubicBezTo>
                  <a:cubicBezTo>
                    <a:pt x="72" y="26"/>
                    <a:pt x="48" y="26"/>
                    <a:pt x="12" y="38"/>
                  </a:cubicBezTo>
                  <a:cubicBezTo>
                    <a:pt x="0" y="50"/>
                    <a:pt x="0" y="86"/>
                    <a:pt x="12" y="98"/>
                  </a:cubicBezTo>
                  <a:cubicBezTo>
                    <a:pt x="36" y="110"/>
                    <a:pt x="72" y="122"/>
                    <a:pt x="107" y="122"/>
                  </a:cubicBezTo>
                  <a:cubicBezTo>
                    <a:pt x="118" y="125"/>
                    <a:pt x="128" y="126"/>
                    <a:pt x="137" y="126"/>
                  </a:cubicBezTo>
                  <a:cubicBezTo>
                    <a:pt x="219" y="126"/>
                    <a:pt x="21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5" name="Google Shape;12799;p44">
              <a:extLst>
                <a:ext uri="{FF2B5EF4-FFF2-40B4-BE49-F238E27FC236}">
                  <a16:creationId xmlns:a16="http://schemas.microsoft.com/office/drawing/2014/main" id="{B5CEB01B-DEDE-BED1-8E06-D72EAAE5C02C}"/>
                </a:ext>
              </a:extLst>
            </p:cNvPr>
            <p:cNvSpPr/>
            <p:nvPr/>
          </p:nvSpPr>
          <p:spPr>
            <a:xfrm>
              <a:off x="4304100" y="2038475"/>
              <a:ext cx="22650" cy="4525"/>
            </a:xfrm>
            <a:custGeom>
              <a:avLst/>
              <a:gdLst/>
              <a:ahLst/>
              <a:cxnLst/>
              <a:rect l="l" t="t" r="r" b="b"/>
              <a:pathLst>
                <a:path w="906" h="181" extrusionOk="0">
                  <a:moveTo>
                    <a:pt x="786" y="1"/>
                  </a:moveTo>
                  <a:cubicBezTo>
                    <a:pt x="548" y="1"/>
                    <a:pt x="298" y="1"/>
                    <a:pt x="60" y="24"/>
                  </a:cubicBezTo>
                  <a:cubicBezTo>
                    <a:pt x="0" y="48"/>
                    <a:pt x="0" y="131"/>
                    <a:pt x="60" y="143"/>
                  </a:cubicBezTo>
                  <a:cubicBezTo>
                    <a:pt x="219" y="175"/>
                    <a:pt x="383" y="180"/>
                    <a:pt x="545" y="180"/>
                  </a:cubicBezTo>
                  <a:cubicBezTo>
                    <a:pt x="626" y="180"/>
                    <a:pt x="707" y="179"/>
                    <a:pt x="786" y="179"/>
                  </a:cubicBezTo>
                  <a:cubicBezTo>
                    <a:pt x="790" y="179"/>
                    <a:pt x="793" y="180"/>
                    <a:pt x="797" y="180"/>
                  </a:cubicBezTo>
                  <a:cubicBezTo>
                    <a:pt x="905" y="180"/>
                    <a:pt x="902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12800;p44">
              <a:extLst>
                <a:ext uri="{FF2B5EF4-FFF2-40B4-BE49-F238E27FC236}">
                  <a16:creationId xmlns:a16="http://schemas.microsoft.com/office/drawing/2014/main" id="{E7D3A54E-1738-C815-70B3-EC97129CF4A5}"/>
                </a:ext>
              </a:extLst>
            </p:cNvPr>
            <p:cNvSpPr/>
            <p:nvPr/>
          </p:nvSpPr>
          <p:spPr>
            <a:xfrm>
              <a:off x="4102875" y="2108425"/>
              <a:ext cx="16100" cy="7475"/>
            </a:xfrm>
            <a:custGeom>
              <a:avLst/>
              <a:gdLst/>
              <a:ahLst/>
              <a:cxnLst/>
              <a:rect l="l" t="t" r="r" b="b"/>
              <a:pathLst>
                <a:path w="644" h="299" extrusionOk="0">
                  <a:moveTo>
                    <a:pt x="96" y="0"/>
                  </a:moveTo>
                  <a:cubicBezTo>
                    <a:pt x="36" y="0"/>
                    <a:pt x="1" y="60"/>
                    <a:pt x="13" y="120"/>
                  </a:cubicBezTo>
                  <a:cubicBezTo>
                    <a:pt x="55" y="289"/>
                    <a:pt x="257" y="298"/>
                    <a:pt x="410" y="298"/>
                  </a:cubicBezTo>
                  <a:cubicBezTo>
                    <a:pt x="430" y="298"/>
                    <a:pt x="448" y="298"/>
                    <a:pt x="465" y="298"/>
                  </a:cubicBezTo>
                  <a:cubicBezTo>
                    <a:pt x="469" y="298"/>
                    <a:pt x="472" y="299"/>
                    <a:pt x="476" y="299"/>
                  </a:cubicBezTo>
                  <a:cubicBezTo>
                    <a:pt x="644" y="299"/>
                    <a:pt x="640" y="24"/>
                    <a:pt x="465" y="24"/>
                  </a:cubicBezTo>
                  <a:cubicBezTo>
                    <a:pt x="346" y="24"/>
                    <a:pt x="227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2801;p44">
              <a:extLst>
                <a:ext uri="{FF2B5EF4-FFF2-40B4-BE49-F238E27FC236}">
                  <a16:creationId xmlns:a16="http://schemas.microsoft.com/office/drawing/2014/main" id="{BC54FDA4-5F45-2477-7AB6-72C5DDC0F321}"/>
                </a:ext>
              </a:extLst>
            </p:cNvPr>
            <p:cNvSpPr/>
            <p:nvPr/>
          </p:nvSpPr>
          <p:spPr>
            <a:xfrm>
              <a:off x="4396675" y="2494475"/>
              <a:ext cx="8350" cy="5975"/>
            </a:xfrm>
            <a:custGeom>
              <a:avLst/>
              <a:gdLst/>
              <a:ahLst/>
              <a:cxnLst/>
              <a:rect l="l" t="t" r="r" b="b"/>
              <a:pathLst>
                <a:path w="334" h="239" extrusionOk="0">
                  <a:moveTo>
                    <a:pt x="167" y="1"/>
                  </a:moveTo>
                  <a:cubicBezTo>
                    <a:pt x="0" y="1"/>
                    <a:pt x="0" y="239"/>
                    <a:pt x="167" y="239"/>
                  </a:cubicBezTo>
                  <a:cubicBezTo>
                    <a:pt x="334" y="239"/>
                    <a:pt x="33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2802;p44">
              <a:extLst>
                <a:ext uri="{FF2B5EF4-FFF2-40B4-BE49-F238E27FC236}">
                  <a16:creationId xmlns:a16="http://schemas.microsoft.com/office/drawing/2014/main" id="{D842742A-5388-37DD-F7EA-34ECA73163D2}"/>
                </a:ext>
              </a:extLst>
            </p:cNvPr>
            <p:cNvSpPr/>
            <p:nvPr/>
          </p:nvSpPr>
          <p:spPr>
            <a:xfrm>
              <a:off x="3745100" y="2567475"/>
              <a:ext cx="14025" cy="6825"/>
            </a:xfrm>
            <a:custGeom>
              <a:avLst/>
              <a:gdLst/>
              <a:ahLst/>
              <a:cxnLst/>
              <a:rect l="l" t="t" r="r" b="b"/>
              <a:pathLst>
                <a:path w="561" h="273" extrusionOk="0">
                  <a:moveTo>
                    <a:pt x="389" y="0"/>
                  </a:moveTo>
                  <a:cubicBezTo>
                    <a:pt x="345" y="0"/>
                    <a:pt x="304" y="13"/>
                    <a:pt x="262" y="34"/>
                  </a:cubicBezTo>
                  <a:cubicBezTo>
                    <a:pt x="191" y="57"/>
                    <a:pt x="0" y="93"/>
                    <a:pt x="24" y="200"/>
                  </a:cubicBezTo>
                  <a:cubicBezTo>
                    <a:pt x="30" y="255"/>
                    <a:pt x="71" y="272"/>
                    <a:pt x="120" y="272"/>
                  </a:cubicBezTo>
                  <a:cubicBezTo>
                    <a:pt x="178" y="272"/>
                    <a:pt x="248" y="249"/>
                    <a:pt x="286" y="236"/>
                  </a:cubicBezTo>
                  <a:cubicBezTo>
                    <a:pt x="334" y="224"/>
                    <a:pt x="393" y="212"/>
                    <a:pt x="441" y="200"/>
                  </a:cubicBezTo>
                  <a:cubicBezTo>
                    <a:pt x="465" y="176"/>
                    <a:pt x="477" y="153"/>
                    <a:pt x="512" y="141"/>
                  </a:cubicBezTo>
                  <a:cubicBezTo>
                    <a:pt x="560" y="105"/>
                    <a:pt x="548" y="34"/>
                    <a:pt x="489" y="22"/>
                  </a:cubicBezTo>
                  <a:cubicBezTo>
                    <a:pt x="454" y="7"/>
                    <a:pt x="421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2803;p44">
              <a:extLst>
                <a:ext uri="{FF2B5EF4-FFF2-40B4-BE49-F238E27FC236}">
                  <a16:creationId xmlns:a16="http://schemas.microsoft.com/office/drawing/2014/main" id="{6A98CC64-882A-0A38-996F-A286B2DE7D56}"/>
                </a:ext>
              </a:extLst>
            </p:cNvPr>
            <p:cNvSpPr/>
            <p:nvPr/>
          </p:nvSpPr>
          <p:spPr>
            <a:xfrm>
              <a:off x="3738850" y="2559650"/>
              <a:ext cx="21650" cy="8675"/>
            </a:xfrm>
            <a:custGeom>
              <a:avLst/>
              <a:gdLst/>
              <a:ahLst/>
              <a:cxnLst/>
              <a:rect l="l" t="t" r="r" b="b"/>
              <a:pathLst>
                <a:path w="866" h="347" extrusionOk="0">
                  <a:moveTo>
                    <a:pt x="806" y="0"/>
                  </a:moveTo>
                  <a:cubicBezTo>
                    <a:pt x="804" y="0"/>
                    <a:pt x="801" y="0"/>
                    <a:pt x="798" y="1"/>
                  </a:cubicBezTo>
                  <a:cubicBezTo>
                    <a:pt x="500" y="49"/>
                    <a:pt x="274" y="132"/>
                    <a:pt x="24" y="299"/>
                  </a:cubicBezTo>
                  <a:cubicBezTo>
                    <a:pt x="0" y="311"/>
                    <a:pt x="24" y="347"/>
                    <a:pt x="36" y="347"/>
                  </a:cubicBezTo>
                  <a:cubicBezTo>
                    <a:pt x="298" y="275"/>
                    <a:pt x="560" y="168"/>
                    <a:pt x="822" y="97"/>
                  </a:cubicBezTo>
                  <a:cubicBezTo>
                    <a:pt x="866" y="64"/>
                    <a:pt x="839" y="0"/>
                    <a:pt x="8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12804;p44">
              <a:extLst>
                <a:ext uri="{FF2B5EF4-FFF2-40B4-BE49-F238E27FC236}">
                  <a16:creationId xmlns:a16="http://schemas.microsoft.com/office/drawing/2014/main" id="{5A34F119-AB90-A376-7303-D87FC46E778B}"/>
                </a:ext>
              </a:extLst>
            </p:cNvPr>
            <p:cNvSpPr/>
            <p:nvPr/>
          </p:nvSpPr>
          <p:spPr>
            <a:xfrm>
              <a:off x="3743325" y="2540625"/>
              <a:ext cx="13400" cy="3675"/>
            </a:xfrm>
            <a:custGeom>
              <a:avLst/>
              <a:gdLst/>
              <a:ahLst/>
              <a:cxnLst/>
              <a:rect l="l" t="t" r="r" b="b"/>
              <a:pathLst>
                <a:path w="536" h="147" extrusionOk="0">
                  <a:moveTo>
                    <a:pt x="452" y="0"/>
                  </a:moveTo>
                  <a:cubicBezTo>
                    <a:pt x="298" y="0"/>
                    <a:pt x="167" y="24"/>
                    <a:pt x="36" y="60"/>
                  </a:cubicBezTo>
                  <a:cubicBezTo>
                    <a:pt x="0" y="84"/>
                    <a:pt x="0" y="119"/>
                    <a:pt x="36" y="119"/>
                  </a:cubicBezTo>
                  <a:cubicBezTo>
                    <a:pt x="91" y="140"/>
                    <a:pt x="146" y="147"/>
                    <a:pt x="204" y="147"/>
                  </a:cubicBezTo>
                  <a:cubicBezTo>
                    <a:pt x="282" y="147"/>
                    <a:pt x="363" y="133"/>
                    <a:pt x="452" y="119"/>
                  </a:cubicBezTo>
                  <a:cubicBezTo>
                    <a:pt x="459" y="121"/>
                    <a:pt x="465" y="122"/>
                    <a:pt x="470" y="122"/>
                  </a:cubicBezTo>
                  <a:cubicBezTo>
                    <a:pt x="535" y="122"/>
                    <a:pt x="529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1" name="Google Shape;12805;p44">
              <a:extLst>
                <a:ext uri="{FF2B5EF4-FFF2-40B4-BE49-F238E27FC236}">
                  <a16:creationId xmlns:a16="http://schemas.microsoft.com/office/drawing/2014/main" id="{C9D185D5-FF0E-4D04-3507-8C7654E06B6E}"/>
                </a:ext>
              </a:extLst>
            </p:cNvPr>
            <p:cNvSpPr/>
            <p:nvPr/>
          </p:nvSpPr>
          <p:spPr>
            <a:xfrm>
              <a:off x="3721000" y="2542975"/>
              <a:ext cx="11525" cy="2725"/>
            </a:xfrm>
            <a:custGeom>
              <a:avLst/>
              <a:gdLst/>
              <a:ahLst/>
              <a:cxnLst/>
              <a:rect l="l" t="t" r="r" b="b"/>
              <a:pathLst>
                <a:path w="461" h="109" extrusionOk="0">
                  <a:moveTo>
                    <a:pt x="415" y="0"/>
                  </a:moveTo>
                  <a:cubicBezTo>
                    <a:pt x="412" y="0"/>
                    <a:pt x="409" y="1"/>
                    <a:pt x="405" y="2"/>
                  </a:cubicBezTo>
                  <a:cubicBezTo>
                    <a:pt x="286" y="25"/>
                    <a:pt x="155" y="25"/>
                    <a:pt x="36" y="61"/>
                  </a:cubicBezTo>
                  <a:cubicBezTo>
                    <a:pt x="0" y="73"/>
                    <a:pt x="0" y="109"/>
                    <a:pt x="36" y="109"/>
                  </a:cubicBezTo>
                  <a:cubicBezTo>
                    <a:pt x="167" y="109"/>
                    <a:pt x="286" y="85"/>
                    <a:pt x="417" y="61"/>
                  </a:cubicBezTo>
                  <a:cubicBezTo>
                    <a:pt x="461" y="61"/>
                    <a:pt x="454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2806;p44">
              <a:extLst>
                <a:ext uri="{FF2B5EF4-FFF2-40B4-BE49-F238E27FC236}">
                  <a16:creationId xmlns:a16="http://schemas.microsoft.com/office/drawing/2014/main" id="{83A93CCF-8116-67F4-18E1-8CD972528D76}"/>
                </a:ext>
              </a:extLst>
            </p:cNvPr>
            <p:cNvSpPr/>
            <p:nvPr/>
          </p:nvSpPr>
          <p:spPr>
            <a:xfrm>
              <a:off x="3733200" y="2520100"/>
              <a:ext cx="10825" cy="4050"/>
            </a:xfrm>
            <a:custGeom>
              <a:avLst/>
              <a:gdLst/>
              <a:ahLst/>
              <a:cxnLst/>
              <a:rect l="l" t="t" r="r" b="b"/>
              <a:pathLst>
                <a:path w="433" h="162" extrusionOk="0">
                  <a:moveTo>
                    <a:pt x="387" y="1"/>
                  </a:moveTo>
                  <a:cubicBezTo>
                    <a:pt x="381" y="1"/>
                    <a:pt x="374" y="4"/>
                    <a:pt x="369" y="12"/>
                  </a:cubicBezTo>
                  <a:cubicBezTo>
                    <a:pt x="262" y="83"/>
                    <a:pt x="155" y="95"/>
                    <a:pt x="36" y="95"/>
                  </a:cubicBezTo>
                  <a:cubicBezTo>
                    <a:pt x="0" y="95"/>
                    <a:pt x="0" y="143"/>
                    <a:pt x="36" y="143"/>
                  </a:cubicBezTo>
                  <a:cubicBezTo>
                    <a:pt x="72" y="156"/>
                    <a:pt x="109" y="162"/>
                    <a:pt x="145" y="162"/>
                  </a:cubicBezTo>
                  <a:cubicBezTo>
                    <a:pt x="238" y="162"/>
                    <a:pt x="328" y="123"/>
                    <a:pt x="405" y="71"/>
                  </a:cubicBezTo>
                  <a:cubicBezTo>
                    <a:pt x="433" y="43"/>
                    <a:pt x="410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2807;p44">
              <a:extLst>
                <a:ext uri="{FF2B5EF4-FFF2-40B4-BE49-F238E27FC236}">
                  <a16:creationId xmlns:a16="http://schemas.microsoft.com/office/drawing/2014/main" id="{1945454B-8BC3-E0F4-DBCF-1543D953C373}"/>
                </a:ext>
              </a:extLst>
            </p:cNvPr>
            <p:cNvSpPr/>
            <p:nvPr/>
          </p:nvSpPr>
          <p:spPr>
            <a:xfrm>
              <a:off x="3731400" y="2499800"/>
              <a:ext cx="10950" cy="3650"/>
            </a:xfrm>
            <a:custGeom>
              <a:avLst/>
              <a:gdLst/>
              <a:ahLst/>
              <a:cxnLst/>
              <a:rect l="l" t="t" r="r" b="b"/>
              <a:pathLst>
                <a:path w="438" h="146" extrusionOk="0">
                  <a:moveTo>
                    <a:pt x="357" y="1"/>
                  </a:moveTo>
                  <a:cubicBezTo>
                    <a:pt x="353" y="1"/>
                    <a:pt x="350" y="1"/>
                    <a:pt x="346" y="2"/>
                  </a:cubicBezTo>
                  <a:cubicBezTo>
                    <a:pt x="239" y="50"/>
                    <a:pt x="144" y="62"/>
                    <a:pt x="36" y="86"/>
                  </a:cubicBezTo>
                  <a:cubicBezTo>
                    <a:pt x="1" y="109"/>
                    <a:pt x="1" y="133"/>
                    <a:pt x="36" y="133"/>
                  </a:cubicBezTo>
                  <a:cubicBezTo>
                    <a:pt x="65" y="142"/>
                    <a:pt x="93" y="145"/>
                    <a:pt x="122" y="145"/>
                  </a:cubicBezTo>
                  <a:cubicBezTo>
                    <a:pt x="212" y="145"/>
                    <a:pt x="303" y="107"/>
                    <a:pt x="394" y="62"/>
                  </a:cubicBezTo>
                  <a:cubicBezTo>
                    <a:pt x="438" y="62"/>
                    <a:pt x="400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2808;p44">
              <a:extLst>
                <a:ext uri="{FF2B5EF4-FFF2-40B4-BE49-F238E27FC236}">
                  <a16:creationId xmlns:a16="http://schemas.microsoft.com/office/drawing/2014/main" id="{13099159-AE79-2E09-EB87-6AF06693BE3B}"/>
                </a:ext>
              </a:extLst>
            </p:cNvPr>
            <p:cNvSpPr/>
            <p:nvPr/>
          </p:nvSpPr>
          <p:spPr>
            <a:xfrm>
              <a:off x="3710275" y="2490025"/>
              <a:ext cx="22600" cy="5900"/>
            </a:xfrm>
            <a:custGeom>
              <a:avLst/>
              <a:gdLst/>
              <a:ahLst/>
              <a:cxnLst/>
              <a:rect l="l" t="t" r="r" b="b"/>
              <a:pathLst>
                <a:path w="904" h="236" extrusionOk="0">
                  <a:moveTo>
                    <a:pt x="834" y="0"/>
                  </a:moveTo>
                  <a:cubicBezTo>
                    <a:pt x="691" y="24"/>
                    <a:pt x="548" y="36"/>
                    <a:pt x="417" y="60"/>
                  </a:cubicBezTo>
                  <a:cubicBezTo>
                    <a:pt x="286" y="84"/>
                    <a:pt x="119" y="84"/>
                    <a:pt x="12" y="155"/>
                  </a:cubicBezTo>
                  <a:cubicBezTo>
                    <a:pt x="0" y="167"/>
                    <a:pt x="0" y="203"/>
                    <a:pt x="12" y="203"/>
                  </a:cubicBezTo>
                  <a:cubicBezTo>
                    <a:pt x="56" y="227"/>
                    <a:pt x="103" y="235"/>
                    <a:pt x="152" y="235"/>
                  </a:cubicBezTo>
                  <a:cubicBezTo>
                    <a:pt x="223" y="235"/>
                    <a:pt x="299" y="217"/>
                    <a:pt x="370" y="203"/>
                  </a:cubicBezTo>
                  <a:cubicBezTo>
                    <a:pt x="536" y="167"/>
                    <a:pt x="691" y="107"/>
                    <a:pt x="846" y="84"/>
                  </a:cubicBezTo>
                  <a:cubicBezTo>
                    <a:pt x="849" y="84"/>
                    <a:pt x="853" y="85"/>
                    <a:pt x="856" y="85"/>
                  </a:cubicBezTo>
                  <a:cubicBezTo>
                    <a:pt x="904" y="85"/>
                    <a:pt x="890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2809;p44">
              <a:extLst>
                <a:ext uri="{FF2B5EF4-FFF2-40B4-BE49-F238E27FC236}">
                  <a16:creationId xmlns:a16="http://schemas.microsoft.com/office/drawing/2014/main" id="{44C7AF30-0F32-733D-D026-3170C506FED8}"/>
                </a:ext>
              </a:extLst>
            </p:cNvPr>
            <p:cNvSpPr/>
            <p:nvPr/>
          </p:nvSpPr>
          <p:spPr>
            <a:xfrm>
              <a:off x="3699350" y="2477450"/>
              <a:ext cx="9025" cy="3800"/>
            </a:xfrm>
            <a:custGeom>
              <a:avLst/>
              <a:gdLst/>
              <a:ahLst/>
              <a:cxnLst/>
              <a:rect l="l" t="t" r="r" b="b"/>
              <a:pathLst>
                <a:path w="361" h="152" extrusionOk="0">
                  <a:moveTo>
                    <a:pt x="332" y="1"/>
                  </a:moveTo>
                  <a:cubicBezTo>
                    <a:pt x="328" y="1"/>
                    <a:pt x="323" y="2"/>
                    <a:pt x="318" y="3"/>
                  </a:cubicBezTo>
                  <a:cubicBezTo>
                    <a:pt x="235" y="63"/>
                    <a:pt x="128" y="75"/>
                    <a:pt x="21" y="110"/>
                  </a:cubicBezTo>
                  <a:cubicBezTo>
                    <a:pt x="1" y="110"/>
                    <a:pt x="6" y="152"/>
                    <a:pt x="22" y="152"/>
                  </a:cubicBezTo>
                  <a:cubicBezTo>
                    <a:pt x="25" y="152"/>
                    <a:pt x="29" y="150"/>
                    <a:pt x="33" y="146"/>
                  </a:cubicBezTo>
                  <a:cubicBezTo>
                    <a:pt x="140" y="122"/>
                    <a:pt x="247" y="87"/>
                    <a:pt x="330" y="27"/>
                  </a:cubicBezTo>
                  <a:cubicBezTo>
                    <a:pt x="361" y="27"/>
                    <a:pt x="357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6" name="Google Shape;12810;p44">
              <a:extLst>
                <a:ext uri="{FF2B5EF4-FFF2-40B4-BE49-F238E27FC236}">
                  <a16:creationId xmlns:a16="http://schemas.microsoft.com/office/drawing/2014/main" id="{72053946-5323-B819-F14C-E2019B8566DC}"/>
                </a:ext>
              </a:extLst>
            </p:cNvPr>
            <p:cNvSpPr/>
            <p:nvPr/>
          </p:nvSpPr>
          <p:spPr>
            <a:xfrm>
              <a:off x="3682900" y="2475125"/>
              <a:ext cx="5975" cy="625"/>
            </a:xfrm>
            <a:custGeom>
              <a:avLst/>
              <a:gdLst/>
              <a:ahLst/>
              <a:cxnLst/>
              <a:rect l="l" t="t" r="r" b="b"/>
              <a:pathLst>
                <a:path w="239" h="25" extrusionOk="0">
                  <a:moveTo>
                    <a:pt x="12" y="1"/>
                  </a:moveTo>
                  <a:cubicBezTo>
                    <a:pt x="0" y="1"/>
                    <a:pt x="0" y="25"/>
                    <a:pt x="12" y="25"/>
                  </a:cubicBezTo>
                  <a:lnTo>
                    <a:pt x="214" y="25"/>
                  </a:lnTo>
                  <a:cubicBezTo>
                    <a:pt x="238" y="25"/>
                    <a:pt x="238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2811;p44">
              <a:extLst>
                <a:ext uri="{FF2B5EF4-FFF2-40B4-BE49-F238E27FC236}">
                  <a16:creationId xmlns:a16="http://schemas.microsoft.com/office/drawing/2014/main" id="{F8AC69A4-8524-2794-19E9-6CB3739EAF90}"/>
                </a:ext>
              </a:extLst>
            </p:cNvPr>
            <p:cNvSpPr/>
            <p:nvPr/>
          </p:nvSpPr>
          <p:spPr>
            <a:xfrm>
              <a:off x="3642100" y="2492075"/>
              <a:ext cx="7850" cy="4825"/>
            </a:xfrm>
            <a:custGeom>
              <a:avLst/>
              <a:gdLst/>
              <a:ahLst/>
              <a:cxnLst/>
              <a:rect l="l" t="t" r="r" b="b"/>
              <a:pathLst>
                <a:path w="314" h="193" extrusionOk="0">
                  <a:moveTo>
                    <a:pt x="267" y="1"/>
                  </a:moveTo>
                  <a:cubicBezTo>
                    <a:pt x="258" y="1"/>
                    <a:pt x="248" y="5"/>
                    <a:pt x="239" y="14"/>
                  </a:cubicBezTo>
                  <a:cubicBezTo>
                    <a:pt x="179" y="73"/>
                    <a:pt x="96" y="97"/>
                    <a:pt x="37" y="144"/>
                  </a:cubicBezTo>
                  <a:cubicBezTo>
                    <a:pt x="1" y="156"/>
                    <a:pt x="37" y="192"/>
                    <a:pt x="60" y="192"/>
                  </a:cubicBezTo>
                  <a:cubicBezTo>
                    <a:pt x="144" y="156"/>
                    <a:pt x="227" y="121"/>
                    <a:pt x="287" y="61"/>
                  </a:cubicBezTo>
                  <a:cubicBezTo>
                    <a:pt x="313" y="34"/>
                    <a:pt x="293" y="1"/>
                    <a:pt x="2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2812;p44">
              <a:extLst>
                <a:ext uri="{FF2B5EF4-FFF2-40B4-BE49-F238E27FC236}">
                  <a16:creationId xmlns:a16="http://schemas.microsoft.com/office/drawing/2014/main" id="{5778A413-EB88-5999-E74F-1B85788FD65B}"/>
                </a:ext>
              </a:extLst>
            </p:cNvPr>
            <p:cNvSpPr/>
            <p:nvPr/>
          </p:nvSpPr>
          <p:spPr>
            <a:xfrm>
              <a:off x="3640025" y="2509375"/>
              <a:ext cx="13125" cy="6350"/>
            </a:xfrm>
            <a:custGeom>
              <a:avLst/>
              <a:gdLst/>
              <a:ahLst/>
              <a:cxnLst/>
              <a:rect l="l" t="t" r="r" b="b"/>
              <a:pathLst>
                <a:path w="525" h="254" extrusionOk="0">
                  <a:moveTo>
                    <a:pt x="405" y="0"/>
                  </a:moveTo>
                  <a:cubicBezTo>
                    <a:pt x="262" y="0"/>
                    <a:pt x="60" y="0"/>
                    <a:pt x="12" y="155"/>
                  </a:cubicBezTo>
                  <a:cubicBezTo>
                    <a:pt x="1" y="179"/>
                    <a:pt x="24" y="226"/>
                    <a:pt x="60" y="238"/>
                  </a:cubicBezTo>
                  <a:cubicBezTo>
                    <a:pt x="79" y="250"/>
                    <a:pt x="97" y="254"/>
                    <a:pt x="114" y="254"/>
                  </a:cubicBezTo>
                  <a:cubicBezTo>
                    <a:pt x="151" y="254"/>
                    <a:pt x="186" y="235"/>
                    <a:pt x="227" y="226"/>
                  </a:cubicBezTo>
                  <a:cubicBezTo>
                    <a:pt x="286" y="214"/>
                    <a:pt x="334" y="203"/>
                    <a:pt x="405" y="203"/>
                  </a:cubicBezTo>
                  <a:cubicBezTo>
                    <a:pt x="524" y="167"/>
                    <a:pt x="524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2813;p44">
              <a:extLst>
                <a:ext uri="{FF2B5EF4-FFF2-40B4-BE49-F238E27FC236}">
                  <a16:creationId xmlns:a16="http://schemas.microsoft.com/office/drawing/2014/main" id="{D5700193-53EE-5CA1-011A-9ED5A6E3F877}"/>
                </a:ext>
              </a:extLst>
            </p:cNvPr>
            <p:cNvSpPr/>
            <p:nvPr/>
          </p:nvSpPr>
          <p:spPr>
            <a:xfrm>
              <a:off x="3623950" y="2560575"/>
              <a:ext cx="22650" cy="7725"/>
            </a:xfrm>
            <a:custGeom>
              <a:avLst/>
              <a:gdLst/>
              <a:ahLst/>
              <a:cxnLst/>
              <a:rect l="l" t="t" r="r" b="b"/>
              <a:pathLst>
                <a:path w="906" h="309" extrusionOk="0">
                  <a:moveTo>
                    <a:pt x="834" y="0"/>
                  </a:moveTo>
                  <a:cubicBezTo>
                    <a:pt x="691" y="0"/>
                    <a:pt x="536" y="24"/>
                    <a:pt x="405" y="36"/>
                  </a:cubicBezTo>
                  <a:cubicBezTo>
                    <a:pt x="274" y="60"/>
                    <a:pt x="132" y="71"/>
                    <a:pt x="48" y="179"/>
                  </a:cubicBezTo>
                  <a:cubicBezTo>
                    <a:pt x="1" y="214"/>
                    <a:pt x="36" y="262"/>
                    <a:pt x="72" y="298"/>
                  </a:cubicBezTo>
                  <a:cubicBezTo>
                    <a:pt x="98" y="306"/>
                    <a:pt x="125" y="309"/>
                    <a:pt x="151" y="309"/>
                  </a:cubicBezTo>
                  <a:cubicBezTo>
                    <a:pt x="244" y="309"/>
                    <a:pt x="336" y="269"/>
                    <a:pt x="429" y="250"/>
                  </a:cubicBezTo>
                  <a:cubicBezTo>
                    <a:pt x="584" y="202"/>
                    <a:pt x="715" y="155"/>
                    <a:pt x="870" y="131"/>
                  </a:cubicBezTo>
                  <a:cubicBezTo>
                    <a:pt x="905" y="95"/>
                    <a:pt x="894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12814;p44">
              <a:extLst>
                <a:ext uri="{FF2B5EF4-FFF2-40B4-BE49-F238E27FC236}">
                  <a16:creationId xmlns:a16="http://schemas.microsoft.com/office/drawing/2014/main" id="{C2C7983D-D1C9-D3DC-C7E4-B10515C960A9}"/>
                </a:ext>
              </a:extLst>
            </p:cNvPr>
            <p:cNvSpPr/>
            <p:nvPr/>
          </p:nvSpPr>
          <p:spPr>
            <a:xfrm>
              <a:off x="3625450" y="2552975"/>
              <a:ext cx="12900" cy="4475"/>
            </a:xfrm>
            <a:custGeom>
              <a:avLst/>
              <a:gdLst/>
              <a:ahLst/>
              <a:cxnLst/>
              <a:rect l="l" t="t" r="r" b="b"/>
              <a:pathLst>
                <a:path w="516" h="179" extrusionOk="0">
                  <a:moveTo>
                    <a:pt x="432" y="0"/>
                  </a:moveTo>
                  <a:cubicBezTo>
                    <a:pt x="424" y="0"/>
                    <a:pt x="415" y="2"/>
                    <a:pt x="405" y="6"/>
                  </a:cubicBezTo>
                  <a:cubicBezTo>
                    <a:pt x="286" y="30"/>
                    <a:pt x="131" y="30"/>
                    <a:pt x="36" y="90"/>
                  </a:cubicBezTo>
                  <a:cubicBezTo>
                    <a:pt x="0" y="102"/>
                    <a:pt x="0" y="149"/>
                    <a:pt x="36" y="149"/>
                  </a:cubicBezTo>
                  <a:cubicBezTo>
                    <a:pt x="82" y="170"/>
                    <a:pt x="130" y="178"/>
                    <a:pt x="179" y="178"/>
                  </a:cubicBezTo>
                  <a:cubicBezTo>
                    <a:pt x="268" y="178"/>
                    <a:pt x="360" y="153"/>
                    <a:pt x="453" y="137"/>
                  </a:cubicBezTo>
                  <a:cubicBezTo>
                    <a:pt x="516" y="106"/>
                    <a:pt x="495" y="0"/>
                    <a:pt x="4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12815;p44">
              <a:extLst>
                <a:ext uri="{FF2B5EF4-FFF2-40B4-BE49-F238E27FC236}">
                  <a16:creationId xmlns:a16="http://schemas.microsoft.com/office/drawing/2014/main" id="{F3A5930F-3C27-CB92-0DFD-FF3931F02580}"/>
                </a:ext>
              </a:extLst>
            </p:cNvPr>
            <p:cNvSpPr/>
            <p:nvPr/>
          </p:nvSpPr>
          <p:spPr>
            <a:xfrm>
              <a:off x="3647475" y="2591825"/>
              <a:ext cx="16675" cy="4275"/>
            </a:xfrm>
            <a:custGeom>
              <a:avLst/>
              <a:gdLst/>
              <a:ahLst/>
              <a:cxnLst/>
              <a:rect l="l" t="t" r="r" b="b"/>
              <a:pathLst>
                <a:path w="667" h="171" extrusionOk="0">
                  <a:moveTo>
                    <a:pt x="607" y="0"/>
                  </a:moveTo>
                  <a:cubicBezTo>
                    <a:pt x="500" y="0"/>
                    <a:pt x="381" y="0"/>
                    <a:pt x="286" y="12"/>
                  </a:cubicBezTo>
                  <a:cubicBezTo>
                    <a:pt x="191" y="12"/>
                    <a:pt x="95" y="12"/>
                    <a:pt x="24" y="72"/>
                  </a:cubicBezTo>
                  <a:cubicBezTo>
                    <a:pt x="0" y="95"/>
                    <a:pt x="12" y="143"/>
                    <a:pt x="36" y="155"/>
                  </a:cubicBezTo>
                  <a:cubicBezTo>
                    <a:pt x="62" y="166"/>
                    <a:pt x="89" y="170"/>
                    <a:pt x="115" y="170"/>
                  </a:cubicBezTo>
                  <a:cubicBezTo>
                    <a:pt x="172" y="170"/>
                    <a:pt x="229" y="151"/>
                    <a:pt x="286" y="143"/>
                  </a:cubicBezTo>
                  <a:lnTo>
                    <a:pt x="596" y="95"/>
                  </a:lnTo>
                  <a:cubicBezTo>
                    <a:pt x="667" y="84"/>
                    <a:pt x="667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2816;p44">
              <a:extLst>
                <a:ext uri="{FF2B5EF4-FFF2-40B4-BE49-F238E27FC236}">
                  <a16:creationId xmlns:a16="http://schemas.microsoft.com/office/drawing/2014/main" id="{7BF39AB2-BA8D-19B5-B7B6-7732570E7006}"/>
                </a:ext>
              </a:extLst>
            </p:cNvPr>
            <p:cNvSpPr/>
            <p:nvPr/>
          </p:nvSpPr>
          <p:spPr>
            <a:xfrm>
              <a:off x="3656400" y="2597500"/>
              <a:ext cx="8950" cy="4475"/>
            </a:xfrm>
            <a:custGeom>
              <a:avLst/>
              <a:gdLst/>
              <a:ahLst/>
              <a:cxnLst/>
              <a:rect l="l" t="t" r="r" b="b"/>
              <a:pathLst>
                <a:path w="358" h="179" extrusionOk="0">
                  <a:moveTo>
                    <a:pt x="164" y="1"/>
                  </a:moveTo>
                  <a:cubicBezTo>
                    <a:pt x="150" y="1"/>
                    <a:pt x="135" y="3"/>
                    <a:pt x="119" y="11"/>
                  </a:cubicBezTo>
                  <a:cubicBezTo>
                    <a:pt x="72" y="11"/>
                    <a:pt x="48" y="35"/>
                    <a:pt x="12" y="71"/>
                  </a:cubicBezTo>
                  <a:cubicBezTo>
                    <a:pt x="0" y="83"/>
                    <a:pt x="0" y="107"/>
                    <a:pt x="12" y="130"/>
                  </a:cubicBezTo>
                  <a:cubicBezTo>
                    <a:pt x="48" y="154"/>
                    <a:pt x="72" y="166"/>
                    <a:pt x="119" y="178"/>
                  </a:cubicBezTo>
                  <a:lnTo>
                    <a:pt x="250" y="178"/>
                  </a:lnTo>
                  <a:cubicBezTo>
                    <a:pt x="358" y="154"/>
                    <a:pt x="358" y="11"/>
                    <a:pt x="250" y="11"/>
                  </a:cubicBezTo>
                  <a:cubicBezTo>
                    <a:pt x="219" y="11"/>
                    <a:pt x="192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2817;p44">
              <a:extLst>
                <a:ext uri="{FF2B5EF4-FFF2-40B4-BE49-F238E27FC236}">
                  <a16:creationId xmlns:a16="http://schemas.microsoft.com/office/drawing/2014/main" id="{0F3AC88E-F0FB-3208-26ED-07BB9FCE55A4}"/>
                </a:ext>
              </a:extLst>
            </p:cNvPr>
            <p:cNvSpPr/>
            <p:nvPr/>
          </p:nvSpPr>
          <p:spPr>
            <a:xfrm>
              <a:off x="3669800" y="2606825"/>
              <a:ext cx="9025" cy="3625"/>
            </a:xfrm>
            <a:custGeom>
              <a:avLst/>
              <a:gdLst/>
              <a:ahLst/>
              <a:cxnLst/>
              <a:rect l="l" t="t" r="r" b="b"/>
              <a:pathLst>
                <a:path w="361" h="145" extrusionOk="0">
                  <a:moveTo>
                    <a:pt x="291" y="1"/>
                  </a:moveTo>
                  <a:cubicBezTo>
                    <a:pt x="282" y="1"/>
                    <a:pt x="273" y="3"/>
                    <a:pt x="262" y="7"/>
                  </a:cubicBezTo>
                  <a:cubicBezTo>
                    <a:pt x="191" y="31"/>
                    <a:pt x="119" y="31"/>
                    <a:pt x="24" y="67"/>
                  </a:cubicBezTo>
                  <a:cubicBezTo>
                    <a:pt x="0" y="67"/>
                    <a:pt x="0" y="115"/>
                    <a:pt x="24" y="126"/>
                  </a:cubicBezTo>
                  <a:cubicBezTo>
                    <a:pt x="72" y="138"/>
                    <a:pt x="116" y="144"/>
                    <a:pt x="161" y="144"/>
                  </a:cubicBezTo>
                  <a:cubicBezTo>
                    <a:pt x="206" y="144"/>
                    <a:pt x="250" y="138"/>
                    <a:pt x="298" y="126"/>
                  </a:cubicBezTo>
                  <a:cubicBezTo>
                    <a:pt x="360" y="95"/>
                    <a:pt x="350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2818;p44">
              <a:extLst>
                <a:ext uri="{FF2B5EF4-FFF2-40B4-BE49-F238E27FC236}">
                  <a16:creationId xmlns:a16="http://schemas.microsoft.com/office/drawing/2014/main" id="{1DDFDB43-7826-2BA0-FF83-681830382EE4}"/>
                </a:ext>
              </a:extLst>
            </p:cNvPr>
            <p:cNvSpPr/>
            <p:nvPr/>
          </p:nvSpPr>
          <p:spPr>
            <a:xfrm>
              <a:off x="3668300" y="2612125"/>
              <a:ext cx="9100" cy="6700"/>
            </a:xfrm>
            <a:custGeom>
              <a:avLst/>
              <a:gdLst/>
              <a:ahLst/>
              <a:cxnLst/>
              <a:rect l="l" t="t" r="r" b="b"/>
              <a:pathLst>
                <a:path w="364" h="268" extrusionOk="0">
                  <a:moveTo>
                    <a:pt x="204" y="0"/>
                  </a:moveTo>
                  <a:cubicBezTo>
                    <a:pt x="170" y="0"/>
                    <a:pt x="138" y="17"/>
                    <a:pt x="120" y="57"/>
                  </a:cubicBezTo>
                  <a:cubicBezTo>
                    <a:pt x="108" y="81"/>
                    <a:pt x="84" y="81"/>
                    <a:pt x="72" y="81"/>
                  </a:cubicBezTo>
                  <a:cubicBezTo>
                    <a:pt x="48" y="93"/>
                    <a:pt x="24" y="117"/>
                    <a:pt x="13" y="141"/>
                  </a:cubicBezTo>
                  <a:cubicBezTo>
                    <a:pt x="1" y="153"/>
                    <a:pt x="1" y="176"/>
                    <a:pt x="13" y="188"/>
                  </a:cubicBezTo>
                  <a:cubicBezTo>
                    <a:pt x="43" y="244"/>
                    <a:pt x="91" y="268"/>
                    <a:pt x="142" y="268"/>
                  </a:cubicBezTo>
                  <a:cubicBezTo>
                    <a:pt x="209" y="268"/>
                    <a:pt x="281" y="226"/>
                    <a:pt x="322" y="165"/>
                  </a:cubicBezTo>
                  <a:cubicBezTo>
                    <a:pt x="363" y="82"/>
                    <a:pt x="280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2819;p44">
              <a:extLst>
                <a:ext uri="{FF2B5EF4-FFF2-40B4-BE49-F238E27FC236}">
                  <a16:creationId xmlns:a16="http://schemas.microsoft.com/office/drawing/2014/main" id="{1E06BED7-322B-AE6E-009B-B30340A3627F}"/>
                </a:ext>
              </a:extLst>
            </p:cNvPr>
            <p:cNvSpPr/>
            <p:nvPr/>
          </p:nvSpPr>
          <p:spPr>
            <a:xfrm>
              <a:off x="3660225" y="1994275"/>
              <a:ext cx="17325" cy="31500"/>
            </a:xfrm>
            <a:custGeom>
              <a:avLst/>
              <a:gdLst/>
              <a:ahLst/>
              <a:cxnLst/>
              <a:rect l="l" t="t" r="r" b="b"/>
              <a:pathLst>
                <a:path w="693" h="1260" extrusionOk="0">
                  <a:moveTo>
                    <a:pt x="120" y="0"/>
                  </a:moveTo>
                  <a:cubicBezTo>
                    <a:pt x="56" y="0"/>
                    <a:pt x="0" y="109"/>
                    <a:pt x="74" y="161"/>
                  </a:cubicBezTo>
                  <a:cubicBezTo>
                    <a:pt x="252" y="292"/>
                    <a:pt x="347" y="471"/>
                    <a:pt x="395" y="697"/>
                  </a:cubicBezTo>
                  <a:cubicBezTo>
                    <a:pt x="431" y="876"/>
                    <a:pt x="383" y="1042"/>
                    <a:pt x="395" y="1221"/>
                  </a:cubicBezTo>
                  <a:cubicBezTo>
                    <a:pt x="395" y="1242"/>
                    <a:pt x="417" y="1259"/>
                    <a:pt x="436" y="1259"/>
                  </a:cubicBezTo>
                  <a:cubicBezTo>
                    <a:pt x="449" y="1259"/>
                    <a:pt x="462" y="1252"/>
                    <a:pt x="467" y="1233"/>
                  </a:cubicBezTo>
                  <a:cubicBezTo>
                    <a:pt x="693" y="816"/>
                    <a:pt x="502" y="292"/>
                    <a:pt x="145" y="6"/>
                  </a:cubicBezTo>
                  <a:cubicBezTo>
                    <a:pt x="137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2820;p44">
              <a:extLst>
                <a:ext uri="{FF2B5EF4-FFF2-40B4-BE49-F238E27FC236}">
                  <a16:creationId xmlns:a16="http://schemas.microsoft.com/office/drawing/2014/main" id="{F15385FF-93DC-5A4B-41EF-049D19C0934D}"/>
                </a:ext>
              </a:extLst>
            </p:cNvPr>
            <p:cNvSpPr/>
            <p:nvPr/>
          </p:nvSpPr>
          <p:spPr>
            <a:xfrm>
              <a:off x="3596125" y="2029650"/>
              <a:ext cx="70200" cy="46850"/>
            </a:xfrm>
            <a:custGeom>
              <a:avLst/>
              <a:gdLst/>
              <a:ahLst/>
              <a:cxnLst/>
              <a:rect l="l" t="t" r="r" b="b"/>
              <a:pathLst>
                <a:path w="2808" h="1874" extrusionOk="0">
                  <a:moveTo>
                    <a:pt x="2774" y="0"/>
                  </a:moveTo>
                  <a:cubicBezTo>
                    <a:pt x="2768" y="0"/>
                    <a:pt x="2762" y="3"/>
                    <a:pt x="2757" y="8"/>
                  </a:cubicBezTo>
                  <a:cubicBezTo>
                    <a:pt x="1983" y="794"/>
                    <a:pt x="673" y="961"/>
                    <a:pt x="18" y="1842"/>
                  </a:cubicBezTo>
                  <a:cubicBezTo>
                    <a:pt x="0" y="1851"/>
                    <a:pt x="16" y="1874"/>
                    <a:pt x="30" y="1874"/>
                  </a:cubicBezTo>
                  <a:cubicBezTo>
                    <a:pt x="35" y="1874"/>
                    <a:pt x="39" y="1871"/>
                    <a:pt x="42" y="1866"/>
                  </a:cubicBezTo>
                  <a:cubicBezTo>
                    <a:pt x="530" y="1592"/>
                    <a:pt x="1030" y="1270"/>
                    <a:pt x="1518" y="996"/>
                  </a:cubicBezTo>
                  <a:cubicBezTo>
                    <a:pt x="1995" y="723"/>
                    <a:pt x="2423" y="437"/>
                    <a:pt x="2780" y="44"/>
                  </a:cubicBezTo>
                  <a:cubicBezTo>
                    <a:pt x="2808" y="26"/>
                    <a:pt x="2793" y="0"/>
                    <a:pt x="27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2821;p44">
              <a:extLst>
                <a:ext uri="{FF2B5EF4-FFF2-40B4-BE49-F238E27FC236}">
                  <a16:creationId xmlns:a16="http://schemas.microsoft.com/office/drawing/2014/main" id="{5DCEA6C4-2F18-F499-D4C7-7105DFB9889C}"/>
                </a:ext>
              </a:extLst>
            </p:cNvPr>
            <p:cNvSpPr/>
            <p:nvPr/>
          </p:nvSpPr>
          <p:spPr>
            <a:xfrm>
              <a:off x="3552950" y="2090475"/>
              <a:ext cx="25750" cy="22625"/>
            </a:xfrm>
            <a:custGeom>
              <a:avLst/>
              <a:gdLst/>
              <a:ahLst/>
              <a:cxnLst/>
              <a:rect l="l" t="t" r="r" b="b"/>
              <a:pathLst>
                <a:path w="1030" h="905" extrusionOk="0">
                  <a:moveTo>
                    <a:pt x="1018" y="1"/>
                  </a:moveTo>
                  <a:cubicBezTo>
                    <a:pt x="1016" y="1"/>
                    <a:pt x="1012" y="2"/>
                    <a:pt x="1007" y="4"/>
                  </a:cubicBezTo>
                  <a:cubicBezTo>
                    <a:pt x="650" y="183"/>
                    <a:pt x="174" y="480"/>
                    <a:pt x="19" y="849"/>
                  </a:cubicBezTo>
                  <a:cubicBezTo>
                    <a:pt x="0" y="877"/>
                    <a:pt x="18" y="905"/>
                    <a:pt x="37" y="905"/>
                  </a:cubicBezTo>
                  <a:cubicBezTo>
                    <a:pt x="43" y="905"/>
                    <a:pt x="49" y="902"/>
                    <a:pt x="55" y="897"/>
                  </a:cubicBezTo>
                  <a:cubicBezTo>
                    <a:pt x="221" y="790"/>
                    <a:pt x="340" y="623"/>
                    <a:pt x="471" y="480"/>
                  </a:cubicBezTo>
                  <a:cubicBezTo>
                    <a:pt x="638" y="302"/>
                    <a:pt x="817" y="147"/>
                    <a:pt x="1007" y="16"/>
                  </a:cubicBezTo>
                  <a:cubicBezTo>
                    <a:pt x="1026" y="16"/>
                    <a:pt x="1030" y="1"/>
                    <a:pt x="10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2822;p44">
              <a:extLst>
                <a:ext uri="{FF2B5EF4-FFF2-40B4-BE49-F238E27FC236}">
                  <a16:creationId xmlns:a16="http://schemas.microsoft.com/office/drawing/2014/main" id="{B3833F91-A6AD-9156-410A-157CC0E78D20}"/>
                </a:ext>
              </a:extLst>
            </p:cNvPr>
            <p:cNvSpPr/>
            <p:nvPr/>
          </p:nvSpPr>
          <p:spPr>
            <a:xfrm>
              <a:off x="3538525" y="2131575"/>
              <a:ext cx="10750" cy="139325"/>
            </a:xfrm>
            <a:custGeom>
              <a:avLst/>
              <a:gdLst/>
              <a:ahLst/>
              <a:cxnLst/>
              <a:rect l="l" t="t" r="r" b="b"/>
              <a:pathLst>
                <a:path w="430" h="5573" extrusionOk="0">
                  <a:moveTo>
                    <a:pt x="245" y="0"/>
                  </a:moveTo>
                  <a:cubicBezTo>
                    <a:pt x="230" y="0"/>
                    <a:pt x="215" y="9"/>
                    <a:pt x="215" y="27"/>
                  </a:cubicBezTo>
                  <a:cubicBezTo>
                    <a:pt x="1" y="932"/>
                    <a:pt x="1" y="1872"/>
                    <a:pt x="60" y="2789"/>
                  </a:cubicBezTo>
                  <a:cubicBezTo>
                    <a:pt x="120" y="3706"/>
                    <a:pt x="36" y="4670"/>
                    <a:pt x="179" y="5563"/>
                  </a:cubicBezTo>
                  <a:cubicBezTo>
                    <a:pt x="179" y="5569"/>
                    <a:pt x="185" y="5572"/>
                    <a:pt x="192" y="5572"/>
                  </a:cubicBezTo>
                  <a:cubicBezTo>
                    <a:pt x="200" y="5572"/>
                    <a:pt x="209" y="5569"/>
                    <a:pt x="215" y="5563"/>
                  </a:cubicBezTo>
                  <a:cubicBezTo>
                    <a:pt x="429" y="4730"/>
                    <a:pt x="227" y="3777"/>
                    <a:pt x="191" y="2932"/>
                  </a:cubicBezTo>
                  <a:cubicBezTo>
                    <a:pt x="143" y="1956"/>
                    <a:pt x="155" y="991"/>
                    <a:pt x="274" y="27"/>
                  </a:cubicBezTo>
                  <a:cubicBezTo>
                    <a:pt x="274" y="9"/>
                    <a:pt x="259" y="0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2823;p44">
              <a:extLst>
                <a:ext uri="{FF2B5EF4-FFF2-40B4-BE49-F238E27FC236}">
                  <a16:creationId xmlns:a16="http://schemas.microsoft.com/office/drawing/2014/main" id="{642F0F7A-21F3-E2B5-91F9-EB5C17A7E218}"/>
                </a:ext>
              </a:extLst>
            </p:cNvPr>
            <p:cNvSpPr/>
            <p:nvPr/>
          </p:nvSpPr>
          <p:spPr>
            <a:xfrm>
              <a:off x="3543300" y="2286725"/>
              <a:ext cx="300" cy="5300"/>
            </a:xfrm>
            <a:custGeom>
              <a:avLst/>
              <a:gdLst/>
              <a:ahLst/>
              <a:cxnLst/>
              <a:rect l="l" t="t" r="r" b="b"/>
              <a:pathLst>
                <a:path w="12" h="212" extrusionOk="0">
                  <a:moveTo>
                    <a:pt x="0" y="0"/>
                  </a:moveTo>
                  <a:lnTo>
                    <a:pt x="0" y="203"/>
                  </a:lnTo>
                  <a:cubicBezTo>
                    <a:pt x="0" y="209"/>
                    <a:pt x="3" y="212"/>
                    <a:pt x="6" y="212"/>
                  </a:cubicBezTo>
                  <a:cubicBezTo>
                    <a:pt x="9" y="212"/>
                    <a:pt x="12" y="209"/>
                    <a:pt x="12" y="20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2824;p44">
              <a:extLst>
                <a:ext uri="{FF2B5EF4-FFF2-40B4-BE49-F238E27FC236}">
                  <a16:creationId xmlns:a16="http://schemas.microsoft.com/office/drawing/2014/main" id="{D8769D72-51A6-DCFE-70B0-5466D6D5B1E5}"/>
                </a:ext>
              </a:extLst>
            </p:cNvPr>
            <p:cNvSpPr/>
            <p:nvPr/>
          </p:nvSpPr>
          <p:spPr>
            <a:xfrm>
              <a:off x="3541950" y="2304125"/>
              <a:ext cx="2700" cy="4800"/>
            </a:xfrm>
            <a:custGeom>
              <a:avLst/>
              <a:gdLst/>
              <a:ahLst/>
              <a:cxnLst/>
              <a:rect l="l" t="t" r="r" b="b"/>
              <a:pathLst>
                <a:path w="108" h="192" extrusionOk="0">
                  <a:moveTo>
                    <a:pt x="54" y="1"/>
                  </a:moveTo>
                  <a:cubicBezTo>
                    <a:pt x="27" y="1"/>
                    <a:pt x="0" y="19"/>
                    <a:pt x="6" y="54"/>
                  </a:cubicBezTo>
                  <a:cubicBezTo>
                    <a:pt x="6" y="102"/>
                    <a:pt x="6" y="150"/>
                    <a:pt x="18" y="173"/>
                  </a:cubicBezTo>
                  <a:cubicBezTo>
                    <a:pt x="30" y="185"/>
                    <a:pt x="42" y="191"/>
                    <a:pt x="53" y="191"/>
                  </a:cubicBezTo>
                  <a:cubicBezTo>
                    <a:pt x="63" y="191"/>
                    <a:pt x="72" y="185"/>
                    <a:pt x="78" y="173"/>
                  </a:cubicBezTo>
                  <a:cubicBezTo>
                    <a:pt x="102" y="138"/>
                    <a:pt x="102" y="102"/>
                    <a:pt x="102" y="54"/>
                  </a:cubicBezTo>
                  <a:cubicBezTo>
                    <a:pt x="108" y="19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2825;p44">
              <a:extLst>
                <a:ext uri="{FF2B5EF4-FFF2-40B4-BE49-F238E27FC236}">
                  <a16:creationId xmlns:a16="http://schemas.microsoft.com/office/drawing/2014/main" id="{949B9CA4-207A-1974-A9E8-FD6340DF950F}"/>
                </a:ext>
              </a:extLst>
            </p:cNvPr>
            <p:cNvSpPr/>
            <p:nvPr/>
          </p:nvSpPr>
          <p:spPr>
            <a:xfrm>
              <a:off x="3542100" y="2325875"/>
              <a:ext cx="40200" cy="61300"/>
            </a:xfrm>
            <a:custGeom>
              <a:avLst/>
              <a:gdLst/>
              <a:ahLst/>
              <a:cxnLst/>
              <a:rect l="l" t="t" r="r" b="b"/>
              <a:pathLst>
                <a:path w="1608" h="2452" extrusionOk="0">
                  <a:moveTo>
                    <a:pt x="60" y="1"/>
                  </a:moveTo>
                  <a:cubicBezTo>
                    <a:pt x="32" y="1"/>
                    <a:pt x="0" y="22"/>
                    <a:pt x="0" y="54"/>
                  </a:cubicBezTo>
                  <a:cubicBezTo>
                    <a:pt x="185" y="884"/>
                    <a:pt x="247" y="2452"/>
                    <a:pt x="1430" y="2452"/>
                  </a:cubicBezTo>
                  <a:cubicBezTo>
                    <a:pt x="1468" y="2452"/>
                    <a:pt x="1508" y="2450"/>
                    <a:pt x="1548" y="2447"/>
                  </a:cubicBezTo>
                  <a:cubicBezTo>
                    <a:pt x="1596" y="2447"/>
                    <a:pt x="1608" y="2375"/>
                    <a:pt x="1560" y="2363"/>
                  </a:cubicBezTo>
                  <a:cubicBezTo>
                    <a:pt x="965" y="2161"/>
                    <a:pt x="643" y="1959"/>
                    <a:pt x="429" y="1351"/>
                  </a:cubicBezTo>
                  <a:cubicBezTo>
                    <a:pt x="286" y="911"/>
                    <a:pt x="227" y="470"/>
                    <a:pt x="96" y="18"/>
                  </a:cubicBezTo>
                  <a:cubicBezTo>
                    <a:pt x="88" y="6"/>
                    <a:pt x="74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2826;p44">
              <a:extLst>
                <a:ext uri="{FF2B5EF4-FFF2-40B4-BE49-F238E27FC236}">
                  <a16:creationId xmlns:a16="http://schemas.microsoft.com/office/drawing/2014/main" id="{CDE7831B-C6E9-00BA-5153-2A1203F383AF}"/>
                </a:ext>
              </a:extLst>
            </p:cNvPr>
            <p:cNvSpPr/>
            <p:nvPr/>
          </p:nvSpPr>
          <p:spPr>
            <a:xfrm>
              <a:off x="3644450" y="1995025"/>
              <a:ext cx="14950" cy="17800"/>
            </a:xfrm>
            <a:custGeom>
              <a:avLst/>
              <a:gdLst/>
              <a:ahLst/>
              <a:cxnLst/>
              <a:rect l="l" t="t" r="r" b="b"/>
              <a:pathLst>
                <a:path w="598" h="712" extrusionOk="0">
                  <a:moveTo>
                    <a:pt x="89" y="0"/>
                  </a:moveTo>
                  <a:cubicBezTo>
                    <a:pt x="41" y="0"/>
                    <a:pt x="1" y="78"/>
                    <a:pt x="50" y="107"/>
                  </a:cubicBezTo>
                  <a:cubicBezTo>
                    <a:pt x="145" y="203"/>
                    <a:pt x="240" y="310"/>
                    <a:pt x="312" y="405"/>
                  </a:cubicBezTo>
                  <a:cubicBezTo>
                    <a:pt x="347" y="453"/>
                    <a:pt x="359" y="512"/>
                    <a:pt x="383" y="560"/>
                  </a:cubicBezTo>
                  <a:lnTo>
                    <a:pt x="478" y="691"/>
                  </a:lnTo>
                  <a:cubicBezTo>
                    <a:pt x="486" y="706"/>
                    <a:pt x="495" y="711"/>
                    <a:pt x="506" y="711"/>
                  </a:cubicBezTo>
                  <a:cubicBezTo>
                    <a:pt x="528" y="711"/>
                    <a:pt x="554" y="683"/>
                    <a:pt x="562" y="667"/>
                  </a:cubicBezTo>
                  <a:cubicBezTo>
                    <a:pt x="597" y="393"/>
                    <a:pt x="324" y="155"/>
                    <a:pt x="121" y="12"/>
                  </a:cubicBezTo>
                  <a:cubicBezTo>
                    <a:pt x="111" y="4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2827;p44">
              <a:extLst>
                <a:ext uri="{FF2B5EF4-FFF2-40B4-BE49-F238E27FC236}">
                  <a16:creationId xmlns:a16="http://schemas.microsoft.com/office/drawing/2014/main" id="{54FB853B-BED4-D748-8576-9ADA954F8FCB}"/>
                </a:ext>
              </a:extLst>
            </p:cNvPr>
            <p:cNvSpPr/>
            <p:nvPr/>
          </p:nvSpPr>
          <p:spPr>
            <a:xfrm>
              <a:off x="3628175" y="2035500"/>
              <a:ext cx="15450" cy="11675"/>
            </a:xfrm>
            <a:custGeom>
              <a:avLst/>
              <a:gdLst/>
              <a:ahLst/>
              <a:cxnLst/>
              <a:rect l="l" t="t" r="r" b="b"/>
              <a:pathLst>
                <a:path w="618" h="467" extrusionOk="0">
                  <a:moveTo>
                    <a:pt x="617" y="0"/>
                  </a:moveTo>
                  <a:lnTo>
                    <a:pt x="617" y="0"/>
                  </a:lnTo>
                  <a:cubicBezTo>
                    <a:pt x="463" y="179"/>
                    <a:pt x="248" y="322"/>
                    <a:pt x="22" y="417"/>
                  </a:cubicBezTo>
                  <a:cubicBezTo>
                    <a:pt x="1" y="428"/>
                    <a:pt x="8" y="467"/>
                    <a:pt x="35" y="467"/>
                  </a:cubicBezTo>
                  <a:cubicBezTo>
                    <a:pt x="38" y="467"/>
                    <a:pt x="42" y="466"/>
                    <a:pt x="46" y="465"/>
                  </a:cubicBezTo>
                  <a:cubicBezTo>
                    <a:pt x="308" y="417"/>
                    <a:pt x="522" y="239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2828;p44">
              <a:extLst>
                <a:ext uri="{FF2B5EF4-FFF2-40B4-BE49-F238E27FC236}">
                  <a16:creationId xmlns:a16="http://schemas.microsoft.com/office/drawing/2014/main" id="{0582165F-39A4-4BC5-65E8-5BF246A92525}"/>
                </a:ext>
              </a:extLst>
            </p:cNvPr>
            <p:cNvSpPr/>
            <p:nvPr/>
          </p:nvSpPr>
          <p:spPr>
            <a:xfrm>
              <a:off x="3563900" y="2080700"/>
              <a:ext cx="9750" cy="6675"/>
            </a:xfrm>
            <a:custGeom>
              <a:avLst/>
              <a:gdLst/>
              <a:ahLst/>
              <a:cxnLst/>
              <a:rect l="l" t="t" r="r" b="b"/>
              <a:pathLst>
                <a:path w="390" h="267" extrusionOk="0">
                  <a:moveTo>
                    <a:pt x="359" y="0"/>
                  </a:moveTo>
                  <a:cubicBezTo>
                    <a:pt x="358" y="0"/>
                    <a:pt x="356" y="1"/>
                    <a:pt x="355" y="2"/>
                  </a:cubicBezTo>
                  <a:cubicBezTo>
                    <a:pt x="236" y="62"/>
                    <a:pt x="140" y="157"/>
                    <a:pt x="21" y="217"/>
                  </a:cubicBezTo>
                  <a:cubicBezTo>
                    <a:pt x="0" y="227"/>
                    <a:pt x="17" y="266"/>
                    <a:pt x="46" y="266"/>
                  </a:cubicBezTo>
                  <a:cubicBezTo>
                    <a:pt x="49" y="266"/>
                    <a:pt x="53" y="265"/>
                    <a:pt x="57" y="264"/>
                  </a:cubicBezTo>
                  <a:cubicBezTo>
                    <a:pt x="176" y="205"/>
                    <a:pt x="259" y="97"/>
                    <a:pt x="379" y="38"/>
                  </a:cubicBezTo>
                  <a:cubicBezTo>
                    <a:pt x="389" y="38"/>
                    <a:pt x="371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12829;p44">
              <a:extLst>
                <a:ext uri="{FF2B5EF4-FFF2-40B4-BE49-F238E27FC236}">
                  <a16:creationId xmlns:a16="http://schemas.microsoft.com/office/drawing/2014/main" id="{0757278A-5961-F80B-DFB5-0EE974FE664A}"/>
                </a:ext>
              </a:extLst>
            </p:cNvPr>
            <p:cNvSpPr/>
            <p:nvPr/>
          </p:nvSpPr>
          <p:spPr>
            <a:xfrm>
              <a:off x="3604100" y="2029125"/>
              <a:ext cx="12275" cy="10025"/>
            </a:xfrm>
            <a:custGeom>
              <a:avLst/>
              <a:gdLst/>
              <a:ahLst/>
              <a:cxnLst/>
              <a:rect l="l" t="t" r="r" b="b"/>
              <a:pathLst>
                <a:path w="491" h="401" extrusionOk="0">
                  <a:moveTo>
                    <a:pt x="417" y="0"/>
                  </a:moveTo>
                  <a:cubicBezTo>
                    <a:pt x="404" y="0"/>
                    <a:pt x="390" y="5"/>
                    <a:pt x="378" y="17"/>
                  </a:cubicBezTo>
                  <a:cubicBezTo>
                    <a:pt x="259" y="136"/>
                    <a:pt x="140" y="232"/>
                    <a:pt x="21" y="339"/>
                  </a:cubicBezTo>
                  <a:cubicBezTo>
                    <a:pt x="0" y="370"/>
                    <a:pt x="24" y="401"/>
                    <a:pt x="54" y="401"/>
                  </a:cubicBezTo>
                  <a:cubicBezTo>
                    <a:pt x="59" y="401"/>
                    <a:pt x="64" y="400"/>
                    <a:pt x="68" y="398"/>
                  </a:cubicBezTo>
                  <a:cubicBezTo>
                    <a:pt x="211" y="327"/>
                    <a:pt x="330" y="208"/>
                    <a:pt x="473" y="89"/>
                  </a:cubicBezTo>
                  <a:cubicBezTo>
                    <a:pt x="491" y="44"/>
                    <a:pt x="45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2830;p44">
              <a:extLst>
                <a:ext uri="{FF2B5EF4-FFF2-40B4-BE49-F238E27FC236}">
                  <a16:creationId xmlns:a16="http://schemas.microsoft.com/office/drawing/2014/main" id="{2AFC2D3F-086A-7244-06EF-607FBDB3F4A8}"/>
                </a:ext>
              </a:extLst>
            </p:cNvPr>
            <p:cNvSpPr/>
            <p:nvPr/>
          </p:nvSpPr>
          <p:spPr>
            <a:xfrm>
              <a:off x="3510850" y="2126700"/>
              <a:ext cx="8650" cy="56750"/>
            </a:xfrm>
            <a:custGeom>
              <a:avLst/>
              <a:gdLst/>
              <a:ahLst/>
              <a:cxnLst/>
              <a:rect l="l" t="t" r="r" b="b"/>
              <a:pathLst>
                <a:path w="346" h="2270" extrusionOk="0">
                  <a:moveTo>
                    <a:pt x="331" y="1"/>
                  </a:moveTo>
                  <a:cubicBezTo>
                    <a:pt x="326" y="1"/>
                    <a:pt x="319" y="3"/>
                    <a:pt x="310" y="8"/>
                  </a:cubicBezTo>
                  <a:cubicBezTo>
                    <a:pt x="0" y="746"/>
                    <a:pt x="95" y="1496"/>
                    <a:pt x="107" y="2270"/>
                  </a:cubicBezTo>
                  <a:lnTo>
                    <a:pt x="119" y="2270"/>
                  </a:lnTo>
                  <a:cubicBezTo>
                    <a:pt x="119" y="1520"/>
                    <a:pt x="48" y="746"/>
                    <a:pt x="346" y="31"/>
                  </a:cubicBezTo>
                  <a:cubicBezTo>
                    <a:pt x="346" y="9"/>
                    <a:pt x="341" y="1"/>
                    <a:pt x="3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2831;p44">
              <a:extLst>
                <a:ext uri="{FF2B5EF4-FFF2-40B4-BE49-F238E27FC236}">
                  <a16:creationId xmlns:a16="http://schemas.microsoft.com/office/drawing/2014/main" id="{1DA2EFAD-832F-6592-3ADD-D4451A1DC9DC}"/>
                </a:ext>
              </a:extLst>
            </p:cNvPr>
            <p:cNvSpPr/>
            <p:nvPr/>
          </p:nvSpPr>
          <p:spPr>
            <a:xfrm>
              <a:off x="3509650" y="2260525"/>
              <a:ext cx="5375" cy="17000"/>
            </a:xfrm>
            <a:custGeom>
              <a:avLst/>
              <a:gdLst/>
              <a:ahLst/>
              <a:cxnLst/>
              <a:rect l="l" t="t" r="r" b="b"/>
              <a:pathLst>
                <a:path w="215" h="680" extrusionOk="0">
                  <a:moveTo>
                    <a:pt x="114" y="1"/>
                  </a:moveTo>
                  <a:cubicBezTo>
                    <a:pt x="99" y="1"/>
                    <a:pt x="84" y="12"/>
                    <a:pt x="84" y="36"/>
                  </a:cubicBezTo>
                  <a:cubicBezTo>
                    <a:pt x="60" y="227"/>
                    <a:pt x="1" y="453"/>
                    <a:pt x="60" y="644"/>
                  </a:cubicBezTo>
                  <a:cubicBezTo>
                    <a:pt x="72" y="667"/>
                    <a:pt x="93" y="679"/>
                    <a:pt x="112" y="679"/>
                  </a:cubicBezTo>
                  <a:cubicBezTo>
                    <a:pt x="132" y="679"/>
                    <a:pt x="149" y="667"/>
                    <a:pt x="155" y="644"/>
                  </a:cubicBezTo>
                  <a:cubicBezTo>
                    <a:pt x="215" y="453"/>
                    <a:pt x="155" y="227"/>
                    <a:pt x="143" y="36"/>
                  </a:cubicBezTo>
                  <a:cubicBezTo>
                    <a:pt x="143" y="12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2832;p44">
              <a:extLst>
                <a:ext uri="{FF2B5EF4-FFF2-40B4-BE49-F238E27FC236}">
                  <a16:creationId xmlns:a16="http://schemas.microsoft.com/office/drawing/2014/main" id="{C770EFE7-6656-F600-9A02-C126A992C2F8}"/>
                </a:ext>
              </a:extLst>
            </p:cNvPr>
            <p:cNvSpPr/>
            <p:nvPr/>
          </p:nvSpPr>
          <p:spPr>
            <a:xfrm>
              <a:off x="3513525" y="2306675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2833;p44">
              <a:extLst>
                <a:ext uri="{FF2B5EF4-FFF2-40B4-BE49-F238E27FC236}">
                  <a16:creationId xmlns:a16="http://schemas.microsoft.com/office/drawing/2014/main" id="{50C80CC8-F6B7-74E6-BDA0-83FB868B2026}"/>
                </a:ext>
              </a:extLst>
            </p:cNvPr>
            <p:cNvSpPr/>
            <p:nvPr/>
          </p:nvSpPr>
          <p:spPr>
            <a:xfrm>
              <a:off x="3523950" y="2346600"/>
              <a:ext cx="15400" cy="22950"/>
            </a:xfrm>
            <a:custGeom>
              <a:avLst/>
              <a:gdLst/>
              <a:ahLst/>
              <a:cxnLst/>
              <a:rect l="l" t="t" r="r" b="b"/>
              <a:pathLst>
                <a:path w="616" h="918" extrusionOk="0">
                  <a:moveTo>
                    <a:pt x="18" y="0"/>
                  </a:moveTo>
                  <a:cubicBezTo>
                    <a:pt x="11" y="0"/>
                    <a:pt x="0" y="14"/>
                    <a:pt x="0" y="22"/>
                  </a:cubicBezTo>
                  <a:cubicBezTo>
                    <a:pt x="72" y="177"/>
                    <a:pt x="143" y="320"/>
                    <a:pt x="238" y="475"/>
                  </a:cubicBezTo>
                  <a:cubicBezTo>
                    <a:pt x="310" y="618"/>
                    <a:pt x="405" y="784"/>
                    <a:pt x="524" y="903"/>
                  </a:cubicBezTo>
                  <a:cubicBezTo>
                    <a:pt x="531" y="913"/>
                    <a:pt x="541" y="918"/>
                    <a:pt x="553" y="918"/>
                  </a:cubicBezTo>
                  <a:cubicBezTo>
                    <a:pt x="582" y="918"/>
                    <a:pt x="616" y="890"/>
                    <a:pt x="607" y="856"/>
                  </a:cubicBezTo>
                  <a:cubicBezTo>
                    <a:pt x="548" y="689"/>
                    <a:pt x="429" y="558"/>
                    <a:pt x="322" y="427"/>
                  </a:cubicBezTo>
                  <a:cubicBezTo>
                    <a:pt x="226" y="296"/>
                    <a:pt x="131" y="141"/>
                    <a:pt x="24" y="10"/>
                  </a:cubicBezTo>
                  <a:cubicBezTo>
                    <a:pt x="24" y="3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2834;p44">
              <a:extLst>
                <a:ext uri="{FF2B5EF4-FFF2-40B4-BE49-F238E27FC236}">
                  <a16:creationId xmlns:a16="http://schemas.microsoft.com/office/drawing/2014/main" id="{8EB4C11F-1979-8CB8-EE0A-F619098B8F06}"/>
                </a:ext>
              </a:extLst>
            </p:cNvPr>
            <p:cNvSpPr/>
            <p:nvPr/>
          </p:nvSpPr>
          <p:spPr>
            <a:xfrm>
              <a:off x="3592100" y="2389400"/>
              <a:ext cx="31875" cy="15075"/>
            </a:xfrm>
            <a:custGeom>
              <a:avLst/>
              <a:gdLst/>
              <a:ahLst/>
              <a:cxnLst/>
              <a:rect l="l" t="t" r="r" b="b"/>
              <a:pathLst>
                <a:path w="1275" h="603" extrusionOk="0">
                  <a:moveTo>
                    <a:pt x="84" y="1"/>
                  </a:moveTo>
                  <a:cubicBezTo>
                    <a:pt x="36" y="1"/>
                    <a:pt x="1" y="72"/>
                    <a:pt x="36" y="120"/>
                  </a:cubicBezTo>
                  <a:cubicBezTo>
                    <a:pt x="239" y="263"/>
                    <a:pt x="441" y="382"/>
                    <a:pt x="667" y="489"/>
                  </a:cubicBezTo>
                  <a:cubicBezTo>
                    <a:pt x="789" y="546"/>
                    <a:pt x="917" y="603"/>
                    <a:pt x="1046" y="603"/>
                  </a:cubicBezTo>
                  <a:cubicBezTo>
                    <a:pt x="1106" y="603"/>
                    <a:pt x="1167" y="591"/>
                    <a:pt x="1227" y="561"/>
                  </a:cubicBezTo>
                  <a:cubicBezTo>
                    <a:pt x="1275" y="549"/>
                    <a:pt x="1275" y="489"/>
                    <a:pt x="1251" y="441"/>
                  </a:cubicBezTo>
                  <a:cubicBezTo>
                    <a:pt x="1108" y="275"/>
                    <a:pt x="906" y="251"/>
                    <a:pt x="715" y="168"/>
                  </a:cubicBezTo>
                  <a:cubicBezTo>
                    <a:pt x="489" y="84"/>
                    <a:pt x="322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2835;p44">
              <a:extLst>
                <a:ext uri="{FF2B5EF4-FFF2-40B4-BE49-F238E27FC236}">
                  <a16:creationId xmlns:a16="http://schemas.microsoft.com/office/drawing/2014/main" id="{FC079AE8-C85C-3A6D-8D17-F2CC5BC9D281}"/>
                </a:ext>
              </a:extLst>
            </p:cNvPr>
            <p:cNvSpPr/>
            <p:nvPr/>
          </p:nvSpPr>
          <p:spPr>
            <a:xfrm>
              <a:off x="3635550" y="2402850"/>
              <a:ext cx="89925" cy="6350"/>
            </a:xfrm>
            <a:custGeom>
              <a:avLst/>
              <a:gdLst/>
              <a:ahLst/>
              <a:cxnLst/>
              <a:rect l="l" t="t" r="r" b="b"/>
              <a:pathLst>
                <a:path w="3597" h="254" extrusionOk="0">
                  <a:moveTo>
                    <a:pt x="2423" y="1"/>
                  </a:moveTo>
                  <a:cubicBezTo>
                    <a:pt x="1818" y="1"/>
                    <a:pt x="1215" y="50"/>
                    <a:pt x="609" y="50"/>
                  </a:cubicBezTo>
                  <a:cubicBezTo>
                    <a:pt x="430" y="50"/>
                    <a:pt x="251" y="45"/>
                    <a:pt x="72" y="34"/>
                  </a:cubicBezTo>
                  <a:cubicBezTo>
                    <a:pt x="13" y="34"/>
                    <a:pt x="1" y="142"/>
                    <a:pt x="60" y="142"/>
                  </a:cubicBezTo>
                  <a:cubicBezTo>
                    <a:pt x="624" y="223"/>
                    <a:pt x="1191" y="253"/>
                    <a:pt x="1758" y="253"/>
                  </a:cubicBezTo>
                  <a:cubicBezTo>
                    <a:pt x="2352" y="253"/>
                    <a:pt x="2946" y="220"/>
                    <a:pt x="3537" y="177"/>
                  </a:cubicBezTo>
                  <a:cubicBezTo>
                    <a:pt x="3585" y="177"/>
                    <a:pt x="3597" y="94"/>
                    <a:pt x="3561" y="82"/>
                  </a:cubicBezTo>
                  <a:cubicBezTo>
                    <a:pt x="3181" y="20"/>
                    <a:pt x="2802" y="1"/>
                    <a:pt x="24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2836;p44">
              <a:extLst>
                <a:ext uri="{FF2B5EF4-FFF2-40B4-BE49-F238E27FC236}">
                  <a16:creationId xmlns:a16="http://schemas.microsoft.com/office/drawing/2014/main" id="{C780D16A-062E-722A-C6B5-466A02DB45E2}"/>
                </a:ext>
              </a:extLst>
            </p:cNvPr>
            <p:cNvSpPr/>
            <p:nvPr/>
          </p:nvSpPr>
          <p:spPr>
            <a:xfrm>
              <a:off x="3712950" y="2397750"/>
              <a:ext cx="41700" cy="4925"/>
            </a:xfrm>
            <a:custGeom>
              <a:avLst/>
              <a:gdLst/>
              <a:ahLst/>
              <a:cxnLst/>
              <a:rect l="l" t="t" r="r" b="b"/>
              <a:pathLst>
                <a:path w="1668" h="197" extrusionOk="0">
                  <a:moveTo>
                    <a:pt x="12" y="0"/>
                  </a:moveTo>
                  <a:cubicBezTo>
                    <a:pt x="1" y="0"/>
                    <a:pt x="1" y="36"/>
                    <a:pt x="12" y="36"/>
                  </a:cubicBezTo>
                  <a:cubicBezTo>
                    <a:pt x="298" y="60"/>
                    <a:pt x="596" y="107"/>
                    <a:pt x="882" y="143"/>
                  </a:cubicBezTo>
                  <a:cubicBezTo>
                    <a:pt x="1055" y="161"/>
                    <a:pt x="1235" y="197"/>
                    <a:pt x="1412" y="197"/>
                  </a:cubicBezTo>
                  <a:cubicBezTo>
                    <a:pt x="1478" y="197"/>
                    <a:pt x="1543" y="192"/>
                    <a:pt x="1608" y="179"/>
                  </a:cubicBezTo>
                  <a:cubicBezTo>
                    <a:pt x="1667" y="167"/>
                    <a:pt x="1644" y="96"/>
                    <a:pt x="1608" y="84"/>
                  </a:cubicBezTo>
                  <a:cubicBezTo>
                    <a:pt x="1469" y="33"/>
                    <a:pt x="1317" y="26"/>
                    <a:pt x="1165" y="26"/>
                  </a:cubicBezTo>
                  <a:cubicBezTo>
                    <a:pt x="1115" y="26"/>
                    <a:pt x="1065" y="27"/>
                    <a:pt x="1016" y="27"/>
                  </a:cubicBezTo>
                  <a:cubicBezTo>
                    <a:pt x="970" y="27"/>
                    <a:pt x="926" y="26"/>
                    <a:pt x="882" y="24"/>
                  </a:cubicBezTo>
                  <a:cubicBezTo>
                    <a:pt x="596" y="0"/>
                    <a:pt x="298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2837;p44">
              <a:extLst>
                <a:ext uri="{FF2B5EF4-FFF2-40B4-BE49-F238E27FC236}">
                  <a16:creationId xmlns:a16="http://schemas.microsoft.com/office/drawing/2014/main" id="{E89F7B31-1AF0-751A-87E5-7A327C21A74B}"/>
                </a:ext>
              </a:extLst>
            </p:cNvPr>
            <p:cNvSpPr/>
            <p:nvPr/>
          </p:nvSpPr>
          <p:spPr>
            <a:xfrm>
              <a:off x="3778750" y="2406625"/>
              <a:ext cx="61325" cy="53425"/>
            </a:xfrm>
            <a:custGeom>
              <a:avLst/>
              <a:gdLst/>
              <a:ahLst/>
              <a:cxnLst/>
              <a:rect l="l" t="t" r="r" b="b"/>
              <a:pathLst>
                <a:path w="2453" h="2137" extrusionOk="0">
                  <a:moveTo>
                    <a:pt x="27" y="1"/>
                  </a:moveTo>
                  <a:cubicBezTo>
                    <a:pt x="0" y="1"/>
                    <a:pt x="3" y="50"/>
                    <a:pt x="36" y="50"/>
                  </a:cubicBezTo>
                  <a:cubicBezTo>
                    <a:pt x="548" y="86"/>
                    <a:pt x="1250" y="348"/>
                    <a:pt x="1595" y="765"/>
                  </a:cubicBezTo>
                  <a:cubicBezTo>
                    <a:pt x="1762" y="979"/>
                    <a:pt x="1893" y="1217"/>
                    <a:pt x="1976" y="1467"/>
                  </a:cubicBezTo>
                  <a:cubicBezTo>
                    <a:pt x="2036" y="1669"/>
                    <a:pt x="2036" y="1896"/>
                    <a:pt x="2131" y="2110"/>
                  </a:cubicBezTo>
                  <a:cubicBezTo>
                    <a:pt x="2137" y="2128"/>
                    <a:pt x="2158" y="2137"/>
                    <a:pt x="2180" y="2137"/>
                  </a:cubicBezTo>
                  <a:cubicBezTo>
                    <a:pt x="2203" y="2137"/>
                    <a:pt x="2226" y="2128"/>
                    <a:pt x="2238" y="2110"/>
                  </a:cubicBezTo>
                  <a:cubicBezTo>
                    <a:pt x="2453" y="1598"/>
                    <a:pt x="2024" y="979"/>
                    <a:pt x="1655" y="645"/>
                  </a:cubicBezTo>
                  <a:cubicBezTo>
                    <a:pt x="1143" y="205"/>
                    <a:pt x="702" y="3"/>
                    <a:pt x="36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2838;p44">
              <a:extLst>
                <a:ext uri="{FF2B5EF4-FFF2-40B4-BE49-F238E27FC236}">
                  <a16:creationId xmlns:a16="http://schemas.microsoft.com/office/drawing/2014/main" id="{76AF7171-B410-5B94-0441-72B4F7AE4A52}"/>
                </a:ext>
              </a:extLst>
            </p:cNvPr>
            <p:cNvSpPr/>
            <p:nvPr/>
          </p:nvSpPr>
          <p:spPr>
            <a:xfrm>
              <a:off x="3832950" y="2419150"/>
              <a:ext cx="10700" cy="42175"/>
            </a:xfrm>
            <a:custGeom>
              <a:avLst/>
              <a:gdLst/>
              <a:ahLst/>
              <a:cxnLst/>
              <a:rect l="l" t="t" r="r" b="b"/>
              <a:pathLst>
                <a:path w="428" h="1687" extrusionOk="0">
                  <a:moveTo>
                    <a:pt x="90" y="1"/>
                  </a:moveTo>
                  <a:cubicBezTo>
                    <a:pt x="45" y="1"/>
                    <a:pt x="1" y="43"/>
                    <a:pt x="35" y="85"/>
                  </a:cubicBezTo>
                  <a:cubicBezTo>
                    <a:pt x="380" y="561"/>
                    <a:pt x="249" y="1133"/>
                    <a:pt x="213" y="1668"/>
                  </a:cubicBezTo>
                  <a:cubicBezTo>
                    <a:pt x="213" y="1680"/>
                    <a:pt x="225" y="1686"/>
                    <a:pt x="237" y="1686"/>
                  </a:cubicBezTo>
                  <a:cubicBezTo>
                    <a:pt x="249" y="1686"/>
                    <a:pt x="261" y="1680"/>
                    <a:pt x="261" y="1668"/>
                  </a:cubicBezTo>
                  <a:cubicBezTo>
                    <a:pt x="285" y="1347"/>
                    <a:pt x="427" y="1073"/>
                    <a:pt x="404" y="752"/>
                  </a:cubicBezTo>
                  <a:cubicBezTo>
                    <a:pt x="404" y="478"/>
                    <a:pt x="308" y="252"/>
                    <a:pt x="142" y="25"/>
                  </a:cubicBezTo>
                  <a:cubicBezTo>
                    <a:pt x="128" y="8"/>
                    <a:pt x="109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2839;p44">
              <a:extLst>
                <a:ext uri="{FF2B5EF4-FFF2-40B4-BE49-F238E27FC236}">
                  <a16:creationId xmlns:a16="http://schemas.microsoft.com/office/drawing/2014/main" id="{792B4E4D-B785-86A8-762F-B3D20F4E02B9}"/>
                </a:ext>
              </a:extLst>
            </p:cNvPr>
            <p:cNvSpPr/>
            <p:nvPr/>
          </p:nvSpPr>
          <p:spPr>
            <a:xfrm>
              <a:off x="3820700" y="2463050"/>
              <a:ext cx="17875" cy="134750"/>
            </a:xfrm>
            <a:custGeom>
              <a:avLst/>
              <a:gdLst/>
              <a:ahLst/>
              <a:cxnLst/>
              <a:rect l="l" t="t" r="r" b="b"/>
              <a:pathLst>
                <a:path w="715" h="5390" extrusionOk="0">
                  <a:moveTo>
                    <a:pt x="687" y="1"/>
                  </a:moveTo>
                  <a:cubicBezTo>
                    <a:pt x="682" y="1"/>
                    <a:pt x="679" y="3"/>
                    <a:pt x="679" y="8"/>
                  </a:cubicBezTo>
                  <a:cubicBezTo>
                    <a:pt x="108" y="1734"/>
                    <a:pt x="1" y="3556"/>
                    <a:pt x="24" y="5354"/>
                  </a:cubicBezTo>
                  <a:cubicBezTo>
                    <a:pt x="24" y="5377"/>
                    <a:pt x="39" y="5389"/>
                    <a:pt x="56" y="5389"/>
                  </a:cubicBezTo>
                  <a:cubicBezTo>
                    <a:pt x="72" y="5389"/>
                    <a:pt x="90" y="5377"/>
                    <a:pt x="96" y="5354"/>
                  </a:cubicBezTo>
                  <a:cubicBezTo>
                    <a:pt x="108" y="3568"/>
                    <a:pt x="203" y="1734"/>
                    <a:pt x="715" y="32"/>
                  </a:cubicBezTo>
                  <a:cubicBezTo>
                    <a:pt x="707" y="9"/>
                    <a:pt x="695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2840;p44">
              <a:extLst>
                <a:ext uri="{FF2B5EF4-FFF2-40B4-BE49-F238E27FC236}">
                  <a16:creationId xmlns:a16="http://schemas.microsoft.com/office/drawing/2014/main" id="{945F9267-02E7-7A12-CD51-D115FB8B1822}"/>
                </a:ext>
              </a:extLst>
            </p:cNvPr>
            <p:cNvSpPr/>
            <p:nvPr/>
          </p:nvSpPr>
          <p:spPr>
            <a:xfrm>
              <a:off x="3820400" y="2549900"/>
              <a:ext cx="12225" cy="81375"/>
            </a:xfrm>
            <a:custGeom>
              <a:avLst/>
              <a:gdLst/>
              <a:ahLst/>
              <a:cxnLst/>
              <a:rect l="l" t="t" r="r" b="b"/>
              <a:pathLst>
                <a:path w="489" h="3255" extrusionOk="0">
                  <a:moveTo>
                    <a:pt x="471" y="0"/>
                  </a:moveTo>
                  <a:cubicBezTo>
                    <a:pt x="467" y="0"/>
                    <a:pt x="465" y="3"/>
                    <a:pt x="465" y="10"/>
                  </a:cubicBezTo>
                  <a:cubicBezTo>
                    <a:pt x="191" y="1106"/>
                    <a:pt x="1" y="2106"/>
                    <a:pt x="36" y="3237"/>
                  </a:cubicBezTo>
                  <a:cubicBezTo>
                    <a:pt x="36" y="3249"/>
                    <a:pt x="45" y="3255"/>
                    <a:pt x="54" y="3255"/>
                  </a:cubicBezTo>
                  <a:cubicBezTo>
                    <a:pt x="63" y="3255"/>
                    <a:pt x="72" y="3249"/>
                    <a:pt x="72" y="3237"/>
                  </a:cubicBezTo>
                  <a:cubicBezTo>
                    <a:pt x="120" y="2165"/>
                    <a:pt x="334" y="1082"/>
                    <a:pt x="489" y="22"/>
                  </a:cubicBezTo>
                  <a:cubicBezTo>
                    <a:pt x="489" y="14"/>
                    <a:pt x="478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2841;p44">
              <a:extLst>
                <a:ext uri="{FF2B5EF4-FFF2-40B4-BE49-F238E27FC236}">
                  <a16:creationId xmlns:a16="http://schemas.microsoft.com/office/drawing/2014/main" id="{CE6974CC-6F2E-1630-ABDD-5F739E5267F7}"/>
                </a:ext>
              </a:extLst>
            </p:cNvPr>
            <p:cNvSpPr/>
            <p:nvPr/>
          </p:nvSpPr>
          <p:spPr>
            <a:xfrm>
              <a:off x="3820400" y="2647600"/>
              <a:ext cx="10450" cy="46875"/>
            </a:xfrm>
            <a:custGeom>
              <a:avLst/>
              <a:gdLst/>
              <a:ahLst/>
              <a:cxnLst/>
              <a:rect l="l" t="t" r="r" b="b"/>
              <a:pathLst>
                <a:path w="418" h="1875" extrusionOk="0">
                  <a:moveTo>
                    <a:pt x="10" y="0"/>
                  </a:moveTo>
                  <a:cubicBezTo>
                    <a:pt x="6" y="0"/>
                    <a:pt x="1" y="3"/>
                    <a:pt x="1" y="8"/>
                  </a:cubicBezTo>
                  <a:cubicBezTo>
                    <a:pt x="1" y="591"/>
                    <a:pt x="72" y="1341"/>
                    <a:pt x="346" y="1853"/>
                  </a:cubicBezTo>
                  <a:cubicBezTo>
                    <a:pt x="351" y="1868"/>
                    <a:pt x="362" y="1875"/>
                    <a:pt x="374" y="1875"/>
                  </a:cubicBezTo>
                  <a:cubicBezTo>
                    <a:pt x="389" y="1875"/>
                    <a:pt x="406" y="1862"/>
                    <a:pt x="406" y="1841"/>
                  </a:cubicBezTo>
                  <a:cubicBezTo>
                    <a:pt x="417" y="1579"/>
                    <a:pt x="298" y="1293"/>
                    <a:pt x="215" y="1043"/>
                  </a:cubicBezTo>
                  <a:cubicBezTo>
                    <a:pt x="108" y="698"/>
                    <a:pt x="25" y="389"/>
                    <a:pt x="13" y="31"/>
                  </a:cubicBezTo>
                  <a:cubicBezTo>
                    <a:pt x="28" y="9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2842;p44">
              <a:extLst>
                <a:ext uri="{FF2B5EF4-FFF2-40B4-BE49-F238E27FC236}">
                  <a16:creationId xmlns:a16="http://schemas.microsoft.com/office/drawing/2014/main" id="{F4BAF38D-CA19-E692-E049-D07700032385}"/>
                </a:ext>
              </a:extLst>
            </p:cNvPr>
            <p:cNvSpPr/>
            <p:nvPr/>
          </p:nvSpPr>
          <p:spPr>
            <a:xfrm>
              <a:off x="3819650" y="2699475"/>
              <a:ext cx="25400" cy="35675"/>
            </a:xfrm>
            <a:custGeom>
              <a:avLst/>
              <a:gdLst/>
              <a:ahLst/>
              <a:cxnLst/>
              <a:rect l="l" t="t" r="r" b="b"/>
              <a:pathLst>
                <a:path w="1016" h="1427" extrusionOk="0">
                  <a:moveTo>
                    <a:pt x="127" y="0"/>
                  </a:moveTo>
                  <a:cubicBezTo>
                    <a:pt x="65" y="0"/>
                    <a:pt x="1" y="65"/>
                    <a:pt x="43" y="123"/>
                  </a:cubicBezTo>
                  <a:cubicBezTo>
                    <a:pt x="281" y="552"/>
                    <a:pt x="519" y="1123"/>
                    <a:pt x="912" y="1421"/>
                  </a:cubicBezTo>
                  <a:cubicBezTo>
                    <a:pt x="917" y="1425"/>
                    <a:pt x="924" y="1427"/>
                    <a:pt x="931" y="1427"/>
                  </a:cubicBezTo>
                  <a:cubicBezTo>
                    <a:pt x="968" y="1427"/>
                    <a:pt x="1015" y="1380"/>
                    <a:pt x="995" y="1350"/>
                  </a:cubicBezTo>
                  <a:cubicBezTo>
                    <a:pt x="936" y="1112"/>
                    <a:pt x="781" y="897"/>
                    <a:pt x="638" y="707"/>
                  </a:cubicBezTo>
                  <a:lnTo>
                    <a:pt x="197" y="40"/>
                  </a:lnTo>
                  <a:cubicBezTo>
                    <a:pt x="180" y="12"/>
                    <a:pt x="15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2843;p44">
              <a:extLst>
                <a:ext uri="{FF2B5EF4-FFF2-40B4-BE49-F238E27FC236}">
                  <a16:creationId xmlns:a16="http://schemas.microsoft.com/office/drawing/2014/main" id="{58120BE4-621A-D036-7BDF-7BD2A7DFBE4C}"/>
                </a:ext>
              </a:extLst>
            </p:cNvPr>
            <p:cNvSpPr/>
            <p:nvPr/>
          </p:nvSpPr>
          <p:spPr>
            <a:xfrm>
              <a:off x="3854300" y="2742900"/>
              <a:ext cx="36325" cy="27875"/>
            </a:xfrm>
            <a:custGeom>
              <a:avLst/>
              <a:gdLst/>
              <a:ahLst/>
              <a:cxnLst/>
              <a:rect l="l" t="t" r="r" b="b"/>
              <a:pathLst>
                <a:path w="1453" h="1115" extrusionOk="0">
                  <a:moveTo>
                    <a:pt x="133" y="1"/>
                  </a:moveTo>
                  <a:cubicBezTo>
                    <a:pt x="21" y="1"/>
                    <a:pt x="1" y="152"/>
                    <a:pt x="109" y="184"/>
                  </a:cubicBezTo>
                  <a:cubicBezTo>
                    <a:pt x="371" y="291"/>
                    <a:pt x="597" y="470"/>
                    <a:pt x="824" y="672"/>
                  </a:cubicBezTo>
                  <a:cubicBezTo>
                    <a:pt x="978" y="827"/>
                    <a:pt x="1121" y="1018"/>
                    <a:pt x="1336" y="1113"/>
                  </a:cubicBezTo>
                  <a:cubicBezTo>
                    <a:pt x="1341" y="1114"/>
                    <a:pt x="1346" y="1114"/>
                    <a:pt x="1351" y="1114"/>
                  </a:cubicBezTo>
                  <a:cubicBezTo>
                    <a:pt x="1405" y="1114"/>
                    <a:pt x="1453" y="1061"/>
                    <a:pt x="1431" y="1018"/>
                  </a:cubicBezTo>
                  <a:cubicBezTo>
                    <a:pt x="1336" y="768"/>
                    <a:pt x="1062" y="577"/>
                    <a:pt x="847" y="410"/>
                  </a:cubicBezTo>
                  <a:cubicBezTo>
                    <a:pt x="645" y="244"/>
                    <a:pt x="419" y="101"/>
                    <a:pt x="169" y="6"/>
                  </a:cubicBezTo>
                  <a:cubicBezTo>
                    <a:pt x="156" y="2"/>
                    <a:pt x="144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2844;p44">
              <a:extLst>
                <a:ext uri="{FF2B5EF4-FFF2-40B4-BE49-F238E27FC236}">
                  <a16:creationId xmlns:a16="http://schemas.microsoft.com/office/drawing/2014/main" id="{B5502FEC-8025-B4AD-EB3F-274AE48EEC73}"/>
                </a:ext>
              </a:extLst>
            </p:cNvPr>
            <p:cNvSpPr/>
            <p:nvPr/>
          </p:nvSpPr>
          <p:spPr>
            <a:xfrm>
              <a:off x="3900650" y="2769275"/>
              <a:ext cx="48800" cy="47175"/>
            </a:xfrm>
            <a:custGeom>
              <a:avLst/>
              <a:gdLst/>
              <a:ahLst/>
              <a:cxnLst/>
              <a:rect l="l" t="t" r="r" b="b"/>
              <a:pathLst>
                <a:path w="1952" h="1887" extrusionOk="0">
                  <a:moveTo>
                    <a:pt x="21" y="1"/>
                  </a:moveTo>
                  <a:cubicBezTo>
                    <a:pt x="2" y="1"/>
                    <a:pt x="0" y="20"/>
                    <a:pt x="17" y="46"/>
                  </a:cubicBezTo>
                  <a:cubicBezTo>
                    <a:pt x="410" y="284"/>
                    <a:pt x="720" y="582"/>
                    <a:pt x="1029" y="915"/>
                  </a:cubicBezTo>
                  <a:cubicBezTo>
                    <a:pt x="1184" y="1082"/>
                    <a:pt x="1327" y="1237"/>
                    <a:pt x="1470" y="1403"/>
                  </a:cubicBezTo>
                  <a:cubicBezTo>
                    <a:pt x="1577" y="1558"/>
                    <a:pt x="1672" y="1737"/>
                    <a:pt x="1815" y="1868"/>
                  </a:cubicBezTo>
                  <a:cubicBezTo>
                    <a:pt x="1832" y="1881"/>
                    <a:pt x="1850" y="1887"/>
                    <a:pt x="1868" y="1887"/>
                  </a:cubicBezTo>
                  <a:cubicBezTo>
                    <a:pt x="1913" y="1887"/>
                    <a:pt x="1951" y="1848"/>
                    <a:pt x="1934" y="1796"/>
                  </a:cubicBezTo>
                  <a:cubicBezTo>
                    <a:pt x="1851" y="1427"/>
                    <a:pt x="1458" y="1022"/>
                    <a:pt x="1196" y="772"/>
                  </a:cubicBezTo>
                  <a:cubicBezTo>
                    <a:pt x="863" y="451"/>
                    <a:pt x="470" y="189"/>
                    <a:pt x="53" y="10"/>
                  </a:cubicBezTo>
                  <a:cubicBezTo>
                    <a:pt x="40" y="4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2845;p44">
              <a:extLst>
                <a:ext uri="{FF2B5EF4-FFF2-40B4-BE49-F238E27FC236}">
                  <a16:creationId xmlns:a16="http://schemas.microsoft.com/office/drawing/2014/main" id="{0B2B71F1-4053-4DBB-11FB-132750E08B0F}"/>
                </a:ext>
              </a:extLst>
            </p:cNvPr>
            <p:cNvSpPr/>
            <p:nvPr/>
          </p:nvSpPr>
          <p:spPr>
            <a:xfrm>
              <a:off x="3953300" y="2826325"/>
              <a:ext cx="137125" cy="65425"/>
            </a:xfrm>
            <a:custGeom>
              <a:avLst/>
              <a:gdLst/>
              <a:ahLst/>
              <a:cxnLst/>
              <a:rect l="l" t="t" r="r" b="b"/>
              <a:pathLst>
                <a:path w="5485" h="2617" extrusionOk="0">
                  <a:moveTo>
                    <a:pt x="201" y="1"/>
                  </a:moveTo>
                  <a:cubicBezTo>
                    <a:pt x="75" y="1"/>
                    <a:pt x="1" y="193"/>
                    <a:pt x="150" y="252"/>
                  </a:cubicBezTo>
                  <a:cubicBezTo>
                    <a:pt x="936" y="598"/>
                    <a:pt x="1590" y="1193"/>
                    <a:pt x="2400" y="1550"/>
                  </a:cubicBezTo>
                  <a:cubicBezTo>
                    <a:pt x="3352" y="1967"/>
                    <a:pt x="4365" y="2312"/>
                    <a:pt x="5353" y="2610"/>
                  </a:cubicBezTo>
                  <a:cubicBezTo>
                    <a:pt x="5365" y="2614"/>
                    <a:pt x="5376" y="2616"/>
                    <a:pt x="5387" y="2616"/>
                  </a:cubicBezTo>
                  <a:cubicBezTo>
                    <a:pt x="5458" y="2616"/>
                    <a:pt x="5485" y="2520"/>
                    <a:pt x="5412" y="2479"/>
                  </a:cubicBezTo>
                  <a:cubicBezTo>
                    <a:pt x="4603" y="1943"/>
                    <a:pt x="3603" y="1812"/>
                    <a:pt x="2710" y="1431"/>
                  </a:cubicBezTo>
                  <a:cubicBezTo>
                    <a:pt x="1817" y="1062"/>
                    <a:pt x="1114" y="479"/>
                    <a:pt x="281" y="26"/>
                  </a:cubicBezTo>
                  <a:cubicBezTo>
                    <a:pt x="253" y="8"/>
                    <a:pt x="226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2846;p44">
              <a:extLst>
                <a:ext uri="{FF2B5EF4-FFF2-40B4-BE49-F238E27FC236}">
                  <a16:creationId xmlns:a16="http://schemas.microsoft.com/office/drawing/2014/main" id="{81C9275C-49C6-24BC-B095-DBDABBDA3F4C}"/>
                </a:ext>
              </a:extLst>
            </p:cNvPr>
            <p:cNvSpPr/>
            <p:nvPr/>
          </p:nvSpPr>
          <p:spPr>
            <a:xfrm>
              <a:off x="4071750" y="2869100"/>
              <a:ext cx="61425" cy="45775"/>
            </a:xfrm>
            <a:custGeom>
              <a:avLst/>
              <a:gdLst/>
              <a:ahLst/>
              <a:cxnLst/>
              <a:rect l="l" t="t" r="r" b="b"/>
              <a:pathLst>
                <a:path w="2457" h="1831" extrusionOk="0">
                  <a:moveTo>
                    <a:pt x="41" y="1"/>
                  </a:moveTo>
                  <a:cubicBezTo>
                    <a:pt x="14" y="1"/>
                    <a:pt x="1" y="55"/>
                    <a:pt x="31" y="65"/>
                  </a:cubicBezTo>
                  <a:cubicBezTo>
                    <a:pt x="960" y="482"/>
                    <a:pt x="1674" y="1125"/>
                    <a:pt x="2389" y="1816"/>
                  </a:cubicBezTo>
                  <a:cubicBezTo>
                    <a:pt x="2396" y="1826"/>
                    <a:pt x="2405" y="1831"/>
                    <a:pt x="2415" y="1831"/>
                  </a:cubicBezTo>
                  <a:cubicBezTo>
                    <a:pt x="2436" y="1831"/>
                    <a:pt x="2457" y="1808"/>
                    <a:pt x="2448" y="1792"/>
                  </a:cubicBezTo>
                  <a:cubicBezTo>
                    <a:pt x="2258" y="804"/>
                    <a:pt x="912" y="244"/>
                    <a:pt x="55" y="6"/>
                  </a:cubicBezTo>
                  <a:cubicBezTo>
                    <a:pt x="50" y="2"/>
                    <a:pt x="45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2847;p44">
              <a:extLst>
                <a:ext uri="{FF2B5EF4-FFF2-40B4-BE49-F238E27FC236}">
                  <a16:creationId xmlns:a16="http://schemas.microsoft.com/office/drawing/2014/main" id="{4FA429F3-FCF3-72BD-D83E-AB391959847A}"/>
                </a:ext>
              </a:extLst>
            </p:cNvPr>
            <p:cNvSpPr/>
            <p:nvPr/>
          </p:nvSpPr>
          <p:spPr>
            <a:xfrm>
              <a:off x="4137400" y="29269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25" y="13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2848;p44">
              <a:extLst>
                <a:ext uri="{FF2B5EF4-FFF2-40B4-BE49-F238E27FC236}">
                  <a16:creationId xmlns:a16="http://schemas.microsoft.com/office/drawing/2014/main" id="{B4CE4B7B-530B-C362-21F5-BA07E0E8E895}"/>
                </a:ext>
              </a:extLst>
            </p:cNvPr>
            <p:cNvSpPr/>
            <p:nvPr/>
          </p:nvSpPr>
          <p:spPr>
            <a:xfrm>
              <a:off x="4140100" y="2935600"/>
              <a:ext cx="11625" cy="43225"/>
            </a:xfrm>
            <a:custGeom>
              <a:avLst/>
              <a:gdLst/>
              <a:ahLst/>
              <a:cxnLst/>
              <a:rect l="l" t="t" r="r" b="b"/>
              <a:pathLst>
                <a:path w="465" h="1729" extrusionOk="0">
                  <a:moveTo>
                    <a:pt x="12" y="1"/>
                  </a:moveTo>
                  <a:cubicBezTo>
                    <a:pt x="12" y="1"/>
                    <a:pt x="0" y="13"/>
                    <a:pt x="0" y="25"/>
                  </a:cubicBezTo>
                  <a:cubicBezTo>
                    <a:pt x="262" y="572"/>
                    <a:pt x="191" y="1156"/>
                    <a:pt x="369" y="1703"/>
                  </a:cubicBezTo>
                  <a:cubicBezTo>
                    <a:pt x="375" y="1720"/>
                    <a:pt x="388" y="1729"/>
                    <a:pt x="400" y="1729"/>
                  </a:cubicBezTo>
                  <a:cubicBezTo>
                    <a:pt x="415" y="1729"/>
                    <a:pt x="429" y="1717"/>
                    <a:pt x="429" y="1692"/>
                  </a:cubicBezTo>
                  <a:cubicBezTo>
                    <a:pt x="464" y="1132"/>
                    <a:pt x="298" y="489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2849;p44">
              <a:extLst>
                <a:ext uri="{FF2B5EF4-FFF2-40B4-BE49-F238E27FC236}">
                  <a16:creationId xmlns:a16="http://schemas.microsoft.com/office/drawing/2014/main" id="{F05CB719-6447-F67E-100D-53C08DB872E7}"/>
                </a:ext>
              </a:extLst>
            </p:cNvPr>
            <p:cNvSpPr/>
            <p:nvPr/>
          </p:nvSpPr>
          <p:spPr>
            <a:xfrm>
              <a:off x="4124050" y="2921850"/>
              <a:ext cx="17850" cy="68625"/>
            </a:xfrm>
            <a:custGeom>
              <a:avLst/>
              <a:gdLst/>
              <a:ahLst/>
              <a:cxnLst/>
              <a:rect l="l" t="t" r="r" b="b"/>
              <a:pathLst>
                <a:path w="714" h="2745" extrusionOk="0">
                  <a:moveTo>
                    <a:pt x="52" y="1"/>
                  </a:moveTo>
                  <a:cubicBezTo>
                    <a:pt x="35" y="1"/>
                    <a:pt x="1" y="29"/>
                    <a:pt x="11" y="39"/>
                  </a:cubicBezTo>
                  <a:cubicBezTo>
                    <a:pt x="511" y="872"/>
                    <a:pt x="297" y="1813"/>
                    <a:pt x="475" y="2718"/>
                  </a:cubicBezTo>
                  <a:cubicBezTo>
                    <a:pt x="475" y="2736"/>
                    <a:pt x="490" y="2745"/>
                    <a:pt x="505" y="2745"/>
                  </a:cubicBezTo>
                  <a:cubicBezTo>
                    <a:pt x="520" y="2745"/>
                    <a:pt x="535" y="2736"/>
                    <a:pt x="535" y="2718"/>
                  </a:cubicBezTo>
                  <a:cubicBezTo>
                    <a:pt x="713" y="1825"/>
                    <a:pt x="702" y="729"/>
                    <a:pt x="59" y="3"/>
                  </a:cubicBezTo>
                  <a:cubicBezTo>
                    <a:pt x="57" y="2"/>
                    <a:pt x="55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2850;p44">
              <a:extLst>
                <a:ext uri="{FF2B5EF4-FFF2-40B4-BE49-F238E27FC236}">
                  <a16:creationId xmlns:a16="http://schemas.microsoft.com/office/drawing/2014/main" id="{48DD419C-281E-0FFE-203F-1AFADED880EA}"/>
                </a:ext>
              </a:extLst>
            </p:cNvPr>
            <p:cNvSpPr/>
            <p:nvPr/>
          </p:nvSpPr>
          <p:spPr>
            <a:xfrm>
              <a:off x="4114575" y="3025250"/>
              <a:ext cx="11950" cy="30725"/>
            </a:xfrm>
            <a:custGeom>
              <a:avLst/>
              <a:gdLst/>
              <a:ahLst/>
              <a:cxnLst/>
              <a:rect l="l" t="t" r="r" b="b"/>
              <a:pathLst>
                <a:path w="478" h="1229" extrusionOk="0">
                  <a:moveTo>
                    <a:pt x="453" y="0"/>
                  </a:moveTo>
                  <a:cubicBezTo>
                    <a:pt x="447" y="0"/>
                    <a:pt x="441" y="3"/>
                    <a:pt x="438" y="11"/>
                  </a:cubicBezTo>
                  <a:cubicBezTo>
                    <a:pt x="176" y="368"/>
                    <a:pt x="223" y="832"/>
                    <a:pt x="9" y="1189"/>
                  </a:cubicBezTo>
                  <a:cubicBezTo>
                    <a:pt x="1" y="1206"/>
                    <a:pt x="16" y="1228"/>
                    <a:pt x="29" y="1228"/>
                  </a:cubicBezTo>
                  <a:cubicBezTo>
                    <a:pt x="35" y="1228"/>
                    <a:pt x="41" y="1224"/>
                    <a:pt x="45" y="1213"/>
                  </a:cubicBezTo>
                  <a:cubicBezTo>
                    <a:pt x="271" y="844"/>
                    <a:pt x="211" y="380"/>
                    <a:pt x="461" y="22"/>
                  </a:cubicBezTo>
                  <a:cubicBezTo>
                    <a:pt x="478" y="14"/>
                    <a:pt x="466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2851;p44">
              <a:extLst>
                <a:ext uri="{FF2B5EF4-FFF2-40B4-BE49-F238E27FC236}">
                  <a16:creationId xmlns:a16="http://schemas.microsoft.com/office/drawing/2014/main" id="{DCFD9935-4BCF-9412-7B3F-7A9426475D68}"/>
                </a:ext>
              </a:extLst>
            </p:cNvPr>
            <p:cNvSpPr/>
            <p:nvPr/>
          </p:nvSpPr>
          <p:spPr>
            <a:xfrm>
              <a:off x="4112575" y="3022700"/>
              <a:ext cx="29625" cy="44875"/>
            </a:xfrm>
            <a:custGeom>
              <a:avLst/>
              <a:gdLst/>
              <a:ahLst/>
              <a:cxnLst/>
              <a:rect l="l" t="t" r="r" b="b"/>
              <a:pathLst>
                <a:path w="1185" h="1795" extrusionOk="0">
                  <a:moveTo>
                    <a:pt x="1176" y="0"/>
                  </a:moveTo>
                  <a:cubicBezTo>
                    <a:pt x="1174" y="0"/>
                    <a:pt x="1172" y="1"/>
                    <a:pt x="1172" y="5"/>
                  </a:cubicBezTo>
                  <a:cubicBezTo>
                    <a:pt x="863" y="636"/>
                    <a:pt x="280" y="1113"/>
                    <a:pt x="18" y="1756"/>
                  </a:cubicBezTo>
                  <a:cubicBezTo>
                    <a:pt x="1" y="1772"/>
                    <a:pt x="13" y="1795"/>
                    <a:pt x="30" y="1795"/>
                  </a:cubicBezTo>
                  <a:cubicBezTo>
                    <a:pt x="38" y="1795"/>
                    <a:pt x="46" y="1790"/>
                    <a:pt x="53" y="1779"/>
                  </a:cubicBezTo>
                  <a:cubicBezTo>
                    <a:pt x="506" y="1244"/>
                    <a:pt x="994" y="684"/>
                    <a:pt x="1184" y="5"/>
                  </a:cubicBezTo>
                  <a:cubicBezTo>
                    <a:pt x="1184" y="5"/>
                    <a:pt x="1179" y="0"/>
                    <a:pt x="11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2852;p44">
              <a:extLst>
                <a:ext uri="{FF2B5EF4-FFF2-40B4-BE49-F238E27FC236}">
                  <a16:creationId xmlns:a16="http://schemas.microsoft.com/office/drawing/2014/main" id="{B48DDC40-94F5-7237-22B7-D52644B4BB5D}"/>
                </a:ext>
              </a:extLst>
            </p:cNvPr>
            <p:cNvSpPr/>
            <p:nvPr/>
          </p:nvSpPr>
          <p:spPr>
            <a:xfrm>
              <a:off x="4097225" y="3089675"/>
              <a:ext cx="4200" cy="8475"/>
            </a:xfrm>
            <a:custGeom>
              <a:avLst/>
              <a:gdLst/>
              <a:ahLst/>
              <a:cxnLst/>
              <a:rect l="l" t="t" r="r" b="b"/>
              <a:pathLst>
                <a:path w="168" h="339" extrusionOk="0">
                  <a:moveTo>
                    <a:pt x="148" y="1"/>
                  </a:moveTo>
                  <a:cubicBezTo>
                    <a:pt x="136" y="1"/>
                    <a:pt x="125" y="9"/>
                    <a:pt x="132" y="29"/>
                  </a:cubicBezTo>
                  <a:cubicBezTo>
                    <a:pt x="147" y="44"/>
                    <a:pt x="145" y="73"/>
                    <a:pt x="136" y="104"/>
                  </a:cubicBezTo>
                  <a:lnTo>
                    <a:pt x="136" y="104"/>
                  </a:lnTo>
                  <a:cubicBezTo>
                    <a:pt x="152" y="71"/>
                    <a:pt x="134" y="39"/>
                    <a:pt x="167" y="17"/>
                  </a:cubicBezTo>
                  <a:cubicBezTo>
                    <a:pt x="167" y="7"/>
                    <a:pt x="158" y="1"/>
                    <a:pt x="148" y="1"/>
                  </a:cubicBezTo>
                  <a:close/>
                  <a:moveTo>
                    <a:pt x="136" y="104"/>
                  </a:moveTo>
                  <a:cubicBezTo>
                    <a:pt x="135" y="107"/>
                    <a:pt x="133" y="110"/>
                    <a:pt x="132" y="112"/>
                  </a:cubicBezTo>
                  <a:cubicBezTo>
                    <a:pt x="122" y="130"/>
                    <a:pt x="120" y="149"/>
                    <a:pt x="115" y="167"/>
                  </a:cubicBezTo>
                  <a:lnTo>
                    <a:pt x="115" y="167"/>
                  </a:lnTo>
                  <a:cubicBezTo>
                    <a:pt x="122" y="147"/>
                    <a:pt x="131" y="125"/>
                    <a:pt x="136" y="104"/>
                  </a:cubicBezTo>
                  <a:close/>
                  <a:moveTo>
                    <a:pt x="115" y="167"/>
                  </a:moveTo>
                  <a:cubicBezTo>
                    <a:pt x="113" y="172"/>
                    <a:pt x="111" y="177"/>
                    <a:pt x="109" y="182"/>
                  </a:cubicBezTo>
                  <a:lnTo>
                    <a:pt x="109" y="182"/>
                  </a:lnTo>
                  <a:cubicBezTo>
                    <a:pt x="111" y="177"/>
                    <a:pt x="113" y="172"/>
                    <a:pt x="115" y="167"/>
                  </a:cubicBezTo>
                  <a:close/>
                  <a:moveTo>
                    <a:pt x="109" y="182"/>
                  </a:moveTo>
                  <a:cubicBezTo>
                    <a:pt x="108" y="183"/>
                    <a:pt x="108" y="183"/>
                    <a:pt x="108" y="184"/>
                  </a:cubicBezTo>
                  <a:cubicBezTo>
                    <a:pt x="94" y="206"/>
                    <a:pt x="82" y="227"/>
                    <a:pt x="70" y="247"/>
                  </a:cubicBezTo>
                  <a:lnTo>
                    <a:pt x="70" y="247"/>
                  </a:lnTo>
                  <a:cubicBezTo>
                    <a:pt x="79" y="237"/>
                    <a:pt x="87" y="228"/>
                    <a:pt x="96" y="220"/>
                  </a:cubicBezTo>
                  <a:cubicBezTo>
                    <a:pt x="98" y="209"/>
                    <a:pt x="103" y="196"/>
                    <a:pt x="109" y="182"/>
                  </a:cubicBezTo>
                  <a:close/>
                  <a:moveTo>
                    <a:pt x="70" y="247"/>
                  </a:moveTo>
                  <a:lnTo>
                    <a:pt x="70" y="247"/>
                  </a:lnTo>
                  <a:cubicBezTo>
                    <a:pt x="44" y="277"/>
                    <a:pt x="19" y="311"/>
                    <a:pt x="1" y="339"/>
                  </a:cubicBezTo>
                  <a:cubicBezTo>
                    <a:pt x="30" y="309"/>
                    <a:pt x="51" y="279"/>
                    <a:pt x="70" y="24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2853;p44">
              <a:extLst>
                <a:ext uri="{FF2B5EF4-FFF2-40B4-BE49-F238E27FC236}">
                  <a16:creationId xmlns:a16="http://schemas.microsoft.com/office/drawing/2014/main" id="{551477A9-5539-67FA-C568-D5CBD1A98383}"/>
                </a:ext>
              </a:extLst>
            </p:cNvPr>
            <p:cNvSpPr/>
            <p:nvPr/>
          </p:nvSpPr>
          <p:spPr>
            <a:xfrm>
              <a:off x="4096025" y="3111300"/>
              <a:ext cx="775" cy="1300"/>
            </a:xfrm>
            <a:custGeom>
              <a:avLst/>
              <a:gdLst/>
              <a:ahLst/>
              <a:cxnLst/>
              <a:rect l="l" t="t" r="r" b="b"/>
              <a:pathLst>
                <a:path w="31" h="52" extrusionOk="0">
                  <a:moveTo>
                    <a:pt x="17" y="1"/>
                  </a:moveTo>
                  <a:cubicBezTo>
                    <a:pt x="10" y="1"/>
                    <a:pt x="1" y="4"/>
                    <a:pt x="1" y="9"/>
                  </a:cubicBezTo>
                  <a:lnTo>
                    <a:pt x="1" y="33"/>
                  </a:lnTo>
                  <a:cubicBezTo>
                    <a:pt x="1" y="45"/>
                    <a:pt x="7" y="51"/>
                    <a:pt x="13" y="51"/>
                  </a:cubicBezTo>
                  <a:cubicBezTo>
                    <a:pt x="19" y="51"/>
                    <a:pt x="25" y="45"/>
                    <a:pt x="25" y="33"/>
                  </a:cubicBezTo>
                  <a:lnTo>
                    <a:pt x="25" y="9"/>
                  </a:lnTo>
                  <a:cubicBezTo>
                    <a:pt x="31" y="4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2854;p44">
              <a:extLst>
                <a:ext uri="{FF2B5EF4-FFF2-40B4-BE49-F238E27FC236}">
                  <a16:creationId xmlns:a16="http://schemas.microsoft.com/office/drawing/2014/main" id="{52567358-C53D-603B-2E91-458DA4775C11}"/>
                </a:ext>
              </a:extLst>
            </p:cNvPr>
            <p:cNvSpPr/>
            <p:nvPr/>
          </p:nvSpPr>
          <p:spPr>
            <a:xfrm>
              <a:off x="4093950" y="3143475"/>
              <a:ext cx="8950" cy="45100"/>
            </a:xfrm>
            <a:custGeom>
              <a:avLst/>
              <a:gdLst/>
              <a:ahLst/>
              <a:cxnLst/>
              <a:rect l="l" t="t" r="r" b="b"/>
              <a:pathLst>
                <a:path w="358" h="1804" extrusionOk="0">
                  <a:moveTo>
                    <a:pt x="144" y="1"/>
                  </a:moveTo>
                  <a:cubicBezTo>
                    <a:pt x="136" y="1"/>
                    <a:pt x="132" y="6"/>
                    <a:pt x="132" y="20"/>
                  </a:cubicBezTo>
                  <a:cubicBezTo>
                    <a:pt x="132" y="592"/>
                    <a:pt x="1" y="1247"/>
                    <a:pt x="298" y="1782"/>
                  </a:cubicBezTo>
                  <a:cubicBezTo>
                    <a:pt x="303" y="1796"/>
                    <a:pt x="313" y="1803"/>
                    <a:pt x="324" y="1803"/>
                  </a:cubicBezTo>
                  <a:cubicBezTo>
                    <a:pt x="340" y="1803"/>
                    <a:pt x="358" y="1787"/>
                    <a:pt x="358" y="1759"/>
                  </a:cubicBezTo>
                  <a:cubicBezTo>
                    <a:pt x="263" y="1175"/>
                    <a:pt x="143" y="604"/>
                    <a:pt x="167" y="8"/>
                  </a:cubicBezTo>
                  <a:cubicBezTo>
                    <a:pt x="157" y="3"/>
                    <a:pt x="150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2855;p44">
              <a:extLst>
                <a:ext uri="{FF2B5EF4-FFF2-40B4-BE49-F238E27FC236}">
                  <a16:creationId xmlns:a16="http://schemas.microsoft.com/office/drawing/2014/main" id="{79458D38-4B43-FB17-3B38-06D399039F49}"/>
                </a:ext>
              </a:extLst>
            </p:cNvPr>
            <p:cNvSpPr/>
            <p:nvPr/>
          </p:nvSpPr>
          <p:spPr>
            <a:xfrm>
              <a:off x="4104075" y="3123100"/>
              <a:ext cx="11725" cy="67725"/>
            </a:xfrm>
            <a:custGeom>
              <a:avLst/>
              <a:gdLst/>
              <a:ahLst/>
              <a:cxnLst/>
              <a:rect l="l" t="t" r="r" b="b"/>
              <a:pathLst>
                <a:path w="469" h="2709" extrusionOk="0">
                  <a:moveTo>
                    <a:pt x="164" y="0"/>
                  </a:moveTo>
                  <a:cubicBezTo>
                    <a:pt x="148" y="0"/>
                    <a:pt x="131" y="12"/>
                    <a:pt x="131" y="38"/>
                  </a:cubicBezTo>
                  <a:cubicBezTo>
                    <a:pt x="96" y="919"/>
                    <a:pt x="0" y="1859"/>
                    <a:pt x="369" y="2681"/>
                  </a:cubicBezTo>
                  <a:cubicBezTo>
                    <a:pt x="377" y="2700"/>
                    <a:pt x="391" y="2708"/>
                    <a:pt x="406" y="2708"/>
                  </a:cubicBezTo>
                  <a:cubicBezTo>
                    <a:pt x="436" y="2708"/>
                    <a:pt x="469" y="2673"/>
                    <a:pt x="453" y="2633"/>
                  </a:cubicBezTo>
                  <a:cubicBezTo>
                    <a:pt x="250" y="1752"/>
                    <a:pt x="203" y="919"/>
                    <a:pt x="191" y="26"/>
                  </a:cubicBezTo>
                  <a:cubicBezTo>
                    <a:pt x="191" y="9"/>
                    <a:pt x="178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2856;p44">
              <a:extLst>
                <a:ext uri="{FF2B5EF4-FFF2-40B4-BE49-F238E27FC236}">
                  <a16:creationId xmlns:a16="http://schemas.microsoft.com/office/drawing/2014/main" id="{B154905C-3364-18D5-513E-9715EE91ED57}"/>
                </a:ext>
              </a:extLst>
            </p:cNvPr>
            <p:cNvSpPr/>
            <p:nvPr/>
          </p:nvSpPr>
          <p:spPr>
            <a:xfrm>
              <a:off x="4078775" y="3141475"/>
              <a:ext cx="15075" cy="50600"/>
            </a:xfrm>
            <a:custGeom>
              <a:avLst/>
              <a:gdLst/>
              <a:ahLst/>
              <a:cxnLst/>
              <a:rect l="l" t="t" r="r" b="b"/>
              <a:pathLst>
                <a:path w="603" h="2024" extrusionOk="0">
                  <a:moveTo>
                    <a:pt x="27" y="0"/>
                  </a:moveTo>
                  <a:cubicBezTo>
                    <a:pt x="19" y="0"/>
                    <a:pt x="12" y="6"/>
                    <a:pt x="12" y="17"/>
                  </a:cubicBezTo>
                  <a:cubicBezTo>
                    <a:pt x="0" y="648"/>
                    <a:pt x="72" y="1541"/>
                    <a:pt x="548" y="2017"/>
                  </a:cubicBezTo>
                  <a:cubicBezTo>
                    <a:pt x="553" y="2022"/>
                    <a:pt x="558" y="2024"/>
                    <a:pt x="563" y="2024"/>
                  </a:cubicBezTo>
                  <a:cubicBezTo>
                    <a:pt x="584" y="2024"/>
                    <a:pt x="603" y="1991"/>
                    <a:pt x="584" y="1981"/>
                  </a:cubicBezTo>
                  <a:cubicBezTo>
                    <a:pt x="155" y="1386"/>
                    <a:pt x="12" y="767"/>
                    <a:pt x="48" y="29"/>
                  </a:cubicBezTo>
                  <a:cubicBezTo>
                    <a:pt x="48" y="9"/>
                    <a:pt x="37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2857;p44">
              <a:extLst>
                <a:ext uri="{FF2B5EF4-FFF2-40B4-BE49-F238E27FC236}">
                  <a16:creationId xmlns:a16="http://schemas.microsoft.com/office/drawing/2014/main" id="{A94944D9-5597-AB8C-22A0-F76ECFCFF610}"/>
                </a:ext>
              </a:extLst>
            </p:cNvPr>
            <p:cNvSpPr/>
            <p:nvPr/>
          </p:nvSpPr>
          <p:spPr>
            <a:xfrm>
              <a:off x="4125550" y="3212625"/>
              <a:ext cx="30525" cy="27300"/>
            </a:xfrm>
            <a:custGeom>
              <a:avLst/>
              <a:gdLst/>
              <a:ahLst/>
              <a:cxnLst/>
              <a:rect l="l" t="t" r="r" b="b"/>
              <a:pathLst>
                <a:path w="1221" h="1092" extrusionOk="0">
                  <a:moveTo>
                    <a:pt x="90" y="0"/>
                  </a:moveTo>
                  <a:cubicBezTo>
                    <a:pt x="36" y="0"/>
                    <a:pt x="0" y="87"/>
                    <a:pt x="58" y="136"/>
                  </a:cubicBezTo>
                  <a:cubicBezTo>
                    <a:pt x="272" y="302"/>
                    <a:pt x="463" y="481"/>
                    <a:pt x="653" y="659"/>
                  </a:cubicBezTo>
                  <a:cubicBezTo>
                    <a:pt x="820" y="802"/>
                    <a:pt x="951" y="969"/>
                    <a:pt x="1142" y="1088"/>
                  </a:cubicBezTo>
                  <a:cubicBezTo>
                    <a:pt x="1148" y="1090"/>
                    <a:pt x="1154" y="1091"/>
                    <a:pt x="1161" y="1091"/>
                  </a:cubicBezTo>
                  <a:cubicBezTo>
                    <a:pt x="1192" y="1091"/>
                    <a:pt x="1221" y="1068"/>
                    <a:pt x="1201" y="1029"/>
                  </a:cubicBezTo>
                  <a:cubicBezTo>
                    <a:pt x="1082" y="826"/>
                    <a:pt x="892" y="659"/>
                    <a:pt x="713" y="493"/>
                  </a:cubicBezTo>
                  <a:cubicBezTo>
                    <a:pt x="523" y="326"/>
                    <a:pt x="332" y="159"/>
                    <a:pt x="130" y="16"/>
                  </a:cubicBezTo>
                  <a:cubicBezTo>
                    <a:pt x="116" y="5"/>
                    <a:pt x="102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2858;p44">
              <a:extLst>
                <a:ext uri="{FF2B5EF4-FFF2-40B4-BE49-F238E27FC236}">
                  <a16:creationId xmlns:a16="http://schemas.microsoft.com/office/drawing/2014/main" id="{5011613B-C3FF-1BAB-E736-8D9CC89FF988}"/>
                </a:ext>
              </a:extLst>
            </p:cNvPr>
            <p:cNvSpPr/>
            <p:nvPr/>
          </p:nvSpPr>
          <p:spPr>
            <a:xfrm>
              <a:off x="4170525" y="3252000"/>
              <a:ext cx="130075" cy="78850"/>
            </a:xfrm>
            <a:custGeom>
              <a:avLst/>
              <a:gdLst/>
              <a:ahLst/>
              <a:cxnLst/>
              <a:rect l="l" t="t" r="r" b="b"/>
              <a:pathLst>
                <a:path w="5203" h="3154" extrusionOk="0">
                  <a:moveTo>
                    <a:pt x="84" y="0"/>
                  </a:moveTo>
                  <a:cubicBezTo>
                    <a:pt x="30" y="0"/>
                    <a:pt x="0" y="109"/>
                    <a:pt x="57" y="120"/>
                  </a:cubicBezTo>
                  <a:cubicBezTo>
                    <a:pt x="1926" y="787"/>
                    <a:pt x="3343" y="2299"/>
                    <a:pt x="5105" y="3144"/>
                  </a:cubicBezTo>
                  <a:cubicBezTo>
                    <a:pt x="5116" y="3151"/>
                    <a:pt x="5125" y="3153"/>
                    <a:pt x="5134" y="3153"/>
                  </a:cubicBezTo>
                  <a:cubicBezTo>
                    <a:pt x="5178" y="3153"/>
                    <a:pt x="5202" y="3093"/>
                    <a:pt x="5153" y="3073"/>
                  </a:cubicBezTo>
                  <a:cubicBezTo>
                    <a:pt x="4260" y="2513"/>
                    <a:pt x="3426" y="1894"/>
                    <a:pt x="2522" y="1347"/>
                  </a:cubicBezTo>
                  <a:cubicBezTo>
                    <a:pt x="1724" y="870"/>
                    <a:pt x="962" y="299"/>
                    <a:pt x="93" y="1"/>
                  </a:cubicBezTo>
                  <a:cubicBezTo>
                    <a:pt x="90" y="1"/>
                    <a:pt x="87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2859;p44">
              <a:extLst>
                <a:ext uri="{FF2B5EF4-FFF2-40B4-BE49-F238E27FC236}">
                  <a16:creationId xmlns:a16="http://schemas.microsoft.com/office/drawing/2014/main" id="{FAA3283C-313A-CF0E-1E6E-606AF12D6D7E}"/>
                </a:ext>
              </a:extLst>
            </p:cNvPr>
            <p:cNvSpPr/>
            <p:nvPr/>
          </p:nvSpPr>
          <p:spPr>
            <a:xfrm>
              <a:off x="4118750" y="3217175"/>
              <a:ext cx="40900" cy="40375"/>
            </a:xfrm>
            <a:custGeom>
              <a:avLst/>
              <a:gdLst/>
              <a:ahLst/>
              <a:cxnLst/>
              <a:rect l="l" t="t" r="r" b="b"/>
              <a:pathLst>
                <a:path w="1636" h="1615" extrusionOk="0">
                  <a:moveTo>
                    <a:pt x="121" y="0"/>
                  </a:moveTo>
                  <a:cubicBezTo>
                    <a:pt x="58" y="0"/>
                    <a:pt x="1" y="72"/>
                    <a:pt x="68" y="120"/>
                  </a:cubicBezTo>
                  <a:cubicBezTo>
                    <a:pt x="628" y="549"/>
                    <a:pt x="961" y="1239"/>
                    <a:pt x="1568" y="1609"/>
                  </a:cubicBezTo>
                  <a:cubicBezTo>
                    <a:pt x="1572" y="1612"/>
                    <a:pt x="1577" y="1614"/>
                    <a:pt x="1581" y="1614"/>
                  </a:cubicBezTo>
                  <a:cubicBezTo>
                    <a:pt x="1606" y="1614"/>
                    <a:pt x="1636" y="1569"/>
                    <a:pt x="1616" y="1549"/>
                  </a:cubicBezTo>
                  <a:cubicBezTo>
                    <a:pt x="1104" y="1061"/>
                    <a:pt x="723" y="442"/>
                    <a:pt x="163" y="13"/>
                  </a:cubicBezTo>
                  <a:cubicBezTo>
                    <a:pt x="150" y="4"/>
                    <a:pt x="135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2860;p44">
              <a:extLst>
                <a:ext uri="{FF2B5EF4-FFF2-40B4-BE49-F238E27FC236}">
                  <a16:creationId xmlns:a16="http://schemas.microsoft.com/office/drawing/2014/main" id="{DD23054E-F28A-CCBF-EA83-0F2B5D1B9AA0}"/>
                </a:ext>
              </a:extLst>
            </p:cNvPr>
            <p:cNvSpPr/>
            <p:nvPr/>
          </p:nvSpPr>
          <p:spPr>
            <a:xfrm>
              <a:off x="4172625" y="3271000"/>
              <a:ext cx="8725" cy="6550"/>
            </a:xfrm>
            <a:custGeom>
              <a:avLst/>
              <a:gdLst/>
              <a:ahLst/>
              <a:cxnLst/>
              <a:rect l="l" t="t" r="r" b="b"/>
              <a:pathLst>
                <a:path w="349" h="262" extrusionOk="0">
                  <a:moveTo>
                    <a:pt x="42" y="1"/>
                  </a:moveTo>
                  <a:cubicBezTo>
                    <a:pt x="15" y="1"/>
                    <a:pt x="0" y="30"/>
                    <a:pt x="21" y="51"/>
                  </a:cubicBezTo>
                  <a:cubicBezTo>
                    <a:pt x="128" y="110"/>
                    <a:pt x="211" y="170"/>
                    <a:pt x="306" y="253"/>
                  </a:cubicBezTo>
                  <a:cubicBezTo>
                    <a:pt x="309" y="259"/>
                    <a:pt x="313" y="261"/>
                    <a:pt x="318" y="261"/>
                  </a:cubicBezTo>
                  <a:cubicBezTo>
                    <a:pt x="332" y="261"/>
                    <a:pt x="348" y="238"/>
                    <a:pt x="330" y="229"/>
                  </a:cubicBezTo>
                  <a:cubicBezTo>
                    <a:pt x="247" y="134"/>
                    <a:pt x="140" y="75"/>
                    <a:pt x="56" y="3"/>
                  </a:cubicBezTo>
                  <a:cubicBezTo>
                    <a:pt x="51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2861;p44">
              <a:extLst>
                <a:ext uri="{FF2B5EF4-FFF2-40B4-BE49-F238E27FC236}">
                  <a16:creationId xmlns:a16="http://schemas.microsoft.com/office/drawing/2014/main" id="{3A38D1AE-10DE-8030-DDA9-F18D902BE5C3}"/>
                </a:ext>
              </a:extLst>
            </p:cNvPr>
            <p:cNvSpPr/>
            <p:nvPr/>
          </p:nvSpPr>
          <p:spPr>
            <a:xfrm>
              <a:off x="4207650" y="3293675"/>
              <a:ext cx="6150" cy="3200"/>
            </a:xfrm>
            <a:custGeom>
              <a:avLst/>
              <a:gdLst/>
              <a:ahLst/>
              <a:cxnLst/>
              <a:rect l="l" t="t" r="r" b="b"/>
              <a:pathLst>
                <a:path w="246" h="128" extrusionOk="0">
                  <a:moveTo>
                    <a:pt x="42" y="0"/>
                  </a:moveTo>
                  <a:cubicBezTo>
                    <a:pt x="1" y="0"/>
                    <a:pt x="4" y="108"/>
                    <a:pt x="60" y="108"/>
                  </a:cubicBezTo>
                  <a:cubicBezTo>
                    <a:pt x="108" y="108"/>
                    <a:pt x="156" y="108"/>
                    <a:pt x="179" y="120"/>
                  </a:cubicBezTo>
                  <a:cubicBezTo>
                    <a:pt x="188" y="126"/>
                    <a:pt x="196" y="128"/>
                    <a:pt x="204" y="128"/>
                  </a:cubicBezTo>
                  <a:cubicBezTo>
                    <a:pt x="228" y="128"/>
                    <a:pt x="245" y="103"/>
                    <a:pt x="227" y="84"/>
                  </a:cubicBezTo>
                  <a:cubicBezTo>
                    <a:pt x="179" y="25"/>
                    <a:pt x="120" y="25"/>
                    <a:pt x="48" y="1"/>
                  </a:cubicBezTo>
                  <a:cubicBezTo>
                    <a:pt x="46" y="1"/>
                    <a:pt x="44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2862;p44">
              <a:extLst>
                <a:ext uri="{FF2B5EF4-FFF2-40B4-BE49-F238E27FC236}">
                  <a16:creationId xmlns:a16="http://schemas.microsoft.com/office/drawing/2014/main" id="{399802B1-05CE-BC9B-211C-0AB61C4C8520}"/>
                </a:ext>
              </a:extLst>
            </p:cNvPr>
            <p:cNvSpPr/>
            <p:nvPr/>
          </p:nvSpPr>
          <p:spPr>
            <a:xfrm>
              <a:off x="4233850" y="3304425"/>
              <a:ext cx="9550" cy="5075"/>
            </a:xfrm>
            <a:custGeom>
              <a:avLst/>
              <a:gdLst/>
              <a:ahLst/>
              <a:cxnLst/>
              <a:rect l="l" t="t" r="r" b="b"/>
              <a:pathLst>
                <a:path w="382" h="203" extrusionOk="0">
                  <a:moveTo>
                    <a:pt x="86" y="0"/>
                  </a:moveTo>
                  <a:cubicBezTo>
                    <a:pt x="32" y="0"/>
                    <a:pt x="0" y="87"/>
                    <a:pt x="60" y="107"/>
                  </a:cubicBezTo>
                  <a:cubicBezTo>
                    <a:pt x="143" y="154"/>
                    <a:pt x="251" y="202"/>
                    <a:pt x="346" y="202"/>
                  </a:cubicBezTo>
                  <a:cubicBezTo>
                    <a:pt x="370" y="202"/>
                    <a:pt x="382" y="154"/>
                    <a:pt x="370" y="143"/>
                  </a:cubicBezTo>
                  <a:cubicBezTo>
                    <a:pt x="310" y="71"/>
                    <a:pt x="203" y="47"/>
                    <a:pt x="120" y="12"/>
                  </a:cubicBezTo>
                  <a:cubicBezTo>
                    <a:pt x="108" y="4"/>
                    <a:pt x="96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2863;p44">
              <a:extLst>
                <a:ext uri="{FF2B5EF4-FFF2-40B4-BE49-F238E27FC236}">
                  <a16:creationId xmlns:a16="http://schemas.microsoft.com/office/drawing/2014/main" id="{2117DA3E-5454-E02C-672D-9F6B4EF50A2C}"/>
                </a:ext>
              </a:extLst>
            </p:cNvPr>
            <p:cNvSpPr/>
            <p:nvPr/>
          </p:nvSpPr>
          <p:spPr>
            <a:xfrm>
              <a:off x="4258000" y="3318575"/>
              <a:ext cx="8025" cy="5500"/>
            </a:xfrm>
            <a:custGeom>
              <a:avLst/>
              <a:gdLst/>
              <a:ahLst/>
              <a:cxnLst/>
              <a:rect l="l" t="t" r="r" b="b"/>
              <a:pathLst>
                <a:path w="321" h="220" extrusionOk="0">
                  <a:moveTo>
                    <a:pt x="79" y="1"/>
                  </a:moveTo>
                  <a:cubicBezTo>
                    <a:pt x="28" y="1"/>
                    <a:pt x="1" y="84"/>
                    <a:pt x="58" y="112"/>
                  </a:cubicBezTo>
                  <a:cubicBezTo>
                    <a:pt x="106" y="124"/>
                    <a:pt x="130" y="136"/>
                    <a:pt x="178" y="172"/>
                  </a:cubicBezTo>
                  <a:cubicBezTo>
                    <a:pt x="213" y="184"/>
                    <a:pt x="225" y="196"/>
                    <a:pt x="261" y="220"/>
                  </a:cubicBezTo>
                  <a:cubicBezTo>
                    <a:pt x="297" y="220"/>
                    <a:pt x="320" y="196"/>
                    <a:pt x="308" y="172"/>
                  </a:cubicBezTo>
                  <a:cubicBezTo>
                    <a:pt x="285" y="100"/>
                    <a:pt x="189" y="53"/>
                    <a:pt x="118" y="17"/>
                  </a:cubicBezTo>
                  <a:cubicBezTo>
                    <a:pt x="104" y="6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2864;p44">
              <a:extLst>
                <a:ext uri="{FF2B5EF4-FFF2-40B4-BE49-F238E27FC236}">
                  <a16:creationId xmlns:a16="http://schemas.microsoft.com/office/drawing/2014/main" id="{D6B0A6BF-9CAE-5BEC-A7AB-CF3BBF09852E}"/>
                </a:ext>
              </a:extLst>
            </p:cNvPr>
            <p:cNvSpPr/>
            <p:nvPr/>
          </p:nvSpPr>
          <p:spPr>
            <a:xfrm>
              <a:off x="4283650" y="3334500"/>
              <a:ext cx="9325" cy="5550"/>
            </a:xfrm>
            <a:custGeom>
              <a:avLst/>
              <a:gdLst/>
              <a:ahLst/>
              <a:cxnLst/>
              <a:rect l="l" t="t" r="r" b="b"/>
              <a:pathLst>
                <a:path w="373" h="222" extrusionOk="0">
                  <a:moveTo>
                    <a:pt x="100" y="1"/>
                  </a:moveTo>
                  <a:cubicBezTo>
                    <a:pt x="30" y="1"/>
                    <a:pt x="1" y="102"/>
                    <a:pt x="92" y="142"/>
                  </a:cubicBezTo>
                  <a:cubicBezTo>
                    <a:pt x="116" y="154"/>
                    <a:pt x="164" y="154"/>
                    <a:pt x="199" y="178"/>
                  </a:cubicBezTo>
                  <a:cubicBezTo>
                    <a:pt x="235" y="190"/>
                    <a:pt x="271" y="202"/>
                    <a:pt x="318" y="214"/>
                  </a:cubicBezTo>
                  <a:cubicBezTo>
                    <a:pt x="324" y="219"/>
                    <a:pt x="330" y="221"/>
                    <a:pt x="336" y="221"/>
                  </a:cubicBezTo>
                  <a:cubicBezTo>
                    <a:pt x="356" y="221"/>
                    <a:pt x="372" y="196"/>
                    <a:pt x="354" y="178"/>
                  </a:cubicBezTo>
                  <a:cubicBezTo>
                    <a:pt x="330" y="71"/>
                    <a:pt x="223" y="59"/>
                    <a:pt x="140" y="11"/>
                  </a:cubicBezTo>
                  <a:cubicBezTo>
                    <a:pt x="125" y="4"/>
                    <a:pt x="112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2865;p44">
              <a:extLst>
                <a:ext uri="{FF2B5EF4-FFF2-40B4-BE49-F238E27FC236}">
                  <a16:creationId xmlns:a16="http://schemas.microsoft.com/office/drawing/2014/main" id="{6C698C4E-060B-BE88-6D25-7B79DB2A21E7}"/>
                </a:ext>
              </a:extLst>
            </p:cNvPr>
            <p:cNvSpPr/>
            <p:nvPr/>
          </p:nvSpPr>
          <p:spPr>
            <a:xfrm>
              <a:off x="4308375" y="3348125"/>
              <a:ext cx="9150" cy="2150"/>
            </a:xfrm>
            <a:custGeom>
              <a:avLst/>
              <a:gdLst/>
              <a:ahLst/>
              <a:cxnLst/>
              <a:rect l="l" t="t" r="r" b="b"/>
              <a:pathLst>
                <a:path w="366" h="86" extrusionOk="0">
                  <a:moveTo>
                    <a:pt x="46" y="0"/>
                  </a:moveTo>
                  <a:cubicBezTo>
                    <a:pt x="16" y="0"/>
                    <a:pt x="0" y="51"/>
                    <a:pt x="44" y="61"/>
                  </a:cubicBezTo>
                  <a:cubicBezTo>
                    <a:pt x="139" y="85"/>
                    <a:pt x="234" y="85"/>
                    <a:pt x="341" y="85"/>
                  </a:cubicBezTo>
                  <a:cubicBezTo>
                    <a:pt x="365" y="85"/>
                    <a:pt x="365" y="50"/>
                    <a:pt x="341" y="50"/>
                  </a:cubicBezTo>
                  <a:cubicBezTo>
                    <a:pt x="246" y="50"/>
                    <a:pt x="139" y="26"/>
                    <a:pt x="56" y="2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12866;p44">
              <a:extLst>
                <a:ext uri="{FF2B5EF4-FFF2-40B4-BE49-F238E27FC236}">
                  <a16:creationId xmlns:a16="http://schemas.microsoft.com/office/drawing/2014/main" id="{268EF929-CBC9-AA14-BC53-18EFEC9DB978}"/>
                </a:ext>
              </a:extLst>
            </p:cNvPr>
            <p:cNvSpPr/>
            <p:nvPr/>
          </p:nvSpPr>
          <p:spPr>
            <a:xfrm>
              <a:off x="4333075" y="3345150"/>
              <a:ext cx="85050" cy="21775"/>
            </a:xfrm>
            <a:custGeom>
              <a:avLst/>
              <a:gdLst/>
              <a:ahLst/>
              <a:cxnLst/>
              <a:rect l="l" t="t" r="r" b="b"/>
              <a:pathLst>
                <a:path w="3402" h="871" extrusionOk="0">
                  <a:moveTo>
                    <a:pt x="67" y="0"/>
                  </a:moveTo>
                  <a:cubicBezTo>
                    <a:pt x="26" y="0"/>
                    <a:pt x="1" y="52"/>
                    <a:pt x="44" y="73"/>
                  </a:cubicBezTo>
                  <a:cubicBezTo>
                    <a:pt x="544" y="442"/>
                    <a:pt x="1080" y="621"/>
                    <a:pt x="1687" y="728"/>
                  </a:cubicBezTo>
                  <a:cubicBezTo>
                    <a:pt x="2044" y="792"/>
                    <a:pt x="2428" y="871"/>
                    <a:pt x="2799" y="871"/>
                  </a:cubicBezTo>
                  <a:cubicBezTo>
                    <a:pt x="2985" y="871"/>
                    <a:pt x="3167" y="851"/>
                    <a:pt x="3342" y="800"/>
                  </a:cubicBezTo>
                  <a:cubicBezTo>
                    <a:pt x="3401" y="788"/>
                    <a:pt x="3378" y="704"/>
                    <a:pt x="3318" y="704"/>
                  </a:cubicBezTo>
                  <a:cubicBezTo>
                    <a:pt x="3265" y="707"/>
                    <a:pt x="3213" y="708"/>
                    <a:pt x="3159" y="708"/>
                  </a:cubicBezTo>
                  <a:cubicBezTo>
                    <a:pt x="2134" y="708"/>
                    <a:pt x="1053" y="285"/>
                    <a:pt x="80" y="2"/>
                  </a:cubicBezTo>
                  <a:cubicBezTo>
                    <a:pt x="75" y="1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2867;p44">
              <a:extLst>
                <a:ext uri="{FF2B5EF4-FFF2-40B4-BE49-F238E27FC236}">
                  <a16:creationId xmlns:a16="http://schemas.microsoft.com/office/drawing/2014/main" id="{B22A8E01-7887-91B8-F8E7-6BC7D4DE147B}"/>
                </a:ext>
              </a:extLst>
            </p:cNvPr>
            <p:cNvSpPr/>
            <p:nvPr/>
          </p:nvSpPr>
          <p:spPr>
            <a:xfrm>
              <a:off x="4452625" y="3342425"/>
              <a:ext cx="50825" cy="25800"/>
            </a:xfrm>
            <a:custGeom>
              <a:avLst/>
              <a:gdLst/>
              <a:ahLst/>
              <a:cxnLst/>
              <a:rect l="l" t="t" r="r" b="b"/>
              <a:pathLst>
                <a:path w="2033" h="1032" extrusionOk="0">
                  <a:moveTo>
                    <a:pt x="1968" y="1"/>
                  </a:moveTo>
                  <a:cubicBezTo>
                    <a:pt x="1962" y="1"/>
                    <a:pt x="1957" y="2"/>
                    <a:pt x="1953" y="4"/>
                  </a:cubicBezTo>
                  <a:cubicBezTo>
                    <a:pt x="1656" y="135"/>
                    <a:pt x="1429" y="397"/>
                    <a:pt x="1156" y="551"/>
                  </a:cubicBezTo>
                  <a:cubicBezTo>
                    <a:pt x="856" y="762"/>
                    <a:pt x="525" y="911"/>
                    <a:pt x="154" y="911"/>
                  </a:cubicBezTo>
                  <a:cubicBezTo>
                    <a:pt x="127" y="911"/>
                    <a:pt x="100" y="910"/>
                    <a:pt x="72" y="909"/>
                  </a:cubicBezTo>
                  <a:cubicBezTo>
                    <a:pt x="69" y="908"/>
                    <a:pt x="66" y="908"/>
                    <a:pt x="63" y="908"/>
                  </a:cubicBezTo>
                  <a:cubicBezTo>
                    <a:pt x="1" y="908"/>
                    <a:pt x="4" y="1028"/>
                    <a:pt x="72" y="1028"/>
                  </a:cubicBezTo>
                  <a:cubicBezTo>
                    <a:pt x="106" y="1030"/>
                    <a:pt x="141" y="1031"/>
                    <a:pt x="176" y="1031"/>
                  </a:cubicBezTo>
                  <a:cubicBezTo>
                    <a:pt x="848" y="1031"/>
                    <a:pt x="1651" y="606"/>
                    <a:pt x="2013" y="63"/>
                  </a:cubicBezTo>
                  <a:cubicBezTo>
                    <a:pt x="2032" y="24"/>
                    <a:pt x="1995" y="1"/>
                    <a:pt x="19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2868;p44">
              <a:extLst>
                <a:ext uri="{FF2B5EF4-FFF2-40B4-BE49-F238E27FC236}">
                  <a16:creationId xmlns:a16="http://schemas.microsoft.com/office/drawing/2014/main" id="{72768879-4B5F-CE3C-821F-ECD5D2CBE1A3}"/>
                </a:ext>
              </a:extLst>
            </p:cNvPr>
            <p:cNvSpPr/>
            <p:nvPr/>
          </p:nvSpPr>
          <p:spPr>
            <a:xfrm>
              <a:off x="4535725" y="3301100"/>
              <a:ext cx="48725" cy="28850"/>
            </a:xfrm>
            <a:custGeom>
              <a:avLst/>
              <a:gdLst/>
              <a:ahLst/>
              <a:cxnLst/>
              <a:rect l="l" t="t" r="r" b="b"/>
              <a:pathLst>
                <a:path w="1949" h="1154" extrusionOk="0">
                  <a:moveTo>
                    <a:pt x="1869" y="0"/>
                  </a:moveTo>
                  <a:cubicBezTo>
                    <a:pt x="1865" y="0"/>
                    <a:pt x="1860" y="1"/>
                    <a:pt x="1856" y="2"/>
                  </a:cubicBezTo>
                  <a:cubicBezTo>
                    <a:pt x="1213" y="168"/>
                    <a:pt x="689" y="526"/>
                    <a:pt x="141" y="859"/>
                  </a:cubicBezTo>
                  <a:cubicBezTo>
                    <a:pt x="0" y="960"/>
                    <a:pt x="89" y="1154"/>
                    <a:pt x="228" y="1154"/>
                  </a:cubicBezTo>
                  <a:cubicBezTo>
                    <a:pt x="253" y="1154"/>
                    <a:pt x="280" y="1148"/>
                    <a:pt x="308" y="1133"/>
                  </a:cubicBezTo>
                  <a:cubicBezTo>
                    <a:pt x="891" y="859"/>
                    <a:pt x="1463" y="597"/>
                    <a:pt x="1915" y="109"/>
                  </a:cubicBezTo>
                  <a:cubicBezTo>
                    <a:pt x="1948" y="65"/>
                    <a:pt x="1920" y="0"/>
                    <a:pt x="18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2869;p44">
              <a:extLst>
                <a:ext uri="{FF2B5EF4-FFF2-40B4-BE49-F238E27FC236}">
                  <a16:creationId xmlns:a16="http://schemas.microsoft.com/office/drawing/2014/main" id="{E2F114F0-92B1-BCC9-97D4-89CB425DD1A2}"/>
                </a:ext>
              </a:extLst>
            </p:cNvPr>
            <p:cNvSpPr/>
            <p:nvPr/>
          </p:nvSpPr>
          <p:spPr>
            <a:xfrm>
              <a:off x="4589925" y="3294575"/>
              <a:ext cx="3225" cy="2725"/>
            </a:xfrm>
            <a:custGeom>
              <a:avLst/>
              <a:gdLst/>
              <a:ahLst/>
              <a:cxnLst/>
              <a:rect l="l" t="t" r="r" b="b"/>
              <a:pathLst>
                <a:path w="129" h="109" extrusionOk="0">
                  <a:moveTo>
                    <a:pt x="60" y="0"/>
                  </a:moveTo>
                  <a:cubicBezTo>
                    <a:pt x="0" y="0"/>
                    <a:pt x="0" y="109"/>
                    <a:pt x="60" y="109"/>
                  </a:cubicBezTo>
                  <a:cubicBezTo>
                    <a:pt x="63" y="109"/>
                    <a:pt x="66" y="108"/>
                    <a:pt x="69" y="108"/>
                  </a:cubicBezTo>
                  <a:cubicBezTo>
                    <a:pt x="81" y="108"/>
                    <a:pt x="105" y="108"/>
                    <a:pt x="105" y="84"/>
                  </a:cubicBezTo>
                  <a:cubicBezTo>
                    <a:pt x="128" y="72"/>
                    <a:pt x="128" y="25"/>
                    <a:pt x="105" y="13"/>
                  </a:cubicBezTo>
                  <a:cubicBezTo>
                    <a:pt x="93" y="13"/>
                    <a:pt x="69" y="13"/>
                    <a:pt x="69" y="1"/>
                  </a:cubicBezTo>
                  <a:cubicBezTo>
                    <a:pt x="66" y="0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2870;p44">
              <a:extLst>
                <a:ext uri="{FF2B5EF4-FFF2-40B4-BE49-F238E27FC236}">
                  <a16:creationId xmlns:a16="http://schemas.microsoft.com/office/drawing/2014/main" id="{A08C179A-A8AD-0EA0-CB8B-E99B74AD89DA}"/>
                </a:ext>
              </a:extLst>
            </p:cNvPr>
            <p:cNvSpPr/>
            <p:nvPr/>
          </p:nvSpPr>
          <p:spPr>
            <a:xfrm>
              <a:off x="4591050" y="32957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12871;p44">
              <a:extLst>
                <a:ext uri="{FF2B5EF4-FFF2-40B4-BE49-F238E27FC236}">
                  <a16:creationId xmlns:a16="http://schemas.microsoft.com/office/drawing/2014/main" id="{45278776-CBA9-71AA-C7AD-950F13C68031}"/>
                </a:ext>
              </a:extLst>
            </p:cNvPr>
            <p:cNvSpPr/>
            <p:nvPr/>
          </p:nvSpPr>
          <p:spPr>
            <a:xfrm>
              <a:off x="4614575" y="327987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4" y="0"/>
                  </a:moveTo>
                  <a:cubicBezTo>
                    <a:pt x="1" y="0"/>
                    <a:pt x="4" y="5"/>
                    <a:pt x="12" y="5"/>
                  </a:cubicBezTo>
                  <a:cubicBezTo>
                    <a:pt x="8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2872;p44">
              <a:extLst>
                <a:ext uri="{FF2B5EF4-FFF2-40B4-BE49-F238E27FC236}">
                  <a16:creationId xmlns:a16="http://schemas.microsoft.com/office/drawing/2014/main" id="{74326E68-A2B8-66E0-29AA-DE56E86F8BD1}"/>
                </a:ext>
              </a:extLst>
            </p:cNvPr>
            <p:cNvSpPr/>
            <p:nvPr/>
          </p:nvSpPr>
          <p:spPr>
            <a:xfrm>
              <a:off x="4629825" y="3179625"/>
              <a:ext cx="102550" cy="82000"/>
            </a:xfrm>
            <a:custGeom>
              <a:avLst/>
              <a:gdLst/>
              <a:ahLst/>
              <a:cxnLst/>
              <a:rect l="l" t="t" r="r" b="b"/>
              <a:pathLst>
                <a:path w="4102" h="3280" extrusionOk="0">
                  <a:moveTo>
                    <a:pt x="4057" y="0"/>
                  </a:moveTo>
                  <a:cubicBezTo>
                    <a:pt x="4048" y="0"/>
                    <a:pt x="4040" y="5"/>
                    <a:pt x="4033" y="15"/>
                  </a:cubicBezTo>
                  <a:cubicBezTo>
                    <a:pt x="3390" y="515"/>
                    <a:pt x="2747" y="1015"/>
                    <a:pt x="2092" y="1503"/>
                  </a:cubicBezTo>
                  <a:cubicBezTo>
                    <a:pt x="1378" y="2051"/>
                    <a:pt x="783" y="2741"/>
                    <a:pt x="21" y="3241"/>
                  </a:cubicBezTo>
                  <a:cubicBezTo>
                    <a:pt x="0" y="3252"/>
                    <a:pt x="15" y="3280"/>
                    <a:pt x="42" y="3280"/>
                  </a:cubicBezTo>
                  <a:cubicBezTo>
                    <a:pt x="47" y="3280"/>
                    <a:pt x="51" y="3279"/>
                    <a:pt x="56" y="3277"/>
                  </a:cubicBezTo>
                  <a:cubicBezTo>
                    <a:pt x="949" y="2765"/>
                    <a:pt x="1652" y="2087"/>
                    <a:pt x="2461" y="1503"/>
                  </a:cubicBezTo>
                  <a:cubicBezTo>
                    <a:pt x="3033" y="1098"/>
                    <a:pt x="3795" y="717"/>
                    <a:pt x="4093" y="63"/>
                  </a:cubicBezTo>
                  <a:cubicBezTo>
                    <a:pt x="4101" y="28"/>
                    <a:pt x="4079" y="0"/>
                    <a:pt x="40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2873;p44">
              <a:extLst>
                <a:ext uri="{FF2B5EF4-FFF2-40B4-BE49-F238E27FC236}">
                  <a16:creationId xmlns:a16="http://schemas.microsoft.com/office/drawing/2014/main" id="{23EBEE5C-92AF-E4B1-5A85-E0102903FDAE}"/>
                </a:ext>
              </a:extLst>
            </p:cNvPr>
            <p:cNvSpPr/>
            <p:nvPr/>
          </p:nvSpPr>
          <p:spPr>
            <a:xfrm>
              <a:off x="4749825" y="3137300"/>
              <a:ext cx="33750" cy="21625"/>
            </a:xfrm>
            <a:custGeom>
              <a:avLst/>
              <a:gdLst/>
              <a:ahLst/>
              <a:cxnLst/>
              <a:rect l="l" t="t" r="r" b="b"/>
              <a:pathLst>
                <a:path w="1350" h="865" extrusionOk="0">
                  <a:moveTo>
                    <a:pt x="1338" y="1"/>
                  </a:moveTo>
                  <a:cubicBezTo>
                    <a:pt x="1335" y="1"/>
                    <a:pt x="1332" y="2"/>
                    <a:pt x="1329" y="5"/>
                  </a:cubicBezTo>
                  <a:cubicBezTo>
                    <a:pt x="1138" y="184"/>
                    <a:pt x="876" y="303"/>
                    <a:pt x="674" y="458"/>
                  </a:cubicBezTo>
                  <a:cubicBezTo>
                    <a:pt x="459" y="589"/>
                    <a:pt x="257" y="708"/>
                    <a:pt x="43" y="827"/>
                  </a:cubicBezTo>
                  <a:cubicBezTo>
                    <a:pt x="0" y="827"/>
                    <a:pt x="14" y="864"/>
                    <a:pt x="35" y="864"/>
                  </a:cubicBezTo>
                  <a:cubicBezTo>
                    <a:pt x="37" y="864"/>
                    <a:pt x="40" y="864"/>
                    <a:pt x="43" y="863"/>
                  </a:cubicBezTo>
                  <a:cubicBezTo>
                    <a:pt x="305" y="755"/>
                    <a:pt x="555" y="636"/>
                    <a:pt x="793" y="517"/>
                  </a:cubicBezTo>
                  <a:cubicBezTo>
                    <a:pt x="1019" y="398"/>
                    <a:pt x="1174" y="220"/>
                    <a:pt x="1340" y="29"/>
                  </a:cubicBezTo>
                  <a:cubicBezTo>
                    <a:pt x="1349" y="12"/>
                    <a:pt x="1345" y="1"/>
                    <a:pt x="13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2874;p44">
              <a:extLst>
                <a:ext uri="{FF2B5EF4-FFF2-40B4-BE49-F238E27FC236}">
                  <a16:creationId xmlns:a16="http://schemas.microsoft.com/office/drawing/2014/main" id="{4979076C-6F92-F595-E90D-24E3E110DA82}"/>
                </a:ext>
              </a:extLst>
            </p:cNvPr>
            <p:cNvSpPr/>
            <p:nvPr/>
          </p:nvSpPr>
          <p:spPr>
            <a:xfrm>
              <a:off x="4788150" y="3131775"/>
              <a:ext cx="5925" cy="4175"/>
            </a:xfrm>
            <a:custGeom>
              <a:avLst/>
              <a:gdLst/>
              <a:ahLst/>
              <a:cxnLst/>
              <a:rect l="l" t="t" r="r" b="b"/>
              <a:pathLst>
                <a:path w="237" h="167" extrusionOk="0">
                  <a:moveTo>
                    <a:pt x="6" y="161"/>
                  </a:moveTo>
                  <a:cubicBezTo>
                    <a:pt x="1" y="161"/>
                    <a:pt x="6" y="167"/>
                    <a:pt x="22" y="167"/>
                  </a:cubicBezTo>
                  <a:cubicBezTo>
                    <a:pt x="14" y="163"/>
                    <a:pt x="9" y="161"/>
                    <a:pt x="6" y="161"/>
                  </a:cubicBezTo>
                  <a:close/>
                  <a:moveTo>
                    <a:pt x="212" y="0"/>
                  </a:moveTo>
                  <a:cubicBezTo>
                    <a:pt x="153" y="48"/>
                    <a:pt x="81" y="107"/>
                    <a:pt x="22" y="167"/>
                  </a:cubicBezTo>
                  <a:cubicBezTo>
                    <a:pt x="93" y="131"/>
                    <a:pt x="153" y="60"/>
                    <a:pt x="224" y="24"/>
                  </a:cubicBezTo>
                  <a:cubicBezTo>
                    <a:pt x="236" y="24"/>
                    <a:pt x="224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1" name="Google Shape;12875;p44">
              <a:extLst>
                <a:ext uri="{FF2B5EF4-FFF2-40B4-BE49-F238E27FC236}">
                  <a16:creationId xmlns:a16="http://schemas.microsoft.com/office/drawing/2014/main" id="{61E92C59-CF5E-7879-5ED5-683EF93B7CB0}"/>
                </a:ext>
              </a:extLst>
            </p:cNvPr>
            <p:cNvSpPr/>
            <p:nvPr/>
          </p:nvSpPr>
          <p:spPr>
            <a:xfrm>
              <a:off x="4803950" y="3124375"/>
              <a:ext cx="2825" cy="1825"/>
            </a:xfrm>
            <a:custGeom>
              <a:avLst/>
              <a:gdLst/>
              <a:ahLst/>
              <a:cxnLst/>
              <a:rect l="l" t="t" r="r" b="b"/>
              <a:pathLst>
                <a:path w="113" h="73" extrusionOk="0">
                  <a:moveTo>
                    <a:pt x="99" y="0"/>
                  </a:moveTo>
                  <a:cubicBezTo>
                    <a:pt x="94" y="0"/>
                    <a:pt x="88" y="3"/>
                    <a:pt x="80" y="10"/>
                  </a:cubicBezTo>
                  <a:cubicBezTo>
                    <a:pt x="68" y="22"/>
                    <a:pt x="45" y="34"/>
                    <a:pt x="21" y="34"/>
                  </a:cubicBezTo>
                  <a:cubicBezTo>
                    <a:pt x="0" y="44"/>
                    <a:pt x="6" y="72"/>
                    <a:pt x="16" y="72"/>
                  </a:cubicBezTo>
                  <a:cubicBezTo>
                    <a:pt x="17" y="72"/>
                    <a:pt x="19" y="72"/>
                    <a:pt x="21" y="70"/>
                  </a:cubicBezTo>
                  <a:cubicBezTo>
                    <a:pt x="57" y="70"/>
                    <a:pt x="80" y="46"/>
                    <a:pt x="104" y="22"/>
                  </a:cubicBezTo>
                  <a:cubicBezTo>
                    <a:pt x="112" y="14"/>
                    <a:pt x="109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2" name="Google Shape;12876;p44">
              <a:extLst>
                <a:ext uri="{FF2B5EF4-FFF2-40B4-BE49-F238E27FC236}">
                  <a16:creationId xmlns:a16="http://schemas.microsoft.com/office/drawing/2014/main" id="{FFCCE280-F7C3-2BEB-1804-644BCBC9F7E7}"/>
                </a:ext>
              </a:extLst>
            </p:cNvPr>
            <p:cNvSpPr/>
            <p:nvPr/>
          </p:nvSpPr>
          <p:spPr>
            <a:xfrm>
              <a:off x="4811300" y="3116775"/>
              <a:ext cx="1725" cy="1325"/>
            </a:xfrm>
            <a:custGeom>
              <a:avLst/>
              <a:gdLst/>
              <a:ahLst/>
              <a:cxnLst/>
              <a:rect l="l" t="t" r="r" b="b"/>
              <a:pathLst>
                <a:path w="69" h="53" extrusionOk="0">
                  <a:moveTo>
                    <a:pt x="57" y="0"/>
                  </a:moveTo>
                  <a:cubicBezTo>
                    <a:pt x="55" y="0"/>
                    <a:pt x="51" y="2"/>
                    <a:pt x="48" y="5"/>
                  </a:cubicBezTo>
                  <a:lnTo>
                    <a:pt x="13" y="40"/>
                  </a:lnTo>
                  <a:cubicBezTo>
                    <a:pt x="1" y="40"/>
                    <a:pt x="13" y="52"/>
                    <a:pt x="24" y="52"/>
                  </a:cubicBezTo>
                  <a:lnTo>
                    <a:pt x="60" y="29"/>
                  </a:lnTo>
                  <a:cubicBezTo>
                    <a:pt x="69" y="11"/>
                    <a:pt x="65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2877;p44">
              <a:extLst>
                <a:ext uri="{FF2B5EF4-FFF2-40B4-BE49-F238E27FC236}">
                  <a16:creationId xmlns:a16="http://schemas.microsoft.com/office/drawing/2014/main" id="{3B031F2F-A2DB-6A01-4AFC-69051E622D83}"/>
                </a:ext>
              </a:extLst>
            </p:cNvPr>
            <p:cNvSpPr/>
            <p:nvPr/>
          </p:nvSpPr>
          <p:spPr>
            <a:xfrm>
              <a:off x="4813175" y="3080450"/>
              <a:ext cx="8275" cy="19725"/>
            </a:xfrm>
            <a:custGeom>
              <a:avLst/>
              <a:gdLst/>
              <a:ahLst/>
              <a:cxnLst/>
              <a:rect l="l" t="t" r="r" b="b"/>
              <a:pathLst>
                <a:path w="331" h="789" extrusionOk="0">
                  <a:moveTo>
                    <a:pt x="42" y="1"/>
                  </a:moveTo>
                  <a:cubicBezTo>
                    <a:pt x="25" y="1"/>
                    <a:pt x="0" y="14"/>
                    <a:pt x="9" y="41"/>
                  </a:cubicBezTo>
                  <a:cubicBezTo>
                    <a:pt x="69" y="303"/>
                    <a:pt x="247" y="517"/>
                    <a:pt x="283" y="779"/>
                  </a:cubicBezTo>
                  <a:cubicBezTo>
                    <a:pt x="283" y="785"/>
                    <a:pt x="289" y="788"/>
                    <a:pt x="295" y="788"/>
                  </a:cubicBezTo>
                  <a:cubicBezTo>
                    <a:pt x="301" y="788"/>
                    <a:pt x="307" y="785"/>
                    <a:pt x="307" y="779"/>
                  </a:cubicBezTo>
                  <a:cubicBezTo>
                    <a:pt x="330" y="517"/>
                    <a:pt x="247" y="196"/>
                    <a:pt x="57" y="5"/>
                  </a:cubicBezTo>
                  <a:cubicBezTo>
                    <a:pt x="54" y="2"/>
                    <a:pt x="48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2878;p44">
              <a:extLst>
                <a:ext uri="{FF2B5EF4-FFF2-40B4-BE49-F238E27FC236}">
                  <a16:creationId xmlns:a16="http://schemas.microsoft.com/office/drawing/2014/main" id="{497991D6-0F1E-1BAB-63A1-E9860EA1461F}"/>
                </a:ext>
              </a:extLst>
            </p:cNvPr>
            <p:cNvSpPr/>
            <p:nvPr/>
          </p:nvSpPr>
          <p:spPr>
            <a:xfrm>
              <a:off x="4728500" y="3153550"/>
              <a:ext cx="62125" cy="50500"/>
            </a:xfrm>
            <a:custGeom>
              <a:avLst/>
              <a:gdLst/>
              <a:ahLst/>
              <a:cxnLst/>
              <a:rect l="l" t="t" r="r" b="b"/>
              <a:pathLst>
                <a:path w="2485" h="2020" extrusionOk="0">
                  <a:moveTo>
                    <a:pt x="2428" y="1"/>
                  </a:moveTo>
                  <a:cubicBezTo>
                    <a:pt x="2419" y="1"/>
                    <a:pt x="2411" y="4"/>
                    <a:pt x="2408" y="10"/>
                  </a:cubicBezTo>
                  <a:cubicBezTo>
                    <a:pt x="1836" y="903"/>
                    <a:pt x="765" y="1284"/>
                    <a:pt x="27" y="1975"/>
                  </a:cubicBezTo>
                  <a:cubicBezTo>
                    <a:pt x="1" y="2000"/>
                    <a:pt x="18" y="2020"/>
                    <a:pt x="35" y="2020"/>
                  </a:cubicBezTo>
                  <a:cubicBezTo>
                    <a:pt x="41" y="2020"/>
                    <a:pt x="47" y="2017"/>
                    <a:pt x="50" y="2010"/>
                  </a:cubicBezTo>
                  <a:cubicBezTo>
                    <a:pt x="836" y="1367"/>
                    <a:pt x="1896" y="927"/>
                    <a:pt x="2467" y="46"/>
                  </a:cubicBezTo>
                  <a:cubicBezTo>
                    <a:pt x="2484" y="20"/>
                    <a:pt x="2452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2879;p44">
              <a:extLst>
                <a:ext uri="{FF2B5EF4-FFF2-40B4-BE49-F238E27FC236}">
                  <a16:creationId xmlns:a16="http://schemas.microsoft.com/office/drawing/2014/main" id="{26BDCB71-65F6-A389-760C-2B59575BE0E2}"/>
                </a:ext>
              </a:extLst>
            </p:cNvPr>
            <p:cNvSpPr/>
            <p:nvPr/>
          </p:nvSpPr>
          <p:spPr>
            <a:xfrm>
              <a:off x="4652100" y="3250225"/>
              <a:ext cx="14850" cy="11400"/>
            </a:xfrm>
            <a:custGeom>
              <a:avLst/>
              <a:gdLst/>
              <a:ahLst/>
              <a:cxnLst/>
              <a:rect l="l" t="t" r="r" b="b"/>
              <a:pathLst>
                <a:path w="594" h="456" extrusionOk="0">
                  <a:moveTo>
                    <a:pt x="507" y="1"/>
                  </a:moveTo>
                  <a:cubicBezTo>
                    <a:pt x="496" y="1"/>
                    <a:pt x="485" y="4"/>
                    <a:pt x="475" y="13"/>
                  </a:cubicBezTo>
                  <a:cubicBezTo>
                    <a:pt x="308" y="132"/>
                    <a:pt x="142" y="239"/>
                    <a:pt x="11" y="406"/>
                  </a:cubicBezTo>
                  <a:cubicBezTo>
                    <a:pt x="0" y="426"/>
                    <a:pt x="17" y="456"/>
                    <a:pt x="44" y="456"/>
                  </a:cubicBezTo>
                  <a:cubicBezTo>
                    <a:pt x="49" y="456"/>
                    <a:pt x="53" y="455"/>
                    <a:pt x="58" y="453"/>
                  </a:cubicBezTo>
                  <a:cubicBezTo>
                    <a:pt x="225" y="334"/>
                    <a:pt x="380" y="227"/>
                    <a:pt x="535" y="120"/>
                  </a:cubicBezTo>
                  <a:cubicBezTo>
                    <a:pt x="594" y="8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12880;p44">
              <a:extLst>
                <a:ext uri="{FF2B5EF4-FFF2-40B4-BE49-F238E27FC236}">
                  <a16:creationId xmlns:a16="http://schemas.microsoft.com/office/drawing/2014/main" id="{4F0D0423-CD18-F1F2-CD2D-CDBC52C4A967}"/>
                </a:ext>
              </a:extLst>
            </p:cNvPr>
            <p:cNvSpPr/>
            <p:nvPr/>
          </p:nvSpPr>
          <p:spPr>
            <a:xfrm>
              <a:off x="4521525" y="3337700"/>
              <a:ext cx="35825" cy="19450"/>
            </a:xfrm>
            <a:custGeom>
              <a:avLst/>
              <a:gdLst/>
              <a:ahLst/>
              <a:cxnLst/>
              <a:rect l="l" t="t" r="r" b="b"/>
              <a:pathLst>
                <a:path w="1433" h="778" extrusionOk="0">
                  <a:moveTo>
                    <a:pt x="1375" y="1"/>
                  </a:moveTo>
                  <a:cubicBezTo>
                    <a:pt x="1371" y="1"/>
                    <a:pt x="1368" y="1"/>
                    <a:pt x="1364" y="2"/>
                  </a:cubicBezTo>
                  <a:cubicBezTo>
                    <a:pt x="900" y="145"/>
                    <a:pt x="483" y="467"/>
                    <a:pt x="66" y="681"/>
                  </a:cubicBezTo>
                  <a:cubicBezTo>
                    <a:pt x="0" y="714"/>
                    <a:pt x="36" y="777"/>
                    <a:pt x="89" y="777"/>
                  </a:cubicBezTo>
                  <a:cubicBezTo>
                    <a:pt x="93" y="777"/>
                    <a:pt x="98" y="777"/>
                    <a:pt x="102" y="776"/>
                  </a:cubicBezTo>
                  <a:cubicBezTo>
                    <a:pt x="531" y="562"/>
                    <a:pt x="1007" y="371"/>
                    <a:pt x="1400" y="86"/>
                  </a:cubicBezTo>
                  <a:cubicBezTo>
                    <a:pt x="1433" y="64"/>
                    <a:pt x="1415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7" name="Google Shape;12881;p44">
              <a:extLst>
                <a:ext uri="{FF2B5EF4-FFF2-40B4-BE49-F238E27FC236}">
                  <a16:creationId xmlns:a16="http://schemas.microsoft.com/office/drawing/2014/main" id="{0DE9004E-3752-0EFE-E0CD-B259B993AB6C}"/>
                </a:ext>
              </a:extLst>
            </p:cNvPr>
            <p:cNvSpPr/>
            <p:nvPr/>
          </p:nvSpPr>
          <p:spPr>
            <a:xfrm>
              <a:off x="4591750" y="3318325"/>
              <a:ext cx="5825" cy="3400"/>
            </a:xfrm>
            <a:custGeom>
              <a:avLst/>
              <a:gdLst/>
              <a:ahLst/>
              <a:cxnLst/>
              <a:rect l="l" t="t" r="r" b="b"/>
              <a:pathLst>
                <a:path w="233" h="136" extrusionOk="0">
                  <a:moveTo>
                    <a:pt x="200" y="1"/>
                  </a:moveTo>
                  <a:cubicBezTo>
                    <a:pt x="196" y="1"/>
                    <a:pt x="191" y="2"/>
                    <a:pt x="186" y="3"/>
                  </a:cubicBezTo>
                  <a:cubicBezTo>
                    <a:pt x="163" y="27"/>
                    <a:pt x="103" y="63"/>
                    <a:pt x="55" y="63"/>
                  </a:cubicBezTo>
                  <a:cubicBezTo>
                    <a:pt x="0" y="74"/>
                    <a:pt x="16" y="136"/>
                    <a:pt x="57" y="136"/>
                  </a:cubicBezTo>
                  <a:cubicBezTo>
                    <a:pt x="60" y="136"/>
                    <a:pt x="64" y="135"/>
                    <a:pt x="67" y="134"/>
                  </a:cubicBezTo>
                  <a:cubicBezTo>
                    <a:pt x="139" y="122"/>
                    <a:pt x="174" y="87"/>
                    <a:pt x="222" y="51"/>
                  </a:cubicBezTo>
                  <a:cubicBezTo>
                    <a:pt x="232" y="30"/>
                    <a:pt x="225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2882;p44">
              <a:extLst>
                <a:ext uri="{FF2B5EF4-FFF2-40B4-BE49-F238E27FC236}">
                  <a16:creationId xmlns:a16="http://schemas.microsoft.com/office/drawing/2014/main" id="{AE28D40E-CD14-DD23-8378-D0419EDF6C3D}"/>
                </a:ext>
              </a:extLst>
            </p:cNvPr>
            <p:cNvSpPr/>
            <p:nvPr/>
          </p:nvSpPr>
          <p:spPr>
            <a:xfrm>
              <a:off x="4621150" y="3307050"/>
              <a:ext cx="7700" cy="2800"/>
            </a:xfrm>
            <a:custGeom>
              <a:avLst/>
              <a:gdLst/>
              <a:ahLst/>
              <a:cxnLst/>
              <a:rect l="l" t="t" r="r" b="b"/>
              <a:pathLst>
                <a:path w="308" h="112" extrusionOk="0">
                  <a:moveTo>
                    <a:pt x="290" y="0"/>
                  </a:moveTo>
                  <a:cubicBezTo>
                    <a:pt x="288" y="0"/>
                    <a:pt x="286" y="1"/>
                    <a:pt x="284" y="2"/>
                  </a:cubicBezTo>
                  <a:cubicBezTo>
                    <a:pt x="189" y="2"/>
                    <a:pt x="106" y="49"/>
                    <a:pt x="10" y="85"/>
                  </a:cubicBezTo>
                  <a:cubicBezTo>
                    <a:pt x="0" y="85"/>
                    <a:pt x="8" y="111"/>
                    <a:pt x="32" y="111"/>
                  </a:cubicBezTo>
                  <a:cubicBezTo>
                    <a:pt x="36" y="111"/>
                    <a:pt x="41" y="111"/>
                    <a:pt x="46" y="109"/>
                  </a:cubicBezTo>
                  <a:cubicBezTo>
                    <a:pt x="118" y="85"/>
                    <a:pt x="201" y="49"/>
                    <a:pt x="284" y="49"/>
                  </a:cubicBezTo>
                  <a:cubicBezTo>
                    <a:pt x="306" y="49"/>
                    <a:pt x="308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12883;p44">
              <a:extLst>
                <a:ext uri="{FF2B5EF4-FFF2-40B4-BE49-F238E27FC236}">
                  <a16:creationId xmlns:a16="http://schemas.microsoft.com/office/drawing/2014/main" id="{957BAE4A-8A7D-E596-B332-EB9009CBB5C5}"/>
                </a:ext>
              </a:extLst>
            </p:cNvPr>
            <p:cNvSpPr/>
            <p:nvPr/>
          </p:nvSpPr>
          <p:spPr>
            <a:xfrm>
              <a:off x="4663825" y="3274775"/>
              <a:ext cx="16050" cy="10825"/>
            </a:xfrm>
            <a:custGeom>
              <a:avLst/>
              <a:gdLst/>
              <a:ahLst/>
              <a:cxnLst/>
              <a:rect l="l" t="t" r="r" b="b"/>
              <a:pathLst>
                <a:path w="642" h="433" extrusionOk="0">
                  <a:moveTo>
                    <a:pt x="604" y="0"/>
                  </a:moveTo>
                  <a:cubicBezTo>
                    <a:pt x="599" y="0"/>
                    <a:pt x="594" y="2"/>
                    <a:pt x="589" y="7"/>
                  </a:cubicBezTo>
                  <a:cubicBezTo>
                    <a:pt x="387" y="90"/>
                    <a:pt x="208" y="209"/>
                    <a:pt x="30" y="328"/>
                  </a:cubicBezTo>
                  <a:cubicBezTo>
                    <a:pt x="0" y="368"/>
                    <a:pt x="36" y="432"/>
                    <a:pt x="84" y="432"/>
                  </a:cubicBezTo>
                  <a:cubicBezTo>
                    <a:pt x="93" y="432"/>
                    <a:pt x="103" y="430"/>
                    <a:pt x="113" y="424"/>
                  </a:cubicBezTo>
                  <a:cubicBezTo>
                    <a:pt x="268" y="281"/>
                    <a:pt x="447" y="162"/>
                    <a:pt x="613" y="43"/>
                  </a:cubicBezTo>
                  <a:cubicBezTo>
                    <a:pt x="642" y="33"/>
                    <a:pt x="624" y="0"/>
                    <a:pt x="6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2884;p44">
              <a:extLst>
                <a:ext uri="{FF2B5EF4-FFF2-40B4-BE49-F238E27FC236}">
                  <a16:creationId xmlns:a16="http://schemas.microsoft.com/office/drawing/2014/main" id="{5CA8472C-77EA-C20A-3885-2C5572EE5FC4}"/>
                </a:ext>
              </a:extLst>
            </p:cNvPr>
            <p:cNvSpPr/>
            <p:nvPr/>
          </p:nvSpPr>
          <p:spPr>
            <a:xfrm>
              <a:off x="4698600" y="3250825"/>
              <a:ext cx="9125" cy="8500"/>
            </a:xfrm>
            <a:custGeom>
              <a:avLst/>
              <a:gdLst/>
              <a:ahLst/>
              <a:cxnLst/>
              <a:rect l="l" t="t" r="r" b="b"/>
              <a:pathLst>
                <a:path w="365" h="340" extrusionOk="0">
                  <a:moveTo>
                    <a:pt x="365" y="1"/>
                  </a:moveTo>
                  <a:lnTo>
                    <a:pt x="365" y="1"/>
                  </a:lnTo>
                  <a:cubicBezTo>
                    <a:pt x="246" y="132"/>
                    <a:pt x="115" y="215"/>
                    <a:pt x="8" y="334"/>
                  </a:cubicBezTo>
                  <a:cubicBezTo>
                    <a:pt x="127" y="215"/>
                    <a:pt x="246" y="132"/>
                    <a:pt x="365" y="1"/>
                  </a:cubicBezTo>
                  <a:close/>
                  <a:moveTo>
                    <a:pt x="8" y="334"/>
                  </a:moveTo>
                  <a:cubicBezTo>
                    <a:pt x="0" y="334"/>
                    <a:pt x="3" y="339"/>
                    <a:pt x="5" y="339"/>
                  </a:cubicBezTo>
                  <a:cubicBezTo>
                    <a:pt x="7" y="339"/>
                    <a:pt x="8" y="338"/>
                    <a:pt x="8" y="33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2885;p44">
              <a:extLst>
                <a:ext uri="{FF2B5EF4-FFF2-40B4-BE49-F238E27FC236}">
                  <a16:creationId xmlns:a16="http://schemas.microsoft.com/office/drawing/2014/main" id="{1EB9A4A4-FDC0-FCD5-8981-BB8E632F55E9}"/>
                </a:ext>
              </a:extLst>
            </p:cNvPr>
            <p:cNvSpPr/>
            <p:nvPr/>
          </p:nvSpPr>
          <p:spPr>
            <a:xfrm>
              <a:off x="4730725" y="3230325"/>
              <a:ext cx="1625" cy="1600"/>
            </a:xfrm>
            <a:custGeom>
              <a:avLst/>
              <a:gdLst/>
              <a:ahLst/>
              <a:cxnLst/>
              <a:rect l="l" t="t" r="r" b="b"/>
              <a:pathLst>
                <a:path w="65" h="64" extrusionOk="0">
                  <a:moveTo>
                    <a:pt x="51" y="1"/>
                  </a:moveTo>
                  <a:cubicBezTo>
                    <a:pt x="46" y="1"/>
                    <a:pt x="40" y="4"/>
                    <a:pt x="33" y="11"/>
                  </a:cubicBezTo>
                  <a:lnTo>
                    <a:pt x="9" y="35"/>
                  </a:lnTo>
                  <a:cubicBezTo>
                    <a:pt x="0" y="52"/>
                    <a:pt x="4" y="63"/>
                    <a:pt x="12" y="63"/>
                  </a:cubicBezTo>
                  <a:cubicBezTo>
                    <a:pt x="14" y="63"/>
                    <a:pt x="18" y="62"/>
                    <a:pt x="21" y="59"/>
                  </a:cubicBezTo>
                  <a:lnTo>
                    <a:pt x="57" y="23"/>
                  </a:lnTo>
                  <a:cubicBezTo>
                    <a:pt x="65" y="1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2" name="Google Shape;12886;p44">
              <a:extLst>
                <a:ext uri="{FF2B5EF4-FFF2-40B4-BE49-F238E27FC236}">
                  <a16:creationId xmlns:a16="http://schemas.microsoft.com/office/drawing/2014/main" id="{0FA9D0A5-F824-30B6-3F7A-49FA5D077F27}"/>
                </a:ext>
              </a:extLst>
            </p:cNvPr>
            <p:cNvSpPr/>
            <p:nvPr/>
          </p:nvSpPr>
          <p:spPr>
            <a:xfrm>
              <a:off x="4731500" y="3196900"/>
              <a:ext cx="25850" cy="16675"/>
            </a:xfrm>
            <a:custGeom>
              <a:avLst/>
              <a:gdLst/>
              <a:ahLst/>
              <a:cxnLst/>
              <a:rect l="l" t="t" r="r" b="b"/>
              <a:pathLst>
                <a:path w="1034" h="667" extrusionOk="0">
                  <a:moveTo>
                    <a:pt x="998" y="1"/>
                  </a:moveTo>
                  <a:cubicBezTo>
                    <a:pt x="995" y="1"/>
                    <a:pt x="993" y="1"/>
                    <a:pt x="990" y="3"/>
                  </a:cubicBezTo>
                  <a:cubicBezTo>
                    <a:pt x="835" y="50"/>
                    <a:pt x="704" y="122"/>
                    <a:pt x="573" y="217"/>
                  </a:cubicBezTo>
                  <a:cubicBezTo>
                    <a:pt x="407" y="336"/>
                    <a:pt x="240" y="526"/>
                    <a:pt x="49" y="598"/>
                  </a:cubicBezTo>
                  <a:cubicBezTo>
                    <a:pt x="0" y="608"/>
                    <a:pt x="16" y="666"/>
                    <a:pt x="57" y="666"/>
                  </a:cubicBezTo>
                  <a:cubicBezTo>
                    <a:pt x="65" y="666"/>
                    <a:pt x="75" y="664"/>
                    <a:pt x="85" y="657"/>
                  </a:cubicBezTo>
                  <a:cubicBezTo>
                    <a:pt x="240" y="586"/>
                    <a:pt x="395" y="515"/>
                    <a:pt x="526" y="407"/>
                  </a:cubicBezTo>
                  <a:cubicBezTo>
                    <a:pt x="680" y="288"/>
                    <a:pt x="823" y="145"/>
                    <a:pt x="1002" y="50"/>
                  </a:cubicBezTo>
                  <a:cubicBezTo>
                    <a:pt x="1034" y="40"/>
                    <a:pt x="1018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12887;p44">
              <a:extLst>
                <a:ext uri="{FF2B5EF4-FFF2-40B4-BE49-F238E27FC236}">
                  <a16:creationId xmlns:a16="http://schemas.microsoft.com/office/drawing/2014/main" id="{3B6F4632-3F45-B727-18E9-8BEAF92F25AD}"/>
                </a:ext>
              </a:extLst>
            </p:cNvPr>
            <p:cNvSpPr/>
            <p:nvPr/>
          </p:nvSpPr>
          <p:spPr>
            <a:xfrm>
              <a:off x="4806900" y="3054900"/>
              <a:ext cx="5025" cy="6050"/>
            </a:xfrm>
            <a:custGeom>
              <a:avLst/>
              <a:gdLst/>
              <a:ahLst/>
              <a:cxnLst/>
              <a:rect l="l" t="t" r="r" b="b"/>
              <a:pathLst>
                <a:path w="201" h="242" extrusionOk="0">
                  <a:moveTo>
                    <a:pt x="15" y="0"/>
                  </a:moveTo>
                  <a:cubicBezTo>
                    <a:pt x="6" y="0"/>
                    <a:pt x="0" y="17"/>
                    <a:pt x="10" y="27"/>
                  </a:cubicBezTo>
                  <a:cubicBezTo>
                    <a:pt x="81" y="75"/>
                    <a:pt x="141" y="170"/>
                    <a:pt x="189" y="241"/>
                  </a:cubicBezTo>
                  <a:cubicBezTo>
                    <a:pt x="189" y="241"/>
                    <a:pt x="200" y="241"/>
                    <a:pt x="200" y="230"/>
                  </a:cubicBezTo>
                  <a:cubicBezTo>
                    <a:pt x="165" y="134"/>
                    <a:pt x="93" y="39"/>
                    <a:pt x="22" y="3"/>
                  </a:cubicBezTo>
                  <a:cubicBezTo>
                    <a:pt x="20" y="1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12888;p44">
              <a:extLst>
                <a:ext uri="{FF2B5EF4-FFF2-40B4-BE49-F238E27FC236}">
                  <a16:creationId xmlns:a16="http://schemas.microsoft.com/office/drawing/2014/main" id="{A3F77A6F-8480-2802-61DF-6CCBDCF80C1F}"/>
                </a:ext>
              </a:extLst>
            </p:cNvPr>
            <p:cNvSpPr/>
            <p:nvPr/>
          </p:nvSpPr>
          <p:spPr>
            <a:xfrm>
              <a:off x="4781825" y="3014600"/>
              <a:ext cx="9850" cy="15950"/>
            </a:xfrm>
            <a:custGeom>
              <a:avLst/>
              <a:gdLst/>
              <a:ahLst/>
              <a:cxnLst/>
              <a:rect l="l" t="t" r="r" b="b"/>
              <a:pathLst>
                <a:path w="394" h="638" extrusionOk="0">
                  <a:moveTo>
                    <a:pt x="54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25" y="163"/>
                    <a:pt x="132" y="270"/>
                    <a:pt x="180" y="365"/>
                  </a:cubicBezTo>
                  <a:cubicBezTo>
                    <a:pt x="239" y="448"/>
                    <a:pt x="263" y="556"/>
                    <a:pt x="346" y="627"/>
                  </a:cubicBezTo>
                  <a:cubicBezTo>
                    <a:pt x="354" y="634"/>
                    <a:pt x="361" y="637"/>
                    <a:pt x="368" y="637"/>
                  </a:cubicBezTo>
                  <a:cubicBezTo>
                    <a:pt x="382" y="637"/>
                    <a:pt x="394" y="623"/>
                    <a:pt x="394" y="615"/>
                  </a:cubicBezTo>
                  <a:cubicBezTo>
                    <a:pt x="394" y="496"/>
                    <a:pt x="346" y="413"/>
                    <a:pt x="287" y="306"/>
                  </a:cubicBezTo>
                  <a:cubicBezTo>
                    <a:pt x="227" y="198"/>
                    <a:pt x="168" y="67"/>
                    <a:pt x="72" y="8"/>
                  </a:cubicBezTo>
                  <a:cubicBezTo>
                    <a:pt x="67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12889;p44">
              <a:extLst>
                <a:ext uri="{FF2B5EF4-FFF2-40B4-BE49-F238E27FC236}">
                  <a16:creationId xmlns:a16="http://schemas.microsoft.com/office/drawing/2014/main" id="{B3712523-BD6B-8DE1-1DE3-CBB476A6181E}"/>
                </a:ext>
              </a:extLst>
            </p:cNvPr>
            <p:cNvSpPr/>
            <p:nvPr/>
          </p:nvSpPr>
          <p:spPr>
            <a:xfrm>
              <a:off x="4773800" y="2927275"/>
              <a:ext cx="24425" cy="89725"/>
            </a:xfrm>
            <a:custGeom>
              <a:avLst/>
              <a:gdLst/>
              <a:ahLst/>
              <a:cxnLst/>
              <a:rect l="l" t="t" r="r" b="b"/>
              <a:pathLst>
                <a:path w="977" h="3589" extrusionOk="0">
                  <a:moveTo>
                    <a:pt x="37" y="1"/>
                  </a:moveTo>
                  <a:cubicBezTo>
                    <a:pt x="16" y="1"/>
                    <a:pt x="0" y="16"/>
                    <a:pt x="0" y="48"/>
                  </a:cubicBezTo>
                  <a:cubicBezTo>
                    <a:pt x="143" y="632"/>
                    <a:pt x="96" y="1227"/>
                    <a:pt x="215" y="1822"/>
                  </a:cubicBezTo>
                  <a:cubicBezTo>
                    <a:pt x="334" y="2358"/>
                    <a:pt x="727" y="2977"/>
                    <a:pt x="596" y="3525"/>
                  </a:cubicBezTo>
                  <a:cubicBezTo>
                    <a:pt x="596" y="3557"/>
                    <a:pt x="628" y="3588"/>
                    <a:pt x="656" y="3588"/>
                  </a:cubicBezTo>
                  <a:cubicBezTo>
                    <a:pt x="670" y="3588"/>
                    <a:pt x="683" y="3580"/>
                    <a:pt x="691" y="3560"/>
                  </a:cubicBezTo>
                  <a:cubicBezTo>
                    <a:pt x="977" y="3084"/>
                    <a:pt x="715" y="2513"/>
                    <a:pt x="560" y="2060"/>
                  </a:cubicBezTo>
                  <a:cubicBezTo>
                    <a:pt x="346" y="1405"/>
                    <a:pt x="477" y="596"/>
                    <a:pt x="72" y="12"/>
                  </a:cubicBezTo>
                  <a:cubicBezTo>
                    <a:pt x="60" y="4"/>
                    <a:pt x="48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6" name="Google Shape;12890;p44">
              <a:extLst>
                <a:ext uri="{FF2B5EF4-FFF2-40B4-BE49-F238E27FC236}">
                  <a16:creationId xmlns:a16="http://schemas.microsoft.com/office/drawing/2014/main" id="{A46C43DA-6A77-5787-3AE6-8008A2002733}"/>
                </a:ext>
              </a:extLst>
            </p:cNvPr>
            <p:cNvSpPr/>
            <p:nvPr/>
          </p:nvSpPr>
          <p:spPr>
            <a:xfrm>
              <a:off x="4758125" y="2901850"/>
              <a:ext cx="16600" cy="35750"/>
            </a:xfrm>
            <a:custGeom>
              <a:avLst/>
              <a:gdLst/>
              <a:ahLst/>
              <a:cxnLst/>
              <a:rect l="l" t="t" r="r" b="b"/>
              <a:pathLst>
                <a:path w="664" h="1430" extrusionOk="0">
                  <a:moveTo>
                    <a:pt x="60" y="0"/>
                  </a:moveTo>
                  <a:cubicBezTo>
                    <a:pt x="29" y="0"/>
                    <a:pt x="0" y="21"/>
                    <a:pt x="8" y="53"/>
                  </a:cubicBezTo>
                  <a:cubicBezTo>
                    <a:pt x="127" y="517"/>
                    <a:pt x="354" y="910"/>
                    <a:pt x="461" y="1375"/>
                  </a:cubicBezTo>
                  <a:cubicBezTo>
                    <a:pt x="467" y="1412"/>
                    <a:pt x="499" y="1430"/>
                    <a:pt x="530" y="1430"/>
                  </a:cubicBezTo>
                  <a:cubicBezTo>
                    <a:pt x="559" y="1430"/>
                    <a:pt x="586" y="1415"/>
                    <a:pt x="592" y="1387"/>
                  </a:cubicBezTo>
                  <a:cubicBezTo>
                    <a:pt x="663" y="898"/>
                    <a:pt x="366" y="410"/>
                    <a:pt x="104" y="17"/>
                  </a:cubicBezTo>
                  <a:cubicBezTo>
                    <a:pt x="92" y="5"/>
                    <a:pt x="7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7" name="Google Shape;12891;p44">
              <a:extLst>
                <a:ext uri="{FF2B5EF4-FFF2-40B4-BE49-F238E27FC236}">
                  <a16:creationId xmlns:a16="http://schemas.microsoft.com/office/drawing/2014/main" id="{E9FBB91A-6182-19B9-7037-69B9038A28D1}"/>
                </a:ext>
              </a:extLst>
            </p:cNvPr>
            <p:cNvSpPr/>
            <p:nvPr/>
          </p:nvSpPr>
          <p:spPr>
            <a:xfrm>
              <a:off x="4713375" y="2838875"/>
              <a:ext cx="38600" cy="37150"/>
            </a:xfrm>
            <a:custGeom>
              <a:avLst/>
              <a:gdLst/>
              <a:ahLst/>
              <a:cxnLst/>
              <a:rect l="l" t="t" r="r" b="b"/>
              <a:pathLst>
                <a:path w="1544" h="1486" extrusionOk="0">
                  <a:moveTo>
                    <a:pt x="72" y="0"/>
                  </a:moveTo>
                  <a:cubicBezTo>
                    <a:pt x="24" y="0"/>
                    <a:pt x="0" y="36"/>
                    <a:pt x="24" y="84"/>
                  </a:cubicBezTo>
                  <a:cubicBezTo>
                    <a:pt x="191" y="322"/>
                    <a:pt x="536" y="441"/>
                    <a:pt x="774" y="608"/>
                  </a:cubicBezTo>
                  <a:cubicBezTo>
                    <a:pt x="1096" y="834"/>
                    <a:pt x="1322" y="1108"/>
                    <a:pt x="1489" y="1465"/>
                  </a:cubicBezTo>
                  <a:cubicBezTo>
                    <a:pt x="1489" y="1479"/>
                    <a:pt x="1498" y="1486"/>
                    <a:pt x="1509" y="1486"/>
                  </a:cubicBezTo>
                  <a:cubicBezTo>
                    <a:pt x="1525" y="1486"/>
                    <a:pt x="1544" y="1470"/>
                    <a:pt x="1536" y="1441"/>
                  </a:cubicBezTo>
                  <a:cubicBezTo>
                    <a:pt x="1394" y="1096"/>
                    <a:pt x="1203" y="798"/>
                    <a:pt x="953" y="536"/>
                  </a:cubicBezTo>
                  <a:cubicBezTo>
                    <a:pt x="739" y="310"/>
                    <a:pt x="381" y="12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2892;p44">
              <a:extLst>
                <a:ext uri="{FF2B5EF4-FFF2-40B4-BE49-F238E27FC236}">
                  <a16:creationId xmlns:a16="http://schemas.microsoft.com/office/drawing/2014/main" id="{6CB01ACD-F4E8-6FA6-DDB7-F9F86F36FF8F}"/>
                </a:ext>
              </a:extLst>
            </p:cNvPr>
            <p:cNvSpPr/>
            <p:nvPr/>
          </p:nvSpPr>
          <p:spPr>
            <a:xfrm>
              <a:off x="4629725" y="2792375"/>
              <a:ext cx="73400" cy="42975"/>
            </a:xfrm>
            <a:custGeom>
              <a:avLst/>
              <a:gdLst/>
              <a:ahLst/>
              <a:cxnLst/>
              <a:rect l="l" t="t" r="r" b="b"/>
              <a:pathLst>
                <a:path w="2936" h="1719" extrusionOk="0">
                  <a:moveTo>
                    <a:pt x="77" y="1"/>
                  </a:moveTo>
                  <a:cubicBezTo>
                    <a:pt x="38" y="1"/>
                    <a:pt x="1" y="31"/>
                    <a:pt x="1" y="74"/>
                  </a:cubicBezTo>
                  <a:cubicBezTo>
                    <a:pt x="48" y="527"/>
                    <a:pt x="727" y="860"/>
                    <a:pt x="1084" y="1051"/>
                  </a:cubicBezTo>
                  <a:cubicBezTo>
                    <a:pt x="1668" y="1360"/>
                    <a:pt x="2263" y="1563"/>
                    <a:pt x="2906" y="1706"/>
                  </a:cubicBezTo>
                  <a:cubicBezTo>
                    <a:pt x="2912" y="1715"/>
                    <a:pt x="2918" y="1719"/>
                    <a:pt x="2922" y="1719"/>
                  </a:cubicBezTo>
                  <a:cubicBezTo>
                    <a:pt x="2934" y="1719"/>
                    <a:pt x="2935" y="1691"/>
                    <a:pt x="2918" y="1682"/>
                  </a:cubicBezTo>
                  <a:cubicBezTo>
                    <a:pt x="2442" y="1396"/>
                    <a:pt x="1918" y="1182"/>
                    <a:pt x="1430" y="932"/>
                  </a:cubicBezTo>
                  <a:cubicBezTo>
                    <a:pt x="1156" y="801"/>
                    <a:pt x="894" y="670"/>
                    <a:pt x="656" y="491"/>
                  </a:cubicBezTo>
                  <a:cubicBezTo>
                    <a:pt x="465" y="348"/>
                    <a:pt x="310" y="134"/>
                    <a:pt x="120" y="15"/>
                  </a:cubicBezTo>
                  <a:cubicBezTo>
                    <a:pt x="107" y="5"/>
                    <a:pt x="92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12893;p44">
              <a:extLst>
                <a:ext uri="{FF2B5EF4-FFF2-40B4-BE49-F238E27FC236}">
                  <a16:creationId xmlns:a16="http://schemas.microsoft.com/office/drawing/2014/main" id="{D4EB680A-90D8-2FF4-008F-CC77CA55025C}"/>
                </a:ext>
              </a:extLst>
            </p:cNvPr>
            <p:cNvSpPr/>
            <p:nvPr/>
          </p:nvSpPr>
          <p:spPr>
            <a:xfrm>
              <a:off x="4634800" y="2762800"/>
              <a:ext cx="2875" cy="8150"/>
            </a:xfrm>
            <a:custGeom>
              <a:avLst/>
              <a:gdLst/>
              <a:ahLst/>
              <a:cxnLst/>
              <a:rect l="l" t="t" r="r" b="b"/>
              <a:pathLst>
                <a:path w="115" h="326" extrusionOk="0">
                  <a:moveTo>
                    <a:pt x="94" y="1"/>
                  </a:moveTo>
                  <a:cubicBezTo>
                    <a:pt x="88" y="1"/>
                    <a:pt x="84" y="6"/>
                    <a:pt x="84" y="19"/>
                  </a:cubicBezTo>
                  <a:cubicBezTo>
                    <a:pt x="36" y="103"/>
                    <a:pt x="36" y="210"/>
                    <a:pt x="0" y="317"/>
                  </a:cubicBezTo>
                  <a:cubicBezTo>
                    <a:pt x="0" y="323"/>
                    <a:pt x="9" y="326"/>
                    <a:pt x="18" y="326"/>
                  </a:cubicBezTo>
                  <a:cubicBezTo>
                    <a:pt x="27" y="326"/>
                    <a:pt x="36" y="323"/>
                    <a:pt x="36" y="317"/>
                  </a:cubicBezTo>
                  <a:cubicBezTo>
                    <a:pt x="60" y="222"/>
                    <a:pt x="60" y="126"/>
                    <a:pt x="107" y="31"/>
                  </a:cubicBezTo>
                  <a:cubicBezTo>
                    <a:pt x="115" y="16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12894;p44">
              <a:extLst>
                <a:ext uri="{FF2B5EF4-FFF2-40B4-BE49-F238E27FC236}">
                  <a16:creationId xmlns:a16="http://schemas.microsoft.com/office/drawing/2014/main" id="{BAFD0ADB-701A-3316-9280-2C30334C7784}"/>
                </a:ext>
              </a:extLst>
            </p:cNvPr>
            <p:cNvSpPr/>
            <p:nvPr/>
          </p:nvSpPr>
          <p:spPr>
            <a:xfrm>
              <a:off x="4640750" y="2704025"/>
              <a:ext cx="20850" cy="30475"/>
            </a:xfrm>
            <a:custGeom>
              <a:avLst/>
              <a:gdLst/>
              <a:ahLst/>
              <a:cxnLst/>
              <a:rect l="l" t="t" r="r" b="b"/>
              <a:pathLst>
                <a:path w="834" h="1219" extrusionOk="0">
                  <a:moveTo>
                    <a:pt x="822" y="1"/>
                  </a:moveTo>
                  <a:cubicBezTo>
                    <a:pt x="560" y="13"/>
                    <a:pt x="381" y="108"/>
                    <a:pt x="262" y="346"/>
                  </a:cubicBezTo>
                  <a:cubicBezTo>
                    <a:pt x="143" y="596"/>
                    <a:pt x="108" y="882"/>
                    <a:pt x="24" y="1144"/>
                  </a:cubicBezTo>
                  <a:cubicBezTo>
                    <a:pt x="0" y="1184"/>
                    <a:pt x="41" y="1219"/>
                    <a:pt x="78" y="1219"/>
                  </a:cubicBezTo>
                  <a:cubicBezTo>
                    <a:pt x="95" y="1219"/>
                    <a:pt x="112" y="1211"/>
                    <a:pt x="119" y="1191"/>
                  </a:cubicBezTo>
                  <a:cubicBezTo>
                    <a:pt x="298" y="834"/>
                    <a:pt x="393" y="168"/>
                    <a:pt x="822" y="37"/>
                  </a:cubicBezTo>
                  <a:cubicBezTo>
                    <a:pt x="834" y="37"/>
                    <a:pt x="834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1" name="Google Shape;12895;p44">
              <a:extLst>
                <a:ext uri="{FF2B5EF4-FFF2-40B4-BE49-F238E27FC236}">
                  <a16:creationId xmlns:a16="http://schemas.microsoft.com/office/drawing/2014/main" id="{E1441437-ED36-57F8-0992-E40A6FA5FFFA}"/>
                </a:ext>
              </a:extLst>
            </p:cNvPr>
            <p:cNvSpPr/>
            <p:nvPr/>
          </p:nvSpPr>
          <p:spPr>
            <a:xfrm>
              <a:off x="4675575" y="2678875"/>
              <a:ext cx="41100" cy="18075"/>
            </a:xfrm>
            <a:custGeom>
              <a:avLst/>
              <a:gdLst/>
              <a:ahLst/>
              <a:cxnLst/>
              <a:rect l="l" t="t" r="r" b="b"/>
              <a:pathLst>
                <a:path w="1644" h="723" extrusionOk="0">
                  <a:moveTo>
                    <a:pt x="1326" y="0"/>
                  </a:moveTo>
                  <a:cubicBezTo>
                    <a:pt x="852" y="0"/>
                    <a:pt x="374" y="415"/>
                    <a:pt x="36" y="673"/>
                  </a:cubicBezTo>
                  <a:cubicBezTo>
                    <a:pt x="1" y="691"/>
                    <a:pt x="11" y="722"/>
                    <a:pt x="34" y="722"/>
                  </a:cubicBezTo>
                  <a:cubicBezTo>
                    <a:pt x="42" y="722"/>
                    <a:pt x="51" y="718"/>
                    <a:pt x="60" y="709"/>
                  </a:cubicBezTo>
                  <a:cubicBezTo>
                    <a:pt x="310" y="531"/>
                    <a:pt x="536" y="388"/>
                    <a:pt x="834" y="292"/>
                  </a:cubicBezTo>
                  <a:cubicBezTo>
                    <a:pt x="1084" y="197"/>
                    <a:pt x="1334" y="185"/>
                    <a:pt x="1608" y="126"/>
                  </a:cubicBezTo>
                  <a:cubicBezTo>
                    <a:pt x="1643" y="114"/>
                    <a:pt x="1632" y="54"/>
                    <a:pt x="1608" y="54"/>
                  </a:cubicBezTo>
                  <a:cubicBezTo>
                    <a:pt x="1515" y="17"/>
                    <a:pt x="1420" y="0"/>
                    <a:pt x="13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2" name="Google Shape;12896;p44">
              <a:extLst>
                <a:ext uri="{FF2B5EF4-FFF2-40B4-BE49-F238E27FC236}">
                  <a16:creationId xmlns:a16="http://schemas.microsoft.com/office/drawing/2014/main" id="{26514EAB-AFD2-1313-92BB-BBE77F0F7218}"/>
                </a:ext>
              </a:extLst>
            </p:cNvPr>
            <p:cNvSpPr/>
            <p:nvPr/>
          </p:nvSpPr>
          <p:spPr>
            <a:xfrm>
              <a:off x="4692000" y="2682900"/>
              <a:ext cx="25275" cy="10525"/>
            </a:xfrm>
            <a:custGeom>
              <a:avLst/>
              <a:gdLst/>
              <a:ahLst/>
              <a:cxnLst/>
              <a:rect l="l" t="t" r="r" b="b"/>
              <a:pathLst>
                <a:path w="1011" h="421" extrusionOk="0">
                  <a:moveTo>
                    <a:pt x="951" y="1"/>
                  </a:moveTo>
                  <a:cubicBezTo>
                    <a:pt x="629" y="60"/>
                    <a:pt x="236" y="108"/>
                    <a:pt x="10" y="370"/>
                  </a:cubicBezTo>
                  <a:cubicBezTo>
                    <a:pt x="0" y="399"/>
                    <a:pt x="7" y="420"/>
                    <a:pt x="22" y="420"/>
                  </a:cubicBezTo>
                  <a:cubicBezTo>
                    <a:pt x="26" y="420"/>
                    <a:pt x="30" y="419"/>
                    <a:pt x="34" y="417"/>
                  </a:cubicBezTo>
                  <a:cubicBezTo>
                    <a:pt x="332" y="251"/>
                    <a:pt x="629" y="143"/>
                    <a:pt x="963" y="60"/>
                  </a:cubicBezTo>
                  <a:cubicBezTo>
                    <a:pt x="1010" y="60"/>
                    <a:pt x="986" y="1"/>
                    <a:pt x="9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2897;p44">
              <a:extLst>
                <a:ext uri="{FF2B5EF4-FFF2-40B4-BE49-F238E27FC236}">
                  <a16:creationId xmlns:a16="http://schemas.microsoft.com/office/drawing/2014/main" id="{BB32A408-3C57-F795-8259-E8A074C0414A}"/>
                </a:ext>
              </a:extLst>
            </p:cNvPr>
            <p:cNvSpPr/>
            <p:nvPr/>
          </p:nvSpPr>
          <p:spPr>
            <a:xfrm>
              <a:off x="4655925" y="2702850"/>
              <a:ext cx="20275" cy="33225"/>
            </a:xfrm>
            <a:custGeom>
              <a:avLst/>
              <a:gdLst/>
              <a:ahLst/>
              <a:cxnLst/>
              <a:rect l="l" t="t" r="r" b="b"/>
              <a:pathLst>
                <a:path w="811" h="1329" extrusionOk="0">
                  <a:moveTo>
                    <a:pt x="774" y="0"/>
                  </a:moveTo>
                  <a:cubicBezTo>
                    <a:pt x="346" y="298"/>
                    <a:pt x="96" y="798"/>
                    <a:pt x="1" y="1298"/>
                  </a:cubicBezTo>
                  <a:cubicBezTo>
                    <a:pt x="1" y="1313"/>
                    <a:pt x="20" y="1328"/>
                    <a:pt x="34" y="1328"/>
                  </a:cubicBezTo>
                  <a:cubicBezTo>
                    <a:pt x="42" y="1328"/>
                    <a:pt x="48" y="1323"/>
                    <a:pt x="48" y="1310"/>
                  </a:cubicBezTo>
                  <a:cubicBezTo>
                    <a:pt x="179" y="810"/>
                    <a:pt x="346" y="346"/>
                    <a:pt x="774" y="36"/>
                  </a:cubicBezTo>
                  <a:cubicBezTo>
                    <a:pt x="810" y="24"/>
                    <a:pt x="79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2898;p44">
              <a:extLst>
                <a:ext uri="{FF2B5EF4-FFF2-40B4-BE49-F238E27FC236}">
                  <a16:creationId xmlns:a16="http://schemas.microsoft.com/office/drawing/2014/main" id="{480FD930-8064-107B-C98C-9135FFB7C98B}"/>
                </a:ext>
              </a:extLst>
            </p:cNvPr>
            <p:cNvSpPr/>
            <p:nvPr/>
          </p:nvSpPr>
          <p:spPr>
            <a:xfrm>
              <a:off x="4666475" y="2788200"/>
              <a:ext cx="29075" cy="16175"/>
            </a:xfrm>
            <a:custGeom>
              <a:avLst/>
              <a:gdLst/>
              <a:ahLst/>
              <a:cxnLst/>
              <a:rect l="l" t="t" r="r" b="b"/>
              <a:pathLst>
                <a:path w="1163" h="647" extrusionOk="0">
                  <a:moveTo>
                    <a:pt x="111" y="0"/>
                  </a:moveTo>
                  <a:cubicBezTo>
                    <a:pt x="51" y="0"/>
                    <a:pt x="0" y="97"/>
                    <a:pt x="79" y="146"/>
                  </a:cubicBezTo>
                  <a:cubicBezTo>
                    <a:pt x="388" y="349"/>
                    <a:pt x="733" y="634"/>
                    <a:pt x="1114" y="646"/>
                  </a:cubicBezTo>
                  <a:cubicBezTo>
                    <a:pt x="1162" y="646"/>
                    <a:pt x="1162" y="587"/>
                    <a:pt x="1138" y="575"/>
                  </a:cubicBezTo>
                  <a:cubicBezTo>
                    <a:pt x="936" y="503"/>
                    <a:pt x="769" y="444"/>
                    <a:pt x="603" y="325"/>
                  </a:cubicBezTo>
                  <a:lnTo>
                    <a:pt x="150" y="15"/>
                  </a:lnTo>
                  <a:cubicBezTo>
                    <a:pt x="137" y="5"/>
                    <a:pt x="12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2899;p44">
              <a:extLst>
                <a:ext uri="{FF2B5EF4-FFF2-40B4-BE49-F238E27FC236}">
                  <a16:creationId xmlns:a16="http://schemas.microsoft.com/office/drawing/2014/main" id="{7CE823CE-1658-8AA7-8D53-29A76FAE796C}"/>
                </a:ext>
              </a:extLst>
            </p:cNvPr>
            <p:cNvSpPr/>
            <p:nvPr/>
          </p:nvSpPr>
          <p:spPr>
            <a:xfrm>
              <a:off x="4681200" y="2734900"/>
              <a:ext cx="17275" cy="24050"/>
            </a:xfrm>
            <a:custGeom>
              <a:avLst/>
              <a:gdLst/>
              <a:ahLst/>
              <a:cxnLst/>
              <a:rect l="l" t="t" r="r" b="b"/>
              <a:pathLst>
                <a:path w="691" h="962" extrusionOk="0">
                  <a:moveTo>
                    <a:pt x="642" y="1"/>
                  </a:moveTo>
                  <a:cubicBezTo>
                    <a:pt x="638" y="1"/>
                    <a:pt x="635" y="2"/>
                    <a:pt x="633" y="4"/>
                  </a:cubicBezTo>
                  <a:cubicBezTo>
                    <a:pt x="323" y="76"/>
                    <a:pt x="180" y="564"/>
                    <a:pt x="49" y="826"/>
                  </a:cubicBezTo>
                  <a:cubicBezTo>
                    <a:pt x="0" y="891"/>
                    <a:pt x="74" y="962"/>
                    <a:pt x="141" y="962"/>
                  </a:cubicBezTo>
                  <a:cubicBezTo>
                    <a:pt x="172" y="962"/>
                    <a:pt x="201" y="947"/>
                    <a:pt x="216" y="909"/>
                  </a:cubicBezTo>
                  <a:cubicBezTo>
                    <a:pt x="287" y="766"/>
                    <a:pt x="347" y="599"/>
                    <a:pt x="442" y="445"/>
                  </a:cubicBezTo>
                  <a:cubicBezTo>
                    <a:pt x="514" y="314"/>
                    <a:pt x="621" y="195"/>
                    <a:pt x="680" y="52"/>
                  </a:cubicBezTo>
                  <a:cubicBezTo>
                    <a:pt x="690" y="22"/>
                    <a:pt x="660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2900;p44">
              <a:extLst>
                <a:ext uri="{FF2B5EF4-FFF2-40B4-BE49-F238E27FC236}">
                  <a16:creationId xmlns:a16="http://schemas.microsoft.com/office/drawing/2014/main" id="{282D9C2D-E5AA-7C9F-483F-5C29ECAF8ADB}"/>
                </a:ext>
              </a:extLst>
            </p:cNvPr>
            <p:cNvSpPr/>
            <p:nvPr/>
          </p:nvSpPr>
          <p:spPr>
            <a:xfrm>
              <a:off x="4734800" y="2693200"/>
              <a:ext cx="5900" cy="1625"/>
            </a:xfrm>
            <a:custGeom>
              <a:avLst/>
              <a:gdLst/>
              <a:ahLst/>
              <a:cxnLst/>
              <a:rect l="l" t="t" r="r" b="b"/>
              <a:pathLst>
                <a:path w="236" h="65" extrusionOk="0">
                  <a:moveTo>
                    <a:pt x="225" y="0"/>
                  </a:moveTo>
                  <a:cubicBezTo>
                    <a:pt x="222" y="0"/>
                    <a:pt x="219" y="2"/>
                    <a:pt x="215" y="5"/>
                  </a:cubicBezTo>
                  <a:cubicBezTo>
                    <a:pt x="167" y="29"/>
                    <a:pt x="96" y="29"/>
                    <a:pt x="48" y="29"/>
                  </a:cubicBezTo>
                  <a:cubicBezTo>
                    <a:pt x="1" y="29"/>
                    <a:pt x="1" y="65"/>
                    <a:pt x="36" y="65"/>
                  </a:cubicBezTo>
                  <a:cubicBezTo>
                    <a:pt x="96" y="65"/>
                    <a:pt x="167" y="65"/>
                    <a:pt x="227" y="17"/>
                  </a:cubicBezTo>
                  <a:cubicBezTo>
                    <a:pt x="235" y="9"/>
                    <a:pt x="232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12901;p44">
              <a:extLst>
                <a:ext uri="{FF2B5EF4-FFF2-40B4-BE49-F238E27FC236}">
                  <a16:creationId xmlns:a16="http://schemas.microsoft.com/office/drawing/2014/main" id="{D327B90B-C140-3F07-DA09-9D481D9DB9A5}"/>
                </a:ext>
              </a:extLst>
            </p:cNvPr>
            <p:cNvSpPr/>
            <p:nvPr/>
          </p:nvSpPr>
          <p:spPr>
            <a:xfrm>
              <a:off x="4729525" y="2678275"/>
              <a:ext cx="22175" cy="10075"/>
            </a:xfrm>
            <a:custGeom>
              <a:avLst/>
              <a:gdLst/>
              <a:ahLst/>
              <a:cxnLst/>
              <a:rect l="l" t="t" r="r" b="b"/>
              <a:pathLst>
                <a:path w="887" h="403" extrusionOk="0">
                  <a:moveTo>
                    <a:pt x="332" y="1"/>
                  </a:moveTo>
                  <a:cubicBezTo>
                    <a:pt x="228" y="1"/>
                    <a:pt x="122" y="26"/>
                    <a:pt x="21" y="78"/>
                  </a:cubicBezTo>
                  <a:cubicBezTo>
                    <a:pt x="0" y="89"/>
                    <a:pt x="16" y="154"/>
                    <a:pt x="52" y="154"/>
                  </a:cubicBezTo>
                  <a:cubicBezTo>
                    <a:pt x="57" y="154"/>
                    <a:pt x="63" y="153"/>
                    <a:pt x="69" y="150"/>
                  </a:cubicBezTo>
                  <a:cubicBezTo>
                    <a:pt x="112" y="137"/>
                    <a:pt x="157" y="132"/>
                    <a:pt x="202" y="132"/>
                  </a:cubicBezTo>
                  <a:cubicBezTo>
                    <a:pt x="419" y="132"/>
                    <a:pt x="649" y="260"/>
                    <a:pt x="807" y="388"/>
                  </a:cubicBezTo>
                  <a:cubicBezTo>
                    <a:pt x="818" y="398"/>
                    <a:pt x="829" y="403"/>
                    <a:pt x="840" y="403"/>
                  </a:cubicBezTo>
                  <a:cubicBezTo>
                    <a:pt x="866" y="403"/>
                    <a:pt x="887" y="377"/>
                    <a:pt x="878" y="352"/>
                  </a:cubicBezTo>
                  <a:cubicBezTo>
                    <a:pt x="772" y="123"/>
                    <a:pt x="559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2902;p44">
              <a:extLst>
                <a:ext uri="{FF2B5EF4-FFF2-40B4-BE49-F238E27FC236}">
                  <a16:creationId xmlns:a16="http://schemas.microsoft.com/office/drawing/2014/main" id="{7E258B92-1EC9-5974-5DED-A326FC6DB2DB}"/>
                </a:ext>
              </a:extLst>
            </p:cNvPr>
            <p:cNvSpPr/>
            <p:nvPr/>
          </p:nvSpPr>
          <p:spPr>
            <a:xfrm>
              <a:off x="4759075" y="2690875"/>
              <a:ext cx="43925" cy="14525"/>
            </a:xfrm>
            <a:custGeom>
              <a:avLst/>
              <a:gdLst/>
              <a:ahLst/>
              <a:cxnLst/>
              <a:rect l="l" t="t" r="r" b="b"/>
              <a:pathLst>
                <a:path w="1757" h="581" extrusionOk="0">
                  <a:moveTo>
                    <a:pt x="104" y="0"/>
                  </a:moveTo>
                  <a:cubicBezTo>
                    <a:pt x="25" y="0"/>
                    <a:pt x="1" y="124"/>
                    <a:pt x="77" y="146"/>
                  </a:cubicBezTo>
                  <a:cubicBezTo>
                    <a:pt x="577" y="224"/>
                    <a:pt x="1086" y="580"/>
                    <a:pt x="1597" y="580"/>
                  </a:cubicBezTo>
                  <a:cubicBezTo>
                    <a:pt x="1634" y="580"/>
                    <a:pt x="1671" y="579"/>
                    <a:pt x="1709" y="574"/>
                  </a:cubicBezTo>
                  <a:cubicBezTo>
                    <a:pt x="1744" y="574"/>
                    <a:pt x="1756" y="515"/>
                    <a:pt x="1732" y="515"/>
                  </a:cubicBezTo>
                  <a:cubicBezTo>
                    <a:pt x="1411" y="455"/>
                    <a:pt x="1137" y="396"/>
                    <a:pt x="816" y="277"/>
                  </a:cubicBezTo>
                  <a:cubicBezTo>
                    <a:pt x="601" y="182"/>
                    <a:pt x="363" y="86"/>
                    <a:pt x="125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2903;p44">
              <a:extLst>
                <a:ext uri="{FF2B5EF4-FFF2-40B4-BE49-F238E27FC236}">
                  <a16:creationId xmlns:a16="http://schemas.microsoft.com/office/drawing/2014/main" id="{F59E55C3-095F-EEED-63FA-E948A5F4B7AC}"/>
                </a:ext>
              </a:extLst>
            </p:cNvPr>
            <p:cNvSpPr/>
            <p:nvPr/>
          </p:nvSpPr>
          <p:spPr>
            <a:xfrm>
              <a:off x="4816975" y="2698025"/>
              <a:ext cx="26800" cy="10300"/>
            </a:xfrm>
            <a:custGeom>
              <a:avLst/>
              <a:gdLst/>
              <a:ahLst/>
              <a:cxnLst/>
              <a:rect l="l" t="t" r="r" b="b"/>
              <a:pathLst>
                <a:path w="1072" h="412" extrusionOk="0">
                  <a:moveTo>
                    <a:pt x="964" y="1"/>
                  </a:moveTo>
                  <a:cubicBezTo>
                    <a:pt x="960" y="1"/>
                    <a:pt x="956" y="1"/>
                    <a:pt x="952" y="3"/>
                  </a:cubicBezTo>
                  <a:cubicBezTo>
                    <a:pt x="809" y="15"/>
                    <a:pt x="714" y="110"/>
                    <a:pt x="583" y="158"/>
                  </a:cubicBezTo>
                  <a:cubicBezTo>
                    <a:pt x="511" y="185"/>
                    <a:pt x="439" y="195"/>
                    <a:pt x="366" y="195"/>
                  </a:cubicBezTo>
                  <a:cubicBezTo>
                    <a:pt x="282" y="195"/>
                    <a:pt x="196" y="182"/>
                    <a:pt x="107" y="169"/>
                  </a:cubicBezTo>
                  <a:cubicBezTo>
                    <a:pt x="98" y="165"/>
                    <a:pt x="89" y="163"/>
                    <a:pt x="81" y="163"/>
                  </a:cubicBezTo>
                  <a:cubicBezTo>
                    <a:pt x="26" y="163"/>
                    <a:pt x="0" y="257"/>
                    <a:pt x="83" y="288"/>
                  </a:cubicBezTo>
                  <a:cubicBezTo>
                    <a:pt x="240" y="341"/>
                    <a:pt x="444" y="412"/>
                    <a:pt x="620" y="412"/>
                  </a:cubicBezTo>
                  <a:cubicBezTo>
                    <a:pt x="644" y="412"/>
                    <a:pt x="668" y="410"/>
                    <a:pt x="690" y="408"/>
                  </a:cubicBezTo>
                  <a:cubicBezTo>
                    <a:pt x="869" y="396"/>
                    <a:pt x="1071" y="253"/>
                    <a:pt x="1036" y="62"/>
                  </a:cubicBezTo>
                  <a:cubicBezTo>
                    <a:pt x="1036" y="41"/>
                    <a:pt x="998" y="1"/>
                    <a:pt x="9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2904;p44">
              <a:extLst>
                <a:ext uri="{FF2B5EF4-FFF2-40B4-BE49-F238E27FC236}">
                  <a16:creationId xmlns:a16="http://schemas.microsoft.com/office/drawing/2014/main" id="{CBBCADB5-48DF-65FD-B8D1-38B0B7E651DC}"/>
                </a:ext>
              </a:extLst>
            </p:cNvPr>
            <p:cNvSpPr/>
            <p:nvPr/>
          </p:nvSpPr>
          <p:spPr>
            <a:xfrm>
              <a:off x="4850125" y="2628725"/>
              <a:ext cx="17750" cy="61175"/>
            </a:xfrm>
            <a:custGeom>
              <a:avLst/>
              <a:gdLst/>
              <a:ahLst/>
              <a:cxnLst/>
              <a:rect l="l" t="t" r="r" b="b"/>
              <a:pathLst>
                <a:path w="710" h="2447" extrusionOk="0">
                  <a:moveTo>
                    <a:pt x="555" y="1"/>
                  </a:moveTo>
                  <a:cubicBezTo>
                    <a:pt x="537" y="1"/>
                    <a:pt x="519" y="12"/>
                    <a:pt x="519" y="36"/>
                  </a:cubicBezTo>
                  <a:cubicBezTo>
                    <a:pt x="496" y="465"/>
                    <a:pt x="496" y="965"/>
                    <a:pt x="412" y="1382"/>
                  </a:cubicBezTo>
                  <a:cubicBezTo>
                    <a:pt x="317" y="1751"/>
                    <a:pt x="103" y="2048"/>
                    <a:pt x="7" y="2418"/>
                  </a:cubicBezTo>
                  <a:cubicBezTo>
                    <a:pt x="1" y="2437"/>
                    <a:pt x="1" y="2446"/>
                    <a:pt x="5" y="2446"/>
                  </a:cubicBezTo>
                  <a:cubicBezTo>
                    <a:pt x="9" y="2446"/>
                    <a:pt x="14" y="2440"/>
                    <a:pt x="19" y="2429"/>
                  </a:cubicBezTo>
                  <a:cubicBezTo>
                    <a:pt x="245" y="2072"/>
                    <a:pt x="496" y="1775"/>
                    <a:pt x="603" y="1358"/>
                  </a:cubicBezTo>
                  <a:cubicBezTo>
                    <a:pt x="710" y="905"/>
                    <a:pt x="615" y="501"/>
                    <a:pt x="591" y="36"/>
                  </a:cubicBezTo>
                  <a:cubicBezTo>
                    <a:pt x="591" y="12"/>
                    <a:pt x="573" y="1"/>
                    <a:pt x="5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12905;p44">
              <a:extLst>
                <a:ext uri="{FF2B5EF4-FFF2-40B4-BE49-F238E27FC236}">
                  <a16:creationId xmlns:a16="http://schemas.microsoft.com/office/drawing/2014/main" id="{1AF786AB-D98A-DE48-062C-98458282F102}"/>
                </a:ext>
              </a:extLst>
            </p:cNvPr>
            <p:cNvSpPr/>
            <p:nvPr/>
          </p:nvSpPr>
          <p:spPr>
            <a:xfrm>
              <a:off x="4859525" y="2605875"/>
              <a:ext cx="4050" cy="11050"/>
            </a:xfrm>
            <a:custGeom>
              <a:avLst/>
              <a:gdLst/>
              <a:ahLst/>
              <a:cxnLst/>
              <a:rect l="l" t="t" r="r" b="b"/>
              <a:pathLst>
                <a:path w="162" h="442" extrusionOk="0">
                  <a:moveTo>
                    <a:pt x="18" y="1"/>
                  </a:moveTo>
                  <a:cubicBezTo>
                    <a:pt x="9" y="1"/>
                    <a:pt x="0" y="4"/>
                    <a:pt x="0" y="10"/>
                  </a:cubicBezTo>
                  <a:cubicBezTo>
                    <a:pt x="48" y="153"/>
                    <a:pt x="108" y="272"/>
                    <a:pt x="108" y="415"/>
                  </a:cubicBezTo>
                  <a:cubicBezTo>
                    <a:pt x="114" y="432"/>
                    <a:pt x="128" y="441"/>
                    <a:pt x="140" y="441"/>
                  </a:cubicBezTo>
                  <a:cubicBezTo>
                    <a:pt x="152" y="441"/>
                    <a:pt x="161" y="432"/>
                    <a:pt x="155" y="415"/>
                  </a:cubicBezTo>
                  <a:cubicBezTo>
                    <a:pt x="155" y="272"/>
                    <a:pt x="96" y="153"/>
                    <a:pt x="36" y="10"/>
                  </a:cubicBezTo>
                  <a:cubicBezTo>
                    <a:pt x="36" y="4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12906;p44">
              <a:extLst>
                <a:ext uri="{FF2B5EF4-FFF2-40B4-BE49-F238E27FC236}">
                  <a16:creationId xmlns:a16="http://schemas.microsoft.com/office/drawing/2014/main" id="{F39D69EF-04FD-116F-A017-373793E5EE9D}"/>
                </a:ext>
              </a:extLst>
            </p:cNvPr>
            <p:cNvSpPr/>
            <p:nvPr/>
          </p:nvSpPr>
          <p:spPr>
            <a:xfrm>
              <a:off x="4858025" y="2595825"/>
              <a:ext cx="925" cy="2725"/>
            </a:xfrm>
            <a:custGeom>
              <a:avLst/>
              <a:gdLst/>
              <a:ahLst/>
              <a:cxnLst/>
              <a:rect l="l" t="t" r="r" b="b"/>
              <a:pathLst>
                <a:path w="37" h="109" extrusionOk="0">
                  <a:moveTo>
                    <a:pt x="19" y="1"/>
                  </a:moveTo>
                  <a:cubicBezTo>
                    <a:pt x="10" y="1"/>
                    <a:pt x="1" y="7"/>
                    <a:pt x="1" y="19"/>
                  </a:cubicBezTo>
                  <a:lnTo>
                    <a:pt x="1" y="90"/>
                  </a:lnTo>
                  <a:cubicBezTo>
                    <a:pt x="1" y="102"/>
                    <a:pt x="10" y="108"/>
                    <a:pt x="19" y="108"/>
                  </a:cubicBezTo>
                  <a:cubicBezTo>
                    <a:pt x="28" y="108"/>
                    <a:pt x="37" y="102"/>
                    <a:pt x="37" y="90"/>
                  </a:cubicBezTo>
                  <a:lnTo>
                    <a:pt x="37" y="19"/>
                  </a:lnTo>
                  <a:cubicBezTo>
                    <a:pt x="37" y="7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12907;p44">
              <a:extLst>
                <a:ext uri="{FF2B5EF4-FFF2-40B4-BE49-F238E27FC236}">
                  <a16:creationId xmlns:a16="http://schemas.microsoft.com/office/drawing/2014/main" id="{0B7E262E-B114-7312-9B47-B6355E68B140}"/>
                </a:ext>
              </a:extLst>
            </p:cNvPr>
            <p:cNvSpPr/>
            <p:nvPr/>
          </p:nvSpPr>
          <p:spPr>
            <a:xfrm>
              <a:off x="4861700" y="2631825"/>
              <a:ext cx="13325" cy="58775"/>
            </a:xfrm>
            <a:custGeom>
              <a:avLst/>
              <a:gdLst/>
              <a:ahLst/>
              <a:cxnLst/>
              <a:rect l="l" t="t" r="r" b="b"/>
              <a:pathLst>
                <a:path w="533" h="2351" extrusionOk="0">
                  <a:moveTo>
                    <a:pt x="359" y="1"/>
                  </a:moveTo>
                  <a:cubicBezTo>
                    <a:pt x="329" y="1"/>
                    <a:pt x="291" y="29"/>
                    <a:pt x="306" y="67"/>
                  </a:cubicBezTo>
                  <a:cubicBezTo>
                    <a:pt x="437" y="841"/>
                    <a:pt x="354" y="1627"/>
                    <a:pt x="9" y="2305"/>
                  </a:cubicBezTo>
                  <a:cubicBezTo>
                    <a:pt x="0" y="2331"/>
                    <a:pt x="16" y="2351"/>
                    <a:pt x="35" y="2351"/>
                  </a:cubicBezTo>
                  <a:cubicBezTo>
                    <a:pt x="42" y="2351"/>
                    <a:pt x="50" y="2348"/>
                    <a:pt x="56" y="2341"/>
                  </a:cubicBezTo>
                  <a:cubicBezTo>
                    <a:pt x="485" y="1674"/>
                    <a:pt x="533" y="793"/>
                    <a:pt x="390" y="31"/>
                  </a:cubicBezTo>
                  <a:cubicBezTo>
                    <a:pt x="390" y="10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12908;p44">
              <a:extLst>
                <a:ext uri="{FF2B5EF4-FFF2-40B4-BE49-F238E27FC236}">
                  <a16:creationId xmlns:a16="http://schemas.microsoft.com/office/drawing/2014/main" id="{C3088EC9-0AF0-AD9F-9E50-53B37DC06443}"/>
                </a:ext>
              </a:extLst>
            </p:cNvPr>
            <p:cNvSpPr/>
            <p:nvPr/>
          </p:nvSpPr>
          <p:spPr>
            <a:xfrm>
              <a:off x="4848500" y="2708675"/>
              <a:ext cx="6450" cy="2825"/>
            </a:xfrm>
            <a:custGeom>
              <a:avLst/>
              <a:gdLst/>
              <a:ahLst/>
              <a:cxnLst/>
              <a:rect l="l" t="t" r="r" b="b"/>
              <a:pathLst>
                <a:path w="258" h="113" extrusionOk="0">
                  <a:moveTo>
                    <a:pt x="210" y="1"/>
                  </a:moveTo>
                  <a:cubicBezTo>
                    <a:pt x="204" y="1"/>
                    <a:pt x="198" y="2"/>
                    <a:pt x="191" y="5"/>
                  </a:cubicBezTo>
                  <a:cubicBezTo>
                    <a:pt x="132" y="41"/>
                    <a:pt x="84" y="65"/>
                    <a:pt x="25" y="65"/>
                  </a:cubicBezTo>
                  <a:cubicBezTo>
                    <a:pt x="1" y="65"/>
                    <a:pt x="1" y="113"/>
                    <a:pt x="25" y="113"/>
                  </a:cubicBezTo>
                  <a:cubicBezTo>
                    <a:pt x="108" y="113"/>
                    <a:pt x="168" y="101"/>
                    <a:pt x="227" y="65"/>
                  </a:cubicBezTo>
                  <a:cubicBezTo>
                    <a:pt x="258" y="55"/>
                    <a:pt x="245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12909;p44">
              <a:extLst>
                <a:ext uri="{FF2B5EF4-FFF2-40B4-BE49-F238E27FC236}">
                  <a16:creationId xmlns:a16="http://schemas.microsoft.com/office/drawing/2014/main" id="{57611FA9-4DB0-23E1-CCE4-859CCC6D33E5}"/>
                </a:ext>
              </a:extLst>
            </p:cNvPr>
            <p:cNvSpPr/>
            <p:nvPr/>
          </p:nvSpPr>
          <p:spPr>
            <a:xfrm>
              <a:off x="4802125" y="2706250"/>
              <a:ext cx="35100" cy="13350"/>
            </a:xfrm>
            <a:custGeom>
              <a:avLst/>
              <a:gdLst/>
              <a:ahLst/>
              <a:cxnLst/>
              <a:rect l="l" t="t" r="r" b="b"/>
              <a:pathLst>
                <a:path w="1404" h="534" extrusionOk="0">
                  <a:moveTo>
                    <a:pt x="66" y="1"/>
                  </a:moveTo>
                  <a:cubicBezTo>
                    <a:pt x="39" y="1"/>
                    <a:pt x="1" y="40"/>
                    <a:pt x="10" y="79"/>
                  </a:cubicBezTo>
                  <a:cubicBezTo>
                    <a:pt x="142" y="400"/>
                    <a:pt x="543" y="533"/>
                    <a:pt x="915" y="533"/>
                  </a:cubicBezTo>
                  <a:cubicBezTo>
                    <a:pt x="1080" y="533"/>
                    <a:pt x="1240" y="507"/>
                    <a:pt x="1368" y="460"/>
                  </a:cubicBezTo>
                  <a:cubicBezTo>
                    <a:pt x="1403" y="448"/>
                    <a:pt x="1403" y="400"/>
                    <a:pt x="1368" y="400"/>
                  </a:cubicBezTo>
                  <a:cubicBezTo>
                    <a:pt x="1328" y="404"/>
                    <a:pt x="1286" y="406"/>
                    <a:pt x="1244" y="406"/>
                  </a:cubicBezTo>
                  <a:cubicBezTo>
                    <a:pt x="1046" y="406"/>
                    <a:pt x="830" y="364"/>
                    <a:pt x="653" y="305"/>
                  </a:cubicBezTo>
                  <a:cubicBezTo>
                    <a:pt x="439" y="221"/>
                    <a:pt x="284" y="79"/>
                    <a:pt x="82" y="7"/>
                  </a:cubicBezTo>
                  <a:cubicBezTo>
                    <a:pt x="78" y="3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12910;p44">
              <a:extLst>
                <a:ext uri="{FF2B5EF4-FFF2-40B4-BE49-F238E27FC236}">
                  <a16:creationId xmlns:a16="http://schemas.microsoft.com/office/drawing/2014/main" id="{37A09A15-4FDB-3360-606D-D7191026FCDD}"/>
                </a:ext>
              </a:extLst>
            </p:cNvPr>
            <p:cNvSpPr/>
            <p:nvPr/>
          </p:nvSpPr>
          <p:spPr>
            <a:xfrm>
              <a:off x="4776175" y="2699750"/>
              <a:ext cx="13975" cy="6275"/>
            </a:xfrm>
            <a:custGeom>
              <a:avLst/>
              <a:gdLst/>
              <a:ahLst/>
              <a:cxnLst/>
              <a:rect l="l" t="t" r="r" b="b"/>
              <a:pathLst>
                <a:path w="559" h="251" extrusionOk="0">
                  <a:moveTo>
                    <a:pt x="105" y="1"/>
                  </a:moveTo>
                  <a:cubicBezTo>
                    <a:pt x="89" y="1"/>
                    <a:pt x="71" y="2"/>
                    <a:pt x="48" y="5"/>
                  </a:cubicBezTo>
                  <a:cubicBezTo>
                    <a:pt x="25" y="29"/>
                    <a:pt x="1" y="53"/>
                    <a:pt x="25" y="89"/>
                  </a:cubicBezTo>
                  <a:cubicBezTo>
                    <a:pt x="60" y="160"/>
                    <a:pt x="108" y="172"/>
                    <a:pt x="203" y="184"/>
                  </a:cubicBezTo>
                  <a:cubicBezTo>
                    <a:pt x="286" y="208"/>
                    <a:pt x="358" y="231"/>
                    <a:pt x="453" y="243"/>
                  </a:cubicBezTo>
                  <a:cubicBezTo>
                    <a:pt x="463" y="248"/>
                    <a:pt x="473" y="251"/>
                    <a:pt x="482" y="251"/>
                  </a:cubicBezTo>
                  <a:cubicBezTo>
                    <a:pt x="535" y="251"/>
                    <a:pt x="559" y="168"/>
                    <a:pt x="477" y="148"/>
                  </a:cubicBezTo>
                  <a:cubicBezTo>
                    <a:pt x="406" y="124"/>
                    <a:pt x="322" y="100"/>
                    <a:pt x="239" y="53"/>
                  </a:cubicBezTo>
                  <a:cubicBezTo>
                    <a:pt x="184" y="16"/>
                    <a:pt x="15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2911;p44">
              <a:extLst>
                <a:ext uri="{FF2B5EF4-FFF2-40B4-BE49-F238E27FC236}">
                  <a16:creationId xmlns:a16="http://schemas.microsoft.com/office/drawing/2014/main" id="{493C16F0-55C9-DBF3-968B-FADC904937F2}"/>
                </a:ext>
              </a:extLst>
            </p:cNvPr>
            <p:cNvSpPr/>
            <p:nvPr/>
          </p:nvSpPr>
          <p:spPr>
            <a:xfrm>
              <a:off x="4755350" y="2704325"/>
              <a:ext cx="14300" cy="5400"/>
            </a:xfrm>
            <a:custGeom>
              <a:avLst/>
              <a:gdLst/>
              <a:ahLst/>
              <a:cxnLst/>
              <a:rect l="l" t="t" r="r" b="b"/>
              <a:pathLst>
                <a:path w="572" h="216" extrusionOk="0">
                  <a:moveTo>
                    <a:pt x="60" y="1"/>
                  </a:moveTo>
                  <a:cubicBezTo>
                    <a:pt x="0" y="36"/>
                    <a:pt x="0" y="120"/>
                    <a:pt x="60" y="120"/>
                  </a:cubicBezTo>
                  <a:cubicBezTo>
                    <a:pt x="155" y="120"/>
                    <a:pt x="226" y="156"/>
                    <a:pt x="298" y="167"/>
                  </a:cubicBezTo>
                  <a:cubicBezTo>
                    <a:pt x="369" y="203"/>
                    <a:pt x="441" y="203"/>
                    <a:pt x="512" y="215"/>
                  </a:cubicBezTo>
                  <a:cubicBezTo>
                    <a:pt x="560" y="215"/>
                    <a:pt x="572" y="167"/>
                    <a:pt x="536" y="144"/>
                  </a:cubicBezTo>
                  <a:cubicBezTo>
                    <a:pt x="465" y="96"/>
                    <a:pt x="405" y="48"/>
                    <a:pt x="322" y="36"/>
                  </a:cubicBezTo>
                  <a:cubicBezTo>
                    <a:pt x="226" y="25"/>
                    <a:pt x="155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2912;p44">
              <a:extLst>
                <a:ext uri="{FF2B5EF4-FFF2-40B4-BE49-F238E27FC236}">
                  <a16:creationId xmlns:a16="http://schemas.microsoft.com/office/drawing/2014/main" id="{6B0590C8-D802-CC3A-4282-EF321BCD5F1C}"/>
                </a:ext>
              </a:extLst>
            </p:cNvPr>
            <p:cNvSpPr/>
            <p:nvPr/>
          </p:nvSpPr>
          <p:spPr>
            <a:xfrm>
              <a:off x="4834825" y="2578725"/>
              <a:ext cx="11900" cy="9800"/>
            </a:xfrm>
            <a:custGeom>
              <a:avLst/>
              <a:gdLst/>
              <a:ahLst/>
              <a:cxnLst/>
              <a:rect l="l" t="t" r="r" b="b"/>
              <a:pathLst>
                <a:path w="476" h="392" extrusionOk="0">
                  <a:moveTo>
                    <a:pt x="36" y="0"/>
                  </a:moveTo>
                  <a:cubicBezTo>
                    <a:pt x="0" y="0"/>
                    <a:pt x="0" y="48"/>
                    <a:pt x="12" y="72"/>
                  </a:cubicBezTo>
                  <a:cubicBezTo>
                    <a:pt x="60" y="131"/>
                    <a:pt x="131" y="167"/>
                    <a:pt x="191" y="203"/>
                  </a:cubicBezTo>
                  <a:cubicBezTo>
                    <a:pt x="250" y="250"/>
                    <a:pt x="298" y="310"/>
                    <a:pt x="322" y="369"/>
                  </a:cubicBezTo>
                  <a:cubicBezTo>
                    <a:pt x="334" y="385"/>
                    <a:pt x="352" y="392"/>
                    <a:pt x="370" y="392"/>
                  </a:cubicBezTo>
                  <a:cubicBezTo>
                    <a:pt x="421" y="392"/>
                    <a:pt x="476" y="342"/>
                    <a:pt x="441" y="298"/>
                  </a:cubicBezTo>
                  <a:cubicBezTo>
                    <a:pt x="357" y="167"/>
                    <a:pt x="203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2913;p44">
              <a:extLst>
                <a:ext uri="{FF2B5EF4-FFF2-40B4-BE49-F238E27FC236}">
                  <a16:creationId xmlns:a16="http://schemas.microsoft.com/office/drawing/2014/main" id="{48466491-8E8C-81E0-7E90-C6E8429F9E3A}"/>
                </a:ext>
              </a:extLst>
            </p:cNvPr>
            <p:cNvSpPr/>
            <p:nvPr/>
          </p:nvSpPr>
          <p:spPr>
            <a:xfrm>
              <a:off x="4810125" y="2570075"/>
              <a:ext cx="19650" cy="10600"/>
            </a:xfrm>
            <a:custGeom>
              <a:avLst/>
              <a:gdLst/>
              <a:ahLst/>
              <a:cxnLst/>
              <a:rect l="l" t="t" r="r" b="b"/>
              <a:pathLst>
                <a:path w="786" h="424" extrusionOk="0">
                  <a:moveTo>
                    <a:pt x="99" y="1"/>
                  </a:moveTo>
                  <a:cubicBezTo>
                    <a:pt x="78" y="1"/>
                    <a:pt x="55" y="14"/>
                    <a:pt x="48" y="37"/>
                  </a:cubicBezTo>
                  <a:cubicBezTo>
                    <a:pt x="0" y="168"/>
                    <a:pt x="167" y="299"/>
                    <a:pt x="274" y="358"/>
                  </a:cubicBezTo>
                  <a:cubicBezTo>
                    <a:pt x="367" y="409"/>
                    <a:pt x="478" y="424"/>
                    <a:pt x="586" y="424"/>
                  </a:cubicBezTo>
                  <a:cubicBezTo>
                    <a:pt x="630" y="424"/>
                    <a:pt x="673" y="421"/>
                    <a:pt x="714" y="418"/>
                  </a:cubicBezTo>
                  <a:cubicBezTo>
                    <a:pt x="774" y="418"/>
                    <a:pt x="786" y="334"/>
                    <a:pt x="726" y="334"/>
                  </a:cubicBezTo>
                  <a:cubicBezTo>
                    <a:pt x="689" y="338"/>
                    <a:pt x="652" y="341"/>
                    <a:pt x="613" y="341"/>
                  </a:cubicBezTo>
                  <a:cubicBezTo>
                    <a:pt x="527" y="341"/>
                    <a:pt x="439" y="328"/>
                    <a:pt x="357" y="287"/>
                  </a:cubicBezTo>
                  <a:cubicBezTo>
                    <a:pt x="298" y="251"/>
                    <a:pt x="250" y="227"/>
                    <a:pt x="226" y="168"/>
                  </a:cubicBezTo>
                  <a:cubicBezTo>
                    <a:pt x="191" y="108"/>
                    <a:pt x="191" y="49"/>
                    <a:pt x="131" y="13"/>
                  </a:cubicBezTo>
                  <a:cubicBezTo>
                    <a:pt x="123" y="5"/>
                    <a:pt x="111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12914;p44">
              <a:extLst>
                <a:ext uri="{FF2B5EF4-FFF2-40B4-BE49-F238E27FC236}">
                  <a16:creationId xmlns:a16="http://schemas.microsoft.com/office/drawing/2014/main" id="{195B50F3-FB16-B385-0750-277BFADBF494}"/>
                </a:ext>
              </a:extLst>
            </p:cNvPr>
            <p:cNvSpPr/>
            <p:nvPr/>
          </p:nvSpPr>
          <p:spPr>
            <a:xfrm>
              <a:off x="4777675" y="2503875"/>
              <a:ext cx="50325" cy="42325"/>
            </a:xfrm>
            <a:custGeom>
              <a:avLst/>
              <a:gdLst/>
              <a:ahLst/>
              <a:cxnLst/>
              <a:rect l="l" t="t" r="r" b="b"/>
              <a:pathLst>
                <a:path w="2013" h="1693" extrusionOk="0">
                  <a:moveTo>
                    <a:pt x="368" y="1"/>
                  </a:moveTo>
                  <a:cubicBezTo>
                    <a:pt x="239" y="1"/>
                    <a:pt x="118" y="24"/>
                    <a:pt x="36" y="89"/>
                  </a:cubicBezTo>
                  <a:cubicBezTo>
                    <a:pt x="0" y="125"/>
                    <a:pt x="0" y="161"/>
                    <a:pt x="36" y="184"/>
                  </a:cubicBezTo>
                  <a:cubicBezTo>
                    <a:pt x="120" y="268"/>
                    <a:pt x="237" y="279"/>
                    <a:pt x="358" y="279"/>
                  </a:cubicBezTo>
                  <a:cubicBezTo>
                    <a:pt x="400" y="279"/>
                    <a:pt x="442" y="278"/>
                    <a:pt x="484" y="278"/>
                  </a:cubicBezTo>
                  <a:cubicBezTo>
                    <a:pt x="510" y="278"/>
                    <a:pt x="535" y="278"/>
                    <a:pt x="560" y="280"/>
                  </a:cubicBezTo>
                  <a:cubicBezTo>
                    <a:pt x="774" y="304"/>
                    <a:pt x="1036" y="280"/>
                    <a:pt x="1250" y="363"/>
                  </a:cubicBezTo>
                  <a:cubicBezTo>
                    <a:pt x="1774" y="542"/>
                    <a:pt x="1846" y="1149"/>
                    <a:pt x="1786" y="1625"/>
                  </a:cubicBezTo>
                  <a:cubicBezTo>
                    <a:pt x="1779" y="1671"/>
                    <a:pt x="1810" y="1692"/>
                    <a:pt x="1840" y="1692"/>
                  </a:cubicBezTo>
                  <a:cubicBezTo>
                    <a:pt x="1857" y="1692"/>
                    <a:pt x="1873" y="1686"/>
                    <a:pt x="1881" y="1673"/>
                  </a:cubicBezTo>
                  <a:cubicBezTo>
                    <a:pt x="2012" y="1137"/>
                    <a:pt x="1941" y="720"/>
                    <a:pt x="1477" y="387"/>
                  </a:cubicBezTo>
                  <a:cubicBezTo>
                    <a:pt x="1286" y="256"/>
                    <a:pt x="1036" y="125"/>
                    <a:pt x="798" y="65"/>
                  </a:cubicBezTo>
                  <a:cubicBezTo>
                    <a:pt x="682" y="33"/>
                    <a:pt x="520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2915;p44">
              <a:extLst>
                <a:ext uri="{FF2B5EF4-FFF2-40B4-BE49-F238E27FC236}">
                  <a16:creationId xmlns:a16="http://schemas.microsoft.com/office/drawing/2014/main" id="{33C77E14-0AC3-F44E-9619-20FD20A374FD}"/>
                </a:ext>
              </a:extLst>
            </p:cNvPr>
            <p:cNvSpPr/>
            <p:nvPr/>
          </p:nvSpPr>
          <p:spPr>
            <a:xfrm>
              <a:off x="4813375" y="2499700"/>
              <a:ext cx="22075" cy="22625"/>
            </a:xfrm>
            <a:custGeom>
              <a:avLst/>
              <a:gdLst/>
              <a:ahLst/>
              <a:cxnLst/>
              <a:rect l="l" t="t" r="r" b="b"/>
              <a:pathLst>
                <a:path w="883" h="905" extrusionOk="0">
                  <a:moveTo>
                    <a:pt x="104" y="1"/>
                  </a:moveTo>
                  <a:cubicBezTo>
                    <a:pt x="29" y="1"/>
                    <a:pt x="0" y="128"/>
                    <a:pt x="96" y="149"/>
                  </a:cubicBezTo>
                  <a:cubicBezTo>
                    <a:pt x="453" y="232"/>
                    <a:pt x="632" y="601"/>
                    <a:pt x="811" y="887"/>
                  </a:cubicBezTo>
                  <a:cubicBezTo>
                    <a:pt x="819" y="899"/>
                    <a:pt x="829" y="904"/>
                    <a:pt x="840" y="904"/>
                  </a:cubicBezTo>
                  <a:cubicBezTo>
                    <a:pt x="861" y="904"/>
                    <a:pt x="882" y="883"/>
                    <a:pt x="882" y="852"/>
                  </a:cubicBezTo>
                  <a:cubicBezTo>
                    <a:pt x="823" y="494"/>
                    <a:pt x="513" y="78"/>
                    <a:pt x="132" y="6"/>
                  </a:cubicBezTo>
                  <a:cubicBezTo>
                    <a:pt x="122" y="3"/>
                    <a:pt x="113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12916;p44">
              <a:extLst>
                <a:ext uri="{FF2B5EF4-FFF2-40B4-BE49-F238E27FC236}">
                  <a16:creationId xmlns:a16="http://schemas.microsoft.com/office/drawing/2014/main" id="{68F9A0C5-BD12-213E-E77F-1A658A407C38}"/>
                </a:ext>
              </a:extLst>
            </p:cNvPr>
            <p:cNvSpPr/>
            <p:nvPr/>
          </p:nvSpPr>
          <p:spPr>
            <a:xfrm>
              <a:off x="4835700" y="2532275"/>
              <a:ext cx="2425" cy="12475"/>
            </a:xfrm>
            <a:custGeom>
              <a:avLst/>
              <a:gdLst/>
              <a:ahLst/>
              <a:cxnLst/>
              <a:rect l="l" t="t" r="r" b="b"/>
              <a:pathLst>
                <a:path w="97" h="499" extrusionOk="0">
                  <a:moveTo>
                    <a:pt x="37" y="1"/>
                  </a:moveTo>
                  <a:cubicBezTo>
                    <a:pt x="25" y="1"/>
                    <a:pt x="1" y="1"/>
                    <a:pt x="25" y="13"/>
                  </a:cubicBezTo>
                  <a:cubicBezTo>
                    <a:pt x="60" y="180"/>
                    <a:pt x="60" y="322"/>
                    <a:pt x="60" y="489"/>
                  </a:cubicBezTo>
                  <a:cubicBezTo>
                    <a:pt x="60" y="495"/>
                    <a:pt x="69" y="498"/>
                    <a:pt x="78" y="498"/>
                  </a:cubicBezTo>
                  <a:cubicBezTo>
                    <a:pt x="87" y="498"/>
                    <a:pt x="96" y="495"/>
                    <a:pt x="96" y="489"/>
                  </a:cubicBezTo>
                  <a:cubicBezTo>
                    <a:pt x="96" y="322"/>
                    <a:pt x="84" y="156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2917;p44">
              <a:extLst>
                <a:ext uri="{FF2B5EF4-FFF2-40B4-BE49-F238E27FC236}">
                  <a16:creationId xmlns:a16="http://schemas.microsoft.com/office/drawing/2014/main" id="{06186D1D-2FC9-6D5F-BB7B-A30980731FB8}"/>
                </a:ext>
              </a:extLst>
            </p:cNvPr>
            <p:cNvSpPr/>
            <p:nvPr/>
          </p:nvSpPr>
          <p:spPr>
            <a:xfrm>
              <a:off x="4757425" y="2514150"/>
              <a:ext cx="14125" cy="4100"/>
            </a:xfrm>
            <a:custGeom>
              <a:avLst/>
              <a:gdLst/>
              <a:ahLst/>
              <a:cxnLst/>
              <a:rect l="l" t="t" r="r" b="b"/>
              <a:pathLst>
                <a:path w="565" h="164" extrusionOk="0">
                  <a:moveTo>
                    <a:pt x="528" y="1"/>
                  </a:moveTo>
                  <a:cubicBezTo>
                    <a:pt x="520" y="1"/>
                    <a:pt x="511" y="4"/>
                    <a:pt x="501" y="12"/>
                  </a:cubicBezTo>
                  <a:cubicBezTo>
                    <a:pt x="429" y="47"/>
                    <a:pt x="358" y="83"/>
                    <a:pt x="263" y="83"/>
                  </a:cubicBezTo>
                  <a:cubicBezTo>
                    <a:pt x="191" y="83"/>
                    <a:pt x="120" y="47"/>
                    <a:pt x="36" y="35"/>
                  </a:cubicBezTo>
                  <a:cubicBezTo>
                    <a:pt x="24" y="35"/>
                    <a:pt x="1" y="71"/>
                    <a:pt x="13" y="83"/>
                  </a:cubicBezTo>
                  <a:cubicBezTo>
                    <a:pt x="75" y="140"/>
                    <a:pt x="153" y="163"/>
                    <a:pt x="234" y="163"/>
                  </a:cubicBezTo>
                  <a:cubicBezTo>
                    <a:pt x="339" y="163"/>
                    <a:pt x="449" y="125"/>
                    <a:pt x="536" y="71"/>
                  </a:cubicBezTo>
                  <a:cubicBezTo>
                    <a:pt x="564" y="43"/>
                    <a:pt x="556" y="1"/>
                    <a:pt x="5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2918;p44">
              <a:extLst>
                <a:ext uri="{FF2B5EF4-FFF2-40B4-BE49-F238E27FC236}">
                  <a16:creationId xmlns:a16="http://schemas.microsoft.com/office/drawing/2014/main" id="{92432D70-CAA1-734C-268F-29542867C09C}"/>
                </a:ext>
              </a:extLst>
            </p:cNvPr>
            <p:cNvSpPr/>
            <p:nvPr/>
          </p:nvSpPr>
          <p:spPr>
            <a:xfrm>
              <a:off x="4705400" y="2480000"/>
              <a:ext cx="36475" cy="21475"/>
            </a:xfrm>
            <a:custGeom>
              <a:avLst/>
              <a:gdLst/>
              <a:ahLst/>
              <a:cxnLst/>
              <a:rect l="l" t="t" r="r" b="b"/>
              <a:pathLst>
                <a:path w="1459" h="859" extrusionOk="0">
                  <a:moveTo>
                    <a:pt x="14" y="0"/>
                  </a:moveTo>
                  <a:cubicBezTo>
                    <a:pt x="6" y="0"/>
                    <a:pt x="1" y="23"/>
                    <a:pt x="10" y="32"/>
                  </a:cubicBezTo>
                  <a:cubicBezTo>
                    <a:pt x="415" y="401"/>
                    <a:pt x="951" y="663"/>
                    <a:pt x="1439" y="854"/>
                  </a:cubicBezTo>
                  <a:cubicBezTo>
                    <a:pt x="1443" y="858"/>
                    <a:pt x="1447" y="859"/>
                    <a:pt x="1450" y="859"/>
                  </a:cubicBezTo>
                  <a:cubicBezTo>
                    <a:pt x="1456" y="859"/>
                    <a:pt x="1459" y="854"/>
                    <a:pt x="1451" y="854"/>
                  </a:cubicBezTo>
                  <a:cubicBezTo>
                    <a:pt x="974" y="580"/>
                    <a:pt x="534" y="211"/>
                    <a:pt x="22" y="8"/>
                  </a:cubicBezTo>
                  <a:cubicBezTo>
                    <a:pt x="19" y="3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2919;p44">
              <a:extLst>
                <a:ext uri="{FF2B5EF4-FFF2-40B4-BE49-F238E27FC236}">
                  <a16:creationId xmlns:a16="http://schemas.microsoft.com/office/drawing/2014/main" id="{B8E375F7-80B0-DABB-1AFC-35EE9472900A}"/>
                </a:ext>
              </a:extLst>
            </p:cNvPr>
            <p:cNvSpPr/>
            <p:nvPr/>
          </p:nvSpPr>
          <p:spPr>
            <a:xfrm>
              <a:off x="4676575" y="2461375"/>
              <a:ext cx="26425" cy="17925"/>
            </a:xfrm>
            <a:custGeom>
              <a:avLst/>
              <a:gdLst/>
              <a:ahLst/>
              <a:cxnLst/>
              <a:rect l="l" t="t" r="r" b="b"/>
              <a:pathLst>
                <a:path w="1057" h="717" extrusionOk="0">
                  <a:moveTo>
                    <a:pt x="42" y="0"/>
                  </a:moveTo>
                  <a:cubicBezTo>
                    <a:pt x="21" y="0"/>
                    <a:pt x="0" y="22"/>
                    <a:pt x="20" y="51"/>
                  </a:cubicBezTo>
                  <a:cubicBezTo>
                    <a:pt x="234" y="349"/>
                    <a:pt x="627" y="515"/>
                    <a:pt x="925" y="706"/>
                  </a:cubicBezTo>
                  <a:cubicBezTo>
                    <a:pt x="936" y="713"/>
                    <a:pt x="948" y="717"/>
                    <a:pt x="959" y="717"/>
                  </a:cubicBezTo>
                  <a:cubicBezTo>
                    <a:pt x="1016" y="717"/>
                    <a:pt x="1056" y="627"/>
                    <a:pt x="996" y="587"/>
                  </a:cubicBezTo>
                  <a:cubicBezTo>
                    <a:pt x="841" y="480"/>
                    <a:pt x="687" y="396"/>
                    <a:pt x="520" y="301"/>
                  </a:cubicBezTo>
                  <a:cubicBezTo>
                    <a:pt x="353" y="218"/>
                    <a:pt x="222" y="99"/>
                    <a:pt x="56" y="3"/>
                  </a:cubicBezTo>
                  <a:cubicBezTo>
                    <a:pt x="51" y="1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2920;p44">
              <a:extLst>
                <a:ext uri="{FF2B5EF4-FFF2-40B4-BE49-F238E27FC236}">
                  <a16:creationId xmlns:a16="http://schemas.microsoft.com/office/drawing/2014/main" id="{0501C700-EDA1-813F-2780-BA11E94849CD}"/>
                </a:ext>
              </a:extLst>
            </p:cNvPr>
            <p:cNvSpPr/>
            <p:nvPr/>
          </p:nvSpPr>
          <p:spPr>
            <a:xfrm>
              <a:off x="4635775" y="2425775"/>
              <a:ext cx="3125" cy="4400"/>
            </a:xfrm>
            <a:custGeom>
              <a:avLst/>
              <a:gdLst/>
              <a:ahLst/>
              <a:cxnLst/>
              <a:rect l="l" t="t" r="r" b="b"/>
              <a:pathLst>
                <a:path w="125" h="176" extrusionOk="0">
                  <a:moveTo>
                    <a:pt x="25" y="1"/>
                  </a:moveTo>
                  <a:cubicBezTo>
                    <a:pt x="10" y="1"/>
                    <a:pt x="0" y="17"/>
                    <a:pt x="9" y="34"/>
                  </a:cubicBezTo>
                  <a:cubicBezTo>
                    <a:pt x="45" y="70"/>
                    <a:pt x="68" y="118"/>
                    <a:pt x="80" y="165"/>
                  </a:cubicBezTo>
                  <a:cubicBezTo>
                    <a:pt x="84" y="173"/>
                    <a:pt x="90" y="175"/>
                    <a:pt x="96" y="175"/>
                  </a:cubicBezTo>
                  <a:cubicBezTo>
                    <a:pt x="110" y="175"/>
                    <a:pt x="124" y="162"/>
                    <a:pt x="116" y="153"/>
                  </a:cubicBezTo>
                  <a:cubicBezTo>
                    <a:pt x="80" y="106"/>
                    <a:pt x="56" y="58"/>
                    <a:pt x="45" y="10"/>
                  </a:cubicBezTo>
                  <a:cubicBezTo>
                    <a:pt x="38" y="3"/>
                    <a:pt x="31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2921;p44">
              <a:extLst>
                <a:ext uri="{FF2B5EF4-FFF2-40B4-BE49-F238E27FC236}">
                  <a16:creationId xmlns:a16="http://schemas.microsoft.com/office/drawing/2014/main" id="{023A7872-984C-5868-3568-9D35ADB79E9B}"/>
                </a:ext>
              </a:extLst>
            </p:cNvPr>
            <p:cNvSpPr/>
            <p:nvPr/>
          </p:nvSpPr>
          <p:spPr>
            <a:xfrm>
              <a:off x="4638475" y="2420800"/>
              <a:ext cx="27225" cy="19275"/>
            </a:xfrm>
            <a:custGeom>
              <a:avLst/>
              <a:gdLst/>
              <a:ahLst/>
              <a:cxnLst/>
              <a:rect l="l" t="t" r="r" b="b"/>
              <a:pathLst>
                <a:path w="1089" h="771" extrusionOk="0">
                  <a:moveTo>
                    <a:pt x="96" y="0"/>
                  </a:moveTo>
                  <a:cubicBezTo>
                    <a:pt x="45" y="0"/>
                    <a:pt x="0" y="68"/>
                    <a:pt x="56" y="114"/>
                  </a:cubicBezTo>
                  <a:cubicBezTo>
                    <a:pt x="353" y="364"/>
                    <a:pt x="663" y="602"/>
                    <a:pt x="1020" y="769"/>
                  </a:cubicBezTo>
                  <a:cubicBezTo>
                    <a:pt x="1023" y="770"/>
                    <a:pt x="1025" y="771"/>
                    <a:pt x="1028" y="771"/>
                  </a:cubicBezTo>
                  <a:cubicBezTo>
                    <a:pt x="1053" y="771"/>
                    <a:pt x="1089" y="731"/>
                    <a:pt x="1068" y="709"/>
                  </a:cubicBezTo>
                  <a:cubicBezTo>
                    <a:pt x="782" y="448"/>
                    <a:pt x="437" y="257"/>
                    <a:pt x="139" y="19"/>
                  </a:cubicBezTo>
                  <a:cubicBezTo>
                    <a:pt x="126" y="6"/>
                    <a:pt x="111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2922;p44">
              <a:extLst>
                <a:ext uri="{FF2B5EF4-FFF2-40B4-BE49-F238E27FC236}">
                  <a16:creationId xmlns:a16="http://schemas.microsoft.com/office/drawing/2014/main" id="{181C8D9A-BF8D-AC21-9696-B5C14DE46D2B}"/>
                </a:ext>
              </a:extLst>
            </p:cNvPr>
            <p:cNvSpPr/>
            <p:nvPr/>
          </p:nvSpPr>
          <p:spPr>
            <a:xfrm>
              <a:off x="4741950" y="2484950"/>
              <a:ext cx="3600" cy="1825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0" y="1"/>
                  </a:moveTo>
                  <a:cubicBezTo>
                    <a:pt x="48" y="25"/>
                    <a:pt x="96" y="60"/>
                    <a:pt x="143" y="72"/>
                  </a:cubicBezTo>
                  <a:cubicBezTo>
                    <a:pt x="108" y="48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2923;p44">
              <a:extLst>
                <a:ext uri="{FF2B5EF4-FFF2-40B4-BE49-F238E27FC236}">
                  <a16:creationId xmlns:a16="http://schemas.microsoft.com/office/drawing/2014/main" id="{8C76D5F7-F687-5AB0-612D-955BB6C29770}"/>
                </a:ext>
              </a:extLst>
            </p:cNvPr>
            <p:cNvSpPr/>
            <p:nvPr/>
          </p:nvSpPr>
          <p:spPr>
            <a:xfrm>
              <a:off x="4694775" y="2442850"/>
              <a:ext cx="23850" cy="16150"/>
            </a:xfrm>
            <a:custGeom>
              <a:avLst/>
              <a:gdLst/>
              <a:ahLst/>
              <a:cxnLst/>
              <a:rect l="l" t="t" r="r" b="b"/>
              <a:pathLst>
                <a:path w="954" h="646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149" y="197"/>
                    <a:pt x="292" y="268"/>
                    <a:pt x="447" y="363"/>
                  </a:cubicBezTo>
                  <a:cubicBezTo>
                    <a:pt x="614" y="447"/>
                    <a:pt x="768" y="554"/>
                    <a:pt x="923" y="637"/>
                  </a:cubicBezTo>
                  <a:cubicBezTo>
                    <a:pt x="926" y="643"/>
                    <a:pt x="929" y="645"/>
                    <a:pt x="933" y="645"/>
                  </a:cubicBezTo>
                  <a:cubicBezTo>
                    <a:pt x="944" y="645"/>
                    <a:pt x="953" y="622"/>
                    <a:pt x="935" y="613"/>
                  </a:cubicBezTo>
                  <a:cubicBezTo>
                    <a:pt x="780" y="494"/>
                    <a:pt x="614" y="387"/>
                    <a:pt x="459" y="268"/>
                  </a:cubicBezTo>
                  <a:cubicBezTo>
                    <a:pt x="328" y="161"/>
                    <a:pt x="209" y="66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2924;p44">
              <a:extLst>
                <a:ext uri="{FF2B5EF4-FFF2-40B4-BE49-F238E27FC236}">
                  <a16:creationId xmlns:a16="http://schemas.microsoft.com/office/drawing/2014/main" id="{3C3D2FEC-7668-5DB8-1F3A-D0938C3342E1}"/>
                </a:ext>
              </a:extLst>
            </p:cNvPr>
            <p:cNvSpPr/>
            <p:nvPr/>
          </p:nvSpPr>
          <p:spPr>
            <a:xfrm>
              <a:off x="4609625" y="2389875"/>
              <a:ext cx="12600" cy="13500"/>
            </a:xfrm>
            <a:custGeom>
              <a:avLst/>
              <a:gdLst/>
              <a:ahLst/>
              <a:cxnLst/>
              <a:rect l="l" t="t" r="r" b="b"/>
              <a:pathLst>
                <a:path w="504" h="540" extrusionOk="0">
                  <a:moveTo>
                    <a:pt x="79" y="0"/>
                  </a:moveTo>
                  <a:cubicBezTo>
                    <a:pt x="38" y="0"/>
                    <a:pt x="1" y="47"/>
                    <a:pt x="31" y="77"/>
                  </a:cubicBezTo>
                  <a:cubicBezTo>
                    <a:pt x="79" y="172"/>
                    <a:pt x="114" y="244"/>
                    <a:pt x="210" y="292"/>
                  </a:cubicBezTo>
                  <a:cubicBezTo>
                    <a:pt x="317" y="363"/>
                    <a:pt x="388" y="422"/>
                    <a:pt x="448" y="530"/>
                  </a:cubicBezTo>
                  <a:cubicBezTo>
                    <a:pt x="448" y="536"/>
                    <a:pt x="452" y="539"/>
                    <a:pt x="459" y="539"/>
                  </a:cubicBezTo>
                  <a:cubicBezTo>
                    <a:pt x="475" y="539"/>
                    <a:pt x="504" y="520"/>
                    <a:pt x="495" y="494"/>
                  </a:cubicBezTo>
                  <a:cubicBezTo>
                    <a:pt x="436" y="399"/>
                    <a:pt x="376" y="303"/>
                    <a:pt x="329" y="220"/>
                  </a:cubicBezTo>
                  <a:cubicBezTo>
                    <a:pt x="269" y="113"/>
                    <a:pt x="210" y="65"/>
                    <a:pt x="102" y="6"/>
                  </a:cubicBezTo>
                  <a:cubicBezTo>
                    <a:pt x="95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12925;p44">
              <a:extLst>
                <a:ext uri="{FF2B5EF4-FFF2-40B4-BE49-F238E27FC236}">
                  <a16:creationId xmlns:a16="http://schemas.microsoft.com/office/drawing/2014/main" id="{C5D363E7-EE63-D865-F8A1-03AE6A79E751}"/>
                </a:ext>
              </a:extLst>
            </p:cNvPr>
            <p:cNvSpPr/>
            <p:nvPr/>
          </p:nvSpPr>
          <p:spPr>
            <a:xfrm>
              <a:off x="4491425" y="2260775"/>
              <a:ext cx="58450" cy="72425"/>
            </a:xfrm>
            <a:custGeom>
              <a:avLst/>
              <a:gdLst/>
              <a:ahLst/>
              <a:cxnLst/>
              <a:rect l="l" t="t" r="r" b="b"/>
              <a:pathLst>
                <a:path w="2338" h="2897" extrusionOk="0">
                  <a:moveTo>
                    <a:pt x="54" y="0"/>
                  </a:moveTo>
                  <a:cubicBezTo>
                    <a:pt x="25" y="0"/>
                    <a:pt x="1" y="21"/>
                    <a:pt x="8" y="50"/>
                  </a:cubicBezTo>
                  <a:cubicBezTo>
                    <a:pt x="318" y="1241"/>
                    <a:pt x="1437" y="2086"/>
                    <a:pt x="2306" y="2884"/>
                  </a:cubicBezTo>
                  <a:cubicBezTo>
                    <a:pt x="2310" y="2892"/>
                    <a:pt x="2316" y="2896"/>
                    <a:pt x="2321" y="2896"/>
                  </a:cubicBezTo>
                  <a:cubicBezTo>
                    <a:pt x="2331" y="2896"/>
                    <a:pt x="2338" y="2883"/>
                    <a:pt x="2330" y="2860"/>
                  </a:cubicBezTo>
                  <a:cubicBezTo>
                    <a:pt x="1985" y="2419"/>
                    <a:pt x="1616" y="2027"/>
                    <a:pt x="1223" y="1634"/>
                  </a:cubicBezTo>
                  <a:cubicBezTo>
                    <a:pt x="747" y="1122"/>
                    <a:pt x="425" y="634"/>
                    <a:pt x="104" y="26"/>
                  </a:cubicBezTo>
                  <a:cubicBezTo>
                    <a:pt x="90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2926;p44">
              <a:extLst>
                <a:ext uri="{FF2B5EF4-FFF2-40B4-BE49-F238E27FC236}">
                  <a16:creationId xmlns:a16="http://schemas.microsoft.com/office/drawing/2014/main" id="{5ECFD5E4-594E-FD60-217A-6E078B1F75D0}"/>
                </a:ext>
              </a:extLst>
            </p:cNvPr>
            <p:cNvSpPr/>
            <p:nvPr/>
          </p:nvSpPr>
          <p:spPr>
            <a:xfrm>
              <a:off x="4495175" y="2248000"/>
              <a:ext cx="11950" cy="14725"/>
            </a:xfrm>
            <a:custGeom>
              <a:avLst/>
              <a:gdLst/>
              <a:ahLst/>
              <a:cxnLst/>
              <a:rect l="l" t="t" r="r" b="b"/>
              <a:pathLst>
                <a:path w="478" h="589" extrusionOk="0">
                  <a:moveTo>
                    <a:pt x="107" y="0"/>
                  </a:moveTo>
                  <a:cubicBezTo>
                    <a:pt x="54" y="0"/>
                    <a:pt x="1" y="68"/>
                    <a:pt x="49" y="97"/>
                  </a:cubicBezTo>
                  <a:cubicBezTo>
                    <a:pt x="204" y="252"/>
                    <a:pt x="311" y="418"/>
                    <a:pt x="442" y="573"/>
                  </a:cubicBezTo>
                  <a:cubicBezTo>
                    <a:pt x="445" y="584"/>
                    <a:pt x="450" y="588"/>
                    <a:pt x="455" y="588"/>
                  </a:cubicBezTo>
                  <a:cubicBezTo>
                    <a:pt x="466" y="588"/>
                    <a:pt x="477" y="566"/>
                    <a:pt x="477" y="549"/>
                  </a:cubicBezTo>
                  <a:cubicBezTo>
                    <a:pt x="394" y="359"/>
                    <a:pt x="287" y="180"/>
                    <a:pt x="144" y="13"/>
                  </a:cubicBezTo>
                  <a:cubicBezTo>
                    <a:pt x="133" y="4"/>
                    <a:pt x="12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12927;p44">
              <a:extLst>
                <a:ext uri="{FF2B5EF4-FFF2-40B4-BE49-F238E27FC236}">
                  <a16:creationId xmlns:a16="http://schemas.microsoft.com/office/drawing/2014/main" id="{5DBF1E88-C2D0-831A-F16E-F51C9AFEAB66}"/>
                </a:ext>
              </a:extLst>
            </p:cNvPr>
            <p:cNvSpPr/>
            <p:nvPr/>
          </p:nvSpPr>
          <p:spPr>
            <a:xfrm>
              <a:off x="4517675" y="2277050"/>
              <a:ext cx="29775" cy="33050"/>
            </a:xfrm>
            <a:custGeom>
              <a:avLst/>
              <a:gdLst/>
              <a:ahLst/>
              <a:cxnLst/>
              <a:rect l="l" t="t" r="r" b="b"/>
              <a:pathLst>
                <a:path w="1191" h="1322" extrusionOk="0">
                  <a:moveTo>
                    <a:pt x="113" y="0"/>
                  </a:moveTo>
                  <a:cubicBezTo>
                    <a:pt x="53" y="0"/>
                    <a:pt x="0" y="78"/>
                    <a:pt x="54" y="149"/>
                  </a:cubicBezTo>
                  <a:cubicBezTo>
                    <a:pt x="423" y="518"/>
                    <a:pt x="732" y="935"/>
                    <a:pt x="1090" y="1304"/>
                  </a:cubicBezTo>
                  <a:cubicBezTo>
                    <a:pt x="1102" y="1316"/>
                    <a:pt x="1115" y="1322"/>
                    <a:pt x="1127" y="1322"/>
                  </a:cubicBezTo>
                  <a:cubicBezTo>
                    <a:pt x="1162" y="1322"/>
                    <a:pt x="1191" y="1280"/>
                    <a:pt x="1173" y="1245"/>
                  </a:cubicBezTo>
                  <a:cubicBezTo>
                    <a:pt x="947" y="756"/>
                    <a:pt x="578" y="399"/>
                    <a:pt x="173" y="30"/>
                  </a:cubicBezTo>
                  <a:cubicBezTo>
                    <a:pt x="155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12928;p44">
              <a:extLst>
                <a:ext uri="{FF2B5EF4-FFF2-40B4-BE49-F238E27FC236}">
                  <a16:creationId xmlns:a16="http://schemas.microsoft.com/office/drawing/2014/main" id="{ADFDDA49-2316-299E-87E5-C2865C1A3A5E}"/>
                </a:ext>
              </a:extLst>
            </p:cNvPr>
            <p:cNvSpPr/>
            <p:nvPr/>
          </p:nvSpPr>
          <p:spPr>
            <a:xfrm>
              <a:off x="4556725" y="2324250"/>
              <a:ext cx="23625" cy="22375"/>
            </a:xfrm>
            <a:custGeom>
              <a:avLst/>
              <a:gdLst/>
              <a:ahLst/>
              <a:cxnLst/>
              <a:rect l="l" t="t" r="r" b="b"/>
              <a:pathLst>
                <a:path w="945" h="895" extrusionOk="0">
                  <a:moveTo>
                    <a:pt x="123" y="1"/>
                  </a:moveTo>
                  <a:cubicBezTo>
                    <a:pt x="46" y="1"/>
                    <a:pt x="1" y="120"/>
                    <a:pt x="87" y="178"/>
                  </a:cubicBezTo>
                  <a:cubicBezTo>
                    <a:pt x="242" y="285"/>
                    <a:pt x="373" y="416"/>
                    <a:pt x="480" y="559"/>
                  </a:cubicBezTo>
                  <a:cubicBezTo>
                    <a:pt x="575" y="678"/>
                    <a:pt x="671" y="845"/>
                    <a:pt x="837" y="892"/>
                  </a:cubicBezTo>
                  <a:cubicBezTo>
                    <a:pt x="841" y="894"/>
                    <a:pt x="845" y="894"/>
                    <a:pt x="850" y="894"/>
                  </a:cubicBezTo>
                  <a:cubicBezTo>
                    <a:pt x="887" y="894"/>
                    <a:pt x="944" y="853"/>
                    <a:pt x="944" y="821"/>
                  </a:cubicBezTo>
                  <a:cubicBezTo>
                    <a:pt x="909" y="642"/>
                    <a:pt x="778" y="500"/>
                    <a:pt x="647" y="381"/>
                  </a:cubicBezTo>
                  <a:cubicBezTo>
                    <a:pt x="504" y="250"/>
                    <a:pt x="361" y="119"/>
                    <a:pt x="182" y="23"/>
                  </a:cubicBezTo>
                  <a:cubicBezTo>
                    <a:pt x="162" y="7"/>
                    <a:pt x="142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12929;p44">
              <a:extLst>
                <a:ext uri="{FF2B5EF4-FFF2-40B4-BE49-F238E27FC236}">
                  <a16:creationId xmlns:a16="http://schemas.microsoft.com/office/drawing/2014/main" id="{DF40CA1E-3E16-4C1C-C5E8-4205169F7875}"/>
                </a:ext>
              </a:extLst>
            </p:cNvPr>
            <p:cNvSpPr/>
            <p:nvPr/>
          </p:nvSpPr>
          <p:spPr>
            <a:xfrm>
              <a:off x="4588800" y="2357825"/>
              <a:ext cx="10825" cy="9325"/>
            </a:xfrm>
            <a:custGeom>
              <a:avLst/>
              <a:gdLst/>
              <a:ahLst/>
              <a:cxnLst/>
              <a:rect l="l" t="t" r="r" b="b"/>
              <a:pathLst>
                <a:path w="433" h="373" extrusionOk="0">
                  <a:moveTo>
                    <a:pt x="110" y="1"/>
                  </a:moveTo>
                  <a:cubicBezTo>
                    <a:pt x="48" y="1"/>
                    <a:pt x="0" y="70"/>
                    <a:pt x="54" y="133"/>
                  </a:cubicBezTo>
                  <a:cubicBezTo>
                    <a:pt x="150" y="216"/>
                    <a:pt x="221" y="323"/>
                    <a:pt x="352" y="371"/>
                  </a:cubicBezTo>
                  <a:cubicBezTo>
                    <a:pt x="356" y="372"/>
                    <a:pt x="360" y="373"/>
                    <a:pt x="364" y="373"/>
                  </a:cubicBezTo>
                  <a:cubicBezTo>
                    <a:pt x="405" y="373"/>
                    <a:pt x="432" y="320"/>
                    <a:pt x="400" y="288"/>
                  </a:cubicBezTo>
                  <a:lnTo>
                    <a:pt x="173" y="26"/>
                  </a:lnTo>
                  <a:cubicBezTo>
                    <a:pt x="153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12930;p44">
              <a:extLst>
                <a:ext uri="{FF2B5EF4-FFF2-40B4-BE49-F238E27FC236}">
                  <a16:creationId xmlns:a16="http://schemas.microsoft.com/office/drawing/2014/main" id="{950F62A7-A00D-CC43-C190-686175599697}"/>
                </a:ext>
              </a:extLst>
            </p:cNvPr>
            <p:cNvSpPr/>
            <p:nvPr/>
          </p:nvSpPr>
          <p:spPr>
            <a:xfrm>
              <a:off x="4563400" y="2350925"/>
              <a:ext cx="34075" cy="37500"/>
            </a:xfrm>
            <a:custGeom>
              <a:avLst/>
              <a:gdLst/>
              <a:ahLst/>
              <a:cxnLst/>
              <a:rect l="l" t="t" r="r" b="b"/>
              <a:pathLst>
                <a:path w="1363" h="1500" extrusionOk="0">
                  <a:moveTo>
                    <a:pt x="62" y="1"/>
                  </a:moveTo>
                  <a:cubicBezTo>
                    <a:pt x="31" y="1"/>
                    <a:pt x="1" y="22"/>
                    <a:pt x="11" y="52"/>
                  </a:cubicBezTo>
                  <a:cubicBezTo>
                    <a:pt x="404" y="552"/>
                    <a:pt x="773" y="1088"/>
                    <a:pt x="1273" y="1492"/>
                  </a:cubicBezTo>
                  <a:cubicBezTo>
                    <a:pt x="1281" y="1498"/>
                    <a:pt x="1290" y="1500"/>
                    <a:pt x="1298" y="1500"/>
                  </a:cubicBezTo>
                  <a:cubicBezTo>
                    <a:pt x="1331" y="1500"/>
                    <a:pt x="1363" y="1470"/>
                    <a:pt x="1344" y="1433"/>
                  </a:cubicBezTo>
                  <a:cubicBezTo>
                    <a:pt x="1058" y="861"/>
                    <a:pt x="535" y="421"/>
                    <a:pt x="82" y="4"/>
                  </a:cubicBezTo>
                  <a:cubicBezTo>
                    <a:pt x="76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2931;p44">
              <a:extLst>
                <a:ext uri="{FF2B5EF4-FFF2-40B4-BE49-F238E27FC236}">
                  <a16:creationId xmlns:a16="http://schemas.microsoft.com/office/drawing/2014/main" id="{33EC6963-E698-C4BB-DD6C-AFCCEC264BEA}"/>
                </a:ext>
              </a:extLst>
            </p:cNvPr>
            <p:cNvSpPr/>
            <p:nvPr/>
          </p:nvSpPr>
          <p:spPr>
            <a:xfrm>
              <a:off x="4479725" y="2226650"/>
              <a:ext cx="6925" cy="10825"/>
            </a:xfrm>
            <a:custGeom>
              <a:avLst/>
              <a:gdLst/>
              <a:ahLst/>
              <a:cxnLst/>
              <a:rect l="l" t="t" r="r" b="b"/>
              <a:pathLst>
                <a:path w="277" h="433" extrusionOk="0">
                  <a:moveTo>
                    <a:pt x="32" y="1"/>
                  </a:moveTo>
                  <a:cubicBezTo>
                    <a:pt x="16" y="1"/>
                    <a:pt x="0" y="13"/>
                    <a:pt x="0" y="34"/>
                  </a:cubicBezTo>
                  <a:cubicBezTo>
                    <a:pt x="12" y="177"/>
                    <a:pt x="83" y="296"/>
                    <a:pt x="167" y="415"/>
                  </a:cubicBezTo>
                  <a:cubicBezTo>
                    <a:pt x="173" y="427"/>
                    <a:pt x="184" y="432"/>
                    <a:pt x="196" y="432"/>
                  </a:cubicBezTo>
                  <a:cubicBezTo>
                    <a:pt x="231" y="432"/>
                    <a:pt x="277" y="391"/>
                    <a:pt x="250" y="355"/>
                  </a:cubicBezTo>
                  <a:cubicBezTo>
                    <a:pt x="179" y="236"/>
                    <a:pt x="131" y="117"/>
                    <a:pt x="60" y="22"/>
                  </a:cubicBezTo>
                  <a:cubicBezTo>
                    <a:pt x="55" y="7"/>
                    <a:pt x="43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12932;p44">
              <a:extLst>
                <a:ext uri="{FF2B5EF4-FFF2-40B4-BE49-F238E27FC236}">
                  <a16:creationId xmlns:a16="http://schemas.microsoft.com/office/drawing/2014/main" id="{A5D483D2-8A77-4F3D-93ED-8C8D70F292FD}"/>
                </a:ext>
              </a:extLst>
            </p:cNvPr>
            <p:cNvSpPr/>
            <p:nvPr/>
          </p:nvSpPr>
          <p:spPr>
            <a:xfrm>
              <a:off x="4466025" y="2194850"/>
              <a:ext cx="4675" cy="8975"/>
            </a:xfrm>
            <a:custGeom>
              <a:avLst/>
              <a:gdLst/>
              <a:ahLst/>
              <a:cxnLst/>
              <a:rect l="l" t="t" r="r" b="b"/>
              <a:pathLst>
                <a:path w="187" h="359" extrusionOk="0">
                  <a:moveTo>
                    <a:pt x="32" y="0"/>
                  </a:moveTo>
                  <a:cubicBezTo>
                    <a:pt x="20" y="0"/>
                    <a:pt x="12" y="6"/>
                    <a:pt x="12" y="20"/>
                  </a:cubicBezTo>
                  <a:cubicBezTo>
                    <a:pt x="0" y="80"/>
                    <a:pt x="24" y="127"/>
                    <a:pt x="60" y="187"/>
                  </a:cubicBezTo>
                  <a:cubicBezTo>
                    <a:pt x="72" y="234"/>
                    <a:pt x="96" y="294"/>
                    <a:pt x="119" y="342"/>
                  </a:cubicBezTo>
                  <a:cubicBezTo>
                    <a:pt x="123" y="353"/>
                    <a:pt x="133" y="359"/>
                    <a:pt x="143" y="359"/>
                  </a:cubicBezTo>
                  <a:cubicBezTo>
                    <a:pt x="163" y="359"/>
                    <a:pt x="187" y="338"/>
                    <a:pt x="179" y="306"/>
                  </a:cubicBezTo>
                  <a:cubicBezTo>
                    <a:pt x="143" y="258"/>
                    <a:pt x="131" y="199"/>
                    <a:pt x="119" y="139"/>
                  </a:cubicBezTo>
                  <a:cubicBezTo>
                    <a:pt x="108" y="92"/>
                    <a:pt x="108" y="56"/>
                    <a:pt x="60" y="8"/>
                  </a:cubicBezTo>
                  <a:cubicBezTo>
                    <a:pt x="50" y="3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" name="Google Shape;12933;p44">
              <a:extLst>
                <a:ext uri="{FF2B5EF4-FFF2-40B4-BE49-F238E27FC236}">
                  <a16:creationId xmlns:a16="http://schemas.microsoft.com/office/drawing/2014/main" id="{E0C44F8C-DACB-7286-B147-12E725CBB8E2}"/>
                </a:ext>
              </a:extLst>
            </p:cNvPr>
            <p:cNvSpPr/>
            <p:nvPr/>
          </p:nvSpPr>
          <p:spPr>
            <a:xfrm>
              <a:off x="4465125" y="2178225"/>
              <a:ext cx="1825" cy="6050"/>
            </a:xfrm>
            <a:custGeom>
              <a:avLst/>
              <a:gdLst/>
              <a:ahLst/>
              <a:cxnLst/>
              <a:rect l="l" t="t" r="r" b="b"/>
              <a:pathLst>
                <a:path w="73" h="242" extrusionOk="0">
                  <a:moveTo>
                    <a:pt x="42" y="0"/>
                  </a:moveTo>
                  <a:cubicBezTo>
                    <a:pt x="33" y="0"/>
                    <a:pt x="24" y="6"/>
                    <a:pt x="24" y="18"/>
                  </a:cubicBezTo>
                  <a:cubicBezTo>
                    <a:pt x="24" y="78"/>
                    <a:pt x="1" y="137"/>
                    <a:pt x="1" y="197"/>
                  </a:cubicBezTo>
                  <a:cubicBezTo>
                    <a:pt x="1" y="227"/>
                    <a:pt x="19" y="242"/>
                    <a:pt x="36" y="242"/>
                  </a:cubicBezTo>
                  <a:cubicBezTo>
                    <a:pt x="54" y="242"/>
                    <a:pt x="72" y="227"/>
                    <a:pt x="72" y="197"/>
                  </a:cubicBezTo>
                  <a:cubicBezTo>
                    <a:pt x="72" y="137"/>
                    <a:pt x="60" y="78"/>
                    <a:pt x="60" y="18"/>
                  </a:cubicBezTo>
                  <a:cubicBezTo>
                    <a:pt x="60" y="6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" name="Google Shape;12934;p44">
              <a:extLst>
                <a:ext uri="{FF2B5EF4-FFF2-40B4-BE49-F238E27FC236}">
                  <a16:creationId xmlns:a16="http://schemas.microsoft.com/office/drawing/2014/main" id="{6DC586E1-90FF-8992-A2CB-F35DD5EAD81C}"/>
                </a:ext>
              </a:extLst>
            </p:cNvPr>
            <p:cNvSpPr/>
            <p:nvPr/>
          </p:nvSpPr>
          <p:spPr>
            <a:xfrm>
              <a:off x="4465375" y="2130725"/>
              <a:ext cx="6925" cy="38300"/>
            </a:xfrm>
            <a:custGeom>
              <a:avLst/>
              <a:gdLst/>
              <a:ahLst/>
              <a:cxnLst/>
              <a:rect l="l" t="t" r="r" b="b"/>
              <a:pathLst>
                <a:path w="277" h="1532" extrusionOk="0">
                  <a:moveTo>
                    <a:pt x="244" y="0"/>
                  </a:moveTo>
                  <a:cubicBezTo>
                    <a:pt x="236" y="0"/>
                    <a:pt x="229" y="4"/>
                    <a:pt x="229" y="13"/>
                  </a:cubicBezTo>
                  <a:cubicBezTo>
                    <a:pt x="86" y="490"/>
                    <a:pt x="134" y="1002"/>
                    <a:pt x="14" y="1478"/>
                  </a:cubicBezTo>
                  <a:cubicBezTo>
                    <a:pt x="1" y="1513"/>
                    <a:pt x="15" y="1531"/>
                    <a:pt x="32" y="1531"/>
                  </a:cubicBezTo>
                  <a:cubicBezTo>
                    <a:pt x="44" y="1531"/>
                    <a:pt x="57" y="1522"/>
                    <a:pt x="62" y="1502"/>
                  </a:cubicBezTo>
                  <a:cubicBezTo>
                    <a:pt x="145" y="1013"/>
                    <a:pt x="169" y="525"/>
                    <a:pt x="276" y="25"/>
                  </a:cubicBezTo>
                  <a:cubicBezTo>
                    <a:pt x="276" y="11"/>
                    <a:pt x="258" y="0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2935;p44">
              <a:extLst>
                <a:ext uri="{FF2B5EF4-FFF2-40B4-BE49-F238E27FC236}">
                  <a16:creationId xmlns:a16="http://schemas.microsoft.com/office/drawing/2014/main" id="{01621C63-E610-36A7-2409-080B3B67C435}"/>
                </a:ext>
              </a:extLst>
            </p:cNvPr>
            <p:cNvSpPr/>
            <p:nvPr/>
          </p:nvSpPr>
          <p:spPr>
            <a:xfrm>
              <a:off x="4475250" y="2125100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12" y="0"/>
                  </a:moveTo>
                  <a:cubicBezTo>
                    <a:pt x="12" y="0"/>
                    <a:pt x="0" y="12"/>
                    <a:pt x="0" y="48"/>
                  </a:cubicBezTo>
                  <a:lnTo>
                    <a:pt x="36" y="12"/>
                  </a:lnTo>
                  <a:cubicBezTo>
                    <a:pt x="48" y="0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12936;p44">
              <a:extLst>
                <a:ext uri="{FF2B5EF4-FFF2-40B4-BE49-F238E27FC236}">
                  <a16:creationId xmlns:a16="http://schemas.microsoft.com/office/drawing/2014/main" id="{710CEDCC-68B7-4939-9E0D-7D44C0192D80}"/>
                </a:ext>
              </a:extLst>
            </p:cNvPr>
            <p:cNvSpPr/>
            <p:nvPr/>
          </p:nvSpPr>
          <p:spPr>
            <a:xfrm>
              <a:off x="4474450" y="2114675"/>
              <a:ext cx="28500" cy="11750"/>
            </a:xfrm>
            <a:custGeom>
              <a:avLst/>
              <a:gdLst/>
              <a:ahLst/>
              <a:cxnLst/>
              <a:rect l="l" t="t" r="r" b="b"/>
              <a:pathLst>
                <a:path w="1140" h="470" extrusionOk="0">
                  <a:moveTo>
                    <a:pt x="544" y="1"/>
                  </a:moveTo>
                  <a:cubicBezTo>
                    <a:pt x="318" y="1"/>
                    <a:pt x="92" y="251"/>
                    <a:pt x="9" y="453"/>
                  </a:cubicBezTo>
                  <a:cubicBezTo>
                    <a:pt x="0" y="461"/>
                    <a:pt x="16" y="470"/>
                    <a:pt x="25" y="470"/>
                  </a:cubicBezTo>
                  <a:cubicBezTo>
                    <a:pt x="29" y="470"/>
                    <a:pt x="32" y="468"/>
                    <a:pt x="32" y="465"/>
                  </a:cubicBezTo>
                  <a:cubicBezTo>
                    <a:pt x="92" y="370"/>
                    <a:pt x="187" y="274"/>
                    <a:pt x="294" y="239"/>
                  </a:cubicBezTo>
                  <a:cubicBezTo>
                    <a:pt x="311" y="236"/>
                    <a:pt x="329" y="235"/>
                    <a:pt x="347" y="235"/>
                  </a:cubicBezTo>
                  <a:cubicBezTo>
                    <a:pt x="420" y="235"/>
                    <a:pt x="502" y="251"/>
                    <a:pt x="568" y="251"/>
                  </a:cubicBezTo>
                  <a:cubicBezTo>
                    <a:pt x="747" y="274"/>
                    <a:pt x="854" y="429"/>
                    <a:pt x="1009" y="465"/>
                  </a:cubicBezTo>
                  <a:cubicBezTo>
                    <a:pt x="1045" y="465"/>
                    <a:pt x="1080" y="441"/>
                    <a:pt x="1080" y="429"/>
                  </a:cubicBezTo>
                  <a:cubicBezTo>
                    <a:pt x="1140" y="155"/>
                    <a:pt x="78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2937;p44">
              <a:extLst>
                <a:ext uri="{FF2B5EF4-FFF2-40B4-BE49-F238E27FC236}">
                  <a16:creationId xmlns:a16="http://schemas.microsoft.com/office/drawing/2014/main" id="{18992873-0BC4-DFD0-49B3-462E3E5EC786}"/>
                </a:ext>
              </a:extLst>
            </p:cNvPr>
            <p:cNvSpPr/>
            <p:nvPr/>
          </p:nvSpPr>
          <p:spPr>
            <a:xfrm>
              <a:off x="4519600" y="2148375"/>
              <a:ext cx="6575" cy="29500"/>
            </a:xfrm>
            <a:custGeom>
              <a:avLst/>
              <a:gdLst/>
              <a:ahLst/>
              <a:cxnLst/>
              <a:rect l="l" t="t" r="r" b="b"/>
              <a:pathLst>
                <a:path w="263" h="1180" extrusionOk="0">
                  <a:moveTo>
                    <a:pt x="42" y="1"/>
                  </a:moveTo>
                  <a:cubicBezTo>
                    <a:pt x="33" y="1"/>
                    <a:pt x="24" y="4"/>
                    <a:pt x="24" y="10"/>
                  </a:cubicBezTo>
                  <a:cubicBezTo>
                    <a:pt x="24" y="117"/>
                    <a:pt x="1" y="212"/>
                    <a:pt x="12" y="319"/>
                  </a:cubicBezTo>
                  <a:cubicBezTo>
                    <a:pt x="12" y="427"/>
                    <a:pt x="24" y="534"/>
                    <a:pt x="48" y="653"/>
                  </a:cubicBezTo>
                  <a:cubicBezTo>
                    <a:pt x="60" y="808"/>
                    <a:pt x="24" y="1010"/>
                    <a:pt x="120" y="1153"/>
                  </a:cubicBezTo>
                  <a:cubicBezTo>
                    <a:pt x="129" y="1172"/>
                    <a:pt x="142" y="1179"/>
                    <a:pt x="156" y="1179"/>
                  </a:cubicBezTo>
                  <a:cubicBezTo>
                    <a:pt x="176" y="1179"/>
                    <a:pt x="196" y="1162"/>
                    <a:pt x="203" y="1141"/>
                  </a:cubicBezTo>
                  <a:cubicBezTo>
                    <a:pt x="262" y="974"/>
                    <a:pt x="203" y="748"/>
                    <a:pt x="191" y="569"/>
                  </a:cubicBezTo>
                  <a:cubicBezTo>
                    <a:pt x="179" y="343"/>
                    <a:pt x="131" y="212"/>
                    <a:pt x="60" y="10"/>
                  </a:cubicBezTo>
                  <a:cubicBezTo>
                    <a:pt x="60" y="4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12938;p44">
              <a:extLst>
                <a:ext uri="{FF2B5EF4-FFF2-40B4-BE49-F238E27FC236}">
                  <a16:creationId xmlns:a16="http://schemas.microsoft.com/office/drawing/2014/main" id="{D2330CBD-5619-9D6E-3955-1FA4AFD13D4A}"/>
                </a:ext>
              </a:extLst>
            </p:cNvPr>
            <p:cNvSpPr/>
            <p:nvPr/>
          </p:nvSpPr>
          <p:spPr>
            <a:xfrm>
              <a:off x="4485125" y="2129550"/>
              <a:ext cx="16850" cy="6075"/>
            </a:xfrm>
            <a:custGeom>
              <a:avLst/>
              <a:gdLst/>
              <a:ahLst/>
              <a:cxnLst/>
              <a:rect l="l" t="t" r="r" b="b"/>
              <a:pathLst>
                <a:path w="674" h="243" extrusionOk="0">
                  <a:moveTo>
                    <a:pt x="320" y="1"/>
                  </a:moveTo>
                  <a:cubicBezTo>
                    <a:pt x="201" y="13"/>
                    <a:pt x="58" y="96"/>
                    <a:pt x="10" y="191"/>
                  </a:cubicBezTo>
                  <a:cubicBezTo>
                    <a:pt x="0" y="221"/>
                    <a:pt x="15" y="242"/>
                    <a:pt x="40" y="242"/>
                  </a:cubicBezTo>
                  <a:cubicBezTo>
                    <a:pt x="46" y="242"/>
                    <a:pt x="52" y="241"/>
                    <a:pt x="58" y="239"/>
                  </a:cubicBezTo>
                  <a:cubicBezTo>
                    <a:pt x="141" y="191"/>
                    <a:pt x="201" y="108"/>
                    <a:pt x="308" y="72"/>
                  </a:cubicBezTo>
                  <a:cubicBezTo>
                    <a:pt x="328" y="69"/>
                    <a:pt x="347" y="67"/>
                    <a:pt x="366" y="67"/>
                  </a:cubicBezTo>
                  <a:cubicBezTo>
                    <a:pt x="470" y="67"/>
                    <a:pt x="557" y="121"/>
                    <a:pt x="618" y="191"/>
                  </a:cubicBezTo>
                  <a:cubicBezTo>
                    <a:pt x="628" y="202"/>
                    <a:pt x="638" y="206"/>
                    <a:pt x="646" y="206"/>
                  </a:cubicBezTo>
                  <a:cubicBezTo>
                    <a:pt x="664" y="206"/>
                    <a:pt x="673" y="184"/>
                    <a:pt x="665" y="168"/>
                  </a:cubicBezTo>
                  <a:cubicBezTo>
                    <a:pt x="570" y="60"/>
                    <a:pt x="451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2939;p44">
              <a:extLst>
                <a:ext uri="{FF2B5EF4-FFF2-40B4-BE49-F238E27FC236}">
                  <a16:creationId xmlns:a16="http://schemas.microsoft.com/office/drawing/2014/main" id="{1C30AD71-30D1-C606-37CF-F0E0B75867E8}"/>
                </a:ext>
              </a:extLst>
            </p:cNvPr>
            <p:cNvSpPr/>
            <p:nvPr/>
          </p:nvSpPr>
          <p:spPr>
            <a:xfrm>
              <a:off x="4479575" y="2145925"/>
              <a:ext cx="3725" cy="5825"/>
            </a:xfrm>
            <a:custGeom>
              <a:avLst/>
              <a:gdLst/>
              <a:ahLst/>
              <a:cxnLst/>
              <a:rect l="l" t="t" r="r" b="b"/>
              <a:pathLst>
                <a:path w="149" h="233" extrusionOk="0">
                  <a:moveTo>
                    <a:pt x="76" y="1"/>
                  </a:moveTo>
                  <a:cubicBezTo>
                    <a:pt x="39" y="1"/>
                    <a:pt x="0" y="24"/>
                    <a:pt x="6" y="72"/>
                  </a:cubicBezTo>
                  <a:cubicBezTo>
                    <a:pt x="18" y="120"/>
                    <a:pt x="18" y="167"/>
                    <a:pt x="42" y="215"/>
                  </a:cubicBezTo>
                  <a:cubicBezTo>
                    <a:pt x="48" y="227"/>
                    <a:pt x="63" y="233"/>
                    <a:pt x="78" y="233"/>
                  </a:cubicBezTo>
                  <a:cubicBezTo>
                    <a:pt x="92" y="233"/>
                    <a:pt x="107" y="227"/>
                    <a:pt x="113" y="215"/>
                  </a:cubicBezTo>
                  <a:cubicBezTo>
                    <a:pt x="125" y="167"/>
                    <a:pt x="125" y="120"/>
                    <a:pt x="137" y="72"/>
                  </a:cubicBezTo>
                  <a:cubicBezTo>
                    <a:pt x="149" y="24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12940;p44">
              <a:extLst>
                <a:ext uri="{FF2B5EF4-FFF2-40B4-BE49-F238E27FC236}">
                  <a16:creationId xmlns:a16="http://schemas.microsoft.com/office/drawing/2014/main" id="{B9E40C13-014C-09DA-7D4A-802D5875896D}"/>
                </a:ext>
              </a:extLst>
            </p:cNvPr>
            <p:cNvSpPr/>
            <p:nvPr/>
          </p:nvSpPr>
          <p:spPr>
            <a:xfrm>
              <a:off x="4475550" y="2177600"/>
              <a:ext cx="6200" cy="15625"/>
            </a:xfrm>
            <a:custGeom>
              <a:avLst/>
              <a:gdLst/>
              <a:ahLst/>
              <a:cxnLst/>
              <a:rect l="l" t="t" r="r" b="b"/>
              <a:pathLst>
                <a:path w="248" h="625" extrusionOk="0">
                  <a:moveTo>
                    <a:pt x="113" y="0"/>
                  </a:moveTo>
                  <a:cubicBezTo>
                    <a:pt x="78" y="0"/>
                    <a:pt x="46" y="17"/>
                    <a:pt x="36" y="55"/>
                  </a:cubicBezTo>
                  <a:cubicBezTo>
                    <a:pt x="24" y="162"/>
                    <a:pt x="0" y="258"/>
                    <a:pt x="24" y="353"/>
                  </a:cubicBezTo>
                  <a:cubicBezTo>
                    <a:pt x="36" y="460"/>
                    <a:pt x="96" y="532"/>
                    <a:pt x="167" y="615"/>
                  </a:cubicBezTo>
                  <a:cubicBezTo>
                    <a:pt x="177" y="621"/>
                    <a:pt x="187" y="624"/>
                    <a:pt x="197" y="624"/>
                  </a:cubicBezTo>
                  <a:cubicBezTo>
                    <a:pt x="224" y="624"/>
                    <a:pt x="247" y="602"/>
                    <a:pt x="239" y="567"/>
                  </a:cubicBezTo>
                  <a:cubicBezTo>
                    <a:pt x="203" y="412"/>
                    <a:pt x="179" y="258"/>
                    <a:pt x="215" y="103"/>
                  </a:cubicBezTo>
                  <a:cubicBezTo>
                    <a:pt x="222" y="39"/>
                    <a:pt x="16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12941;p44">
              <a:extLst>
                <a:ext uri="{FF2B5EF4-FFF2-40B4-BE49-F238E27FC236}">
                  <a16:creationId xmlns:a16="http://schemas.microsoft.com/office/drawing/2014/main" id="{4389A81F-8B32-E59E-9883-59E394BA9243}"/>
                </a:ext>
              </a:extLst>
            </p:cNvPr>
            <p:cNvSpPr/>
            <p:nvPr/>
          </p:nvSpPr>
          <p:spPr>
            <a:xfrm>
              <a:off x="4504025" y="2155475"/>
              <a:ext cx="5475" cy="8525"/>
            </a:xfrm>
            <a:custGeom>
              <a:avLst/>
              <a:gdLst/>
              <a:ahLst/>
              <a:cxnLst/>
              <a:rect l="l" t="t" r="r" b="b"/>
              <a:pathLst>
                <a:path w="219" h="341" extrusionOk="0">
                  <a:moveTo>
                    <a:pt x="62" y="1"/>
                  </a:moveTo>
                  <a:cubicBezTo>
                    <a:pt x="31" y="1"/>
                    <a:pt x="0" y="43"/>
                    <a:pt x="28" y="71"/>
                  </a:cubicBezTo>
                  <a:cubicBezTo>
                    <a:pt x="52" y="95"/>
                    <a:pt x="88" y="143"/>
                    <a:pt x="100" y="190"/>
                  </a:cubicBezTo>
                  <a:cubicBezTo>
                    <a:pt x="112" y="226"/>
                    <a:pt x="100" y="274"/>
                    <a:pt x="100" y="321"/>
                  </a:cubicBezTo>
                  <a:cubicBezTo>
                    <a:pt x="100" y="335"/>
                    <a:pt x="112" y="341"/>
                    <a:pt x="124" y="341"/>
                  </a:cubicBezTo>
                  <a:cubicBezTo>
                    <a:pt x="133" y="341"/>
                    <a:pt x="142" y="338"/>
                    <a:pt x="147" y="333"/>
                  </a:cubicBezTo>
                  <a:cubicBezTo>
                    <a:pt x="219" y="226"/>
                    <a:pt x="147" y="83"/>
                    <a:pt x="88" y="12"/>
                  </a:cubicBezTo>
                  <a:cubicBezTo>
                    <a:pt x="80" y="4"/>
                    <a:pt x="71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8" name="Google Shape;12942;p44">
              <a:extLst>
                <a:ext uri="{FF2B5EF4-FFF2-40B4-BE49-F238E27FC236}">
                  <a16:creationId xmlns:a16="http://schemas.microsoft.com/office/drawing/2014/main" id="{E9209A88-526F-DC93-38A1-0E6000259D2B}"/>
                </a:ext>
              </a:extLst>
            </p:cNvPr>
            <p:cNvSpPr/>
            <p:nvPr/>
          </p:nvSpPr>
          <p:spPr>
            <a:xfrm>
              <a:off x="4527050" y="2176125"/>
              <a:ext cx="3000" cy="16925"/>
            </a:xfrm>
            <a:custGeom>
              <a:avLst/>
              <a:gdLst/>
              <a:ahLst/>
              <a:cxnLst/>
              <a:rect l="l" t="t" r="r" b="b"/>
              <a:pathLst>
                <a:path w="120" h="677" extrusionOk="0">
                  <a:moveTo>
                    <a:pt x="35" y="1"/>
                  </a:moveTo>
                  <a:cubicBezTo>
                    <a:pt x="19" y="1"/>
                    <a:pt x="0" y="16"/>
                    <a:pt x="0" y="43"/>
                  </a:cubicBezTo>
                  <a:cubicBezTo>
                    <a:pt x="24" y="257"/>
                    <a:pt x="12" y="448"/>
                    <a:pt x="48" y="650"/>
                  </a:cubicBezTo>
                  <a:cubicBezTo>
                    <a:pt x="48" y="668"/>
                    <a:pt x="57" y="677"/>
                    <a:pt x="66" y="677"/>
                  </a:cubicBezTo>
                  <a:cubicBezTo>
                    <a:pt x="75" y="677"/>
                    <a:pt x="84" y="668"/>
                    <a:pt x="84" y="650"/>
                  </a:cubicBezTo>
                  <a:cubicBezTo>
                    <a:pt x="119" y="448"/>
                    <a:pt x="95" y="233"/>
                    <a:pt x="60" y="31"/>
                  </a:cubicBezTo>
                  <a:cubicBezTo>
                    <a:pt x="60" y="10"/>
                    <a:pt x="48" y="1"/>
                    <a:pt x="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9" name="Google Shape;12943;p44">
              <a:extLst>
                <a:ext uri="{FF2B5EF4-FFF2-40B4-BE49-F238E27FC236}">
                  <a16:creationId xmlns:a16="http://schemas.microsoft.com/office/drawing/2014/main" id="{D8442062-307B-0E96-0EF7-285D88A5D08F}"/>
                </a:ext>
              </a:extLst>
            </p:cNvPr>
            <p:cNvSpPr/>
            <p:nvPr/>
          </p:nvSpPr>
          <p:spPr>
            <a:xfrm>
              <a:off x="4533300" y="22102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24" y="0"/>
                  </a:moveTo>
                  <a:cubicBezTo>
                    <a:pt x="0" y="24"/>
                    <a:pt x="0" y="48"/>
                    <a:pt x="24" y="48"/>
                  </a:cubicBezTo>
                  <a:cubicBezTo>
                    <a:pt x="60" y="48"/>
                    <a:pt x="6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2944;p44">
              <a:extLst>
                <a:ext uri="{FF2B5EF4-FFF2-40B4-BE49-F238E27FC236}">
                  <a16:creationId xmlns:a16="http://schemas.microsoft.com/office/drawing/2014/main" id="{06147AF7-E6E8-A683-0E20-00329D7EBF5B}"/>
                </a:ext>
              </a:extLst>
            </p:cNvPr>
            <p:cNvSpPr/>
            <p:nvPr/>
          </p:nvSpPr>
          <p:spPr>
            <a:xfrm>
              <a:off x="4535050" y="2209625"/>
              <a:ext cx="43225" cy="15300"/>
            </a:xfrm>
            <a:custGeom>
              <a:avLst/>
              <a:gdLst/>
              <a:ahLst/>
              <a:cxnLst/>
              <a:rect l="l" t="t" r="r" b="b"/>
              <a:pathLst>
                <a:path w="1729" h="612" extrusionOk="0">
                  <a:moveTo>
                    <a:pt x="89" y="1"/>
                  </a:moveTo>
                  <a:cubicBezTo>
                    <a:pt x="40" y="1"/>
                    <a:pt x="0" y="82"/>
                    <a:pt x="49" y="132"/>
                  </a:cubicBezTo>
                  <a:cubicBezTo>
                    <a:pt x="335" y="370"/>
                    <a:pt x="645" y="548"/>
                    <a:pt x="1014" y="596"/>
                  </a:cubicBezTo>
                  <a:cubicBezTo>
                    <a:pt x="1081" y="603"/>
                    <a:pt x="1167" y="611"/>
                    <a:pt x="1256" y="611"/>
                  </a:cubicBezTo>
                  <a:cubicBezTo>
                    <a:pt x="1463" y="611"/>
                    <a:pt x="1686" y="566"/>
                    <a:pt x="1728" y="358"/>
                  </a:cubicBezTo>
                  <a:cubicBezTo>
                    <a:pt x="1728" y="346"/>
                    <a:pt x="1728" y="322"/>
                    <a:pt x="1716" y="310"/>
                  </a:cubicBezTo>
                  <a:cubicBezTo>
                    <a:pt x="1645" y="275"/>
                    <a:pt x="1565" y="264"/>
                    <a:pt x="1483" y="264"/>
                  </a:cubicBezTo>
                  <a:cubicBezTo>
                    <a:pt x="1359" y="264"/>
                    <a:pt x="1228" y="288"/>
                    <a:pt x="1106" y="288"/>
                  </a:cubicBezTo>
                  <a:cubicBezTo>
                    <a:pt x="1091" y="288"/>
                    <a:pt x="1076" y="287"/>
                    <a:pt x="1061" y="286"/>
                  </a:cubicBezTo>
                  <a:cubicBezTo>
                    <a:pt x="752" y="251"/>
                    <a:pt x="395" y="179"/>
                    <a:pt x="121" y="13"/>
                  </a:cubicBezTo>
                  <a:cubicBezTo>
                    <a:pt x="110" y="4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1" name="Google Shape;12945;p44">
              <a:extLst>
                <a:ext uri="{FF2B5EF4-FFF2-40B4-BE49-F238E27FC236}">
                  <a16:creationId xmlns:a16="http://schemas.microsoft.com/office/drawing/2014/main" id="{16EF04D9-7678-C395-A02A-D93B376E0660}"/>
                </a:ext>
              </a:extLst>
            </p:cNvPr>
            <p:cNvSpPr/>
            <p:nvPr/>
          </p:nvSpPr>
          <p:spPr>
            <a:xfrm>
              <a:off x="4579125" y="2197975"/>
              <a:ext cx="14025" cy="18850"/>
            </a:xfrm>
            <a:custGeom>
              <a:avLst/>
              <a:gdLst/>
              <a:ahLst/>
              <a:cxnLst/>
              <a:rect l="l" t="t" r="r" b="b"/>
              <a:pathLst>
                <a:path w="561" h="754" extrusionOk="0">
                  <a:moveTo>
                    <a:pt x="453" y="0"/>
                  </a:moveTo>
                  <a:cubicBezTo>
                    <a:pt x="439" y="0"/>
                    <a:pt x="424" y="7"/>
                    <a:pt x="417" y="14"/>
                  </a:cubicBezTo>
                  <a:cubicBezTo>
                    <a:pt x="370" y="157"/>
                    <a:pt x="275" y="276"/>
                    <a:pt x="227" y="395"/>
                  </a:cubicBezTo>
                  <a:cubicBezTo>
                    <a:pt x="191" y="467"/>
                    <a:pt x="144" y="514"/>
                    <a:pt x="108" y="574"/>
                  </a:cubicBezTo>
                  <a:cubicBezTo>
                    <a:pt x="72" y="609"/>
                    <a:pt x="60" y="669"/>
                    <a:pt x="13" y="717"/>
                  </a:cubicBezTo>
                  <a:cubicBezTo>
                    <a:pt x="1" y="729"/>
                    <a:pt x="13" y="752"/>
                    <a:pt x="25" y="752"/>
                  </a:cubicBezTo>
                  <a:cubicBezTo>
                    <a:pt x="52" y="752"/>
                    <a:pt x="79" y="754"/>
                    <a:pt x="104" y="754"/>
                  </a:cubicBezTo>
                  <a:cubicBezTo>
                    <a:pt x="154" y="754"/>
                    <a:pt x="199" y="748"/>
                    <a:pt x="239" y="717"/>
                  </a:cubicBezTo>
                  <a:cubicBezTo>
                    <a:pt x="310" y="669"/>
                    <a:pt x="382" y="586"/>
                    <a:pt x="429" y="514"/>
                  </a:cubicBezTo>
                  <a:cubicBezTo>
                    <a:pt x="537" y="359"/>
                    <a:pt x="560" y="181"/>
                    <a:pt x="477" y="14"/>
                  </a:cubicBezTo>
                  <a:cubicBezTo>
                    <a:pt x="472" y="4"/>
                    <a:pt x="463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2" name="Google Shape;12946;p44">
              <a:extLst>
                <a:ext uri="{FF2B5EF4-FFF2-40B4-BE49-F238E27FC236}">
                  <a16:creationId xmlns:a16="http://schemas.microsoft.com/office/drawing/2014/main" id="{12C1AF49-FB62-F388-6DF0-7AC5D25B4981}"/>
                </a:ext>
              </a:extLst>
            </p:cNvPr>
            <p:cNvSpPr/>
            <p:nvPr/>
          </p:nvSpPr>
          <p:spPr>
            <a:xfrm>
              <a:off x="4581800" y="2168325"/>
              <a:ext cx="13725" cy="33325"/>
            </a:xfrm>
            <a:custGeom>
              <a:avLst/>
              <a:gdLst/>
              <a:ahLst/>
              <a:cxnLst/>
              <a:rect l="l" t="t" r="r" b="b"/>
              <a:pathLst>
                <a:path w="549" h="1333" extrusionOk="0">
                  <a:moveTo>
                    <a:pt x="435" y="1"/>
                  </a:moveTo>
                  <a:cubicBezTo>
                    <a:pt x="430" y="1"/>
                    <a:pt x="424" y="4"/>
                    <a:pt x="418" y="10"/>
                  </a:cubicBezTo>
                  <a:cubicBezTo>
                    <a:pt x="310" y="224"/>
                    <a:pt x="239" y="462"/>
                    <a:pt x="144" y="688"/>
                  </a:cubicBezTo>
                  <a:cubicBezTo>
                    <a:pt x="84" y="867"/>
                    <a:pt x="1" y="1105"/>
                    <a:pt x="84" y="1284"/>
                  </a:cubicBezTo>
                  <a:cubicBezTo>
                    <a:pt x="101" y="1318"/>
                    <a:pt x="129" y="1333"/>
                    <a:pt x="158" y="1333"/>
                  </a:cubicBezTo>
                  <a:cubicBezTo>
                    <a:pt x="189" y="1333"/>
                    <a:pt x="220" y="1315"/>
                    <a:pt x="239" y="1284"/>
                  </a:cubicBezTo>
                  <a:cubicBezTo>
                    <a:pt x="322" y="1057"/>
                    <a:pt x="370" y="819"/>
                    <a:pt x="441" y="593"/>
                  </a:cubicBezTo>
                  <a:cubicBezTo>
                    <a:pt x="501" y="414"/>
                    <a:pt x="549" y="188"/>
                    <a:pt x="453" y="10"/>
                  </a:cubicBezTo>
                  <a:cubicBezTo>
                    <a:pt x="447" y="4"/>
                    <a:pt x="441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2947;p44">
              <a:extLst>
                <a:ext uri="{FF2B5EF4-FFF2-40B4-BE49-F238E27FC236}">
                  <a16:creationId xmlns:a16="http://schemas.microsoft.com/office/drawing/2014/main" id="{033B5CD0-7370-F1E8-CDDC-DF9683CB7B16}"/>
                </a:ext>
              </a:extLst>
            </p:cNvPr>
            <p:cNvSpPr/>
            <p:nvPr/>
          </p:nvSpPr>
          <p:spPr>
            <a:xfrm>
              <a:off x="4597100" y="2147300"/>
              <a:ext cx="3475" cy="6275"/>
            </a:xfrm>
            <a:custGeom>
              <a:avLst/>
              <a:gdLst/>
              <a:ahLst/>
              <a:cxnLst/>
              <a:rect l="l" t="t" r="r" b="b"/>
              <a:pathLst>
                <a:path w="139" h="251" extrusionOk="0">
                  <a:moveTo>
                    <a:pt x="100" y="0"/>
                  </a:moveTo>
                  <a:cubicBezTo>
                    <a:pt x="93" y="0"/>
                    <a:pt x="86" y="2"/>
                    <a:pt x="79" y="5"/>
                  </a:cubicBezTo>
                  <a:cubicBezTo>
                    <a:pt x="44" y="65"/>
                    <a:pt x="44" y="124"/>
                    <a:pt x="8" y="184"/>
                  </a:cubicBezTo>
                  <a:cubicBezTo>
                    <a:pt x="0" y="222"/>
                    <a:pt x="32" y="250"/>
                    <a:pt x="61" y="250"/>
                  </a:cubicBezTo>
                  <a:cubicBezTo>
                    <a:pt x="78" y="250"/>
                    <a:pt x="95" y="241"/>
                    <a:pt x="103" y="220"/>
                  </a:cubicBezTo>
                  <a:cubicBezTo>
                    <a:pt x="127" y="160"/>
                    <a:pt x="139" y="77"/>
                    <a:pt x="127" y="17"/>
                  </a:cubicBezTo>
                  <a:cubicBezTo>
                    <a:pt x="127" y="9"/>
                    <a:pt x="115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12948;p44">
              <a:extLst>
                <a:ext uri="{FF2B5EF4-FFF2-40B4-BE49-F238E27FC236}">
                  <a16:creationId xmlns:a16="http://schemas.microsoft.com/office/drawing/2014/main" id="{14474B39-A5FC-0A42-9C9D-8ED494641FF6}"/>
                </a:ext>
              </a:extLst>
            </p:cNvPr>
            <p:cNvSpPr/>
            <p:nvPr/>
          </p:nvSpPr>
          <p:spPr>
            <a:xfrm>
              <a:off x="4595100" y="2088700"/>
              <a:ext cx="11150" cy="49425"/>
            </a:xfrm>
            <a:custGeom>
              <a:avLst/>
              <a:gdLst/>
              <a:ahLst/>
              <a:cxnLst/>
              <a:rect l="l" t="t" r="r" b="b"/>
              <a:pathLst>
                <a:path w="446" h="1977" extrusionOk="0">
                  <a:moveTo>
                    <a:pt x="35" y="0"/>
                  </a:moveTo>
                  <a:cubicBezTo>
                    <a:pt x="18" y="0"/>
                    <a:pt x="0" y="23"/>
                    <a:pt x="17" y="39"/>
                  </a:cubicBezTo>
                  <a:cubicBezTo>
                    <a:pt x="279" y="670"/>
                    <a:pt x="421" y="1278"/>
                    <a:pt x="314" y="1956"/>
                  </a:cubicBezTo>
                  <a:cubicBezTo>
                    <a:pt x="314" y="1970"/>
                    <a:pt x="322" y="1976"/>
                    <a:pt x="329" y="1976"/>
                  </a:cubicBezTo>
                  <a:cubicBezTo>
                    <a:pt x="334" y="1976"/>
                    <a:pt x="338" y="1973"/>
                    <a:pt x="338" y="1968"/>
                  </a:cubicBezTo>
                  <a:cubicBezTo>
                    <a:pt x="445" y="1325"/>
                    <a:pt x="374" y="599"/>
                    <a:pt x="52" y="16"/>
                  </a:cubicBezTo>
                  <a:cubicBezTo>
                    <a:pt x="49" y="5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2949;p44">
              <a:extLst>
                <a:ext uri="{FF2B5EF4-FFF2-40B4-BE49-F238E27FC236}">
                  <a16:creationId xmlns:a16="http://schemas.microsoft.com/office/drawing/2014/main" id="{03156F92-8CFF-257B-5AD1-5208E5481E19}"/>
                </a:ext>
              </a:extLst>
            </p:cNvPr>
            <p:cNvSpPr/>
            <p:nvPr/>
          </p:nvSpPr>
          <p:spPr>
            <a:xfrm>
              <a:off x="4538050" y="2043250"/>
              <a:ext cx="8075" cy="4175"/>
            </a:xfrm>
            <a:custGeom>
              <a:avLst/>
              <a:gdLst/>
              <a:ahLst/>
              <a:cxnLst/>
              <a:rect l="l" t="t" r="r" b="b"/>
              <a:pathLst>
                <a:path w="323" h="167" extrusionOk="0">
                  <a:moveTo>
                    <a:pt x="25" y="0"/>
                  </a:moveTo>
                  <a:cubicBezTo>
                    <a:pt x="25" y="0"/>
                    <a:pt x="1" y="0"/>
                    <a:pt x="25" y="12"/>
                  </a:cubicBezTo>
                  <a:cubicBezTo>
                    <a:pt x="60" y="36"/>
                    <a:pt x="120" y="48"/>
                    <a:pt x="167" y="71"/>
                  </a:cubicBezTo>
                  <a:cubicBezTo>
                    <a:pt x="215" y="95"/>
                    <a:pt x="275" y="119"/>
                    <a:pt x="298" y="167"/>
                  </a:cubicBezTo>
                  <a:cubicBezTo>
                    <a:pt x="298" y="155"/>
                    <a:pt x="322" y="119"/>
                    <a:pt x="298" y="119"/>
                  </a:cubicBezTo>
                  <a:cubicBezTo>
                    <a:pt x="239" y="119"/>
                    <a:pt x="179" y="60"/>
                    <a:pt x="144" y="48"/>
                  </a:cubicBezTo>
                  <a:cubicBezTo>
                    <a:pt x="96" y="24"/>
                    <a:pt x="48" y="12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12950;p44">
              <a:extLst>
                <a:ext uri="{FF2B5EF4-FFF2-40B4-BE49-F238E27FC236}">
                  <a16:creationId xmlns:a16="http://schemas.microsoft.com/office/drawing/2014/main" id="{4FD56BE2-FEC7-D783-81E8-8FDADD8D1145}"/>
                </a:ext>
              </a:extLst>
            </p:cNvPr>
            <p:cNvSpPr/>
            <p:nvPr/>
          </p:nvSpPr>
          <p:spPr>
            <a:xfrm>
              <a:off x="4407200" y="2009150"/>
              <a:ext cx="114500" cy="26675"/>
            </a:xfrm>
            <a:custGeom>
              <a:avLst/>
              <a:gdLst/>
              <a:ahLst/>
              <a:cxnLst/>
              <a:rect l="l" t="t" r="r" b="b"/>
              <a:pathLst>
                <a:path w="4580" h="1067" extrusionOk="0">
                  <a:moveTo>
                    <a:pt x="58" y="0"/>
                  </a:moveTo>
                  <a:cubicBezTo>
                    <a:pt x="28" y="0"/>
                    <a:pt x="0" y="35"/>
                    <a:pt x="20" y="54"/>
                  </a:cubicBezTo>
                  <a:cubicBezTo>
                    <a:pt x="294" y="590"/>
                    <a:pt x="937" y="626"/>
                    <a:pt x="1460" y="662"/>
                  </a:cubicBezTo>
                  <a:cubicBezTo>
                    <a:pt x="2437" y="757"/>
                    <a:pt x="3627" y="721"/>
                    <a:pt x="4556" y="1066"/>
                  </a:cubicBezTo>
                  <a:cubicBezTo>
                    <a:pt x="4580" y="1066"/>
                    <a:pt x="4580" y="1054"/>
                    <a:pt x="4568" y="1054"/>
                  </a:cubicBezTo>
                  <a:cubicBezTo>
                    <a:pt x="3711" y="757"/>
                    <a:pt x="3008" y="697"/>
                    <a:pt x="2103" y="638"/>
                  </a:cubicBezTo>
                  <a:cubicBezTo>
                    <a:pt x="1413" y="602"/>
                    <a:pt x="567" y="566"/>
                    <a:pt x="79" y="7"/>
                  </a:cubicBezTo>
                  <a:cubicBezTo>
                    <a:pt x="72" y="2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12951;p44">
              <a:extLst>
                <a:ext uri="{FF2B5EF4-FFF2-40B4-BE49-F238E27FC236}">
                  <a16:creationId xmlns:a16="http://schemas.microsoft.com/office/drawing/2014/main" id="{CBA712E0-3A35-29AF-D15B-A283B06F60E0}"/>
                </a:ext>
              </a:extLst>
            </p:cNvPr>
            <p:cNvSpPr/>
            <p:nvPr/>
          </p:nvSpPr>
          <p:spPr>
            <a:xfrm>
              <a:off x="4401125" y="1983225"/>
              <a:ext cx="11875" cy="24550"/>
            </a:xfrm>
            <a:custGeom>
              <a:avLst/>
              <a:gdLst/>
              <a:ahLst/>
              <a:cxnLst/>
              <a:rect l="l" t="t" r="r" b="b"/>
              <a:pathLst>
                <a:path w="475" h="982" extrusionOk="0">
                  <a:moveTo>
                    <a:pt x="423" y="0"/>
                  </a:moveTo>
                  <a:cubicBezTo>
                    <a:pt x="414" y="0"/>
                    <a:pt x="404" y="3"/>
                    <a:pt x="394" y="8"/>
                  </a:cubicBezTo>
                  <a:cubicBezTo>
                    <a:pt x="227" y="91"/>
                    <a:pt x="108" y="317"/>
                    <a:pt x="48" y="496"/>
                  </a:cubicBezTo>
                  <a:cubicBezTo>
                    <a:pt x="1" y="675"/>
                    <a:pt x="84" y="841"/>
                    <a:pt x="179" y="972"/>
                  </a:cubicBezTo>
                  <a:cubicBezTo>
                    <a:pt x="197" y="978"/>
                    <a:pt x="209" y="981"/>
                    <a:pt x="217" y="981"/>
                  </a:cubicBezTo>
                  <a:cubicBezTo>
                    <a:pt x="224" y="981"/>
                    <a:pt x="227" y="978"/>
                    <a:pt x="227" y="972"/>
                  </a:cubicBezTo>
                  <a:cubicBezTo>
                    <a:pt x="263" y="913"/>
                    <a:pt x="275" y="865"/>
                    <a:pt x="263" y="806"/>
                  </a:cubicBezTo>
                  <a:cubicBezTo>
                    <a:pt x="239" y="734"/>
                    <a:pt x="179" y="675"/>
                    <a:pt x="168" y="579"/>
                  </a:cubicBezTo>
                  <a:cubicBezTo>
                    <a:pt x="156" y="389"/>
                    <a:pt x="441" y="258"/>
                    <a:pt x="465" y="67"/>
                  </a:cubicBezTo>
                  <a:cubicBezTo>
                    <a:pt x="474" y="30"/>
                    <a:pt x="455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12952;p44">
              <a:extLst>
                <a:ext uri="{FF2B5EF4-FFF2-40B4-BE49-F238E27FC236}">
                  <a16:creationId xmlns:a16="http://schemas.microsoft.com/office/drawing/2014/main" id="{55D05698-7A43-0484-93F5-328F1A22784E}"/>
                </a:ext>
              </a:extLst>
            </p:cNvPr>
            <p:cNvSpPr/>
            <p:nvPr/>
          </p:nvSpPr>
          <p:spPr>
            <a:xfrm>
              <a:off x="4415875" y="1969350"/>
              <a:ext cx="11775" cy="8200"/>
            </a:xfrm>
            <a:custGeom>
              <a:avLst/>
              <a:gdLst/>
              <a:ahLst/>
              <a:cxnLst/>
              <a:rect l="l" t="t" r="r" b="b"/>
              <a:pathLst>
                <a:path w="471" h="328" extrusionOk="0">
                  <a:moveTo>
                    <a:pt x="436" y="1"/>
                  </a:moveTo>
                  <a:cubicBezTo>
                    <a:pt x="432" y="1"/>
                    <a:pt x="428" y="2"/>
                    <a:pt x="423" y="3"/>
                  </a:cubicBezTo>
                  <a:cubicBezTo>
                    <a:pt x="351" y="27"/>
                    <a:pt x="304" y="63"/>
                    <a:pt x="268" y="99"/>
                  </a:cubicBezTo>
                  <a:cubicBezTo>
                    <a:pt x="209" y="146"/>
                    <a:pt x="149" y="170"/>
                    <a:pt x="66" y="194"/>
                  </a:cubicBezTo>
                  <a:cubicBezTo>
                    <a:pt x="1" y="226"/>
                    <a:pt x="24" y="328"/>
                    <a:pt x="83" y="328"/>
                  </a:cubicBezTo>
                  <a:cubicBezTo>
                    <a:pt x="89" y="328"/>
                    <a:pt x="95" y="327"/>
                    <a:pt x="101" y="325"/>
                  </a:cubicBezTo>
                  <a:cubicBezTo>
                    <a:pt x="220" y="277"/>
                    <a:pt x="447" y="206"/>
                    <a:pt x="470" y="51"/>
                  </a:cubicBezTo>
                  <a:cubicBezTo>
                    <a:pt x="470" y="30"/>
                    <a:pt x="462" y="1"/>
                    <a:pt x="4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12953;p44">
              <a:extLst>
                <a:ext uri="{FF2B5EF4-FFF2-40B4-BE49-F238E27FC236}">
                  <a16:creationId xmlns:a16="http://schemas.microsoft.com/office/drawing/2014/main" id="{4DF79912-63EB-CB9C-21F5-473FB3D56D72}"/>
                </a:ext>
              </a:extLst>
            </p:cNvPr>
            <p:cNvSpPr/>
            <p:nvPr/>
          </p:nvSpPr>
          <p:spPr>
            <a:xfrm>
              <a:off x="4396375" y="1966600"/>
              <a:ext cx="23300" cy="25875"/>
            </a:xfrm>
            <a:custGeom>
              <a:avLst/>
              <a:gdLst/>
              <a:ahLst/>
              <a:cxnLst/>
              <a:rect l="l" t="t" r="r" b="b"/>
              <a:pathLst>
                <a:path w="932" h="1035" extrusionOk="0">
                  <a:moveTo>
                    <a:pt x="871" y="1"/>
                  </a:moveTo>
                  <a:cubicBezTo>
                    <a:pt x="859" y="1"/>
                    <a:pt x="846" y="6"/>
                    <a:pt x="834" y="18"/>
                  </a:cubicBezTo>
                  <a:cubicBezTo>
                    <a:pt x="691" y="185"/>
                    <a:pt x="453" y="280"/>
                    <a:pt x="346" y="482"/>
                  </a:cubicBezTo>
                  <a:cubicBezTo>
                    <a:pt x="250" y="625"/>
                    <a:pt x="0" y="851"/>
                    <a:pt x="179" y="1018"/>
                  </a:cubicBezTo>
                  <a:cubicBezTo>
                    <a:pt x="187" y="1027"/>
                    <a:pt x="214" y="1035"/>
                    <a:pt x="241" y="1035"/>
                  </a:cubicBezTo>
                  <a:cubicBezTo>
                    <a:pt x="252" y="1035"/>
                    <a:pt x="264" y="1034"/>
                    <a:pt x="274" y="1030"/>
                  </a:cubicBezTo>
                  <a:cubicBezTo>
                    <a:pt x="369" y="959"/>
                    <a:pt x="358" y="875"/>
                    <a:pt x="346" y="756"/>
                  </a:cubicBezTo>
                  <a:cubicBezTo>
                    <a:pt x="346" y="637"/>
                    <a:pt x="358" y="578"/>
                    <a:pt x="453" y="518"/>
                  </a:cubicBezTo>
                  <a:cubicBezTo>
                    <a:pt x="608" y="387"/>
                    <a:pt x="774" y="256"/>
                    <a:pt x="905" y="89"/>
                  </a:cubicBezTo>
                  <a:cubicBezTo>
                    <a:pt x="932" y="45"/>
                    <a:pt x="906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12954;p44">
              <a:extLst>
                <a:ext uri="{FF2B5EF4-FFF2-40B4-BE49-F238E27FC236}">
                  <a16:creationId xmlns:a16="http://schemas.microsoft.com/office/drawing/2014/main" id="{64F884AB-C6D7-1D40-634F-6A8901C05E89}"/>
                </a:ext>
              </a:extLst>
            </p:cNvPr>
            <p:cNvSpPr/>
            <p:nvPr/>
          </p:nvSpPr>
          <p:spPr>
            <a:xfrm>
              <a:off x="4430675" y="1939800"/>
              <a:ext cx="8875" cy="15125"/>
            </a:xfrm>
            <a:custGeom>
              <a:avLst/>
              <a:gdLst/>
              <a:ahLst/>
              <a:cxnLst/>
              <a:rect l="l" t="t" r="r" b="b"/>
              <a:pathLst>
                <a:path w="355" h="605" extrusionOk="0">
                  <a:moveTo>
                    <a:pt x="322" y="0"/>
                  </a:moveTo>
                  <a:cubicBezTo>
                    <a:pt x="314" y="0"/>
                    <a:pt x="307" y="5"/>
                    <a:pt x="307" y="18"/>
                  </a:cubicBezTo>
                  <a:cubicBezTo>
                    <a:pt x="248" y="209"/>
                    <a:pt x="164" y="411"/>
                    <a:pt x="21" y="578"/>
                  </a:cubicBezTo>
                  <a:cubicBezTo>
                    <a:pt x="1" y="578"/>
                    <a:pt x="24" y="604"/>
                    <a:pt x="39" y="604"/>
                  </a:cubicBezTo>
                  <a:cubicBezTo>
                    <a:pt x="41" y="604"/>
                    <a:pt x="43" y="604"/>
                    <a:pt x="45" y="602"/>
                  </a:cubicBezTo>
                  <a:cubicBezTo>
                    <a:pt x="200" y="435"/>
                    <a:pt x="307" y="257"/>
                    <a:pt x="355" y="30"/>
                  </a:cubicBezTo>
                  <a:cubicBezTo>
                    <a:pt x="355" y="15"/>
                    <a:pt x="336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12955;p44">
              <a:extLst>
                <a:ext uri="{FF2B5EF4-FFF2-40B4-BE49-F238E27FC236}">
                  <a16:creationId xmlns:a16="http://schemas.microsoft.com/office/drawing/2014/main" id="{B4410D50-FA7C-3772-A44F-5C476C16F002}"/>
                </a:ext>
              </a:extLst>
            </p:cNvPr>
            <p:cNvSpPr/>
            <p:nvPr/>
          </p:nvSpPr>
          <p:spPr>
            <a:xfrm>
              <a:off x="4433350" y="1953500"/>
              <a:ext cx="15325" cy="23800"/>
            </a:xfrm>
            <a:custGeom>
              <a:avLst/>
              <a:gdLst/>
              <a:ahLst/>
              <a:cxnLst/>
              <a:rect l="l" t="t" r="r" b="b"/>
              <a:pathLst>
                <a:path w="613" h="952" extrusionOk="0">
                  <a:moveTo>
                    <a:pt x="569" y="1"/>
                  </a:moveTo>
                  <a:cubicBezTo>
                    <a:pt x="559" y="1"/>
                    <a:pt x="549" y="6"/>
                    <a:pt x="545" y="18"/>
                  </a:cubicBezTo>
                  <a:cubicBezTo>
                    <a:pt x="403" y="328"/>
                    <a:pt x="224" y="625"/>
                    <a:pt x="10" y="911"/>
                  </a:cubicBezTo>
                  <a:cubicBezTo>
                    <a:pt x="1" y="938"/>
                    <a:pt x="12" y="951"/>
                    <a:pt x="33" y="951"/>
                  </a:cubicBezTo>
                  <a:cubicBezTo>
                    <a:pt x="40" y="951"/>
                    <a:pt x="48" y="950"/>
                    <a:pt x="57" y="947"/>
                  </a:cubicBezTo>
                  <a:cubicBezTo>
                    <a:pt x="319" y="685"/>
                    <a:pt x="474" y="387"/>
                    <a:pt x="605" y="54"/>
                  </a:cubicBezTo>
                  <a:cubicBezTo>
                    <a:pt x="613" y="22"/>
                    <a:pt x="589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2956;p44">
              <a:extLst>
                <a:ext uri="{FF2B5EF4-FFF2-40B4-BE49-F238E27FC236}">
                  <a16:creationId xmlns:a16="http://schemas.microsoft.com/office/drawing/2014/main" id="{A9CCC680-717C-FCD0-AA7D-A689E3175F54}"/>
                </a:ext>
              </a:extLst>
            </p:cNvPr>
            <p:cNvSpPr/>
            <p:nvPr/>
          </p:nvSpPr>
          <p:spPr>
            <a:xfrm>
              <a:off x="4421375" y="1981850"/>
              <a:ext cx="7700" cy="16850"/>
            </a:xfrm>
            <a:custGeom>
              <a:avLst/>
              <a:gdLst/>
              <a:ahLst/>
              <a:cxnLst/>
              <a:rect l="l" t="t" r="r" b="b"/>
              <a:pathLst>
                <a:path w="308" h="674" extrusionOk="0">
                  <a:moveTo>
                    <a:pt x="185" y="1"/>
                  </a:moveTo>
                  <a:cubicBezTo>
                    <a:pt x="166" y="1"/>
                    <a:pt x="146" y="9"/>
                    <a:pt x="131" y="27"/>
                  </a:cubicBezTo>
                  <a:cubicBezTo>
                    <a:pt x="12" y="206"/>
                    <a:pt x="0" y="587"/>
                    <a:pt x="250" y="670"/>
                  </a:cubicBezTo>
                  <a:cubicBezTo>
                    <a:pt x="257" y="672"/>
                    <a:pt x="263" y="673"/>
                    <a:pt x="268" y="673"/>
                  </a:cubicBezTo>
                  <a:cubicBezTo>
                    <a:pt x="294" y="673"/>
                    <a:pt x="308" y="652"/>
                    <a:pt x="298" y="622"/>
                  </a:cubicBezTo>
                  <a:cubicBezTo>
                    <a:pt x="262" y="539"/>
                    <a:pt x="203" y="480"/>
                    <a:pt x="179" y="408"/>
                  </a:cubicBezTo>
                  <a:cubicBezTo>
                    <a:pt x="143" y="301"/>
                    <a:pt x="167" y="194"/>
                    <a:pt x="227" y="111"/>
                  </a:cubicBezTo>
                  <a:cubicBezTo>
                    <a:pt x="268" y="44"/>
                    <a:pt x="229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12957;p44">
              <a:extLst>
                <a:ext uri="{FF2B5EF4-FFF2-40B4-BE49-F238E27FC236}">
                  <a16:creationId xmlns:a16="http://schemas.microsoft.com/office/drawing/2014/main" id="{61DDB7BC-C1AF-BDFE-9608-5948180FB4BD}"/>
                </a:ext>
              </a:extLst>
            </p:cNvPr>
            <p:cNvSpPr/>
            <p:nvPr/>
          </p:nvSpPr>
          <p:spPr>
            <a:xfrm>
              <a:off x="4446125" y="2001350"/>
              <a:ext cx="8025" cy="4100"/>
            </a:xfrm>
            <a:custGeom>
              <a:avLst/>
              <a:gdLst/>
              <a:ahLst/>
              <a:cxnLst/>
              <a:rect l="l" t="t" r="r" b="b"/>
              <a:pathLst>
                <a:path w="321" h="164" extrusionOk="0">
                  <a:moveTo>
                    <a:pt x="114" y="0"/>
                  </a:moveTo>
                  <a:cubicBezTo>
                    <a:pt x="33" y="0"/>
                    <a:pt x="1" y="119"/>
                    <a:pt x="94" y="140"/>
                  </a:cubicBezTo>
                  <a:cubicBezTo>
                    <a:pt x="153" y="164"/>
                    <a:pt x="213" y="164"/>
                    <a:pt x="273" y="164"/>
                  </a:cubicBezTo>
                  <a:cubicBezTo>
                    <a:pt x="308" y="164"/>
                    <a:pt x="320" y="128"/>
                    <a:pt x="308" y="104"/>
                  </a:cubicBezTo>
                  <a:cubicBezTo>
                    <a:pt x="261" y="57"/>
                    <a:pt x="213" y="45"/>
                    <a:pt x="153" y="9"/>
                  </a:cubicBezTo>
                  <a:cubicBezTo>
                    <a:pt x="139" y="3"/>
                    <a:pt x="126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2958;p44">
              <a:extLst>
                <a:ext uri="{FF2B5EF4-FFF2-40B4-BE49-F238E27FC236}">
                  <a16:creationId xmlns:a16="http://schemas.microsoft.com/office/drawing/2014/main" id="{8E008254-9D8D-476D-CFFD-BBA58C2F2A1F}"/>
                </a:ext>
              </a:extLst>
            </p:cNvPr>
            <p:cNvSpPr/>
            <p:nvPr/>
          </p:nvSpPr>
          <p:spPr>
            <a:xfrm>
              <a:off x="4462325" y="2005875"/>
              <a:ext cx="3675" cy="2625"/>
            </a:xfrm>
            <a:custGeom>
              <a:avLst/>
              <a:gdLst/>
              <a:ahLst/>
              <a:cxnLst/>
              <a:rect l="l" t="t" r="r" b="b"/>
              <a:pathLst>
                <a:path w="147" h="105" extrusionOk="0">
                  <a:moveTo>
                    <a:pt x="50" y="1"/>
                  </a:moveTo>
                  <a:cubicBezTo>
                    <a:pt x="0" y="1"/>
                    <a:pt x="3" y="81"/>
                    <a:pt x="58" y="81"/>
                  </a:cubicBezTo>
                  <a:cubicBezTo>
                    <a:pt x="63" y="81"/>
                    <a:pt x="70" y="80"/>
                    <a:pt x="77" y="78"/>
                  </a:cubicBezTo>
                  <a:cubicBezTo>
                    <a:pt x="89" y="78"/>
                    <a:pt x="89" y="78"/>
                    <a:pt x="101" y="102"/>
                  </a:cubicBezTo>
                  <a:cubicBezTo>
                    <a:pt x="102" y="104"/>
                    <a:pt x="105" y="104"/>
                    <a:pt x="107" y="104"/>
                  </a:cubicBezTo>
                  <a:cubicBezTo>
                    <a:pt x="122" y="104"/>
                    <a:pt x="147" y="77"/>
                    <a:pt x="136" y="66"/>
                  </a:cubicBezTo>
                  <a:cubicBezTo>
                    <a:pt x="113" y="42"/>
                    <a:pt x="101" y="19"/>
                    <a:pt x="77" y="7"/>
                  </a:cubicBezTo>
                  <a:cubicBezTo>
                    <a:pt x="67" y="2"/>
                    <a:pt x="58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2959;p44">
              <a:extLst>
                <a:ext uri="{FF2B5EF4-FFF2-40B4-BE49-F238E27FC236}">
                  <a16:creationId xmlns:a16="http://schemas.microsoft.com/office/drawing/2014/main" id="{D0A50B05-0B0E-5277-F987-FE372D60B63A}"/>
                </a:ext>
              </a:extLst>
            </p:cNvPr>
            <p:cNvSpPr/>
            <p:nvPr/>
          </p:nvSpPr>
          <p:spPr>
            <a:xfrm>
              <a:off x="4472250" y="2010025"/>
              <a:ext cx="61575" cy="19275"/>
            </a:xfrm>
            <a:custGeom>
              <a:avLst/>
              <a:gdLst/>
              <a:ahLst/>
              <a:cxnLst/>
              <a:rect l="l" t="t" r="r" b="b"/>
              <a:pathLst>
                <a:path w="2463" h="771" extrusionOk="0">
                  <a:moveTo>
                    <a:pt x="60" y="1"/>
                  </a:moveTo>
                  <a:cubicBezTo>
                    <a:pt x="9" y="1"/>
                    <a:pt x="0" y="95"/>
                    <a:pt x="73" y="126"/>
                  </a:cubicBezTo>
                  <a:cubicBezTo>
                    <a:pt x="466" y="210"/>
                    <a:pt x="871" y="269"/>
                    <a:pt x="1252" y="377"/>
                  </a:cubicBezTo>
                  <a:cubicBezTo>
                    <a:pt x="1644" y="472"/>
                    <a:pt x="2002" y="686"/>
                    <a:pt x="2383" y="769"/>
                  </a:cubicBezTo>
                  <a:cubicBezTo>
                    <a:pt x="2387" y="770"/>
                    <a:pt x="2391" y="771"/>
                    <a:pt x="2395" y="771"/>
                  </a:cubicBezTo>
                  <a:cubicBezTo>
                    <a:pt x="2436" y="771"/>
                    <a:pt x="2463" y="718"/>
                    <a:pt x="2430" y="674"/>
                  </a:cubicBezTo>
                  <a:cubicBezTo>
                    <a:pt x="2168" y="424"/>
                    <a:pt x="1775" y="365"/>
                    <a:pt x="1430" y="269"/>
                  </a:cubicBezTo>
                  <a:cubicBezTo>
                    <a:pt x="978" y="174"/>
                    <a:pt x="537" y="91"/>
                    <a:pt x="85" y="7"/>
                  </a:cubicBezTo>
                  <a:cubicBezTo>
                    <a:pt x="76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2960;p44">
              <a:extLst>
                <a:ext uri="{FF2B5EF4-FFF2-40B4-BE49-F238E27FC236}">
                  <a16:creationId xmlns:a16="http://schemas.microsoft.com/office/drawing/2014/main" id="{FAD759DB-D79F-C2F4-DF8F-AE9D4307E2B9}"/>
                </a:ext>
              </a:extLst>
            </p:cNvPr>
            <p:cNvSpPr/>
            <p:nvPr/>
          </p:nvSpPr>
          <p:spPr>
            <a:xfrm>
              <a:off x="4546700" y="2034175"/>
              <a:ext cx="1350" cy="1275"/>
            </a:xfrm>
            <a:custGeom>
              <a:avLst/>
              <a:gdLst/>
              <a:ahLst/>
              <a:cxnLst/>
              <a:rect l="l" t="t" r="r" b="b"/>
              <a:pathLst>
                <a:path w="54" h="51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3" y="9"/>
                    <a:pt x="12" y="18"/>
                  </a:cubicBezTo>
                  <a:lnTo>
                    <a:pt x="24" y="42"/>
                  </a:lnTo>
                  <a:cubicBezTo>
                    <a:pt x="24" y="48"/>
                    <a:pt x="33" y="50"/>
                    <a:pt x="40" y="50"/>
                  </a:cubicBezTo>
                  <a:cubicBezTo>
                    <a:pt x="48" y="50"/>
                    <a:pt x="54" y="48"/>
                    <a:pt x="48" y="42"/>
                  </a:cubicBezTo>
                  <a:cubicBezTo>
                    <a:pt x="48" y="18"/>
                    <a:pt x="24" y="6"/>
                    <a:pt x="12" y="6"/>
                  </a:cubicBezTo>
                  <a:cubicBezTo>
                    <a:pt x="8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2961;p44">
              <a:extLst>
                <a:ext uri="{FF2B5EF4-FFF2-40B4-BE49-F238E27FC236}">
                  <a16:creationId xmlns:a16="http://schemas.microsoft.com/office/drawing/2014/main" id="{8E7BB342-24C9-E8C4-5268-6836DDB62813}"/>
                </a:ext>
              </a:extLst>
            </p:cNvPr>
            <p:cNvSpPr/>
            <p:nvPr/>
          </p:nvSpPr>
          <p:spPr>
            <a:xfrm>
              <a:off x="4573350" y="2047600"/>
              <a:ext cx="6400" cy="4300"/>
            </a:xfrm>
            <a:custGeom>
              <a:avLst/>
              <a:gdLst/>
              <a:ahLst/>
              <a:cxnLst/>
              <a:rect l="l" t="t" r="r" b="b"/>
              <a:pathLst>
                <a:path w="256" h="172" extrusionOk="0">
                  <a:moveTo>
                    <a:pt x="90" y="1"/>
                  </a:moveTo>
                  <a:cubicBezTo>
                    <a:pt x="32" y="1"/>
                    <a:pt x="0" y="77"/>
                    <a:pt x="53" y="88"/>
                  </a:cubicBezTo>
                  <a:cubicBezTo>
                    <a:pt x="113" y="124"/>
                    <a:pt x="160" y="171"/>
                    <a:pt x="208" y="171"/>
                  </a:cubicBezTo>
                  <a:cubicBezTo>
                    <a:pt x="244" y="171"/>
                    <a:pt x="256" y="124"/>
                    <a:pt x="244" y="112"/>
                  </a:cubicBezTo>
                  <a:cubicBezTo>
                    <a:pt x="208" y="64"/>
                    <a:pt x="160" y="40"/>
                    <a:pt x="113" y="5"/>
                  </a:cubicBezTo>
                  <a:cubicBezTo>
                    <a:pt x="105" y="2"/>
                    <a:pt x="97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2962;p44">
              <a:extLst>
                <a:ext uri="{FF2B5EF4-FFF2-40B4-BE49-F238E27FC236}">
                  <a16:creationId xmlns:a16="http://schemas.microsoft.com/office/drawing/2014/main" id="{ACE52FE2-A547-DBF8-31BE-C97984250E64}"/>
                </a:ext>
              </a:extLst>
            </p:cNvPr>
            <p:cNvSpPr/>
            <p:nvPr/>
          </p:nvSpPr>
          <p:spPr>
            <a:xfrm>
              <a:off x="4592325" y="2061375"/>
              <a:ext cx="5275" cy="3025"/>
            </a:xfrm>
            <a:custGeom>
              <a:avLst/>
              <a:gdLst/>
              <a:ahLst/>
              <a:cxnLst/>
              <a:rect l="l" t="t" r="r" b="b"/>
              <a:pathLst>
                <a:path w="211" h="121" extrusionOk="0">
                  <a:moveTo>
                    <a:pt x="69" y="0"/>
                  </a:moveTo>
                  <a:cubicBezTo>
                    <a:pt x="8" y="0"/>
                    <a:pt x="0" y="97"/>
                    <a:pt x="68" y="97"/>
                  </a:cubicBezTo>
                  <a:cubicBezTo>
                    <a:pt x="116" y="97"/>
                    <a:pt x="128" y="120"/>
                    <a:pt x="175" y="120"/>
                  </a:cubicBezTo>
                  <a:cubicBezTo>
                    <a:pt x="187" y="120"/>
                    <a:pt x="211" y="108"/>
                    <a:pt x="199" y="97"/>
                  </a:cubicBezTo>
                  <a:cubicBezTo>
                    <a:pt x="187" y="37"/>
                    <a:pt x="128" y="1"/>
                    <a:pt x="80" y="1"/>
                  </a:cubicBezTo>
                  <a:cubicBezTo>
                    <a:pt x="76" y="1"/>
                    <a:pt x="73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2963;p44">
              <a:extLst>
                <a:ext uri="{FF2B5EF4-FFF2-40B4-BE49-F238E27FC236}">
                  <a16:creationId xmlns:a16="http://schemas.microsoft.com/office/drawing/2014/main" id="{0A8C283A-7A9A-FFD4-FB81-F5DCE3AA39F7}"/>
                </a:ext>
              </a:extLst>
            </p:cNvPr>
            <p:cNvSpPr/>
            <p:nvPr/>
          </p:nvSpPr>
          <p:spPr>
            <a:xfrm>
              <a:off x="4603375" y="2072875"/>
              <a:ext cx="10600" cy="13275"/>
            </a:xfrm>
            <a:custGeom>
              <a:avLst/>
              <a:gdLst/>
              <a:ahLst/>
              <a:cxnLst/>
              <a:rect l="l" t="t" r="r" b="b"/>
              <a:pathLst>
                <a:path w="424" h="531" extrusionOk="0">
                  <a:moveTo>
                    <a:pt x="82" y="1"/>
                  </a:moveTo>
                  <a:cubicBezTo>
                    <a:pt x="40" y="1"/>
                    <a:pt x="0" y="60"/>
                    <a:pt x="31" y="101"/>
                  </a:cubicBezTo>
                  <a:cubicBezTo>
                    <a:pt x="67" y="172"/>
                    <a:pt x="102" y="244"/>
                    <a:pt x="126" y="303"/>
                  </a:cubicBezTo>
                  <a:cubicBezTo>
                    <a:pt x="174" y="375"/>
                    <a:pt x="209" y="458"/>
                    <a:pt x="269" y="506"/>
                  </a:cubicBezTo>
                  <a:cubicBezTo>
                    <a:pt x="285" y="521"/>
                    <a:pt x="305" y="530"/>
                    <a:pt x="324" y="530"/>
                  </a:cubicBezTo>
                  <a:cubicBezTo>
                    <a:pt x="350" y="530"/>
                    <a:pt x="375" y="515"/>
                    <a:pt x="388" y="482"/>
                  </a:cubicBezTo>
                  <a:cubicBezTo>
                    <a:pt x="424" y="279"/>
                    <a:pt x="245" y="113"/>
                    <a:pt x="102" y="6"/>
                  </a:cubicBezTo>
                  <a:cubicBezTo>
                    <a:pt x="96" y="2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2964;p44">
              <a:extLst>
                <a:ext uri="{FF2B5EF4-FFF2-40B4-BE49-F238E27FC236}">
                  <a16:creationId xmlns:a16="http://schemas.microsoft.com/office/drawing/2014/main" id="{7953998B-B9B2-11C1-C4C2-C8C97D1BEAF6}"/>
                </a:ext>
              </a:extLst>
            </p:cNvPr>
            <p:cNvSpPr/>
            <p:nvPr/>
          </p:nvSpPr>
          <p:spPr>
            <a:xfrm>
              <a:off x="4621400" y="2124050"/>
              <a:ext cx="7025" cy="36925"/>
            </a:xfrm>
            <a:custGeom>
              <a:avLst/>
              <a:gdLst/>
              <a:ahLst/>
              <a:cxnLst/>
              <a:rect l="l" t="t" r="r" b="b"/>
              <a:pathLst>
                <a:path w="281" h="1477" extrusionOk="0">
                  <a:moveTo>
                    <a:pt x="243" y="0"/>
                  </a:moveTo>
                  <a:cubicBezTo>
                    <a:pt x="228" y="0"/>
                    <a:pt x="215" y="9"/>
                    <a:pt x="215" y="30"/>
                  </a:cubicBezTo>
                  <a:cubicBezTo>
                    <a:pt x="108" y="495"/>
                    <a:pt x="48" y="983"/>
                    <a:pt x="0" y="1459"/>
                  </a:cubicBezTo>
                  <a:cubicBezTo>
                    <a:pt x="0" y="1471"/>
                    <a:pt x="9" y="1477"/>
                    <a:pt x="20" y="1477"/>
                  </a:cubicBezTo>
                  <a:cubicBezTo>
                    <a:pt x="30" y="1477"/>
                    <a:pt x="42" y="1471"/>
                    <a:pt x="48" y="1459"/>
                  </a:cubicBezTo>
                  <a:cubicBezTo>
                    <a:pt x="215" y="1007"/>
                    <a:pt x="179" y="507"/>
                    <a:pt x="274" y="42"/>
                  </a:cubicBezTo>
                  <a:cubicBezTo>
                    <a:pt x="281" y="15"/>
                    <a:pt x="261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2965;p44">
              <a:extLst>
                <a:ext uri="{FF2B5EF4-FFF2-40B4-BE49-F238E27FC236}">
                  <a16:creationId xmlns:a16="http://schemas.microsoft.com/office/drawing/2014/main" id="{F16D8FD1-7CAE-765C-5C1E-E7858F1C126F}"/>
                </a:ext>
              </a:extLst>
            </p:cNvPr>
            <p:cNvSpPr/>
            <p:nvPr/>
          </p:nvSpPr>
          <p:spPr>
            <a:xfrm>
              <a:off x="4601550" y="2159550"/>
              <a:ext cx="15100" cy="55225"/>
            </a:xfrm>
            <a:custGeom>
              <a:avLst/>
              <a:gdLst/>
              <a:ahLst/>
              <a:cxnLst/>
              <a:rect l="l" t="t" r="r" b="b"/>
              <a:pathLst>
                <a:path w="604" h="2209" extrusionOk="0">
                  <a:moveTo>
                    <a:pt x="400" y="0"/>
                  </a:moveTo>
                  <a:cubicBezTo>
                    <a:pt x="366" y="0"/>
                    <a:pt x="330" y="21"/>
                    <a:pt x="318" y="63"/>
                  </a:cubicBezTo>
                  <a:cubicBezTo>
                    <a:pt x="294" y="408"/>
                    <a:pt x="282" y="742"/>
                    <a:pt x="259" y="1075"/>
                  </a:cubicBezTo>
                  <a:cubicBezTo>
                    <a:pt x="235" y="1468"/>
                    <a:pt x="104" y="1777"/>
                    <a:pt x="9" y="2146"/>
                  </a:cubicBezTo>
                  <a:cubicBezTo>
                    <a:pt x="0" y="2181"/>
                    <a:pt x="28" y="2209"/>
                    <a:pt x="54" y="2209"/>
                  </a:cubicBezTo>
                  <a:cubicBezTo>
                    <a:pt x="64" y="2209"/>
                    <a:pt x="73" y="2204"/>
                    <a:pt x="80" y="2194"/>
                  </a:cubicBezTo>
                  <a:cubicBezTo>
                    <a:pt x="604" y="1730"/>
                    <a:pt x="473" y="682"/>
                    <a:pt x="473" y="63"/>
                  </a:cubicBezTo>
                  <a:cubicBezTo>
                    <a:pt x="467" y="21"/>
                    <a:pt x="434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2966;p44">
              <a:extLst>
                <a:ext uri="{FF2B5EF4-FFF2-40B4-BE49-F238E27FC236}">
                  <a16:creationId xmlns:a16="http://schemas.microsoft.com/office/drawing/2014/main" id="{86F194E6-2A2C-716C-3B08-2284F6D57C31}"/>
                </a:ext>
              </a:extLst>
            </p:cNvPr>
            <p:cNvSpPr/>
            <p:nvPr/>
          </p:nvSpPr>
          <p:spPr>
            <a:xfrm>
              <a:off x="4587825" y="2223575"/>
              <a:ext cx="10950" cy="9200"/>
            </a:xfrm>
            <a:custGeom>
              <a:avLst/>
              <a:gdLst/>
              <a:ahLst/>
              <a:cxnLst/>
              <a:rect l="l" t="t" r="r" b="b"/>
              <a:pathLst>
                <a:path w="438" h="368" extrusionOk="0">
                  <a:moveTo>
                    <a:pt x="402" y="0"/>
                  </a:moveTo>
                  <a:cubicBezTo>
                    <a:pt x="398" y="0"/>
                    <a:pt x="395" y="1"/>
                    <a:pt x="391" y="2"/>
                  </a:cubicBezTo>
                  <a:cubicBezTo>
                    <a:pt x="308" y="38"/>
                    <a:pt x="236" y="62"/>
                    <a:pt x="177" y="109"/>
                  </a:cubicBezTo>
                  <a:cubicBezTo>
                    <a:pt x="141" y="145"/>
                    <a:pt x="93" y="169"/>
                    <a:pt x="69" y="205"/>
                  </a:cubicBezTo>
                  <a:cubicBezTo>
                    <a:pt x="34" y="228"/>
                    <a:pt x="22" y="276"/>
                    <a:pt x="10" y="324"/>
                  </a:cubicBezTo>
                  <a:cubicBezTo>
                    <a:pt x="1" y="342"/>
                    <a:pt x="13" y="367"/>
                    <a:pt x="30" y="367"/>
                  </a:cubicBezTo>
                  <a:cubicBezTo>
                    <a:pt x="35" y="367"/>
                    <a:pt x="40" y="365"/>
                    <a:pt x="46" y="359"/>
                  </a:cubicBezTo>
                  <a:cubicBezTo>
                    <a:pt x="81" y="347"/>
                    <a:pt x="129" y="336"/>
                    <a:pt x="153" y="324"/>
                  </a:cubicBezTo>
                  <a:cubicBezTo>
                    <a:pt x="189" y="288"/>
                    <a:pt x="212" y="264"/>
                    <a:pt x="248" y="240"/>
                  </a:cubicBezTo>
                  <a:lnTo>
                    <a:pt x="427" y="62"/>
                  </a:lnTo>
                  <a:cubicBezTo>
                    <a:pt x="437" y="40"/>
                    <a:pt x="429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2967;p44">
              <a:extLst>
                <a:ext uri="{FF2B5EF4-FFF2-40B4-BE49-F238E27FC236}">
                  <a16:creationId xmlns:a16="http://schemas.microsoft.com/office/drawing/2014/main" id="{FD72B163-78BC-80C7-58AF-ED0BB4CBAFBC}"/>
                </a:ext>
              </a:extLst>
            </p:cNvPr>
            <p:cNvSpPr/>
            <p:nvPr/>
          </p:nvSpPr>
          <p:spPr>
            <a:xfrm>
              <a:off x="4524650" y="2214300"/>
              <a:ext cx="23025" cy="24250"/>
            </a:xfrm>
            <a:custGeom>
              <a:avLst/>
              <a:gdLst/>
              <a:ahLst/>
              <a:cxnLst/>
              <a:rect l="l" t="t" r="r" b="b"/>
              <a:pathLst>
                <a:path w="921" h="970" extrusionOk="0">
                  <a:moveTo>
                    <a:pt x="40" y="1"/>
                  </a:moveTo>
                  <a:cubicBezTo>
                    <a:pt x="24" y="1"/>
                    <a:pt x="1" y="18"/>
                    <a:pt x="1" y="28"/>
                  </a:cubicBezTo>
                  <a:cubicBezTo>
                    <a:pt x="49" y="207"/>
                    <a:pt x="227" y="373"/>
                    <a:pt x="346" y="504"/>
                  </a:cubicBezTo>
                  <a:cubicBezTo>
                    <a:pt x="501" y="671"/>
                    <a:pt x="656" y="826"/>
                    <a:pt x="834" y="957"/>
                  </a:cubicBezTo>
                  <a:cubicBezTo>
                    <a:pt x="843" y="966"/>
                    <a:pt x="854" y="969"/>
                    <a:pt x="864" y="969"/>
                  </a:cubicBezTo>
                  <a:cubicBezTo>
                    <a:pt x="894" y="969"/>
                    <a:pt x="921" y="936"/>
                    <a:pt x="894" y="909"/>
                  </a:cubicBezTo>
                  <a:cubicBezTo>
                    <a:pt x="739" y="778"/>
                    <a:pt x="584" y="635"/>
                    <a:pt x="441" y="468"/>
                  </a:cubicBezTo>
                  <a:cubicBezTo>
                    <a:pt x="299" y="314"/>
                    <a:pt x="215" y="123"/>
                    <a:pt x="49" y="4"/>
                  </a:cubicBezTo>
                  <a:cubicBezTo>
                    <a:pt x="46" y="2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2968;p44">
              <a:extLst>
                <a:ext uri="{FF2B5EF4-FFF2-40B4-BE49-F238E27FC236}">
                  <a16:creationId xmlns:a16="http://schemas.microsoft.com/office/drawing/2014/main" id="{B906C09C-C296-0BA2-8AE5-09989ACE430B}"/>
                </a:ext>
              </a:extLst>
            </p:cNvPr>
            <p:cNvSpPr/>
            <p:nvPr/>
          </p:nvSpPr>
          <p:spPr>
            <a:xfrm>
              <a:off x="4497275" y="2197425"/>
              <a:ext cx="14025" cy="15700"/>
            </a:xfrm>
            <a:custGeom>
              <a:avLst/>
              <a:gdLst/>
              <a:ahLst/>
              <a:cxnLst/>
              <a:rect l="l" t="t" r="r" b="b"/>
              <a:pathLst>
                <a:path w="561" h="628" extrusionOk="0">
                  <a:moveTo>
                    <a:pt x="465" y="0"/>
                  </a:moveTo>
                  <a:cubicBezTo>
                    <a:pt x="179" y="0"/>
                    <a:pt x="1" y="334"/>
                    <a:pt x="72" y="608"/>
                  </a:cubicBezTo>
                  <a:cubicBezTo>
                    <a:pt x="79" y="622"/>
                    <a:pt x="94" y="627"/>
                    <a:pt x="110" y="627"/>
                  </a:cubicBezTo>
                  <a:cubicBezTo>
                    <a:pt x="122" y="627"/>
                    <a:pt x="134" y="625"/>
                    <a:pt x="143" y="620"/>
                  </a:cubicBezTo>
                  <a:cubicBezTo>
                    <a:pt x="239" y="489"/>
                    <a:pt x="262" y="191"/>
                    <a:pt x="465" y="179"/>
                  </a:cubicBezTo>
                  <a:cubicBezTo>
                    <a:pt x="560" y="155"/>
                    <a:pt x="560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2969;p44">
              <a:extLst>
                <a:ext uri="{FF2B5EF4-FFF2-40B4-BE49-F238E27FC236}">
                  <a16:creationId xmlns:a16="http://schemas.microsoft.com/office/drawing/2014/main" id="{47049A30-88AD-D86F-2E38-CF083961A8DF}"/>
                </a:ext>
              </a:extLst>
            </p:cNvPr>
            <p:cNvSpPr/>
            <p:nvPr/>
          </p:nvSpPr>
          <p:spPr>
            <a:xfrm>
              <a:off x="4515225" y="2249775"/>
              <a:ext cx="11375" cy="11450"/>
            </a:xfrm>
            <a:custGeom>
              <a:avLst/>
              <a:gdLst/>
              <a:ahLst/>
              <a:cxnLst/>
              <a:rect l="l" t="t" r="r" b="b"/>
              <a:pathLst>
                <a:path w="455" h="458" extrusionOk="0">
                  <a:moveTo>
                    <a:pt x="58" y="1"/>
                  </a:moveTo>
                  <a:cubicBezTo>
                    <a:pt x="18" y="1"/>
                    <a:pt x="1" y="63"/>
                    <a:pt x="45" y="85"/>
                  </a:cubicBezTo>
                  <a:cubicBezTo>
                    <a:pt x="116" y="133"/>
                    <a:pt x="152" y="204"/>
                    <a:pt x="223" y="264"/>
                  </a:cubicBezTo>
                  <a:lnTo>
                    <a:pt x="402" y="442"/>
                  </a:lnTo>
                  <a:cubicBezTo>
                    <a:pt x="405" y="453"/>
                    <a:pt x="412" y="458"/>
                    <a:pt x="419" y="458"/>
                  </a:cubicBezTo>
                  <a:cubicBezTo>
                    <a:pt x="436" y="458"/>
                    <a:pt x="454" y="435"/>
                    <a:pt x="437" y="419"/>
                  </a:cubicBezTo>
                  <a:cubicBezTo>
                    <a:pt x="426" y="323"/>
                    <a:pt x="378" y="228"/>
                    <a:pt x="318" y="145"/>
                  </a:cubicBezTo>
                  <a:cubicBezTo>
                    <a:pt x="247" y="73"/>
                    <a:pt x="164" y="26"/>
                    <a:pt x="68" y="2"/>
                  </a:cubicBezTo>
                  <a:cubicBezTo>
                    <a:pt x="65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2970;p44">
              <a:extLst>
                <a:ext uri="{FF2B5EF4-FFF2-40B4-BE49-F238E27FC236}">
                  <a16:creationId xmlns:a16="http://schemas.microsoft.com/office/drawing/2014/main" id="{D7BE80C7-9F6D-8C3C-4EF1-0B6C812C2EFD}"/>
                </a:ext>
              </a:extLst>
            </p:cNvPr>
            <p:cNvSpPr/>
            <p:nvPr/>
          </p:nvSpPr>
          <p:spPr>
            <a:xfrm>
              <a:off x="4528325" y="2264875"/>
              <a:ext cx="7625" cy="5875"/>
            </a:xfrm>
            <a:custGeom>
              <a:avLst/>
              <a:gdLst/>
              <a:ahLst/>
              <a:cxnLst/>
              <a:rect l="l" t="t" r="r" b="b"/>
              <a:pathLst>
                <a:path w="305" h="235" extrusionOk="0">
                  <a:moveTo>
                    <a:pt x="50" y="0"/>
                  </a:moveTo>
                  <a:cubicBezTo>
                    <a:pt x="15" y="0"/>
                    <a:pt x="0" y="56"/>
                    <a:pt x="21" y="77"/>
                  </a:cubicBezTo>
                  <a:cubicBezTo>
                    <a:pt x="92" y="124"/>
                    <a:pt x="175" y="184"/>
                    <a:pt x="247" y="231"/>
                  </a:cubicBezTo>
                  <a:cubicBezTo>
                    <a:pt x="251" y="233"/>
                    <a:pt x="256" y="234"/>
                    <a:pt x="260" y="234"/>
                  </a:cubicBezTo>
                  <a:cubicBezTo>
                    <a:pt x="282" y="234"/>
                    <a:pt x="304" y="213"/>
                    <a:pt x="294" y="184"/>
                  </a:cubicBezTo>
                  <a:cubicBezTo>
                    <a:pt x="223" y="112"/>
                    <a:pt x="140" y="53"/>
                    <a:pt x="68" y="5"/>
                  </a:cubicBezTo>
                  <a:cubicBezTo>
                    <a:pt x="62" y="2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2971;p44">
              <a:extLst>
                <a:ext uri="{FF2B5EF4-FFF2-40B4-BE49-F238E27FC236}">
                  <a16:creationId xmlns:a16="http://schemas.microsoft.com/office/drawing/2014/main" id="{8DB2F2B6-B92C-2F34-F3F4-7DB235DE7EF2}"/>
                </a:ext>
              </a:extLst>
            </p:cNvPr>
            <p:cNvSpPr/>
            <p:nvPr/>
          </p:nvSpPr>
          <p:spPr>
            <a:xfrm>
              <a:off x="4629175" y="2357775"/>
              <a:ext cx="8625" cy="9125"/>
            </a:xfrm>
            <a:custGeom>
              <a:avLst/>
              <a:gdLst/>
              <a:ahLst/>
              <a:cxnLst/>
              <a:rect l="l" t="t" r="r" b="b"/>
              <a:pathLst>
                <a:path w="345" h="365" extrusionOk="0">
                  <a:moveTo>
                    <a:pt x="61" y="0"/>
                  </a:moveTo>
                  <a:cubicBezTo>
                    <a:pt x="25" y="0"/>
                    <a:pt x="1" y="51"/>
                    <a:pt x="47" y="87"/>
                  </a:cubicBezTo>
                  <a:cubicBezTo>
                    <a:pt x="154" y="159"/>
                    <a:pt x="225" y="254"/>
                    <a:pt x="309" y="349"/>
                  </a:cubicBezTo>
                  <a:cubicBezTo>
                    <a:pt x="312" y="360"/>
                    <a:pt x="317" y="364"/>
                    <a:pt x="322" y="364"/>
                  </a:cubicBezTo>
                  <a:cubicBezTo>
                    <a:pt x="333" y="364"/>
                    <a:pt x="344" y="342"/>
                    <a:pt x="344" y="325"/>
                  </a:cubicBezTo>
                  <a:cubicBezTo>
                    <a:pt x="285" y="206"/>
                    <a:pt x="213" y="87"/>
                    <a:pt x="94" y="16"/>
                  </a:cubicBezTo>
                  <a:cubicBezTo>
                    <a:pt x="83" y="5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2972;p44">
              <a:extLst>
                <a:ext uri="{FF2B5EF4-FFF2-40B4-BE49-F238E27FC236}">
                  <a16:creationId xmlns:a16="http://schemas.microsoft.com/office/drawing/2014/main" id="{AED38DB2-5BE5-C9BB-41F0-8923EF9C87C4}"/>
                </a:ext>
              </a:extLst>
            </p:cNvPr>
            <p:cNvSpPr/>
            <p:nvPr/>
          </p:nvSpPr>
          <p:spPr>
            <a:xfrm>
              <a:off x="4649525" y="2381225"/>
              <a:ext cx="39650" cy="28225"/>
            </a:xfrm>
            <a:custGeom>
              <a:avLst/>
              <a:gdLst/>
              <a:ahLst/>
              <a:cxnLst/>
              <a:rect l="l" t="t" r="r" b="b"/>
              <a:pathLst>
                <a:path w="1586" h="1129" extrusionOk="0">
                  <a:moveTo>
                    <a:pt x="42" y="1"/>
                  </a:moveTo>
                  <a:cubicBezTo>
                    <a:pt x="21" y="1"/>
                    <a:pt x="0" y="44"/>
                    <a:pt x="30" y="54"/>
                  </a:cubicBezTo>
                  <a:cubicBezTo>
                    <a:pt x="519" y="423"/>
                    <a:pt x="983" y="840"/>
                    <a:pt x="1531" y="1126"/>
                  </a:cubicBezTo>
                  <a:cubicBezTo>
                    <a:pt x="1534" y="1127"/>
                    <a:pt x="1537" y="1128"/>
                    <a:pt x="1541" y="1128"/>
                  </a:cubicBezTo>
                  <a:cubicBezTo>
                    <a:pt x="1563" y="1128"/>
                    <a:pt x="1585" y="1099"/>
                    <a:pt x="1554" y="1078"/>
                  </a:cubicBezTo>
                  <a:cubicBezTo>
                    <a:pt x="1007" y="780"/>
                    <a:pt x="554" y="364"/>
                    <a:pt x="54" y="6"/>
                  </a:cubicBezTo>
                  <a:cubicBezTo>
                    <a:pt x="50" y="3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2973;p44">
              <a:extLst>
                <a:ext uri="{FF2B5EF4-FFF2-40B4-BE49-F238E27FC236}">
                  <a16:creationId xmlns:a16="http://schemas.microsoft.com/office/drawing/2014/main" id="{7DD8B170-F44A-8571-F547-497F0DB0E5B2}"/>
                </a:ext>
              </a:extLst>
            </p:cNvPr>
            <p:cNvSpPr/>
            <p:nvPr/>
          </p:nvSpPr>
          <p:spPr>
            <a:xfrm>
              <a:off x="4600900" y="2310800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90" y="1"/>
                  </a:moveTo>
                  <a:cubicBezTo>
                    <a:pt x="45" y="1"/>
                    <a:pt x="1" y="43"/>
                    <a:pt x="35" y="85"/>
                  </a:cubicBezTo>
                  <a:cubicBezTo>
                    <a:pt x="106" y="192"/>
                    <a:pt x="213" y="299"/>
                    <a:pt x="320" y="371"/>
                  </a:cubicBezTo>
                  <a:cubicBezTo>
                    <a:pt x="325" y="373"/>
                    <a:pt x="329" y="374"/>
                    <a:pt x="334" y="374"/>
                  </a:cubicBezTo>
                  <a:cubicBezTo>
                    <a:pt x="355" y="374"/>
                    <a:pt x="378" y="353"/>
                    <a:pt x="368" y="323"/>
                  </a:cubicBezTo>
                  <a:cubicBezTo>
                    <a:pt x="285" y="228"/>
                    <a:pt x="201" y="133"/>
                    <a:pt x="142" y="26"/>
                  </a:cubicBezTo>
                  <a:cubicBezTo>
                    <a:pt x="128" y="8"/>
                    <a:pt x="109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2974;p44">
              <a:extLst>
                <a:ext uri="{FF2B5EF4-FFF2-40B4-BE49-F238E27FC236}">
                  <a16:creationId xmlns:a16="http://schemas.microsoft.com/office/drawing/2014/main" id="{EB542CA6-9D4C-1F5D-E0B2-D78870917B2C}"/>
                </a:ext>
              </a:extLst>
            </p:cNvPr>
            <p:cNvSpPr/>
            <p:nvPr/>
          </p:nvSpPr>
          <p:spPr>
            <a:xfrm>
              <a:off x="4739750" y="2445725"/>
              <a:ext cx="9175" cy="5600"/>
            </a:xfrm>
            <a:custGeom>
              <a:avLst/>
              <a:gdLst/>
              <a:ahLst/>
              <a:cxnLst/>
              <a:rect l="l" t="t" r="r" b="b"/>
              <a:pathLst>
                <a:path w="367" h="224" extrusionOk="0">
                  <a:moveTo>
                    <a:pt x="17" y="0"/>
                  </a:moveTo>
                  <a:cubicBezTo>
                    <a:pt x="2" y="0"/>
                    <a:pt x="0" y="50"/>
                    <a:pt x="29" y="70"/>
                  </a:cubicBezTo>
                  <a:cubicBezTo>
                    <a:pt x="136" y="105"/>
                    <a:pt x="219" y="153"/>
                    <a:pt x="303" y="213"/>
                  </a:cubicBezTo>
                  <a:cubicBezTo>
                    <a:pt x="311" y="220"/>
                    <a:pt x="318" y="224"/>
                    <a:pt x="325" y="224"/>
                  </a:cubicBezTo>
                  <a:cubicBezTo>
                    <a:pt x="351" y="224"/>
                    <a:pt x="366" y="181"/>
                    <a:pt x="339" y="153"/>
                  </a:cubicBezTo>
                  <a:cubicBezTo>
                    <a:pt x="267" y="70"/>
                    <a:pt x="148" y="34"/>
                    <a:pt x="29" y="10"/>
                  </a:cubicBezTo>
                  <a:cubicBezTo>
                    <a:pt x="24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2975;p44">
              <a:extLst>
                <a:ext uri="{FF2B5EF4-FFF2-40B4-BE49-F238E27FC236}">
                  <a16:creationId xmlns:a16="http://schemas.microsoft.com/office/drawing/2014/main" id="{A19F3099-E932-9483-7CEB-14A3C375D4B1}"/>
                </a:ext>
              </a:extLst>
            </p:cNvPr>
            <p:cNvSpPr/>
            <p:nvPr/>
          </p:nvSpPr>
          <p:spPr>
            <a:xfrm>
              <a:off x="4785125" y="2465225"/>
              <a:ext cx="4175" cy="2200"/>
            </a:xfrm>
            <a:custGeom>
              <a:avLst/>
              <a:gdLst/>
              <a:ahLst/>
              <a:cxnLst/>
              <a:rect l="l" t="t" r="r" b="b"/>
              <a:pathLst>
                <a:path w="167" h="88" extrusionOk="0">
                  <a:moveTo>
                    <a:pt x="43" y="1"/>
                  </a:moveTo>
                  <a:cubicBezTo>
                    <a:pt x="0" y="1"/>
                    <a:pt x="6" y="87"/>
                    <a:pt x="59" y="87"/>
                  </a:cubicBezTo>
                  <a:cubicBezTo>
                    <a:pt x="95" y="87"/>
                    <a:pt x="119" y="87"/>
                    <a:pt x="143" y="75"/>
                  </a:cubicBezTo>
                  <a:cubicBezTo>
                    <a:pt x="167" y="64"/>
                    <a:pt x="167" y="16"/>
                    <a:pt x="143" y="16"/>
                  </a:cubicBezTo>
                  <a:cubicBezTo>
                    <a:pt x="107" y="4"/>
                    <a:pt x="71" y="4"/>
                    <a:pt x="59" y="4"/>
                  </a:cubicBezTo>
                  <a:cubicBezTo>
                    <a:pt x="53" y="2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2976;p44">
              <a:extLst>
                <a:ext uri="{FF2B5EF4-FFF2-40B4-BE49-F238E27FC236}">
                  <a16:creationId xmlns:a16="http://schemas.microsoft.com/office/drawing/2014/main" id="{5BCEDD7D-8879-3B29-CCD6-AF9176CC1C36}"/>
                </a:ext>
              </a:extLst>
            </p:cNvPr>
            <p:cNvSpPr/>
            <p:nvPr/>
          </p:nvSpPr>
          <p:spPr>
            <a:xfrm>
              <a:off x="4801475" y="2463225"/>
              <a:ext cx="5675" cy="2150"/>
            </a:xfrm>
            <a:custGeom>
              <a:avLst/>
              <a:gdLst/>
              <a:ahLst/>
              <a:cxnLst/>
              <a:rect l="l" t="t" r="r" b="b"/>
              <a:pathLst>
                <a:path w="227" h="86" extrusionOk="0">
                  <a:moveTo>
                    <a:pt x="48" y="1"/>
                  </a:moveTo>
                  <a:cubicBezTo>
                    <a:pt x="4" y="1"/>
                    <a:pt x="1" y="85"/>
                    <a:pt x="40" y="85"/>
                  </a:cubicBezTo>
                  <a:cubicBezTo>
                    <a:pt x="43" y="85"/>
                    <a:pt x="46" y="85"/>
                    <a:pt x="48" y="84"/>
                  </a:cubicBezTo>
                  <a:cubicBezTo>
                    <a:pt x="96" y="84"/>
                    <a:pt x="132" y="60"/>
                    <a:pt x="203" y="60"/>
                  </a:cubicBezTo>
                  <a:cubicBezTo>
                    <a:pt x="227" y="60"/>
                    <a:pt x="227" y="25"/>
                    <a:pt x="203" y="25"/>
                  </a:cubicBezTo>
                  <a:cubicBezTo>
                    <a:pt x="156" y="25"/>
                    <a:pt x="10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2977;p44">
              <a:extLst>
                <a:ext uri="{FF2B5EF4-FFF2-40B4-BE49-F238E27FC236}">
                  <a16:creationId xmlns:a16="http://schemas.microsoft.com/office/drawing/2014/main" id="{AD6477C1-3D2F-5123-6053-92844A87F637}"/>
                </a:ext>
              </a:extLst>
            </p:cNvPr>
            <p:cNvSpPr/>
            <p:nvPr/>
          </p:nvSpPr>
          <p:spPr>
            <a:xfrm>
              <a:off x="4843875" y="2481525"/>
              <a:ext cx="6350" cy="7400"/>
            </a:xfrm>
            <a:custGeom>
              <a:avLst/>
              <a:gdLst/>
              <a:ahLst/>
              <a:cxnLst/>
              <a:rect l="l" t="t" r="r" b="b"/>
              <a:pathLst>
                <a:path w="254" h="296" extrusionOk="0">
                  <a:moveTo>
                    <a:pt x="46" y="0"/>
                  </a:moveTo>
                  <a:cubicBezTo>
                    <a:pt x="19" y="0"/>
                    <a:pt x="0" y="33"/>
                    <a:pt x="19" y="43"/>
                  </a:cubicBezTo>
                  <a:cubicBezTo>
                    <a:pt x="91" y="126"/>
                    <a:pt x="150" y="197"/>
                    <a:pt x="198" y="281"/>
                  </a:cubicBezTo>
                  <a:cubicBezTo>
                    <a:pt x="201" y="292"/>
                    <a:pt x="208" y="296"/>
                    <a:pt x="216" y="296"/>
                  </a:cubicBezTo>
                  <a:cubicBezTo>
                    <a:pt x="233" y="296"/>
                    <a:pt x="254" y="274"/>
                    <a:pt x="245" y="257"/>
                  </a:cubicBezTo>
                  <a:cubicBezTo>
                    <a:pt x="198" y="162"/>
                    <a:pt x="138" y="78"/>
                    <a:pt x="67" y="7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2978;p44">
              <a:extLst>
                <a:ext uri="{FF2B5EF4-FFF2-40B4-BE49-F238E27FC236}">
                  <a16:creationId xmlns:a16="http://schemas.microsoft.com/office/drawing/2014/main" id="{5B7E0DD7-F510-FF57-A721-4D6A80174442}"/>
                </a:ext>
              </a:extLst>
            </p:cNvPr>
            <p:cNvSpPr/>
            <p:nvPr/>
          </p:nvSpPr>
          <p:spPr>
            <a:xfrm>
              <a:off x="4875000" y="2528725"/>
              <a:ext cx="1950" cy="7825"/>
            </a:xfrm>
            <a:custGeom>
              <a:avLst/>
              <a:gdLst/>
              <a:ahLst/>
              <a:cxnLst/>
              <a:rect l="l" t="t" r="r" b="b"/>
              <a:pathLst>
                <a:path w="78" h="313" extrusionOk="0">
                  <a:moveTo>
                    <a:pt x="41" y="0"/>
                  </a:moveTo>
                  <a:cubicBezTo>
                    <a:pt x="21" y="0"/>
                    <a:pt x="1" y="12"/>
                    <a:pt x="1" y="36"/>
                  </a:cubicBezTo>
                  <a:cubicBezTo>
                    <a:pt x="1" y="119"/>
                    <a:pt x="12" y="202"/>
                    <a:pt x="12" y="286"/>
                  </a:cubicBezTo>
                  <a:cubicBezTo>
                    <a:pt x="12" y="304"/>
                    <a:pt x="21" y="313"/>
                    <a:pt x="30" y="313"/>
                  </a:cubicBezTo>
                  <a:cubicBezTo>
                    <a:pt x="39" y="313"/>
                    <a:pt x="48" y="304"/>
                    <a:pt x="48" y="286"/>
                  </a:cubicBezTo>
                  <a:cubicBezTo>
                    <a:pt x="48" y="202"/>
                    <a:pt x="72" y="119"/>
                    <a:pt x="72" y="36"/>
                  </a:cubicBezTo>
                  <a:cubicBezTo>
                    <a:pt x="78" y="12"/>
                    <a:pt x="60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2979;p44">
              <a:extLst>
                <a:ext uri="{FF2B5EF4-FFF2-40B4-BE49-F238E27FC236}">
                  <a16:creationId xmlns:a16="http://schemas.microsoft.com/office/drawing/2014/main" id="{659CEB5B-941A-A840-7F0E-C3A60814A8AF}"/>
                </a:ext>
              </a:extLst>
            </p:cNvPr>
            <p:cNvSpPr/>
            <p:nvPr/>
          </p:nvSpPr>
          <p:spPr>
            <a:xfrm>
              <a:off x="4868025" y="2552375"/>
              <a:ext cx="5625" cy="4000"/>
            </a:xfrm>
            <a:custGeom>
              <a:avLst/>
              <a:gdLst/>
              <a:ahLst/>
              <a:cxnLst/>
              <a:rect l="l" t="t" r="r" b="b"/>
              <a:pathLst>
                <a:path w="225" h="160" extrusionOk="0">
                  <a:moveTo>
                    <a:pt x="176" y="0"/>
                  </a:moveTo>
                  <a:cubicBezTo>
                    <a:pt x="171" y="0"/>
                    <a:pt x="165" y="2"/>
                    <a:pt x="161" y="7"/>
                  </a:cubicBezTo>
                  <a:cubicBezTo>
                    <a:pt x="113" y="54"/>
                    <a:pt x="53" y="90"/>
                    <a:pt x="18" y="114"/>
                  </a:cubicBezTo>
                  <a:cubicBezTo>
                    <a:pt x="0" y="139"/>
                    <a:pt x="14" y="159"/>
                    <a:pt x="32" y="159"/>
                  </a:cubicBezTo>
                  <a:cubicBezTo>
                    <a:pt x="39" y="159"/>
                    <a:pt x="47" y="156"/>
                    <a:pt x="53" y="149"/>
                  </a:cubicBezTo>
                  <a:cubicBezTo>
                    <a:pt x="101" y="102"/>
                    <a:pt x="161" y="90"/>
                    <a:pt x="196" y="42"/>
                  </a:cubicBezTo>
                  <a:cubicBezTo>
                    <a:pt x="225" y="33"/>
                    <a:pt x="200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2980;p44">
              <a:extLst>
                <a:ext uri="{FF2B5EF4-FFF2-40B4-BE49-F238E27FC236}">
                  <a16:creationId xmlns:a16="http://schemas.microsoft.com/office/drawing/2014/main" id="{766B2889-187F-D303-F61C-C05C1ABB3886}"/>
                </a:ext>
              </a:extLst>
            </p:cNvPr>
            <p:cNvSpPr/>
            <p:nvPr/>
          </p:nvSpPr>
          <p:spPr>
            <a:xfrm>
              <a:off x="4864200" y="2565425"/>
              <a:ext cx="13150" cy="16050"/>
            </a:xfrm>
            <a:custGeom>
              <a:avLst/>
              <a:gdLst/>
              <a:ahLst/>
              <a:cxnLst/>
              <a:rect l="l" t="t" r="r" b="b"/>
              <a:pathLst>
                <a:path w="526" h="642" extrusionOk="0">
                  <a:moveTo>
                    <a:pt x="56" y="0"/>
                  </a:moveTo>
                  <a:cubicBezTo>
                    <a:pt x="28" y="0"/>
                    <a:pt x="1" y="19"/>
                    <a:pt x="16" y="56"/>
                  </a:cubicBezTo>
                  <a:cubicBezTo>
                    <a:pt x="87" y="306"/>
                    <a:pt x="218" y="532"/>
                    <a:pt x="468" y="639"/>
                  </a:cubicBezTo>
                  <a:cubicBezTo>
                    <a:pt x="472" y="641"/>
                    <a:pt x="476" y="641"/>
                    <a:pt x="480" y="641"/>
                  </a:cubicBezTo>
                  <a:cubicBezTo>
                    <a:pt x="509" y="641"/>
                    <a:pt x="525" y="602"/>
                    <a:pt x="504" y="592"/>
                  </a:cubicBezTo>
                  <a:cubicBezTo>
                    <a:pt x="290" y="461"/>
                    <a:pt x="159" y="258"/>
                    <a:pt x="99" y="20"/>
                  </a:cubicBezTo>
                  <a:cubicBezTo>
                    <a:pt x="90" y="7"/>
                    <a:pt x="73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2981;p44">
              <a:extLst>
                <a:ext uri="{FF2B5EF4-FFF2-40B4-BE49-F238E27FC236}">
                  <a16:creationId xmlns:a16="http://schemas.microsoft.com/office/drawing/2014/main" id="{BB199096-235A-0D2F-1666-29A59C61BE5F}"/>
                </a:ext>
              </a:extLst>
            </p:cNvPr>
            <p:cNvSpPr/>
            <p:nvPr/>
          </p:nvSpPr>
          <p:spPr>
            <a:xfrm>
              <a:off x="4887575" y="2593400"/>
              <a:ext cx="9825" cy="18275"/>
            </a:xfrm>
            <a:custGeom>
              <a:avLst/>
              <a:gdLst/>
              <a:ahLst/>
              <a:cxnLst/>
              <a:rect l="l" t="t" r="r" b="b"/>
              <a:pathLst>
                <a:path w="393" h="731" extrusionOk="0">
                  <a:moveTo>
                    <a:pt x="85" y="0"/>
                  </a:moveTo>
                  <a:cubicBezTo>
                    <a:pt x="46" y="0"/>
                    <a:pt x="1" y="43"/>
                    <a:pt x="33" y="92"/>
                  </a:cubicBezTo>
                  <a:cubicBezTo>
                    <a:pt x="129" y="306"/>
                    <a:pt x="212" y="544"/>
                    <a:pt x="343" y="723"/>
                  </a:cubicBezTo>
                  <a:cubicBezTo>
                    <a:pt x="348" y="728"/>
                    <a:pt x="359" y="731"/>
                    <a:pt x="368" y="731"/>
                  </a:cubicBezTo>
                  <a:cubicBezTo>
                    <a:pt x="382" y="731"/>
                    <a:pt x="393" y="725"/>
                    <a:pt x="379" y="711"/>
                  </a:cubicBezTo>
                  <a:cubicBezTo>
                    <a:pt x="319" y="485"/>
                    <a:pt x="224" y="247"/>
                    <a:pt x="129" y="32"/>
                  </a:cubicBezTo>
                  <a:cubicBezTo>
                    <a:pt x="121" y="10"/>
                    <a:pt x="104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2982;p44">
              <a:extLst>
                <a:ext uri="{FF2B5EF4-FFF2-40B4-BE49-F238E27FC236}">
                  <a16:creationId xmlns:a16="http://schemas.microsoft.com/office/drawing/2014/main" id="{A345C3FC-428F-735C-69A9-5641E6B1A633}"/>
                </a:ext>
              </a:extLst>
            </p:cNvPr>
            <p:cNvSpPr/>
            <p:nvPr/>
          </p:nvSpPr>
          <p:spPr>
            <a:xfrm>
              <a:off x="4900600" y="2663925"/>
              <a:ext cx="5675" cy="15500"/>
            </a:xfrm>
            <a:custGeom>
              <a:avLst/>
              <a:gdLst/>
              <a:ahLst/>
              <a:cxnLst/>
              <a:rect l="l" t="t" r="r" b="b"/>
              <a:pathLst>
                <a:path w="227" h="620" extrusionOk="0">
                  <a:moveTo>
                    <a:pt x="127" y="0"/>
                  </a:moveTo>
                  <a:cubicBezTo>
                    <a:pt x="105" y="0"/>
                    <a:pt x="84" y="15"/>
                    <a:pt x="84" y="45"/>
                  </a:cubicBezTo>
                  <a:cubicBezTo>
                    <a:pt x="84" y="152"/>
                    <a:pt x="72" y="236"/>
                    <a:pt x="60" y="343"/>
                  </a:cubicBezTo>
                  <a:cubicBezTo>
                    <a:pt x="48" y="426"/>
                    <a:pt x="1" y="509"/>
                    <a:pt x="12" y="581"/>
                  </a:cubicBezTo>
                  <a:cubicBezTo>
                    <a:pt x="12" y="597"/>
                    <a:pt x="35" y="620"/>
                    <a:pt x="58" y="620"/>
                  </a:cubicBezTo>
                  <a:cubicBezTo>
                    <a:pt x="67" y="620"/>
                    <a:pt x="77" y="616"/>
                    <a:pt x="84" y="605"/>
                  </a:cubicBezTo>
                  <a:cubicBezTo>
                    <a:pt x="227" y="486"/>
                    <a:pt x="179" y="212"/>
                    <a:pt x="179" y="45"/>
                  </a:cubicBezTo>
                  <a:cubicBezTo>
                    <a:pt x="173" y="15"/>
                    <a:pt x="149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2983;p44">
              <a:extLst>
                <a:ext uri="{FF2B5EF4-FFF2-40B4-BE49-F238E27FC236}">
                  <a16:creationId xmlns:a16="http://schemas.microsoft.com/office/drawing/2014/main" id="{C3A0DD97-FBA3-F0B6-E12F-7F841257C3FD}"/>
                </a:ext>
              </a:extLst>
            </p:cNvPr>
            <p:cNvSpPr/>
            <p:nvPr/>
          </p:nvSpPr>
          <p:spPr>
            <a:xfrm>
              <a:off x="4857150" y="2723075"/>
              <a:ext cx="29025" cy="13850"/>
            </a:xfrm>
            <a:custGeom>
              <a:avLst/>
              <a:gdLst/>
              <a:ahLst/>
              <a:cxnLst/>
              <a:rect l="l" t="t" r="r" b="b"/>
              <a:pathLst>
                <a:path w="1161" h="554" extrusionOk="0">
                  <a:moveTo>
                    <a:pt x="1079" y="1"/>
                  </a:moveTo>
                  <a:cubicBezTo>
                    <a:pt x="1069" y="1"/>
                    <a:pt x="1058" y="4"/>
                    <a:pt x="1048" y="13"/>
                  </a:cubicBezTo>
                  <a:cubicBezTo>
                    <a:pt x="905" y="120"/>
                    <a:pt x="691" y="203"/>
                    <a:pt x="512" y="263"/>
                  </a:cubicBezTo>
                  <a:cubicBezTo>
                    <a:pt x="369" y="322"/>
                    <a:pt x="179" y="322"/>
                    <a:pt x="36" y="418"/>
                  </a:cubicBezTo>
                  <a:cubicBezTo>
                    <a:pt x="0" y="441"/>
                    <a:pt x="0" y="501"/>
                    <a:pt x="36" y="513"/>
                  </a:cubicBezTo>
                  <a:cubicBezTo>
                    <a:pt x="88" y="542"/>
                    <a:pt x="146" y="554"/>
                    <a:pt x="207" y="554"/>
                  </a:cubicBezTo>
                  <a:cubicBezTo>
                    <a:pt x="343" y="554"/>
                    <a:pt x="492" y="498"/>
                    <a:pt x="607" y="465"/>
                  </a:cubicBezTo>
                  <a:cubicBezTo>
                    <a:pt x="810" y="382"/>
                    <a:pt x="965" y="263"/>
                    <a:pt x="1131" y="120"/>
                  </a:cubicBezTo>
                  <a:cubicBezTo>
                    <a:pt x="1161" y="81"/>
                    <a:pt x="1125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2984;p44">
              <a:extLst>
                <a:ext uri="{FF2B5EF4-FFF2-40B4-BE49-F238E27FC236}">
                  <a16:creationId xmlns:a16="http://schemas.microsoft.com/office/drawing/2014/main" id="{F6D83234-B504-1615-44CA-7FEC91430890}"/>
                </a:ext>
              </a:extLst>
            </p:cNvPr>
            <p:cNvSpPr/>
            <p:nvPr/>
          </p:nvSpPr>
          <p:spPr>
            <a:xfrm>
              <a:off x="4807425" y="2738425"/>
              <a:ext cx="9850" cy="3150"/>
            </a:xfrm>
            <a:custGeom>
              <a:avLst/>
              <a:gdLst/>
              <a:ahLst/>
              <a:cxnLst/>
              <a:rect l="l" t="t" r="r" b="b"/>
              <a:pathLst>
                <a:path w="394" h="126" extrusionOk="0">
                  <a:moveTo>
                    <a:pt x="88" y="1"/>
                  </a:moveTo>
                  <a:cubicBezTo>
                    <a:pt x="67" y="1"/>
                    <a:pt x="46" y="2"/>
                    <a:pt x="25" y="6"/>
                  </a:cubicBezTo>
                  <a:cubicBezTo>
                    <a:pt x="1" y="6"/>
                    <a:pt x="1" y="42"/>
                    <a:pt x="25" y="54"/>
                  </a:cubicBezTo>
                  <a:cubicBezTo>
                    <a:pt x="144" y="89"/>
                    <a:pt x="263" y="89"/>
                    <a:pt x="394" y="125"/>
                  </a:cubicBezTo>
                  <a:cubicBezTo>
                    <a:pt x="303" y="54"/>
                    <a:pt x="203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2985;p44">
              <a:extLst>
                <a:ext uri="{FF2B5EF4-FFF2-40B4-BE49-F238E27FC236}">
                  <a16:creationId xmlns:a16="http://schemas.microsoft.com/office/drawing/2014/main" id="{67B5B26E-642D-EACE-341F-985F09376B27}"/>
                </a:ext>
              </a:extLst>
            </p:cNvPr>
            <p:cNvSpPr/>
            <p:nvPr/>
          </p:nvSpPr>
          <p:spPr>
            <a:xfrm>
              <a:off x="4751825" y="2728075"/>
              <a:ext cx="23475" cy="5525"/>
            </a:xfrm>
            <a:custGeom>
              <a:avLst/>
              <a:gdLst/>
              <a:ahLst/>
              <a:cxnLst/>
              <a:rect l="l" t="t" r="r" b="b"/>
              <a:pathLst>
                <a:path w="939" h="221" extrusionOk="0">
                  <a:moveTo>
                    <a:pt x="424" y="0"/>
                  </a:moveTo>
                  <a:cubicBezTo>
                    <a:pt x="262" y="0"/>
                    <a:pt x="110" y="33"/>
                    <a:pt x="10" y="170"/>
                  </a:cubicBezTo>
                  <a:cubicBezTo>
                    <a:pt x="0" y="199"/>
                    <a:pt x="15" y="221"/>
                    <a:pt x="40" y="221"/>
                  </a:cubicBezTo>
                  <a:cubicBezTo>
                    <a:pt x="46" y="221"/>
                    <a:pt x="52" y="220"/>
                    <a:pt x="58" y="218"/>
                  </a:cubicBezTo>
                  <a:cubicBezTo>
                    <a:pt x="178" y="143"/>
                    <a:pt x="307" y="124"/>
                    <a:pt x="437" y="124"/>
                  </a:cubicBezTo>
                  <a:cubicBezTo>
                    <a:pt x="578" y="124"/>
                    <a:pt x="720" y="146"/>
                    <a:pt x="856" y="146"/>
                  </a:cubicBezTo>
                  <a:cubicBezTo>
                    <a:pt x="859" y="147"/>
                    <a:pt x="863" y="147"/>
                    <a:pt x="866" y="147"/>
                  </a:cubicBezTo>
                  <a:cubicBezTo>
                    <a:pt x="939" y="147"/>
                    <a:pt x="935" y="27"/>
                    <a:pt x="856" y="27"/>
                  </a:cubicBezTo>
                  <a:cubicBezTo>
                    <a:pt x="725" y="27"/>
                    <a:pt x="571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2986;p44">
              <a:extLst>
                <a:ext uri="{FF2B5EF4-FFF2-40B4-BE49-F238E27FC236}">
                  <a16:creationId xmlns:a16="http://schemas.microsoft.com/office/drawing/2014/main" id="{680F2D4E-CC90-4788-2285-56AF21D8D54A}"/>
                </a:ext>
              </a:extLst>
            </p:cNvPr>
            <p:cNvSpPr/>
            <p:nvPr/>
          </p:nvSpPr>
          <p:spPr>
            <a:xfrm>
              <a:off x="4735400" y="2762775"/>
              <a:ext cx="6500" cy="10575"/>
            </a:xfrm>
            <a:custGeom>
              <a:avLst/>
              <a:gdLst/>
              <a:ahLst/>
              <a:cxnLst/>
              <a:rect l="l" t="t" r="r" b="b"/>
              <a:pathLst>
                <a:path w="260" h="423" extrusionOk="0">
                  <a:moveTo>
                    <a:pt x="182" y="1"/>
                  </a:moveTo>
                  <a:cubicBezTo>
                    <a:pt x="168" y="1"/>
                    <a:pt x="154" y="7"/>
                    <a:pt x="143" y="20"/>
                  </a:cubicBezTo>
                  <a:cubicBezTo>
                    <a:pt x="84" y="80"/>
                    <a:pt x="60" y="127"/>
                    <a:pt x="24" y="199"/>
                  </a:cubicBezTo>
                  <a:cubicBezTo>
                    <a:pt x="1" y="270"/>
                    <a:pt x="12" y="330"/>
                    <a:pt x="48" y="389"/>
                  </a:cubicBezTo>
                  <a:cubicBezTo>
                    <a:pt x="55" y="410"/>
                    <a:pt x="74" y="423"/>
                    <a:pt x="93" y="423"/>
                  </a:cubicBezTo>
                  <a:cubicBezTo>
                    <a:pt x="107" y="423"/>
                    <a:pt x="122" y="416"/>
                    <a:pt x="132" y="401"/>
                  </a:cubicBezTo>
                  <a:cubicBezTo>
                    <a:pt x="167" y="365"/>
                    <a:pt x="179" y="318"/>
                    <a:pt x="191" y="258"/>
                  </a:cubicBezTo>
                  <a:cubicBezTo>
                    <a:pt x="203" y="199"/>
                    <a:pt x="239" y="139"/>
                    <a:pt x="251" y="80"/>
                  </a:cubicBezTo>
                  <a:cubicBezTo>
                    <a:pt x="259" y="37"/>
                    <a:pt x="21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2987;p44">
              <a:extLst>
                <a:ext uri="{FF2B5EF4-FFF2-40B4-BE49-F238E27FC236}">
                  <a16:creationId xmlns:a16="http://schemas.microsoft.com/office/drawing/2014/main" id="{07759B47-82D9-5413-777D-16C650E8A664}"/>
                </a:ext>
              </a:extLst>
            </p:cNvPr>
            <p:cNvSpPr/>
            <p:nvPr/>
          </p:nvSpPr>
          <p:spPr>
            <a:xfrm>
              <a:off x="4753275" y="2796000"/>
              <a:ext cx="5975" cy="3300"/>
            </a:xfrm>
            <a:custGeom>
              <a:avLst/>
              <a:gdLst/>
              <a:ahLst/>
              <a:cxnLst/>
              <a:rect l="l" t="t" r="r" b="b"/>
              <a:pathLst>
                <a:path w="239" h="132" extrusionOk="0">
                  <a:moveTo>
                    <a:pt x="147" y="1"/>
                  </a:moveTo>
                  <a:cubicBezTo>
                    <a:pt x="119" y="1"/>
                    <a:pt x="89" y="7"/>
                    <a:pt x="59" y="13"/>
                  </a:cubicBezTo>
                  <a:cubicBezTo>
                    <a:pt x="56" y="12"/>
                    <a:pt x="53" y="12"/>
                    <a:pt x="51" y="12"/>
                  </a:cubicBezTo>
                  <a:cubicBezTo>
                    <a:pt x="0" y="12"/>
                    <a:pt x="3" y="109"/>
                    <a:pt x="59" y="120"/>
                  </a:cubicBezTo>
                  <a:cubicBezTo>
                    <a:pt x="89" y="126"/>
                    <a:pt x="119" y="132"/>
                    <a:pt x="147" y="132"/>
                  </a:cubicBezTo>
                  <a:cubicBezTo>
                    <a:pt x="176" y="132"/>
                    <a:pt x="202" y="126"/>
                    <a:pt x="226" y="108"/>
                  </a:cubicBezTo>
                  <a:cubicBezTo>
                    <a:pt x="238" y="84"/>
                    <a:pt x="238" y="48"/>
                    <a:pt x="226" y="25"/>
                  </a:cubicBezTo>
                  <a:cubicBezTo>
                    <a:pt x="202" y="7"/>
                    <a:pt x="17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2988;p44">
              <a:extLst>
                <a:ext uri="{FF2B5EF4-FFF2-40B4-BE49-F238E27FC236}">
                  <a16:creationId xmlns:a16="http://schemas.microsoft.com/office/drawing/2014/main" id="{12D750A8-99FF-8781-FD2C-CE58FF36D555}"/>
                </a:ext>
              </a:extLst>
            </p:cNvPr>
            <p:cNvSpPr/>
            <p:nvPr/>
          </p:nvSpPr>
          <p:spPr>
            <a:xfrm>
              <a:off x="4786600" y="2818600"/>
              <a:ext cx="6425" cy="2800"/>
            </a:xfrm>
            <a:custGeom>
              <a:avLst/>
              <a:gdLst/>
              <a:ahLst/>
              <a:cxnLst/>
              <a:rect l="l" t="t" r="r" b="b"/>
              <a:pathLst>
                <a:path w="257" h="112" extrusionOk="0">
                  <a:moveTo>
                    <a:pt x="41" y="1"/>
                  </a:moveTo>
                  <a:cubicBezTo>
                    <a:pt x="1" y="1"/>
                    <a:pt x="4" y="97"/>
                    <a:pt x="60" y="97"/>
                  </a:cubicBezTo>
                  <a:cubicBezTo>
                    <a:pt x="108" y="97"/>
                    <a:pt x="155" y="97"/>
                    <a:pt x="179" y="109"/>
                  </a:cubicBezTo>
                  <a:cubicBezTo>
                    <a:pt x="185" y="111"/>
                    <a:pt x="192" y="112"/>
                    <a:pt x="199" y="112"/>
                  </a:cubicBezTo>
                  <a:cubicBezTo>
                    <a:pt x="229" y="112"/>
                    <a:pt x="256" y="91"/>
                    <a:pt x="227" y="61"/>
                  </a:cubicBezTo>
                  <a:cubicBezTo>
                    <a:pt x="179" y="2"/>
                    <a:pt x="119" y="2"/>
                    <a:pt x="48" y="2"/>
                  </a:cubicBezTo>
                  <a:cubicBezTo>
                    <a:pt x="46" y="1"/>
                    <a:pt x="43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2989;p44">
              <a:extLst>
                <a:ext uri="{FF2B5EF4-FFF2-40B4-BE49-F238E27FC236}">
                  <a16:creationId xmlns:a16="http://schemas.microsoft.com/office/drawing/2014/main" id="{CC181A43-64D5-A3BA-2095-6C6B7AEBCE3F}"/>
                </a:ext>
              </a:extLst>
            </p:cNvPr>
            <p:cNvSpPr/>
            <p:nvPr/>
          </p:nvSpPr>
          <p:spPr>
            <a:xfrm>
              <a:off x="4805925" y="2839975"/>
              <a:ext cx="5100" cy="3725"/>
            </a:xfrm>
            <a:custGeom>
              <a:avLst/>
              <a:gdLst/>
              <a:ahLst/>
              <a:cxnLst/>
              <a:rect l="l" t="t" r="r" b="b"/>
              <a:pathLst>
                <a:path w="204" h="149" extrusionOk="0">
                  <a:moveTo>
                    <a:pt x="99" y="0"/>
                  </a:moveTo>
                  <a:cubicBezTo>
                    <a:pt x="47" y="0"/>
                    <a:pt x="0" y="56"/>
                    <a:pt x="61" y="99"/>
                  </a:cubicBezTo>
                  <a:cubicBezTo>
                    <a:pt x="93" y="110"/>
                    <a:pt x="115" y="149"/>
                    <a:pt x="153" y="149"/>
                  </a:cubicBezTo>
                  <a:cubicBezTo>
                    <a:pt x="158" y="149"/>
                    <a:pt x="163" y="148"/>
                    <a:pt x="168" y="147"/>
                  </a:cubicBezTo>
                  <a:cubicBezTo>
                    <a:pt x="204" y="147"/>
                    <a:pt x="204" y="111"/>
                    <a:pt x="180" y="99"/>
                  </a:cubicBezTo>
                  <a:cubicBezTo>
                    <a:pt x="168" y="87"/>
                    <a:pt x="156" y="40"/>
                    <a:pt x="156" y="28"/>
                  </a:cubicBezTo>
                  <a:cubicBezTo>
                    <a:pt x="140" y="8"/>
                    <a:pt x="119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2990;p44">
              <a:extLst>
                <a:ext uri="{FF2B5EF4-FFF2-40B4-BE49-F238E27FC236}">
                  <a16:creationId xmlns:a16="http://schemas.microsoft.com/office/drawing/2014/main" id="{521D1730-E5A1-9EF8-AC40-797C82847534}"/>
                </a:ext>
              </a:extLst>
            </p:cNvPr>
            <p:cNvSpPr/>
            <p:nvPr/>
          </p:nvSpPr>
          <p:spPr>
            <a:xfrm>
              <a:off x="4816650" y="2894425"/>
              <a:ext cx="13125" cy="41650"/>
            </a:xfrm>
            <a:custGeom>
              <a:avLst/>
              <a:gdLst/>
              <a:ahLst/>
              <a:cxnLst/>
              <a:rect l="l" t="t" r="r" b="b"/>
              <a:pathLst>
                <a:path w="525" h="1666" extrusionOk="0">
                  <a:moveTo>
                    <a:pt x="31" y="0"/>
                  </a:moveTo>
                  <a:cubicBezTo>
                    <a:pt x="21" y="0"/>
                    <a:pt x="1" y="14"/>
                    <a:pt x="1" y="41"/>
                  </a:cubicBezTo>
                  <a:cubicBezTo>
                    <a:pt x="263" y="553"/>
                    <a:pt x="263" y="1088"/>
                    <a:pt x="370" y="1648"/>
                  </a:cubicBezTo>
                  <a:cubicBezTo>
                    <a:pt x="370" y="1660"/>
                    <a:pt x="385" y="1666"/>
                    <a:pt x="400" y="1666"/>
                  </a:cubicBezTo>
                  <a:cubicBezTo>
                    <a:pt x="415" y="1666"/>
                    <a:pt x="430" y="1660"/>
                    <a:pt x="430" y="1648"/>
                  </a:cubicBezTo>
                  <a:cubicBezTo>
                    <a:pt x="525" y="1088"/>
                    <a:pt x="311" y="481"/>
                    <a:pt x="37" y="5"/>
                  </a:cubicBezTo>
                  <a:cubicBezTo>
                    <a:pt x="37" y="2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2991;p44">
              <a:extLst>
                <a:ext uri="{FF2B5EF4-FFF2-40B4-BE49-F238E27FC236}">
                  <a16:creationId xmlns:a16="http://schemas.microsoft.com/office/drawing/2014/main" id="{176464A4-4CF9-E10B-D3C5-0469D1184BB8}"/>
                </a:ext>
              </a:extLst>
            </p:cNvPr>
            <p:cNvSpPr/>
            <p:nvPr/>
          </p:nvSpPr>
          <p:spPr>
            <a:xfrm>
              <a:off x="4828275" y="2960675"/>
              <a:ext cx="2700" cy="4950"/>
            </a:xfrm>
            <a:custGeom>
              <a:avLst/>
              <a:gdLst/>
              <a:ahLst/>
              <a:cxnLst/>
              <a:rect l="l" t="t" r="r" b="b"/>
              <a:pathLst>
                <a:path w="108" h="198" extrusionOk="0">
                  <a:moveTo>
                    <a:pt x="54" y="1"/>
                  </a:moveTo>
                  <a:cubicBezTo>
                    <a:pt x="27" y="1"/>
                    <a:pt x="0" y="16"/>
                    <a:pt x="0" y="46"/>
                  </a:cubicBezTo>
                  <a:cubicBezTo>
                    <a:pt x="0" y="93"/>
                    <a:pt x="0" y="141"/>
                    <a:pt x="36" y="189"/>
                  </a:cubicBezTo>
                  <a:cubicBezTo>
                    <a:pt x="42" y="194"/>
                    <a:pt x="48" y="197"/>
                    <a:pt x="55" y="197"/>
                  </a:cubicBezTo>
                  <a:cubicBezTo>
                    <a:pt x="63" y="197"/>
                    <a:pt x="72" y="194"/>
                    <a:pt x="84" y="189"/>
                  </a:cubicBezTo>
                  <a:cubicBezTo>
                    <a:pt x="107" y="153"/>
                    <a:pt x="107" y="93"/>
                    <a:pt x="107" y="46"/>
                  </a:cubicBezTo>
                  <a:cubicBezTo>
                    <a:pt x="107" y="16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2992;p44">
              <a:extLst>
                <a:ext uri="{FF2B5EF4-FFF2-40B4-BE49-F238E27FC236}">
                  <a16:creationId xmlns:a16="http://schemas.microsoft.com/office/drawing/2014/main" id="{FB3161D3-7D0C-AD86-53B4-9E64D6D2442B}"/>
                </a:ext>
              </a:extLst>
            </p:cNvPr>
            <p:cNvSpPr/>
            <p:nvPr/>
          </p:nvSpPr>
          <p:spPr>
            <a:xfrm>
              <a:off x="4831850" y="2990450"/>
              <a:ext cx="11225" cy="16925"/>
            </a:xfrm>
            <a:custGeom>
              <a:avLst/>
              <a:gdLst/>
              <a:ahLst/>
              <a:cxnLst/>
              <a:rect l="l" t="t" r="r" b="b"/>
              <a:pathLst>
                <a:path w="449" h="677" extrusionOk="0">
                  <a:moveTo>
                    <a:pt x="67" y="0"/>
                  </a:moveTo>
                  <a:cubicBezTo>
                    <a:pt x="35" y="0"/>
                    <a:pt x="0" y="37"/>
                    <a:pt x="24" y="69"/>
                  </a:cubicBezTo>
                  <a:cubicBezTo>
                    <a:pt x="72" y="164"/>
                    <a:pt x="107" y="271"/>
                    <a:pt x="179" y="379"/>
                  </a:cubicBezTo>
                  <a:cubicBezTo>
                    <a:pt x="238" y="462"/>
                    <a:pt x="310" y="557"/>
                    <a:pt x="369" y="664"/>
                  </a:cubicBezTo>
                  <a:cubicBezTo>
                    <a:pt x="373" y="672"/>
                    <a:pt x="384" y="676"/>
                    <a:pt x="396" y="676"/>
                  </a:cubicBezTo>
                  <a:cubicBezTo>
                    <a:pt x="420" y="676"/>
                    <a:pt x="449" y="660"/>
                    <a:pt x="441" y="629"/>
                  </a:cubicBezTo>
                  <a:cubicBezTo>
                    <a:pt x="393" y="522"/>
                    <a:pt x="369" y="426"/>
                    <a:pt x="310" y="331"/>
                  </a:cubicBezTo>
                  <a:cubicBezTo>
                    <a:pt x="250" y="224"/>
                    <a:pt x="167" y="129"/>
                    <a:pt x="107" y="33"/>
                  </a:cubicBezTo>
                  <a:cubicBezTo>
                    <a:pt x="99" y="10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2993;p44">
              <a:extLst>
                <a:ext uri="{FF2B5EF4-FFF2-40B4-BE49-F238E27FC236}">
                  <a16:creationId xmlns:a16="http://schemas.microsoft.com/office/drawing/2014/main" id="{4CD40D20-65DA-8083-3917-8EB2EB233DFD}"/>
                </a:ext>
              </a:extLst>
            </p:cNvPr>
            <p:cNvSpPr/>
            <p:nvPr/>
          </p:nvSpPr>
          <p:spPr>
            <a:xfrm>
              <a:off x="4824800" y="3012400"/>
              <a:ext cx="6850" cy="16125"/>
            </a:xfrm>
            <a:custGeom>
              <a:avLst/>
              <a:gdLst/>
              <a:ahLst/>
              <a:cxnLst/>
              <a:rect l="l" t="t" r="r" b="b"/>
              <a:pathLst>
                <a:path w="274" h="645" extrusionOk="0">
                  <a:moveTo>
                    <a:pt x="34" y="0"/>
                  </a:moveTo>
                  <a:cubicBezTo>
                    <a:pt x="18" y="0"/>
                    <a:pt x="1" y="13"/>
                    <a:pt x="8" y="36"/>
                  </a:cubicBezTo>
                  <a:cubicBezTo>
                    <a:pt x="68" y="227"/>
                    <a:pt x="163" y="441"/>
                    <a:pt x="223" y="632"/>
                  </a:cubicBezTo>
                  <a:cubicBezTo>
                    <a:pt x="227" y="640"/>
                    <a:pt x="236" y="644"/>
                    <a:pt x="244" y="644"/>
                  </a:cubicBezTo>
                  <a:cubicBezTo>
                    <a:pt x="259" y="644"/>
                    <a:pt x="274" y="631"/>
                    <a:pt x="258" y="608"/>
                  </a:cubicBezTo>
                  <a:cubicBezTo>
                    <a:pt x="235" y="406"/>
                    <a:pt x="115" y="215"/>
                    <a:pt x="56" y="13"/>
                  </a:cubicBezTo>
                  <a:cubicBezTo>
                    <a:pt x="52" y="4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2994;p44">
              <a:extLst>
                <a:ext uri="{FF2B5EF4-FFF2-40B4-BE49-F238E27FC236}">
                  <a16:creationId xmlns:a16="http://schemas.microsoft.com/office/drawing/2014/main" id="{71191B19-0DB8-7FF4-33E3-7ED3ECC75076}"/>
                </a:ext>
              </a:extLst>
            </p:cNvPr>
            <p:cNvSpPr/>
            <p:nvPr/>
          </p:nvSpPr>
          <p:spPr>
            <a:xfrm>
              <a:off x="4840025" y="3047925"/>
              <a:ext cx="15875" cy="48325"/>
            </a:xfrm>
            <a:custGeom>
              <a:avLst/>
              <a:gdLst/>
              <a:ahLst/>
              <a:cxnLst/>
              <a:rect l="l" t="t" r="r" b="b"/>
              <a:pathLst>
                <a:path w="635" h="1933" extrusionOk="0">
                  <a:moveTo>
                    <a:pt x="65" y="1"/>
                  </a:moveTo>
                  <a:cubicBezTo>
                    <a:pt x="30" y="1"/>
                    <a:pt x="0" y="19"/>
                    <a:pt x="7" y="56"/>
                  </a:cubicBezTo>
                  <a:cubicBezTo>
                    <a:pt x="42" y="651"/>
                    <a:pt x="66" y="1461"/>
                    <a:pt x="519" y="1913"/>
                  </a:cubicBezTo>
                  <a:cubicBezTo>
                    <a:pt x="532" y="1927"/>
                    <a:pt x="548" y="1933"/>
                    <a:pt x="563" y="1933"/>
                  </a:cubicBezTo>
                  <a:cubicBezTo>
                    <a:pt x="600" y="1933"/>
                    <a:pt x="634" y="1896"/>
                    <a:pt x="626" y="1854"/>
                  </a:cubicBezTo>
                  <a:cubicBezTo>
                    <a:pt x="542" y="1580"/>
                    <a:pt x="399" y="1318"/>
                    <a:pt x="328" y="1044"/>
                  </a:cubicBezTo>
                  <a:cubicBezTo>
                    <a:pt x="233" y="711"/>
                    <a:pt x="173" y="389"/>
                    <a:pt x="149" y="44"/>
                  </a:cubicBezTo>
                  <a:cubicBezTo>
                    <a:pt x="132" y="1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2995;p44">
              <a:extLst>
                <a:ext uri="{FF2B5EF4-FFF2-40B4-BE49-F238E27FC236}">
                  <a16:creationId xmlns:a16="http://schemas.microsoft.com/office/drawing/2014/main" id="{775252EC-4D03-FCC9-EECF-730450312A92}"/>
                </a:ext>
              </a:extLst>
            </p:cNvPr>
            <p:cNvSpPr/>
            <p:nvPr/>
          </p:nvSpPr>
          <p:spPr>
            <a:xfrm>
              <a:off x="4819125" y="3143875"/>
              <a:ext cx="13975" cy="29675"/>
            </a:xfrm>
            <a:custGeom>
              <a:avLst/>
              <a:gdLst/>
              <a:ahLst/>
              <a:cxnLst/>
              <a:rect l="l" t="t" r="r" b="b"/>
              <a:pathLst>
                <a:path w="559" h="1187" extrusionOk="0">
                  <a:moveTo>
                    <a:pt x="521" y="1"/>
                  </a:moveTo>
                  <a:cubicBezTo>
                    <a:pt x="506" y="1"/>
                    <a:pt x="490" y="8"/>
                    <a:pt x="485" y="28"/>
                  </a:cubicBezTo>
                  <a:cubicBezTo>
                    <a:pt x="450" y="242"/>
                    <a:pt x="390" y="445"/>
                    <a:pt x="295" y="635"/>
                  </a:cubicBezTo>
                  <a:cubicBezTo>
                    <a:pt x="212" y="814"/>
                    <a:pt x="104" y="981"/>
                    <a:pt x="9" y="1147"/>
                  </a:cubicBezTo>
                  <a:cubicBezTo>
                    <a:pt x="1" y="1164"/>
                    <a:pt x="10" y="1186"/>
                    <a:pt x="28" y="1186"/>
                  </a:cubicBezTo>
                  <a:cubicBezTo>
                    <a:pt x="36" y="1186"/>
                    <a:pt x="46" y="1182"/>
                    <a:pt x="57" y="1171"/>
                  </a:cubicBezTo>
                  <a:cubicBezTo>
                    <a:pt x="319" y="897"/>
                    <a:pt x="485" y="421"/>
                    <a:pt x="545" y="28"/>
                  </a:cubicBezTo>
                  <a:cubicBezTo>
                    <a:pt x="559" y="14"/>
                    <a:pt x="541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2996;p44">
              <a:extLst>
                <a:ext uri="{FF2B5EF4-FFF2-40B4-BE49-F238E27FC236}">
                  <a16:creationId xmlns:a16="http://schemas.microsoft.com/office/drawing/2014/main" id="{4623421A-88F7-E32A-3B9D-FBA29D928AFC}"/>
                </a:ext>
              </a:extLst>
            </p:cNvPr>
            <p:cNvSpPr/>
            <p:nvPr/>
          </p:nvSpPr>
          <p:spPr>
            <a:xfrm>
              <a:off x="4765550" y="3203900"/>
              <a:ext cx="33375" cy="29725"/>
            </a:xfrm>
            <a:custGeom>
              <a:avLst/>
              <a:gdLst/>
              <a:ahLst/>
              <a:cxnLst/>
              <a:rect l="l" t="t" r="r" b="b"/>
              <a:pathLst>
                <a:path w="1335" h="1189" extrusionOk="0">
                  <a:moveTo>
                    <a:pt x="1266" y="1"/>
                  </a:moveTo>
                  <a:cubicBezTo>
                    <a:pt x="1256" y="1"/>
                    <a:pt x="1245" y="3"/>
                    <a:pt x="1235" y="8"/>
                  </a:cubicBezTo>
                  <a:cubicBezTo>
                    <a:pt x="890" y="425"/>
                    <a:pt x="414" y="699"/>
                    <a:pt x="45" y="1080"/>
                  </a:cubicBezTo>
                  <a:cubicBezTo>
                    <a:pt x="1" y="1124"/>
                    <a:pt x="38" y="1188"/>
                    <a:pt x="91" y="1188"/>
                  </a:cubicBezTo>
                  <a:cubicBezTo>
                    <a:pt x="95" y="1188"/>
                    <a:pt x="100" y="1188"/>
                    <a:pt x="104" y="1187"/>
                  </a:cubicBezTo>
                  <a:cubicBezTo>
                    <a:pt x="628" y="997"/>
                    <a:pt x="1009" y="532"/>
                    <a:pt x="1307" y="80"/>
                  </a:cubicBezTo>
                  <a:cubicBezTo>
                    <a:pt x="1335" y="33"/>
                    <a:pt x="1304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2997;p44">
              <a:extLst>
                <a:ext uri="{FF2B5EF4-FFF2-40B4-BE49-F238E27FC236}">
                  <a16:creationId xmlns:a16="http://schemas.microsoft.com/office/drawing/2014/main" id="{9C8C598F-2A11-F9DA-8A4C-ED5EBF168879}"/>
                </a:ext>
              </a:extLst>
            </p:cNvPr>
            <p:cNvSpPr/>
            <p:nvPr/>
          </p:nvSpPr>
          <p:spPr>
            <a:xfrm>
              <a:off x="4694925" y="3317450"/>
              <a:ext cx="24725" cy="14450"/>
            </a:xfrm>
            <a:custGeom>
              <a:avLst/>
              <a:gdLst/>
              <a:ahLst/>
              <a:cxnLst/>
              <a:rect l="l" t="t" r="r" b="b"/>
              <a:pathLst>
                <a:path w="989" h="578" extrusionOk="0">
                  <a:moveTo>
                    <a:pt x="977" y="0"/>
                  </a:moveTo>
                  <a:cubicBezTo>
                    <a:pt x="977" y="0"/>
                    <a:pt x="977" y="1"/>
                    <a:pt x="977" y="3"/>
                  </a:cubicBezTo>
                  <a:cubicBezTo>
                    <a:pt x="750" y="288"/>
                    <a:pt x="334" y="407"/>
                    <a:pt x="12" y="538"/>
                  </a:cubicBezTo>
                  <a:cubicBezTo>
                    <a:pt x="2" y="558"/>
                    <a:pt x="1" y="577"/>
                    <a:pt x="13" y="577"/>
                  </a:cubicBezTo>
                  <a:cubicBezTo>
                    <a:pt x="16" y="577"/>
                    <a:pt x="20" y="576"/>
                    <a:pt x="24" y="574"/>
                  </a:cubicBezTo>
                  <a:cubicBezTo>
                    <a:pt x="191" y="526"/>
                    <a:pt x="357" y="455"/>
                    <a:pt x="500" y="384"/>
                  </a:cubicBezTo>
                  <a:cubicBezTo>
                    <a:pt x="679" y="276"/>
                    <a:pt x="834" y="157"/>
                    <a:pt x="989" y="38"/>
                  </a:cubicBezTo>
                  <a:cubicBezTo>
                    <a:pt x="989" y="28"/>
                    <a:pt x="980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2998;p44">
              <a:extLst>
                <a:ext uri="{FF2B5EF4-FFF2-40B4-BE49-F238E27FC236}">
                  <a16:creationId xmlns:a16="http://schemas.microsoft.com/office/drawing/2014/main" id="{57775FDD-B6CF-E9C9-0D30-130C2BB6C941}"/>
                </a:ext>
              </a:extLst>
            </p:cNvPr>
            <p:cNvSpPr/>
            <p:nvPr/>
          </p:nvSpPr>
          <p:spPr>
            <a:xfrm>
              <a:off x="4655375" y="3341025"/>
              <a:ext cx="11875" cy="7250"/>
            </a:xfrm>
            <a:custGeom>
              <a:avLst/>
              <a:gdLst/>
              <a:ahLst/>
              <a:cxnLst/>
              <a:rect l="l" t="t" r="r" b="b"/>
              <a:pathLst>
                <a:path w="475" h="290" extrusionOk="0">
                  <a:moveTo>
                    <a:pt x="415" y="0"/>
                  </a:moveTo>
                  <a:cubicBezTo>
                    <a:pt x="249" y="12"/>
                    <a:pt x="106" y="119"/>
                    <a:pt x="11" y="238"/>
                  </a:cubicBezTo>
                  <a:cubicBezTo>
                    <a:pt x="1" y="268"/>
                    <a:pt x="15" y="289"/>
                    <a:pt x="41" y="289"/>
                  </a:cubicBezTo>
                  <a:cubicBezTo>
                    <a:pt x="46" y="289"/>
                    <a:pt x="52" y="288"/>
                    <a:pt x="58" y="286"/>
                  </a:cubicBezTo>
                  <a:cubicBezTo>
                    <a:pt x="177" y="191"/>
                    <a:pt x="249" y="95"/>
                    <a:pt x="415" y="95"/>
                  </a:cubicBezTo>
                  <a:cubicBezTo>
                    <a:pt x="475" y="72"/>
                    <a:pt x="463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2999;p44">
              <a:extLst>
                <a:ext uri="{FF2B5EF4-FFF2-40B4-BE49-F238E27FC236}">
                  <a16:creationId xmlns:a16="http://schemas.microsoft.com/office/drawing/2014/main" id="{3C1FBD48-5874-2BB7-2282-3DCBFA1C7C3A}"/>
                </a:ext>
              </a:extLst>
            </p:cNvPr>
            <p:cNvSpPr/>
            <p:nvPr/>
          </p:nvSpPr>
          <p:spPr>
            <a:xfrm>
              <a:off x="4609500" y="3353975"/>
              <a:ext cx="33625" cy="18325"/>
            </a:xfrm>
            <a:custGeom>
              <a:avLst/>
              <a:gdLst/>
              <a:ahLst/>
              <a:cxnLst/>
              <a:rect l="l" t="t" r="r" b="b"/>
              <a:pathLst>
                <a:path w="1345" h="733" extrusionOk="0">
                  <a:moveTo>
                    <a:pt x="1342" y="1"/>
                  </a:moveTo>
                  <a:cubicBezTo>
                    <a:pt x="1340" y="1"/>
                    <a:pt x="1338" y="2"/>
                    <a:pt x="1334" y="6"/>
                  </a:cubicBezTo>
                  <a:cubicBezTo>
                    <a:pt x="1342" y="6"/>
                    <a:pt x="1344" y="1"/>
                    <a:pt x="1342" y="1"/>
                  </a:cubicBezTo>
                  <a:close/>
                  <a:moveTo>
                    <a:pt x="1334" y="6"/>
                  </a:moveTo>
                  <a:lnTo>
                    <a:pt x="1334" y="6"/>
                  </a:lnTo>
                  <a:cubicBezTo>
                    <a:pt x="881" y="197"/>
                    <a:pt x="500" y="506"/>
                    <a:pt x="36" y="685"/>
                  </a:cubicBezTo>
                  <a:cubicBezTo>
                    <a:pt x="0" y="709"/>
                    <a:pt x="24" y="732"/>
                    <a:pt x="48" y="732"/>
                  </a:cubicBezTo>
                  <a:cubicBezTo>
                    <a:pt x="524" y="566"/>
                    <a:pt x="929" y="268"/>
                    <a:pt x="1334" y="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3000;p44">
              <a:extLst>
                <a:ext uri="{FF2B5EF4-FFF2-40B4-BE49-F238E27FC236}">
                  <a16:creationId xmlns:a16="http://schemas.microsoft.com/office/drawing/2014/main" id="{F4246527-0C30-C862-9807-67C89F010188}"/>
                </a:ext>
              </a:extLst>
            </p:cNvPr>
            <p:cNvSpPr/>
            <p:nvPr/>
          </p:nvSpPr>
          <p:spPr>
            <a:xfrm>
              <a:off x="4599175" y="3345425"/>
              <a:ext cx="18950" cy="14750"/>
            </a:xfrm>
            <a:custGeom>
              <a:avLst/>
              <a:gdLst/>
              <a:ahLst/>
              <a:cxnLst/>
              <a:rect l="l" t="t" r="r" b="b"/>
              <a:pathLst>
                <a:path w="758" h="590" extrusionOk="0">
                  <a:moveTo>
                    <a:pt x="722" y="1"/>
                  </a:moveTo>
                  <a:cubicBezTo>
                    <a:pt x="718" y="1"/>
                    <a:pt x="715" y="1"/>
                    <a:pt x="711" y="3"/>
                  </a:cubicBezTo>
                  <a:cubicBezTo>
                    <a:pt x="473" y="181"/>
                    <a:pt x="223" y="336"/>
                    <a:pt x="20" y="550"/>
                  </a:cubicBezTo>
                  <a:cubicBezTo>
                    <a:pt x="1" y="570"/>
                    <a:pt x="21" y="589"/>
                    <a:pt x="36" y="589"/>
                  </a:cubicBezTo>
                  <a:cubicBezTo>
                    <a:pt x="39" y="589"/>
                    <a:pt x="42" y="588"/>
                    <a:pt x="44" y="586"/>
                  </a:cubicBezTo>
                  <a:cubicBezTo>
                    <a:pt x="258" y="372"/>
                    <a:pt x="508" y="229"/>
                    <a:pt x="747" y="50"/>
                  </a:cubicBezTo>
                  <a:cubicBezTo>
                    <a:pt x="757" y="40"/>
                    <a:pt x="749" y="1"/>
                    <a:pt x="7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3001;p44">
              <a:extLst>
                <a:ext uri="{FF2B5EF4-FFF2-40B4-BE49-F238E27FC236}">
                  <a16:creationId xmlns:a16="http://schemas.microsoft.com/office/drawing/2014/main" id="{433AA05F-A898-2806-02D5-A8A319FCC42E}"/>
                </a:ext>
              </a:extLst>
            </p:cNvPr>
            <p:cNvSpPr/>
            <p:nvPr/>
          </p:nvSpPr>
          <p:spPr>
            <a:xfrm>
              <a:off x="4547875" y="3375950"/>
              <a:ext cx="14650" cy="8250"/>
            </a:xfrm>
            <a:custGeom>
              <a:avLst/>
              <a:gdLst/>
              <a:ahLst/>
              <a:cxnLst/>
              <a:rect l="l" t="t" r="r" b="b"/>
              <a:pathLst>
                <a:path w="586" h="330" extrusionOk="0">
                  <a:moveTo>
                    <a:pt x="526" y="0"/>
                  </a:moveTo>
                  <a:cubicBezTo>
                    <a:pt x="513" y="0"/>
                    <a:pt x="499" y="6"/>
                    <a:pt x="489" y="20"/>
                  </a:cubicBezTo>
                  <a:cubicBezTo>
                    <a:pt x="382" y="163"/>
                    <a:pt x="191" y="211"/>
                    <a:pt x="24" y="282"/>
                  </a:cubicBezTo>
                  <a:cubicBezTo>
                    <a:pt x="1" y="306"/>
                    <a:pt x="24" y="330"/>
                    <a:pt x="36" y="330"/>
                  </a:cubicBezTo>
                  <a:cubicBezTo>
                    <a:pt x="239" y="282"/>
                    <a:pt x="429" y="222"/>
                    <a:pt x="560" y="68"/>
                  </a:cubicBezTo>
                  <a:cubicBezTo>
                    <a:pt x="585" y="34"/>
                    <a:pt x="557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3002;p44">
              <a:extLst>
                <a:ext uri="{FF2B5EF4-FFF2-40B4-BE49-F238E27FC236}">
                  <a16:creationId xmlns:a16="http://schemas.microsoft.com/office/drawing/2014/main" id="{1DE0E644-3CEB-DE35-4064-B2C6520B81F0}"/>
                </a:ext>
              </a:extLst>
            </p:cNvPr>
            <p:cNvSpPr/>
            <p:nvPr/>
          </p:nvSpPr>
          <p:spPr>
            <a:xfrm>
              <a:off x="4506800" y="34005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0"/>
                  </a:moveTo>
                  <a:cubicBezTo>
                    <a:pt x="1" y="12"/>
                    <a:pt x="1" y="36"/>
                    <a:pt x="24" y="36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3003;p44">
              <a:extLst>
                <a:ext uri="{FF2B5EF4-FFF2-40B4-BE49-F238E27FC236}">
                  <a16:creationId xmlns:a16="http://schemas.microsoft.com/office/drawing/2014/main" id="{3800BB95-4A1C-266E-D45A-4B76DEC8553C}"/>
                </a:ext>
              </a:extLst>
            </p:cNvPr>
            <p:cNvSpPr/>
            <p:nvPr/>
          </p:nvSpPr>
          <p:spPr>
            <a:xfrm>
              <a:off x="4437525" y="3408575"/>
              <a:ext cx="18400" cy="4200"/>
            </a:xfrm>
            <a:custGeom>
              <a:avLst/>
              <a:gdLst/>
              <a:ahLst/>
              <a:cxnLst/>
              <a:rect l="l" t="t" r="r" b="b"/>
              <a:pathLst>
                <a:path w="736" h="168" extrusionOk="0">
                  <a:moveTo>
                    <a:pt x="366" y="1"/>
                  </a:moveTo>
                  <a:cubicBezTo>
                    <a:pt x="247" y="1"/>
                    <a:pt x="128" y="49"/>
                    <a:pt x="21" y="108"/>
                  </a:cubicBezTo>
                  <a:cubicBezTo>
                    <a:pt x="1" y="129"/>
                    <a:pt x="7" y="158"/>
                    <a:pt x="24" y="158"/>
                  </a:cubicBezTo>
                  <a:cubicBezTo>
                    <a:pt x="27" y="158"/>
                    <a:pt x="30" y="157"/>
                    <a:pt x="33" y="156"/>
                  </a:cubicBezTo>
                  <a:cubicBezTo>
                    <a:pt x="80" y="142"/>
                    <a:pt x="127" y="137"/>
                    <a:pt x="173" y="137"/>
                  </a:cubicBezTo>
                  <a:cubicBezTo>
                    <a:pt x="246" y="137"/>
                    <a:pt x="318" y="148"/>
                    <a:pt x="390" y="156"/>
                  </a:cubicBezTo>
                  <a:cubicBezTo>
                    <a:pt x="438" y="162"/>
                    <a:pt x="483" y="162"/>
                    <a:pt x="527" y="162"/>
                  </a:cubicBezTo>
                  <a:cubicBezTo>
                    <a:pt x="572" y="162"/>
                    <a:pt x="617" y="162"/>
                    <a:pt x="664" y="168"/>
                  </a:cubicBezTo>
                  <a:cubicBezTo>
                    <a:pt x="724" y="156"/>
                    <a:pt x="736" y="108"/>
                    <a:pt x="712" y="108"/>
                  </a:cubicBezTo>
                  <a:cubicBezTo>
                    <a:pt x="593" y="49"/>
                    <a:pt x="497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3004;p44">
              <a:extLst>
                <a:ext uri="{FF2B5EF4-FFF2-40B4-BE49-F238E27FC236}">
                  <a16:creationId xmlns:a16="http://schemas.microsoft.com/office/drawing/2014/main" id="{46B18290-BCBB-CE0E-F07B-4FCDA7B4D264}"/>
                </a:ext>
              </a:extLst>
            </p:cNvPr>
            <p:cNvSpPr/>
            <p:nvPr/>
          </p:nvSpPr>
          <p:spPr>
            <a:xfrm>
              <a:off x="4418400" y="3415425"/>
              <a:ext cx="4775" cy="525"/>
            </a:xfrm>
            <a:custGeom>
              <a:avLst/>
              <a:gdLst/>
              <a:ahLst/>
              <a:cxnLst/>
              <a:rect l="l" t="t" r="r" b="b"/>
              <a:pathLst>
                <a:path w="191" h="21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lnTo>
                    <a:pt x="179" y="13"/>
                  </a:lnTo>
                  <a:cubicBezTo>
                    <a:pt x="182" y="19"/>
                    <a:pt x="184" y="21"/>
                    <a:pt x="186" y="21"/>
                  </a:cubicBezTo>
                  <a:cubicBezTo>
                    <a:pt x="190" y="21"/>
                    <a:pt x="18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13005;p44">
              <a:extLst>
                <a:ext uri="{FF2B5EF4-FFF2-40B4-BE49-F238E27FC236}">
                  <a16:creationId xmlns:a16="http://schemas.microsoft.com/office/drawing/2014/main" id="{41BABCF6-E5DD-3D47-65B8-79EC27057717}"/>
                </a:ext>
              </a:extLst>
            </p:cNvPr>
            <p:cNvSpPr/>
            <p:nvPr/>
          </p:nvSpPr>
          <p:spPr>
            <a:xfrm>
              <a:off x="4394875" y="3387250"/>
              <a:ext cx="44850" cy="10275"/>
            </a:xfrm>
            <a:custGeom>
              <a:avLst/>
              <a:gdLst/>
              <a:ahLst/>
              <a:cxnLst/>
              <a:rect l="l" t="t" r="r" b="b"/>
              <a:pathLst>
                <a:path w="1794" h="411" extrusionOk="0">
                  <a:moveTo>
                    <a:pt x="1695" y="1"/>
                  </a:moveTo>
                  <a:cubicBezTo>
                    <a:pt x="1686" y="1"/>
                    <a:pt x="1677" y="3"/>
                    <a:pt x="1668" y="9"/>
                  </a:cubicBezTo>
                  <a:cubicBezTo>
                    <a:pt x="1433" y="193"/>
                    <a:pt x="1130" y="255"/>
                    <a:pt x="823" y="255"/>
                  </a:cubicBezTo>
                  <a:cubicBezTo>
                    <a:pt x="554" y="255"/>
                    <a:pt x="282" y="207"/>
                    <a:pt x="48" y="151"/>
                  </a:cubicBezTo>
                  <a:cubicBezTo>
                    <a:pt x="13" y="151"/>
                    <a:pt x="1" y="175"/>
                    <a:pt x="37" y="187"/>
                  </a:cubicBezTo>
                  <a:cubicBezTo>
                    <a:pt x="285" y="320"/>
                    <a:pt x="613" y="410"/>
                    <a:pt x="934" y="410"/>
                  </a:cubicBezTo>
                  <a:cubicBezTo>
                    <a:pt x="1244" y="410"/>
                    <a:pt x="1546" y="326"/>
                    <a:pt x="1763" y="116"/>
                  </a:cubicBezTo>
                  <a:cubicBezTo>
                    <a:pt x="1793" y="75"/>
                    <a:pt x="1746" y="1"/>
                    <a:pt x="16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2" name="Google Shape;13006;p44">
              <a:extLst>
                <a:ext uri="{FF2B5EF4-FFF2-40B4-BE49-F238E27FC236}">
                  <a16:creationId xmlns:a16="http://schemas.microsoft.com/office/drawing/2014/main" id="{CE5B9F37-DEAD-DBF4-8EA1-75C21B25EEEE}"/>
                </a:ext>
              </a:extLst>
            </p:cNvPr>
            <p:cNvSpPr/>
            <p:nvPr/>
          </p:nvSpPr>
          <p:spPr>
            <a:xfrm>
              <a:off x="4375525" y="3388050"/>
              <a:ext cx="3000" cy="925"/>
            </a:xfrm>
            <a:custGeom>
              <a:avLst/>
              <a:gdLst/>
              <a:ahLst/>
              <a:cxnLst/>
              <a:rect l="l" t="t" r="r" b="b"/>
              <a:pathLst>
                <a:path w="120" h="37" extrusionOk="0">
                  <a:moveTo>
                    <a:pt x="1" y="0"/>
                  </a:moveTo>
                  <a:cubicBezTo>
                    <a:pt x="13" y="36"/>
                    <a:pt x="60" y="36"/>
                    <a:pt x="120" y="36"/>
                  </a:cubicBezTo>
                  <a:cubicBezTo>
                    <a:pt x="84" y="36"/>
                    <a:pt x="37" y="36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3007;p44">
              <a:extLst>
                <a:ext uri="{FF2B5EF4-FFF2-40B4-BE49-F238E27FC236}">
                  <a16:creationId xmlns:a16="http://schemas.microsoft.com/office/drawing/2014/main" id="{FAB97C72-6CB4-6A9F-68B7-57D3DCC349E1}"/>
                </a:ext>
              </a:extLst>
            </p:cNvPr>
            <p:cNvSpPr/>
            <p:nvPr/>
          </p:nvSpPr>
          <p:spPr>
            <a:xfrm>
              <a:off x="4351900" y="3381325"/>
              <a:ext cx="3050" cy="2825"/>
            </a:xfrm>
            <a:custGeom>
              <a:avLst/>
              <a:gdLst/>
              <a:ahLst/>
              <a:cxnLst/>
              <a:rect l="l" t="t" r="r" b="b"/>
              <a:pathLst>
                <a:path w="122" h="113" extrusionOk="0">
                  <a:moveTo>
                    <a:pt x="38" y="1"/>
                  </a:moveTo>
                  <a:cubicBezTo>
                    <a:pt x="18" y="1"/>
                    <a:pt x="0" y="34"/>
                    <a:pt x="29" y="43"/>
                  </a:cubicBezTo>
                  <a:lnTo>
                    <a:pt x="89" y="103"/>
                  </a:lnTo>
                  <a:cubicBezTo>
                    <a:pt x="92" y="109"/>
                    <a:pt x="96" y="112"/>
                    <a:pt x="100" y="112"/>
                  </a:cubicBezTo>
                  <a:cubicBezTo>
                    <a:pt x="111" y="112"/>
                    <a:pt x="121" y="93"/>
                    <a:pt x="112" y="67"/>
                  </a:cubicBezTo>
                  <a:lnTo>
                    <a:pt x="53" y="7"/>
                  </a:lnTo>
                  <a:cubicBezTo>
                    <a:pt x="48" y="3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3008;p44">
              <a:extLst>
                <a:ext uri="{FF2B5EF4-FFF2-40B4-BE49-F238E27FC236}">
                  <a16:creationId xmlns:a16="http://schemas.microsoft.com/office/drawing/2014/main" id="{5922D390-FA5B-CB62-7B7D-070C3FAFD588}"/>
                </a:ext>
              </a:extLst>
            </p:cNvPr>
            <p:cNvSpPr/>
            <p:nvPr/>
          </p:nvSpPr>
          <p:spPr>
            <a:xfrm>
              <a:off x="4268375" y="3383575"/>
              <a:ext cx="28300" cy="14925"/>
            </a:xfrm>
            <a:custGeom>
              <a:avLst/>
              <a:gdLst/>
              <a:ahLst/>
              <a:cxnLst/>
              <a:rect l="l" t="t" r="r" b="b"/>
              <a:pathLst>
                <a:path w="1132" h="597" extrusionOk="0">
                  <a:moveTo>
                    <a:pt x="1" y="1"/>
                  </a:moveTo>
                  <a:cubicBezTo>
                    <a:pt x="310" y="310"/>
                    <a:pt x="703" y="489"/>
                    <a:pt x="1132" y="596"/>
                  </a:cubicBezTo>
                  <a:cubicBezTo>
                    <a:pt x="703" y="489"/>
                    <a:pt x="322" y="31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3009;p44">
              <a:extLst>
                <a:ext uri="{FF2B5EF4-FFF2-40B4-BE49-F238E27FC236}">
                  <a16:creationId xmlns:a16="http://schemas.microsoft.com/office/drawing/2014/main" id="{E81622BE-958D-9A5E-7FFC-25DBEEDB72EC}"/>
                </a:ext>
              </a:extLst>
            </p:cNvPr>
            <p:cNvSpPr/>
            <p:nvPr/>
          </p:nvSpPr>
          <p:spPr>
            <a:xfrm>
              <a:off x="4165450" y="3317150"/>
              <a:ext cx="64475" cy="48200"/>
            </a:xfrm>
            <a:custGeom>
              <a:avLst/>
              <a:gdLst/>
              <a:ahLst/>
              <a:cxnLst/>
              <a:rect l="l" t="t" r="r" b="b"/>
              <a:pathLst>
                <a:path w="2579" h="1928" extrusionOk="0">
                  <a:moveTo>
                    <a:pt x="46" y="1"/>
                  </a:moveTo>
                  <a:cubicBezTo>
                    <a:pt x="17" y="1"/>
                    <a:pt x="1" y="40"/>
                    <a:pt x="22" y="50"/>
                  </a:cubicBezTo>
                  <a:cubicBezTo>
                    <a:pt x="748" y="788"/>
                    <a:pt x="1689" y="1372"/>
                    <a:pt x="2558" y="1920"/>
                  </a:cubicBezTo>
                  <a:cubicBezTo>
                    <a:pt x="2561" y="1925"/>
                    <a:pt x="2564" y="1928"/>
                    <a:pt x="2566" y="1928"/>
                  </a:cubicBezTo>
                  <a:cubicBezTo>
                    <a:pt x="2574" y="1928"/>
                    <a:pt x="2579" y="1905"/>
                    <a:pt x="2570" y="1896"/>
                  </a:cubicBezTo>
                  <a:cubicBezTo>
                    <a:pt x="1736" y="1265"/>
                    <a:pt x="903" y="610"/>
                    <a:pt x="58" y="3"/>
                  </a:cubicBezTo>
                  <a:cubicBezTo>
                    <a:pt x="54" y="1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3010;p44">
              <a:extLst>
                <a:ext uri="{FF2B5EF4-FFF2-40B4-BE49-F238E27FC236}">
                  <a16:creationId xmlns:a16="http://schemas.microsoft.com/office/drawing/2014/main" id="{ABEF6586-6CBA-3859-EB49-84F188E2A8FC}"/>
                </a:ext>
              </a:extLst>
            </p:cNvPr>
            <p:cNvSpPr/>
            <p:nvPr/>
          </p:nvSpPr>
          <p:spPr>
            <a:xfrm>
              <a:off x="4213600" y="3325550"/>
              <a:ext cx="17500" cy="10100"/>
            </a:xfrm>
            <a:custGeom>
              <a:avLst/>
              <a:gdLst/>
              <a:ahLst/>
              <a:cxnLst/>
              <a:rect l="l" t="t" r="r" b="b"/>
              <a:pathLst>
                <a:path w="700" h="404" extrusionOk="0">
                  <a:moveTo>
                    <a:pt x="37" y="0"/>
                  </a:moveTo>
                  <a:cubicBezTo>
                    <a:pt x="1" y="0"/>
                    <a:pt x="1" y="36"/>
                    <a:pt x="37" y="36"/>
                  </a:cubicBezTo>
                  <a:cubicBezTo>
                    <a:pt x="287" y="107"/>
                    <a:pt x="477" y="214"/>
                    <a:pt x="668" y="393"/>
                  </a:cubicBezTo>
                  <a:cubicBezTo>
                    <a:pt x="675" y="400"/>
                    <a:pt x="681" y="403"/>
                    <a:pt x="686" y="403"/>
                  </a:cubicBezTo>
                  <a:cubicBezTo>
                    <a:pt x="697" y="403"/>
                    <a:pt x="700" y="389"/>
                    <a:pt x="691" y="381"/>
                  </a:cubicBezTo>
                  <a:cubicBezTo>
                    <a:pt x="513" y="202"/>
                    <a:pt x="287" y="2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3011;p44">
              <a:extLst>
                <a:ext uri="{FF2B5EF4-FFF2-40B4-BE49-F238E27FC236}">
                  <a16:creationId xmlns:a16="http://schemas.microsoft.com/office/drawing/2014/main" id="{1E1F855F-C856-D5E8-F060-DFA5CCA7C4DC}"/>
                </a:ext>
              </a:extLst>
            </p:cNvPr>
            <p:cNvSpPr/>
            <p:nvPr/>
          </p:nvSpPr>
          <p:spPr>
            <a:xfrm>
              <a:off x="4100650" y="3251350"/>
              <a:ext cx="15950" cy="10225"/>
            </a:xfrm>
            <a:custGeom>
              <a:avLst/>
              <a:gdLst/>
              <a:ahLst/>
              <a:cxnLst/>
              <a:rect l="l" t="t" r="r" b="b"/>
              <a:pathLst>
                <a:path w="638" h="409" extrusionOk="0">
                  <a:moveTo>
                    <a:pt x="41" y="0"/>
                  </a:moveTo>
                  <a:cubicBezTo>
                    <a:pt x="20" y="0"/>
                    <a:pt x="1" y="22"/>
                    <a:pt x="30" y="51"/>
                  </a:cubicBezTo>
                  <a:cubicBezTo>
                    <a:pt x="173" y="218"/>
                    <a:pt x="435" y="313"/>
                    <a:pt x="637" y="408"/>
                  </a:cubicBezTo>
                  <a:cubicBezTo>
                    <a:pt x="530" y="349"/>
                    <a:pt x="447" y="289"/>
                    <a:pt x="352" y="206"/>
                  </a:cubicBezTo>
                  <a:cubicBezTo>
                    <a:pt x="316" y="170"/>
                    <a:pt x="268" y="134"/>
                    <a:pt x="221" y="87"/>
                  </a:cubicBezTo>
                  <a:cubicBezTo>
                    <a:pt x="173" y="51"/>
                    <a:pt x="114" y="27"/>
                    <a:pt x="54" y="3"/>
                  </a:cubicBezTo>
                  <a:cubicBezTo>
                    <a:pt x="50" y="1"/>
                    <a:pt x="45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3012;p44">
              <a:extLst>
                <a:ext uri="{FF2B5EF4-FFF2-40B4-BE49-F238E27FC236}">
                  <a16:creationId xmlns:a16="http://schemas.microsoft.com/office/drawing/2014/main" id="{D9D0A061-5F74-032E-8DE3-3E891B85A7D1}"/>
                </a:ext>
              </a:extLst>
            </p:cNvPr>
            <p:cNvSpPr/>
            <p:nvPr/>
          </p:nvSpPr>
          <p:spPr>
            <a:xfrm>
              <a:off x="4107450" y="3238250"/>
              <a:ext cx="13525" cy="8575"/>
            </a:xfrm>
            <a:custGeom>
              <a:avLst/>
              <a:gdLst/>
              <a:ahLst/>
              <a:cxnLst/>
              <a:rect l="l" t="t" r="r" b="b"/>
              <a:pathLst>
                <a:path w="541" h="343" extrusionOk="0">
                  <a:moveTo>
                    <a:pt x="38" y="0"/>
                  </a:moveTo>
                  <a:cubicBezTo>
                    <a:pt x="13" y="0"/>
                    <a:pt x="1" y="20"/>
                    <a:pt x="20" y="39"/>
                  </a:cubicBezTo>
                  <a:cubicBezTo>
                    <a:pt x="163" y="182"/>
                    <a:pt x="354" y="242"/>
                    <a:pt x="532" y="337"/>
                  </a:cubicBezTo>
                  <a:cubicBezTo>
                    <a:pt x="365" y="218"/>
                    <a:pt x="199" y="123"/>
                    <a:pt x="56" y="4"/>
                  </a:cubicBezTo>
                  <a:cubicBezTo>
                    <a:pt x="49" y="1"/>
                    <a:pt x="43" y="0"/>
                    <a:pt x="38" y="0"/>
                  </a:cubicBezTo>
                  <a:close/>
                  <a:moveTo>
                    <a:pt x="532" y="337"/>
                  </a:moveTo>
                  <a:cubicBezTo>
                    <a:pt x="532" y="341"/>
                    <a:pt x="533" y="342"/>
                    <a:pt x="535" y="342"/>
                  </a:cubicBezTo>
                  <a:cubicBezTo>
                    <a:pt x="537" y="342"/>
                    <a:pt x="540" y="337"/>
                    <a:pt x="532" y="33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3013;p44">
              <a:extLst>
                <a:ext uri="{FF2B5EF4-FFF2-40B4-BE49-F238E27FC236}">
                  <a16:creationId xmlns:a16="http://schemas.microsoft.com/office/drawing/2014/main" id="{AA08C6A5-C626-44A9-F40C-B1ED8669322B}"/>
                </a:ext>
              </a:extLst>
            </p:cNvPr>
            <p:cNvSpPr/>
            <p:nvPr/>
          </p:nvSpPr>
          <p:spPr>
            <a:xfrm>
              <a:off x="4040975" y="3144125"/>
              <a:ext cx="22975" cy="83000"/>
            </a:xfrm>
            <a:custGeom>
              <a:avLst/>
              <a:gdLst/>
              <a:ahLst/>
              <a:cxnLst/>
              <a:rect l="l" t="t" r="r" b="b"/>
              <a:pathLst>
                <a:path w="919" h="3320" extrusionOk="0">
                  <a:moveTo>
                    <a:pt x="113" y="0"/>
                  </a:moveTo>
                  <a:cubicBezTo>
                    <a:pt x="104" y="0"/>
                    <a:pt x="96" y="6"/>
                    <a:pt x="96" y="18"/>
                  </a:cubicBezTo>
                  <a:cubicBezTo>
                    <a:pt x="0" y="1137"/>
                    <a:pt x="215" y="2387"/>
                    <a:pt x="858" y="3304"/>
                  </a:cubicBezTo>
                  <a:cubicBezTo>
                    <a:pt x="861" y="3315"/>
                    <a:pt x="869" y="3319"/>
                    <a:pt x="878" y="3319"/>
                  </a:cubicBezTo>
                  <a:cubicBezTo>
                    <a:pt x="897" y="3319"/>
                    <a:pt x="918" y="3297"/>
                    <a:pt x="893" y="3280"/>
                  </a:cubicBezTo>
                  <a:cubicBezTo>
                    <a:pt x="191" y="2221"/>
                    <a:pt x="262" y="1209"/>
                    <a:pt x="131" y="18"/>
                  </a:cubicBezTo>
                  <a:cubicBezTo>
                    <a:pt x="131" y="6"/>
                    <a:pt x="12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3014;p44">
              <a:extLst>
                <a:ext uri="{FF2B5EF4-FFF2-40B4-BE49-F238E27FC236}">
                  <a16:creationId xmlns:a16="http://schemas.microsoft.com/office/drawing/2014/main" id="{38DE1A68-0CA4-960F-2757-6A5DD5BE5073}"/>
                </a:ext>
              </a:extLst>
            </p:cNvPr>
            <p:cNvSpPr/>
            <p:nvPr/>
          </p:nvSpPr>
          <p:spPr>
            <a:xfrm>
              <a:off x="4061800" y="3144125"/>
              <a:ext cx="2700" cy="16750"/>
            </a:xfrm>
            <a:custGeom>
              <a:avLst/>
              <a:gdLst/>
              <a:ahLst/>
              <a:cxnLst/>
              <a:rect l="l" t="t" r="r" b="b"/>
              <a:pathLst>
                <a:path w="108" h="670" extrusionOk="0">
                  <a:moveTo>
                    <a:pt x="42" y="0"/>
                  </a:moveTo>
                  <a:cubicBezTo>
                    <a:pt x="33" y="0"/>
                    <a:pt x="25" y="6"/>
                    <a:pt x="25" y="18"/>
                  </a:cubicBezTo>
                  <a:cubicBezTo>
                    <a:pt x="1" y="232"/>
                    <a:pt x="36" y="470"/>
                    <a:pt x="84" y="661"/>
                  </a:cubicBezTo>
                  <a:cubicBezTo>
                    <a:pt x="90" y="667"/>
                    <a:pt x="96" y="670"/>
                    <a:pt x="100" y="670"/>
                  </a:cubicBezTo>
                  <a:cubicBezTo>
                    <a:pt x="105" y="670"/>
                    <a:pt x="108" y="667"/>
                    <a:pt x="108" y="661"/>
                  </a:cubicBezTo>
                  <a:cubicBezTo>
                    <a:pt x="60" y="435"/>
                    <a:pt x="84" y="232"/>
                    <a:pt x="60" y="18"/>
                  </a:cubicBezTo>
                  <a:cubicBezTo>
                    <a:pt x="60" y="6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3015;p44">
              <a:extLst>
                <a:ext uri="{FF2B5EF4-FFF2-40B4-BE49-F238E27FC236}">
                  <a16:creationId xmlns:a16="http://schemas.microsoft.com/office/drawing/2014/main" id="{44F881D0-8488-6C3C-8D81-FB18B162D6E6}"/>
                </a:ext>
              </a:extLst>
            </p:cNvPr>
            <p:cNvSpPr/>
            <p:nvPr/>
          </p:nvSpPr>
          <p:spPr>
            <a:xfrm>
              <a:off x="4072400" y="3076900"/>
              <a:ext cx="7000" cy="9500"/>
            </a:xfrm>
            <a:custGeom>
              <a:avLst/>
              <a:gdLst/>
              <a:ahLst/>
              <a:cxnLst/>
              <a:rect l="l" t="t" r="r" b="b"/>
              <a:pathLst>
                <a:path w="280" h="380" extrusionOk="0">
                  <a:moveTo>
                    <a:pt x="266" y="1"/>
                  </a:moveTo>
                  <a:cubicBezTo>
                    <a:pt x="263" y="1"/>
                    <a:pt x="259" y="5"/>
                    <a:pt x="255" y="16"/>
                  </a:cubicBezTo>
                  <a:cubicBezTo>
                    <a:pt x="208" y="52"/>
                    <a:pt x="196" y="100"/>
                    <a:pt x="160" y="147"/>
                  </a:cubicBezTo>
                  <a:lnTo>
                    <a:pt x="29" y="326"/>
                  </a:lnTo>
                  <a:cubicBezTo>
                    <a:pt x="0" y="345"/>
                    <a:pt x="26" y="380"/>
                    <a:pt x="56" y="380"/>
                  </a:cubicBezTo>
                  <a:cubicBezTo>
                    <a:pt x="63" y="380"/>
                    <a:pt x="70" y="378"/>
                    <a:pt x="77" y="373"/>
                  </a:cubicBezTo>
                  <a:cubicBezTo>
                    <a:pt x="160" y="278"/>
                    <a:pt x="255" y="159"/>
                    <a:pt x="279" y="28"/>
                  </a:cubicBezTo>
                  <a:cubicBezTo>
                    <a:pt x="279" y="20"/>
                    <a:pt x="274" y="1"/>
                    <a:pt x="2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3016;p44">
              <a:extLst>
                <a:ext uri="{FF2B5EF4-FFF2-40B4-BE49-F238E27FC236}">
                  <a16:creationId xmlns:a16="http://schemas.microsoft.com/office/drawing/2014/main" id="{45B41213-2296-F1D2-FE8A-0028C1CBEA54}"/>
                </a:ext>
              </a:extLst>
            </p:cNvPr>
            <p:cNvSpPr/>
            <p:nvPr/>
          </p:nvSpPr>
          <p:spPr>
            <a:xfrm>
              <a:off x="4095750" y="3007325"/>
              <a:ext cx="2700" cy="22275"/>
            </a:xfrm>
            <a:custGeom>
              <a:avLst/>
              <a:gdLst/>
              <a:ahLst/>
              <a:cxnLst/>
              <a:rect l="l" t="t" r="r" b="b"/>
              <a:pathLst>
                <a:path w="108" h="891" extrusionOk="0">
                  <a:moveTo>
                    <a:pt x="75" y="0"/>
                  </a:moveTo>
                  <a:cubicBezTo>
                    <a:pt x="66" y="0"/>
                    <a:pt x="60" y="4"/>
                    <a:pt x="60" y="13"/>
                  </a:cubicBezTo>
                  <a:cubicBezTo>
                    <a:pt x="0" y="299"/>
                    <a:pt x="12" y="597"/>
                    <a:pt x="12" y="870"/>
                  </a:cubicBezTo>
                  <a:cubicBezTo>
                    <a:pt x="12" y="884"/>
                    <a:pt x="20" y="890"/>
                    <a:pt x="27" y="890"/>
                  </a:cubicBezTo>
                  <a:cubicBezTo>
                    <a:pt x="32" y="890"/>
                    <a:pt x="36" y="887"/>
                    <a:pt x="36" y="882"/>
                  </a:cubicBezTo>
                  <a:cubicBezTo>
                    <a:pt x="36" y="597"/>
                    <a:pt x="48" y="311"/>
                    <a:pt x="107" y="25"/>
                  </a:cubicBezTo>
                  <a:cubicBezTo>
                    <a:pt x="107" y="10"/>
                    <a:pt x="89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3017;p44">
              <a:extLst>
                <a:ext uri="{FF2B5EF4-FFF2-40B4-BE49-F238E27FC236}">
                  <a16:creationId xmlns:a16="http://schemas.microsoft.com/office/drawing/2014/main" id="{994B1435-638A-9ED2-E17E-D535E8D62271}"/>
                </a:ext>
              </a:extLst>
            </p:cNvPr>
            <p:cNvSpPr/>
            <p:nvPr/>
          </p:nvSpPr>
          <p:spPr>
            <a:xfrm>
              <a:off x="4087750" y="2945050"/>
              <a:ext cx="11100" cy="13625"/>
            </a:xfrm>
            <a:custGeom>
              <a:avLst/>
              <a:gdLst/>
              <a:ahLst/>
              <a:cxnLst/>
              <a:rect l="l" t="t" r="r" b="b"/>
              <a:pathLst>
                <a:path w="444" h="545" extrusionOk="0">
                  <a:moveTo>
                    <a:pt x="27" y="1"/>
                  </a:moveTo>
                  <a:cubicBezTo>
                    <a:pt x="15" y="1"/>
                    <a:pt x="1" y="20"/>
                    <a:pt x="10" y="40"/>
                  </a:cubicBezTo>
                  <a:cubicBezTo>
                    <a:pt x="130" y="194"/>
                    <a:pt x="260" y="361"/>
                    <a:pt x="380" y="528"/>
                  </a:cubicBezTo>
                  <a:cubicBezTo>
                    <a:pt x="384" y="540"/>
                    <a:pt x="393" y="545"/>
                    <a:pt x="402" y="545"/>
                  </a:cubicBezTo>
                  <a:cubicBezTo>
                    <a:pt x="422" y="545"/>
                    <a:pt x="443" y="524"/>
                    <a:pt x="427" y="492"/>
                  </a:cubicBezTo>
                  <a:cubicBezTo>
                    <a:pt x="308" y="313"/>
                    <a:pt x="201" y="123"/>
                    <a:pt x="34" y="4"/>
                  </a:cubicBezTo>
                  <a:cubicBezTo>
                    <a:pt x="32" y="2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3018;p44">
              <a:extLst>
                <a:ext uri="{FF2B5EF4-FFF2-40B4-BE49-F238E27FC236}">
                  <a16:creationId xmlns:a16="http://schemas.microsoft.com/office/drawing/2014/main" id="{92BB8CD5-F00C-A203-71E9-B709FA6AE0A2}"/>
                </a:ext>
              </a:extLst>
            </p:cNvPr>
            <p:cNvSpPr/>
            <p:nvPr/>
          </p:nvSpPr>
          <p:spPr>
            <a:xfrm>
              <a:off x="4073525" y="2919500"/>
              <a:ext cx="11725" cy="5775"/>
            </a:xfrm>
            <a:custGeom>
              <a:avLst/>
              <a:gdLst/>
              <a:ahLst/>
              <a:cxnLst/>
              <a:rect l="l" t="t" r="r" b="b"/>
              <a:pathLst>
                <a:path w="469" h="231" extrusionOk="0">
                  <a:moveTo>
                    <a:pt x="58" y="0"/>
                  </a:moveTo>
                  <a:cubicBezTo>
                    <a:pt x="26" y="0"/>
                    <a:pt x="0" y="52"/>
                    <a:pt x="44" y="73"/>
                  </a:cubicBezTo>
                  <a:cubicBezTo>
                    <a:pt x="163" y="133"/>
                    <a:pt x="294" y="181"/>
                    <a:pt x="425" y="228"/>
                  </a:cubicBezTo>
                  <a:cubicBezTo>
                    <a:pt x="429" y="229"/>
                    <a:pt x="432" y="230"/>
                    <a:pt x="436" y="230"/>
                  </a:cubicBezTo>
                  <a:cubicBezTo>
                    <a:pt x="462" y="230"/>
                    <a:pt x="468" y="191"/>
                    <a:pt x="437" y="181"/>
                  </a:cubicBezTo>
                  <a:cubicBezTo>
                    <a:pt x="318" y="109"/>
                    <a:pt x="187" y="73"/>
                    <a:pt x="67" y="2"/>
                  </a:cubicBezTo>
                  <a:cubicBezTo>
                    <a:pt x="64" y="1"/>
                    <a:pt x="61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13019;p44">
              <a:extLst>
                <a:ext uri="{FF2B5EF4-FFF2-40B4-BE49-F238E27FC236}">
                  <a16:creationId xmlns:a16="http://schemas.microsoft.com/office/drawing/2014/main" id="{A5D79772-FAEF-2D94-C052-CE18CCD0A5EB}"/>
                </a:ext>
              </a:extLst>
            </p:cNvPr>
            <p:cNvSpPr/>
            <p:nvPr/>
          </p:nvSpPr>
          <p:spPr>
            <a:xfrm>
              <a:off x="4058225" y="2978950"/>
              <a:ext cx="3600" cy="26625"/>
            </a:xfrm>
            <a:custGeom>
              <a:avLst/>
              <a:gdLst/>
              <a:ahLst/>
              <a:cxnLst/>
              <a:rect l="l" t="t" r="r" b="b"/>
              <a:pathLst>
                <a:path w="144" h="1065" extrusionOk="0">
                  <a:moveTo>
                    <a:pt x="30" y="1"/>
                  </a:moveTo>
                  <a:cubicBezTo>
                    <a:pt x="15" y="1"/>
                    <a:pt x="1" y="9"/>
                    <a:pt x="1" y="29"/>
                  </a:cubicBezTo>
                  <a:cubicBezTo>
                    <a:pt x="1" y="208"/>
                    <a:pt x="25" y="386"/>
                    <a:pt x="37" y="565"/>
                  </a:cubicBezTo>
                  <a:cubicBezTo>
                    <a:pt x="37" y="731"/>
                    <a:pt x="37" y="898"/>
                    <a:pt x="13" y="1065"/>
                  </a:cubicBezTo>
                  <a:cubicBezTo>
                    <a:pt x="13" y="1065"/>
                    <a:pt x="48" y="1065"/>
                    <a:pt x="48" y="1041"/>
                  </a:cubicBezTo>
                  <a:cubicBezTo>
                    <a:pt x="108" y="720"/>
                    <a:pt x="144" y="327"/>
                    <a:pt x="60" y="17"/>
                  </a:cubicBezTo>
                  <a:cubicBezTo>
                    <a:pt x="55" y="6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3020;p44">
              <a:extLst>
                <a:ext uri="{FF2B5EF4-FFF2-40B4-BE49-F238E27FC236}">
                  <a16:creationId xmlns:a16="http://schemas.microsoft.com/office/drawing/2014/main" id="{38D2A73D-F1A7-32B5-1F81-7E7A5CE052A9}"/>
                </a:ext>
              </a:extLst>
            </p:cNvPr>
            <p:cNvSpPr/>
            <p:nvPr/>
          </p:nvSpPr>
          <p:spPr>
            <a:xfrm>
              <a:off x="4018350" y="2943050"/>
              <a:ext cx="4700" cy="3125"/>
            </a:xfrm>
            <a:custGeom>
              <a:avLst/>
              <a:gdLst/>
              <a:ahLst/>
              <a:cxnLst/>
              <a:rect l="l" t="t" r="r" b="b"/>
              <a:pathLst>
                <a:path w="188" h="125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48" y="48"/>
                    <a:pt x="108" y="72"/>
                    <a:pt x="167" y="120"/>
                  </a:cubicBezTo>
                  <a:cubicBezTo>
                    <a:pt x="170" y="123"/>
                    <a:pt x="173" y="124"/>
                    <a:pt x="176" y="124"/>
                  </a:cubicBezTo>
                  <a:cubicBezTo>
                    <a:pt x="184" y="124"/>
                    <a:pt x="188" y="113"/>
                    <a:pt x="179" y="96"/>
                  </a:cubicBezTo>
                  <a:cubicBezTo>
                    <a:pt x="131" y="60"/>
                    <a:pt x="60" y="36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3021;p44">
              <a:extLst>
                <a:ext uri="{FF2B5EF4-FFF2-40B4-BE49-F238E27FC236}">
                  <a16:creationId xmlns:a16="http://schemas.microsoft.com/office/drawing/2014/main" id="{7DCE3EE7-D753-F18D-D2CF-EB055DCE8E88}"/>
                </a:ext>
              </a:extLst>
            </p:cNvPr>
            <p:cNvSpPr/>
            <p:nvPr/>
          </p:nvSpPr>
          <p:spPr>
            <a:xfrm>
              <a:off x="4023050" y="2911475"/>
              <a:ext cx="8550" cy="8150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31" y="0"/>
                  </a:moveTo>
                  <a:cubicBezTo>
                    <a:pt x="13" y="0"/>
                    <a:pt x="0" y="28"/>
                    <a:pt x="27" y="37"/>
                  </a:cubicBezTo>
                  <a:lnTo>
                    <a:pt x="289" y="311"/>
                  </a:lnTo>
                  <a:cubicBezTo>
                    <a:pt x="292" y="322"/>
                    <a:pt x="299" y="326"/>
                    <a:pt x="306" y="326"/>
                  </a:cubicBezTo>
                  <a:cubicBezTo>
                    <a:pt x="322" y="326"/>
                    <a:pt x="341" y="301"/>
                    <a:pt x="324" y="275"/>
                  </a:cubicBezTo>
                  <a:lnTo>
                    <a:pt x="51" y="13"/>
                  </a:lnTo>
                  <a:cubicBezTo>
                    <a:pt x="44" y="4"/>
                    <a:pt x="37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3022;p44">
              <a:extLst>
                <a:ext uri="{FF2B5EF4-FFF2-40B4-BE49-F238E27FC236}">
                  <a16:creationId xmlns:a16="http://schemas.microsoft.com/office/drawing/2014/main" id="{186BBF5B-EF9C-377E-9622-E7840EF7701D}"/>
                </a:ext>
              </a:extLst>
            </p:cNvPr>
            <p:cNvSpPr/>
            <p:nvPr/>
          </p:nvSpPr>
          <p:spPr>
            <a:xfrm>
              <a:off x="3988650" y="2870975"/>
              <a:ext cx="27050" cy="12875"/>
            </a:xfrm>
            <a:custGeom>
              <a:avLst/>
              <a:gdLst/>
              <a:ahLst/>
              <a:cxnLst/>
              <a:rect l="l" t="t" r="r" b="b"/>
              <a:pathLst>
                <a:path w="1082" h="515" extrusionOk="0">
                  <a:moveTo>
                    <a:pt x="80" y="1"/>
                  </a:moveTo>
                  <a:cubicBezTo>
                    <a:pt x="38" y="1"/>
                    <a:pt x="1" y="53"/>
                    <a:pt x="33" y="86"/>
                  </a:cubicBezTo>
                  <a:cubicBezTo>
                    <a:pt x="236" y="383"/>
                    <a:pt x="700" y="467"/>
                    <a:pt x="1046" y="514"/>
                  </a:cubicBezTo>
                  <a:cubicBezTo>
                    <a:pt x="1057" y="514"/>
                    <a:pt x="1081" y="467"/>
                    <a:pt x="1057" y="455"/>
                  </a:cubicBezTo>
                  <a:cubicBezTo>
                    <a:pt x="724" y="300"/>
                    <a:pt x="414" y="121"/>
                    <a:pt x="93" y="2"/>
                  </a:cubicBezTo>
                  <a:cubicBezTo>
                    <a:pt x="89" y="1"/>
                    <a:pt x="85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3023;p44">
              <a:extLst>
                <a:ext uri="{FF2B5EF4-FFF2-40B4-BE49-F238E27FC236}">
                  <a16:creationId xmlns:a16="http://schemas.microsoft.com/office/drawing/2014/main" id="{0A0CE79A-6EC1-E444-4DFC-57BEADC98EB7}"/>
                </a:ext>
              </a:extLst>
            </p:cNvPr>
            <p:cNvSpPr/>
            <p:nvPr/>
          </p:nvSpPr>
          <p:spPr>
            <a:xfrm>
              <a:off x="3916925" y="2824525"/>
              <a:ext cx="43000" cy="28925"/>
            </a:xfrm>
            <a:custGeom>
              <a:avLst/>
              <a:gdLst/>
              <a:ahLst/>
              <a:cxnLst/>
              <a:rect l="l" t="t" r="r" b="b"/>
              <a:pathLst>
                <a:path w="1720" h="1157" extrusionOk="0">
                  <a:moveTo>
                    <a:pt x="43" y="1"/>
                  </a:moveTo>
                  <a:cubicBezTo>
                    <a:pt x="16" y="1"/>
                    <a:pt x="1" y="30"/>
                    <a:pt x="21" y="50"/>
                  </a:cubicBezTo>
                  <a:cubicBezTo>
                    <a:pt x="486" y="491"/>
                    <a:pt x="1128" y="848"/>
                    <a:pt x="1712" y="1146"/>
                  </a:cubicBezTo>
                  <a:cubicBezTo>
                    <a:pt x="1128" y="812"/>
                    <a:pt x="616" y="360"/>
                    <a:pt x="57" y="3"/>
                  </a:cubicBezTo>
                  <a:cubicBezTo>
                    <a:pt x="52" y="1"/>
                    <a:pt x="47" y="1"/>
                    <a:pt x="43" y="1"/>
                  </a:cubicBezTo>
                  <a:close/>
                  <a:moveTo>
                    <a:pt x="1712" y="1146"/>
                  </a:moveTo>
                  <a:cubicBezTo>
                    <a:pt x="1712" y="1154"/>
                    <a:pt x="1713" y="1156"/>
                    <a:pt x="1714" y="1156"/>
                  </a:cubicBezTo>
                  <a:cubicBezTo>
                    <a:pt x="1717" y="1156"/>
                    <a:pt x="1720" y="1146"/>
                    <a:pt x="1712" y="114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3024;p44">
              <a:extLst>
                <a:ext uri="{FF2B5EF4-FFF2-40B4-BE49-F238E27FC236}">
                  <a16:creationId xmlns:a16="http://schemas.microsoft.com/office/drawing/2014/main" id="{28DBE231-8FBB-7DB4-EE66-C3C84DBAC2A8}"/>
                </a:ext>
              </a:extLst>
            </p:cNvPr>
            <p:cNvSpPr/>
            <p:nvPr/>
          </p:nvSpPr>
          <p:spPr>
            <a:xfrm>
              <a:off x="3923250" y="2857475"/>
              <a:ext cx="29300" cy="15200"/>
            </a:xfrm>
            <a:custGeom>
              <a:avLst/>
              <a:gdLst/>
              <a:ahLst/>
              <a:cxnLst/>
              <a:rect l="l" t="t" r="r" b="b"/>
              <a:pathLst>
                <a:path w="1172" h="608" extrusionOk="0">
                  <a:moveTo>
                    <a:pt x="49" y="1"/>
                  </a:moveTo>
                  <a:cubicBezTo>
                    <a:pt x="20" y="1"/>
                    <a:pt x="0" y="46"/>
                    <a:pt x="30" y="66"/>
                  </a:cubicBezTo>
                  <a:cubicBezTo>
                    <a:pt x="286" y="377"/>
                    <a:pt x="645" y="605"/>
                    <a:pt x="1040" y="605"/>
                  </a:cubicBezTo>
                  <a:cubicBezTo>
                    <a:pt x="1068" y="605"/>
                    <a:pt x="1097" y="604"/>
                    <a:pt x="1125" y="602"/>
                  </a:cubicBezTo>
                  <a:cubicBezTo>
                    <a:pt x="1133" y="606"/>
                    <a:pt x="1140" y="607"/>
                    <a:pt x="1145" y="607"/>
                  </a:cubicBezTo>
                  <a:cubicBezTo>
                    <a:pt x="1172" y="607"/>
                    <a:pt x="1165" y="562"/>
                    <a:pt x="1125" y="542"/>
                  </a:cubicBezTo>
                  <a:cubicBezTo>
                    <a:pt x="709" y="507"/>
                    <a:pt x="423" y="209"/>
                    <a:pt x="66" y="6"/>
                  </a:cubicBezTo>
                  <a:cubicBezTo>
                    <a:pt x="60" y="3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3025;p44">
              <a:extLst>
                <a:ext uri="{FF2B5EF4-FFF2-40B4-BE49-F238E27FC236}">
                  <a16:creationId xmlns:a16="http://schemas.microsoft.com/office/drawing/2014/main" id="{C42D2F80-328E-62A2-E33B-7F067D101465}"/>
                </a:ext>
              </a:extLst>
            </p:cNvPr>
            <p:cNvSpPr/>
            <p:nvPr/>
          </p:nvSpPr>
          <p:spPr>
            <a:xfrm>
              <a:off x="3970575" y="2927975"/>
              <a:ext cx="19225" cy="9450"/>
            </a:xfrm>
            <a:custGeom>
              <a:avLst/>
              <a:gdLst/>
              <a:ahLst/>
              <a:cxnLst/>
              <a:rect l="l" t="t" r="r" b="b"/>
              <a:pathLst>
                <a:path w="769" h="378" extrusionOk="0">
                  <a:moveTo>
                    <a:pt x="31" y="0"/>
                  </a:moveTo>
                  <a:cubicBezTo>
                    <a:pt x="10" y="0"/>
                    <a:pt x="0" y="26"/>
                    <a:pt x="18" y="44"/>
                  </a:cubicBezTo>
                  <a:cubicBezTo>
                    <a:pt x="233" y="223"/>
                    <a:pt x="471" y="318"/>
                    <a:pt x="733" y="377"/>
                  </a:cubicBezTo>
                  <a:cubicBezTo>
                    <a:pt x="756" y="354"/>
                    <a:pt x="768" y="330"/>
                    <a:pt x="733" y="330"/>
                  </a:cubicBezTo>
                  <a:cubicBezTo>
                    <a:pt x="483" y="270"/>
                    <a:pt x="280" y="139"/>
                    <a:pt x="54" y="8"/>
                  </a:cubicBezTo>
                  <a:cubicBezTo>
                    <a:pt x="46" y="3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3026;p44">
              <a:extLst>
                <a:ext uri="{FF2B5EF4-FFF2-40B4-BE49-F238E27FC236}">
                  <a16:creationId xmlns:a16="http://schemas.microsoft.com/office/drawing/2014/main" id="{82DD0B63-4F1B-174E-5391-76676398FF5D}"/>
                </a:ext>
              </a:extLst>
            </p:cNvPr>
            <p:cNvSpPr/>
            <p:nvPr/>
          </p:nvSpPr>
          <p:spPr>
            <a:xfrm>
              <a:off x="3861850" y="2805475"/>
              <a:ext cx="18725" cy="18500"/>
            </a:xfrm>
            <a:custGeom>
              <a:avLst/>
              <a:gdLst/>
              <a:ahLst/>
              <a:cxnLst/>
              <a:rect l="l" t="t" r="r" b="b"/>
              <a:pathLst>
                <a:path w="749" h="740" extrusionOk="0">
                  <a:moveTo>
                    <a:pt x="46" y="1"/>
                  </a:moveTo>
                  <a:cubicBezTo>
                    <a:pt x="17" y="1"/>
                    <a:pt x="0" y="40"/>
                    <a:pt x="22" y="50"/>
                  </a:cubicBezTo>
                  <a:cubicBezTo>
                    <a:pt x="248" y="289"/>
                    <a:pt x="522" y="479"/>
                    <a:pt x="736" y="717"/>
                  </a:cubicBezTo>
                  <a:cubicBezTo>
                    <a:pt x="545" y="455"/>
                    <a:pt x="319" y="181"/>
                    <a:pt x="57" y="3"/>
                  </a:cubicBezTo>
                  <a:cubicBezTo>
                    <a:pt x="53" y="2"/>
                    <a:pt x="50" y="1"/>
                    <a:pt x="46" y="1"/>
                  </a:cubicBezTo>
                  <a:close/>
                  <a:moveTo>
                    <a:pt x="736" y="717"/>
                  </a:moveTo>
                  <a:cubicBezTo>
                    <a:pt x="736" y="733"/>
                    <a:pt x="741" y="740"/>
                    <a:pt x="744" y="740"/>
                  </a:cubicBezTo>
                  <a:cubicBezTo>
                    <a:pt x="748" y="740"/>
                    <a:pt x="749" y="730"/>
                    <a:pt x="736" y="7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3027;p44">
              <a:extLst>
                <a:ext uri="{FF2B5EF4-FFF2-40B4-BE49-F238E27FC236}">
                  <a16:creationId xmlns:a16="http://schemas.microsoft.com/office/drawing/2014/main" id="{0556D88C-03FE-7FD7-BF1C-8EA62D3954C6}"/>
                </a:ext>
              </a:extLst>
            </p:cNvPr>
            <p:cNvSpPr/>
            <p:nvPr/>
          </p:nvSpPr>
          <p:spPr>
            <a:xfrm>
              <a:off x="3830925" y="2766550"/>
              <a:ext cx="5275" cy="12750"/>
            </a:xfrm>
            <a:custGeom>
              <a:avLst/>
              <a:gdLst/>
              <a:ahLst/>
              <a:cxnLst/>
              <a:rect l="l" t="t" r="r" b="b"/>
              <a:pathLst>
                <a:path w="211" h="510" extrusionOk="0">
                  <a:moveTo>
                    <a:pt x="45" y="0"/>
                  </a:moveTo>
                  <a:cubicBezTo>
                    <a:pt x="24" y="0"/>
                    <a:pt x="0" y="16"/>
                    <a:pt x="8" y="48"/>
                  </a:cubicBezTo>
                  <a:cubicBezTo>
                    <a:pt x="44" y="191"/>
                    <a:pt x="104" y="310"/>
                    <a:pt x="104" y="464"/>
                  </a:cubicBezTo>
                  <a:cubicBezTo>
                    <a:pt x="104" y="494"/>
                    <a:pt x="130" y="509"/>
                    <a:pt x="157" y="509"/>
                  </a:cubicBezTo>
                  <a:cubicBezTo>
                    <a:pt x="184" y="509"/>
                    <a:pt x="211" y="494"/>
                    <a:pt x="211" y="464"/>
                  </a:cubicBezTo>
                  <a:cubicBezTo>
                    <a:pt x="187" y="310"/>
                    <a:pt x="151" y="155"/>
                    <a:pt x="68" y="12"/>
                  </a:cubicBezTo>
                  <a:cubicBezTo>
                    <a:pt x="64" y="4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3028;p44">
              <a:extLst>
                <a:ext uri="{FF2B5EF4-FFF2-40B4-BE49-F238E27FC236}">
                  <a16:creationId xmlns:a16="http://schemas.microsoft.com/office/drawing/2014/main" id="{46D1BAED-674A-8B85-F600-0256722B1E46}"/>
                </a:ext>
              </a:extLst>
            </p:cNvPr>
            <p:cNvSpPr/>
            <p:nvPr/>
          </p:nvSpPr>
          <p:spPr>
            <a:xfrm>
              <a:off x="3879675" y="2795050"/>
              <a:ext cx="12425" cy="9650"/>
            </a:xfrm>
            <a:custGeom>
              <a:avLst/>
              <a:gdLst/>
              <a:ahLst/>
              <a:cxnLst/>
              <a:rect l="l" t="t" r="r" b="b"/>
              <a:pathLst>
                <a:path w="497" h="386" extrusionOk="0">
                  <a:moveTo>
                    <a:pt x="37" y="1"/>
                  </a:moveTo>
                  <a:cubicBezTo>
                    <a:pt x="17" y="1"/>
                    <a:pt x="1" y="29"/>
                    <a:pt x="11" y="39"/>
                  </a:cubicBezTo>
                  <a:cubicBezTo>
                    <a:pt x="130" y="182"/>
                    <a:pt x="261" y="301"/>
                    <a:pt x="440" y="384"/>
                  </a:cubicBezTo>
                  <a:cubicBezTo>
                    <a:pt x="443" y="385"/>
                    <a:pt x="446" y="385"/>
                    <a:pt x="449" y="385"/>
                  </a:cubicBezTo>
                  <a:cubicBezTo>
                    <a:pt x="489" y="385"/>
                    <a:pt x="497" y="312"/>
                    <a:pt x="463" y="301"/>
                  </a:cubicBezTo>
                  <a:cubicBezTo>
                    <a:pt x="297" y="241"/>
                    <a:pt x="178" y="110"/>
                    <a:pt x="47" y="3"/>
                  </a:cubicBezTo>
                  <a:cubicBezTo>
                    <a:pt x="43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3029;p44">
              <a:extLst>
                <a:ext uri="{FF2B5EF4-FFF2-40B4-BE49-F238E27FC236}">
                  <a16:creationId xmlns:a16="http://schemas.microsoft.com/office/drawing/2014/main" id="{DC15A936-9A0E-A7A8-0FD9-CA3F28CF44CB}"/>
                </a:ext>
              </a:extLst>
            </p:cNvPr>
            <p:cNvSpPr/>
            <p:nvPr/>
          </p:nvSpPr>
          <p:spPr>
            <a:xfrm>
              <a:off x="3844275" y="2852775"/>
              <a:ext cx="20100" cy="16525"/>
            </a:xfrm>
            <a:custGeom>
              <a:avLst/>
              <a:gdLst/>
              <a:ahLst/>
              <a:cxnLst/>
              <a:rect l="l" t="t" r="r" b="b"/>
              <a:pathLst>
                <a:path w="804" h="661" extrusionOk="0">
                  <a:moveTo>
                    <a:pt x="40" y="1"/>
                  </a:moveTo>
                  <a:cubicBezTo>
                    <a:pt x="15" y="1"/>
                    <a:pt x="0" y="22"/>
                    <a:pt x="10" y="52"/>
                  </a:cubicBezTo>
                  <a:cubicBezTo>
                    <a:pt x="105" y="183"/>
                    <a:pt x="236" y="290"/>
                    <a:pt x="355" y="373"/>
                  </a:cubicBezTo>
                  <a:cubicBezTo>
                    <a:pt x="474" y="468"/>
                    <a:pt x="594" y="575"/>
                    <a:pt x="713" y="659"/>
                  </a:cubicBezTo>
                  <a:cubicBezTo>
                    <a:pt x="717" y="660"/>
                    <a:pt x="721" y="660"/>
                    <a:pt x="725" y="660"/>
                  </a:cubicBezTo>
                  <a:cubicBezTo>
                    <a:pt x="768" y="660"/>
                    <a:pt x="804" y="609"/>
                    <a:pt x="760" y="587"/>
                  </a:cubicBezTo>
                  <a:cubicBezTo>
                    <a:pt x="629" y="480"/>
                    <a:pt x="498" y="397"/>
                    <a:pt x="391" y="290"/>
                  </a:cubicBezTo>
                  <a:cubicBezTo>
                    <a:pt x="284" y="194"/>
                    <a:pt x="177" y="75"/>
                    <a:pt x="58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13030;p44">
              <a:extLst>
                <a:ext uri="{FF2B5EF4-FFF2-40B4-BE49-F238E27FC236}">
                  <a16:creationId xmlns:a16="http://schemas.microsoft.com/office/drawing/2014/main" id="{9A3ADFB7-5D08-CBB3-0FC1-C7017E10A3CE}"/>
                </a:ext>
              </a:extLst>
            </p:cNvPr>
            <p:cNvSpPr/>
            <p:nvPr/>
          </p:nvSpPr>
          <p:spPr>
            <a:xfrm>
              <a:off x="3787950" y="2718575"/>
              <a:ext cx="6875" cy="50600"/>
            </a:xfrm>
            <a:custGeom>
              <a:avLst/>
              <a:gdLst/>
              <a:ahLst/>
              <a:cxnLst/>
              <a:rect l="l" t="t" r="r" b="b"/>
              <a:pathLst>
                <a:path w="275" h="2024" extrusionOk="0">
                  <a:moveTo>
                    <a:pt x="47" y="0"/>
                  </a:moveTo>
                  <a:cubicBezTo>
                    <a:pt x="37" y="0"/>
                    <a:pt x="25" y="7"/>
                    <a:pt x="25" y="14"/>
                  </a:cubicBezTo>
                  <a:cubicBezTo>
                    <a:pt x="1" y="669"/>
                    <a:pt x="168" y="1336"/>
                    <a:pt x="239" y="2014"/>
                  </a:cubicBezTo>
                  <a:cubicBezTo>
                    <a:pt x="239" y="2020"/>
                    <a:pt x="248" y="2023"/>
                    <a:pt x="257" y="2023"/>
                  </a:cubicBezTo>
                  <a:cubicBezTo>
                    <a:pt x="266" y="2023"/>
                    <a:pt x="275" y="2020"/>
                    <a:pt x="275" y="2014"/>
                  </a:cubicBezTo>
                  <a:cubicBezTo>
                    <a:pt x="227" y="1360"/>
                    <a:pt x="180" y="669"/>
                    <a:pt x="60" y="14"/>
                  </a:cubicBezTo>
                  <a:cubicBezTo>
                    <a:pt x="60" y="4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13031;p44">
              <a:extLst>
                <a:ext uri="{FF2B5EF4-FFF2-40B4-BE49-F238E27FC236}">
                  <a16:creationId xmlns:a16="http://schemas.microsoft.com/office/drawing/2014/main" id="{77617061-337D-AB9A-5C5B-95FF2E1E5B7F}"/>
                </a:ext>
              </a:extLst>
            </p:cNvPr>
            <p:cNvSpPr/>
            <p:nvPr/>
          </p:nvSpPr>
          <p:spPr>
            <a:xfrm>
              <a:off x="3800750" y="2676275"/>
              <a:ext cx="6000" cy="40750"/>
            </a:xfrm>
            <a:custGeom>
              <a:avLst/>
              <a:gdLst/>
              <a:ahLst/>
              <a:cxnLst/>
              <a:rect l="l" t="t" r="r" b="b"/>
              <a:pathLst>
                <a:path w="240" h="1630" extrusionOk="0">
                  <a:moveTo>
                    <a:pt x="114" y="1"/>
                  </a:moveTo>
                  <a:cubicBezTo>
                    <a:pt x="99" y="1"/>
                    <a:pt x="84" y="10"/>
                    <a:pt x="84" y="27"/>
                  </a:cubicBezTo>
                  <a:cubicBezTo>
                    <a:pt x="1" y="527"/>
                    <a:pt x="49" y="1099"/>
                    <a:pt x="144" y="1599"/>
                  </a:cubicBezTo>
                  <a:cubicBezTo>
                    <a:pt x="144" y="1620"/>
                    <a:pt x="155" y="1629"/>
                    <a:pt x="168" y="1629"/>
                  </a:cubicBezTo>
                  <a:cubicBezTo>
                    <a:pt x="185" y="1629"/>
                    <a:pt x="203" y="1614"/>
                    <a:pt x="203" y="1587"/>
                  </a:cubicBezTo>
                  <a:cubicBezTo>
                    <a:pt x="120" y="1063"/>
                    <a:pt x="239" y="551"/>
                    <a:pt x="144" y="27"/>
                  </a:cubicBezTo>
                  <a:cubicBezTo>
                    <a:pt x="144" y="10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13032;p44">
              <a:extLst>
                <a:ext uri="{FF2B5EF4-FFF2-40B4-BE49-F238E27FC236}">
                  <a16:creationId xmlns:a16="http://schemas.microsoft.com/office/drawing/2014/main" id="{7EECA491-329F-24E5-1494-EFCCE891F0CC}"/>
                </a:ext>
              </a:extLst>
            </p:cNvPr>
            <p:cNvSpPr/>
            <p:nvPr/>
          </p:nvSpPr>
          <p:spPr>
            <a:xfrm>
              <a:off x="3794800" y="2580050"/>
              <a:ext cx="4375" cy="18800"/>
            </a:xfrm>
            <a:custGeom>
              <a:avLst/>
              <a:gdLst/>
              <a:ahLst/>
              <a:cxnLst/>
              <a:rect l="l" t="t" r="r" b="b"/>
              <a:pathLst>
                <a:path w="175" h="752" extrusionOk="0">
                  <a:moveTo>
                    <a:pt x="89" y="1"/>
                  </a:moveTo>
                  <a:cubicBezTo>
                    <a:pt x="72" y="1"/>
                    <a:pt x="54" y="7"/>
                    <a:pt x="48" y="19"/>
                  </a:cubicBezTo>
                  <a:cubicBezTo>
                    <a:pt x="1" y="257"/>
                    <a:pt x="48" y="507"/>
                    <a:pt x="108" y="733"/>
                  </a:cubicBezTo>
                  <a:cubicBezTo>
                    <a:pt x="117" y="746"/>
                    <a:pt x="129" y="751"/>
                    <a:pt x="140" y="751"/>
                  </a:cubicBezTo>
                  <a:cubicBezTo>
                    <a:pt x="159" y="751"/>
                    <a:pt x="175" y="736"/>
                    <a:pt x="167" y="721"/>
                  </a:cubicBezTo>
                  <a:cubicBezTo>
                    <a:pt x="120" y="483"/>
                    <a:pt x="167" y="245"/>
                    <a:pt x="120" y="19"/>
                  </a:cubicBezTo>
                  <a:cubicBezTo>
                    <a:pt x="120" y="7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13033;p44">
              <a:extLst>
                <a:ext uri="{FF2B5EF4-FFF2-40B4-BE49-F238E27FC236}">
                  <a16:creationId xmlns:a16="http://schemas.microsoft.com/office/drawing/2014/main" id="{22E91192-17B2-5133-563A-05F790017365}"/>
                </a:ext>
              </a:extLst>
            </p:cNvPr>
            <p:cNvSpPr/>
            <p:nvPr/>
          </p:nvSpPr>
          <p:spPr>
            <a:xfrm>
              <a:off x="3801050" y="2485025"/>
              <a:ext cx="2700" cy="24375"/>
            </a:xfrm>
            <a:custGeom>
              <a:avLst/>
              <a:gdLst/>
              <a:ahLst/>
              <a:cxnLst/>
              <a:rect l="l" t="t" r="r" b="b"/>
              <a:pathLst>
                <a:path w="108" h="975" extrusionOk="0">
                  <a:moveTo>
                    <a:pt x="102" y="1"/>
                  </a:moveTo>
                  <a:cubicBezTo>
                    <a:pt x="99" y="1"/>
                    <a:pt x="96" y="4"/>
                    <a:pt x="96" y="10"/>
                  </a:cubicBezTo>
                  <a:cubicBezTo>
                    <a:pt x="48" y="343"/>
                    <a:pt x="1" y="653"/>
                    <a:pt x="1" y="974"/>
                  </a:cubicBezTo>
                  <a:cubicBezTo>
                    <a:pt x="1" y="653"/>
                    <a:pt x="60" y="343"/>
                    <a:pt x="108" y="10"/>
                  </a:cubicBezTo>
                  <a:cubicBezTo>
                    <a:pt x="108" y="4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13034;p44">
              <a:extLst>
                <a:ext uri="{FF2B5EF4-FFF2-40B4-BE49-F238E27FC236}">
                  <a16:creationId xmlns:a16="http://schemas.microsoft.com/office/drawing/2014/main" id="{E536F52B-E8F2-45CF-BCC4-4C35B03B7F23}"/>
                </a:ext>
              </a:extLst>
            </p:cNvPr>
            <p:cNvSpPr/>
            <p:nvPr/>
          </p:nvSpPr>
          <p:spPr>
            <a:xfrm>
              <a:off x="3810875" y="2480825"/>
              <a:ext cx="6875" cy="41025"/>
            </a:xfrm>
            <a:custGeom>
              <a:avLst/>
              <a:gdLst/>
              <a:ahLst/>
              <a:cxnLst/>
              <a:rect l="l" t="t" r="r" b="b"/>
              <a:pathLst>
                <a:path w="275" h="1641" extrusionOk="0">
                  <a:moveTo>
                    <a:pt x="94" y="1"/>
                  </a:moveTo>
                  <a:cubicBezTo>
                    <a:pt x="83" y="1"/>
                    <a:pt x="72" y="12"/>
                    <a:pt x="72" y="35"/>
                  </a:cubicBezTo>
                  <a:cubicBezTo>
                    <a:pt x="60" y="547"/>
                    <a:pt x="1" y="1071"/>
                    <a:pt x="1" y="1595"/>
                  </a:cubicBezTo>
                  <a:cubicBezTo>
                    <a:pt x="1" y="1626"/>
                    <a:pt x="21" y="1641"/>
                    <a:pt x="41" y="1641"/>
                  </a:cubicBezTo>
                  <a:cubicBezTo>
                    <a:pt x="60" y="1641"/>
                    <a:pt x="78" y="1629"/>
                    <a:pt x="84" y="1607"/>
                  </a:cubicBezTo>
                  <a:cubicBezTo>
                    <a:pt x="275" y="1142"/>
                    <a:pt x="144" y="523"/>
                    <a:pt x="120" y="47"/>
                  </a:cubicBezTo>
                  <a:cubicBezTo>
                    <a:pt x="120" y="15"/>
                    <a:pt x="107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3035;p44">
              <a:extLst>
                <a:ext uri="{FF2B5EF4-FFF2-40B4-BE49-F238E27FC236}">
                  <a16:creationId xmlns:a16="http://schemas.microsoft.com/office/drawing/2014/main" id="{07080B42-2C3E-7E1C-851B-DD96750FE88C}"/>
                </a:ext>
              </a:extLst>
            </p:cNvPr>
            <p:cNvSpPr/>
            <p:nvPr/>
          </p:nvSpPr>
          <p:spPr>
            <a:xfrm>
              <a:off x="3806725" y="2611000"/>
              <a:ext cx="3275" cy="17300"/>
            </a:xfrm>
            <a:custGeom>
              <a:avLst/>
              <a:gdLst/>
              <a:ahLst/>
              <a:cxnLst/>
              <a:rect l="l" t="t" r="r" b="b"/>
              <a:pathLst>
                <a:path w="131" h="692" extrusionOk="0">
                  <a:moveTo>
                    <a:pt x="90" y="1"/>
                  </a:moveTo>
                  <a:cubicBezTo>
                    <a:pt x="80" y="1"/>
                    <a:pt x="71" y="6"/>
                    <a:pt x="71" y="19"/>
                  </a:cubicBezTo>
                  <a:cubicBezTo>
                    <a:pt x="24" y="221"/>
                    <a:pt x="0" y="448"/>
                    <a:pt x="24" y="674"/>
                  </a:cubicBezTo>
                  <a:cubicBezTo>
                    <a:pt x="24" y="686"/>
                    <a:pt x="36" y="692"/>
                    <a:pt x="48" y="692"/>
                  </a:cubicBezTo>
                  <a:cubicBezTo>
                    <a:pt x="60" y="692"/>
                    <a:pt x="71" y="686"/>
                    <a:pt x="71" y="674"/>
                  </a:cubicBezTo>
                  <a:cubicBezTo>
                    <a:pt x="83" y="460"/>
                    <a:pt x="83" y="245"/>
                    <a:pt x="131" y="31"/>
                  </a:cubicBezTo>
                  <a:cubicBezTo>
                    <a:pt x="131" y="16"/>
                    <a:pt x="107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3036;p44">
              <a:extLst>
                <a:ext uri="{FF2B5EF4-FFF2-40B4-BE49-F238E27FC236}">
                  <a16:creationId xmlns:a16="http://schemas.microsoft.com/office/drawing/2014/main" id="{84B7BCAE-70C6-1CE0-A825-680C5CF3BCCB}"/>
                </a:ext>
              </a:extLst>
            </p:cNvPr>
            <p:cNvSpPr/>
            <p:nvPr/>
          </p:nvSpPr>
          <p:spPr>
            <a:xfrm>
              <a:off x="3784100" y="2434950"/>
              <a:ext cx="25850" cy="20350"/>
            </a:xfrm>
            <a:custGeom>
              <a:avLst/>
              <a:gdLst/>
              <a:ahLst/>
              <a:cxnLst/>
              <a:rect l="l" t="t" r="r" b="b"/>
              <a:pathLst>
                <a:path w="1034" h="814" extrusionOk="0">
                  <a:moveTo>
                    <a:pt x="36" y="1"/>
                  </a:moveTo>
                  <a:cubicBezTo>
                    <a:pt x="12" y="1"/>
                    <a:pt x="0" y="36"/>
                    <a:pt x="12" y="60"/>
                  </a:cubicBezTo>
                  <a:cubicBezTo>
                    <a:pt x="345" y="298"/>
                    <a:pt x="774" y="394"/>
                    <a:pt x="976" y="810"/>
                  </a:cubicBezTo>
                  <a:cubicBezTo>
                    <a:pt x="979" y="812"/>
                    <a:pt x="982" y="813"/>
                    <a:pt x="986" y="813"/>
                  </a:cubicBezTo>
                  <a:cubicBezTo>
                    <a:pt x="1004" y="813"/>
                    <a:pt x="1034" y="794"/>
                    <a:pt x="1024" y="775"/>
                  </a:cubicBezTo>
                  <a:cubicBezTo>
                    <a:pt x="857" y="405"/>
                    <a:pt x="441" y="96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3037;p44">
              <a:extLst>
                <a:ext uri="{FF2B5EF4-FFF2-40B4-BE49-F238E27FC236}">
                  <a16:creationId xmlns:a16="http://schemas.microsoft.com/office/drawing/2014/main" id="{F62DFE67-A23D-98B6-593F-EBDC974625B5}"/>
                </a:ext>
              </a:extLst>
            </p:cNvPr>
            <p:cNvSpPr/>
            <p:nvPr/>
          </p:nvSpPr>
          <p:spPr>
            <a:xfrm>
              <a:off x="3761225" y="2425650"/>
              <a:ext cx="14225" cy="5275"/>
            </a:xfrm>
            <a:custGeom>
              <a:avLst/>
              <a:gdLst/>
              <a:ahLst/>
              <a:cxnLst/>
              <a:rect l="l" t="t" r="r" b="b"/>
              <a:pathLst>
                <a:path w="569" h="211" extrusionOk="0">
                  <a:moveTo>
                    <a:pt x="37" y="0"/>
                  </a:moveTo>
                  <a:cubicBezTo>
                    <a:pt x="23" y="0"/>
                    <a:pt x="1" y="20"/>
                    <a:pt x="10" y="39"/>
                  </a:cubicBezTo>
                  <a:cubicBezTo>
                    <a:pt x="153" y="158"/>
                    <a:pt x="332" y="206"/>
                    <a:pt x="510" y="206"/>
                  </a:cubicBezTo>
                  <a:cubicBezTo>
                    <a:pt x="519" y="209"/>
                    <a:pt x="526" y="211"/>
                    <a:pt x="532" y="211"/>
                  </a:cubicBezTo>
                  <a:cubicBezTo>
                    <a:pt x="569" y="211"/>
                    <a:pt x="563" y="158"/>
                    <a:pt x="522" y="158"/>
                  </a:cubicBezTo>
                  <a:cubicBezTo>
                    <a:pt x="344" y="158"/>
                    <a:pt x="213" y="99"/>
                    <a:pt x="46" y="4"/>
                  </a:cubicBezTo>
                  <a:cubicBezTo>
                    <a:pt x="44" y="1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3038;p44">
              <a:extLst>
                <a:ext uri="{FF2B5EF4-FFF2-40B4-BE49-F238E27FC236}">
                  <a16:creationId xmlns:a16="http://schemas.microsoft.com/office/drawing/2014/main" id="{659C20C0-98B7-01DD-EF55-9CAD3B3BFA57}"/>
                </a:ext>
              </a:extLst>
            </p:cNvPr>
            <p:cNvSpPr/>
            <p:nvPr/>
          </p:nvSpPr>
          <p:spPr>
            <a:xfrm>
              <a:off x="3742725" y="2442525"/>
              <a:ext cx="26275" cy="7575"/>
            </a:xfrm>
            <a:custGeom>
              <a:avLst/>
              <a:gdLst/>
              <a:ahLst/>
              <a:cxnLst/>
              <a:rect l="l" t="t" r="r" b="b"/>
              <a:pathLst>
                <a:path w="1051" h="303" extrusionOk="0">
                  <a:moveTo>
                    <a:pt x="235" y="0"/>
                  </a:moveTo>
                  <a:cubicBezTo>
                    <a:pt x="157" y="0"/>
                    <a:pt x="82" y="10"/>
                    <a:pt x="12" y="31"/>
                  </a:cubicBezTo>
                  <a:cubicBezTo>
                    <a:pt x="0" y="31"/>
                    <a:pt x="0" y="55"/>
                    <a:pt x="12" y="79"/>
                  </a:cubicBezTo>
                  <a:cubicBezTo>
                    <a:pt x="167" y="114"/>
                    <a:pt x="322" y="102"/>
                    <a:pt x="476" y="126"/>
                  </a:cubicBezTo>
                  <a:cubicBezTo>
                    <a:pt x="643" y="162"/>
                    <a:pt x="798" y="221"/>
                    <a:pt x="965" y="293"/>
                  </a:cubicBezTo>
                  <a:cubicBezTo>
                    <a:pt x="976" y="300"/>
                    <a:pt x="986" y="303"/>
                    <a:pt x="996" y="303"/>
                  </a:cubicBezTo>
                  <a:cubicBezTo>
                    <a:pt x="1035" y="303"/>
                    <a:pt x="1051" y="250"/>
                    <a:pt x="1012" y="221"/>
                  </a:cubicBezTo>
                  <a:cubicBezTo>
                    <a:pt x="800" y="111"/>
                    <a:pt x="502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3039;p44">
              <a:extLst>
                <a:ext uri="{FF2B5EF4-FFF2-40B4-BE49-F238E27FC236}">
                  <a16:creationId xmlns:a16="http://schemas.microsoft.com/office/drawing/2014/main" id="{96DCF956-8D8E-3815-B9EE-7ADA89B694EA}"/>
                </a:ext>
              </a:extLst>
            </p:cNvPr>
            <p:cNvSpPr/>
            <p:nvPr/>
          </p:nvSpPr>
          <p:spPr>
            <a:xfrm>
              <a:off x="3634975" y="2420025"/>
              <a:ext cx="38300" cy="4575"/>
            </a:xfrm>
            <a:custGeom>
              <a:avLst/>
              <a:gdLst/>
              <a:ahLst/>
              <a:cxnLst/>
              <a:rect l="l" t="t" r="r" b="b"/>
              <a:pathLst>
                <a:path w="1532" h="183" extrusionOk="0">
                  <a:moveTo>
                    <a:pt x="1488" y="1"/>
                  </a:moveTo>
                  <a:cubicBezTo>
                    <a:pt x="1485" y="1"/>
                    <a:pt x="1481" y="1"/>
                    <a:pt x="1477" y="2"/>
                  </a:cubicBezTo>
                  <a:cubicBezTo>
                    <a:pt x="1256" y="74"/>
                    <a:pt x="1034" y="84"/>
                    <a:pt x="811" y="84"/>
                  </a:cubicBezTo>
                  <a:cubicBezTo>
                    <a:pt x="718" y="84"/>
                    <a:pt x="626" y="83"/>
                    <a:pt x="533" y="83"/>
                  </a:cubicBezTo>
                  <a:cubicBezTo>
                    <a:pt x="367" y="83"/>
                    <a:pt x="201" y="88"/>
                    <a:pt x="36" y="121"/>
                  </a:cubicBezTo>
                  <a:cubicBezTo>
                    <a:pt x="0" y="121"/>
                    <a:pt x="24" y="169"/>
                    <a:pt x="36" y="169"/>
                  </a:cubicBezTo>
                  <a:cubicBezTo>
                    <a:pt x="228" y="174"/>
                    <a:pt x="429" y="183"/>
                    <a:pt x="629" y="183"/>
                  </a:cubicBezTo>
                  <a:cubicBezTo>
                    <a:pt x="924" y="183"/>
                    <a:pt x="1219" y="164"/>
                    <a:pt x="1488" y="86"/>
                  </a:cubicBezTo>
                  <a:cubicBezTo>
                    <a:pt x="1532" y="53"/>
                    <a:pt x="1526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3040;p44">
              <a:extLst>
                <a:ext uri="{FF2B5EF4-FFF2-40B4-BE49-F238E27FC236}">
                  <a16:creationId xmlns:a16="http://schemas.microsoft.com/office/drawing/2014/main" id="{F0ECDDF1-585F-9941-63A3-AD77903CAD19}"/>
                </a:ext>
              </a:extLst>
            </p:cNvPr>
            <p:cNvSpPr/>
            <p:nvPr/>
          </p:nvSpPr>
          <p:spPr>
            <a:xfrm>
              <a:off x="3586750" y="2415000"/>
              <a:ext cx="35150" cy="7775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48" y="1"/>
                  </a:moveTo>
                  <a:cubicBezTo>
                    <a:pt x="12" y="1"/>
                    <a:pt x="0" y="25"/>
                    <a:pt x="36" y="49"/>
                  </a:cubicBezTo>
                  <a:cubicBezTo>
                    <a:pt x="465" y="179"/>
                    <a:pt x="929" y="251"/>
                    <a:pt x="1381" y="310"/>
                  </a:cubicBezTo>
                  <a:cubicBezTo>
                    <a:pt x="1381" y="310"/>
                    <a:pt x="1405" y="287"/>
                    <a:pt x="1381" y="287"/>
                  </a:cubicBezTo>
                  <a:cubicBezTo>
                    <a:pt x="941" y="227"/>
                    <a:pt x="488" y="8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3041;p44">
              <a:extLst>
                <a:ext uri="{FF2B5EF4-FFF2-40B4-BE49-F238E27FC236}">
                  <a16:creationId xmlns:a16="http://schemas.microsoft.com/office/drawing/2014/main" id="{23C08D09-4BBA-763B-8ADB-DF1C197BFB33}"/>
                </a:ext>
              </a:extLst>
            </p:cNvPr>
            <p:cNvSpPr/>
            <p:nvPr/>
          </p:nvSpPr>
          <p:spPr>
            <a:xfrm>
              <a:off x="3601025" y="2438825"/>
              <a:ext cx="17300" cy="5225"/>
            </a:xfrm>
            <a:custGeom>
              <a:avLst/>
              <a:gdLst/>
              <a:ahLst/>
              <a:cxnLst/>
              <a:rect l="l" t="t" r="r" b="b"/>
              <a:pathLst>
                <a:path w="692" h="209" extrusionOk="0">
                  <a:moveTo>
                    <a:pt x="632" y="0"/>
                  </a:moveTo>
                  <a:cubicBezTo>
                    <a:pt x="441" y="48"/>
                    <a:pt x="215" y="24"/>
                    <a:pt x="37" y="84"/>
                  </a:cubicBezTo>
                  <a:cubicBezTo>
                    <a:pt x="1" y="108"/>
                    <a:pt x="1" y="167"/>
                    <a:pt x="37" y="191"/>
                  </a:cubicBezTo>
                  <a:cubicBezTo>
                    <a:pt x="80" y="203"/>
                    <a:pt x="124" y="208"/>
                    <a:pt x="167" y="208"/>
                  </a:cubicBezTo>
                  <a:cubicBezTo>
                    <a:pt x="341" y="208"/>
                    <a:pt x="516" y="126"/>
                    <a:pt x="668" y="60"/>
                  </a:cubicBezTo>
                  <a:cubicBezTo>
                    <a:pt x="691" y="60"/>
                    <a:pt x="668" y="0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3042;p44">
              <a:extLst>
                <a:ext uri="{FF2B5EF4-FFF2-40B4-BE49-F238E27FC236}">
                  <a16:creationId xmlns:a16="http://schemas.microsoft.com/office/drawing/2014/main" id="{15DF393E-57DE-5B63-EED4-0E19F66DF812}"/>
                </a:ext>
              </a:extLst>
            </p:cNvPr>
            <p:cNvSpPr/>
            <p:nvPr/>
          </p:nvSpPr>
          <p:spPr>
            <a:xfrm>
              <a:off x="3551525" y="2429400"/>
              <a:ext cx="21525" cy="7150"/>
            </a:xfrm>
            <a:custGeom>
              <a:avLst/>
              <a:gdLst/>
              <a:ahLst/>
              <a:cxnLst/>
              <a:rect l="l" t="t" r="r" b="b"/>
              <a:pathLst>
                <a:path w="861" h="286" extrusionOk="0">
                  <a:moveTo>
                    <a:pt x="35" y="0"/>
                  </a:moveTo>
                  <a:cubicBezTo>
                    <a:pt x="15" y="0"/>
                    <a:pt x="1" y="26"/>
                    <a:pt x="28" y="44"/>
                  </a:cubicBezTo>
                  <a:cubicBezTo>
                    <a:pt x="219" y="258"/>
                    <a:pt x="516" y="282"/>
                    <a:pt x="802" y="282"/>
                  </a:cubicBezTo>
                  <a:cubicBezTo>
                    <a:pt x="809" y="285"/>
                    <a:pt x="815" y="286"/>
                    <a:pt x="820" y="286"/>
                  </a:cubicBezTo>
                  <a:cubicBezTo>
                    <a:pt x="861" y="286"/>
                    <a:pt x="855" y="209"/>
                    <a:pt x="802" y="199"/>
                  </a:cubicBezTo>
                  <a:cubicBezTo>
                    <a:pt x="528" y="199"/>
                    <a:pt x="314" y="127"/>
                    <a:pt x="52" y="8"/>
                  </a:cubicBezTo>
                  <a:cubicBezTo>
                    <a:pt x="46" y="3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3043;p44">
              <a:extLst>
                <a:ext uri="{FF2B5EF4-FFF2-40B4-BE49-F238E27FC236}">
                  <a16:creationId xmlns:a16="http://schemas.microsoft.com/office/drawing/2014/main" id="{E9FAD049-09A9-6780-036D-CC1FC400A9C7}"/>
                </a:ext>
              </a:extLst>
            </p:cNvPr>
            <p:cNvSpPr/>
            <p:nvPr/>
          </p:nvSpPr>
          <p:spPr>
            <a:xfrm>
              <a:off x="3549600" y="2401825"/>
              <a:ext cx="6075" cy="4500"/>
            </a:xfrm>
            <a:custGeom>
              <a:avLst/>
              <a:gdLst/>
              <a:ahLst/>
              <a:cxnLst/>
              <a:rect l="l" t="t" r="r" b="b"/>
              <a:pathLst>
                <a:path w="243" h="180" extrusionOk="0">
                  <a:moveTo>
                    <a:pt x="21" y="1"/>
                  </a:moveTo>
                  <a:cubicBezTo>
                    <a:pt x="6" y="1"/>
                    <a:pt x="0" y="16"/>
                    <a:pt x="10" y="16"/>
                  </a:cubicBezTo>
                  <a:cubicBezTo>
                    <a:pt x="93" y="64"/>
                    <a:pt x="165" y="123"/>
                    <a:pt x="236" y="171"/>
                  </a:cubicBezTo>
                  <a:cubicBezTo>
                    <a:pt x="177" y="111"/>
                    <a:pt x="105" y="52"/>
                    <a:pt x="34" y="4"/>
                  </a:cubicBezTo>
                  <a:cubicBezTo>
                    <a:pt x="29" y="2"/>
                    <a:pt x="25" y="1"/>
                    <a:pt x="21" y="1"/>
                  </a:cubicBezTo>
                  <a:close/>
                  <a:moveTo>
                    <a:pt x="236" y="171"/>
                  </a:moveTo>
                  <a:cubicBezTo>
                    <a:pt x="236" y="177"/>
                    <a:pt x="239" y="180"/>
                    <a:pt x="241" y="180"/>
                  </a:cubicBezTo>
                  <a:cubicBezTo>
                    <a:pt x="242" y="180"/>
                    <a:pt x="242" y="177"/>
                    <a:pt x="236" y="17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3044;p44">
              <a:extLst>
                <a:ext uri="{FF2B5EF4-FFF2-40B4-BE49-F238E27FC236}">
                  <a16:creationId xmlns:a16="http://schemas.microsoft.com/office/drawing/2014/main" id="{BE32BF8F-07BC-026D-D003-C90DE072DA43}"/>
                </a:ext>
              </a:extLst>
            </p:cNvPr>
            <p:cNvSpPr/>
            <p:nvPr/>
          </p:nvSpPr>
          <p:spPr>
            <a:xfrm>
              <a:off x="3482025" y="2389625"/>
              <a:ext cx="8750" cy="7925"/>
            </a:xfrm>
            <a:custGeom>
              <a:avLst/>
              <a:gdLst/>
              <a:ahLst/>
              <a:cxnLst/>
              <a:rect l="l" t="t" r="r" b="b"/>
              <a:pathLst>
                <a:path w="350" h="317" extrusionOk="0">
                  <a:moveTo>
                    <a:pt x="40" y="1"/>
                  </a:moveTo>
                  <a:cubicBezTo>
                    <a:pt x="15" y="1"/>
                    <a:pt x="0" y="22"/>
                    <a:pt x="10" y="51"/>
                  </a:cubicBezTo>
                  <a:cubicBezTo>
                    <a:pt x="82" y="147"/>
                    <a:pt x="189" y="242"/>
                    <a:pt x="272" y="313"/>
                  </a:cubicBezTo>
                  <a:cubicBezTo>
                    <a:pt x="278" y="316"/>
                    <a:pt x="285" y="317"/>
                    <a:pt x="292" y="317"/>
                  </a:cubicBezTo>
                  <a:cubicBezTo>
                    <a:pt x="322" y="317"/>
                    <a:pt x="349" y="295"/>
                    <a:pt x="320" y="266"/>
                  </a:cubicBezTo>
                  <a:cubicBezTo>
                    <a:pt x="236" y="182"/>
                    <a:pt x="141" y="75"/>
                    <a:pt x="58" y="4"/>
                  </a:cubicBezTo>
                  <a:cubicBezTo>
                    <a:pt x="52" y="2"/>
                    <a:pt x="46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3045;p44">
              <a:extLst>
                <a:ext uri="{FF2B5EF4-FFF2-40B4-BE49-F238E27FC236}">
                  <a16:creationId xmlns:a16="http://schemas.microsoft.com/office/drawing/2014/main" id="{6462412F-48F6-C6F8-98D3-F0EAC716D182}"/>
                </a:ext>
              </a:extLst>
            </p:cNvPr>
            <p:cNvSpPr/>
            <p:nvPr/>
          </p:nvSpPr>
          <p:spPr>
            <a:xfrm>
              <a:off x="3462625" y="2291550"/>
              <a:ext cx="6275" cy="35675"/>
            </a:xfrm>
            <a:custGeom>
              <a:avLst/>
              <a:gdLst/>
              <a:ahLst/>
              <a:cxnLst/>
              <a:rect l="l" t="t" r="r" b="b"/>
              <a:pathLst>
                <a:path w="251" h="1427" extrusionOk="0">
                  <a:moveTo>
                    <a:pt x="207" y="0"/>
                  </a:moveTo>
                  <a:cubicBezTo>
                    <a:pt x="200" y="0"/>
                    <a:pt x="194" y="3"/>
                    <a:pt x="191" y="10"/>
                  </a:cubicBezTo>
                  <a:cubicBezTo>
                    <a:pt x="0" y="438"/>
                    <a:pt x="84" y="962"/>
                    <a:pt x="96" y="1427"/>
                  </a:cubicBezTo>
                  <a:lnTo>
                    <a:pt x="119" y="1427"/>
                  </a:lnTo>
                  <a:cubicBezTo>
                    <a:pt x="131" y="950"/>
                    <a:pt x="131" y="498"/>
                    <a:pt x="250" y="45"/>
                  </a:cubicBezTo>
                  <a:cubicBezTo>
                    <a:pt x="250" y="20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3046;p44">
              <a:extLst>
                <a:ext uri="{FF2B5EF4-FFF2-40B4-BE49-F238E27FC236}">
                  <a16:creationId xmlns:a16="http://schemas.microsoft.com/office/drawing/2014/main" id="{ED9EE99A-FB5B-6D1F-633A-0A4A9B0DB2F9}"/>
                </a:ext>
              </a:extLst>
            </p:cNvPr>
            <p:cNvSpPr/>
            <p:nvPr/>
          </p:nvSpPr>
          <p:spPr>
            <a:xfrm>
              <a:off x="3472150" y="2218550"/>
              <a:ext cx="1500" cy="5100"/>
            </a:xfrm>
            <a:custGeom>
              <a:avLst/>
              <a:gdLst/>
              <a:ahLst/>
              <a:cxnLst/>
              <a:rect l="l" t="t" r="r" b="b"/>
              <a:pathLst>
                <a:path w="60" h="204" extrusionOk="0">
                  <a:moveTo>
                    <a:pt x="60" y="1"/>
                  </a:moveTo>
                  <a:cubicBezTo>
                    <a:pt x="0" y="48"/>
                    <a:pt x="0" y="132"/>
                    <a:pt x="0" y="203"/>
                  </a:cubicBezTo>
                  <a:cubicBezTo>
                    <a:pt x="0" y="132"/>
                    <a:pt x="0" y="60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3047;p44">
              <a:extLst>
                <a:ext uri="{FF2B5EF4-FFF2-40B4-BE49-F238E27FC236}">
                  <a16:creationId xmlns:a16="http://schemas.microsoft.com/office/drawing/2014/main" id="{5C112D79-AEF4-39DE-C058-F8FC567214F1}"/>
                </a:ext>
              </a:extLst>
            </p:cNvPr>
            <p:cNvSpPr/>
            <p:nvPr/>
          </p:nvSpPr>
          <p:spPr>
            <a:xfrm>
              <a:off x="3472450" y="2149425"/>
              <a:ext cx="2100" cy="6650"/>
            </a:xfrm>
            <a:custGeom>
              <a:avLst/>
              <a:gdLst/>
              <a:ahLst/>
              <a:cxnLst/>
              <a:rect l="l" t="t" r="r" b="b"/>
              <a:pathLst>
                <a:path w="84" h="266" extrusionOk="0">
                  <a:moveTo>
                    <a:pt x="42" y="1"/>
                  </a:moveTo>
                  <a:cubicBezTo>
                    <a:pt x="33" y="1"/>
                    <a:pt x="24" y="10"/>
                    <a:pt x="24" y="27"/>
                  </a:cubicBezTo>
                  <a:cubicBezTo>
                    <a:pt x="24" y="99"/>
                    <a:pt x="0" y="170"/>
                    <a:pt x="0" y="230"/>
                  </a:cubicBezTo>
                  <a:cubicBezTo>
                    <a:pt x="0" y="254"/>
                    <a:pt x="21" y="265"/>
                    <a:pt x="42" y="265"/>
                  </a:cubicBezTo>
                  <a:cubicBezTo>
                    <a:pt x="63" y="265"/>
                    <a:pt x="84" y="254"/>
                    <a:pt x="84" y="230"/>
                  </a:cubicBezTo>
                  <a:cubicBezTo>
                    <a:pt x="84" y="158"/>
                    <a:pt x="60" y="87"/>
                    <a:pt x="60" y="27"/>
                  </a:cubicBezTo>
                  <a:cubicBezTo>
                    <a:pt x="60" y="10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3048;p44">
              <a:extLst>
                <a:ext uri="{FF2B5EF4-FFF2-40B4-BE49-F238E27FC236}">
                  <a16:creationId xmlns:a16="http://schemas.microsoft.com/office/drawing/2014/main" id="{B1BFE812-16E6-E5E9-E8A6-8002B728E7A9}"/>
                </a:ext>
              </a:extLst>
            </p:cNvPr>
            <p:cNvSpPr/>
            <p:nvPr/>
          </p:nvSpPr>
          <p:spPr>
            <a:xfrm>
              <a:off x="3492975" y="2157400"/>
              <a:ext cx="2700" cy="18475"/>
            </a:xfrm>
            <a:custGeom>
              <a:avLst/>
              <a:gdLst/>
              <a:ahLst/>
              <a:cxnLst/>
              <a:rect l="l" t="t" r="r" b="b"/>
              <a:pathLst>
                <a:path w="108" h="739" extrusionOk="0">
                  <a:moveTo>
                    <a:pt x="84" y="0"/>
                  </a:moveTo>
                  <a:cubicBezTo>
                    <a:pt x="72" y="0"/>
                    <a:pt x="60" y="6"/>
                    <a:pt x="60" y="18"/>
                  </a:cubicBezTo>
                  <a:cubicBezTo>
                    <a:pt x="60" y="256"/>
                    <a:pt x="13" y="482"/>
                    <a:pt x="1" y="720"/>
                  </a:cubicBezTo>
                  <a:cubicBezTo>
                    <a:pt x="1" y="732"/>
                    <a:pt x="13" y="738"/>
                    <a:pt x="25" y="738"/>
                  </a:cubicBezTo>
                  <a:cubicBezTo>
                    <a:pt x="37" y="738"/>
                    <a:pt x="48" y="732"/>
                    <a:pt x="48" y="720"/>
                  </a:cubicBezTo>
                  <a:cubicBezTo>
                    <a:pt x="48" y="482"/>
                    <a:pt x="96" y="256"/>
                    <a:pt x="108" y="18"/>
                  </a:cubicBezTo>
                  <a:cubicBezTo>
                    <a:pt x="108" y="6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3049;p44">
              <a:extLst>
                <a:ext uri="{FF2B5EF4-FFF2-40B4-BE49-F238E27FC236}">
                  <a16:creationId xmlns:a16="http://schemas.microsoft.com/office/drawing/2014/main" id="{3417C42A-5A63-D2F1-8A76-789C68898C97}"/>
                </a:ext>
              </a:extLst>
            </p:cNvPr>
            <p:cNvSpPr/>
            <p:nvPr/>
          </p:nvSpPr>
          <p:spPr>
            <a:xfrm>
              <a:off x="3494700" y="2077175"/>
              <a:ext cx="19750" cy="17875"/>
            </a:xfrm>
            <a:custGeom>
              <a:avLst/>
              <a:gdLst/>
              <a:ahLst/>
              <a:cxnLst/>
              <a:rect l="l" t="t" r="r" b="b"/>
              <a:pathLst>
                <a:path w="790" h="715" extrusionOk="0">
                  <a:moveTo>
                    <a:pt x="6" y="709"/>
                  </a:moveTo>
                  <a:cubicBezTo>
                    <a:pt x="1" y="709"/>
                    <a:pt x="11" y="715"/>
                    <a:pt x="27" y="715"/>
                  </a:cubicBezTo>
                  <a:cubicBezTo>
                    <a:pt x="15" y="711"/>
                    <a:pt x="9" y="709"/>
                    <a:pt x="6" y="709"/>
                  </a:cubicBezTo>
                  <a:close/>
                  <a:moveTo>
                    <a:pt x="706" y="0"/>
                  </a:moveTo>
                  <a:cubicBezTo>
                    <a:pt x="539" y="0"/>
                    <a:pt x="444" y="167"/>
                    <a:pt x="349" y="286"/>
                  </a:cubicBezTo>
                  <a:cubicBezTo>
                    <a:pt x="241" y="417"/>
                    <a:pt x="110" y="548"/>
                    <a:pt x="27" y="715"/>
                  </a:cubicBezTo>
                  <a:cubicBezTo>
                    <a:pt x="146" y="596"/>
                    <a:pt x="289" y="429"/>
                    <a:pt x="444" y="369"/>
                  </a:cubicBezTo>
                  <a:cubicBezTo>
                    <a:pt x="575" y="310"/>
                    <a:pt x="753" y="238"/>
                    <a:pt x="777" y="84"/>
                  </a:cubicBezTo>
                  <a:cubicBezTo>
                    <a:pt x="789" y="48"/>
                    <a:pt x="765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3050;p44">
              <a:extLst>
                <a:ext uri="{FF2B5EF4-FFF2-40B4-BE49-F238E27FC236}">
                  <a16:creationId xmlns:a16="http://schemas.microsoft.com/office/drawing/2014/main" id="{159446F2-4C3C-CFAF-1B1B-011D0AD83B9D}"/>
                </a:ext>
              </a:extLst>
            </p:cNvPr>
            <p:cNvSpPr/>
            <p:nvPr/>
          </p:nvSpPr>
          <p:spPr>
            <a:xfrm>
              <a:off x="3544100" y="2024100"/>
              <a:ext cx="22975" cy="20850"/>
            </a:xfrm>
            <a:custGeom>
              <a:avLst/>
              <a:gdLst/>
              <a:ahLst/>
              <a:cxnLst/>
              <a:rect l="l" t="t" r="r" b="b"/>
              <a:pathLst>
                <a:path w="919" h="834" extrusionOk="0">
                  <a:moveTo>
                    <a:pt x="881" y="1"/>
                  </a:moveTo>
                  <a:cubicBezTo>
                    <a:pt x="878" y="1"/>
                    <a:pt x="875" y="2"/>
                    <a:pt x="873" y="4"/>
                  </a:cubicBezTo>
                  <a:cubicBezTo>
                    <a:pt x="623" y="290"/>
                    <a:pt x="397" y="564"/>
                    <a:pt x="51" y="730"/>
                  </a:cubicBezTo>
                  <a:cubicBezTo>
                    <a:pt x="1" y="761"/>
                    <a:pt x="27" y="833"/>
                    <a:pt x="73" y="833"/>
                  </a:cubicBezTo>
                  <a:cubicBezTo>
                    <a:pt x="81" y="833"/>
                    <a:pt x="90" y="831"/>
                    <a:pt x="99" y="826"/>
                  </a:cubicBezTo>
                  <a:cubicBezTo>
                    <a:pt x="432" y="647"/>
                    <a:pt x="730" y="385"/>
                    <a:pt x="909" y="40"/>
                  </a:cubicBezTo>
                  <a:cubicBezTo>
                    <a:pt x="918" y="20"/>
                    <a:pt x="896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3051;p44">
              <a:extLst>
                <a:ext uri="{FF2B5EF4-FFF2-40B4-BE49-F238E27FC236}">
                  <a16:creationId xmlns:a16="http://schemas.microsoft.com/office/drawing/2014/main" id="{CC6E766B-45D0-F951-BC4C-DCF904230001}"/>
                </a:ext>
              </a:extLst>
            </p:cNvPr>
            <p:cNvSpPr/>
            <p:nvPr/>
          </p:nvSpPr>
          <p:spPr>
            <a:xfrm>
              <a:off x="3433150" y="2083175"/>
              <a:ext cx="15925" cy="21100"/>
            </a:xfrm>
            <a:custGeom>
              <a:avLst/>
              <a:gdLst/>
              <a:ahLst/>
              <a:cxnLst/>
              <a:rect l="l" t="t" r="r" b="b"/>
              <a:pathLst>
                <a:path w="637" h="844" extrusionOk="0">
                  <a:moveTo>
                    <a:pt x="586" y="1"/>
                  </a:moveTo>
                  <a:cubicBezTo>
                    <a:pt x="576" y="1"/>
                    <a:pt x="567" y="4"/>
                    <a:pt x="560" y="10"/>
                  </a:cubicBezTo>
                  <a:cubicBezTo>
                    <a:pt x="417" y="308"/>
                    <a:pt x="227" y="582"/>
                    <a:pt x="1" y="832"/>
                  </a:cubicBezTo>
                  <a:cubicBezTo>
                    <a:pt x="1" y="844"/>
                    <a:pt x="1" y="844"/>
                    <a:pt x="13" y="844"/>
                  </a:cubicBezTo>
                  <a:cubicBezTo>
                    <a:pt x="251" y="606"/>
                    <a:pt x="465" y="344"/>
                    <a:pt x="620" y="46"/>
                  </a:cubicBezTo>
                  <a:cubicBezTo>
                    <a:pt x="637" y="20"/>
                    <a:pt x="611" y="1"/>
                    <a:pt x="58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3052;p44">
              <a:extLst>
                <a:ext uri="{FF2B5EF4-FFF2-40B4-BE49-F238E27FC236}">
                  <a16:creationId xmlns:a16="http://schemas.microsoft.com/office/drawing/2014/main" id="{C6348675-16D5-F62A-0901-5E2BFE327C6A}"/>
                </a:ext>
              </a:extLst>
            </p:cNvPr>
            <p:cNvSpPr/>
            <p:nvPr/>
          </p:nvSpPr>
          <p:spPr>
            <a:xfrm>
              <a:off x="3423325" y="22757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25" y="1"/>
                  </a:moveTo>
                  <a:cubicBezTo>
                    <a:pt x="1" y="1"/>
                    <a:pt x="1" y="25"/>
                    <a:pt x="25" y="25"/>
                  </a:cubicBezTo>
                  <a:cubicBezTo>
                    <a:pt x="37" y="25"/>
                    <a:pt x="37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3053;p44">
              <a:extLst>
                <a:ext uri="{FF2B5EF4-FFF2-40B4-BE49-F238E27FC236}">
                  <a16:creationId xmlns:a16="http://schemas.microsoft.com/office/drawing/2014/main" id="{2A964C26-9B98-C1EE-E66F-E15FDD3D562C}"/>
                </a:ext>
              </a:extLst>
            </p:cNvPr>
            <p:cNvSpPr/>
            <p:nvPr/>
          </p:nvSpPr>
          <p:spPr>
            <a:xfrm>
              <a:off x="3596425" y="2478850"/>
              <a:ext cx="6575" cy="6875"/>
            </a:xfrm>
            <a:custGeom>
              <a:avLst/>
              <a:gdLst/>
              <a:ahLst/>
              <a:cxnLst/>
              <a:rect l="l" t="t" r="r" b="b"/>
              <a:pathLst>
                <a:path w="263" h="275" extrusionOk="0">
                  <a:moveTo>
                    <a:pt x="128" y="1"/>
                  </a:moveTo>
                  <a:cubicBezTo>
                    <a:pt x="63" y="1"/>
                    <a:pt x="0" y="42"/>
                    <a:pt x="30" y="126"/>
                  </a:cubicBezTo>
                  <a:cubicBezTo>
                    <a:pt x="42" y="197"/>
                    <a:pt x="90" y="257"/>
                    <a:pt x="161" y="269"/>
                  </a:cubicBezTo>
                  <a:cubicBezTo>
                    <a:pt x="172" y="273"/>
                    <a:pt x="182" y="275"/>
                    <a:pt x="191" y="275"/>
                  </a:cubicBezTo>
                  <a:cubicBezTo>
                    <a:pt x="232" y="275"/>
                    <a:pt x="256" y="234"/>
                    <a:pt x="256" y="185"/>
                  </a:cubicBezTo>
                  <a:cubicBezTo>
                    <a:pt x="256" y="162"/>
                    <a:pt x="244" y="138"/>
                    <a:pt x="244" y="126"/>
                  </a:cubicBezTo>
                  <a:cubicBezTo>
                    <a:pt x="262" y="42"/>
                    <a:pt x="19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3054;p44">
              <a:extLst>
                <a:ext uri="{FF2B5EF4-FFF2-40B4-BE49-F238E27FC236}">
                  <a16:creationId xmlns:a16="http://schemas.microsoft.com/office/drawing/2014/main" id="{18DED0FA-E522-BB01-761C-3BD7C7BBF283}"/>
                </a:ext>
              </a:extLst>
            </p:cNvPr>
            <p:cNvSpPr/>
            <p:nvPr/>
          </p:nvSpPr>
          <p:spPr>
            <a:xfrm>
              <a:off x="3735300" y="2583175"/>
              <a:ext cx="18450" cy="16450"/>
            </a:xfrm>
            <a:custGeom>
              <a:avLst/>
              <a:gdLst/>
              <a:ahLst/>
              <a:cxnLst/>
              <a:rect l="l" t="t" r="r" b="b"/>
              <a:pathLst>
                <a:path w="738" h="658" extrusionOk="0">
                  <a:moveTo>
                    <a:pt x="726" y="1"/>
                  </a:moveTo>
                  <a:cubicBezTo>
                    <a:pt x="595" y="49"/>
                    <a:pt x="476" y="144"/>
                    <a:pt x="357" y="239"/>
                  </a:cubicBezTo>
                  <a:cubicBezTo>
                    <a:pt x="238" y="346"/>
                    <a:pt x="83" y="430"/>
                    <a:pt x="11" y="596"/>
                  </a:cubicBezTo>
                  <a:cubicBezTo>
                    <a:pt x="1" y="617"/>
                    <a:pt x="19" y="658"/>
                    <a:pt x="48" y="658"/>
                  </a:cubicBezTo>
                  <a:cubicBezTo>
                    <a:pt x="51" y="658"/>
                    <a:pt x="55" y="657"/>
                    <a:pt x="59" y="656"/>
                  </a:cubicBezTo>
                  <a:cubicBezTo>
                    <a:pt x="202" y="596"/>
                    <a:pt x="297" y="477"/>
                    <a:pt x="416" y="370"/>
                  </a:cubicBezTo>
                  <a:cubicBezTo>
                    <a:pt x="523" y="287"/>
                    <a:pt x="654" y="168"/>
                    <a:pt x="726" y="25"/>
                  </a:cubicBezTo>
                  <a:cubicBezTo>
                    <a:pt x="738" y="13"/>
                    <a:pt x="726" y="1"/>
                    <a:pt x="72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3055;p44">
              <a:extLst>
                <a:ext uri="{FF2B5EF4-FFF2-40B4-BE49-F238E27FC236}">
                  <a16:creationId xmlns:a16="http://schemas.microsoft.com/office/drawing/2014/main" id="{D936D6E9-A821-244D-C805-4D71856E22F4}"/>
                </a:ext>
              </a:extLst>
            </p:cNvPr>
            <p:cNvSpPr/>
            <p:nvPr/>
          </p:nvSpPr>
          <p:spPr>
            <a:xfrm>
              <a:off x="3699925" y="2607125"/>
              <a:ext cx="26275" cy="21075"/>
            </a:xfrm>
            <a:custGeom>
              <a:avLst/>
              <a:gdLst/>
              <a:ahLst/>
              <a:cxnLst/>
              <a:rect l="l" t="t" r="r" b="b"/>
              <a:pathLst>
                <a:path w="1051" h="843" extrusionOk="0">
                  <a:moveTo>
                    <a:pt x="947" y="0"/>
                  </a:moveTo>
                  <a:cubicBezTo>
                    <a:pt x="931" y="0"/>
                    <a:pt x="916" y="6"/>
                    <a:pt x="903" y="19"/>
                  </a:cubicBezTo>
                  <a:cubicBezTo>
                    <a:pt x="772" y="162"/>
                    <a:pt x="629" y="281"/>
                    <a:pt x="474" y="400"/>
                  </a:cubicBezTo>
                  <a:cubicBezTo>
                    <a:pt x="331" y="519"/>
                    <a:pt x="152" y="603"/>
                    <a:pt x="33" y="757"/>
                  </a:cubicBezTo>
                  <a:cubicBezTo>
                    <a:pt x="0" y="779"/>
                    <a:pt x="28" y="842"/>
                    <a:pt x="61" y="842"/>
                  </a:cubicBezTo>
                  <a:cubicBezTo>
                    <a:pt x="64" y="842"/>
                    <a:pt x="66" y="842"/>
                    <a:pt x="69" y="841"/>
                  </a:cubicBezTo>
                  <a:cubicBezTo>
                    <a:pt x="236" y="781"/>
                    <a:pt x="391" y="650"/>
                    <a:pt x="522" y="543"/>
                  </a:cubicBezTo>
                  <a:cubicBezTo>
                    <a:pt x="688" y="412"/>
                    <a:pt x="831" y="257"/>
                    <a:pt x="986" y="114"/>
                  </a:cubicBezTo>
                  <a:cubicBezTo>
                    <a:pt x="1051" y="68"/>
                    <a:pt x="1000" y="0"/>
                    <a:pt x="9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3056;p44">
              <a:extLst>
                <a:ext uri="{FF2B5EF4-FFF2-40B4-BE49-F238E27FC236}">
                  <a16:creationId xmlns:a16="http://schemas.microsoft.com/office/drawing/2014/main" id="{088FE9C7-BF94-3961-32BB-F455634A5AEA}"/>
                </a:ext>
              </a:extLst>
            </p:cNvPr>
            <p:cNvSpPr/>
            <p:nvPr/>
          </p:nvSpPr>
          <p:spPr>
            <a:xfrm>
              <a:off x="3691100" y="2604250"/>
              <a:ext cx="33675" cy="20200"/>
            </a:xfrm>
            <a:custGeom>
              <a:avLst/>
              <a:gdLst/>
              <a:ahLst/>
              <a:cxnLst/>
              <a:rect l="l" t="t" r="r" b="b"/>
              <a:pathLst>
                <a:path w="1347" h="808" extrusionOk="0">
                  <a:moveTo>
                    <a:pt x="1311" y="0"/>
                  </a:moveTo>
                  <a:cubicBezTo>
                    <a:pt x="1308" y="0"/>
                    <a:pt x="1305" y="1"/>
                    <a:pt x="1303" y="3"/>
                  </a:cubicBezTo>
                  <a:cubicBezTo>
                    <a:pt x="922" y="277"/>
                    <a:pt x="327" y="372"/>
                    <a:pt x="29" y="753"/>
                  </a:cubicBezTo>
                  <a:cubicBezTo>
                    <a:pt x="0" y="773"/>
                    <a:pt x="18" y="807"/>
                    <a:pt x="45" y="807"/>
                  </a:cubicBezTo>
                  <a:cubicBezTo>
                    <a:pt x="51" y="807"/>
                    <a:pt x="58" y="806"/>
                    <a:pt x="65" y="801"/>
                  </a:cubicBezTo>
                  <a:cubicBezTo>
                    <a:pt x="303" y="682"/>
                    <a:pt x="517" y="539"/>
                    <a:pt x="732" y="420"/>
                  </a:cubicBezTo>
                  <a:cubicBezTo>
                    <a:pt x="946" y="313"/>
                    <a:pt x="1137" y="194"/>
                    <a:pt x="1327" y="51"/>
                  </a:cubicBezTo>
                  <a:cubicBezTo>
                    <a:pt x="1347" y="21"/>
                    <a:pt x="1326" y="0"/>
                    <a:pt x="13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3057;p44">
              <a:extLst>
                <a:ext uri="{FF2B5EF4-FFF2-40B4-BE49-F238E27FC236}">
                  <a16:creationId xmlns:a16="http://schemas.microsoft.com/office/drawing/2014/main" id="{A3C745D7-2C63-8C20-9FB0-5770AA95A024}"/>
                </a:ext>
              </a:extLst>
            </p:cNvPr>
            <p:cNvSpPr/>
            <p:nvPr/>
          </p:nvSpPr>
          <p:spPr>
            <a:xfrm>
              <a:off x="3677000" y="2623925"/>
              <a:ext cx="10250" cy="7000"/>
            </a:xfrm>
            <a:custGeom>
              <a:avLst/>
              <a:gdLst/>
              <a:ahLst/>
              <a:cxnLst/>
              <a:rect l="l" t="t" r="r" b="b"/>
              <a:pathLst>
                <a:path w="410" h="280" extrusionOk="0">
                  <a:moveTo>
                    <a:pt x="335" y="0"/>
                  </a:moveTo>
                  <a:cubicBezTo>
                    <a:pt x="330" y="0"/>
                    <a:pt x="325" y="1"/>
                    <a:pt x="319" y="2"/>
                  </a:cubicBezTo>
                  <a:cubicBezTo>
                    <a:pt x="212" y="62"/>
                    <a:pt x="81" y="121"/>
                    <a:pt x="10" y="228"/>
                  </a:cubicBezTo>
                  <a:cubicBezTo>
                    <a:pt x="0" y="258"/>
                    <a:pt x="14" y="279"/>
                    <a:pt x="33" y="279"/>
                  </a:cubicBezTo>
                  <a:cubicBezTo>
                    <a:pt x="37" y="279"/>
                    <a:pt x="41" y="278"/>
                    <a:pt x="46" y="276"/>
                  </a:cubicBezTo>
                  <a:cubicBezTo>
                    <a:pt x="188" y="240"/>
                    <a:pt x="272" y="145"/>
                    <a:pt x="367" y="50"/>
                  </a:cubicBezTo>
                  <a:cubicBezTo>
                    <a:pt x="409" y="39"/>
                    <a:pt x="376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3058;p44">
              <a:extLst>
                <a:ext uri="{FF2B5EF4-FFF2-40B4-BE49-F238E27FC236}">
                  <a16:creationId xmlns:a16="http://schemas.microsoft.com/office/drawing/2014/main" id="{DF235A79-5FBD-72EB-6F0F-D021C7315242}"/>
                </a:ext>
              </a:extLst>
            </p:cNvPr>
            <p:cNvSpPr/>
            <p:nvPr/>
          </p:nvSpPr>
          <p:spPr>
            <a:xfrm>
              <a:off x="3651925" y="2631050"/>
              <a:ext cx="22650" cy="6175"/>
            </a:xfrm>
            <a:custGeom>
              <a:avLst/>
              <a:gdLst/>
              <a:ahLst/>
              <a:cxnLst/>
              <a:rect l="l" t="t" r="r" b="b"/>
              <a:pathLst>
                <a:path w="906" h="247" extrusionOk="0">
                  <a:moveTo>
                    <a:pt x="182" y="1"/>
                  </a:moveTo>
                  <a:cubicBezTo>
                    <a:pt x="129" y="1"/>
                    <a:pt x="77" y="3"/>
                    <a:pt x="25" y="3"/>
                  </a:cubicBezTo>
                  <a:cubicBezTo>
                    <a:pt x="1" y="3"/>
                    <a:pt x="1" y="27"/>
                    <a:pt x="1" y="50"/>
                  </a:cubicBezTo>
                  <a:cubicBezTo>
                    <a:pt x="59" y="196"/>
                    <a:pt x="175" y="247"/>
                    <a:pt x="309" y="247"/>
                  </a:cubicBezTo>
                  <a:cubicBezTo>
                    <a:pt x="504" y="247"/>
                    <a:pt x="739" y="140"/>
                    <a:pt x="894" y="62"/>
                  </a:cubicBezTo>
                  <a:cubicBezTo>
                    <a:pt x="906" y="62"/>
                    <a:pt x="894" y="50"/>
                    <a:pt x="894" y="50"/>
                  </a:cubicBezTo>
                  <a:cubicBezTo>
                    <a:pt x="810" y="62"/>
                    <a:pt x="733" y="74"/>
                    <a:pt x="656" y="74"/>
                  </a:cubicBezTo>
                  <a:cubicBezTo>
                    <a:pt x="578" y="74"/>
                    <a:pt x="501" y="62"/>
                    <a:pt x="418" y="27"/>
                  </a:cubicBezTo>
                  <a:cubicBezTo>
                    <a:pt x="339" y="5"/>
                    <a:pt x="260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13059;p44">
              <a:extLst>
                <a:ext uri="{FF2B5EF4-FFF2-40B4-BE49-F238E27FC236}">
                  <a16:creationId xmlns:a16="http://schemas.microsoft.com/office/drawing/2014/main" id="{AEDBCCC9-D534-52D8-9721-1736B93F8A0C}"/>
                </a:ext>
              </a:extLst>
            </p:cNvPr>
            <p:cNvSpPr/>
            <p:nvPr/>
          </p:nvSpPr>
          <p:spPr>
            <a:xfrm>
              <a:off x="3637650" y="2607325"/>
              <a:ext cx="10150" cy="19900"/>
            </a:xfrm>
            <a:custGeom>
              <a:avLst/>
              <a:gdLst/>
              <a:ahLst/>
              <a:cxnLst/>
              <a:rect l="l" t="t" r="r" b="b"/>
              <a:pathLst>
                <a:path w="406" h="796" extrusionOk="0">
                  <a:moveTo>
                    <a:pt x="223" y="1"/>
                  </a:moveTo>
                  <a:cubicBezTo>
                    <a:pt x="195" y="1"/>
                    <a:pt x="167" y="11"/>
                    <a:pt x="143" y="35"/>
                  </a:cubicBezTo>
                  <a:cubicBezTo>
                    <a:pt x="0" y="190"/>
                    <a:pt x="36" y="487"/>
                    <a:pt x="96" y="690"/>
                  </a:cubicBezTo>
                  <a:cubicBezTo>
                    <a:pt x="107" y="726"/>
                    <a:pt x="143" y="773"/>
                    <a:pt x="203" y="785"/>
                  </a:cubicBezTo>
                  <a:cubicBezTo>
                    <a:pt x="211" y="785"/>
                    <a:pt x="234" y="796"/>
                    <a:pt x="242" y="796"/>
                  </a:cubicBezTo>
                  <a:cubicBezTo>
                    <a:pt x="246" y="796"/>
                    <a:pt x="246" y="793"/>
                    <a:pt x="238" y="785"/>
                  </a:cubicBezTo>
                  <a:lnTo>
                    <a:pt x="238" y="785"/>
                  </a:lnTo>
                  <a:cubicBezTo>
                    <a:pt x="249" y="790"/>
                    <a:pt x="260" y="793"/>
                    <a:pt x="271" y="793"/>
                  </a:cubicBezTo>
                  <a:cubicBezTo>
                    <a:pt x="313" y="793"/>
                    <a:pt x="357" y="761"/>
                    <a:pt x="357" y="714"/>
                  </a:cubicBezTo>
                  <a:cubicBezTo>
                    <a:pt x="357" y="723"/>
                    <a:pt x="359" y="727"/>
                    <a:pt x="362" y="727"/>
                  </a:cubicBezTo>
                  <a:cubicBezTo>
                    <a:pt x="368" y="727"/>
                    <a:pt x="381" y="699"/>
                    <a:pt x="381" y="690"/>
                  </a:cubicBezTo>
                  <a:lnTo>
                    <a:pt x="381" y="607"/>
                  </a:lnTo>
                  <a:cubicBezTo>
                    <a:pt x="357" y="547"/>
                    <a:pt x="357" y="487"/>
                    <a:pt x="357" y="428"/>
                  </a:cubicBezTo>
                  <a:cubicBezTo>
                    <a:pt x="357" y="297"/>
                    <a:pt x="405" y="166"/>
                    <a:pt x="334" y="59"/>
                  </a:cubicBezTo>
                  <a:cubicBezTo>
                    <a:pt x="305" y="23"/>
                    <a:pt x="264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3060;p44">
              <a:extLst>
                <a:ext uri="{FF2B5EF4-FFF2-40B4-BE49-F238E27FC236}">
                  <a16:creationId xmlns:a16="http://schemas.microsoft.com/office/drawing/2014/main" id="{5241086A-F621-0AA5-CD25-C3E557191E6A}"/>
                </a:ext>
              </a:extLst>
            </p:cNvPr>
            <p:cNvSpPr/>
            <p:nvPr/>
          </p:nvSpPr>
          <p:spPr>
            <a:xfrm>
              <a:off x="3630200" y="2586175"/>
              <a:ext cx="16400" cy="18050"/>
            </a:xfrm>
            <a:custGeom>
              <a:avLst/>
              <a:gdLst/>
              <a:ahLst/>
              <a:cxnLst/>
              <a:rect l="l" t="t" r="r" b="b"/>
              <a:pathLst>
                <a:path w="656" h="722" extrusionOk="0">
                  <a:moveTo>
                    <a:pt x="195" y="1"/>
                  </a:moveTo>
                  <a:cubicBezTo>
                    <a:pt x="178" y="1"/>
                    <a:pt x="161" y="4"/>
                    <a:pt x="144" y="12"/>
                  </a:cubicBezTo>
                  <a:cubicBezTo>
                    <a:pt x="1" y="71"/>
                    <a:pt x="155" y="202"/>
                    <a:pt x="215" y="250"/>
                  </a:cubicBezTo>
                  <a:cubicBezTo>
                    <a:pt x="346" y="357"/>
                    <a:pt x="465" y="476"/>
                    <a:pt x="501" y="655"/>
                  </a:cubicBezTo>
                  <a:cubicBezTo>
                    <a:pt x="511" y="702"/>
                    <a:pt x="542" y="721"/>
                    <a:pt x="574" y="721"/>
                  </a:cubicBezTo>
                  <a:cubicBezTo>
                    <a:pt x="614" y="721"/>
                    <a:pt x="655" y="690"/>
                    <a:pt x="655" y="643"/>
                  </a:cubicBezTo>
                  <a:cubicBezTo>
                    <a:pt x="644" y="488"/>
                    <a:pt x="584" y="357"/>
                    <a:pt x="501" y="238"/>
                  </a:cubicBezTo>
                  <a:cubicBezTo>
                    <a:pt x="428" y="155"/>
                    <a:pt x="311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3061;p44">
              <a:extLst>
                <a:ext uri="{FF2B5EF4-FFF2-40B4-BE49-F238E27FC236}">
                  <a16:creationId xmlns:a16="http://schemas.microsoft.com/office/drawing/2014/main" id="{8E2C5BC4-D628-1D18-7717-8AA5EB7399A7}"/>
                </a:ext>
              </a:extLst>
            </p:cNvPr>
            <p:cNvSpPr/>
            <p:nvPr/>
          </p:nvSpPr>
          <p:spPr>
            <a:xfrm>
              <a:off x="3615100" y="2573750"/>
              <a:ext cx="18625" cy="15150"/>
            </a:xfrm>
            <a:custGeom>
              <a:avLst/>
              <a:gdLst/>
              <a:ahLst/>
              <a:cxnLst/>
              <a:rect l="l" t="t" r="r" b="b"/>
              <a:pathLst>
                <a:path w="745" h="606" extrusionOk="0">
                  <a:moveTo>
                    <a:pt x="33" y="1"/>
                  </a:moveTo>
                  <a:cubicBezTo>
                    <a:pt x="19" y="1"/>
                    <a:pt x="0" y="24"/>
                    <a:pt x="9" y="33"/>
                  </a:cubicBezTo>
                  <a:cubicBezTo>
                    <a:pt x="93" y="330"/>
                    <a:pt x="402" y="557"/>
                    <a:pt x="700" y="604"/>
                  </a:cubicBezTo>
                  <a:cubicBezTo>
                    <a:pt x="702" y="605"/>
                    <a:pt x="704" y="606"/>
                    <a:pt x="706" y="606"/>
                  </a:cubicBezTo>
                  <a:cubicBezTo>
                    <a:pt x="728" y="606"/>
                    <a:pt x="744" y="555"/>
                    <a:pt x="712" y="545"/>
                  </a:cubicBezTo>
                  <a:cubicBezTo>
                    <a:pt x="414" y="449"/>
                    <a:pt x="283" y="187"/>
                    <a:pt x="45" y="9"/>
                  </a:cubicBezTo>
                  <a:cubicBezTo>
                    <a:pt x="42" y="3"/>
                    <a:pt x="38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3062;p44">
              <a:extLst>
                <a:ext uri="{FF2B5EF4-FFF2-40B4-BE49-F238E27FC236}">
                  <a16:creationId xmlns:a16="http://schemas.microsoft.com/office/drawing/2014/main" id="{5DF42946-FE4F-9A1C-457A-74BA4C9AD5B7}"/>
                </a:ext>
              </a:extLst>
            </p:cNvPr>
            <p:cNvSpPr/>
            <p:nvPr/>
          </p:nvSpPr>
          <p:spPr>
            <a:xfrm>
              <a:off x="3613525" y="2545825"/>
              <a:ext cx="7775" cy="18050"/>
            </a:xfrm>
            <a:custGeom>
              <a:avLst/>
              <a:gdLst/>
              <a:ahLst/>
              <a:cxnLst/>
              <a:rect l="l" t="t" r="r" b="b"/>
              <a:pathLst>
                <a:path w="311" h="722" extrusionOk="0">
                  <a:moveTo>
                    <a:pt x="156" y="1"/>
                  </a:moveTo>
                  <a:cubicBezTo>
                    <a:pt x="141" y="1"/>
                    <a:pt x="126" y="7"/>
                    <a:pt x="120" y="19"/>
                  </a:cubicBezTo>
                  <a:cubicBezTo>
                    <a:pt x="1" y="221"/>
                    <a:pt x="37" y="447"/>
                    <a:pt x="37" y="685"/>
                  </a:cubicBezTo>
                  <a:cubicBezTo>
                    <a:pt x="21" y="708"/>
                    <a:pt x="31" y="721"/>
                    <a:pt x="43" y="721"/>
                  </a:cubicBezTo>
                  <a:cubicBezTo>
                    <a:pt x="49" y="721"/>
                    <a:pt x="56" y="718"/>
                    <a:pt x="60" y="709"/>
                  </a:cubicBezTo>
                  <a:cubicBezTo>
                    <a:pt x="179" y="495"/>
                    <a:pt x="310" y="269"/>
                    <a:pt x="191" y="19"/>
                  </a:cubicBezTo>
                  <a:cubicBezTo>
                    <a:pt x="185" y="7"/>
                    <a:pt x="17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3063;p44">
              <a:extLst>
                <a:ext uri="{FF2B5EF4-FFF2-40B4-BE49-F238E27FC236}">
                  <a16:creationId xmlns:a16="http://schemas.microsoft.com/office/drawing/2014/main" id="{CD0BA8FF-C0F8-EE77-BE45-2642A1A87B31}"/>
                </a:ext>
              </a:extLst>
            </p:cNvPr>
            <p:cNvSpPr/>
            <p:nvPr/>
          </p:nvSpPr>
          <p:spPr>
            <a:xfrm>
              <a:off x="3617700" y="2528000"/>
              <a:ext cx="1425" cy="3350"/>
            </a:xfrm>
            <a:custGeom>
              <a:avLst/>
              <a:gdLst/>
              <a:ahLst/>
              <a:cxnLst/>
              <a:rect l="l" t="t" r="r" b="b"/>
              <a:pathLst>
                <a:path w="57" h="134" extrusionOk="0">
                  <a:moveTo>
                    <a:pt x="42" y="0"/>
                  </a:moveTo>
                  <a:cubicBezTo>
                    <a:pt x="37" y="0"/>
                    <a:pt x="31" y="2"/>
                    <a:pt x="24" y="5"/>
                  </a:cubicBezTo>
                  <a:cubicBezTo>
                    <a:pt x="1" y="29"/>
                    <a:pt x="1" y="77"/>
                    <a:pt x="1" y="124"/>
                  </a:cubicBezTo>
                  <a:cubicBezTo>
                    <a:pt x="1" y="130"/>
                    <a:pt x="4" y="133"/>
                    <a:pt x="7" y="133"/>
                  </a:cubicBezTo>
                  <a:cubicBezTo>
                    <a:pt x="10" y="133"/>
                    <a:pt x="12" y="130"/>
                    <a:pt x="12" y="124"/>
                  </a:cubicBezTo>
                  <a:cubicBezTo>
                    <a:pt x="12" y="89"/>
                    <a:pt x="12" y="53"/>
                    <a:pt x="48" y="17"/>
                  </a:cubicBezTo>
                  <a:cubicBezTo>
                    <a:pt x="57" y="9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3064;p44">
              <a:extLst>
                <a:ext uri="{FF2B5EF4-FFF2-40B4-BE49-F238E27FC236}">
                  <a16:creationId xmlns:a16="http://schemas.microsoft.com/office/drawing/2014/main" id="{9B9B6540-BFD0-7AF3-BC05-A16637DA40F0}"/>
                </a:ext>
              </a:extLst>
            </p:cNvPr>
            <p:cNvSpPr/>
            <p:nvPr/>
          </p:nvSpPr>
          <p:spPr>
            <a:xfrm>
              <a:off x="3618425" y="2505675"/>
              <a:ext cx="2575" cy="7900"/>
            </a:xfrm>
            <a:custGeom>
              <a:avLst/>
              <a:gdLst/>
              <a:ahLst/>
              <a:cxnLst/>
              <a:rect l="l" t="t" r="r" b="b"/>
              <a:pathLst>
                <a:path w="103" h="316" extrusionOk="0">
                  <a:moveTo>
                    <a:pt x="74" y="0"/>
                  </a:moveTo>
                  <a:cubicBezTo>
                    <a:pt x="70" y="0"/>
                    <a:pt x="67" y="2"/>
                    <a:pt x="67" y="5"/>
                  </a:cubicBezTo>
                  <a:cubicBezTo>
                    <a:pt x="43" y="89"/>
                    <a:pt x="7" y="184"/>
                    <a:pt x="7" y="267"/>
                  </a:cubicBezTo>
                  <a:cubicBezTo>
                    <a:pt x="1" y="301"/>
                    <a:pt x="17" y="315"/>
                    <a:pt x="32" y="315"/>
                  </a:cubicBezTo>
                  <a:cubicBezTo>
                    <a:pt x="44" y="315"/>
                    <a:pt x="55" y="307"/>
                    <a:pt x="55" y="291"/>
                  </a:cubicBezTo>
                  <a:cubicBezTo>
                    <a:pt x="55" y="196"/>
                    <a:pt x="79" y="112"/>
                    <a:pt x="103" y="17"/>
                  </a:cubicBezTo>
                  <a:cubicBezTo>
                    <a:pt x="103" y="9"/>
                    <a:pt x="85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3065;p44">
              <a:extLst>
                <a:ext uri="{FF2B5EF4-FFF2-40B4-BE49-F238E27FC236}">
                  <a16:creationId xmlns:a16="http://schemas.microsoft.com/office/drawing/2014/main" id="{8008FD09-B1A0-E0F1-AC6A-6D6E0277C5F8}"/>
                </a:ext>
              </a:extLst>
            </p:cNvPr>
            <p:cNvSpPr/>
            <p:nvPr/>
          </p:nvSpPr>
          <p:spPr>
            <a:xfrm>
              <a:off x="3625950" y="2480775"/>
              <a:ext cx="4175" cy="7950"/>
            </a:xfrm>
            <a:custGeom>
              <a:avLst/>
              <a:gdLst/>
              <a:ahLst/>
              <a:cxnLst/>
              <a:rect l="l" t="t" r="r" b="b"/>
              <a:pathLst>
                <a:path w="167" h="318" extrusionOk="0">
                  <a:moveTo>
                    <a:pt x="150" y="1"/>
                  </a:moveTo>
                  <a:cubicBezTo>
                    <a:pt x="145" y="1"/>
                    <a:pt x="139" y="5"/>
                    <a:pt x="135" y="13"/>
                  </a:cubicBezTo>
                  <a:cubicBezTo>
                    <a:pt x="75" y="108"/>
                    <a:pt x="52" y="192"/>
                    <a:pt x="16" y="287"/>
                  </a:cubicBezTo>
                  <a:cubicBezTo>
                    <a:pt x="1" y="302"/>
                    <a:pt x="14" y="317"/>
                    <a:pt x="29" y="317"/>
                  </a:cubicBezTo>
                  <a:cubicBezTo>
                    <a:pt x="38" y="317"/>
                    <a:pt x="47" y="312"/>
                    <a:pt x="52" y="299"/>
                  </a:cubicBezTo>
                  <a:cubicBezTo>
                    <a:pt x="87" y="215"/>
                    <a:pt x="99" y="120"/>
                    <a:pt x="159" y="37"/>
                  </a:cubicBezTo>
                  <a:cubicBezTo>
                    <a:pt x="166" y="14"/>
                    <a:pt x="159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3066;p44">
              <a:extLst>
                <a:ext uri="{FF2B5EF4-FFF2-40B4-BE49-F238E27FC236}">
                  <a16:creationId xmlns:a16="http://schemas.microsoft.com/office/drawing/2014/main" id="{37F47772-ADAE-2F25-9A1D-BD426BB6B642}"/>
                </a:ext>
              </a:extLst>
            </p:cNvPr>
            <p:cNvSpPr/>
            <p:nvPr/>
          </p:nvSpPr>
          <p:spPr>
            <a:xfrm>
              <a:off x="3639325" y="2459950"/>
              <a:ext cx="8175" cy="7725"/>
            </a:xfrm>
            <a:custGeom>
              <a:avLst/>
              <a:gdLst/>
              <a:ahLst/>
              <a:cxnLst/>
              <a:rect l="l" t="t" r="r" b="b"/>
              <a:pathLst>
                <a:path w="327" h="309" extrusionOk="0">
                  <a:moveTo>
                    <a:pt x="279" y="1"/>
                  </a:moveTo>
                  <a:cubicBezTo>
                    <a:pt x="148" y="25"/>
                    <a:pt x="76" y="120"/>
                    <a:pt x="17" y="239"/>
                  </a:cubicBezTo>
                  <a:cubicBezTo>
                    <a:pt x="1" y="279"/>
                    <a:pt x="23" y="309"/>
                    <a:pt x="50" y="309"/>
                  </a:cubicBezTo>
                  <a:cubicBezTo>
                    <a:pt x="63" y="309"/>
                    <a:pt x="77" y="302"/>
                    <a:pt x="88" y="286"/>
                  </a:cubicBezTo>
                  <a:cubicBezTo>
                    <a:pt x="148" y="179"/>
                    <a:pt x="231" y="120"/>
                    <a:pt x="314" y="48"/>
                  </a:cubicBezTo>
                  <a:cubicBezTo>
                    <a:pt x="326" y="25"/>
                    <a:pt x="314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3067;p44">
              <a:extLst>
                <a:ext uri="{FF2B5EF4-FFF2-40B4-BE49-F238E27FC236}">
                  <a16:creationId xmlns:a16="http://schemas.microsoft.com/office/drawing/2014/main" id="{9ED3B12C-A820-5AA9-B6E6-0253C0DA1522}"/>
                </a:ext>
              </a:extLst>
            </p:cNvPr>
            <p:cNvSpPr/>
            <p:nvPr/>
          </p:nvSpPr>
          <p:spPr>
            <a:xfrm>
              <a:off x="3667125" y="2452800"/>
              <a:ext cx="15800" cy="6875"/>
            </a:xfrm>
            <a:custGeom>
              <a:avLst/>
              <a:gdLst/>
              <a:ahLst/>
              <a:cxnLst/>
              <a:rect l="l" t="t" r="r" b="b"/>
              <a:pathLst>
                <a:path w="632" h="275" extrusionOk="0">
                  <a:moveTo>
                    <a:pt x="36" y="1"/>
                  </a:moveTo>
                  <a:cubicBezTo>
                    <a:pt x="12" y="25"/>
                    <a:pt x="0" y="61"/>
                    <a:pt x="36" y="61"/>
                  </a:cubicBezTo>
                  <a:cubicBezTo>
                    <a:pt x="143" y="84"/>
                    <a:pt x="250" y="144"/>
                    <a:pt x="357" y="180"/>
                  </a:cubicBezTo>
                  <a:cubicBezTo>
                    <a:pt x="429" y="227"/>
                    <a:pt x="524" y="275"/>
                    <a:pt x="595" y="275"/>
                  </a:cubicBezTo>
                  <a:cubicBezTo>
                    <a:pt x="607" y="275"/>
                    <a:pt x="631" y="239"/>
                    <a:pt x="607" y="227"/>
                  </a:cubicBezTo>
                  <a:cubicBezTo>
                    <a:pt x="536" y="168"/>
                    <a:pt x="417" y="144"/>
                    <a:pt x="333" y="96"/>
                  </a:cubicBezTo>
                  <a:cubicBezTo>
                    <a:pt x="238" y="49"/>
                    <a:pt x="131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3068;p44">
              <a:extLst>
                <a:ext uri="{FF2B5EF4-FFF2-40B4-BE49-F238E27FC236}">
                  <a16:creationId xmlns:a16="http://schemas.microsoft.com/office/drawing/2014/main" id="{0D9D2777-733D-D96F-D07A-A1E7B736CBE7}"/>
                </a:ext>
              </a:extLst>
            </p:cNvPr>
            <p:cNvSpPr/>
            <p:nvPr/>
          </p:nvSpPr>
          <p:spPr>
            <a:xfrm>
              <a:off x="3697850" y="2466150"/>
              <a:ext cx="62275" cy="20425"/>
            </a:xfrm>
            <a:custGeom>
              <a:avLst/>
              <a:gdLst/>
              <a:ahLst/>
              <a:cxnLst/>
              <a:rect l="l" t="t" r="r" b="b"/>
              <a:pathLst>
                <a:path w="2491" h="817" extrusionOk="0">
                  <a:moveTo>
                    <a:pt x="24" y="0"/>
                  </a:moveTo>
                  <a:cubicBezTo>
                    <a:pt x="7" y="0"/>
                    <a:pt x="1" y="28"/>
                    <a:pt x="21" y="38"/>
                  </a:cubicBezTo>
                  <a:cubicBezTo>
                    <a:pt x="390" y="181"/>
                    <a:pt x="747" y="348"/>
                    <a:pt x="1140" y="443"/>
                  </a:cubicBezTo>
                  <a:cubicBezTo>
                    <a:pt x="1557" y="527"/>
                    <a:pt x="2021" y="598"/>
                    <a:pt x="2402" y="812"/>
                  </a:cubicBezTo>
                  <a:cubicBezTo>
                    <a:pt x="2410" y="815"/>
                    <a:pt x="2417" y="817"/>
                    <a:pt x="2423" y="817"/>
                  </a:cubicBezTo>
                  <a:cubicBezTo>
                    <a:pt x="2469" y="817"/>
                    <a:pt x="2490" y="751"/>
                    <a:pt x="2438" y="741"/>
                  </a:cubicBezTo>
                  <a:cubicBezTo>
                    <a:pt x="2021" y="598"/>
                    <a:pt x="1676" y="443"/>
                    <a:pt x="1259" y="348"/>
                  </a:cubicBezTo>
                  <a:cubicBezTo>
                    <a:pt x="843" y="253"/>
                    <a:pt x="450" y="74"/>
                    <a:pt x="33" y="3"/>
                  </a:cubicBezTo>
                  <a:cubicBezTo>
                    <a:pt x="30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3069;p44">
              <a:extLst>
                <a:ext uri="{FF2B5EF4-FFF2-40B4-BE49-F238E27FC236}">
                  <a16:creationId xmlns:a16="http://schemas.microsoft.com/office/drawing/2014/main" id="{0B56402E-F596-F68F-5856-D5D34B40EB1B}"/>
                </a:ext>
              </a:extLst>
            </p:cNvPr>
            <p:cNvSpPr/>
            <p:nvPr/>
          </p:nvSpPr>
          <p:spPr>
            <a:xfrm>
              <a:off x="3745025" y="2484475"/>
              <a:ext cx="13800" cy="15125"/>
            </a:xfrm>
            <a:custGeom>
              <a:avLst/>
              <a:gdLst/>
              <a:ahLst/>
              <a:cxnLst/>
              <a:rect l="l" t="t" r="r" b="b"/>
              <a:pathLst>
                <a:path w="552" h="605" extrusionOk="0">
                  <a:moveTo>
                    <a:pt x="50" y="0"/>
                  </a:moveTo>
                  <a:cubicBezTo>
                    <a:pt x="10" y="0"/>
                    <a:pt x="1" y="71"/>
                    <a:pt x="51" y="91"/>
                  </a:cubicBezTo>
                  <a:cubicBezTo>
                    <a:pt x="265" y="163"/>
                    <a:pt x="325" y="401"/>
                    <a:pt x="432" y="579"/>
                  </a:cubicBezTo>
                  <a:cubicBezTo>
                    <a:pt x="438" y="596"/>
                    <a:pt x="456" y="605"/>
                    <a:pt x="474" y="605"/>
                  </a:cubicBezTo>
                  <a:cubicBezTo>
                    <a:pt x="495" y="605"/>
                    <a:pt x="515" y="593"/>
                    <a:pt x="515" y="568"/>
                  </a:cubicBezTo>
                  <a:cubicBezTo>
                    <a:pt x="551" y="437"/>
                    <a:pt x="504" y="306"/>
                    <a:pt x="396" y="210"/>
                  </a:cubicBezTo>
                  <a:cubicBezTo>
                    <a:pt x="313" y="127"/>
                    <a:pt x="206" y="32"/>
                    <a:pt x="75" y="8"/>
                  </a:cubicBezTo>
                  <a:cubicBezTo>
                    <a:pt x="66" y="2"/>
                    <a:pt x="57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3070;p44">
              <a:extLst>
                <a:ext uri="{FF2B5EF4-FFF2-40B4-BE49-F238E27FC236}">
                  <a16:creationId xmlns:a16="http://schemas.microsoft.com/office/drawing/2014/main" id="{2E8E4273-E585-1D2B-C4B8-F139199A5561}"/>
                </a:ext>
              </a:extLst>
            </p:cNvPr>
            <p:cNvSpPr/>
            <p:nvPr/>
          </p:nvSpPr>
          <p:spPr>
            <a:xfrm>
              <a:off x="3747775" y="2511425"/>
              <a:ext cx="10450" cy="21775"/>
            </a:xfrm>
            <a:custGeom>
              <a:avLst/>
              <a:gdLst/>
              <a:ahLst/>
              <a:cxnLst/>
              <a:rect l="l" t="t" r="r" b="b"/>
              <a:pathLst>
                <a:path w="418" h="871" extrusionOk="0">
                  <a:moveTo>
                    <a:pt x="304" y="1"/>
                  </a:moveTo>
                  <a:cubicBezTo>
                    <a:pt x="289" y="1"/>
                    <a:pt x="273" y="8"/>
                    <a:pt x="263" y="25"/>
                  </a:cubicBezTo>
                  <a:cubicBezTo>
                    <a:pt x="155" y="180"/>
                    <a:pt x="1" y="371"/>
                    <a:pt x="24" y="561"/>
                  </a:cubicBezTo>
                  <a:cubicBezTo>
                    <a:pt x="36" y="740"/>
                    <a:pt x="203" y="871"/>
                    <a:pt x="358" y="871"/>
                  </a:cubicBezTo>
                  <a:cubicBezTo>
                    <a:pt x="405" y="871"/>
                    <a:pt x="417" y="835"/>
                    <a:pt x="394" y="799"/>
                  </a:cubicBezTo>
                  <a:cubicBezTo>
                    <a:pt x="274" y="692"/>
                    <a:pt x="120" y="668"/>
                    <a:pt x="167" y="478"/>
                  </a:cubicBezTo>
                  <a:cubicBezTo>
                    <a:pt x="203" y="335"/>
                    <a:pt x="286" y="204"/>
                    <a:pt x="346" y="85"/>
                  </a:cubicBezTo>
                  <a:cubicBezTo>
                    <a:pt x="380" y="43"/>
                    <a:pt x="342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3071;p44">
              <a:extLst>
                <a:ext uri="{FF2B5EF4-FFF2-40B4-BE49-F238E27FC236}">
                  <a16:creationId xmlns:a16="http://schemas.microsoft.com/office/drawing/2014/main" id="{D2D48F82-C06D-37E1-2C40-F12D978D2B5A}"/>
                </a:ext>
              </a:extLst>
            </p:cNvPr>
            <p:cNvSpPr/>
            <p:nvPr/>
          </p:nvSpPr>
          <p:spPr>
            <a:xfrm>
              <a:off x="3758200" y="2531400"/>
              <a:ext cx="11325" cy="14425"/>
            </a:xfrm>
            <a:custGeom>
              <a:avLst/>
              <a:gdLst/>
              <a:ahLst/>
              <a:cxnLst/>
              <a:rect l="l" t="t" r="r" b="b"/>
              <a:pathLst>
                <a:path w="453" h="577" extrusionOk="0">
                  <a:moveTo>
                    <a:pt x="36" y="0"/>
                  </a:moveTo>
                  <a:cubicBezTo>
                    <a:pt x="24" y="0"/>
                    <a:pt x="0" y="0"/>
                    <a:pt x="24" y="12"/>
                  </a:cubicBezTo>
                  <a:cubicBezTo>
                    <a:pt x="48" y="72"/>
                    <a:pt x="60" y="131"/>
                    <a:pt x="96" y="191"/>
                  </a:cubicBezTo>
                  <a:cubicBezTo>
                    <a:pt x="119" y="238"/>
                    <a:pt x="155" y="286"/>
                    <a:pt x="179" y="310"/>
                  </a:cubicBezTo>
                  <a:cubicBezTo>
                    <a:pt x="262" y="405"/>
                    <a:pt x="346" y="476"/>
                    <a:pt x="417" y="572"/>
                  </a:cubicBezTo>
                  <a:cubicBezTo>
                    <a:pt x="423" y="575"/>
                    <a:pt x="429" y="576"/>
                    <a:pt x="434" y="576"/>
                  </a:cubicBezTo>
                  <a:cubicBezTo>
                    <a:pt x="446" y="576"/>
                    <a:pt x="453" y="565"/>
                    <a:pt x="453" y="548"/>
                  </a:cubicBezTo>
                  <a:cubicBezTo>
                    <a:pt x="441" y="429"/>
                    <a:pt x="417" y="310"/>
                    <a:pt x="346" y="226"/>
                  </a:cubicBezTo>
                  <a:cubicBezTo>
                    <a:pt x="322" y="179"/>
                    <a:pt x="274" y="119"/>
                    <a:pt x="227" y="95"/>
                  </a:cubicBezTo>
                  <a:cubicBezTo>
                    <a:pt x="167" y="60"/>
                    <a:pt x="96" y="3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13072;p44">
              <a:extLst>
                <a:ext uri="{FF2B5EF4-FFF2-40B4-BE49-F238E27FC236}">
                  <a16:creationId xmlns:a16="http://schemas.microsoft.com/office/drawing/2014/main" id="{87230DB2-067F-172A-884C-73B5F16084E3}"/>
                </a:ext>
              </a:extLst>
            </p:cNvPr>
            <p:cNvSpPr/>
            <p:nvPr/>
          </p:nvSpPr>
          <p:spPr>
            <a:xfrm>
              <a:off x="3759800" y="2551475"/>
              <a:ext cx="15375" cy="26125"/>
            </a:xfrm>
            <a:custGeom>
              <a:avLst/>
              <a:gdLst/>
              <a:ahLst/>
              <a:cxnLst/>
              <a:rect l="l" t="t" r="r" b="b"/>
              <a:pathLst>
                <a:path w="615" h="1045" extrusionOk="0">
                  <a:moveTo>
                    <a:pt x="472" y="1"/>
                  </a:moveTo>
                  <a:cubicBezTo>
                    <a:pt x="432" y="1"/>
                    <a:pt x="394" y="28"/>
                    <a:pt x="401" y="78"/>
                  </a:cubicBezTo>
                  <a:cubicBezTo>
                    <a:pt x="436" y="447"/>
                    <a:pt x="198" y="662"/>
                    <a:pt x="32" y="971"/>
                  </a:cubicBezTo>
                  <a:cubicBezTo>
                    <a:pt x="1" y="1013"/>
                    <a:pt x="41" y="1045"/>
                    <a:pt x="84" y="1045"/>
                  </a:cubicBezTo>
                  <a:cubicBezTo>
                    <a:pt x="90" y="1045"/>
                    <a:pt x="97" y="1044"/>
                    <a:pt x="103" y="1043"/>
                  </a:cubicBezTo>
                  <a:cubicBezTo>
                    <a:pt x="448" y="900"/>
                    <a:pt x="615" y="435"/>
                    <a:pt x="555" y="66"/>
                  </a:cubicBezTo>
                  <a:cubicBezTo>
                    <a:pt x="544" y="22"/>
                    <a:pt x="5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3073;p44">
              <a:extLst>
                <a:ext uri="{FF2B5EF4-FFF2-40B4-BE49-F238E27FC236}">
                  <a16:creationId xmlns:a16="http://schemas.microsoft.com/office/drawing/2014/main" id="{A9003B9F-07E4-9E75-5E4B-B5396E4E0198}"/>
                </a:ext>
              </a:extLst>
            </p:cNvPr>
            <p:cNvSpPr/>
            <p:nvPr/>
          </p:nvSpPr>
          <p:spPr>
            <a:xfrm>
              <a:off x="3756175" y="2560275"/>
              <a:ext cx="23775" cy="36400"/>
            </a:xfrm>
            <a:custGeom>
              <a:avLst/>
              <a:gdLst/>
              <a:ahLst/>
              <a:cxnLst/>
              <a:rect l="l" t="t" r="r" b="b"/>
              <a:pathLst>
                <a:path w="951" h="1456" extrusionOk="0">
                  <a:moveTo>
                    <a:pt x="878" y="0"/>
                  </a:moveTo>
                  <a:cubicBezTo>
                    <a:pt x="861" y="0"/>
                    <a:pt x="843" y="12"/>
                    <a:pt x="843" y="36"/>
                  </a:cubicBezTo>
                  <a:cubicBezTo>
                    <a:pt x="879" y="607"/>
                    <a:pt x="439" y="1107"/>
                    <a:pt x="10" y="1417"/>
                  </a:cubicBezTo>
                  <a:cubicBezTo>
                    <a:pt x="0" y="1436"/>
                    <a:pt x="6" y="1456"/>
                    <a:pt x="15" y="1456"/>
                  </a:cubicBezTo>
                  <a:cubicBezTo>
                    <a:pt x="17" y="1456"/>
                    <a:pt x="20" y="1455"/>
                    <a:pt x="22" y="1453"/>
                  </a:cubicBezTo>
                  <a:cubicBezTo>
                    <a:pt x="522" y="1167"/>
                    <a:pt x="950" y="631"/>
                    <a:pt x="903" y="36"/>
                  </a:cubicBezTo>
                  <a:cubicBezTo>
                    <a:pt x="909" y="12"/>
                    <a:pt x="894" y="0"/>
                    <a:pt x="8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3074;p44">
              <a:extLst>
                <a:ext uri="{FF2B5EF4-FFF2-40B4-BE49-F238E27FC236}">
                  <a16:creationId xmlns:a16="http://schemas.microsoft.com/office/drawing/2014/main" id="{44D6320C-FB0E-639C-4346-37DFB42F7D90}"/>
                </a:ext>
              </a:extLst>
            </p:cNvPr>
            <p:cNvSpPr/>
            <p:nvPr/>
          </p:nvSpPr>
          <p:spPr>
            <a:xfrm>
              <a:off x="3740450" y="2606075"/>
              <a:ext cx="6350" cy="4300"/>
            </a:xfrm>
            <a:custGeom>
              <a:avLst/>
              <a:gdLst/>
              <a:ahLst/>
              <a:cxnLst/>
              <a:rect l="l" t="t" r="r" b="b"/>
              <a:pathLst>
                <a:path w="254" h="172" extrusionOk="0">
                  <a:moveTo>
                    <a:pt x="187" y="0"/>
                  </a:moveTo>
                  <a:cubicBezTo>
                    <a:pt x="183" y="0"/>
                    <a:pt x="179" y="1"/>
                    <a:pt x="175" y="2"/>
                  </a:cubicBezTo>
                  <a:cubicBezTo>
                    <a:pt x="115" y="37"/>
                    <a:pt x="55" y="61"/>
                    <a:pt x="20" y="121"/>
                  </a:cubicBezTo>
                  <a:cubicBezTo>
                    <a:pt x="0" y="150"/>
                    <a:pt x="13" y="171"/>
                    <a:pt x="31" y="171"/>
                  </a:cubicBezTo>
                  <a:cubicBezTo>
                    <a:pt x="35" y="171"/>
                    <a:pt x="39" y="170"/>
                    <a:pt x="44" y="168"/>
                  </a:cubicBezTo>
                  <a:cubicBezTo>
                    <a:pt x="103" y="121"/>
                    <a:pt x="151" y="97"/>
                    <a:pt x="210" y="61"/>
                  </a:cubicBezTo>
                  <a:cubicBezTo>
                    <a:pt x="254" y="50"/>
                    <a:pt x="228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3075;p44">
              <a:extLst>
                <a:ext uri="{FF2B5EF4-FFF2-40B4-BE49-F238E27FC236}">
                  <a16:creationId xmlns:a16="http://schemas.microsoft.com/office/drawing/2014/main" id="{5AA5A15B-EDC2-E1AD-9C99-F94B039878F9}"/>
                </a:ext>
              </a:extLst>
            </p:cNvPr>
            <p:cNvSpPr/>
            <p:nvPr/>
          </p:nvSpPr>
          <p:spPr>
            <a:xfrm>
              <a:off x="3737050" y="2599300"/>
              <a:ext cx="8775" cy="9200"/>
            </a:xfrm>
            <a:custGeom>
              <a:avLst/>
              <a:gdLst/>
              <a:ahLst/>
              <a:cxnLst/>
              <a:rect l="l" t="t" r="r" b="b"/>
              <a:pathLst>
                <a:path w="351" h="368" extrusionOk="0">
                  <a:moveTo>
                    <a:pt x="306" y="0"/>
                  </a:moveTo>
                  <a:cubicBezTo>
                    <a:pt x="295" y="0"/>
                    <a:pt x="283" y="7"/>
                    <a:pt x="275" y="23"/>
                  </a:cubicBezTo>
                  <a:cubicBezTo>
                    <a:pt x="215" y="142"/>
                    <a:pt x="108" y="213"/>
                    <a:pt x="13" y="320"/>
                  </a:cubicBezTo>
                  <a:cubicBezTo>
                    <a:pt x="1" y="332"/>
                    <a:pt x="13" y="368"/>
                    <a:pt x="49" y="368"/>
                  </a:cubicBezTo>
                  <a:cubicBezTo>
                    <a:pt x="180" y="308"/>
                    <a:pt x="287" y="201"/>
                    <a:pt x="334" y="58"/>
                  </a:cubicBezTo>
                  <a:cubicBezTo>
                    <a:pt x="350" y="27"/>
                    <a:pt x="329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3076;p44">
              <a:extLst>
                <a:ext uri="{FF2B5EF4-FFF2-40B4-BE49-F238E27FC236}">
                  <a16:creationId xmlns:a16="http://schemas.microsoft.com/office/drawing/2014/main" id="{3229559F-861E-0BDF-3523-99AE6AFBF5EA}"/>
                </a:ext>
              </a:extLst>
            </p:cNvPr>
            <p:cNvSpPr/>
            <p:nvPr/>
          </p:nvSpPr>
          <p:spPr>
            <a:xfrm>
              <a:off x="3668000" y="2638550"/>
              <a:ext cx="24725" cy="9875"/>
            </a:xfrm>
            <a:custGeom>
              <a:avLst/>
              <a:gdLst/>
              <a:ahLst/>
              <a:cxnLst/>
              <a:rect l="l" t="t" r="r" b="b"/>
              <a:pathLst>
                <a:path w="989" h="395" extrusionOk="0">
                  <a:moveTo>
                    <a:pt x="965" y="0"/>
                  </a:moveTo>
                  <a:cubicBezTo>
                    <a:pt x="810" y="48"/>
                    <a:pt x="679" y="108"/>
                    <a:pt x="548" y="179"/>
                  </a:cubicBezTo>
                  <a:cubicBezTo>
                    <a:pt x="370" y="274"/>
                    <a:pt x="215" y="310"/>
                    <a:pt x="25" y="346"/>
                  </a:cubicBezTo>
                  <a:cubicBezTo>
                    <a:pt x="1" y="346"/>
                    <a:pt x="13" y="393"/>
                    <a:pt x="25" y="393"/>
                  </a:cubicBezTo>
                  <a:cubicBezTo>
                    <a:pt x="37" y="394"/>
                    <a:pt x="50" y="395"/>
                    <a:pt x="63" y="395"/>
                  </a:cubicBezTo>
                  <a:cubicBezTo>
                    <a:pt x="382" y="395"/>
                    <a:pt x="679" y="116"/>
                    <a:pt x="965" y="36"/>
                  </a:cubicBezTo>
                  <a:cubicBezTo>
                    <a:pt x="989" y="36"/>
                    <a:pt x="989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3077;p44">
              <a:extLst>
                <a:ext uri="{FF2B5EF4-FFF2-40B4-BE49-F238E27FC236}">
                  <a16:creationId xmlns:a16="http://schemas.microsoft.com/office/drawing/2014/main" id="{87E02D50-8519-B193-321B-400AC5BF88BF}"/>
                </a:ext>
              </a:extLst>
            </p:cNvPr>
            <p:cNvSpPr/>
            <p:nvPr/>
          </p:nvSpPr>
          <p:spPr>
            <a:xfrm>
              <a:off x="3613825" y="2546725"/>
              <a:ext cx="5100" cy="16800"/>
            </a:xfrm>
            <a:custGeom>
              <a:avLst/>
              <a:gdLst/>
              <a:ahLst/>
              <a:cxnLst/>
              <a:rect l="l" t="t" r="r" b="b"/>
              <a:pathLst>
                <a:path w="204" h="672" extrusionOk="0">
                  <a:moveTo>
                    <a:pt x="38" y="0"/>
                  </a:moveTo>
                  <a:cubicBezTo>
                    <a:pt x="31" y="0"/>
                    <a:pt x="25" y="6"/>
                    <a:pt x="25" y="18"/>
                  </a:cubicBezTo>
                  <a:cubicBezTo>
                    <a:pt x="1" y="221"/>
                    <a:pt x="108" y="435"/>
                    <a:pt x="108" y="625"/>
                  </a:cubicBezTo>
                  <a:cubicBezTo>
                    <a:pt x="114" y="657"/>
                    <a:pt x="140" y="672"/>
                    <a:pt x="164" y="672"/>
                  </a:cubicBezTo>
                  <a:cubicBezTo>
                    <a:pt x="185" y="672"/>
                    <a:pt x="203" y="660"/>
                    <a:pt x="203" y="637"/>
                  </a:cubicBezTo>
                  <a:cubicBezTo>
                    <a:pt x="203" y="435"/>
                    <a:pt x="144" y="209"/>
                    <a:pt x="60" y="18"/>
                  </a:cubicBezTo>
                  <a:cubicBezTo>
                    <a:pt x="54" y="6"/>
                    <a:pt x="45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3078;p44">
              <a:extLst>
                <a:ext uri="{FF2B5EF4-FFF2-40B4-BE49-F238E27FC236}">
                  <a16:creationId xmlns:a16="http://schemas.microsoft.com/office/drawing/2014/main" id="{E29B5743-0B85-7C95-C10C-71DA4761A953}"/>
                </a:ext>
              </a:extLst>
            </p:cNvPr>
            <p:cNvSpPr/>
            <p:nvPr/>
          </p:nvSpPr>
          <p:spPr>
            <a:xfrm>
              <a:off x="3619775" y="2463525"/>
              <a:ext cx="26000" cy="61850"/>
            </a:xfrm>
            <a:custGeom>
              <a:avLst/>
              <a:gdLst/>
              <a:ahLst/>
              <a:cxnLst/>
              <a:rect l="l" t="t" r="r" b="b"/>
              <a:pathLst>
                <a:path w="1040" h="2474" extrusionOk="0">
                  <a:moveTo>
                    <a:pt x="987" y="0"/>
                  </a:moveTo>
                  <a:cubicBezTo>
                    <a:pt x="977" y="0"/>
                    <a:pt x="965" y="4"/>
                    <a:pt x="953" y="13"/>
                  </a:cubicBezTo>
                  <a:cubicBezTo>
                    <a:pt x="656" y="251"/>
                    <a:pt x="596" y="608"/>
                    <a:pt x="501" y="941"/>
                  </a:cubicBezTo>
                  <a:cubicBezTo>
                    <a:pt x="346" y="1453"/>
                    <a:pt x="120" y="1929"/>
                    <a:pt x="1" y="2453"/>
                  </a:cubicBezTo>
                  <a:cubicBezTo>
                    <a:pt x="15" y="2467"/>
                    <a:pt x="25" y="2473"/>
                    <a:pt x="31" y="2473"/>
                  </a:cubicBezTo>
                  <a:cubicBezTo>
                    <a:pt x="35" y="2473"/>
                    <a:pt x="37" y="2470"/>
                    <a:pt x="37" y="2465"/>
                  </a:cubicBezTo>
                  <a:cubicBezTo>
                    <a:pt x="156" y="2060"/>
                    <a:pt x="334" y="1679"/>
                    <a:pt x="501" y="1286"/>
                  </a:cubicBezTo>
                  <a:cubicBezTo>
                    <a:pt x="656" y="858"/>
                    <a:pt x="715" y="441"/>
                    <a:pt x="1013" y="72"/>
                  </a:cubicBezTo>
                  <a:cubicBezTo>
                    <a:pt x="1040" y="36"/>
                    <a:pt x="1019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3079;p44">
              <a:extLst>
                <a:ext uri="{FF2B5EF4-FFF2-40B4-BE49-F238E27FC236}">
                  <a16:creationId xmlns:a16="http://schemas.microsoft.com/office/drawing/2014/main" id="{40CFF548-69CF-73C3-2E82-EC3C082C9AF1}"/>
                </a:ext>
              </a:extLst>
            </p:cNvPr>
            <p:cNvSpPr/>
            <p:nvPr/>
          </p:nvSpPr>
          <p:spPr>
            <a:xfrm>
              <a:off x="3657625" y="2459875"/>
              <a:ext cx="3500" cy="2550"/>
            </a:xfrm>
            <a:custGeom>
              <a:avLst/>
              <a:gdLst/>
              <a:ahLst/>
              <a:cxnLst/>
              <a:rect l="l" t="t" r="r" b="b"/>
              <a:pathLst>
                <a:path w="140" h="102" extrusionOk="0">
                  <a:moveTo>
                    <a:pt x="124" y="1"/>
                  </a:moveTo>
                  <a:cubicBezTo>
                    <a:pt x="122" y="1"/>
                    <a:pt x="120" y="2"/>
                    <a:pt x="118" y="4"/>
                  </a:cubicBezTo>
                  <a:cubicBezTo>
                    <a:pt x="82" y="39"/>
                    <a:pt x="35" y="39"/>
                    <a:pt x="11" y="63"/>
                  </a:cubicBezTo>
                  <a:cubicBezTo>
                    <a:pt x="1" y="74"/>
                    <a:pt x="8" y="101"/>
                    <a:pt x="18" y="101"/>
                  </a:cubicBezTo>
                  <a:cubicBezTo>
                    <a:pt x="19" y="101"/>
                    <a:pt x="21" y="101"/>
                    <a:pt x="23" y="99"/>
                  </a:cubicBezTo>
                  <a:cubicBezTo>
                    <a:pt x="59" y="63"/>
                    <a:pt x="94" y="63"/>
                    <a:pt x="130" y="39"/>
                  </a:cubicBezTo>
                  <a:cubicBezTo>
                    <a:pt x="140" y="20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3080;p44">
              <a:extLst>
                <a:ext uri="{FF2B5EF4-FFF2-40B4-BE49-F238E27FC236}">
                  <a16:creationId xmlns:a16="http://schemas.microsoft.com/office/drawing/2014/main" id="{F45F1CE9-CB8C-27E6-DDC0-E4C185A60C71}"/>
                </a:ext>
              </a:extLst>
            </p:cNvPr>
            <p:cNvSpPr/>
            <p:nvPr/>
          </p:nvSpPr>
          <p:spPr>
            <a:xfrm>
              <a:off x="3671625" y="2452425"/>
              <a:ext cx="3850" cy="400"/>
            </a:xfrm>
            <a:custGeom>
              <a:avLst/>
              <a:gdLst/>
              <a:ahLst/>
              <a:cxnLst/>
              <a:rect l="l" t="t" r="r" b="b"/>
              <a:pathLst>
                <a:path w="154" h="16" extrusionOk="0">
                  <a:moveTo>
                    <a:pt x="17" y="1"/>
                  </a:moveTo>
                  <a:cubicBezTo>
                    <a:pt x="0" y="1"/>
                    <a:pt x="6" y="16"/>
                    <a:pt x="34" y="16"/>
                  </a:cubicBezTo>
                  <a:lnTo>
                    <a:pt x="130" y="16"/>
                  </a:lnTo>
                  <a:cubicBezTo>
                    <a:pt x="153" y="16"/>
                    <a:pt x="153" y="4"/>
                    <a:pt x="130" y="4"/>
                  </a:cubicBezTo>
                  <a:lnTo>
                    <a:pt x="34" y="4"/>
                  </a:lnTo>
                  <a:cubicBezTo>
                    <a:pt x="27" y="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3081;p44">
              <a:extLst>
                <a:ext uri="{FF2B5EF4-FFF2-40B4-BE49-F238E27FC236}">
                  <a16:creationId xmlns:a16="http://schemas.microsoft.com/office/drawing/2014/main" id="{3DC2DD4C-271F-8A4C-E617-EC4C47E14594}"/>
                </a:ext>
              </a:extLst>
            </p:cNvPr>
            <p:cNvSpPr/>
            <p:nvPr/>
          </p:nvSpPr>
          <p:spPr>
            <a:xfrm>
              <a:off x="3705325" y="2458150"/>
              <a:ext cx="18675" cy="6300"/>
            </a:xfrm>
            <a:custGeom>
              <a:avLst/>
              <a:gdLst/>
              <a:ahLst/>
              <a:cxnLst/>
              <a:rect l="l" t="t" r="r" b="b"/>
              <a:pathLst>
                <a:path w="747" h="252" extrusionOk="0">
                  <a:moveTo>
                    <a:pt x="67" y="0"/>
                  </a:moveTo>
                  <a:cubicBezTo>
                    <a:pt x="7" y="0"/>
                    <a:pt x="0" y="85"/>
                    <a:pt x="67" y="85"/>
                  </a:cubicBezTo>
                  <a:cubicBezTo>
                    <a:pt x="187" y="108"/>
                    <a:pt x="294" y="120"/>
                    <a:pt x="401" y="144"/>
                  </a:cubicBezTo>
                  <a:cubicBezTo>
                    <a:pt x="508" y="180"/>
                    <a:pt x="603" y="228"/>
                    <a:pt x="698" y="251"/>
                  </a:cubicBezTo>
                  <a:cubicBezTo>
                    <a:pt x="734" y="251"/>
                    <a:pt x="746" y="228"/>
                    <a:pt x="722" y="204"/>
                  </a:cubicBezTo>
                  <a:cubicBezTo>
                    <a:pt x="532" y="97"/>
                    <a:pt x="294" y="25"/>
                    <a:pt x="79" y="1"/>
                  </a:cubicBezTo>
                  <a:cubicBezTo>
                    <a:pt x="75" y="1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3082;p44">
              <a:extLst>
                <a:ext uri="{FF2B5EF4-FFF2-40B4-BE49-F238E27FC236}">
                  <a16:creationId xmlns:a16="http://schemas.microsoft.com/office/drawing/2014/main" id="{59343E1A-E7FE-C9C7-24D3-52F2AC21A1FA}"/>
                </a:ext>
              </a:extLst>
            </p:cNvPr>
            <p:cNvSpPr/>
            <p:nvPr/>
          </p:nvSpPr>
          <p:spPr>
            <a:xfrm>
              <a:off x="3761275" y="2475125"/>
              <a:ext cx="9750" cy="7000"/>
            </a:xfrm>
            <a:custGeom>
              <a:avLst/>
              <a:gdLst/>
              <a:ahLst/>
              <a:cxnLst/>
              <a:rect l="l" t="t" r="r" b="b"/>
              <a:pathLst>
                <a:path w="390" h="280" extrusionOk="0">
                  <a:moveTo>
                    <a:pt x="94" y="0"/>
                  </a:moveTo>
                  <a:cubicBezTo>
                    <a:pt x="29" y="0"/>
                    <a:pt x="0" y="109"/>
                    <a:pt x="80" y="120"/>
                  </a:cubicBezTo>
                  <a:cubicBezTo>
                    <a:pt x="175" y="156"/>
                    <a:pt x="270" y="203"/>
                    <a:pt x="342" y="275"/>
                  </a:cubicBezTo>
                  <a:cubicBezTo>
                    <a:pt x="345" y="278"/>
                    <a:pt x="349" y="279"/>
                    <a:pt x="354" y="279"/>
                  </a:cubicBezTo>
                  <a:cubicBezTo>
                    <a:pt x="369" y="279"/>
                    <a:pt x="389" y="266"/>
                    <a:pt x="389" y="239"/>
                  </a:cubicBezTo>
                  <a:cubicBezTo>
                    <a:pt x="342" y="108"/>
                    <a:pt x="235" y="49"/>
                    <a:pt x="104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3083;p44">
              <a:extLst>
                <a:ext uri="{FF2B5EF4-FFF2-40B4-BE49-F238E27FC236}">
                  <a16:creationId xmlns:a16="http://schemas.microsoft.com/office/drawing/2014/main" id="{6BAA4EEA-A365-03E8-B067-6FFBA9E81B7F}"/>
                </a:ext>
              </a:extLst>
            </p:cNvPr>
            <p:cNvSpPr/>
            <p:nvPr/>
          </p:nvSpPr>
          <p:spPr>
            <a:xfrm>
              <a:off x="3773975" y="2518600"/>
              <a:ext cx="1800" cy="5525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36" y="0"/>
                  </a:moveTo>
                  <a:cubicBezTo>
                    <a:pt x="18" y="0"/>
                    <a:pt x="0" y="12"/>
                    <a:pt x="0" y="36"/>
                  </a:cubicBezTo>
                  <a:cubicBezTo>
                    <a:pt x="0" y="96"/>
                    <a:pt x="0" y="155"/>
                    <a:pt x="12" y="203"/>
                  </a:cubicBezTo>
                  <a:cubicBezTo>
                    <a:pt x="12" y="215"/>
                    <a:pt x="24" y="221"/>
                    <a:pt x="36" y="221"/>
                  </a:cubicBezTo>
                  <a:cubicBezTo>
                    <a:pt x="48" y="221"/>
                    <a:pt x="60" y="215"/>
                    <a:pt x="60" y="203"/>
                  </a:cubicBezTo>
                  <a:cubicBezTo>
                    <a:pt x="72" y="143"/>
                    <a:pt x="72" y="84"/>
                    <a:pt x="72" y="36"/>
                  </a:cubicBezTo>
                  <a:cubicBezTo>
                    <a:pt x="72" y="12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3084;p44">
              <a:extLst>
                <a:ext uri="{FF2B5EF4-FFF2-40B4-BE49-F238E27FC236}">
                  <a16:creationId xmlns:a16="http://schemas.microsoft.com/office/drawing/2014/main" id="{5DFDC0B2-B1A0-07E5-A6A3-F672C16DC809}"/>
                </a:ext>
              </a:extLst>
            </p:cNvPr>
            <p:cNvSpPr/>
            <p:nvPr/>
          </p:nvSpPr>
          <p:spPr>
            <a:xfrm>
              <a:off x="3786225" y="2539575"/>
              <a:ext cx="6825" cy="13425"/>
            </a:xfrm>
            <a:custGeom>
              <a:avLst/>
              <a:gdLst/>
              <a:ahLst/>
              <a:cxnLst/>
              <a:rect l="l" t="t" r="r" b="b"/>
              <a:pathLst>
                <a:path w="273" h="537" extrusionOk="0">
                  <a:moveTo>
                    <a:pt x="90" y="1"/>
                  </a:moveTo>
                  <a:cubicBezTo>
                    <a:pt x="49" y="1"/>
                    <a:pt x="1" y="48"/>
                    <a:pt x="34" y="90"/>
                  </a:cubicBezTo>
                  <a:cubicBezTo>
                    <a:pt x="118" y="221"/>
                    <a:pt x="165" y="376"/>
                    <a:pt x="189" y="519"/>
                  </a:cubicBezTo>
                  <a:cubicBezTo>
                    <a:pt x="189" y="530"/>
                    <a:pt x="198" y="536"/>
                    <a:pt x="208" y="536"/>
                  </a:cubicBezTo>
                  <a:cubicBezTo>
                    <a:pt x="219" y="536"/>
                    <a:pt x="231" y="530"/>
                    <a:pt x="237" y="519"/>
                  </a:cubicBezTo>
                  <a:cubicBezTo>
                    <a:pt x="272" y="340"/>
                    <a:pt x="225" y="185"/>
                    <a:pt x="129" y="30"/>
                  </a:cubicBezTo>
                  <a:cubicBezTo>
                    <a:pt x="122" y="9"/>
                    <a:pt x="107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3085;p44">
              <a:extLst>
                <a:ext uri="{FF2B5EF4-FFF2-40B4-BE49-F238E27FC236}">
                  <a16:creationId xmlns:a16="http://schemas.microsoft.com/office/drawing/2014/main" id="{23FFE215-D919-71D0-7F6E-FBD5DDA8020E}"/>
                </a:ext>
              </a:extLst>
            </p:cNvPr>
            <p:cNvSpPr/>
            <p:nvPr/>
          </p:nvSpPr>
          <p:spPr>
            <a:xfrm>
              <a:off x="3780275" y="2575725"/>
              <a:ext cx="11475" cy="26600"/>
            </a:xfrm>
            <a:custGeom>
              <a:avLst/>
              <a:gdLst/>
              <a:ahLst/>
              <a:cxnLst/>
              <a:rect l="l" t="t" r="r" b="b"/>
              <a:pathLst>
                <a:path w="459" h="1064" extrusionOk="0">
                  <a:moveTo>
                    <a:pt x="430" y="0"/>
                  </a:moveTo>
                  <a:cubicBezTo>
                    <a:pt x="422" y="0"/>
                    <a:pt x="415" y="4"/>
                    <a:pt x="415" y="13"/>
                  </a:cubicBezTo>
                  <a:cubicBezTo>
                    <a:pt x="308" y="370"/>
                    <a:pt x="165" y="704"/>
                    <a:pt x="10" y="1025"/>
                  </a:cubicBezTo>
                  <a:cubicBezTo>
                    <a:pt x="0" y="1035"/>
                    <a:pt x="25" y="1063"/>
                    <a:pt x="40" y="1063"/>
                  </a:cubicBezTo>
                  <a:cubicBezTo>
                    <a:pt x="42" y="1063"/>
                    <a:pt x="44" y="1063"/>
                    <a:pt x="46" y="1061"/>
                  </a:cubicBezTo>
                  <a:cubicBezTo>
                    <a:pt x="272" y="775"/>
                    <a:pt x="367" y="370"/>
                    <a:pt x="451" y="25"/>
                  </a:cubicBezTo>
                  <a:cubicBezTo>
                    <a:pt x="458" y="10"/>
                    <a:pt x="443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3086;p44">
              <a:extLst>
                <a:ext uri="{FF2B5EF4-FFF2-40B4-BE49-F238E27FC236}">
                  <a16:creationId xmlns:a16="http://schemas.microsoft.com/office/drawing/2014/main" id="{5FC8B6E5-A3F4-2872-832F-60762C096BE2}"/>
                </a:ext>
              </a:extLst>
            </p:cNvPr>
            <p:cNvSpPr/>
            <p:nvPr/>
          </p:nvSpPr>
          <p:spPr>
            <a:xfrm>
              <a:off x="3731575" y="2626450"/>
              <a:ext cx="15350" cy="12200"/>
            </a:xfrm>
            <a:custGeom>
              <a:avLst/>
              <a:gdLst/>
              <a:ahLst/>
              <a:cxnLst/>
              <a:rect l="l" t="t" r="r" b="b"/>
              <a:pathLst>
                <a:path w="614" h="488" extrusionOk="0">
                  <a:moveTo>
                    <a:pt x="583" y="0"/>
                  </a:moveTo>
                  <a:cubicBezTo>
                    <a:pt x="577" y="0"/>
                    <a:pt x="571" y="3"/>
                    <a:pt x="565" y="8"/>
                  </a:cubicBezTo>
                  <a:cubicBezTo>
                    <a:pt x="387" y="139"/>
                    <a:pt x="160" y="246"/>
                    <a:pt x="29" y="437"/>
                  </a:cubicBezTo>
                  <a:cubicBezTo>
                    <a:pt x="0" y="466"/>
                    <a:pt x="27" y="488"/>
                    <a:pt x="58" y="488"/>
                  </a:cubicBezTo>
                  <a:cubicBezTo>
                    <a:pt x="64" y="488"/>
                    <a:pt x="71" y="487"/>
                    <a:pt x="77" y="484"/>
                  </a:cubicBezTo>
                  <a:cubicBezTo>
                    <a:pt x="280" y="389"/>
                    <a:pt x="434" y="199"/>
                    <a:pt x="577" y="44"/>
                  </a:cubicBezTo>
                  <a:cubicBezTo>
                    <a:pt x="614" y="26"/>
                    <a:pt x="601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3087;p44">
              <a:extLst>
                <a:ext uri="{FF2B5EF4-FFF2-40B4-BE49-F238E27FC236}">
                  <a16:creationId xmlns:a16="http://schemas.microsoft.com/office/drawing/2014/main" id="{B068CEBF-8D73-FD12-F119-9E27D8A65129}"/>
                </a:ext>
              </a:extLst>
            </p:cNvPr>
            <p:cNvSpPr/>
            <p:nvPr/>
          </p:nvSpPr>
          <p:spPr>
            <a:xfrm>
              <a:off x="3691825" y="2663225"/>
              <a:ext cx="9675" cy="5975"/>
            </a:xfrm>
            <a:custGeom>
              <a:avLst/>
              <a:gdLst/>
              <a:ahLst/>
              <a:cxnLst/>
              <a:rect l="l" t="t" r="r" b="b"/>
              <a:pathLst>
                <a:path w="387" h="239" extrusionOk="0">
                  <a:moveTo>
                    <a:pt x="329" y="1"/>
                  </a:moveTo>
                  <a:cubicBezTo>
                    <a:pt x="320" y="1"/>
                    <a:pt x="309" y="5"/>
                    <a:pt x="298" y="14"/>
                  </a:cubicBezTo>
                  <a:cubicBezTo>
                    <a:pt x="238" y="37"/>
                    <a:pt x="179" y="26"/>
                    <a:pt x="119" y="61"/>
                  </a:cubicBezTo>
                  <a:cubicBezTo>
                    <a:pt x="72" y="73"/>
                    <a:pt x="36" y="97"/>
                    <a:pt x="12" y="145"/>
                  </a:cubicBezTo>
                  <a:cubicBezTo>
                    <a:pt x="0" y="180"/>
                    <a:pt x="12" y="204"/>
                    <a:pt x="36" y="216"/>
                  </a:cubicBezTo>
                  <a:cubicBezTo>
                    <a:pt x="69" y="229"/>
                    <a:pt x="98" y="239"/>
                    <a:pt x="127" y="239"/>
                  </a:cubicBezTo>
                  <a:cubicBezTo>
                    <a:pt x="151" y="239"/>
                    <a:pt x="176" y="232"/>
                    <a:pt x="203" y="216"/>
                  </a:cubicBezTo>
                  <a:cubicBezTo>
                    <a:pt x="250" y="192"/>
                    <a:pt x="310" y="145"/>
                    <a:pt x="357" y="121"/>
                  </a:cubicBezTo>
                  <a:cubicBezTo>
                    <a:pt x="386" y="72"/>
                    <a:pt x="368" y="1"/>
                    <a:pt x="3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3088;p44">
              <a:extLst>
                <a:ext uri="{FF2B5EF4-FFF2-40B4-BE49-F238E27FC236}">
                  <a16:creationId xmlns:a16="http://schemas.microsoft.com/office/drawing/2014/main" id="{0B789F7F-8878-CD12-CC87-F572594F0DE9}"/>
                </a:ext>
              </a:extLst>
            </p:cNvPr>
            <p:cNvSpPr/>
            <p:nvPr/>
          </p:nvSpPr>
          <p:spPr>
            <a:xfrm>
              <a:off x="3626925" y="2637650"/>
              <a:ext cx="11875" cy="10350"/>
            </a:xfrm>
            <a:custGeom>
              <a:avLst/>
              <a:gdLst/>
              <a:ahLst/>
              <a:cxnLst/>
              <a:rect l="l" t="t" r="r" b="b"/>
              <a:pathLst>
                <a:path w="475" h="414" extrusionOk="0">
                  <a:moveTo>
                    <a:pt x="113" y="1"/>
                  </a:moveTo>
                  <a:cubicBezTo>
                    <a:pt x="94" y="1"/>
                    <a:pt x="73" y="4"/>
                    <a:pt x="48" y="13"/>
                  </a:cubicBezTo>
                  <a:cubicBezTo>
                    <a:pt x="13" y="25"/>
                    <a:pt x="1" y="48"/>
                    <a:pt x="1" y="84"/>
                  </a:cubicBezTo>
                  <a:cubicBezTo>
                    <a:pt x="1" y="108"/>
                    <a:pt x="13" y="156"/>
                    <a:pt x="48" y="191"/>
                  </a:cubicBezTo>
                  <a:cubicBezTo>
                    <a:pt x="72" y="215"/>
                    <a:pt x="120" y="227"/>
                    <a:pt x="155" y="239"/>
                  </a:cubicBezTo>
                  <a:cubicBezTo>
                    <a:pt x="215" y="287"/>
                    <a:pt x="251" y="334"/>
                    <a:pt x="298" y="394"/>
                  </a:cubicBezTo>
                  <a:cubicBezTo>
                    <a:pt x="312" y="408"/>
                    <a:pt x="330" y="414"/>
                    <a:pt x="349" y="414"/>
                  </a:cubicBezTo>
                  <a:cubicBezTo>
                    <a:pt x="409" y="414"/>
                    <a:pt x="475" y="350"/>
                    <a:pt x="429" y="287"/>
                  </a:cubicBezTo>
                  <a:cubicBezTo>
                    <a:pt x="394" y="215"/>
                    <a:pt x="334" y="156"/>
                    <a:pt x="275" y="96"/>
                  </a:cubicBezTo>
                  <a:cubicBezTo>
                    <a:pt x="211" y="41"/>
                    <a:pt x="17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3089;p44">
              <a:extLst>
                <a:ext uri="{FF2B5EF4-FFF2-40B4-BE49-F238E27FC236}">
                  <a16:creationId xmlns:a16="http://schemas.microsoft.com/office/drawing/2014/main" id="{859943A9-962A-CBEB-D6FD-01A3C62AA041}"/>
                </a:ext>
              </a:extLst>
            </p:cNvPr>
            <p:cNvSpPr/>
            <p:nvPr/>
          </p:nvSpPr>
          <p:spPr>
            <a:xfrm>
              <a:off x="3615025" y="2606325"/>
              <a:ext cx="4350" cy="5025"/>
            </a:xfrm>
            <a:custGeom>
              <a:avLst/>
              <a:gdLst/>
              <a:ahLst/>
              <a:cxnLst/>
              <a:rect l="l" t="t" r="r" b="b"/>
              <a:pathLst>
                <a:path w="174" h="201" extrusionOk="0">
                  <a:moveTo>
                    <a:pt x="90" y="1"/>
                  </a:moveTo>
                  <a:cubicBezTo>
                    <a:pt x="72" y="1"/>
                    <a:pt x="54" y="10"/>
                    <a:pt x="48" y="27"/>
                  </a:cubicBezTo>
                  <a:cubicBezTo>
                    <a:pt x="36" y="51"/>
                    <a:pt x="36" y="87"/>
                    <a:pt x="12" y="111"/>
                  </a:cubicBezTo>
                  <a:cubicBezTo>
                    <a:pt x="0" y="170"/>
                    <a:pt x="42" y="200"/>
                    <a:pt x="85" y="200"/>
                  </a:cubicBezTo>
                  <a:cubicBezTo>
                    <a:pt x="128" y="200"/>
                    <a:pt x="173" y="170"/>
                    <a:pt x="167" y="111"/>
                  </a:cubicBezTo>
                  <a:cubicBezTo>
                    <a:pt x="167" y="87"/>
                    <a:pt x="155" y="51"/>
                    <a:pt x="131" y="27"/>
                  </a:cubicBezTo>
                  <a:cubicBezTo>
                    <a:pt x="125" y="10"/>
                    <a:pt x="108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3090;p44">
              <a:extLst>
                <a:ext uri="{FF2B5EF4-FFF2-40B4-BE49-F238E27FC236}">
                  <a16:creationId xmlns:a16="http://schemas.microsoft.com/office/drawing/2014/main" id="{E8B857AF-0E22-BBC4-00F2-8B5A64F321BB}"/>
                </a:ext>
              </a:extLst>
            </p:cNvPr>
            <p:cNvSpPr/>
            <p:nvPr/>
          </p:nvSpPr>
          <p:spPr>
            <a:xfrm>
              <a:off x="3589800" y="2586950"/>
              <a:ext cx="14525" cy="9950"/>
            </a:xfrm>
            <a:custGeom>
              <a:avLst/>
              <a:gdLst/>
              <a:ahLst/>
              <a:cxnLst/>
              <a:rect l="l" t="t" r="r" b="b"/>
              <a:pathLst>
                <a:path w="581" h="398" extrusionOk="0">
                  <a:moveTo>
                    <a:pt x="43" y="0"/>
                  </a:moveTo>
                  <a:cubicBezTo>
                    <a:pt x="25" y="0"/>
                    <a:pt x="0" y="14"/>
                    <a:pt x="9" y="40"/>
                  </a:cubicBezTo>
                  <a:cubicBezTo>
                    <a:pt x="152" y="219"/>
                    <a:pt x="390" y="326"/>
                    <a:pt x="581" y="398"/>
                  </a:cubicBezTo>
                  <a:cubicBezTo>
                    <a:pt x="366" y="302"/>
                    <a:pt x="224" y="159"/>
                    <a:pt x="57" y="5"/>
                  </a:cubicBezTo>
                  <a:cubicBezTo>
                    <a:pt x="54" y="2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3091;p44">
              <a:extLst>
                <a:ext uri="{FF2B5EF4-FFF2-40B4-BE49-F238E27FC236}">
                  <a16:creationId xmlns:a16="http://schemas.microsoft.com/office/drawing/2014/main" id="{9D013150-6985-1C3B-1A51-ED2F043A8B94}"/>
                </a:ext>
              </a:extLst>
            </p:cNvPr>
            <p:cNvSpPr/>
            <p:nvPr/>
          </p:nvSpPr>
          <p:spPr>
            <a:xfrm>
              <a:off x="3584775" y="2520775"/>
              <a:ext cx="12125" cy="27725"/>
            </a:xfrm>
            <a:custGeom>
              <a:avLst/>
              <a:gdLst/>
              <a:ahLst/>
              <a:cxnLst/>
              <a:rect l="l" t="t" r="r" b="b"/>
              <a:pathLst>
                <a:path w="485" h="1109" extrusionOk="0">
                  <a:moveTo>
                    <a:pt x="376" y="0"/>
                  </a:moveTo>
                  <a:cubicBezTo>
                    <a:pt x="359" y="0"/>
                    <a:pt x="343" y="7"/>
                    <a:pt x="329" y="20"/>
                  </a:cubicBezTo>
                  <a:cubicBezTo>
                    <a:pt x="127" y="318"/>
                    <a:pt x="79" y="651"/>
                    <a:pt x="8" y="1009"/>
                  </a:cubicBezTo>
                  <a:cubicBezTo>
                    <a:pt x="0" y="1064"/>
                    <a:pt x="49" y="1108"/>
                    <a:pt x="94" y="1108"/>
                  </a:cubicBezTo>
                  <a:cubicBezTo>
                    <a:pt x="117" y="1108"/>
                    <a:pt x="139" y="1096"/>
                    <a:pt x="151" y="1068"/>
                  </a:cubicBezTo>
                  <a:cubicBezTo>
                    <a:pt x="317" y="735"/>
                    <a:pt x="484" y="437"/>
                    <a:pt x="437" y="56"/>
                  </a:cubicBezTo>
                  <a:cubicBezTo>
                    <a:pt x="429" y="19"/>
                    <a:pt x="403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3092;p44">
              <a:extLst>
                <a:ext uri="{FF2B5EF4-FFF2-40B4-BE49-F238E27FC236}">
                  <a16:creationId xmlns:a16="http://schemas.microsoft.com/office/drawing/2014/main" id="{AB9019AE-34AB-6AF5-DE37-E66EA83737AC}"/>
                </a:ext>
              </a:extLst>
            </p:cNvPr>
            <p:cNvSpPr/>
            <p:nvPr/>
          </p:nvSpPr>
          <p:spPr>
            <a:xfrm>
              <a:off x="3620425" y="2441775"/>
              <a:ext cx="18425" cy="15300"/>
            </a:xfrm>
            <a:custGeom>
              <a:avLst/>
              <a:gdLst/>
              <a:ahLst/>
              <a:cxnLst/>
              <a:rect l="l" t="t" r="r" b="b"/>
              <a:pathLst>
                <a:path w="737" h="612" extrusionOk="0">
                  <a:moveTo>
                    <a:pt x="637" y="1"/>
                  </a:moveTo>
                  <a:cubicBezTo>
                    <a:pt x="504" y="1"/>
                    <a:pt x="425" y="136"/>
                    <a:pt x="356" y="228"/>
                  </a:cubicBezTo>
                  <a:cubicBezTo>
                    <a:pt x="249" y="347"/>
                    <a:pt x="130" y="466"/>
                    <a:pt x="11" y="561"/>
                  </a:cubicBezTo>
                  <a:cubicBezTo>
                    <a:pt x="1" y="590"/>
                    <a:pt x="15" y="612"/>
                    <a:pt x="27" y="612"/>
                  </a:cubicBezTo>
                  <a:cubicBezTo>
                    <a:pt x="30" y="612"/>
                    <a:pt x="32" y="611"/>
                    <a:pt x="34" y="609"/>
                  </a:cubicBezTo>
                  <a:cubicBezTo>
                    <a:pt x="177" y="525"/>
                    <a:pt x="296" y="430"/>
                    <a:pt x="427" y="347"/>
                  </a:cubicBezTo>
                  <a:cubicBezTo>
                    <a:pt x="535" y="287"/>
                    <a:pt x="689" y="240"/>
                    <a:pt x="725" y="85"/>
                  </a:cubicBezTo>
                  <a:cubicBezTo>
                    <a:pt x="737" y="49"/>
                    <a:pt x="713" y="1"/>
                    <a:pt x="654" y="1"/>
                  </a:cubicBezTo>
                  <a:cubicBezTo>
                    <a:pt x="648" y="1"/>
                    <a:pt x="642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3093;p44">
              <a:extLst>
                <a:ext uri="{FF2B5EF4-FFF2-40B4-BE49-F238E27FC236}">
                  <a16:creationId xmlns:a16="http://schemas.microsoft.com/office/drawing/2014/main" id="{6BF589C8-9931-B228-5FC2-7B42ED2E4B8C}"/>
                </a:ext>
              </a:extLst>
            </p:cNvPr>
            <p:cNvSpPr/>
            <p:nvPr/>
          </p:nvSpPr>
          <p:spPr>
            <a:xfrm>
              <a:off x="3654975" y="2434550"/>
              <a:ext cx="23475" cy="5250"/>
            </a:xfrm>
            <a:custGeom>
              <a:avLst/>
              <a:gdLst/>
              <a:ahLst/>
              <a:cxnLst/>
              <a:rect l="l" t="t" r="r" b="b"/>
              <a:pathLst>
                <a:path w="939" h="210" extrusionOk="0">
                  <a:moveTo>
                    <a:pt x="644" y="1"/>
                  </a:moveTo>
                  <a:cubicBezTo>
                    <a:pt x="585" y="1"/>
                    <a:pt x="526" y="5"/>
                    <a:pt x="474" y="5"/>
                  </a:cubicBezTo>
                  <a:cubicBezTo>
                    <a:pt x="319" y="5"/>
                    <a:pt x="176" y="17"/>
                    <a:pt x="57" y="100"/>
                  </a:cubicBezTo>
                  <a:cubicBezTo>
                    <a:pt x="1" y="147"/>
                    <a:pt x="26" y="209"/>
                    <a:pt x="69" y="209"/>
                  </a:cubicBezTo>
                  <a:cubicBezTo>
                    <a:pt x="80" y="209"/>
                    <a:pt x="93" y="205"/>
                    <a:pt x="105" y="195"/>
                  </a:cubicBezTo>
                  <a:cubicBezTo>
                    <a:pt x="176" y="154"/>
                    <a:pt x="257" y="139"/>
                    <a:pt x="340" y="139"/>
                  </a:cubicBezTo>
                  <a:cubicBezTo>
                    <a:pt x="424" y="139"/>
                    <a:pt x="510" y="154"/>
                    <a:pt x="593" y="171"/>
                  </a:cubicBezTo>
                  <a:cubicBezTo>
                    <a:pt x="647" y="177"/>
                    <a:pt x="703" y="189"/>
                    <a:pt x="757" y="189"/>
                  </a:cubicBezTo>
                  <a:cubicBezTo>
                    <a:pt x="810" y="189"/>
                    <a:pt x="861" y="177"/>
                    <a:pt x="903" y="136"/>
                  </a:cubicBezTo>
                  <a:cubicBezTo>
                    <a:pt x="938" y="124"/>
                    <a:pt x="938" y="76"/>
                    <a:pt x="903" y="52"/>
                  </a:cubicBezTo>
                  <a:cubicBezTo>
                    <a:pt x="824" y="9"/>
                    <a:pt x="733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3094;p44">
              <a:extLst>
                <a:ext uri="{FF2B5EF4-FFF2-40B4-BE49-F238E27FC236}">
                  <a16:creationId xmlns:a16="http://schemas.microsoft.com/office/drawing/2014/main" id="{BC4437F3-749B-A520-3B60-3FB7066C18A2}"/>
                </a:ext>
              </a:extLst>
            </p:cNvPr>
            <p:cNvSpPr/>
            <p:nvPr/>
          </p:nvSpPr>
          <p:spPr>
            <a:xfrm>
              <a:off x="3705600" y="2439525"/>
              <a:ext cx="10350" cy="2625"/>
            </a:xfrm>
            <a:custGeom>
              <a:avLst/>
              <a:gdLst/>
              <a:ahLst/>
              <a:cxnLst/>
              <a:rect l="l" t="t" r="r" b="b"/>
              <a:pathLst>
                <a:path w="414" h="105" extrusionOk="0">
                  <a:moveTo>
                    <a:pt x="216" y="1"/>
                  </a:moveTo>
                  <a:cubicBezTo>
                    <a:pt x="161" y="1"/>
                    <a:pt x="106" y="9"/>
                    <a:pt x="56" y="20"/>
                  </a:cubicBezTo>
                  <a:cubicBezTo>
                    <a:pt x="1" y="31"/>
                    <a:pt x="8" y="105"/>
                    <a:pt x="57" y="105"/>
                  </a:cubicBezTo>
                  <a:cubicBezTo>
                    <a:pt x="61" y="105"/>
                    <a:pt x="64" y="104"/>
                    <a:pt x="68" y="103"/>
                  </a:cubicBezTo>
                  <a:cubicBezTo>
                    <a:pt x="122" y="91"/>
                    <a:pt x="176" y="88"/>
                    <a:pt x="228" y="88"/>
                  </a:cubicBezTo>
                  <a:cubicBezTo>
                    <a:pt x="280" y="88"/>
                    <a:pt x="330" y="91"/>
                    <a:pt x="378" y="91"/>
                  </a:cubicBezTo>
                  <a:cubicBezTo>
                    <a:pt x="414" y="91"/>
                    <a:pt x="414" y="56"/>
                    <a:pt x="402" y="44"/>
                  </a:cubicBezTo>
                  <a:cubicBezTo>
                    <a:pt x="344" y="12"/>
                    <a:pt x="280" y="1"/>
                    <a:pt x="2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3095;p44">
              <a:extLst>
                <a:ext uri="{FF2B5EF4-FFF2-40B4-BE49-F238E27FC236}">
                  <a16:creationId xmlns:a16="http://schemas.microsoft.com/office/drawing/2014/main" id="{31F8588D-0198-15E2-0FA2-97DC30109869}"/>
                </a:ext>
              </a:extLst>
            </p:cNvPr>
            <p:cNvSpPr/>
            <p:nvPr/>
          </p:nvSpPr>
          <p:spPr>
            <a:xfrm>
              <a:off x="3848675" y="2921625"/>
              <a:ext cx="12825" cy="3000"/>
            </a:xfrm>
            <a:custGeom>
              <a:avLst/>
              <a:gdLst/>
              <a:ahLst/>
              <a:cxnLst/>
              <a:rect l="l" t="t" r="r" b="b"/>
              <a:pathLst>
                <a:path w="513" h="120" extrusionOk="0">
                  <a:moveTo>
                    <a:pt x="96" y="0"/>
                  </a:moveTo>
                  <a:cubicBezTo>
                    <a:pt x="1" y="0"/>
                    <a:pt x="1" y="119"/>
                    <a:pt x="96" y="119"/>
                  </a:cubicBezTo>
                  <a:cubicBezTo>
                    <a:pt x="227" y="119"/>
                    <a:pt x="346" y="119"/>
                    <a:pt x="477" y="96"/>
                  </a:cubicBezTo>
                  <a:cubicBezTo>
                    <a:pt x="513" y="96"/>
                    <a:pt x="513" y="36"/>
                    <a:pt x="477" y="36"/>
                  </a:cubicBezTo>
                  <a:cubicBezTo>
                    <a:pt x="346" y="12"/>
                    <a:pt x="227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3096;p44">
              <a:extLst>
                <a:ext uri="{FF2B5EF4-FFF2-40B4-BE49-F238E27FC236}">
                  <a16:creationId xmlns:a16="http://schemas.microsoft.com/office/drawing/2014/main" id="{DB5365F0-750C-1199-CA5D-6F8E4F676606}"/>
                </a:ext>
              </a:extLst>
            </p:cNvPr>
            <p:cNvSpPr/>
            <p:nvPr/>
          </p:nvSpPr>
          <p:spPr>
            <a:xfrm>
              <a:off x="3881875" y="2925425"/>
              <a:ext cx="22200" cy="3050"/>
            </a:xfrm>
            <a:custGeom>
              <a:avLst/>
              <a:gdLst/>
              <a:ahLst/>
              <a:cxnLst/>
              <a:rect l="l" t="t" r="r" b="b"/>
              <a:pathLst>
                <a:path w="888" h="122" extrusionOk="0">
                  <a:moveTo>
                    <a:pt x="40" y="1"/>
                  </a:moveTo>
                  <a:cubicBezTo>
                    <a:pt x="13" y="1"/>
                    <a:pt x="1" y="30"/>
                    <a:pt x="42" y="51"/>
                  </a:cubicBezTo>
                  <a:cubicBezTo>
                    <a:pt x="238" y="79"/>
                    <a:pt x="477" y="121"/>
                    <a:pt x="692" y="121"/>
                  </a:cubicBezTo>
                  <a:cubicBezTo>
                    <a:pt x="752" y="121"/>
                    <a:pt x="809" y="118"/>
                    <a:pt x="864" y="110"/>
                  </a:cubicBezTo>
                  <a:cubicBezTo>
                    <a:pt x="887" y="110"/>
                    <a:pt x="887" y="63"/>
                    <a:pt x="864" y="63"/>
                  </a:cubicBezTo>
                  <a:cubicBezTo>
                    <a:pt x="590" y="15"/>
                    <a:pt x="328" y="51"/>
                    <a:pt x="54" y="3"/>
                  </a:cubicBezTo>
                  <a:cubicBezTo>
                    <a:pt x="49" y="1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3097;p44">
              <a:extLst>
                <a:ext uri="{FF2B5EF4-FFF2-40B4-BE49-F238E27FC236}">
                  <a16:creationId xmlns:a16="http://schemas.microsoft.com/office/drawing/2014/main" id="{63B06E24-21A1-CAC5-3104-36104DBEA7A3}"/>
                </a:ext>
              </a:extLst>
            </p:cNvPr>
            <p:cNvSpPr/>
            <p:nvPr/>
          </p:nvSpPr>
          <p:spPr>
            <a:xfrm>
              <a:off x="3889750" y="2998425"/>
              <a:ext cx="3900" cy="300"/>
            </a:xfrm>
            <a:custGeom>
              <a:avLst/>
              <a:gdLst/>
              <a:ahLst/>
              <a:cxnLst/>
              <a:rect l="l" t="t" r="r" b="b"/>
              <a:pathLst>
                <a:path w="156" h="12" extrusionOk="0">
                  <a:moveTo>
                    <a:pt x="1" y="0"/>
                  </a:moveTo>
                  <a:lnTo>
                    <a:pt x="1" y="12"/>
                  </a:lnTo>
                  <a:cubicBezTo>
                    <a:pt x="60" y="0"/>
                    <a:pt x="9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3098;p44">
              <a:extLst>
                <a:ext uri="{FF2B5EF4-FFF2-40B4-BE49-F238E27FC236}">
                  <a16:creationId xmlns:a16="http://schemas.microsoft.com/office/drawing/2014/main" id="{2C39CC64-74E7-3DD0-F24C-2C6E1658383B}"/>
                </a:ext>
              </a:extLst>
            </p:cNvPr>
            <p:cNvSpPr/>
            <p:nvPr/>
          </p:nvSpPr>
          <p:spPr>
            <a:xfrm>
              <a:off x="3720825" y="3139800"/>
              <a:ext cx="46025" cy="10775"/>
            </a:xfrm>
            <a:custGeom>
              <a:avLst/>
              <a:gdLst/>
              <a:ahLst/>
              <a:cxnLst/>
              <a:rect l="l" t="t" r="r" b="b"/>
              <a:pathLst>
                <a:path w="1841" h="431" extrusionOk="0">
                  <a:moveTo>
                    <a:pt x="657" y="1"/>
                  </a:moveTo>
                  <a:cubicBezTo>
                    <a:pt x="590" y="1"/>
                    <a:pt x="525" y="7"/>
                    <a:pt x="459" y="24"/>
                  </a:cubicBezTo>
                  <a:cubicBezTo>
                    <a:pt x="293" y="84"/>
                    <a:pt x="174" y="239"/>
                    <a:pt x="31" y="322"/>
                  </a:cubicBezTo>
                  <a:cubicBezTo>
                    <a:pt x="1" y="342"/>
                    <a:pt x="4" y="387"/>
                    <a:pt x="34" y="387"/>
                  </a:cubicBezTo>
                  <a:cubicBezTo>
                    <a:pt x="40" y="387"/>
                    <a:pt x="47" y="385"/>
                    <a:pt x="55" y="382"/>
                  </a:cubicBezTo>
                  <a:cubicBezTo>
                    <a:pt x="118" y="362"/>
                    <a:pt x="179" y="355"/>
                    <a:pt x="239" y="355"/>
                  </a:cubicBezTo>
                  <a:cubicBezTo>
                    <a:pt x="359" y="355"/>
                    <a:pt x="475" y="382"/>
                    <a:pt x="602" y="382"/>
                  </a:cubicBezTo>
                  <a:cubicBezTo>
                    <a:pt x="745" y="382"/>
                    <a:pt x="888" y="382"/>
                    <a:pt x="1019" y="405"/>
                  </a:cubicBezTo>
                  <a:cubicBezTo>
                    <a:pt x="1143" y="412"/>
                    <a:pt x="1290" y="431"/>
                    <a:pt x="1433" y="431"/>
                  </a:cubicBezTo>
                  <a:cubicBezTo>
                    <a:pt x="1564" y="431"/>
                    <a:pt x="1691" y="415"/>
                    <a:pt x="1793" y="358"/>
                  </a:cubicBezTo>
                  <a:cubicBezTo>
                    <a:pt x="1841" y="322"/>
                    <a:pt x="1841" y="262"/>
                    <a:pt x="1793" y="251"/>
                  </a:cubicBezTo>
                  <a:cubicBezTo>
                    <a:pt x="1650" y="167"/>
                    <a:pt x="1519" y="179"/>
                    <a:pt x="1352" y="132"/>
                  </a:cubicBezTo>
                  <a:cubicBezTo>
                    <a:pt x="1186" y="84"/>
                    <a:pt x="1043" y="48"/>
                    <a:pt x="864" y="12"/>
                  </a:cubicBezTo>
                  <a:cubicBezTo>
                    <a:pt x="793" y="7"/>
                    <a:pt x="724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3099;p44">
              <a:extLst>
                <a:ext uri="{FF2B5EF4-FFF2-40B4-BE49-F238E27FC236}">
                  <a16:creationId xmlns:a16="http://schemas.microsoft.com/office/drawing/2014/main" id="{807CCE5C-3BF3-64AB-8AE3-23E0717E7DCB}"/>
                </a:ext>
              </a:extLst>
            </p:cNvPr>
            <p:cNvSpPr/>
            <p:nvPr/>
          </p:nvSpPr>
          <p:spPr>
            <a:xfrm>
              <a:off x="3775750" y="3144300"/>
              <a:ext cx="11650" cy="4925"/>
            </a:xfrm>
            <a:custGeom>
              <a:avLst/>
              <a:gdLst/>
              <a:ahLst/>
              <a:cxnLst/>
              <a:rect l="l" t="t" r="r" b="b"/>
              <a:pathLst>
                <a:path w="466" h="197" extrusionOk="0">
                  <a:moveTo>
                    <a:pt x="91" y="0"/>
                  </a:moveTo>
                  <a:cubicBezTo>
                    <a:pt x="41" y="0"/>
                    <a:pt x="0" y="90"/>
                    <a:pt x="60" y="130"/>
                  </a:cubicBezTo>
                  <a:cubicBezTo>
                    <a:pt x="136" y="168"/>
                    <a:pt x="227" y="196"/>
                    <a:pt x="307" y="196"/>
                  </a:cubicBezTo>
                  <a:cubicBezTo>
                    <a:pt x="353" y="196"/>
                    <a:pt x="395" y="187"/>
                    <a:pt x="429" y="166"/>
                  </a:cubicBezTo>
                  <a:cubicBezTo>
                    <a:pt x="465" y="142"/>
                    <a:pt x="465" y="106"/>
                    <a:pt x="429" y="82"/>
                  </a:cubicBezTo>
                  <a:cubicBezTo>
                    <a:pt x="334" y="47"/>
                    <a:pt x="227" y="59"/>
                    <a:pt x="120" y="11"/>
                  </a:cubicBezTo>
                  <a:cubicBezTo>
                    <a:pt x="110" y="3"/>
                    <a:pt x="100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3100;p44">
              <a:extLst>
                <a:ext uri="{FF2B5EF4-FFF2-40B4-BE49-F238E27FC236}">
                  <a16:creationId xmlns:a16="http://schemas.microsoft.com/office/drawing/2014/main" id="{3D392A95-8964-8B7D-D73D-BE455F497076}"/>
                </a:ext>
              </a:extLst>
            </p:cNvPr>
            <p:cNvSpPr/>
            <p:nvPr/>
          </p:nvSpPr>
          <p:spPr>
            <a:xfrm>
              <a:off x="3809400" y="3146050"/>
              <a:ext cx="20250" cy="4500"/>
            </a:xfrm>
            <a:custGeom>
              <a:avLst/>
              <a:gdLst/>
              <a:ahLst/>
              <a:cxnLst/>
              <a:rect l="l" t="t" r="r" b="b"/>
              <a:pathLst>
                <a:path w="810" h="180" extrusionOk="0">
                  <a:moveTo>
                    <a:pt x="738" y="1"/>
                  </a:moveTo>
                  <a:cubicBezTo>
                    <a:pt x="536" y="1"/>
                    <a:pt x="310" y="36"/>
                    <a:pt x="95" y="36"/>
                  </a:cubicBezTo>
                  <a:cubicBezTo>
                    <a:pt x="0" y="36"/>
                    <a:pt x="0" y="179"/>
                    <a:pt x="95" y="179"/>
                  </a:cubicBezTo>
                  <a:cubicBezTo>
                    <a:pt x="143" y="179"/>
                    <a:pt x="190" y="180"/>
                    <a:pt x="236" y="180"/>
                  </a:cubicBezTo>
                  <a:cubicBezTo>
                    <a:pt x="420" y="180"/>
                    <a:pt x="593" y="172"/>
                    <a:pt x="774" y="96"/>
                  </a:cubicBezTo>
                  <a:cubicBezTo>
                    <a:pt x="810" y="72"/>
                    <a:pt x="786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3101;p44">
              <a:extLst>
                <a:ext uri="{FF2B5EF4-FFF2-40B4-BE49-F238E27FC236}">
                  <a16:creationId xmlns:a16="http://schemas.microsoft.com/office/drawing/2014/main" id="{1BF852E1-34F4-1148-2804-BDE54A91E4DF}"/>
                </a:ext>
              </a:extLst>
            </p:cNvPr>
            <p:cNvSpPr/>
            <p:nvPr/>
          </p:nvSpPr>
          <p:spPr>
            <a:xfrm>
              <a:off x="3847200" y="3141650"/>
              <a:ext cx="92000" cy="7675"/>
            </a:xfrm>
            <a:custGeom>
              <a:avLst/>
              <a:gdLst/>
              <a:ahLst/>
              <a:cxnLst/>
              <a:rect l="l" t="t" r="r" b="b"/>
              <a:pathLst>
                <a:path w="3680" h="307" extrusionOk="0">
                  <a:moveTo>
                    <a:pt x="1449" y="0"/>
                  </a:moveTo>
                  <a:cubicBezTo>
                    <a:pt x="1018" y="0"/>
                    <a:pt x="586" y="17"/>
                    <a:pt x="155" y="58"/>
                  </a:cubicBezTo>
                  <a:cubicBezTo>
                    <a:pt x="4" y="69"/>
                    <a:pt x="0" y="284"/>
                    <a:pt x="143" y="284"/>
                  </a:cubicBezTo>
                  <a:cubicBezTo>
                    <a:pt x="147" y="284"/>
                    <a:pt x="151" y="284"/>
                    <a:pt x="155" y="284"/>
                  </a:cubicBezTo>
                  <a:cubicBezTo>
                    <a:pt x="350" y="272"/>
                    <a:pt x="546" y="267"/>
                    <a:pt x="742" y="267"/>
                  </a:cubicBezTo>
                  <a:cubicBezTo>
                    <a:pt x="1320" y="267"/>
                    <a:pt x="1901" y="307"/>
                    <a:pt x="2483" y="307"/>
                  </a:cubicBezTo>
                  <a:cubicBezTo>
                    <a:pt x="2858" y="307"/>
                    <a:pt x="3233" y="290"/>
                    <a:pt x="3608" y="236"/>
                  </a:cubicBezTo>
                  <a:cubicBezTo>
                    <a:pt x="3679" y="224"/>
                    <a:pt x="3667" y="105"/>
                    <a:pt x="3584" y="105"/>
                  </a:cubicBezTo>
                  <a:cubicBezTo>
                    <a:pt x="2872" y="46"/>
                    <a:pt x="2161" y="0"/>
                    <a:pt x="14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3102;p44">
              <a:extLst>
                <a:ext uri="{FF2B5EF4-FFF2-40B4-BE49-F238E27FC236}">
                  <a16:creationId xmlns:a16="http://schemas.microsoft.com/office/drawing/2014/main" id="{4F2AD800-3190-EC89-0A08-1F85FDBCE2CA}"/>
                </a:ext>
              </a:extLst>
            </p:cNvPr>
            <p:cNvSpPr/>
            <p:nvPr/>
          </p:nvSpPr>
          <p:spPr>
            <a:xfrm>
              <a:off x="3862375" y="3220175"/>
              <a:ext cx="40800" cy="5325"/>
            </a:xfrm>
            <a:custGeom>
              <a:avLst/>
              <a:gdLst/>
              <a:ahLst/>
              <a:cxnLst/>
              <a:rect l="l" t="t" r="r" b="b"/>
              <a:pathLst>
                <a:path w="1632" h="213" extrusionOk="0">
                  <a:moveTo>
                    <a:pt x="1584" y="0"/>
                  </a:moveTo>
                  <a:cubicBezTo>
                    <a:pt x="1334" y="12"/>
                    <a:pt x="1096" y="72"/>
                    <a:pt x="822" y="72"/>
                  </a:cubicBezTo>
                  <a:cubicBezTo>
                    <a:pt x="572" y="72"/>
                    <a:pt x="322" y="36"/>
                    <a:pt x="60" y="36"/>
                  </a:cubicBezTo>
                  <a:cubicBezTo>
                    <a:pt x="1" y="48"/>
                    <a:pt x="1" y="143"/>
                    <a:pt x="84" y="143"/>
                  </a:cubicBezTo>
                  <a:cubicBezTo>
                    <a:pt x="340" y="157"/>
                    <a:pt x="658" y="212"/>
                    <a:pt x="962" y="212"/>
                  </a:cubicBezTo>
                  <a:cubicBezTo>
                    <a:pt x="1193" y="212"/>
                    <a:pt x="1416" y="180"/>
                    <a:pt x="1596" y="72"/>
                  </a:cubicBezTo>
                  <a:cubicBezTo>
                    <a:pt x="1632" y="60"/>
                    <a:pt x="1608" y="0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3103;p44">
              <a:extLst>
                <a:ext uri="{FF2B5EF4-FFF2-40B4-BE49-F238E27FC236}">
                  <a16:creationId xmlns:a16="http://schemas.microsoft.com/office/drawing/2014/main" id="{01079099-1B7F-1FEE-DE69-91FEFFE0C70E}"/>
                </a:ext>
              </a:extLst>
            </p:cNvPr>
            <p:cNvSpPr/>
            <p:nvPr/>
          </p:nvSpPr>
          <p:spPr>
            <a:xfrm>
              <a:off x="3783425" y="3337650"/>
              <a:ext cx="19150" cy="8750"/>
            </a:xfrm>
            <a:custGeom>
              <a:avLst/>
              <a:gdLst/>
              <a:ahLst/>
              <a:cxnLst/>
              <a:rect l="l" t="t" r="r" b="b"/>
              <a:pathLst>
                <a:path w="766" h="350" extrusionOk="0">
                  <a:moveTo>
                    <a:pt x="150" y="0"/>
                  </a:moveTo>
                  <a:cubicBezTo>
                    <a:pt x="32" y="0"/>
                    <a:pt x="0" y="177"/>
                    <a:pt x="99" y="242"/>
                  </a:cubicBezTo>
                  <a:cubicBezTo>
                    <a:pt x="206" y="302"/>
                    <a:pt x="301" y="349"/>
                    <a:pt x="420" y="349"/>
                  </a:cubicBezTo>
                  <a:cubicBezTo>
                    <a:pt x="480" y="349"/>
                    <a:pt x="539" y="326"/>
                    <a:pt x="599" y="314"/>
                  </a:cubicBezTo>
                  <a:cubicBezTo>
                    <a:pt x="646" y="290"/>
                    <a:pt x="682" y="242"/>
                    <a:pt x="718" y="195"/>
                  </a:cubicBezTo>
                  <a:cubicBezTo>
                    <a:pt x="765" y="147"/>
                    <a:pt x="753" y="76"/>
                    <a:pt x="694" y="64"/>
                  </a:cubicBezTo>
                  <a:cubicBezTo>
                    <a:pt x="685" y="64"/>
                    <a:pt x="663" y="57"/>
                    <a:pt x="648" y="54"/>
                  </a:cubicBezTo>
                  <a:lnTo>
                    <a:pt x="648" y="54"/>
                  </a:lnTo>
                  <a:cubicBezTo>
                    <a:pt x="644" y="49"/>
                    <a:pt x="635" y="41"/>
                    <a:pt x="622" y="28"/>
                  </a:cubicBezTo>
                  <a:cubicBezTo>
                    <a:pt x="575" y="4"/>
                    <a:pt x="515" y="16"/>
                    <a:pt x="468" y="4"/>
                  </a:cubicBezTo>
                  <a:lnTo>
                    <a:pt x="182" y="4"/>
                  </a:lnTo>
                  <a:cubicBezTo>
                    <a:pt x="171" y="1"/>
                    <a:pt x="160" y="0"/>
                    <a:pt x="1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3104;p44">
              <a:extLst>
                <a:ext uri="{FF2B5EF4-FFF2-40B4-BE49-F238E27FC236}">
                  <a16:creationId xmlns:a16="http://schemas.microsoft.com/office/drawing/2014/main" id="{AD2E37BE-B5CC-0697-25F5-A345ED1FEA34}"/>
                </a:ext>
              </a:extLst>
            </p:cNvPr>
            <p:cNvSpPr/>
            <p:nvPr/>
          </p:nvSpPr>
          <p:spPr>
            <a:xfrm>
              <a:off x="5112225" y="3154325"/>
              <a:ext cx="30825" cy="4925"/>
            </a:xfrm>
            <a:custGeom>
              <a:avLst/>
              <a:gdLst/>
              <a:ahLst/>
              <a:cxnLst/>
              <a:rect l="l" t="t" r="r" b="b"/>
              <a:pathLst>
                <a:path w="1233" h="197" extrusionOk="0">
                  <a:moveTo>
                    <a:pt x="1125" y="0"/>
                  </a:moveTo>
                  <a:cubicBezTo>
                    <a:pt x="1120" y="0"/>
                    <a:pt x="1114" y="1"/>
                    <a:pt x="1108" y="3"/>
                  </a:cubicBezTo>
                  <a:cubicBezTo>
                    <a:pt x="763" y="74"/>
                    <a:pt x="406" y="74"/>
                    <a:pt x="48" y="122"/>
                  </a:cubicBezTo>
                  <a:cubicBezTo>
                    <a:pt x="1" y="122"/>
                    <a:pt x="1" y="182"/>
                    <a:pt x="48" y="182"/>
                  </a:cubicBezTo>
                  <a:cubicBezTo>
                    <a:pt x="191" y="191"/>
                    <a:pt x="333" y="196"/>
                    <a:pt x="473" y="196"/>
                  </a:cubicBezTo>
                  <a:cubicBezTo>
                    <a:pt x="696" y="196"/>
                    <a:pt x="918" y="182"/>
                    <a:pt x="1144" y="146"/>
                  </a:cubicBezTo>
                  <a:cubicBezTo>
                    <a:pt x="1232" y="135"/>
                    <a:pt x="1198" y="0"/>
                    <a:pt x="11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3105;p44">
              <a:extLst>
                <a:ext uri="{FF2B5EF4-FFF2-40B4-BE49-F238E27FC236}">
                  <a16:creationId xmlns:a16="http://schemas.microsoft.com/office/drawing/2014/main" id="{E2EA6A5D-F8D9-BAE1-DDE9-C7F38B8F54EA}"/>
                </a:ext>
              </a:extLst>
            </p:cNvPr>
            <p:cNvSpPr/>
            <p:nvPr/>
          </p:nvSpPr>
          <p:spPr>
            <a:xfrm>
              <a:off x="5035150" y="3153775"/>
              <a:ext cx="23825" cy="5400"/>
            </a:xfrm>
            <a:custGeom>
              <a:avLst/>
              <a:gdLst/>
              <a:ahLst/>
              <a:cxnLst/>
              <a:rect l="l" t="t" r="r" b="b"/>
              <a:pathLst>
                <a:path w="953" h="216" extrusionOk="0">
                  <a:moveTo>
                    <a:pt x="843" y="1"/>
                  </a:moveTo>
                  <a:cubicBezTo>
                    <a:pt x="840" y="1"/>
                    <a:pt x="837" y="1"/>
                    <a:pt x="834" y="1"/>
                  </a:cubicBezTo>
                  <a:cubicBezTo>
                    <a:pt x="572" y="25"/>
                    <a:pt x="322" y="49"/>
                    <a:pt x="48" y="84"/>
                  </a:cubicBezTo>
                  <a:cubicBezTo>
                    <a:pt x="0" y="84"/>
                    <a:pt x="0" y="144"/>
                    <a:pt x="48" y="144"/>
                  </a:cubicBezTo>
                  <a:cubicBezTo>
                    <a:pt x="322" y="168"/>
                    <a:pt x="572" y="180"/>
                    <a:pt x="834" y="215"/>
                  </a:cubicBezTo>
                  <a:cubicBezTo>
                    <a:pt x="949" y="204"/>
                    <a:pt x="953" y="1"/>
                    <a:pt x="8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3106;p44">
              <a:extLst>
                <a:ext uri="{FF2B5EF4-FFF2-40B4-BE49-F238E27FC236}">
                  <a16:creationId xmlns:a16="http://schemas.microsoft.com/office/drawing/2014/main" id="{EA093FCE-8FAD-9268-3E60-4E9A05899195}"/>
                </a:ext>
              </a:extLst>
            </p:cNvPr>
            <p:cNvSpPr/>
            <p:nvPr/>
          </p:nvSpPr>
          <p:spPr>
            <a:xfrm>
              <a:off x="5013700" y="2981425"/>
              <a:ext cx="18425" cy="3725"/>
            </a:xfrm>
            <a:custGeom>
              <a:avLst/>
              <a:gdLst/>
              <a:ahLst/>
              <a:cxnLst/>
              <a:rect l="l" t="t" r="r" b="b"/>
              <a:pathLst>
                <a:path w="737" h="149" extrusionOk="0">
                  <a:moveTo>
                    <a:pt x="689" y="0"/>
                  </a:moveTo>
                  <a:cubicBezTo>
                    <a:pt x="686" y="0"/>
                    <a:pt x="683" y="1"/>
                    <a:pt x="680" y="1"/>
                  </a:cubicBezTo>
                  <a:cubicBezTo>
                    <a:pt x="477" y="85"/>
                    <a:pt x="263" y="61"/>
                    <a:pt x="49" y="85"/>
                  </a:cubicBezTo>
                  <a:cubicBezTo>
                    <a:pt x="1" y="85"/>
                    <a:pt x="1" y="144"/>
                    <a:pt x="49" y="144"/>
                  </a:cubicBezTo>
                  <a:cubicBezTo>
                    <a:pt x="97" y="147"/>
                    <a:pt x="145" y="148"/>
                    <a:pt x="195" y="148"/>
                  </a:cubicBezTo>
                  <a:cubicBezTo>
                    <a:pt x="364" y="148"/>
                    <a:pt x="537" y="131"/>
                    <a:pt x="703" y="85"/>
                  </a:cubicBezTo>
                  <a:cubicBezTo>
                    <a:pt x="737" y="74"/>
                    <a:pt x="729" y="0"/>
                    <a:pt x="6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3107;p44">
              <a:extLst>
                <a:ext uri="{FF2B5EF4-FFF2-40B4-BE49-F238E27FC236}">
                  <a16:creationId xmlns:a16="http://schemas.microsoft.com/office/drawing/2014/main" id="{26723E26-9504-2CAD-1C94-B8438F79B333}"/>
                </a:ext>
              </a:extLst>
            </p:cNvPr>
            <p:cNvSpPr/>
            <p:nvPr/>
          </p:nvSpPr>
          <p:spPr>
            <a:xfrm>
              <a:off x="4899700" y="2929200"/>
              <a:ext cx="30025" cy="7750"/>
            </a:xfrm>
            <a:custGeom>
              <a:avLst/>
              <a:gdLst/>
              <a:ahLst/>
              <a:cxnLst/>
              <a:rect l="l" t="t" r="r" b="b"/>
              <a:pathLst>
                <a:path w="1201" h="310" extrusionOk="0">
                  <a:moveTo>
                    <a:pt x="1027" y="1"/>
                  </a:moveTo>
                  <a:cubicBezTo>
                    <a:pt x="1015" y="1"/>
                    <a:pt x="1002" y="3"/>
                    <a:pt x="989" y="7"/>
                  </a:cubicBezTo>
                  <a:cubicBezTo>
                    <a:pt x="834" y="54"/>
                    <a:pt x="691" y="90"/>
                    <a:pt x="537" y="90"/>
                  </a:cubicBezTo>
                  <a:cubicBezTo>
                    <a:pt x="394" y="102"/>
                    <a:pt x="215" y="90"/>
                    <a:pt x="60" y="150"/>
                  </a:cubicBezTo>
                  <a:cubicBezTo>
                    <a:pt x="1" y="174"/>
                    <a:pt x="1" y="233"/>
                    <a:pt x="60" y="269"/>
                  </a:cubicBezTo>
                  <a:cubicBezTo>
                    <a:pt x="153" y="302"/>
                    <a:pt x="253" y="309"/>
                    <a:pt x="354" y="309"/>
                  </a:cubicBezTo>
                  <a:cubicBezTo>
                    <a:pt x="435" y="309"/>
                    <a:pt x="517" y="305"/>
                    <a:pt x="596" y="305"/>
                  </a:cubicBezTo>
                  <a:cubicBezTo>
                    <a:pt x="751" y="305"/>
                    <a:pt x="894" y="293"/>
                    <a:pt x="1049" y="269"/>
                  </a:cubicBezTo>
                  <a:cubicBezTo>
                    <a:pt x="1201" y="214"/>
                    <a:pt x="1154" y="1"/>
                    <a:pt x="10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3108;p44">
              <a:extLst>
                <a:ext uri="{FF2B5EF4-FFF2-40B4-BE49-F238E27FC236}">
                  <a16:creationId xmlns:a16="http://schemas.microsoft.com/office/drawing/2014/main" id="{17A25C6D-F581-3BE8-16C7-5DF7B8E309E3}"/>
                </a:ext>
              </a:extLst>
            </p:cNvPr>
            <p:cNvSpPr/>
            <p:nvPr/>
          </p:nvSpPr>
          <p:spPr>
            <a:xfrm>
              <a:off x="4910125" y="2800575"/>
              <a:ext cx="17000" cy="2750"/>
            </a:xfrm>
            <a:custGeom>
              <a:avLst/>
              <a:gdLst/>
              <a:ahLst/>
              <a:cxnLst/>
              <a:rect l="l" t="t" r="r" b="b"/>
              <a:pathLst>
                <a:path w="680" h="110" extrusionOk="0">
                  <a:moveTo>
                    <a:pt x="277" y="1"/>
                  </a:moveTo>
                  <a:cubicBezTo>
                    <a:pt x="194" y="1"/>
                    <a:pt x="113" y="5"/>
                    <a:pt x="36" y="20"/>
                  </a:cubicBezTo>
                  <a:cubicBezTo>
                    <a:pt x="1" y="44"/>
                    <a:pt x="1" y="80"/>
                    <a:pt x="36" y="80"/>
                  </a:cubicBezTo>
                  <a:cubicBezTo>
                    <a:pt x="131" y="104"/>
                    <a:pt x="227" y="110"/>
                    <a:pt x="323" y="110"/>
                  </a:cubicBezTo>
                  <a:cubicBezTo>
                    <a:pt x="420" y="110"/>
                    <a:pt x="518" y="104"/>
                    <a:pt x="620" y="104"/>
                  </a:cubicBezTo>
                  <a:cubicBezTo>
                    <a:pt x="679" y="92"/>
                    <a:pt x="679" y="8"/>
                    <a:pt x="620" y="8"/>
                  </a:cubicBezTo>
                  <a:cubicBezTo>
                    <a:pt x="504" y="8"/>
                    <a:pt x="388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3109;p44">
              <a:extLst>
                <a:ext uri="{FF2B5EF4-FFF2-40B4-BE49-F238E27FC236}">
                  <a16:creationId xmlns:a16="http://schemas.microsoft.com/office/drawing/2014/main" id="{8332BA97-23CE-AE12-5780-1CF38B6BE4DC}"/>
                </a:ext>
              </a:extLst>
            </p:cNvPr>
            <p:cNvSpPr/>
            <p:nvPr/>
          </p:nvSpPr>
          <p:spPr>
            <a:xfrm>
              <a:off x="3406150" y="2342975"/>
              <a:ext cx="15125" cy="4800"/>
            </a:xfrm>
            <a:custGeom>
              <a:avLst/>
              <a:gdLst/>
              <a:ahLst/>
              <a:cxnLst/>
              <a:rect l="l" t="t" r="r" b="b"/>
              <a:pathLst>
                <a:path w="605" h="192" extrusionOk="0">
                  <a:moveTo>
                    <a:pt x="107" y="0"/>
                  </a:moveTo>
                  <a:cubicBezTo>
                    <a:pt x="0" y="0"/>
                    <a:pt x="0" y="192"/>
                    <a:pt x="107" y="192"/>
                  </a:cubicBezTo>
                  <a:cubicBezTo>
                    <a:pt x="110" y="192"/>
                    <a:pt x="113" y="191"/>
                    <a:pt x="116" y="191"/>
                  </a:cubicBezTo>
                  <a:cubicBezTo>
                    <a:pt x="259" y="167"/>
                    <a:pt x="426" y="191"/>
                    <a:pt x="557" y="143"/>
                  </a:cubicBezTo>
                  <a:cubicBezTo>
                    <a:pt x="604" y="120"/>
                    <a:pt x="604" y="72"/>
                    <a:pt x="557" y="48"/>
                  </a:cubicBezTo>
                  <a:cubicBezTo>
                    <a:pt x="426" y="1"/>
                    <a:pt x="259" y="1"/>
                    <a:pt x="116" y="1"/>
                  </a:cubicBezTo>
                  <a:cubicBezTo>
                    <a:pt x="113" y="0"/>
                    <a:pt x="11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3110;p44">
              <a:extLst>
                <a:ext uri="{FF2B5EF4-FFF2-40B4-BE49-F238E27FC236}">
                  <a16:creationId xmlns:a16="http://schemas.microsoft.com/office/drawing/2014/main" id="{D89A6821-78E0-3A63-0A09-B6062381FB7E}"/>
                </a:ext>
              </a:extLst>
            </p:cNvPr>
            <p:cNvSpPr/>
            <p:nvPr/>
          </p:nvSpPr>
          <p:spPr>
            <a:xfrm>
              <a:off x="3343550" y="2230475"/>
              <a:ext cx="25325" cy="7775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191" y="0"/>
                  </a:moveTo>
                  <a:cubicBezTo>
                    <a:pt x="1" y="0"/>
                    <a:pt x="1" y="310"/>
                    <a:pt x="191" y="310"/>
                  </a:cubicBezTo>
                  <a:lnTo>
                    <a:pt x="596" y="310"/>
                  </a:lnTo>
                  <a:cubicBezTo>
                    <a:pt x="628" y="310"/>
                    <a:pt x="657" y="310"/>
                    <a:pt x="685" y="310"/>
                  </a:cubicBezTo>
                  <a:cubicBezTo>
                    <a:pt x="783" y="310"/>
                    <a:pt x="861" y="303"/>
                    <a:pt x="953" y="238"/>
                  </a:cubicBezTo>
                  <a:cubicBezTo>
                    <a:pt x="1013" y="191"/>
                    <a:pt x="1013" y="119"/>
                    <a:pt x="953" y="71"/>
                  </a:cubicBezTo>
                  <a:cubicBezTo>
                    <a:pt x="834" y="0"/>
                    <a:pt x="727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3111;p44">
              <a:extLst>
                <a:ext uri="{FF2B5EF4-FFF2-40B4-BE49-F238E27FC236}">
                  <a16:creationId xmlns:a16="http://schemas.microsoft.com/office/drawing/2014/main" id="{EF5C2C83-41DB-A6D7-A191-0442A3CCB1A8}"/>
                </a:ext>
              </a:extLst>
            </p:cNvPr>
            <p:cNvSpPr/>
            <p:nvPr/>
          </p:nvSpPr>
          <p:spPr>
            <a:xfrm>
              <a:off x="4651750" y="2220350"/>
              <a:ext cx="22650" cy="5675"/>
            </a:xfrm>
            <a:custGeom>
              <a:avLst/>
              <a:gdLst/>
              <a:ahLst/>
              <a:cxnLst/>
              <a:rect l="l" t="t" r="r" b="b"/>
              <a:pathLst>
                <a:path w="906" h="227" extrusionOk="0">
                  <a:moveTo>
                    <a:pt x="132" y="0"/>
                  </a:moveTo>
                  <a:cubicBezTo>
                    <a:pt x="5" y="35"/>
                    <a:pt x="1" y="227"/>
                    <a:pt x="121" y="227"/>
                  </a:cubicBezTo>
                  <a:cubicBezTo>
                    <a:pt x="124" y="227"/>
                    <a:pt x="128" y="227"/>
                    <a:pt x="132" y="226"/>
                  </a:cubicBezTo>
                  <a:cubicBezTo>
                    <a:pt x="382" y="226"/>
                    <a:pt x="608" y="215"/>
                    <a:pt x="858" y="167"/>
                  </a:cubicBezTo>
                  <a:cubicBezTo>
                    <a:pt x="906" y="167"/>
                    <a:pt x="906" y="72"/>
                    <a:pt x="858" y="60"/>
                  </a:cubicBezTo>
                  <a:cubicBezTo>
                    <a:pt x="608" y="36"/>
                    <a:pt x="382" y="12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3112;p44">
              <a:extLst>
                <a:ext uri="{FF2B5EF4-FFF2-40B4-BE49-F238E27FC236}">
                  <a16:creationId xmlns:a16="http://schemas.microsoft.com/office/drawing/2014/main" id="{ED5AB62A-3293-DD74-BE1C-84D115FD689F}"/>
                </a:ext>
              </a:extLst>
            </p:cNvPr>
            <p:cNvSpPr/>
            <p:nvPr/>
          </p:nvSpPr>
          <p:spPr>
            <a:xfrm>
              <a:off x="4694025" y="2306375"/>
              <a:ext cx="19375" cy="6275"/>
            </a:xfrm>
            <a:custGeom>
              <a:avLst/>
              <a:gdLst/>
              <a:ahLst/>
              <a:cxnLst/>
              <a:rect l="l" t="t" r="r" b="b"/>
              <a:pathLst>
                <a:path w="775" h="251" extrusionOk="0">
                  <a:moveTo>
                    <a:pt x="143" y="0"/>
                  </a:moveTo>
                  <a:cubicBezTo>
                    <a:pt x="1" y="0"/>
                    <a:pt x="1" y="250"/>
                    <a:pt x="143" y="250"/>
                  </a:cubicBezTo>
                  <a:cubicBezTo>
                    <a:pt x="346" y="238"/>
                    <a:pt x="536" y="226"/>
                    <a:pt x="727" y="179"/>
                  </a:cubicBezTo>
                  <a:cubicBezTo>
                    <a:pt x="774" y="167"/>
                    <a:pt x="774" y="83"/>
                    <a:pt x="727" y="72"/>
                  </a:cubicBezTo>
                  <a:cubicBezTo>
                    <a:pt x="536" y="24"/>
                    <a:pt x="346" y="12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3113;p44">
              <a:extLst>
                <a:ext uri="{FF2B5EF4-FFF2-40B4-BE49-F238E27FC236}">
                  <a16:creationId xmlns:a16="http://schemas.microsoft.com/office/drawing/2014/main" id="{7458B98F-54D1-E476-943F-A430D0D9A40B}"/>
                </a:ext>
              </a:extLst>
            </p:cNvPr>
            <p:cNvSpPr/>
            <p:nvPr/>
          </p:nvSpPr>
          <p:spPr>
            <a:xfrm>
              <a:off x="4844125" y="2489100"/>
              <a:ext cx="17200" cy="6300"/>
            </a:xfrm>
            <a:custGeom>
              <a:avLst/>
              <a:gdLst/>
              <a:ahLst/>
              <a:cxnLst/>
              <a:rect l="l" t="t" r="r" b="b"/>
              <a:pathLst>
                <a:path w="688" h="252" extrusionOk="0">
                  <a:moveTo>
                    <a:pt x="155" y="0"/>
                  </a:moveTo>
                  <a:cubicBezTo>
                    <a:pt x="1" y="0"/>
                    <a:pt x="4" y="252"/>
                    <a:pt x="165" y="252"/>
                  </a:cubicBezTo>
                  <a:cubicBezTo>
                    <a:pt x="169" y="252"/>
                    <a:pt x="172" y="252"/>
                    <a:pt x="176" y="252"/>
                  </a:cubicBezTo>
                  <a:cubicBezTo>
                    <a:pt x="319" y="240"/>
                    <a:pt x="474" y="240"/>
                    <a:pt x="616" y="192"/>
                  </a:cubicBezTo>
                  <a:cubicBezTo>
                    <a:pt x="688" y="180"/>
                    <a:pt x="688" y="73"/>
                    <a:pt x="616" y="61"/>
                  </a:cubicBezTo>
                  <a:cubicBezTo>
                    <a:pt x="474" y="13"/>
                    <a:pt x="319" y="13"/>
                    <a:pt x="176" y="2"/>
                  </a:cubicBezTo>
                  <a:cubicBezTo>
                    <a:pt x="169" y="1"/>
                    <a:pt x="162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3114;p44">
              <a:extLst>
                <a:ext uri="{FF2B5EF4-FFF2-40B4-BE49-F238E27FC236}">
                  <a16:creationId xmlns:a16="http://schemas.microsoft.com/office/drawing/2014/main" id="{18D910FA-F074-55A7-7662-25F4019B8284}"/>
                </a:ext>
              </a:extLst>
            </p:cNvPr>
            <p:cNvSpPr/>
            <p:nvPr/>
          </p:nvSpPr>
          <p:spPr>
            <a:xfrm>
              <a:off x="3695400" y="2919700"/>
              <a:ext cx="32450" cy="11600"/>
            </a:xfrm>
            <a:custGeom>
              <a:avLst/>
              <a:gdLst/>
              <a:ahLst/>
              <a:cxnLst/>
              <a:rect l="l" t="t" r="r" b="b"/>
              <a:pathLst>
                <a:path w="1298" h="464" extrusionOk="0">
                  <a:moveTo>
                    <a:pt x="807" y="1"/>
                  </a:moveTo>
                  <a:cubicBezTo>
                    <a:pt x="630" y="1"/>
                    <a:pt x="453" y="6"/>
                    <a:pt x="286" y="6"/>
                  </a:cubicBezTo>
                  <a:cubicBezTo>
                    <a:pt x="0" y="6"/>
                    <a:pt x="0" y="434"/>
                    <a:pt x="286" y="458"/>
                  </a:cubicBezTo>
                  <a:cubicBezTo>
                    <a:pt x="460" y="458"/>
                    <a:pt x="640" y="464"/>
                    <a:pt x="815" y="464"/>
                  </a:cubicBezTo>
                  <a:cubicBezTo>
                    <a:pt x="902" y="464"/>
                    <a:pt x="988" y="462"/>
                    <a:pt x="1072" y="458"/>
                  </a:cubicBezTo>
                  <a:cubicBezTo>
                    <a:pt x="1167" y="458"/>
                    <a:pt x="1250" y="399"/>
                    <a:pt x="1286" y="292"/>
                  </a:cubicBezTo>
                  <a:cubicBezTo>
                    <a:pt x="1298" y="244"/>
                    <a:pt x="1298" y="220"/>
                    <a:pt x="1286" y="173"/>
                  </a:cubicBezTo>
                  <a:cubicBezTo>
                    <a:pt x="1250" y="65"/>
                    <a:pt x="1167" y="18"/>
                    <a:pt x="1072" y="6"/>
                  </a:cubicBezTo>
                  <a:cubicBezTo>
                    <a:pt x="984" y="2"/>
                    <a:pt x="896" y="1"/>
                    <a:pt x="8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/>
          <p:nvPr/>
        </p:nvSpPr>
        <p:spPr>
          <a:xfrm rot="537707">
            <a:off x="590537" y="1612530"/>
            <a:ext cx="3725197" cy="3082255"/>
          </a:xfrm>
          <a:custGeom>
            <a:avLst/>
            <a:gdLst/>
            <a:ahLst/>
            <a:cxnLst/>
            <a:rect l="l" t="t" r="r" b="b"/>
            <a:pathLst>
              <a:path w="118006" h="97639" extrusionOk="0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4"/>
          <p:cNvSpPr/>
          <p:nvPr/>
        </p:nvSpPr>
        <p:spPr>
          <a:xfrm rot="1143741">
            <a:off x="3632648" y="455850"/>
            <a:ext cx="2167733" cy="2754518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4"/>
          <p:cNvSpPr txBox="1">
            <a:spLocks noGrp="1"/>
          </p:cNvSpPr>
          <p:nvPr>
            <p:ph type="title"/>
          </p:nvPr>
        </p:nvSpPr>
        <p:spPr>
          <a:xfrm>
            <a:off x="4572000" y="2938069"/>
            <a:ext cx="3792900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Spécificités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490" name="Google Shape;490;p34"/>
          <p:cNvSpPr txBox="1">
            <a:spLocks noGrp="1"/>
          </p:cNvSpPr>
          <p:nvPr>
            <p:ph type="title" idx="2"/>
          </p:nvPr>
        </p:nvSpPr>
        <p:spPr>
          <a:xfrm>
            <a:off x="4572000" y="1329738"/>
            <a:ext cx="3792900" cy="11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92" name="Google Shape;492;p34"/>
          <p:cNvSpPr/>
          <p:nvPr/>
        </p:nvSpPr>
        <p:spPr>
          <a:xfrm rot="537707">
            <a:off x="590537" y="1537493"/>
            <a:ext cx="3725197" cy="3082255"/>
          </a:xfrm>
          <a:custGeom>
            <a:avLst/>
            <a:gdLst/>
            <a:ahLst/>
            <a:cxnLst/>
            <a:rect l="l" t="t" r="r" b="b"/>
            <a:pathLst>
              <a:path w="118006" h="97639" extrusionOk="0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4"/>
          <p:cNvSpPr/>
          <p:nvPr/>
        </p:nvSpPr>
        <p:spPr>
          <a:xfrm rot="1143741">
            <a:off x="3632648" y="380813"/>
            <a:ext cx="2167733" cy="2754518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1" name="Google Shape;13501;p4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BESOINS</a:t>
            </a:r>
            <a:endParaRPr lang="en-US" dirty="0"/>
          </a:p>
        </p:txBody>
      </p:sp>
      <p:sp>
        <p:nvSpPr>
          <p:cNvPr id="13502" name="Google Shape;13502;p48"/>
          <p:cNvSpPr txBox="1">
            <a:spLocks noGrp="1"/>
          </p:cNvSpPr>
          <p:nvPr>
            <p:ph type="subTitle" idx="4294967295"/>
          </p:nvPr>
        </p:nvSpPr>
        <p:spPr>
          <a:xfrm>
            <a:off x="1674501" y="2543186"/>
            <a:ext cx="1158350" cy="432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600" dirty="0">
                <a:latin typeface="Merriweather"/>
                <a:ea typeface="Merriweather"/>
                <a:cs typeface="Merriweather"/>
                <a:sym typeface="Merriweather"/>
              </a:rPr>
              <a:t>Lettrine</a:t>
            </a:r>
            <a:endParaRPr sz="16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3504" name="Google Shape;13504;p48"/>
          <p:cNvGrpSpPr/>
          <p:nvPr/>
        </p:nvGrpSpPr>
        <p:grpSpPr>
          <a:xfrm>
            <a:off x="3507813" y="1853527"/>
            <a:ext cx="2147707" cy="2827243"/>
            <a:chOff x="3054825" y="1577400"/>
            <a:chExt cx="1757700" cy="2074700"/>
          </a:xfrm>
        </p:grpSpPr>
        <p:sp>
          <p:nvSpPr>
            <p:cNvPr id="13505" name="Google Shape;13505;p48"/>
            <p:cNvSpPr/>
            <p:nvPr/>
          </p:nvSpPr>
          <p:spPr>
            <a:xfrm>
              <a:off x="3054825" y="1577400"/>
              <a:ext cx="1757700" cy="2074700"/>
            </a:xfrm>
            <a:custGeom>
              <a:avLst/>
              <a:gdLst/>
              <a:ahLst/>
              <a:cxnLst/>
              <a:rect l="l" t="t" r="r" b="b"/>
              <a:pathLst>
                <a:path w="70308" h="82988" extrusionOk="0">
                  <a:moveTo>
                    <a:pt x="1" y="1"/>
                  </a:moveTo>
                  <a:lnTo>
                    <a:pt x="1" y="82987"/>
                  </a:lnTo>
                  <a:lnTo>
                    <a:pt x="70307" y="82987"/>
                  </a:lnTo>
                  <a:lnTo>
                    <a:pt x="70307" y="15848"/>
                  </a:lnTo>
                  <a:lnTo>
                    <a:pt x="65450" y="13324"/>
                  </a:lnTo>
                  <a:lnTo>
                    <a:pt x="64640" y="14622"/>
                  </a:lnTo>
                  <a:lnTo>
                    <a:pt x="64378" y="15050"/>
                  </a:lnTo>
                  <a:lnTo>
                    <a:pt x="62402" y="18217"/>
                  </a:lnTo>
                  <a:lnTo>
                    <a:pt x="62997" y="13205"/>
                  </a:lnTo>
                  <a:lnTo>
                    <a:pt x="63009" y="13133"/>
                  </a:lnTo>
                  <a:cubicBezTo>
                    <a:pt x="63009" y="13133"/>
                    <a:pt x="62842" y="12931"/>
                    <a:pt x="62544" y="12609"/>
                  </a:cubicBezTo>
                  <a:cubicBezTo>
                    <a:pt x="62318" y="12359"/>
                    <a:pt x="62044" y="12026"/>
                    <a:pt x="61699" y="11645"/>
                  </a:cubicBezTo>
                  <a:cubicBezTo>
                    <a:pt x="61687" y="11621"/>
                    <a:pt x="61687" y="11609"/>
                    <a:pt x="61663" y="11609"/>
                  </a:cubicBezTo>
                  <a:cubicBezTo>
                    <a:pt x="60377" y="10157"/>
                    <a:pt x="58449" y="8014"/>
                    <a:pt x="57353" y="6835"/>
                  </a:cubicBezTo>
                  <a:lnTo>
                    <a:pt x="57306" y="6787"/>
                  </a:lnTo>
                  <a:cubicBezTo>
                    <a:pt x="57139" y="6597"/>
                    <a:pt x="56984" y="6430"/>
                    <a:pt x="56865" y="6311"/>
                  </a:cubicBezTo>
                  <a:lnTo>
                    <a:pt x="56841" y="6299"/>
                  </a:lnTo>
                  <a:cubicBezTo>
                    <a:pt x="56651" y="6085"/>
                    <a:pt x="56532" y="5990"/>
                    <a:pt x="56508" y="5990"/>
                  </a:cubicBezTo>
                  <a:cubicBezTo>
                    <a:pt x="56460" y="5990"/>
                    <a:pt x="56282" y="6085"/>
                    <a:pt x="56008" y="6240"/>
                  </a:cubicBezTo>
                  <a:cubicBezTo>
                    <a:pt x="55020" y="6823"/>
                    <a:pt x="52781" y="8228"/>
                    <a:pt x="52055" y="8692"/>
                  </a:cubicBezTo>
                  <a:cubicBezTo>
                    <a:pt x="51912" y="8788"/>
                    <a:pt x="51817" y="8847"/>
                    <a:pt x="51817" y="8847"/>
                  </a:cubicBezTo>
                  <a:lnTo>
                    <a:pt x="51388" y="8549"/>
                  </a:lnTo>
                  <a:lnTo>
                    <a:pt x="44316" y="3585"/>
                  </a:lnTo>
                  <a:lnTo>
                    <a:pt x="44149" y="3465"/>
                  </a:lnTo>
                  <a:lnTo>
                    <a:pt x="43423" y="2965"/>
                  </a:lnTo>
                  <a:lnTo>
                    <a:pt x="42423" y="2263"/>
                  </a:lnTo>
                  <a:lnTo>
                    <a:pt x="39803" y="429"/>
                  </a:lnTo>
                  <a:lnTo>
                    <a:pt x="3919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6" name="Google Shape;13506;p48"/>
            <p:cNvSpPr/>
            <p:nvPr/>
          </p:nvSpPr>
          <p:spPr>
            <a:xfrm>
              <a:off x="3921600" y="1577400"/>
              <a:ext cx="473600" cy="290250"/>
            </a:xfrm>
            <a:custGeom>
              <a:avLst/>
              <a:gdLst/>
              <a:ahLst/>
              <a:cxnLst/>
              <a:rect l="l" t="t" r="r" b="b"/>
              <a:pathLst>
                <a:path w="18944" h="11610" extrusionOk="0">
                  <a:moveTo>
                    <a:pt x="1" y="1"/>
                  </a:moveTo>
                  <a:lnTo>
                    <a:pt x="239" y="108"/>
                  </a:lnTo>
                  <a:lnTo>
                    <a:pt x="751" y="120"/>
                  </a:lnTo>
                  <a:lnTo>
                    <a:pt x="1061" y="560"/>
                  </a:lnTo>
                  <a:lnTo>
                    <a:pt x="1465" y="834"/>
                  </a:lnTo>
                  <a:lnTo>
                    <a:pt x="1977" y="739"/>
                  </a:lnTo>
                  <a:lnTo>
                    <a:pt x="2263" y="1215"/>
                  </a:lnTo>
                  <a:lnTo>
                    <a:pt x="2692" y="1334"/>
                  </a:lnTo>
                  <a:lnTo>
                    <a:pt x="3096" y="1560"/>
                  </a:lnTo>
                  <a:lnTo>
                    <a:pt x="3573" y="1668"/>
                  </a:lnTo>
                  <a:lnTo>
                    <a:pt x="3799" y="2203"/>
                  </a:lnTo>
                  <a:lnTo>
                    <a:pt x="4275" y="2346"/>
                  </a:lnTo>
                  <a:lnTo>
                    <a:pt x="4620" y="2703"/>
                  </a:lnTo>
                  <a:lnTo>
                    <a:pt x="5097" y="2870"/>
                  </a:lnTo>
                  <a:lnTo>
                    <a:pt x="5513" y="3144"/>
                  </a:lnTo>
                  <a:lnTo>
                    <a:pt x="5811" y="3144"/>
                  </a:lnTo>
                  <a:lnTo>
                    <a:pt x="5883" y="3168"/>
                  </a:lnTo>
                  <a:lnTo>
                    <a:pt x="6180" y="3561"/>
                  </a:lnTo>
                  <a:lnTo>
                    <a:pt x="6609" y="3870"/>
                  </a:lnTo>
                  <a:lnTo>
                    <a:pt x="7145" y="3977"/>
                  </a:lnTo>
                  <a:lnTo>
                    <a:pt x="7597" y="4061"/>
                  </a:lnTo>
                  <a:lnTo>
                    <a:pt x="7978" y="4299"/>
                  </a:lnTo>
                  <a:lnTo>
                    <a:pt x="8383" y="4513"/>
                  </a:lnTo>
                  <a:lnTo>
                    <a:pt x="8704" y="4870"/>
                  </a:lnTo>
                  <a:lnTo>
                    <a:pt x="9121" y="5049"/>
                  </a:lnTo>
                  <a:lnTo>
                    <a:pt x="10288" y="5061"/>
                  </a:lnTo>
                  <a:lnTo>
                    <a:pt x="10776" y="5168"/>
                  </a:lnTo>
                  <a:lnTo>
                    <a:pt x="10847" y="5966"/>
                  </a:lnTo>
                  <a:lnTo>
                    <a:pt x="10740" y="6156"/>
                  </a:lnTo>
                  <a:lnTo>
                    <a:pt x="11252" y="6323"/>
                  </a:lnTo>
                  <a:lnTo>
                    <a:pt x="11621" y="6740"/>
                  </a:lnTo>
                  <a:lnTo>
                    <a:pt x="12133" y="6656"/>
                  </a:lnTo>
                  <a:lnTo>
                    <a:pt x="12562" y="6799"/>
                  </a:lnTo>
                  <a:lnTo>
                    <a:pt x="12895" y="7145"/>
                  </a:lnTo>
                  <a:lnTo>
                    <a:pt x="13264" y="7371"/>
                  </a:lnTo>
                  <a:lnTo>
                    <a:pt x="13776" y="7633"/>
                  </a:lnTo>
                  <a:lnTo>
                    <a:pt x="14074" y="8168"/>
                  </a:lnTo>
                  <a:lnTo>
                    <a:pt x="14562" y="8371"/>
                  </a:lnTo>
                  <a:lnTo>
                    <a:pt x="15050" y="8514"/>
                  </a:lnTo>
                  <a:lnTo>
                    <a:pt x="15527" y="8704"/>
                  </a:lnTo>
                  <a:lnTo>
                    <a:pt x="15931" y="9050"/>
                  </a:lnTo>
                  <a:lnTo>
                    <a:pt x="16372" y="9442"/>
                  </a:lnTo>
                  <a:lnTo>
                    <a:pt x="16801" y="10395"/>
                  </a:lnTo>
                  <a:cubicBezTo>
                    <a:pt x="16943" y="10431"/>
                    <a:pt x="17074" y="10478"/>
                    <a:pt x="17205" y="10538"/>
                  </a:cubicBezTo>
                  <a:cubicBezTo>
                    <a:pt x="17836" y="10812"/>
                    <a:pt x="18444" y="11145"/>
                    <a:pt x="18944" y="11609"/>
                  </a:cubicBezTo>
                  <a:lnTo>
                    <a:pt x="18444" y="10073"/>
                  </a:lnTo>
                  <a:lnTo>
                    <a:pt x="17920" y="9776"/>
                  </a:lnTo>
                  <a:lnTo>
                    <a:pt x="18634" y="8538"/>
                  </a:lnTo>
                  <a:lnTo>
                    <a:pt x="18634" y="8538"/>
                  </a:lnTo>
                  <a:lnTo>
                    <a:pt x="17729" y="9180"/>
                  </a:lnTo>
                  <a:lnTo>
                    <a:pt x="17396" y="8704"/>
                  </a:lnTo>
                  <a:lnTo>
                    <a:pt x="17158" y="8359"/>
                  </a:lnTo>
                  <a:lnTo>
                    <a:pt x="16789" y="8097"/>
                  </a:lnTo>
                  <a:lnTo>
                    <a:pt x="16562" y="7859"/>
                  </a:lnTo>
                  <a:lnTo>
                    <a:pt x="16479" y="7752"/>
                  </a:lnTo>
                  <a:lnTo>
                    <a:pt x="16050" y="7609"/>
                  </a:lnTo>
                  <a:lnTo>
                    <a:pt x="15729" y="7145"/>
                  </a:lnTo>
                  <a:lnTo>
                    <a:pt x="15181" y="7192"/>
                  </a:lnTo>
                  <a:lnTo>
                    <a:pt x="14872" y="6835"/>
                  </a:lnTo>
                  <a:lnTo>
                    <a:pt x="14836" y="6335"/>
                  </a:lnTo>
                  <a:lnTo>
                    <a:pt x="14348" y="6180"/>
                  </a:lnTo>
                  <a:lnTo>
                    <a:pt x="13884" y="5871"/>
                  </a:lnTo>
                  <a:lnTo>
                    <a:pt x="13491" y="5418"/>
                  </a:lnTo>
                  <a:lnTo>
                    <a:pt x="13050" y="5228"/>
                  </a:lnTo>
                  <a:lnTo>
                    <a:pt x="13503" y="3894"/>
                  </a:lnTo>
                  <a:lnTo>
                    <a:pt x="12872" y="3977"/>
                  </a:lnTo>
                  <a:lnTo>
                    <a:pt x="12491" y="3656"/>
                  </a:lnTo>
                  <a:lnTo>
                    <a:pt x="11621" y="4097"/>
                  </a:lnTo>
                  <a:lnTo>
                    <a:pt x="11288" y="3823"/>
                  </a:lnTo>
                  <a:lnTo>
                    <a:pt x="12062" y="2644"/>
                  </a:lnTo>
                  <a:lnTo>
                    <a:pt x="10990" y="3537"/>
                  </a:lnTo>
                  <a:lnTo>
                    <a:pt x="11264" y="2942"/>
                  </a:lnTo>
                  <a:lnTo>
                    <a:pt x="9693" y="3596"/>
                  </a:lnTo>
                  <a:lnTo>
                    <a:pt x="9419" y="3716"/>
                  </a:lnTo>
                  <a:lnTo>
                    <a:pt x="9526" y="3489"/>
                  </a:lnTo>
                  <a:lnTo>
                    <a:pt x="9800" y="2906"/>
                  </a:lnTo>
                  <a:lnTo>
                    <a:pt x="8800" y="2977"/>
                  </a:lnTo>
                  <a:lnTo>
                    <a:pt x="8288" y="3001"/>
                  </a:lnTo>
                  <a:lnTo>
                    <a:pt x="8038" y="2525"/>
                  </a:lnTo>
                  <a:lnTo>
                    <a:pt x="7740" y="2263"/>
                  </a:lnTo>
                  <a:lnTo>
                    <a:pt x="7799" y="2275"/>
                  </a:lnTo>
                  <a:lnTo>
                    <a:pt x="8026" y="2334"/>
                  </a:lnTo>
                  <a:lnTo>
                    <a:pt x="7692" y="2025"/>
                  </a:lnTo>
                  <a:lnTo>
                    <a:pt x="7633" y="1668"/>
                  </a:lnTo>
                  <a:lnTo>
                    <a:pt x="7121" y="1156"/>
                  </a:lnTo>
                  <a:lnTo>
                    <a:pt x="6406" y="727"/>
                  </a:lnTo>
                  <a:lnTo>
                    <a:pt x="5180" y="429"/>
                  </a:lnTo>
                  <a:lnTo>
                    <a:pt x="5132" y="418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7" name="Google Shape;13507;p48"/>
            <p:cNvSpPr/>
            <p:nvPr/>
          </p:nvSpPr>
          <p:spPr>
            <a:xfrm>
              <a:off x="4419600" y="1900375"/>
              <a:ext cx="63125" cy="78000"/>
            </a:xfrm>
            <a:custGeom>
              <a:avLst/>
              <a:gdLst/>
              <a:ahLst/>
              <a:cxnLst/>
              <a:rect l="l" t="t" r="r" b="b"/>
              <a:pathLst>
                <a:path w="2525" h="3120" extrusionOk="0">
                  <a:moveTo>
                    <a:pt x="0" y="0"/>
                  </a:moveTo>
                  <a:lnTo>
                    <a:pt x="0" y="0"/>
                  </a:lnTo>
                  <a:cubicBezTo>
                    <a:pt x="71" y="179"/>
                    <a:pt x="131" y="345"/>
                    <a:pt x="179" y="524"/>
                  </a:cubicBezTo>
                  <a:cubicBezTo>
                    <a:pt x="917" y="917"/>
                    <a:pt x="1393" y="1619"/>
                    <a:pt x="1560" y="2441"/>
                  </a:cubicBezTo>
                  <a:cubicBezTo>
                    <a:pt x="1584" y="2512"/>
                    <a:pt x="1619" y="2608"/>
                    <a:pt x="1631" y="2691"/>
                  </a:cubicBezTo>
                  <a:lnTo>
                    <a:pt x="1762" y="2810"/>
                  </a:lnTo>
                  <a:lnTo>
                    <a:pt x="1881" y="2917"/>
                  </a:lnTo>
                  <a:cubicBezTo>
                    <a:pt x="2000" y="2989"/>
                    <a:pt x="2143" y="3060"/>
                    <a:pt x="2262" y="3119"/>
                  </a:cubicBezTo>
                  <a:cubicBezTo>
                    <a:pt x="2322" y="2858"/>
                    <a:pt x="2405" y="2608"/>
                    <a:pt x="2524" y="2369"/>
                  </a:cubicBezTo>
                  <a:lnTo>
                    <a:pt x="2477" y="2107"/>
                  </a:lnTo>
                  <a:lnTo>
                    <a:pt x="1036" y="1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8" name="Google Shape;13508;p48"/>
            <p:cNvSpPr/>
            <p:nvPr/>
          </p:nvSpPr>
          <p:spPr>
            <a:xfrm>
              <a:off x="4452325" y="1725350"/>
              <a:ext cx="228025" cy="235750"/>
            </a:xfrm>
            <a:custGeom>
              <a:avLst/>
              <a:gdLst/>
              <a:ahLst/>
              <a:cxnLst/>
              <a:rect l="l" t="t" r="r" b="b"/>
              <a:pathLst>
                <a:path w="9121" h="9430" extrusionOk="0">
                  <a:moveTo>
                    <a:pt x="560" y="0"/>
                  </a:moveTo>
                  <a:lnTo>
                    <a:pt x="1" y="214"/>
                  </a:lnTo>
                  <a:lnTo>
                    <a:pt x="96" y="286"/>
                  </a:lnTo>
                  <a:lnTo>
                    <a:pt x="179" y="334"/>
                  </a:lnTo>
                  <a:lnTo>
                    <a:pt x="429" y="524"/>
                  </a:lnTo>
                  <a:lnTo>
                    <a:pt x="739" y="846"/>
                  </a:lnTo>
                  <a:lnTo>
                    <a:pt x="1013" y="1096"/>
                  </a:lnTo>
                  <a:lnTo>
                    <a:pt x="1048" y="1143"/>
                  </a:lnTo>
                  <a:lnTo>
                    <a:pt x="1370" y="1524"/>
                  </a:lnTo>
                  <a:lnTo>
                    <a:pt x="1679" y="1810"/>
                  </a:lnTo>
                  <a:lnTo>
                    <a:pt x="2453" y="2262"/>
                  </a:lnTo>
                  <a:lnTo>
                    <a:pt x="2811" y="2536"/>
                  </a:lnTo>
                  <a:lnTo>
                    <a:pt x="3049" y="3132"/>
                  </a:lnTo>
                  <a:lnTo>
                    <a:pt x="3037" y="3239"/>
                  </a:lnTo>
                  <a:lnTo>
                    <a:pt x="3406" y="3548"/>
                  </a:lnTo>
                  <a:lnTo>
                    <a:pt x="3751" y="3977"/>
                  </a:lnTo>
                  <a:lnTo>
                    <a:pt x="4061" y="4108"/>
                  </a:lnTo>
                  <a:lnTo>
                    <a:pt x="4382" y="4382"/>
                  </a:lnTo>
                  <a:lnTo>
                    <a:pt x="4680" y="4751"/>
                  </a:lnTo>
                  <a:lnTo>
                    <a:pt x="4978" y="5072"/>
                  </a:lnTo>
                  <a:lnTo>
                    <a:pt x="5311" y="5382"/>
                  </a:lnTo>
                  <a:lnTo>
                    <a:pt x="5632" y="5870"/>
                  </a:lnTo>
                  <a:lnTo>
                    <a:pt x="5990" y="6180"/>
                  </a:lnTo>
                  <a:lnTo>
                    <a:pt x="6347" y="6477"/>
                  </a:lnTo>
                  <a:lnTo>
                    <a:pt x="6680" y="6775"/>
                  </a:lnTo>
                  <a:lnTo>
                    <a:pt x="6704" y="6811"/>
                  </a:lnTo>
                  <a:lnTo>
                    <a:pt x="7049" y="7192"/>
                  </a:lnTo>
                  <a:lnTo>
                    <a:pt x="7144" y="7299"/>
                  </a:lnTo>
                  <a:lnTo>
                    <a:pt x="7442" y="7632"/>
                  </a:lnTo>
                  <a:lnTo>
                    <a:pt x="8002" y="8549"/>
                  </a:lnTo>
                  <a:lnTo>
                    <a:pt x="8526" y="9144"/>
                  </a:lnTo>
                  <a:lnTo>
                    <a:pt x="8764" y="9430"/>
                  </a:lnTo>
                  <a:cubicBezTo>
                    <a:pt x="9002" y="9097"/>
                    <a:pt x="8478" y="9311"/>
                    <a:pt x="9061" y="9073"/>
                  </a:cubicBezTo>
                  <a:cubicBezTo>
                    <a:pt x="9085" y="9073"/>
                    <a:pt x="9109" y="9049"/>
                    <a:pt x="9121" y="9049"/>
                  </a:cubicBezTo>
                  <a:lnTo>
                    <a:pt x="9002" y="8847"/>
                  </a:lnTo>
                  <a:lnTo>
                    <a:pt x="8835" y="8692"/>
                  </a:lnTo>
                  <a:lnTo>
                    <a:pt x="8585" y="8442"/>
                  </a:lnTo>
                  <a:lnTo>
                    <a:pt x="8752" y="7846"/>
                  </a:lnTo>
                  <a:lnTo>
                    <a:pt x="8299" y="7954"/>
                  </a:lnTo>
                  <a:lnTo>
                    <a:pt x="7740" y="7168"/>
                  </a:lnTo>
                  <a:lnTo>
                    <a:pt x="7418" y="6834"/>
                  </a:lnTo>
                  <a:lnTo>
                    <a:pt x="7121" y="6465"/>
                  </a:lnTo>
                  <a:lnTo>
                    <a:pt x="6799" y="6191"/>
                  </a:lnTo>
                  <a:lnTo>
                    <a:pt x="6466" y="5751"/>
                  </a:lnTo>
                  <a:lnTo>
                    <a:pt x="6109" y="5572"/>
                  </a:lnTo>
                  <a:lnTo>
                    <a:pt x="5811" y="5203"/>
                  </a:lnTo>
                  <a:lnTo>
                    <a:pt x="5680" y="4846"/>
                  </a:lnTo>
                  <a:lnTo>
                    <a:pt x="5323" y="4548"/>
                  </a:lnTo>
                  <a:lnTo>
                    <a:pt x="4942" y="4144"/>
                  </a:lnTo>
                  <a:lnTo>
                    <a:pt x="4561" y="3679"/>
                  </a:lnTo>
                  <a:lnTo>
                    <a:pt x="4227" y="3382"/>
                  </a:lnTo>
                  <a:lnTo>
                    <a:pt x="4204" y="2620"/>
                  </a:lnTo>
                  <a:lnTo>
                    <a:pt x="3811" y="2429"/>
                  </a:lnTo>
                  <a:lnTo>
                    <a:pt x="3465" y="2060"/>
                  </a:lnTo>
                  <a:lnTo>
                    <a:pt x="3001" y="2024"/>
                  </a:lnTo>
                  <a:lnTo>
                    <a:pt x="2715" y="1715"/>
                  </a:lnTo>
                  <a:lnTo>
                    <a:pt x="2953" y="1179"/>
                  </a:lnTo>
                  <a:lnTo>
                    <a:pt x="2953" y="1179"/>
                  </a:lnTo>
                  <a:lnTo>
                    <a:pt x="2465" y="1405"/>
                  </a:lnTo>
                  <a:lnTo>
                    <a:pt x="2513" y="1107"/>
                  </a:lnTo>
                  <a:lnTo>
                    <a:pt x="1525" y="941"/>
                  </a:lnTo>
                  <a:lnTo>
                    <a:pt x="1489" y="941"/>
                  </a:lnTo>
                  <a:lnTo>
                    <a:pt x="1489" y="917"/>
                  </a:lnTo>
                  <a:lnTo>
                    <a:pt x="1489" y="893"/>
                  </a:lnTo>
                  <a:lnTo>
                    <a:pt x="1525" y="500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9" name="Google Shape;13509;p48"/>
            <p:cNvSpPr/>
            <p:nvPr/>
          </p:nvSpPr>
          <p:spPr>
            <a:xfrm>
              <a:off x="4327325" y="1725350"/>
              <a:ext cx="161650" cy="96150"/>
            </a:xfrm>
            <a:custGeom>
              <a:avLst/>
              <a:gdLst/>
              <a:ahLst/>
              <a:cxnLst/>
              <a:rect l="l" t="t" r="r" b="b"/>
              <a:pathLst>
                <a:path w="6466" h="3846" extrusionOk="0">
                  <a:moveTo>
                    <a:pt x="5560" y="0"/>
                  </a:moveTo>
                  <a:lnTo>
                    <a:pt x="5001" y="214"/>
                  </a:lnTo>
                  <a:lnTo>
                    <a:pt x="369" y="1941"/>
                  </a:lnTo>
                  <a:lnTo>
                    <a:pt x="0" y="2072"/>
                  </a:lnTo>
                  <a:lnTo>
                    <a:pt x="536" y="2620"/>
                  </a:lnTo>
                  <a:lnTo>
                    <a:pt x="1726" y="3846"/>
                  </a:lnTo>
                  <a:lnTo>
                    <a:pt x="2441" y="3072"/>
                  </a:lnTo>
                  <a:lnTo>
                    <a:pt x="2465" y="2548"/>
                  </a:lnTo>
                  <a:lnTo>
                    <a:pt x="2703" y="2500"/>
                  </a:lnTo>
                  <a:cubicBezTo>
                    <a:pt x="2941" y="2465"/>
                    <a:pt x="3179" y="2227"/>
                    <a:pt x="3179" y="2227"/>
                  </a:cubicBezTo>
                  <a:lnTo>
                    <a:pt x="3822" y="2227"/>
                  </a:lnTo>
                  <a:cubicBezTo>
                    <a:pt x="4096" y="2227"/>
                    <a:pt x="3905" y="2381"/>
                    <a:pt x="3870" y="2417"/>
                  </a:cubicBezTo>
                  <a:cubicBezTo>
                    <a:pt x="3882" y="2405"/>
                    <a:pt x="3965" y="2358"/>
                    <a:pt x="4298" y="2179"/>
                  </a:cubicBezTo>
                  <a:lnTo>
                    <a:pt x="4822" y="1869"/>
                  </a:lnTo>
                  <a:lnTo>
                    <a:pt x="5215" y="2024"/>
                  </a:lnTo>
                  <a:cubicBezTo>
                    <a:pt x="5215" y="2024"/>
                    <a:pt x="4941" y="1346"/>
                    <a:pt x="5298" y="1274"/>
                  </a:cubicBezTo>
                  <a:cubicBezTo>
                    <a:pt x="5477" y="1227"/>
                    <a:pt x="5739" y="1155"/>
                    <a:pt x="5965" y="1096"/>
                  </a:cubicBezTo>
                  <a:cubicBezTo>
                    <a:pt x="6191" y="1012"/>
                    <a:pt x="6382" y="953"/>
                    <a:pt x="6429" y="929"/>
                  </a:cubicBezTo>
                  <a:lnTo>
                    <a:pt x="6429" y="905"/>
                  </a:lnTo>
                  <a:cubicBezTo>
                    <a:pt x="6429" y="881"/>
                    <a:pt x="6429" y="881"/>
                    <a:pt x="6465" y="881"/>
                  </a:cubicBezTo>
                  <a:cubicBezTo>
                    <a:pt x="6418" y="774"/>
                    <a:pt x="6215" y="584"/>
                    <a:pt x="6025" y="405"/>
                  </a:cubicBezTo>
                  <a:lnTo>
                    <a:pt x="6001" y="393"/>
                  </a:lnTo>
                  <a:cubicBezTo>
                    <a:pt x="5870" y="274"/>
                    <a:pt x="5751" y="155"/>
                    <a:pt x="5667" y="84"/>
                  </a:cubicBezTo>
                  <a:cubicBezTo>
                    <a:pt x="5620" y="48"/>
                    <a:pt x="5584" y="24"/>
                    <a:pt x="5572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0" name="Google Shape;13510;p48"/>
            <p:cNvSpPr/>
            <p:nvPr/>
          </p:nvSpPr>
          <p:spPr>
            <a:xfrm>
              <a:off x="4752075" y="1932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1" name="Google Shape;13511;p48"/>
            <p:cNvSpPr/>
            <p:nvPr/>
          </p:nvSpPr>
          <p:spPr>
            <a:xfrm>
              <a:off x="4556500" y="1810475"/>
              <a:ext cx="256025" cy="240850"/>
            </a:xfrm>
            <a:custGeom>
              <a:avLst/>
              <a:gdLst/>
              <a:ahLst/>
              <a:cxnLst/>
              <a:rect l="l" t="t" r="r" b="b"/>
              <a:pathLst>
                <a:path w="10241" h="9634" extrusionOk="0">
                  <a:moveTo>
                    <a:pt x="1" y="0"/>
                  </a:moveTo>
                  <a:cubicBezTo>
                    <a:pt x="84" y="143"/>
                    <a:pt x="1394" y="2477"/>
                    <a:pt x="2525" y="3108"/>
                  </a:cubicBezTo>
                  <a:lnTo>
                    <a:pt x="2477" y="3382"/>
                  </a:lnTo>
                  <a:lnTo>
                    <a:pt x="2049" y="6227"/>
                  </a:lnTo>
                  <a:lnTo>
                    <a:pt x="2501" y="6156"/>
                  </a:lnTo>
                  <a:lnTo>
                    <a:pt x="2501" y="6156"/>
                  </a:lnTo>
                  <a:lnTo>
                    <a:pt x="1811" y="6799"/>
                  </a:lnTo>
                  <a:lnTo>
                    <a:pt x="1739" y="7561"/>
                  </a:lnTo>
                  <a:cubicBezTo>
                    <a:pt x="1739" y="7561"/>
                    <a:pt x="1882" y="7680"/>
                    <a:pt x="2049" y="8037"/>
                  </a:cubicBezTo>
                  <a:cubicBezTo>
                    <a:pt x="2115" y="8173"/>
                    <a:pt x="2165" y="8195"/>
                    <a:pt x="2199" y="8195"/>
                  </a:cubicBezTo>
                  <a:cubicBezTo>
                    <a:pt x="2214" y="8195"/>
                    <a:pt x="2225" y="8190"/>
                    <a:pt x="2233" y="8190"/>
                  </a:cubicBezTo>
                  <a:cubicBezTo>
                    <a:pt x="2250" y="8190"/>
                    <a:pt x="2246" y="8215"/>
                    <a:pt x="2215" y="8382"/>
                  </a:cubicBezTo>
                  <a:cubicBezTo>
                    <a:pt x="2191" y="8521"/>
                    <a:pt x="2193" y="8551"/>
                    <a:pt x="2200" y="8551"/>
                  </a:cubicBezTo>
                  <a:cubicBezTo>
                    <a:pt x="2205" y="8551"/>
                    <a:pt x="2213" y="8535"/>
                    <a:pt x="2215" y="8535"/>
                  </a:cubicBezTo>
                  <a:lnTo>
                    <a:pt x="2215" y="8535"/>
                  </a:lnTo>
                  <a:cubicBezTo>
                    <a:pt x="2219" y="8535"/>
                    <a:pt x="2207" y="8576"/>
                    <a:pt x="2144" y="8787"/>
                  </a:cubicBezTo>
                  <a:cubicBezTo>
                    <a:pt x="1977" y="9311"/>
                    <a:pt x="1620" y="9121"/>
                    <a:pt x="1977" y="9311"/>
                  </a:cubicBezTo>
                  <a:cubicBezTo>
                    <a:pt x="1977" y="9311"/>
                    <a:pt x="2062" y="9634"/>
                    <a:pt x="2203" y="9634"/>
                  </a:cubicBezTo>
                  <a:cubicBezTo>
                    <a:pt x="2274" y="9634"/>
                    <a:pt x="2358" y="9553"/>
                    <a:pt x="2454" y="9311"/>
                  </a:cubicBezTo>
                  <a:cubicBezTo>
                    <a:pt x="2454" y="9304"/>
                    <a:pt x="2457" y="9301"/>
                    <a:pt x="2461" y="9296"/>
                  </a:cubicBezTo>
                  <a:lnTo>
                    <a:pt x="2461" y="9296"/>
                  </a:lnTo>
                  <a:cubicBezTo>
                    <a:pt x="2456" y="9320"/>
                    <a:pt x="2454" y="9336"/>
                    <a:pt x="2460" y="9336"/>
                  </a:cubicBezTo>
                  <a:cubicBezTo>
                    <a:pt x="2472" y="9336"/>
                    <a:pt x="2515" y="9262"/>
                    <a:pt x="2620" y="9037"/>
                  </a:cubicBezTo>
                  <a:cubicBezTo>
                    <a:pt x="3013" y="8192"/>
                    <a:pt x="2454" y="8811"/>
                    <a:pt x="3013" y="8192"/>
                  </a:cubicBezTo>
                  <a:cubicBezTo>
                    <a:pt x="3456" y="7730"/>
                    <a:pt x="3312" y="7555"/>
                    <a:pt x="3414" y="7555"/>
                  </a:cubicBezTo>
                  <a:cubicBezTo>
                    <a:pt x="3444" y="7555"/>
                    <a:pt x="3494" y="7570"/>
                    <a:pt x="3585" y="7597"/>
                  </a:cubicBezTo>
                  <a:cubicBezTo>
                    <a:pt x="3871" y="7681"/>
                    <a:pt x="3794" y="7765"/>
                    <a:pt x="3838" y="7765"/>
                  </a:cubicBezTo>
                  <a:cubicBezTo>
                    <a:pt x="3856" y="7765"/>
                    <a:pt x="3895" y="7750"/>
                    <a:pt x="3989" y="7716"/>
                  </a:cubicBezTo>
                  <a:cubicBezTo>
                    <a:pt x="4016" y="7706"/>
                    <a:pt x="4039" y="7701"/>
                    <a:pt x="4060" y="7701"/>
                  </a:cubicBezTo>
                  <a:cubicBezTo>
                    <a:pt x="4201" y="7701"/>
                    <a:pt x="4204" y="7908"/>
                    <a:pt x="4224" y="7908"/>
                  </a:cubicBezTo>
                  <a:cubicBezTo>
                    <a:pt x="4236" y="7908"/>
                    <a:pt x="4254" y="7834"/>
                    <a:pt x="4311" y="7597"/>
                  </a:cubicBezTo>
                  <a:cubicBezTo>
                    <a:pt x="4352" y="7416"/>
                    <a:pt x="4380" y="7360"/>
                    <a:pt x="4400" y="7360"/>
                  </a:cubicBezTo>
                  <a:cubicBezTo>
                    <a:pt x="4432" y="7360"/>
                    <a:pt x="4443" y="7508"/>
                    <a:pt x="4458" y="7508"/>
                  </a:cubicBezTo>
                  <a:cubicBezTo>
                    <a:pt x="4468" y="7508"/>
                    <a:pt x="4480" y="7436"/>
                    <a:pt x="4501" y="7192"/>
                  </a:cubicBezTo>
                  <a:cubicBezTo>
                    <a:pt x="4585" y="6394"/>
                    <a:pt x="4347" y="6358"/>
                    <a:pt x="4585" y="6037"/>
                  </a:cubicBezTo>
                  <a:cubicBezTo>
                    <a:pt x="4823" y="5703"/>
                    <a:pt x="4299" y="5906"/>
                    <a:pt x="4823" y="5703"/>
                  </a:cubicBezTo>
                  <a:cubicBezTo>
                    <a:pt x="4847" y="5703"/>
                    <a:pt x="4859" y="5692"/>
                    <a:pt x="4882" y="5692"/>
                  </a:cubicBezTo>
                  <a:lnTo>
                    <a:pt x="5335" y="5513"/>
                  </a:lnTo>
                  <a:lnTo>
                    <a:pt x="5740" y="5442"/>
                  </a:lnTo>
                  <a:lnTo>
                    <a:pt x="6192" y="5680"/>
                  </a:lnTo>
                  <a:lnTo>
                    <a:pt x="7395" y="5680"/>
                  </a:lnTo>
                  <a:cubicBezTo>
                    <a:pt x="7395" y="5680"/>
                    <a:pt x="7168" y="5502"/>
                    <a:pt x="7269" y="5502"/>
                  </a:cubicBezTo>
                  <a:cubicBezTo>
                    <a:pt x="7325" y="5502"/>
                    <a:pt x="7482" y="5557"/>
                    <a:pt x="7835" y="5727"/>
                  </a:cubicBezTo>
                  <a:cubicBezTo>
                    <a:pt x="8847" y="6204"/>
                    <a:pt x="8288" y="5846"/>
                    <a:pt x="8847" y="6204"/>
                  </a:cubicBezTo>
                  <a:cubicBezTo>
                    <a:pt x="9013" y="6308"/>
                    <a:pt x="9050" y="6336"/>
                    <a:pt x="9041" y="6336"/>
                  </a:cubicBezTo>
                  <a:cubicBezTo>
                    <a:pt x="9030" y="6336"/>
                    <a:pt x="8955" y="6299"/>
                    <a:pt x="8942" y="6299"/>
                  </a:cubicBezTo>
                  <a:lnTo>
                    <a:pt x="8942" y="6299"/>
                  </a:lnTo>
                  <a:cubicBezTo>
                    <a:pt x="8954" y="6323"/>
                    <a:pt x="9026" y="6346"/>
                    <a:pt x="9252" y="6465"/>
                  </a:cubicBezTo>
                  <a:cubicBezTo>
                    <a:pt x="9568" y="6633"/>
                    <a:pt x="9732" y="6682"/>
                    <a:pt x="9817" y="6682"/>
                  </a:cubicBezTo>
                  <a:cubicBezTo>
                    <a:pt x="9936" y="6682"/>
                    <a:pt x="9895" y="6585"/>
                    <a:pt x="9895" y="6585"/>
                  </a:cubicBezTo>
                  <a:lnTo>
                    <a:pt x="10240" y="6477"/>
                  </a:lnTo>
                  <a:lnTo>
                    <a:pt x="9657" y="5811"/>
                  </a:lnTo>
                  <a:lnTo>
                    <a:pt x="9204" y="5620"/>
                  </a:lnTo>
                  <a:lnTo>
                    <a:pt x="9204" y="5620"/>
                  </a:lnTo>
                  <a:cubicBezTo>
                    <a:pt x="9204" y="5620"/>
                    <a:pt x="9210" y="5639"/>
                    <a:pt x="9179" y="5639"/>
                  </a:cubicBezTo>
                  <a:cubicBezTo>
                    <a:pt x="9132" y="5639"/>
                    <a:pt x="9002" y="5596"/>
                    <a:pt x="8645" y="5382"/>
                  </a:cubicBezTo>
                  <a:cubicBezTo>
                    <a:pt x="8404" y="5240"/>
                    <a:pt x="8339" y="5219"/>
                    <a:pt x="8317" y="5219"/>
                  </a:cubicBezTo>
                  <a:cubicBezTo>
                    <a:pt x="8307" y="5219"/>
                    <a:pt x="8305" y="5223"/>
                    <a:pt x="8300" y="5223"/>
                  </a:cubicBezTo>
                  <a:cubicBezTo>
                    <a:pt x="8288" y="5223"/>
                    <a:pt x="8256" y="5198"/>
                    <a:pt x="8038" y="5025"/>
                  </a:cubicBezTo>
                  <a:cubicBezTo>
                    <a:pt x="7871" y="4906"/>
                    <a:pt x="7811" y="4858"/>
                    <a:pt x="7811" y="4858"/>
                  </a:cubicBezTo>
                  <a:cubicBezTo>
                    <a:pt x="7776" y="4834"/>
                    <a:pt x="7704" y="4775"/>
                    <a:pt x="7514" y="4632"/>
                  </a:cubicBezTo>
                  <a:cubicBezTo>
                    <a:pt x="6871" y="4156"/>
                    <a:pt x="7561" y="4513"/>
                    <a:pt x="6871" y="4156"/>
                  </a:cubicBezTo>
                  <a:cubicBezTo>
                    <a:pt x="6192" y="3798"/>
                    <a:pt x="6752" y="4001"/>
                    <a:pt x="6192" y="3798"/>
                  </a:cubicBezTo>
                  <a:cubicBezTo>
                    <a:pt x="6082" y="3762"/>
                    <a:pt x="6012" y="3749"/>
                    <a:pt x="5968" y="3749"/>
                  </a:cubicBezTo>
                  <a:cubicBezTo>
                    <a:pt x="5867" y="3749"/>
                    <a:pt x="5900" y="3817"/>
                    <a:pt x="5879" y="3817"/>
                  </a:cubicBezTo>
                  <a:cubicBezTo>
                    <a:pt x="5863" y="3817"/>
                    <a:pt x="5810" y="3772"/>
                    <a:pt x="5621" y="3608"/>
                  </a:cubicBezTo>
                  <a:lnTo>
                    <a:pt x="5097" y="3167"/>
                  </a:lnTo>
                  <a:lnTo>
                    <a:pt x="3942" y="2691"/>
                  </a:lnTo>
                  <a:lnTo>
                    <a:pt x="3537" y="2810"/>
                  </a:lnTo>
                  <a:lnTo>
                    <a:pt x="2239" y="2358"/>
                  </a:lnTo>
                  <a:lnTo>
                    <a:pt x="1727" y="1405"/>
                  </a:lnTo>
                  <a:lnTo>
                    <a:pt x="691" y="7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512" name="Google Shape;13512;p48"/>
          <p:cNvGrpSpPr/>
          <p:nvPr/>
        </p:nvGrpSpPr>
        <p:grpSpPr>
          <a:xfrm>
            <a:off x="3375018" y="1750424"/>
            <a:ext cx="2393913" cy="3079716"/>
            <a:chOff x="3013175" y="4489825"/>
            <a:chExt cx="1829000" cy="982850"/>
          </a:xfrm>
        </p:grpSpPr>
        <p:sp>
          <p:nvSpPr>
            <p:cNvPr id="13513" name="Google Shape;13513;p48"/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4" name="Google Shape;13514;p48"/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5" name="Google Shape;13515;p48"/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6" name="Google Shape;13516;p48"/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7" name="Google Shape;13517;p48"/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8" name="Google Shape;13518;p48"/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9" name="Google Shape;13519;p48"/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0" name="Google Shape;13520;p48"/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1" name="Google Shape;13521;p48"/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2" name="Google Shape;13522;p48"/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3" name="Google Shape;13523;p48"/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4" name="Google Shape;13524;p48"/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5" name="Google Shape;13525;p48"/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6" name="Google Shape;13526;p48"/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7" name="Google Shape;13527;p48"/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8" name="Google Shape;13528;p48"/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9" name="Google Shape;13529;p48"/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0" name="Google Shape;13530;p48"/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1" name="Google Shape;13531;p48"/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2" name="Google Shape;13532;p48"/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3" name="Google Shape;13533;p48"/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4" name="Google Shape;13534;p48"/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5" name="Google Shape;13535;p48"/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6" name="Google Shape;13536;p48"/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7" name="Google Shape;13537;p48"/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8" name="Google Shape;13538;p48"/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9" name="Google Shape;13539;p48"/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0" name="Google Shape;13540;p48"/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1" name="Google Shape;13541;p48"/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2" name="Google Shape;13542;p48"/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3" name="Google Shape;13543;p48"/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4" name="Google Shape;13544;p48"/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5" name="Google Shape;13545;p48"/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6" name="Google Shape;13546;p48"/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7" name="Google Shape;13547;p48"/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8" name="Google Shape;13548;p48"/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9" name="Google Shape;13549;p48"/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0" name="Google Shape;13550;p48"/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1" name="Google Shape;13551;p48"/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2" name="Google Shape;13552;p48"/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3" name="Google Shape;13553;p48"/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4" name="Google Shape;13554;p48"/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5" name="Google Shape;13555;p48"/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6" name="Google Shape;13556;p48"/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7" name="Google Shape;13557;p48"/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8" name="Google Shape;13558;p48"/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9" name="Google Shape;13559;p48"/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0" name="Google Shape;13560;p48"/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1" name="Google Shape;13561;p48"/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2" name="Google Shape;13562;p48"/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3" name="Google Shape;13563;p48"/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4" name="Google Shape;13564;p48"/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5" name="Google Shape;13565;p48"/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6" name="Google Shape;13566;p48"/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7" name="Google Shape;13567;p48"/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8" name="Google Shape;13568;p48"/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9" name="Google Shape;13569;p48"/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0" name="Google Shape;13570;p48"/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1" name="Google Shape;13571;p48"/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2" name="Google Shape;13572;p48"/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3" name="Google Shape;13573;p48"/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4" name="Google Shape;13574;p48"/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5" name="Google Shape;13575;p48"/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6" name="Google Shape;13576;p48"/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7" name="Google Shape;13577;p48"/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8" name="Google Shape;13578;p48"/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9" name="Google Shape;13579;p48"/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0" name="Google Shape;13580;p48"/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1" name="Google Shape;13581;p48"/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2" name="Google Shape;13582;p48"/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3" name="Google Shape;13583;p48"/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4" name="Google Shape;13584;p48"/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5" name="Google Shape;13585;p48"/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6" name="Google Shape;13586;p48"/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7" name="Google Shape;13587;p48"/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8" name="Google Shape;13588;p48"/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9" name="Google Shape;13589;p48"/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0" name="Google Shape;13590;p48"/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1" name="Google Shape;13591;p48"/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2" name="Google Shape;13592;p48"/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3" name="Google Shape;13593;p48"/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4" name="Google Shape;13594;p48"/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5" name="Google Shape;13595;p48"/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6" name="Google Shape;13596;p48"/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7" name="Google Shape;13597;p48"/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8" name="Google Shape;13598;p48"/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9" name="Google Shape;13599;p48"/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0" name="Google Shape;13600;p48"/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1" name="Google Shape;13601;p48"/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2" name="Google Shape;13602;p48"/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3" name="Google Shape;13603;p48"/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4" name="Google Shape;13604;p48"/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5" name="Google Shape;13605;p48"/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6" name="Google Shape;13606;p48"/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7" name="Google Shape;13607;p48"/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8" name="Google Shape;13608;p48"/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9" name="Google Shape;13609;p48"/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0" name="Google Shape;13610;p48"/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1" name="Google Shape;13611;p48"/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2" name="Google Shape;13612;p48"/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3" name="Google Shape;13613;p48"/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4" name="Google Shape;13614;p48"/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5" name="Google Shape;13615;p48"/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6" name="Google Shape;13616;p48"/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7" name="Google Shape;13617;p48"/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8" name="Google Shape;13618;p48"/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9" name="Google Shape;13619;p48"/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0" name="Google Shape;13620;p48"/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1" name="Google Shape;13621;p48"/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2" name="Google Shape;13622;p48"/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3" name="Google Shape;13623;p48"/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4" name="Google Shape;13624;p48"/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5" name="Google Shape;13625;p48"/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6" name="Google Shape;13626;p48"/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7" name="Google Shape;13627;p48"/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8" name="Google Shape;13628;p48"/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9" name="Google Shape;13629;p48"/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0" name="Google Shape;13630;p48"/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1" name="Google Shape;13631;p48"/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2" name="Google Shape;13632;p48"/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3" name="Google Shape;13633;p48"/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4" name="Google Shape;13634;p48"/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5" name="Google Shape;13635;p48"/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6" name="Google Shape;13636;p48"/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7" name="Google Shape;13637;p48"/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8" name="Google Shape;13638;p48"/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9" name="Google Shape;13639;p48"/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0" name="Google Shape;13640;p48"/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1" name="Google Shape;13641;p48"/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2" name="Google Shape;13642;p48"/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3" name="Google Shape;13643;p48"/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4" name="Google Shape;13644;p48"/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5" name="Google Shape;13645;p48"/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6" name="Google Shape;13646;p48"/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7" name="Google Shape;13647;p48"/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8" name="Google Shape;13648;p48"/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9" name="Google Shape;13649;p48"/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0" name="Google Shape;13650;p48"/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1" name="Google Shape;13651;p48"/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2" name="Google Shape;13652;p48"/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3" name="Google Shape;13653;p48"/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4" name="Google Shape;13654;p48"/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5" name="Google Shape;13655;p48"/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6" name="Google Shape;13656;p48"/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7" name="Google Shape;13657;p48"/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8" name="Google Shape;13658;p48"/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9" name="Google Shape;13659;p48"/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0" name="Google Shape;13660;p48"/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1" name="Google Shape;13661;p48"/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2" name="Google Shape;13662;p48"/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3" name="Google Shape;13663;p48"/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4" name="Google Shape;13664;p48"/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5" name="Google Shape;13665;p48"/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6" name="Google Shape;13666;p48"/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7" name="Google Shape;13667;p48"/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8" name="Google Shape;13668;p48"/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9" name="Google Shape;13669;p48"/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0" name="Google Shape;13670;p48"/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1" name="Google Shape;13671;p48"/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2" name="Google Shape;13672;p48"/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3" name="Google Shape;13673;p48"/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4" name="Google Shape;13674;p48"/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5" name="Google Shape;13675;p48"/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6" name="Google Shape;13676;p48"/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7" name="Google Shape;13677;p48"/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8" name="Google Shape;13678;p48"/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9" name="Google Shape;13679;p48"/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0" name="Google Shape;13680;p48"/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1" name="Google Shape;13681;p48"/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2" name="Google Shape;13682;p48"/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3" name="Google Shape;13683;p48"/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4" name="Google Shape;13684;p48"/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5" name="Google Shape;13685;p48"/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6" name="Google Shape;13686;p48"/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7" name="Google Shape;13687;p48"/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8" name="Google Shape;13688;p48"/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9" name="Google Shape;13689;p48"/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690" name="Google Shape;13690;p48"/>
          <p:cNvSpPr txBox="1">
            <a:spLocks noGrp="1"/>
          </p:cNvSpPr>
          <p:nvPr>
            <p:ph type="subTitle" idx="4294967295"/>
          </p:nvPr>
        </p:nvSpPr>
        <p:spPr>
          <a:xfrm>
            <a:off x="6212027" y="2092877"/>
            <a:ext cx="196989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600" dirty="0">
                <a:latin typeface="Merriweather"/>
                <a:ea typeface="Merriweather"/>
                <a:cs typeface="Merriweather"/>
                <a:sym typeface="Merriweather"/>
              </a:rPr>
              <a:t>Bandeau</a:t>
            </a:r>
            <a:endParaRPr sz="16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92" name="Google Shape;13692;p48"/>
          <p:cNvSpPr/>
          <p:nvPr/>
        </p:nvSpPr>
        <p:spPr>
          <a:xfrm>
            <a:off x="4938501" y="4026466"/>
            <a:ext cx="1279052" cy="18000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93" name="Google Shape;13693;p48"/>
          <p:cNvSpPr txBox="1">
            <a:spLocks noGrp="1"/>
          </p:cNvSpPr>
          <p:nvPr>
            <p:ph type="subTitle" idx="4294967295"/>
          </p:nvPr>
        </p:nvSpPr>
        <p:spPr>
          <a:xfrm>
            <a:off x="6217553" y="3813242"/>
            <a:ext cx="1501475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Merriweather"/>
                <a:ea typeface="Merriweather"/>
                <a:cs typeface="Merriweather"/>
                <a:sym typeface="Merriweather"/>
              </a:rPr>
              <a:t>Illustration</a:t>
            </a:r>
            <a:endParaRPr sz="16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95" name="Google Shape;13695;p48"/>
          <p:cNvSpPr/>
          <p:nvPr/>
        </p:nvSpPr>
        <p:spPr>
          <a:xfrm>
            <a:off x="4128749" y="2809987"/>
            <a:ext cx="1280196" cy="58994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96" name="Google Shape;13696;p48"/>
          <p:cNvSpPr/>
          <p:nvPr/>
        </p:nvSpPr>
        <p:spPr>
          <a:xfrm>
            <a:off x="3824636" y="3032799"/>
            <a:ext cx="1615623" cy="45719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97" name="Google Shape;13697;p48"/>
          <p:cNvSpPr/>
          <p:nvPr/>
        </p:nvSpPr>
        <p:spPr>
          <a:xfrm>
            <a:off x="3814959" y="3256487"/>
            <a:ext cx="1615623" cy="45719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98" name="Google Shape;13698;p48"/>
          <p:cNvSpPr/>
          <p:nvPr/>
        </p:nvSpPr>
        <p:spPr>
          <a:xfrm>
            <a:off x="3814959" y="3479737"/>
            <a:ext cx="1615623" cy="45719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99" name="Google Shape;13699;p48"/>
          <p:cNvSpPr/>
          <p:nvPr/>
        </p:nvSpPr>
        <p:spPr>
          <a:xfrm>
            <a:off x="3814959" y="3702987"/>
            <a:ext cx="1615623" cy="45719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E85856-B8AD-3905-7F33-1C76FC845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15" t="4506" r="77910" b="1"/>
          <a:stretch/>
        </p:blipFill>
        <p:spPr>
          <a:xfrm>
            <a:off x="3814959" y="2608914"/>
            <a:ext cx="260042" cy="2858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47C7C7-8395-470C-DE55-D8CACAB3F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11"/>
          <a:stretch/>
        </p:blipFill>
        <p:spPr>
          <a:xfrm>
            <a:off x="4153356" y="3932837"/>
            <a:ext cx="853964" cy="208498"/>
          </a:xfrm>
          <a:prstGeom prst="rect">
            <a:avLst/>
          </a:prstGeom>
        </p:spPr>
      </p:pic>
      <p:sp>
        <p:nvSpPr>
          <p:cNvPr id="5" name="Google Shape;13499;p48">
            <a:extLst>
              <a:ext uri="{FF2B5EF4-FFF2-40B4-BE49-F238E27FC236}">
                <a16:creationId xmlns:a16="http://schemas.microsoft.com/office/drawing/2014/main" id="{CF424DDA-95A3-7007-7DC6-4A5D84478A02}"/>
              </a:ext>
            </a:extLst>
          </p:cNvPr>
          <p:cNvSpPr/>
          <p:nvPr/>
        </p:nvSpPr>
        <p:spPr>
          <a:xfrm>
            <a:off x="4147967" y="4208049"/>
            <a:ext cx="853964" cy="45719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3503;p48">
            <a:extLst>
              <a:ext uri="{FF2B5EF4-FFF2-40B4-BE49-F238E27FC236}">
                <a16:creationId xmlns:a16="http://schemas.microsoft.com/office/drawing/2014/main" id="{9A9E8EE4-8E76-FB77-2327-7BAE833D9BA3}"/>
              </a:ext>
            </a:extLst>
          </p:cNvPr>
          <p:cNvSpPr txBox="1">
            <a:spLocks/>
          </p:cNvSpPr>
          <p:nvPr/>
        </p:nvSpPr>
        <p:spPr>
          <a:xfrm>
            <a:off x="4464434" y="4324340"/>
            <a:ext cx="158336" cy="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sz="1100" dirty="0"/>
              <a:t>*</a:t>
            </a:r>
          </a:p>
        </p:txBody>
      </p:sp>
      <p:sp>
        <p:nvSpPr>
          <p:cNvPr id="13499" name="Google Shape;13499;p48"/>
          <p:cNvSpPr/>
          <p:nvPr/>
        </p:nvSpPr>
        <p:spPr>
          <a:xfrm>
            <a:off x="2843998" y="2765354"/>
            <a:ext cx="1044841" cy="18000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00" name="Google Shape;13500;p48"/>
          <p:cNvSpPr/>
          <p:nvPr/>
        </p:nvSpPr>
        <p:spPr>
          <a:xfrm>
            <a:off x="4730496" y="2304377"/>
            <a:ext cx="1473042" cy="18000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3692;p48">
            <a:extLst>
              <a:ext uri="{FF2B5EF4-FFF2-40B4-BE49-F238E27FC236}">
                <a16:creationId xmlns:a16="http://schemas.microsoft.com/office/drawing/2014/main" id="{39F91458-A0AD-1645-D553-87E3B2C4522A}"/>
              </a:ext>
            </a:extLst>
          </p:cNvPr>
          <p:cNvSpPr/>
          <p:nvPr/>
        </p:nvSpPr>
        <p:spPr>
          <a:xfrm>
            <a:off x="4601145" y="4425804"/>
            <a:ext cx="1612686" cy="18000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3693;p48">
            <a:extLst>
              <a:ext uri="{FF2B5EF4-FFF2-40B4-BE49-F238E27FC236}">
                <a16:creationId xmlns:a16="http://schemas.microsoft.com/office/drawing/2014/main" id="{E7D0F120-4093-FA09-8954-D0DE12FC962A}"/>
              </a:ext>
            </a:extLst>
          </p:cNvPr>
          <p:cNvSpPr txBox="1">
            <a:spLocks/>
          </p:cNvSpPr>
          <p:nvPr/>
        </p:nvSpPr>
        <p:spPr>
          <a:xfrm>
            <a:off x="6217553" y="4196549"/>
            <a:ext cx="1501475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spcAft>
                <a:spcPts val="1600"/>
              </a:spcAft>
              <a:buFont typeface="Livvic"/>
              <a:buNone/>
            </a:pPr>
            <a:r>
              <a:rPr lang="en-US" sz="1600" dirty="0">
                <a:latin typeface="Merriweather"/>
                <a:ea typeface="Merriweather"/>
                <a:cs typeface="Merriweather"/>
                <a:sym typeface="Merriweather"/>
              </a:rPr>
              <a:t>Décoration</a:t>
            </a:r>
          </a:p>
        </p:txBody>
      </p:sp>
      <p:sp>
        <p:nvSpPr>
          <p:cNvPr id="10" name="Google Shape;4591;p35">
            <a:extLst>
              <a:ext uri="{FF2B5EF4-FFF2-40B4-BE49-F238E27FC236}">
                <a16:creationId xmlns:a16="http://schemas.microsoft.com/office/drawing/2014/main" id="{4300D97F-E906-3113-9F6C-329827DE2BB6}"/>
              </a:ext>
            </a:extLst>
          </p:cNvPr>
          <p:cNvSpPr>
            <a:spLocks noChangeAspect="1"/>
          </p:cNvSpPr>
          <p:nvPr/>
        </p:nvSpPr>
        <p:spPr>
          <a:xfrm flipH="1">
            <a:off x="3751953" y="2560704"/>
            <a:ext cx="1742064" cy="1284769"/>
          </a:xfrm>
          <a:custGeom>
            <a:avLst/>
            <a:gdLst/>
            <a:ahLst/>
            <a:cxnLst/>
            <a:rect l="l" t="t" r="r" b="b"/>
            <a:pathLst>
              <a:path w="17617" h="25786" extrusionOk="0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501;p48">
            <a:extLst>
              <a:ext uri="{FF2B5EF4-FFF2-40B4-BE49-F238E27FC236}">
                <a16:creationId xmlns:a16="http://schemas.microsoft.com/office/drawing/2014/main" id="{CA0B9DCB-BB84-0818-E2D4-DF20B4FDDFB6}"/>
              </a:ext>
            </a:extLst>
          </p:cNvPr>
          <p:cNvSpPr txBox="1">
            <a:spLocks/>
          </p:cNvSpPr>
          <p:nvPr/>
        </p:nvSpPr>
        <p:spPr>
          <a:xfrm>
            <a:off x="584827" y="1018122"/>
            <a:ext cx="4477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l"/>
            <a:r>
              <a:rPr lang="fr-FR" sz="2000" b="0" dirty="0"/>
              <a:t>Segmentation de document par Deep Learning</a:t>
            </a:r>
            <a:endParaRPr lang="en-US" sz="2000" b="0" dirty="0"/>
          </a:p>
        </p:txBody>
      </p:sp>
      <p:sp>
        <p:nvSpPr>
          <p:cNvPr id="18" name="Google Shape;13502;p48">
            <a:extLst>
              <a:ext uri="{FF2B5EF4-FFF2-40B4-BE49-F238E27FC236}">
                <a16:creationId xmlns:a16="http://schemas.microsoft.com/office/drawing/2014/main" id="{9554EFF0-107D-AB7C-35A9-E614EA3D2C59}"/>
              </a:ext>
            </a:extLst>
          </p:cNvPr>
          <p:cNvSpPr txBox="1">
            <a:spLocks/>
          </p:cNvSpPr>
          <p:nvPr/>
        </p:nvSpPr>
        <p:spPr>
          <a:xfrm>
            <a:off x="1181075" y="3268709"/>
            <a:ext cx="1651776" cy="43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r">
              <a:spcAft>
                <a:spcPts val="1600"/>
              </a:spcAft>
              <a:buFont typeface="Livvic"/>
              <a:buNone/>
            </a:pPr>
            <a:r>
              <a:rPr lang="fr-FR" sz="1600" dirty="0">
                <a:latin typeface="Merriweather"/>
                <a:ea typeface="Merriweather"/>
                <a:cs typeface="Merriweather"/>
                <a:sym typeface="Merriweather"/>
              </a:rPr>
              <a:t>Ligne de texte</a:t>
            </a:r>
          </a:p>
        </p:txBody>
      </p:sp>
      <p:sp>
        <p:nvSpPr>
          <p:cNvPr id="19" name="Google Shape;13499;p48">
            <a:extLst>
              <a:ext uri="{FF2B5EF4-FFF2-40B4-BE49-F238E27FC236}">
                <a16:creationId xmlns:a16="http://schemas.microsoft.com/office/drawing/2014/main" id="{C28F3793-E20E-44B5-6C3F-FEBC3D7B0BFC}"/>
              </a:ext>
            </a:extLst>
          </p:cNvPr>
          <p:cNvSpPr/>
          <p:nvPr/>
        </p:nvSpPr>
        <p:spPr>
          <a:xfrm>
            <a:off x="2843997" y="3490876"/>
            <a:ext cx="1008000" cy="10800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13695;p48">
            <a:extLst>
              <a:ext uri="{FF2B5EF4-FFF2-40B4-BE49-F238E27FC236}">
                <a16:creationId xmlns:a16="http://schemas.microsoft.com/office/drawing/2014/main" id="{96CFD551-D942-87CF-3811-59B9F1AB59E5}"/>
              </a:ext>
            </a:extLst>
          </p:cNvPr>
          <p:cNvSpPr/>
          <p:nvPr/>
        </p:nvSpPr>
        <p:spPr>
          <a:xfrm rot="19252448">
            <a:off x="3549583" y="4036120"/>
            <a:ext cx="219943" cy="53756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13695;p48">
            <a:extLst>
              <a:ext uri="{FF2B5EF4-FFF2-40B4-BE49-F238E27FC236}">
                <a16:creationId xmlns:a16="http://schemas.microsoft.com/office/drawing/2014/main" id="{9506E60E-9E8E-6960-85F9-34CC75CD2A92}"/>
              </a:ext>
            </a:extLst>
          </p:cNvPr>
          <p:cNvSpPr/>
          <p:nvPr/>
        </p:nvSpPr>
        <p:spPr>
          <a:xfrm rot="19252448">
            <a:off x="3543339" y="4127588"/>
            <a:ext cx="227648" cy="47487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3695;p48">
            <a:extLst>
              <a:ext uri="{FF2B5EF4-FFF2-40B4-BE49-F238E27FC236}">
                <a16:creationId xmlns:a16="http://schemas.microsoft.com/office/drawing/2014/main" id="{2EE52FF4-95B9-BE7C-43D9-4534265C7F61}"/>
              </a:ext>
            </a:extLst>
          </p:cNvPr>
          <p:cNvSpPr/>
          <p:nvPr/>
        </p:nvSpPr>
        <p:spPr>
          <a:xfrm rot="8332556">
            <a:off x="3553373" y="4196925"/>
            <a:ext cx="212926" cy="50740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3502;p48">
            <a:extLst>
              <a:ext uri="{FF2B5EF4-FFF2-40B4-BE49-F238E27FC236}">
                <a16:creationId xmlns:a16="http://schemas.microsoft.com/office/drawing/2014/main" id="{77D98FDC-C550-3FB1-EB37-050288150BCD}"/>
              </a:ext>
            </a:extLst>
          </p:cNvPr>
          <p:cNvSpPr txBox="1">
            <a:spLocks/>
          </p:cNvSpPr>
          <p:nvPr/>
        </p:nvSpPr>
        <p:spPr>
          <a:xfrm>
            <a:off x="1181075" y="3963566"/>
            <a:ext cx="1651776" cy="43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r">
              <a:spcAft>
                <a:spcPts val="1600"/>
              </a:spcAft>
              <a:buFont typeface="Livvic"/>
              <a:buNone/>
            </a:pPr>
            <a:r>
              <a:rPr lang="fr-FR" sz="1600" dirty="0">
                <a:latin typeface="Merriweather"/>
                <a:ea typeface="Merriweather"/>
                <a:cs typeface="Merriweather"/>
                <a:sym typeface="Merriweather"/>
              </a:rPr>
              <a:t>Annotation</a:t>
            </a:r>
          </a:p>
        </p:txBody>
      </p:sp>
      <p:sp>
        <p:nvSpPr>
          <p:cNvPr id="24" name="Google Shape;13499;p48">
            <a:extLst>
              <a:ext uri="{FF2B5EF4-FFF2-40B4-BE49-F238E27FC236}">
                <a16:creationId xmlns:a16="http://schemas.microsoft.com/office/drawing/2014/main" id="{80F5CA21-B6B4-2D21-7274-CC9CE5EE9577}"/>
              </a:ext>
            </a:extLst>
          </p:cNvPr>
          <p:cNvSpPr/>
          <p:nvPr/>
        </p:nvSpPr>
        <p:spPr>
          <a:xfrm>
            <a:off x="2843997" y="4185733"/>
            <a:ext cx="720000" cy="18000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07C833-C476-7CDE-8385-3D5322F70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755" y="2207414"/>
            <a:ext cx="1624827" cy="254104"/>
          </a:xfrm>
          <a:prstGeom prst="rect">
            <a:avLst/>
          </a:prstGeom>
        </p:spPr>
      </p:pic>
      <p:sp>
        <p:nvSpPr>
          <p:cNvPr id="30" name="Google Shape;13690;p48">
            <a:extLst>
              <a:ext uri="{FF2B5EF4-FFF2-40B4-BE49-F238E27FC236}">
                <a16:creationId xmlns:a16="http://schemas.microsoft.com/office/drawing/2014/main" id="{A7E827C2-A372-4505-FC36-3E4D5368D76E}"/>
              </a:ext>
            </a:extLst>
          </p:cNvPr>
          <p:cNvSpPr txBox="1">
            <a:spLocks/>
          </p:cNvSpPr>
          <p:nvPr/>
        </p:nvSpPr>
        <p:spPr>
          <a:xfrm>
            <a:off x="6217553" y="3086773"/>
            <a:ext cx="1501475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spcAft>
                <a:spcPts val="1600"/>
              </a:spcAft>
              <a:buFont typeface="Livvic"/>
              <a:buNone/>
            </a:pPr>
            <a:r>
              <a:rPr lang="fr-FR" sz="1600" dirty="0">
                <a:latin typeface="Merriweather"/>
                <a:ea typeface="Merriweather"/>
                <a:cs typeface="Merriweather"/>
                <a:sym typeface="Merriweather"/>
              </a:rPr>
              <a:t>Bloc de texte</a:t>
            </a:r>
          </a:p>
        </p:txBody>
      </p:sp>
      <p:sp>
        <p:nvSpPr>
          <p:cNvPr id="31" name="Google Shape;13500;p48">
            <a:extLst>
              <a:ext uri="{FF2B5EF4-FFF2-40B4-BE49-F238E27FC236}">
                <a16:creationId xmlns:a16="http://schemas.microsoft.com/office/drawing/2014/main" id="{5ED6237B-2681-7041-B8F9-F4659F508ADD}"/>
              </a:ext>
            </a:extLst>
          </p:cNvPr>
          <p:cNvSpPr/>
          <p:nvPr/>
        </p:nvSpPr>
        <p:spPr>
          <a:xfrm>
            <a:off x="5490942" y="3328512"/>
            <a:ext cx="720000" cy="18000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56FCB-BB07-C924-C524-E0DE7F95F765}"/>
              </a:ext>
            </a:extLst>
          </p:cNvPr>
          <p:cNvSpPr txBox="1"/>
          <p:nvPr/>
        </p:nvSpPr>
        <p:spPr>
          <a:xfrm>
            <a:off x="8851932" y="48357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9ED861F-74E6-4222-9C4B-2EAF4B0B99D2}" type="slidenum">
              <a:rPr lang="en-US" smtClean="0">
                <a:latin typeface="Merriweather" panose="00000500000000000000" pitchFamily="2" charset="0"/>
              </a:rPr>
              <a:t>4</a:t>
            </a:fld>
            <a:endParaRPr lang="en-US" dirty="0"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AD40E-0A4D-F5E6-FB75-413DDDB5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C4BB57D-BAF1-3015-2D2D-35397D09E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29" y="1017725"/>
            <a:ext cx="6772092" cy="400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6E369-CB02-01BA-F330-842C7FF06007}"/>
              </a:ext>
            </a:extLst>
          </p:cNvPr>
          <p:cNvSpPr txBox="1"/>
          <p:nvPr/>
        </p:nvSpPr>
        <p:spPr>
          <a:xfrm>
            <a:off x="8851932" y="48357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9ED861F-74E6-4222-9C4B-2EAF4B0B99D2}" type="slidenum">
              <a:rPr lang="en-US" smtClean="0">
                <a:latin typeface="Merriweather" panose="00000500000000000000" pitchFamily="2" charset="0"/>
              </a:rPr>
              <a:t>5</a:t>
            </a:fld>
            <a:endParaRPr lang="en-US" dirty="0"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997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0" name="Google Shape;10370;p43"/>
          <p:cNvSpPr txBox="1">
            <a:spLocks noGrp="1"/>
          </p:cNvSpPr>
          <p:nvPr>
            <p:ph type="title" idx="2"/>
          </p:nvPr>
        </p:nvSpPr>
        <p:spPr>
          <a:xfrm>
            <a:off x="713225" y="1329725"/>
            <a:ext cx="3792900" cy="11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" name="Google Shape;332;p33">
            <a:extLst>
              <a:ext uri="{FF2B5EF4-FFF2-40B4-BE49-F238E27FC236}">
                <a16:creationId xmlns:a16="http://schemas.microsoft.com/office/drawing/2014/main" id="{B7E22BE0-B49E-24F9-F5E4-D9C3D5038AEB}"/>
              </a:ext>
            </a:extLst>
          </p:cNvPr>
          <p:cNvGrpSpPr>
            <a:grpSpLocks noChangeAspect="1"/>
          </p:cNvGrpSpPr>
          <p:nvPr/>
        </p:nvGrpSpPr>
        <p:grpSpPr>
          <a:xfrm>
            <a:off x="4245930" y="867201"/>
            <a:ext cx="3877567" cy="3331203"/>
            <a:chOff x="4945925" y="1165200"/>
            <a:chExt cx="4109750" cy="3530675"/>
          </a:xfrm>
        </p:grpSpPr>
        <p:sp>
          <p:nvSpPr>
            <p:cNvPr id="3" name="Google Shape;333;p33">
              <a:extLst>
                <a:ext uri="{FF2B5EF4-FFF2-40B4-BE49-F238E27FC236}">
                  <a16:creationId xmlns:a16="http://schemas.microsoft.com/office/drawing/2014/main" id="{DD2838F0-FE6A-6B89-57ED-405004234167}"/>
                </a:ext>
              </a:extLst>
            </p:cNvPr>
            <p:cNvSpPr/>
            <p:nvPr/>
          </p:nvSpPr>
          <p:spPr>
            <a:xfrm>
              <a:off x="4995125" y="2056850"/>
              <a:ext cx="592875" cy="1110275"/>
            </a:xfrm>
            <a:custGeom>
              <a:avLst/>
              <a:gdLst/>
              <a:ahLst/>
              <a:cxnLst/>
              <a:rect l="l" t="t" r="r" b="b"/>
              <a:pathLst>
                <a:path w="23715" h="44411" extrusionOk="0">
                  <a:moveTo>
                    <a:pt x="72" y="1"/>
                  </a:moveTo>
                  <a:cubicBezTo>
                    <a:pt x="36" y="1"/>
                    <a:pt x="1" y="40"/>
                    <a:pt x="17" y="73"/>
                  </a:cubicBezTo>
                  <a:cubicBezTo>
                    <a:pt x="7756" y="14778"/>
                    <a:pt x="15460" y="29494"/>
                    <a:pt x="23092" y="44257"/>
                  </a:cubicBezTo>
                  <a:cubicBezTo>
                    <a:pt x="23148" y="44366"/>
                    <a:pt x="23236" y="44411"/>
                    <a:pt x="23324" y="44411"/>
                  </a:cubicBezTo>
                  <a:cubicBezTo>
                    <a:pt x="23517" y="44411"/>
                    <a:pt x="23714" y="44196"/>
                    <a:pt x="23592" y="43960"/>
                  </a:cubicBezTo>
                  <a:cubicBezTo>
                    <a:pt x="15710" y="29351"/>
                    <a:pt x="7899" y="14694"/>
                    <a:pt x="112" y="26"/>
                  </a:cubicBezTo>
                  <a:cubicBezTo>
                    <a:pt x="102" y="8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34;p33">
              <a:extLst>
                <a:ext uri="{FF2B5EF4-FFF2-40B4-BE49-F238E27FC236}">
                  <a16:creationId xmlns:a16="http://schemas.microsoft.com/office/drawing/2014/main" id="{66B54842-57EA-011D-682F-FDBBF77BC23C}"/>
                </a:ext>
              </a:extLst>
            </p:cNvPr>
            <p:cNvSpPr/>
            <p:nvPr/>
          </p:nvSpPr>
          <p:spPr>
            <a:xfrm>
              <a:off x="4945925" y="2088500"/>
              <a:ext cx="618550" cy="1157250"/>
            </a:xfrm>
            <a:custGeom>
              <a:avLst/>
              <a:gdLst/>
              <a:ahLst/>
              <a:cxnLst/>
              <a:rect l="l" t="t" r="r" b="b"/>
              <a:pathLst>
                <a:path w="24742" h="46290" extrusionOk="0">
                  <a:moveTo>
                    <a:pt x="55" y="1"/>
                  </a:moveTo>
                  <a:cubicBezTo>
                    <a:pt x="30" y="1"/>
                    <a:pt x="0" y="23"/>
                    <a:pt x="9" y="58"/>
                  </a:cubicBezTo>
                  <a:cubicBezTo>
                    <a:pt x="7986" y="15440"/>
                    <a:pt x="15606" y="31121"/>
                    <a:pt x="24190" y="46158"/>
                  </a:cubicBezTo>
                  <a:cubicBezTo>
                    <a:pt x="24242" y="46251"/>
                    <a:pt x="24320" y="46290"/>
                    <a:pt x="24397" y="46290"/>
                  </a:cubicBezTo>
                  <a:cubicBezTo>
                    <a:pt x="24569" y="46290"/>
                    <a:pt x="24741" y="46101"/>
                    <a:pt x="24643" y="45896"/>
                  </a:cubicBezTo>
                  <a:cubicBezTo>
                    <a:pt x="17011" y="30347"/>
                    <a:pt x="8331" y="15238"/>
                    <a:pt x="80" y="10"/>
                  </a:cubicBezTo>
                  <a:cubicBezTo>
                    <a:pt x="74" y="4"/>
                    <a:pt x="65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35;p33">
              <a:extLst>
                <a:ext uri="{FF2B5EF4-FFF2-40B4-BE49-F238E27FC236}">
                  <a16:creationId xmlns:a16="http://schemas.microsoft.com/office/drawing/2014/main" id="{8235AEAA-A87E-22E4-1666-4141DD305006}"/>
                </a:ext>
              </a:extLst>
            </p:cNvPr>
            <p:cNvSpPr/>
            <p:nvPr/>
          </p:nvSpPr>
          <p:spPr>
            <a:xfrm>
              <a:off x="5951250" y="1636925"/>
              <a:ext cx="2255900" cy="1521300"/>
            </a:xfrm>
            <a:custGeom>
              <a:avLst/>
              <a:gdLst/>
              <a:ahLst/>
              <a:cxnLst/>
              <a:rect l="l" t="t" r="r" b="b"/>
              <a:pathLst>
                <a:path w="90236" h="60852" extrusionOk="0">
                  <a:moveTo>
                    <a:pt x="90197" y="0"/>
                  </a:moveTo>
                  <a:cubicBezTo>
                    <a:pt x="90189" y="0"/>
                    <a:pt x="90180" y="3"/>
                    <a:pt x="90169" y="11"/>
                  </a:cubicBezTo>
                  <a:cubicBezTo>
                    <a:pt x="60154" y="20049"/>
                    <a:pt x="29852" y="39742"/>
                    <a:pt x="218" y="60352"/>
                  </a:cubicBezTo>
                  <a:cubicBezTo>
                    <a:pt x="0" y="60520"/>
                    <a:pt x="135" y="60851"/>
                    <a:pt x="350" y="60851"/>
                  </a:cubicBezTo>
                  <a:cubicBezTo>
                    <a:pt x="395" y="60851"/>
                    <a:pt x="442" y="60837"/>
                    <a:pt x="491" y="60804"/>
                  </a:cubicBezTo>
                  <a:cubicBezTo>
                    <a:pt x="30709" y="41064"/>
                    <a:pt x="60380" y="20383"/>
                    <a:pt x="90217" y="71"/>
                  </a:cubicBezTo>
                  <a:cubicBezTo>
                    <a:pt x="90235" y="43"/>
                    <a:pt x="90225" y="0"/>
                    <a:pt x="9019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6;p33">
              <a:extLst>
                <a:ext uri="{FF2B5EF4-FFF2-40B4-BE49-F238E27FC236}">
                  <a16:creationId xmlns:a16="http://schemas.microsoft.com/office/drawing/2014/main" id="{CC43EA35-5CCF-A5C0-EE76-F2582E612355}"/>
                </a:ext>
              </a:extLst>
            </p:cNvPr>
            <p:cNvSpPr/>
            <p:nvPr/>
          </p:nvSpPr>
          <p:spPr>
            <a:xfrm>
              <a:off x="5933400" y="1732600"/>
              <a:ext cx="2310550" cy="1498200"/>
            </a:xfrm>
            <a:custGeom>
              <a:avLst/>
              <a:gdLst/>
              <a:ahLst/>
              <a:cxnLst/>
              <a:rect l="l" t="t" r="r" b="b"/>
              <a:pathLst>
                <a:path w="92422" h="59928" extrusionOk="0">
                  <a:moveTo>
                    <a:pt x="92045" y="1"/>
                  </a:moveTo>
                  <a:cubicBezTo>
                    <a:pt x="92001" y="1"/>
                    <a:pt x="91955" y="13"/>
                    <a:pt x="91907" y="42"/>
                  </a:cubicBezTo>
                  <a:cubicBezTo>
                    <a:pt x="60701" y="19008"/>
                    <a:pt x="30888" y="40297"/>
                    <a:pt x="39" y="59859"/>
                  </a:cubicBezTo>
                  <a:cubicBezTo>
                    <a:pt x="0" y="59878"/>
                    <a:pt x="16" y="59928"/>
                    <a:pt x="48" y="59928"/>
                  </a:cubicBezTo>
                  <a:cubicBezTo>
                    <a:pt x="56" y="59928"/>
                    <a:pt x="65" y="59925"/>
                    <a:pt x="74" y="59918"/>
                  </a:cubicBezTo>
                  <a:cubicBezTo>
                    <a:pt x="31090" y="40630"/>
                    <a:pt x="61534" y="20366"/>
                    <a:pt x="92181" y="494"/>
                  </a:cubicBezTo>
                  <a:cubicBezTo>
                    <a:pt x="92421" y="344"/>
                    <a:pt x="92275" y="1"/>
                    <a:pt x="92045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7;p33">
              <a:extLst>
                <a:ext uri="{FF2B5EF4-FFF2-40B4-BE49-F238E27FC236}">
                  <a16:creationId xmlns:a16="http://schemas.microsoft.com/office/drawing/2014/main" id="{1B34FB30-32AC-E33B-0528-3AF7CDCF7E5B}"/>
                </a:ext>
              </a:extLst>
            </p:cNvPr>
            <p:cNvSpPr/>
            <p:nvPr/>
          </p:nvSpPr>
          <p:spPr>
            <a:xfrm>
              <a:off x="6797775" y="2415725"/>
              <a:ext cx="1048800" cy="675175"/>
            </a:xfrm>
            <a:custGeom>
              <a:avLst/>
              <a:gdLst/>
              <a:ahLst/>
              <a:cxnLst/>
              <a:rect l="l" t="t" r="r" b="b"/>
              <a:pathLst>
                <a:path w="41952" h="27007" extrusionOk="0">
                  <a:moveTo>
                    <a:pt x="41575" y="1"/>
                  </a:moveTo>
                  <a:cubicBezTo>
                    <a:pt x="41532" y="1"/>
                    <a:pt x="41485" y="13"/>
                    <a:pt x="41437" y="42"/>
                  </a:cubicBezTo>
                  <a:cubicBezTo>
                    <a:pt x="27233" y="8281"/>
                    <a:pt x="13898" y="18103"/>
                    <a:pt x="39" y="26926"/>
                  </a:cubicBezTo>
                  <a:cubicBezTo>
                    <a:pt x="1" y="26955"/>
                    <a:pt x="25" y="27007"/>
                    <a:pt x="60" y="27007"/>
                  </a:cubicBezTo>
                  <a:cubicBezTo>
                    <a:pt x="69" y="27007"/>
                    <a:pt x="78" y="27004"/>
                    <a:pt x="87" y="26997"/>
                  </a:cubicBezTo>
                  <a:cubicBezTo>
                    <a:pt x="14101" y="18437"/>
                    <a:pt x="28067" y="9638"/>
                    <a:pt x="41711" y="494"/>
                  </a:cubicBezTo>
                  <a:cubicBezTo>
                    <a:pt x="41951" y="344"/>
                    <a:pt x="41805" y="1"/>
                    <a:pt x="41575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8;p33">
              <a:extLst>
                <a:ext uri="{FF2B5EF4-FFF2-40B4-BE49-F238E27FC236}">
                  <a16:creationId xmlns:a16="http://schemas.microsoft.com/office/drawing/2014/main" id="{CAA0FD9F-4B4D-B8E9-3190-96CC7773B5E8}"/>
                </a:ext>
              </a:extLst>
            </p:cNvPr>
            <p:cNvSpPr/>
            <p:nvPr/>
          </p:nvSpPr>
          <p:spPr>
            <a:xfrm>
              <a:off x="6870650" y="2551725"/>
              <a:ext cx="1048225" cy="674925"/>
            </a:xfrm>
            <a:custGeom>
              <a:avLst/>
              <a:gdLst/>
              <a:ahLst/>
              <a:cxnLst/>
              <a:rect l="l" t="t" r="r" b="b"/>
              <a:pathLst>
                <a:path w="41929" h="26997" extrusionOk="0">
                  <a:moveTo>
                    <a:pt x="41567" y="1"/>
                  </a:moveTo>
                  <a:cubicBezTo>
                    <a:pt x="41523" y="1"/>
                    <a:pt x="41476" y="14"/>
                    <a:pt x="41427" y="43"/>
                  </a:cubicBezTo>
                  <a:cubicBezTo>
                    <a:pt x="27211" y="8270"/>
                    <a:pt x="13876" y="18093"/>
                    <a:pt x="29" y="26915"/>
                  </a:cubicBezTo>
                  <a:cubicBezTo>
                    <a:pt x="1" y="26944"/>
                    <a:pt x="18" y="26996"/>
                    <a:pt x="45" y="26996"/>
                  </a:cubicBezTo>
                  <a:cubicBezTo>
                    <a:pt x="51" y="26996"/>
                    <a:pt x="58" y="26993"/>
                    <a:pt x="65" y="26986"/>
                  </a:cubicBezTo>
                  <a:cubicBezTo>
                    <a:pt x="14091" y="18438"/>
                    <a:pt x="28045" y="9627"/>
                    <a:pt x="41689" y="483"/>
                  </a:cubicBezTo>
                  <a:cubicBezTo>
                    <a:pt x="41929" y="334"/>
                    <a:pt x="41792" y="1"/>
                    <a:pt x="415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9;p33">
              <a:extLst>
                <a:ext uri="{FF2B5EF4-FFF2-40B4-BE49-F238E27FC236}">
                  <a16:creationId xmlns:a16="http://schemas.microsoft.com/office/drawing/2014/main" id="{C7425053-2470-B9C1-7C83-108F2F040657}"/>
                </a:ext>
              </a:extLst>
            </p:cNvPr>
            <p:cNvSpPr/>
            <p:nvPr/>
          </p:nvSpPr>
          <p:spPr>
            <a:xfrm>
              <a:off x="7852200" y="3844750"/>
              <a:ext cx="342675" cy="213075"/>
            </a:xfrm>
            <a:custGeom>
              <a:avLst/>
              <a:gdLst/>
              <a:ahLst/>
              <a:cxnLst/>
              <a:rect l="l" t="t" r="r" b="b"/>
              <a:pathLst>
                <a:path w="13707" h="8523" extrusionOk="0">
                  <a:moveTo>
                    <a:pt x="13527" y="0"/>
                  </a:moveTo>
                  <a:cubicBezTo>
                    <a:pt x="13507" y="0"/>
                    <a:pt x="13486" y="6"/>
                    <a:pt x="13464" y="19"/>
                  </a:cubicBezTo>
                  <a:cubicBezTo>
                    <a:pt x="8845" y="2602"/>
                    <a:pt x="4499" y="5674"/>
                    <a:pt x="10" y="8472"/>
                  </a:cubicBezTo>
                  <a:cubicBezTo>
                    <a:pt x="1" y="8501"/>
                    <a:pt x="15" y="8523"/>
                    <a:pt x="27" y="8523"/>
                  </a:cubicBezTo>
                  <a:cubicBezTo>
                    <a:pt x="30" y="8523"/>
                    <a:pt x="32" y="8522"/>
                    <a:pt x="34" y="8520"/>
                  </a:cubicBezTo>
                  <a:cubicBezTo>
                    <a:pt x="4606" y="5853"/>
                    <a:pt x="9166" y="3138"/>
                    <a:pt x="13595" y="245"/>
                  </a:cubicBezTo>
                  <a:cubicBezTo>
                    <a:pt x="13707" y="174"/>
                    <a:pt x="13638" y="0"/>
                    <a:pt x="1352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0;p33">
              <a:extLst>
                <a:ext uri="{FF2B5EF4-FFF2-40B4-BE49-F238E27FC236}">
                  <a16:creationId xmlns:a16="http://schemas.microsoft.com/office/drawing/2014/main" id="{1F40BFF8-F942-8661-B7EE-40CD03235523}"/>
                </a:ext>
              </a:extLst>
            </p:cNvPr>
            <p:cNvSpPr/>
            <p:nvPr/>
          </p:nvSpPr>
          <p:spPr>
            <a:xfrm>
              <a:off x="7803925" y="3773875"/>
              <a:ext cx="366775" cy="219875"/>
            </a:xfrm>
            <a:custGeom>
              <a:avLst/>
              <a:gdLst/>
              <a:ahLst/>
              <a:cxnLst/>
              <a:rect l="l" t="t" r="r" b="b"/>
              <a:pathLst>
                <a:path w="14671" h="8795" extrusionOk="0">
                  <a:moveTo>
                    <a:pt x="14478" y="1"/>
                  </a:moveTo>
                  <a:cubicBezTo>
                    <a:pt x="14456" y="1"/>
                    <a:pt x="14432" y="7"/>
                    <a:pt x="14407" y="20"/>
                  </a:cubicBezTo>
                  <a:cubicBezTo>
                    <a:pt x="9490" y="2663"/>
                    <a:pt x="4823" y="5866"/>
                    <a:pt x="36" y="8771"/>
                  </a:cubicBezTo>
                  <a:cubicBezTo>
                    <a:pt x="1" y="8771"/>
                    <a:pt x="36" y="8795"/>
                    <a:pt x="48" y="8795"/>
                  </a:cubicBezTo>
                  <a:cubicBezTo>
                    <a:pt x="4930" y="6044"/>
                    <a:pt x="9800" y="3235"/>
                    <a:pt x="14550" y="234"/>
                  </a:cubicBezTo>
                  <a:cubicBezTo>
                    <a:pt x="14670" y="164"/>
                    <a:pt x="14597" y="1"/>
                    <a:pt x="1447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1;p33">
              <a:extLst>
                <a:ext uri="{FF2B5EF4-FFF2-40B4-BE49-F238E27FC236}">
                  <a16:creationId xmlns:a16="http://schemas.microsoft.com/office/drawing/2014/main" id="{D7D53B6F-4DEE-03F8-1E6B-7CDBE0312708}"/>
                </a:ext>
              </a:extLst>
            </p:cNvPr>
            <p:cNvSpPr/>
            <p:nvPr/>
          </p:nvSpPr>
          <p:spPr>
            <a:xfrm>
              <a:off x="7360650" y="3715500"/>
              <a:ext cx="1695025" cy="896425"/>
            </a:xfrm>
            <a:custGeom>
              <a:avLst/>
              <a:gdLst/>
              <a:ahLst/>
              <a:cxnLst/>
              <a:rect l="l" t="t" r="r" b="b"/>
              <a:pathLst>
                <a:path w="67801" h="35857" extrusionOk="0">
                  <a:moveTo>
                    <a:pt x="67414" y="0"/>
                  </a:moveTo>
                  <a:cubicBezTo>
                    <a:pt x="67373" y="0"/>
                    <a:pt x="67330" y="10"/>
                    <a:pt x="67286" y="33"/>
                  </a:cubicBezTo>
                  <a:cubicBezTo>
                    <a:pt x="44306" y="10808"/>
                    <a:pt x="22685" y="24381"/>
                    <a:pt x="39" y="35776"/>
                  </a:cubicBezTo>
                  <a:cubicBezTo>
                    <a:pt x="0" y="35805"/>
                    <a:pt x="24" y="35857"/>
                    <a:pt x="60" y="35857"/>
                  </a:cubicBezTo>
                  <a:cubicBezTo>
                    <a:pt x="68" y="35857"/>
                    <a:pt x="78" y="35854"/>
                    <a:pt x="87" y="35847"/>
                  </a:cubicBezTo>
                  <a:cubicBezTo>
                    <a:pt x="22899" y="24739"/>
                    <a:pt x="45057" y="12237"/>
                    <a:pt x="67547" y="474"/>
                  </a:cubicBezTo>
                  <a:cubicBezTo>
                    <a:pt x="67801" y="332"/>
                    <a:pt x="67649" y="0"/>
                    <a:pt x="6741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2;p33">
              <a:extLst>
                <a:ext uri="{FF2B5EF4-FFF2-40B4-BE49-F238E27FC236}">
                  <a16:creationId xmlns:a16="http://schemas.microsoft.com/office/drawing/2014/main" id="{F889A48A-5705-9806-FC55-720E21D811D4}"/>
                </a:ext>
              </a:extLst>
            </p:cNvPr>
            <p:cNvSpPr/>
            <p:nvPr/>
          </p:nvSpPr>
          <p:spPr>
            <a:xfrm>
              <a:off x="5578950" y="3142425"/>
              <a:ext cx="387875" cy="16700"/>
            </a:xfrm>
            <a:custGeom>
              <a:avLst/>
              <a:gdLst/>
              <a:ahLst/>
              <a:cxnLst/>
              <a:rect l="l" t="t" r="r" b="b"/>
              <a:pathLst>
                <a:path w="15515" h="668" extrusionOk="0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192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3;p33">
              <a:extLst>
                <a:ext uri="{FF2B5EF4-FFF2-40B4-BE49-F238E27FC236}">
                  <a16:creationId xmlns:a16="http://schemas.microsoft.com/office/drawing/2014/main" id="{6172C6E2-73B0-B0B6-885A-C330D1F65CB9}"/>
                </a:ext>
              </a:extLst>
            </p:cNvPr>
            <p:cNvSpPr/>
            <p:nvPr/>
          </p:nvSpPr>
          <p:spPr>
            <a:xfrm>
              <a:off x="5553650" y="3224575"/>
              <a:ext cx="387875" cy="16700"/>
            </a:xfrm>
            <a:custGeom>
              <a:avLst/>
              <a:gdLst/>
              <a:ahLst/>
              <a:cxnLst/>
              <a:rect l="l" t="t" r="r" b="b"/>
              <a:pathLst>
                <a:path w="15515" h="668" extrusionOk="0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204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4;p33">
              <a:extLst>
                <a:ext uri="{FF2B5EF4-FFF2-40B4-BE49-F238E27FC236}">
                  <a16:creationId xmlns:a16="http://schemas.microsoft.com/office/drawing/2014/main" id="{8796884B-B637-BC06-EB4C-275E18B6D487}"/>
                </a:ext>
              </a:extLst>
            </p:cNvPr>
            <p:cNvSpPr/>
            <p:nvPr/>
          </p:nvSpPr>
          <p:spPr>
            <a:xfrm>
              <a:off x="5956075" y="3594525"/>
              <a:ext cx="369125" cy="34025"/>
            </a:xfrm>
            <a:custGeom>
              <a:avLst/>
              <a:gdLst/>
              <a:ahLst/>
              <a:cxnLst/>
              <a:rect l="l" t="t" r="r" b="b"/>
              <a:pathLst>
                <a:path w="14765" h="1361" extrusionOk="0">
                  <a:moveTo>
                    <a:pt x="14521" y="0"/>
                  </a:moveTo>
                  <a:cubicBezTo>
                    <a:pt x="14512" y="0"/>
                    <a:pt x="14501" y="1"/>
                    <a:pt x="14491" y="2"/>
                  </a:cubicBezTo>
                  <a:cubicBezTo>
                    <a:pt x="9704" y="360"/>
                    <a:pt x="4894" y="764"/>
                    <a:pt x="96" y="1205"/>
                  </a:cubicBezTo>
                  <a:cubicBezTo>
                    <a:pt x="4" y="1205"/>
                    <a:pt x="1" y="1360"/>
                    <a:pt x="86" y="1360"/>
                  </a:cubicBezTo>
                  <a:cubicBezTo>
                    <a:pt x="89" y="1360"/>
                    <a:pt x="93" y="1360"/>
                    <a:pt x="96" y="1360"/>
                  </a:cubicBezTo>
                  <a:cubicBezTo>
                    <a:pt x="4894" y="1074"/>
                    <a:pt x="9680" y="764"/>
                    <a:pt x="14491" y="419"/>
                  </a:cubicBezTo>
                  <a:cubicBezTo>
                    <a:pt x="14754" y="408"/>
                    <a:pt x="14764" y="0"/>
                    <a:pt x="14521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5;p33">
              <a:extLst>
                <a:ext uri="{FF2B5EF4-FFF2-40B4-BE49-F238E27FC236}">
                  <a16:creationId xmlns:a16="http://schemas.microsoft.com/office/drawing/2014/main" id="{36B7AFC6-F77E-3696-5DF6-8CBD6B1881C5}"/>
                </a:ext>
              </a:extLst>
            </p:cNvPr>
            <p:cNvSpPr/>
            <p:nvPr/>
          </p:nvSpPr>
          <p:spPr>
            <a:xfrm>
              <a:off x="5977800" y="3636250"/>
              <a:ext cx="387875" cy="16700"/>
            </a:xfrm>
            <a:custGeom>
              <a:avLst/>
              <a:gdLst/>
              <a:ahLst/>
              <a:cxnLst/>
              <a:rect l="l" t="t" r="r" b="b"/>
              <a:pathLst>
                <a:path w="15515" h="668" extrusionOk="0">
                  <a:moveTo>
                    <a:pt x="15252" y="0"/>
                  </a:moveTo>
                  <a:cubicBezTo>
                    <a:pt x="15248" y="0"/>
                    <a:pt x="15245" y="0"/>
                    <a:pt x="15241" y="0"/>
                  </a:cubicBezTo>
                  <a:cubicBezTo>
                    <a:pt x="10205" y="131"/>
                    <a:pt x="5156" y="298"/>
                    <a:pt x="108" y="500"/>
                  </a:cubicBezTo>
                  <a:cubicBezTo>
                    <a:pt x="1" y="500"/>
                    <a:pt x="1" y="667"/>
                    <a:pt x="108" y="667"/>
                  </a:cubicBezTo>
                  <a:cubicBezTo>
                    <a:pt x="5156" y="619"/>
                    <a:pt x="10205" y="536"/>
                    <a:pt x="15241" y="417"/>
                  </a:cubicBezTo>
                  <a:cubicBezTo>
                    <a:pt x="15511" y="417"/>
                    <a:pt x="15515" y="0"/>
                    <a:pt x="1525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6;p33">
              <a:extLst>
                <a:ext uri="{FF2B5EF4-FFF2-40B4-BE49-F238E27FC236}">
                  <a16:creationId xmlns:a16="http://schemas.microsoft.com/office/drawing/2014/main" id="{A73F5F2C-B0CE-8EC7-65E7-A3A352BF8945}"/>
                </a:ext>
              </a:extLst>
            </p:cNvPr>
            <p:cNvSpPr/>
            <p:nvPr/>
          </p:nvSpPr>
          <p:spPr>
            <a:xfrm>
              <a:off x="6278150" y="3914500"/>
              <a:ext cx="369100" cy="34000"/>
            </a:xfrm>
            <a:custGeom>
              <a:avLst/>
              <a:gdLst/>
              <a:ahLst/>
              <a:cxnLst/>
              <a:rect l="l" t="t" r="r" b="b"/>
              <a:pathLst>
                <a:path w="14764" h="1360" extrusionOk="0">
                  <a:moveTo>
                    <a:pt x="14531" y="1"/>
                  </a:moveTo>
                  <a:cubicBezTo>
                    <a:pt x="14522" y="1"/>
                    <a:pt x="14512" y="1"/>
                    <a:pt x="14502" y="3"/>
                  </a:cubicBezTo>
                  <a:cubicBezTo>
                    <a:pt x="9704" y="360"/>
                    <a:pt x="4894" y="765"/>
                    <a:pt x="107" y="1205"/>
                  </a:cubicBezTo>
                  <a:cubicBezTo>
                    <a:pt x="104" y="1205"/>
                    <a:pt x="100" y="1205"/>
                    <a:pt x="97" y="1205"/>
                  </a:cubicBezTo>
                  <a:cubicBezTo>
                    <a:pt x="0" y="1205"/>
                    <a:pt x="4" y="1360"/>
                    <a:pt x="107" y="1360"/>
                  </a:cubicBezTo>
                  <a:cubicBezTo>
                    <a:pt x="4894" y="1074"/>
                    <a:pt x="9704" y="765"/>
                    <a:pt x="14502" y="419"/>
                  </a:cubicBezTo>
                  <a:cubicBezTo>
                    <a:pt x="14754" y="408"/>
                    <a:pt x="14764" y="1"/>
                    <a:pt x="1453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7;p33">
              <a:extLst>
                <a:ext uri="{FF2B5EF4-FFF2-40B4-BE49-F238E27FC236}">
                  <a16:creationId xmlns:a16="http://schemas.microsoft.com/office/drawing/2014/main" id="{9F2FEC91-4C7A-55A9-5446-EEBFE4ACFA8C}"/>
                </a:ext>
              </a:extLst>
            </p:cNvPr>
            <p:cNvSpPr/>
            <p:nvPr/>
          </p:nvSpPr>
          <p:spPr>
            <a:xfrm>
              <a:off x="6306425" y="3956225"/>
              <a:ext cx="381025" cy="14025"/>
            </a:xfrm>
            <a:custGeom>
              <a:avLst/>
              <a:gdLst/>
              <a:ahLst/>
              <a:cxnLst/>
              <a:rect l="l" t="t" r="r" b="b"/>
              <a:pathLst>
                <a:path w="15241" h="561" extrusionOk="0">
                  <a:moveTo>
                    <a:pt x="14989" y="0"/>
                  </a:moveTo>
                  <a:cubicBezTo>
                    <a:pt x="14986" y="0"/>
                    <a:pt x="14982" y="0"/>
                    <a:pt x="14978" y="1"/>
                  </a:cubicBezTo>
                  <a:cubicBezTo>
                    <a:pt x="10014" y="132"/>
                    <a:pt x="5061" y="203"/>
                    <a:pt x="108" y="417"/>
                  </a:cubicBezTo>
                  <a:cubicBezTo>
                    <a:pt x="104" y="417"/>
                    <a:pt x="100" y="417"/>
                    <a:pt x="96" y="417"/>
                  </a:cubicBezTo>
                  <a:cubicBezTo>
                    <a:pt x="0" y="417"/>
                    <a:pt x="4" y="560"/>
                    <a:pt x="108" y="560"/>
                  </a:cubicBezTo>
                  <a:cubicBezTo>
                    <a:pt x="5061" y="524"/>
                    <a:pt x="10014" y="524"/>
                    <a:pt x="14978" y="417"/>
                  </a:cubicBezTo>
                  <a:cubicBezTo>
                    <a:pt x="15237" y="417"/>
                    <a:pt x="15240" y="0"/>
                    <a:pt x="14989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8;p33">
              <a:extLst>
                <a:ext uri="{FF2B5EF4-FFF2-40B4-BE49-F238E27FC236}">
                  <a16:creationId xmlns:a16="http://schemas.microsoft.com/office/drawing/2014/main" id="{448F4544-6D08-F711-100D-BA7B92EE14FD}"/>
                </a:ext>
              </a:extLst>
            </p:cNvPr>
            <p:cNvSpPr/>
            <p:nvPr/>
          </p:nvSpPr>
          <p:spPr>
            <a:xfrm>
              <a:off x="6610525" y="4234475"/>
              <a:ext cx="358800" cy="33125"/>
            </a:xfrm>
            <a:custGeom>
              <a:avLst/>
              <a:gdLst/>
              <a:ahLst/>
              <a:cxnLst/>
              <a:rect l="l" t="t" r="r" b="b"/>
              <a:pathLst>
                <a:path w="14352" h="1325" extrusionOk="0">
                  <a:moveTo>
                    <a:pt x="14119" y="1"/>
                  </a:moveTo>
                  <a:cubicBezTo>
                    <a:pt x="14110" y="1"/>
                    <a:pt x="14100" y="1"/>
                    <a:pt x="14090" y="3"/>
                  </a:cubicBezTo>
                  <a:cubicBezTo>
                    <a:pt x="9434" y="360"/>
                    <a:pt x="4767" y="741"/>
                    <a:pt x="112" y="1182"/>
                  </a:cubicBezTo>
                  <a:cubicBezTo>
                    <a:pt x="105" y="1180"/>
                    <a:pt x="99" y="1179"/>
                    <a:pt x="94" y="1179"/>
                  </a:cubicBezTo>
                  <a:cubicBezTo>
                    <a:pt x="14" y="1179"/>
                    <a:pt x="1" y="1324"/>
                    <a:pt x="112" y="1324"/>
                  </a:cubicBezTo>
                  <a:cubicBezTo>
                    <a:pt x="4767" y="1063"/>
                    <a:pt x="9434" y="741"/>
                    <a:pt x="14090" y="420"/>
                  </a:cubicBezTo>
                  <a:cubicBezTo>
                    <a:pt x="14341" y="408"/>
                    <a:pt x="14351" y="1"/>
                    <a:pt x="1411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9;p33">
              <a:extLst>
                <a:ext uri="{FF2B5EF4-FFF2-40B4-BE49-F238E27FC236}">
                  <a16:creationId xmlns:a16="http://schemas.microsoft.com/office/drawing/2014/main" id="{B0AB4207-A174-568E-51AA-8F96FF128ABA}"/>
                </a:ext>
              </a:extLst>
            </p:cNvPr>
            <p:cNvSpPr/>
            <p:nvPr/>
          </p:nvSpPr>
          <p:spPr>
            <a:xfrm>
              <a:off x="6636225" y="4275875"/>
              <a:ext cx="373575" cy="16425"/>
            </a:xfrm>
            <a:custGeom>
              <a:avLst/>
              <a:gdLst/>
              <a:ahLst/>
              <a:cxnLst/>
              <a:rect l="l" t="t" r="r" b="b"/>
              <a:pathLst>
                <a:path w="14943" h="657" extrusionOk="0">
                  <a:moveTo>
                    <a:pt x="14690" y="1"/>
                  </a:moveTo>
                  <a:cubicBezTo>
                    <a:pt x="14683" y="1"/>
                    <a:pt x="14676" y="1"/>
                    <a:pt x="14669" y="2"/>
                  </a:cubicBezTo>
                  <a:cubicBezTo>
                    <a:pt x="9799" y="133"/>
                    <a:pt x="4953" y="299"/>
                    <a:pt x="96" y="490"/>
                  </a:cubicBezTo>
                  <a:cubicBezTo>
                    <a:pt x="0" y="502"/>
                    <a:pt x="0" y="657"/>
                    <a:pt x="96" y="657"/>
                  </a:cubicBezTo>
                  <a:cubicBezTo>
                    <a:pt x="4965" y="609"/>
                    <a:pt x="9823" y="538"/>
                    <a:pt x="14669" y="419"/>
                  </a:cubicBezTo>
                  <a:cubicBezTo>
                    <a:pt x="14936" y="419"/>
                    <a:pt x="14943" y="1"/>
                    <a:pt x="1469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0;p33">
              <a:extLst>
                <a:ext uri="{FF2B5EF4-FFF2-40B4-BE49-F238E27FC236}">
                  <a16:creationId xmlns:a16="http://schemas.microsoft.com/office/drawing/2014/main" id="{8DE58A3A-8E77-559C-BDA0-E5F81CB02684}"/>
                </a:ext>
              </a:extLst>
            </p:cNvPr>
            <p:cNvSpPr/>
            <p:nvPr/>
          </p:nvSpPr>
          <p:spPr>
            <a:xfrm>
              <a:off x="7054150" y="4605650"/>
              <a:ext cx="315150" cy="86025"/>
            </a:xfrm>
            <a:custGeom>
              <a:avLst/>
              <a:gdLst/>
              <a:ahLst/>
              <a:cxnLst/>
              <a:rect l="l" t="t" r="r" b="b"/>
              <a:pathLst>
                <a:path w="12606" h="3441" extrusionOk="0">
                  <a:moveTo>
                    <a:pt x="12329" y="1"/>
                  </a:moveTo>
                  <a:cubicBezTo>
                    <a:pt x="12305" y="1"/>
                    <a:pt x="12279" y="5"/>
                    <a:pt x="12251" y="15"/>
                  </a:cubicBezTo>
                  <a:cubicBezTo>
                    <a:pt x="8263" y="1491"/>
                    <a:pt x="3953" y="1456"/>
                    <a:pt x="83" y="3289"/>
                  </a:cubicBezTo>
                  <a:cubicBezTo>
                    <a:pt x="0" y="3320"/>
                    <a:pt x="61" y="3441"/>
                    <a:pt x="134" y="3441"/>
                  </a:cubicBezTo>
                  <a:cubicBezTo>
                    <a:pt x="144" y="3441"/>
                    <a:pt x="156" y="3438"/>
                    <a:pt x="167" y="3432"/>
                  </a:cubicBezTo>
                  <a:cubicBezTo>
                    <a:pt x="4072" y="1753"/>
                    <a:pt x="8406" y="1872"/>
                    <a:pt x="12370" y="420"/>
                  </a:cubicBezTo>
                  <a:cubicBezTo>
                    <a:pt x="12606" y="345"/>
                    <a:pt x="12543" y="1"/>
                    <a:pt x="1232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1;p33">
              <a:extLst>
                <a:ext uri="{FF2B5EF4-FFF2-40B4-BE49-F238E27FC236}">
                  <a16:creationId xmlns:a16="http://schemas.microsoft.com/office/drawing/2014/main" id="{F10F307C-95C1-6060-7DE1-FBD489B6F1A5}"/>
                </a:ext>
              </a:extLst>
            </p:cNvPr>
            <p:cNvSpPr/>
            <p:nvPr/>
          </p:nvSpPr>
          <p:spPr>
            <a:xfrm>
              <a:off x="5555225" y="3234550"/>
              <a:ext cx="1511125" cy="1461325"/>
            </a:xfrm>
            <a:custGeom>
              <a:avLst/>
              <a:gdLst/>
              <a:ahLst/>
              <a:cxnLst/>
              <a:rect l="l" t="t" r="r" b="b"/>
              <a:pathLst>
                <a:path w="60445" h="58453" extrusionOk="0">
                  <a:moveTo>
                    <a:pt x="114" y="0"/>
                  </a:moveTo>
                  <a:cubicBezTo>
                    <a:pt x="54" y="0"/>
                    <a:pt x="1" y="70"/>
                    <a:pt x="57" y="126"/>
                  </a:cubicBezTo>
                  <a:cubicBezTo>
                    <a:pt x="19821" y="19724"/>
                    <a:pt x="40026" y="38893"/>
                    <a:pt x="59933" y="58383"/>
                  </a:cubicBezTo>
                  <a:cubicBezTo>
                    <a:pt x="59984" y="58432"/>
                    <a:pt x="60041" y="58452"/>
                    <a:pt x="60095" y="58452"/>
                  </a:cubicBezTo>
                  <a:cubicBezTo>
                    <a:pt x="60282" y="58452"/>
                    <a:pt x="60444" y="58213"/>
                    <a:pt x="60278" y="58038"/>
                  </a:cubicBezTo>
                  <a:cubicBezTo>
                    <a:pt x="40407" y="38512"/>
                    <a:pt x="20333" y="19212"/>
                    <a:pt x="164" y="19"/>
                  </a:cubicBezTo>
                  <a:cubicBezTo>
                    <a:pt x="148" y="6"/>
                    <a:pt x="130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2;p33">
              <a:extLst>
                <a:ext uri="{FF2B5EF4-FFF2-40B4-BE49-F238E27FC236}">
                  <a16:creationId xmlns:a16="http://schemas.microsoft.com/office/drawing/2014/main" id="{623334A7-A027-B7A5-0BF2-70E73C6449EF}"/>
                </a:ext>
              </a:extLst>
            </p:cNvPr>
            <p:cNvSpPr/>
            <p:nvPr/>
          </p:nvSpPr>
          <p:spPr>
            <a:xfrm>
              <a:off x="5937000" y="3232150"/>
              <a:ext cx="1420750" cy="1383350"/>
            </a:xfrm>
            <a:custGeom>
              <a:avLst/>
              <a:gdLst/>
              <a:ahLst/>
              <a:cxnLst/>
              <a:rect l="l" t="t" r="r" b="b"/>
              <a:pathLst>
                <a:path w="56830" h="55334" extrusionOk="0">
                  <a:moveTo>
                    <a:pt x="97" y="1"/>
                  </a:moveTo>
                  <a:cubicBezTo>
                    <a:pt x="42" y="1"/>
                    <a:pt x="0" y="69"/>
                    <a:pt x="37" y="115"/>
                  </a:cubicBezTo>
                  <a:cubicBezTo>
                    <a:pt x="18683" y="18617"/>
                    <a:pt x="37530" y="36905"/>
                    <a:pt x="56318" y="55264"/>
                  </a:cubicBezTo>
                  <a:cubicBezTo>
                    <a:pt x="56369" y="55313"/>
                    <a:pt x="56426" y="55333"/>
                    <a:pt x="56481" y="55333"/>
                  </a:cubicBezTo>
                  <a:cubicBezTo>
                    <a:pt x="56667" y="55333"/>
                    <a:pt x="56829" y="55094"/>
                    <a:pt x="56664" y="54919"/>
                  </a:cubicBezTo>
                  <a:cubicBezTo>
                    <a:pt x="37923" y="36524"/>
                    <a:pt x="19183" y="18117"/>
                    <a:pt x="145" y="20"/>
                  </a:cubicBezTo>
                  <a:cubicBezTo>
                    <a:pt x="129" y="6"/>
                    <a:pt x="112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3;p33">
              <a:extLst>
                <a:ext uri="{FF2B5EF4-FFF2-40B4-BE49-F238E27FC236}">
                  <a16:creationId xmlns:a16="http://schemas.microsoft.com/office/drawing/2014/main" id="{72DAC3FB-A1A6-3820-FE1C-C1420B49B9B6}"/>
                </a:ext>
              </a:extLst>
            </p:cNvPr>
            <p:cNvSpPr/>
            <p:nvPr/>
          </p:nvSpPr>
          <p:spPr>
            <a:xfrm>
              <a:off x="5996625" y="3200350"/>
              <a:ext cx="1421150" cy="1383425"/>
            </a:xfrm>
            <a:custGeom>
              <a:avLst/>
              <a:gdLst/>
              <a:ahLst/>
              <a:cxnLst/>
              <a:rect l="l" t="t" r="r" b="b"/>
              <a:pathLst>
                <a:path w="56846" h="55337" extrusionOk="0">
                  <a:moveTo>
                    <a:pt x="113" y="0"/>
                  </a:moveTo>
                  <a:cubicBezTo>
                    <a:pt x="49" y="0"/>
                    <a:pt x="1" y="77"/>
                    <a:pt x="57" y="125"/>
                  </a:cubicBezTo>
                  <a:cubicBezTo>
                    <a:pt x="18691" y="18627"/>
                    <a:pt x="37550" y="36915"/>
                    <a:pt x="56326" y="55262"/>
                  </a:cubicBezTo>
                  <a:cubicBezTo>
                    <a:pt x="56379" y="55315"/>
                    <a:pt x="56437" y="55336"/>
                    <a:pt x="56493" y="55336"/>
                  </a:cubicBezTo>
                  <a:cubicBezTo>
                    <a:pt x="56681" y="55336"/>
                    <a:pt x="56846" y="55094"/>
                    <a:pt x="56672" y="54929"/>
                  </a:cubicBezTo>
                  <a:cubicBezTo>
                    <a:pt x="37931" y="36534"/>
                    <a:pt x="19191" y="18115"/>
                    <a:pt x="165" y="18"/>
                  </a:cubicBezTo>
                  <a:cubicBezTo>
                    <a:pt x="147" y="5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4;p33">
              <a:extLst>
                <a:ext uri="{FF2B5EF4-FFF2-40B4-BE49-F238E27FC236}">
                  <a16:creationId xmlns:a16="http://schemas.microsoft.com/office/drawing/2014/main" id="{773F3F94-4C84-0201-41CB-11019666FEBD}"/>
                </a:ext>
              </a:extLst>
            </p:cNvPr>
            <p:cNvSpPr/>
            <p:nvPr/>
          </p:nvSpPr>
          <p:spPr>
            <a:xfrm>
              <a:off x="8195925" y="1650425"/>
              <a:ext cx="857925" cy="2077025"/>
            </a:xfrm>
            <a:custGeom>
              <a:avLst/>
              <a:gdLst/>
              <a:ahLst/>
              <a:cxnLst/>
              <a:rect l="l" t="t" r="r" b="b"/>
              <a:pathLst>
                <a:path w="34317" h="83081" extrusionOk="0">
                  <a:moveTo>
                    <a:pt x="121" y="0"/>
                  </a:moveTo>
                  <a:cubicBezTo>
                    <a:pt x="61" y="0"/>
                    <a:pt x="1" y="45"/>
                    <a:pt x="37" y="102"/>
                  </a:cubicBezTo>
                  <a:cubicBezTo>
                    <a:pt x="11288" y="27713"/>
                    <a:pt x="22456" y="55347"/>
                    <a:pt x="33791" y="82934"/>
                  </a:cubicBezTo>
                  <a:cubicBezTo>
                    <a:pt x="33838" y="83036"/>
                    <a:pt x="33936" y="83081"/>
                    <a:pt x="34030" y="83081"/>
                  </a:cubicBezTo>
                  <a:cubicBezTo>
                    <a:pt x="34177" y="83081"/>
                    <a:pt x="34316" y="82974"/>
                    <a:pt x="34244" y="82815"/>
                  </a:cubicBezTo>
                  <a:cubicBezTo>
                    <a:pt x="22980" y="55204"/>
                    <a:pt x="11729" y="27582"/>
                    <a:pt x="216" y="66"/>
                  </a:cubicBezTo>
                  <a:cubicBezTo>
                    <a:pt x="201" y="19"/>
                    <a:pt x="161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5;p33">
              <a:extLst>
                <a:ext uri="{FF2B5EF4-FFF2-40B4-BE49-F238E27FC236}">
                  <a16:creationId xmlns:a16="http://schemas.microsoft.com/office/drawing/2014/main" id="{C0D66C8C-DB81-72B8-9836-8D85CC76EBAA}"/>
                </a:ext>
              </a:extLst>
            </p:cNvPr>
            <p:cNvSpPr/>
            <p:nvPr/>
          </p:nvSpPr>
          <p:spPr>
            <a:xfrm>
              <a:off x="7946125" y="3287375"/>
              <a:ext cx="372750" cy="826200"/>
            </a:xfrm>
            <a:custGeom>
              <a:avLst/>
              <a:gdLst/>
              <a:ahLst/>
              <a:cxnLst/>
              <a:rect l="l" t="t" r="r" b="b"/>
              <a:pathLst>
                <a:path w="14910" h="33048" extrusionOk="0">
                  <a:moveTo>
                    <a:pt x="288" y="1"/>
                  </a:moveTo>
                  <a:cubicBezTo>
                    <a:pt x="153" y="1"/>
                    <a:pt x="0" y="156"/>
                    <a:pt x="75" y="323"/>
                  </a:cubicBezTo>
                  <a:cubicBezTo>
                    <a:pt x="4850" y="11205"/>
                    <a:pt x="9612" y="22075"/>
                    <a:pt x="14422" y="32934"/>
                  </a:cubicBezTo>
                  <a:cubicBezTo>
                    <a:pt x="14459" y="33014"/>
                    <a:pt x="14522" y="33048"/>
                    <a:pt x="14589" y="33048"/>
                  </a:cubicBezTo>
                  <a:cubicBezTo>
                    <a:pt x="14740" y="33048"/>
                    <a:pt x="14910" y="32877"/>
                    <a:pt x="14827" y="32696"/>
                  </a:cubicBezTo>
                  <a:cubicBezTo>
                    <a:pt x="10053" y="21825"/>
                    <a:pt x="5243" y="10967"/>
                    <a:pt x="433" y="97"/>
                  </a:cubicBezTo>
                  <a:cubicBezTo>
                    <a:pt x="400" y="29"/>
                    <a:pt x="346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6;p33">
              <a:extLst>
                <a:ext uri="{FF2B5EF4-FFF2-40B4-BE49-F238E27FC236}">
                  <a16:creationId xmlns:a16="http://schemas.microsoft.com/office/drawing/2014/main" id="{59FB1D4C-0322-9A39-98E5-6274B76918A9}"/>
                </a:ext>
              </a:extLst>
            </p:cNvPr>
            <p:cNvSpPr/>
            <p:nvPr/>
          </p:nvSpPr>
          <p:spPr>
            <a:xfrm>
              <a:off x="7687075" y="2698525"/>
              <a:ext cx="172025" cy="373000"/>
            </a:xfrm>
            <a:custGeom>
              <a:avLst/>
              <a:gdLst/>
              <a:ahLst/>
              <a:cxnLst/>
              <a:rect l="l" t="t" r="r" b="b"/>
              <a:pathLst>
                <a:path w="6881" h="14920" extrusionOk="0">
                  <a:moveTo>
                    <a:pt x="231" y="0"/>
                  </a:moveTo>
                  <a:cubicBezTo>
                    <a:pt x="120" y="0"/>
                    <a:pt x="0" y="122"/>
                    <a:pt x="67" y="255"/>
                  </a:cubicBezTo>
                  <a:lnTo>
                    <a:pt x="6449" y="14816"/>
                  </a:lnTo>
                  <a:cubicBezTo>
                    <a:pt x="6482" y="14889"/>
                    <a:pt x="6539" y="14920"/>
                    <a:pt x="6598" y="14920"/>
                  </a:cubicBezTo>
                  <a:cubicBezTo>
                    <a:pt x="6732" y="14920"/>
                    <a:pt x="6880" y="14767"/>
                    <a:pt x="6806" y="14602"/>
                  </a:cubicBezTo>
                  <a:cubicBezTo>
                    <a:pt x="4663" y="9768"/>
                    <a:pt x="2508" y="4910"/>
                    <a:pt x="353" y="76"/>
                  </a:cubicBezTo>
                  <a:cubicBezTo>
                    <a:pt x="324" y="22"/>
                    <a:pt x="278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7;p33">
              <a:extLst>
                <a:ext uri="{FF2B5EF4-FFF2-40B4-BE49-F238E27FC236}">
                  <a16:creationId xmlns:a16="http://schemas.microsoft.com/office/drawing/2014/main" id="{5E3F96BF-3CE4-78E5-1FAF-52098399A719}"/>
                </a:ext>
              </a:extLst>
            </p:cNvPr>
            <p:cNvSpPr/>
            <p:nvPr/>
          </p:nvSpPr>
          <p:spPr>
            <a:xfrm>
              <a:off x="7480450" y="2230125"/>
              <a:ext cx="151475" cy="329500"/>
            </a:xfrm>
            <a:custGeom>
              <a:avLst/>
              <a:gdLst/>
              <a:ahLst/>
              <a:cxnLst/>
              <a:rect l="l" t="t" r="r" b="b"/>
              <a:pathLst>
                <a:path w="6059" h="13180" extrusionOk="0">
                  <a:moveTo>
                    <a:pt x="129" y="1"/>
                  </a:moveTo>
                  <a:cubicBezTo>
                    <a:pt x="63" y="1"/>
                    <a:pt x="1" y="66"/>
                    <a:pt x="33" y="131"/>
                  </a:cubicBezTo>
                  <a:cubicBezTo>
                    <a:pt x="1938" y="4453"/>
                    <a:pt x="3831" y="8763"/>
                    <a:pt x="5736" y="13097"/>
                  </a:cubicBezTo>
                  <a:cubicBezTo>
                    <a:pt x="5760" y="13155"/>
                    <a:pt x="5804" y="13179"/>
                    <a:pt x="5851" y="13179"/>
                  </a:cubicBezTo>
                  <a:cubicBezTo>
                    <a:pt x="5949" y="13179"/>
                    <a:pt x="6059" y="13075"/>
                    <a:pt x="6010" y="12954"/>
                  </a:cubicBezTo>
                  <a:cubicBezTo>
                    <a:pt x="4081" y="8644"/>
                    <a:pt x="2153" y="4346"/>
                    <a:pt x="212" y="48"/>
                  </a:cubicBezTo>
                  <a:cubicBezTo>
                    <a:pt x="189" y="14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8;p33">
              <a:extLst>
                <a:ext uri="{FF2B5EF4-FFF2-40B4-BE49-F238E27FC236}">
                  <a16:creationId xmlns:a16="http://schemas.microsoft.com/office/drawing/2014/main" id="{C64960A1-D960-C0D0-0DF0-09C802C05C63}"/>
                </a:ext>
              </a:extLst>
            </p:cNvPr>
            <p:cNvSpPr/>
            <p:nvPr/>
          </p:nvSpPr>
          <p:spPr>
            <a:xfrm>
              <a:off x="7527125" y="3592375"/>
              <a:ext cx="481825" cy="684050"/>
            </a:xfrm>
            <a:custGeom>
              <a:avLst/>
              <a:gdLst/>
              <a:ahLst/>
              <a:cxnLst/>
              <a:rect l="l" t="t" r="r" b="b"/>
              <a:pathLst>
                <a:path w="19273" h="27362" extrusionOk="0">
                  <a:moveTo>
                    <a:pt x="319" y="0"/>
                  </a:moveTo>
                  <a:cubicBezTo>
                    <a:pt x="158" y="0"/>
                    <a:pt x="1" y="154"/>
                    <a:pt x="119" y="315"/>
                  </a:cubicBezTo>
                  <a:cubicBezTo>
                    <a:pt x="6310" y="9304"/>
                    <a:pt x="12525" y="18305"/>
                    <a:pt x="18752" y="27259"/>
                  </a:cubicBezTo>
                  <a:cubicBezTo>
                    <a:pt x="18803" y="27331"/>
                    <a:pt x="18876" y="27362"/>
                    <a:pt x="18948" y="27362"/>
                  </a:cubicBezTo>
                  <a:cubicBezTo>
                    <a:pt x="19113" y="27362"/>
                    <a:pt x="19273" y="27203"/>
                    <a:pt x="19157" y="27020"/>
                  </a:cubicBezTo>
                  <a:cubicBezTo>
                    <a:pt x="12954" y="18031"/>
                    <a:pt x="6715" y="9066"/>
                    <a:pt x="500" y="88"/>
                  </a:cubicBezTo>
                  <a:cubicBezTo>
                    <a:pt x="451" y="26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9;p33">
              <a:extLst>
                <a:ext uri="{FF2B5EF4-FFF2-40B4-BE49-F238E27FC236}">
                  <a16:creationId xmlns:a16="http://schemas.microsoft.com/office/drawing/2014/main" id="{54E36869-A82E-B613-9336-EFF46EF5FFC7}"/>
                </a:ext>
              </a:extLst>
            </p:cNvPr>
            <p:cNvSpPr/>
            <p:nvPr/>
          </p:nvSpPr>
          <p:spPr>
            <a:xfrm>
              <a:off x="7147600" y="3042600"/>
              <a:ext cx="178350" cy="247875"/>
            </a:xfrm>
            <a:custGeom>
              <a:avLst/>
              <a:gdLst/>
              <a:ahLst/>
              <a:cxnLst/>
              <a:rect l="l" t="t" r="r" b="b"/>
              <a:pathLst>
                <a:path w="7134" h="9915" extrusionOk="0">
                  <a:moveTo>
                    <a:pt x="222" y="0"/>
                  </a:moveTo>
                  <a:cubicBezTo>
                    <a:pt x="109" y="0"/>
                    <a:pt x="1" y="119"/>
                    <a:pt x="84" y="243"/>
                  </a:cubicBezTo>
                  <a:cubicBezTo>
                    <a:pt x="2286" y="3446"/>
                    <a:pt x="4489" y="6625"/>
                    <a:pt x="6692" y="9828"/>
                  </a:cubicBezTo>
                  <a:cubicBezTo>
                    <a:pt x="6735" y="9889"/>
                    <a:pt x="6796" y="9914"/>
                    <a:pt x="6857" y="9914"/>
                  </a:cubicBezTo>
                  <a:cubicBezTo>
                    <a:pt x="6997" y="9914"/>
                    <a:pt x="7133" y="9779"/>
                    <a:pt x="7025" y="9637"/>
                  </a:cubicBezTo>
                  <a:cubicBezTo>
                    <a:pt x="4811" y="6447"/>
                    <a:pt x="2596" y="3268"/>
                    <a:pt x="358" y="77"/>
                  </a:cubicBezTo>
                  <a:cubicBezTo>
                    <a:pt x="322" y="23"/>
                    <a:pt x="271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0;p33">
              <a:extLst>
                <a:ext uri="{FF2B5EF4-FFF2-40B4-BE49-F238E27FC236}">
                  <a16:creationId xmlns:a16="http://schemas.microsoft.com/office/drawing/2014/main" id="{7B2B2F9A-EE35-795B-15DB-9D2374AF7508}"/>
                </a:ext>
              </a:extLst>
            </p:cNvPr>
            <p:cNvSpPr/>
            <p:nvPr/>
          </p:nvSpPr>
          <p:spPr>
            <a:xfrm>
              <a:off x="6860225" y="2627800"/>
              <a:ext cx="211900" cy="298800"/>
            </a:xfrm>
            <a:custGeom>
              <a:avLst/>
              <a:gdLst/>
              <a:ahLst/>
              <a:cxnLst/>
              <a:rect l="l" t="t" r="r" b="b"/>
              <a:pathLst>
                <a:path w="8476" h="11952" extrusionOk="0">
                  <a:moveTo>
                    <a:pt x="118" y="1"/>
                  </a:moveTo>
                  <a:cubicBezTo>
                    <a:pt x="56" y="1"/>
                    <a:pt x="1" y="69"/>
                    <a:pt x="42" y="143"/>
                  </a:cubicBezTo>
                  <a:cubicBezTo>
                    <a:pt x="2744" y="4048"/>
                    <a:pt x="5447" y="7965"/>
                    <a:pt x="8138" y="11882"/>
                  </a:cubicBezTo>
                  <a:cubicBezTo>
                    <a:pt x="8169" y="11932"/>
                    <a:pt x="8215" y="11952"/>
                    <a:pt x="8260" y="11952"/>
                  </a:cubicBezTo>
                  <a:cubicBezTo>
                    <a:pt x="8367" y="11952"/>
                    <a:pt x="8475" y="11837"/>
                    <a:pt x="8400" y="11728"/>
                  </a:cubicBezTo>
                  <a:cubicBezTo>
                    <a:pt x="5685" y="7834"/>
                    <a:pt x="2935" y="3953"/>
                    <a:pt x="196" y="48"/>
                  </a:cubicBezTo>
                  <a:cubicBezTo>
                    <a:pt x="174" y="14"/>
                    <a:pt x="14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1;p33">
              <a:extLst>
                <a:ext uri="{FF2B5EF4-FFF2-40B4-BE49-F238E27FC236}">
                  <a16:creationId xmlns:a16="http://schemas.microsoft.com/office/drawing/2014/main" id="{10E177E1-C9A1-5FBF-5C9C-79B3676F67E2}"/>
                </a:ext>
              </a:extLst>
            </p:cNvPr>
            <p:cNvSpPr/>
            <p:nvPr/>
          </p:nvSpPr>
          <p:spPr>
            <a:xfrm>
              <a:off x="4946400" y="2054250"/>
              <a:ext cx="58800" cy="37775"/>
            </a:xfrm>
            <a:custGeom>
              <a:avLst/>
              <a:gdLst/>
              <a:ahLst/>
              <a:cxnLst/>
              <a:rect l="l" t="t" r="r" b="b"/>
              <a:pathLst>
                <a:path w="2352" h="1511" extrusionOk="0">
                  <a:moveTo>
                    <a:pt x="2144" y="0"/>
                  </a:moveTo>
                  <a:cubicBezTo>
                    <a:pt x="2126" y="0"/>
                    <a:pt x="2106" y="3"/>
                    <a:pt x="2085" y="11"/>
                  </a:cubicBezTo>
                  <a:cubicBezTo>
                    <a:pt x="1335" y="320"/>
                    <a:pt x="561" y="725"/>
                    <a:pt x="37" y="1380"/>
                  </a:cubicBezTo>
                  <a:cubicBezTo>
                    <a:pt x="1" y="1435"/>
                    <a:pt x="48" y="1511"/>
                    <a:pt x="105" y="1511"/>
                  </a:cubicBezTo>
                  <a:cubicBezTo>
                    <a:pt x="122" y="1511"/>
                    <a:pt x="140" y="1504"/>
                    <a:pt x="156" y="1487"/>
                  </a:cubicBezTo>
                  <a:cubicBezTo>
                    <a:pt x="692" y="904"/>
                    <a:pt x="1454" y="558"/>
                    <a:pt x="2181" y="308"/>
                  </a:cubicBezTo>
                  <a:cubicBezTo>
                    <a:pt x="2352" y="255"/>
                    <a:pt x="2302" y="0"/>
                    <a:pt x="214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2;p33">
              <a:extLst>
                <a:ext uri="{FF2B5EF4-FFF2-40B4-BE49-F238E27FC236}">
                  <a16:creationId xmlns:a16="http://schemas.microsoft.com/office/drawing/2014/main" id="{DEF3D3A8-9BF5-92D8-3D0E-79C834A6C1CC}"/>
                </a:ext>
              </a:extLst>
            </p:cNvPr>
            <p:cNvSpPr/>
            <p:nvPr/>
          </p:nvSpPr>
          <p:spPr>
            <a:xfrm>
              <a:off x="5006900" y="2054700"/>
              <a:ext cx="352775" cy="144925"/>
            </a:xfrm>
            <a:custGeom>
              <a:avLst/>
              <a:gdLst/>
              <a:ahLst/>
              <a:cxnLst/>
              <a:rect l="l" t="t" r="r" b="b"/>
              <a:pathLst>
                <a:path w="14111" h="5797" extrusionOk="0">
                  <a:moveTo>
                    <a:pt x="3532" y="1"/>
                  </a:moveTo>
                  <a:cubicBezTo>
                    <a:pt x="2337" y="1"/>
                    <a:pt x="1168" y="285"/>
                    <a:pt x="82" y="957"/>
                  </a:cubicBezTo>
                  <a:cubicBezTo>
                    <a:pt x="0" y="1008"/>
                    <a:pt x="59" y="1148"/>
                    <a:pt x="153" y="1148"/>
                  </a:cubicBezTo>
                  <a:cubicBezTo>
                    <a:pt x="168" y="1148"/>
                    <a:pt x="184" y="1144"/>
                    <a:pt x="201" y="1136"/>
                  </a:cubicBezTo>
                  <a:cubicBezTo>
                    <a:pt x="1215" y="594"/>
                    <a:pt x="2267" y="361"/>
                    <a:pt x="3326" y="361"/>
                  </a:cubicBezTo>
                  <a:cubicBezTo>
                    <a:pt x="7106" y="361"/>
                    <a:pt x="10979" y="3320"/>
                    <a:pt x="13536" y="5720"/>
                  </a:cubicBezTo>
                  <a:cubicBezTo>
                    <a:pt x="13596" y="5774"/>
                    <a:pt x="13661" y="5797"/>
                    <a:pt x="13723" y="5797"/>
                  </a:cubicBezTo>
                  <a:cubicBezTo>
                    <a:pt x="13934" y="5797"/>
                    <a:pt x="14110" y="5534"/>
                    <a:pt x="13917" y="5350"/>
                  </a:cubicBezTo>
                  <a:cubicBezTo>
                    <a:pt x="11441" y="2911"/>
                    <a:pt x="7354" y="1"/>
                    <a:pt x="353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3;p33">
              <a:extLst>
                <a:ext uri="{FF2B5EF4-FFF2-40B4-BE49-F238E27FC236}">
                  <a16:creationId xmlns:a16="http://schemas.microsoft.com/office/drawing/2014/main" id="{4D850C07-106E-3A62-060F-32519507CEB3}"/>
                </a:ext>
              </a:extLst>
            </p:cNvPr>
            <p:cNvSpPr/>
            <p:nvPr/>
          </p:nvSpPr>
          <p:spPr>
            <a:xfrm>
              <a:off x="5276125" y="1976825"/>
              <a:ext cx="413525" cy="1183100"/>
            </a:xfrm>
            <a:custGeom>
              <a:avLst/>
              <a:gdLst/>
              <a:ahLst/>
              <a:cxnLst/>
              <a:rect l="l" t="t" r="r" b="b"/>
              <a:pathLst>
                <a:path w="16541" h="47324" extrusionOk="0">
                  <a:moveTo>
                    <a:pt x="221" y="1"/>
                  </a:moveTo>
                  <a:cubicBezTo>
                    <a:pt x="112" y="1"/>
                    <a:pt x="0" y="83"/>
                    <a:pt x="52" y="203"/>
                  </a:cubicBezTo>
                  <a:cubicBezTo>
                    <a:pt x="5327" y="15859"/>
                    <a:pt x="10589" y="31552"/>
                    <a:pt x="16019" y="47161"/>
                  </a:cubicBezTo>
                  <a:cubicBezTo>
                    <a:pt x="16061" y="47274"/>
                    <a:pt x="16158" y="47324"/>
                    <a:pt x="16254" y="47324"/>
                  </a:cubicBezTo>
                  <a:cubicBezTo>
                    <a:pt x="16399" y="47324"/>
                    <a:pt x="16541" y="47209"/>
                    <a:pt x="16483" y="47030"/>
                  </a:cubicBezTo>
                  <a:cubicBezTo>
                    <a:pt x="11221" y="31361"/>
                    <a:pt x="5779" y="15728"/>
                    <a:pt x="374" y="95"/>
                  </a:cubicBezTo>
                  <a:cubicBezTo>
                    <a:pt x="347" y="29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4;p33">
              <a:extLst>
                <a:ext uri="{FF2B5EF4-FFF2-40B4-BE49-F238E27FC236}">
                  <a16:creationId xmlns:a16="http://schemas.microsoft.com/office/drawing/2014/main" id="{0D079AC8-384E-DA79-8F85-EFBCB4EF48C4}"/>
                </a:ext>
              </a:extLst>
            </p:cNvPr>
            <p:cNvSpPr/>
            <p:nvPr/>
          </p:nvSpPr>
          <p:spPr>
            <a:xfrm>
              <a:off x="5445175" y="1788475"/>
              <a:ext cx="298100" cy="1368700"/>
            </a:xfrm>
            <a:custGeom>
              <a:avLst/>
              <a:gdLst/>
              <a:ahLst/>
              <a:cxnLst/>
              <a:rect l="l" t="t" r="r" b="b"/>
              <a:pathLst>
                <a:path w="11924" h="54748" extrusionOk="0">
                  <a:moveTo>
                    <a:pt x="200" y="1"/>
                  </a:moveTo>
                  <a:cubicBezTo>
                    <a:pt x="102" y="1"/>
                    <a:pt x="1" y="83"/>
                    <a:pt x="29" y="212"/>
                  </a:cubicBezTo>
                  <a:cubicBezTo>
                    <a:pt x="3792" y="18333"/>
                    <a:pt x="7507" y="36478"/>
                    <a:pt x="11424" y="54576"/>
                  </a:cubicBezTo>
                  <a:cubicBezTo>
                    <a:pt x="11448" y="54695"/>
                    <a:pt x="11536" y="54747"/>
                    <a:pt x="11630" y="54747"/>
                  </a:cubicBezTo>
                  <a:cubicBezTo>
                    <a:pt x="11771" y="54747"/>
                    <a:pt x="11924" y="54630"/>
                    <a:pt x="11888" y="54445"/>
                  </a:cubicBezTo>
                  <a:cubicBezTo>
                    <a:pt x="8149" y="36312"/>
                    <a:pt x="4220" y="18214"/>
                    <a:pt x="351" y="117"/>
                  </a:cubicBezTo>
                  <a:cubicBezTo>
                    <a:pt x="327" y="36"/>
                    <a:pt x="264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5;p33">
              <a:extLst>
                <a:ext uri="{FF2B5EF4-FFF2-40B4-BE49-F238E27FC236}">
                  <a16:creationId xmlns:a16="http://schemas.microsoft.com/office/drawing/2014/main" id="{67C0624F-061A-DC9B-E7A1-7F2DD8062AF3}"/>
                </a:ext>
              </a:extLst>
            </p:cNvPr>
            <p:cNvSpPr/>
            <p:nvPr/>
          </p:nvSpPr>
          <p:spPr>
            <a:xfrm>
              <a:off x="5676575" y="1559050"/>
              <a:ext cx="66400" cy="1599625"/>
            </a:xfrm>
            <a:custGeom>
              <a:avLst/>
              <a:gdLst/>
              <a:ahLst/>
              <a:cxnLst/>
              <a:rect l="l" t="t" r="r" b="b"/>
              <a:pathLst>
                <a:path w="2656" h="63985" extrusionOk="0">
                  <a:moveTo>
                    <a:pt x="161" y="1"/>
                  </a:moveTo>
                  <a:cubicBezTo>
                    <a:pt x="81" y="1"/>
                    <a:pt x="1" y="54"/>
                    <a:pt x="1" y="162"/>
                  </a:cubicBezTo>
                  <a:cubicBezTo>
                    <a:pt x="679" y="21355"/>
                    <a:pt x="1322" y="42560"/>
                    <a:pt x="2168" y="63753"/>
                  </a:cubicBezTo>
                  <a:cubicBezTo>
                    <a:pt x="2180" y="63907"/>
                    <a:pt x="2305" y="63985"/>
                    <a:pt x="2424" y="63985"/>
                  </a:cubicBezTo>
                  <a:cubicBezTo>
                    <a:pt x="2543" y="63985"/>
                    <a:pt x="2656" y="63907"/>
                    <a:pt x="2644" y="63753"/>
                  </a:cubicBezTo>
                  <a:cubicBezTo>
                    <a:pt x="1989" y="42548"/>
                    <a:pt x="1132" y="21355"/>
                    <a:pt x="322" y="162"/>
                  </a:cubicBezTo>
                  <a:cubicBezTo>
                    <a:pt x="322" y="54"/>
                    <a:pt x="24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;p33">
              <a:extLst>
                <a:ext uri="{FF2B5EF4-FFF2-40B4-BE49-F238E27FC236}">
                  <a16:creationId xmlns:a16="http://schemas.microsoft.com/office/drawing/2014/main" id="{F7D167AF-F89D-9DA5-C507-805E5E1ABB7C}"/>
                </a:ext>
              </a:extLst>
            </p:cNvPr>
            <p:cNvSpPr/>
            <p:nvPr/>
          </p:nvSpPr>
          <p:spPr>
            <a:xfrm>
              <a:off x="5730625" y="1327125"/>
              <a:ext cx="306975" cy="1831750"/>
            </a:xfrm>
            <a:custGeom>
              <a:avLst/>
              <a:gdLst/>
              <a:ahLst/>
              <a:cxnLst/>
              <a:rect l="l" t="t" r="r" b="b"/>
              <a:pathLst>
                <a:path w="12279" h="73270" extrusionOk="0">
                  <a:moveTo>
                    <a:pt x="12073" y="0"/>
                  </a:moveTo>
                  <a:cubicBezTo>
                    <a:pt x="12009" y="0"/>
                    <a:pt x="11950" y="36"/>
                    <a:pt x="11936" y="116"/>
                  </a:cubicBezTo>
                  <a:cubicBezTo>
                    <a:pt x="7923" y="24393"/>
                    <a:pt x="3875" y="48670"/>
                    <a:pt x="29" y="72970"/>
                  </a:cubicBezTo>
                  <a:cubicBezTo>
                    <a:pt x="1" y="73150"/>
                    <a:pt x="159" y="73269"/>
                    <a:pt x="297" y="73269"/>
                  </a:cubicBezTo>
                  <a:cubicBezTo>
                    <a:pt x="387" y="73269"/>
                    <a:pt x="468" y="73219"/>
                    <a:pt x="482" y="73101"/>
                  </a:cubicBezTo>
                  <a:cubicBezTo>
                    <a:pt x="4518" y="48836"/>
                    <a:pt x="8376" y="24512"/>
                    <a:pt x="12257" y="211"/>
                  </a:cubicBezTo>
                  <a:cubicBezTo>
                    <a:pt x="12279" y="82"/>
                    <a:pt x="12170" y="0"/>
                    <a:pt x="1207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7;p33">
              <a:extLst>
                <a:ext uri="{FF2B5EF4-FFF2-40B4-BE49-F238E27FC236}">
                  <a16:creationId xmlns:a16="http://schemas.microsoft.com/office/drawing/2014/main" id="{B03C2256-A28D-9E6C-5F27-DAC3550B98C8}"/>
                </a:ext>
              </a:extLst>
            </p:cNvPr>
            <p:cNvSpPr/>
            <p:nvPr/>
          </p:nvSpPr>
          <p:spPr>
            <a:xfrm>
              <a:off x="5729725" y="1209375"/>
              <a:ext cx="705475" cy="1949375"/>
            </a:xfrm>
            <a:custGeom>
              <a:avLst/>
              <a:gdLst/>
              <a:ahLst/>
              <a:cxnLst/>
              <a:rect l="l" t="t" r="r" b="b"/>
              <a:pathLst>
                <a:path w="28219" h="77975" extrusionOk="0">
                  <a:moveTo>
                    <a:pt x="28027" y="1"/>
                  </a:moveTo>
                  <a:cubicBezTo>
                    <a:pt x="27962" y="1"/>
                    <a:pt x="27895" y="35"/>
                    <a:pt x="27867" y="111"/>
                  </a:cubicBezTo>
                  <a:cubicBezTo>
                    <a:pt x="18556" y="25959"/>
                    <a:pt x="9209" y="51784"/>
                    <a:pt x="65" y="77680"/>
                  </a:cubicBezTo>
                  <a:cubicBezTo>
                    <a:pt x="1" y="77860"/>
                    <a:pt x="144" y="77974"/>
                    <a:pt x="289" y="77974"/>
                  </a:cubicBezTo>
                  <a:cubicBezTo>
                    <a:pt x="384" y="77974"/>
                    <a:pt x="480" y="77925"/>
                    <a:pt x="518" y="77811"/>
                  </a:cubicBezTo>
                  <a:cubicBezTo>
                    <a:pt x="9852" y="51975"/>
                    <a:pt x="18996" y="26079"/>
                    <a:pt x="28176" y="206"/>
                  </a:cubicBezTo>
                  <a:cubicBezTo>
                    <a:pt x="28219" y="78"/>
                    <a:pt x="28125" y="1"/>
                    <a:pt x="2802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8;p33">
              <a:extLst>
                <a:ext uri="{FF2B5EF4-FFF2-40B4-BE49-F238E27FC236}">
                  <a16:creationId xmlns:a16="http://schemas.microsoft.com/office/drawing/2014/main" id="{9653792B-F855-19F4-A9B9-AD391AF5430E}"/>
                </a:ext>
              </a:extLst>
            </p:cNvPr>
            <p:cNvSpPr/>
            <p:nvPr/>
          </p:nvSpPr>
          <p:spPr>
            <a:xfrm>
              <a:off x="5724225" y="1172100"/>
              <a:ext cx="1143750" cy="2003450"/>
            </a:xfrm>
            <a:custGeom>
              <a:avLst/>
              <a:gdLst/>
              <a:ahLst/>
              <a:cxnLst/>
              <a:rect l="l" t="t" r="r" b="b"/>
              <a:pathLst>
                <a:path w="45750" h="80138" extrusionOk="0">
                  <a:moveTo>
                    <a:pt x="45523" y="0"/>
                  </a:moveTo>
                  <a:cubicBezTo>
                    <a:pt x="45472" y="0"/>
                    <a:pt x="45420" y="26"/>
                    <a:pt x="45386" y="90"/>
                  </a:cubicBezTo>
                  <a:cubicBezTo>
                    <a:pt x="30254" y="26641"/>
                    <a:pt x="15085" y="53156"/>
                    <a:pt x="107" y="79778"/>
                  </a:cubicBezTo>
                  <a:cubicBezTo>
                    <a:pt x="1" y="79966"/>
                    <a:pt x="158" y="80138"/>
                    <a:pt x="318" y="80138"/>
                  </a:cubicBezTo>
                  <a:cubicBezTo>
                    <a:pt x="390" y="80138"/>
                    <a:pt x="463" y="80102"/>
                    <a:pt x="512" y="80016"/>
                  </a:cubicBezTo>
                  <a:cubicBezTo>
                    <a:pt x="15668" y="53489"/>
                    <a:pt x="30658" y="26855"/>
                    <a:pt x="45684" y="245"/>
                  </a:cubicBezTo>
                  <a:cubicBezTo>
                    <a:pt x="45749" y="122"/>
                    <a:pt x="45636" y="0"/>
                    <a:pt x="4552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9;p33">
              <a:extLst>
                <a:ext uri="{FF2B5EF4-FFF2-40B4-BE49-F238E27FC236}">
                  <a16:creationId xmlns:a16="http://schemas.microsoft.com/office/drawing/2014/main" id="{53EEAAAD-C0B7-0002-8433-FF154A214C66}"/>
                </a:ext>
              </a:extLst>
            </p:cNvPr>
            <p:cNvSpPr/>
            <p:nvPr/>
          </p:nvSpPr>
          <p:spPr>
            <a:xfrm>
              <a:off x="5268900" y="1970600"/>
              <a:ext cx="235150" cy="161750"/>
            </a:xfrm>
            <a:custGeom>
              <a:avLst/>
              <a:gdLst/>
              <a:ahLst/>
              <a:cxnLst/>
              <a:rect l="l" t="t" r="r" b="b"/>
              <a:pathLst>
                <a:path w="9406" h="6470" extrusionOk="0">
                  <a:moveTo>
                    <a:pt x="131" y="1"/>
                  </a:moveTo>
                  <a:cubicBezTo>
                    <a:pt x="32" y="1"/>
                    <a:pt x="0" y="172"/>
                    <a:pt x="115" y="213"/>
                  </a:cubicBezTo>
                  <a:cubicBezTo>
                    <a:pt x="3651" y="1345"/>
                    <a:pt x="6568" y="3238"/>
                    <a:pt x="8688" y="6321"/>
                  </a:cubicBezTo>
                  <a:cubicBezTo>
                    <a:pt x="8760" y="6426"/>
                    <a:pt x="8860" y="6469"/>
                    <a:pt x="8958" y="6469"/>
                  </a:cubicBezTo>
                  <a:cubicBezTo>
                    <a:pt x="9186" y="6469"/>
                    <a:pt x="9405" y="6237"/>
                    <a:pt x="9247" y="5988"/>
                  </a:cubicBezTo>
                  <a:cubicBezTo>
                    <a:pt x="7283" y="2738"/>
                    <a:pt x="3759" y="928"/>
                    <a:pt x="175" y="11"/>
                  </a:cubicBezTo>
                  <a:cubicBezTo>
                    <a:pt x="159" y="4"/>
                    <a:pt x="144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70;p33">
              <a:extLst>
                <a:ext uri="{FF2B5EF4-FFF2-40B4-BE49-F238E27FC236}">
                  <a16:creationId xmlns:a16="http://schemas.microsoft.com/office/drawing/2014/main" id="{7A1359D0-8234-6963-0475-D116ED6B253B}"/>
                </a:ext>
              </a:extLst>
            </p:cNvPr>
            <p:cNvSpPr/>
            <p:nvPr/>
          </p:nvSpPr>
          <p:spPr>
            <a:xfrm>
              <a:off x="5739100" y="1335850"/>
              <a:ext cx="1667350" cy="1814750"/>
            </a:xfrm>
            <a:custGeom>
              <a:avLst/>
              <a:gdLst/>
              <a:ahLst/>
              <a:cxnLst/>
              <a:rect l="l" t="t" r="r" b="b"/>
              <a:pathLst>
                <a:path w="66694" h="72590" extrusionOk="0">
                  <a:moveTo>
                    <a:pt x="66305" y="1"/>
                  </a:moveTo>
                  <a:cubicBezTo>
                    <a:pt x="66267" y="1"/>
                    <a:pt x="66228" y="9"/>
                    <a:pt x="66187" y="29"/>
                  </a:cubicBezTo>
                  <a:cubicBezTo>
                    <a:pt x="59186" y="3148"/>
                    <a:pt x="53030" y="7947"/>
                    <a:pt x="47089" y="12721"/>
                  </a:cubicBezTo>
                  <a:cubicBezTo>
                    <a:pt x="40731" y="17829"/>
                    <a:pt x="34647" y="23032"/>
                    <a:pt x="29373" y="29294"/>
                  </a:cubicBezTo>
                  <a:cubicBezTo>
                    <a:pt x="23920" y="35819"/>
                    <a:pt x="19074" y="42891"/>
                    <a:pt x="14490" y="50047"/>
                  </a:cubicBezTo>
                  <a:cubicBezTo>
                    <a:pt x="11894" y="54107"/>
                    <a:pt x="9346" y="58191"/>
                    <a:pt x="6656" y="62191"/>
                  </a:cubicBezTo>
                  <a:cubicBezTo>
                    <a:pt x="4346" y="65608"/>
                    <a:pt x="1667" y="68764"/>
                    <a:pt x="0" y="72573"/>
                  </a:cubicBezTo>
                  <a:cubicBezTo>
                    <a:pt x="16" y="72573"/>
                    <a:pt x="37" y="72589"/>
                    <a:pt x="53" y="72589"/>
                  </a:cubicBezTo>
                  <a:cubicBezTo>
                    <a:pt x="61" y="72589"/>
                    <a:pt x="68" y="72585"/>
                    <a:pt x="71" y="72573"/>
                  </a:cubicBezTo>
                  <a:cubicBezTo>
                    <a:pt x="1750" y="69037"/>
                    <a:pt x="4334" y="66097"/>
                    <a:pt x="6572" y="62929"/>
                  </a:cubicBezTo>
                  <a:cubicBezTo>
                    <a:pt x="9180" y="59274"/>
                    <a:pt x="11549" y="55452"/>
                    <a:pt x="13954" y="51666"/>
                  </a:cubicBezTo>
                  <a:cubicBezTo>
                    <a:pt x="18693" y="44272"/>
                    <a:pt x="23693" y="37022"/>
                    <a:pt x="29242" y="30223"/>
                  </a:cubicBezTo>
                  <a:cubicBezTo>
                    <a:pt x="34290" y="24056"/>
                    <a:pt x="40172" y="18984"/>
                    <a:pt x="46315" y="13971"/>
                  </a:cubicBezTo>
                  <a:cubicBezTo>
                    <a:pt x="52530" y="8899"/>
                    <a:pt x="59055" y="3744"/>
                    <a:pt x="66437" y="457"/>
                  </a:cubicBezTo>
                  <a:cubicBezTo>
                    <a:pt x="66694" y="344"/>
                    <a:pt x="66543" y="1"/>
                    <a:pt x="66305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1;p33">
              <a:extLst>
                <a:ext uri="{FF2B5EF4-FFF2-40B4-BE49-F238E27FC236}">
                  <a16:creationId xmlns:a16="http://schemas.microsoft.com/office/drawing/2014/main" id="{A83C8F89-EC1B-D171-A3F2-E192718A741E}"/>
                </a:ext>
              </a:extLst>
            </p:cNvPr>
            <p:cNvSpPr/>
            <p:nvPr/>
          </p:nvSpPr>
          <p:spPr>
            <a:xfrm>
              <a:off x="5730925" y="1418850"/>
              <a:ext cx="1843025" cy="1751525"/>
            </a:xfrm>
            <a:custGeom>
              <a:avLst/>
              <a:gdLst/>
              <a:ahLst/>
              <a:cxnLst/>
              <a:rect l="l" t="t" r="r" b="b"/>
              <a:pathLst>
                <a:path w="73721" h="70061" extrusionOk="0">
                  <a:moveTo>
                    <a:pt x="73417" y="0"/>
                  </a:moveTo>
                  <a:cubicBezTo>
                    <a:pt x="73389" y="0"/>
                    <a:pt x="73358" y="6"/>
                    <a:pt x="73324" y="19"/>
                  </a:cubicBezTo>
                  <a:cubicBezTo>
                    <a:pt x="65835" y="2698"/>
                    <a:pt x="59084" y="7115"/>
                    <a:pt x="52584" y="11604"/>
                  </a:cubicBezTo>
                  <a:cubicBezTo>
                    <a:pt x="45618" y="16390"/>
                    <a:pt x="38891" y="21271"/>
                    <a:pt x="32974" y="27379"/>
                  </a:cubicBezTo>
                  <a:cubicBezTo>
                    <a:pt x="26926" y="33642"/>
                    <a:pt x="21508" y="40595"/>
                    <a:pt x="16365" y="47632"/>
                  </a:cubicBezTo>
                  <a:cubicBezTo>
                    <a:pt x="13567" y="51478"/>
                    <a:pt x="10816" y="55359"/>
                    <a:pt x="7947" y="59157"/>
                  </a:cubicBezTo>
                  <a:cubicBezTo>
                    <a:pt x="5221" y="62729"/>
                    <a:pt x="2018" y="65955"/>
                    <a:pt x="17" y="70015"/>
                  </a:cubicBezTo>
                  <a:cubicBezTo>
                    <a:pt x="0" y="70041"/>
                    <a:pt x="20" y="70061"/>
                    <a:pt x="37" y="70061"/>
                  </a:cubicBezTo>
                  <a:cubicBezTo>
                    <a:pt x="44" y="70061"/>
                    <a:pt x="50" y="70058"/>
                    <a:pt x="53" y="70051"/>
                  </a:cubicBezTo>
                  <a:cubicBezTo>
                    <a:pt x="2065" y="66301"/>
                    <a:pt x="5113" y="63360"/>
                    <a:pt x="7721" y="60050"/>
                  </a:cubicBezTo>
                  <a:cubicBezTo>
                    <a:pt x="10495" y="56502"/>
                    <a:pt x="13114" y="52847"/>
                    <a:pt x="15758" y="49215"/>
                  </a:cubicBezTo>
                  <a:cubicBezTo>
                    <a:pt x="21044" y="41929"/>
                    <a:pt x="26640" y="34833"/>
                    <a:pt x="32795" y="28272"/>
                  </a:cubicBezTo>
                  <a:cubicBezTo>
                    <a:pt x="38594" y="22105"/>
                    <a:pt x="45321" y="17247"/>
                    <a:pt x="52238" y="12437"/>
                  </a:cubicBezTo>
                  <a:cubicBezTo>
                    <a:pt x="58870" y="7817"/>
                    <a:pt x="65811" y="3233"/>
                    <a:pt x="73455" y="495"/>
                  </a:cubicBezTo>
                  <a:cubicBezTo>
                    <a:pt x="73721" y="399"/>
                    <a:pt x="73655" y="0"/>
                    <a:pt x="7341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2;p33">
              <a:extLst>
                <a:ext uri="{FF2B5EF4-FFF2-40B4-BE49-F238E27FC236}">
                  <a16:creationId xmlns:a16="http://schemas.microsoft.com/office/drawing/2014/main" id="{4DEB364C-8B65-DEC7-13F5-CD50561F0565}"/>
                </a:ext>
              </a:extLst>
            </p:cNvPr>
            <p:cNvSpPr/>
            <p:nvPr/>
          </p:nvSpPr>
          <p:spPr>
            <a:xfrm>
              <a:off x="5731025" y="1505375"/>
              <a:ext cx="2027050" cy="1665025"/>
            </a:xfrm>
            <a:custGeom>
              <a:avLst/>
              <a:gdLst/>
              <a:ahLst/>
              <a:cxnLst/>
              <a:rect l="l" t="t" r="r" b="b"/>
              <a:pathLst>
                <a:path w="81082" h="66601" extrusionOk="0">
                  <a:moveTo>
                    <a:pt x="80725" y="1"/>
                  </a:moveTo>
                  <a:cubicBezTo>
                    <a:pt x="80703" y="1"/>
                    <a:pt x="80679" y="4"/>
                    <a:pt x="80655" y="11"/>
                  </a:cubicBezTo>
                  <a:cubicBezTo>
                    <a:pt x="72499" y="2201"/>
                    <a:pt x="64926" y="6226"/>
                    <a:pt x="57628" y="10369"/>
                  </a:cubicBezTo>
                  <a:cubicBezTo>
                    <a:pt x="50091" y="14679"/>
                    <a:pt x="42709" y="19061"/>
                    <a:pt x="36185" y="24859"/>
                  </a:cubicBezTo>
                  <a:cubicBezTo>
                    <a:pt x="29208" y="31074"/>
                    <a:pt x="23004" y="38253"/>
                    <a:pt x="17158" y="45516"/>
                  </a:cubicBezTo>
                  <a:cubicBezTo>
                    <a:pt x="13991" y="49421"/>
                    <a:pt x="10884" y="53386"/>
                    <a:pt x="7598" y="57196"/>
                  </a:cubicBezTo>
                  <a:cubicBezTo>
                    <a:pt x="4955" y="60256"/>
                    <a:pt x="1930" y="62935"/>
                    <a:pt x="25" y="66566"/>
                  </a:cubicBezTo>
                  <a:cubicBezTo>
                    <a:pt x="0" y="66583"/>
                    <a:pt x="17" y="66600"/>
                    <a:pt x="33" y="66600"/>
                  </a:cubicBezTo>
                  <a:cubicBezTo>
                    <a:pt x="39" y="66600"/>
                    <a:pt x="46" y="66597"/>
                    <a:pt x="49" y="66590"/>
                  </a:cubicBezTo>
                  <a:cubicBezTo>
                    <a:pt x="2169" y="62840"/>
                    <a:pt x="5502" y="60101"/>
                    <a:pt x="8300" y="56899"/>
                  </a:cubicBezTo>
                  <a:cubicBezTo>
                    <a:pt x="11455" y="53291"/>
                    <a:pt x="14432" y="49517"/>
                    <a:pt x="17432" y="45790"/>
                  </a:cubicBezTo>
                  <a:cubicBezTo>
                    <a:pt x="23004" y="38908"/>
                    <a:pt x="28922" y="32253"/>
                    <a:pt x="35411" y="26228"/>
                  </a:cubicBezTo>
                  <a:cubicBezTo>
                    <a:pt x="41793" y="20287"/>
                    <a:pt x="49091" y="15882"/>
                    <a:pt x="56592" y="11536"/>
                  </a:cubicBezTo>
                  <a:cubicBezTo>
                    <a:pt x="64236" y="7095"/>
                    <a:pt x="72201" y="2797"/>
                    <a:pt x="80785" y="487"/>
                  </a:cubicBezTo>
                  <a:cubicBezTo>
                    <a:pt x="81081" y="410"/>
                    <a:pt x="80984" y="1"/>
                    <a:pt x="80725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3;p33">
              <a:extLst>
                <a:ext uri="{FF2B5EF4-FFF2-40B4-BE49-F238E27FC236}">
                  <a16:creationId xmlns:a16="http://schemas.microsoft.com/office/drawing/2014/main" id="{0EA101E3-ADEA-2591-A097-23268389F39A}"/>
                </a:ext>
              </a:extLst>
            </p:cNvPr>
            <p:cNvSpPr/>
            <p:nvPr/>
          </p:nvSpPr>
          <p:spPr>
            <a:xfrm>
              <a:off x="5735225" y="1621250"/>
              <a:ext cx="2137250" cy="1530400"/>
            </a:xfrm>
            <a:custGeom>
              <a:avLst/>
              <a:gdLst/>
              <a:ahLst/>
              <a:cxnLst/>
              <a:rect l="l" t="t" r="r" b="b"/>
              <a:pathLst>
                <a:path w="85490" h="61216" extrusionOk="0">
                  <a:moveTo>
                    <a:pt x="85119" y="0"/>
                  </a:moveTo>
                  <a:cubicBezTo>
                    <a:pt x="85100" y="0"/>
                    <a:pt x="85080" y="2"/>
                    <a:pt x="85059" y="7"/>
                  </a:cubicBezTo>
                  <a:cubicBezTo>
                    <a:pt x="76724" y="1686"/>
                    <a:pt x="69152" y="5877"/>
                    <a:pt x="61937" y="10223"/>
                  </a:cubicBezTo>
                  <a:cubicBezTo>
                    <a:pt x="54257" y="14842"/>
                    <a:pt x="46542" y="19533"/>
                    <a:pt x="38993" y="24403"/>
                  </a:cubicBezTo>
                  <a:cubicBezTo>
                    <a:pt x="35481" y="26665"/>
                    <a:pt x="32088" y="29106"/>
                    <a:pt x="28909" y="31785"/>
                  </a:cubicBezTo>
                  <a:cubicBezTo>
                    <a:pt x="25218" y="34892"/>
                    <a:pt x="21932" y="38464"/>
                    <a:pt x="18455" y="41834"/>
                  </a:cubicBezTo>
                  <a:cubicBezTo>
                    <a:pt x="14883" y="45310"/>
                    <a:pt x="11311" y="48799"/>
                    <a:pt x="7858" y="52395"/>
                  </a:cubicBezTo>
                  <a:cubicBezTo>
                    <a:pt x="5108" y="55252"/>
                    <a:pt x="1953" y="57681"/>
                    <a:pt x="0" y="61193"/>
                  </a:cubicBezTo>
                  <a:cubicBezTo>
                    <a:pt x="17" y="61201"/>
                    <a:pt x="33" y="61215"/>
                    <a:pt x="46" y="61215"/>
                  </a:cubicBezTo>
                  <a:cubicBezTo>
                    <a:pt x="51" y="61215"/>
                    <a:pt x="56" y="61213"/>
                    <a:pt x="60" y="61205"/>
                  </a:cubicBezTo>
                  <a:cubicBezTo>
                    <a:pt x="2239" y="57574"/>
                    <a:pt x="5703" y="55121"/>
                    <a:pt x="8608" y="52144"/>
                  </a:cubicBezTo>
                  <a:cubicBezTo>
                    <a:pt x="11930" y="48739"/>
                    <a:pt x="15347" y="45429"/>
                    <a:pt x="18776" y="42108"/>
                  </a:cubicBezTo>
                  <a:cubicBezTo>
                    <a:pt x="22063" y="38929"/>
                    <a:pt x="25230" y="35595"/>
                    <a:pt x="28682" y="32571"/>
                  </a:cubicBezTo>
                  <a:cubicBezTo>
                    <a:pt x="31992" y="29689"/>
                    <a:pt x="35588" y="27189"/>
                    <a:pt x="39255" y="24808"/>
                  </a:cubicBezTo>
                  <a:cubicBezTo>
                    <a:pt x="46363" y="20176"/>
                    <a:pt x="53686" y="15842"/>
                    <a:pt x="60901" y="11413"/>
                  </a:cubicBezTo>
                  <a:cubicBezTo>
                    <a:pt x="68449" y="6770"/>
                    <a:pt x="76415" y="2245"/>
                    <a:pt x="85189" y="483"/>
                  </a:cubicBezTo>
                  <a:cubicBezTo>
                    <a:pt x="85489" y="428"/>
                    <a:pt x="85385" y="0"/>
                    <a:pt x="85119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4;p33">
              <a:extLst>
                <a:ext uri="{FF2B5EF4-FFF2-40B4-BE49-F238E27FC236}">
                  <a16:creationId xmlns:a16="http://schemas.microsoft.com/office/drawing/2014/main" id="{A46CA37D-2DB3-5A5F-1D5A-B530DA86086F}"/>
                </a:ext>
              </a:extLst>
            </p:cNvPr>
            <p:cNvSpPr/>
            <p:nvPr/>
          </p:nvSpPr>
          <p:spPr>
            <a:xfrm>
              <a:off x="7860975" y="1621650"/>
              <a:ext cx="240900" cy="93150"/>
            </a:xfrm>
            <a:custGeom>
              <a:avLst/>
              <a:gdLst/>
              <a:ahLst/>
              <a:cxnLst/>
              <a:rect l="l" t="t" r="r" b="b"/>
              <a:pathLst>
                <a:path w="9636" h="3726" extrusionOk="0">
                  <a:moveTo>
                    <a:pt x="115" y="0"/>
                  </a:moveTo>
                  <a:cubicBezTo>
                    <a:pt x="34" y="0"/>
                    <a:pt x="0" y="125"/>
                    <a:pt x="88" y="158"/>
                  </a:cubicBezTo>
                  <a:cubicBezTo>
                    <a:pt x="3100" y="1396"/>
                    <a:pt x="6220" y="2075"/>
                    <a:pt x="9077" y="3682"/>
                  </a:cubicBezTo>
                  <a:cubicBezTo>
                    <a:pt x="9130" y="3712"/>
                    <a:pt x="9181" y="3725"/>
                    <a:pt x="9229" y="3725"/>
                  </a:cubicBezTo>
                  <a:cubicBezTo>
                    <a:pt x="9483" y="3725"/>
                    <a:pt x="9636" y="3352"/>
                    <a:pt x="9375" y="3182"/>
                  </a:cubicBezTo>
                  <a:cubicBezTo>
                    <a:pt x="6625" y="1372"/>
                    <a:pt x="3184" y="1051"/>
                    <a:pt x="136" y="3"/>
                  </a:cubicBezTo>
                  <a:cubicBezTo>
                    <a:pt x="128" y="1"/>
                    <a:pt x="121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5;p33">
              <a:extLst>
                <a:ext uri="{FF2B5EF4-FFF2-40B4-BE49-F238E27FC236}">
                  <a16:creationId xmlns:a16="http://schemas.microsoft.com/office/drawing/2014/main" id="{227257B7-F703-7349-6E88-17DDF1FB7B43}"/>
                </a:ext>
              </a:extLst>
            </p:cNvPr>
            <p:cNvSpPr/>
            <p:nvPr/>
          </p:nvSpPr>
          <p:spPr>
            <a:xfrm>
              <a:off x="8019225" y="1689900"/>
              <a:ext cx="45200" cy="32575"/>
            </a:xfrm>
            <a:custGeom>
              <a:avLst/>
              <a:gdLst/>
              <a:ahLst/>
              <a:cxnLst/>
              <a:rect l="l" t="t" r="r" b="b"/>
              <a:pathLst>
                <a:path w="1808" h="1303" extrusionOk="0">
                  <a:moveTo>
                    <a:pt x="1609" y="0"/>
                  </a:moveTo>
                  <a:cubicBezTo>
                    <a:pt x="1578" y="0"/>
                    <a:pt x="1543" y="11"/>
                    <a:pt x="1509" y="35"/>
                  </a:cubicBezTo>
                  <a:cubicBezTo>
                    <a:pt x="1021" y="416"/>
                    <a:pt x="509" y="809"/>
                    <a:pt x="21" y="1202"/>
                  </a:cubicBezTo>
                  <a:cubicBezTo>
                    <a:pt x="0" y="1243"/>
                    <a:pt x="42" y="1302"/>
                    <a:pt x="84" y="1302"/>
                  </a:cubicBezTo>
                  <a:cubicBezTo>
                    <a:pt x="91" y="1302"/>
                    <a:pt x="98" y="1301"/>
                    <a:pt x="104" y="1297"/>
                  </a:cubicBezTo>
                  <a:cubicBezTo>
                    <a:pt x="616" y="940"/>
                    <a:pt x="1140" y="571"/>
                    <a:pt x="1676" y="238"/>
                  </a:cubicBezTo>
                  <a:cubicBezTo>
                    <a:pt x="1808" y="153"/>
                    <a:pt x="1730" y="0"/>
                    <a:pt x="1609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6;p33">
              <a:extLst>
                <a:ext uri="{FF2B5EF4-FFF2-40B4-BE49-F238E27FC236}">
                  <a16:creationId xmlns:a16="http://schemas.microsoft.com/office/drawing/2014/main" id="{B2DD7597-2B0C-812A-A1B0-3213C48E1F44}"/>
                </a:ext>
              </a:extLst>
            </p:cNvPr>
            <p:cNvSpPr/>
            <p:nvPr/>
          </p:nvSpPr>
          <p:spPr>
            <a:xfrm>
              <a:off x="7973175" y="1674050"/>
              <a:ext cx="59175" cy="39475"/>
            </a:xfrm>
            <a:custGeom>
              <a:avLst/>
              <a:gdLst/>
              <a:ahLst/>
              <a:cxnLst/>
              <a:rect l="l" t="t" r="r" b="b"/>
              <a:pathLst>
                <a:path w="2367" h="1579" extrusionOk="0">
                  <a:moveTo>
                    <a:pt x="2154" y="0"/>
                  </a:moveTo>
                  <a:cubicBezTo>
                    <a:pt x="2122" y="0"/>
                    <a:pt x="2087" y="11"/>
                    <a:pt x="2053" y="38"/>
                  </a:cubicBezTo>
                  <a:cubicBezTo>
                    <a:pt x="1422" y="574"/>
                    <a:pt x="720" y="1015"/>
                    <a:pt x="41" y="1503"/>
                  </a:cubicBezTo>
                  <a:cubicBezTo>
                    <a:pt x="0" y="1523"/>
                    <a:pt x="30" y="1579"/>
                    <a:pt x="61" y="1579"/>
                  </a:cubicBezTo>
                  <a:cubicBezTo>
                    <a:pt x="67" y="1579"/>
                    <a:pt x="72" y="1577"/>
                    <a:pt x="77" y="1574"/>
                  </a:cubicBezTo>
                  <a:cubicBezTo>
                    <a:pt x="815" y="1146"/>
                    <a:pt x="1553" y="753"/>
                    <a:pt x="2244" y="264"/>
                  </a:cubicBezTo>
                  <a:cubicBezTo>
                    <a:pt x="2367" y="170"/>
                    <a:pt x="2279" y="0"/>
                    <a:pt x="215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7;p33">
              <a:extLst>
                <a:ext uri="{FF2B5EF4-FFF2-40B4-BE49-F238E27FC236}">
                  <a16:creationId xmlns:a16="http://schemas.microsoft.com/office/drawing/2014/main" id="{E31ED679-DFF1-63A3-67C1-707E8E29C2DB}"/>
                </a:ext>
              </a:extLst>
            </p:cNvPr>
            <p:cNvSpPr/>
            <p:nvPr/>
          </p:nvSpPr>
          <p:spPr>
            <a:xfrm>
              <a:off x="7930150" y="1664425"/>
              <a:ext cx="78700" cy="55250"/>
            </a:xfrm>
            <a:custGeom>
              <a:avLst/>
              <a:gdLst/>
              <a:ahLst/>
              <a:cxnLst/>
              <a:rect l="l" t="t" r="r" b="b"/>
              <a:pathLst>
                <a:path w="3148" h="2210" extrusionOk="0">
                  <a:moveTo>
                    <a:pt x="2975" y="0"/>
                  </a:moveTo>
                  <a:cubicBezTo>
                    <a:pt x="2956" y="0"/>
                    <a:pt x="2937" y="6"/>
                    <a:pt x="2917" y="18"/>
                  </a:cubicBezTo>
                  <a:cubicBezTo>
                    <a:pt x="1917" y="649"/>
                    <a:pt x="1000" y="1376"/>
                    <a:pt x="59" y="2090"/>
                  </a:cubicBezTo>
                  <a:cubicBezTo>
                    <a:pt x="1" y="2129"/>
                    <a:pt x="47" y="2209"/>
                    <a:pt x="98" y="2209"/>
                  </a:cubicBezTo>
                  <a:cubicBezTo>
                    <a:pt x="109" y="2209"/>
                    <a:pt x="120" y="2206"/>
                    <a:pt x="131" y="2197"/>
                  </a:cubicBezTo>
                  <a:cubicBezTo>
                    <a:pt x="1072" y="1495"/>
                    <a:pt x="2012" y="804"/>
                    <a:pt x="3036" y="233"/>
                  </a:cubicBezTo>
                  <a:cubicBezTo>
                    <a:pt x="3147" y="172"/>
                    <a:pt x="3078" y="0"/>
                    <a:pt x="2975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8;p33">
              <a:extLst>
                <a:ext uri="{FF2B5EF4-FFF2-40B4-BE49-F238E27FC236}">
                  <a16:creationId xmlns:a16="http://schemas.microsoft.com/office/drawing/2014/main" id="{4DA1676F-2DB6-2F92-EB72-118714105B29}"/>
                </a:ext>
              </a:extLst>
            </p:cNvPr>
            <p:cNvSpPr/>
            <p:nvPr/>
          </p:nvSpPr>
          <p:spPr>
            <a:xfrm>
              <a:off x="7935000" y="1659925"/>
              <a:ext cx="44575" cy="30925"/>
            </a:xfrm>
            <a:custGeom>
              <a:avLst/>
              <a:gdLst/>
              <a:ahLst/>
              <a:cxnLst/>
              <a:rect l="l" t="t" r="r" b="b"/>
              <a:pathLst>
                <a:path w="1783" h="1237" extrusionOk="0">
                  <a:moveTo>
                    <a:pt x="1604" y="0"/>
                  </a:moveTo>
                  <a:cubicBezTo>
                    <a:pt x="1584" y="0"/>
                    <a:pt x="1564" y="6"/>
                    <a:pt x="1544" y="20"/>
                  </a:cubicBezTo>
                  <a:cubicBezTo>
                    <a:pt x="1008" y="377"/>
                    <a:pt x="473" y="722"/>
                    <a:pt x="32" y="1187"/>
                  </a:cubicBezTo>
                  <a:cubicBezTo>
                    <a:pt x="0" y="1197"/>
                    <a:pt x="35" y="1236"/>
                    <a:pt x="68" y="1236"/>
                  </a:cubicBezTo>
                  <a:cubicBezTo>
                    <a:pt x="72" y="1236"/>
                    <a:pt x="76" y="1236"/>
                    <a:pt x="80" y="1234"/>
                  </a:cubicBezTo>
                  <a:cubicBezTo>
                    <a:pt x="556" y="818"/>
                    <a:pt x="1116" y="532"/>
                    <a:pt x="1663" y="222"/>
                  </a:cubicBezTo>
                  <a:cubicBezTo>
                    <a:pt x="1783" y="153"/>
                    <a:pt x="1703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9;p33">
              <a:extLst>
                <a:ext uri="{FF2B5EF4-FFF2-40B4-BE49-F238E27FC236}">
                  <a16:creationId xmlns:a16="http://schemas.microsoft.com/office/drawing/2014/main" id="{09AE068D-8EF3-3CF3-BB0E-25A4E86525B5}"/>
                </a:ext>
              </a:extLst>
            </p:cNvPr>
            <p:cNvSpPr/>
            <p:nvPr/>
          </p:nvSpPr>
          <p:spPr>
            <a:xfrm>
              <a:off x="7873600" y="1638225"/>
              <a:ext cx="48525" cy="36925"/>
            </a:xfrm>
            <a:custGeom>
              <a:avLst/>
              <a:gdLst/>
              <a:ahLst/>
              <a:cxnLst/>
              <a:rect l="l" t="t" r="r" b="b"/>
              <a:pathLst>
                <a:path w="1941" h="1477" extrusionOk="0">
                  <a:moveTo>
                    <a:pt x="1809" y="1"/>
                  </a:moveTo>
                  <a:cubicBezTo>
                    <a:pt x="1786" y="1"/>
                    <a:pt x="1762" y="9"/>
                    <a:pt x="1738" y="31"/>
                  </a:cubicBezTo>
                  <a:cubicBezTo>
                    <a:pt x="1178" y="471"/>
                    <a:pt x="583" y="888"/>
                    <a:pt x="47" y="1364"/>
                  </a:cubicBezTo>
                  <a:cubicBezTo>
                    <a:pt x="0" y="1402"/>
                    <a:pt x="43" y="1477"/>
                    <a:pt x="104" y="1477"/>
                  </a:cubicBezTo>
                  <a:cubicBezTo>
                    <a:pt x="120" y="1477"/>
                    <a:pt x="137" y="1472"/>
                    <a:pt x="155" y="1459"/>
                  </a:cubicBezTo>
                  <a:cubicBezTo>
                    <a:pt x="702" y="995"/>
                    <a:pt x="1298" y="614"/>
                    <a:pt x="1857" y="173"/>
                  </a:cubicBezTo>
                  <a:cubicBezTo>
                    <a:pt x="1940" y="109"/>
                    <a:pt x="1887" y="1"/>
                    <a:pt x="180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0;p33">
              <a:extLst>
                <a:ext uri="{FF2B5EF4-FFF2-40B4-BE49-F238E27FC236}">
                  <a16:creationId xmlns:a16="http://schemas.microsoft.com/office/drawing/2014/main" id="{6AD25B53-CB8A-14BD-9637-FF979C0090C6}"/>
                </a:ext>
              </a:extLst>
            </p:cNvPr>
            <p:cNvSpPr/>
            <p:nvPr/>
          </p:nvSpPr>
          <p:spPr>
            <a:xfrm>
              <a:off x="7856275" y="1633275"/>
              <a:ext cx="45525" cy="24150"/>
            </a:xfrm>
            <a:custGeom>
              <a:avLst/>
              <a:gdLst/>
              <a:ahLst/>
              <a:cxnLst/>
              <a:rect l="l" t="t" r="r" b="b"/>
              <a:pathLst>
                <a:path w="1821" h="966" extrusionOk="0">
                  <a:moveTo>
                    <a:pt x="1693" y="1"/>
                  </a:moveTo>
                  <a:cubicBezTo>
                    <a:pt x="1678" y="1"/>
                    <a:pt x="1662" y="5"/>
                    <a:pt x="1645" y="14"/>
                  </a:cubicBezTo>
                  <a:cubicBezTo>
                    <a:pt x="1109" y="336"/>
                    <a:pt x="514" y="514"/>
                    <a:pt x="38" y="895"/>
                  </a:cubicBezTo>
                  <a:cubicBezTo>
                    <a:pt x="1" y="923"/>
                    <a:pt x="22" y="966"/>
                    <a:pt x="56" y="966"/>
                  </a:cubicBezTo>
                  <a:cubicBezTo>
                    <a:pt x="65" y="966"/>
                    <a:pt x="75" y="963"/>
                    <a:pt x="86" y="955"/>
                  </a:cubicBezTo>
                  <a:cubicBezTo>
                    <a:pt x="574" y="598"/>
                    <a:pt x="1181" y="455"/>
                    <a:pt x="1741" y="169"/>
                  </a:cubicBezTo>
                  <a:cubicBezTo>
                    <a:pt x="1821" y="119"/>
                    <a:pt x="1774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1;p33">
              <a:extLst>
                <a:ext uri="{FF2B5EF4-FFF2-40B4-BE49-F238E27FC236}">
                  <a16:creationId xmlns:a16="http://schemas.microsoft.com/office/drawing/2014/main" id="{7FFD299F-F39B-6D65-7F60-7F3AB515049F}"/>
                </a:ext>
              </a:extLst>
            </p:cNvPr>
            <p:cNvSpPr/>
            <p:nvPr/>
          </p:nvSpPr>
          <p:spPr>
            <a:xfrm>
              <a:off x="7897350" y="1646075"/>
              <a:ext cx="55375" cy="49800"/>
            </a:xfrm>
            <a:custGeom>
              <a:avLst/>
              <a:gdLst/>
              <a:ahLst/>
              <a:cxnLst/>
              <a:rect l="l" t="t" r="r" b="b"/>
              <a:pathLst>
                <a:path w="2215" h="1992" extrusionOk="0">
                  <a:moveTo>
                    <a:pt x="2069" y="0"/>
                  </a:moveTo>
                  <a:cubicBezTo>
                    <a:pt x="2055" y="0"/>
                    <a:pt x="2040" y="4"/>
                    <a:pt x="2026" y="14"/>
                  </a:cubicBezTo>
                  <a:cubicBezTo>
                    <a:pt x="1252" y="419"/>
                    <a:pt x="455" y="1133"/>
                    <a:pt x="26" y="1907"/>
                  </a:cubicBezTo>
                  <a:cubicBezTo>
                    <a:pt x="1" y="1949"/>
                    <a:pt x="47" y="1992"/>
                    <a:pt x="89" y="1992"/>
                  </a:cubicBezTo>
                  <a:cubicBezTo>
                    <a:pt x="106" y="1992"/>
                    <a:pt x="123" y="1984"/>
                    <a:pt x="133" y="1967"/>
                  </a:cubicBezTo>
                  <a:cubicBezTo>
                    <a:pt x="621" y="1157"/>
                    <a:pt x="1431" y="741"/>
                    <a:pt x="2145" y="181"/>
                  </a:cubicBezTo>
                  <a:cubicBezTo>
                    <a:pt x="2215" y="111"/>
                    <a:pt x="2143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2;p33">
              <a:extLst>
                <a:ext uri="{FF2B5EF4-FFF2-40B4-BE49-F238E27FC236}">
                  <a16:creationId xmlns:a16="http://schemas.microsoft.com/office/drawing/2014/main" id="{839E88A5-E917-307F-6E55-3183D6388E21}"/>
                </a:ext>
              </a:extLst>
            </p:cNvPr>
            <p:cNvSpPr/>
            <p:nvPr/>
          </p:nvSpPr>
          <p:spPr>
            <a:xfrm>
              <a:off x="8037825" y="1703175"/>
              <a:ext cx="43650" cy="32700"/>
            </a:xfrm>
            <a:custGeom>
              <a:avLst/>
              <a:gdLst/>
              <a:ahLst/>
              <a:cxnLst/>
              <a:rect l="l" t="t" r="r" b="b"/>
              <a:pathLst>
                <a:path w="1746" h="1308" extrusionOk="0">
                  <a:moveTo>
                    <a:pt x="1645" y="1"/>
                  </a:moveTo>
                  <a:cubicBezTo>
                    <a:pt x="1638" y="1"/>
                    <a:pt x="1630" y="2"/>
                    <a:pt x="1622" y="4"/>
                  </a:cubicBezTo>
                  <a:cubicBezTo>
                    <a:pt x="1027" y="314"/>
                    <a:pt x="527" y="766"/>
                    <a:pt x="51" y="1219"/>
                  </a:cubicBezTo>
                  <a:cubicBezTo>
                    <a:pt x="0" y="1259"/>
                    <a:pt x="43" y="1308"/>
                    <a:pt x="87" y="1308"/>
                  </a:cubicBezTo>
                  <a:cubicBezTo>
                    <a:pt x="95" y="1308"/>
                    <a:pt x="103" y="1306"/>
                    <a:pt x="110" y="1302"/>
                  </a:cubicBezTo>
                  <a:cubicBezTo>
                    <a:pt x="586" y="850"/>
                    <a:pt x="1086" y="421"/>
                    <a:pt x="1682" y="123"/>
                  </a:cubicBezTo>
                  <a:cubicBezTo>
                    <a:pt x="1745" y="81"/>
                    <a:pt x="1705" y="1"/>
                    <a:pt x="1645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3;p33">
              <a:extLst>
                <a:ext uri="{FF2B5EF4-FFF2-40B4-BE49-F238E27FC236}">
                  <a16:creationId xmlns:a16="http://schemas.microsoft.com/office/drawing/2014/main" id="{899BADA0-F470-F5C9-4121-0EA24F7B79E0}"/>
                </a:ext>
              </a:extLst>
            </p:cNvPr>
            <p:cNvSpPr/>
            <p:nvPr/>
          </p:nvSpPr>
          <p:spPr>
            <a:xfrm>
              <a:off x="6533800" y="2027950"/>
              <a:ext cx="742000" cy="527250"/>
            </a:xfrm>
            <a:custGeom>
              <a:avLst/>
              <a:gdLst/>
              <a:ahLst/>
              <a:cxnLst/>
              <a:rect l="l" t="t" r="r" b="b"/>
              <a:pathLst>
                <a:path w="29680" h="21090" extrusionOk="0">
                  <a:moveTo>
                    <a:pt x="29476" y="1"/>
                  </a:moveTo>
                  <a:cubicBezTo>
                    <a:pt x="29451" y="1"/>
                    <a:pt x="29425" y="9"/>
                    <a:pt x="29398" y="27"/>
                  </a:cubicBezTo>
                  <a:cubicBezTo>
                    <a:pt x="24160" y="3361"/>
                    <a:pt x="19171" y="7052"/>
                    <a:pt x="14123" y="10683"/>
                  </a:cubicBezTo>
                  <a:cubicBezTo>
                    <a:pt x="9408" y="14076"/>
                    <a:pt x="4990" y="17946"/>
                    <a:pt x="49" y="20994"/>
                  </a:cubicBezTo>
                  <a:cubicBezTo>
                    <a:pt x="0" y="21013"/>
                    <a:pt x="32" y="21089"/>
                    <a:pt x="78" y="21089"/>
                  </a:cubicBezTo>
                  <a:cubicBezTo>
                    <a:pt x="88" y="21089"/>
                    <a:pt x="98" y="21086"/>
                    <a:pt x="109" y="21077"/>
                  </a:cubicBezTo>
                  <a:cubicBezTo>
                    <a:pt x="5062" y="18041"/>
                    <a:pt x="9491" y="14207"/>
                    <a:pt x="14230" y="10862"/>
                  </a:cubicBezTo>
                  <a:cubicBezTo>
                    <a:pt x="19302" y="7290"/>
                    <a:pt x="24290" y="3599"/>
                    <a:pt x="29541" y="277"/>
                  </a:cubicBezTo>
                  <a:cubicBezTo>
                    <a:pt x="29679" y="188"/>
                    <a:pt x="29596" y="1"/>
                    <a:pt x="29476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4;p33">
              <a:extLst>
                <a:ext uri="{FF2B5EF4-FFF2-40B4-BE49-F238E27FC236}">
                  <a16:creationId xmlns:a16="http://schemas.microsoft.com/office/drawing/2014/main" id="{A2EF8A73-1B0B-32D5-6902-ADDB6C1E45E8}"/>
                </a:ext>
              </a:extLst>
            </p:cNvPr>
            <p:cNvSpPr/>
            <p:nvPr/>
          </p:nvSpPr>
          <p:spPr>
            <a:xfrm>
              <a:off x="7233075" y="1814500"/>
              <a:ext cx="467475" cy="335475"/>
            </a:xfrm>
            <a:custGeom>
              <a:avLst/>
              <a:gdLst/>
              <a:ahLst/>
              <a:cxnLst/>
              <a:rect l="l" t="t" r="r" b="b"/>
              <a:pathLst>
                <a:path w="18699" h="13419" extrusionOk="0">
                  <a:moveTo>
                    <a:pt x="18458" y="1"/>
                  </a:moveTo>
                  <a:cubicBezTo>
                    <a:pt x="18430" y="1"/>
                    <a:pt x="18400" y="9"/>
                    <a:pt x="18370" y="28"/>
                  </a:cubicBezTo>
                  <a:cubicBezTo>
                    <a:pt x="12119" y="4171"/>
                    <a:pt x="6166" y="8755"/>
                    <a:pt x="129" y="13173"/>
                  </a:cubicBezTo>
                  <a:cubicBezTo>
                    <a:pt x="0" y="13262"/>
                    <a:pt x="79" y="13418"/>
                    <a:pt x="185" y="13418"/>
                  </a:cubicBezTo>
                  <a:cubicBezTo>
                    <a:pt x="205" y="13418"/>
                    <a:pt x="227" y="13412"/>
                    <a:pt x="249" y="13399"/>
                  </a:cubicBezTo>
                  <a:cubicBezTo>
                    <a:pt x="6309" y="8982"/>
                    <a:pt x="12393" y="4636"/>
                    <a:pt x="18548" y="350"/>
                  </a:cubicBezTo>
                  <a:cubicBezTo>
                    <a:pt x="18698" y="230"/>
                    <a:pt x="18605" y="1"/>
                    <a:pt x="1845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5;p33">
              <a:extLst>
                <a:ext uri="{FF2B5EF4-FFF2-40B4-BE49-F238E27FC236}">
                  <a16:creationId xmlns:a16="http://schemas.microsoft.com/office/drawing/2014/main" id="{B9E83AD5-F0FF-1729-D9F6-478F4C10090D}"/>
                </a:ext>
              </a:extLst>
            </p:cNvPr>
            <p:cNvSpPr/>
            <p:nvPr/>
          </p:nvSpPr>
          <p:spPr>
            <a:xfrm>
              <a:off x="6049025" y="2790350"/>
              <a:ext cx="313300" cy="262375"/>
            </a:xfrm>
            <a:custGeom>
              <a:avLst/>
              <a:gdLst/>
              <a:ahLst/>
              <a:cxnLst/>
              <a:rect l="l" t="t" r="r" b="b"/>
              <a:pathLst>
                <a:path w="12532" h="10495" extrusionOk="0">
                  <a:moveTo>
                    <a:pt x="12412" y="1"/>
                  </a:moveTo>
                  <a:cubicBezTo>
                    <a:pt x="12393" y="1"/>
                    <a:pt x="12374" y="7"/>
                    <a:pt x="12356" y="23"/>
                  </a:cubicBezTo>
                  <a:cubicBezTo>
                    <a:pt x="8284" y="3523"/>
                    <a:pt x="3748" y="6452"/>
                    <a:pt x="45" y="10369"/>
                  </a:cubicBezTo>
                  <a:cubicBezTo>
                    <a:pt x="1" y="10422"/>
                    <a:pt x="48" y="10495"/>
                    <a:pt x="105" y="10495"/>
                  </a:cubicBezTo>
                  <a:cubicBezTo>
                    <a:pt x="125" y="10495"/>
                    <a:pt x="146" y="10486"/>
                    <a:pt x="164" y="10464"/>
                  </a:cubicBezTo>
                  <a:cubicBezTo>
                    <a:pt x="3867" y="6571"/>
                    <a:pt x="8403" y="3642"/>
                    <a:pt x="12475" y="142"/>
                  </a:cubicBezTo>
                  <a:cubicBezTo>
                    <a:pt x="12531" y="86"/>
                    <a:pt x="12478" y="1"/>
                    <a:pt x="1241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6;p33">
              <a:extLst>
                <a:ext uri="{FF2B5EF4-FFF2-40B4-BE49-F238E27FC236}">
                  <a16:creationId xmlns:a16="http://schemas.microsoft.com/office/drawing/2014/main" id="{B1870819-8178-0FF2-E09E-8248359C4948}"/>
                </a:ext>
              </a:extLst>
            </p:cNvPr>
            <p:cNvSpPr/>
            <p:nvPr/>
          </p:nvSpPr>
          <p:spPr>
            <a:xfrm>
              <a:off x="5981425" y="2512650"/>
              <a:ext cx="504050" cy="479575"/>
            </a:xfrm>
            <a:custGeom>
              <a:avLst/>
              <a:gdLst/>
              <a:ahLst/>
              <a:cxnLst/>
              <a:rect l="l" t="t" r="r" b="b"/>
              <a:pathLst>
                <a:path w="20162" h="19183" extrusionOk="0">
                  <a:moveTo>
                    <a:pt x="20039" y="0"/>
                  </a:moveTo>
                  <a:cubicBezTo>
                    <a:pt x="20019" y="0"/>
                    <a:pt x="19998" y="7"/>
                    <a:pt x="19977" y="22"/>
                  </a:cubicBezTo>
                  <a:cubicBezTo>
                    <a:pt x="12988" y="6023"/>
                    <a:pt x="6226" y="12333"/>
                    <a:pt x="11" y="19144"/>
                  </a:cubicBezTo>
                  <a:cubicBezTo>
                    <a:pt x="1" y="19163"/>
                    <a:pt x="15" y="19182"/>
                    <a:pt x="27" y="19182"/>
                  </a:cubicBezTo>
                  <a:cubicBezTo>
                    <a:pt x="30" y="19182"/>
                    <a:pt x="32" y="19181"/>
                    <a:pt x="34" y="19179"/>
                  </a:cubicBezTo>
                  <a:cubicBezTo>
                    <a:pt x="6309" y="12393"/>
                    <a:pt x="13119" y="6190"/>
                    <a:pt x="20096" y="141"/>
                  </a:cubicBezTo>
                  <a:cubicBezTo>
                    <a:pt x="20162" y="85"/>
                    <a:pt x="20110" y="0"/>
                    <a:pt x="20039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7;p33">
              <a:extLst>
                <a:ext uri="{FF2B5EF4-FFF2-40B4-BE49-F238E27FC236}">
                  <a16:creationId xmlns:a16="http://schemas.microsoft.com/office/drawing/2014/main" id="{C4E1FCDD-33DA-9DE4-290A-C6E27CD7FAF6}"/>
                </a:ext>
              </a:extLst>
            </p:cNvPr>
            <p:cNvSpPr/>
            <p:nvPr/>
          </p:nvSpPr>
          <p:spPr>
            <a:xfrm>
              <a:off x="6628400" y="2375475"/>
              <a:ext cx="334125" cy="235500"/>
            </a:xfrm>
            <a:custGeom>
              <a:avLst/>
              <a:gdLst/>
              <a:ahLst/>
              <a:cxnLst/>
              <a:rect l="l" t="t" r="r" b="b"/>
              <a:pathLst>
                <a:path w="13365" h="9420" extrusionOk="0">
                  <a:moveTo>
                    <a:pt x="13199" y="1"/>
                  </a:moveTo>
                  <a:cubicBezTo>
                    <a:pt x="13179" y="1"/>
                    <a:pt x="13158" y="7"/>
                    <a:pt x="13137" y="20"/>
                  </a:cubicBezTo>
                  <a:cubicBezTo>
                    <a:pt x="8684" y="2937"/>
                    <a:pt x="4397" y="6104"/>
                    <a:pt x="99" y="9248"/>
                  </a:cubicBezTo>
                  <a:cubicBezTo>
                    <a:pt x="0" y="9297"/>
                    <a:pt x="49" y="9420"/>
                    <a:pt x="123" y="9420"/>
                  </a:cubicBezTo>
                  <a:cubicBezTo>
                    <a:pt x="138" y="9420"/>
                    <a:pt x="154" y="9415"/>
                    <a:pt x="171" y="9403"/>
                  </a:cubicBezTo>
                  <a:cubicBezTo>
                    <a:pt x="4493" y="6271"/>
                    <a:pt x="8779" y="3116"/>
                    <a:pt x="13256" y="235"/>
                  </a:cubicBezTo>
                  <a:cubicBezTo>
                    <a:pt x="13365" y="155"/>
                    <a:pt x="13300" y="1"/>
                    <a:pt x="1319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8;p33">
              <a:extLst>
                <a:ext uri="{FF2B5EF4-FFF2-40B4-BE49-F238E27FC236}">
                  <a16:creationId xmlns:a16="http://schemas.microsoft.com/office/drawing/2014/main" id="{7257F53F-D602-A6C6-E031-CA97B591527E}"/>
                </a:ext>
              </a:extLst>
            </p:cNvPr>
            <p:cNvSpPr/>
            <p:nvPr/>
          </p:nvSpPr>
          <p:spPr>
            <a:xfrm>
              <a:off x="6736375" y="1800075"/>
              <a:ext cx="808350" cy="498800"/>
            </a:xfrm>
            <a:custGeom>
              <a:avLst/>
              <a:gdLst/>
              <a:ahLst/>
              <a:cxnLst/>
              <a:rect l="l" t="t" r="r" b="b"/>
              <a:pathLst>
                <a:path w="32334" h="19952" extrusionOk="0">
                  <a:moveTo>
                    <a:pt x="32206" y="1"/>
                  </a:moveTo>
                  <a:cubicBezTo>
                    <a:pt x="32193" y="1"/>
                    <a:pt x="32180" y="4"/>
                    <a:pt x="32166" y="10"/>
                  </a:cubicBezTo>
                  <a:cubicBezTo>
                    <a:pt x="21057" y="5951"/>
                    <a:pt x="10020" y="12178"/>
                    <a:pt x="19" y="19893"/>
                  </a:cubicBezTo>
                  <a:cubicBezTo>
                    <a:pt x="0" y="19912"/>
                    <a:pt x="11" y="19952"/>
                    <a:pt x="33" y="19952"/>
                  </a:cubicBezTo>
                  <a:cubicBezTo>
                    <a:pt x="39" y="19952"/>
                    <a:pt x="47" y="19949"/>
                    <a:pt x="55" y="19941"/>
                  </a:cubicBezTo>
                  <a:cubicBezTo>
                    <a:pt x="10068" y="12226"/>
                    <a:pt x="21140" y="6118"/>
                    <a:pt x="32261" y="165"/>
                  </a:cubicBezTo>
                  <a:cubicBezTo>
                    <a:pt x="32333" y="123"/>
                    <a:pt x="32289" y="1"/>
                    <a:pt x="32206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9;p33">
              <a:extLst>
                <a:ext uri="{FF2B5EF4-FFF2-40B4-BE49-F238E27FC236}">
                  <a16:creationId xmlns:a16="http://schemas.microsoft.com/office/drawing/2014/main" id="{F2B3A8FA-94D4-5306-3444-7E21D63B89C3}"/>
                </a:ext>
              </a:extLst>
            </p:cNvPr>
            <p:cNvSpPr/>
            <p:nvPr/>
          </p:nvSpPr>
          <p:spPr>
            <a:xfrm>
              <a:off x="7616600" y="1693975"/>
              <a:ext cx="173450" cy="84950"/>
            </a:xfrm>
            <a:custGeom>
              <a:avLst/>
              <a:gdLst/>
              <a:ahLst/>
              <a:cxnLst/>
              <a:rect l="l" t="t" r="r" b="b"/>
              <a:pathLst>
                <a:path w="6938" h="3398" extrusionOk="0">
                  <a:moveTo>
                    <a:pt x="6752" y="0"/>
                  </a:moveTo>
                  <a:cubicBezTo>
                    <a:pt x="6734" y="0"/>
                    <a:pt x="6715" y="5"/>
                    <a:pt x="6696" y="15"/>
                  </a:cubicBezTo>
                  <a:cubicBezTo>
                    <a:pt x="4481" y="1039"/>
                    <a:pt x="2338" y="2194"/>
                    <a:pt x="112" y="3218"/>
                  </a:cubicBezTo>
                  <a:cubicBezTo>
                    <a:pt x="0" y="3269"/>
                    <a:pt x="62" y="3397"/>
                    <a:pt x="156" y="3397"/>
                  </a:cubicBezTo>
                  <a:cubicBezTo>
                    <a:pt x="172" y="3397"/>
                    <a:pt x="189" y="3393"/>
                    <a:pt x="207" y="3385"/>
                  </a:cubicBezTo>
                  <a:cubicBezTo>
                    <a:pt x="2422" y="2349"/>
                    <a:pt x="4600" y="1253"/>
                    <a:pt x="6815" y="229"/>
                  </a:cubicBezTo>
                  <a:cubicBezTo>
                    <a:pt x="6937" y="158"/>
                    <a:pt x="6859" y="0"/>
                    <a:pt x="675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90;p33">
              <a:extLst>
                <a:ext uri="{FF2B5EF4-FFF2-40B4-BE49-F238E27FC236}">
                  <a16:creationId xmlns:a16="http://schemas.microsoft.com/office/drawing/2014/main" id="{1A2E127D-5C6A-F469-6A49-45BB70AEA31F}"/>
                </a:ext>
              </a:extLst>
            </p:cNvPr>
            <p:cNvSpPr/>
            <p:nvPr/>
          </p:nvSpPr>
          <p:spPr>
            <a:xfrm>
              <a:off x="7537875" y="1806550"/>
              <a:ext cx="344650" cy="221875"/>
            </a:xfrm>
            <a:custGeom>
              <a:avLst/>
              <a:gdLst/>
              <a:ahLst/>
              <a:cxnLst/>
              <a:rect l="l" t="t" r="r" b="b"/>
              <a:pathLst>
                <a:path w="13786" h="8875" extrusionOk="0">
                  <a:moveTo>
                    <a:pt x="13577" y="0"/>
                  </a:moveTo>
                  <a:cubicBezTo>
                    <a:pt x="13553" y="0"/>
                    <a:pt x="13527" y="8"/>
                    <a:pt x="13500" y="25"/>
                  </a:cubicBezTo>
                  <a:cubicBezTo>
                    <a:pt x="8916" y="2823"/>
                    <a:pt x="4213" y="5382"/>
                    <a:pt x="46" y="8776"/>
                  </a:cubicBezTo>
                  <a:cubicBezTo>
                    <a:pt x="0" y="8822"/>
                    <a:pt x="39" y="8875"/>
                    <a:pt x="81" y="8875"/>
                  </a:cubicBezTo>
                  <a:cubicBezTo>
                    <a:pt x="94" y="8875"/>
                    <a:pt x="107" y="8870"/>
                    <a:pt x="118" y="8859"/>
                  </a:cubicBezTo>
                  <a:cubicBezTo>
                    <a:pt x="4320" y="5513"/>
                    <a:pt x="9023" y="2954"/>
                    <a:pt x="13655" y="287"/>
                  </a:cubicBezTo>
                  <a:cubicBezTo>
                    <a:pt x="13785" y="206"/>
                    <a:pt x="13705" y="0"/>
                    <a:pt x="1357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1;p33">
              <a:extLst>
                <a:ext uri="{FF2B5EF4-FFF2-40B4-BE49-F238E27FC236}">
                  <a16:creationId xmlns:a16="http://schemas.microsoft.com/office/drawing/2014/main" id="{549DEC41-4D6C-8ECC-B235-9E17BC89BDEF}"/>
                </a:ext>
              </a:extLst>
            </p:cNvPr>
            <p:cNvSpPr/>
            <p:nvPr/>
          </p:nvSpPr>
          <p:spPr>
            <a:xfrm>
              <a:off x="5437750" y="1790125"/>
              <a:ext cx="273450" cy="191525"/>
            </a:xfrm>
            <a:custGeom>
              <a:avLst/>
              <a:gdLst/>
              <a:ahLst/>
              <a:cxnLst/>
              <a:rect l="l" t="t" r="r" b="b"/>
              <a:pathLst>
                <a:path w="10938" h="7661" extrusionOk="0">
                  <a:moveTo>
                    <a:pt x="153" y="1"/>
                  </a:moveTo>
                  <a:cubicBezTo>
                    <a:pt x="66" y="1"/>
                    <a:pt x="0" y="149"/>
                    <a:pt x="100" y="193"/>
                  </a:cubicBezTo>
                  <a:cubicBezTo>
                    <a:pt x="4041" y="2003"/>
                    <a:pt x="7851" y="3813"/>
                    <a:pt x="10351" y="7540"/>
                  </a:cubicBezTo>
                  <a:cubicBezTo>
                    <a:pt x="10408" y="7625"/>
                    <a:pt x="10489" y="7660"/>
                    <a:pt x="10568" y="7660"/>
                  </a:cubicBezTo>
                  <a:cubicBezTo>
                    <a:pt x="10755" y="7660"/>
                    <a:pt x="10937" y="7466"/>
                    <a:pt x="10804" y="7266"/>
                  </a:cubicBezTo>
                  <a:cubicBezTo>
                    <a:pt x="8232" y="3563"/>
                    <a:pt x="4303" y="1575"/>
                    <a:pt x="172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2;p33">
              <a:extLst>
                <a:ext uri="{FF2B5EF4-FFF2-40B4-BE49-F238E27FC236}">
                  <a16:creationId xmlns:a16="http://schemas.microsoft.com/office/drawing/2014/main" id="{2AE62059-C083-471A-4A8C-FF57B5561F84}"/>
                </a:ext>
              </a:extLst>
            </p:cNvPr>
            <p:cNvSpPr/>
            <p:nvPr/>
          </p:nvSpPr>
          <p:spPr>
            <a:xfrm>
              <a:off x="5680500" y="1566200"/>
              <a:ext cx="289725" cy="203775"/>
            </a:xfrm>
            <a:custGeom>
              <a:avLst/>
              <a:gdLst/>
              <a:ahLst/>
              <a:cxnLst/>
              <a:rect l="l" t="t" r="r" b="b"/>
              <a:pathLst>
                <a:path w="11589" h="8151" extrusionOk="0">
                  <a:moveTo>
                    <a:pt x="179" y="1"/>
                  </a:moveTo>
                  <a:cubicBezTo>
                    <a:pt x="58" y="1"/>
                    <a:pt x="0" y="224"/>
                    <a:pt x="153" y="257"/>
                  </a:cubicBezTo>
                  <a:cubicBezTo>
                    <a:pt x="4809" y="1376"/>
                    <a:pt x="7452" y="5281"/>
                    <a:pt x="11000" y="8091"/>
                  </a:cubicBezTo>
                  <a:cubicBezTo>
                    <a:pt x="11057" y="8133"/>
                    <a:pt x="11118" y="8151"/>
                    <a:pt x="11177" y="8151"/>
                  </a:cubicBezTo>
                  <a:cubicBezTo>
                    <a:pt x="11400" y="8151"/>
                    <a:pt x="11588" y="7891"/>
                    <a:pt x="11381" y="7722"/>
                  </a:cubicBezTo>
                  <a:cubicBezTo>
                    <a:pt x="7952" y="4745"/>
                    <a:pt x="4868" y="947"/>
                    <a:pt x="213" y="6"/>
                  </a:cubicBezTo>
                  <a:cubicBezTo>
                    <a:pt x="201" y="3"/>
                    <a:pt x="190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3;p33">
              <a:extLst>
                <a:ext uri="{FF2B5EF4-FFF2-40B4-BE49-F238E27FC236}">
                  <a16:creationId xmlns:a16="http://schemas.microsoft.com/office/drawing/2014/main" id="{A31B14E2-7026-D7DF-9A0E-AA9A363E78F7}"/>
                </a:ext>
              </a:extLst>
            </p:cNvPr>
            <p:cNvSpPr/>
            <p:nvPr/>
          </p:nvSpPr>
          <p:spPr>
            <a:xfrm>
              <a:off x="6019625" y="1331975"/>
              <a:ext cx="282325" cy="278425"/>
            </a:xfrm>
            <a:custGeom>
              <a:avLst/>
              <a:gdLst/>
              <a:ahLst/>
              <a:cxnLst/>
              <a:rect l="l" t="t" r="r" b="b"/>
              <a:pathLst>
                <a:path w="11293" h="11137" extrusionOk="0">
                  <a:moveTo>
                    <a:pt x="168" y="1"/>
                  </a:moveTo>
                  <a:cubicBezTo>
                    <a:pt x="78" y="1"/>
                    <a:pt x="0" y="136"/>
                    <a:pt x="90" y="196"/>
                  </a:cubicBezTo>
                  <a:cubicBezTo>
                    <a:pt x="4067" y="3470"/>
                    <a:pt x="7496" y="7113"/>
                    <a:pt x="10806" y="11054"/>
                  </a:cubicBezTo>
                  <a:cubicBezTo>
                    <a:pt x="10855" y="11112"/>
                    <a:pt x="10912" y="11136"/>
                    <a:pt x="10967" y="11136"/>
                  </a:cubicBezTo>
                  <a:cubicBezTo>
                    <a:pt x="11138" y="11136"/>
                    <a:pt x="11292" y="10901"/>
                    <a:pt x="11139" y="10721"/>
                  </a:cubicBezTo>
                  <a:cubicBezTo>
                    <a:pt x="7924" y="6697"/>
                    <a:pt x="4329" y="3113"/>
                    <a:pt x="221" y="17"/>
                  </a:cubicBezTo>
                  <a:cubicBezTo>
                    <a:pt x="204" y="6"/>
                    <a:pt x="186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394;p33">
              <a:extLst>
                <a:ext uri="{FF2B5EF4-FFF2-40B4-BE49-F238E27FC236}">
                  <a16:creationId xmlns:a16="http://schemas.microsoft.com/office/drawing/2014/main" id="{83A79A70-CE30-A26A-31A7-0EB8B77741DC}"/>
                </a:ext>
              </a:extLst>
            </p:cNvPr>
            <p:cNvSpPr/>
            <p:nvPr/>
          </p:nvSpPr>
          <p:spPr>
            <a:xfrm>
              <a:off x="6421025" y="1204075"/>
              <a:ext cx="248850" cy="308025"/>
            </a:xfrm>
            <a:custGeom>
              <a:avLst/>
              <a:gdLst/>
              <a:ahLst/>
              <a:cxnLst/>
              <a:rect l="l" t="t" r="r" b="b"/>
              <a:pathLst>
                <a:path w="9954" h="12321" extrusionOk="0">
                  <a:moveTo>
                    <a:pt x="152" y="1"/>
                  </a:moveTo>
                  <a:cubicBezTo>
                    <a:pt x="77" y="1"/>
                    <a:pt x="1" y="131"/>
                    <a:pt x="72" y="192"/>
                  </a:cubicBezTo>
                  <a:cubicBezTo>
                    <a:pt x="2155" y="1907"/>
                    <a:pt x="4465" y="3240"/>
                    <a:pt x="6049" y="5478"/>
                  </a:cubicBezTo>
                  <a:cubicBezTo>
                    <a:pt x="7501" y="7526"/>
                    <a:pt x="7811" y="10158"/>
                    <a:pt x="9335" y="12205"/>
                  </a:cubicBezTo>
                  <a:cubicBezTo>
                    <a:pt x="9395" y="12287"/>
                    <a:pt x="9479" y="12321"/>
                    <a:pt x="9562" y="12321"/>
                  </a:cubicBezTo>
                  <a:cubicBezTo>
                    <a:pt x="9760" y="12321"/>
                    <a:pt x="9953" y="12129"/>
                    <a:pt x="9811" y="11920"/>
                  </a:cubicBezTo>
                  <a:cubicBezTo>
                    <a:pt x="8192" y="9669"/>
                    <a:pt x="7680" y="6895"/>
                    <a:pt x="6049" y="4657"/>
                  </a:cubicBezTo>
                  <a:cubicBezTo>
                    <a:pt x="4584" y="2657"/>
                    <a:pt x="2203" y="1359"/>
                    <a:pt x="191" y="14"/>
                  </a:cubicBezTo>
                  <a:cubicBezTo>
                    <a:pt x="179" y="5"/>
                    <a:pt x="165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395;p33">
              <a:extLst>
                <a:ext uri="{FF2B5EF4-FFF2-40B4-BE49-F238E27FC236}">
                  <a16:creationId xmlns:a16="http://schemas.microsoft.com/office/drawing/2014/main" id="{AC922C6B-EA86-4AFF-3DBD-297B61398D7A}"/>
                </a:ext>
              </a:extLst>
            </p:cNvPr>
            <p:cNvSpPr/>
            <p:nvPr/>
          </p:nvSpPr>
          <p:spPr>
            <a:xfrm>
              <a:off x="6850650" y="1165200"/>
              <a:ext cx="258250" cy="318075"/>
            </a:xfrm>
            <a:custGeom>
              <a:avLst/>
              <a:gdLst/>
              <a:ahLst/>
              <a:cxnLst/>
              <a:rect l="l" t="t" r="r" b="b"/>
              <a:pathLst>
                <a:path w="10330" h="12723" extrusionOk="0">
                  <a:moveTo>
                    <a:pt x="206" y="1"/>
                  </a:moveTo>
                  <a:cubicBezTo>
                    <a:pt x="97" y="1"/>
                    <a:pt x="0" y="138"/>
                    <a:pt x="91" y="247"/>
                  </a:cubicBezTo>
                  <a:cubicBezTo>
                    <a:pt x="1806" y="2045"/>
                    <a:pt x="3782" y="3557"/>
                    <a:pt x="5532" y="5331"/>
                  </a:cubicBezTo>
                  <a:cubicBezTo>
                    <a:pt x="7640" y="7474"/>
                    <a:pt x="8390" y="10129"/>
                    <a:pt x="9890" y="12629"/>
                  </a:cubicBezTo>
                  <a:cubicBezTo>
                    <a:pt x="9930" y="12695"/>
                    <a:pt x="9990" y="12723"/>
                    <a:pt x="10051" y="12723"/>
                  </a:cubicBezTo>
                  <a:cubicBezTo>
                    <a:pt x="10189" y="12723"/>
                    <a:pt x="10330" y="12580"/>
                    <a:pt x="10247" y="12415"/>
                  </a:cubicBezTo>
                  <a:cubicBezTo>
                    <a:pt x="9009" y="10022"/>
                    <a:pt x="8092" y="7593"/>
                    <a:pt x="6282" y="5557"/>
                  </a:cubicBezTo>
                  <a:cubicBezTo>
                    <a:pt x="4497" y="3521"/>
                    <a:pt x="2199" y="1985"/>
                    <a:pt x="306" y="45"/>
                  </a:cubicBezTo>
                  <a:cubicBezTo>
                    <a:pt x="275" y="14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396;p33">
              <a:extLst>
                <a:ext uri="{FF2B5EF4-FFF2-40B4-BE49-F238E27FC236}">
                  <a16:creationId xmlns:a16="http://schemas.microsoft.com/office/drawing/2014/main" id="{D703A98C-AD7A-27C5-D3FB-627A0507F48A}"/>
                </a:ext>
              </a:extLst>
            </p:cNvPr>
            <p:cNvSpPr/>
            <p:nvPr/>
          </p:nvSpPr>
          <p:spPr>
            <a:xfrm>
              <a:off x="7394450" y="1331250"/>
              <a:ext cx="83400" cy="119900"/>
            </a:xfrm>
            <a:custGeom>
              <a:avLst/>
              <a:gdLst/>
              <a:ahLst/>
              <a:cxnLst/>
              <a:rect l="l" t="t" r="r" b="b"/>
              <a:pathLst>
                <a:path w="3336" h="4796" extrusionOk="0">
                  <a:moveTo>
                    <a:pt x="40" y="1"/>
                  </a:moveTo>
                  <a:cubicBezTo>
                    <a:pt x="22" y="1"/>
                    <a:pt x="0" y="20"/>
                    <a:pt x="9" y="46"/>
                  </a:cubicBezTo>
                  <a:cubicBezTo>
                    <a:pt x="830" y="1713"/>
                    <a:pt x="2199" y="3023"/>
                    <a:pt x="2985" y="4713"/>
                  </a:cubicBezTo>
                  <a:cubicBezTo>
                    <a:pt x="3016" y="4771"/>
                    <a:pt x="3066" y="4795"/>
                    <a:pt x="3117" y="4795"/>
                  </a:cubicBezTo>
                  <a:cubicBezTo>
                    <a:pt x="3225" y="4795"/>
                    <a:pt x="3336" y="4688"/>
                    <a:pt x="3271" y="4559"/>
                  </a:cubicBezTo>
                  <a:cubicBezTo>
                    <a:pt x="2437" y="2904"/>
                    <a:pt x="1164" y="1487"/>
                    <a:pt x="56" y="10"/>
                  </a:cubicBezTo>
                  <a:cubicBezTo>
                    <a:pt x="53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397;p33">
              <a:extLst>
                <a:ext uri="{FF2B5EF4-FFF2-40B4-BE49-F238E27FC236}">
                  <a16:creationId xmlns:a16="http://schemas.microsoft.com/office/drawing/2014/main" id="{2415659A-734F-26DD-C376-B1618B3059F5}"/>
                </a:ext>
              </a:extLst>
            </p:cNvPr>
            <p:cNvSpPr/>
            <p:nvPr/>
          </p:nvSpPr>
          <p:spPr>
            <a:xfrm>
              <a:off x="7562725" y="1425650"/>
              <a:ext cx="62825" cy="114950"/>
            </a:xfrm>
            <a:custGeom>
              <a:avLst/>
              <a:gdLst/>
              <a:ahLst/>
              <a:cxnLst/>
              <a:rect l="l" t="t" r="r" b="b"/>
              <a:pathLst>
                <a:path w="2513" h="4598" extrusionOk="0">
                  <a:moveTo>
                    <a:pt x="143" y="0"/>
                  </a:moveTo>
                  <a:cubicBezTo>
                    <a:pt x="77" y="0"/>
                    <a:pt x="0" y="59"/>
                    <a:pt x="17" y="140"/>
                  </a:cubicBezTo>
                  <a:cubicBezTo>
                    <a:pt x="529" y="1676"/>
                    <a:pt x="1576" y="2950"/>
                    <a:pt x="2100" y="4474"/>
                  </a:cubicBezTo>
                  <a:cubicBezTo>
                    <a:pt x="2133" y="4559"/>
                    <a:pt x="2210" y="4597"/>
                    <a:pt x="2286" y="4597"/>
                  </a:cubicBezTo>
                  <a:cubicBezTo>
                    <a:pt x="2400" y="4597"/>
                    <a:pt x="2512" y="4510"/>
                    <a:pt x="2469" y="4366"/>
                  </a:cubicBezTo>
                  <a:cubicBezTo>
                    <a:pt x="1945" y="2819"/>
                    <a:pt x="898" y="1509"/>
                    <a:pt x="219" y="44"/>
                  </a:cubicBezTo>
                  <a:cubicBezTo>
                    <a:pt x="204" y="14"/>
                    <a:pt x="175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398;p33">
              <a:extLst>
                <a:ext uri="{FF2B5EF4-FFF2-40B4-BE49-F238E27FC236}">
                  <a16:creationId xmlns:a16="http://schemas.microsoft.com/office/drawing/2014/main" id="{1D7F4B38-AF56-49B9-38A5-EA63F2100823}"/>
                </a:ext>
              </a:extLst>
            </p:cNvPr>
            <p:cNvSpPr/>
            <p:nvPr/>
          </p:nvSpPr>
          <p:spPr>
            <a:xfrm>
              <a:off x="7735050" y="1511800"/>
              <a:ext cx="101600" cy="127350"/>
            </a:xfrm>
            <a:custGeom>
              <a:avLst/>
              <a:gdLst/>
              <a:ahLst/>
              <a:cxnLst/>
              <a:rect l="l" t="t" r="r" b="b"/>
              <a:pathLst>
                <a:path w="4064" h="5094" extrusionOk="0">
                  <a:moveTo>
                    <a:pt x="184" y="0"/>
                  </a:moveTo>
                  <a:cubicBezTo>
                    <a:pt x="89" y="0"/>
                    <a:pt x="0" y="127"/>
                    <a:pt x="101" y="218"/>
                  </a:cubicBezTo>
                  <a:cubicBezTo>
                    <a:pt x="1446" y="1694"/>
                    <a:pt x="2696" y="3206"/>
                    <a:pt x="3637" y="4992"/>
                  </a:cubicBezTo>
                  <a:cubicBezTo>
                    <a:pt x="3675" y="5064"/>
                    <a:pt x="3735" y="5094"/>
                    <a:pt x="3796" y="5094"/>
                  </a:cubicBezTo>
                  <a:cubicBezTo>
                    <a:pt x="3928" y="5094"/>
                    <a:pt x="4063" y="4956"/>
                    <a:pt x="3982" y="4802"/>
                  </a:cubicBezTo>
                  <a:cubicBezTo>
                    <a:pt x="2994" y="3028"/>
                    <a:pt x="1720" y="1456"/>
                    <a:pt x="267" y="39"/>
                  </a:cubicBezTo>
                  <a:cubicBezTo>
                    <a:pt x="242" y="12"/>
                    <a:pt x="213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399;p33">
              <a:extLst>
                <a:ext uri="{FF2B5EF4-FFF2-40B4-BE49-F238E27FC236}">
                  <a16:creationId xmlns:a16="http://schemas.microsoft.com/office/drawing/2014/main" id="{4696EE4C-1CD1-E43C-5153-BC9758D4D532}"/>
                </a:ext>
              </a:extLst>
            </p:cNvPr>
            <p:cNvSpPr/>
            <p:nvPr/>
          </p:nvSpPr>
          <p:spPr>
            <a:xfrm>
              <a:off x="7271150" y="2973875"/>
              <a:ext cx="728950" cy="644650"/>
            </a:xfrm>
            <a:custGeom>
              <a:avLst/>
              <a:gdLst/>
              <a:ahLst/>
              <a:cxnLst/>
              <a:rect l="l" t="t" r="r" b="b"/>
              <a:pathLst>
                <a:path w="29158" h="25786" extrusionOk="0">
                  <a:moveTo>
                    <a:pt x="14745" y="563"/>
                  </a:moveTo>
                  <a:cubicBezTo>
                    <a:pt x="15897" y="563"/>
                    <a:pt x="17058" y="714"/>
                    <a:pt x="18192" y="1028"/>
                  </a:cubicBezTo>
                  <a:cubicBezTo>
                    <a:pt x="24860" y="2862"/>
                    <a:pt x="28265" y="10136"/>
                    <a:pt x="26491" y="16554"/>
                  </a:cubicBezTo>
                  <a:cubicBezTo>
                    <a:pt x="24990" y="22036"/>
                    <a:pt x="19782" y="25313"/>
                    <a:pt x="14412" y="25313"/>
                  </a:cubicBezTo>
                  <a:cubicBezTo>
                    <a:pt x="13263" y="25313"/>
                    <a:pt x="12106" y="25163"/>
                    <a:pt x="10977" y="24852"/>
                  </a:cubicBezTo>
                  <a:cubicBezTo>
                    <a:pt x="4405" y="22697"/>
                    <a:pt x="821" y="16006"/>
                    <a:pt x="2667" y="9338"/>
                  </a:cubicBezTo>
                  <a:cubicBezTo>
                    <a:pt x="4176" y="3849"/>
                    <a:pt x="9374" y="563"/>
                    <a:pt x="14745" y="563"/>
                  </a:cubicBezTo>
                  <a:close/>
                  <a:moveTo>
                    <a:pt x="14593" y="1"/>
                  </a:moveTo>
                  <a:cubicBezTo>
                    <a:pt x="9077" y="1"/>
                    <a:pt x="4001" y="3852"/>
                    <a:pt x="2238" y="9208"/>
                  </a:cubicBezTo>
                  <a:cubicBezTo>
                    <a:pt x="1" y="16014"/>
                    <a:pt x="4292" y="23117"/>
                    <a:pt x="10846" y="25289"/>
                  </a:cubicBezTo>
                  <a:lnTo>
                    <a:pt x="10846" y="25289"/>
                  </a:lnTo>
                  <a:cubicBezTo>
                    <a:pt x="10850" y="25290"/>
                    <a:pt x="10854" y="25292"/>
                    <a:pt x="10858" y="25293"/>
                  </a:cubicBezTo>
                  <a:cubicBezTo>
                    <a:pt x="12072" y="25626"/>
                    <a:pt x="13286" y="25785"/>
                    <a:pt x="14475" y="25785"/>
                  </a:cubicBezTo>
                  <a:cubicBezTo>
                    <a:pt x="20051" y="25785"/>
                    <a:pt x="25077" y="22276"/>
                    <a:pt x="26931" y="16673"/>
                  </a:cubicBezTo>
                  <a:cubicBezTo>
                    <a:pt x="29158" y="9862"/>
                    <a:pt x="24860" y="2754"/>
                    <a:pt x="18311" y="599"/>
                  </a:cubicBezTo>
                  <a:cubicBezTo>
                    <a:pt x="17071" y="192"/>
                    <a:pt x="15821" y="1"/>
                    <a:pt x="1459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400;p33">
              <a:extLst>
                <a:ext uri="{FF2B5EF4-FFF2-40B4-BE49-F238E27FC236}">
                  <a16:creationId xmlns:a16="http://schemas.microsoft.com/office/drawing/2014/main" id="{B5635DFD-4A06-07C4-A812-6B8ADB6AC7E2}"/>
                </a:ext>
              </a:extLst>
            </p:cNvPr>
            <p:cNvSpPr/>
            <p:nvPr/>
          </p:nvSpPr>
          <p:spPr>
            <a:xfrm>
              <a:off x="7329800" y="3025825"/>
              <a:ext cx="611975" cy="539975"/>
            </a:xfrm>
            <a:custGeom>
              <a:avLst/>
              <a:gdLst/>
              <a:ahLst/>
              <a:cxnLst/>
              <a:rect l="l" t="t" r="r" b="b"/>
              <a:pathLst>
                <a:path w="24479" h="21599" extrusionOk="0">
                  <a:moveTo>
                    <a:pt x="12398" y="350"/>
                  </a:moveTo>
                  <a:cubicBezTo>
                    <a:pt x="13373" y="350"/>
                    <a:pt x="14354" y="476"/>
                    <a:pt x="15310" y="736"/>
                  </a:cubicBezTo>
                  <a:cubicBezTo>
                    <a:pt x="20990" y="2284"/>
                    <a:pt x="23835" y="8487"/>
                    <a:pt x="22359" y="13928"/>
                  </a:cubicBezTo>
                  <a:cubicBezTo>
                    <a:pt x="21084" y="18607"/>
                    <a:pt x="16649" y="21362"/>
                    <a:pt x="12090" y="21362"/>
                  </a:cubicBezTo>
                  <a:cubicBezTo>
                    <a:pt x="11115" y="21362"/>
                    <a:pt x="10135" y="21237"/>
                    <a:pt x="9179" y="20976"/>
                  </a:cubicBezTo>
                  <a:cubicBezTo>
                    <a:pt x="3583" y="19107"/>
                    <a:pt x="571" y="13476"/>
                    <a:pt x="2118" y="7784"/>
                  </a:cubicBezTo>
                  <a:cubicBezTo>
                    <a:pt x="3394" y="3105"/>
                    <a:pt x="7837" y="350"/>
                    <a:pt x="12398" y="350"/>
                  </a:cubicBezTo>
                  <a:close/>
                  <a:moveTo>
                    <a:pt x="12243" y="0"/>
                  </a:moveTo>
                  <a:cubicBezTo>
                    <a:pt x="7627" y="0"/>
                    <a:pt x="3384" y="3265"/>
                    <a:pt x="1904" y="7725"/>
                  </a:cubicBezTo>
                  <a:cubicBezTo>
                    <a:pt x="0" y="13424"/>
                    <a:pt x="3649" y="19360"/>
                    <a:pt x="9107" y="21187"/>
                  </a:cubicBezTo>
                  <a:lnTo>
                    <a:pt x="9107" y="21187"/>
                  </a:lnTo>
                  <a:cubicBezTo>
                    <a:pt x="9111" y="21188"/>
                    <a:pt x="9115" y="21190"/>
                    <a:pt x="9119" y="21191"/>
                  </a:cubicBezTo>
                  <a:cubicBezTo>
                    <a:pt x="9119" y="21191"/>
                    <a:pt x="9119" y="21191"/>
                    <a:pt x="9119" y="21191"/>
                  </a:cubicBezTo>
                  <a:lnTo>
                    <a:pt x="9119" y="21191"/>
                  </a:lnTo>
                  <a:cubicBezTo>
                    <a:pt x="9132" y="21197"/>
                    <a:pt x="9144" y="21200"/>
                    <a:pt x="9155" y="21200"/>
                  </a:cubicBezTo>
                  <a:lnTo>
                    <a:pt x="9155" y="21200"/>
                  </a:lnTo>
                  <a:cubicBezTo>
                    <a:pt x="10159" y="21469"/>
                    <a:pt x="11160" y="21598"/>
                    <a:pt x="12141" y="21598"/>
                  </a:cubicBezTo>
                  <a:cubicBezTo>
                    <a:pt x="16814" y="21598"/>
                    <a:pt x="21002" y="18668"/>
                    <a:pt x="22573" y="13964"/>
                  </a:cubicBezTo>
                  <a:cubicBezTo>
                    <a:pt x="24478" y="8273"/>
                    <a:pt x="20811" y="2331"/>
                    <a:pt x="15358" y="510"/>
                  </a:cubicBezTo>
                  <a:cubicBezTo>
                    <a:pt x="14319" y="163"/>
                    <a:pt x="13272" y="0"/>
                    <a:pt x="1224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5" name="Google Shape;401;p33">
            <a:extLst>
              <a:ext uri="{FF2B5EF4-FFF2-40B4-BE49-F238E27FC236}">
                <a16:creationId xmlns:a16="http://schemas.microsoft.com/office/drawing/2014/main" id="{813EBC35-7DF5-9B2A-80B6-BC3ADEEF3F7B}"/>
              </a:ext>
            </a:extLst>
          </p:cNvPr>
          <p:cNvGrpSpPr>
            <a:grpSpLocks noChangeAspect="1"/>
          </p:cNvGrpSpPr>
          <p:nvPr/>
        </p:nvGrpSpPr>
        <p:grpSpPr>
          <a:xfrm>
            <a:off x="4255930" y="897688"/>
            <a:ext cx="3877567" cy="3331203"/>
            <a:chOff x="4945925" y="1165200"/>
            <a:chExt cx="4109750" cy="3530675"/>
          </a:xfrm>
        </p:grpSpPr>
        <p:sp>
          <p:nvSpPr>
            <p:cNvPr id="10056" name="Google Shape;402;p33">
              <a:extLst>
                <a:ext uri="{FF2B5EF4-FFF2-40B4-BE49-F238E27FC236}">
                  <a16:creationId xmlns:a16="http://schemas.microsoft.com/office/drawing/2014/main" id="{EF6C0576-0580-F8F5-EA88-EBBB4FA48310}"/>
                </a:ext>
              </a:extLst>
            </p:cNvPr>
            <p:cNvSpPr/>
            <p:nvPr/>
          </p:nvSpPr>
          <p:spPr>
            <a:xfrm>
              <a:off x="4995125" y="2056850"/>
              <a:ext cx="592875" cy="1110275"/>
            </a:xfrm>
            <a:custGeom>
              <a:avLst/>
              <a:gdLst/>
              <a:ahLst/>
              <a:cxnLst/>
              <a:rect l="l" t="t" r="r" b="b"/>
              <a:pathLst>
                <a:path w="23715" h="44411" extrusionOk="0">
                  <a:moveTo>
                    <a:pt x="72" y="1"/>
                  </a:moveTo>
                  <a:cubicBezTo>
                    <a:pt x="36" y="1"/>
                    <a:pt x="1" y="40"/>
                    <a:pt x="17" y="73"/>
                  </a:cubicBezTo>
                  <a:cubicBezTo>
                    <a:pt x="7756" y="14778"/>
                    <a:pt x="15460" y="29494"/>
                    <a:pt x="23092" y="44257"/>
                  </a:cubicBezTo>
                  <a:cubicBezTo>
                    <a:pt x="23148" y="44366"/>
                    <a:pt x="23236" y="44411"/>
                    <a:pt x="23324" y="44411"/>
                  </a:cubicBezTo>
                  <a:cubicBezTo>
                    <a:pt x="23517" y="44411"/>
                    <a:pt x="23714" y="44196"/>
                    <a:pt x="23592" y="43960"/>
                  </a:cubicBezTo>
                  <a:cubicBezTo>
                    <a:pt x="15710" y="29351"/>
                    <a:pt x="7899" y="14694"/>
                    <a:pt x="112" y="26"/>
                  </a:cubicBezTo>
                  <a:cubicBezTo>
                    <a:pt x="102" y="8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403;p33">
              <a:extLst>
                <a:ext uri="{FF2B5EF4-FFF2-40B4-BE49-F238E27FC236}">
                  <a16:creationId xmlns:a16="http://schemas.microsoft.com/office/drawing/2014/main" id="{CF4550EB-44E6-70A2-A0DD-4E069A0317F7}"/>
                </a:ext>
              </a:extLst>
            </p:cNvPr>
            <p:cNvSpPr/>
            <p:nvPr/>
          </p:nvSpPr>
          <p:spPr>
            <a:xfrm>
              <a:off x="4945925" y="2088500"/>
              <a:ext cx="618550" cy="1157250"/>
            </a:xfrm>
            <a:custGeom>
              <a:avLst/>
              <a:gdLst/>
              <a:ahLst/>
              <a:cxnLst/>
              <a:rect l="l" t="t" r="r" b="b"/>
              <a:pathLst>
                <a:path w="24742" h="46290" extrusionOk="0">
                  <a:moveTo>
                    <a:pt x="55" y="1"/>
                  </a:moveTo>
                  <a:cubicBezTo>
                    <a:pt x="30" y="1"/>
                    <a:pt x="0" y="23"/>
                    <a:pt x="9" y="58"/>
                  </a:cubicBezTo>
                  <a:cubicBezTo>
                    <a:pt x="7986" y="15440"/>
                    <a:pt x="15606" y="31121"/>
                    <a:pt x="24190" y="46158"/>
                  </a:cubicBezTo>
                  <a:cubicBezTo>
                    <a:pt x="24242" y="46251"/>
                    <a:pt x="24320" y="46290"/>
                    <a:pt x="24397" y="46290"/>
                  </a:cubicBezTo>
                  <a:cubicBezTo>
                    <a:pt x="24569" y="46290"/>
                    <a:pt x="24741" y="46101"/>
                    <a:pt x="24643" y="45896"/>
                  </a:cubicBezTo>
                  <a:cubicBezTo>
                    <a:pt x="17011" y="30347"/>
                    <a:pt x="8331" y="15238"/>
                    <a:pt x="80" y="10"/>
                  </a:cubicBezTo>
                  <a:cubicBezTo>
                    <a:pt x="74" y="4"/>
                    <a:pt x="65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404;p33">
              <a:extLst>
                <a:ext uri="{FF2B5EF4-FFF2-40B4-BE49-F238E27FC236}">
                  <a16:creationId xmlns:a16="http://schemas.microsoft.com/office/drawing/2014/main" id="{C1541BC2-33DE-08EE-5771-FD8D9E22602F}"/>
                </a:ext>
              </a:extLst>
            </p:cNvPr>
            <p:cNvSpPr/>
            <p:nvPr/>
          </p:nvSpPr>
          <p:spPr>
            <a:xfrm>
              <a:off x="5951250" y="1636925"/>
              <a:ext cx="2255900" cy="1521300"/>
            </a:xfrm>
            <a:custGeom>
              <a:avLst/>
              <a:gdLst/>
              <a:ahLst/>
              <a:cxnLst/>
              <a:rect l="l" t="t" r="r" b="b"/>
              <a:pathLst>
                <a:path w="90236" h="60852" extrusionOk="0">
                  <a:moveTo>
                    <a:pt x="90197" y="0"/>
                  </a:moveTo>
                  <a:cubicBezTo>
                    <a:pt x="90189" y="0"/>
                    <a:pt x="90180" y="3"/>
                    <a:pt x="90169" y="11"/>
                  </a:cubicBezTo>
                  <a:cubicBezTo>
                    <a:pt x="60154" y="20049"/>
                    <a:pt x="29852" y="39742"/>
                    <a:pt x="218" y="60352"/>
                  </a:cubicBezTo>
                  <a:cubicBezTo>
                    <a:pt x="0" y="60520"/>
                    <a:pt x="135" y="60851"/>
                    <a:pt x="350" y="60851"/>
                  </a:cubicBezTo>
                  <a:cubicBezTo>
                    <a:pt x="395" y="60851"/>
                    <a:pt x="442" y="60837"/>
                    <a:pt x="491" y="60804"/>
                  </a:cubicBezTo>
                  <a:cubicBezTo>
                    <a:pt x="30709" y="41064"/>
                    <a:pt x="60380" y="20383"/>
                    <a:pt x="90217" y="71"/>
                  </a:cubicBezTo>
                  <a:cubicBezTo>
                    <a:pt x="90235" y="43"/>
                    <a:pt x="90225" y="0"/>
                    <a:pt x="9019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405;p33">
              <a:extLst>
                <a:ext uri="{FF2B5EF4-FFF2-40B4-BE49-F238E27FC236}">
                  <a16:creationId xmlns:a16="http://schemas.microsoft.com/office/drawing/2014/main" id="{F708A117-D742-009C-37D1-40F11DF9F10F}"/>
                </a:ext>
              </a:extLst>
            </p:cNvPr>
            <p:cNvSpPr/>
            <p:nvPr/>
          </p:nvSpPr>
          <p:spPr>
            <a:xfrm>
              <a:off x="5933400" y="1732600"/>
              <a:ext cx="2310550" cy="1498200"/>
            </a:xfrm>
            <a:custGeom>
              <a:avLst/>
              <a:gdLst/>
              <a:ahLst/>
              <a:cxnLst/>
              <a:rect l="l" t="t" r="r" b="b"/>
              <a:pathLst>
                <a:path w="92422" h="59928" extrusionOk="0">
                  <a:moveTo>
                    <a:pt x="92045" y="1"/>
                  </a:moveTo>
                  <a:cubicBezTo>
                    <a:pt x="92001" y="1"/>
                    <a:pt x="91955" y="13"/>
                    <a:pt x="91907" y="42"/>
                  </a:cubicBezTo>
                  <a:cubicBezTo>
                    <a:pt x="60701" y="19008"/>
                    <a:pt x="30888" y="40297"/>
                    <a:pt x="39" y="59859"/>
                  </a:cubicBezTo>
                  <a:cubicBezTo>
                    <a:pt x="0" y="59878"/>
                    <a:pt x="16" y="59928"/>
                    <a:pt x="48" y="59928"/>
                  </a:cubicBezTo>
                  <a:cubicBezTo>
                    <a:pt x="56" y="59928"/>
                    <a:pt x="65" y="59925"/>
                    <a:pt x="74" y="59918"/>
                  </a:cubicBezTo>
                  <a:cubicBezTo>
                    <a:pt x="31090" y="40630"/>
                    <a:pt x="61534" y="20366"/>
                    <a:pt x="92181" y="494"/>
                  </a:cubicBezTo>
                  <a:cubicBezTo>
                    <a:pt x="92421" y="344"/>
                    <a:pt x="92275" y="1"/>
                    <a:pt x="920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406;p33">
              <a:extLst>
                <a:ext uri="{FF2B5EF4-FFF2-40B4-BE49-F238E27FC236}">
                  <a16:creationId xmlns:a16="http://schemas.microsoft.com/office/drawing/2014/main" id="{DB4A44DC-7AA6-04D5-070F-1C1D2A3F195D}"/>
                </a:ext>
              </a:extLst>
            </p:cNvPr>
            <p:cNvSpPr/>
            <p:nvPr/>
          </p:nvSpPr>
          <p:spPr>
            <a:xfrm>
              <a:off x="6797775" y="2415725"/>
              <a:ext cx="1048800" cy="675175"/>
            </a:xfrm>
            <a:custGeom>
              <a:avLst/>
              <a:gdLst/>
              <a:ahLst/>
              <a:cxnLst/>
              <a:rect l="l" t="t" r="r" b="b"/>
              <a:pathLst>
                <a:path w="41952" h="27007" extrusionOk="0">
                  <a:moveTo>
                    <a:pt x="41575" y="1"/>
                  </a:moveTo>
                  <a:cubicBezTo>
                    <a:pt x="41532" y="1"/>
                    <a:pt x="41485" y="13"/>
                    <a:pt x="41437" y="42"/>
                  </a:cubicBezTo>
                  <a:cubicBezTo>
                    <a:pt x="27233" y="8281"/>
                    <a:pt x="13898" y="18103"/>
                    <a:pt x="39" y="26926"/>
                  </a:cubicBezTo>
                  <a:cubicBezTo>
                    <a:pt x="1" y="26955"/>
                    <a:pt x="25" y="27007"/>
                    <a:pt x="60" y="27007"/>
                  </a:cubicBezTo>
                  <a:cubicBezTo>
                    <a:pt x="69" y="27007"/>
                    <a:pt x="78" y="27004"/>
                    <a:pt x="87" y="26997"/>
                  </a:cubicBezTo>
                  <a:cubicBezTo>
                    <a:pt x="14101" y="18437"/>
                    <a:pt x="28067" y="9638"/>
                    <a:pt x="41711" y="494"/>
                  </a:cubicBezTo>
                  <a:cubicBezTo>
                    <a:pt x="41951" y="344"/>
                    <a:pt x="41805" y="1"/>
                    <a:pt x="4157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407;p33">
              <a:extLst>
                <a:ext uri="{FF2B5EF4-FFF2-40B4-BE49-F238E27FC236}">
                  <a16:creationId xmlns:a16="http://schemas.microsoft.com/office/drawing/2014/main" id="{A21CC45C-4CA1-122C-B872-662B711EB89B}"/>
                </a:ext>
              </a:extLst>
            </p:cNvPr>
            <p:cNvSpPr/>
            <p:nvPr/>
          </p:nvSpPr>
          <p:spPr>
            <a:xfrm>
              <a:off x="6870650" y="2551725"/>
              <a:ext cx="1048225" cy="674925"/>
            </a:xfrm>
            <a:custGeom>
              <a:avLst/>
              <a:gdLst/>
              <a:ahLst/>
              <a:cxnLst/>
              <a:rect l="l" t="t" r="r" b="b"/>
              <a:pathLst>
                <a:path w="41929" h="26997" extrusionOk="0">
                  <a:moveTo>
                    <a:pt x="41567" y="1"/>
                  </a:moveTo>
                  <a:cubicBezTo>
                    <a:pt x="41523" y="1"/>
                    <a:pt x="41476" y="14"/>
                    <a:pt x="41427" y="43"/>
                  </a:cubicBezTo>
                  <a:cubicBezTo>
                    <a:pt x="27211" y="8270"/>
                    <a:pt x="13876" y="18093"/>
                    <a:pt x="29" y="26915"/>
                  </a:cubicBezTo>
                  <a:cubicBezTo>
                    <a:pt x="1" y="26944"/>
                    <a:pt x="18" y="26996"/>
                    <a:pt x="45" y="26996"/>
                  </a:cubicBezTo>
                  <a:cubicBezTo>
                    <a:pt x="51" y="26996"/>
                    <a:pt x="58" y="26993"/>
                    <a:pt x="65" y="26986"/>
                  </a:cubicBezTo>
                  <a:cubicBezTo>
                    <a:pt x="14091" y="18438"/>
                    <a:pt x="28045" y="9627"/>
                    <a:pt x="41689" y="483"/>
                  </a:cubicBezTo>
                  <a:cubicBezTo>
                    <a:pt x="41929" y="334"/>
                    <a:pt x="41792" y="1"/>
                    <a:pt x="41567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408;p33">
              <a:extLst>
                <a:ext uri="{FF2B5EF4-FFF2-40B4-BE49-F238E27FC236}">
                  <a16:creationId xmlns:a16="http://schemas.microsoft.com/office/drawing/2014/main" id="{15872D84-D652-C77F-F7FA-4914CB997014}"/>
                </a:ext>
              </a:extLst>
            </p:cNvPr>
            <p:cNvSpPr/>
            <p:nvPr/>
          </p:nvSpPr>
          <p:spPr>
            <a:xfrm>
              <a:off x="7852200" y="3844750"/>
              <a:ext cx="342675" cy="213075"/>
            </a:xfrm>
            <a:custGeom>
              <a:avLst/>
              <a:gdLst/>
              <a:ahLst/>
              <a:cxnLst/>
              <a:rect l="l" t="t" r="r" b="b"/>
              <a:pathLst>
                <a:path w="13707" h="8523" extrusionOk="0">
                  <a:moveTo>
                    <a:pt x="13527" y="0"/>
                  </a:moveTo>
                  <a:cubicBezTo>
                    <a:pt x="13507" y="0"/>
                    <a:pt x="13486" y="6"/>
                    <a:pt x="13464" y="19"/>
                  </a:cubicBezTo>
                  <a:cubicBezTo>
                    <a:pt x="8845" y="2602"/>
                    <a:pt x="4499" y="5674"/>
                    <a:pt x="10" y="8472"/>
                  </a:cubicBezTo>
                  <a:cubicBezTo>
                    <a:pt x="1" y="8501"/>
                    <a:pt x="15" y="8523"/>
                    <a:pt x="27" y="8523"/>
                  </a:cubicBezTo>
                  <a:cubicBezTo>
                    <a:pt x="30" y="8523"/>
                    <a:pt x="32" y="8522"/>
                    <a:pt x="34" y="8520"/>
                  </a:cubicBezTo>
                  <a:cubicBezTo>
                    <a:pt x="4606" y="5853"/>
                    <a:pt x="9166" y="3138"/>
                    <a:pt x="13595" y="245"/>
                  </a:cubicBezTo>
                  <a:cubicBezTo>
                    <a:pt x="13707" y="174"/>
                    <a:pt x="13638" y="0"/>
                    <a:pt x="1352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409;p33">
              <a:extLst>
                <a:ext uri="{FF2B5EF4-FFF2-40B4-BE49-F238E27FC236}">
                  <a16:creationId xmlns:a16="http://schemas.microsoft.com/office/drawing/2014/main" id="{51222611-E54C-DA2E-C0B4-37179A35C955}"/>
                </a:ext>
              </a:extLst>
            </p:cNvPr>
            <p:cNvSpPr/>
            <p:nvPr/>
          </p:nvSpPr>
          <p:spPr>
            <a:xfrm>
              <a:off x="7803925" y="3773875"/>
              <a:ext cx="366775" cy="219875"/>
            </a:xfrm>
            <a:custGeom>
              <a:avLst/>
              <a:gdLst/>
              <a:ahLst/>
              <a:cxnLst/>
              <a:rect l="l" t="t" r="r" b="b"/>
              <a:pathLst>
                <a:path w="14671" h="8795" extrusionOk="0">
                  <a:moveTo>
                    <a:pt x="14478" y="1"/>
                  </a:moveTo>
                  <a:cubicBezTo>
                    <a:pt x="14456" y="1"/>
                    <a:pt x="14432" y="7"/>
                    <a:pt x="14407" y="20"/>
                  </a:cubicBezTo>
                  <a:cubicBezTo>
                    <a:pt x="9490" y="2663"/>
                    <a:pt x="4823" y="5866"/>
                    <a:pt x="36" y="8771"/>
                  </a:cubicBezTo>
                  <a:cubicBezTo>
                    <a:pt x="1" y="8771"/>
                    <a:pt x="36" y="8795"/>
                    <a:pt x="48" y="8795"/>
                  </a:cubicBezTo>
                  <a:cubicBezTo>
                    <a:pt x="4930" y="6044"/>
                    <a:pt x="9800" y="3235"/>
                    <a:pt x="14550" y="234"/>
                  </a:cubicBezTo>
                  <a:cubicBezTo>
                    <a:pt x="14670" y="164"/>
                    <a:pt x="14597" y="1"/>
                    <a:pt x="14478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410;p33">
              <a:extLst>
                <a:ext uri="{FF2B5EF4-FFF2-40B4-BE49-F238E27FC236}">
                  <a16:creationId xmlns:a16="http://schemas.microsoft.com/office/drawing/2014/main" id="{F484678D-E192-430F-4C22-F0C8A9B3B53B}"/>
                </a:ext>
              </a:extLst>
            </p:cNvPr>
            <p:cNvSpPr/>
            <p:nvPr/>
          </p:nvSpPr>
          <p:spPr>
            <a:xfrm>
              <a:off x="7360650" y="3715500"/>
              <a:ext cx="1695025" cy="896425"/>
            </a:xfrm>
            <a:custGeom>
              <a:avLst/>
              <a:gdLst/>
              <a:ahLst/>
              <a:cxnLst/>
              <a:rect l="l" t="t" r="r" b="b"/>
              <a:pathLst>
                <a:path w="67801" h="35857" extrusionOk="0">
                  <a:moveTo>
                    <a:pt x="67414" y="0"/>
                  </a:moveTo>
                  <a:cubicBezTo>
                    <a:pt x="67373" y="0"/>
                    <a:pt x="67330" y="10"/>
                    <a:pt x="67286" y="33"/>
                  </a:cubicBezTo>
                  <a:cubicBezTo>
                    <a:pt x="44306" y="10808"/>
                    <a:pt x="22685" y="24381"/>
                    <a:pt x="39" y="35776"/>
                  </a:cubicBezTo>
                  <a:cubicBezTo>
                    <a:pt x="0" y="35805"/>
                    <a:pt x="24" y="35857"/>
                    <a:pt x="60" y="35857"/>
                  </a:cubicBezTo>
                  <a:cubicBezTo>
                    <a:pt x="68" y="35857"/>
                    <a:pt x="78" y="35854"/>
                    <a:pt x="87" y="35847"/>
                  </a:cubicBezTo>
                  <a:cubicBezTo>
                    <a:pt x="22899" y="24739"/>
                    <a:pt x="45057" y="12237"/>
                    <a:pt x="67547" y="474"/>
                  </a:cubicBezTo>
                  <a:cubicBezTo>
                    <a:pt x="67801" y="332"/>
                    <a:pt x="67649" y="0"/>
                    <a:pt x="67414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411;p33">
              <a:extLst>
                <a:ext uri="{FF2B5EF4-FFF2-40B4-BE49-F238E27FC236}">
                  <a16:creationId xmlns:a16="http://schemas.microsoft.com/office/drawing/2014/main" id="{441FDB79-05A4-2D06-CAC9-251CFDC7D655}"/>
                </a:ext>
              </a:extLst>
            </p:cNvPr>
            <p:cNvSpPr/>
            <p:nvPr/>
          </p:nvSpPr>
          <p:spPr>
            <a:xfrm>
              <a:off x="5578950" y="3142425"/>
              <a:ext cx="387875" cy="16700"/>
            </a:xfrm>
            <a:custGeom>
              <a:avLst/>
              <a:gdLst/>
              <a:ahLst/>
              <a:cxnLst/>
              <a:rect l="l" t="t" r="r" b="b"/>
              <a:pathLst>
                <a:path w="15515" h="668" extrusionOk="0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192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412;p33">
              <a:extLst>
                <a:ext uri="{FF2B5EF4-FFF2-40B4-BE49-F238E27FC236}">
                  <a16:creationId xmlns:a16="http://schemas.microsoft.com/office/drawing/2014/main" id="{455D3FF4-7C58-AB2A-DBAE-109BDF757752}"/>
                </a:ext>
              </a:extLst>
            </p:cNvPr>
            <p:cNvSpPr/>
            <p:nvPr/>
          </p:nvSpPr>
          <p:spPr>
            <a:xfrm>
              <a:off x="5553650" y="3224575"/>
              <a:ext cx="387875" cy="16700"/>
            </a:xfrm>
            <a:custGeom>
              <a:avLst/>
              <a:gdLst/>
              <a:ahLst/>
              <a:cxnLst/>
              <a:rect l="l" t="t" r="r" b="b"/>
              <a:pathLst>
                <a:path w="15515" h="668" extrusionOk="0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204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413;p33">
              <a:extLst>
                <a:ext uri="{FF2B5EF4-FFF2-40B4-BE49-F238E27FC236}">
                  <a16:creationId xmlns:a16="http://schemas.microsoft.com/office/drawing/2014/main" id="{249FCDCE-FE9B-E13E-AD36-DD4B73EC6DDC}"/>
                </a:ext>
              </a:extLst>
            </p:cNvPr>
            <p:cNvSpPr/>
            <p:nvPr/>
          </p:nvSpPr>
          <p:spPr>
            <a:xfrm>
              <a:off x="5956075" y="3594525"/>
              <a:ext cx="369125" cy="34025"/>
            </a:xfrm>
            <a:custGeom>
              <a:avLst/>
              <a:gdLst/>
              <a:ahLst/>
              <a:cxnLst/>
              <a:rect l="l" t="t" r="r" b="b"/>
              <a:pathLst>
                <a:path w="14765" h="1361" extrusionOk="0">
                  <a:moveTo>
                    <a:pt x="14521" y="0"/>
                  </a:moveTo>
                  <a:cubicBezTo>
                    <a:pt x="14512" y="0"/>
                    <a:pt x="14501" y="1"/>
                    <a:pt x="14491" y="2"/>
                  </a:cubicBezTo>
                  <a:cubicBezTo>
                    <a:pt x="9704" y="360"/>
                    <a:pt x="4894" y="764"/>
                    <a:pt x="96" y="1205"/>
                  </a:cubicBezTo>
                  <a:cubicBezTo>
                    <a:pt x="4" y="1205"/>
                    <a:pt x="1" y="1360"/>
                    <a:pt x="86" y="1360"/>
                  </a:cubicBezTo>
                  <a:cubicBezTo>
                    <a:pt x="89" y="1360"/>
                    <a:pt x="93" y="1360"/>
                    <a:pt x="96" y="1360"/>
                  </a:cubicBezTo>
                  <a:cubicBezTo>
                    <a:pt x="4894" y="1074"/>
                    <a:pt x="9680" y="764"/>
                    <a:pt x="14491" y="419"/>
                  </a:cubicBezTo>
                  <a:cubicBezTo>
                    <a:pt x="14754" y="408"/>
                    <a:pt x="14764" y="0"/>
                    <a:pt x="14521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414;p33">
              <a:extLst>
                <a:ext uri="{FF2B5EF4-FFF2-40B4-BE49-F238E27FC236}">
                  <a16:creationId xmlns:a16="http://schemas.microsoft.com/office/drawing/2014/main" id="{76587B71-7684-5405-C092-2AF75851A655}"/>
                </a:ext>
              </a:extLst>
            </p:cNvPr>
            <p:cNvSpPr/>
            <p:nvPr/>
          </p:nvSpPr>
          <p:spPr>
            <a:xfrm>
              <a:off x="5977800" y="3636250"/>
              <a:ext cx="387875" cy="16700"/>
            </a:xfrm>
            <a:custGeom>
              <a:avLst/>
              <a:gdLst/>
              <a:ahLst/>
              <a:cxnLst/>
              <a:rect l="l" t="t" r="r" b="b"/>
              <a:pathLst>
                <a:path w="15515" h="668" extrusionOk="0">
                  <a:moveTo>
                    <a:pt x="15252" y="0"/>
                  </a:moveTo>
                  <a:cubicBezTo>
                    <a:pt x="15248" y="0"/>
                    <a:pt x="15245" y="0"/>
                    <a:pt x="15241" y="0"/>
                  </a:cubicBezTo>
                  <a:cubicBezTo>
                    <a:pt x="10205" y="131"/>
                    <a:pt x="5156" y="298"/>
                    <a:pt x="108" y="500"/>
                  </a:cubicBezTo>
                  <a:cubicBezTo>
                    <a:pt x="1" y="500"/>
                    <a:pt x="1" y="667"/>
                    <a:pt x="108" y="667"/>
                  </a:cubicBezTo>
                  <a:cubicBezTo>
                    <a:pt x="5156" y="619"/>
                    <a:pt x="10205" y="536"/>
                    <a:pt x="15241" y="417"/>
                  </a:cubicBezTo>
                  <a:cubicBezTo>
                    <a:pt x="15511" y="417"/>
                    <a:pt x="15515" y="0"/>
                    <a:pt x="1525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415;p33">
              <a:extLst>
                <a:ext uri="{FF2B5EF4-FFF2-40B4-BE49-F238E27FC236}">
                  <a16:creationId xmlns:a16="http://schemas.microsoft.com/office/drawing/2014/main" id="{D9B722E9-0CD2-2A75-1A70-A0FA6CD46AF2}"/>
                </a:ext>
              </a:extLst>
            </p:cNvPr>
            <p:cNvSpPr/>
            <p:nvPr/>
          </p:nvSpPr>
          <p:spPr>
            <a:xfrm>
              <a:off x="6278150" y="3914500"/>
              <a:ext cx="369100" cy="34000"/>
            </a:xfrm>
            <a:custGeom>
              <a:avLst/>
              <a:gdLst/>
              <a:ahLst/>
              <a:cxnLst/>
              <a:rect l="l" t="t" r="r" b="b"/>
              <a:pathLst>
                <a:path w="14764" h="1360" extrusionOk="0">
                  <a:moveTo>
                    <a:pt x="14531" y="1"/>
                  </a:moveTo>
                  <a:cubicBezTo>
                    <a:pt x="14522" y="1"/>
                    <a:pt x="14512" y="1"/>
                    <a:pt x="14502" y="3"/>
                  </a:cubicBezTo>
                  <a:cubicBezTo>
                    <a:pt x="9704" y="360"/>
                    <a:pt x="4894" y="765"/>
                    <a:pt x="107" y="1205"/>
                  </a:cubicBezTo>
                  <a:cubicBezTo>
                    <a:pt x="104" y="1205"/>
                    <a:pt x="100" y="1205"/>
                    <a:pt x="97" y="1205"/>
                  </a:cubicBezTo>
                  <a:cubicBezTo>
                    <a:pt x="0" y="1205"/>
                    <a:pt x="4" y="1360"/>
                    <a:pt x="107" y="1360"/>
                  </a:cubicBezTo>
                  <a:cubicBezTo>
                    <a:pt x="4894" y="1074"/>
                    <a:pt x="9704" y="765"/>
                    <a:pt x="14502" y="419"/>
                  </a:cubicBezTo>
                  <a:cubicBezTo>
                    <a:pt x="14754" y="408"/>
                    <a:pt x="14764" y="1"/>
                    <a:pt x="1453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416;p33">
              <a:extLst>
                <a:ext uri="{FF2B5EF4-FFF2-40B4-BE49-F238E27FC236}">
                  <a16:creationId xmlns:a16="http://schemas.microsoft.com/office/drawing/2014/main" id="{7CF12D9A-86CB-D51B-93AC-974C21D80B35}"/>
                </a:ext>
              </a:extLst>
            </p:cNvPr>
            <p:cNvSpPr/>
            <p:nvPr/>
          </p:nvSpPr>
          <p:spPr>
            <a:xfrm>
              <a:off x="6306425" y="3956225"/>
              <a:ext cx="381025" cy="14025"/>
            </a:xfrm>
            <a:custGeom>
              <a:avLst/>
              <a:gdLst/>
              <a:ahLst/>
              <a:cxnLst/>
              <a:rect l="l" t="t" r="r" b="b"/>
              <a:pathLst>
                <a:path w="15241" h="561" extrusionOk="0">
                  <a:moveTo>
                    <a:pt x="14989" y="0"/>
                  </a:moveTo>
                  <a:cubicBezTo>
                    <a:pt x="14986" y="0"/>
                    <a:pt x="14982" y="0"/>
                    <a:pt x="14978" y="1"/>
                  </a:cubicBezTo>
                  <a:cubicBezTo>
                    <a:pt x="10014" y="132"/>
                    <a:pt x="5061" y="203"/>
                    <a:pt x="108" y="417"/>
                  </a:cubicBezTo>
                  <a:cubicBezTo>
                    <a:pt x="104" y="417"/>
                    <a:pt x="100" y="417"/>
                    <a:pt x="96" y="417"/>
                  </a:cubicBezTo>
                  <a:cubicBezTo>
                    <a:pt x="0" y="417"/>
                    <a:pt x="4" y="560"/>
                    <a:pt x="108" y="560"/>
                  </a:cubicBezTo>
                  <a:cubicBezTo>
                    <a:pt x="5061" y="524"/>
                    <a:pt x="10014" y="524"/>
                    <a:pt x="14978" y="417"/>
                  </a:cubicBezTo>
                  <a:cubicBezTo>
                    <a:pt x="15237" y="417"/>
                    <a:pt x="15240" y="0"/>
                    <a:pt x="14989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417;p33">
              <a:extLst>
                <a:ext uri="{FF2B5EF4-FFF2-40B4-BE49-F238E27FC236}">
                  <a16:creationId xmlns:a16="http://schemas.microsoft.com/office/drawing/2014/main" id="{10B182F0-4299-F23D-25C0-D8262AF00DEA}"/>
                </a:ext>
              </a:extLst>
            </p:cNvPr>
            <p:cNvSpPr/>
            <p:nvPr/>
          </p:nvSpPr>
          <p:spPr>
            <a:xfrm>
              <a:off x="6610525" y="4234475"/>
              <a:ext cx="358800" cy="33125"/>
            </a:xfrm>
            <a:custGeom>
              <a:avLst/>
              <a:gdLst/>
              <a:ahLst/>
              <a:cxnLst/>
              <a:rect l="l" t="t" r="r" b="b"/>
              <a:pathLst>
                <a:path w="14352" h="1325" extrusionOk="0">
                  <a:moveTo>
                    <a:pt x="14119" y="1"/>
                  </a:moveTo>
                  <a:cubicBezTo>
                    <a:pt x="14110" y="1"/>
                    <a:pt x="14100" y="1"/>
                    <a:pt x="14090" y="3"/>
                  </a:cubicBezTo>
                  <a:cubicBezTo>
                    <a:pt x="9434" y="360"/>
                    <a:pt x="4767" y="741"/>
                    <a:pt x="112" y="1182"/>
                  </a:cubicBezTo>
                  <a:cubicBezTo>
                    <a:pt x="105" y="1180"/>
                    <a:pt x="99" y="1179"/>
                    <a:pt x="94" y="1179"/>
                  </a:cubicBezTo>
                  <a:cubicBezTo>
                    <a:pt x="14" y="1179"/>
                    <a:pt x="1" y="1324"/>
                    <a:pt x="112" y="1324"/>
                  </a:cubicBezTo>
                  <a:cubicBezTo>
                    <a:pt x="4767" y="1063"/>
                    <a:pt x="9434" y="741"/>
                    <a:pt x="14090" y="420"/>
                  </a:cubicBezTo>
                  <a:cubicBezTo>
                    <a:pt x="14341" y="408"/>
                    <a:pt x="14351" y="1"/>
                    <a:pt x="1411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418;p33">
              <a:extLst>
                <a:ext uri="{FF2B5EF4-FFF2-40B4-BE49-F238E27FC236}">
                  <a16:creationId xmlns:a16="http://schemas.microsoft.com/office/drawing/2014/main" id="{8B5EF7E4-19AE-5DF8-09EE-3F736CD297DA}"/>
                </a:ext>
              </a:extLst>
            </p:cNvPr>
            <p:cNvSpPr/>
            <p:nvPr/>
          </p:nvSpPr>
          <p:spPr>
            <a:xfrm>
              <a:off x="6636225" y="4275875"/>
              <a:ext cx="373575" cy="16425"/>
            </a:xfrm>
            <a:custGeom>
              <a:avLst/>
              <a:gdLst/>
              <a:ahLst/>
              <a:cxnLst/>
              <a:rect l="l" t="t" r="r" b="b"/>
              <a:pathLst>
                <a:path w="14943" h="657" extrusionOk="0">
                  <a:moveTo>
                    <a:pt x="14690" y="1"/>
                  </a:moveTo>
                  <a:cubicBezTo>
                    <a:pt x="14683" y="1"/>
                    <a:pt x="14676" y="1"/>
                    <a:pt x="14669" y="2"/>
                  </a:cubicBezTo>
                  <a:cubicBezTo>
                    <a:pt x="9799" y="133"/>
                    <a:pt x="4953" y="299"/>
                    <a:pt x="96" y="490"/>
                  </a:cubicBezTo>
                  <a:cubicBezTo>
                    <a:pt x="0" y="502"/>
                    <a:pt x="0" y="657"/>
                    <a:pt x="96" y="657"/>
                  </a:cubicBezTo>
                  <a:cubicBezTo>
                    <a:pt x="4965" y="609"/>
                    <a:pt x="9823" y="538"/>
                    <a:pt x="14669" y="419"/>
                  </a:cubicBezTo>
                  <a:cubicBezTo>
                    <a:pt x="14936" y="419"/>
                    <a:pt x="14943" y="1"/>
                    <a:pt x="1469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419;p33">
              <a:extLst>
                <a:ext uri="{FF2B5EF4-FFF2-40B4-BE49-F238E27FC236}">
                  <a16:creationId xmlns:a16="http://schemas.microsoft.com/office/drawing/2014/main" id="{3DFCF358-BA32-5423-E44A-455B9A2583A8}"/>
                </a:ext>
              </a:extLst>
            </p:cNvPr>
            <p:cNvSpPr/>
            <p:nvPr/>
          </p:nvSpPr>
          <p:spPr>
            <a:xfrm>
              <a:off x="7054150" y="4605650"/>
              <a:ext cx="315150" cy="86025"/>
            </a:xfrm>
            <a:custGeom>
              <a:avLst/>
              <a:gdLst/>
              <a:ahLst/>
              <a:cxnLst/>
              <a:rect l="l" t="t" r="r" b="b"/>
              <a:pathLst>
                <a:path w="12606" h="3441" extrusionOk="0">
                  <a:moveTo>
                    <a:pt x="12329" y="1"/>
                  </a:moveTo>
                  <a:cubicBezTo>
                    <a:pt x="12305" y="1"/>
                    <a:pt x="12279" y="5"/>
                    <a:pt x="12251" y="15"/>
                  </a:cubicBezTo>
                  <a:cubicBezTo>
                    <a:pt x="8263" y="1491"/>
                    <a:pt x="3953" y="1456"/>
                    <a:pt x="83" y="3289"/>
                  </a:cubicBezTo>
                  <a:cubicBezTo>
                    <a:pt x="0" y="3320"/>
                    <a:pt x="61" y="3441"/>
                    <a:pt x="134" y="3441"/>
                  </a:cubicBezTo>
                  <a:cubicBezTo>
                    <a:pt x="144" y="3441"/>
                    <a:pt x="156" y="3438"/>
                    <a:pt x="167" y="3432"/>
                  </a:cubicBezTo>
                  <a:cubicBezTo>
                    <a:pt x="4072" y="1753"/>
                    <a:pt x="8406" y="1872"/>
                    <a:pt x="12370" y="420"/>
                  </a:cubicBezTo>
                  <a:cubicBezTo>
                    <a:pt x="12606" y="345"/>
                    <a:pt x="12543" y="1"/>
                    <a:pt x="1232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420;p33">
              <a:extLst>
                <a:ext uri="{FF2B5EF4-FFF2-40B4-BE49-F238E27FC236}">
                  <a16:creationId xmlns:a16="http://schemas.microsoft.com/office/drawing/2014/main" id="{50686CA7-658E-19C9-75C1-31426569949F}"/>
                </a:ext>
              </a:extLst>
            </p:cNvPr>
            <p:cNvSpPr/>
            <p:nvPr/>
          </p:nvSpPr>
          <p:spPr>
            <a:xfrm>
              <a:off x="5555225" y="3234550"/>
              <a:ext cx="1511125" cy="1461325"/>
            </a:xfrm>
            <a:custGeom>
              <a:avLst/>
              <a:gdLst/>
              <a:ahLst/>
              <a:cxnLst/>
              <a:rect l="l" t="t" r="r" b="b"/>
              <a:pathLst>
                <a:path w="60445" h="58453" extrusionOk="0">
                  <a:moveTo>
                    <a:pt x="114" y="0"/>
                  </a:moveTo>
                  <a:cubicBezTo>
                    <a:pt x="54" y="0"/>
                    <a:pt x="1" y="70"/>
                    <a:pt x="57" y="126"/>
                  </a:cubicBezTo>
                  <a:cubicBezTo>
                    <a:pt x="19821" y="19724"/>
                    <a:pt x="40026" y="38893"/>
                    <a:pt x="59933" y="58383"/>
                  </a:cubicBezTo>
                  <a:cubicBezTo>
                    <a:pt x="59984" y="58432"/>
                    <a:pt x="60041" y="58452"/>
                    <a:pt x="60095" y="58452"/>
                  </a:cubicBezTo>
                  <a:cubicBezTo>
                    <a:pt x="60282" y="58452"/>
                    <a:pt x="60444" y="58213"/>
                    <a:pt x="60278" y="58038"/>
                  </a:cubicBezTo>
                  <a:cubicBezTo>
                    <a:pt x="40407" y="38512"/>
                    <a:pt x="20333" y="19212"/>
                    <a:pt x="164" y="19"/>
                  </a:cubicBezTo>
                  <a:cubicBezTo>
                    <a:pt x="148" y="6"/>
                    <a:pt x="13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421;p33">
              <a:extLst>
                <a:ext uri="{FF2B5EF4-FFF2-40B4-BE49-F238E27FC236}">
                  <a16:creationId xmlns:a16="http://schemas.microsoft.com/office/drawing/2014/main" id="{E1D1D9F8-42ED-B727-B9E6-3F0219225F72}"/>
                </a:ext>
              </a:extLst>
            </p:cNvPr>
            <p:cNvSpPr/>
            <p:nvPr/>
          </p:nvSpPr>
          <p:spPr>
            <a:xfrm>
              <a:off x="5937000" y="3232150"/>
              <a:ext cx="1420750" cy="1383350"/>
            </a:xfrm>
            <a:custGeom>
              <a:avLst/>
              <a:gdLst/>
              <a:ahLst/>
              <a:cxnLst/>
              <a:rect l="l" t="t" r="r" b="b"/>
              <a:pathLst>
                <a:path w="56830" h="55334" extrusionOk="0">
                  <a:moveTo>
                    <a:pt x="97" y="1"/>
                  </a:moveTo>
                  <a:cubicBezTo>
                    <a:pt x="42" y="1"/>
                    <a:pt x="0" y="69"/>
                    <a:pt x="37" y="115"/>
                  </a:cubicBezTo>
                  <a:cubicBezTo>
                    <a:pt x="18683" y="18617"/>
                    <a:pt x="37530" y="36905"/>
                    <a:pt x="56318" y="55264"/>
                  </a:cubicBezTo>
                  <a:cubicBezTo>
                    <a:pt x="56369" y="55313"/>
                    <a:pt x="56426" y="55333"/>
                    <a:pt x="56481" y="55333"/>
                  </a:cubicBezTo>
                  <a:cubicBezTo>
                    <a:pt x="56667" y="55333"/>
                    <a:pt x="56829" y="55094"/>
                    <a:pt x="56664" y="54919"/>
                  </a:cubicBezTo>
                  <a:cubicBezTo>
                    <a:pt x="37923" y="36524"/>
                    <a:pt x="19183" y="18117"/>
                    <a:pt x="145" y="20"/>
                  </a:cubicBezTo>
                  <a:cubicBezTo>
                    <a:pt x="129" y="6"/>
                    <a:pt x="11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422;p33">
              <a:extLst>
                <a:ext uri="{FF2B5EF4-FFF2-40B4-BE49-F238E27FC236}">
                  <a16:creationId xmlns:a16="http://schemas.microsoft.com/office/drawing/2014/main" id="{05987F17-D352-163C-41D0-0A5BB87BC12A}"/>
                </a:ext>
              </a:extLst>
            </p:cNvPr>
            <p:cNvSpPr/>
            <p:nvPr/>
          </p:nvSpPr>
          <p:spPr>
            <a:xfrm>
              <a:off x="5996625" y="3200350"/>
              <a:ext cx="1421150" cy="1383425"/>
            </a:xfrm>
            <a:custGeom>
              <a:avLst/>
              <a:gdLst/>
              <a:ahLst/>
              <a:cxnLst/>
              <a:rect l="l" t="t" r="r" b="b"/>
              <a:pathLst>
                <a:path w="56846" h="55337" extrusionOk="0">
                  <a:moveTo>
                    <a:pt x="113" y="0"/>
                  </a:moveTo>
                  <a:cubicBezTo>
                    <a:pt x="49" y="0"/>
                    <a:pt x="1" y="77"/>
                    <a:pt x="57" y="125"/>
                  </a:cubicBezTo>
                  <a:cubicBezTo>
                    <a:pt x="18691" y="18627"/>
                    <a:pt x="37550" y="36915"/>
                    <a:pt x="56326" y="55262"/>
                  </a:cubicBezTo>
                  <a:cubicBezTo>
                    <a:pt x="56379" y="55315"/>
                    <a:pt x="56437" y="55336"/>
                    <a:pt x="56493" y="55336"/>
                  </a:cubicBezTo>
                  <a:cubicBezTo>
                    <a:pt x="56681" y="55336"/>
                    <a:pt x="56846" y="55094"/>
                    <a:pt x="56672" y="54929"/>
                  </a:cubicBezTo>
                  <a:cubicBezTo>
                    <a:pt x="37931" y="36534"/>
                    <a:pt x="19191" y="18115"/>
                    <a:pt x="165" y="18"/>
                  </a:cubicBezTo>
                  <a:cubicBezTo>
                    <a:pt x="147" y="5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423;p33">
              <a:extLst>
                <a:ext uri="{FF2B5EF4-FFF2-40B4-BE49-F238E27FC236}">
                  <a16:creationId xmlns:a16="http://schemas.microsoft.com/office/drawing/2014/main" id="{05B4CD34-B1CC-165F-F255-26A1565B65AB}"/>
                </a:ext>
              </a:extLst>
            </p:cNvPr>
            <p:cNvSpPr/>
            <p:nvPr/>
          </p:nvSpPr>
          <p:spPr>
            <a:xfrm>
              <a:off x="8195925" y="1650425"/>
              <a:ext cx="857925" cy="2077025"/>
            </a:xfrm>
            <a:custGeom>
              <a:avLst/>
              <a:gdLst/>
              <a:ahLst/>
              <a:cxnLst/>
              <a:rect l="l" t="t" r="r" b="b"/>
              <a:pathLst>
                <a:path w="34317" h="83081" extrusionOk="0">
                  <a:moveTo>
                    <a:pt x="121" y="0"/>
                  </a:moveTo>
                  <a:cubicBezTo>
                    <a:pt x="61" y="0"/>
                    <a:pt x="1" y="45"/>
                    <a:pt x="37" y="102"/>
                  </a:cubicBezTo>
                  <a:cubicBezTo>
                    <a:pt x="11288" y="27713"/>
                    <a:pt x="22456" y="55347"/>
                    <a:pt x="33791" y="82934"/>
                  </a:cubicBezTo>
                  <a:cubicBezTo>
                    <a:pt x="33838" y="83036"/>
                    <a:pt x="33936" y="83081"/>
                    <a:pt x="34030" y="83081"/>
                  </a:cubicBezTo>
                  <a:cubicBezTo>
                    <a:pt x="34177" y="83081"/>
                    <a:pt x="34316" y="82974"/>
                    <a:pt x="34244" y="82815"/>
                  </a:cubicBezTo>
                  <a:cubicBezTo>
                    <a:pt x="22980" y="55204"/>
                    <a:pt x="11729" y="27582"/>
                    <a:pt x="216" y="66"/>
                  </a:cubicBezTo>
                  <a:cubicBezTo>
                    <a:pt x="201" y="19"/>
                    <a:pt x="16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424;p33">
              <a:extLst>
                <a:ext uri="{FF2B5EF4-FFF2-40B4-BE49-F238E27FC236}">
                  <a16:creationId xmlns:a16="http://schemas.microsoft.com/office/drawing/2014/main" id="{6F11DD70-C2DD-BE4D-A6FE-7CDEB2F843F6}"/>
                </a:ext>
              </a:extLst>
            </p:cNvPr>
            <p:cNvSpPr/>
            <p:nvPr/>
          </p:nvSpPr>
          <p:spPr>
            <a:xfrm>
              <a:off x="7946125" y="3287375"/>
              <a:ext cx="372750" cy="826200"/>
            </a:xfrm>
            <a:custGeom>
              <a:avLst/>
              <a:gdLst/>
              <a:ahLst/>
              <a:cxnLst/>
              <a:rect l="l" t="t" r="r" b="b"/>
              <a:pathLst>
                <a:path w="14910" h="33048" extrusionOk="0">
                  <a:moveTo>
                    <a:pt x="288" y="1"/>
                  </a:moveTo>
                  <a:cubicBezTo>
                    <a:pt x="153" y="1"/>
                    <a:pt x="0" y="156"/>
                    <a:pt x="75" y="323"/>
                  </a:cubicBezTo>
                  <a:cubicBezTo>
                    <a:pt x="4850" y="11205"/>
                    <a:pt x="9612" y="22075"/>
                    <a:pt x="14422" y="32934"/>
                  </a:cubicBezTo>
                  <a:cubicBezTo>
                    <a:pt x="14459" y="33014"/>
                    <a:pt x="14522" y="33048"/>
                    <a:pt x="14589" y="33048"/>
                  </a:cubicBezTo>
                  <a:cubicBezTo>
                    <a:pt x="14740" y="33048"/>
                    <a:pt x="14910" y="32877"/>
                    <a:pt x="14827" y="32696"/>
                  </a:cubicBezTo>
                  <a:cubicBezTo>
                    <a:pt x="10053" y="21825"/>
                    <a:pt x="5243" y="10967"/>
                    <a:pt x="433" y="97"/>
                  </a:cubicBezTo>
                  <a:cubicBezTo>
                    <a:pt x="400" y="29"/>
                    <a:pt x="346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425;p33">
              <a:extLst>
                <a:ext uri="{FF2B5EF4-FFF2-40B4-BE49-F238E27FC236}">
                  <a16:creationId xmlns:a16="http://schemas.microsoft.com/office/drawing/2014/main" id="{16D308B9-EAF0-42CE-99B7-77F729FAAD84}"/>
                </a:ext>
              </a:extLst>
            </p:cNvPr>
            <p:cNvSpPr/>
            <p:nvPr/>
          </p:nvSpPr>
          <p:spPr>
            <a:xfrm>
              <a:off x="7687075" y="2698525"/>
              <a:ext cx="172025" cy="373000"/>
            </a:xfrm>
            <a:custGeom>
              <a:avLst/>
              <a:gdLst/>
              <a:ahLst/>
              <a:cxnLst/>
              <a:rect l="l" t="t" r="r" b="b"/>
              <a:pathLst>
                <a:path w="6881" h="14920" extrusionOk="0">
                  <a:moveTo>
                    <a:pt x="231" y="0"/>
                  </a:moveTo>
                  <a:cubicBezTo>
                    <a:pt x="120" y="0"/>
                    <a:pt x="0" y="122"/>
                    <a:pt x="67" y="255"/>
                  </a:cubicBezTo>
                  <a:lnTo>
                    <a:pt x="6449" y="14816"/>
                  </a:lnTo>
                  <a:cubicBezTo>
                    <a:pt x="6482" y="14889"/>
                    <a:pt x="6539" y="14920"/>
                    <a:pt x="6598" y="14920"/>
                  </a:cubicBezTo>
                  <a:cubicBezTo>
                    <a:pt x="6732" y="14920"/>
                    <a:pt x="6880" y="14767"/>
                    <a:pt x="6806" y="14602"/>
                  </a:cubicBezTo>
                  <a:cubicBezTo>
                    <a:pt x="4663" y="9768"/>
                    <a:pt x="2508" y="4910"/>
                    <a:pt x="353" y="76"/>
                  </a:cubicBezTo>
                  <a:cubicBezTo>
                    <a:pt x="324" y="22"/>
                    <a:pt x="278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426;p33">
              <a:extLst>
                <a:ext uri="{FF2B5EF4-FFF2-40B4-BE49-F238E27FC236}">
                  <a16:creationId xmlns:a16="http://schemas.microsoft.com/office/drawing/2014/main" id="{2D8D0280-D410-A779-ABFD-F366A52FFF4C}"/>
                </a:ext>
              </a:extLst>
            </p:cNvPr>
            <p:cNvSpPr/>
            <p:nvPr/>
          </p:nvSpPr>
          <p:spPr>
            <a:xfrm>
              <a:off x="7480450" y="2230125"/>
              <a:ext cx="151475" cy="329500"/>
            </a:xfrm>
            <a:custGeom>
              <a:avLst/>
              <a:gdLst/>
              <a:ahLst/>
              <a:cxnLst/>
              <a:rect l="l" t="t" r="r" b="b"/>
              <a:pathLst>
                <a:path w="6059" h="13180" extrusionOk="0">
                  <a:moveTo>
                    <a:pt x="129" y="1"/>
                  </a:moveTo>
                  <a:cubicBezTo>
                    <a:pt x="63" y="1"/>
                    <a:pt x="1" y="66"/>
                    <a:pt x="33" y="131"/>
                  </a:cubicBezTo>
                  <a:cubicBezTo>
                    <a:pt x="1938" y="4453"/>
                    <a:pt x="3831" y="8763"/>
                    <a:pt x="5736" y="13097"/>
                  </a:cubicBezTo>
                  <a:cubicBezTo>
                    <a:pt x="5760" y="13155"/>
                    <a:pt x="5804" y="13179"/>
                    <a:pt x="5851" y="13179"/>
                  </a:cubicBezTo>
                  <a:cubicBezTo>
                    <a:pt x="5949" y="13179"/>
                    <a:pt x="6059" y="13075"/>
                    <a:pt x="6010" y="12954"/>
                  </a:cubicBezTo>
                  <a:cubicBezTo>
                    <a:pt x="4081" y="8644"/>
                    <a:pt x="2153" y="4346"/>
                    <a:pt x="212" y="48"/>
                  </a:cubicBezTo>
                  <a:cubicBezTo>
                    <a:pt x="189" y="14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427;p33">
              <a:extLst>
                <a:ext uri="{FF2B5EF4-FFF2-40B4-BE49-F238E27FC236}">
                  <a16:creationId xmlns:a16="http://schemas.microsoft.com/office/drawing/2014/main" id="{9268A6E5-CC9D-7F43-F451-FDB9EF208FE6}"/>
                </a:ext>
              </a:extLst>
            </p:cNvPr>
            <p:cNvSpPr/>
            <p:nvPr/>
          </p:nvSpPr>
          <p:spPr>
            <a:xfrm>
              <a:off x="7527125" y="3592375"/>
              <a:ext cx="481825" cy="684050"/>
            </a:xfrm>
            <a:custGeom>
              <a:avLst/>
              <a:gdLst/>
              <a:ahLst/>
              <a:cxnLst/>
              <a:rect l="l" t="t" r="r" b="b"/>
              <a:pathLst>
                <a:path w="19273" h="27362" extrusionOk="0">
                  <a:moveTo>
                    <a:pt x="319" y="0"/>
                  </a:moveTo>
                  <a:cubicBezTo>
                    <a:pt x="158" y="0"/>
                    <a:pt x="1" y="154"/>
                    <a:pt x="119" y="315"/>
                  </a:cubicBezTo>
                  <a:cubicBezTo>
                    <a:pt x="6310" y="9304"/>
                    <a:pt x="12525" y="18305"/>
                    <a:pt x="18752" y="27259"/>
                  </a:cubicBezTo>
                  <a:cubicBezTo>
                    <a:pt x="18803" y="27331"/>
                    <a:pt x="18876" y="27362"/>
                    <a:pt x="18948" y="27362"/>
                  </a:cubicBezTo>
                  <a:cubicBezTo>
                    <a:pt x="19113" y="27362"/>
                    <a:pt x="19273" y="27203"/>
                    <a:pt x="19157" y="27020"/>
                  </a:cubicBezTo>
                  <a:cubicBezTo>
                    <a:pt x="12954" y="18031"/>
                    <a:pt x="6715" y="9066"/>
                    <a:pt x="500" y="88"/>
                  </a:cubicBezTo>
                  <a:cubicBezTo>
                    <a:pt x="451" y="26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428;p33">
              <a:extLst>
                <a:ext uri="{FF2B5EF4-FFF2-40B4-BE49-F238E27FC236}">
                  <a16:creationId xmlns:a16="http://schemas.microsoft.com/office/drawing/2014/main" id="{C2BC90A3-D3F6-29E8-DB97-27A66BAE6E2F}"/>
                </a:ext>
              </a:extLst>
            </p:cNvPr>
            <p:cNvSpPr/>
            <p:nvPr/>
          </p:nvSpPr>
          <p:spPr>
            <a:xfrm>
              <a:off x="7147600" y="3042600"/>
              <a:ext cx="178350" cy="247875"/>
            </a:xfrm>
            <a:custGeom>
              <a:avLst/>
              <a:gdLst/>
              <a:ahLst/>
              <a:cxnLst/>
              <a:rect l="l" t="t" r="r" b="b"/>
              <a:pathLst>
                <a:path w="7134" h="9915" extrusionOk="0">
                  <a:moveTo>
                    <a:pt x="222" y="0"/>
                  </a:moveTo>
                  <a:cubicBezTo>
                    <a:pt x="109" y="0"/>
                    <a:pt x="1" y="119"/>
                    <a:pt x="84" y="243"/>
                  </a:cubicBezTo>
                  <a:cubicBezTo>
                    <a:pt x="2286" y="3446"/>
                    <a:pt x="4489" y="6625"/>
                    <a:pt x="6692" y="9828"/>
                  </a:cubicBezTo>
                  <a:cubicBezTo>
                    <a:pt x="6735" y="9889"/>
                    <a:pt x="6796" y="9914"/>
                    <a:pt x="6857" y="9914"/>
                  </a:cubicBezTo>
                  <a:cubicBezTo>
                    <a:pt x="6997" y="9914"/>
                    <a:pt x="7133" y="9779"/>
                    <a:pt x="7025" y="9637"/>
                  </a:cubicBezTo>
                  <a:cubicBezTo>
                    <a:pt x="4811" y="6447"/>
                    <a:pt x="2596" y="3268"/>
                    <a:pt x="358" y="77"/>
                  </a:cubicBezTo>
                  <a:cubicBezTo>
                    <a:pt x="322" y="23"/>
                    <a:pt x="271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429;p33">
              <a:extLst>
                <a:ext uri="{FF2B5EF4-FFF2-40B4-BE49-F238E27FC236}">
                  <a16:creationId xmlns:a16="http://schemas.microsoft.com/office/drawing/2014/main" id="{7BBE5535-E2B6-BAC0-F5EB-D5B8DA8BF288}"/>
                </a:ext>
              </a:extLst>
            </p:cNvPr>
            <p:cNvSpPr/>
            <p:nvPr/>
          </p:nvSpPr>
          <p:spPr>
            <a:xfrm>
              <a:off x="6860225" y="2627800"/>
              <a:ext cx="211900" cy="298800"/>
            </a:xfrm>
            <a:custGeom>
              <a:avLst/>
              <a:gdLst/>
              <a:ahLst/>
              <a:cxnLst/>
              <a:rect l="l" t="t" r="r" b="b"/>
              <a:pathLst>
                <a:path w="8476" h="11952" extrusionOk="0">
                  <a:moveTo>
                    <a:pt x="118" y="1"/>
                  </a:moveTo>
                  <a:cubicBezTo>
                    <a:pt x="56" y="1"/>
                    <a:pt x="1" y="69"/>
                    <a:pt x="42" y="143"/>
                  </a:cubicBezTo>
                  <a:cubicBezTo>
                    <a:pt x="2744" y="4048"/>
                    <a:pt x="5447" y="7965"/>
                    <a:pt x="8138" y="11882"/>
                  </a:cubicBezTo>
                  <a:cubicBezTo>
                    <a:pt x="8169" y="11932"/>
                    <a:pt x="8215" y="11952"/>
                    <a:pt x="8260" y="11952"/>
                  </a:cubicBezTo>
                  <a:cubicBezTo>
                    <a:pt x="8367" y="11952"/>
                    <a:pt x="8475" y="11837"/>
                    <a:pt x="8400" y="11728"/>
                  </a:cubicBezTo>
                  <a:cubicBezTo>
                    <a:pt x="5685" y="7834"/>
                    <a:pt x="2935" y="3953"/>
                    <a:pt x="196" y="48"/>
                  </a:cubicBezTo>
                  <a:cubicBezTo>
                    <a:pt x="174" y="14"/>
                    <a:pt x="14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430;p33">
              <a:extLst>
                <a:ext uri="{FF2B5EF4-FFF2-40B4-BE49-F238E27FC236}">
                  <a16:creationId xmlns:a16="http://schemas.microsoft.com/office/drawing/2014/main" id="{2635E17E-DB2F-9F7F-8FD2-BCAD1852C007}"/>
                </a:ext>
              </a:extLst>
            </p:cNvPr>
            <p:cNvSpPr/>
            <p:nvPr/>
          </p:nvSpPr>
          <p:spPr>
            <a:xfrm>
              <a:off x="4946400" y="2054250"/>
              <a:ext cx="58800" cy="37775"/>
            </a:xfrm>
            <a:custGeom>
              <a:avLst/>
              <a:gdLst/>
              <a:ahLst/>
              <a:cxnLst/>
              <a:rect l="l" t="t" r="r" b="b"/>
              <a:pathLst>
                <a:path w="2352" h="1511" extrusionOk="0">
                  <a:moveTo>
                    <a:pt x="2144" y="0"/>
                  </a:moveTo>
                  <a:cubicBezTo>
                    <a:pt x="2126" y="0"/>
                    <a:pt x="2106" y="3"/>
                    <a:pt x="2085" y="11"/>
                  </a:cubicBezTo>
                  <a:cubicBezTo>
                    <a:pt x="1335" y="320"/>
                    <a:pt x="561" y="725"/>
                    <a:pt x="37" y="1380"/>
                  </a:cubicBezTo>
                  <a:cubicBezTo>
                    <a:pt x="1" y="1435"/>
                    <a:pt x="48" y="1511"/>
                    <a:pt x="105" y="1511"/>
                  </a:cubicBezTo>
                  <a:cubicBezTo>
                    <a:pt x="122" y="1511"/>
                    <a:pt x="140" y="1504"/>
                    <a:pt x="156" y="1487"/>
                  </a:cubicBezTo>
                  <a:cubicBezTo>
                    <a:pt x="692" y="904"/>
                    <a:pt x="1454" y="558"/>
                    <a:pt x="2181" y="308"/>
                  </a:cubicBezTo>
                  <a:cubicBezTo>
                    <a:pt x="2352" y="255"/>
                    <a:pt x="2302" y="0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431;p33">
              <a:extLst>
                <a:ext uri="{FF2B5EF4-FFF2-40B4-BE49-F238E27FC236}">
                  <a16:creationId xmlns:a16="http://schemas.microsoft.com/office/drawing/2014/main" id="{4FA331BD-D64C-2883-9D15-8F7F823DD353}"/>
                </a:ext>
              </a:extLst>
            </p:cNvPr>
            <p:cNvSpPr/>
            <p:nvPr/>
          </p:nvSpPr>
          <p:spPr>
            <a:xfrm>
              <a:off x="5006900" y="2054700"/>
              <a:ext cx="352775" cy="144925"/>
            </a:xfrm>
            <a:custGeom>
              <a:avLst/>
              <a:gdLst/>
              <a:ahLst/>
              <a:cxnLst/>
              <a:rect l="l" t="t" r="r" b="b"/>
              <a:pathLst>
                <a:path w="14111" h="5797" extrusionOk="0">
                  <a:moveTo>
                    <a:pt x="3532" y="1"/>
                  </a:moveTo>
                  <a:cubicBezTo>
                    <a:pt x="2337" y="1"/>
                    <a:pt x="1168" y="285"/>
                    <a:pt x="82" y="957"/>
                  </a:cubicBezTo>
                  <a:cubicBezTo>
                    <a:pt x="0" y="1008"/>
                    <a:pt x="59" y="1148"/>
                    <a:pt x="153" y="1148"/>
                  </a:cubicBezTo>
                  <a:cubicBezTo>
                    <a:pt x="168" y="1148"/>
                    <a:pt x="184" y="1144"/>
                    <a:pt x="201" y="1136"/>
                  </a:cubicBezTo>
                  <a:cubicBezTo>
                    <a:pt x="1215" y="594"/>
                    <a:pt x="2267" y="361"/>
                    <a:pt x="3326" y="361"/>
                  </a:cubicBezTo>
                  <a:cubicBezTo>
                    <a:pt x="7106" y="361"/>
                    <a:pt x="10979" y="3320"/>
                    <a:pt x="13536" y="5720"/>
                  </a:cubicBezTo>
                  <a:cubicBezTo>
                    <a:pt x="13596" y="5774"/>
                    <a:pt x="13661" y="5797"/>
                    <a:pt x="13723" y="5797"/>
                  </a:cubicBezTo>
                  <a:cubicBezTo>
                    <a:pt x="13934" y="5797"/>
                    <a:pt x="14110" y="5534"/>
                    <a:pt x="13917" y="5350"/>
                  </a:cubicBezTo>
                  <a:cubicBezTo>
                    <a:pt x="11441" y="2911"/>
                    <a:pt x="7354" y="1"/>
                    <a:pt x="353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432;p33">
              <a:extLst>
                <a:ext uri="{FF2B5EF4-FFF2-40B4-BE49-F238E27FC236}">
                  <a16:creationId xmlns:a16="http://schemas.microsoft.com/office/drawing/2014/main" id="{A1E6EA76-5016-43D1-5084-A825D3261BD1}"/>
                </a:ext>
              </a:extLst>
            </p:cNvPr>
            <p:cNvSpPr/>
            <p:nvPr/>
          </p:nvSpPr>
          <p:spPr>
            <a:xfrm>
              <a:off x="5276125" y="1976825"/>
              <a:ext cx="413525" cy="1183100"/>
            </a:xfrm>
            <a:custGeom>
              <a:avLst/>
              <a:gdLst/>
              <a:ahLst/>
              <a:cxnLst/>
              <a:rect l="l" t="t" r="r" b="b"/>
              <a:pathLst>
                <a:path w="16541" h="47324" extrusionOk="0">
                  <a:moveTo>
                    <a:pt x="221" y="1"/>
                  </a:moveTo>
                  <a:cubicBezTo>
                    <a:pt x="112" y="1"/>
                    <a:pt x="0" y="83"/>
                    <a:pt x="52" y="203"/>
                  </a:cubicBezTo>
                  <a:cubicBezTo>
                    <a:pt x="5327" y="15859"/>
                    <a:pt x="10589" y="31552"/>
                    <a:pt x="16019" y="47161"/>
                  </a:cubicBezTo>
                  <a:cubicBezTo>
                    <a:pt x="16061" y="47274"/>
                    <a:pt x="16158" y="47324"/>
                    <a:pt x="16254" y="47324"/>
                  </a:cubicBezTo>
                  <a:cubicBezTo>
                    <a:pt x="16399" y="47324"/>
                    <a:pt x="16541" y="47209"/>
                    <a:pt x="16483" y="47030"/>
                  </a:cubicBezTo>
                  <a:cubicBezTo>
                    <a:pt x="11221" y="31361"/>
                    <a:pt x="5779" y="15728"/>
                    <a:pt x="374" y="95"/>
                  </a:cubicBezTo>
                  <a:cubicBezTo>
                    <a:pt x="347" y="29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433;p33">
              <a:extLst>
                <a:ext uri="{FF2B5EF4-FFF2-40B4-BE49-F238E27FC236}">
                  <a16:creationId xmlns:a16="http://schemas.microsoft.com/office/drawing/2014/main" id="{BD39E608-C328-5A38-EA94-D3780833E9F0}"/>
                </a:ext>
              </a:extLst>
            </p:cNvPr>
            <p:cNvSpPr/>
            <p:nvPr/>
          </p:nvSpPr>
          <p:spPr>
            <a:xfrm>
              <a:off x="5445175" y="1788475"/>
              <a:ext cx="298100" cy="1368700"/>
            </a:xfrm>
            <a:custGeom>
              <a:avLst/>
              <a:gdLst/>
              <a:ahLst/>
              <a:cxnLst/>
              <a:rect l="l" t="t" r="r" b="b"/>
              <a:pathLst>
                <a:path w="11924" h="54748" extrusionOk="0">
                  <a:moveTo>
                    <a:pt x="200" y="1"/>
                  </a:moveTo>
                  <a:cubicBezTo>
                    <a:pt x="102" y="1"/>
                    <a:pt x="1" y="83"/>
                    <a:pt x="29" y="212"/>
                  </a:cubicBezTo>
                  <a:cubicBezTo>
                    <a:pt x="3792" y="18333"/>
                    <a:pt x="7507" y="36478"/>
                    <a:pt x="11424" y="54576"/>
                  </a:cubicBezTo>
                  <a:cubicBezTo>
                    <a:pt x="11448" y="54695"/>
                    <a:pt x="11536" y="54747"/>
                    <a:pt x="11630" y="54747"/>
                  </a:cubicBezTo>
                  <a:cubicBezTo>
                    <a:pt x="11771" y="54747"/>
                    <a:pt x="11924" y="54630"/>
                    <a:pt x="11888" y="54445"/>
                  </a:cubicBezTo>
                  <a:cubicBezTo>
                    <a:pt x="8149" y="36312"/>
                    <a:pt x="4220" y="18214"/>
                    <a:pt x="351" y="117"/>
                  </a:cubicBezTo>
                  <a:cubicBezTo>
                    <a:pt x="327" y="36"/>
                    <a:pt x="264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434;p33">
              <a:extLst>
                <a:ext uri="{FF2B5EF4-FFF2-40B4-BE49-F238E27FC236}">
                  <a16:creationId xmlns:a16="http://schemas.microsoft.com/office/drawing/2014/main" id="{7825618B-EC97-C134-6987-F242A6D538A5}"/>
                </a:ext>
              </a:extLst>
            </p:cNvPr>
            <p:cNvSpPr/>
            <p:nvPr/>
          </p:nvSpPr>
          <p:spPr>
            <a:xfrm>
              <a:off x="5676575" y="1559050"/>
              <a:ext cx="66400" cy="1599625"/>
            </a:xfrm>
            <a:custGeom>
              <a:avLst/>
              <a:gdLst/>
              <a:ahLst/>
              <a:cxnLst/>
              <a:rect l="l" t="t" r="r" b="b"/>
              <a:pathLst>
                <a:path w="2656" h="63985" extrusionOk="0">
                  <a:moveTo>
                    <a:pt x="161" y="1"/>
                  </a:moveTo>
                  <a:cubicBezTo>
                    <a:pt x="81" y="1"/>
                    <a:pt x="1" y="54"/>
                    <a:pt x="1" y="162"/>
                  </a:cubicBezTo>
                  <a:cubicBezTo>
                    <a:pt x="679" y="21355"/>
                    <a:pt x="1322" y="42560"/>
                    <a:pt x="2168" y="63753"/>
                  </a:cubicBezTo>
                  <a:cubicBezTo>
                    <a:pt x="2180" y="63907"/>
                    <a:pt x="2305" y="63985"/>
                    <a:pt x="2424" y="63985"/>
                  </a:cubicBezTo>
                  <a:cubicBezTo>
                    <a:pt x="2543" y="63985"/>
                    <a:pt x="2656" y="63907"/>
                    <a:pt x="2644" y="63753"/>
                  </a:cubicBezTo>
                  <a:cubicBezTo>
                    <a:pt x="1989" y="42548"/>
                    <a:pt x="1132" y="21355"/>
                    <a:pt x="322" y="162"/>
                  </a:cubicBezTo>
                  <a:cubicBezTo>
                    <a:pt x="322" y="54"/>
                    <a:pt x="24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435;p33">
              <a:extLst>
                <a:ext uri="{FF2B5EF4-FFF2-40B4-BE49-F238E27FC236}">
                  <a16:creationId xmlns:a16="http://schemas.microsoft.com/office/drawing/2014/main" id="{D5ACAC9C-BCA0-602D-91D7-F1429A58C8D0}"/>
                </a:ext>
              </a:extLst>
            </p:cNvPr>
            <p:cNvSpPr/>
            <p:nvPr/>
          </p:nvSpPr>
          <p:spPr>
            <a:xfrm>
              <a:off x="5730625" y="1327125"/>
              <a:ext cx="306975" cy="1831750"/>
            </a:xfrm>
            <a:custGeom>
              <a:avLst/>
              <a:gdLst/>
              <a:ahLst/>
              <a:cxnLst/>
              <a:rect l="l" t="t" r="r" b="b"/>
              <a:pathLst>
                <a:path w="12279" h="73270" extrusionOk="0">
                  <a:moveTo>
                    <a:pt x="12073" y="0"/>
                  </a:moveTo>
                  <a:cubicBezTo>
                    <a:pt x="12009" y="0"/>
                    <a:pt x="11950" y="36"/>
                    <a:pt x="11936" y="116"/>
                  </a:cubicBezTo>
                  <a:cubicBezTo>
                    <a:pt x="7923" y="24393"/>
                    <a:pt x="3875" y="48670"/>
                    <a:pt x="29" y="72970"/>
                  </a:cubicBezTo>
                  <a:cubicBezTo>
                    <a:pt x="1" y="73150"/>
                    <a:pt x="159" y="73269"/>
                    <a:pt x="297" y="73269"/>
                  </a:cubicBezTo>
                  <a:cubicBezTo>
                    <a:pt x="387" y="73269"/>
                    <a:pt x="468" y="73219"/>
                    <a:pt x="482" y="73101"/>
                  </a:cubicBezTo>
                  <a:cubicBezTo>
                    <a:pt x="4518" y="48836"/>
                    <a:pt x="8376" y="24512"/>
                    <a:pt x="12257" y="211"/>
                  </a:cubicBezTo>
                  <a:cubicBezTo>
                    <a:pt x="12279" y="82"/>
                    <a:pt x="12170" y="0"/>
                    <a:pt x="1207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436;p33">
              <a:extLst>
                <a:ext uri="{FF2B5EF4-FFF2-40B4-BE49-F238E27FC236}">
                  <a16:creationId xmlns:a16="http://schemas.microsoft.com/office/drawing/2014/main" id="{8F7DC97D-81D5-8B20-0ED2-DC7C2C211954}"/>
                </a:ext>
              </a:extLst>
            </p:cNvPr>
            <p:cNvSpPr/>
            <p:nvPr/>
          </p:nvSpPr>
          <p:spPr>
            <a:xfrm>
              <a:off x="5729725" y="1209375"/>
              <a:ext cx="705475" cy="1949375"/>
            </a:xfrm>
            <a:custGeom>
              <a:avLst/>
              <a:gdLst/>
              <a:ahLst/>
              <a:cxnLst/>
              <a:rect l="l" t="t" r="r" b="b"/>
              <a:pathLst>
                <a:path w="28219" h="77975" extrusionOk="0">
                  <a:moveTo>
                    <a:pt x="28027" y="1"/>
                  </a:moveTo>
                  <a:cubicBezTo>
                    <a:pt x="27962" y="1"/>
                    <a:pt x="27895" y="35"/>
                    <a:pt x="27867" y="111"/>
                  </a:cubicBezTo>
                  <a:cubicBezTo>
                    <a:pt x="18556" y="25959"/>
                    <a:pt x="9209" y="51784"/>
                    <a:pt x="65" y="77680"/>
                  </a:cubicBezTo>
                  <a:cubicBezTo>
                    <a:pt x="1" y="77860"/>
                    <a:pt x="144" y="77974"/>
                    <a:pt x="289" y="77974"/>
                  </a:cubicBezTo>
                  <a:cubicBezTo>
                    <a:pt x="384" y="77974"/>
                    <a:pt x="480" y="77925"/>
                    <a:pt x="518" y="77811"/>
                  </a:cubicBezTo>
                  <a:cubicBezTo>
                    <a:pt x="9852" y="51975"/>
                    <a:pt x="18996" y="26079"/>
                    <a:pt x="28176" y="206"/>
                  </a:cubicBezTo>
                  <a:cubicBezTo>
                    <a:pt x="28219" y="78"/>
                    <a:pt x="28125" y="1"/>
                    <a:pt x="28027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437;p33">
              <a:extLst>
                <a:ext uri="{FF2B5EF4-FFF2-40B4-BE49-F238E27FC236}">
                  <a16:creationId xmlns:a16="http://schemas.microsoft.com/office/drawing/2014/main" id="{42D231E8-6ED2-D6D9-8CBC-B443C75506C5}"/>
                </a:ext>
              </a:extLst>
            </p:cNvPr>
            <p:cNvSpPr/>
            <p:nvPr/>
          </p:nvSpPr>
          <p:spPr>
            <a:xfrm>
              <a:off x="5724225" y="1172100"/>
              <a:ext cx="1143750" cy="2003450"/>
            </a:xfrm>
            <a:custGeom>
              <a:avLst/>
              <a:gdLst/>
              <a:ahLst/>
              <a:cxnLst/>
              <a:rect l="l" t="t" r="r" b="b"/>
              <a:pathLst>
                <a:path w="45750" h="80138" extrusionOk="0">
                  <a:moveTo>
                    <a:pt x="45523" y="0"/>
                  </a:moveTo>
                  <a:cubicBezTo>
                    <a:pt x="45472" y="0"/>
                    <a:pt x="45420" y="26"/>
                    <a:pt x="45386" y="90"/>
                  </a:cubicBezTo>
                  <a:cubicBezTo>
                    <a:pt x="30254" y="26641"/>
                    <a:pt x="15085" y="53156"/>
                    <a:pt x="107" y="79778"/>
                  </a:cubicBezTo>
                  <a:cubicBezTo>
                    <a:pt x="1" y="79966"/>
                    <a:pt x="158" y="80138"/>
                    <a:pt x="318" y="80138"/>
                  </a:cubicBezTo>
                  <a:cubicBezTo>
                    <a:pt x="390" y="80138"/>
                    <a:pt x="463" y="80102"/>
                    <a:pt x="512" y="80016"/>
                  </a:cubicBezTo>
                  <a:cubicBezTo>
                    <a:pt x="15668" y="53489"/>
                    <a:pt x="30658" y="26855"/>
                    <a:pt x="45684" y="245"/>
                  </a:cubicBezTo>
                  <a:cubicBezTo>
                    <a:pt x="45749" y="122"/>
                    <a:pt x="45636" y="0"/>
                    <a:pt x="4552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438;p33">
              <a:extLst>
                <a:ext uri="{FF2B5EF4-FFF2-40B4-BE49-F238E27FC236}">
                  <a16:creationId xmlns:a16="http://schemas.microsoft.com/office/drawing/2014/main" id="{C43D904B-09CA-251C-A79D-ECF5DEF9256B}"/>
                </a:ext>
              </a:extLst>
            </p:cNvPr>
            <p:cNvSpPr/>
            <p:nvPr/>
          </p:nvSpPr>
          <p:spPr>
            <a:xfrm>
              <a:off x="5268900" y="1970600"/>
              <a:ext cx="235150" cy="161750"/>
            </a:xfrm>
            <a:custGeom>
              <a:avLst/>
              <a:gdLst/>
              <a:ahLst/>
              <a:cxnLst/>
              <a:rect l="l" t="t" r="r" b="b"/>
              <a:pathLst>
                <a:path w="9406" h="6470" extrusionOk="0">
                  <a:moveTo>
                    <a:pt x="131" y="1"/>
                  </a:moveTo>
                  <a:cubicBezTo>
                    <a:pt x="32" y="1"/>
                    <a:pt x="0" y="172"/>
                    <a:pt x="115" y="213"/>
                  </a:cubicBezTo>
                  <a:cubicBezTo>
                    <a:pt x="3651" y="1345"/>
                    <a:pt x="6568" y="3238"/>
                    <a:pt x="8688" y="6321"/>
                  </a:cubicBezTo>
                  <a:cubicBezTo>
                    <a:pt x="8760" y="6426"/>
                    <a:pt x="8860" y="6469"/>
                    <a:pt x="8958" y="6469"/>
                  </a:cubicBezTo>
                  <a:cubicBezTo>
                    <a:pt x="9186" y="6469"/>
                    <a:pt x="9405" y="6237"/>
                    <a:pt x="9247" y="5988"/>
                  </a:cubicBezTo>
                  <a:cubicBezTo>
                    <a:pt x="7283" y="2738"/>
                    <a:pt x="3759" y="928"/>
                    <a:pt x="175" y="11"/>
                  </a:cubicBezTo>
                  <a:cubicBezTo>
                    <a:pt x="159" y="4"/>
                    <a:pt x="144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439;p33">
              <a:extLst>
                <a:ext uri="{FF2B5EF4-FFF2-40B4-BE49-F238E27FC236}">
                  <a16:creationId xmlns:a16="http://schemas.microsoft.com/office/drawing/2014/main" id="{66991077-5B96-9B6F-1D65-3BD069C1606D}"/>
                </a:ext>
              </a:extLst>
            </p:cNvPr>
            <p:cNvSpPr/>
            <p:nvPr/>
          </p:nvSpPr>
          <p:spPr>
            <a:xfrm>
              <a:off x="5739100" y="1335850"/>
              <a:ext cx="1667350" cy="1814750"/>
            </a:xfrm>
            <a:custGeom>
              <a:avLst/>
              <a:gdLst/>
              <a:ahLst/>
              <a:cxnLst/>
              <a:rect l="l" t="t" r="r" b="b"/>
              <a:pathLst>
                <a:path w="66694" h="72590" extrusionOk="0">
                  <a:moveTo>
                    <a:pt x="66305" y="1"/>
                  </a:moveTo>
                  <a:cubicBezTo>
                    <a:pt x="66267" y="1"/>
                    <a:pt x="66228" y="9"/>
                    <a:pt x="66187" y="29"/>
                  </a:cubicBezTo>
                  <a:cubicBezTo>
                    <a:pt x="59186" y="3148"/>
                    <a:pt x="53030" y="7947"/>
                    <a:pt x="47089" y="12721"/>
                  </a:cubicBezTo>
                  <a:cubicBezTo>
                    <a:pt x="40731" y="17829"/>
                    <a:pt x="34647" y="23032"/>
                    <a:pt x="29373" y="29294"/>
                  </a:cubicBezTo>
                  <a:cubicBezTo>
                    <a:pt x="23920" y="35819"/>
                    <a:pt x="19074" y="42891"/>
                    <a:pt x="14490" y="50047"/>
                  </a:cubicBezTo>
                  <a:cubicBezTo>
                    <a:pt x="11894" y="54107"/>
                    <a:pt x="9346" y="58191"/>
                    <a:pt x="6656" y="62191"/>
                  </a:cubicBezTo>
                  <a:cubicBezTo>
                    <a:pt x="4346" y="65608"/>
                    <a:pt x="1667" y="68764"/>
                    <a:pt x="0" y="72573"/>
                  </a:cubicBezTo>
                  <a:cubicBezTo>
                    <a:pt x="16" y="72573"/>
                    <a:pt x="37" y="72589"/>
                    <a:pt x="53" y="72589"/>
                  </a:cubicBezTo>
                  <a:cubicBezTo>
                    <a:pt x="61" y="72589"/>
                    <a:pt x="68" y="72585"/>
                    <a:pt x="71" y="72573"/>
                  </a:cubicBezTo>
                  <a:cubicBezTo>
                    <a:pt x="1750" y="69037"/>
                    <a:pt x="4334" y="66097"/>
                    <a:pt x="6572" y="62929"/>
                  </a:cubicBezTo>
                  <a:cubicBezTo>
                    <a:pt x="9180" y="59274"/>
                    <a:pt x="11549" y="55452"/>
                    <a:pt x="13954" y="51666"/>
                  </a:cubicBezTo>
                  <a:cubicBezTo>
                    <a:pt x="18693" y="44272"/>
                    <a:pt x="23693" y="37022"/>
                    <a:pt x="29242" y="30223"/>
                  </a:cubicBezTo>
                  <a:cubicBezTo>
                    <a:pt x="34290" y="24056"/>
                    <a:pt x="40172" y="18984"/>
                    <a:pt x="46315" y="13971"/>
                  </a:cubicBezTo>
                  <a:cubicBezTo>
                    <a:pt x="52530" y="8899"/>
                    <a:pt x="59055" y="3744"/>
                    <a:pt x="66437" y="457"/>
                  </a:cubicBezTo>
                  <a:cubicBezTo>
                    <a:pt x="66694" y="344"/>
                    <a:pt x="66543" y="1"/>
                    <a:pt x="6630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440;p33">
              <a:extLst>
                <a:ext uri="{FF2B5EF4-FFF2-40B4-BE49-F238E27FC236}">
                  <a16:creationId xmlns:a16="http://schemas.microsoft.com/office/drawing/2014/main" id="{6569BC96-43DE-78CE-FE25-AD24E48FCB5C}"/>
                </a:ext>
              </a:extLst>
            </p:cNvPr>
            <p:cNvSpPr/>
            <p:nvPr/>
          </p:nvSpPr>
          <p:spPr>
            <a:xfrm>
              <a:off x="5730925" y="1418850"/>
              <a:ext cx="1843025" cy="1751525"/>
            </a:xfrm>
            <a:custGeom>
              <a:avLst/>
              <a:gdLst/>
              <a:ahLst/>
              <a:cxnLst/>
              <a:rect l="l" t="t" r="r" b="b"/>
              <a:pathLst>
                <a:path w="73721" h="70061" extrusionOk="0">
                  <a:moveTo>
                    <a:pt x="73417" y="0"/>
                  </a:moveTo>
                  <a:cubicBezTo>
                    <a:pt x="73389" y="0"/>
                    <a:pt x="73358" y="6"/>
                    <a:pt x="73324" y="19"/>
                  </a:cubicBezTo>
                  <a:cubicBezTo>
                    <a:pt x="65835" y="2698"/>
                    <a:pt x="59084" y="7115"/>
                    <a:pt x="52584" y="11604"/>
                  </a:cubicBezTo>
                  <a:cubicBezTo>
                    <a:pt x="45618" y="16390"/>
                    <a:pt x="38891" y="21271"/>
                    <a:pt x="32974" y="27379"/>
                  </a:cubicBezTo>
                  <a:cubicBezTo>
                    <a:pt x="26926" y="33642"/>
                    <a:pt x="21508" y="40595"/>
                    <a:pt x="16365" y="47632"/>
                  </a:cubicBezTo>
                  <a:cubicBezTo>
                    <a:pt x="13567" y="51478"/>
                    <a:pt x="10816" y="55359"/>
                    <a:pt x="7947" y="59157"/>
                  </a:cubicBezTo>
                  <a:cubicBezTo>
                    <a:pt x="5221" y="62729"/>
                    <a:pt x="2018" y="65955"/>
                    <a:pt x="17" y="70015"/>
                  </a:cubicBezTo>
                  <a:cubicBezTo>
                    <a:pt x="0" y="70041"/>
                    <a:pt x="20" y="70061"/>
                    <a:pt x="37" y="70061"/>
                  </a:cubicBezTo>
                  <a:cubicBezTo>
                    <a:pt x="44" y="70061"/>
                    <a:pt x="50" y="70058"/>
                    <a:pt x="53" y="70051"/>
                  </a:cubicBezTo>
                  <a:cubicBezTo>
                    <a:pt x="2065" y="66301"/>
                    <a:pt x="5113" y="63360"/>
                    <a:pt x="7721" y="60050"/>
                  </a:cubicBezTo>
                  <a:cubicBezTo>
                    <a:pt x="10495" y="56502"/>
                    <a:pt x="13114" y="52847"/>
                    <a:pt x="15758" y="49215"/>
                  </a:cubicBezTo>
                  <a:cubicBezTo>
                    <a:pt x="21044" y="41929"/>
                    <a:pt x="26640" y="34833"/>
                    <a:pt x="32795" y="28272"/>
                  </a:cubicBezTo>
                  <a:cubicBezTo>
                    <a:pt x="38594" y="22105"/>
                    <a:pt x="45321" y="17247"/>
                    <a:pt x="52238" y="12437"/>
                  </a:cubicBezTo>
                  <a:cubicBezTo>
                    <a:pt x="58870" y="7817"/>
                    <a:pt x="65811" y="3233"/>
                    <a:pt x="73455" y="495"/>
                  </a:cubicBezTo>
                  <a:cubicBezTo>
                    <a:pt x="73721" y="399"/>
                    <a:pt x="73655" y="0"/>
                    <a:pt x="7341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441;p33">
              <a:extLst>
                <a:ext uri="{FF2B5EF4-FFF2-40B4-BE49-F238E27FC236}">
                  <a16:creationId xmlns:a16="http://schemas.microsoft.com/office/drawing/2014/main" id="{2DDB3D20-D0BF-FE08-BB87-6C91C92D0D53}"/>
                </a:ext>
              </a:extLst>
            </p:cNvPr>
            <p:cNvSpPr/>
            <p:nvPr/>
          </p:nvSpPr>
          <p:spPr>
            <a:xfrm>
              <a:off x="5731025" y="1505375"/>
              <a:ext cx="2027050" cy="1665025"/>
            </a:xfrm>
            <a:custGeom>
              <a:avLst/>
              <a:gdLst/>
              <a:ahLst/>
              <a:cxnLst/>
              <a:rect l="l" t="t" r="r" b="b"/>
              <a:pathLst>
                <a:path w="81082" h="66601" extrusionOk="0">
                  <a:moveTo>
                    <a:pt x="80725" y="1"/>
                  </a:moveTo>
                  <a:cubicBezTo>
                    <a:pt x="80703" y="1"/>
                    <a:pt x="80679" y="4"/>
                    <a:pt x="80655" y="11"/>
                  </a:cubicBezTo>
                  <a:cubicBezTo>
                    <a:pt x="72499" y="2201"/>
                    <a:pt x="64926" y="6226"/>
                    <a:pt x="57628" y="10369"/>
                  </a:cubicBezTo>
                  <a:cubicBezTo>
                    <a:pt x="50091" y="14679"/>
                    <a:pt x="42709" y="19061"/>
                    <a:pt x="36185" y="24859"/>
                  </a:cubicBezTo>
                  <a:cubicBezTo>
                    <a:pt x="29208" y="31074"/>
                    <a:pt x="23004" y="38253"/>
                    <a:pt x="17158" y="45516"/>
                  </a:cubicBezTo>
                  <a:cubicBezTo>
                    <a:pt x="13991" y="49421"/>
                    <a:pt x="10884" y="53386"/>
                    <a:pt x="7598" y="57196"/>
                  </a:cubicBezTo>
                  <a:cubicBezTo>
                    <a:pt x="4955" y="60256"/>
                    <a:pt x="1930" y="62935"/>
                    <a:pt x="25" y="66566"/>
                  </a:cubicBezTo>
                  <a:cubicBezTo>
                    <a:pt x="0" y="66583"/>
                    <a:pt x="17" y="66600"/>
                    <a:pt x="33" y="66600"/>
                  </a:cubicBezTo>
                  <a:cubicBezTo>
                    <a:pt x="39" y="66600"/>
                    <a:pt x="46" y="66597"/>
                    <a:pt x="49" y="66590"/>
                  </a:cubicBezTo>
                  <a:cubicBezTo>
                    <a:pt x="2169" y="62840"/>
                    <a:pt x="5502" y="60101"/>
                    <a:pt x="8300" y="56899"/>
                  </a:cubicBezTo>
                  <a:cubicBezTo>
                    <a:pt x="11455" y="53291"/>
                    <a:pt x="14432" y="49517"/>
                    <a:pt x="17432" y="45790"/>
                  </a:cubicBezTo>
                  <a:cubicBezTo>
                    <a:pt x="23004" y="38908"/>
                    <a:pt x="28922" y="32253"/>
                    <a:pt x="35411" y="26228"/>
                  </a:cubicBezTo>
                  <a:cubicBezTo>
                    <a:pt x="41793" y="20287"/>
                    <a:pt x="49091" y="15882"/>
                    <a:pt x="56592" y="11536"/>
                  </a:cubicBezTo>
                  <a:cubicBezTo>
                    <a:pt x="64236" y="7095"/>
                    <a:pt x="72201" y="2797"/>
                    <a:pt x="80785" y="487"/>
                  </a:cubicBezTo>
                  <a:cubicBezTo>
                    <a:pt x="81081" y="410"/>
                    <a:pt x="80984" y="1"/>
                    <a:pt x="8072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442;p33">
              <a:extLst>
                <a:ext uri="{FF2B5EF4-FFF2-40B4-BE49-F238E27FC236}">
                  <a16:creationId xmlns:a16="http://schemas.microsoft.com/office/drawing/2014/main" id="{B891A706-E136-4FD7-6DC5-4468F9B93BE6}"/>
                </a:ext>
              </a:extLst>
            </p:cNvPr>
            <p:cNvSpPr/>
            <p:nvPr/>
          </p:nvSpPr>
          <p:spPr>
            <a:xfrm>
              <a:off x="5735225" y="1621250"/>
              <a:ext cx="2137250" cy="1530400"/>
            </a:xfrm>
            <a:custGeom>
              <a:avLst/>
              <a:gdLst/>
              <a:ahLst/>
              <a:cxnLst/>
              <a:rect l="l" t="t" r="r" b="b"/>
              <a:pathLst>
                <a:path w="85490" h="61216" extrusionOk="0">
                  <a:moveTo>
                    <a:pt x="85119" y="0"/>
                  </a:moveTo>
                  <a:cubicBezTo>
                    <a:pt x="85100" y="0"/>
                    <a:pt x="85080" y="2"/>
                    <a:pt x="85059" y="7"/>
                  </a:cubicBezTo>
                  <a:cubicBezTo>
                    <a:pt x="76724" y="1686"/>
                    <a:pt x="69152" y="5877"/>
                    <a:pt x="61937" y="10223"/>
                  </a:cubicBezTo>
                  <a:cubicBezTo>
                    <a:pt x="54257" y="14842"/>
                    <a:pt x="46542" y="19533"/>
                    <a:pt x="38993" y="24403"/>
                  </a:cubicBezTo>
                  <a:cubicBezTo>
                    <a:pt x="35481" y="26665"/>
                    <a:pt x="32088" y="29106"/>
                    <a:pt x="28909" y="31785"/>
                  </a:cubicBezTo>
                  <a:cubicBezTo>
                    <a:pt x="25218" y="34892"/>
                    <a:pt x="21932" y="38464"/>
                    <a:pt x="18455" y="41834"/>
                  </a:cubicBezTo>
                  <a:cubicBezTo>
                    <a:pt x="14883" y="45310"/>
                    <a:pt x="11311" y="48799"/>
                    <a:pt x="7858" y="52395"/>
                  </a:cubicBezTo>
                  <a:cubicBezTo>
                    <a:pt x="5108" y="55252"/>
                    <a:pt x="1953" y="57681"/>
                    <a:pt x="0" y="61193"/>
                  </a:cubicBezTo>
                  <a:cubicBezTo>
                    <a:pt x="17" y="61201"/>
                    <a:pt x="33" y="61215"/>
                    <a:pt x="46" y="61215"/>
                  </a:cubicBezTo>
                  <a:cubicBezTo>
                    <a:pt x="51" y="61215"/>
                    <a:pt x="56" y="61213"/>
                    <a:pt x="60" y="61205"/>
                  </a:cubicBezTo>
                  <a:cubicBezTo>
                    <a:pt x="2239" y="57574"/>
                    <a:pt x="5703" y="55121"/>
                    <a:pt x="8608" y="52144"/>
                  </a:cubicBezTo>
                  <a:cubicBezTo>
                    <a:pt x="11930" y="48739"/>
                    <a:pt x="15347" y="45429"/>
                    <a:pt x="18776" y="42108"/>
                  </a:cubicBezTo>
                  <a:cubicBezTo>
                    <a:pt x="22063" y="38929"/>
                    <a:pt x="25230" y="35595"/>
                    <a:pt x="28682" y="32571"/>
                  </a:cubicBezTo>
                  <a:cubicBezTo>
                    <a:pt x="31992" y="29689"/>
                    <a:pt x="35588" y="27189"/>
                    <a:pt x="39255" y="24808"/>
                  </a:cubicBezTo>
                  <a:cubicBezTo>
                    <a:pt x="46363" y="20176"/>
                    <a:pt x="53686" y="15842"/>
                    <a:pt x="60901" y="11413"/>
                  </a:cubicBezTo>
                  <a:cubicBezTo>
                    <a:pt x="68449" y="6770"/>
                    <a:pt x="76415" y="2245"/>
                    <a:pt x="85189" y="483"/>
                  </a:cubicBezTo>
                  <a:cubicBezTo>
                    <a:pt x="85489" y="428"/>
                    <a:pt x="85385" y="0"/>
                    <a:pt x="85119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443;p33">
              <a:extLst>
                <a:ext uri="{FF2B5EF4-FFF2-40B4-BE49-F238E27FC236}">
                  <a16:creationId xmlns:a16="http://schemas.microsoft.com/office/drawing/2014/main" id="{0260CDA1-CDD9-9B1A-29D3-FE29566A7727}"/>
                </a:ext>
              </a:extLst>
            </p:cNvPr>
            <p:cNvSpPr/>
            <p:nvPr/>
          </p:nvSpPr>
          <p:spPr>
            <a:xfrm>
              <a:off x="7860975" y="1621650"/>
              <a:ext cx="240900" cy="93150"/>
            </a:xfrm>
            <a:custGeom>
              <a:avLst/>
              <a:gdLst/>
              <a:ahLst/>
              <a:cxnLst/>
              <a:rect l="l" t="t" r="r" b="b"/>
              <a:pathLst>
                <a:path w="9636" h="3726" extrusionOk="0">
                  <a:moveTo>
                    <a:pt x="115" y="0"/>
                  </a:moveTo>
                  <a:cubicBezTo>
                    <a:pt x="34" y="0"/>
                    <a:pt x="0" y="125"/>
                    <a:pt x="88" y="158"/>
                  </a:cubicBezTo>
                  <a:cubicBezTo>
                    <a:pt x="3100" y="1396"/>
                    <a:pt x="6220" y="2075"/>
                    <a:pt x="9077" y="3682"/>
                  </a:cubicBezTo>
                  <a:cubicBezTo>
                    <a:pt x="9130" y="3712"/>
                    <a:pt x="9181" y="3725"/>
                    <a:pt x="9229" y="3725"/>
                  </a:cubicBezTo>
                  <a:cubicBezTo>
                    <a:pt x="9483" y="3725"/>
                    <a:pt x="9636" y="3352"/>
                    <a:pt x="9375" y="3182"/>
                  </a:cubicBezTo>
                  <a:cubicBezTo>
                    <a:pt x="6625" y="1372"/>
                    <a:pt x="3184" y="1051"/>
                    <a:pt x="136" y="3"/>
                  </a:cubicBezTo>
                  <a:cubicBezTo>
                    <a:pt x="128" y="1"/>
                    <a:pt x="12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444;p33">
              <a:extLst>
                <a:ext uri="{FF2B5EF4-FFF2-40B4-BE49-F238E27FC236}">
                  <a16:creationId xmlns:a16="http://schemas.microsoft.com/office/drawing/2014/main" id="{9DBF65D9-CECB-2572-7914-B790522289B2}"/>
                </a:ext>
              </a:extLst>
            </p:cNvPr>
            <p:cNvSpPr/>
            <p:nvPr/>
          </p:nvSpPr>
          <p:spPr>
            <a:xfrm>
              <a:off x="8019225" y="1689900"/>
              <a:ext cx="45200" cy="32575"/>
            </a:xfrm>
            <a:custGeom>
              <a:avLst/>
              <a:gdLst/>
              <a:ahLst/>
              <a:cxnLst/>
              <a:rect l="l" t="t" r="r" b="b"/>
              <a:pathLst>
                <a:path w="1808" h="1303" extrusionOk="0">
                  <a:moveTo>
                    <a:pt x="1609" y="0"/>
                  </a:moveTo>
                  <a:cubicBezTo>
                    <a:pt x="1578" y="0"/>
                    <a:pt x="1543" y="11"/>
                    <a:pt x="1509" y="35"/>
                  </a:cubicBezTo>
                  <a:cubicBezTo>
                    <a:pt x="1021" y="416"/>
                    <a:pt x="509" y="809"/>
                    <a:pt x="21" y="1202"/>
                  </a:cubicBezTo>
                  <a:cubicBezTo>
                    <a:pt x="0" y="1243"/>
                    <a:pt x="42" y="1302"/>
                    <a:pt x="84" y="1302"/>
                  </a:cubicBezTo>
                  <a:cubicBezTo>
                    <a:pt x="91" y="1302"/>
                    <a:pt x="98" y="1301"/>
                    <a:pt x="104" y="1297"/>
                  </a:cubicBezTo>
                  <a:cubicBezTo>
                    <a:pt x="616" y="940"/>
                    <a:pt x="1140" y="571"/>
                    <a:pt x="1676" y="238"/>
                  </a:cubicBezTo>
                  <a:cubicBezTo>
                    <a:pt x="1808" y="153"/>
                    <a:pt x="1730" y="0"/>
                    <a:pt x="1609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445;p33">
              <a:extLst>
                <a:ext uri="{FF2B5EF4-FFF2-40B4-BE49-F238E27FC236}">
                  <a16:creationId xmlns:a16="http://schemas.microsoft.com/office/drawing/2014/main" id="{A491027D-123B-B757-9AD1-89B2CC3D6D3A}"/>
                </a:ext>
              </a:extLst>
            </p:cNvPr>
            <p:cNvSpPr/>
            <p:nvPr/>
          </p:nvSpPr>
          <p:spPr>
            <a:xfrm>
              <a:off x="7973175" y="1674050"/>
              <a:ext cx="59175" cy="39475"/>
            </a:xfrm>
            <a:custGeom>
              <a:avLst/>
              <a:gdLst/>
              <a:ahLst/>
              <a:cxnLst/>
              <a:rect l="l" t="t" r="r" b="b"/>
              <a:pathLst>
                <a:path w="2367" h="1579" extrusionOk="0">
                  <a:moveTo>
                    <a:pt x="2154" y="0"/>
                  </a:moveTo>
                  <a:cubicBezTo>
                    <a:pt x="2122" y="0"/>
                    <a:pt x="2087" y="11"/>
                    <a:pt x="2053" y="38"/>
                  </a:cubicBezTo>
                  <a:cubicBezTo>
                    <a:pt x="1422" y="574"/>
                    <a:pt x="720" y="1015"/>
                    <a:pt x="41" y="1503"/>
                  </a:cubicBezTo>
                  <a:cubicBezTo>
                    <a:pt x="0" y="1523"/>
                    <a:pt x="30" y="1579"/>
                    <a:pt x="61" y="1579"/>
                  </a:cubicBezTo>
                  <a:cubicBezTo>
                    <a:pt x="67" y="1579"/>
                    <a:pt x="72" y="1577"/>
                    <a:pt x="77" y="1574"/>
                  </a:cubicBezTo>
                  <a:cubicBezTo>
                    <a:pt x="815" y="1146"/>
                    <a:pt x="1553" y="753"/>
                    <a:pt x="2244" y="264"/>
                  </a:cubicBezTo>
                  <a:cubicBezTo>
                    <a:pt x="2367" y="170"/>
                    <a:pt x="2279" y="0"/>
                    <a:pt x="2154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446;p33">
              <a:extLst>
                <a:ext uri="{FF2B5EF4-FFF2-40B4-BE49-F238E27FC236}">
                  <a16:creationId xmlns:a16="http://schemas.microsoft.com/office/drawing/2014/main" id="{12CD4E7D-0C96-47DA-9B9A-14E3027F0AC8}"/>
                </a:ext>
              </a:extLst>
            </p:cNvPr>
            <p:cNvSpPr/>
            <p:nvPr/>
          </p:nvSpPr>
          <p:spPr>
            <a:xfrm>
              <a:off x="7930150" y="1664425"/>
              <a:ext cx="78700" cy="55250"/>
            </a:xfrm>
            <a:custGeom>
              <a:avLst/>
              <a:gdLst/>
              <a:ahLst/>
              <a:cxnLst/>
              <a:rect l="l" t="t" r="r" b="b"/>
              <a:pathLst>
                <a:path w="3148" h="2210" extrusionOk="0">
                  <a:moveTo>
                    <a:pt x="2975" y="0"/>
                  </a:moveTo>
                  <a:cubicBezTo>
                    <a:pt x="2956" y="0"/>
                    <a:pt x="2937" y="6"/>
                    <a:pt x="2917" y="18"/>
                  </a:cubicBezTo>
                  <a:cubicBezTo>
                    <a:pt x="1917" y="649"/>
                    <a:pt x="1000" y="1376"/>
                    <a:pt x="59" y="2090"/>
                  </a:cubicBezTo>
                  <a:cubicBezTo>
                    <a:pt x="1" y="2129"/>
                    <a:pt x="47" y="2209"/>
                    <a:pt x="98" y="2209"/>
                  </a:cubicBezTo>
                  <a:cubicBezTo>
                    <a:pt x="109" y="2209"/>
                    <a:pt x="120" y="2206"/>
                    <a:pt x="131" y="2197"/>
                  </a:cubicBezTo>
                  <a:cubicBezTo>
                    <a:pt x="1072" y="1495"/>
                    <a:pt x="2012" y="804"/>
                    <a:pt x="3036" y="233"/>
                  </a:cubicBezTo>
                  <a:cubicBezTo>
                    <a:pt x="3147" y="172"/>
                    <a:pt x="3078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447;p33">
              <a:extLst>
                <a:ext uri="{FF2B5EF4-FFF2-40B4-BE49-F238E27FC236}">
                  <a16:creationId xmlns:a16="http://schemas.microsoft.com/office/drawing/2014/main" id="{62D49FF5-6FD0-6F6F-F5DC-B22F902BFC98}"/>
                </a:ext>
              </a:extLst>
            </p:cNvPr>
            <p:cNvSpPr/>
            <p:nvPr/>
          </p:nvSpPr>
          <p:spPr>
            <a:xfrm>
              <a:off x="7935000" y="1659925"/>
              <a:ext cx="44575" cy="30925"/>
            </a:xfrm>
            <a:custGeom>
              <a:avLst/>
              <a:gdLst/>
              <a:ahLst/>
              <a:cxnLst/>
              <a:rect l="l" t="t" r="r" b="b"/>
              <a:pathLst>
                <a:path w="1783" h="1237" extrusionOk="0">
                  <a:moveTo>
                    <a:pt x="1604" y="0"/>
                  </a:moveTo>
                  <a:cubicBezTo>
                    <a:pt x="1584" y="0"/>
                    <a:pt x="1564" y="6"/>
                    <a:pt x="1544" y="20"/>
                  </a:cubicBezTo>
                  <a:cubicBezTo>
                    <a:pt x="1008" y="377"/>
                    <a:pt x="473" y="722"/>
                    <a:pt x="32" y="1187"/>
                  </a:cubicBezTo>
                  <a:cubicBezTo>
                    <a:pt x="0" y="1197"/>
                    <a:pt x="35" y="1236"/>
                    <a:pt x="68" y="1236"/>
                  </a:cubicBezTo>
                  <a:cubicBezTo>
                    <a:pt x="72" y="1236"/>
                    <a:pt x="76" y="1236"/>
                    <a:pt x="80" y="1234"/>
                  </a:cubicBezTo>
                  <a:cubicBezTo>
                    <a:pt x="556" y="818"/>
                    <a:pt x="1116" y="532"/>
                    <a:pt x="1663" y="222"/>
                  </a:cubicBezTo>
                  <a:cubicBezTo>
                    <a:pt x="1783" y="153"/>
                    <a:pt x="1703" y="0"/>
                    <a:pt x="1604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448;p33">
              <a:extLst>
                <a:ext uri="{FF2B5EF4-FFF2-40B4-BE49-F238E27FC236}">
                  <a16:creationId xmlns:a16="http://schemas.microsoft.com/office/drawing/2014/main" id="{3EA17067-67BC-CD3D-460A-3D4DE325066E}"/>
                </a:ext>
              </a:extLst>
            </p:cNvPr>
            <p:cNvSpPr/>
            <p:nvPr/>
          </p:nvSpPr>
          <p:spPr>
            <a:xfrm>
              <a:off x="7873600" y="1638225"/>
              <a:ext cx="48525" cy="36925"/>
            </a:xfrm>
            <a:custGeom>
              <a:avLst/>
              <a:gdLst/>
              <a:ahLst/>
              <a:cxnLst/>
              <a:rect l="l" t="t" r="r" b="b"/>
              <a:pathLst>
                <a:path w="1941" h="1477" extrusionOk="0">
                  <a:moveTo>
                    <a:pt x="1809" y="1"/>
                  </a:moveTo>
                  <a:cubicBezTo>
                    <a:pt x="1786" y="1"/>
                    <a:pt x="1762" y="9"/>
                    <a:pt x="1738" y="31"/>
                  </a:cubicBezTo>
                  <a:cubicBezTo>
                    <a:pt x="1178" y="471"/>
                    <a:pt x="583" y="888"/>
                    <a:pt x="47" y="1364"/>
                  </a:cubicBezTo>
                  <a:cubicBezTo>
                    <a:pt x="0" y="1402"/>
                    <a:pt x="43" y="1477"/>
                    <a:pt x="104" y="1477"/>
                  </a:cubicBezTo>
                  <a:cubicBezTo>
                    <a:pt x="120" y="1477"/>
                    <a:pt x="137" y="1472"/>
                    <a:pt x="155" y="1459"/>
                  </a:cubicBezTo>
                  <a:cubicBezTo>
                    <a:pt x="702" y="995"/>
                    <a:pt x="1298" y="614"/>
                    <a:pt x="1857" y="173"/>
                  </a:cubicBezTo>
                  <a:cubicBezTo>
                    <a:pt x="1940" y="109"/>
                    <a:pt x="1887" y="1"/>
                    <a:pt x="180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449;p33">
              <a:extLst>
                <a:ext uri="{FF2B5EF4-FFF2-40B4-BE49-F238E27FC236}">
                  <a16:creationId xmlns:a16="http://schemas.microsoft.com/office/drawing/2014/main" id="{8AF38B80-F391-4A40-A127-B5748E71C072}"/>
                </a:ext>
              </a:extLst>
            </p:cNvPr>
            <p:cNvSpPr/>
            <p:nvPr/>
          </p:nvSpPr>
          <p:spPr>
            <a:xfrm>
              <a:off x="7856275" y="1633275"/>
              <a:ext cx="45525" cy="24150"/>
            </a:xfrm>
            <a:custGeom>
              <a:avLst/>
              <a:gdLst/>
              <a:ahLst/>
              <a:cxnLst/>
              <a:rect l="l" t="t" r="r" b="b"/>
              <a:pathLst>
                <a:path w="1821" h="966" extrusionOk="0">
                  <a:moveTo>
                    <a:pt x="1693" y="1"/>
                  </a:moveTo>
                  <a:cubicBezTo>
                    <a:pt x="1678" y="1"/>
                    <a:pt x="1662" y="5"/>
                    <a:pt x="1645" y="14"/>
                  </a:cubicBezTo>
                  <a:cubicBezTo>
                    <a:pt x="1109" y="336"/>
                    <a:pt x="514" y="514"/>
                    <a:pt x="38" y="895"/>
                  </a:cubicBezTo>
                  <a:cubicBezTo>
                    <a:pt x="1" y="923"/>
                    <a:pt x="22" y="966"/>
                    <a:pt x="56" y="966"/>
                  </a:cubicBezTo>
                  <a:cubicBezTo>
                    <a:pt x="65" y="966"/>
                    <a:pt x="75" y="963"/>
                    <a:pt x="86" y="955"/>
                  </a:cubicBezTo>
                  <a:cubicBezTo>
                    <a:pt x="574" y="598"/>
                    <a:pt x="1181" y="455"/>
                    <a:pt x="1741" y="169"/>
                  </a:cubicBezTo>
                  <a:cubicBezTo>
                    <a:pt x="1821" y="119"/>
                    <a:pt x="1774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450;p33">
              <a:extLst>
                <a:ext uri="{FF2B5EF4-FFF2-40B4-BE49-F238E27FC236}">
                  <a16:creationId xmlns:a16="http://schemas.microsoft.com/office/drawing/2014/main" id="{BB603AE0-3544-B3AA-0A20-48E70C1EB925}"/>
                </a:ext>
              </a:extLst>
            </p:cNvPr>
            <p:cNvSpPr/>
            <p:nvPr/>
          </p:nvSpPr>
          <p:spPr>
            <a:xfrm>
              <a:off x="7897350" y="1646075"/>
              <a:ext cx="55375" cy="49800"/>
            </a:xfrm>
            <a:custGeom>
              <a:avLst/>
              <a:gdLst/>
              <a:ahLst/>
              <a:cxnLst/>
              <a:rect l="l" t="t" r="r" b="b"/>
              <a:pathLst>
                <a:path w="2215" h="1992" extrusionOk="0">
                  <a:moveTo>
                    <a:pt x="2069" y="0"/>
                  </a:moveTo>
                  <a:cubicBezTo>
                    <a:pt x="2055" y="0"/>
                    <a:pt x="2040" y="4"/>
                    <a:pt x="2026" y="14"/>
                  </a:cubicBezTo>
                  <a:cubicBezTo>
                    <a:pt x="1252" y="419"/>
                    <a:pt x="455" y="1133"/>
                    <a:pt x="26" y="1907"/>
                  </a:cubicBezTo>
                  <a:cubicBezTo>
                    <a:pt x="1" y="1949"/>
                    <a:pt x="47" y="1992"/>
                    <a:pt x="89" y="1992"/>
                  </a:cubicBezTo>
                  <a:cubicBezTo>
                    <a:pt x="106" y="1992"/>
                    <a:pt x="123" y="1984"/>
                    <a:pt x="133" y="1967"/>
                  </a:cubicBezTo>
                  <a:cubicBezTo>
                    <a:pt x="621" y="1157"/>
                    <a:pt x="1431" y="741"/>
                    <a:pt x="2145" y="181"/>
                  </a:cubicBezTo>
                  <a:cubicBezTo>
                    <a:pt x="2215" y="111"/>
                    <a:pt x="2143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451;p33">
              <a:extLst>
                <a:ext uri="{FF2B5EF4-FFF2-40B4-BE49-F238E27FC236}">
                  <a16:creationId xmlns:a16="http://schemas.microsoft.com/office/drawing/2014/main" id="{57484DB9-97EE-5FF6-949E-EE6D4F26EA6C}"/>
                </a:ext>
              </a:extLst>
            </p:cNvPr>
            <p:cNvSpPr/>
            <p:nvPr/>
          </p:nvSpPr>
          <p:spPr>
            <a:xfrm>
              <a:off x="8037825" y="1703175"/>
              <a:ext cx="43650" cy="32700"/>
            </a:xfrm>
            <a:custGeom>
              <a:avLst/>
              <a:gdLst/>
              <a:ahLst/>
              <a:cxnLst/>
              <a:rect l="l" t="t" r="r" b="b"/>
              <a:pathLst>
                <a:path w="1746" h="1308" extrusionOk="0">
                  <a:moveTo>
                    <a:pt x="1645" y="1"/>
                  </a:moveTo>
                  <a:cubicBezTo>
                    <a:pt x="1638" y="1"/>
                    <a:pt x="1630" y="2"/>
                    <a:pt x="1622" y="4"/>
                  </a:cubicBezTo>
                  <a:cubicBezTo>
                    <a:pt x="1027" y="314"/>
                    <a:pt x="527" y="766"/>
                    <a:pt x="51" y="1219"/>
                  </a:cubicBezTo>
                  <a:cubicBezTo>
                    <a:pt x="0" y="1259"/>
                    <a:pt x="43" y="1308"/>
                    <a:pt x="87" y="1308"/>
                  </a:cubicBezTo>
                  <a:cubicBezTo>
                    <a:pt x="95" y="1308"/>
                    <a:pt x="103" y="1306"/>
                    <a:pt x="110" y="1302"/>
                  </a:cubicBezTo>
                  <a:cubicBezTo>
                    <a:pt x="586" y="850"/>
                    <a:pt x="1086" y="421"/>
                    <a:pt x="1682" y="123"/>
                  </a:cubicBezTo>
                  <a:cubicBezTo>
                    <a:pt x="1745" y="81"/>
                    <a:pt x="1705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452;p33">
              <a:extLst>
                <a:ext uri="{FF2B5EF4-FFF2-40B4-BE49-F238E27FC236}">
                  <a16:creationId xmlns:a16="http://schemas.microsoft.com/office/drawing/2014/main" id="{1A53F22A-39AC-F2EF-262D-AB5EC514A882}"/>
                </a:ext>
              </a:extLst>
            </p:cNvPr>
            <p:cNvSpPr/>
            <p:nvPr/>
          </p:nvSpPr>
          <p:spPr>
            <a:xfrm>
              <a:off x="6533800" y="2027950"/>
              <a:ext cx="742000" cy="527250"/>
            </a:xfrm>
            <a:custGeom>
              <a:avLst/>
              <a:gdLst/>
              <a:ahLst/>
              <a:cxnLst/>
              <a:rect l="l" t="t" r="r" b="b"/>
              <a:pathLst>
                <a:path w="29680" h="21090" extrusionOk="0">
                  <a:moveTo>
                    <a:pt x="29476" y="1"/>
                  </a:moveTo>
                  <a:cubicBezTo>
                    <a:pt x="29451" y="1"/>
                    <a:pt x="29425" y="9"/>
                    <a:pt x="29398" y="27"/>
                  </a:cubicBezTo>
                  <a:cubicBezTo>
                    <a:pt x="24160" y="3361"/>
                    <a:pt x="19171" y="7052"/>
                    <a:pt x="14123" y="10683"/>
                  </a:cubicBezTo>
                  <a:cubicBezTo>
                    <a:pt x="9408" y="14076"/>
                    <a:pt x="4990" y="17946"/>
                    <a:pt x="49" y="20994"/>
                  </a:cubicBezTo>
                  <a:cubicBezTo>
                    <a:pt x="0" y="21013"/>
                    <a:pt x="32" y="21089"/>
                    <a:pt x="78" y="21089"/>
                  </a:cubicBezTo>
                  <a:cubicBezTo>
                    <a:pt x="88" y="21089"/>
                    <a:pt x="98" y="21086"/>
                    <a:pt x="109" y="21077"/>
                  </a:cubicBezTo>
                  <a:cubicBezTo>
                    <a:pt x="5062" y="18041"/>
                    <a:pt x="9491" y="14207"/>
                    <a:pt x="14230" y="10862"/>
                  </a:cubicBezTo>
                  <a:cubicBezTo>
                    <a:pt x="19302" y="7290"/>
                    <a:pt x="24290" y="3599"/>
                    <a:pt x="29541" y="277"/>
                  </a:cubicBezTo>
                  <a:cubicBezTo>
                    <a:pt x="29679" y="188"/>
                    <a:pt x="29596" y="1"/>
                    <a:pt x="294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453;p33">
              <a:extLst>
                <a:ext uri="{FF2B5EF4-FFF2-40B4-BE49-F238E27FC236}">
                  <a16:creationId xmlns:a16="http://schemas.microsoft.com/office/drawing/2014/main" id="{D45DD57B-A683-C98F-3927-99C8E59D8A97}"/>
                </a:ext>
              </a:extLst>
            </p:cNvPr>
            <p:cNvSpPr/>
            <p:nvPr/>
          </p:nvSpPr>
          <p:spPr>
            <a:xfrm>
              <a:off x="7233075" y="1814500"/>
              <a:ext cx="467475" cy="335475"/>
            </a:xfrm>
            <a:custGeom>
              <a:avLst/>
              <a:gdLst/>
              <a:ahLst/>
              <a:cxnLst/>
              <a:rect l="l" t="t" r="r" b="b"/>
              <a:pathLst>
                <a:path w="18699" h="13419" extrusionOk="0">
                  <a:moveTo>
                    <a:pt x="18458" y="1"/>
                  </a:moveTo>
                  <a:cubicBezTo>
                    <a:pt x="18430" y="1"/>
                    <a:pt x="18400" y="9"/>
                    <a:pt x="18370" y="28"/>
                  </a:cubicBezTo>
                  <a:cubicBezTo>
                    <a:pt x="12119" y="4171"/>
                    <a:pt x="6166" y="8755"/>
                    <a:pt x="129" y="13173"/>
                  </a:cubicBezTo>
                  <a:cubicBezTo>
                    <a:pt x="0" y="13262"/>
                    <a:pt x="79" y="13418"/>
                    <a:pt x="185" y="13418"/>
                  </a:cubicBezTo>
                  <a:cubicBezTo>
                    <a:pt x="205" y="13418"/>
                    <a:pt x="227" y="13412"/>
                    <a:pt x="249" y="13399"/>
                  </a:cubicBezTo>
                  <a:cubicBezTo>
                    <a:pt x="6309" y="8982"/>
                    <a:pt x="12393" y="4636"/>
                    <a:pt x="18548" y="350"/>
                  </a:cubicBezTo>
                  <a:cubicBezTo>
                    <a:pt x="18698" y="230"/>
                    <a:pt x="18605" y="1"/>
                    <a:pt x="18458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454;p33">
              <a:extLst>
                <a:ext uri="{FF2B5EF4-FFF2-40B4-BE49-F238E27FC236}">
                  <a16:creationId xmlns:a16="http://schemas.microsoft.com/office/drawing/2014/main" id="{B27AD4FB-3E30-3382-4D84-9FD93336D382}"/>
                </a:ext>
              </a:extLst>
            </p:cNvPr>
            <p:cNvSpPr/>
            <p:nvPr/>
          </p:nvSpPr>
          <p:spPr>
            <a:xfrm>
              <a:off x="6049025" y="2790350"/>
              <a:ext cx="313300" cy="262375"/>
            </a:xfrm>
            <a:custGeom>
              <a:avLst/>
              <a:gdLst/>
              <a:ahLst/>
              <a:cxnLst/>
              <a:rect l="l" t="t" r="r" b="b"/>
              <a:pathLst>
                <a:path w="12532" h="10495" extrusionOk="0">
                  <a:moveTo>
                    <a:pt x="12412" y="1"/>
                  </a:moveTo>
                  <a:cubicBezTo>
                    <a:pt x="12393" y="1"/>
                    <a:pt x="12374" y="7"/>
                    <a:pt x="12356" y="23"/>
                  </a:cubicBezTo>
                  <a:cubicBezTo>
                    <a:pt x="8284" y="3523"/>
                    <a:pt x="3748" y="6452"/>
                    <a:pt x="45" y="10369"/>
                  </a:cubicBezTo>
                  <a:cubicBezTo>
                    <a:pt x="1" y="10422"/>
                    <a:pt x="48" y="10495"/>
                    <a:pt x="105" y="10495"/>
                  </a:cubicBezTo>
                  <a:cubicBezTo>
                    <a:pt x="125" y="10495"/>
                    <a:pt x="146" y="10486"/>
                    <a:pt x="164" y="10464"/>
                  </a:cubicBezTo>
                  <a:cubicBezTo>
                    <a:pt x="3867" y="6571"/>
                    <a:pt x="8403" y="3642"/>
                    <a:pt x="12475" y="142"/>
                  </a:cubicBezTo>
                  <a:cubicBezTo>
                    <a:pt x="12531" y="86"/>
                    <a:pt x="12478" y="1"/>
                    <a:pt x="1241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455;p33">
              <a:extLst>
                <a:ext uri="{FF2B5EF4-FFF2-40B4-BE49-F238E27FC236}">
                  <a16:creationId xmlns:a16="http://schemas.microsoft.com/office/drawing/2014/main" id="{84521970-EBF8-0D65-4B67-3F6B3612FFC3}"/>
                </a:ext>
              </a:extLst>
            </p:cNvPr>
            <p:cNvSpPr/>
            <p:nvPr/>
          </p:nvSpPr>
          <p:spPr>
            <a:xfrm>
              <a:off x="5981425" y="2512650"/>
              <a:ext cx="504050" cy="479575"/>
            </a:xfrm>
            <a:custGeom>
              <a:avLst/>
              <a:gdLst/>
              <a:ahLst/>
              <a:cxnLst/>
              <a:rect l="l" t="t" r="r" b="b"/>
              <a:pathLst>
                <a:path w="20162" h="19183" extrusionOk="0">
                  <a:moveTo>
                    <a:pt x="20039" y="0"/>
                  </a:moveTo>
                  <a:cubicBezTo>
                    <a:pt x="20019" y="0"/>
                    <a:pt x="19998" y="7"/>
                    <a:pt x="19977" y="22"/>
                  </a:cubicBezTo>
                  <a:cubicBezTo>
                    <a:pt x="12988" y="6023"/>
                    <a:pt x="6226" y="12333"/>
                    <a:pt x="11" y="19144"/>
                  </a:cubicBezTo>
                  <a:cubicBezTo>
                    <a:pt x="1" y="19163"/>
                    <a:pt x="15" y="19182"/>
                    <a:pt x="27" y="19182"/>
                  </a:cubicBezTo>
                  <a:cubicBezTo>
                    <a:pt x="30" y="19182"/>
                    <a:pt x="32" y="19181"/>
                    <a:pt x="34" y="19179"/>
                  </a:cubicBezTo>
                  <a:cubicBezTo>
                    <a:pt x="6309" y="12393"/>
                    <a:pt x="13119" y="6190"/>
                    <a:pt x="20096" y="141"/>
                  </a:cubicBezTo>
                  <a:cubicBezTo>
                    <a:pt x="20162" y="85"/>
                    <a:pt x="20110" y="0"/>
                    <a:pt x="20039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456;p33">
              <a:extLst>
                <a:ext uri="{FF2B5EF4-FFF2-40B4-BE49-F238E27FC236}">
                  <a16:creationId xmlns:a16="http://schemas.microsoft.com/office/drawing/2014/main" id="{CD2264E5-B393-4216-B390-A99985A627DC}"/>
                </a:ext>
              </a:extLst>
            </p:cNvPr>
            <p:cNvSpPr/>
            <p:nvPr/>
          </p:nvSpPr>
          <p:spPr>
            <a:xfrm>
              <a:off x="6628400" y="2375475"/>
              <a:ext cx="334125" cy="235500"/>
            </a:xfrm>
            <a:custGeom>
              <a:avLst/>
              <a:gdLst/>
              <a:ahLst/>
              <a:cxnLst/>
              <a:rect l="l" t="t" r="r" b="b"/>
              <a:pathLst>
                <a:path w="13365" h="9420" extrusionOk="0">
                  <a:moveTo>
                    <a:pt x="13199" y="1"/>
                  </a:moveTo>
                  <a:cubicBezTo>
                    <a:pt x="13179" y="1"/>
                    <a:pt x="13158" y="7"/>
                    <a:pt x="13137" y="20"/>
                  </a:cubicBezTo>
                  <a:cubicBezTo>
                    <a:pt x="8684" y="2937"/>
                    <a:pt x="4397" y="6104"/>
                    <a:pt x="99" y="9248"/>
                  </a:cubicBezTo>
                  <a:cubicBezTo>
                    <a:pt x="0" y="9297"/>
                    <a:pt x="49" y="9420"/>
                    <a:pt x="123" y="9420"/>
                  </a:cubicBezTo>
                  <a:cubicBezTo>
                    <a:pt x="138" y="9420"/>
                    <a:pt x="154" y="9415"/>
                    <a:pt x="171" y="9403"/>
                  </a:cubicBezTo>
                  <a:cubicBezTo>
                    <a:pt x="4493" y="6271"/>
                    <a:pt x="8779" y="3116"/>
                    <a:pt x="13256" y="235"/>
                  </a:cubicBezTo>
                  <a:cubicBezTo>
                    <a:pt x="13365" y="155"/>
                    <a:pt x="13300" y="1"/>
                    <a:pt x="1319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457;p33">
              <a:extLst>
                <a:ext uri="{FF2B5EF4-FFF2-40B4-BE49-F238E27FC236}">
                  <a16:creationId xmlns:a16="http://schemas.microsoft.com/office/drawing/2014/main" id="{F4584FA1-55ED-3713-EA97-768C61EBCD53}"/>
                </a:ext>
              </a:extLst>
            </p:cNvPr>
            <p:cNvSpPr/>
            <p:nvPr/>
          </p:nvSpPr>
          <p:spPr>
            <a:xfrm>
              <a:off x="6736375" y="1800075"/>
              <a:ext cx="808350" cy="498800"/>
            </a:xfrm>
            <a:custGeom>
              <a:avLst/>
              <a:gdLst/>
              <a:ahLst/>
              <a:cxnLst/>
              <a:rect l="l" t="t" r="r" b="b"/>
              <a:pathLst>
                <a:path w="32334" h="19952" extrusionOk="0">
                  <a:moveTo>
                    <a:pt x="32206" y="1"/>
                  </a:moveTo>
                  <a:cubicBezTo>
                    <a:pt x="32193" y="1"/>
                    <a:pt x="32180" y="4"/>
                    <a:pt x="32166" y="10"/>
                  </a:cubicBezTo>
                  <a:cubicBezTo>
                    <a:pt x="21057" y="5951"/>
                    <a:pt x="10020" y="12178"/>
                    <a:pt x="19" y="19893"/>
                  </a:cubicBezTo>
                  <a:cubicBezTo>
                    <a:pt x="0" y="19912"/>
                    <a:pt x="11" y="19952"/>
                    <a:pt x="33" y="19952"/>
                  </a:cubicBezTo>
                  <a:cubicBezTo>
                    <a:pt x="39" y="19952"/>
                    <a:pt x="47" y="19949"/>
                    <a:pt x="55" y="19941"/>
                  </a:cubicBezTo>
                  <a:cubicBezTo>
                    <a:pt x="10068" y="12226"/>
                    <a:pt x="21140" y="6118"/>
                    <a:pt x="32261" y="165"/>
                  </a:cubicBezTo>
                  <a:cubicBezTo>
                    <a:pt x="32333" y="123"/>
                    <a:pt x="32289" y="1"/>
                    <a:pt x="3220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458;p33">
              <a:extLst>
                <a:ext uri="{FF2B5EF4-FFF2-40B4-BE49-F238E27FC236}">
                  <a16:creationId xmlns:a16="http://schemas.microsoft.com/office/drawing/2014/main" id="{6F63CE21-AB36-33D9-D704-3E6CE99F6F6B}"/>
                </a:ext>
              </a:extLst>
            </p:cNvPr>
            <p:cNvSpPr/>
            <p:nvPr/>
          </p:nvSpPr>
          <p:spPr>
            <a:xfrm>
              <a:off x="7616600" y="1693975"/>
              <a:ext cx="173450" cy="84950"/>
            </a:xfrm>
            <a:custGeom>
              <a:avLst/>
              <a:gdLst/>
              <a:ahLst/>
              <a:cxnLst/>
              <a:rect l="l" t="t" r="r" b="b"/>
              <a:pathLst>
                <a:path w="6938" h="3398" extrusionOk="0">
                  <a:moveTo>
                    <a:pt x="6752" y="0"/>
                  </a:moveTo>
                  <a:cubicBezTo>
                    <a:pt x="6734" y="0"/>
                    <a:pt x="6715" y="5"/>
                    <a:pt x="6696" y="15"/>
                  </a:cubicBezTo>
                  <a:cubicBezTo>
                    <a:pt x="4481" y="1039"/>
                    <a:pt x="2338" y="2194"/>
                    <a:pt x="112" y="3218"/>
                  </a:cubicBezTo>
                  <a:cubicBezTo>
                    <a:pt x="0" y="3269"/>
                    <a:pt x="62" y="3397"/>
                    <a:pt x="156" y="3397"/>
                  </a:cubicBezTo>
                  <a:cubicBezTo>
                    <a:pt x="172" y="3397"/>
                    <a:pt x="189" y="3393"/>
                    <a:pt x="207" y="3385"/>
                  </a:cubicBezTo>
                  <a:cubicBezTo>
                    <a:pt x="2422" y="2349"/>
                    <a:pt x="4600" y="1253"/>
                    <a:pt x="6815" y="229"/>
                  </a:cubicBezTo>
                  <a:cubicBezTo>
                    <a:pt x="6937" y="158"/>
                    <a:pt x="6859" y="0"/>
                    <a:pt x="675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459;p33">
              <a:extLst>
                <a:ext uri="{FF2B5EF4-FFF2-40B4-BE49-F238E27FC236}">
                  <a16:creationId xmlns:a16="http://schemas.microsoft.com/office/drawing/2014/main" id="{CBD3498F-83F6-11D6-BC49-8B3BA8C21A7A}"/>
                </a:ext>
              </a:extLst>
            </p:cNvPr>
            <p:cNvSpPr/>
            <p:nvPr/>
          </p:nvSpPr>
          <p:spPr>
            <a:xfrm>
              <a:off x="7537875" y="1806550"/>
              <a:ext cx="344650" cy="221875"/>
            </a:xfrm>
            <a:custGeom>
              <a:avLst/>
              <a:gdLst/>
              <a:ahLst/>
              <a:cxnLst/>
              <a:rect l="l" t="t" r="r" b="b"/>
              <a:pathLst>
                <a:path w="13786" h="8875" extrusionOk="0">
                  <a:moveTo>
                    <a:pt x="13577" y="0"/>
                  </a:moveTo>
                  <a:cubicBezTo>
                    <a:pt x="13553" y="0"/>
                    <a:pt x="13527" y="8"/>
                    <a:pt x="13500" y="25"/>
                  </a:cubicBezTo>
                  <a:cubicBezTo>
                    <a:pt x="8916" y="2823"/>
                    <a:pt x="4213" y="5382"/>
                    <a:pt x="46" y="8776"/>
                  </a:cubicBezTo>
                  <a:cubicBezTo>
                    <a:pt x="0" y="8822"/>
                    <a:pt x="39" y="8875"/>
                    <a:pt x="81" y="8875"/>
                  </a:cubicBezTo>
                  <a:cubicBezTo>
                    <a:pt x="94" y="8875"/>
                    <a:pt x="107" y="8870"/>
                    <a:pt x="118" y="8859"/>
                  </a:cubicBezTo>
                  <a:cubicBezTo>
                    <a:pt x="4320" y="5513"/>
                    <a:pt x="9023" y="2954"/>
                    <a:pt x="13655" y="287"/>
                  </a:cubicBezTo>
                  <a:cubicBezTo>
                    <a:pt x="13785" y="206"/>
                    <a:pt x="13705" y="0"/>
                    <a:pt x="135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460;p33">
              <a:extLst>
                <a:ext uri="{FF2B5EF4-FFF2-40B4-BE49-F238E27FC236}">
                  <a16:creationId xmlns:a16="http://schemas.microsoft.com/office/drawing/2014/main" id="{79E05C8E-B08E-12CF-BADD-201CD9D115F1}"/>
                </a:ext>
              </a:extLst>
            </p:cNvPr>
            <p:cNvSpPr/>
            <p:nvPr/>
          </p:nvSpPr>
          <p:spPr>
            <a:xfrm>
              <a:off x="5437750" y="1790125"/>
              <a:ext cx="273450" cy="191525"/>
            </a:xfrm>
            <a:custGeom>
              <a:avLst/>
              <a:gdLst/>
              <a:ahLst/>
              <a:cxnLst/>
              <a:rect l="l" t="t" r="r" b="b"/>
              <a:pathLst>
                <a:path w="10938" h="7661" extrusionOk="0">
                  <a:moveTo>
                    <a:pt x="153" y="1"/>
                  </a:moveTo>
                  <a:cubicBezTo>
                    <a:pt x="66" y="1"/>
                    <a:pt x="0" y="149"/>
                    <a:pt x="100" y="193"/>
                  </a:cubicBezTo>
                  <a:cubicBezTo>
                    <a:pt x="4041" y="2003"/>
                    <a:pt x="7851" y="3813"/>
                    <a:pt x="10351" y="7540"/>
                  </a:cubicBezTo>
                  <a:cubicBezTo>
                    <a:pt x="10408" y="7625"/>
                    <a:pt x="10489" y="7660"/>
                    <a:pt x="10568" y="7660"/>
                  </a:cubicBezTo>
                  <a:cubicBezTo>
                    <a:pt x="10755" y="7660"/>
                    <a:pt x="10937" y="7466"/>
                    <a:pt x="10804" y="7266"/>
                  </a:cubicBezTo>
                  <a:cubicBezTo>
                    <a:pt x="8232" y="3563"/>
                    <a:pt x="4303" y="1575"/>
                    <a:pt x="172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461;p33">
              <a:extLst>
                <a:ext uri="{FF2B5EF4-FFF2-40B4-BE49-F238E27FC236}">
                  <a16:creationId xmlns:a16="http://schemas.microsoft.com/office/drawing/2014/main" id="{E23E7710-23B1-CADF-3855-E11C7DE0885A}"/>
                </a:ext>
              </a:extLst>
            </p:cNvPr>
            <p:cNvSpPr/>
            <p:nvPr/>
          </p:nvSpPr>
          <p:spPr>
            <a:xfrm>
              <a:off x="5680500" y="1566200"/>
              <a:ext cx="289725" cy="203775"/>
            </a:xfrm>
            <a:custGeom>
              <a:avLst/>
              <a:gdLst/>
              <a:ahLst/>
              <a:cxnLst/>
              <a:rect l="l" t="t" r="r" b="b"/>
              <a:pathLst>
                <a:path w="11589" h="8151" extrusionOk="0">
                  <a:moveTo>
                    <a:pt x="179" y="1"/>
                  </a:moveTo>
                  <a:cubicBezTo>
                    <a:pt x="58" y="1"/>
                    <a:pt x="0" y="224"/>
                    <a:pt x="153" y="257"/>
                  </a:cubicBezTo>
                  <a:cubicBezTo>
                    <a:pt x="4809" y="1376"/>
                    <a:pt x="7452" y="5281"/>
                    <a:pt x="11000" y="8091"/>
                  </a:cubicBezTo>
                  <a:cubicBezTo>
                    <a:pt x="11057" y="8133"/>
                    <a:pt x="11118" y="8151"/>
                    <a:pt x="11177" y="8151"/>
                  </a:cubicBezTo>
                  <a:cubicBezTo>
                    <a:pt x="11400" y="8151"/>
                    <a:pt x="11588" y="7891"/>
                    <a:pt x="11381" y="7722"/>
                  </a:cubicBezTo>
                  <a:cubicBezTo>
                    <a:pt x="7952" y="4745"/>
                    <a:pt x="4868" y="947"/>
                    <a:pt x="213" y="6"/>
                  </a:cubicBezTo>
                  <a:cubicBezTo>
                    <a:pt x="201" y="3"/>
                    <a:pt x="190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462;p33">
              <a:extLst>
                <a:ext uri="{FF2B5EF4-FFF2-40B4-BE49-F238E27FC236}">
                  <a16:creationId xmlns:a16="http://schemas.microsoft.com/office/drawing/2014/main" id="{E77207A8-F958-00B0-003C-E1440D58D0A8}"/>
                </a:ext>
              </a:extLst>
            </p:cNvPr>
            <p:cNvSpPr/>
            <p:nvPr/>
          </p:nvSpPr>
          <p:spPr>
            <a:xfrm>
              <a:off x="6019625" y="1331975"/>
              <a:ext cx="282325" cy="278425"/>
            </a:xfrm>
            <a:custGeom>
              <a:avLst/>
              <a:gdLst/>
              <a:ahLst/>
              <a:cxnLst/>
              <a:rect l="l" t="t" r="r" b="b"/>
              <a:pathLst>
                <a:path w="11293" h="11137" extrusionOk="0">
                  <a:moveTo>
                    <a:pt x="168" y="1"/>
                  </a:moveTo>
                  <a:cubicBezTo>
                    <a:pt x="78" y="1"/>
                    <a:pt x="0" y="136"/>
                    <a:pt x="90" y="196"/>
                  </a:cubicBezTo>
                  <a:cubicBezTo>
                    <a:pt x="4067" y="3470"/>
                    <a:pt x="7496" y="7113"/>
                    <a:pt x="10806" y="11054"/>
                  </a:cubicBezTo>
                  <a:cubicBezTo>
                    <a:pt x="10855" y="11112"/>
                    <a:pt x="10912" y="11136"/>
                    <a:pt x="10967" y="11136"/>
                  </a:cubicBezTo>
                  <a:cubicBezTo>
                    <a:pt x="11138" y="11136"/>
                    <a:pt x="11292" y="10901"/>
                    <a:pt x="11139" y="10721"/>
                  </a:cubicBezTo>
                  <a:cubicBezTo>
                    <a:pt x="7924" y="6697"/>
                    <a:pt x="4329" y="3113"/>
                    <a:pt x="221" y="17"/>
                  </a:cubicBezTo>
                  <a:cubicBezTo>
                    <a:pt x="204" y="6"/>
                    <a:pt x="186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463;p33">
              <a:extLst>
                <a:ext uri="{FF2B5EF4-FFF2-40B4-BE49-F238E27FC236}">
                  <a16:creationId xmlns:a16="http://schemas.microsoft.com/office/drawing/2014/main" id="{D6FE00CC-450D-E49C-4E00-C35FFA202F59}"/>
                </a:ext>
              </a:extLst>
            </p:cNvPr>
            <p:cNvSpPr/>
            <p:nvPr/>
          </p:nvSpPr>
          <p:spPr>
            <a:xfrm>
              <a:off x="6421025" y="1204075"/>
              <a:ext cx="248850" cy="308025"/>
            </a:xfrm>
            <a:custGeom>
              <a:avLst/>
              <a:gdLst/>
              <a:ahLst/>
              <a:cxnLst/>
              <a:rect l="l" t="t" r="r" b="b"/>
              <a:pathLst>
                <a:path w="9954" h="12321" extrusionOk="0">
                  <a:moveTo>
                    <a:pt x="152" y="1"/>
                  </a:moveTo>
                  <a:cubicBezTo>
                    <a:pt x="77" y="1"/>
                    <a:pt x="1" y="131"/>
                    <a:pt x="72" y="192"/>
                  </a:cubicBezTo>
                  <a:cubicBezTo>
                    <a:pt x="2155" y="1907"/>
                    <a:pt x="4465" y="3240"/>
                    <a:pt x="6049" y="5478"/>
                  </a:cubicBezTo>
                  <a:cubicBezTo>
                    <a:pt x="7501" y="7526"/>
                    <a:pt x="7811" y="10158"/>
                    <a:pt x="9335" y="12205"/>
                  </a:cubicBezTo>
                  <a:cubicBezTo>
                    <a:pt x="9395" y="12287"/>
                    <a:pt x="9479" y="12321"/>
                    <a:pt x="9562" y="12321"/>
                  </a:cubicBezTo>
                  <a:cubicBezTo>
                    <a:pt x="9760" y="12321"/>
                    <a:pt x="9953" y="12129"/>
                    <a:pt x="9811" y="11920"/>
                  </a:cubicBezTo>
                  <a:cubicBezTo>
                    <a:pt x="8192" y="9669"/>
                    <a:pt x="7680" y="6895"/>
                    <a:pt x="6049" y="4657"/>
                  </a:cubicBezTo>
                  <a:cubicBezTo>
                    <a:pt x="4584" y="2657"/>
                    <a:pt x="2203" y="1359"/>
                    <a:pt x="191" y="14"/>
                  </a:cubicBezTo>
                  <a:cubicBezTo>
                    <a:pt x="179" y="5"/>
                    <a:pt x="165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464;p33">
              <a:extLst>
                <a:ext uri="{FF2B5EF4-FFF2-40B4-BE49-F238E27FC236}">
                  <a16:creationId xmlns:a16="http://schemas.microsoft.com/office/drawing/2014/main" id="{896AA2B2-72C0-EE65-CDAD-6B9407523DC9}"/>
                </a:ext>
              </a:extLst>
            </p:cNvPr>
            <p:cNvSpPr/>
            <p:nvPr/>
          </p:nvSpPr>
          <p:spPr>
            <a:xfrm>
              <a:off x="6850650" y="1165200"/>
              <a:ext cx="258250" cy="318075"/>
            </a:xfrm>
            <a:custGeom>
              <a:avLst/>
              <a:gdLst/>
              <a:ahLst/>
              <a:cxnLst/>
              <a:rect l="l" t="t" r="r" b="b"/>
              <a:pathLst>
                <a:path w="10330" h="12723" extrusionOk="0">
                  <a:moveTo>
                    <a:pt x="206" y="1"/>
                  </a:moveTo>
                  <a:cubicBezTo>
                    <a:pt x="97" y="1"/>
                    <a:pt x="0" y="138"/>
                    <a:pt x="91" y="247"/>
                  </a:cubicBezTo>
                  <a:cubicBezTo>
                    <a:pt x="1806" y="2045"/>
                    <a:pt x="3782" y="3557"/>
                    <a:pt x="5532" y="5331"/>
                  </a:cubicBezTo>
                  <a:cubicBezTo>
                    <a:pt x="7640" y="7474"/>
                    <a:pt x="8390" y="10129"/>
                    <a:pt x="9890" y="12629"/>
                  </a:cubicBezTo>
                  <a:cubicBezTo>
                    <a:pt x="9930" y="12695"/>
                    <a:pt x="9990" y="12723"/>
                    <a:pt x="10051" y="12723"/>
                  </a:cubicBezTo>
                  <a:cubicBezTo>
                    <a:pt x="10189" y="12723"/>
                    <a:pt x="10330" y="12580"/>
                    <a:pt x="10247" y="12415"/>
                  </a:cubicBezTo>
                  <a:cubicBezTo>
                    <a:pt x="9009" y="10022"/>
                    <a:pt x="8092" y="7593"/>
                    <a:pt x="6282" y="5557"/>
                  </a:cubicBezTo>
                  <a:cubicBezTo>
                    <a:pt x="4497" y="3521"/>
                    <a:pt x="2199" y="1985"/>
                    <a:pt x="306" y="45"/>
                  </a:cubicBezTo>
                  <a:cubicBezTo>
                    <a:pt x="275" y="14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465;p33">
              <a:extLst>
                <a:ext uri="{FF2B5EF4-FFF2-40B4-BE49-F238E27FC236}">
                  <a16:creationId xmlns:a16="http://schemas.microsoft.com/office/drawing/2014/main" id="{74DDE4C2-18A8-2757-DB43-69DAB067AC8C}"/>
                </a:ext>
              </a:extLst>
            </p:cNvPr>
            <p:cNvSpPr/>
            <p:nvPr/>
          </p:nvSpPr>
          <p:spPr>
            <a:xfrm>
              <a:off x="7394450" y="1331250"/>
              <a:ext cx="83400" cy="119900"/>
            </a:xfrm>
            <a:custGeom>
              <a:avLst/>
              <a:gdLst/>
              <a:ahLst/>
              <a:cxnLst/>
              <a:rect l="l" t="t" r="r" b="b"/>
              <a:pathLst>
                <a:path w="3336" h="4796" extrusionOk="0">
                  <a:moveTo>
                    <a:pt x="40" y="1"/>
                  </a:moveTo>
                  <a:cubicBezTo>
                    <a:pt x="22" y="1"/>
                    <a:pt x="0" y="20"/>
                    <a:pt x="9" y="46"/>
                  </a:cubicBezTo>
                  <a:cubicBezTo>
                    <a:pt x="830" y="1713"/>
                    <a:pt x="2199" y="3023"/>
                    <a:pt x="2985" y="4713"/>
                  </a:cubicBezTo>
                  <a:cubicBezTo>
                    <a:pt x="3016" y="4771"/>
                    <a:pt x="3066" y="4795"/>
                    <a:pt x="3117" y="4795"/>
                  </a:cubicBezTo>
                  <a:cubicBezTo>
                    <a:pt x="3225" y="4795"/>
                    <a:pt x="3336" y="4688"/>
                    <a:pt x="3271" y="4559"/>
                  </a:cubicBezTo>
                  <a:cubicBezTo>
                    <a:pt x="2437" y="2904"/>
                    <a:pt x="1164" y="1487"/>
                    <a:pt x="56" y="10"/>
                  </a:cubicBezTo>
                  <a:cubicBezTo>
                    <a:pt x="53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466;p33">
              <a:extLst>
                <a:ext uri="{FF2B5EF4-FFF2-40B4-BE49-F238E27FC236}">
                  <a16:creationId xmlns:a16="http://schemas.microsoft.com/office/drawing/2014/main" id="{62D0B8A4-B621-1685-8A4B-72C2A5FAD948}"/>
                </a:ext>
              </a:extLst>
            </p:cNvPr>
            <p:cNvSpPr/>
            <p:nvPr/>
          </p:nvSpPr>
          <p:spPr>
            <a:xfrm>
              <a:off x="7562725" y="1425650"/>
              <a:ext cx="62825" cy="114950"/>
            </a:xfrm>
            <a:custGeom>
              <a:avLst/>
              <a:gdLst/>
              <a:ahLst/>
              <a:cxnLst/>
              <a:rect l="l" t="t" r="r" b="b"/>
              <a:pathLst>
                <a:path w="2513" h="4598" extrusionOk="0">
                  <a:moveTo>
                    <a:pt x="143" y="0"/>
                  </a:moveTo>
                  <a:cubicBezTo>
                    <a:pt x="77" y="0"/>
                    <a:pt x="0" y="59"/>
                    <a:pt x="17" y="140"/>
                  </a:cubicBezTo>
                  <a:cubicBezTo>
                    <a:pt x="529" y="1676"/>
                    <a:pt x="1576" y="2950"/>
                    <a:pt x="2100" y="4474"/>
                  </a:cubicBezTo>
                  <a:cubicBezTo>
                    <a:pt x="2133" y="4559"/>
                    <a:pt x="2210" y="4597"/>
                    <a:pt x="2286" y="4597"/>
                  </a:cubicBezTo>
                  <a:cubicBezTo>
                    <a:pt x="2400" y="4597"/>
                    <a:pt x="2512" y="4510"/>
                    <a:pt x="2469" y="4366"/>
                  </a:cubicBezTo>
                  <a:cubicBezTo>
                    <a:pt x="1945" y="2819"/>
                    <a:pt x="898" y="1509"/>
                    <a:pt x="219" y="44"/>
                  </a:cubicBezTo>
                  <a:cubicBezTo>
                    <a:pt x="204" y="14"/>
                    <a:pt x="175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467;p33">
              <a:extLst>
                <a:ext uri="{FF2B5EF4-FFF2-40B4-BE49-F238E27FC236}">
                  <a16:creationId xmlns:a16="http://schemas.microsoft.com/office/drawing/2014/main" id="{1CDC7CD6-ADA4-BE72-D0FB-246C992A46E0}"/>
                </a:ext>
              </a:extLst>
            </p:cNvPr>
            <p:cNvSpPr/>
            <p:nvPr/>
          </p:nvSpPr>
          <p:spPr>
            <a:xfrm>
              <a:off x="7735050" y="1511800"/>
              <a:ext cx="101600" cy="127350"/>
            </a:xfrm>
            <a:custGeom>
              <a:avLst/>
              <a:gdLst/>
              <a:ahLst/>
              <a:cxnLst/>
              <a:rect l="l" t="t" r="r" b="b"/>
              <a:pathLst>
                <a:path w="4064" h="5094" extrusionOk="0">
                  <a:moveTo>
                    <a:pt x="184" y="0"/>
                  </a:moveTo>
                  <a:cubicBezTo>
                    <a:pt x="89" y="0"/>
                    <a:pt x="0" y="127"/>
                    <a:pt x="101" y="218"/>
                  </a:cubicBezTo>
                  <a:cubicBezTo>
                    <a:pt x="1446" y="1694"/>
                    <a:pt x="2696" y="3206"/>
                    <a:pt x="3637" y="4992"/>
                  </a:cubicBezTo>
                  <a:cubicBezTo>
                    <a:pt x="3675" y="5064"/>
                    <a:pt x="3735" y="5094"/>
                    <a:pt x="3796" y="5094"/>
                  </a:cubicBezTo>
                  <a:cubicBezTo>
                    <a:pt x="3928" y="5094"/>
                    <a:pt x="4063" y="4956"/>
                    <a:pt x="3982" y="4802"/>
                  </a:cubicBezTo>
                  <a:cubicBezTo>
                    <a:pt x="2994" y="3028"/>
                    <a:pt x="1720" y="1456"/>
                    <a:pt x="267" y="39"/>
                  </a:cubicBezTo>
                  <a:cubicBezTo>
                    <a:pt x="242" y="12"/>
                    <a:pt x="213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468;p33">
              <a:extLst>
                <a:ext uri="{FF2B5EF4-FFF2-40B4-BE49-F238E27FC236}">
                  <a16:creationId xmlns:a16="http://schemas.microsoft.com/office/drawing/2014/main" id="{71894533-BF9E-5A55-7441-17EA879C39CF}"/>
                </a:ext>
              </a:extLst>
            </p:cNvPr>
            <p:cNvSpPr/>
            <p:nvPr/>
          </p:nvSpPr>
          <p:spPr>
            <a:xfrm>
              <a:off x="7271150" y="2973875"/>
              <a:ext cx="728950" cy="644650"/>
            </a:xfrm>
            <a:custGeom>
              <a:avLst/>
              <a:gdLst/>
              <a:ahLst/>
              <a:cxnLst/>
              <a:rect l="l" t="t" r="r" b="b"/>
              <a:pathLst>
                <a:path w="29158" h="25786" extrusionOk="0">
                  <a:moveTo>
                    <a:pt x="14745" y="563"/>
                  </a:moveTo>
                  <a:cubicBezTo>
                    <a:pt x="15897" y="563"/>
                    <a:pt x="17058" y="714"/>
                    <a:pt x="18192" y="1028"/>
                  </a:cubicBezTo>
                  <a:cubicBezTo>
                    <a:pt x="24860" y="2862"/>
                    <a:pt x="28265" y="10136"/>
                    <a:pt x="26491" y="16554"/>
                  </a:cubicBezTo>
                  <a:cubicBezTo>
                    <a:pt x="24990" y="22036"/>
                    <a:pt x="19782" y="25313"/>
                    <a:pt x="14412" y="25313"/>
                  </a:cubicBezTo>
                  <a:cubicBezTo>
                    <a:pt x="13263" y="25313"/>
                    <a:pt x="12106" y="25163"/>
                    <a:pt x="10977" y="24852"/>
                  </a:cubicBezTo>
                  <a:cubicBezTo>
                    <a:pt x="4405" y="22697"/>
                    <a:pt x="821" y="16006"/>
                    <a:pt x="2667" y="9338"/>
                  </a:cubicBezTo>
                  <a:cubicBezTo>
                    <a:pt x="4176" y="3849"/>
                    <a:pt x="9374" y="563"/>
                    <a:pt x="14745" y="563"/>
                  </a:cubicBezTo>
                  <a:close/>
                  <a:moveTo>
                    <a:pt x="14593" y="1"/>
                  </a:moveTo>
                  <a:cubicBezTo>
                    <a:pt x="9077" y="1"/>
                    <a:pt x="4001" y="3852"/>
                    <a:pt x="2238" y="9208"/>
                  </a:cubicBezTo>
                  <a:cubicBezTo>
                    <a:pt x="1" y="16014"/>
                    <a:pt x="4292" y="23117"/>
                    <a:pt x="10846" y="25289"/>
                  </a:cubicBezTo>
                  <a:lnTo>
                    <a:pt x="10846" y="25289"/>
                  </a:lnTo>
                  <a:cubicBezTo>
                    <a:pt x="10850" y="25290"/>
                    <a:pt x="10854" y="25292"/>
                    <a:pt x="10858" y="25293"/>
                  </a:cubicBezTo>
                  <a:cubicBezTo>
                    <a:pt x="12072" y="25626"/>
                    <a:pt x="13286" y="25785"/>
                    <a:pt x="14475" y="25785"/>
                  </a:cubicBezTo>
                  <a:cubicBezTo>
                    <a:pt x="20051" y="25785"/>
                    <a:pt x="25077" y="22276"/>
                    <a:pt x="26931" y="16673"/>
                  </a:cubicBezTo>
                  <a:cubicBezTo>
                    <a:pt x="29158" y="9862"/>
                    <a:pt x="24860" y="2754"/>
                    <a:pt x="18311" y="599"/>
                  </a:cubicBezTo>
                  <a:cubicBezTo>
                    <a:pt x="17071" y="192"/>
                    <a:pt x="15821" y="1"/>
                    <a:pt x="1459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469;p33">
              <a:extLst>
                <a:ext uri="{FF2B5EF4-FFF2-40B4-BE49-F238E27FC236}">
                  <a16:creationId xmlns:a16="http://schemas.microsoft.com/office/drawing/2014/main" id="{1030C970-BB36-7555-753E-602DFDEEADDB}"/>
                </a:ext>
              </a:extLst>
            </p:cNvPr>
            <p:cNvSpPr/>
            <p:nvPr/>
          </p:nvSpPr>
          <p:spPr>
            <a:xfrm>
              <a:off x="7329800" y="3025825"/>
              <a:ext cx="611975" cy="539975"/>
            </a:xfrm>
            <a:custGeom>
              <a:avLst/>
              <a:gdLst/>
              <a:ahLst/>
              <a:cxnLst/>
              <a:rect l="l" t="t" r="r" b="b"/>
              <a:pathLst>
                <a:path w="24479" h="21599" extrusionOk="0">
                  <a:moveTo>
                    <a:pt x="12398" y="350"/>
                  </a:moveTo>
                  <a:cubicBezTo>
                    <a:pt x="13373" y="350"/>
                    <a:pt x="14354" y="476"/>
                    <a:pt x="15310" y="736"/>
                  </a:cubicBezTo>
                  <a:cubicBezTo>
                    <a:pt x="20990" y="2284"/>
                    <a:pt x="23835" y="8487"/>
                    <a:pt x="22359" y="13928"/>
                  </a:cubicBezTo>
                  <a:cubicBezTo>
                    <a:pt x="21084" y="18607"/>
                    <a:pt x="16649" y="21362"/>
                    <a:pt x="12090" y="21362"/>
                  </a:cubicBezTo>
                  <a:cubicBezTo>
                    <a:pt x="11115" y="21362"/>
                    <a:pt x="10135" y="21237"/>
                    <a:pt x="9179" y="20976"/>
                  </a:cubicBezTo>
                  <a:cubicBezTo>
                    <a:pt x="3583" y="19107"/>
                    <a:pt x="571" y="13476"/>
                    <a:pt x="2118" y="7784"/>
                  </a:cubicBezTo>
                  <a:cubicBezTo>
                    <a:pt x="3394" y="3105"/>
                    <a:pt x="7837" y="350"/>
                    <a:pt x="12398" y="350"/>
                  </a:cubicBezTo>
                  <a:close/>
                  <a:moveTo>
                    <a:pt x="12243" y="0"/>
                  </a:moveTo>
                  <a:cubicBezTo>
                    <a:pt x="7627" y="0"/>
                    <a:pt x="3384" y="3265"/>
                    <a:pt x="1904" y="7725"/>
                  </a:cubicBezTo>
                  <a:cubicBezTo>
                    <a:pt x="0" y="13424"/>
                    <a:pt x="3649" y="19360"/>
                    <a:pt x="9107" y="21187"/>
                  </a:cubicBezTo>
                  <a:lnTo>
                    <a:pt x="9107" y="21187"/>
                  </a:lnTo>
                  <a:cubicBezTo>
                    <a:pt x="9111" y="21188"/>
                    <a:pt x="9115" y="21190"/>
                    <a:pt x="9119" y="21191"/>
                  </a:cubicBezTo>
                  <a:cubicBezTo>
                    <a:pt x="9119" y="21191"/>
                    <a:pt x="9119" y="21191"/>
                    <a:pt x="9119" y="21191"/>
                  </a:cubicBezTo>
                  <a:lnTo>
                    <a:pt x="9119" y="21191"/>
                  </a:lnTo>
                  <a:cubicBezTo>
                    <a:pt x="9132" y="21197"/>
                    <a:pt x="9144" y="21200"/>
                    <a:pt x="9155" y="21200"/>
                  </a:cubicBezTo>
                  <a:lnTo>
                    <a:pt x="9155" y="21200"/>
                  </a:lnTo>
                  <a:cubicBezTo>
                    <a:pt x="10159" y="21469"/>
                    <a:pt x="11160" y="21598"/>
                    <a:pt x="12141" y="21598"/>
                  </a:cubicBezTo>
                  <a:cubicBezTo>
                    <a:pt x="16814" y="21598"/>
                    <a:pt x="21002" y="18668"/>
                    <a:pt x="22573" y="13964"/>
                  </a:cubicBezTo>
                  <a:cubicBezTo>
                    <a:pt x="24478" y="8273"/>
                    <a:pt x="20811" y="2331"/>
                    <a:pt x="15358" y="510"/>
                  </a:cubicBezTo>
                  <a:cubicBezTo>
                    <a:pt x="14319" y="163"/>
                    <a:pt x="13272" y="0"/>
                    <a:pt x="1224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73" name="Google Shape;474;p33">
            <a:extLst>
              <a:ext uri="{FF2B5EF4-FFF2-40B4-BE49-F238E27FC236}">
                <a16:creationId xmlns:a16="http://schemas.microsoft.com/office/drawing/2014/main" id="{DFA1A649-DDEB-A9AF-01A4-CD118E565D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88" y="2671763"/>
            <a:ext cx="3794125" cy="625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Planification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501;p48">
            <a:extLst>
              <a:ext uri="{FF2B5EF4-FFF2-40B4-BE49-F238E27FC236}">
                <a16:creationId xmlns:a16="http://schemas.microsoft.com/office/drawing/2014/main" id="{E20E0343-AEF8-8E82-BD08-F7D327C09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4367" y="0"/>
            <a:ext cx="2959633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PLANNING INITIAL</a:t>
            </a:r>
            <a:br>
              <a:rPr lang="fr-FR" dirty="0"/>
            </a:br>
            <a:br>
              <a:rPr lang="fr-FR" dirty="0"/>
            </a:br>
            <a:r>
              <a:rPr lang="fr-FR" sz="2000" b="0" dirty="0"/>
              <a:t>Agile, Gantt</a:t>
            </a:r>
            <a:endParaRPr lang="en-US" sz="2000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7BE93-069C-1327-75E0-71C3036CF8F1}"/>
              </a:ext>
            </a:extLst>
          </p:cNvPr>
          <p:cNvSpPr txBox="1"/>
          <p:nvPr/>
        </p:nvSpPr>
        <p:spPr>
          <a:xfrm>
            <a:off x="8851932" y="48357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9ED861F-74E6-4222-9C4B-2EAF4B0B99D2}" type="slidenum">
              <a:rPr lang="en-US" smtClean="0">
                <a:latin typeface="Merriweather" panose="00000500000000000000" pitchFamily="2" charset="0"/>
              </a:rPr>
              <a:t>7</a:t>
            </a:fld>
            <a:endParaRPr lang="en-US" dirty="0">
              <a:latin typeface="Merriweather" panose="00000500000000000000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753AC6-7879-4812-D7E9-EA1F6B46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4367" cy="5146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95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89;p34">
            <a:extLst>
              <a:ext uri="{FF2B5EF4-FFF2-40B4-BE49-F238E27FC236}">
                <a16:creationId xmlns:a16="http://schemas.microsoft.com/office/drawing/2014/main" id="{2718B0A2-9EDF-D404-CA75-2C31961A7D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671658"/>
            <a:ext cx="3792900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Suivi</a:t>
            </a:r>
            <a:r>
              <a:rPr lang="en-US" dirty="0"/>
              <a:t> des travaux</a:t>
            </a:r>
          </a:p>
        </p:txBody>
      </p:sp>
      <p:sp>
        <p:nvSpPr>
          <p:cNvPr id="19" name="Google Shape;490;p34">
            <a:extLst>
              <a:ext uri="{FF2B5EF4-FFF2-40B4-BE49-F238E27FC236}">
                <a16:creationId xmlns:a16="http://schemas.microsoft.com/office/drawing/2014/main" id="{DDE81169-4251-0888-13BF-9761C211E2B4}"/>
              </a:ext>
            </a:extLst>
          </p:cNvPr>
          <p:cNvSpPr txBox="1">
            <a:spLocks/>
          </p:cNvSpPr>
          <p:nvPr/>
        </p:nvSpPr>
        <p:spPr>
          <a:xfrm>
            <a:off x="4572000" y="1329738"/>
            <a:ext cx="3792900" cy="11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r"/>
            <a:r>
              <a:rPr lang="en" sz="12000" dirty="0">
                <a:solidFill>
                  <a:schemeClr val="accent2"/>
                </a:solidFill>
                <a:latin typeface="Merriweather" panose="00000500000000000000" pitchFamily="2" charset="0"/>
              </a:rPr>
              <a:t>03</a:t>
            </a:r>
          </a:p>
        </p:txBody>
      </p:sp>
      <p:grpSp>
        <p:nvGrpSpPr>
          <p:cNvPr id="23" name="Google Shape;10662;p44">
            <a:extLst>
              <a:ext uri="{FF2B5EF4-FFF2-40B4-BE49-F238E27FC236}">
                <a16:creationId xmlns:a16="http://schemas.microsoft.com/office/drawing/2014/main" id="{4A986058-26E8-843F-709D-498AAF0A38CC}"/>
              </a:ext>
            </a:extLst>
          </p:cNvPr>
          <p:cNvGrpSpPr>
            <a:grpSpLocks noChangeAspect="1"/>
          </p:cNvGrpSpPr>
          <p:nvPr/>
        </p:nvGrpSpPr>
        <p:grpSpPr>
          <a:xfrm rot="-240000">
            <a:off x="901712" y="944850"/>
            <a:ext cx="3552680" cy="3639500"/>
            <a:chOff x="3119125" y="1476475"/>
            <a:chExt cx="2063975" cy="2114100"/>
          </a:xfrm>
        </p:grpSpPr>
        <p:sp>
          <p:nvSpPr>
            <p:cNvPr id="24" name="Google Shape;10663;p44">
              <a:extLst>
                <a:ext uri="{FF2B5EF4-FFF2-40B4-BE49-F238E27FC236}">
                  <a16:creationId xmlns:a16="http://schemas.microsoft.com/office/drawing/2014/main" id="{BBCCAE07-609E-D306-E8F6-2CD3C9B3D9B5}"/>
                </a:ext>
              </a:extLst>
            </p:cNvPr>
            <p:cNvSpPr/>
            <p:nvPr/>
          </p:nvSpPr>
          <p:spPr>
            <a:xfrm>
              <a:off x="3247200" y="1557975"/>
              <a:ext cx="251175" cy="456400"/>
            </a:xfrm>
            <a:custGeom>
              <a:avLst/>
              <a:gdLst/>
              <a:ahLst/>
              <a:cxnLst/>
              <a:rect l="l" t="t" r="r" b="b"/>
              <a:pathLst>
                <a:path w="10047" h="18256" extrusionOk="0">
                  <a:moveTo>
                    <a:pt x="2306" y="1"/>
                  </a:moveTo>
                  <a:cubicBezTo>
                    <a:pt x="1500" y="1"/>
                    <a:pt x="717" y="171"/>
                    <a:pt x="57" y="575"/>
                  </a:cubicBezTo>
                  <a:cubicBezTo>
                    <a:pt x="1" y="609"/>
                    <a:pt x="40" y="695"/>
                    <a:pt x="104" y="695"/>
                  </a:cubicBezTo>
                  <a:cubicBezTo>
                    <a:pt x="108" y="695"/>
                    <a:pt x="112" y="695"/>
                    <a:pt x="116" y="694"/>
                  </a:cubicBezTo>
                  <a:cubicBezTo>
                    <a:pt x="940" y="544"/>
                    <a:pt x="1700" y="373"/>
                    <a:pt x="2485" y="373"/>
                  </a:cubicBezTo>
                  <a:cubicBezTo>
                    <a:pt x="2880" y="373"/>
                    <a:pt x="3281" y="416"/>
                    <a:pt x="3700" y="528"/>
                  </a:cubicBezTo>
                  <a:cubicBezTo>
                    <a:pt x="4760" y="790"/>
                    <a:pt x="5724" y="1373"/>
                    <a:pt x="6498" y="2135"/>
                  </a:cubicBezTo>
                  <a:cubicBezTo>
                    <a:pt x="8117" y="3731"/>
                    <a:pt x="8701" y="5957"/>
                    <a:pt x="8867" y="8172"/>
                  </a:cubicBezTo>
                  <a:cubicBezTo>
                    <a:pt x="9034" y="10410"/>
                    <a:pt x="8748" y="12791"/>
                    <a:pt x="7570" y="14744"/>
                  </a:cubicBezTo>
                  <a:cubicBezTo>
                    <a:pt x="6986" y="15720"/>
                    <a:pt x="6189" y="16554"/>
                    <a:pt x="5153" y="17077"/>
                  </a:cubicBezTo>
                  <a:cubicBezTo>
                    <a:pt x="4188" y="17566"/>
                    <a:pt x="3105" y="17637"/>
                    <a:pt x="2045" y="17804"/>
                  </a:cubicBezTo>
                  <a:cubicBezTo>
                    <a:pt x="1878" y="17839"/>
                    <a:pt x="1902" y="18089"/>
                    <a:pt x="2045" y="18113"/>
                  </a:cubicBezTo>
                  <a:cubicBezTo>
                    <a:pt x="2488" y="18208"/>
                    <a:pt x="2924" y="18255"/>
                    <a:pt x="3349" y="18255"/>
                  </a:cubicBezTo>
                  <a:cubicBezTo>
                    <a:pt x="4695" y="18255"/>
                    <a:pt x="5937" y="17778"/>
                    <a:pt x="6986" y="16792"/>
                  </a:cubicBezTo>
                  <a:cubicBezTo>
                    <a:pt x="8463" y="15422"/>
                    <a:pt x="9260" y="13434"/>
                    <a:pt x="9534" y="11481"/>
                  </a:cubicBezTo>
                  <a:cubicBezTo>
                    <a:pt x="10046" y="7802"/>
                    <a:pt x="9284" y="3076"/>
                    <a:pt x="5855" y="1004"/>
                  </a:cubicBezTo>
                  <a:cubicBezTo>
                    <a:pt x="4875" y="416"/>
                    <a:pt x="3564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664;p44">
              <a:extLst>
                <a:ext uri="{FF2B5EF4-FFF2-40B4-BE49-F238E27FC236}">
                  <a16:creationId xmlns:a16="http://schemas.microsoft.com/office/drawing/2014/main" id="{44333CB3-6045-0C12-83F5-8732CCB2F392}"/>
                </a:ext>
              </a:extLst>
            </p:cNvPr>
            <p:cNvSpPr/>
            <p:nvPr/>
          </p:nvSpPr>
          <p:spPr>
            <a:xfrm>
              <a:off x="3320350" y="1915375"/>
              <a:ext cx="1397250" cy="94025"/>
            </a:xfrm>
            <a:custGeom>
              <a:avLst/>
              <a:gdLst/>
              <a:ahLst/>
              <a:cxnLst/>
              <a:rect l="l" t="t" r="r" b="b"/>
              <a:pathLst>
                <a:path w="55890" h="3761" extrusionOk="0">
                  <a:moveTo>
                    <a:pt x="45780" y="1"/>
                  </a:moveTo>
                  <a:cubicBezTo>
                    <a:pt x="45129" y="1"/>
                    <a:pt x="44478" y="7"/>
                    <a:pt x="43827" y="19"/>
                  </a:cubicBezTo>
                  <a:cubicBezTo>
                    <a:pt x="39338" y="103"/>
                    <a:pt x="34838" y="269"/>
                    <a:pt x="30349" y="460"/>
                  </a:cubicBezTo>
                  <a:cubicBezTo>
                    <a:pt x="23920" y="734"/>
                    <a:pt x="17491" y="1186"/>
                    <a:pt x="11085" y="1841"/>
                  </a:cubicBezTo>
                  <a:cubicBezTo>
                    <a:pt x="9120" y="2031"/>
                    <a:pt x="7156" y="2258"/>
                    <a:pt x="5191" y="2531"/>
                  </a:cubicBezTo>
                  <a:cubicBezTo>
                    <a:pt x="3501" y="2770"/>
                    <a:pt x="1703" y="3031"/>
                    <a:pt x="72" y="3579"/>
                  </a:cubicBezTo>
                  <a:cubicBezTo>
                    <a:pt x="5" y="3612"/>
                    <a:pt x="1" y="3760"/>
                    <a:pt x="88" y="3760"/>
                  </a:cubicBezTo>
                  <a:cubicBezTo>
                    <a:pt x="94" y="3760"/>
                    <a:pt x="100" y="3759"/>
                    <a:pt x="107" y="3758"/>
                  </a:cubicBezTo>
                  <a:cubicBezTo>
                    <a:pt x="3334" y="3543"/>
                    <a:pt x="6549" y="2984"/>
                    <a:pt x="9763" y="2662"/>
                  </a:cubicBezTo>
                  <a:cubicBezTo>
                    <a:pt x="13466" y="2293"/>
                    <a:pt x="17181" y="2008"/>
                    <a:pt x="20884" y="1757"/>
                  </a:cubicBezTo>
                  <a:cubicBezTo>
                    <a:pt x="27980" y="1281"/>
                    <a:pt x="35076" y="984"/>
                    <a:pt x="42196" y="817"/>
                  </a:cubicBezTo>
                  <a:cubicBezTo>
                    <a:pt x="43355" y="788"/>
                    <a:pt x="44513" y="770"/>
                    <a:pt x="45670" y="770"/>
                  </a:cubicBezTo>
                  <a:cubicBezTo>
                    <a:pt x="48864" y="770"/>
                    <a:pt x="52052" y="910"/>
                    <a:pt x="55233" y="1365"/>
                  </a:cubicBezTo>
                  <a:cubicBezTo>
                    <a:pt x="55256" y="1368"/>
                    <a:pt x="55277" y="1370"/>
                    <a:pt x="55298" y="1370"/>
                  </a:cubicBezTo>
                  <a:cubicBezTo>
                    <a:pt x="55727" y="1370"/>
                    <a:pt x="55889" y="706"/>
                    <a:pt x="55424" y="638"/>
                  </a:cubicBezTo>
                  <a:cubicBezTo>
                    <a:pt x="52234" y="163"/>
                    <a:pt x="49004" y="1"/>
                    <a:pt x="457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665;p44">
              <a:extLst>
                <a:ext uri="{FF2B5EF4-FFF2-40B4-BE49-F238E27FC236}">
                  <a16:creationId xmlns:a16="http://schemas.microsoft.com/office/drawing/2014/main" id="{D51CEB02-2E6C-EEFC-528B-A4E29125E8E4}"/>
                </a:ext>
              </a:extLst>
            </p:cNvPr>
            <p:cNvSpPr/>
            <p:nvPr/>
          </p:nvSpPr>
          <p:spPr>
            <a:xfrm>
              <a:off x="4637775" y="1480075"/>
              <a:ext cx="200650" cy="468000"/>
            </a:xfrm>
            <a:custGeom>
              <a:avLst/>
              <a:gdLst/>
              <a:ahLst/>
              <a:cxnLst/>
              <a:rect l="l" t="t" r="r" b="b"/>
              <a:pathLst>
                <a:path w="8026" h="18720" extrusionOk="0">
                  <a:moveTo>
                    <a:pt x="107" y="0"/>
                  </a:moveTo>
                  <a:cubicBezTo>
                    <a:pt x="12" y="0"/>
                    <a:pt x="0" y="155"/>
                    <a:pt x="96" y="179"/>
                  </a:cubicBezTo>
                  <a:cubicBezTo>
                    <a:pt x="5656" y="1941"/>
                    <a:pt x="8025" y="9323"/>
                    <a:pt x="6001" y="14490"/>
                  </a:cubicBezTo>
                  <a:cubicBezTo>
                    <a:pt x="5739" y="15193"/>
                    <a:pt x="5346" y="15860"/>
                    <a:pt x="4870" y="16443"/>
                  </a:cubicBezTo>
                  <a:cubicBezTo>
                    <a:pt x="4501" y="16883"/>
                    <a:pt x="4072" y="17300"/>
                    <a:pt x="3572" y="17622"/>
                  </a:cubicBezTo>
                  <a:cubicBezTo>
                    <a:pt x="3144" y="17896"/>
                    <a:pt x="2536" y="18015"/>
                    <a:pt x="2203" y="18431"/>
                  </a:cubicBezTo>
                  <a:cubicBezTo>
                    <a:pt x="2179" y="18479"/>
                    <a:pt x="2179" y="18538"/>
                    <a:pt x="2215" y="18574"/>
                  </a:cubicBezTo>
                  <a:cubicBezTo>
                    <a:pt x="2373" y="18676"/>
                    <a:pt x="2547" y="18719"/>
                    <a:pt x="2728" y="18719"/>
                  </a:cubicBezTo>
                  <a:cubicBezTo>
                    <a:pt x="3393" y="18719"/>
                    <a:pt x="4154" y="18141"/>
                    <a:pt x="4584" y="17776"/>
                  </a:cubicBezTo>
                  <a:cubicBezTo>
                    <a:pt x="5263" y="17217"/>
                    <a:pt x="5811" y="16502"/>
                    <a:pt x="6227" y="15740"/>
                  </a:cubicBezTo>
                  <a:cubicBezTo>
                    <a:pt x="6954" y="14371"/>
                    <a:pt x="7299" y="12823"/>
                    <a:pt x="7370" y="11276"/>
                  </a:cubicBezTo>
                  <a:cubicBezTo>
                    <a:pt x="7525" y="8109"/>
                    <a:pt x="6549" y="4668"/>
                    <a:pt x="4394" y="2286"/>
                  </a:cubicBezTo>
                  <a:cubicBezTo>
                    <a:pt x="3263" y="1036"/>
                    <a:pt x="1822" y="143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666;p44">
              <a:extLst>
                <a:ext uri="{FF2B5EF4-FFF2-40B4-BE49-F238E27FC236}">
                  <a16:creationId xmlns:a16="http://schemas.microsoft.com/office/drawing/2014/main" id="{7892B6E5-20A9-9821-9F38-D3A49156BD01}"/>
                </a:ext>
              </a:extLst>
            </p:cNvPr>
            <p:cNvSpPr/>
            <p:nvPr/>
          </p:nvSpPr>
          <p:spPr>
            <a:xfrm>
              <a:off x="3298625" y="1476475"/>
              <a:ext cx="1348500" cy="96500"/>
            </a:xfrm>
            <a:custGeom>
              <a:avLst/>
              <a:gdLst/>
              <a:ahLst/>
              <a:cxnLst/>
              <a:rect l="l" t="t" r="r" b="b"/>
              <a:pathLst>
                <a:path w="53940" h="3860" extrusionOk="0">
                  <a:moveTo>
                    <a:pt x="53010" y="1"/>
                  </a:moveTo>
                  <a:cubicBezTo>
                    <a:pt x="52572" y="1"/>
                    <a:pt x="52114" y="67"/>
                    <a:pt x="51721" y="97"/>
                  </a:cubicBezTo>
                  <a:cubicBezTo>
                    <a:pt x="50459" y="204"/>
                    <a:pt x="49197" y="394"/>
                    <a:pt x="47947" y="585"/>
                  </a:cubicBezTo>
                  <a:cubicBezTo>
                    <a:pt x="45458" y="978"/>
                    <a:pt x="42970" y="1430"/>
                    <a:pt x="40481" y="1764"/>
                  </a:cubicBezTo>
                  <a:cubicBezTo>
                    <a:pt x="36981" y="2228"/>
                    <a:pt x="33433" y="2430"/>
                    <a:pt x="29885" y="2609"/>
                  </a:cubicBezTo>
                  <a:cubicBezTo>
                    <a:pt x="25348" y="2835"/>
                    <a:pt x="20824" y="3121"/>
                    <a:pt x="16288" y="3264"/>
                  </a:cubicBezTo>
                  <a:cubicBezTo>
                    <a:pt x="13949" y="3347"/>
                    <a:pt x="11629" y="3385"/>
                    <a:pt x="9295" y="3385"/>
                  </a:cubicBezTo>
                  <a:cubicBezTo>
                    <a:pt x="8967" y="3385"/>
                    <a:pt x="8639" y="3384"/>
                    <a:pt x="8311" y="3383"/>
                  </a:cubicBezTo>
                  <a:cubicBezTo>
                    <a:pt x="5823" y="3372"/>
                    <a:pt x="3334" y="3238"/>
                    <a:pt x="846" y="3238"/>
                  </a:cubicBezTo>
                  <a:cubicBezTo>
                    <a:pt x="656" y="3238"/>
                    <a:pt x="465" y="3238"/>
                    <a:pt x="274" y="3240"/>
                  </a:cubicBezTo>
                  <a:cubicBezTo>
                    <a:pt x="0" y="3240"/>
                    <a:pt x="24" y="3621"/>
                    <a:pt x="274" y="3657"/>
                  </a:cubicBezTo>
                  <a:cubicBezTo>
                    <a:pt x="2655" y="3859"/>
                    <a:pt x="5084" y="3835"/>
                    <a:pt x="7465" y="3847"/>
                  </a:cubicBezTo>
                  <a:cubicBezTo>
                    <a:pt x="7976" y="3850"/>
                    <a:pt x="8487" y="3851"/>
                    <a:pt x="8999" y="3851"/>
                  </a:cubicBezTo>
                  <a:cubicBezTo>
                    <a:pt x="10762" y="3851"/>
                    <a:pt x="12525" y="3834"/>
                    <a:pt x="14288" y="3788"/>
                  </a:cubicBezTo>
                  <a:cubicBezTo>
                    <a:pt x="18931" y="3669"/>
                    <a:pt x="23563" y="3335"/>
                    <a:pt x="28206" y="3061"/>
                  </a:cubicBezTo>
                  <a:cubicBezTo>
                    <a:pt x="31849" y="2847"/>
                    <a:pt x="35528" y="2680"/>
                    <a:pt x="39160" y="2311"/>
                  </a:cubicBezTo>
                  <a:cubicBezTo>
                    <a:pt x="41612" y="2061"/>
                    <a:pt x="44077" y="1645"/>
                    <a:pt x="46518" y="1287"/>
                  </a:cubicBezTo>
                  <a:cubicBezTo>
                    <a:pt x="48030" y="1061"/>
                    <a:pt x="49530" y="823"/>
                    <a:pt x="51054" y="633"/>
                  </a:cubicBezTo>
                  <a:cubicBezTo>
                    <a:pt x="51657" y="549"/>
                    <a:pt x="52441" y="335"/>
                    <a:pt x="53130" y="335"/>
                  </a:cubicBezTo>
                  <a:cubicBezTo>
                    <a:pt x="53325" y="335"/>
                    <a:pt x="53512" y="352"/>
                    <a:pt x="53685" y="394"/>
                  </a:cubicBezTo>
                  <a:cubicBezTo>
                    <a:pt x="53693" y="396"/>
                    <a:pt x="53701" y="396"/>
                    <a:pt x="53708" y="396"/>
                  </a:cubicBezTo>
                  <a:cubicBezTo>
                    <a:pt x="53871" y="396"/>
                    <a:pt x="53940" y="154"/>
                    <a:pt x="53769" y="97"/>
                  </a:cubicBezTo>
                  <a:cubicBezTo>
                    <a:pt x="53535" y="25"/>
                    <a:pt x="53276" y="1"/>
                    <a:pt x="530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667;p44">
              <a:extLst>
                <a:ext uri="{FF2B5EF4-FFF2-40B4-BE49-F238E27FC236}">
                  <a16:creationId xmlns:a16="http://schemas.microsoft.com/office/drawing/2014/main" id="{CB6FD2C5-E6CA-0142-EF06-079853FE6DF0}"/>
                </a:ext>
              </a:extLst>
            </p:cNvPr>
            <p:cNvSpPr/>
            <p:nvPr/>
          </p:nvSpPr>
          <p:spPr>
            <a:xfrm>
              <a:off x="3119125" y="1566175"/>
              <a:ext cx="544450" cy="2024400"/>
            </a:xfrm>
            <a:custGeom>
              <a:avLst/>
              <a:gdLst/>
              <a:ahLst/>
              <a:cxnLst/>
              <a:rect l="l" t="t" r="r" b="b"/>
              <a:pathLst>
                <a:path w="21778" h="80976" extrusionOk="0">
                  <a:moveTo>
                    <a:pt x="6856" y="0"/>
                  </a:moveTo>
                  <a:cubicBezTo>
                    <a:pt x="4179" y="0"/>
                    <a:pt x="2406" y="2144"/>
                    <a:pt x="1441" y="4486"/>
                  </a:cubicBezTo>
                  <a:cubicBezTo>
                    <a:pt x="322" y="7224"/>
                    <a:pt x="1" y="10391"/>
                    <a:pt x="405" y="13309"/>
                  </a:cubicBezTo>
                  <a:cubicBezTo>
                    <a:pt x="655" y="15202"/>
                    <a:pt x="1441" y="16988"/>
                    <a:pt x="2215" y="18714"/>
                  </a:cubicBezTo>
                  <a:cubicBezTo>
                    <a:pt x="3287" y="21083"/>
                    <a:pt x="4585" y="23345"/>
                    <a:pt x="5954" y="25524"/>
                  </a:cubicBezTo>
                  <a:cubicBezTo>
                    <a:pt x="8621" y="29787"/>
                    <a:pt x="11633" y="33823"/>
                    <a:pt x="14050" y="38240"/>
                  </a:cubicBezTo>
                  <a:cubicBezTo>
                    <a:pt x="18634" y="46622"/>
                    <a:pt x="21777" y="56576"/>
                    <a:pt x="20265" y="66208"/>
                  </a:cubicBezTo>
                  <a:cubicBezTo>
                    <a:pt x="19694" y="69911"/>
                    <a:pt x="18562" y="73590"/>
                    <a:pt x="16038" y="76447"/>
                  </a:cubicBezTo>
                  <a:cubicBezTo>
                    <a:pt x="14656" y="78030"/>
                    <a:pt x="12356" y="80128"/>
                    <a:pt x="10044" y="80128"/>
                  </a:cubicBezTo>
                  <a:cubicBezTo>
                    <a:pt x="9748" y="80128"/>
                    <a:pt x="9451" y="80093"/>
                    <a:pt x="9157" y="80019"/>
                  </a:cubicBezTo>
                  <a:cubicBezTo>
                    <a:pt x="7787" y="79674"/>
                    <a:pt x="6990" y="78424"/>
                    <a:pt x="6549" y="77174"/>
                  </a:cubicBezTo>
                  <a:cubicBezTo>
                    <a:pt x="5823" y="75114"/>
                    <a:pt x="5644" y="72816"/>
                    <a:pt x="5858" y="70649"/>
                  </a:cubicBezTo>
                  <a:cubicBezTo>
                    <a:pt x="5978" y="69434"/>
                    <a:pt x="6251" y="68208"/>
                    <a:pt x="6692" y="67065"/>
                  </a:cubicBezTo>
                  <a:cubicBezTo>
                    <a:pt x="7049" y="66136"/>
                    <a:pt x="7585" y="64803"/>
                    <a:pt x="8561" y="64350"/>
                  </a:cubicBezTo>
                  <a:cubicBezTo>
                    <a:pt x="8751" y="64264"/>
                    <a:pt x="8927" y="64225"/>
                    <a:pt x="9089" y="64225"/>
                  </a:cubicBezTo>
                  <a:cubicBezTo>
                    <a:pt x="10423" y="64225"/>
                    <a:pt x="10855" y="66882"/>
                    <a:pt x="10823" y="67827"/>
                  </a:cubicBezTo>
                  <a:cubicBezTo>
                    <a:pt x="10764" y="69149"/>
                    <a:pt x="10300" y="70339"/>
                    <a:pt x="9657" y="71482"/>
                  </a:cubicBezTo>
                  <a:cubicBezTo>
                    <a:pt x="9476" y="71803"/>
                    <a:pt x="9766" y="72107"/>
                    <a:pt x="10046" y="72107"/>
                  </a:cubicBezTo>
                  <a:cubicBezTo>
                    <a:pt x="10171" y="72107"/>
                    <a:pt x="10294" y="72046"/>
                    <a:pt x="10371" y="71899"/>
                  </a:cubicBezTo>
                  <a:cubicBezTo>
                    <a:pt x="11431" y="70006"/>
                    <a:pt x="12074" y="67720"/>
                    <a:pt x="11323" y="65589"/>
                  </a:cubicBezTo>
                  <a:cubicBezTo>
                    <a:pt x="10966" y="64546"/>
                    <a:pt x="10120" y="63421"/>
                    <a:pt x="9000" y="63421"/>
                  </a:cubicBezTo>
                  <a:cubicBezTo>
                    <a:pt x="8777" y="63421"/>
                    <a:pt x="8543" y="63466"/>
                    <a:pt x="8299" y="63565"/>
                  </a:cubicBezTo>
                  <a:cubicBezTo>
                    <a:pt x="7454" y="63910"/>
                    <a:pt x="6894" y="64743"/>
                    <a:pt x="6490" y="65517"/>
                  </a:cubicBezTo>
                  <a:cubicBezTo>
                    <a:pt x="5918" y="66589"/>
                    <a:pt x="5525" y="67768"/>
                    <a:pt x="5263" y="68970"/>
                  </a:cubicBezTo>
                  <a:cubicBezTo>
                    <a:pt x="4775" y="71339"/>
                    <a:pt x="4846" y="73745"/>
                    <a:pt x="5358" y="76102"/>
                  </a:cubicBezTo>
                  <a:cubicBezTo>
                    <a:pt x="5680" y="77602"/>
                    <a:pt x="6275" y="79221"/>
                    <a:pt x="7549" y="80198"/>
                  </a:cubicBezTo>
                  <a:cubicBezTo>
                    <a:pt x="8250" y="80734"/>
                    <a:pt x="9084" y="80975"/>
                    <a:pt x="9944" y="80975"/>
                  </a:cubicBezTo>
                  <a:cubicBezTo>
                    <a:pt x="10267" y="80975"/>
                    <a:pt x="10594" y="80941"/>
                    <a:pt x="10919" y="80876"/>
                  </a:cubicBezTo>
                  <a:cubicBezTo>
                    <a:pt x="13859" y="80293"/>
                    <a:pt x="16324" y="77757"/>
                    <a:pt x="17931" y="75388"/>
                  </a:cubicBezTo>
                  <a:cubicBezTo>
                    <a:pt x="20289" y="71923"/>
                    <a:pt x="21098" y="67387"/>
                    <a:pt x="21325" y="63267"/>
                  </a:cubicBezTo>
                  <a:cubicBezTo>
                    <a:pt x="21599" y="58326"/>
                    <a:pt x="20777" y="53337"/>
                    <a:pt x="19301" y="48622"/>
                  </a:cubicBezTo>
                  <a:cubicBezTo>
                    <a:pt x="17741" y="43622"/>
                    <a:pt x="15443" y="38883"/>
                    <a:pt x="12669" y="34442"/>
                  </a:cubicBezTo>
                  <a:cubicBezTo>
                    <a:pt x="9776" y="29846"/>
                    <a:pt x="6513" y="25500"/>
                    <a:pt x="3953" y="20690"/>
                  </a:cubicBezTo>
                  <a:cubicBezTo>
                    <a:pt x="2822" y="18559"/>
                    <a:pt x="1632" y="16273"/>
                    <a:pt x="1132" y="13892"/>
                  </a:cubicBezTo>
                  <a:cubicBezTo>
                    <a:pt x="822" y="12380"/>
                    <a:pt x="786" y="10820"/>
                    <a:pt x="905" y="9308"/>
                  </a:cubicBezTo>
                  <a:cubicBezTo>
                    <a:pt x="1144" y="6296"/>
                    <a:pt x="1989" y="2319"/>
                    <a:pt x="4882" y="747"/>
                  </a:cubicBezTo>
                  <a:cubicBezTo>
                    <a:pt x="5585" y="366"/>
                    <a:pt x="6370" y="176"/>
                    <a:pt x="7156" y="152"/>
                  </a:cubicBezTo>
                  <a:cubicBezTo>
                    <a:pt x="7160" y="153"/>
                    <a:pt x="7164" y="153"/>
                    <a:pt x="7168" y="153"/>
                  </a:cubicBezTo>
                  <a:cubicBezTo>
                    <a:pt x="7263" y="153"/>
                    <a:pt x="7259" y="9"/>
                    <a:pt x="7156" y="9"/>
                  </a:cubicBezTo>
                  <a:cubicBezTo>
                    <a:pt x="7055" y="3"/>
                    <a:pt x="6955" y="0"/>
                    <a:pt x="68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668;p44">
              <a:extLst>
                <a:ext uri="{FF2B5EF4-FFF2-40B4-BE49-F238E27FC236}">
                  <a16:creationId xmlns:a16="http://schemas.microsoft.com/office/drawing/2014/main" id="{35054A59-B0A9-A8AC-27FF-D69D99FA52C4}"/>
                </a:ext>
              </a:extLst>
            </p:cNvPr>
            <p:cNvSpPr/>
            <p:nvPr/>
          </p:nvSpPr>
          <p:spPr>
            <a:xfrm>
              <a:off x="4644875" y="1927300"/>
              <a:ext cx="538225" cy="1618975"/>
            </a:xfrm>
            <a:custGeom>
              <a:avLst/>
              <a:gdLst/>
              <a:ahLst/>
              <a:cxnLst/>
              <a:rect l="l" t="t" r="r" b="b"/>
              <a:pathLst>
                <a:path w="21529" h="64759" extrusionOk="0">
                  <a:moveTo>
                    <a:pt x="120" y="1"/>
                  </a:moveTo>
                  <a:cubicBezTo>
                    <a:pt x="57" y="1"/>
                    <a:pt x="0" y="55"/>
                    <a:pt x="14" y="137"/>
                  </a:cubicBezTo>
                  <a:cubicBezTo>
                    <a:pt x="1907" y="10103"/>
                    <a:pt x="9551" y="17652"/>
                    <a:pt x="14516" y="26164"/>
                  </a:cubicBezTo>
                  <a:cubicBezTo>
                    <a:pt x="15814" y="28379"/>
                    <a:pt x="16957" y="30689"/>
                    <a:pt x="17790" y="33106"/>
                  </a:cubicBezTo>
                  <a:cubicBezTo>
                    <a:pt x="18552" y="35308"/>
                    <a:pt x="19100" y="37606"/>
                    <a:pt x="19540" y="39880"/>
                  </a:cubicBezTo>
                  <a:cubicBezTo>
                    <a:pt x="20421" y="44310"/>
                    <a:pt x="20850" y="48989"/>
                    <a:pt x="20016" y="53465"/>
                  </a:cubicBezTo>
                  <a:cubicBezTo>
                    <a:pt x="19600" y="55704"/>
                    <a:pt x="18850" y="57871"/>
                    <a:pt x="17576" y="59752"/>
                  </a:cubicBezTo>
                  <a:cubicBezTo>
                    <a:pt x="16242" y="61728"/>
                    <a:pt x="14421" y="62955"/>
                    <a:pt x="12420" y="64157"/>
                  </a:cubicBezTo>
                  <a:cubicBezTo>
                    <a:pt x="12152" y="64318"/>
                    <a:pt x="12280" y="64758"/>
                    <a:pt x="12568" y="64758"/>
                  </a:cubicBezTo>
                  <a:cubicBezTo>
                    <a:pt x="12600" y="64758"/>
                    <a:pt x="12634" y="64753"/>
                    <a:pt x="12670" y="64741"/>
                  </a:cubicBezTo>
                  <a:cubicBezTo>
                    <a:pt x="16504" y="63467"/>
                    <a:pt x="19088" y="59681"/>
                    <a:pt x="20231" y="55966"/>
                  </a:cubicBezTo>
                  <a:cubicBezTo>
                    <a:pt x="21529" y="51715"/>
                    <a:pt x="21386" y="47096"/>
                    <a:pt x="20778" y="42750"/>
                  </a:cubicBezTo>
                  <a:cubicBezTo>
                    <a:pt x="20112" y="37952"/>
                    <a:pt x="18873" y="33142"/>
                    <a:pt x="16695" y="28760"/>
                  </a:cubicBezTo>
                  <a:cubicBezTo>
                    <a:pt x="14385" y="24081"/>
                    <a:pt x="11230" y="19878"/>
                    <a:pt x="8265" y="15592"/>
                  </a:cubicBezTo>
                  <a:cubicBezTo>
                    <a:pt x="4955" y="10817"/>
                    <a:pt x="1800" y="5757"/>
                    <a:pt x="240" y="102"/>
                  </a:cubicBezTo>
                  <a:cubicBezTo>
                    <a:pt x="215" y="31"/>
                    <a:pt x="166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669;p44">
              <a:extLst>
                <a:ext uri="{FF2B5EF4-FFF2-40B4-BE49-F238E27FC236}">
                  <a16:creationId xmlns:a16="http://schemas.microsoft.com/office/drawing/2014/main" id="{4681290F-E8AD-8E32-6534-C7173248266C}"/>
                </a:ext>
              </a:extLst>
            </p:cNvPr>
            <p:cNvSpPr/>
            <p:nvPr/>
          </p:nvSpPr>
          <p:spPr>
            <a:xfrm>
              <a:off x="3372425" y="3586875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37" y="1"/>
                  </a:moveTo>
                  <a:cubicBezTo>
                    <a:pt x="1" y="25"/>
                    <a:pt x="1" y="48"/>
                    <a:pt x="37" y="48"/>
                  </a:cubicBezTo>
                  <a:cubicBezTo>
                    <a:pt x="60" y="48"/>
                    <a:pt x="60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670;p44">
              <a:extLst>
                <a:ext uri="{FF2B5EF4-FFF2-40B4-BE49-F238E27FC236}">
                  <a16:creationId xmlns:a16="http://schemas.microsoft.com/office/drawing/2014/main" id="{77D90FDB-5131-DF0B-AB89-27BE8D468D64}"/>
                </a:ext>
              </a:extLst>
            </p:cNvPr>
            <p:cNvSpPr/>
            <p:nvPr/>
          </p:nvSpPr>
          <p:spPr>
            <a:xfrm>
              <a:off x="3355775" y="3522200"/>
              <a:ext cx="1611225" cy="59950"/>
            </a:xfrm>
            <a:custGeom>
              <a:avLst/>
              <a:gdLst/>
              <a:ahLst/>
              <a:cxnLst/>
              <a:rect l="l" t="t" r="r" b="b"/>
              <a:pathLst>
                <a:path w="64449" h="2398" extrusionOk="0">
                  <a:moveTo>
                    <a:pt x="60968" y="0"/>
                  </a:moveTo>
                  <a:cubicBezTo>
                    <a:pt x="59574" y="0"/>
                    <a:pt x="58176" y="52"/>
                    <a:pt x="56793" y="52"/>
                  </a:cubicBezTo>
                  <a:cubicBezTo>
                    <a:pt x="53161" y="64"/>
                    <a:pt x="49506" y="111"/>
                    <a:pt x="45875" y="171"/>
                  </a:cubicBezTo>
                  <a:cubicBezTo>
                    <a:pt x="36350" y="314"/>
                    <a:pt x="26849" y="576"/>
                    <a:pt x="17336" y="1028"/>
                  </a:cubicBezTo>
                  <a:cubicBezTo>
                    <a:pt x="14442" y="1159"/>
                    <a:pt x="11561" y="1373"/>
                    <a:pt x="8668" y="1552"/>
                  </a:cubicBezTo>
                  <a:cubicBezTo>
                    <a:pt x="5810" y="1730"/>
                    <a:pt x="2989" y="2028"/>
                    <a:pt x="131" y="2219"/>
                  </a:cubicBezTo>
                  <a:cubicBezTo>
                    <a:pt x="4" y="2219"/>
                    <a:pt x="0" y="2398"/>
                    <a:pt x="119" y="2398"/>
                  </a:cubicBezTo>
                  <a:cubicBezTo>
                    <a:pt x="123" y="2398"/>
                    <a:pt x="127" y="2398"/>
                    <a:pt x="131" y="2397"/>
                  </a:cubicBezTo>
                  <a:cubicBezTo>
                    <a:pt x="2667" y="2231"/>
                    <a:pt x="5227" y="2207"/>
                    <a:pt x="7763" y="2088"/>
                  </a:cubicBezTo>
                  <a:cubicBezTo>
                    <a:pt x="10311" y="1969"/>
                    <a:pt x="12859" y="1921"/>
                    <a:pt x="15383" y="1814"/>
                  </a:cubicBezTo>
                  <a:cubicBezTo>
                    <a:pt x="20384" y="1611"/>
                    <a:pt x="25396" y="1445"/>
                    <a:pt x="30421" y="1302"/>
                  </a:cubicBezTo>
                  <a:cubicBezTo>
                    <a:pt x="38791" y="1040"/>
                    <a:pt x="47196" y="885"/>
                    <a:pt x="55578" y="837"/>
                  </a:cubicBezTo>
                  <a:cubicBezTo>
                    <a:pt x="55693" y="837"/>
                    <a:pt x="55807" y="837"/>
                    <a:pt x="55921" y="837"/>
                  </a:cubicBezTo>
                  <a:cubicBezTo>
                    <a:pt x="57661" y="837"/>
                    <a:pt x="59413" y="890"/>
                    <a:pt x="61160" y="890"/>
                  </a:cubicBezTo>
                  <a:cubicBezTo>
                    <a:pt x="62112" y="890"/>
                    <a:pt x="63062" y="874"/>
                    <a:pt x="64008" y="826"/>
                  </a:cubicBezTo>
                  <a:cubicBezTo>
                    <a:pt x="64449" y="790"/>
                    <a:pt x="64449" y="171"/>
                    <a:pt x="64008" y="123"/>
                  </a:cubicBezTo>
                  <a:cubicBezTo>
                    <a:pt x="63003" y="28"/>
                    <a:pt x="61987" y="0"/>
                    <a:pt x="6096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671;p44">
              <a:extLst>
                <a:ext uri="{FF2B5EF4-FFF2-40B4-BE49-F238E27FC236}">
                  <a16:creationId xmlns:a16="http://schemas.microsoft.com/office/drawing/2014/main" id="{9B4B3458-C832-7961-8CC3-1C764E711222}"/>
                </a:ext>
              </a:extLst>
            </p:cNvPr>
            <p:cNvSpPr/>
            <p:nvPr/>
          </p:nvSpPr>
          <p:spPr>
            <a:xfrm>
              <a:off x="3348625" y="3154975"/>
              <a:ext cx="303025" cy="43975"/>
            </a:xfrm>
            <a:custGeom>
              <a:avLst/>
              <a:gdLst/>
              <a:ahLst/>
              <a:cxnLst/>
              <a:rect l="l" t="t" r="r" b="b"/>
              <a:pathLst>
                <a:path w="12121" h="1759" extrusionOk="0">
                  <a:moveTo>
                    <a:pt x="155" y="1"/>
                  </a:moveTo>
                  <a:cubicBezTo>
                    <a:pt x="60" y="1"/>
                    <a:pt x="0" y="132"/>
                    <a:pt x="72" y="191"/>
                  </a:cubicBezTo>
                  <a:cubicBezTo>
                    <a:pt x="596" y="656"/>
                    <a:pt x="1358" y="810"/>
                    <a:pt x="2024" y="953"/>
                  </a:cubicBezTo>
                  <a:cubicBezTo>
                    <a:pt x="2965" y="1168"/>
                    <a:pt x="3917" y="1322"/>
                    <a:pt x="4870" y="1441"/>
                  </a:cubicBezTo>
                  <a:cubicBezTo>
                    <a:pt x="6025" y="1596"/>
                    <a:pt x="7204" y="1680"/>
                    <a:pt x="8370" y="1727"/>
                  </a:cubicBezTo>
                  <a:cubicBezTo>
                    <a:pt x="8779" y="1743"/>
                    <a:pt x="9191" y="1759"/>
                    <a:pt x="9602" y="1759"/>
                  </a:cubicBezTo>
                  <a:cubicBezTo>
                    <a:pt x="10424" y="1759"/>
                    <a:pt x="11244" y="1695"/>
                    <a:pt x="12038" y="1441"/>
                  </a:cubicBezTo>
                  <a:cubicBezTo>
                    <a:pt x="12121" y="1418"/>
                    <a:pt x="12121" y="1310"/>
                    <a:pt x="12038" y="1299"/>
                  </a:cubicBezTo>
                  <a:cubicBezTo>
                    <a:pt x="10930" y="1001"/>
                    <a:pt x="9775" y="989"/>
                    <a:pt x="8632" y="929"/>
                  </a:cubicBezTo>
                  <a:cubicBezTo>
                    <a:pt x="7501" y="870"/>
                    <a:pt x="6358" y="787"/>
                    <a:pt x="5227" y="691"/>
                  </a:cubicBezTo>
                  <a:cubicBezTo>
                    <a:pt x="4215" y="596"/>
                    <a:pt x="3203" y="489"/>
                    <a:pt x="2191" y="334"/>
                  </a:cubicBezTo>
                  <a:cubicBezTo>
                    <a:pt x="1524" y="215"/>
                    <a:pt x="834" y="13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0672;p44">
              <a:extLst>
                <a:ext uri="{FF2B5EF4-FFF2-40B4-BE49-F238E27FC236}">
                  <a16:creationId xmlns:a16="http://schemas.microsoft.com/office/drawing/2014/main" id="{C305C5A4-E0B2-1A37-D167-5207E26E636C}"/>
                </a:ext>
              </a:extLst>
            </p:cNvPr>
            <p:cNvSpPr/>
            <p:nvPr/>
          </p:nvSpPr>
          <p:spPr>
            <a:xfrm>
              <a:off x="3361725" y="3355375"/>
              <a:ext cx="248250" cy="23900"/>
            </a:xfrm>
            <a:custGeom>
              <a:avLst/>
              <a:gdLst/>
              <a:ahLst/>
              <a:cxnLst/>
              <a:rect l="l" t="t" r="r" b="b"/>
              <a:pathLst>
                <a:path w="9930" h="956" extrusionOk="0">
                  <a:moveTo>
                    <a:pt x="720" y="1"/>
                  </a:moveTo>
                  <a:cubicBezTo>
                    <a:pt x="500" y="1"/>
                    <a:pt x="286" y="23"/>
                    <a:pt x="84" y="81"/>
                  </a:cubicBezTo>
                  <a:cubicBezTo>
                    <a:pt x="0" y="93"/>
                    <a:pt x="0" y="200"/>
                    <a:pt x="72" y="260"/>
                  </a:cubicBezTo>
                  <a:cubicBezTo>
                    <a:pt x="643" y="653"/>
                    <a:pt x="1429" y="653"/>
                    <a:pt x="2096" y="736"/>
                  </a:cubicBezTo>
                  <a:cubicBezTo>
                    <a:pt x="2977" y="843"/>
                    <a:pt x="3858" y="903"/>
                    <a:pt x="4727" y="926"/>
                  </a:cubicBezTo>
                  <a:cubicBezTo>
                    <a:pt x="5248" y="938"/>
                    <a:pt x="5794" y="955"/>
                    <a:pt x="6346" y="955"/>
                  </a:cubicBezTo>
                  <a:cubicBezTo>
                    <a:pt x="7471" y="955"/>
                    <a:pt x="8622" y="885"/>
                    <a:pt x="9644" y="557"/>
                  </a:cubicBezTo>
                  <a:cubicBezTo>
                    <a:pt x="9930" y="474"/>
                    <a:pt x="9894" y="10"/>
                    <a:pt x="9573" y="10"/>
                  </a:cubicBezTo>
                  <a:cubicBezTo>
                    <a:pt x="8799" y="33"/>
                    <a:pt x="8025" y="200"/>
                    <a:pt x="7227" y="248"/>
                  </a:cubicBezTo>
                  <a:cubicBezTo>
                    <a:pt x="6581" y="294"/>
                    <a:pt x="5935" y="311"/>
                    <a:pt x="5283" y="311"/>
                  </a:cubicBezTo>
                  <a:cubicBezTo>
                    <a:pt x="5094" y="311"/>
                    <a:pt x="4905" y="310"/>
                    <a:pt x="4715" y="307"/>
                  </a:cubicBezTo>
                  <a:cubicBezTo>
                    <a:pt x="3929" y="295"/>
                    <a:pt x="3143" y="236"/>
                    <a:pt x="2370" y="176"/>
                  </a:cubicBezTo>
                  <a:cubicBezTo>
                    <a:pt x="1844" y="134"/>
                    <a:pt x="1264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0673;p44">
              <a:extLst>
                <a:ext uri="{FF2B5EF4-FFF2-40B4-BE49-F238E27FC236}">
                  <a16:creationId xmlns:a16="http://schemas.microsoft.com/office/drawing/2014/main" id="{1CB0E76D-383C-A891-CA80-D88E2E4A719C}"/>
                </a:ext>
              </a:extLst>
            </p:cNvPr>
            <p:cNvSpPr/>
            <p:nvPr/>
          </p:nvSpPr>
          <p:spPr>
            <a:xfrm>
              <a:off x="3665325" y="1969800"/>
              <a:ext cx="26525" cy="35825"/>
            </a:xfrm>
            <a:custGeom>
              <a:avLst/>
              <a:gdLst/>
              <a:ahLst/>
              <a:cxnLst/>
              <a:rect l="l" t="t" r="r" b="b"/>
              <a:pathLst>
                <a:path w="1061" h="1433" extrusionOk="0">
                  <a:moveTo>
                    <a:pt x="109" y="1"/>
                  </a:moveTo>
                  <a:cubicBezTo>
                    <a:pt x="89" y="1"/>
                    <a:pt x="69" y="3"/>
                    <a:pt x="48" y="9"/>
                  </a:cubicBezTo>
                  <a:cubicBezTo>
                    <a:pt x="12" y="9"/>
                    <a:pt x="1" y="33"/>
                    <a:pt x="1" y="69"/>
                  </a:cubicBezTo>
                  <a:cubicBezTo>
                    <a:pt x="12" y="176"/>
                    <a:pt x="108" y="247"/>
                    <a:pt x="179" y="331"/>
                  </a:cubicBezTo>
                  <a:cubicBezTo>
                    <a:pt x="263" y="473"/>
                    <a:pt x="358" y="593"/>
                    <a:pt x="429" y="735"/>
                  </a:cubicBezTo>
                  <a:cubicBezTo>
                    <a:pt x="536" y="926"/>
                    <a:pt x="596" y="1331"/>
                    <a:pt x="822" y="1426"/>
                  </a:cubicBezTo>
                  <a:cubicBezTo>
                    <a:pt x="834" y="1430"/>
                    <a:pt x="849" y="1433"/>
                    <a:pt x="864" y="1433"/>
                  </a:cubicBezTo>
                  <a:cubicBezTo>
                    <a:pt x="894" y="1433"/>
                    <a:pt x="925" y="1422"/>
                    <a:pt x="941" y="1390"/>
                  </a:cubicBezTo>
                  <a:cubicBezTo>
                    <a:pt x="1060" y="1128"/>
                    <a:pt x="786" y="735"/>
                    <a:pt x="655" y="509"/>
                  </a:cubicBezTo>
                  <a:cubicBezTo>
                    <a:pt x="557" y="345"/>
                    <a:pt x="338" y="1"/>
                    <a:pt x="1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0674;p44">
              <a:extLst>
                <a:ext uri="{FF2B5EF4-FFF2-40B4-BE49-F238E27FC236}">
                  <a16:creationId xmlns:a16="http://schemas.microsoft.com/office/drawing/2014/main" id="{A5691BC7-B2C7-AB8B-C279-C14376EFAAC3}"/>
                </a:ext>
              </a:extLst>
            </p:cNvPr>
            <p:cNvSpPr/>
            <p:nvPr/>
          </p:nvSpPr>
          <p:spPr>
            <a:xfrm>
              <a:off x="3562225" y="2015250"/>
              <a:ext cx="137350" cy="114000"/>
            </a:xfrm>
            <a:custGeom>
              <a:avLst/>
              <a:gdLst/>
              <a:ahLst/>
              <a:cxnLst/>
              <a:rect l="l" t="t" r="r" b="b"/>
              <a:pathLst>
                <a:path w="5494" h="4560" extrusionOk="0">
                  <a:moveTo>
                    <a:pt x="5041" y="1"/>
                  </a:moveTo>
                  <a:cubicBezTo>
                    <a:pt x="4863" y="108"/>
                    <a:pt x="4839" y="263"/>
                    <a:pt x="4732" y="453"/>
                  </a:cubicBezTo>
                  <a:cubicBezTo>
                    <a:pt x="4565" y="739"/>
                    <a:pt x="4363" y="977"/>
                    <a:pt x="4101" y="1168"/>
                  </a:cubicBezTo>
                  <a:cubicBezTo>
                    <a:pt x="3601" y="1584"/>
                    <a:pt x="3005" y="1894"/>
                    <a:pt x="2422" y="2203"/>
                  </a:cubicBezTo>
                  <a:cubicBezTo>
                    <a:pt x="1660" y="2644"/>
                    <a:pt x="148" y="3477"/>
                    <a:pt x="17" y="4442"/>
                  </a:cubicBezTo>
                  <a:cubicBezTo>
                    <a:pt x="0" y="4501"/>
                    <a:pt x="49" y="4560"/>
                    <a:pt x="104" y="4560"/>
                  </a:cubicBezTo>
                  <a:cubicBezTo>
                    <a:pt x="127" y="4560"/>
                    <a:pt x="151" y="4550"/>
                    <a:pt x="172" y="4525"/>
                  </a:cubicBezTo>
                  <a:cubicBezTo>
                    <a:pt x="434" y="4311"/>
                    <a:pt x="565" y="4013"/>
                    <a:pt x="803" y="3775"/>
                  </a:cubicBezTo>
                  <a:cubicBezTo>
                    <a:pt x="1065" y="3501"/>
                    <a:pt x="1362" y="3299"/>
                    <a:pt x="1708" y="3120"/>
                  </a:cubicBezTo>
                  <a:cubicBezTo>
                    <a:pt x="2291" y="2823"/>
                    <a:pt x="2874" y="2501"/>
                    <a:pt x="3422" y="2168"/>
                  </a:cubicBezTo>
                  <a:cubicBezTo>
                    <a:pt x="3934" y="1846"/>
                    <a:pt x="5494" y="763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0675;p44">
              <a:extLst>
                <a:ext uri="{FF2B5EF4-FFF2-40B4-BE49-F238E27FC236}">
                  <a16:creationId xmlns:a16="http://schemas.microsoft.com/office/drawing/2014/main" id="{28B679F1-21D1-8943-FC5B-25716B4A0189}"/>
                </a:ext>
              </a:extLst>
            </p:cNvPr>
            <p:cNvSpPr/>
            <p:nvPr/>
          </p:nvSpPr>
          <p:spPr>
            <a:xfrm>
              <a:off x="3548950" y="2137825"/>
              <a:ext cx="19375" cy="209950"/>
            </a:xfrm>
            <a:custGeom>
              <a:avLst/>
              <a:gdLst/>
              <a:ahLst/>
              <a:cxnLst/>
              <a:rect l="l" t="t" r="r" b="b"/>
              <a:pathLst>
                <a:path w="775" h="8398" extrusionOk="0">
                  <a:moveTo>
                    <a:pt x="570" y="0"/>
                  </a:moveTo>
                  <a:cubicBezTo>
                    <a:pt x="555" y="0"/>
                    <a:pt x="541" y="8"/>
                    <a:pt x="536" y="27"/>
                  </a:cubicBezTo>
                  <a:cubicBezTo>
                    <a:pt x="0" y="1230"/>
                    <a:pt x="72" y="2873"/>
                    <a:pt x="24" y="4170"/>
                  </a:cubicBezTo>
                  <a:cubicBezTo>
                    <a:pt x="12" y="4920"/>
                    <a:pt x="12" y="5682"/>
                    <a:pt x="60" y="6444"/>
                  </a:cubicBezTo>
                  <a:cubicBezTo>
                    <a:pt x="84" y="7052"/>
                    <a:pt x="12" y="7814"/>
                    <a:pt x="357" y="8338"/>
                  </a:cubicBezTo>
                  <a:cubicBezTo>
                    <a:pt x="383" y="8378"/>
                    <a:pt x="424" y="8397"/>
                    <a:pt x="465" y="8397"/>
                  </a:cubicBezTo>
                  <a:cubicBezTo>
                    <a:pt x="520" y="8397"/>
                    <a:pt x="575" y="8363"/>
                    <a:pt x="596" y="8302"/>
                  </a:cubicBezTo>
                  <a:cubicBezTo>
                    <a:pt x="774" y="7742"/>
                    <a:pt x="548" y="7040"/>
                    <a:pt x="500" y="6444"/>
                  </a:cubicBezTo>
                  <a:cubicBezTo>
                    <a:pt x="441" y="5682"/>
                    <a:pt x="429" y="4920"/>
                    <a:pt x="441" y="4170"/>
                  </a:cubicBezTo>
                  <a:cubicBezTo>
                    <a:pt x="453" y="3456"/>
                    <a:pt x="488" y="2742"/>
                    <a:pt x="536" y="2003"/>
                  </a:cubicBezTo>
                  <a:cubicBezTo>
                    <a:pt x="572" y="1349"/>
                    <a:pt x="691" y="682"/>
                    <a:pt x="607" y="39"/>
                  </a:cubicBezTo>
                  <a:cubicBezTo>
                    <a:pt x="615" y="17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0676;p44">
              <a:extLst>
                <a:ext uri="{FF2B5EF4-FFF2-40B4-BE49-F238E27FC236}">
                  <a16:creationId xmlns:a16="http://schemas.microsoft.com/office/drawing/2014/main" id="{4F4D9BC3-0DFA-4C2B-72C7-39B48B7C7B11}"/>
                </a:ext>
              </a:extLst>
            </p:cNvPr>
            <p:cNvSpPr/>
            <p:nvPr/>
          </p:nvSpPr>
          <p:spPr>
            <a:xfrm>
              <a:off x="3564125" y="2357275"/>
              <a:ext cx="114625" cy="33675"/>
            </a:xfrm>
            <a:custGeom>
              <a:avLst/>
              <a:gdLst/>
              <a:ahLst/>
              <a:cxnLst/>
              <a:rect l="l" t="t" r="r" b="b"/>
              <a:pathLst>
                <a:path w="4585" h="1347" extrusionOk="0">
                  <a:moveTo>
                    <a:pt x="200" y="1"/>
                  </a:moveTo>
                  <a:cubicBezTo>
                    <a:pt x="100" y="1"/>
                    <a:pt x="0" y="66"/>
                    <a:pt x="0" y="179"/>
                  </a:cubicBezTo>
                  <a:cubicBezTo>
                    <a:pt x="12" y="941"/>
                    <a:pt x="1179" y="1191"/>
                    <a:pt x="1751" y="1262"/>
                  </a:cubicBezTo>
                  <a:cubicBezTo>
                    <a:pt x="2109" y="1306"/>
                    <a:pt x="2562" y="1347"/>
                    <a:pt x="3020" y="1347"/>
                  </a:cubicBezTo>
                  <a:cubicBezTo>
                    <a:pt x="3565" y="1347"/>
                    <a:pt x="4117" y="1289"/>
                    <a:pt x="4525" y="1107"/>
                  </a:cubicBezTo>
                  <a:cubicBezTo>
                    <a:pt x="4584" y="1072"/>
                    <a:pt x="4561" y="988"/>
                    <a:pt x="4513" y="964"/>
                  </a:cubicBezTo>
                  <a:cubicBezTo>
                    <a:pt x="4335" y="926"/>
                    <a:pt x="4147" y="912"/>
                    <a:pt x="3955" y="912"/>
                  </a:cubicBezTo>
                  <a:cubicBezTo>
                    <a:pt x="3535" y="912"/>
                    <a:pt x="3093" y="976"/>
                    <a:pt x="2681" y="976"/>
                  </a:cubicBezTo>
                  <a:cubicBezTo>
                    <a:pt x="2587" y="976"/>
                    <a:pt x="2495" y="973"/>
                    <a:pt x="2406" y="964"/>
                  </a:cubicBezTo>
                  <a:cubicBezTo>
                    <a:pt x="1977" y="941"/>
                    <a:pt x="1501" y="905"/>
                    <a:pt x="1084" y="750"/>
                  </a:cubicBezTo>
                  <a:cubicBezTo>
                    <a:pt x="679" y="595"/>
                    <a:pt x="560" y="417"/>
                    <a:pt x="358" y="72"/>
                  </a:cubicBezTo>
                  <a:cubicBezTo>
                    <a:pt x="318" y="23"/>
                    <a:pt x="259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0677;p44">
              <a:extLst>
                <a:ext uri="{FF2B5EF4-FFF2-40B4-BE49-F238E27FC236}">
                  <a16:creationId xmlns:a16="http://schemas.microsoft.com/office/drawing/2014/main" id="{E641729C-2538-79B5-AFDB-2E89A613EF8A}"/>
                </a:ext>
              </a:extLst>
            </p:cNvPr>
            <p:cNvSpPr/>
            <p:nvPr/>
          </p:nvSpPr>
          <p:spPr>
            <a:xfrm>
              <a:off x="3662350" y="2378400"/>
              <a:ext cx="140525" cy="19050"/>
            </a:xfrm>
            <a:custGeom>
              <a:avLst/>
              <a:gdLst/>
              <a:ahLst/>
              <a:cxnLst/>
              <a:rect l="l" t="t" r="r" b="b"/>
              <a:pathLst>
                <a:path w="5621" h="762" extrusionOk="0">
                  <a:moveTo>
                    <a:pt x="2081" y="21"/>
                  </a:moveTo>
                  <a:cubicBezTo>
                    <a:pt x="1360" y="21"/>
                    <a:pt x="598" y="76"/>
                    <a:pt x="1" y="358"/>
                  </a:cubicBezTo>
                  <a:cubicBezTo>
                    <a:pt x="1" y="358"/>
                    <a:pt x="12" y="358"/>
                    <a:pt x="12" y="381"/>
                  </a:cubicBezTo>
                  <a:cubicBezTo>
                    <a:pt x="402" y="534"/>
                    <a:pt x="847" y="574"/>
                    <a:pt x="1301" y="574"/>
                  </a:cubicBezTo>
                  <a:cubicBezTo>
                    <a:pt x="1806" y="574"/>
                    <a:pt x="2323" y="524"/>
                    <a:pt x="2787" y="524"/>
                  </a:cubicBezTo>
                  <a:cubicBezTo>
                    <a:pt x="3239" y="524"/>
                    <a:pt x="3703" y="536"/>
                    <a:pt x="4156" y="596"/>
                  </a:cubicBezTo>
                  <a:cubicBezTo>
                    <a:pt x="4540" y="644"/>
                    <a:pt x="4893" y="762"/>
                    <a:pt x="5259" y="762"/>
                  </a:cubicBezTo>
                  <a:cubicBezTo>
                    <a:pt x="5347" y="762"/>
                    <a:pt x="5435" y="755"/>
                    <a:pt x="5525" y="739"/>
                  </a:cubicBezTo>
                  <a:cubicBezTo>
                    <a:pt x="5596" y="715"/>
                    <a:pt x="5620" y="596"/>
                    <a:pt x="5561" y="560"/>
                  </a:cubicBezTo>
                  <a:cubicBezTo>
                    <a:pt x="4942" y="0"/>
                    <a:pt x="3703" y="48"/>
                    <a:pt x="2906" y="36"/>
                  </a:cubicBezTo>
                  <a:cubicBezTo>
                    <a:pt x="2646" y="29"/>
                    <a:pt x="2367" y="21"/>
                    <a:pt x="2081" y="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0678;p44">
              <a:extLst>
                <a:ext uri="{FF2B5EF4-FFF2-40B4-BE49-F238E27FC236}">
                  <a16:creationId xmlns:a16="http://schemas.microsoft.com/office/drawing/2014/main" id="{1A46F5EE-C291-291A-604C-34234BD20CDA}"/>
                </a:ext>
              </a:extLst>
            </p:cNvPr>
            <p:cNvSpPr/>
            <p:nvPr/>
          </p:nvSpPr>
          <p:spPr>
            <a:xfrm>
              <a:off x="3811175" y="2396100"/>
              <a:ext cx="35450" cy="14475"/>
            </a:xfrm>
            <a:custGeom>
              <a:avLst/>
              <a:gdLst/>
              <a:ahLst/>
              <a:cxnLst/>
              <a:rect l="l" t="t" r="r" b="b"/>
              <a:pathLst>
                <a:path w="1418" h="579" extrusionOk="0">
                  <a:moveTo>
                    <a:pt x="204" y="1"/>
                  </a:moveTo>
                  <a:cubicBezTo>
                    <a:pt x="161" y="1"/>
                    <a:pt x="117" y="3"/>
                    <a:pt x="72" y="7"/>
                  </a:cubicBezTo>
                  <a:cubicBezTo>
                    <a:pt x="24" y="31"/>
                    <a:pt x="1" y="126"/>
                    <a:pt x="60" y="126"/>
                  </a:cubicBezTo>
                  <a:cubicBezTo>
                    <a:pt x="310" y="173"/>
                    <a:pt x="548" y="245"/>
                    <a:pt x="786" y="352"/>
                  </a:cubicBezTo>
                  <a:cubicBezTo>
                    <a:pt x="965" y="424"/>
                    <a:pt x="1120" y="566"/>
                    <a:pt x="1310" y="578"/>
                  </a:cubicBezTo>
                  <a:cubicBezTo>
                    <a:pt x="1370" y="578"/>
                    <a:pt x="1417" y="507"/>
                    <a:pt x="1370" y="459"/>
                  </a:cubicBezTo>
                  <a:cubicBezTo>
                    <a:pt x="1251" y="281"/>
                    <a:pt x="1013" y="209"/>
                    <a:pt x="822" y="126"/>
                  </a:cubicBezTo>
                  <a:cubicBezTo>
                    <a:pt x="605" y="47"/>
                    <a:pt x="413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0679;p44">
              <a:extLst>
                <a:ext uri="{FF2B5EF4-FFF2-40B4-BE49-F238E27FC236}">
                  <a16:creationId xmlns:a16="http://schemas.microsoft.com/office/drawing/2014/main" id="{E9B5084E-EDCA-E033-F244-43FC573392F8}"/>
                </a:ext>
              </a:extLst>
            </p:cNvPr>
            <p:cNvSpPr/>
            <p:nvPr/>
          </p:nvSpPr>
          <p:spPr>
            <a:xfrm>
              <a:off x="3830825" y="2422775"/>
              <a:ext cx="27100" cy="157075"/>
            </a:xfrm>
            <a:custGeom>
              <a:avLst/>
              <a:gdLst/>
              <a:ahLst/>
              <a:cxnLst/>
              <a:rect l="l" t="t" r="r" b="b"/>
              <a:pathLst>
                <a:path w="1084" h="6283" extrusionOk="0">
                  <a:moveTo>
                    <a:pt x="906" y="1"/>
                  </a:moveTo>
                  <a:cubicBezTo>
                    <a:pt x="891" y="1"/>
                    <a:pt x="875" y="13"/>
                    <a:pt x="870" y="35"/>
                  </a:cubicBezTo>
                  <a:cubicBezTo>
                    <a:pt x="751" y="1107"/>
                    <a:pt x="691" y="2190"/>
                    <a:pt x="548" y="3262"/>
                  </a:cubicBezTo>
                  <a:cubicBezTo>
                    <a:pt x="477" y="3857"/>
                    <a:pt x="393" y="4452"/>
                    <a:pt x="239" y="5036"/>
                  </a:cubicBezTo>
                  <a:cubicBezTo>
                    <a:pt x="131" y="5453"/>
                    <a:pt x="0" y="5774"/>
                    <a:pt x="72" y="6191"/>
                  </a:cubicBezTo>
                  <a:cubicBezTo>
                    <a:pt x="87" y="6251"/>
                    <a:pt x="145" y="6283"/>
                    <a:pt x="201" y="6283"/>
                  </a:cubicBezTo>
                  <a:cubicBezTo>
                    <a:pt x="233" y="6283"/>
                    <a:pt x="264" y="6272"/>
                    <a:pt x="286" y="6250"/>
                  </a:cubicBezTo>
                  <a:cubicBezTo>
                    <a:pt x="882" y="5631"/>
                    <a:pt x="893" y="4357"/>
                    <a:pt x="965" y="3548"/>
                  </a:cubicBezTo>
                  <a:cubicBezTo>
                    <a:pt x="1084" y="2381"/>
                    <a:pt x="1036" y="1202"/>
                    <a:pt x="929" y="47"/>
                  </a:cubicBezTo>
                  <a:cubicBezTo>
                    <a:pt x="935" y="16"/>
                    <a:pt x="922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680;p44">
              <a:extLst>
                <a:ext uri="{FF2B5EF4-FFF2-40B4-BE49-F238E27FC236}">
                  <a16:creationId xmlns:a16="http://schemas.microsoft.com/office/drawing/2014/main" id="{BB9B1DFA-06C8-44AC-26BB-F046F092FC79}"/>
                </a:ext>
              </a:extLst>
            </p:cNvPr>
            <p:cNvSpPr/>
            <p:nvPr/>
          </p:nvSpPr>
          <p:spPr>
            <a:xfrm>
              <a:off x="3818925" y="2591425"/>
              <a:ext cx="113300" cy="179150"/>
            </a:xfrm>
            <a:custGeom>
              <a:avLst/>
              <a:gdLst/>
              <a:ahLst/>
              <a:cxnLst/>
              <a:rect l="l" t="t" r="r" b="b"/>
              <a:pathLst>
                <a:path w="4532" h="7166" extrusionOk="0">
                  <a:moveTo>
                    <a:pt x="675" y="1"/>
                  </a:moveTo>
                  <a:cubicBezTo>
                    <a:pt x="659" y="1"/>
                    <a:pt x="643" y="9"/>
                    <a:pt x="631" y="28"/>
                  </a:cubicBezTo>
                  <a:cubicBezTo>
                    <a:pt x="0" y="1207"/>
                    <a:pt x="191" y="2933"/>
                    <a:pt x="691" y="4136"/>
                  </a:cubicBezTo>
                  <a:cubicBezTo>
                    <a:pt x="965" y="4814"/>
                    <a:pt x="1381" y="5279"/>
                    <a:pt x="2012" y="5672"/>
                  </a:cubicBezTo>
                  <a:cubicBezTo>
                    <a:pt x="2370" y="5886"/>
                    <a:pt x="2810" y="5945"/>
                    <a:pt x="3155" y="6207"/>
                  </a:cubicBezTo>
                  <a:cubicBezTo>
                    <a:pt x="3584" y="6529"/>
                    <a:pt x="3882" y="6898"/>
                    <a:pt x="4394" y="7160"/>
                  </a:cubicBezTo>
                  <a:cubicBezTo>
                    <a:pt x="4403" y="7164"/>
                    <a:pt x="4412" y="7165"/>
                    <a:pt x="4422" y="7165"/>
                  </a:cubicBezTo>
                  <a:cubicBezTo>
                    <a:pt x="4476" y="7165"/>
                    <a:pt x="4531" y="7113"/>
                    <a:pt x="4501" y="7053"/>
                  </a:cubicBezTo>
                  <a:cubicBezTo>
                    <a:pt x="4048" y="6350"/>
                    <a:pt x="3227" y="6219"/>
                    <a:pt x="2679" y="5648"/>
                  </a:cubicBezTo>
                  <a:cubicBezTo>
                    <a:pt x="2191" y="5148"/>
                    <a:pt x="1560" y="4791"/>
                    <a:pt x="1203" y="4160"/>
                  </a:cubicBezTo>
                  <a:cubicBezTo>
                    <a:pt x="524" y="2957"/>
                    <a:pt x="512" y="1409"/>
                    <a:pt x="715" y="76"/>
                  </a:cubicBezTo>
                  <a:cubicBezTo>
                    <a:pt x="739" y="36"/>
                    <a:pt x="70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0681;p44">
              <a:extLst>
                <a:ext uri="{FF2B5EF4-FFF2-40B4-BE49-F238E27FC236}">
                  <a16:creationId xmlns:a16="http://schemas.microsoft.com/office/drawing/2014/main" id="{E2B83B99-409A-76EC-B37C-F8EEAB233C3A}"/>
                </a:ext>
              </a:extLst>
            </p:cNvPr>
            <p:cNvSpPr/>
            <p:nvPr/>
          </p:nvSpPr>
          <p:spPr>
            <a:xfrm>
              <a:off x="3934250" y="2776550"/>
              <a:ext cx="99000" cy="71400"/>
            </a:xfrm>
            <a:custGeom>
              <a:avLst/>
              <a:gdLst/>
              <a:ahLst/>
              <a:cxnLst/>
              <a:rect l="l" t="t" r="r" b="b"/>
              <a:pathLst>
                <a:path w="3960" h="2856" extrusionOk="0">
                  <a:moveTo>
                    <a:pt x="217" y="0"/>
                  </a:moveTo>
                  <a:cubicBezTo>
                    <a:pt x="101" y="0"/>
                    <a:pt x="1" y="107"/>
                    <a:pt x="43" y="207"/>
                  </a:cubicBezTo>
                  <a:cubicBezTo>
                    <a:pt x="257" y="838"/>
                    <a:pt x="864" y="1338"/>
                    <a:pt x="1388" y="1731"/>
                  </a:cubicBezTo>
                  <a:cubicBezTo>
                    <a:pt x="2031" y="2208"/>
                    <a:pt x="2757" y="2672"/>
                    <a:pt x="3555" y="2851"/>
                  </a:cubicBezTo>
                  <a:cubicBezTo>
                    <a:pt x="3576" y="2854"/>
                    <a:pt x="3597" y="2856"/>
                    <a:pt x="3617" y="2856"/>
                  </a:cubicBezTo>
                  <a:cubicBezTo>
                    <a:pt x="3732" y="2856"/>
                    <a:pt x="3829" y="2799"/>
                    <a:pt x="3900" y="2708"/>
                  </a:cubicBezTo>
                  <a:cubicBezTo>
                    <a:pt x="3960" y="2636"/>
                    <a:pt x="3948" y="2577"/>
                    <a:pt x="3936" y="2493"/>
                  </a:cubicBezTo>
                  <a:cubicBezTo>
                    <a:pt x="3912" y="2386"/>
                    <a:pt x="3817" y="2315"/>
                    <a:pt x="3722" y="2279"/>
                  </a:cubicBezTo>
                  <a:cubicBezTo>
                    <a:pt x="2424" y="1839"/>
                    <a:pt x="1233" y="1124"/>
                    <a:pt x="364" y="64"/>
                  </a:cubicBezTo>
                  <a:cubicBezTo>
                    <a:pt x="318" y="19"/>
                    <a:pt x="266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0682;p44">
              <a:extLst>
                <a:ext uri="{FF2B5EF4-FFF2-40B4-BE49-F238E27FC236}">
                  <a16:creationId xmlns:a16="http://schemas.microsoft.com/office/drawing/2014/main" id="{47AA0D21-F89A-A4EE-F9D3-D5D5BCB3C79F}"/>
                </a:ext>
              </a:extLst>
            </p:cNvPr>
            <p:cNvSpPr/>
            <p:nvPr/>
          </p:nvSpPr>
          <p:spPr>
            <a:xfrm>
              <a:off x="4013275" y="2829675"/>
              <a:ext cx="110475" cy="50300"/>
            </a:xfrm>
            <a:custGeom>
              <a:avLst/>
              <a:gdLst/>
              <a:ahLst/>
              <a:cxnLst/>
              <a:rect l="l" t="t" r="r" b="b"/>
              <a:pathLst>
                <a:path w="4419" h="2012" extrusionOk="0">
                  <a:moveTo>
                    <a:pt x="574" y="0"/>
                  </a:moveTo>
                  <a:cubicBezTo>
                    <a:pt x="399" y="0"/>
                    <a:pt x="243" y="35"/>
                    <a:pt x="120" y="118"/>
                  </a:cubicBezTo>
                  <a:cubicBezTo>
                    <a:pt x="1" y="225"/>
                    <a:pt x="13" y="380"/>
                    <a:pt x="144" y="440"/>
                  </a:cubicBezTo>
                  <a:cubicBezTo>
                    <a:pt x="442" y="559"/>
                    <a:pt x="811" y="547"/>
                    <a:pt x="1132" y="630"/>
                  </a:cubicBezTo>
                  <a:cubicBezTo>
                    <a:pt x="1573" y="749"/>
                    <a:pt x="1989" y="916"/>
                    <a:pt x="2418" y="1095"/>
                  </a:cubicBezTo>
                  <a:cubicBezTo>
                    <a:pt x="2823" y="1273"/>
                    <a:pt x="3228" y="1452"/>
                    <a:pt x="3609" y="1666"/>
                  </a:cubicBezTo>
                  <a:cubicBezTo>
                    <a:pt x="3818" y="1782"/>
                    <a:pt x="4038" y="2012"/>
                    <a:pt x="4281" y="2012"/>
                  </a:cubicBezTo>
                  <a:cubicBezTo>
                    <a:pt x="4287" y="2012"/>
                    <a:pt x="4293" y="2012"/>
                    <a:pt x="4299" y="2011"/>
                  </a:cubicBezTo>
                  <a:cubicBezTo>
                    <a:pt x="4359" y="2011"/>
                    <a:pt x="4418" y="1964"/>
                    <a:pt x="4418" y="1892"/>
                  </a:cubicBezTo>
                  <a:cubicBezTo>
                    <a:pt x="4359" y="1297"/>
                    <a:pt x="2930" y="809"/>
                    <a:pt x="2466" y="618"/>
                  </a:cubicBezTo>
                  <a:cubicBezTo>
                    <a:pt x="2048" y="433"/>
                    <a:pt x="1195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0683;p44">
              <a:extLst>
                <a:ext uri="{FF2B5EF4-FFF2-40B4-BE49-F238E27FC236}">
                  <a16:creationId xmlns:a16="http://schemas.microsoft.com/office/drawing/2014/main" id="{966A2735-0AD0-A6E0-DF37-2BD179FFAB4F}"/>
                </a:ext>
              </a:extLst>
            </p:cNvPr>
            <p:cNvSpPr/>
            <p:nvPr/>
          </p:nvSpPr>
          <p:spPr>
            <a:xfrm>
              <a:off x="4125800" y="28844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60" y="0"/>
                  </a:moveTo>
                  <a:cubicBezTo>
                    <a:pt x="1" y="0"/>
                    <a:pt x="1" y="95"/>
                    <a:pt x="60" y="95"/>
                  </a:cubicBezTo>
                  <a:cubicBezTo>
                    <a:pt x="120" y="95"/>
                    <a:pt x="120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684;p44">
              <a:extLst>
                <a:ext uri="{FF2B5EF4-FFF2-40B4-BE49-F238E27FC236}">
                  <a16:creationId xmlns:a16="http://schemas.microsoft.com/office/drawing/2014/main" id="{3DEC6A98-E850-0F6C-2AC2-79135B84EFBA}"/>
                </a:ext>
              </a:extLst>
            </p:cNvPr>
            <p:cNvSpPr/>
            <p:nvPr/>
          </p:nvSpPr>
          <p:spPr>
            <a:xfrm>
              <a:off x="4127000" y="2885375"/>
              <a:ext cx="36925" cy="65650"/>
            </a:xfrm>
            <a:custGeom>
              <a:avLst/>
              <a:gdLst/>
              <a:ahLst/>
              <a:cxnLst/>
              <a:rect l="l" t="t" r="r" b="b"/>
              <a:pathLst>
                <a:path w="1477" h="2626" extrusionOk="0">
                  <a:moveTo>
                    <a:pt x="5" y="1"/>
                  </a:moveTo>
                  <a:cubicBezTo>
                    <a:pt x="3" y="1"/>
                    <a:pt x="0" y="4"/>
                    <a:pt x="0" y="10"/>
                  </a:cubicBezTo>
                  <a:cubicBezTo>
                    <a:pt x="6" y="4"/>
                    <a:pt x="6" y="1"/>
                    <a:pt x="5" y="1"/>
                  </a:cubicBezTo>
                  <a:close/>
                  <a:moveTo>
                    <a:pt x="0" y="10"/>
                  </a:moveTo>
                  <a:cubicBezTo>
                    <a:pt x="48" y="260"/>
                    <a:pt x="36" y="486"/>
                    <a:pt x="107" y="724"/>
                  </a:cubicBezTo>
                  <a:cubicBezTo>
                    <a:pt x="191" y="962"/>
                    <a:pt x="334" y="1165"/>
                    <a:pt x="465" y="1379"/>
                  </a:cubicBezTo>
                  <a:cubicBezTo>
                    <a:pt x="584" y="1581"/>
                    <a:pt x="715" y="1784"/>
                    <a:pt x="822" y="1986"/>
                  </a:cubicBezTo>
                  <a:cubicBezTo>
                    <a:pt x="929" y="2200"/>
                    <a:pt x="953" y="2439"/>
                    <a:pt x="1119" y="2605"/>
                  </a:cubicBezTo>
                  <a:cubicBezTo>
                    <a:pt x="1138" y="2619"/>
                    <a:pt x="1159" y="2626"/>
                    <a:pt x="1178" y="2626"/>
                  </a:cubicBezTo>
                  <a:cubicBezTo>
                    <a:pt x="1208" y="2626"/>
                    <a:pt x="1236" y="2610"/>
                    <a:pt x="1250" y="2581"/>
                  </a:cubicBezTo>
                  <a:cubicBezTo>
                    <a:pt x="1477" y="2224"/>
                    <a:pt x="1167" y="1724"/>
                    <a:pt x="965" y="1415"/>
                  </a:cubicBezTo>
                  <a:cubicBezTo>
                    <a:pt x="810" y="1165"/>
                    <a:pt x="631" y="926"/>
                    <a:pt x="465" y="700"/>
                  </a:cubicBezTo>
                  <a:cubicBezTo>
                    <a:pt x="310" y="486"/>
                    <a:pt x="60" y="236"/>
                    <a:pt x="0" y="1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0685;p44">
              <a:extLst>
                <a:ext uri="{FF2B5EF4-FFF2-40B4-BE49-F238E27FC236}">
                  <a16:creationId xmlns:a16="http://schemas.microsoft.com/office/drawing/2014/main" id="{F958E6B0-3DB4-2B51-2D21-9E9B333F29EC}"/>
                </a:ext>
              </a:extLst>
            </p:cNvPr>
            <p:cNvSpPr/>
            <p:nvPr/>
          </p:nvSpPr>
          <p:spPr>
            <a:xfrm>
              <a:off x="4111800" y="2960275"/>
              <a:ext cx="64325" cy="160850"/>
            </a:xfrm>
            <a:custGeom>
              <a:avLst/>
              <a:gdLst/>
              <a:ahLst/>
              <a:cxnLst/>
              <a:rect l="l" t="t" r="r" b="b"/>
              <a:pathLst>
                <a:path w="2573" h="6434" extrusionOk="0">
                  <a:moveTo>
                    <a:pt x="2024" y="1"/>
                  </a:moveTo>
                  <a:cubicBezTo>
                    <a:pt x="1992" y="1"/>
                    <a:pt x="1961" y="24"/>
                    <a:pt x="1954" y="62"/>
                  </a:cubicBezTo>
                  <a:cubicBezTo>
                    <a:pt x="1858" y="812"/>
                    <a:pt x="1894" y="1550"/>
                    <a:pt x="1715" y="2288"/>
                  </a:cubicBezTo>
                  <a:cubicBezTo>
                    <a:pt x="1549" y="2979"/>
                    <a:pt x="1251" y="3431"/>
                    <a:pt x="787" y="3955"/>
                  </a:cubicBezTo>
                  <a:cubicBezTo>
                    <a:pt x="191" y="4622"/>
                    <a:pt x="1" y="5443"/>
                    <a:pt x="227" y="6336"/>
                  </a:cubicBezTo>
                  <a:cubicBezTo>
                    <a:pt x="240" y="6400"/>
                    <a:pt x="294" y="6433"/>
                    <a:pt x="349" y="6433"/>
                  </a:cubicBezTo>
                  <a:cubicBezTo>
                    <a:pt x="396" y="6433"/>
                    <a:pt x="443" y="6409"/>
                    <a:pt x="465" y="6360"/>
                  </a:cubicBezTo>
                  <a:cubicBezTo>
                    <a:pt x="763" y="5872"/>
                    <a:pt x="549" y="5241"/>
                    <a:pt x="846" y="4741"/>
                  </a:cubicBezTo>
                  <a:cubicBezTo>
                    <a:pt x="1144" y="4265"/>
                    <a:pt x="1620" y="3931"/>
                    <a:pt x="1870" y="3419"/>
                  </a:cubicBezTo>
                  <a:cubicBezTo>
                    <a:pt x="2335" y="2491"/>
                    <a:pt x="2573" y="978"/>
                    <a:pt x="2073" y="26"/>
                  </a:cubicBezTo>
                  <a:cubicBezTo>
                    <a:pt x="2060" y="8"/>
                    <a:pt x="2042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0686;p44">
              <a:extLst>
                <a:ext uri="{FF2B5EF4-FFF2-40B4-BE49-F238E27FC236}">
                  <a16:creationId xmlns:a16="http://schemas.microsoft.com/office/drawing/2014/main" id="{10404B71-F433-6187-4639-0376F658DDA9}"/>
                </a:ext>
              </a:extLst>
            </p:cNvPr>
            <p:cNvSpPr/>
            <p:nvPr/>
          </p:nvSpPr>
          <p:spPr>
            <a:xfrm>
              <a:off x="4117775" y="3134550"/>
              <a:ext cx="45650" cy="92075"/>
            </a:xfrm>
            <a:custGeom>
              <a:avLst/>
              <a:gdLst/>
              <a:ahLst/>
              <a:cxnLst/>
              <a:rect l="l" t="t" r="r" b="b"/>
              <a:pathLst>
                <a:path w="1826" h="3683" extrusionOk="0">
                  <a:moveTo>
                    <a:pt x="105" y="1"/>
                  </a:moveTo>
                  <a:cubicBezTo>
                    <a:pt x="63" y="1"/>
                    <a:pt x="24" y="27"/>
                    <a:pt x="24" y="80"/>
                  </a:cubicBezTo>
                  <a:cubicBezTo>
                    <a:pt x="0" y="1354"/>
                    <a:pt x="143" y="3199"/>
                    <a:pt x="1655" y="3675"/>
                  </a:cubicBezTo>
                  <a:cubicBezTo>
                    <a:pt x="1666" y="3680"/>
                    <a:pt x="1678" y="3682"/>
                    <a:pt x="1689" y="3682"/>
                  </a:cubicBezTo>
                  <a:cubicBezTo>
                    <a:pt x="1761" y="3682"/>
                    <a:pt x="1826" y="3591"/>
                    <a:pt x="1774" y="3509"/>
                  </a:cubicBezTo>
                  <a:cubicBezTo>
                    <a:pt x="1429" y="2997"/>
                    <a:pt x="893" y="2675"/>
                    <a:pt x="619" y="2104"/>
                  </a:cubicBezTo>
                  <a:cubicBezTo>
                    <a:pt x="322" y="1485"/>
                    <a:pt x="238" y="746"/>
                    <a:pt x="202" y="91"/>
                  </a:cubicBezTo>
                  <a:cubicBezTo>
                    <a:pt x="196" y="30"/>
                    <a:pt x="149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0687;p44">
              <a:extLst>
                <a:ext uri="{FF2B5EF4-FFF2-40B4-BE49-F238E27FC236}">
                  <a16:creationId xmlns:a16="http://schemas.microsoft.com/office/drawing/2014/main" id="{29134961-5BE2-D466-B302-32C736B502EE}"/>
                </a:ext>
              </a:extLst>
            </p:cNvPr>
            <p:cNvSpPr/>
            <p:nvPr/>
          </p:nvSpPr>
          <p:spPr>
            <a:xfrm>
              <a:off x="4170150" y="3230875"/>
              <a:ext cx="130250" cy="82325"/>
            </a:xfrm>
            <a:custGeom>
              <a:avLst/>
              <a:gdLst/>
              <a:ahLst/>
              <a:cxnLst/>
              <a:rect l="l" t="t" r="r" b="b"/>
              <a:pathLst>
                <a:path w="5210" h="3293" extrusionOk="0">
                  <a:moveTo>
                    <a:pt x="60" y="1"/>
                  </a:moveTo>
                  <a:cubicBezTo>
                    <a:pt x="48" y="1"/>
                    <a:pt x="1" y="37"/>
                    <a:pt x="36" y="60"/>
                  </a:cubicBezTo>
                  <a:cubicBezTo>
                    <a:pt x="786" y="715"/>
                    <a:pt x="1656" y="1263"/>
                    <a:pt x="2501" y="1799"/>
                  </a:cubicBezTo>
                  <a:cubicBezTo>
                    <a:pt x="3346" y="2334"/>
                    <a:pt x="4203" y="2954"/>
                    <a:pt x="5132" y="3287"/>
                  </a:cubicBezTo>
                  <a:cubicBezTo>
                    <a:pt x="5140" y="3291"/>
                    <a:pt x="5147" y="3292"/>
                    <a:pt x="5154" y="3292"/>
                  </a:cubicBezTo>
                  <a:cubicBezTo>
                    <a:pt x="5189" y="3292"/>
                    <a:pt x="5210" y="3246"/>
                    <a:pt x="5180" y="3216"/>
                  </a:cubicBezTo>
                  <a:cubicBezTo>
                    <a:pt x="4430" y="2596"/>
                    <a:pt x="3572" y="2132"/>
                    <a:pt x="2763" y="1596"/>
                  </a:cubicBezTo>
                  <a:cubicBezTo>
                    <a:pt x="1894" y="1013"/>
                    <a:pt x="1025" y="418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0688;p44">
              <a:extLst>
                <a:ext uri="{FF2B5EF4-FFF2-40B4-BE49-F238E27FC236}">
                  <a16:creationId xmlns:a16="http://schemas.microsoft.com/office/drawing/2014/main" id="{5EA47E7D-1562-114D-A7F9-527E15EB22EE}"/>
                </a:ext>
              </a:extLst>
            </p:cNvPr>
            <p:cNvSpPr/>
            <p:nvPr/>
          </p:nvSpPr>
          <p:spPr>
            <a:xfrm>
              <a:off x="4316000" y="3320175"/>
              <a:ext cx="7775" cy="925"/>
            </a:xfrm>
            <a:custGeom>
              <a:avLst/>
              <a:gdLst/>
              <a:ahLst/>
              <a:cxnLst/>
              <a:rect l="l" t="t" r="r" b="b"/>
              <a:pathLst>
                <a:path w="311" h="37" extrusionOk="0">
                  <a:moveTo>
                    <a:pt x="36" y="1"/>
                  </a:moveTo>
                  <a:cubicBezTo>
                    <a:pt x="1" y="1"/>
                    <a:pt x="1" y="36"/>
                    <a:pt x="36" y="36"/>
                  </a:cubicBezTo>
                  <a:lnTo>
                    <a:pt x="298" y="36"/>
                  </a:lnTo>
                  <a:cubicBezTo>
                    <a:pt x="310" y="36"/>
                    <a:pt x="310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0689;p44">
              <a:extLst>
                <a:ext uri="{FF2B5EF4-FFF2-40B4-BE49-F238E27FC236}">
                  <a16:creationId xmlns:a16="http://schemas.microsoft.com/office/drawing/2014/main" id="{E8CB2B49-AAE0-3A79-A9CE-D36E83B1D52A}"/>
                </a:ext>
              </a:extLst>
            </p:cNvPr>
            <p:cNvSpPr/>
            <p:nvPr/>
          </p:nvSpPr>
          <p:spPr>
            <a:xfrm>
              <a:off x="4315500" y="3319850"/>
              <a:ext cx="18675" cy="6125"/>
            </a:xfrm>
            <a:custGeom>
              <a:avLst/>
              <a:gdLst/>
              <a:ahLst/>
              <a:cxnLst/>
              <a:rect l="l" t="t" r="r" b="b"/>
              <a:pathLst>
                <a:path w="747" h="245" extrusionOk="0">
                  <a:moveTo>
                    <a:pt x="53" y="0"/>
                  </a:moveTo>
                  <a:cubicBezTo>
                    <a:pt x="7" y="0"/>
                    <a:pt x="0" y="51"/>
                    <a:pt x="33" y="61"/>
                  </a:cubicBezTo>
                  <a:cubicBezTo>
                    <a:pt x="152" y="85"/>
                    <a:pt x="294" y="121"/>
                    <a:pt x="402" y="169"/>
                  </a:cubicBezTo>
                  <a:cubicBezTo>
                    <a:pt x="473" y="180"/>
                    <a:pt x="509" y="228"/>
                    <a:pt x="568" y="240"/>
                  </a:cubicBezTo>
                  <a:cubicBezTo>
                    <a:pt x="582" y="243"/>
                    <a:pt x="596" y="245"/>
                    <a:pt x="610" y="245"/>
                  </a:cubicBezTo>
                  <a:cubicBezTo>
                    <a:pt x="643" y="245"/>
                    <a:pt x="674" y="236"/>
                    <a:pt x="699" y="228"/>
                  </a:cubicBezTo>
                  <a:cubicBezTo>
                    <a:pt x="735" y="228"/>
                    <a:pt x="747" y="169"/>
                    <a:pt x="723" y="145"/>
                  </a:cubicBezTo>
                  <a:cubicBezTo>
                    <a:pt x="687" y="121"/>
                    <a:pt x="640" y="85"/>
                    <a:pt x="616" y="73"/>
                  </a:cubicBezTo>
                  <a:cubicBezTo>
                    <a:pt x="596" y="69"/>
                    <a:pt x="576" y="68"/>
                    <a:pt x="556" y="68"/>
                  </a:cubicBezTo>
                  <a:cubicBezTo>
                    <a:pt x="517" y="68"/>
                    <a:pt x="477" y="73"/>
                    <a:pt x="437" y="73"/>
                  </a:cubicBezTo>
                  <a:cubicBezTo>
                    <a:pt x="318" y="61"/>
                    <a:pt x="187" y="14"/>
                    <a:pt x="68" y="2"/>
                  </a:cubicBezTo>
                  <a:cubicBezTo>
                    <a:pt x="63" y="1"/>
                    <a:pt x="58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0690;p44">
              <a:extLst>
                <a:ext uri="{FF2B5EF4-FFF2-40B4-BE49-F238E27FC236}">
                  <a16:creationId xmlns:a16="http://schemas.microsoft.com/office/drawing/2014/main" id="{D4481827-D7E9-7EC4-DB51-208098139E29}"/>
                </a:ext>
              </a:extLst>
            </p:cNvPr>
            <p:cNvSpPr/>
            <p:nvPr/>
          </p:nvSpPr>
          <p:spPr>
            <a:xfrm>
              <a:off x="4336650" y="3327300"/>
              <a:ext cx="147250" cy="28825"/>
            </a:xfrm>
            <a:custGeom>
              <a:avLst/>
              <a:gdLst/>
              <a:ahLst/>
              <a:cxnLst/>
              <a:rect l="l" t="t" r="r" b="b"/>
              <a:pathLst>
                <a:path w="5890" h="1153" extrusionOk="0">
                  <a:moveTo>
                    <a:pt x="174" y="1"/>
                  </a:moveTo>
                  <a:cubicBezTo>
                    <a:pt x="73" y="1"/>
                    <a:pt x="1" y="135"/>
                    <a:pt x="115" y="192"/>
                  </a:cubicBezTo>
                  <a:cubicBezTo>
                    <a:pt x="1032" y="716"/>
                    <a:pt x="2318" y="1073"/>
                    <a:pt x="3378" y="1144"/>
                  </a:cubicBezTo>
                  <a:cubicBezTo>
                    <a:pt x="3463" y="1149"/>
                    <a:pt x="3555" y="1152"/>
                    <a:pt x="3650" y="1152"/>
                  </a:cubicBezTo>
                  <a:cubicBezTo>
                    <a:pt x="4482" y="1152"/>
                    <a:pt x="5611" y="943"/>
                    <a:pt x="5878" y="121"/>
                  </a:cubicBezTo>
                  <a:cubicBezTo>
                    <a:pt x="5890" y="73"/>
                    <a:pt x="5842" y="25"/>
                    <a:pt x="5795" y="25"/>
                  </a:cubicBezTo>
                  <a:cubicBezTo>
                    <a:pt x="5354" y="61"/>
                    <a:pt x="5056" y="311"/>
                    <a:pt x="4640" y="466"/>
                  </a:cubicBezTo>
                  <a:cubicBezTo>
                    <a:pt x="4241" y="612"/>
                    <a:pt x="3826" y="678"/>
                    <a:pt x="3415" y="678"/>
                  </a:cubicBezTo>
                  <a:cubicBezTo>
                    <a:pt x="3323" y="678"/>
                    <a:pt x="3231" y="675"/>
                    <a:pt x="3139" y="668"/>
                  </a:cubicBezTo>
                  <a:cubicBezTo>
                    <a:pt x="2092" y="621"/>
                    <a:pt x="1199" y="144"/>
                    <a:pt x="187" y="1"/>
                  </a:cubicBezTo>
                  <a:cubicBezTo>
                    <a:pt x="182" y="1"/>
                    <a:pt x="178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0691;p44">
              <a:extLst>
                <a:ext uri="{FF2B5EF4-FFF2-40B4-BE49-F238E27FC236}">
                  <a16:creationId xmlns:a16="http://schemas.microsoft.com/office/drawing/2014/main" id="{AA1DEE9D-7751-96E5-0A41-C9FDC3662E41}"/>
                </a:ext>
              </a:extLst>
            </p:cNvPr>
            <p:cNvSpPr/>
            <p:nvPr/>
          </p:nvSpPr>
          <p:spPr>
            <a:xfrm>
              <a:off x="4493400" y="3309600"/>
              <a:ext cx="38275" cy="16000"/>
            </a:xfrm>
            <a:custGeom>
              <a:avLst/>
              <a:gdLst/>
              <a:ahLst/>
              <a:cxnLst/>
              <a:rect l="l" t="t" r="r" b="b"/>
              <a:pathLst>
                <a:path w="1531" h="640" extrusionOk="0">
                  <a:moveTo>
                    <a:pt x="1254" y="1"/>
                  </a:moveTo>
                  <a:cubicBezTo>
                    <a:pt x="1238" y="1"/>
                    <a:pt x="1221" y="3"/>
                    <a:pt x="1203" y="7"/>
                  </a:cubicBezTo>
                  <a:cubicBezTo>
                    <a:pt x="1001" y="67"/>
                    <a:pt x="810" y="162"/>
                    <a:pt x="608" y="245"/>
                  </a:cubicBezTo>
                  <a:cubicBezTo>
                    <a:pt x="406" y="340"/>
                    <a:pt x="215" y="519"/>
                    <a:pt x="1" y="590"/>
                  </a:cubicBezTo>
                  <a:cubicBezTo>
                    <a:pt x="1" y="590"/>
                    <a:pt x="1" y="602"/>
                    <a:pt x="25" y="614"/>
                  </a:cubicBezTo>
                  <a:cubicBezTo>
                    <a:pt x="139" y="627"/>
                    <a:pt x="240" y="640"/>
                    <a:pt x="344" y="640"/>
                  </a:cubicBezTo>
                  <a:cubicBezTo>
                    <a:pt x="434" y="640"/>
                    <a:pt x="526" y="630"/>
                    <a:pt x="632" y="602"/>
                  </a:cubicBezTo>
                  <a:cubicBezTo>
                    <a:pt x="870" y="543"/>
                    <a:pt x="1084" y="436"/>
                    <a:pt x="1310" y="376"/>
                  </a:cubicBezTo>
                  <a:cubicBezTo>
                    <a:pt x="1531" y="321"/>
                    <a:pt x="1455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0692;p44">
              <a:extLst>
                <a:ext uri="{FF2B5EF4-FFF2-40B4-BE49-F238E27FC236}">
                  <a16:creationId xmlns:a16="http://schemas.microsoft.com/office/drawing/2014/main" id="{40246D56-4AD0-9F2B-48DA-258C7CCF57BB}"/>
                </a:ext>
              </a:extLst>
            </p:cNvPr>
            <p:cNvSpPr/>
            <p:nvPr/>
          </p:nvSpPr>
          <p:spPr>
            <a:xfrm>
              <a:off x="4554050" y="3130275"/>
              <a:ext cx="213225" cy="170125"/>
            </a:xfrm>
            <a:custGeom>
              <a:avLst/>
              <a:gdLst/>
              <a:ahLst/>
              <a:cxnLst/>
              <a:rect l="l" t="t" r="r" b="b"/>
              <a:pathLst>
                <a:path w="8529" h="6805" extrusionOk="0">
                  <a:moveTo>
                    <a:pt x="8445" y="1"/>
                  </a:moveTo>
                  <a:cubicBezTo>
                    <a:pt x="7802" y="24"/>
                    <a:pt x="7255" y="489"/>
                    <a:pt x="6778" y="882"/>
                  </a:cubicBezTo>
                  <a:cubicBezTo>
                    <a:pt x="6088" y="1453"/>
                    <a:pt x="5481" y="2120"/>
                    <a:pt x="4778" y="2679"/>
                  </a:cubicBezTo>
                  <a:cubicBezTo>
                    <a:pt x="3183" y="3989"/>
                    <a:pt x="1540" y="5144"/>
                    <a:pt x="75" y="6597"/>
                  </a:cubicBezTo>
                  <a:cubicBezTo>
                    <a:pt x="1" y="6690"/>
                    <a:pt x="79" y="6805"/>
                    <a:pt x="174" y="6805"/>
                  </a:cubicBezTo>
                  <a:cubicBezTo>
                    <a:pt x="200" y="6805"/>
                    <a:pt x="228" y="6796"/>
                    <a:pt x="254" y="6775"/>
                  </a:cubicBezTo>
                  <a:cubicBezTo>
                    <a:pt x="1790" y="5585"/>
                    <a:pt x="3314" y="4382"/>
                    <a:pt x="4826" y="3191"/>
                  </a:cubicBezTo>
                  <a:cubicBezTo>
                    <a:pt x="5433" y="2715"/>
                    <a:pt x="5969" y="2167"/>
                    <a:pt x="6540" y="1644"/>
                  </a:cubicBezTo>
                  <a:cubicBezTo>
                    <a:pt x="7147" y="1096"/>
                    <a:pt x="7909" y="703"/>
                    <a:pt x="8493" y="120"/>
                  </a:cubicBezTo>
                  <a:cubicBezTo>
                    <a:pt x="8529" y="84"/>
                    <a:pt x="8505" y="1"/>
                    <a:pt x="844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0693;p44">
              <a:extLst>
                <a:ext uri="{FF2B5EF4-FFF2-40B4-BE49-F238E27FC236}">
                  <a16:creationId xmlns:a16="http://schemas.microsoft.com/office/drawing/2014/main" id="{3C3AD1C8-3E90-7052-FE35-4D8914B0A085}"/>
                </a:ext>
              </a:extLst>
            </p:cNvPr>
            <p:cNvSpPr/>
            <p:nvPr/>
          </p:nvSpPr>
          <p:spPr>
            <a:xfrm>
              <a:off x="4780650" y="3094200"/>
              <a:ext cx="29475" cy="28075"/>
            </a:xfrm>
            <a:custGeom>
              <a:avLst/>
              <a:gdLst/>
              <a:ahLst/>
              <a:cxnLst/>
              <a:rect l="l" t="t" r="r" b="b"/>
              <a:pathLst>
                <a:path w="1179" h="1123" extrusionOk="0">
                  <a:moveTo>
                    <a:pt x="907" y="1"/>
                  </a:moveTo>
                  <a:cubicBezTo>
                    <a:pt x="854" y="1"/>
                    <a:pt x="797" y="37"/>
                    <a:pt x="774" y="98"/>
                  </a:cubicBezTo>
                  <a:cubicBezTo>
                    <a:pt x="750" y="181"/>
                    <a:pt x="750" y="277"/>
                    <a:pt x="715" y="360"/>
                  </a:cubicBezTo>
                  <a:cubicBezTo>
                    <a:pt x="691" y="467"/>
                    <a:pt x="596" y="551"/>
                    <a:pt x="524" y="646"/>
                  </a:cubicBezTo>
                  <a:cubicBezTo>
                    <a:pt x="453" y="741"/>
                    <a:pt x="346" y="801"/>
                    <a:pt x="250" y="872"/>
                  </a:cubicBezTo>
                  <a:cubicBezTo>
                    <a:pt x="167" y="943"/>
                    <a:pt x="96" y="1015"/>
                    <a:pt x="0" y="1098"/>
                  </a:cubicBezTo>
                  <a:cubicBezTo>
                    <a:pt x="0" y="1098"/>
                    <a:pt x="0" y="1122"/>
                    <a:pt x="24" y="1122"/>
                  </a:cubicBezTo>
                  <a:cubicBezTo>
                    <a:pt x="155" y="1110"/>
                    <a:pt x="286" y="1110"/>
                    <a:pt x="405" y="1051"/>
                  </a:cubicBezTo>
                  <a:cubicBezTo>
                    <a:pt x="548" y="979"/>
                    <a:pt x="703" y="896"/>
                    <a:pt x="822" y="777"/>
                  </a:cubicBezTo>
                  <a:cubicBezTo>
                    <a:pt x="1000" y="598"/>
                    <a:pt x="1179" y="265"/>
                    <a:pt x="989" y="39"/>
                  </a:cubicBezTo>
                  <a:cubicBezTo>
                    <a:pt x="967" y="13"/>
                    <a:pt x="938" y="1"/>
                    <a:pt x="9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0694;p44">
              <a:extLst>
                <a:ext uri="{FF2B5EF4-FFF2-40B4-BE49-F238E27FC236}">
                  <a16:creationId xmlns:a16="http://schemas.microsoft.com/office/drawing/2014/main" id="{8244D1AF-0D1F-C991-5C2C-14539CD5BFDD}"/>
                </a:ext>
              </a:extLst>
            </p:cNvPr>
            <p:cNvSpPr/>
            <p:nvPr/>
          </p:nvSpPr>
          <p:spPr>
            <a:xfrm>
              <a:off x="4750875" y="2940425"/>
              <a:ext cx="52125" cy="152975"/>
            </a:xfrm>
            <a:custGeom>
              <a:avLst/>
              <a:gdLst/>
              <a:ahLst/>
              <a:cxnLst/>
              <a:rect l="l" t="t" r="r" b="b"/>
              <a:pathLst>
                <a:path w="2085" h="6119" extrusionOk="0">
                  <a:moveTo>
                    <a:pt x="154" y="1"/>
                  </a:moveTo>
                  <a:cubicBezTo>
                    <a:pt x="127" y="1"/>
                    <a:pt x="93" y="23"/>
                    <a:pt x="84" y="58"/>
                  </a:cubicBezTo>
                  <a:cubicBezTo>
                    <a:pt x="1" y="558"/>
                    <a:pt x="263" y="1082"/>
                    <a:pt x="334" y="1570"/>
                  </a:cubicBezTo>
                  <a:cubicBezTo>
                    <a:pt x="417" y="2142"/>
                    <a:pt x="477" y="2725"/>
                    <a:pt x="632" y="3285"/>
                  </a:cubicBezTo>
                  <a:cubicBezTo>
                    <a:pt x="751" y="3773"/>
                    <a:pt x="977" y="4213"/>
                    <a:pt x="1191" y="4654"/>
                  </a:cubicBezTo>
                  <a:cubicBezTo>
                    <a:pt x="1429" y="5130"/>
                    <a:pt x="1572" y="5701"/>
                    <a:pt x="1906" y="6118"/>
                  </a:cubicBezTo>
                  <a:cubicBezTo>
                    <a:pt x="1906" y="6106"/>
                    <a:pt x="1941" y="6094"/>
                    <a:pt x="1941" y="6082"/>
                  </a:cubicBezTo>
                  <a:cubicBezTo>
                    <a:pt x="2084" y="5666"/>
                    <a:pt x="1882" y="5285"/>
                    <a:pt x="1727" y="4892"/>
                  </a:cubicBezTo>
                  <a:cubicBezTo>
                    <a:pt x="1477" y="4285"/>
                    <a:pt x="1167" y="3689"/>
                    <a:pt x="1013" y="3046"/>
                  </a:cubicBezTo>
                  <a:cubicBezTo>
                    <a:pt x="822" y="2189"/>
                    <a:pt x="941" y="594"/>
                    <a:pt x="179" y="10"/>
                  </a:cubicBezTo>
                  <a:cubicBezTo>
                    <a:pt x="173" y="4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0695;p44">
              <a:extLst>
                <a:ext uri="{FF2B5EF4-FFF2-40B4-BE49-F238E27FC236}">
                  <a16:creationId xmlns:a16="http://schemas.microsoft.com/office/drawing/2014/main" id="{2D394743-D7EE-15F5-7708-572C903B515C}"/>
                </a:ext>
              </a:extLst>
            </p:cNvPr>
            <p:cNvSpPr/>
            <p:nvPr/>
          </p:nvSpPr>
          <p:spPr>
            <a:xfrm>
              <a:off x="4722000" y="2866500"/>
              <a:ext cx="33675" cy="56775"/>
            </a:xfrm>
            <a:custGeom>
              <a:avLst/>
              <a:gdLst/>
              <a:ahLst/>
              <a:cxnLst/>
              <a:rect l="l" t="t" r="r" b="b"/>
              <a:pathLst>
                <a:path w="1347" h="2271" extrusionOk="0">
                  <a:moveTo>
                    <a:pt x="79" y="1"/>
                  </a:moveTo>
                  <a:cubicBezTo>
                    <a:pt x="65" y="1"/>
                    <a:pt x="51" y="1"/>
                    <a:pt x="36" y="3"/>
                  </a:cubicBezTo>
                  <a:cubicBezTo>
                    <a:pt x="13" y="3"/>
                    <a:pt x="1" y="38"/>
                    <a:pt x="13" y="62"/>
                  </a:cubicBezTo>
                  <a:cubicBezTo>
                    <a:pt x="132" y="419"/>
                    <a:pt x="453" y="693"/>
                    <a:pt x="620" y="1027"/>
                  </a:cubicBezTo>
                  <a:cubicBezTo>
                    <a:pt x="798" y="1408"/>
                    <a:pt x="846" y="1896"/>
                    <a:pt x="1072" y="2217"/>
                  </a:cubicBezTo>
                  <a:cubicBezTo>
                    <a:pt x="1090" y="2253"/>
                    <a:pt x="1117" y="2271"/>
                    <a:pt x="1141" y="2271"/>
                  </a:cubicBezTo>
                  <a:cubicBezTo>
                    <a:pt x="1165" y="2271"/>
                    <a:pt x="1185" y="2253"/>
                    <a:pt x="1191" y="2217"/>
                  </a:cubicBezTo>
                  <a:cubicBezTo>
                    <a:pt x="1346" y="1824"/>
                    <a:pt x="1049" y="1193"/>
                    <a:pt x="894" y="824"/>
                  </a:cubicBezTo>
                  <a:cubicBezTo>
                    <a:pt x="744" y="502"/>
                    <a:pt x="494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696;p44">
              <a:extLst>
                <a:ext uri="{FF2B5EF4-FFF2-40B4-BE49-F238E27FC236}">
                  <a16:creationId xmlns:a16="http://schemas.microsoft.com/office/drawing/2014/main" id="{F807FB18-A4EA-C7D3-8F6D-F5BD130C740D}"/>
                </a:ext>
              </a:extLst>
            </p:cNvPr>
            <p:cNvSpPr/>
            <p:nvPr/>
          </p:nvSpPr>
          <p:spPr>
            <a:xfrm>
              <a:off x="4615950" y="2802400"/>
              <a:ext cx="95950" cy="62050"/>
            </a:xfrm>
            <a:custGeom>
              <a:avLst/>
              <a:gdLst/>
              <a:ahLst/>
              <a:cxnLst/>
              <a:rect l="l" t="t" r="r" b="b"/>
              <a:pathLst>
                <a:path w="3838" h="2482" extrusionOk="0">
                  <a:moveTo>
                    <a:pt x="234" y="0"/>
                  </a:moveTo>
                  <a:cubicBezTo>
                    <a:pt x="110" y="0"/>
                    <a:pt x="0" y="148"/>
                    <a:pt x="123" y="245"/>
                  </a:cubicBezTo>
                  <a:cubicBezTo>
                    <a:pt x="1219" y="1221"/>
                    <a:pt x="2754" y="1424"/>
                    <a:pt x="3814" y="2471"/>
                  </a:cubicBezTo>
                  <a:cubicBezTo>
                    <a:pt x="3818" y="2478"/>
                    <a:pt x="3821" y="2481"/>
                    <a:pt x="3824" y="2481"/>
                  </a:cubicBezTo>
                  <a:cubicBezTo>
                    <a:pt x="3832" y="2481"/>
                    <a:pt x="3838" y="2464"/>
                    <a:pt x="3838" y="2448"/>
                  </a:cubicBezTo>
                  <a:cubicBezTo>
                    <a:pt x="2993" y="1221"/>
                    <a:pt x="1230" y="1245"/>
                    <a:pt x="361" y="66"/>
                  </a:cubicBezTo>
                  <a:cubicBezTo>
                    <a:pt x="324" y="19"/>
                    <a:pt x="278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0697;p44">
              <a:extLst>
                <a:ext uri="{FF2B5EF4-FFF2-40B4-BE49-F238E27FC236}">
                  <a16:creationId xmlns:a16="http://schemas.microsoft.com/office/drawing/2014/main" id="{922434F4-71CD-C048-6049-ED39C706700F}"/>
                </a:ext>
              </a:extLst>
            </p:cNvPr>
            <p:cNvSpPr/>
            <p:nvPr/>
          </p:nvSpPr>
          <p:spPr>
            <a:xfrm>
              <a:off x="4613950" y="2755800"/>
              <a:ext cx="14625" cy="47325"/>
            </a:xfrm>
            <a:custGeom>
              <a:avLst/>
              <a:gdLst/>
              <a:ahLst/>
              <a:cxnLst/>
              <a:rect l="l" t="t" r="r" b="b"/>
              <a:pathLst>
                <a:path w="585" h="1893" extrusionOk="0">
                  <a:moveTo>
                    <a:pt x="486" y="0"/>
                  </a:moveTo>
                  <a:cubicBezTo>
                    <a:pt x="478" y="0"/>
                    <a:pt x="470" y="4"/>
                    <a:pt x="465" y="13"/>
                  </a:cubicBezTo>
                  <a:cubicBezTo>
                    <a:pt x="418" y="204"/>
                    <a:pt x="275" y="323"/>
                    <a:pt x="203" y="502"/>
                  </a:cubicBezTo>
                  <a:cubicBezTo>
                    <a:pt x="120" y="656"/>
                    <a:pt x="108" y="811"/>
                    <a:pt x="96" y="978"/>
                  </a:cubicBezTo>
                  <a:cubicBezTo>
                    <a:pt x="48" y="1311"/>
                    <a:pt x="1" y="1633"/>
                    <a:pt x="263" y="1871"/>
                  </a:cubicBezTo>
                  <a:cubicBezTo>
                    <a:pt x="279" y="1879"/>
                    <a:pt x="301" y="1893"/>
                    <a:pt x="313" y="1893"/>
                  </a:cubicBezTo>
                  <a:cubicBezTo>
                    <a:pt x="319" y="1893"/>
                    <a:pt x="322" y="1890"/>
                    <a:pt x="322" y="1883"/>
                  </a:cubicBezTo>
                  <a:cubicBezTo>
                    <a:pt x="501" y="1668"/>
                    <a:pt x="501" y="1430"/>
                    <a:pt x="525" y="1145"/>
                  </a:cubicBezTo>
                  <a:cubicBezTo>
                    <a:pt x="537" y="978"/>
                    <a:pt x="584" y="835"/>
                    <a:pt x="584" y="668"/>
                  </a:cubicBezTo>
                  <a:cubicBezTo>
                    <a:pt x="584" y="454"/>
                    <a:pt x="477" y="216"/>
                    <a:pt x="513" y="25"/>
                  </a:cubicBezTo>
                  <a:cubicBezTo>
                    <a:pt x="513" y="11"/>
                    <a:pt x="499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0698;p44">
              <a:extLst>
                <a:ext uri="{FF2B5EF4-FFF2-40B4-BE49-F238E27FC236}">
                  <a16:creationId xmlns:a16="http://schemas.microsoft.com/office/drawing/2014/main" id="{5674FA80-8101-2C83-DAAB-33F4A4AC4A3D}"/>
                </a:ext>
              </a:extLst>
            </p:cNvPr>
            <p:cNvSpPr/>
            <p:nvPr/>
          </p:nvSpPr>
          <p:spPr>
            <a:xfrm>
              <a:off x="4626450" y="2662050"/>
              <a:ext cx="97950" cy="81600"/>
            </a:xfrm>
            <a:custGeom>
              <a:avLst/>
              <a:gdLst/>
              <a:ahLst/>
              <a:cxnLst/>
              <a:rect l="l" t="t" r="r" b="b"/>
              <a:pathLst>
                <a:path w="3918" h="3264" extrusionOk="0">
                  <a:moveTo>
                    <a:pt x="3585" y="1"/>
                  </a:moveTo>
                  <a:cubicBezTo>
                    <a:pt x="3329" y="1"/>
                    <a:pt x="3054" y="149"/>
                    <a:pt x="2811" y="227"/>
                  </a:cubicBezTo>
                  <a:cubicBezTo>
                    <a:pt x="2287" y="382"/>
                    <a:pt x="1751" y="561"/>
                    <a:pt x="1275" y="835"/>
                  </a:cubicBezTo>
                  <a:cubicBezTo>
                    <a:pt x="251" y="1394"/>
                    <a:pt x="191" y="2204"/>
                    <a:pt x="1" y="3263"/>
                  </a:cubicBezTo>
                  <a:lnTo>
                    <a:pt x="25" y="3263"/>
                  </a:lnTo>
                  <a:cubicBezTo>
                    <a:pt x="263" y="2859"/>
                    <a:pt x="334" y="2382"/>
                    <a:pt x="584" y="1978"/>
                  </a:cubicBezTo>
                  <a:cubicBezTo>
                    <a:pt x="918" y="1442"/>
                    <a:pt x="1442" y="1156"/>
                    <a:pt x="2013" y="954"/>
                  </a:cubicBezTo>
                  <a:cubicBezTo>
                    <a:pt x="2513" y="775"/>
                    <a:pt x="3704" y="704"/>
                    <a:pt x="3906" y="168"/>
                  </a:cubicBezTo>
                  <a:cubicBezTo>
                    <a:pt x="3918" y="132"/>
                    <a:pt x="3894" y="84"/>
                    <a:pt x="3858" y="73"/>
                  </a:cubicBezTo>
                  <a:cubicBezTo>
                    <a:pt x="3772" y="21"/>
                    <a:pt x="3680" y="1"/>
                    <a:pt x="35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0699;p44">
              <a:extLst>
                <a:ext uri="{FF2B5EF4-FFF2-40B4-BE49-F238E27FC236}">
                  <a16:creationId xmlns:a16="http://schemas.microsoft.com/office/drawing/2014/main" id="{16758098-913B-7F19-475B-5042E84832E4}"/>
                </a:ext>
              </a:extLst>
            </p:cNvPr>
            <p:cNvSpPr/>
            <p:nvPr/>
          </p:nvSpPr>
          <p:spPr>
            <a:xfrm>
              <a:off x="4728250" y="2666525"/>
              <a:ext cx="24925" cy="11975"/>
            </a:xfrm>
            <a:custGeom>
              <a:avLst/>
              <a:gdLst/>
              <a:ahLst/>
              <a:cxnLst/>
              <a:rect l="l" t="t" r="r" b="b"/>
              <a:pathLst>
                <a:path w="997" h="479" extrusionOk="0">
                  <a:moveTo>
                    <a:pt x="72" y="1"/>
                  </a:moveTo>
                  <a:cubicBezTo>
                    <a:pt x="37" y="1"/>
                    <a:pt x="1" y="72"/>
                    <a:pt x="48" y="108"/>
                  </a:cubicBezTo>
                  <a:cubicBezTo>
                    <a:pt x="191" y="167"/>
                    <a:pt x="346" y="239"/>
                    <a:pt x="489" y="298"/>
                  </a:cubicBezTo>
                  <a:cubicBezTo>
                    <a:pt x="632" y="358"/>
                    <a:pt x="763" y="441"/>
                    <a:pt x="906" y="477"/>
                  </a:cubicBezTo>
                  <a:cubicBezTo>
                    <a:pt x="910" y="478"/>
                    <a:pt x="914" y="478"/>
                    <a:pt x="918" y="478"/>
                  </a:cubicBezTo>
                  <a:cubicBezTo>
                    <a:pt x="961" y="478"/>
                    <a:pt x="997" y="425"/>
                    <a:pt x="953" y="382"/>
                  </a:cubicBezTo>
                  <a:cubicBezTo>
                    <a:pt x="727" y="167"/>
                    <a:pt x="358" y="108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0700;p44">
              <a:extLst>
                <a:ext uri="{FF2B5EF4-FFF2-40B4-BE49-F238E27FC236}">
                  <a16:creationId xmlns:a16="http://schemas.microsoft.com/office/drawing/2014/main" id="{667BB0AE-ABE6-DB3B-A8F9-ACAF51DE6A7F}"/>
                </a:ext>
              </a:extLst>
            </p:cNvPr>
            <p:cNvSpPr/>
            <p:nvPr/>
          </p:nvSpPr>
          <p:spPr>
            <a:xfrm>
              <a:off x="4767850" y="2680875"/>
              <a:ext cx="73750" cy="17925"/>
            </a:xfrm>
            <a:custGeom>
              <a:avLst/>
              <a:gdLst/>
              <a:ahLst/>
              <a:cxnLst/>
              <a:rect l="l" t="t" r="r" b="b"/>
              <a:pathLst>
                <a:path w="2950" h="717" extrusionOk="0">
                  <a:moveTo>
                    <a:pt x="385" y="1"/>
                  </a:moveTo>
                  <a:cubicBezTo>
                    <a:pt x="266" y="1"/>
                    <a:pt x="150" y="14"/>
                    <a:pt x="36" y="46"/>
                  </a:cubicBezTo>
                  <a:cubicBezTo>
                    <a:pt x="0" y="46"/>
                    <a:pt x="0" y="105"/>
                    <a:pt x="36" y="129"/>
                  </a:cubicBezTo>
                  <a:cubicBezTo>
                    <a:pt x="631" y="284"/>
                    <a:pt x="1227" y="582"/>
                    <a:pt x="1822" y="689"/>
                  </a:cubicBezTo>
                  <a:cubicBezTo>
                    <a:pt x="1922" y="707"/>
                    <a:pt x="2012" y="716"/>
                    <a:pt x="2094" y="716"/>
                  </a:cubicBezTo>
                  <a:cubicBezTo>
                    <a:pt x="2435" y="716"/>
                    <a:pt x="2651" y="562"/>
                    <a:pt x="2929" y="284"/>
                  </a:cubicBezTo>
                  <a:cubicBezTo>
                    <a:pt x="2949" y="254"/>
                    <a:pt x="2927" y="207"/>
                    <a:pt x="2891" y="207"/>
                  </a:cubicBezTo>
                  <a:cubicBezTo>
                    <a:pt x="2885" y="207"/>
                    <a:pt x="2877" y="209"/>
                    <a:pt x="2870" y="212"/>
                  </a:cubicBezTo>
                  <a:cubicBezTo>
                    <a:pt x="2681" y="316"/>
                    <a:pt x="2483" y="355"/>
                    <a:pt x="2279" y="355"/>
                  </a:cubicBezTo>
                  <a:cubicBezTo>
                    <a:pt x="1663" y="355"/>
                    <a:pt x="99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0701;p44">
              <a:extLst>
                <a:ext uri="{FF2B5EF4-FFF2-40B4-BE49-F238E27FC236}">
                  <a16:creationId xmlns:a16="http://schemas.microsoft.com/office/drawing/2014/main" id="{D03D466F-7639-AA86-456F-10720A9D2EC7}"/>
                </a:ext>
              </a:extLst>
            </p:cNvPr>
            <p:cNvSpPr/>
            <p:nvPr/>
          </p:nvSpPr>
          <p:spPr>
            <a:xfrm>
              <a:off x="4827675" y="2587325"/>
              <a:ext cx="30375" cy="96350"/>
            </a:xfrm>
            <a:custGeom>
              <a:avLst/>
              <a:gdLst/>
              <a:ahLst/>
              <a:cxnLst/>
              <a:rect l="l" t="t" r="r" b="b"/>
              <a:pathLst>
                <a:path w="1215" h="3854" extrusionOk="0">
                  <a:moveTo>
                    <a:pt x="107" y="1"/>
                  </a:moveTo>
                  <a:cubicBezTo>
                    <a:pt x="95" y="1"/>
                    <a:pt x="84" y="1"/>
                    <a:pt x="72" y="2"/>
                  </a:cubicBezTo>
                  <a:cubicBezTo>
                    <a:pt x="24" y="2"/>
                    <a:pt x="0" y="37"/>
                    <a:pt x="12" y="85"/>
                  </a:cubicBezTo>
                  <a:cubicBezTo>
                    <a:pt x="143" y="335"/>
                    <a:pt x="346" y="514"/>
                    <a:pt x="477" y="776"/>
                  </a:cubicBezTo>
                  <a:cubicBezTo>
                    <a:pt x="655" y="1109"/>
                    <a:pt x="727" y="1514"/>
                    <a:pt x="751" y="1883"/>
                  </a:cubicBezTo>
                  <a:cubicBezTo>
                    <a:pt x="798" y="2478"/>
                    <a:pt x="774" y="3252"/>
                    <a:pt x="560" y="3812"/>
                  </a:cubicBezTo>
                  <a:cubicBezTo>
                    <a:pt x="560" y="3835"/>
                    <a:pt x="585" y="3853"/>
                    <a:pt x="610" y="3853"/>
                  </a:cubicBezTo>
                  <a:cubicBezTo>
                    <a:pt x="622" y="3853"/>
                    <a:pt x="635" y="3848"/>
                    <a:pt x="643" y="3835"/>
                  </a:cubicBezTo>
                  <a:cubicBezTo>
                    <a:pt x="1132" y="3157"/>
                    <a:pt x="1215" y="2395"/>
                    <a:pt x="1120" y="1573"/>
                  </a:cubicBezTo>
                  <a:cubicBezTo>
                    <a:pt x="1038" y="1035"/>
                    <a:pt x="79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0702;p44">
              <a:extLst>
                <a:ext uri="{FF2B5EF4-FFF2-40B4-BE49-F238E27FC236}">
                  <a16:creationId xmlns:a16="http://schemas.microsoft.com/office/drawing/2014/main" id="{E21B2648-79A3-4F10-0958-8AE0ACBACA8A}"/>
                </a:ext>
              </a:extLst>
            </p:cNvPr>
            <p:cNvSpPr/>
            <p:nvPr/>
          </p:nvSpPr>
          <p:spPr>
            <a:xfrm>
              <a:off x="4771725" y="2516800"/>
              <a:ext cx="52125" cy="71150"/>
            </a:xfrm>
            <a:custGeom>
              <a:avLst/>
              <a:gdLst/>
              <a:ahLst/>
              <a:cxnLst/>
              <a:rect l="l" t="t" r="r" b="b"/>
              <a:pathLst>
                <a:path w="2085" h="2846" extrusionOk="0">
                  <a:moveTo>
                    <a:pt x="691" y="1"/>
                  </a:moveTo>
                  <a:cubicBezTo>
                    <a:pt x="441" y="1"/>
                    <a:pt x="0" y="132"/>
                    <a:pt x="60" y="465"/>
                  </a:cubicBezTo>
                  <a:cubicBezTo>
                    <a:pt x="60" y="501"/>
                    <a:pt x="107" y="513"/>
                    <a:pt x="143" y="513"/>
                  </a:cubicBezTo>
                  <a:cubicBezTo>
                    <a:pt x="322" y="477"/>
                    <a:pt x="441" y="322"/>
                    <a:pt x="619" y="239"/>
                  </a:cubicBezTo>
                  <a:cubicBezTo>
                    <a:pt x="711" y="195"/>
                    <a:pt x="807" y="174"/>
                    <a:pt x="903" y="174"/>
                  </a:cubicBezTo>
                  <a:cubicBezTo>
                    <a:pt x="1069" y="174"/>
                    <a:pt x="1234" y="237"/>
                    <a:pt x="1369" y="358"/>
                  </a:cubicBezTo>
                  <a:cubicBezTo>
                    <a:pt x="1774" y="739"/>
                    <a:pt x="1655" y="1251"/>
                    <a:pt x="1476" y="1692"/>
                  </a:cubicBezTo>
                  <a:cubicBezTo>
                    <a:pt x="1405" y="1882"/>
                    <a:pt x="1274" y="2168"/>
                    <a:pt x="1310" y="2370"/>
                  </a:cubicBezTo>
                  <a:cubicBezTo>
                    <a:pt x="1393" y="2644"/>
                    <a:pt x="1750" y="2787"/>
                    <a:pt x="1988" y="2835"/>
                  </a:cubicBezTo>
                  <a:cubicBezTo>
                    <a:pt x="2000" y="2842"/>
                    <a:pt x="2010" y="2845"/>
                    <a:pt x="2020" y="2845"/>
                  </a:cubicBezTo>
                  <a:cubicBezTo>
                    <a:pt x="2069" y="2845"/>
                    <a:pt x="2084" y="2754"/>
                    <a:pt x="2024" y="2704"/>
                  </a:cubicBezTo>
                  <a:cubicBezTo>
                    <a:pt x="1798" y="2561"/>
                    <a:pt x="1429" y="2406"/>
                    <a:pt x="1465" y="2084"/>
                  </a:cubicBezTo>
                  <a:cubicBezTo>
                    <a:pt x="1476" y="1906"/>
                    <a:pt x="1643" y="1715"/>
                    <a:pt x="1715" y="1549"/>
                  </a:cubicBezTo>
                  <a:cubicBezTo>
                    <a:pt x="1869" y="1227"/>
                    <a:pt x="1941" y="834"/>
                    <a:pt x="1750" y="513"/>
                  </a:cubicBezTo>
                  <a:cubicBezTo>
                    <a:pt x="1536" y="132"/>
                    <a:pt x="1095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0703;p44">
              <a:extLst>
                <a:ext uri="{FF2B5EF4-FFF2-40B4-BE49-F238E27FC236}">
                  <a16:creationId xmlns:a16="http://schemas.microsoft.com/office/drawing/2014/main" id="{8218C635-1116-BFD9-BE51-CBC9E368597F}"/>
                </a:ext>
              </a:extLst>
            </p:cNvPr>
            <p:cNvSpPr/>
            <p:nvPr/>
          </p:nvSpPr>
          <p:spPr>
            <a:xfrm>
              <a:off x="4743450" y="2520675"/>
              <a:ext cx="28000" cy="13275"/>
            </a:xfrm>
            <a:custGeom>
              <a:avLst/>
              <a:gdLst/>
              <a:ahLst/>
              <a:cxnLst/>
              <a:rect l="l" t="t" r="r" b="b"/>
              <a:pathLst>
                <a:path w="1120" h="531" extrusionOk="0">
                  <a:moveTo>
                    <a:pt x="107" y="1"/>
                  </a:moveTo>
                  <a:cubicBezTo>
                    <a:pt x="36" y="1"/>
                    <a:pt x="0" y="60"/>
                    <a:pt x="24" y="120"/>
                  </a:cubicBezTo>
                  <a:cubicBezTo>
                    <a:pt x="49" y="377"/>
                    <a:pt x="434" y="531"/>
                    <a:pt x="753" y="531"/>
                  </a:cubicBezTo>
                  <a:cubicBezTo>
                    <a:pt x="891" y="531"/>
                    <a:pt x="1016" y="502"/>
                    <a:pt x="1095" y="441"/>
                  </a:cubicBezTo>
                  <a:cubicBezTo>
                    <a:pt x="1119" y="429"/>
                    <a:pt x="1119" y="405"/>
                    <a:pt x="1095" y="382"/>
                  </a:cubicBezTo>
                  <a:cubicBezTo>
                    <a:pt x="1000" y="358"/>
                    <a:pt x="929" y="358"/>
                    <a:pt x="833" y="346"/>
                  </a:cubicBezTo>
                  <a:cubicBezTo>
                    <a:pt x="738" y="322"/>
                    <a:pt x="643" y="286"/>
                    <a:pt x="536" y="239"/>
                  </a:cubicBezTo>
                  <a:cubicBezTo>
                    <a:pt x="393" y="167"/>
                    <a:pt x="286" y="13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0704;p44">
              <a:extLst>
                <a:ext uri="{FF2B5EF4-FFF2-40B4-BE49-F238E27FC236}">
                  <a16:creationId xmlns:a16="http://schemas.microsoft.com/office/drawing/2014/main" id="{A9740A1C-B9A7-CE95-9B95-D084E2FF5720}"/>
                </a:ext>
              </a:extLst>
            </p:cNvPr>
            <p:cNvSpPr/>
            <p:nvPr/>
          </p:nvSpPr>
          <p:spPr>
            <a:xfrm>
              <a:off x="4521950" y="2329975"/>
              <a:ext cx="235800" cy="198175"/>
            </a:xfrm>
            <a:custGeom>
              <a:avLst/>
              <a:gdLst/>
              <a:ahLst/>
              <a:cxnLst/>
              <a:rect l="l" t="t" r="r" b="b"/>
              <a:pathLst>
                <a:path w="9432" h="7927" extrusionOk="0">
                  <a:moveTo>
                    <a:pt x="60" y="1"/>
                  </a:moveTo>
                  <a:cubicBezTo>
                    <a:pt x="29" y="1"/>
                    <a:pt x="0" y="34"/>
                    <a:pt x="26" y="68"/>
                  </a:cubicBezTo>
                  <a:cubicBezTo>
                    <a:pt x="1169" y="1961"/>
                    <a:pt x="2883" y="3247"/>
                    <a:pt x="4407" y="4783"/>
                  </a:cubicBezTo>
                  <a:cubicBezTo>
                    <a:pt x="5633" y="6009"/>
                    <a:pt x="7419" y="7914"/>
                    <a:pt x="9289" y="7926"/>
                  </a:cubicBezTo>
                  <a:cubicBezTo>
                    <a:pt x="9396" y="7926"/>
                    <a:pt x="9432" y="7795"/>
                    <a:pt x="9336" y="7748"/>
                  </a:cubicBezTo>
                  <a:cubicBezTo>
                    <a:pt x="8503" y="7295"/>
                    <a:pt x="7646" y="7021"/>
                    <a:pt x="6848" y="6450"/>
                  </a:cubicBezTo>
                  <a:cubicBezTo>
                    <a:pt x="6003" y="5831"/>
                    <a:pt x="5264" y="5081"/>
                    <a:pt x="4514" y="4342"/>
                  </a:cubicBezTo>
                  <a:cubicBezTo>
                    <a:pt x="3038" y="2878"/>
                    <a:pt x="1252" y="1759"/>
                    <a:pt x="97" y="21"/>
                  </a:cubicBezTo>
                  <a:cubicBezTo>
                    <a:pt x="87" y="7"/>
                    <a:pt x="73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0705;p44">
              <a:extLst>
                <a:ext uri="{FF2B5EF4-FFF2-40B4-BE49-F238E27FC236}">
                  <a16:creationId xmlns:a16="http://schemas.microsoft.com/office/drawing/2014/main" id="{9547ABA6-DA5D-60A0-F146-E25DC28371AC}"/>
                </a:ext>
              </a:extLst>
            </p:cNvPr>
            <p:cNvSpPr/>
            <p:nvPr/>
          </p:nvSpPr>
          <p:spPr>
            <a:xfrm>
              <a:off x="4458975" y="2227950"/>
              <a:ext cx="55875" cy="93325"/>
            </a:xfrm>
            <a:custGeom>
              <a:avLst/>
              <a:gdLst/>
              <a:ahLst/>
              <a:cxnLst/>
              <a:rect l="l" t="t" r="r" b="b"/>
              <a:pathLst>
                <a:path w="2235" h="3733" extrusionOk="0">
                  <a:moveTo>
                    <a:pt x="112" y="1"/>
                  </a:moveTo>
                  <a:cubicBezTo>
                    <a:pt x="56" y="1"/>
                    <a:pt x="1" y="38"/>
                    <a:pt x="9" y="101"/>
                  </a:cubicBezTo>
                  <a:cubicBezTo>
                    <a:pt x="68" y="780"/>
                    <a:pt x="580" y="1470"/>
                    <a:pt x="913" y="2054"/>
                  </a:cubicBezTo>
                  <a:cubicBezTo>
                    <a:pt x="1259" y="2625"/>
                    <a:pt x="1628" y="3316"/>
                    <a:pt x="2199" y="3732"/>
                  </a:cubicBezTo>
                  <a:cubicBezTo>
                    <a:pt x="2199" y="3732"/>
                    <a:pt x="2235" y="3697"/>
                    <a:pt x="2235" y="3685"/>
                  </a:cubicBezTo>
                  <a:cubicBezTo>
                    <a:pt x="1973" y="3042"/>
                    <a:pt x="1521" y="2482"/>
                    <a:pt x="1199" y="1875"/>
                  </a:cubicBezTo>
                  <a:cubicBezTo>
                    <a:pt x="890" y="1280"/>
                    <a:pt x="663" y="482"/>
                    <a:pt x="187" y="30"/>
                  </a:cubicBezTo>
                  <a:cubicBezTo>
                    <a:pt x="167" y="10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0706;p44">
              <a:extLst>
                <a:ext uri="{FF2B5EF4-FFF2-40B4-BE49-F238E27FC236}">
                  <a16:creationId xmlns:a16="http://schemas.microsoft.com/office/drawing/2014/main" id="{A1C76E91-F1F1-4F21-83B1-5F8242C0F9C2}"/>
                </a:ext>
              </a:extLst>
            </p:cNvPr>
            <p:cNvSpPr/>
            <p:nvPr/>
          </p:nvSpPr>
          <p:spPr>
            <a:xfrm>
              <a:off x="4455900" y="2204200"/>
              <a:ext cx="5675" cy="19700"/>
            </a:xfrm>
            <a:custGeom>
              <a:avLst/>
              <a:gdLst/>
              <a:ahLst/>
              <a:cxnLst/>
              <a:rect l="l" t="t" r="r" b="b"/>
              <a:pathLst>
                <a:path w="227" h="788" extrusionOk="0">
                  <a:moveTo>
                    <a:pt x="84" y="0"/>
                  </a:moveTo>
                  <a:cubicBezTo>
                    <a:pt x="72" y="0"/>
                    <a:pt x="60" y="9"/>
                    <a:pt x="60" y="27"/>
                  </a:cubicBezTo>
                  <a:cubicBezTo>
                    <a:pt x="48" y="110"/>
                    <a:pt x="1" y="158"/>
                    <a:pt x="1" y="241"/>
                  </a:cubicBezTo>
                  <a:cubicBezTo>
                    <a:pt x="1" y="301"/>
                    <a:pt x="12" y="384"/>
                    <a:pt x="12" y="444"/>
                  </a:cubicBezTo>
                  <a:cubicBezTo>
                    <a:pt x="24" y="563"/>
                    <a:pt x="120" y="658"/>
                    <a:pt x="167" y="777"/>
                  </a:cubicBezTo>
                  <a:cubicBezTo>
                    <a:pt x="167" y="785"/>
                    <a:pt x="170" y="788"/>
                    <a:pt x="173" y="788"/>
                  </a:cubicBezTo>
                  <a:cubicBezTo>
                    <a:pt x="180" y="788"/>
                    <a:pt x="191" y="777"/>
                    <a:pt x="191" y="777"/>
                  </a:cubicBezTo>
                  <a:cubicBezTo>
                    <a:pt x="191" y="658"/>
                    <a:pt x="227" y="539"/>
                    <a:pt x="215" y="420"/>
                  </a:cubicBezTo>
                  <a:cubicBezTo>
                    <a:pt x="215" y="360"/>
                    <a:pt x="191" y="289"/>
                    <a:pt x="179" y="230"/>
                  </a:cubicBezTo>
                  <a:cubicBezTo>
                    <a:pt x="167" y="158"/>
                    <a:pt x="108" y="110"/>
                    <a:pt x="108" y="27"/>
                  </a:cubicBezTo>
                  <a:cubicBezTo>
                    <a:pt x="108" y="9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0707;p44">
              <a:extLst>
                <a:ext uri="{FF2B5EF4-FFF2-40B4-BE49-F238E27FC236}">
                  <a16:creationId xmlns:a16="http://schemas.microsoft.com/office/drawing/2014/main" id="{3DCD8C85-EB8E-498B-8191-7F9BF475C82F}"/>
                </a:ext>
              </a:extLst>
            </p:cNvPr>
            <p:cNvSpPr/>
            <p:nvPr/>
          </p:nvSpPr>
          <p:spPr>
            <a:xfrm>
              <a:off x="4448175" y="2100200"/>
              <a:ext cx="67550" cy="94450"/>
            </a:xfrm>
            <a:custGeom>
              <a:avLst/>
              <a:gdLst/>
              <a:ahLst/>
              <a:cxnLst/>
              <a:rect l="l" t="t" r="r" b="b"/>
              <a:pathLst>
                <a:path w="2702" h="3778" extrusionOk="0">
                  <a:moveTo>
                    <a:pt x="1368" y="1"/>
                  </a:moveTo>
                  <a:cubicBezTo>
                    <a:pt x="1052" y="1"/>
                    <a:pt x="757" y="116"/>
                    <a:pt x="583" y="389"/>
                  </a:cubicBezTo>
                  <a:cubicBezTo>
                    <a:pt x="298" y="830"/>
                    <a:pt x="226" y="1449"/>
                    <a:pt x="179" y="1961"/>
                  </a:cubicBezTo>
                  <a:cubicBezTo>
                    <a:pt x="131" y="2485"/>
                    <a:pt x="0" y="3270"/>
                    <a:pt x="250" y="3747"/>
                  </a:cubicBezTo>
                  <a:cubicBezTo>
                    <a:pt x="258" y="3769"/>
                    <a:pt x="270" y="3778"/>
                    <a:pt x="281" y="3778"/>
                  </a:cubicBezTo>
                  <a:cubicBezTo>
                    <a:pt x="287" y="3778"/>
                    <a:pt x="293" y="3775"/>
                    <a:pt x="298" y="3770"/>
                  </a:cubicBezTo>
                  <a:cubicBezTo>
                    <a:pt x="524" y="3473"/>
                    <a:pt x="488" y="3080"/>
                    <a:pt x="500" y="2723"/>
                  </a:cubicBezTo>
                  <a:cubicBezTo>
                    <a:pt x="536" y="2223"/>
                    <a:pt x="560" y="1699"/>
                    <a:pt x="702" y="1211"/>
                  </a:cubicBezTo>
                  <a:cubicBezTo>
                    <a:pt x="774" y="925"/>
                    <a:pt x="857" y="389"/>
                    <a:pt x="1179" y="294"/>
                  </a:cubicBezTo>
                  <a:cubicBezTo>
                    <a:pt x="1218" y="283"/>
                    <a:pt x="1259" y="278"/>
                    <a:pt x="1301" y="278"/>
                  </a:cubicBezTo>
                  <a:cubicBezTo>
                    <a:pt x="1725" y="278"/>
                    <a:pt x="2251" y="783"/>
                    <a:pt x="2619" y="913"/>
                  </a:cubicBezTo>
                  <a:cubicBezTo>
                    <a:pt x="2624" y="914"/>
                    <a:pt x="2629" y="915"/>
                    <a:pt x="2634" y="915"/>
                  </a:cubicBezTo>
                  <a:cubicBezTo>
                    <a:pt x="2674" y="915"/>
                    <a:pt x="2701" y="872"/>
                    <a:pt x="2691" y="830"/>
                  </a:cubicBezTo>
                  <a:cubicBezTo>
                    <a:pt x="2539" y="353"/>
                    <a:pt x="1921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0708;p44">
              <a:extLst>
                <a:ext uri="{FF2B5EF4-FFF2-40B4-BE49-F238E27FC236}">
                  <a16:creationId xmlns:a16="http://schemas.microsoft.com/office/drawing/2014/main" id="{F02BFF76-BCF8-5874-0F55-B6955BAEAD1F}"/>
                </a:ext>
              </a:extLst>
            </p:cNvPr>
            <p:cNvSpPr/>
            <p:nvPr/>
          </p:nvSpPr>
          <p:spPr>
            <a:xfrm>
              <a:off x="4520200" y="212657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1"/>
                  </a:moveTo>
                  <a:cubicBezTo>
                    <a:pt x="0" y="1"/>
                    <a:pt x="0" y="36"/>
                    <a:pt x="24" y="36"/>
                  </a:cubicBezTo>
                  <a:cubicBezTo>
                    <a:pt x="36" y="36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0709;p44">
              <a:extLst>
                <a:ext uri="{FF2B5EF4-FFF2-40B4-BE49-F238E27FC236}">
                  <a16:creationId xmlns:a16="http://schemas.microsoft.com/office/drawing/2014/main" id="{FDB9A3D2-2529-F36A-4DA6-E9F14FB36385}"/>
                </a:ext>
              </a:extLst>
            </p:cNvPr>
            <p:cNvSpPr/>
            <p:nvPr/>
          </p:nvSpPr>
          <p:spPr>
            <a:xfrm>
              <a:off x="4520200" y="2126525"/>
              <a:ext cx="25325" cy="77825"/>
            </a:xfrm>
            <a:custGeom>
              <a:avLst/>
              <a:gdLst/>
              <a:ahLst/>
              <a:cxnLst/>
              <a:rect l="l" t="t" r="r" b="b"/>
              <a:pathLst>
                <a:path w="1013" h="3113" extrusionOk="0">
                  <a:moveTo>
                    <a:pt x="15" y="1"/>
                  </a:moveTo>
                  <a:cubicBezTo>
                    <a:pt x="8" y="1"/>
                    <a:pt x="0" y="8"/>
                    <a:pt x="0" y="15"/>
                  </a:cubicBezTo>
                  <a:cubicBezTo>
                    <a:pt x="334" y="717"/>
                    <a:pt x="655" y="1193"/>
                    <a:pt x="596" y="2015"/>
                  </a:cubicBezTo>
                  <a:cubicBezTo>
                    <a:pt x="572" y="2420"/>
                    <a:pt x="465" y="2848"/>
                    <a:pt x="822" y="3098"/>
                  </a:cubicBezTo>
                  <a:cubicBezTo>
                    <a:pt x="835" y="3109"/>
                    <a:pt x="850" y="3113"/>
                    <a:pt x="864" y="3113"/>
                  </a:cubicBezTo>
                  <a:cubicBezTo>
                    <a:pt x="899" y="3113"/>
                    <a:pt x="932" y="3085"/>
                    <a:pt x="941" y="3051"/>
                  </a:cubicBezTo>
                  <a:cubicBezTo>
                    <a:pt x="1012" y="2789"/>
                    <a:pt x="953" y="2539"/>
                    <a:pt x="929" y="2253"/>
                  </a:cubicBezTo>
                  <a:cubicBezTo>
                    <a:pt x="917" y="1967"/>
                    <a:pt x="917" y="1682"/>
                    <a:pt x="822" y="1408"/>
                  </a:cubicBezTo>
                  <a:cubicBezTo>
                    <a:pt x="655" y="896"/>
                    <a:pt x="262" y="479"/>
                    <a:pt x="24" y="15"/>
                  </a:cubicBezTo>
                  <a:cubicBezTo>
                    <a:pt x="24" y="5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0710;p44">
              <a:extLst>
                <a:ext uri="{FF2B5EF4-FFF2-40B4-BE49-F238E27FC236}">
                  <a16:creationId xmlns:a16="http://schemas.microsoft.com/office/drawing/2014/main" id="{0FE6B828-E4A0-E612-77CF-75FDC521BE52}"/>
                </a:ext>
              </a:extLst>
            </p:cNvPr>
            <p:cNvSpPr/>
            <p:nvPr/>
          </p:nvSpPr>
          <p:spPr>
            <a:xfrm>
              <a:off x="4538375" y="2199125"/>
              <a:ext cx="36625" cy="14300"/>
            </a:xfrm>
            <a:custGeom>
              <a:avLst/>
              <a:gdLst/>
              <a:ahLst/>
              <a:cxnLst/>
              <a:rect l="l" t="t" r="r" b="b"/>
              <a:pathLst>
                <a:path w="1465" h="572" extrusionOk="0">
                  <a:moveTo>
                    <a:pt x="273" y="0"/>
                  </a:moveTo>
                  <a:cubicBezTo>
                    <a:pt x="115" y="0"/>
                    <a:pt x="0" y="222"/>
                    <a:pt x="166" y="325"/>
                  </a:cubicBezTo>
                  <a:cubicBezTo>
                    <a:pt x="373" y="466"/>
                    <a:pt x="660" y="572"/>
                    <a:pt x="931" y="572"/>
                  </a:cubicBezTo>
                  <a:cubicBezTo>
                    <a:pt x="1051" y="572"/>
                    <a:pt x="1168" y="551"/>
                    <a:pt x="1274" y="504"/>
                  </a:cubicBezTo>
                  <a:cubicBezTo>
                    <a:pt x="1464" y="433"/>
                    <a:pt x="1440" y="171"/>
                    <a:pt x="1226" y="147"/>
                  </a:cubicBezTo>
                  <a:cubicBezTo>
                    <a:pt x="916" y="123"/>
                    <a:pt x="631" y="171"/>
                    <a:pt x="345" y="16"/>
                  </a:cubicBezTo>
                  <a:cubicBezTo>
                    <a:pt x="320" y="5"/>
                    <a:pt x="296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0711;p44">
              <a:extLst>
                <a:ext uri="{FF2B5EF4-FFF2-40B4-BE49-F238E27FC236}">
                  <a16:creationId xmlns:a16="http://schemas.microsoft.com/office/drawing/2014/main" id="{86185DB2-7109-A5CF-0FF2-22391244DC4A}"/>
                </a:ext>
              </a:extLst>
            </p:cNvPr>
            <p:cNvSpPr/>
            <p:nvPr/>
          </p:nvSpPr>
          <p:spPr>
            <a:xfrm>
              <a:off x="4572075" y="2168125"/>
              <a:ext cx="16300" cy="34775"/>
            </a:xfrm>
            <a:custGeom>
              <a:avLst/>
              <a:gdLst/>
              <a:ahLst/>
              <a:cxnLst/>
              <a:rect l="l" t="t" r="r" b="b"/>
              <a:pathLst>
                <a:path w="652" h="1391" extrusionOk="0">
                  <a:moveTo>
                    <a:pt x="622" y="1"/>
                  </a:moveTo>
                  <a:cubicBezTo>
                    <a:pt x="617" y="1"/>
                    <a:pt x="611" y="2"/>
                    <a:pt x="604" y="6"/>
                  </a:cubicBezTo>
                  <a:cubicBezTo>
                    <a:pt x="545" y="101"/>
                    <a:pt x="449" y="137"/>
                    <a:pt x="378" y="232"/>
                  </a:cubicBezTo>
                  <a:cubicBezTo>
                    <a:pt x="318" y="315"/>
                    <a:pt x="283" y="422"/>
                    <a:pt x="247" y="518"/>
                  </a:cubicBezTo>
                  <a:cubicBezTo>
                    <a:pt x="140" y="768"/>
                    <a:pt x="80" y="1018"/>
                    <a:pt x="9" y="1268"/>
                  </a:cubicBezTo>
                  <a:cubicBezTo>
                    <a:pt x="1" y="1340"/>
                    <a:pt x="52" y="1390"/>
                    <a:pt x="101" y="1390"/>
                  </a:cubicBezTo>
                  <a:cubicBezTo>
                    <a:pt x="125" y="1390"/>
                    <a:pt x="148" y="1378"/>
                    <a:pt x="164" y="1351"/>
                  </a:cubicBezTo>
                  <a:cubicBezTo>
                    <a:pt x="283" y="1125"/>
                    <a:pt x="402" y="899"/>
                    <a:pt x="509" y="672"/>
                  </a:cubicBezTo>
                  <a:cubicBezTo>
                    <a:pt x="545" y="589"/>
                    <a:pt x="592" y="494"/>
                    <a:pt x="628" y="399"/>
                  </a:cubicBezTo>
                  <a:cubicBezTo>
                    <a:pt x="652" y="279"/>
                    <a:pt x="604" y="137"/>
                    <a:pt x="640" y="18"/>
                  </a:cubicBezTo>
                  <a:cubicBezTo>
                    <a:pt x="640" y="9"/>
                    <a:pt x="634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0712;p44">
              <a:extLst>
                <a:ext uri="{FF2B5EF4-FFF2-40B4-BE49-F238E27FC236}">
                  <a16:creationId xmlns:a16="http://schemas.microsoft.com/office/drawing/2014/main" id="{6ECC5944-74B8-E7D5-2B2C-F07B15ECF321}"/>
                </a:ext>
              </a:extLst>
            </p:cNvPr>
            <p:cNvSpPr/>
            <p:nvPr/>
          </p:nvSpPr>
          <p:spPr>
            <a:xfrm>
              <a:off x="4580650" y="2081775"/>
              <a:ext cx="16375" cy="76375"/>
            </a:xfrm>
            <a:custGeom>
              <a:avLst/>
              <a:gdLst/>
              <a:ahLst/>
              <a:cxnLst/>
              <a:rect l="l" t="t" r="r" b="b"/>
              <a:pathLst>
                <a:path w="655" h="3055" extrusionOk="0">
                  <a:moveTo>
                    <a:pt x="137" y="0"/>
                  </a:moveTo>
                  <a:cubicBezTo>
                    <a:pt x="70" y="0"/>
                    <a:pt x="0" y="73"/>
                    <a:pt x="47" y="138"/>
                  </a:cubicBezTo>
                  <a:cubicBezTo>
                    <a:pt x="309" y="495"/>
                    <a:pt x="285" y="1138"/>
                    <a:pt x="261" y="1555"/>
                  </a:cubicBezTo>
                  <a:cubicBezTo>
                    <a:pt x="261" y="1805"/>
                    <a:pt x="237" y="2079"/>
                    <a:pt x="226" y="2329"/>
                  </a:cubicBezTo>
                  <a:cubicBezTo>
                    <a:pt x="202" y="2602"/>
                    <a:pt x="297" y="2793"/>
                    <a:pt x="321" y="3055"/>
                  </a:cubicBezTo>
                  <a:cubicBezTo>
                    <a:pt x="321" y="3055"/>
                    <a:pt x="356" y="3055"/>
                    <a:pt x="356" y="3043"/>
                  </a:cubicBezTo>
                  <a:cubicBezTo>
                    <a:pt x="404" y="2757"/>
                    <a:pt x="535" y="2519"/>
                    <a:pt x="583" y="2245"/>
                  </a:cubicBezTo>
                  <a:cubicBezTo>
                    <a:pt x="618" y="1912"/>
                    <a:pt x="654" y="1567"/>
                    <a:pt x="654" y="1233"/>
                  </a:cubicBezTo>
                  <a:cubicBezTo>
                    <a:pt x="654" y="721"/>
                    <a:pt x="583" y="340"/>
                    <a:pt x="190" y="19"/>
                  </a:cubicBezTo>
                  <a:cubicBezTo>
                    <a:pt x="174" y="6"/>
                    <a:pt x="156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0713;p44">
              <a:extLst>
                <a:ext uri="{FF2B5EF4-FFF2-40B4-BE49-F238E27FC236}">
                  <a16:creationId xmlns:a16="http://schemas.microsoft.com/office/drawing/2014/main" id="{EADE748A-6FCE-5916-D543-32F77C6650D1}"/>
                </a:ext>
              </a:extLst>
            </p:cNvPr>
            <p:cNvSpPr/>
            <p:nvPr/>
          </p:nvSpPr>
          <p:spPr>
            <a:xfrm>
              <a:off x="4501825" y="2038750"/>
              <a:ext cx="72400" cy="37375"/>
            </a:xfrm>
            <a:custGeom>
              <a:avLst/>
              <a:gdLst/>
              <a:ahLst/>
              <a:cxnLst/>
              <a:rect l="l" t="t" r="r" b="b"/>
              <a:pathLst>
                <a:path w="2896" h="1495" extrusionOk="0">
                  <a:moveTo>
                    <a:pt x="104" y="1"/>
                  </a:moveTo>
                  <a:cubicBezTo>
                    <a:pt x="19" y="1"/>
                    <a:pt x="0" y="123"/>
                    <a:pt x="69" y="168"/>
                  </a:cubicBezTo>
                  <a:cubicBezTo>
                    <a:pt x="485" y="418"/>
                    <a:pt x="997" y="537"/>
                    <a:pt x="1426" y="740"/>
                  </a:cubicBezTo>
                  <a:cubicBezTo>
                    <a:pt x="1866" y="954"/>
                    <a:pt x="2283" y="1192"/>
                    <a:pt x="2688" y="1478"/>
                  </a:cubicBezTo>
                  <a:cubicBezTo>
                    <a:pt x="2707" y="1489"/>
                    <a:pt x="2726" y="1494"/>
                    <a:pt x="2744" y="1494"/>
                  </a:cubicBezTo>
                  <a:cubicBezTo>
                    <a:pt x="2836" y="1494"/>
                    <a:pt x="2895" y="1357"/>
                    <a:pt x="2795" y="1287"/>
                  </a:cubicBezTo>
                  <a:cubicBezTo>
                    <a:pt x="2366" y="954"/>
                    <a:pt x="1890" y="692"/>
                    <a:pt x="1390" y="442"/>
                  </a:cubicBezTo>
                  <a:cubicBezTo>
                    <a:pt x="985" y="275"/>
                    <a:pt x="545" y="25"/>
                    <a:pt x="116" y="1"/>
                  </a:cubicBezTo>
                  <a:cubicBezTo>
                    <a:pt x="112" y="1"/>
                    <a:pt x="108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0714;p44">
              <a:extLst>
                <a:ext uri="{FF2B5EF4-FFF2-40B4-BE49-F238E27FC236}">
                  <a16:creationId xmlns:a16="http://schemas.microsoft.com/office/drawing/2014/main" id="{9A79F5D2-02FF-6F19-F06C-790348F230CF}"/>
                </a:ext>
              </a:extLst>
            </p:cNvPr>
            <p:cNvSpPr/>
            <p:nvPr/>
          </p:nvSpPr>
          <p:spPr>
            <a:xfrm>
              <a:off x="4414825" y="2026875"/>
              <a:ext cx="79800" cy="16075"/>
            </a:xfrm>
            <a:custGeom>
              <a:avLst/>
              <a:gdLst/>
              <a:ahLst/>
              <a:cxnLst/>
              <a:rect l="l" t="t" r="r" b="b"/>
              <a:pathLst>
                <a:path w="3192" h="643" extrusionOk="0">
                  <a:moveTo>
                    <a:pt x="108" y="0"/>
                  </a:moveTo>
                  <a:cubicBezTo>
                    <a:pt x="24" y="0"/>
                    <a:pt x="1" y="107"/>
                    <a:pt x="72" y="167"/>
                  </a:cubicBezTo>
                  <a:cubicBezTo>
                    <a:pt x="465" y="465"/>
                    <a:pt x="1048" y="488"/>
                    <a:pt x="1536" y="548"/>
                  </a:cubicBezTo>
                  <a:cubicBezTo>
                    <a:pt x="1855" y="584"/>
                    <a:pt x="2213" y="642"/>
                    <a:pt x="2554" y="642"/>
                  </a:cubicBezTo>
                  <a:cubicBezTo>
                    <a:pt x="2774" y="642"/>
                    <a:pt x="2988" y="618"/>
                    <a:pt x="3179" y="548"/>
                  </a:cubicBezTo>
                  <a:cubicBezTo>
                    <a:pt x="3179" y="524"/>
                    <a:pt x="3191" y="512"/>
                    <a:pt x="3179" y="488"/>
                  </a:cubicBezTo>
                  <a:cubicBezTo>
                    <a:pt x="2787" y="238"/>
                    <a:pt x="2287" y="298"/>
                    <a:pt x="1858" y="274"/>
                  </a:cubicBezTo>
                  <a:cubicBezTo>
                    <a:pt x="1274" y="226"/>
                    <a:pt x="691" y="12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0715;p44">
              <a:extLst>
                <a:ext uri="{FF2B5EF4-FFF2-40B4-BE49-F238E27FC236}">
                  <a16:creationId xmlns:a16="http://schemas.microsoft.com/office/drawing/2014/main" id="{8809DB5F-5BDD-7D2D-0D06-F5608B5EBAF2}"/>
                </a:ext>
              </a:extLst>
            </p:cNvPr>
            <p:cNvSpPr/>
            <p:nvPr/>
          </p:nvSpPr>
          <p:spPr>
            <a:xfrm>
              <a:off x="4381500" y="1989075"/>
              <a:ext cx="25025" cy="33400"/>
            </a:xfrm>
            <a:custGeom>
              <a:avLst/>
              <a:gdLst/>
              <a:ahLst/>
              <a:cxnLst/>
              <a:rect l="l" t="t" r="r" b="b"/>
              <a:pathLst>
                <a:path w="1001" h="1336" extrusionOk="0">
                  <a:moveTo>
                    <a:pt x="964" y="1322"/>
                  </a:moveTo>
                  <a:cubicBezTo>
                    <a:pt x="958" y="1328"/>
                    <a:pt x="958" y="1331"/>
                    <a:pt x="960" y="1331"/>
                  </a:cubicBezTo>
                  <a:cubicBezTo>
                    <a:pt x="961" y="1331"/>
                    <a:pt x="964" y="1328"/>
                    <a:pt x="964" y="1322"/>
                  </a:cubicBezTo>
                  <a:close/>
                  <a:moveTo>
                    <a:pt x="137" y="1"/>
                  </a:moveTo>
                  <a:cubicBezTo>
                    <a:pt x="102" y="1"/>
                    <a:pt x="71" y="24"/>
                    <a:pt x="71" y="48"/>
                  </a:cubicBezTo>
                  <a:cubicBezTo>
                    <a:pt x="0" y="345"/>
                    <a:pt x="214" y="667"/>
                    <a:pt x="369" y="905"/>
                  </a:cubicBezTo>
                  <a:cubicBezTo>
                    <a:pt x="475" y="1064"/>
                    <a:pt x="665" y="1335"/>
                    <a:pt x="882" y="1335"/>
                  </a:cubicBezTo>
                  <a:cubicBezTo>
                    <a:pt x="909" y="1335"/>
                    <a:pt x="937" y="1331"/>
                    <a:pt x="964" y="1322"/>
                  </a:cubicBezTo>
                  <a:cubicBezTo>
                    <a:pt x="1000" y="1095"/>
                    <a:pt x="738" y="893"/>
                    <a:pt x="631" y="703"/>
                  </a:cubicBezTo>
                  <a:cubicBezTo>
                    <a:pt x="488" y="488"/>
                    <a:pt x="393" y="214"/>
                    <a:pt x="191" y="24"/>
                  </a:cubicBezTo>
                  <a:cubicBezTo>
                    <a:pt x="174" y="7"/>
                    <a:pt x="155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0716;p44">
              <a:extLst>
                <a:ext uri="{FF2B5EF4-FFF2-40B4-BE49-F238E27FC236}">
                  <a16:creationId xmlns:a16="http://schemas.microsoft.com/office/drawing/2014/main" id="{ABE2F1A9-4023-C3F2-7D7E-6126ABF0D1BC}"/>
                </a:ext>
              </a:extLst>
            </p:cNvPr>
            <p:cNvSpPr/>
            <p:nvPr/>
          </p:nvSpPr>
          <p:spPr>
            <a:xfrm>
              <a:off x="4384475" y="1968625"/>
              <a:ext cx="20425" cy="15100"/>
            </a:xfrm>
            <a:custGeom>
              <a:avLst/>
              <a:gdLst/>
              <a:ahLst/>
              <a:cxnLst/>
              <a:rect l="l" t="t" r="r" b="b"/>
              <a:pathLst>
                <a:path w="817" h="604" extrusionOk="0">
                  <a:moveTo>
                    <a:pt x="575" y="0"/>
                  </a:moveTo>
                  <a:cubicBezTo>
                    <a:pt x="559" y="0"/>
                    <a:pt x="542" y="3"/>
                    <a:pt x="524" y="8"/>
                  </a:cubicBezTo>
                  <a:cubicBezTo>
                    <a:pt x="369" y="56"/>
                    <a:pt x="238" y="139"/>
                    <a:pt x="119" y="247"/>
                  </a:cubicBezTo>
                  <a:cubicBezTo>
                    <a:pt x="60" y="294"/>
                    <a:pt x="24" y="354"/>
                    <a:pt x="12" y="413"/>
                  </a:cubicBezTo>
                  <a:cubicBezTo>
                    <a:pt x="0" y="473"/>
                    <a:pt x="24" y="532"/>
                    <a:pt x="12" y="592"/>
                  </a:cubicBezTo>
                  <a:cubicBezTo>
                    <a:pt x="0" y="592"/>
                    <a:pt x="12" y="604"/>
                    <a:pt x="24" y="604"/>
                  </a:cubicBezTo>
                  <a:cubicBezTo>
                    <a:pt x="42" y="592"/>
                    <a:pt x="69" y="589"/>
                    <a:pt x="95" y="589"/>
                  </a:cubicBezTo>
                  <a:cubicBezTo>
                    <a:pt x="122" y="589"/>
                    <a:pt x="149" y="592"/>
                    <a:pt x="167" y="592"/>
                  </a:cubicBezTo>
                  <a:cubicBezTo>
                    <a:pt x="226" y="568"/>
                    <a:pt x="274" y="556"/>
                    <a:pt x="322" y="532"/>
                  </a:cubicBezTo>
                  <a:cubicBezTo>
                    <a:pt x="429" y="461"/>
                    <a:pt x="548" y="413"/>
                    <a:pt x="655" y="342"/>
                  </a:cubicBezTo>
                  <a:cubicBezTo>
                    <a:pt x="817" y="245"/>
                    <a:pt x="734" y="0"/>
                    <a:pt x="57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0717;p44">
              <a:extLst>
                <a:ext uri="{FF2B5EF4-FFF2-40B4-BE49-F238E27FC236}">
                  <a16:creationId xmlns:a16="http://schemas.microsoft.com/office/drawing/2014/main" id="{9E207102-569A-B786-3904-31C96A942EF9}"/>
                </a:ext>
              </a:extLst>
            </p:cNvPr>
            <p:cNvSpPr/>
            <p:nvPr/>
          </p:nvSpPr>
          <p:spPr>
            <a:xfrm>
              <a:off x="4406875" y="1922600"/>
              <a:ext cx="25525" cy="39725"/>
            </a:xfrm>
            <a:custGeom>
              <a:avLst/>
              <a:gdLst/>
              <a:ahLst/>
              <a:cxnLst/>
              <a:rect l="l" t="t" r="r" b="b"/>
              <a:pathLst>
                <a:path w="1021" h="1589" extrusionOk="0">
                  <a:moveTo>
                    <a:pt x="765" y="0"/>
                  </a:moveTo>
                  <a:cubicBezTo>
                    <a:pt x="647" y="0"/>
                    <a:pt x="521" y="89"/>
                    <a:pt x="521" y="230"/>
                  </a:cubicBezTo>
                  <a:cubicBezTo>
                    <a:pt x="521" y="468"/>
                    <a:pt x="509" y="671"/>
                    <a:pt x="378" y="885"/>
                  </a:cubicBezTo>
                  <a:cubicBezTo>
                    <a:pt x="295" y="1076"/>
                    <a:pt x="176" y="1302"/>
                    <a:pt x="45" y="1457"/>
                  </a:cubicBezTo>
                  <a:cubicBezTo>
                    <a:pt x="0" y="1512"/>
                    <a:pt x="39" y="1589"/>
                    <a:pt x="102" y="1589"/>
                  </a:cubicBezTo>
                  <a:cubicBezTo>
                    <a:pt x="107" y="1589"/>
                    <a:pt x="111" y="1588"/>
                    <a:pt x="116" y="1588"/>
                  </a:cubicBezTo>
                  <a:cubicBezTo>
                    <a:pt x="414" y="1504"/>
                    <a:pt x="652" y="1373"/>
                    <a:pt x="807" y="1087"/>
                  </a:cubicBezTo>
                  <a:cubicBezTo>
                    <a:pt x="950" y="814"/>
                    <a:pt x="1021" y="480"/>
                    <a:pt x="961" y="171"/>
                  </a:cubicBezTo>
                  <a:cubicBezTo>
                    <a:pt x="941" y="52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0718;p44">
              <a:extLst>
                <a:ext uri="{FF2B5EF4-FFF2-40B4-BE49-F238E27FC236}">
                  <a16:creationId xmlns:a16="http://schemas.microsoft.com/office/drawing/2014/main" id="{8B1C8F53-E297-F6D7-22EC-56AB9AB9B3E0}"/>
                </a:ext>
              </a:extLst>
            </p:cNvPr>
            <p:cNvSpPr/>
            <p:nvPr/>
          </p:nvSpPr>
          <p:spPr>
            <a:xfrm>
              <a:off x="3403975" y="1737400"/>
              <a:ext cx="77425" cy="11300"/>
            </a:xfrm>
            <a:custGeom>
              <a:avLst/>
              <a:gdLst/>
              <a:ahLst/>
              <a:cxnLst/>
              <a:rect l="l" t="t" r="r" b="b"/>
              <a:pathLst>
                <a:path w="3097" h="452" extrusionOk="0">
                  <a:moveTo>
                    <a:pt x="1112" y="1"/>
                  </a:moveTo>
                  <a:cubicBezTo>
                    <a:pt x="734" y="1"/>
                    <a:pt x="340" y="60"/>
                    <a:pt x="60" y="304"/>
                  </a:cubicBezTo>
                  <a:cubicBezTo>
                    <a:pt x="1" y="340"/>
                    <a:pt x="49" y="435"/>
                    <a:pt x="120" y="447"/>
                  </a:cubicBezTo>
                  <a:cubicBezTo>
                    <a:pt x="171" y="450"/>
                    <a:pt x="222" y="452"/>
                    <a:pt x="273" y="452"/>
                  </a:cubicBezTo>
                  <a:cubicBezTo>
                    <a:pt x="711" y="452"/>
                    <a:pt x="1149" y="337"/>
                    <a:pt x="1596" y="337"/>
                  </a:cubicBezTo>
                  <a:cubicBezTo>
                    <a:pt x="1632" y="337"/>
                    <a:pt x="1667" y="338"/>
                    <a:pt x="1703" y="340"/>
                  </a:cubicBezTo>
                  <a:cubicBezTo>
                    <a:pt x="1971" y="355"/>
                    <a:pt x="2278" y="419"/>
                    <a:pt x="2570" y="419"/>
                  </a:cubicBezTo>
                  <a:cubicBezTo>
                    <a:pt x="2733" y="419"/>
                    <a:pt x="2892" y="399"/>
                    <a:pt x="3037" y="340"/>
                  </a:cubicBezTo>
                  <a:cubicBezTo>
                    <a:pt x="3085" y="328"/>
                    <a:pt x="3097" y="268"/>
                    <a:pt x="3061" y="256"/>
                  </a:cubicBezTo>
                  <a:cubicBezTo>
                    <a:pt x="2620" y="42"/>
                    <a:pt x="1989" y="42"/>
                    <a:pt x="1513" y="18"/>
                  </a:cubicBezTo>
                  <a:cubicBezTo>
                    <a:pt x="1386" y="9"/>
                    <a:pt x="1250" y="1"/>
                    <a:pt x="11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0719;p44">
              <a:extLst>
                <a:ext uri="{FF2B5EF4-FFF2-40B4-BE49-F238E27FC236}">
                  <a16:creationId xmlns:a16="http://schemas.microsoft.com/office/drawing/2014/main" id="{2AFD2E7B-9FAB-954E-A0D1-4FF2C9B98797}"/>
                </a:ext>
              </a:extLst>
            </p:cNvPr>
            <p:cNvSpPr/>
            <p:nvPr/>
          </p:nvSpPr>
          <p:spPr>
            <a:xfrm>
              <a:off x="3360525" y="1752100"/>
              <a:ext cx="44300" cy="109100"/>
            </a:xfrm>
            <a:custGeom>
              <a:avLst/>
              <a:gdLst/>
              <a:ahLst/>
              <a:cxnLst/>
              <a:rect l="l" t="t" r="r" b="b"/>
              <a:pathLst>
                <a:path w="1772" h="4364" extrusionOk="0">
                  <a:moveTo>
                    <a:pt x="1735" y="1"/>
                  </a:moveTo>
                  <a:cubicBezTo>
                    <a:pt x="1728" y="1"/>
                    <a:pt x="1721" y="4"/>
                    <a:pt x="1715" y="14"/>
                  </a:cubicBezTo>
                  <a:cubicBezTo>
                    <a:pt x="465" y="764"/>
                    <a:pt x="1" y="2788"/>
                    <a:pt x="155" y="4145"/>
                  </a:cubicBezTo>
                  <a:cubicBezTo>
                    <a:pt x="167" y="4289"/>
                    <a:pt x="283" y="4364"/>
                    <a:pt x="392" y="4364"/>
                  </a:cubicBezTo>
                  <a:cubicBezTo>
                    <a:pt x="500" y="4364"/>
                    <a:pt x="602" y="4292"/>
                    <a:pt x="596" y="4145"/>
                  </a:cubicBezTo>
                  <a:cubicBezTo>
                    <a:pt x="548" y="2716"/>
                    <a:pt x="727" y="1145"/>
                    <a:pt x="1763" y="49"/>
                  </a:cubicBezTo>
                  <a:cubicBezTo>
                    <a:pt x="1772" y="32"/>
                    <a:pt x="1754" y="1"/>
                    <a:pt x="17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0720;p44">
              <a:extLst>
                <a:ext uri="{FF2B5EF4-FFF2-40B4-BE49-F238E27FC236}">
                  <a16:creationId xmlns:a16="http://schemas.microsoft.com/office/drawing/2014/main" id="{36F2EA03-17A9-516D-389E-678A6005F415}"/>
                </a:ext>
              </a:extLst>
            </p:cNvPr>
            <p:cNvSpPr/>
            <p:nvPr/>
          </p:nvSpPr>
          <p:spPr>
            <a:xfrm>
              <a:off x="3369450" y="1860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0721;p44">
              <a:extLst>
                <a:ext uri="{FF2B5EF4-FFF2-40B4-BE49-F238E27FC236}">
                  <a16:creationId xmlns:a16="http://schemas.microsoft.com/office/drawing/2014/main" id="{A120745B-F647-88AF-5D5E-ED3D520C5360}"/>
                </a:ext>
              </a:extLst>
            </p:cNvPr>
            <p:cNvSpPr/>
            <p:nvPr/>
          </p:nvSpPr>
          <p:spPr>
            <a:xfrm>
              <a:off x="3368275" y="1867525"/>
              <a:ext cx="35425" cy="91125"/>
            </a:xfrm>
            <a:custGeom>
              <a:avLst/>
              <a:gdLst/>
              <a:ahLst/>
              <a:cxnLst/>
              <a:rect l="l" t="t" r="r" b="b"/>
              <a:pathLst>
                <a:path w="1417" h="3645" extrusionOk="0">
                  <a:moveTo>
                    <a:pt x="110" y="0"/>
                  </a:moveTo>
                  <a:cubicBezTo>
                    <a:pt x="72" y="0"/>
                    <a:pt x="36" y="18"/>
                    <a:pt x="36" y="64"/>
                  </a:cubicBezTo>
                  <a:cubicBezTo>
                    <a:pt x="0" y="719"/>
                    <a:pt x="334" y="1552"/>
                    <a:pt x="512" y="2195"/>
                  </a:cubicBezTo>
                  <a:cubicBezTo>
                    <a:pt x="643" y="2683"/>
                    <a:pt x="822" y="3433"/>
                    <a:pt x="1334" y="3636"/>
                  </a:cubicBezTo>
                  <a:cubicBezTo>
                    <a:pt x="1344" y="3642"/>
                    <a:pt x="1353" y="3644"/>
                    <a:pt x="1361" y="3644"/>
                  </a:cubicBezTo>
                  <a:cubicBezTo>
                    <a:pt x="1401" y="3644"/>
                    <a:pt x="1417" y="3582"/>
                    <a:pt x="1417" y="3552"/>
                  </a:cubicBezTo>
                  <a:cubicBezTo>
                    <a:pt x="1357" y="3219"/>
                    <a:pt x="1155" y="2957"/>
                    <a:pt x="1036" y="2636"/>
                  </a:cubicBezTo>
                  <a:cubicBezTo>
                    <a:pt x="917" y="2290"/>
                    <a:pt x="822" y="1957"/>
                    <a:pt x="750" y="1600"/>
                  </a:cubicBezTo>
                  <a:cubicBezTo>
                    <a:pt x="631" y="1076"/>
                    <a:pt x="584" y="350"/>
                    <a:pt x="143" y="4"/>
                  </a:cubicBezTo>
                  <a:cubicBezTo>
                    <a:pt x="132" y="2"/>
                    <a:pt x="121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0722;p44">
              <a:extLst>
                <a:ext uri="{FF2B5EF4-FFF2-40B4-BE49-F238E27FC236}">
                  <a16:creationId xmlns:a16="http://schemas.microsoft.com/office/drawing/2014/main" id="{69CC23CE-3FE3-E027-355E-92EDE619F10B}"/>
                </a:ext>
              </a:extLst>
            </p:cNvPr>
            <p:cNvSpPr/>
            <p:nvPr/>
          </p:nvSpPr>
          <p:spPr>
            <a:xfrm>
              <a:off x="3403975" y="1956925"/>
              <a:ext cx="18500" cy="11275"/>
            </a:xfrm>
            <a:custGeom>
              <a:avLst/>
              <a:gdLst/>
              <a:ahLst/>
              <a:cxnLst/>
              <a:rect l="l" t="t" r="r" b="b"/>
              <a:pathLst>
                <a:path w="740" h="451" extrusionOk="0">
                  <a:moveTo>
                    <a:pt x="84" y="0"/>
                  </a:moveTo>
                  <a:cubicBezTo>
                    <a:pt x="25" y="12"/>
                    <a:pt x="1" y="60"/>
                    <a:pt x="25" y="95"/>
                  </a:cubicBezTo>
                  <a:cubicBezTo>
                    <a:pt x="60" y="191"/>
                    <a:pt x="108" y="310"/>
                    <a:pt x="227" y="357"/>
                  </a:cubicBezTo>
                  <a:cubicBezTo>
                    <a:pt x="287" y="393"/>
                    <a:pt x="346" y="405"/>
                    <a:pt x="406" y="429"/>
                  </a:cubicBezTo>
                  <a:cubicBezTo>
                    <a:pt x="446" y="444"/>
                    <a:pt x="475" y="450"/>
                    <a:pt x="503" y="450"/>
                  </a:cubicBezTo>
                  <a:cubicBezTo>
                    <a:pt x="541" y="450"/>
                    <a:pt x="577" y="438"/>
                    <a:pt x="632" y="417"/>
                  </a:cubicBezTo>
                  <a:cubicBezTo>
                    <a:pt x="739" y="369"/>
                    <a:pt x="715" y="226"/>
                    <a:pt x="656" y="143"/>
                  </a:cubicBezTo>
                  <a:cubicBezTo>
                    <a:pt x="596" y="72"/>
                    <a:pt x="453" y="48"/>
                    <a:pt x="358" y="12"/>
                  </a:cubicBezTo>
                  <a:cubicBezTo>
                    <a:pt x="327" y="3"/>
                    <a:pt x="293" y="1"/>
                    <a:pt x="258" y="1"/>
                  </a:cubicBezTo>
                  <a:cubicBezTo>
                    <a:pt x="220" y="1"/>
                    <a:pt x="181" y="4"/>
                    <a:pt x="144" y="4"/>
                  </a:cubicBezTo>
                  <a:cubicBezTo>
                    <a:pt x="123" y="4"/>
                    <a:pt x="103" y="3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0723;p44">
              <a:extLst>
                <a:ext uri="{FF2B5EF4-FFF2-40B4-BE49-F238E27FC236}">
                  <a16:creationId xmlns:a16="http://schemas.microsoft.com/office/drawing/2014/main" id="{AA076390-37FB-70E7-8ACE-6AACEAFAFE1F}"/>
                </a:ext>
              </a:extLst>
            </p:cNvPr>
            <p:cNvSpPr/>
            <p:nvPr/>
          </p:nvSpPr>
          <p:spPr>
            <a:xfrm>
              <a:off x="4227925" y="2134100"/>
              <a:ext cx="43150" cy="156000"/>
            </a:xfrm>
            <a:custGeom>
              <a:avLst/>
              <a:gdLst/>
              <a:ahLst/>
              <a:cxnLst/>
              <a:rect l="l" t="t" r="r" b="b"/>
              <a:pathLst>
                <a:path w="1726" h="6240" extrusionOk="0">
                  <a:moveTo>
                    <a:pt x="237" y="0"/>
                  </a:moveTo>
                  <a:cubicBezTo>
                    <a:pt x="110" y="0"/>
                    <a:pt x="1" y="168"/>
                    <a:pt x="118" y="295"/>
                  </a:cubicBezTo>
                  <a:cubicBezTo>
                    <a:pt x="1452" y="1795"/>
                    <a:pt x="1547" y="4284"/>
                    <a:pt x="1333" y="6189"/>
                  </a:cubicBezTo>
                  <a:cubicBezTo>
                    <a:pt x="1318" y="6225"/>
                    <a:pt x="1339" y="6239"/>
                    <a:pt x="1366" y="6239"/>
                  </a:cubicBezTo>
                  <a:cubicBezTo>
                    <a:pt x="1383" y="6239"/>
                    <a:pt x="1402" y="6234"/>
                    <a:pt x="1416" y="6224"/>
                  </a:cubicBezTo>
                  <a:cubicBezTo>
                    <a:pt x="1726" y="5808"/>
                    <a:pt x="1666" y="5343"/>
                    <a:pt x="1678" y="4831"/>
                  </a:cubicBezTo>
                  <a:cubicBezTo>
                    <a:pt x="1690" y="4177"/>
                    <a:pt x="1678" y="3522"/>
                    <a:pt x="1595" y="2867"/>
                  </a:cubicBezTo>
                  <a:cubicBezTo>
                    <a:pt x="1440" y="1843"/>
                    <a:pt x="1083" y="819"/>
                    <a:pt x="357" y="57"/>
                  </a:cubicBezTo>
                  <a:cubicBezTo>
                    <a:pt x="319" y="17"/>
                    <a:pt x="278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0724;p44">
              <a:extLst>
                <a:ext uri="{FF2B5EF4-FFF2-40B4-BE49-F238E27FC236}">
                  <a16:creationId xmlns:a16="http://schemas.microsoft.com/office/drawing/2014/main" id="{BA0B6F1B-E14C-0A04-FE47-50837801F6F9}"/>
                </a:ext>
              </a:extLst>
            </p:cNvPr>
            <p:cNvSpPr/>
            <p:nvPr/>
          </p:nvSpPr>
          <p:spPr>
            <a:xfrm>
              <a:off x="4221950" y="2139975"/>
              <a:ext cx="27700" cy="142925"/>
            </a:xfrm>
            <a:custGeom>
              <a:avLst/>
              <a:gdLst/>
              <a:ahLst/>
              <a:cxnLst/>
              <a:rect l="l" t="t" r="r" b="b"/>
              <a:pathLst>
                <a:path w="1108" h="5717" extrusionOk="0">
                  <a:moveTo>
                    <a:pt x="119" y="1"/>
                  </a:moveTo>
                  <a:cubicBezTo>
                    <a:pt x="107" y="1"/>
                    <a:pt x="60" y="1"/>
                    <a:pt x="60" y="36"/>
                  </a:cubicBezTo>
                  <a:cubicBezTo>
                    <a:pt x="0" y="929"/>
                    <a:pt x="262" y="1858"/>
                    <a:pt x="274" y="2751"/>
                  </a:cubicBezTo>
                  <a:cubicBezTo>
                    <a:pt x="298" y="3727"/>
                    <a:pt x="24" y="4692"/>
                    <a:pt x="72" y="5644"/>
                  </a:cubicBezTo>
                  <a:cubicBezTo>
                    <a:pt x="72" y="5686"/>
                    <a:pt x="109" y="5716"/>
                    <a:pt x="145" y="5716"/>
                  </a:cubicBezTo>
                  <a:cubicBezTo>
                    <a:pt x="169" y="5716"/>
                    <a:pt x="193" y="5702"/>
                    <a:pt x="203" y="5668"/>
                  </a:cubicBezTo>
                  <a:cubicBezTo>
                    <a:pt x="1108" y="4025"/>
                    <a:pt x="738" y="1679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0725;p44">
              <a:extLst>
                <a:ext uri="{FF2B5EF4-FFF2-40B4-BE49-F238E27FC236}">
                  <a16:creationId xmlns:a16="http://schemas.microsoft.com/office/drawing/2014/main" id="{DC2B9AFB-30EA-5B23-31A0-89BA7EB3A29F}"/>
                </a:ext>
              </a:extLst>
            </p:cNvPr>
            <p:cNvSpPr/>
            <p:nvPr/>
          </p:nvSpPr>
          <p:spPr>
            <a:xfrm>
              <a:off x="4221350" y="2268225"/>
              <a:ext cx="47225" cy="28325"/>
            </a:xfrm>
            <a:custGeom>
              <a:avLst/>
              <a:gdLst/>
              <a:ahLst/>
              <a:cxnLst/>
              <a:rect l="l" t="t" r="r" b="b"/>
              <a:pathLst>
                <a:path w="1889" h="1133" extrusionOk="0">
                  <a:moveTo>
                    <a:pt x="301" y="0"/>
                  </a:moveTo>
                  <a:cubicBezTo>
                    <a:pt x="276" y="0"/>
                    <a:pt x="248" y="12"/>
                    <a:pt x="227" y="38"/>
                  </a:cubicBezTo>
                  <a:cubicBezTo>
                    <a:pt x="0" y="395"/>
                    <a:pt x="36" y="812"/>
                    <a:pt x="441" y="1002"/>
                  </a:cubicBezTo>
                  <a:cubicBezTo>
                    <a:pt x="613" y="1085"/>
                    <a:pt x="834" y="1132"/>
                    <a:pt x="1055" y="1132"/>
                  </a:cubicBezTo>
                  <a:cubicBezTo>
                    <a:pt x="1308" y="1132"/>
                    <a:pt x="1561" y="1071"/>
                    <a:pt x="1739" y="931"/>
                  </a:cubicBezTo>
                  <a:cubicBezTo>
                    <a:pt x="1889" y="800"/>
                    <a:pt x="1744" y="595"/>
                    <a:pt x="1582" y="595"/>
                  </a:cubicBezTo>
                  <a:cubicBezTo>
                    <a:pt x="1538" y="595"/>
                    <a:pt x="1494" y="610"/>
                    <a:pt x="1453" y="645"/>
                  </a:cubicBezTo>
                  <a:cubicBezTo>
                    <a:pt x="1333" y="749"/>
                    <a:pt x="1109" y="789"/>
                    <a:pt x="907" y="789"/>
                  </a:cubicBezTo>
                  <a:cubicBezTo>
                    <a:pt x="810" y="789"/>
                    <a:pt x="717" y="780"/>
                    <a:pt x="643" y="764"/>
                  </a:cubicBezTo>
                  <a:cubicBezTo>
                    <a:pt x="262" y="693"/>
                    <a:pt x="286" y="407"/>
                    <a:pt x="358" y="97"/>
                  </a:cubicBezTo>
                  <a:cubicBezTo>
                    <a:pt x="380" y="37"/>
                    <a:pt x="345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0726;p44">
              <a:extLst>
                <a:ext uri="{FF2B5EF4-FFF2-40B4-BE49-F238E27FC236}">
                  <a16:creationId xmlns:a16="http://schemas.microsoft.com/office/drawing/2014/main" id="{BA9EA107-0CF4-A7A4-0A11-3883E4535124}"/>
                </a:ext>
              </a:extLst>
            </p:cNvPr>
            <p:cNvSpPr/>
            <p:nvPr/>
          </p:nvSpPr>
          <p:spPr>
            <a:xfrm>
              <a:off x="4173125" y="2103925"/>
              <a:ext cx="55100" cy="25350"/>
            </a:xfrm>
            <a:custGeom>
              <a:avLst/>
              <a:gdLst/>
              <a:ahLst/>
              <a:cxnLst/>
              <a:rect l="l" t="t" r="r" b="b"/>
              <a:pathLst>
                <a:path w="2204" h="1014" extrusionOk="0">
                  <a:moveTo>
                    <a:pt x="404" y="1"/>
                  </a:moveTo>
                  <a:cubicBezTo>
                    <a:pt x="271" y="1"/>
                    <a:pt x="144" y="31"/>
                    <a:pt x="36" y="109"/>
                  </a:cubicBezTo>
                  <a:cubicBezTo>
                    <a:pt x="1" y="121"/>
                    <a:pt x="1" y="145"/>
                    <a:pt x="36" y="169"/>
                  </a:cubicBezTo>
                  <a:cubicBezTo>
                    <a:pt x="310" y="347"/>
                    <a:pt x="715" y="371"/>
                    <a:pt x="1036" y="478"/>
                  </a:cubicBezTo>
                  <a:cubicBezTo>
                    <a:pt x="1417" y="609"/>
                    <a:pt x="1870" y="776"/>
                    <a:pt x="2203" y="1014"/>
                  </a:cubicBezTo>
                  <a:lnTo>
                    <a:pt x="2203" y="1002"/>
                  </a:lnTo>
                  <a:cubicBezTo>
                    <a:pt x="1894" y="621"/>
                    <a:pt x="1596" y="371"/>
                    <a:pt x="1132" y="192"/>
                  </a:cubicBezTo>
                  <a:cubicBezTo>
                    <a:pt x="929" y="107"/>
                    <a:pt x="656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10727;p44">
              <a:extLst>
                <a:ext uri="{FF2B5EF4-FFF2-40B4-BE49-F238E27FC236}">
                  <a16:creationId xmlns:a16="http://schemas.microsoft.com/office/drawing/2014/main" id="{1FC23688-825A-82DA-C4BE-F36BED514029}"/>
                </a:ext>
              </a:extLst>
            </p:cNvPr>
            <p:cNvSpPr/>
            <p:nvPr/>
          </p:nvSpPr>
          <p:spPr>
            <a:xfrm>
              <a:off x="4129975" y="2105525"/>
              <a:ext cx="50025" cy="85225"/>
            </a:xfrm>
            <a:custGeom>
              <a:avLst/>
              <a:gdLst/>
              <a:ahLst/>
              <a:cxnLst/>
              <a:rect l="l" t="t" r="r" b="b"/>
              <a:pathLst>
                <a:path w="2001" h="3409" extrusionOk="0">
                  <a:moveTo>
                    <a:pt x="1763" y="1"/>
                  </a:moveTo>
                  <a:cubicBezTo>
                    <a:pt x="1407" y="1"/>
                    <a:pt x="1053" y="573"/>
                    <a:pt x="893" y="783"/>
                  </a:cubicBezTo>
                  <a:cubicBezTo>
                    <a:pt x="357" y="1510"/>
                    <a:pt x="12" y="2391"/>
                    <a:pt x="0" y="3319"/>
                  </a:cubicBezTo>
                  <a:cubicBezTo>
                    <a:pt x="0" y="3374"/>
                    <a:pt x="59" y="3409"/>
                    <a:pt x="111" y="3409"/>
                  </a:cubicBezTo>
                  <a:cubicBezTo>
                    <a:pt x="150" y="3409"/>
                    <a:pt x="186" y="3389"/>
                    <a:pt x="191" y="3343"/>
                  </a:cubicBezTo>
                  <a:cubicBezTo>
                    <a:pt x="298" y="2617"/>
                    <a:pt x="524" y="1914"/>
                    <a:pt x="893" y="1295"/>
                  </a:cubicBezTo>
                  <a:cubicBezTo>
                    <a:pt x="1043" y="1064"/>
                    <a:pt x="1529" y="161"/>
                    <a:pt x="1884" y="161"/>
                  </a:cubicBezTo>
                  <a:cubicBezTo>
                    <a:pt x="1895" y="161"/>
                    <a:pt x="1906" y="162"/>
                    <a:pt x="1917" y="164"/>
                  </a:cubicBezTo>
                  <a:cubicBezTo>
                    <a:pt x="1977" y="164"/>
                    <a:pt x="2000" y="105"/>
                    <a:pt x="1965" y="69"/>
                  </a:cubicBezTo>
                  <a:cubicBezTo>
                    <a:pt x="1898" y="21"/>
                    <a:pt x="1831" y="1"/>
                    <a:pt x="17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10728;p44">
              <a:extLst>
                <a:ext uri="{FF2B5EF4-FFF2-40B4-BE49-F238E27FC236}">
                  <a16:creationId xmlns:a16="http://schemas.microsoft.com/office/drawing/2014/main" id="{1D0BE804-5CF2-45B6-7A84-B636B907A0DB}"/>
                </a:ext>
              </a:extLst>
            </p:cNvPr>
            <p:cNvSpPr/>
            <p:nvPr/>
          </p:nvSpPr>
          <p:spPr>
            <a:xfrm>
              <a:off x="4133350" y="2141500"/>
              <a:ext cx="96350" cy="47700"/>
            </a:xfrm>
            <a:custGeom>
              <a:avLst/>
              <a:gdLst/>
              <a:ahLst/>
              <a:cxnLst/>
              <a:rect l="l" t="t" r="r" b="b"/>
              <a:pathLst>
                <a:path w="3854" h="1908" extrusionOk="0">
                  <a:moveTo>
                    <a:pt x="3518" y="0"/>
                  </a:moveTo>
                  <a:cubicBezTo>
                    <a:pt x="2931" y="0"/>
                    <a:pt x="2290" y="368"/>
                    <a:pt x="1758" y="606"/>
                  </a:cubicBezTo>
                  <a:cubicBezTo>
                    <a:pt x="1103" y="928"/>
                    <a:pt x="508" y="1309"/>
                    <a:pt x="20" y="1856"/>
                  </a:cubicBezTo>
                  <a:cubicBezTo>
                    <a:pt x="0" y="1886"/>
                    <a:pt x="13" y="1907"/>
                    <a:pt x="31" y="1907"/>
                  </a:cubicBezTo>
                  <a:cubicBezTo>
                    <a:pt x="35" y="1907"/>
                    <a:pt x="40" y="1906"/>
                    <a:pt x="44" y="1904"/>
                  </a:cubicBezTo>
                  <a:cubicBezTo>
                    <a:pt x="592" y="1523"/>
                    <a:pt x="1211" y="1249"/>
                    <a:pt x="1830" y="963"/>
                  </a:cubicBezTo>
                  <a:cubicBezTo>
                    <a:pt x="2437" y="690"/>
                    <a:pt x="3175" y="571"/>
                    <a:pt x="3747" y="225"/>
                  </a:cubicBezTo>
                  <a:cubicBezTo>
                    <a:pt x="3854" y="166"/>
                    <a:pt x="3794" y="35"/>
                    <a:pt x="3687" y="11"/>
                  </a:cubicBezTo>
                  <a:cubicBezTo>
                    <a:pt x="3631" y="4"/>
                    <a:pt x="3575" y="0"/>
                    <a:pt x="351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0729;p44">
              <a:extLst>
                <a:ext uri="{FF2B5EF4-FFF2-40B4-BE49-F238E27FC236}">
                  <a16:creationId xmlns:a16="http://schemas.microsoft.com/office/drawing/2014/main" id="{51EAED0D-980D-6409-FADB-5407C81CA95E}"/>
                </a:ext>
              </a:extLst>
            </p:cNvPr>
            <p:cNvSpPr/>
            <p:nvPr/>
          </p:nvSpPr>
          <p:spPr>
            <a:xfrm>
              <a:off x="4220875" y="2106725"/>
              <a:ext cx="37400" cy="22750"/>
            </a:xfrm>
            <a:custGeom>
              <a:avLst/>
              <a:gdLst/>
              <a:ahLst/>
              <a:cxnLst/>
              <a:rect l="l" t="t" r="r" b="b"/>
              <a:pathLst>
                <a:path w="1496" h="910" extrusionOk="0">
                  <a:moveTo>
                    <a:pt x="1304" y="1"/>
                  </a:moveTo>
                  <a:cubicBezTo>
                    <a:pt x="1091" y="1"/>
                    <a:pt x="835" y="202"/>
                    <a:pt x="686" y="295"/>
                  </a:cubicBezTo>
                  <a:cubicBezTo>
                    <a:pt x="460" y="426"/>
                    <a:pt x="150" y="592"/>
                    <a:pt x="19" y="830"/>
                  </a:cubicBezTo>
                  <a:cubicBezTo>
                    <a:pt x="1" y="877"/>
                    <a:pt x="34" y="909"/>
                    <a:pt x="72" y="909"/>
                  </a:cubicBezTo>
                  <a:cubicBezTo>
                    <a:pt x="82" y="909"/>
                    <a:pt x="93" y="907"/>
                    <a:pt x="103" y="902"/>
                  </a:cubicBezTo>
                  <a:cubicBezTo>
                    <a:pt x="305" y="735"/>
                    <a:pt x="543" y="569"/>
                    <a:pt x="805" y="449"/>
                  </a:cubicBezTo>
                  <a:cubicBezTo>
                    <a:pt x="1008" y="354"/>
                    <a:pt x="1329" y="319"/>
                    <a:pt x="1484" y="116"/>
                  </a:cubicBezTo>
                  <a:cubicBezTo>
                    <a:pt x="1496" y="92"/>
                    <a:pt x="1484" y="68"/>
                    <a:pt x="1472" y="57"/>
                  </a:cubicBezTo>
                  <a:cubicBezTo>
                    <a:pt x="1422" y="17"/>
                    <a:pt x="1365" y="1"/>
                    <a:pt x="13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0730;p44">
              <a:extLst>
                <a:ext uri="{FF2B5EF4-FFF2-40B4-BE49-F238E27FC236}">
                  <a16:creationId xmlns:a16="http://schemas.microsoft.com/office/drawing/2014/main" id="{658C526E-CE38-CD1F-1053-96C33BE3A3BF}"/>
                </a:ext>
              </a:extLst>
            </p:cNvPr>
            <p:cNvSpPr/>
            <p:nvPr/>
          </p:nvSpPr>
          <p:spPr>
            <a:xfrm>
              <a:off x="4249925" y="2104725"/>
              <a:ext cx="68950" cy="63625"/>
            </a:xfrm>
            <a:custGeom>
              <a:avLst/>
              <a:gdLst/>
              <a:ahLst/>
              <a:cxnLst/>
              <a:rect l="l" t="t" r="r" b="b"/>
              <a:pathLst>
                <a:path w="2758" h="2545" extrusionOk="0">
                  <a:moveTo>
                    <a:pt x="400" y="0"/>
                  </a:moveTo>
                  <a:cubicBezTo>
                    <a:pt x="222" y="0"/>
                    <a:pt x="75" y="60"/>
                    <a:pt x="0" y="220"/>
                  </a:cubicBezTo>
                  <a:cubicBezTo>
                    <a:pt x="12" y="220"/>
                    <a:pt x="12" y="232"/>
                    <a:pt x="24" y="256"/>
                  </a:cubicBezTo>
                  <a:cubicBezTo>
                    <a:pt x="179" y="399"/>
                    <a:pt x="370" y="339"/>
                    <a:pt x="560" y="387"/>
                  </a:cubicBezTo>
                  <a:cubicBezTo>
                    <a:pt x="905" y="458"/>
                    <a:pt x="1203" y="625"/>
                    <a:pt x="1453" y="851"/>
                  </a:cubicBezTo>
                  <a:cubicBezTo>
                    <a:pt x="1941" y="1244"/>
                    <a:pt x="2275" y="1780"/>
                    <a:pt x="2394" y="2411"/>
                  </a:cubicBezTo>
                  <a:cubicBezTo>
                    <a:pt x="2410" y="2502"/>
                    <a:pt x="2486" y="2545"/>
                    <a:pt x="2564" y="2545"/>
                  </a:cubicBezTo>
                  <a:cubicBezTo>
                    <a:pt x="2660" y="2545"/>
                    <a:pt x="2757" y="2481"/>
                    <a:pt x="2751" y="2363"/>
                  </a:cubicBezTo>
                  <a:cubicBezTo>
                    <a:pt x="2703" y="1625"/>
                    <a:pt x="2215" y="922"/>
                    <a:pt x="1620" y="494"/>
                  </a:cubicBezTo>
                  <a:cubicBezTo>
                    <a:pt x="1411" y="335"/>
                    <a:pt x="820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0731;p44">
              <a:extLst>
                <a:ext uri="{FF2B5EF4-FFF2-40B4-BE49-F238E27FC236}">
                  <a16:creationId xmlns:a16="http://schemas.microsoft.com/office/drawing/2014/main" id="{9D1F0B44-9542-66EE-F3E2-1D2D62F924C6}"/>
                </a:ext>
              </a:extLst>
            </p:cNvPr>
            <p:cNvSpPr/>
            <p:nvPr/>
          </p:nvSpPr>
          <p:spPr>
            <a:xfrm>
              <a:off x="4226100" y="2135525"/>
              <a:ext cx="92200" cy="32625"/>
            </a:xfrm>
            <a:custGeom>
              <a:avLst/>
              <a:gdLst/>
              <a:ahLst/>
              <a:cxnLst/>
              <a:rect l="l" t="t" r="r" b="b"/>
              <a:pathLst>
                <a:path w="3688" h="1305" extrusionOk="0">
                  <a:moveTo>
                    <a:pt x="878" y="1"/>
                  </a:moveTo>
                  <a:cubicBezTo>
                    <a:pt x="565" y="1"/>
                    <a:pt x="267" y="62"/>
                    <a:pt x="25" y="226"/>
                  </a:cubicBezTo>
                  <a:cubicBezTo>
                    <a:pt x="1" y="250"/>
                    <a:pt x="1" y="310"/>
                    <a:pt x="37" y="333"/>
                  </a:cubicBezTo>
                  <a:cubicBezTo>
                    <a:pt x="644" y="488"/>
                    <a:pt x="1299" y="381"/>
                    <a:pt x="1930" y="548"/>
                  </a:cubicBezTo>
                  <a:cubicBezTo>
                    <a:pt x="2442" y="679"/>
                    <a:pt x="3156" y="833"/>
                    <a:pt x="3478" y="1262"/>
                  </a:cubicBezTo>
                  <a:cubicBezTo>
                    <a:pt x="3503" y="1291"/>
                    <a:pt x="3538" y="1304"/>
                    <a:pt x="3572" y="1304"/>
                  </a:cubicBezTo>
                  <a:cubicBezTo>
                    <a:pt x="3633" y="1304"/>
                    <a:pt x="3687" y="1260"/>
                    <a:pt x="3656" y="1191"/>
                  </a:cubicBezTo>
                  <a:cubicBezTo>
                    <a:pt x="3466" y="667"/>
                    <a:pt x="2823" y="464"/>
                    <a:pt x="2335" y="298"/>
                  </a:cubicBezTo>
                  <a:cubicBezTo>
                    <a:pt x="1924" y="158"/>
                    <a:pt x="1382" y="1"/>
                    <a:pt x="8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10732;p44">
              <a:extLst>
                <a:ext uri="{FF2B5EF4-FFF2-40B4-BE49-F238E27FC236}">
                  <a16:creationId xmlns:a16="http://schemas.microsoft.com/office/drawing/2014/main" id="{E4D06D91-823D-ECEA-A055-20B07AF56E99}"/>
                </a:ext>
              </a:extLst>
            </p:cNvPr>
            <p:cNvSpPr/>
            <p:nvPr/>
          </p:nvSpPr>
          <p:spPr>
            <a:xfrm>
              <a:off x="4147225" y="2058025"/>
              <a:ext cx="90225" cy="64100"/>
            </a:xfrm>
            <a:custGeom>
              <a:avLst/>
              <a:gdLst/>
              <a:ahLst/>
              <a:cxnLst/>
              <a:rect l="l" t="t" r="r" b="b"/>
              <a:pathLst>
                <a:path w="3609" h="2564" extrusionOk="0">
                  <a:moveTo>
                    <a:pt x="890" y="1"/>
                  </a:moveTo>
                  <a:cubicBezTo>
                    <a:pt x="574" y="1"/>
                    <a:pt x="279" y="75"/>
                    <a:pt x="60" y="254"/>
                  </a:cubicBezTo>
                  <a:cubicBezTo>
                    <a:pt x="1" y="302"/>
                    <a:pt x="60" y="397"/>
                    <a:pt x="120" y="409"/>
                  </a:cubicBezTo>
                  <a:cubicBezTo>
                    <a:pt x="156" y="412"/>
                    <a:pt x="192" y="413"/>
                    <a:pt x="228" y="413"/>
                  </a:cubicBezTo>
                  <a:cubicBezTo>
                    <a:pt x="473" y="413"/>
                    <a:pt x="708" y="358"/>
                    <a:pt x="961" y="358"/>
                  </a:cubicBezTo>
                  <a:cubicBezTo>
                    <a:pt x="998" y="358"/>
                    <a:pt x="1035" y="359"/>
                    <a:pt x="1072" y="362"/>
                  </a:cubicBezTo>
                  <a:cubicBezTo>
                    <a:pt x="1501" y="397"/>
                    <a:pt x="1977" y="540"/>
                    <a:pt x="2323" y="826"/>
                  </a:cubicBezTo>
                  <a:cubicBezTo>
                    <a:pt x="2751" y="1183"/>
                    <a:pt x="3275" y="1897"/>
                    <a:pt x="3239" y="2481"/>
                  </a:cubicBezTo>
                  <a:cubicBezTo>
                    <a:pt x="3239" y="2533"/>
                    <a:pt x="3289" y="2563"/>
                    <a:pt x="3337" y="2563"/>
                  </a:cubicBezTo>
                  <a:cubicBezTo>
                    <a:pt x="3378" y="2563"/>
                    <a:pt x="3419" y="2542"/>
                    <a:pt x="3430" y="2493"/>
                  </a:cubicBezTo>
                  <a:cubicBezTo>
                    <a:pt x="3608" y="1766"/>
                    <a:pt x="3037" y="933"/>
                    <a:pt x="2453" y="516"/>
                  </a:cubicBezTo>
                  <a:cubicBezTo>
                    <a:pt x="2080" y="234"/>
                    <a:pt x="1452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10733;p44">
              <a:extLst>
                <a:ext uri="{FF2B5EF4-FFF2-40B4-BE49-F238E27FC236}">
                  <a16:creationId xmlns:a16="http://schemas.microsoft.com/office/drawing/2014/main" id="{1DCA4442-F30E-4A49-880E-6FAF57C0E0E3}"/>
                </a:ext>
              </a:extLst>
            </p:cNvPr>
            <p:cNvSpPr/>
            <p:nvPr/>
          </p:nvSpPr>
          <p:spPr>
            <a:xfrm>
              <a:off x="4149325" y="2064375"/>
              <a:ext cx="69925" cy="54575"/>
            </a:xfrm>
            <a:custGeom>
              <a:avLst/>
              <a:gdLst/>
              <a:ahLst/>
              <a:cxnLst/>
              <a:rect l="l" t="t" r="r" b="b"/>
              <a:pathLst>
                <a:path w="2797" h="2183" extrusionOk="0">
                  <a:moveTo>
                    <a:pt x="271" y="0"/>
                  </a:moveTo>
                  <a:cubicBezTo>
                    <a:pt x="175" y="0"/>
                    <a:pt x="86" y="31"/>
                    <a:pt x="12" y="108"/>
                  </a:cubicBezTo>
                  <a:cubicBezTo>
                    <a:pt x="12" y="108"/>
                    <a:pt x="0" y="119"/>
                    <a:pt x="12" y="143"/>
                  </a:cubicBezTo>
                  <a:cubicBezTo>
                    <a:pt x="119" y="286"/>
                    <a:pt x="274" y="346"/>
                    <a:pt x="429" y="441"/>
                  </a:cubicBezTo>
                  <a:cubicBezTo>
                    <a:pt x="703" y="596"/>
                    <a:pt x="941" y="798"/>
                    <a:pt x="1191" y="977"/>
                  </a:cubicBezTo>
                  <a:cubicBezTo>
                    <a:pt x="1477" y="1167"/>
                    <a:pt x="1786" y="1334"/>
                    <a:pt x="2036" y="1572"/>
                  </a:cubicBezTo>
                  <a:cubicBezTo>
                    <a:pt x="2262" y="1774"/>
                    <a:pt x="2441" y="2048"/>
                    <a:pt x="2703" y="2179"/>
                  </a:cubicBezTo>
                  <a:cubicBezTo>
                    <a:pt x="2711" y="2181"/>
                    <a:pt x="2719" y="2182"/>
                    <a:pt x="2727" y="2182"/>
                  </a:cubicBezTo>
                  <a:cubicBezTo>
                    <a:pt x="2765" y="2182"/>
                    <a:pt x="2796" y="2159"/>
                    <a:pt x="2786" y="2120"/>
                  </a:cubicBezTo>
                  <a:cubicBezTo>
                    <a:pt x="2620" y="1489"/>
                    <a:pt x="1798" y="977"/>
                    <a:pt x="1310" y="584"/>
                  </a:cubicBezTo>
                  <a:cubicBezTo>
                    <a:pt x="1094" y="425"/>
                    <a:pt x="628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10734;p44">
              <a:extLst>
                <a:ext uri="{FF2B5EF4-FFF2-40B4-BE49-F238E27FC236}">
                  <a16:creationId xmlns:a16="http://schemas.microsoft.com/office/drawing/2014/main" id="{A68334DA-EFCB-8DBB-FBBF-2502B02E0FFE}"/>
                </a:ext>
              </a:extLst>
            </p:cNvPr>
            <p:cNvSpPr/>
            <p:nvPr/>
          </p:nvSpPr>
          <p:spPr>
            <a:xfrm>
              <a:off x="4226100" y="2070225"/>
              <a:ext cx="36350" cy="51875"/>
            </a:xfrm>
            <a:custGeom>
              <a:avLst/>
              <a:gdLst/>
              <a:ahLst/>
              <a:cxnLst/>
              <a:rect l="l" t="t" r="r" b="b"/>
              <a:pathLst>
                <a:path w="1454" h="2075" extrusionOk="0">
                  <a:moveTo>
                    <a:pt x="1056" y="1"/>
                  </a:moveTo>
                  <a:cubicBezTo>
                    <a:pt x="753" y="1"/>
                    <a:pt x="390" y="610"/>
                    <a:pt x="299" y="826"/>
                  </a:cubicBezTo>
                  <a:cubicBezTo>
                    <a:pt x="108" y="1195"/>
                    <a:pt x="1" y="1648"/>
                    <a:pt x="132" y="2052"/>
                  </a:cubicBezTo>
                  <a:cubicBezTo>
                    <a:pt x="137" y="2068"/>
                    <a:pt x="150" y="2075"/>
                    <a:pt x="162" y="2075"/>
                  </a:cubicBezTo>
                  <a:cubicBezTo>
                    <a:pt x="177" y="2075"/>
                    <a:pt x="191" y="2065"/>
                    <a:pt x="191" y="2052"/>
                  </a:cubicBezTo>
                  <a:cubicBezTo>
                    <a:pt x="108" y="1493"/>
                    <a:pt x="489" y="933"/>
                    <a:pt x="846" y="540"/>
                  </a:cubicBezTo>
                  <a:cubicBezTo>
                    <a:pt x="906" y="469"/>
                    <a:pt x="1454" y="88"/>
                    <a:pt x="1096" y="4"/>
                  </a:cubicBezTo>
                  <a:cubicBezTo>
                    <a:pt x="1083" y="2"/>
                    <a:pt x="1069" y="1"/>
                    <a:pt x="10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0735;p44">
              <a:extLst>
                <a:ext uri="{FF2B5EF4-FFF2-40B4-BE49-F238E27FC236}">
                  <a16:creationId xmlns:a16="http://schemas.microsoft.com/office/drawing/2014/main" id="{4C6E0F46-853E-D9AD-91F2-B9D0B3E8BD4D}"/>
                </a:ext>
              </a:extLst>
            </p:cNvPr>
            <p:cNvSpPr/>
            <p:nvPr/>
          </p:nvSpPr>
          <p:spPr>
            <a:xfrm>
              <a:off x="4249325" y="2067500"/>
              <a:ext cx="57300" cy="15850"/>
            </a:xfrm>
            <a:custGeom>
              <a:avLst/>
              <a:gdLst/>
              <a:ahLst/>
              <a:cxnLst/>
              <a:rect l="l" t="t" r="r" b="b"/>
              <a:pathLst>
                <a:path w="2292" h="634" extrusionOk="0">
                  <a:moveTo>
                    <a:pt x="1022" y="1"/>
                  </a:moveTo>
                  <a:cubicBezTo>
                    <a:pt x="627" y="1"/>
                    <a:pt x="246" y="102"/>
                    <a:pt x="48" y="316"/>
                  </a:cubicBezTo>
                  <a:cubicBezTo>
                    <a:pt x="1" y="340"/>
                    <a:pt x="24" y="375"/>
                    <a:pt x="60" y="387"/>
                  </a:cubicBezTo>
                  <a:cubicBezTo>
                    <a:pt x="83" y="388"/>
                    <a:pt x="106" y="389"/>
                    <a:pt x="129" y="389"/>
                  </a:cubicBezTo>
                  <a:cubicBezTo>
                    <a:pt x="424" y="389"/>
                    <a:pt x="697" y="327"/>
                    <a:pt x="1001" y="327"/>
                  </a:cubicBezTo>
                  <a:cubicBezTo>
                    <a:pt x="1025" y="327"/>
                    <a:pt x="1048" y="327"/>
                    <a:pt x="1072" y="328"/>
                  </a:cubicBezTo>
                  <a:cubicBezTo>
                    <a:pt x="1465" y="352"/>
                    <a:pt x="1751" y="506"/>
                    <a:pt x="2120" y="625"/>
                  </a:cubicBezTo>
                  <a:cubicBezTo>
                    <a:pt x="2134" y="631"/>
                    <a:pt x="2148" y="634"/>
                    <a:pt x="2161" y="634"/>
                  </a:cubicBezTo>
                  <a:cubicBezTo>
                    <a:pt x="2252" y="634"/>
                    <a:pt x="2291" y="498"/>
                    <a:pt x="2239" y="435"/>
                  </a:cubicBezTo>
                  <a:cubicBezTo>
                    <a:pt x="2016" y="153"/>
                    <a:pt x="1508" y="1"/>
                    <a:pt x="10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10736;p44">
              <a:extLst>
                <a:ext uri="{FF2B5EF4-FFF2-40B4-BE49-F238E27FC236}">
                  <a16:creationId xmlns:a16="http://schemas.microsoft.com/office/drawing/2014/main" id="{3FB72970-D293-BF5E-E729-CF634C569CF7}"/>
                </a:ext>
              </a:extLst>
            </p:cNvPr>
            <p:cNvSpPr/>
            <p:nvPr/>
          </p:nvSpPr>
          <p:spPr>
            <a:xfrm>
              <a:off x="4224025" y="2080750"/>
              <a:ext cx="79800" cy="41225"/>
            </a:xfrm>
            <a:custGeom>
              <a:avLst/>
              <a:gdLst/>
              <a:ahLst/>
              <a:cxnLst/>
              <a:rect l="l" t="t" r="r" b="b"/>
              <a:pathLst>
                <a:path w="3192" h="1649" extrusionOk="0">
                  <a:moveTo>
                    <a:pt x="3156" y="0"/>
                  </a:moveTo>
                  <a:cubicBezTo>
                    <a:pt x="1977" y="322"/>
                    <a:pt x="870" y="405"/>
                    <a:pt x="60" y="1429"/>
                  </a:cubicBezTo>
                  <a:cubicBezTo>
                    <a:pt x="1" y="1518"/>
                    <a:pt x="57" y="1649"/>
                    <a:pt x="153" y="1649"/>
                  </a:cubicBezTo>
                  <a:cubicBezTo>
                    <a:pt x="172" y="1649"/>
                    <a:pt x="193" y="1643"/>
                    <a:pt x="215" y="1631"/>
                  </a:cubicBezTo>
                  <a:cubicBezTo>
                    <a:pt x="441" y="1512"/>
                    <a:pt x="560" y="1334"/>
                    <a:pt x="739" y="1167"/>
                  </a:cubicBezTo>
                  <a:cubicBezTo>
                    <a:pt x="1013" y="929"/>
                    <a:pt x="1406" y="762"/>
                    <a:pt x="1763" y="643"/>
                  </a:cubicBezTo>
                  <a:cubicBezTo>
                    <a:pt x="2287" y="476"/>
                    <a:pt x="2763" y="405"/>
                    <a:pt x="3156" y="24"/>
                  </a:cubicBezTo>
                  <a:cubicBezTo>
                    <a:pt x="3191" y="24"/>
                    <a:pt x="3168" y="0"/>
                    <a:pt x="3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0737;p44">
              <a:extLst>
                <a:ext uri="{FF2B5EF4-FFF2-40B4-BE49-F238E27FC236}">
                  <a16:creationId xmlns:a16="http://schemas.microsoft.com/office/drawing/2014/main" id="{29223DE5-7284-2E86-585A-51F7A2D762EA}"/>
                </a:ext>
              </a:extLst>
            </p:cNvPr>
            <p:cNvSpPr/>
            <p:nvPr/>
          </p:nvSpPr>
          <p:spPr>
            <a:xfrm>
              <a:off x="4266600" y="2153025"/>
              <a:ext cx="38600" cy="74300"/>
            </a:xfrm>
            <a:custGeom>
              <a:avLst/>
              <a:gdLst/>
              <a:ahLst/>
              <a:cxnLst/>
              <a:rect l="l" t="t" r="r" b="b"/>
              <a:pathLst>
                <a:path w="1544" h="2972" extrusionOk="0">
                  <a:moveTo>
                    <a:pt x="1506" y="0"/>
                  </a:moveTo>
                  <a:cubicBezTo>
                    <a:pt x="1501" y="0"/>
                    <a:pt x="1495" y="1"/>
                    <a:pt x="1488" y="2"/>
                  </a:cubicBezTo>
                  <a:cubicBezTo>
                    <a:pt x="1060" y="169"/>
                    <a:pt x="822" y="657"/>
                    <a:pt x="619" y="1038"/>
                  </a:cubicBezTo>
                  <a:cubicBezTo>
                    <a:pt x="310" y="1657"/>
                    <a:pt x="24" y="2205"/>
                    <a:pt x="0" y="2908"/>
                  </a:cubicBezTo>
                  <a:cubicBezTo>
                    <a:pt x="0" y="2951"/>
                    <a:pt x="32" y="2972"/>
                    <a:pt x="65" y="2972"/>
                  </a:cubicBezTo>
                  <a:cubicBezTo>
                    <a:pt x="95" y="2972"/>
                    <a:pt x="125" y="2954"/>
                    <a:pt x="131" y="2919"/>
                  </a:cubicBezTo>
                  <a:cubicBezTo>
                    <a:pt x="322" y="2336"/>
                    <a:pt x="596" y="1800"/>
                    <a:pt x="857" y="1253"/>
                  </a:cubicBezTo>
                  <a:cubicBezTo>
                    <a:pt x="1060" y="848"/>
                    <a:pt x="1203" y="372"/>
                    <a:pt x="1512" y="62"/>
                  </a:cubicBezTo>
                  <a:cubicBezTo>
                    <a:pt x="1543" y="31"/>
                    <a:pt x="1538" y="0"/>
                    <a:pt x="15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10738;p44">
              <a:extLst>
                <a:ext uri="{FF2B5EF4-FFF2-40B4-BE49-F238E27FC236}">
                  <a16:creationId xmlns:a16="http://schemas.microsoft.com/office/drawing/2014/main" id="{FA15BE94-16FB-E876-66D5-147BD062F29E}"/>
                </a:ext>
              </a:extLst>
            </p:cNvPr>
            <p:cNvSpPr/>
            <p:nvPr/>
          </p:nvSpPr>
          <p:spPr>
            <a:xfrm>
              <a:off x="4281775" y="2158575"/>
              <a:ext cx="29800" cy="119875"/>
            </a:xfrm>
            <a:custGeom>
              <a:avLst/>
              <a:gdLst/>
              <a:ahLst/>
              <a:cxnLst/>
              <a:rect l="l" t="t" r="r" b="b"/>
              <a:pathLst>
                <a:path w="1192" h="4795" extrusionOk="0">
                  <a:moveTo>
                    <a:pt x="1140" y="0"/>
                  </a:moveTo>
                  <a:cubicBezTo>
                    <a:pt x="1134" y="0"/>
                    <a:pt x="1127" y="2"/>
                    <a:pt x="1120" y="7"/>
                  </a:cubicBezTo>
                  <a:cubicBezTo>
                    <a:pt x="596" y="328"/>
                    <a:pt x="417" y="1352"/>
                    <a:pt x="310" y="1888"/>
                  </a:cubicBezTo>
                  <a:cubicBezTo>
                    <a:pt x="155" y="2781"/>
                    <a:pt x="0" y="3900"/>
                    <a:pt x="381" y="4745"/>
                  </a:cubicBezTo>
                  <a:cubicBezTo>
                    <a:pt x="399" y="4781"/>
                    <a:pt x="425" y="4795"/>
                    <a:pt x="451" y="4795"/>
                  </a:cubicBezTo>
                  <a:cubicBezTo>
                    <a:pt x="495" y="4795"/>
                    <a:pt x="541" y="4755"/>
                    <a:pt x="548" y="4710"/>
                  </a:cubicBezTo>
                  <a:cubicBezTo>
                    <a:pt x="643" y="3840"/>
                    <a:pt x="524" y="2947"/>
                    <a:pt x="643" y="2066"/>
                  </a:cubicBezTo>
                  <a:cubicBezTo>
                    <a:pt x="727" y="1400"/>
                    <a:pt x="893" y="661"/>
                    <a:pt x="1191" y="42"/>
                  </a:cubicBezTo>
                  <a:cubicBezTo>
                    <a:pt x="1191" y="33"/>
                    <a:pt x="1168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739;p44">
              <a:extLst>
                <a:ext uri="{FF2B5EF4-FFF2-40B4-BE49-F238E27FC236}">
                  <a16:creationId xmlns:a16="http://schemas.microsoft.com/office/drawing/2014/main" id="{79FECE34-DA7B-B1E1-C10F-941145AC89AD}"/>
                </a:ext>
              </a:extLst>
            </p:cNvPr>
            <p:cNvSpPr/>
            <p:nvPr/>
          </p:nvSpPr>
          <p:spPr>
            <a:xfrm>
              <a:off x="4264800" y="2273500"/>
              <a:ext cx="33375" cy="18750"/>
            </a:xfrm>
            <a:custGeom>
              <a:avLst/>
              <a:gdLst/>
              <a:ahLst/>
              <a:cxnLst/>
              <a:rect l="l" t="t" r="r" b="b"/>
              <a:pathLst>
                <a:path w="1335" h="750" extrusionOk="0">
                  <a:moveTo>
                    <a:pt x="1147" y="0"/>
                  </a:moveTo>
                  <a:cubicBezTo>
                    <a:pt x="1123" y="0"/>
                    <a:pt x="1101" y="16"/>
                    <a:pt x="1096" y="53"/>
                  </a:cubicBezTo>
                  <a:cubicBezTo>
                    <a:pt x="1049" y="315"/>
                    <a:pt x="918" y="434"/>
                    <a:pt x="644" y="434"/>
                  </a:cubicBezTo>
                  <a:cubicBezTo>
                    <a:pt x="537" y="434"/>
                    <a:pt x="429" y="422"/>
                    <a:pt x="310" y="422"/>
                  </a:cubicBezTo>
                  <a:cubicBezTo>
                    <a:pt x="266" y="422"/>
                    <a:pt x="204" y="404"/>
                    <a:pt x="144" y="404"/>
                  </a:cubicBezTo>
                  <a:cubicBezTo>
                    <a:pt x="106" y="404"/>
                    <a:pt x="69" y="411"/>
                    <a:pt x="36" y="434"/>
                  </a:cubicBezTo>
                  <a:cubicBezTo>
                    <a:pt x="13" y="470"/>
                    <a:pt x="1" y="494"/>
                    <a:pt x="1" y="541"/>
                  </a:cubicBezTo>
                  <a:cubicBezTo>
                    <a:pt x="25" y="672"/>
                    <a:pt x="239" y="720"/>
                    <a:pt x="334" y="732"/>
                  </a:cubicBezTo>
                  <a:cubicBezTo>
                    <a:pt x="392" y="744"/>
                    <a:pt x="450" y="749"/>
                    <a:pt x="507" y="749"/>
                  </a:cubicBezTo>
                  <a:cubicBezTo>
                    <a:pt x="614" y="749"/>
                    <a:pt x="717" y="731"/>
                    <a:pt x="810" y="708"/>
                  </a:cubicBezTo>
                  <a:cubicBezTo>
                    <a:pt x="1096" y="613"/>
                    <a:pt x="1334" y="363"/>
                    <a:pt x="1215" y="65"/>
                  </a:cubicBezTo>
                  <a:cubicBezTo>
                    <a:pt x="1209" y="25"/>
                    <a:pt x="1176" y="0"/>
                    <a:pt x="11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740;p44">
              <a:extLst>
                <a:ext uri="{FF2B5EF4-FFF2-40B4-BE49-F238E27FC236}">
                  <a16:creationId xmlns:a16="http://schemas.microsoft.com/office/drawing/2014/main" id="{EEE2B90D-622C-4104-4EEF-50D153B7F09C}"/>
                </a:ext>
              </a:extLst>
            </p:cNvPr>
            <p:cNvSpPr/>
            <p:nvPr/>
          </p:nvSpPr>
          <p:spPr>
            <a:xfrm>
              <a:off x="4313250" y="2136150"/>
              <a:ext cx="84625" cy="56650"/>
            </a:xfrm>
            <a:custGeom>
              <a:avLst/>
              <a:gdLst/>
              <a:ahLst/>
              <a:cxnLst/>
              <a:rect l="l" t="t" r="r" b="b"/>
              <a:pathLst>
                <a:path w="3385" h="2266" extrusionOk="0">
                  <a:moveTo>
                    <a:pt x="27" y="689"/>
                  </a:moveTo>
                  <a:cubicBezTo>
                    <a:pt x="3" y="689"/>
                    <a:pt x="1" y="695"/>
                    <a:pt x="9" y="695"/>
                  </a:cubicBezTo>
                  <a:cubicBezTo>
                    <a:pt x="13" y="695"/>
                    <a:pt x="19" y="693"/>
                    <a:pt x="27" y="689"/>
                  </a:cubicBezTo>
                  <a:close/>
                  <a:moveTo>
                    <a:pt x="1443" y="1"/>
                  </a:moveTo>
                  <a:cubicBezTo>
                    <a:pt x="888" y="1"/>
                    <a:pt x="327" y="232"/>
                    <a:pt x="27" y="689"/>
                  </a:cubicBezTo>
                  <a:cubicBezTo>
                    <a:pt x="341" y="432"/>
                    <a:pt x="837" y="292"/>
                    <a:pt x="1317" y="292"/>
                  </a:cubicBezTo>
                  <a:cubicBezTo>
                    <a:pt x="1658" y="292"/>
                    <a:pt x="1990" y="362"/>
                    <a:pt x="2242" y="511"/>
                  </a:cubicBezTo>
                  <a:cubicBezTo>
                    <a:pt x="2921" y="916"/>
                    <a:pt x="2861" y="1618"/>
                    <a:pt x="3182" y="2237"/>
                  </a:cubicBezTo>
                  <a:cubicBezTo>
                    <a:pt x="3191" y="2258"/>
                    <a:pt x="3203" y="2265"/>
                    <a:pt x="3216" y="2265"/>
                  </a:cubicBezTo>
                  <a:cubicBezTo>
                    <a:pt x="3242" y="2265"/>
                    <a:pt x="3270" y="2237"/>
                    <a:pt x="3278" y="2213"/>
                  </a:cubicBezTo>
                  <a:cubicBezTo>
                    <a:pt x="3385" y="1380"/>
                    <a:pt x="2944" y="427"/>
                    <a:pt x="2135" y="130"/>
                  </a:cubicBezTo>
                  <a:cubicBezTo>
                    <a:pt x="1920" y="44"/>
                    <a:pt x="1682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741;p44">
              <a:extLst>
                <a:ext uri="{FF2B5EF4-FFF2-40B4-BE49-F238E27FC236}">
                  <a16:creationId xmlns:a16="http://schemas.microsoft.com/office/drawing/2014/main" id="{D58995E6-FEB8-3A97-0BF3-E689EC0A8933}"/>
                </a:ext>
              </a:extLst>
            </p:cNvPr>
            <p:cNvSpPr/>
            <p:nvPr/>
          </p:nvSpPr>
          <p:spPr>
            <a:xfrm>
              <a:off x="4308550" y="2152425"/>
              <a:ext cx="87400" cy="40950"/>
            </a:xfrm>
            <a:custGeom>
              <a:avLst/>
              <a:gdLst/>
              <a:ahLst/>
              <a:cxnLst/>
              <a:rect l="l" t="t" r="r" b="b"/>
              <a:pathLst>
                <a:path w="3496" h="1638" extrusionOk="0">
                  <a:moveTo>
                    <a:pt x="620" y="0"/>
                  </a:moveTo>
                  <a:cubicBezTo>
                    <a:pt x="472" y="0"/>
                    <a:pt x="324" y="22"/>
                    <a:pt x="180" y="74"/>
                  </a:cubicBezTo>
                  <a:cubicBezTo>
                    <a:pt x="1" y="134"/>
                    <a:pt x="37" y="384"/>
                    <a:pt x="227" y="396"/>
                  </a:cubicBezTo>
                  <a:cubicBezTo>
                    <a:pt x="1382" y="503"/>
                    <a:pt x="2358" y="1050"/>
                    <a:pt x="3335" y="1634"/>
                  </a:cubicBezTo>
                  <a:cubicBezTo>
                    <a:pt x="3346" y="1637"/>
                    <a:pt x="3357" y="1638"/>
                    <a:pt x="3368" y="1638"/>
                  </a:cubicBezTo>
                  <a:cubicBezTo>
                    <a:pt x="3445" y="1638"/>
                    <a:pt x="3496" y="1566"/>
                    <a:pt x="3454" y="1503"/>
                  </a:cubicBezTo>
                  <a:cubicBezTo>
                    <a:pt x="3204" y="991"/>
                    <a:pt x="2573" y="634"/>
                    <a:pt x="2073" y="431"/>
                  </a:cubicBezTo>
                  <a:cubicBezTo>
                    <a:pt x="1632" y="248"/>
                    <a:pt x="1121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742;p44">
              <a:extLst>
                <a:ext uri="{FF2B5EF4-FFF2-40B4-BE49-F238E27FC236}">
                  <a16:creationId xmlns:a16="http://schemas.microsoft.com/office/drawing/2014/main" id="{751DEB11-95E8-F691-6EE9-EBFACE41C4B5}"/>
                </a:ext>
              </a:extLst>
            </p:cNvPr>
            <p:cNvSpPr/>
            <p:nvPr/>
          </p:nvSpPr>
          <p:spPr>
            <a:xfrm>
              <a:off x="4314975" y="2099475"/>
              <a:ext cx="84850" cy="51375"/>
            </a:xfrm>
            <a:custGeom>
              <a:avLst/>
              <a:gdLst/>
              <a:ahLst/>
              <a:cxnLst/>
              <a:rect l="l" t="t" r="r" b="b"/>
              <a:pathLst>
                <a:path w="3394" h="2055" extrusionOk="0">
                  <a:moveTo>
                    <a:pt x="2307" y="0"/>
                  </a:moveTo>
                  <a:cubicBezTo>
                    <a:pt x="1281" y="0"/>
                    <a:pt x="150" y="1005"/>
                    <a:pt x="18" y="1978"/>
                  </a:cubicBezTo>
                  <a:cubicBezTo>
                    <a:pt x="0" y="2013"/>
                    <a:pt x="41" y="2055"/>
                    <a:pt x="73" y="2055"/>
                  </a:cubicBezTo>
                  <a:cubicBezTo>
                    <a:pt x="85" y="2055"/>
                    <a:pt x="95" y="2050"/>
                    <a:pt x="101" y="2037"/>
                  </a:cubicBezTo>
                  <a:cubicBezTo>
                    <a:pt x="620" y="1397"/>
                    <a:pt x="1400" y="310"/>
                    <a:pt x="2293" y="310"/>
                  </a:cubicBezTo>
                  <a:cubicBezTo>
                    <a:pt x="2546" y="310"/>
                    <a:pt x="2809" y="398"/>
                    <a:pt x="3078" y="609"/>
                  </a:cubicBezTo>
                  <a:cubicBezTo>
                    <a:pt x="3112" y="635"/>
                    <a:pt x="3148" y="646"/>
                    <a:pt x="3182" y="646"/>
                  </a:cubicBezTo>
                  <a:cubicBezTo>
                    <a:pt x="3301" y="646"/>
                    <a:pt x="3394" y="508"/>
                    <a:pt x="3292" y="406"/>
                  </a:cubicBezTo>
                  <a:cubicBezTo>
                    <a:pt x="3007" y="121"/>
                    <a:pt x="2663" y="0"/>
                    <a:pt x="23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743;p44">
              <a:extLst>
                <a:ext uri="{FF2B5EF4-FFF2-40B4-BE49-F238E27FC236}">
                  <a16:creationId xmlns:a16="http://schemas.microsoft.com/office/drawing/2014/main" id="{3F634EA8-A6E6-1059-4FBB-7320BC6A3CE1}"/>
                </a:ext>
              </a:extLst>
            </p:cNvPr>
            <p:cNvSpPr/>
            <p:nvPr/>
          </p:nvSpPr>
          <p:spPr>
            <a:xfrm>
              <a:off x="4330375" y="2109325"/>
              <a:ext cx="66025" cy="32550"/>
            </a:xfrm>
            <a:custGeom>
              <a:avLst/>
              <a:gdLst/>
              <a:ahLst/>
              <a:cxnLst/>
              <a:rect l="l" t="t" r="r" b="b"/>
              <a:pathLst>
                <a:path w="2641" h="1302" extrusionOk="0">
                  <a:moveTo>
                    <a:pt x="2316" y="1"/>
                  </a:moveTo>
                  <a:cubicBezTo>
                    <a:pt x="1639" y="1"/>
                    <a:pt x="166" y="907"/>
                    <a:pt x="33" y="1155"/>
                  </a:cubicBezTo>
                  <a:cubicBezTo>
                    <a:pt x="1" y="1219"/>
                    <a:pt x="55" y="1302"/>
                    <a:pt x="117" y="1302"/>
                  </a:cubicBezTo>
                  <a:cubicBezTo>
                    <a:pt x="125" y="1302"/>
                    <a:pt x="132" y="1301"/>
                    <a:pt x="140" y="1298"/>
                  </a:cubicBezTo>
                  <a:cubicBezTo>
                    <a:pt x="604" y="1179"/>
                    <a:pt x="1081" y="822"/>
                    <a:pt x="1509" y="619"/>
                  </a:cubicBezTo>
                  <a:cubicBezTo>
                    <a:pt x="1724" y="512"/>
                    <a:pt x="1938" y="405"/>
                    <a:pt x="2164" y="334"/>
                  </a:cubicBezTo>
                  <a:cubicBezTo>
                    <a:pt x="2319" y="286"/>
                    <a:pt x="2474" y="310"/>
                    <a:pt x="2617" y="250"/>
                  </a:cubicBezTo>
                  <a:cubicBezTo>
                    <a:pt x="2640" y="250"/>
                    <a:pt x="2640" y="215"/>
                    <a:pt x="2640" y="191"/>
                  </a:cubicBezTo>
                  <a:cubicBezTo>
                    <a:pt x="2603" y="56"/>
                    <a:pt x="2484" y="1"/>
                    <a:pt x="23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744;p44">
              <a:extLst>
                <a:ext uri="{FF2B5EF4-FFF2-40B4-BE49-F238E27FC236}">
                  <a16:creationId xmlns:a16="http://schemas.microsoft.com/office/drawing/2014/main" id="{1BA80874-0B78-20EC-100F-C311FAC70BFB}"/>
                </a:ext>
              </a:extLst>
            </p:cNvPr>
            <p:cNvSpPr/>
            <p:nvPr/>
          </p:nvSpPr>
          <p:spPr>
            <a:xfrm>
              <a:off x="4277350" y="2085175"/>
              <a:ext cx="50875" cy="60800"/>
            </a:xfrm>
            <a:custGeom>
              <a:avLst/>
              <a:gdLst/>
              <a:ahLst/>
              <a:cxnLst/>
              <a:rect l="l" t="t" r="r" b="b"/>
              <a:pathLst>
                <a:path w="2035" h="2432" extrusionOk="0">
                  <a:moveTo>
                    <a:pt x="548" y="1"/>
                  </a:moveTo>
                  <a:cubicBezTo>
                    <a:pt x="417" y="1"/>
                    <a:pt x="288" y="30"/>
                    <a:pt x="166" y="97"/>
                  </a:cubicBezTo>
                  <a:cubicBezTo>
                    <a:pt x="0" y="190"/>
                    <a:pt x="95" y="399"/>
                    <a:pt x="254" y="399"/>
                  </a:cubicBezTo>
                  <a:cubicBezTo>
                    <a:pt x="279" y="399"/>
                    <a:pt x="305" y="394"/>
                    <a:pt x="332" y="383"/>
                  </a:cubicBezTo>
                  <a:cubicBezTo>
                    <a:pt x="390" y="356"/>
                    <a:pt x="453" y="345"/>
                    <a:pt x="517" y="345"/>
                  </a:cubicBezTo>
                  <a:cubicBezTo>
                    <a:pt x="862" y="345"/>
                    <a:pt x="1267" y="680"/>
                    <a:pt x="1428" y="930"/>
                  </a:cubicBezTo>
                  <a:cubicBezTo>
                    <a:pt x="1701" y="1359"/>
                    <a:pt x="1820" y="1907"/>
                    <a:pt x="1642" y="2395"/>
                  </a:cubicBezTo>
                  <a:cubicBezTo>
                    <a:pt x="1627" y="2418"/>
                    <a:pt x="1641" y="2431"/>
                    <a:pt x="1656" y="2431"/>
                  </a:cubicBezTo>
                  <a:cubicBezTo>
                    <a:pt x="1665" y="2431"/>
                    <a:pt x="1673" y="2427"/>
                    <a:pt x="1678" y="2419"/>
                  </a:cubicBezTo>
                  <a:cubicBezTo>
                    <a:pt x="2011" y="1847"/>
                    <a:pt x="2035" y="1109"/>
                    <a:pt x="1606" y="585"/>
                  </a:cubicBezTo>
                  <a:cubicBezTo>
                    <a:pt x="1363" y="279"/>
                    <a:pt x="951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745;p44">
              <a:extLst>
                <a:ext uri="{FF2B5EF4-FFF2-40B4-BE49-F238E27FC236}">
                  <a16:creationId xmlns:a16="http://schemas.microsoft.com/office/drawing/2014/main" id="{1410F767-701B-111F-5B71-3E32D81CFFB7}"/>
                </a:ext>
              </a:extLst>
            </p:cNvPr>
            <p:cNvSpPr/>
            <p:nvPr/>
          </p:nvSpPr>
          <p:spPr>
            <a:xfrm>
              <a:off x="4279975" y="2090575"/>
              <a:ext cx="26525" cy="45175"/>
            </a:xfrm>
            <a:custGeom>
              <a:avLst/>
              <a:gdLst/>
              <a:ahLst/>
              <a:cxnLst/>
              <a:rect l="l" t="t" r="r" b="b"/>
              <a:pathLst>
                <a:path w="1061" h="1807" extrusionOk="0">
                  <a:moveTo>
                    <a:pt x="84" y="0"/>
                  </a:moveTo>
                  <a:cubicBezTo>
                    <a:pt x="37" y="12"/>
                    <a:pt x="1" y="83"/>
                    <a:pt x="37" y="119"/>
                  </a:cubicBezTo>
                  <a:cubicBezTo>
                    <a:pt x="263" y="322"/>
                    <a:pt x="406" y="607"/>
                    <a:pt x="477" y="893"/>
                  </a:cubicBezTo>
                  <a:cubicBezTo>
                    <a:pt x="537" y="1131"/>
                    <a:pt x="501" y="1512"/>
                    <a:pt x="656" y="1727"/>
                  </a:cubicBezTo>
                  <a:cubicBezTo>
                    <a:pt x="693" y="1780"/>
                    <a:pt x="744" y="1807"/>
                    <a:pt x="795" y="1807"/>
                  </a:cubicBezTo>
                  <a:cubicBezTo>
                    <a:pt x="858" y="1807"/>
                    <a:pt x="920" y="1765"/>
                    <a:pt x="953" y="1679"/>
                  </a:cubicBezTo>
                  <a:cubicBezTo>
                    <a:pt x="1061" y="1381"/>
                    <a:pt x="858" y="845"/>
                    <a:pt x="739" y="584"/>
                  </a:cubicBezTo>
                  <a:cubicBezTo>
                    <a:pt x="620" y="286"/>
                    <a:pt x="430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46;p44">
              <a:extLst>
                <a:ext uri="{FF2B5EF4-FFF2-40B4-BE49-F238E27FC236}">
                  <a16:creationId xmlns:a16="http://schemas.microsoft.com/office/drawing/2014/main" id="{60F6FCDE-4527-61F4-5D50-56EE52F755B4}"/>
                </a:ext>
              </a:extLst>
            </p:cNvPr>
            <p:cNvSpPr/>
            <p:nvPr/>
          </p:nvSpPr>
          <p:spPr>
            <a:xfrm>
              <a:off x="3741525" y="2496550"/>
              <a:ext cx="13425" cy="28925"/>
            </a:xfrm>
            <a:custGeom>
              <a:avLst/>
              <a:gdLst/>
              <a:ahLst/>
              <a:cxnLst/>
              <a:rect l="l" t="t" r="r" b="b"/>
              <a:pathLst>
                <a:path w="537" h="1157" extrusionOk="0">
                  <a:moveTo>
                    <a:pt x="372" y="0"/>
                  </a:moveTo>
                  <a:cubicBezTo>
                    <a:pt x="367" y="0"/>
                    <a:pt x="363" y="1"/>
                    <a:pt x="358" y="1"/>
                  </a:cubicBezTo>
                  <a:cubicBezTo>
                    <a:pt x="227" y="13"/>
                    <a:pt x="274" y="299"/>
                    <a:pt x="227" y="394"/>
                  </a:cubicBezTo>
                  <a:cubicBezTo>
                    <a:pt x="167" y="573"/>
                    <a:pt x="1" y="918"/>
                    <a:pt x="120" y="1108"/>
                  </a:cubicBezTo>
                  <a:cubicBezTo>
                    <a:pt x="143" y="1140"/>
                    <a:pt x="188" y="1156"/>
                    <a:pt x="237" y="1156"/>
                  </a:cubicBezTo>
                  <a:cubicBezTo>
                    <a:pt x="261" y="1156"/>
                    <a:pt x="286" y="1152"/>
                    <a:pt x="310" y="1144"/>
                  </a:cubicBezTo>
                  <a:cubicBezTo>
                    <a:pt x="489" y="1037"/>
                    <a:pt x="536" y="656"/>
                    <a:pt x="513" y="489"/>
                  </a:cubicBezTo>
                  <a:cubicBezTo>
                    <a:pt x="489" y="397"/>
                    <a:pt x="534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747;p44">
              <a:extLst>
                <a:ext uri="{FF2B5EF4-FFF2-40B4-BE49-F238E27FC236}">
                  <a16:creationId xmlns:a16="http://schemas.microsoft.com/office/drawing/2014/main" id="{BD550E33-9455-8D33-C97D-16CC039A490B}"/>
                </a:ext>
              </a:extLst>
            </p:cNvPr>
            <p:cNvSpPr/>
            <p:nvPr/>
          </p:nvSpPr>
          <p:spPr>
            <a:xfrm>
              <a:off x="3681400" y="2464425"/>
              <a:ext cx="73850" cy="34000"/>
            </a:xfrm>
            <a:custGeom>
              <a:avLst/>
              <a:gdLst/>
              <a:ahLst/>
              <a:cxnLst/>
              <a:rect l="l" t="t" r="r" b="b"/>
              <a:pathLst>
                <a:path w="2954" h="1360" extrusionOk="0">
                  <a:moveTo>
                    <a:pt x="72" y="0"/>
                  </a:moveTo>
                  <a:cubicBezTo>
                    <a:pt x="24" y="0"/>
                    <a:pt x="1" y="72"/>
                    <a:pt x="24" y="107"/>
                  </a:cubicBezTo>
                  <a:cubicBezTo>
                    <a:pt x="429" y="477"/>
                    <a:pt x="1013" y="667"/>
                    <a:pt x="1525" y="822"/>
                  </a:cubicBezTo>
                  <a:cubicBezTo>
                    <a:pt x="1917" y="917"/>
                    <a:pt x="2417" y="989"/>
                    <a:pt x="2656" y="1334"/>
                  </a:cubicBezTo>
                  <a:cubicBezTo>
                    <a:pt x="2667" y="1350"/>
                    <a:pt x="2688" y="1359"/>
                    <a:pt x="2710" y="1359"/>
                  </a:cubicBezTo>
                  <a:cubicBezTo>
                    <a:pt x="2735" y="1359"/>
                    <a:pt x="2762" y="1347"/>
                    <a:pt x="2775" y="1322"/>
                  </a:cubicBezTo>
                  <a:cubicBezTo>
                    <a:pt x="2953" y="953"/>
                    <a:pt x="2382" y="727"/>
                    <a:pt x="2120" y="643"/>
                  </a:cubicBezTo>
                  <a:cubicBezTo>
                    <a:pt x="1846" y="536"/>
                    <a:pt x="1525" y="488"/>
                    <a:pt x="1227" y="393"/>
                  </a:cubicBezTo>
                  <a:cubicBezTo>
                    <a:pt x="846" y="250"/>
                    <a:pt x="477" y="48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748;p44">
              <a:extLst>
                <a:ext uri="{FF2B5EF4-FFF2-40B4-BE49-F238E27FC236}">
                  <a16:creationId xmlns:a16="http://schemas.microsoft.com/office/drawing/2014/main" id="{D5C1F45C-FA03-6A12-06EC-13295C7C4EFD}"/>
                </a:ext>
              </a:extLst>
            </p:cNvPr>
            <p:cNvSpPr/>
            <p:nvPr/>
          </p:nvSpPr>
          <p:spPr>
            <a:xfrm>
              <a:off x="3679025" y="24641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36" y="0"/>
                  </a:moveTo>
                  <a:cubicBezTo>
                    <a:pt x="0" y="12"/>
                    <a:pt x="0" y="48"/>
                    <a:pt x="36" y="48"/>
                  </a:cubicBezTo>
                  <a:cubicBezTo>
                    <a:pt x="60" y="48"/>
                    <a:pt x="60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0749;p44">
              <a:extLst>
                <a:ext uri="{FF2B5EF4-FFF2-40B4-BE49-F238E27FC236}">
                  <a16:creationId xmlns:a16="http://schemas.microsoft.com/office/drawing/2014/main" id="{6A7BBD86-B8D2-7DB7-1922-CEBFAA647005}"/>
                </a:ext>
              </a:extLst>
            </p:cNvPr>
            <p:cNvSpPr/>
            <p:nvPr/>
          </p:nvSpPr>
          <p:spPr>
            <a:xfrm>
              <a:off x="3620375" y="2457775"/>
              <a:ext cx="62825" cy="97100"/>
            </a:xfrm>
            <a:custGeom>
              <a:avLst/>
              <a:gdLst/>
              <a:ahLst/>
              <a:cxnLst/>
              <a:rect l="l" t="t" r="r" b="b"/>
              <a:pathLst>
                <a:path w="2513" h="3884" extrusionOk="0">
                  <a:moveTo>
                    <a:pt x="1979" y="0"/>
                  </a:moveTo>
                  <a:cubicBezTo>
                    <a:pt x="1566" y="0"/>
                    <a:pt x="1172" y="452"/>
                    <a:pt x="929" y="790"/>
                  </a:cubicBezTo>
                  <a:cubicBezTo>
                    <a:pt x="310" y="1683"/>
                    <a:pt x="13" y="2743"/>
                    <a:pt x="1" y="3814"/>
                  </a:cubicBezTo>
                  <a:cubicBezTo>
                    <a:pt x="1" y="3859"/>
                    <a:pt x="38" y="3883"/>
                    <a:pt x="77" y="3883"/>
                  </a:cubicBezTo>
                  <a:cubicBezTo>
                    <a:pt x="110" y="3883"/>
                    <a:pt x="144" y="3865"/>
                    <a:pt x="156" y="3826"/>
                  </a:cubicBezTo>
                  <a:cubicBezTo>
                    <a:pt x="287" y="3157"/>
                    <a:pt x="924" y="296"/>
                    <a:pt x="2038" y="296"/>
                  </a:cubicBezTo>
                  <a:cubicBezTo>
                    <a:pt x="2133" y="296"/>
                    <a:pt x="2232" y="317"/>
                    <a:pt x="2334" y="362"/>
                  </a:cubicBezTo>
                  <a:cubicBezTo>
                    <a:pt x="2347" y="367"/>
                    <a:pt x="2360" y="369"/>
                    <a:pt x="2372" y="369"/>
                  </a:cubicBezTo>
                  <a:cubicBezTo>
                    <a:pt x="2445" y="369"/>
                    <a:pt x="2512" y="290"/>
                    <a:pt x="2442" y="219"/>
                  </a:cubicBezTo>
                  <a:cubicBezTo>
                    <a:pt x="2289" y="63"/>
                    <a:pt x="2133" y="0"/>
                    <a:pt x="19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0750;p44">
              <a:extLst>
                <a:ext uri="{FF2B5EF4-FFF2-40B4-BE49-F238E27FC236}">
                  <a16:creationId xmlns:a16="http://schemas.microsoft.com/office/drawing/2014/main" id="{CD0639E4-61A5-B2FC-177D-725D4B20A6D8}"/>
                </a:ext>
              </a:extLst>
            </p:cNvPr>
            <p:cNvSpPr/>
            <p:nvPr/>
          </p:nvSpPr>
          <p:spPr>
            <a:xfrm>
              <a:off x="3619775" y="2555600"/>
              <a:ext cx="29200" cy="38025"/>
            </a:xfrm>
            <a:custGeom>
              <a:avLst/>
              <a:gdLst/>
              <a:ahLst/>
              <a:cxnLst/>
              <a:rect l="l" t="t" r="r" b="b"/>
              <a:pathLst>
                <a:path w="1168" h="1521" extrusionOk="0">
                  <a:moveTo>
                    <a:pt x="109" y="1"/>
                  </a:moveTo>
                  <a:cubicBezTo>
                    <a:pt x="94" y="1"/>
                    <a:pt x="84" y="13"/>
                    <a:pt x="84" y="32"/>
                  </a:cubicBezTo>
                  <a:cubicBezTo>
                    <a:pt x="1" y="199"/>
                    <a:pt x="37" y="282"/>
                    <a:pt x="96" y="437"/>
                  </a:cubicBezTo>
                  <a:cubicBezTo>
                    <a:pt x="168" y="628"/>
                    <a:pt x="156" y="866"/>
                    <a:pt x="275" y="1044"/>
                  </a:cubicBezTo>
                  <a:cubicBezTo>
                    <a:pt x="418" y="1235"/>
                    <a:pt x="811" y="1485"/>
                    <a:pt x="1061" y="1521"/>
                  </a:cubicBezTo>
                  <a:cubicBezTo>
                    <a:pt x="1132" y="1521"/>
                    <a:pt x="1168" y="1461"/>
                    <a:pt x="1156" y="1402"/>
                  </a:cubicBezTo>
                  <a:cubicBezTo>
                    <a:pt x="1108" y="1128"/>
                    <a:pt x="763" y="1032"/>
                    <a:pt x="572" y="866"/>
                  </a:cubicBezTo>
                  <a:cubicBezTo>
                    <a:pt x="406" y="735"/>
                    <a:pt x="263" y="640"/>
                    <a:pt x="239" y="401"/>
                  </a:cubicBezTo>
                  <a:cubicBezTo>
                    <a:pt x="227" y="223"/>
                    <a:pt x="263" y="175"/>
                    <a:pt x="156" y="32"/>
                  </a:cubicBezTo>
                  <a:cubicBezTo>
                    <a:pt x="139" y="10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0751;p44">
              <a:extLst>
                <a:ext uri="{FF2B5EF4-FFF2-40B4-BE49-F238E27FC236}">
                  <a16:creationId xmlns:a16="http://schemas.microsoft.com/office/drawing/2014/main" id="{56987E31-8783-27FA-F42A-0F542734BC54}"/>
                </a:ext>
              </a:extLst>
            </p:cNvPr>
            <p:cNvSpPr/>
            <p:nvPr/>
          </p:nvSpPr>
          <p:spPr>
            <a:xfrm>
              <a:off x="3641625" y="2588150"/>
              <a:ext cx="20000" cy="35975"/>
            </a:xfrm>
            <a:custGeom>
              <a:avLst/>
              <a:gdLst/>
              <a:ahLst/>
              <a:cxnLst/>
              <a:rect l="l" t="t" r="r" b="b"/>
              <a:pathLst>
                <a:path w="800" h="1439" extrusionOk="0">
                  <a:moveTo>
                    <a:pt x="162" y="1"/>
                  </a:moveTo>
                  <a:cubicBezTo>
                    <a:pt x="84" y="1"/>
                    <a:pt x="1" y="96"/>
                    <a:pt x="44" y="171"/>
                  </a:cubicBezTo>
                  <a:cubicBezTo>
                    <a:pt x="115" y="385"/>
                    <a:pt x="246" y="540"/>
                    <a:pt x="294" y="766"/>
                  </a:cubicBezTo>
                  <a:cubicBezTo>
                    <a:pt x="341" y="981"/>
                    <a:pt x="365" y="1159"/>
                    <a:pt x="437" y="1350"/>
                  </a:cubicBezTo>
                  <a:cubicBezTo>
                    <a:pt x="466" y="1413"/>
                    <a:pt x="515" y="1439"/>
                    <a:pt x="566" y="1439"/>
                  </a:cubicBezTo>
                  <a:cubicBezTo>
                    <a:pt x="679" y="1439"/>
                    <a:pt x="800" y="1311"/>
                    <a:pt x="734" y="1171"/>
                  </a:cubicBezTo>
                  <a:cubicBezTo>
                    <a:pt x="579" y="778"/>
                    <a:pt x="651" y="207"/>
                    <a:pt x="187" y="4"/>
                  </a:cubicBezTo>
                  <a:cubicBezTo>
                    <a:pt x="179" y="2"/>
                    <a:pt x="170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0752;p44">
              <a:extLst>
                <a:ext uri="{FF2B5EF4-FFF2-40B4-BE49-F238E27FC236}">
                  <a16:creationId xmlns:a16="http://schemas.microsoft.com/office/drawing/2014/main" id="{68282433-0C35-D53D-F7E0-49B3C3ED7CE3}"/>
                </a:ext>
              </a:extLst>
            </p:cNvPr>
            <p:cNvSpPr/>
            <p:nvPr/>
          </p:nvSpPr>
          <p:spPr>
            <a:xfrm>
              <a:off x="3656700" y="2558625"/>
              <a:ext cx="109850" cy="70225"/>
            </a:xfrm>
            <a:custGeom>
              <a:avLst/>
              <a:gdLst/>
              <a:ahLst/>
              <a:cxnLst/>
              <a:rect l="l" t="t" r="r" b="b"/>
              <a:pathLst>
                <a:path w="4394" h="2809" extrusionOk="0">
                  <a:moveTo>
                    <a:pt x="4340" y="1"/>
                  </a:moveTo>
                  <a:cubicBezTo>
                    <a:pt x="4334" y="1"/>
                    <a:pt x="4328" y="7"/>
                    <a:pt x="4322" y="19"/>
                  </a:cubicBezTo>
                  <a:cubicBezTo>
                    <a:pt x="3703" y="459"/>
                    <a:pt x="3215" y="1090"/>
                    <a:pt x="2572" y="1519"/>
                  </a:cubicBezTo>
                  <a:cubicBezTo>
                    <a:pt x="2239" y="1757"/>
                    <a:pt x="1870" y="2043"/>
                    <a:pt x="1500" y="2233"/>
                  </a:cubicBezTo>
                  <a:cubicBezTo>
                    <a:pt x="1036" y="2483"/>
                    <a:pt x="548" y="2412"/>
                    <a:pt x="72" y="2555"/>
                  </a:cubicBezTo>
                  <a:cubicBezTo>
                    <a:pt x="0" y="2590"/>
                    <a:pt x="12" y="2697"/>
                    <a:pt x="72" y="2709"/>
                  </a:cubicBezTo>
                  <a:cubicBezTo>
                    <a:pt x="281" y="2778"/>
                    <a:pt x="468" y="2809"/>
                    <a:pt x="639" y="2809"/>
                  </a:cubicBezTo>
                  <a:cubicBezTo>
                    <a:pt x="1384" y="2809"/>
                    <a:pt x="1828" y="2234"/>
                    <a:pt x="2477" y="1769"/>
                  </a:cubicBezTo>
                  <a:cubicBezTo>
                    <a:pt x="3215" y="1233"/>
                    <a:pt x="4167" y="1102"/>
                    <a:pt x="4394" y="78"/>
                  </a:cubicBezTo>
                  <a:cubicBezTo>
                    <a:pt x="4394" y="42"/>
                    <a:pt x="4394" y="30"/>
                    <a:pt x="4358" y="19"/>
                  </a:cubicBezTo>
                  <a:cubicBezTo>
                    <a:pt x="4352" y="7"/>
                    <a:pt x="4346" y="1"/>
                    <a:pt x="43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0753;p44">
              <a:extLst>
                <a:ext uri="{FF2B5EF4-FFF2-40B4-BE49-F238E27FC236}">
                  <a16:creationId xmlns:a16="http://schemas.microsoft.com/office/drawing/2014/main" id="{00557CAD-9CD5-B50C-75B1-2099BB3B6382}"/>
                </a:ext>
              </a:extLst>
            </p:cNvPr>
            <p:cNvSpPr/>
            <p:nvPr/>
          </p:nvSpPr>
          <p:spPr>
            <a:xfrm>
              <a:off x="3742725" y="2511075"/>
              <a:ext cx="27100" cy="61000"/>
            </a:xfrm>
            <a:custGeom>
              <a:avLst/>
              <a:gdLst/>
              <a:ahLst/>
              <a:cxnLst/>
              <a:rect l="l" t="t" r="r" b="b"/>
              <a:pathLst>
                <a:path w="1084" h="2440" extrusionOk="0">
                  <a:moveTo>
                    <a:pt x="269" y="0"/>
                  </a:moveTo>
                  <a:cubicBezTo>
                    <a:pt x="261" y="0"/>
                    <a:pt x="254" y="4"/>
                    <a:pt x="250" y="16"/>
                  </a:cubicBezTo>
                  <a:cubicBezTo>
                    <a:pt x="84" y="289"/>
                    <a:pt x="0" y="575"/>
                    <a:pt x="167" y="873"/>
                  </a:cubicBezTo>
                  <a:cubicBezTo>
                    <a:pt x="262" y="1063"/>
                    <a:pt x="429" y="1159"/>
                    <a:pt x="560" y="1301"/>
                  </a:cubicBezTo>
                  <a:cubicBezTo>
                    <a:pt x="857" y="1682"/>
                    <a:pt x="596" y="1980"/>
                    <a:pt x="524" y="2349"/>
                  </a:cubicBezTo>
                  <a:cubicBezTo>
                    <a:pt x="507" y="2401"/>
                    <a:pt x="545" y="2440"/>
                    <a:pt x="591" y="2440"/>
                  </a:cubicBezTo>
                  <a:cubicBezTo>
                    <a:pt x="608" y="2440"/>
                    <a:pt x="627" y="2434"/>
                    <a:pt x="643" y="2421"/>
                  </a:cubicBezTo>
                  <a:cubicBezTo>
                    <a:pt x="917" y="2194"/>
                    <a:pt x="1084" y="1730"/>
                    <a:pt x="941" y="1385"/>
                  </a:cubicBezTo>
                  <a:cubicBezTo>
                    <a:pt x="846" y="1170"/>
                    <a:pt x="679" y="1063"/>
                    <a:pt x="524" y="932"/>
                  </a:cubicBezTo>
                  <a:cubicBezTo>
                    <a:pt x="191" y="647"/>
                    <a:pt x="143" y="444"/>
                    <a:pt x="286" y="27"/>
                  </a:cubicBezTo>
                  <a:cubicBezTo>
                    <a:pt x="302" y="19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0754;p44">
              <a:extLst>
                <a:ext uri="{FF2B5EF4-FFF2-40B4-BE49-F238E27FC236}">
                  <a16:creationId xmlns:a16="http://schemas.microsoft.com/office/drawing/2014/main" id="{2771B1F8-9A8B-25FA-5F8C-B71AECAC9027}"/>
                </a:ext>
              </a:extLst>
            </p:cNvPr>
            <p:cNvSpPr/>
            <p:nvPr/>
          </p:nvSpPr>
          <p:spPr>
            <a:xfrm>
              <a:off x="3923675" y="3498475"/>
              <a:ext cx="70300" cy="54875"/>
            </a:xfrm>
            <a:custGeom>
              <a:avLst/>
              <a:gdLst/>
              <a:ahLst/>
              <a:cxnLst/>
              <a:rect l="l" t="t" r="r" b="b"/>
              <a:pathLst>
                <a:path w="2812" h="2195" extrusionOk="0">
                  <a:moveTo>
                    <a:pt x="2609" y="1"/>
                  </a:moveTo>
                  <a:cubicBezTo>
                    <a:pt x="2430" y="12"/>
                    <a:pt x="2359" y="143"/>
                    <a:pt x="2251" y="262"/>
                  </a:cubicBezTo>
                  <a:cubicBezTo>
                    <a:pt x="2061" y="477"/>
                    <a:pt x="1847" y="667"/>
                    <a:pt x="1644" y="858"/>
                  </a:cubicBezTo>
                  <a:cubicBezTo>
                    <a:pt x="1228" y="1227"/>
                    <a:pt x="704" y="1691"/>
                    <a:pt x="168" y="1870"/>
                  </a:cubicBezTo>
                  <a:cubicBezTo>
                    <a:pt x="0" y="1948"/>
                    <a:pt x="63" y="2195"/>
                    <a:pt x="230" y="2195"/>
                  </a:cubicBezTo>
                  <a:cubicBezTo>
                    <a:pt x="240" y="2195"/>
                    <a:pt x="252" y="2193"/>
                    <a:pt x="263" y="2191"/>
                  </a:cubicBezTo>
                  <a:cubicBezTo>
                    <a:pt x="858" y="2048"/>
                    <a:pt x="1323" y="1667"/>
                    <a:pt x="1763" y="1263"/>
                  </a:cubicBezTo>
                  <a:cubicBezTo>
                    <a:pt x="2013" y="1036"/>
                    <a:pt x="2811" y="465"/>
                    <a:pt x="2716" y="72"/>
                  </a:cubicBezTo>
                  <a:cubicBezTo>
                    <a:pt x="2704" y="24"/>
                    <a:pt x="2656" y="1"/>
                    <a:pt x="26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0755;p44">
              <a:extLst>
                <a:ext uri="{FF2B5EF4-FFF2-40B4-BE49-F238E27FC236}">
                  <a16:creationId xmlns:a16="http://schemas.microsoft.com/office/drawing/2014/main" id="{6D9D18C0-579D-43D4-FF22-24FACDBBF51A}"/>
                </a:ext>
              </a:extLst>
            </p:cNvPr>
            <p:cNvSpPr/>
            <p:nvPr/>
          </p:nvSpPr>
          <p:spPr>
            <a:xfrm>
              <a:off x="3979350" y="3424950"/>
              <a:ext cx="24075" cy="79000"/>
            </a:xfrm>
            <a:custGeom>
              <a:avLst/>
              <a:gdLst/>
              <a:ahLst/>
              <a:cxnLst/>
              <a:rect l="l" t="t" r="r" b="b"/>
              <a:pathLst>
                <a:path w="963" h="3160" extrusionOk="0">
                  <a:moveTo>
                    <a:pt x="888" y="0"/>
                  </a:moveTo>
                  <a:cubicBezTo>
                    <a:pt x="874" y="0"/>
                    <a:pt x="860" y="4"/>
                    <a:pt x="846" y="13"/>
                  </a:cubicBezTo>
                  <a:cubicBezTo>
                    <a:pt x="417" y="215"/>
                    <a:pt x="191" y="703"/>
                    <a:pt x="120" y="1156"/>
                  </a:cubicBezTo>
                  <a:cubicBezTo>
                    <a:pt x="1" y="1834"/>
                    <a:pt x="536" y="2370"/>
                    <a:pt x="263" y="3049"/>
                  </a:cubicBezTo>
                  <a:cubicBezTo>
                    <a:pt x="239" y="3112"/>
                    <a:pt x="300" y="3160"/>
                    <a:pt x="357" y="3160"/>
                  </a:cubicBezTo>
                  <a:cubicBezTo>
                    <a:pt x="386" y="3160"/>
                    <a:pt x="413" y="3148"/>
                    <a:pt x="429" y="3120"/>
                  </a:cubicBezTo>
                  <a:cubicBezTo>
                    <a:pt x="656" y="2715"/>
                    <a:pt x="608" y="2370"/>
                    <a:pt x="536" y="1930"/>
                  </a:cubicBezTo>
                  <a:cubicBezTo>
                    <a:pt x="465" y="1513"/>
                    <a:pt x="441" y="1156"/>
                    <a:pt x="644" y="751"/>
                  </a:cubicBezTo>
                  <a:cubicBezTo>
                    <a:pt x="739" y="525"/>
                    <a:pt x="894" y="322"/>
                    <a:pt x="953" y="84"/>
                  </a:cubicBezTo>
                  <a:cubicBezTo>
                    <a:pt x="962" y="39"/>
                    <a:pt x="930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0756;p44">
              <a:extLst>
                <a:ext uri="{FF2B5EF4-FFF2-40B4-BE49-F238E27FC236}">
                  <a16:creationId xmlns:a16="http://schemas.microsoft.com/office/drawing/2014/main" id="{53E05452-8B78-9C8A-8B36-BABBBEAFBFB4}"/>
                </a:ext>
              </a:extLst>
            </p:cNvPr>
            <p:cNvSpPr/>
            <p:nvPr/>
          </p:nvSpPr>
          <p:spPr>
            <a:xfrm>
              <a:off x="3999300" y="3359375"/>
              <a:ext cx="80100" cy="67825"/>
            </a:xfrm>
            <a:custGeom>
              <a:avLst/>
              <a:gdLst/>
              <a:ahLst/>
              <a:cxnLst/>
              <a:rect l="l" t="t" r="r" b="b"/>
              <a:pathLst>
                <a:path w="3204" h="2713" extrusionOk="0">
                  <a:moveTo>
                    <a:pt x="2914" y="1"/>
                  </a:moveTo>
                  <a:cubicBezTo>
                    <a:pt x="2405" y="1"/>
                    <a:pt x="1657" y="595"/>
                    <a:pt x="1358" y="814"/>
                  </a:cubicBezTo>
                  <a:cubicBezTo>
                    <a:pt x="834" y="1219"/>
                    <a:pt x="0" y="1921"/>
                    <a:pt x="48" y="2659"/>
                  </a:cubicBezTo>
                  <a:cubicBezTo>
                    <a:pt x="56" y="2691"/>
                    <a:pt x="96" y="2712"/>
                    <a:pt x="128" y="2712"/>
                  </a:cubicBezTo>
                  <a:cubicBezTo>
                    <a:pt x="145" y="2712"/>
                    <a:pt x="159" y="2707"/>
                    <a:pt x="167" y="2695"/>
                  </a:cubicBezTo>
                  <a:cubicBezTo>
                    <a:pt x="679" y="2136"/>
                    <a:pt x="989" y="1528"/>
                    <a:pt x="1596" y="1064"/>
                  </a:cubicBezTo>
                  <a:cubicBezTo>
                    <a:pt x="1929" y="826"/>
                    <a:pt x="2263" y="623"/>
                    <a:pt x="2620" y="469"/>
                  </a:cubicBezTo>
                  <a:cubicBezTo>
                    <a:pt x="2846" y="385"/>
                    <a:pt x="3072" y="350"/>
                    <a:pt x="3191" y="135"/>
                  </a:cubicBezTo>
                  <a:cubicBezTo>
                    <a:pt x="3203" y="100"/>
                    <a:pt x="3191" y="88"/>
                    <a:pt x="3179" y="76"/>
                  </a:cubicBezTo>
                  <a:cubicBezTo>
                    <a:pt x="3104" y="23"/>
                    <a:pt x="3013" y="1"/>
                    <a:pt x="29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0757;p44">
              <a:extLst>
                <a:ext uri="{FF2B5EF4-FFF2-40B4-BE49-F238E27FC236}">
                  <a16:creationId xmlns:a16="http://schemas.microsoft.com/office/drawing/2014/main" id="{5C9026FC-28CD-2A2B-22D1-D385FC7448DB}"/>
                </a:ext>
              </a:extLst>
            </p:cNvPr>
            <p:cNvSpPr/>
            <p:nvPr/>
          </p:nvSpPr>
          <p:spPr>
            <a:xfrm>
              <a:off x="4068050" y="3361925"/>
              <a:ext cx="124150" cy="38950"/>
            </a:xfrm>
            <a:custGeom>
              <a:avLst/>
              <a:gdLst/>
              <a:ahLst/>
              <a:cxnLst/>
              <a:rect l="l" t="t" r="r" b="b"/>
              <a:pathLst>
                <a:path w="4966" h="1558" extrusionOk="0">
                  <a:moveTo>
                    <a:pt x="1229" y="0"/>
                  </a:moveTo>
                  <a:cubicBezTo>
                    <a:pt x="823" y="0"/>
                    <a:pt x="415" y="72"/>
                    <a:pt x="1" y="212"/>
                  </a:cubicBezTo>
                  <a:cubicBezTo>
                    <a:pt x="13" y="212"/>
                    <a:pt x="13" y="236"/>
                    <a:pt x="25" y="236"/>
                  </a:cubicBezTo>
                  <a:cubicBezTo>
                    <a:pt x="906" y="283"/>
                    <a:pt x="1668" y="331"/>
                    <a:pt x="2513" y="664"/>
                  </a:cubicBezTo>
                  <a:cubicBezTo>
                    <a:pt x="3239" y="950"/>
                    <a:pt x="4096" y="1545"/>
                    <a:pt x="4894" y="1557"/>
                  </a:cubicBezTo>
                  <a:cubicBezTo>
                    <a:pt x="4918" y="1557"/>
                    <a:pt x="4966" y="1522"/>
                    <a:pt x="4930" y="1486"/>
                  </a:cubicBezTo>
                  <a:cubicBezTo>
                    <a:pt x="4430" y="831"/>
                    <a:pt x="3251" y="521"/>
                    <a:pt x="2489" y="236"/>
                  </a:cubicBezTo>
                  <a:cubicBezTo>
                    <a:pt x="2070" y="78"/>
                    <a:pt x="1651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0758;p44">
              <a:extLst>
                <a:ext uri="{FF2B5EF4-FFF2-40B4-BE49-F238E27FC236}">
                  <a16:creationId xmlns:a16="http://schemas.microsoft.com/office/drawing/2014/main" id="{ADC01D68-65E1-9B75-3F47-E7BCEF963280}"/>
                </a:ext>
              </a:extLst>
            </p:cNvPr>
            <p:cNvSpPr/>
            <p:nvPr/>
          </p:nvSpPr>
          <p:spPr>
            <a:xfrm>
              <a:off x="4180625" y="3396650"/>
              <a:ext cx="132000" cy="106525"/>
            </a:xfrm>
            <a:custGeom>
              <a:avLst/>
              <a:gdLst/>
              <a:ahLst/>
              <a:cxnLst/>
              <a:rect l="l" t="t" r="r" b="b"/>
              <a:pathLst>
                <a:path w="5280" h="4261" extrusionOk="0">
                  <a:moveTo>
                    <a:pt x="95" y="1"/>
                  </a:moveTo>
                  <a:cubicBezTo>
                    <a:pt x="31" y="1"/>
                    <a:pt x="1" y="99"/>
                    <a:pt x="46" y="145"/>
                  </a:cubicBezTo>
                  <a:cubicBezTo>
                    <a:pt x="451" y="478"/>
                    <a:pt x="760" y="907"/>
                    <a:pt x="1177" y="1228"/>
                  </a:cubicBezTo>
                  <a:cubicBezTo>
                    <a:pt x="1558" y="1526"/>
                    <a:pt x="2022" y="1752"/>
                    <a:pt x="2475" y="1954"/>
                  </a:cubicBezTo>
                  <a:cubicBezTo>
                    <a:pt x="3606" y="2490"/>
                    <a:pt x="4558" y="2859"/>
                    <a:pt x="4951" y="4145"/>
                  </a:cubicBezTo>
                  <a:cubicBezTo>
                    <a:pt x="4979" y="4222"/>
                    <a:pt x="5051" y="4260"/>
                    <a:pt x="5121" y="4260"/>
                  </a:cubicBezTo>
                  <a:cubicBezTo>
                    <a:pt x="5202" y="4260"/>
                    <a:pt x="5279" y="4207"/>
                    <a:pt x="5273" y="4097"/>
                  </a:cubicBezTo>
                  <a:cubicBezTo>
                    <a:pt x="5189" y="2907"/>
                    <a:pt x="4154" y="2300"/>
                    <a:pt x="3189" y="1859"/>
                  </a:cubicBezTo>
                  <a:cubicBezTo>
                    <a:pt x="2594" y="1585"/>
                    <a:pt x="1951" y="1335"/>
                    <a:pt x="1439" y="930"/>
                  </a:cubicBezTo>
                  <a:cubicBezTo>
                    <a:pt x="998" y="585"/>
                    <a:pt x="701" y="73"/>
                    <a:pt x="105" y="2"/>
                  </a:cubicBezTo>
                  <a:cubicBezTo>
                    <a:pt x="102" y="1"/>
                    <a:pt x="98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0759;p44">
              <a:extLst>
                <a:ext uri="{FF2B5EF4-FFF2-40B4-BE49-F238E27FC236}">
                  <a16:creationId xmlns:a16="http://schemas.microsoft.com/office/drawing/2014/main" id="{9B83568E-7151-FED9-9587-8DF443B00741}"/>
                </a:ext>
              </a:extLst>
            </p:cNvPr>
            <p:cNvSpPr/>
            <p:nvPr/>
          </p:nvSpPr>
          <p:spPr>
            <a:xfrm>
              <a:off x="4305300" y="3496100"/>
              <a:ext cx="95125" cy="38775"/>
            </a:xfrm>
            <a:custGeom>
              <a:avLst/>
              <a:gdLst/>
              <a:ahLst/>
              <a:cxnLst/>
              <a:rect l="l" t="t" r="r" b="b"/>
              <a:pathLst>
                <a:path w="3805" h="1551" extrusionOk="0">
                  <a:moveTo>
                    <a:pt x="83" y="0"/>
                  </a:moveTo>
                  <a:lnTo>
                    <a:pt x="83" y="0"/>
                  </a:lnTo>
                  <a:cubicBezTo>
                    <a:pt x="0" y="500"/>
                    <a:pt x="405" y="631"/>
                    <a:pt x="833" y="631"/>
                  </a:cubicBezTo>
                  <a:cubicBezTo>
                    <a:pt x="1322" y="643"/>
                    <a:pt x="1691" y="596"/>
                    <a:pt x="2167" y="810"/>
                  </a:cubicBezTo>
                  <a:cubicBezTo>
                    <a:pt x="2667" y="1012"/>
                    <a:pt x="3084" y="1477"/>
                    <a:pt x="3596" y="1548"/>
                  </a:cubicBezTo>
                  <a:cubicBezTo>
                    <a:pt x="3606" y="1550"/>
                    <a:pt x="3617" y="1551"/>
                    <a:pt x="3627" y="1551"/>
                  </a:cubicBezTo>
                  <a:cubicBezTo>
                    <a:pt x="3748" y="1551"/>
                    <a:pt x="3805" y="1422"/>
                    <a:pt x="3739" y="1334"/>
                  </a:cubicBezTo>
                  <a:cubicBezTo>
                    <a:pt x="3334" y="858"/>
                    <a:pt x="2465" y="465"/>
                    <a:pt x="1869" y="286"/>
                  </a:cubicBezTo>
                  <a:cubicBezTo>
                    <a:pt x="1793" y="268"/>
                    <a:pt x="1701" y="262"/>
                    <a:pt x="1601" y="262"/>
                  </a:cubicBezTo>
                  <a:cubicBezTo>
                    <a:pt x="1382" y="262"/>
                    <a:pt x="1118" y="291"/>
                    <a:pt x="869" y="291"/>
                  </a:cubicBezTo>
                  <a:cubicBezTo>
                    <a:pt x="535" y="291"/>
                    <a:pt x="226" y="24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0760;p44">
              <a:extLst>
                <a:ext uri="{FF2B5EF4-FFF2-40B4-BE49-F238E27FC236}">
                  <a16:creationId xmlns:a16="http://schemas.microsoft.com/office/drawing/2014/main" id="{9A76DF72-76EC-0804-A06B-7600BC4EA7A8}"/>
                </a:ext>
              </a:extLst>
            </p:cNvPr>
            <p:cNvSpPr/>
            <p:nvPr/>
          </p:nvSpPr>
          <p:spPr>
            <a:xfrm>
              <a:off x="3889425" y="2500025"/>
              <a:ext cx="34600" cy="53125"/>
            </a:xfrm>
            <a:custGeom>
              <a:avLst/>
              <a:gdLst/>
              <a:ahLst/>
              <a:cxnLst/>
              <a:rect l="l" t="t" r="r" b="b"/>
              <a:pathLst>
                <a:path w="1384" h="2125" extrusionOk="0">
                  <a:moveTo>
                    <a:pt x="1285" y="1"/>
                  </a:moveTo>
                  <a:cubicBezTo>
                    <a:pt x="1277" y="1"/>
                    <a:pt x="1270" y="2"/>
                    <a:pt x="1264" y="5"/>
                  </a:cubicBezTo>
                  <a:cubicBezTo>
                    <a:pt x="1109" y="77"/>
                    <a:pt x="1109" y="160"/>
                    <a:pt x="1038" y="303"/>
                  </a:cubicBezTo>
                  <a:cubicBezTo>
                    <a:pt x="931" y="493"/>
                    <a:pt x="812" y="696"/>
                    <a:pt x="704" y="886"/>
                  </a:cubicBezTo>
                  <a:cubicBezTo>
                    <a:pt x="514" y="1243"/>
                    <a:pt x="323" y="1577"/>
                    <a:pt x="73" y="1910"/>
                  </a:cubicBezTo>
                  <a:cubicBezTo>
                    <a:pt x="1" y="2010"/>
                    <a:pt x="123" y="2125"/>
                    <a:pt x="238" y="2125"/>
                  </a:cubicBezTo>
                  <a:cubicBezTo>
                    <a:pt x="273" y="2125"/>
                    <a:pt x="307" y="2114"/>
                    <a:pt x="335" y="2089"/>
                  </a:cubicBezTo>
                  <a:cubicBezTo>
                    <a:pt x="645" y="1827"/>
                    <a:pt x="847" y="1446"/>
                    <a:pt x="990" y="1077"/>
                  </a:cubicBezTo>
                  <a:lnTo>
                    <a:pt x="1216" y="493"/>
                  </a:lnTo>
                  <a:cubicBezTo>
                    <a:pt x="1276" y="315"/>
                    <a:pt x="1383" y="219"/>
                    <a:pt x="1335" y="41"/>
                  </a:cubicBezTo>
                  <a:cubicBezTo>
                    <a:pt x="1335" y="14"/>
                    <a:pt x="1309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0761;p44">
              <a:extLst>
                <a:ext uri="{FF2B5EF4-FFF2-40B4-BE49-F238E27FC236}">
                  <a16:creationId xmlns:a16="http://schemas.microsoft.com/office/drawing/2014/main" id="{C3258C8E-5F3C-AEBB-E704-A16F0643FF6D}"/>
                </a:ext>
              </a:extLst>
            </p:cNvPr>
            <p:cNvSpPr/>
            <p:nvPr/>
          </p:nvSpPr>
          <p:spPr>
            <a:xfrm>
              <a:off x="3922575" y="2394600"/>
              <a:ext cx="80300" cy="116750"/>
            </a:xfrm>
            <a:custGeom>
              <a:avLst/>
              <a:gdLst/>
              <a:ahLst/>
              <a:cxnLst/>
              <a:rect l="l" t="t" r="r" b="b"/>
              <a:pathLst>
                <a:path w="3212" h="4670" extrusionOk="0">
                  <a:moveTo>
                    <a:pt x="3084" y="0"/>
                  </a:moveTo>
                  <a:cubicBezTo>
                    <a:pt x="3048" y="0"/>
                    <a:pt x="3011" y="17"/>
                    <a:pt x="2986" y="55"/>
                  </a:cubicBezTo>
                  <a:cubicBezTo>
                    <a:pt x="2403" y="900"/>
                    <a:pt x="1903" y="1912"/>
                    <a:pt x="1510" y="2865"/>
                  </a:cubicBezTo>
                  <a:lnTo>
                    <a:pt x="1105" y="3853"/>
                  </a:lnTo>
                  <a:cubicBezTo>
                    <a:pt x="1069" y="3936"/>
                    <a:pt x="950" y="4294"/>
                    <a:pt x="902" y="4329"/>
                  </a:cubicBezTo>
                  <a:cubicBezTo>
                    <a:pt x="880" y="4339"/>
                    <a:pt x="854" y="4344"/>
                    <a:pt x="826" y="4344"/>
                  </a:cubicBezTo>
                  <a:cubicBezTo>
                    <a:pt x="640" y="4344"/>
                    <a:pt x="351" y="4155"/>
                    <a:pt x="112" y="4155"/>
                  </a:cubicBezTo>
                  <a:cubicBezTo>
                    <a:pt x="85" y="4155"/>
                    <a:pt x="59" y="4157"/>
                    <a:pt x="33" y="4163"/>
                  </a:cubicBezTo>
                  <a:cubicBezTo>
                    <a:pt x="31" y="4161"/>
                    <a:pt x="28" y="4161"/>
                    <a:pt x="26" y="4161"/>
                  </a:cubicBezTo>
                  <a:cubicBezTo>
                    <a:pt x="7" y="4161"/>
                    <a:pt x="0" y="4201"/>
                    <a:pt x="21" y="4222"/>
                  </a:cubicBezTo>
                  <a:cubicBezTo>
                    <a:pt x="171" y="4412"/>
                    <a:pt x="489" y="4669"/>
                    <a:pt x="771" y="4669"/>
                  </a:cubicBezTo>
                  <a:cubicBezTo>
                    <a:pt x="824" y="4669"/>
                    <a:pt x="877" y="4660"/>
                    <a:pt x="926" y="4639"/>
                  </a:cubicBezTo>
                  <a:cubicBezTo>
                    <a:pt x="1272" y="4496"/>
                    <a:pt x="1450" y="3853"/>
                    <a:pt x="1581" y="3555"/>
                  </a:cubicBezTo>
                  <a:cubicBezTo>
                    <a:pt x="1855" y="2960"/>
                    <a:pt x="2117" y="2365"/>
                    <a:pt x="2438" y="1781"/>
                  </a:cubicBezTo>
                  <a:cubicBezTo>
                    <a:pt x="2712" y="1257"/>
                    <a:pt x="3057" y="745"/>
                    <a:pt x="3188" y="150"/>
                  </a:cubicBezTo>
                  <a:cubicBezTo>
                    <a:pt x="3212" y="58"/>
                    <a:pt x="3150" y="0"/>
                    <a:pt x="30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0762;p44">
              <a:extLst>
                <a:ext uri="{FF2B5EF4-FFF2-40B4-BE49-F238E27FC236}">
                  <a16:creationId xmlns:a16="http://schemas.microsoft.com/office/drawing/2014/main" id="{E401FAAC-3F6F-F66D-FE70-2E2BC6557144}"/>
                </a:ext>
              </a:extLst>
            </p:cNvPr>
            <p:cNvSpPr/>
            <p:nvPr/>
          </p:nvSpPr>
          <p:spPr>
            <a:xfrm>
              <a:off x="4001975" y="2389150"/>
              <a:ext cx="1725" cy="1175"/>
            </a:xfrm>
            <a:custGeom>
              <a:avLst/>
              <a:gdLst/>
              <a:ahLst/>
              <a:cxnLst/>
              <a:rect l="l" t="t" r="r" b="b"/>
              <a:pathLst>
                <a:path w="69" h="47" extrusionOk="0">
                  <a:moveTo>
                    <a:pt x="59" y="1"/>
                  </a:moveTo>
                  <a:cubicBezTo>
                    <a:pt x="56" y="1"/>
                    <a:pt x="52" y="4"/>
                    <a:pt x="48" y="11"/>
                  </a:cubicBezTo>
                  <a:lnTo>
                    <a:pt x="12" y="35"/>
                  </a:lnTo>
                  <a:cubicBezTo>
                    <a:pt x="1" y="35"/>
                    <a:pt x="12" y="47"/>
                    <a:pt x="36" y="47"/>
                  </a:cubicBezTo>
                  <a:lnTo>
                    <a:pt x="60" y="23"/>
                  </a:lnTo>
                  <a:cubicBezTo>
                    <a:pt x="68" y="15"/>
                    <a:pt x="65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0763;p44">
              <a:extLst>
                <a:ext uri="{FF2B5EF4-FFF2-40B4-BE49-F238E27FC236}">
                  <a16:creationId xmlns:a16="http://schemas.microsoft.com/office/drawing/2014/main" id="{68471B46-99A6-AB04-AD95-2C614CAC8889}"/>
                </a:ext>
              </a:extLst>
            </p:cNvPr>
            <p:cNvSpPr/>
            <p:nvPr/>
          </p:nvSpPr>
          <p:spPr>
            <a:xfrm>
              <a:off x="4001550" y="2377800"/>
              <a:ext cx="45100" cy="45575"/>
            </a:xfrm>
            <a:custGeom>
              <a:avLst/>
              <a:gdLst/>
              <a:ahLst/>
              <a:cxnLst/>
              <a:rect l="l" t="t" r="r" b="b"/>
              <a:pathLst>
                <a:path w="1804" h="1823" extrusionOk="0">
                  <a:moveTo>
                    <a:pt x="482" y="1"/>
                  </a:moveTo>
                  <a:cubicBezTo>
                    <a:pt x="184" y="13"/>
                    <a:pt x="137" y="239"/>
                    <a:pt x="18" y="465"/>
                  </a:cubicBezTo>
                  <a:cubicBezTo>
                    <a:pt x="1" y="490"/>
                    <a:pt x="14" y="515"/>
                    <a:pt x="35" y="515"/>
                  </a:cubicBezTo>
                  <a:cubicBezTo>
                    <a:pt x="44" y="515"/>
                    <a:pt x="55" y="511"/>
                    <a:pt x="65" y="501"/>
                  </a:cubicBezTo>
                  <a:cubicBezTo>
                    <a:pt x="181" y="346"/>
                    <a:pt x="304" y="285"/>
                    <a:pt x="425" y="285"/>
                  </a:cubicBezTo>
                  <a:cubicBezTo>
                    <a:pt x="704" y="285"/>
                    <a:pt x="975" y="609"/>
                    <a:pt x="1125" y="858"/>
                  </a:cubicBezTo>
                  <a:cubicBezTo>
                    <a:pt x="1303" y="1144"/>
                    <a:pt x="1434" y="1632"/>
                    <a:pt x="1732" y="1810"/>
                  </a:cubicBezTo>
                  <a:cubicBezTo>
                    <a:pt x="1744" y="1819"/>
                    <a:pt x="1754" y="1823"/>
                    <a:pt x="1763" y="1823"/>
                  </a:cubicBezTo>
                  <a:cubicBezTo>
                    <a:pt x="1790" y="1823"/>
                    <a:pt x="1803" y="1787"/>
                    <a:pt x="1803" y="1751"/>
                  </a:cubicBezTo>
                  <a:cubicBezTo>
                    <a:pt x="1780" y="1513"/>
                    <a:pt x="1601" y="1275"/>
                    <a:pt x="1494" y="1072"/>
                  </a:cubicBezTo>
                  <a:cubicBezTo>
                    <a:pt x="1363" y="798"/>
                    <a:pt x="1208" y="536"/>
                    <a:pt x="1006" y="298"/>
                  </a:cubicBezTo>
                  <a:cubicBezTo>
                    <a:pt x="863" y="132"/>
                    <a:pt x="708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0764;p44">
              <a:extLst>
                <a:ext uri="{FF2B5EF4-FFF2-40B4-BE49-F238E27FC236}">
                  <a16:creationId xmlns:a16="http://schemas.microsoft.com/office/drawing/2014/main" id="{627D9700-395E-B49F-946F-D6CBEC59B8C0}"/>
                </a:ext>
              </a:extLst>
            </p:cNvPr>
            <p:cNvSpPr/>
            <p:nvPr/>
          </p:nvSpPr>
          <p:spPr>
            <a:xfrm>
              <a:off x="4053850" y="2441425"/>
              <a:ext cx="1975" cy="1950"/>
            </a:xfrm>
            <a:custGeom>
              <a:avLst/>
              <a:gdLst/>
              <a:ahLst/>
              <a:cxnLst/>
              <a:rect l="l" t="t" r="r" b="b"/>
              <a:pathLst>
                <a:path w="79" h="78" extrusionOk="0">
                  <a:moveTo>
                    <a:pt x="24" y="0"/>
                  </a:moveTo>
                  <a:cubicBezTo>
                    <a:pt x="10" y="0"/>
                    <a:pt x="1" y="23"/>
                    <a:pt x="9" y="39"/>
                  </a:cubicBezTo>
                  <a:lnTo>
                    <a:pt x="45" y="75"/>
                  </a:lnTo>
                  <a:cubicBezTo>
                    <a:pt x="47" y="77"/>
                    <a:pt x="48" y="77"/>
                    <a:pt x="50" y="77"/>
                  </a:cubicBezTo>
                  <a:cubicBezTo>
                    <a:pt x="63" y="77"/>
                    <a:pt x="79" y="50"/>
                    <a:pt x="69" y="39"/>
                  </a:cubicBezTo>
                  <a:lnTo>
                    <a:pt x="45" y="15"/>
                  </a:lnTo>
                  <a:cubicBezTo>
                    <a:pt x="38" y="5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0765;p44">
              <a:extLst>
                <a:ext uri="{FF2B5EF4-FFF2-40B4-BE49-F238E27FC236}">
                  <a16:creationId xmlns:a16="http://schemas.microsoft.com/office/drawing/2014/main" id="{33936701-3F12-4EFD-C87D-B53A47C52722}"/>
                </a:ext>
              </a:extLst>
            </p:cNvPr>
            <p:cNvSpPr/>
            <p:nvPr/>
          </p:nvSpPr>
          <p:spPr>
            <a:xfrm>
              <a:off x="4039850" y="2422150"/>
              <a:ext cx="27175" cy="29150"/>
            </a:xfrm>
            <a:custGeom>
              <a:avLst/>
              <a:gdLst/>
              <a:ahLst/>
              <a:cxnLst/>
              <a:rect l="l" t="t" r="r" b="b"/>
              <a:pathLst>
                <a:path w="1087" h="1166" extrusionOk="0">
                  <a:moveTo>
                    <a:pt x="114" y="1"/>
                  </a:moveTo>
                  <a:cubicBezTo>
                    <a:pt x="53" y="1"/>
                    <a:pt x="0" y="82"/>
                    <a:pt x="69" y="132"/>
                  </a:cubicBezTo>
                  <a:cubicBezTo>
                    <a:pt x="260" y="274"/>
                    <a:pt x="367" y="501"/>
                    <a:pt x="498" y="691"/>
                  </a:cubicBezTo>
                  <a:cubicBezTo>
                    <a:pt x="605" y="858"/>
                    <a:pt x="724" y="1084"/>
                    <a:pt x="914" y="1156"/>
                  </a:cubicBezTo>
                  <a:cubicBezTo>
                    <a:pt x="930" y="1163"/>
                    <a:pt x="945" y="1166"/>
                    <a:pt x="959" y="1166"/>
                  </a:cubicBezTo>
                  <a:cubicBezTo>
                    <a:pt x="1040" y="1166"/>
                    <a:pt x="1086" y="1058"/>
                    <a:pt x="1045" y="977"/>
                  </a:cubicBezTo>
                  <a:cubicBezTo>
                    <a:pt x="998" y="894"/>
                    <a:pt x="914" y="810"/>
                    <a:pt x="855" y="739"/>
                  </a:cubicBezTo>
                  <a:cubicBezTo>
                    <a:pt x="783" y="655"/>
                    <a:pt x="700" y="548"/>
                    <a:pt x="629" y="453"/>
                  </a:cubicBezTo>
                  <a:cubicBezTo>
                    <a:pt x="498" y="298"/>
                    <a:pt x="343" y="120"/>
                    <a:pt x="152" y="13"/>
                  </a:cubicBezTo>
                  <a:cubicBezTo>
                    <a:pt x="140" y="4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0766;p44">
              <a:extLst>
                <a:ext uri="{FF2B5EF4-FFF2-40B4-BE49-F238E27FC236}">
                  <a16:creationId xmlns:a16="http://schemas.microsoft.com/office/drawing/2014/main" id="{37EF78FA-7723-D869-C32D-09FA65EBA919}"/>
                </a:ext>
              </a:extLst>
            </p:cNvPr>
            <p:cNvSpPr/>
            <p:nvPr/>
          </p:nvSpPr>
          <p:spPr>
            <a:xfrm>
              <a:off x="4064900" y="2448325"/>
              <a:ext cx="4975" cy="3925"/>
            </a:xfrm>
            <a:custGeom>
              <a:avLst/>
              <a:gdLst/>
              <a:ahLst/>
              <a:cxnLst/>
              <a:rect l="l" t="t" r="r" b="b"/>
              <a:pathLst>
                <a:path w="199" h="157" extrusionOk="0">
                  <a:moveTo>
                    <a:pt x="67" y="1"/>
                  </a:moveTo>
                  <a:cubicBezTo>
                    <a:pt x="63" y="1"/>
                    <a:pt x="59" y="1"/>
                    <a:pt x="55" y="1"/>
                  </a:cubicBezTo>
                  <a:cubicBezTo>
                    <a:pt x="15" y="13"/>
                    <a:pt x="0" y="49"/>
                    <a:pt x="5" y="82"/>
                  </a:cubicBezTo>
                  <a:lnTo>
                    <a:pt x="5" y="82"/>
                  </a:lnTo>
                  <a:cubicBezTo>
                    <a:pt x="0" y="115"/>
                    <a:pt x="15" y="150"/>
                    <a:pt x="55" y="156"/>
                  </a:cubicBezTo>
                  <a:lnTo>
                    <a:pt x="79" y="156"/>
                  </a:lnTo>
                  <a:cubicBezTo>
                    <a:pt x="95" y="156"/>
                    <a:pt x="108" y="152"/>
                    <a:pt x="118" y="144"/>
                  </a:cubicBezTo>
                  <a:lnTo>
                    <a:pt x="139" y="144"/>
                  </a:lnTo>
                  <a:cubicBezTo>
                    <a:pt x="198" y="120"/>
                    <a:pt x="198" y="37"/>
                    <a:pt x="139" y="25"/>
                  </a:cubicBezTo>
                  <a:lnTo>
                    <a:pt x="127" y="25"/>
                  </a:lnTo>
                  <a:cubicBezTo>
                    <a:pt x="114" y="11"/>
                    <a:pt x="94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0767;p44">
              <a:extLst>
                <a:ext uri="{FF2B5EF4-FFF2-40B4-BE49-F238E27FC236}">
                  <a16:creationId xmlns:a16="http://schemas.microsoft.com/office/drawing/2014/main" id="{E8CCAF67-A224-2464-E717-3E8E4176A684}"/>
                </a:ext>
              </a:extLst>
            </p:cNvPr>
            <p:cNvSpPr/>
            <p:nvPr/>
          </p:nvSpPr>
          <p:spPr>
            <a:xfrm>
              <a:off x="4065275" y="2432700"/>
              <a:ext cx="16500" cy="18625"/>
            </a:xfrm>
            <a:custGeom>
              <a:avLst/>
              <a:gdLst/>
              <a:ahLst/>
              <a:cxnLst/>
              <a:rect l="l" t="t" r="r" b="b"/>
              <a:pathLst>
                <a:path w="660" h="745" extrusionOk="0">
                  <a:moveTo>
                    <a:pt x="480" y="0"/>
                  </a:moveTo>
                  <a:cubicBezTo>
                    <a:pt x="461" y="0"/>
                    <a:pt x="441" y="6"/>
                    <a:pt x="421" y="19"/>
                  </a:cubicBezTo>
                  <a:cubicBezTo>
                    <a:pt x="314" y="79"/>
                    <a:pt x="267" y="222"/>
                    <a:pt x="207" y="329"/>
                  </a:cubicBezTo>
                  <a:cubicBezTo>
                    <a:pt x="147" y="448"/>
                    <a:pt x="100" y="567"/>
                    <a:pt x="28" y="674"/>
                  </a:cubicBezTo>
                  <a:cubicBezTo>
                    <a:pt x="0" y="702"/>
                    <a:pt x="38" y="745"/>
                    <a:pt x="67" y="745"/>
                  </a:cubicBezTo>
                  <a:cubicBezTo>
                    <a:pt x="75" y="745"/>
                    <a:pt x="83" y="741"/>
                    <a:pt x="88" y="734"/>
                  </a:cubicBezTo>
                  <a:cubicBezTo>
                    <a:pt x="207" y="650"/>
                    <a:pt x="338" y="603"/>
                    <a:pt x="445" y="495"/>
                  </a:cubicBezTo>
                  <a:cubicBezTo>
                    <a:pt x="540" y="388"/>
                    <a:pt x="659" y="222"/>
                    <a:pt x="600" y="91"/>
                  </a:cubicBezTo>
                  <a:cubicBezTo>
                    <a:pt x="574" y="39"/>
                    <a:pt x="530" y="0"/>
                    <a:pt x="4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0768;p44">
              <a:extLst>
                <a:ext uri="{FF2B5EF4-FFF2-40B4-BE49-F238E27FC236}">
                  <a16:creationId xmlns:a16="http://schemas.microsoft.com/office/drawing/2014/main" id="{973BC586-0D23-F3D6-1527-EB92EF68440B}"/>
                </a:ext>
              </a:extLst>
            </p:cNvPr>
            <p:cNvSpPr/>
            <p:nvPr/>
          </p:nvSpPr>
          <p:spPr>
            <a:xfrm>
              <a:off x="4080025" y="2371775"/>
              <a:ext cx="59800" cy="58750"/>
            </a:xfrm>
            <a:custGeom>
              <a:avLst/>
              <a:gdLst/>
              <a:ahLst/>
              <a:cxnLst/>
              <a:rect l="l" t="t" r="r" b="b"/>
              <a:pathLst>
                <a:path w="2392" h="2350" extrusionOk="0">
                  <a:moveTo>
                    <a:pt x="6" y="2344"/>
                  </a:moveTo>
                  <a:cubicBezTo>
                    <a:pt x="1" y="2344"/>
                    <a:pt x="6" y="2349"/>
                    <a:pt x="22" y="2349"/>
                  </a:cubicBezTo>
                  <a:cubicBezTo>
                    <a:pt x="14" y="2345"/>
                    <a:pt x="9" y="2344"/>
                    <a:pt x="6" y="2344"/>
                  </a:cubicBezTo>
                  <a:close/>
                  <a:moveTo>
                    <a:pt x="2166" y="1"/>
                  </a:moveTo>
                  <a:cubicBezTo>
                    <a:pt x="1860" y="1"/>
                    <a:pt x="1345" y="478"/>
                    <a:pt x="1224" y="599"/>
                  </a:cubicBezTo>
                  <a:cubicBezTo>
                    <a:pt x="748" y="1123"/>
                    <a:pt x="284" y="1718"/>
                    <a:pt x="22" y="2349"/>
                  </a:cubicBezTo>
                  <a:cubicBezTo>
                    <a:pt x="450" y="2194"/>
                    <a:pt x="736" y="1635"/>
                    <a:pt x="1034" y="1277"/>
                  </a:cubicBezTo>
                  <a:cubicBezTo>
                    <a:pt x="1236" y="1039"/>
                    <a:pt x="1451" y="789"/>
                    <a:pt x="1689" y="587"/>
                  </a:cubicBezTo>
                  <a:cubicBezTo>
                    <a:pt x="1891" y="408"/>
                    <a:pt x="2034" y="384"/>
                    <a:pt x="2284" y="361"/>
                  </a:cubicBezTo>
                  <a:cubicBezTo>
                    <a:pt x="2332" y="361"/>
                    <a:pt x="2391" y="313"/>
                    <a:pt x="2391" y="254"/>
                  </a:cubicBezTo>
                  <a:cubicBezTo>
                    <a:pt x="2368" y="70"/>
                    <a:pt x="2282" y="1"/>
                    <a:pt x="21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0769;p44">
              <a:extLst>
                <a:ext uri="{FF2B5EF4-FFF2-40B4-BE49-F238E27FC236}">
                  <a16:creationId xmlns:a16="http://schemas.microsoft.com/office/drawing/2014/main" id="{2C758754-5405-F3B8-FAD2-FCDA2B59A8E3}"/>
                </a:ext>
              </a:extLst>
            </p:cNvPr>
            <p:cNvSpPr/>
            <p:nvPr/>
          </p:nvSpPr>
          <p:spPr>
            <a:xfrm>
              <a:off x="4132175" y="2374575"/>
              <a:ext cx="54850" cy="43300"/>
            </a:xfrm>
            <a:custGeom>
              <a:avLst/>
              <a:gdLst/>
              <a:ahLst/>
              <a:cxnLst/>
              <a:rect l="l" t="t" r="r" b="b"/>
              <a:pathLst>
                <a:path w="2194" h="1732" extrusionOk="0">
                  <a:moveTo>
                    <a:pt x="356" y="0"/>
                  </a:moveTo>
                  <a:cubicBezTo>
                    <a:pt x="268" y="0"/>
                    <a:pt x="176" y="6"/>
                    <a:pt x="67" y="11"/>
                  </a:cubicBezTo>
                  <a:cubicBezTo>
                    <a:pt x="64" y="10"/>
                    <a:pt x="61" y="9"/>
                    <a:pt x="58" y="9"/>
                  </a:cubicBezTo>
                  <a:cubicBezTo>
                    <a:pt x="17" y="9"/>
                    <a:pt x="0" y="83"/>
                    <a:pt x="67" y="94"/>
                  </a:cubicBezTo>
                  <a:cubicBezTo>
                    <a:pt x="924" y="392"/>
                    <a:pt x="1555" y="1034"/>
                    <a:pt x="2115" y="1725"/>
                  </a:cubicBezTo>
                  <a:cubicBezTo>
                    <a:pt x="2122" y="1730"/>
                    <a:pt x="2129" y="1732"/>
                    <a:pt x="2136" y="1732"/>
                  </a:cubicBezTo>
                  <a:cubicBezTo>
                    <a:pt x="2166" y="1732"/>
                    <a:pt x="2194" y="1697"/>
                    <a:pt x="2174" y="1677"/>
                  </a:cubicBezTo>
                  <a:cubicBezTo>
                    <a:pt x="1889" y="1249"/>
                    <a:pt x="1746" y="796"/>
                    <a:pt x="1341" y="439"/>
                  </a:cubicBezTo>
                  <a:cubicBezTo>
                    <a:pt x="1174" y="308"/>
                    <a:pt x="1020" y="165"/>
                    <a:pt x="817" y="94"/>
                  </a:cubicBezTo>
                  <a:cubicBezTo>
                    <a:pt x="643" y="18"/>
                    <a:pt x="508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0770;p44">
              <a:extLst>
                <a:ext uri="{FF2B5EF4-FFF2-40B4-BE49-F238E27FC236}">
                  <a16:creationId xmlns:a16="http://schemas.microsoft.com/office/drawing/2014/main" id="{33A9133E-B9D6-B190-7429-139B4444385D}"/>
                </a:ext>
              </a:extLst>
            </p:cNvPr>
            <p:cNvSpPr/>
            <p:nvPr/>
          </p:nvSpPr>
          <p:spPr>
            <a:xfrm>
              <a:off x="4186475" y="2428475"/>
              <a:ext cx="50875" cy="86225"/>
            </a:xfrm>
            <a:custGeom>
              <a:avLst/>
              <a:gdLst/>
              <a:ahLst/>
              <a:cxnLst/>
              <a:rect l="l" t="t" r="r" b="b"/>
              <a:pathLst>
                <a:path w="2035" h="3449" extrusionOk="0">
                  <a:moveTo>
                    <a:pt x="161" y="0"/>
                  </a:moveTo>
                  <a:cubicBezTo>
                    <a:pt x="83" y="0"/>
                    <a:pt x="1" y="85"/>
                    <a:pt x="50" y="176"/>
                  </a:cubicBezTo>
                  <a:cubicBezTo>
                    <a:pt x="395" y="760"/>
                    <a:pt x="610" y="1426"/>
                    <a:pt x="895" y="2034"/>
                  </a:cubicBezTo>
                  <a:cubicBezTo>
                    <a:pt x="1110" y="2498"/>
                    <a:pt x="1372" y="3177"/>
                    <a:pt x="1848" y="3439"/>
                  </a:cubicBezTo>
                  <a:cubicBezTo>
                    <a:pt x="1861" y="3445"/>
                    <a:pt x="1875" y="3448"/>
                    <a:pt x="1890" y="3448"/>
                  </a:cubicBezTo>
                  <a:cubicBezTo>
                    <a:pt x="1958" y="3448"/>
                    <a:pt x="2034" y="3388"/>
                    <a:pt x="2015" y="3320"/>
                  </a:cubicBezTo>
                  <a:cubicBezTo>
                    <a:pt x="1824" y="2772"/>
                    <a:pt x="1384" y="2319"/>
                    <a:pt x="1145" y="1784"/>
                  </a:cubicBezTo>
                  <a:cubicBezTo>
                    <a:pt x="872" y="1188"/>
                    <a:pt x="598" y="605"/>
                    <a:pt x="252" y="57"/>
                  </a:cubicBezTo>
                  <a:cubicBezTo>
                    <a:pt x="231" y="17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0771;p44">
              <a:extLst>
                <a:ext uri="{FF2B5EF4-FFF2-40B4-BE49-F238E27FC236}">
                  <a16:creationId xmlns:a16="http://schemas.microsoft.com/office/drawing/2014/main" id="{60281B5B-C791-EAB5-F9CA-5D8A995135BB}"/>
                </a:ext>
              </a:extLst>
            </p:cNvPr>
            <p:cNvSpPr/>
            <p:nvPr/>
          </p:nvSpPr>
          <p:spPr>
            <a:xfrm>
              <a:off x="4235125" y="2507850"/>
              <a:ext cx="41900" cy="19475"/>
            </a:xfrm>
            <a:custGeom>
              <a:avLst/>
              <a:gdLst/>
              <a:ahLst/>
              <a:cxnLst/>
              <a:rect l="l" t="t" r="r" b="b"/>
              <a:pathLst>
                <a:path w="1676" h="779" extrusionOk="0">
                  <a:moveTo>
                    <a:pt x="114" y="1"/>
                  </a:moveTo>
                  <a:cubicBezTo>
                    <a:pt x="19" y="1"/>
                    <a:pt x="0" y="112"/>
                    <a:pt x="69" y="168"/>
                  </a:cubicBezTo>
                  <a:cubicBezTo>
                    <a:pt x="331" y="347"/>
                    <a:pt x="569" y="418"/>
                    <a:pt x="866" y="537"/>
                  </a:cubicBezTo>
                  <a:cubicBezTo>
                    <a:pt x="1070" y="619"/>
                    <a:pt x="1300" y="779"/>
                    <a:pt x="1518" y="779"/>
                  </a:cubicBezTo>
                  <a:cubicBezTo>
                    <a:pt x="1555" y="779"/>
                    <a:pt x="1592" y="774"/>
                    <a:pt x="1628" y="764"/>
                  </a:cubicBezTo>
                  <a:cubicBezTo>
                    <a:pt x="1664" y="752"/>
                    <a:pt x="1676" y="716"/>
                    <a:pt x="1676" y="692"/>
                  </a:cubicBezTo>
                  <a:cubicBezTo>
                    <a:pt x="1628" y="406"/>
                    <a:pt x="1307" y="287"/>
                    <a:pt x="1069" y="180"/>
                  </a:cubicBezTo>
                  <a:cubicBezTo>
                    <a:pt x="735" y="61"/>
                    <a:pt x="473" y="2"/>
                    <a:pt x="128" y="2"/>
                  </a:cubicBezTo>
                  <a:cubicBezTo>
                    <a:pt x="123" y="1"/>
                    <a:pt x="118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0772;p44">
              <a:extLst>
                <a:ext uri="{FF2B5EF4-FFF2-40B4-BE49-F238E27FC236}">
                  <a16:creationId xmlns:a16="http://schemas.microsoft.com/office/drawing/2014/main" id="{506C0CB1-5E24-C4DB-F20A-45DE9A94C07F}"/>
                </a:ext>
              </a:extLst>
            </p:cNvPr>
            <p:cNvSpPr/>
            <p:nvPr/>
          </p:nvSpPr>
          <p:spPr>
            <a:xfrm>
              <a:off x="4275650" y="2525950"/>
              <a:ext cx="25500" cy="12000"/>
            </a:xfrm>
            <a:custGeom>
              <a:avLst/>
              <a:gdLst/>
              <a:ahLst/>
              <a:cxnLst/>
              <a:rect l="l" t="t" r="r" b="b"/>
              <a:pathLst>
                <a:path w="1020" h="480" extrusionOk="0">
                  <a:moveTo>
                    <a:pt x="53" y="0"/>
                  </a:moveTo>
                  <a:cubicBezTo>
                    <a:pt x="25" y="0"/>
                    <a:pt x="1" y="51"/>
                    <a:pt x="19" y="87"/>
                  </a:cubicBezTo>
                  <a:cubicBezTo>
                    <a:pt x="138" y="206"/>
                    <a:pt x="198" y="325"/>
                    <a:pt x="364" y="385"/>
                  </a:cubicBezTo>
                  <a:cubicBezTo>
                    <a:pt x="477" y="432"/>
                    <a:pt x="620" y="479"/>
                    <a:pt x="746" y="479"/>
                  </a:cubicBezTo>
                  <a:cubicBezTo>
                    <a:pt x="779" y="479"/>
                    <a:pt x="811" y="476"/>
                    <a:pt x="841" y="468"/>
                  </a:cubicBezTo>
                  <a:cubicBezTo>
                    <a:pt x="1019" y="433"/>
                    <a:pt x="996" y="194"/>
                    <a:pt x="841" y="135"/>
                  </a:cubicBezTo>
                  <a:cubicBezTo>
                    <a:pt x="710" y="87"/>
                    <a:pt x="579" y="111"/>
                    <a:pt x="436" y="87"/>
                  </a:cubicBezTo>
                  <a:cubicBezTo>
                    <a:pt x="305" y="52"/>
                    <a:pt x="198" y="63"/>
                    <a:pt x="79" y="16"/>
                  </a:cubicBezTo>
                  <a:cubicBezTo>
                    <a:pt x="70" y="5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0773;p44">
              <a:extLst>
                <a:ext uri="{FF2B5EF4-FFF2-40B4-BE49-F238E27FC236}">
                  <a16:creationId xmlns:a16="http://schemas.microsoft.com/office/drawing/2014/main" id="{6E3EAD6E-5793-E1F9-C98C-A653902571F2}"/>
                </a:ext>
              </a:extLst>
            </p:cNvPr>
            <p:cNvSpPr/>
            <p:nvPr/>
          </p:nvSpPr>
          <p:spPr>
            <a:xfrm>
              <a:off x="4052375" y="2440575"/>
              <a:ext cx="44275" cy="31450"/>
            </a:xfrm>
            <a:custGeom>
              <a:avLst/>
              <a:gdLst/>
              <a:ahLst/>
              <a:cxnLst/>
              <a:rect l="l" t="t" r="r" b="b"/>
              <a:pathLst>
                <a:path w="1771" h="1258" extrusionOk="0">
                  <a:moveTo>
                    <a:pt x="109" y="0"/>
                  </a:moveTo>
                  <a:cubicBezTo>
                    <a:pt x="47" y="0"/>
                    <a:pt x="1" y="54"/>
                    <a:pt x="44" y="97"/>
                  </a:cubicBezTo>
                  <a:cubicBezTo>
                    <a:pt x="306" y="347"/>
                    <a:pt x="521" y="657"/>
                    <a:pt x="830" y="883"/>
                  </a:cubicBezTo>
                  <a:cubicBezTo>
                    <a:pt x="1015" y="1035"/>
                    <a:pt x="1360" y="1258"/>
                    <a:pt x="1618" y="1258"/>
                  </a:cubicBezTo>
                  <a:cubicBezTo>
                    <a:pt x="1642" y="1258"/>
                    <a:pt x="1665" y="1256"/>
                    <a:pt x="1687" y="1252"/>
                  </a:cubicBezTo>
                  <a:cubicBezTo>
                    <a:pt x="1747" y="1240"/>
                    <a:pt x="1771" y="1181"/>
                    <a:pt x="1771" y="1133"/>
                  </a:cubicBezTo>
                  <a:cubicBezTo>
                    <a:pt x="1699" y="835"/>
                    <a:pt x="1259" y="752"/>
                    <a:pt x="1021" y="609"/>
                  </a:cubicBezTo>
                  <a:cubicBezTo>
                    <a:pt x="699" y="430"/>
                    <a:pt x="473" y="157"/>
                    <a:pt x="128" y="2"/>
                  </a:cubicBezTo>
                  <a:cubicBezTo>
                    <a:pt x="121" y="1"/>
                    <a:pt x="115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0774;p44">
              <a:extLst>
                <a:ext uri="{FF2B5EF4-FFF2-40B4-BE49-F238E27FC236}">
                  <a16:creationId xmlns:a16="http://schemas.microsoft.com/office/drawing/2014/main" id="{2F671737-CF35-B968-F50B-4C88EC68A564}"/>
                </a:ext>
              </a:extLst>
            </p:cNvPr>
            <p:cNvSpPr/>
            <p:nvPr/>
          </p:nvSpPr>
          <p:spPr>
            <a:xfrm>
              <a:off x="4097700" y="2476900"/>
              <a:ext cx="29575" cy="36700"/>
            </a:xfrm>
            <a:custGeom>
              <a:avLst/>
              <a:gdLst/>
              <a:ahLst/>
              <a:cxnLst/>
              <a:rect l="l" t="t" r="r" b="b"/>
              <a:pathLst>
                <a:path w="1183" h="1468" extrusionOk="0">
                  <a:moveTo>
                    <a:pt x="74" y="1"/>
                  </a:moveTo>
                  <a:cubicBezTo>
                    <a:pt x="38" y="1"/>
                    <a:pt x="0" y="46"/>
                    <a:pt x="17" y="97"/>
                  </a:cubicBezTo>
                  <a:cubicBezTo>
                    <a:pt x="53" y="228"/>
                    <a:pt x="160" y="335"/>
                    <a:pt x="232" y="454"/>
                  </a:cubicBezTo>
                  <a:cubicBezTo>
                    <a:pt x="327" y="585"/>
                    <a:pt x="386" y="740"/>
                    <a:pt x="458" y="871"/>
                  </a:cubicBezTo>
                  <a:cubicBezTo>
                    <a:pt x="613" y="1085"/>
                    <a:pt x="803" y="1394"/>
                    <a:pt x="1053" y="1466"/>
                  </a:cubicBezTo>
                  <a:cubicBezTo>
                    <a:pt x="1060" y="1467"/>
                    <a:pt x="1067" y="1467"/>
                    <a:pt x="1073" y="1467"/>
                  </a:cubicBezTo>
                  <a:cubicBezTo>
                    <a:pt x="1153" y="1467"/>
                    <a:pt x="1182" y="1401"/>
                    <a:pt x="1160" y="1335"/>
                  </a:cubicBezTo>
                  <a:cubicBezTo>
                    <a:pt x="1101" y="1204"/>
                    <a:pt x="982" y="1121"/>
                    <a:pt x="875" y="1002"/>
                  </a:cubicBezTo>
                  <a:cubicBezTo>
                    <a:pt x="767" y="882"/>
                    <a:pt x="684" y="740"/>
                    <a:pt x="589" y="621"/>
                  </a:cubicBezTo>
                  <a:cubicBezTo>
                    <a:pt x="458" y="430"/>
                    <a:pt x="327" y="144"/>
                    <a:pt x="113" y="25"/>
                  </a:cubicBezTo>
                  <a:cubicBezTo>
                    <a:pt x="102" y="8"/>
                    <a:pt x="88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0775;p44">
              <a:extLst>
                <a:ext uri="{FF2B5EF4-FFF2-40B4-BE49-F238E27FC236}">
                  <a16:creationId xmlns:a16="http://schemas.microsoft.com/office/drawing/2014/main" id="{3FDFBBA4-17CC-67F3-2DE3-B458650FEEE1}"/>
                </a:ext>
              </a:extLst>
            </p:cNvPr>
            <p:cNvSpPr/>
            <p:nvPr/>
          </p:nvSpPr>
          <p:spPr>
            <a:xfrm>
              <a:off x="4103450" y="2683425"/>
              <a:ext cx="79175" cy="64725"/>
            </a:xfrm>
            <a:custGeom>
              <a:avLst/>
              <a:gdLst/>
              <a:ahLst/>
              <a:cxnLst/>
              <a:rect l="l" t="t" r="r" b="b"/>
              <a:pathLst>
                <a:path w="3167" h="2589" extrusionOk="0">
                  <a:moveTo>
                    <a:pt x="2636" y="1"/>
                  </a:moveTo>
                  <a:cubicBezTo>
                    <a:pt x="2414" y="1"/>
                    <a:pt x="2192" y="145"/>
                    <a:pt x="1966" y="337"/>
                  </a:cubicBezTo>
                  <a:cubicBezTo>
                    <a:pt x="1657" y="599"/>
                    <a:pt x="1407" y="944"/>
                    <a:pt x="1133" y="1253"/>
                  </a:cubicBezTo>
                  <a:cubicBezTo>
                    <a:pt x="811" y="1646"/>
                    <a:pt x="418" y="1968"/>
                    <a:pt x="97" y="2337"/>
                  </a:cubicBezTo>
                  <a:cubicBezTo>
                    <a:pt x="0" y="2443"/>
                    <a:pt x="68" y="2589"/>
                    <a:pt x="174" y="2589"/>
                  </a:cubicBezTo>
                  <a:cubicBezTo>
                    <a:pt x="198" y="2589"/>
                    <a:pt x="225" y="2581"/>
                    <a:pt x="252" y="2563"/>
                  </a:cubicBezTo>
                  <a:cubicBezTo>
                    <a:pt x="847" y="2230"/>
                    <a:pt x="1311" y="1646"/>
                    <a:pt x="1740" y="1123"/>
                  </a:cubicBezTo>
                  <a:cubicBezTo>
                    <a:pt x="1942" y="896"/>
                    <a:pt x="2085" y="694"/>
                    <a:pt x="2252" y="444"/>
                  </a:cubicBezTo>
                  <a:cubicBezTo>
                    <a:pt x="2344" y="306"/>
                    <a:pt x="2441" y="262"/>
                    <a:pt x="2544" y="262"/>
                  </a:cubicBezTo>
                  <a:cubicBezTo>
                    <a:pt x="2708" y="262"/>
                    <a:pt x="2888" y="374"/>
                    <a:pt x="3085" y="396"/>
                  </a:cubicBezTo>
                  <a:cubicBezTo>
                    <a:pt x="3089" y="397"/>
                    <a:pt x="3093" y="397"/>
                    <a:pt x="3097" y="397"/>
                  </a:cubicBezTo>
                  <a:cubicBezTo>
                    <a:pt x="3158" y="397"/>
                    <a:pt x="3167" y="311"/>
                    <a:pt x="3133" y="277"/>
                  </a:cubicBezTo>
                  <a:cubicBezTo>
                    <a:pt x="2966" y="80"/>
                    <a:pt x="2801" y="1"/>
                    <a:pt x="26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0776;p44">
              <a:extLst>
                <a:ext uri="{FF2B5EF4-FFF2-40B4-BE49-F238E27FC236}">
                  <a16:creationId xmlns:a16="http://schemas.microsoft.com/office/drawing/2014/main" id="{72E31FB0-6013-B91F-78A6-AC6F113AF8D1}"/>
                </a:ext>
              </a:extLst>
            </p:cNvPr>
            <p:cNvSpPr/>
            <p:nvPr/>
          </p:nvSpPr>
          <p:spPr>
            <a:xfrm>
              <a:off x="4186225" y="2692725"/>
              <a:ext cx="69525" cy="43875"/>
            </a:xfrm>
            <a:custGeom>
              <a:avLst/>
              <a:gdLst/>
              <a:ahLst/>
              <a:cxnLst/>
              <a:rect l="l" t="t" r="r" b="b"/>
              <a:pathLst>
                <a:path w="2781" h="1755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1" y="24"/>
                    <a:pt x="12" y="36"/>
                  </a:cubicBezTo>
                  <a:cubicBezTo>
                    <a:pt x="405" y="393"/>
                    <a:pt x="501" y="989"/>
                    <a:pt x="977" y="1274"/>
                  </a:cubicBezTo>
                  <a:cubicBezTo>
                    <a:pt x="1191" y="1393"/>
                    <a:pt x="1417" y="1441"/>
                    <a:pt x="1632" y="1477"/>
                  </a:cubicBezTo>
                  <a:cubicBezTo>
                    <a:pt x="1989" y="1536"/>
                    <a:pt x="2263" y="1655"/>
                    <a:pt x="2608" y="1751"/>
                  </a:cubicBezTo>
                  <a:cubicBezTo>
                    <a:pt x="2617" y="1753"/>
                    <a:pt x="2626" y="1754"/>
                    <a:pt x="2635" y="1754"/>
                  </a:cubicBezTo>
                  <a:cubicBezTo>
                    <a:pt x="2710" y="1754"/>
                    <a:pt x="2780" y="1669"/>
                    <a:pt x="2727" y="1584"/>
                  </a:cubicBezTo>
                  <a:cubicBezTo>
                    <a:pt x="2465" y="1155"/>
                    <a:pt x="1953" y="1167"/>
                    <a:pt x="1501" y="1096"/>
                  </a:cubicBezTo>
                  <a:cubicBezTo>
                    <a:pt x="893" y="989"/>
                    <a:pt x="465" y="405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0777;p44">
              <a:extLst>
                <a:ext uri="{FF2B5EF4-FFF2-40B4-BE49-F238E27FC236}">
                  <a16:creationId xmlns:a16="http://schemas.microsoft.com/office/drawing/2014/main" id="{2E6C894E-0F2E-9440-3489-43D8BF4ACBE4}"/>
                </a:ext>
              </a:extLst>
            </p:cNvPr>
            <p:cNvSpPr/>
            <p:nvPr/>
          </p:nvSpPr>
          <p:spPr>
            <a:xfrm>
              <a:off x="4256175" y="2737425"/>
              <a:ext cx="9550" cy="7425"/>
            </a:xfrm>
            <a:custGeom>
              <a:avLst/>
              <a:gdLst/>
              <a:ahLst/>
              <a:cxnLst/>
              <a:rect l="l" t="t" r="r" b="b"/>
              <a:pathLst>
                <a:path w="382" h="297" extrusionOk="0">
                  <a:moveTo>
                    <a:pt x="83" y="0"/>
                  </a:moveTo>
                  <a:cubicBezTo>
                    <a:pt x="65" y="0"/>
                    <a:pt x="48" y="14"/>
                    <a:pt x="48" y="22"/>
                  </a:cubicBezTo>
                  <a:cubicBezTo>
                    <a:pt x="0" y="105"/>
                    <a:pt x="12" y="201"/>
                    <a:pt x="84" y="260"/>
                  </a:cubicBezTo>
                  <a:cubicBezTo>
                    <a:pt x="122" y="282"/>
                    <a:pt x="170" y="296"/>
                    <a:pt x="216" y="296"/>
                  </a:cubicBezTo>
                  <a:cubicBezTo>
                    <a:pt x="270" y="296"/>
                    <a:pt x="320" y="276"/>
                    <a:pt x="346" y="225"/>
                  </a:cubicBezTo>
                  <a:cubicBezTo>
                    <a:pt x="381" y="153"/>
                    <a:pt x="322" y="46"/>
                    <a:pt x="251" y="22"/>
                  </a:cubicBezTo>
                  <a:cubicBezTo>
                    <a:pt x="218" y="14"/>
                    <a:pt x="179" y="0"/>
                    <a:pt x="147" y="0"/>
                  </a:cubicBezTo>
                  <a:cubicBezTo>
                    <a:pt x="132" y="0"/>
                    <a:pt x="119" y="3"/>
                    <a:pt x="108" y="10"/>
                  </a:cubicBezTo>
                  <a:cubicBezTo>
                    <a:pt x="100" y="3"/>
                    <a:pt x="92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0778;p44">
              <a:extLst>
                <a:ext uri="{FF2B5EF4-FFF2-40B4-BE49-F238E27FC236}">
                  <a16:creationId xmlns:a16="http://schemas.microsoft.com/office/drawing/2014/main" id="{64DC34A4-CAD4-78D9-6C26-D701C8277CEA}"/>
                </a:ext>
              </a:extLst>
            </p:cNvPr>
            <p:cNvSpPr/>
            <p:nvPr/>
          </p:nvSpPr>
          <p:spPr>
            <a:xfrm>
              <a:off x="4495650" y="2491725"/>
              <a:ext cx="64325" cy="77275"/>
            </a:xfrm>
            <a:custGeom>
              <a:avLst/>
              <a:gdLst/>
              <a:ahLst/>
              <a:cxnLst/>
              <a:rect l="l" t="t" r="r" b="b"/>
              <a:pathLst>
                <a:path w="2573" h="3091" extrusionOk="0">
                  <a:moveTo>
                    <a:pt x="2492" y="0"/>
                  </a:moveTo>
                  <a:cubicBezTo>
                    <a:pt x="2478" y="0"/>
                    <a:pt x="2463" y="5"/>
                    <a:pt x="2447" y="16"/>
                  </a:cubicBezTo>
                  <a:cubicBezTo>
                    <a:pt x="1911" y="325"/>
                    <a:pt x="1518" y="968"/>
                    <a:pt x="1149" y="1444"/>
                  </a:cubicBezTo>
                  <a:cubicBezTo>
                    <a:pt x="744" y="1956"/>
                    <a:pt x="387" y="2492"/>
                    <a:pt x="18" y="3028"/>
                  </a:cubicBezTo>
                  <a:cubicBezTo>
                    <a:pt x="1" y="3062"/>
                    <a:pt x="14" y="3090"/>
                    <a:pt x="37" y="3090"/>
                  </a:cubicBezTo>
                  <a:cubicBezTo>
                    <a:pt x="45" y="3090"/>
                    <a:pt x="55" y="3086"/>
                    <a:pt x="66" y="3076"/>
                  </a:cubicBezTo>
                  <a:cubicBezTo>
                    <a:pt x="506" y="2575"/>
                    <a:pt x="959" y="2063"/>
                    <a:pt x="1387" y="1528"/>
                  </a:cubicBezTo>
                  <a:cubicBezTo>
                    <a:pt x="1756" y="1087"/>
                    <a:pt x="2280" y="635"/>
                    <a:pt x="2554" y="111"/>
                  </a:cubicBezTo>
                  <a:cubicBezTo>
                    <a:pt x="2572" y="56"/>
                    <a:pt x="2541" y="0"/>
                    <a:pt x="24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0779;p44">
              <a:extLst>
                <a:ext uri="{FF2B5EF4-FFF2-40B4-BE49-F238E27FC236}">
                  <a16:creationId xmlns:a16="http://schemas.microsoft.com/office/drawing/2014/main" id="{9142A5B4-6022-ED61-BADD-A2D1573AC1C0}"/>
                </a:ext>
              </a:extLst>
            </p:cNvPr>
            <p:cNvSpPr/>
            <p:nvPr/>
          </p:nvSpPr>
          <p:spPr>
            <a:xfrm>
              <a:off x="4558900" y="2491500"/>
              <a:ext cx="55900" cy="52325"/>
            </a:xfrm>
            <a:custGeom>
              <a:avLst/>
              <a:gdLst/>
              <a:ahLst/>
              <a:cxnLst/>
              <a:rect l="l" t="t" r="r" b="b"/>
              <a:pathLst>
                <a:path w="2236" h="2093" extrusionOk="0">
                  <a:moveTo>
                    <a:pt x="260" y="0"/>
                  </a:moveTo>
                  <a:cubicBezTo>
                    <a:pt x="180" y="0"/>
                    <a:pt x="101" y="18"/>
                    <a:pt x="24" y="60"/>
                  </a:cubicBezTo>
                  <a:cubicBezTo>
                    <a:pt x="0" y="84"/>
                    <a:pt x="0" y="108"/>
                    <a:pt x="36" y="120"/>
                  </a:cubicBezTo>
                  <a:cubicBezTo>
                    <a:pt x="262" y="251"/>
                    <a:pt x="488" y="287"/>
                    <a:pt x="703" y="453"/>
                  </a:cubicBezTo>
                  <a:cubicBezTo>
                    <a:pt x="917" y="632"/>
                    <a:pt x="1072" y="870"/>
                    <a:pt x="1226" y="1108"/>
                  </a:cubicBezTo>
                  <a:cubicBezTo>
                    <a:pt x="1357" y="1310"/>
                    <a:pt x="1488" y="1525"/>
                    <a:pt x="1643" y="1715"/>
                  </a:cubicBezTo>
                  <a:cubicBezTo>
                    <a:pt x="1786" y="1906"/>
                    <a:pt x="1965" y="1953"/>
                    <a:pt x="2191" y="2084"/>
                  </a:cubicBezTo>
                  <a:cubicBezTo>
                    <a:pt x="2194" y="2090"/>
                    <a:pt x="2198" y="2092"/>
                    <a:pt x="2203" y="2092"/>
                  </a:cubicBezTo>
                  <a:cubicBezTo>
                    <a:pt x="2217" y="2092"/>
                    <a:pt x="2236" y="2070"/>
                    <a:pt x="2227" y="2061"/>
                  </a:cubicBezTo>
                  <a:cubicBezTo>
                    <a:pt x="2108" y="1953"/>
                    <a:pt x="2060" y="1822"/>
                    <a:pt x="1965" y="1691"/>
                  </a:cubicBezTo>
                  <a:cubicBezTo>
                    <a:pt x="1881" y="1549"/>
                    <a:pt x="1762" y="1441"/>
                    <a:pt x="1667" y="1310"/>
                  </a:cubicBezTo>
                  <a:cubicBezTo>
                    <a:pt x="1488" y="1072"/>
                    <a:pt x="1346" y="822"/>
                    <a:pt x="1155" y="596"/>
                  </a:cubicBezTo>
                  <a:cubicBezTo>
                    <a:pt x="961" y="354"/>
                    <a:pt x="609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0780;p44">
              <a:extLst>
                <a:ext uri="{FF2B5EF4-FFF2-40B4-BE49-F238E27FC236}">
                  <a16:creationId xmlns:a16="http://schemas.microsoft.com/office/drawing/2014/main" id="{F68A47E0-6C60-470E-4853-C0399F44AFB2}"/>
                </a:ext>
              </a:extLst>
            </p:cNvPr>
            <p:cNvSpPr/>
            <p:nvPr/>
          </p:nvSpPr>
          <p:spPr>
            <a:xfrm>
              <a:off x="4613350" y="2537125"/>
              <a:ext cx="21250" cy="10450"/>
            </a:xfrm>
            <a:custGeom>
              <a:avLst/>
              <a:gdLst/>
              <a:ahLst/>
              <a:cxnLst/>
              <a:rect l="l" t="t" r="r" b="b"/>
              <a:pathLst>
                <a:path w="850" h="418" extrusionOk="0">
                  <a:moveTo>
                    <a:pt x="712" y="1"/>
                  </a:moveTo>
                  <a:cubicBezTo>
                    <a:pt x="698" y="1"/>
                    <a:pt x="684" y="4"/>
                    <a:pt x="668" y="9"/>
                  </a:cubicBezTo>
                  <a:cubicBezTo>
                    <a:pt x="584" y="45"/>
                    <a:pt x="465" y="81"/>
                    <a:pt x="370" y="128"/>
                  </a:cubicBezTo>
                  <a:cubicBezTo>
                    <a:pt x="322" y="164"/>
                    <a:pt x="287" y="200"/>
                    <a:pt x="227" y="224"/>
                  </a:cubicBezTo>
                  <a:cubicBezTo>
                    <a:pt x="180" y="236"/>
                    <a:pt x="120" y="247"/>
                    <a:pt x="72" y="247"/>
                  </a:cubicBezTo>
                  <a:cubicBezTo>
                    <a:pt x="1" y="259"/>
                    <a:pt x="25" y="367"/>
                    <a:pt x="84" y="378"/>
                  </a:cubicBezTo>
                  <a:cubicBezTo>
                    <a:pt x="144" y="402"/>
                    <a:pt x="203" y="402"/>
                    <a:pt x="263" y="402"/>
                  </a:cubicBezTo>
                  <a:cubicBezTo>
                    <a:pt x="311" y="402"/>
                    <a:pt x="373" y="418"/>
                    <a:pt x="427" y="418"/>
                  </a:cubicBezTo>
                  <a:cubicBezTo>
                    <a:pt x="441" y="418"/>
                    <a:pt x="453" y="417"/>
                    <a:pt x="465" y="414"/>
                  </a:cubicBezTo>
                  <a:cubicBezTo>
                    <a:pt x="561" y="402"/>
                    <a:pt x="715" y="307"/>
                    <a:pt x="787" y="224"/>
                  </a:cubicBezTo>
                  <a:cubicBezTo>
                    <a:pt x="850" y="140"/>
                    <a:pt x="811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0781;p44">
              <a:extLst>
                <a:ext uri="{FF2B5EF4-FFF2-40B4-BE49-F238E27FC236}">
                  <a16:creationId xmlns:a16="http://schemas.microsoft.com/office/drawing/2014/main" id="{92C31038-ECBD-2A2C-DD51-1447230ED90C}"/>
                </a:ext>
              </a:extLst>
            </p:cNvPr>
            <p:cNvSpPr/>
            <p:nvPr/>
          </p:nvSpPr>
          <p:spPr>
            <a:xfrm>
              <a:off x="4634125" y="2538350"/>
              <a:ext cx="17075" cy="11625"/>
            </a:xfrm>
            <a:custGeom>
              <a:avLst/>
              <a:gdLst/>
              <a:ahLst/>
              <a:cxnLst/>
              <a:rect l="l" t="t" r="r" b="b"/>
              <a:pathLst>
                <a:path w="683" h="465" extrusionOk="0">
                  <a:moveTo>
                    <a:pt x="54" y="0"/>
                  </a:moveTo>
                  <a:cubicBezTo>
                    <a:pt x="19" y="0"/>
                    <a:pt x="1" y="75"/>
                    <a:pt x="51" y="115"/>
                  </a:cubicBezTo>
                  <a:cubicBezTo>
                    <a:pt x="158" y="163"/>
                    <a:pt x="265" y="246"/>
                    <a:pt x="373" y="329"/>
                  </a:cubicBezTo>
                  <a:cubicBezTo>
                    <a:pt x="447" y="383"/>
                    <a:pt x="521" y="464"/>
                    <a:pt x="621" y="464"/>
                  </a:cubicBezTo>
                  <a:cubicBezTo>
                    <a:pt x="633" y="464"/>
                    <a:pt x="645" y="463"/>
                    <a:pt x="658" y="460"/>
                  </a:cubicBezTo>
                  <a:cubicBezTo>
                    <a:pt x="670" y="460"/>
                    <a:pt x="682" y="437"/>
                    <a:pt x="682" y="425"/>
                  </a:cubicBezTo>
                  <a:cubicBezTo>
                    <a:pt x="682" y="294"/>
                    <a:pt x="563" y="222"/>
                    <a:pt x="468" y="163"/>
                  </a:cubicBezTo>
                  <a:cubicBezTo>
                    <a:pt x="349" y="91"/>
                    <a:pt x="230" y="32"/>
                    <a:pt x="75" y="8"/>
                  </a:cubicBezTo>
                  <a:cubicBezTo>
                    <a:pt x="68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0782;p44">
              <a:extLst>
                <a:ext uri="{FF2B5EF4-FFF2-40B4-BE49-F238E27FC236}">
                  <a16:creationId xmlns:a16="http://schemas.microsoft.com/office/drawing/2014/main" id="{094937CA-9CE2-9165-2C94-A3AED3D142E2}"/>
                </a:ext>
              </a:extLst>
            </p:cNvPr>
            <p:cNvSpPr/>
            <p:nvPr/>
          </p:nvSpPr>
          <p:spPr>
            <a:xfrm>
              <a:off x="4655025" y="2550750"/>
              <a:ext cx="25100" cy="12450"/>
            </a:xfrm>
            <a:custGeom>
              <a:avLst/>
              <a:gdLst/>
              <a:ahLst/>
              <a:cxnLst/>
              <a:rect l="l" t="t" r="r" b="b"/>
              <a:pathLst>
                <a:path w="1004" h="498" extrusionOk="0">
                  <a:moveTo>
                    <a:pt x="84" y="0"/>
                  </a:moveTo>
                  <a:cubicBezTo>
                    <a:pt x="25" y="0"/>
                    <a:pt x="1" y="107"/>
                    <a:pt x="48" y="155"/>
                  </a:cubicBezTo>
                  <a:cubicBezTo>
                    <a:pt x="132" y="238"/>
                    <a:pt x="227" y="310"/>
                    <a:pt x="322" y="357"/>
                  </a:cubicBezTo>
                  <a:cubicBezTo>
                    <a:pt x="441" y="417"/>
                    <a:pt x="584" y="453"/>
                    <a:pt x="715" y="488"/>
                  </a:cubicBezTo>
                  <a:cubicBezTo>
                    <a:pt x="734" y="495"/>
                    <a:pt x="752" y="498"/>
                    <a:pt x="769" y="498"/>
                  </a:cubicBezTo>
                  <a:cubicBezTo>
                    <a:pt x="935" y="498"/>
                    <a:pt x="1004" y="208"/>
                    <a:pt x="799" y="143"/>
                  </a:cubicBezTo>
                  <a:cubicBezTo>
                    <a:pt x="680" y="119"/>
                    <a:pt x="549" y="95"/>
                    <a:pt x="429" y="48"/>
                  </a:cubicBezTo>
                  <a:cubicBezTo>
                    <a:pt x="322" y="12"/>
                    <a:pt x="203" y="12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0783;p44">
              <a:extLst>
                <a:ext uri="{FF2B5EF4-FFF2-40B4-BE49-F238E27FC236}">
                  <a16:creationId xmlns:a16="http://schemas.microsoft.com/office/drawing/2014/main" id="{F6A5898D-BB4A-4B35-3ED5-F5B39385204A}"/>
                </a:ext>
              </a:extLst>
            </p:cNvPr>
            <p:cNvSpPr/>
            <p:nvPr/>
          </p:nvSpPr>
          <p:spPr>
            <a:xfrm>
              <a:off x="4677950" y="2556700"/>
              <a:ext cx="26525" cy="9025"/>
            </a:xfrm>
            <a:custGeom>
              <a:avLst/>
              <a:gdLst/>
              <a:ahLst/>
              <a:cxnLst/>
              <a:rect l="l" t="t" r="r" b="b"/>
              <a:pathLst>
                <a:path w="1061" h="361" extrusionOk="0">
                  <a:moveTo>
                    <a:pt x="882" y="0"/>
                  </a:moveTo>
                  <a:cubicBezTo>
                    <a:pt x="632" y="12"/>
                    <a:pt x="382" y="107"/>
                    <a:pt x="120" y="119"/>
                  </a:cubicBezTo>
                  <a:cubicBezTo>
                    <a:pt x="1" y="131"/>
                    <a:pt x="1" y="298"/>
                    <a:pt x="120" y="298"/>
                  </a:cubicBezTo>
                  <a:cubicBezTo>
                    <a:pt x="343" y="307"/>
                    <a:pt x="544" y="360"/>
                    <a:pt x="752" y="360"/>
                  </a:cubicBezTo>
                  <a:cubicBezTo>
                    <a:pt x="811" y="360"/>
                    <a:pt x="869" y="356"/>
                    <a:pt x="929" y="346"/>
                  </a:cubicBezTo>
                  <a:cubicBezTo>
                    <a:pt x="989" y="334"/>
                    <a:pt x="1036" y="274"/>
                    <a:pt x="1048" y="226"/>
                  </a:cubicBezTo>
                  <a:cubicBezTo>
                    <a:pt x="1060" y="167"/>
                    <a:pt x="1048" y="131"/>
                    <a:pt x="1036" y="96"/>
                  </a:cubicBezTo>
                  <a:cubicBezTo>
                    <a:pt x="1001" y="48"/>
                    <a:pt x="941" y="0"/>
                    <a:pt x="8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0784;p44">
              <a:extLst>
                <a:ext uri="{FF2B5EF4-FFF2-40B4-BE49-F238E27FC236}">
                  <a16:creationId xmlns:a16="http://schemas.microsoft.com/office/drawing/2014/main" id="{655BF4D9-D65C-012F-6F40-479FEF0254F5}"/>
                </a:ext>
              </a:extLst>
            </p:cNvPr>
            <p:cNvSpPr/>
            <p:nvPr/>
          </p:nvSpPr>
          <p:spPr>
            <a:xfrm>
              <a:off x="4402475" y="2739275"/>
              <a:ext cx="65050" cy="48100"/>
            </a:xfrm>
            <a:custGeom>
              <a:avLst/>
              <a:gdLst/>
              <a:ahLst/>
              <a:cxnLst/>
              <a:rect l="l" t="t" r="r" b="b"/>
              <a:pathLst>
                <a:path w="2602" h="1924" extrusionOk="0">
                  <a:moveTo>
                    <a:pt x="2414" y="1"/>
                  </a:moveTo>
                  <a:cubicBezTo>
                    <a:pt x="2060" y="1"/>
                    <a:pt x="1650" y="319"/>
                    <a:pt x="1387" y="508"/>
                  </a:cubicBezTo>
                  <a:cubicBezTo>
                    <a:pt x="983" y="841"/>
                    <a:pt x="661" y="1389"/>
                    <a:pt x="161" y="1603"/>
                  </a:cubicBezTo>
                  <a:cubicBezTo>
                    <a:pt x="1" y="1667"/>
                    <a:pt x="42" y="1923"/>
                    <a:pt x="207" y="1923"/>
                  </a:cubicBezTo>
                  <a:cubicBezTo>
                    <a:pt x="226" y="1923"/>
                    <a:pt x="246" y="1920"/>
                    <a:pt x="268" y="1913"/>
                  </a:cubicBezTo>
                  <a:cubicBezTo>
                    <a:pt x="721" y="1758"/>
                    <a:pt x="1018" y="1389"/>
                    <a:pt x="1352" y="1044"/>
                  </a:cubicBezTo>
                  <a:cubicBezTo>
                    <a:pt x="1554" y="829"/>
                    <a:pt x="1768" y="663"/>
                    <a:pt x="2019" y="508"/>
                  </a:cubicBezTo>
                  <a:cubicBezTo>
                    <a:pt x="2233" y="377"/>
                    <a:pt x="2447" y="305"/>
                    <a:pt x="2578" y="91"/>
                  </a:cubicBezTo>
                  <a:cubicBezTo>
                    <a:pt x="2602" y="67"/>
                    <a:pt x="2578" y="31"/>
                    <a:pt x="2554" y="20"/>
                  </a:cubicBezTo>
                  <a:cubicBezTo>
                    <a:pt x="2509" y="7"/>
                    <a:pt x="2462" y="1"/>
                    <a:pt x="24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0785;p44">
              <a:extLst>
                <a:ext uri="{FF2B5EF4-FFF2-40B4-BE49-F238E27FC236}">
                  <a16:creationId xmlns:a16="http://schemas.microsoft.com/office/drawing/2014/main" id="{2841E61D-2303-D19D-40AA-45008F6F538B}"/>
                </a:ext>
              </a:extLst>
            </p:cNvPr>
            <p:cNvSpPr/>
            <p:nvPr/>
          </p:nvSpPr>
          <p:spPr>
            <a:xfrm>
              <a:off x="4469300" y="274155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2" y="0"/>
                  </a:moveTo>
                  <a:cubicBezTo>
                    <a:pt x="0" y="0"/>
                    <a:pt x="0" y="24"/>
                    <a:pt x="12" y="24"/>
                  </a:cubicBezTo>
                  <a:cubicBezTo>
                    <a:pt x="60" y="24"/>
                    <a:pt x="96" y="48"/>
                    <a:pt x="119" y="48"/>
                  </a:cubicBezTo>
                  <a:cubicBezTo>
                    <a:pt x="131" y="48"/>
                    <a:pt x="131" y="36"/>
                    <a:pt x="119" y="36"/>
                  </a:cubicBezTo>
                  <a:cubicBezTo>
                    <a:pt x="72" y="36"/>
                    <a:pt x="48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0786;p44">
              <a:extLst>
                <a:ext uri="{FF2B5EF4-FFF2-40B4-BE49-F238E27FC236}">
                  <a16:creationId xmlns:a16="http://schemas.microsoft.com/office/drawing/2014/main" id="{7BF5758F-DF77-D271-B8C4-13731AD11DC1}"/>
                </a:ext>
              </a:extLst>
            </p:cNvPr>
            <p:cNvSpPr/>
            <p:nvPr/>
          </p:nvSpPr>
          <p:spPr>
            <a:xfrm>
              <a:off x="4468075" y="2740550"/>
              <a:ext cx="35175" cy="23050"/>
            </a:xfrm>
            <a:custGeom>
              <a:avLst/>
              <a:gdLst/>
              <a:ahLst/>
              <a:cxnLst/>
              <a:rect l="l" t="t" r="r" b="b"/>
              <a:pathLst>
                <a:path w="1407" h="922" extrusionOk="0">
                  <a:moveTo>
                    <a:pt x="69" y="1"/>
                  </a:moveTo>
                  <a:cubicBezTo>
                    <a:pt x="27" y="1"/>
                    <a:pt x="1" y="51"/>
                    <a:pt x="37" y="88"/>
                  </a:cubicBezTo>
                  <a:cubicBezTo>
                    <a:pt x="345" y="373"/>
                    <a:pt x="743" y="921"/>
                    <a:pt x="1223" y="921"/>
                  </a:cubicBezTo>
                  <a:cubicBezTo>
                    <a:pt x="1264" y="921"/>
                    <a:pt x="1305" y="918"/>
                    <a:pt x="1347" y="909"/>
                  </a:cubicBezTo>
                  <a:cubicBezTo>
                    <a:pt x="1407" y="897"/>
                    <a:pt x="1407" y="814"/>
                    <a:pt x="1371" y="790"/>
                  </a:cubicBezTo>
                  <a:cubicBezTo>
                    <a:pt x="1216" y="612"/>
                    <a:pt x="966" y="516"/>
                    <a:pt x="764" y="421"/>
                  </a:cubicBezTo>
                  <a:cubicBezTo>
                    <a:pt x="538" y="302"/>
                    <a:pt x="323" y="159"/>
                    <a:pt x="109" y="16"/>
                  </a:cubicBezTo>
                  <a:cubicBezTo>
                    <a:pt x="95" y="5"/>
                    <a:pt x="81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0787;p44">
              <a:extLst>
                <a:ext uri="{FF2B5EF4-FFF2-40B4-BE49-F238E27FC236}">
                  <a16:creationId xmlns:a16="http://schemas.microsoft.com/office/drawing/2014/main" id="{4BD45A55-8D2D-9671-B60C-35C8694B5870}"/>
                </a:ext>
              </a:extLst>
            </p:cNvPr>
            <p:cNvSpPr/>
            <p:nvPr/>
          </p:nvSpPr>
          <p:spPr>
            <a:xfrm>
              <a:off x="4504725" y="2759775"/>
              <a:ext cx="50925" cy="15075"/>
            </a:xfrm>
            <a:custGeom>
              <a:avLst/>
              <a:gdLst/>
              <a:ahLst/>
              <a:cxnLst/>
              <a:rect l="l" t="t" r="r" b="b"/>
              <a:pathLst>
                <a:path w="2037" h="603" extrusionOk="0">
                  <a:moveTo>
                    <a:pt x="364" y="1"/>
                  </a:moveTo>
                  <a:cubicBezTo>
                    <a:pt x="245" y="1"/>
                    <a:pt x="128" y="22"/>
                    <a:pt x="24" y="81"/>
                  </a:cubicBezTo>
                  <a:cubicBezTo>
                    <a:pt x="0" y="104"/>
                    <a:pt x="0" y="200"/>
                    <a:pt x="60" y="200"/>
                  </a:cubicBezTo>
                  <a:cubicBezTo>
                    <a:pt x="93" y="204"/>
                    <a:pt x="127" y="206"/>
                    <a:pt x="160" y="206"/>
                  </a:cubicBezTo>
                  <a:cubicBezTo>
                    <a:pt x="271" y="206"/>
                    <a:pt x="381" y="188"/>
                    <a:pt x="487" y="188"/>
                  </a:cubicBezTo>
                  <a:cubicBezTo>
                    <a:pt x="532" y="188"/>
                    <a:pt x="576" y="191"/>
                    <a:pt x="619" y="200"/>
                  </a:cubicBezTo>
                  <a:cubicBezTo>
                    <a:pt x="810" y="235"/>
                    <a:pt x="977" y="366"/>
                    <a:pt x="1143" y="438"/>
                  </a:cubicBezTo>
                  <a:cubicBezTo>
                    <a:pt x="1316" y="520"/>
                    <a:pt x="1517" y="602"/>
                    <a:pt x="1715" y="602"/>
                  </a:cubicBezTo>
                  <a:cubicBezTo>
                    <a:pt x="1803" y="602"/>
                    <a:pt x="1892" y="586"/>
                    <a:pt x="1977" y="545"/>
                  </a:cubicBezTo>
                  <a:cubicBezTo>
                    <a:pt x="2036" y="509"/>
                    <a:pt x="2036" y="426"/>
                    <a:pt x="1977" y="378"/>
                  </a:cubicBezTo>
                  <a:cubicBezTo>
                    <a:pt x="1703" y="200"/>
                    <a:pt x="1262" y="152"/>
                    <a:pt x="929" y="93"/>
                  </a:cubicBezTo>
                  <a:cubicBezTo>
                    <a:pt x="759" y="56"/>
                    <a:pt x="558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0788;p44">
              <a:extLst>
                <a:ext uri="{FF2B5EF4-FFF2-40B4-BE49-F238E27FC236}">
                  <a16:creationId xmlns:a16="http://schemas.microsoft.com/office/drawing/2014/main" id="{306D409B-5A1B-7642-635E-B5EC4677510B}"/>
                </a:ext>
              </a:extLst>
            </p:cNvPr>
            <p:cNvSpPr/>
            <p:nvPr/>
          </p:nvSpPr>
          <p:spPr>
            <a:xfrm>
              <a:off x="4203950" y="3071200"/>
              <a:ext cx="107325" cy="53250"/>
            </a:xfrm>
            <a:custGeom>
              <a:avLst/>
              <a:gdLst/>
              <a:ahLst/>
              <a:cxnLst/>
              <a:rect l="l" t="t" r="r" b="b"/>
              <a:pathLst>
                <a:path w="4293" h="2130" extrusionOk="0">
                  <a:moveTo>
                    <a:pt x="2453" y="0"/>
                  </a:moveTo>
                  <a:cubicBezTo>
                    <a:pt x="2385" y="0"/>
                    <a:pt x="2319" y="6"/>
                    <a:pt x="2256" y="18"/>
                  </a:cubicBezTo>
                  <a:cubicBezTo>
                    <a:pt x="1399" y="185"/>
                    <a:pt x="565" y="1197"/>
                    <a:pt x="101" y="1863"/>
                  </a:cubicBezTo>
                  <a:cubicBezTo>
                    <a:pt x="1" y="2005"/>
                    <a:pt x="123" y="2130"/>
                    <a:pt x="251" y="2130"/>
                  </a:cubicBezTo>
                  <a:cubicBezTo>
                    <a:pt x="305" y="2130"/>
                    <a:pt x="360" y="2107"/>
                    <a:pt x="399" y="2054"/>
                  </a:cubicBezTo>
                  <a:cubicBezTo>
                    <a:pt x="911" y="1399"/>
                    <a:pt x="1661" y="649"/>
                    <a:pt x="2470" y="423"/>
                  </a:cubicBezTo>
                  <a:cubicBezTo>
                    <a:pt x="2567" y="397"/>
                    <a:pt x="2654" y="386"/>
                    <a:pt x="2733" y="386"/>
                  </a:cubicBezTo>
                  <a:cubicBezTo>
                    <a:pt x="3405" y="386"/>
                    <a:pt x="3486" y="1212"/>
                    <a:pt x="4125" y="1212"/>
                  </a:cubicBezTo>
                  <a:cubicBezTo>
                    <a:pt x="4148" y="1212"/>
                    <a:pt x="4172" y="1211"/>
                    <a:pt x="4197" y="1209"/>
                  </a:cubicBezTo>
                  <a:cubicBezTo>
                    <a:pt x="4256" y="1209"/>
                    <a:pt x="4292" y="1149"/>
                    <a:pt x="4256" y="1090"/>
                  </a:cubicBezTo>
                  <a:cubicBezTo>
                    <a:pt x="3965" y="550"/>
                    <a:pt x="3115" y="0"/>
                    <a:pt x="24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0789;p44">
              <a:extLst>
                <a:ext uri="{FF2B5EF4-FFF2-40B4-BE49-F238E27FC236}">
                  <a16:creationId xmlns:a16="http://schemas.microsoft.com/office/drawing/2014/main" id="{C578D3A8-19A9-2E6E-6AB7-70FB05D3E9DE}"/>
                </a:ext>
              </a:extLst>
            </p:cNvPr>
            <p:cNvSpPr/>
            <p:nvPr/>
          </p:nvSpPr>
          <p:spPr>
            <a:xfrm>
              <a:off x="4312575" y="3097450"/>
              <a:ext cx="1375" cy="2200"/>
            </a:xfrm>
            <a:custGeom>
              <a:avLst/>
              <a:gdLst/>
              <a:ahLst/>
              <a:cxnLst/>
              <a:rect l="l" t="t" r="r" b="b"/>
              <a:pathLst>
                <a:path w="55" h="88" extrusionOk="0">
                  <a:moveTo>
                    <a:pt x="30" y="1"/>
                  </a:moveTo>
                  <a:cubicBezTo>
                    <a:pt x="19" y="1"/>
                    <a:pt x="7" y="10"/>
                    <a:pt x="7" y="28"/>
                  </a:cubicBezTo>
                  <a:lnTo>
                    <a:pt x="7" y="51"/>
                  </a:lnTo>
                  <a:cubicBezTo>
                    <a:pt x="1" y="75"/>
                    <a:pt x="13" y="87"/>
                    <a:pt x="26" y="87"/>
                  </a:cubicBezTo>
                  <a:cubicBezTo>
                    <a:pt x="39" y="87"/>
                    <a:pt x="54" y="75"/>
                    <a:pt x="54" y="51"/>
                  </a:cubicBezTo>
                  <a:lnTo>
                    <a:pt x="54" y="28"/>
                  </a:lnTo>
                  <a:cubicBezTo>
                    <a:pt x="54" y="10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0790;p44">
              <a:extLst>
                <a:ext uri="{FF2B5EF4-FFF2-40B4-BE49-F238E27FC236}">
                  <a16:creationId xmlns:a16="http://schemas.microsoft.com/office/drawing/2014/main" id="{3765227C-3D98-89D9-47B7-A58BE579FD0E}"/>
                </a:ext>
              </a:extLst>
            </p:cNvPr>
            <p:cNvSpPr/>
            <p:nvPr/>
          </p:nvSpPr>
          <p:spPr>
            <a:xfrm>
              <a:off x="4311600" y="3093375"/>
              <a:ext cx="36275" cy="16750"/>
            </a:xfrm>
            <a:custGeom>
              <a:avLst/>
              <a:gdLst/>
              <a:ahLst/>
              <a:cxnLst/>
              <a:rect l="l" t="t" r="r" b="b"/>
              <a:pathLst>
                <a:path w="1451" h="670" extrusionOk="0">
                  <a:moveTo>
                    <a:pt x="581" y="1"/>
                  </a:moveTo>
                  <a:cubicBezTo>
                    <a:pt x="376" y="1"/>
                    <a:pt x="242" y="93"/>
                    <a:pt x="34" y="203"/>
                  </a:cubicBezTo>
                  <a:cubicBezTo>
                    <a:pt x="1" y="203"/>
                    <a:pt x="29" y="263"/>
                    <a:pt x="61" y="263"/>
                  </a:cubicBezTo>
                  <a:cubicBezTo>
                    <a:pt x="64" y="263"/>
                    <a:pt x="67" y="263"/>
                    <a:pt x="69" y="262"/>
                  </a:cubicBezTo>
                  <a:cubicBezTo>
                    <a:pt x="146" y="236"/>
                    <a:pt x="224" y="225"/>
                    <a:pt x="300" y="225"/>
                  </a:cubicBezTo>
                  <a:cubicBezTo>
                    <a:pt x="612" y="225"/>
                    <a:pt x="909" y="418"/>
                    <a:pt x="1129" y="619"/>
                  </a:cubicBezTo>
                  <a:cubicBezTo>
                    <a:pt x="1173" y="656"/>
                    <a:pt x="1212" y="670"/>
                    <a:pt x="1258" y="670"/>
                  </a:cubicBezTo>
                  <a:cubicBezTo>
                    <a:pt x="1287" y="670"/>
                    <a:pt x="1318" y="664"/>
                    <a:pt x="1355" y="655"/>
                  </a:cubicBezTo>
                  <a:cubicBezTo>
                    <a:pt x="1379" y="631"/>
                    <a:pt x="1391" y="619"/>
                    <a:pt x="1415" y="595"/>
                  </a:cubicBezTo>
                  <a:cubicBezTo>
                    <a:pt x="1451" y="512"/>
                    <a:pt x="1439" y="429"/>
                    <a:pt x="1379" y="369"/>
                  </a:cubicBezTo>
                  <a:cubicBezTo>
                    <a:pt x="1224" y="179"/>
                    <a:pt x="974" y="36"/>
                    <a:pt x="712" y="12"/>
                  </a:cubicBezTo>
                  <a:cubicBezTo>
                    <a:pt x="665" y="4"/>
                    <a:pt x="622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0791;p44">
              <a:extLst>
                <a:ext uri="{FF2B5EF4-FFF2-40B4-BE49-F238E27FC236}">
                  <a16:creationId xmlns:a16="http://schemas.microsoft.com/office/drawing/2014/main" id="{E31EA4F2-59B1-339C-DC63-73BC5C835E06}"/>
                </a:ext>
              </a:extLst>
            </p:cNvPr>
            <p:cNvSpPr/>
            <p:nvPr/>
          </p:nvSpPr>
          <p:spPr>
            <a:xfrm>
              <a:off x="4370075" y="2339550"/>
              <a:ext cx="60250" cy="84150"/>
            </a:xfrm>
            <a:custGeom>
              <a:avLst/>
              <a:gdLst/>
              <a:ahLst/>
              <a:cxnLst/>
              <a:rect l="l" t="t" r="r" b="b"/>
              <a:pathLst>
                <a:path w="2410" h="3366" extrusionOk="0">
                  <a:moveTo>
                    <a:pt x="2106" y="0"/>
                  </a:moveTo>
                  <a:cubicBezTo>
                    <a:pt x="1714" y="0"/>
                    <a:pt x="1557" y="338"/>
                    <a:pt x="1374" y="745"/>
                  </a:cubicBezTo>
                  <a:cubicBezTo>
                    <a:pt x="993" y="1590"/>
                    <a:pt x="397" y="2328"/>
                    <a:pt x="52" y="3197"/>
                  </a:cubicBezTo>
                  <a:cubicBezTo>
                    <a:pt x="0" y="3284"/>
                    <a:pt x="81" y="3365"/>
                    <a:pt x="166" y="3365"/>
                  </a:cubicBezTo>
                  <a:cubicBezTo>
                    <a:pt x="197" y="3365"/>
                    <a:pt x="229" y="3354"/>
                    <a:pt x="255" y="3328"/>
                  </a:cubicBezTo>
                  <a:cubicBezTo>
                    <a:pt x="695" y="2769"/>
                    <a:pt x="1064" y="2078"/>
                    <a:pt x="1410" y="1435"/>
                  </a:cubicBezTo>
                  <a:cubicBezTo>
                    <a:pt x="1588" y="1102"/>
                    <a:pt x="1862" y="185"/>
                    <a:pt x="2314" y="150"/>
                  </a:cubicBezTo>
                  <a:cubicBezTo>
                    <a:pt x="2374" y="150"/>
                    <a:pt x="2410" y="42"/>
                    <a:pt x="2326" y="30"/>
                  </a:cubicBezTo>
                  <a:cubicBezTo>
                    <a:pt x="2245" y="10"/>
                    <a:pt x="2172" y="0"/>
                    <a:pt x="2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0792;p44">
              <a:extLst>
                <a:ext uri="{FF2B5EF4-FFF2-40B4-BE49-F238E27FC236}">
                  <a16:creationId xmlns:a16="http://schemas.microsoft.com/office/drawing/2014/main" id="{F98CC6BE-CD68-1A61-A2DE-63A7376307E4}"/>
                </a:ext>
              </a:extLst>
            </p:cNvPr>
            <p:cNvSpPr/>
            <p:nvPr/>
          </p:nvSpPr>
          <p:spPr>
            <a:xfrm>
              <a:off x="4432375" y="2341200"/>
              <a:ext cx="51525" cy="50400"/>
            </a:xfrm>
            <a:custGeom>
              <a:avLst/>
              <a:gdLst/>
              <a:ahLst/>
              <a:cxnLst/>
              <a:rect l="l" t="t" r="r" b="b"/>
              <a:pathLst>
                <a:path w="2061" h="2016" extrusionOk="0">
                  <a:moveTo>
                    <a:pt x="120" y="0"/>
                  </a:moveTo>
                  <a:cubicBezTo>
                    <a:pt x="37" y="24"/>
                    <a:pt x="1" y="119"/>
                    <a:pt x="84" y="155"/>
                  </a:cubicBezTo>
                  <a:cubicBezTo>
                    <a:pt x="572" y="357"/>
                    <a:pt x="775" y="881"/>
                    <a:pt x="1073" y="1286"/>
                  </a:cubicBezTo>
                  <a:cubicBezTo>
                    <a:pt x="1244" y="1514"/>
                    <a:pt x="1557" y="2015"/>
                    <a:pt x="1886" y="2015"/>
                  </a:cubicBezTo>
                  <a:cubicBezTo>
                    <a:pt x="1901" y="2015"/>
                    <a:pt x="1915" y="2014"/>
                    <a:pt x="1930" y="2012"/>
                  </a:cubicBezTo>
                  <a:cubicBezTo>
                    <a:pt x="2001" y="2000"/>
                    <a:pt x="2061" y="1941"/>
                    <a:pt x="2013" y="1846"/>
                  </a:cubicBezTo>
                  <a:cubicBezTo>
                    <a:pt x="1930" y="1667"/>
                    <a:pt x="1704" y="1572"/>
                    <a:pt x="1573" y="1405"/>
                  </a:cubicBezTo>
                  <a:cubicBezTo>
                    <a:pt x="1406" y="1203"/>
                    <a:pt x="1251" y="1000"/>
                    <a:pt x="1108" y="786"/>
                  </a:cubicBezTo>
                  <a:cubicBezTo>
                    <a:pt x="834" y="465"/>
                    <a:pt x="561" y="119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0793;p44">
              <a:extLst>
                <a:ext uri="{FF2B5EF4-FFF2-40B4-BE49-F238E27FC236}">
                  <a16:creationId xmlns:a16="http://schemas.microsoft.com/office/drawing/2014/main" id="{2544A960-6520-EB86-5001-514E0F58CD4E}"/>
                </a:ext>
              </a:extLst>
            </p:cNvPr>
            <p:cNvSpPr/>
            <p:nvPr/>
          </p:nvSpPr>
          <p:spPr>
            <a:xfrm>
              <a:off x="4488400" y="2388475"/>
              <a:ext cx="34350" cy="26850"/>
            </a:xfrm>
            <a:custGeom>
              <a:avLst/>
              <a:gdLst/>
              <a:ahLst/>
              <a:cxnLst/>
              <a:rect l="l" t="t" r="r" b="b"/>
              <a:pathLst>
                <a:path w="1374" h="1074" extrusionOk="0">
                  <a:moveTo>
                    <a:pt x="69" y="1"/>
                  </a:moveTo>
                  <a:cubicBezTo>
                    <a:pt x="19" y="1"/>
                    <a:pt x="0" y="65"/>
                    <a:pt x="22" y="109"/>
                  </a:cubicBezTo>
                  <a:cubicBezTo>
                    <a:pt x="308" y="431"/>
                    <a:pt x="653" y="705"/>
                    <a:pt x="951" y="1014"/>
                  </a:cubicBezTo>
                  <a:cubicBezTo>
                    <a:pt x="993" y="1056"/>
                    <a:pt x="1040" y="1074"/>
                    <a:pt x="1086" y="1074"/>
                  </a:cubicBezTo>
                  <a:cubicBezTo>
                    <a:pt x="1238" y="1074"/>
                    <a:pt x="1373" y="884"/>
                    <a:pt x="1237" y="729"/>
                  </a:cubicBezTo>
                  <a:cubicBezTo>
                    <a:pt x="915" y="395"/>
                    <a:pt x="522" y="109"/>
                    <a:pt x="82" y="2"/>
                  </a:cubicBez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0794;p44">
              <a:extLst>
                <a:ext uri="{FF2B5EF4-FFF2-40B4-BE49-F238E27FC236}">
                  <a16:creationId xmlns:a16="http://schemas.microsoft.com/office/drawing/2014/main" id="{4794BC1D-616B-88A4-4370-BD722DA64A82}"/>
                </a:ext>
              </a:extLst>
            </p:cNvPr>
            <p:cNvSpPr/>
            <p:nvPr/>
          </p:nvSpPr>
          <p:spPr>
            <a:xfrm>
              <a:off x="4215500" y="1953925"/>
              <a:ext cx="62675" cy="55300"/>
            </a:xfrm>
            <a:custGeom>
              <a:avLst/>
              <a:gdLst/>
              <a:ahLst/>
              <a:cxnLst/>
              <a:rect l="l" t="t" r="r" b="b"/>
              <a:pathLst>
                <a:path w="2507" h="2212" extrusionOk="0">
                  <a:moveTo>
                    <a:pt x="138" y="0"/>
                  </a:moveTo>
                  <a:cubicBezTo>
                    <a:pt x="40" y="0"/>
                    <a:pt x="1" y="122"/>
                    <a:pt x="103" y="168"/>
                  </a:cubicBezTo>
                  <a:cubicBezTo>
                    <a:pt x="330" y="251"/>
                    <a:pt x="639" y="477"/>
                    <a:pt x="854" y="608"/>
                  </a:cubicBezTo>
                  <a:cubicBezTo>
                    <a:pt x="1056" y="763"/>
                    <a:pt x="1235" y="942"/>
                    <a:pt x="1413" y="1132"/>
                  </a:cubicBezTo>
                  <a:cubicBezTo>
                    <a:pt x="1747" y="1489"/>
                    <a:pt x="2044" y="1859"/>
                    <a:pt x="2378" y="2192"/>
                  </a:cubicBezTo>
                  <a:cubicBezTo>
                    <a:pt x="2398" y="2206"/>
                    <a:pt x="2418" y="2211"/>
                    <a:pt x="2436" y="2211"/>
                  </a:cubicBezTo>
                  <a:cubicBezTo>
                    <a:pt x="2480" y="2211"/>
                    <a:pt x="2507" y="2175"/>
                    <a:pt x="2473" y="2132"/>
                  </a:cubicBezTo>
                  <a:cubicBezTo>
                    <a:pt x="2163" y="1668"/>
                    <a:pt x="1889" y="1192"/>
                    <a:pt x="1508" y="775"/>
                  </a:cubicBezTo>
                  <a:cubicBezTo>
                    <a:pt x="1330" y="585"/>
                    <a:pt x="1127" y="406"/>
                    <a:pt x="925" y="251"/>
                  </a:cubicBezTo>
                  <a:cubicBezTo>
                    <a:pt x="639" y="61"/>
                    <a:pt x="473" y="61"/>
                    <a:pt x="151" y="1"/>
                  </a:cubicBezTo>
                  <a:cubicBezTo>
                    <a:pt x="146" y="1"/>
                    <a:pt x="142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0795;p44">
              <a:extLst>
                <a:ext uri="{FF2B5EF4-FFF2-40B4-BE49-F238E27FC236}">
                  <a16:creationId xmlns:a16="http://schemas.microsoft.com/office/drawing/2014/main" id="{95639865-2DBE-53AE-C901-B68F89AD487E}"/>
                </a:ext>
              </a:extLst>
            </p:cNvPr>
            <p:cNvSpPr/>
            <p:nvPr/>
          </p:nvSpPr>
          <p:spPr>
            <a:xfrm>
              <a:off x="4176700" y="1956125"/>
              <a:ext cx="39100" cy="37600"/>
            </a:xfrm>
            <a:custGeom>
              <a:avLst/>
              <a:gdLst/>
              <a:ahLst/>
              <a:cxnLst/>
              <a:rect l="l" t="t" r="r" b="b"/>
              <a:pathLst>
                <a:path w="1564" h="1504" extrusionOk="0">
                  <a:moveTo>
                    <a:pt x="1514" y="1"/>
                  </a:moveTo>
                  <a:cubicBezTo>
                    <a:pt x="1506" y="1"/>
                    <a:pt x="1497" y="3"/>
                    <a:pt x="1489" y="8"/>
                  </a:cubicBezTo>
                  <a:cubicBezTo>
                    <a:pt x="1108" y="163"/>
                    <a:pt x="893" y="556"/>
                    <a:pt x="632" y="854"/>
                  </a:cubicBezTo>
                  <a:cubicBezTo>
                    <a:pt x="501" y="997"/>
                    <a:pt x="370" y="1116"/>
                    <a:pt x="203" y="1223"/>
                  </a:cubicBezTo>
                  <a:cubicBezTo>
                    <a:pt x="120" y="1270"/>
                    <a:pt x="1" y="1294"/>
                    <a:pt x="60" y="1413"/>
                  </a:cubicBezTo>
                  <a:cubicBezTo>
                    <a:pt x="96" y="1478"/>
                    <a:pt x="187" y="1503"/>
                    <a:pt x="278" y="1503"/>
                  </a:cubicBezTo>
                  <a:cubicBezTo>
                    <a:pt x="338" y="1503"/>
                    <a:pt x="398" y="1492"/>
                    <a:pt x="441" y="1473"/>
                  </a:cubicBezTo>
                  <a:cubicBezTo>
                    <a:pt x="596" y="1413"/>
                    <a:pt x="751" y="1270"/>
                    <a:pt x="858" y="1128"/>
                  </a:cubicBezTo>
                  <a:cubicBezTo>
                    <a:pt x="1120" y="794"/>
                    <a:pt x="1286" y="389"/>
                    <a:pt x="1536" y="44"/>
                  </a:cubicBezTo>
                  <a:cubicBezTo>
                    <a:pt x="1564" y="26"/>
                    <a:pt x="1542" y="1"/>
                    <a:pt x="15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0796;p44">
              <a:extLst>
                <a:ext uri="{FF2B5EF4-FFF2-40B4-BE49-F238E27FC236}">
                  <a16:creationId xmlns:a16="http://schemas.microsoft.com/office/drawing/2014/main" id="{1E34F4A1-5FEE-661E-406B-302ABE978467}"/>
                </a:ext>
              </a:extLst>
            </p:cNvPr>
            <p:cNvSpPr/>
            <p:nvPr/>
          </p:nvSpPr>
          <p:spPr>
            <a:xfrm>
              <a:off x="4142625" y="1992675"/>
              <a:ext cx="31725" cy="31825"/>
            </a:xfrm>
            <a:custGeom>
              <a:avLst/>
              <a:gdLst/>
              <a:ahLst/>
              <a:cxnLst/>
              <a:rect l="l" t="t" r="r" b="b"/>
              <a:pathLst>
                <a:path w="1269" h="1273" extrusionOk="0">
                  <a:moveTo>
                    <a:pt x="1116" y="1"/>
                  </a:moveTo>
                  <a:cubicBezTo>
                    <a:pt x="935" y="1"/>
                    <a:pt x="746" y="196"/>
                    <a:pt x="661" y="309"/>
                  </a:cubicBezTo>
                  <a:cubicBezTo>
                    <a:pt x="459" y="535"/>
                    <a:pt x="280" y="785"/>
                    <a:pt x="90" y="1011"/>
                  </a:cubicBezTo>
                  <a:cubicBezTo>
                    <a:pt x="1" y="1109"/>
                    <a:pt x="83" y="1273"/>
                    <a:pt x="195" y="1273"/>
                  </a:cubicBezTo>
                  <a:cubicBezTo>
                    <a:pt x="219" y="1273"/>
                    <a:pt x="243" y="1266"/>
                    <a:pt x="268" y="1249"/>
                  </a:cubicBezTo>
                  <a:cubicBezTo>
                    <a:pt x="494" y="1118"/>
                    <a:pt x="625" y="844"/>
                    <a:pt x="756" y="630"/>
                  </a:cubicBezTo>
                  <a:cubicBezTo>
                    <a:pt x="840" y="511"/>
                    <a:pt x="911" y="392"/>
                    <a:pt x="1030" y="297"/>
                  </a:cubicBezTo>
                  <a:cubicBezTo>
                    <a:pt x="1102" y="237"/>
                    <a:pt x="1209" y="178"/>
                    <a:pt x="1268" y="94"/>
                  </a:cubicBezTo>
                  <a:cubicBezTo>
                    <a:pt x="1268" y="70"/>
                    <a:pt x="1268" y="58"/>
                    <a:pt x="1256" y="47"/>
                  </a:cubicBezTo>
                  <a:cubicBezTo>
                    <a:pt x="1212" y="14"/>
                    <a:pt x="1164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0797;p44">
              <a:extLst>
                <a:ext uri="{FF2B5EF4-FFF2-40B4-BE49-F238E27FC236}">
                  <a16:creationId xmlns:a16="http://schemas.microsoft.com/office/drawing/2014/main" id="{BA4685D1-BEC9-E5C7-141F-4F5ED2923240}"/>
                </a:ext>
              </a:extLst>
            </p:cNvPr>
            <p:cNvSpPr/>
            <p:nvPr/>
          </p:nvSpPr>
          <p:spPr>
            <a:xfrm>
              <a:off x="3755325" y="2020050"/>
              <a:ext cx="147850" cy="87400"/>
            </a:xfrm>
            <a:custGeom>
              <a:avLst/>
              <a:gdLst/>
              <a:ahLst/>
              <a:cxnLst/>
              <a:rect l="l" t="t" r="r" b="b"/>
              <a:pathLst>
                <a:path w="5914" h="3496" extrusionOk="0">
                  <a:moveTo>
                    <a:pt x="2465" y="1"/>
                  </a:moveTo>
                  <a:cubicBezTo>
                    <a:pt x="2222" y="1"/>
                    <a:pt x="1983" y="90"/>
                    <a:pt x="1770" y="285"/>
                  </a:cubicBezTo>
                  <a:cubicBezTo>
                    <a:pt x="1413" y="618"/>
                    <a:pt x="1223" y="1154"/>
                    <a:pt x="1032" y="1583"/>
                  </a:cubicBezTo>
                  <a:cubicBezTo>
                    <a:pt x="746" y="2190"/>
                    <a:pt x="484" y="2773"/>
                    <a:pt x="56" y="3309"/>
                  </a:cubicBezTo>
                  <a:cubicBezTo>
                    <a:pt x="1" y="3392"/>
                    <a:pt x="80" y="3495"/>
                    <a:pt x="157" y="3495"/>
                  </a:cubicBezTo>
                  <a:cubicBezTo>
                    <a:pt x="180" y="3495"/>
                    <a:pt x="203" y="3486"/>
                    <a:pt x="222" y="3464"/>
                  </a:cubicBezTo>
                  <a:cubicBezTo>
                    <a:pt x="925" y="2702"/>
                    <a:pt x="1342" y="1797"/>
                    <a:pt x="1889" y="928"/>
                  </a:cubicBezTo>
                  <a:cubicBezTo>
                    <a:pt x="1985" y="797"/>
                    <a:pt x="2116" y="523"/>
                    <a:pt x="2247" y="440"/>
                  </a:cubicBezTo>
                  <a:cubicBezTo>
                    <a:pt x="2355" y="375"/>
                    <a:pt x="2458" y="348"/>
                    <a:pt x="2555" y="348"/>
                  </a:cubicBezTo>
                  <a:cubicBezTo>
                    <a:pt x="2831" y="348"/>
                    <a:pt x="3062" y="568"/>
                    <a:pt x="3247" y="761"/>
                  </a:cubicBezTo>
                  <a:cubicBezTo>
                    <a:pt x="3449" y="988"/>
                    <a:pt x="3592" y="1261"/>
                    <a:pt x="3747" y="1523"/>
                  </a:cubicBezTo>
                  <a:cubicBezTo>
                    <a:pt x="3968" y="1876"/>
                    <a:pt x="4878" y="3342"/>
                    <a:pt x="5536" y="3342"/>
                  </a:cubicBezTo>
                  <a:cubicBezTo>
                    <a:pt x="5656" y="3342"/>
                    <a:pt x="5768" y="3293"/>
                    <a:pt x="5866" y="3178"/>
                  </a:cubicBezTo>
                  <a:cubicBezTo>
                    <a:pt x="5914" y="3131"/>
                    <a:pt x="5914" y="3059"/>
                    <a:pt x="5854" y="3024"/>
                  </a:cubicBezTo>
                  <a:cubicBezTo>
                    <a:pt x="5580" y="2893"/>
                    <a:pt x="5283" y="2952"/>
                    <a:pt x="5021" y="2785"/>
                  </a:cubicBezTo>
                  <a:cubicBezTo>
                    <a:pt x="4604" y="2547"/>
                    <a:pt x="4437" y="2107"/>
                    <a:pt x="4247" y="1690"/>
                  </a:cubicBezTo>
                  <a:cubicBezTo>
                    <a:pt x="3985" y="1166"/>
                    <a:pt x="3687" y="618"/>
                    <a:pt x="3199" y="261"/>
                  </a:cubicBezTo>
                  <a:cubicBezTo>
                    <a:pt x="2965" y="93"/>
                    <a:pt x="2713" y="1"/>
                    <a:pt x="24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0798;p44">
              <a:extLst>
                <a:ext uri="{FF2B5EF4-FFF2-40B4-BE49-F238E27FC236}">
                  <a16:creationId xmlns:a16="http://schemas.microsoft.com/office/drawing/2014/main" id="{B758A1BE-A707-8ED3-6087-7B22CE04F64F}"/>
                </a:ext>
              </a:extLst>
            </p:cNvPr>
            <p:cNvSpPr/>
            <p:nvPr/>
          </p:nvSpPr>
          <p:spPr>
            <a:xfrm>
              <a:off x="3903575" y="2099025"/>
              <a:ext cx="10625" cy="14150"/>
            </a:xfrm>
            <a:custGeom>
              <a:avLst/>
              <a:gdLst/>
              <a:ahLst/>
              <a:cxnLst/>
              <a:rect l="l" t="t" r="r" b="b"/>
              <a:pathLst>
                <a:path w="425" h="566" extrusionOk="0">
                  <a:moveTo>
                    <a:pt x="17" y="0"/>
                  </a:moveTo>
                  <a:cubicBezTo>
                    <a:pt x="6" y="0"/>
                    <a:pt x="0" y="12"/>
                    <a:pt x="7" y="19"/>
                  </a:cubicBezTo>
                  <a:cubicBezTo>
                    <a:pt x="43" y="43"/>
                    <a:pt x="55" y="91"/>
                    <a:pt x="79" y="138"/>
                  </a:cubicBezTo>
                  <a:cubicBezTo>
                    <a:pt x="115" y="162"/>
                    <a:pt x="115" y="150"/>
                    <a:pt x="103" y="186"/>
                  </a:cubicBezTo>
                  <a:cubicBezTo>
                    <a:pt x="103" y="198"/>
                    <a:pt x="79" y="210"/>
                    <a:pt x="79" y="246"/>
                  </a:cubicBezTo>
                  <a:cubicBezTo>
                    <a:pt x="67" y="329"/>
                    <a:pt x="115" y="460"/>
                    <a:pt x="174" y="519"/>
                  </a:cubicBezTo>
                  <a:cubicBezTo>
                    <a:pt x="201" y="551"/>
                    <a:pt x="235" y="565"/>
                    <a:pt x="269" y="565"/>
                  </a:cubicBezTo>
                  <a:cubicBezTo>
                    <a:pt x="324" y="565"/>
                    <a:pt x="378" y="526"/>
                    <a:pt x="400" y="460"/>
                  </a:cubicBezTo>
                  <a:cubicBezTo>
                    <a:pt x="424" y="365"/>
                    <a:pt x="365" y="210"/>
                    <a:pt x="258" y="162"/>
                  </a:cubicBezTo>
                  <a:cubicBezTo>
                    <a:pt x="222" y="138"/>
                    <a:pt x="174" y="150"/>
                    <a:pt x="138" y="138"/>
                  </a:cubicBezTo>
                  <a:cubicBezTo>
                    <a:pt x="103" y="126"/>
                    <a:pt x="67" y="43"/>
                    <a:pt x="43" y="19"/>
                  </a:cubicBezTo>
                  <a:cubicBezTo>
                    <a:pt x="34" y="5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0799;p44">
              <a:extLst>
                <a:ext uri="{FF2B5EF4-FFF2-40B4-BE49-F238E27FC236}">
                  <a16:creationId xmlns:a16="http://schemas.microsoft.com/office/drawing/2014/main" id="{1C966EBC-78E8-D30C-EDE6-25AF7EC2C51A}"/>
                </a:ext>
              </a:extLst>
            </p:cNvPr>
            <p:cNvSpPr/>
            <p:nvPr/>
          </p:nvSpPr>
          <p:spPr>
            <a:xfrm>
              <a:off x="3623125" y="2151125"/>
              <a:ext cx="108175" cy="76975"/>
            </a:xfrm>
            <a:custGeom>
              <a:avLst/>
              <a:gdLst/>
              <a:ahLst/>
              <a:cxnLst/>
              <a:rect l="l" t="t" r="r" b="b"/>
              <a:pathLst>
                <a:path w="4327" h="3079" extrusionOk="0">
                  <a:moveTo>
                    <a:pt x="2412" y="0"/>
                  </a:moveTo>
                  <a:cubicBezTo>
                    <a:pt x="2234" y="0"/>
                    <a:pt x="2055" y="28"/>
                    <a:pt x="1879" y="78"/>
                  </a:cubicBezTo>
                  <a:cubicBezTo>
                    <a:pt x="736" y="448"/>
                    <a:pt x="450" y="1888"/>
                    <a:pt x="34" y="2853"/>
                  </a:cubicBezTo>
                  <a:cubicBezTo>
                    <a:pt x="0" y="2969"/>
                    <a:pt x="94" y="3079"/>
                    <a:pt x="182" y="3079"/>
                  </a:cubicBezTo>
                  <a:cubicBezTo>
                    <a:pt x="221" y="3079"/>
                    <a:pt x="258" y="3058"/>
                    <a:pt x="284" y="3007"/>
                  </a:cubicBezTo>
                  <a:cubicBezTo>
                    <a:pt x="700" y="2245"/>
                    <a:pt x="1117" y="1448"/>
                    <a:pt x="1700" y="805"/>
                  </a:cubicBezTo>
                  <a:cubicBezTo>
                    <a:pt x="1978" y="502"/>
                    <a:pt x="2237" y="330"/>
                    <a:pt x="2574" y="330"/>
                  </a:cubicBezTo>
                  <a:cubicBezTo>
                    <a:pt x="2716" y="330"/>
                    <a:pt x="2870" y="361"/>
                    <a:pt x="3046" y="424"/>
                  </a:cubicBezTo>
                  <a:cubicBezTo>
                    <a:pt x="3617" y="626"/>
                    <a:pt x="3736" y="1031"/>
                    <a:pt x="4153" y="1340"/>
                  </a:cubicBezTo>
                  <a:cubicBezTo>
                    <a:pt x="4173" y="1354"/>
                    <a:pt x="4193" y="1360"/>
                    <a:pt x="4212" y="1360"/>
                  </a:cubicBezTo>
                  <a:cubicBezTo>
                    <a:pt x="4274" y="1360"/>
                    <a:pt x="4326" y="1294"/>
                    <a:pt x="4308" y="1221"/>
                  </a:cubicBezTo>
                  <a:cubicBezTo>
                    <a:pt x="4153" y="793"/>
                    <a:pt x="3594" y="448"/>
                    <a:pt x="3224" y="221"/>
                  </a:cubicBezTo>
                  <a:cubicBezTo>
                    <a:pt x="2970" y="68"/>
                    <a:pt x="2692" y="0"/>
                    <a:pt x="24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0800;p44">
              <a:extLst>
                <a:ext uri="{FF2B5EF4-FFF2-40B4-BE49-F238E27FC236}">
                  <a16:creationId xmlns:a16="http://schemas.microsoft.com/office/drawing/2014/main" id="{31530013-4CD4-5A29-EE0C-9FA5AC323C35}"/>
                </a:ext>
              </a:extLst>
            </p:cNvPr>
            <p:cNvSpPr/>
            <p:nvPr/>
          </p:nvSpPr>
          <p:spPr>
            <a:xfrm>
              <a:off x="3733800" y="2192150"/>
              <a:ext cx="4050" cy="3875"/>
            </a:xfrm>
            <a:custGeom>
              <a:avLst/>
              <a:gdLst/>
              <a:ahLst/>
              <a:cxnLst/>
              <a:rect l="l" t="t" r="r" b="b"/>
              <a:pathLst>
                <a:path w="162" h="155" extrusionOk="0">
                  <a:moveTo>
                    <a:pt x="47" y="0"/>
                  </a:moveTo>
                  <a:cubicBezTo>
                    <a:pt x="26" y="0"/>
                    <a:pt x="0" y="16"/>
                    <a:pt x="0" y="45"/>
                  </a:cubicBezTo>
                  <a:cubicBezTo>
                    <a:pt x="0" y="104"/>
                    <a:pt x="48" y="116"/>
                    <a:pt x="83" y="152"/>
                  </a:cubicBezTo>
                  <a:cubicBezTo>
                    <a:pt x="88" y="154"/>
                    <a:pt x="93" y="154"/>
                    <a:pt x="98" y="154"/>
                  </a:cubicBezTo>
                  <a:cubicBezTo>
                    <a:pt x="131" y="154"/>
                    <a:pt x="162" y="125"/>
                    <a:pt x="131" y="104"/>
                  </a:cubicBezTo>
                  <a:cubicBezTo>
                    <a:pt x="119" y="80"/>
                    <a:pt x="119" y="69"/>
                    <a:pt x="107" y="57"/>
                  </a:cubicBezTo>
                  <a:cubicBezTo>
                    <a:pt x="83" y="57"/>
                    <a:pt x="71" y="45"/>
                    <a:pt x="71" y="21"/>
                  </a:cubicBezTo>
                  <a:cubicBezTo>
                    <a:pt x="71" y="7"/>
                    <a:pt x="60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0801;p44">
              <a:extLst>
                <a:ext uri="{FF2B5EF4-FFF2-40B4-BE49-F238E27FC236}">
                  <a16:creationId xmlns:a16="http://schemas.microsoft.com/office/drawing/2014/main" id="{35388CFB-F89C-8FDF-0D4D-CB83F6CBDF33}"/>
                </a:ext>
              </a:extLst>
            </p:cNvPr>
            <p:cNvSpPr/>
            <p:nvPr/>
          </p:nvSpPr>
          <p:spPr>
            <a:xfrm>
              <a:off x="3738275" y="2199175"/>
              <a:ext cx="38700" cy="13350"/>
            </a:xfrm>
            <a:custGeom>
              <a:avLst/>
              <a:gdLst/>
              <a:ahLst/>
              <a:cxnLst/>
              <a:rect l="l" t="t" r="r" b="b"/>
              <a:pathLst>
                <a:path w="1548" h="534" extrusionOk="0">
                  <a:moveTo>
                    <a:pt x="550" y="0"/>
                  </a:moveTo>
                  <a:cubicBezTo>
                    <a:pt x="474" y="0"/>
                    <a:pt x="403" y="10"/>
                    <a:pt x="343" y="49"/>
                  </a:cubicBezTo>
                  <a:lnTo>
                    <a:pt x="343" y="49"/>
                  </a:lnTo>
                  <a:lnTo>
                    <a:pt x="178" y="14"/>
                  </a:lnTo>
                  <a:cubicBezTo>
                    <a:pt x="165" y="9"/>
                    <a:pt x="153" y="7"/>
                    <a:pt x="142" y="7"/>
                  </a:cubicBezTo>
                  <a:cubicBezTo>
                    <a:pt x="37" y="7"/>
                    <a:pt x="1" y="185"/>
                    <a:pt x="119" y="228"/>
                  </a:cubicBezTo>
                  <a:cubicBezTo>
                    <a:pt x="190" y="252"/>
                    <a:pt x="262" y="288"/>
                    <a:pt x="321" y="311"/>
                  </a:cubicBezTo>
                  <a:cubicBezTo>
                    <a:pt x="404" y="347"/>
                    <a:pt x="440" y="359"/>
                    <a:pt x="535" y="371"/>
                  </a:cubicBezTo>
                  <a:cubicBezTo>
                    <a:pt x="774" y="407"/>
                    <a:pt x="1000" y="419"/>
                    <a:pt x="1214" y="502"/>
                  </a:cubicBezTo>
                  <a:cubicBezTo>
                    <a:pt x="1246" y="521"/>
                    <a:pt x="1288" y="533"/>
                    <a:pt x="1329" y="533"/>
                  </a:cubicBezTo>
                  <a:cubicBezTo>
                    <a:pt x="1365" y="533"/>
                    <a:pt x="1401" y="524"/>
                    <a:pt x="1428" y="502"/>
                  </a:cubicBezTo>
                  <a:cubicBezTo>
                    <a:pt x="1500" y="442"/>
                    <a:pt x="1512" y="419"/>
                    <a:pt x="1536" y="323"/>
                  </a:cubicBezTo>
                  <a:cubicBezTo>
                    <a:pt x="1547" y="264"/>
                    <a:pt x="1488" y="180"/>
                    <a:pt x="1428" y="145"/>
                  </a:cubicBezTo>
                  <a:cubicBezTo>
                    <a:pt x="1238" y="61"/>
                    <a:pt x="1024" y="26"/>
                    <a:pt x="821" y="14"/>
                  </a:cubicBezTo>
                  <a:cubicBezTo>
                    <a:pt x="730" y="14"/>
                    <a:pt x="637" y="0"/>
                    <a:pt x="5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0802;p44">
              <a:extLst>
                <a:ext uri="{FF2B5EF4-FFF2-40B4-BE49-F238E27FC236}">
                  <a16:creationId xmlns:a16="http://schemas.microsoft.com/office/drawing/2014/main" id="{69D092DF-E1B5-A25F-4635-00333DC7B755}"/>
                </a:ext>
              </a:extLst>
            </p:cNvPr>
            <p:cNvSpPr/>
            <p:nvPr/>
          </p:nvSpPr>
          <p:spPr>
            <a:xfrm>
              <a:off x="3721300" y="2219225"/>
              <a:ext cx="76800" cy="73850"/>
            </a:xfrm>
            <a:custGeom>
              <a:avLst/>
              <a:gdLst/>
              <a:ahLst/>
              <a:cxnLst/>
              <a:rect l="l" t="t" r="r" b="b"/>
              <a:pathLst>
                <a:path w="3072" h="2954" extrusionOk="0">
                  <a:moveTo>
                    <a:pt x="2555" y="0"/>
                  </a:moveTo>
                  <a:cubicBezTo>
                    <a:pt x="1485" y="0"/>
                    <a:pt x="622" y="2092"/>
                    <a:pt x="83" y="2724"/>
                  </a:cubicBezTo>
                  <a:cubicBezTo>
                    <a:pt x="1" y="2825"/>
                    <a:pt x="95" y="2954"/>
                    <a:pt x="191" y="2954"/>
                  </a:cubicBezTo>
                  <a:cubicBezTo>
                    <a:pt x="220" y="2954"/>
                    <a:pt x="249" y="2942"/>
                    <a:pt x="274" y="2915"/>
                  </a:cubicBezTo>
                  <a:cubicBezTo>
                    <a:pt x="679" y="2462"/>
                    <a:pt x="1000" y="1926"/>
                    <a:pt x="1381" y="1450"/>
                  </a:cubicBezTo>
                  <a:cubicBezTo>
                    <a:pt x="1698" y="1020"/>
                    <a:pt x="2294" y="193"/>
                    <a:pt x="2924" y="193"/>
                  </a:cubicBezTo>
                  <a:cubicBezTo>
                    <a:pt x="2958" y="193"/>
                    <a:pt x="2991" y="195"/>
                    <a:pt x="3024" y="200"/>
                  </a:cubicBezTo>
                  <a:cubicBezTo>
                    <a:pt x="3060" y="200"/>
                    <a:pt x="3072" y="164"/>
                    <a:pt x="3048" y="152"/>
                  </a:cubicBezTo>
                  <a:cubicBezTo>
                    <a:pt x="2879" y="47"/>
                    <a:pt x="2715" y="0"/>
                    <a:pt x="255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0803;p44">
              <a:extLst>
                <a:ext uri="{FF2B5EF4-FFF2-40B4-BE49-F238E27FC236}">
                  <a16:creationId xmlns:a16="http://schemas.microsoft.com/office/drawing/2014/main" id="{9314D5B5-EEC9-CFC0-E0EF-368852020FF8}"/>
                </a:ext>
              </a:extLst>
            </p:cNvPr>
            <p:cNvSpPr/>
            <p:nvPr/>
          </p:nvSpPr>
          <p:spPr>
            <a:xfrm>
              <a:off x="3804325" y="2227775"/>
              <a:ext cx="47825" cy="54325"/>
            </a:xfrm>
            <a:custGeom>
              <a:avLst/>
              <a:gdLst/>
              <a:ahLst/>
              <a:cxnLst/>
              <a:rect l="l" t="t" r="r" b="b"/>
              <a:pathLst>
                <a:path w="1913" h="2173" extrusionOk="0">
                  <a:moveTo>
                    <a:pt x="103" y="1"/>
                  </a:moveTo>
                  <a:cubicBezTo>
                    <a:pt x="69" y="1"/>
                    <a:pt x="35" y="5"/>
                    <a:pt x="1" y="13"/>
                  </a:cubicBezTo>
                  <a:cubicBezTo>
                    <a:pt x="84" y="191"/>
                    <a:pt x="203" y="275"/>
                    <a:pt x="334" y="406"/>
                  </a:cubicBezTo>
                  <a:cubicBezTo>
                    <a:pt x="525" y="596"/>
                    <a:pt x="691" y="822"/>
                    <a:pt x="858" y="1061"/>
                  </a:cubicBezTo>
                  <a:cubicBezTo>
                    <a:pt x="1096" y="1418"/>
                    <a:pt x="1299" y="1894"/>
                    <a:pt x="1656" y="2144"/>
                  </a:cubicBezTo>
                  <a:cubicBezTo>
                    <a:pt x="1680" y="2164"/>
                    <a:pt x="1706" y="2172"/>
                    <a:pt x="1731" y="2172"/>
                  </a:cubicBezTo>
                  <a:cubicBezTo>
                    <a:pt x="1828" y="2172"/>
                    <a:pt x="1912" y="2046"/>
                    <a:pt x="1846" y="1942"/>
                  </a:cubicBezTo>
                  <a:cubicBezTo>
                    <a:pt x="1608" y="1501"/>
                    <a:pt x="1251" y="1072"/>
                    <a:pt x="953" y="691"/>
                  </a:cubicBezTo>
                  <a:cubicBezTo>
                    <a:pt x="779" y="441"/>
                    <a:pt x="465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0804;p44">
              <a:extLst>
                <a:ext uri="{FF2B5EF4-FFF2-40B4-BE49-F238E27FC236}">
                  <a16:creationId xmlns:a16="http://schemas.microsoft.com/office/drawing/2014/main" id="{FEA07762-89ED-9B3A-28BC-773398C3163F}"/>
                </a:ext>
              </a:extLst>
            </p:cNvPr>
            <p:cNvSpPr/>
            <p:nvPr/>
          </p:nvSpPr>
          <p:spPr>
            <a:xfrm>
              <a:off x="3851825" y="2274900"/>
              <a:ext cx="34975" cy="10700"/>
            </a:xfrm>
            <a:custGeom>
              <a:avLst/>
              <a:gdLst/>
              <a:ahLst/>
              <a:cxnLst/>
              <a:rect l="l" t="t" r="r" b="b"/>
              <a:pathLst>
                <a:path w="1399" h="428" extrusionOk="0">
                  <a:moveTo>
                    <a:pt x="461" y="0"/>
                  </a:moveTo>
                  <a:cubicBezTo>
                    <a:pt x="312" y="0"/>
                    <a:pt x="156" y="40"/>
                    <a:pt x="30" y="116"/>
                  </a:cubicBezTo>
                  <a:cubicBezTo>
                    <a:pt x="1" y="126"/>
                    <a:pt x="18" y="158"/>
                    <a:pt x="45" y="158"/>
                  </a:cubicBezTo>
                  <a:cubicBezTo>
                    <a:pt x="51" y="158"/>
                    <a:pt x="58" y="156"/>
                    <a:pt x="65" y="152"/>
                  </a:cubicBezTo>
                  <a:cubicBezTo>
                    <a:pt x="136" y="110"/>
                    <a:pt x="206" y="93"/>
                    <a:pt x="274" y="93"/>
                  </a:cubicBezTo>
                  <a:cubicBezTo>
                    <a:pt x="576" y="93"/>
                    <a:pt x="853" y="428"/>
                    <a:pt x="1142" y="428"/>
                  </a:cubicBezTo>
                  <a:cubicBezTo>
                    <a:pt x="1215" y="428"/>
                    <a:pt x="1288" y="407"/>
                    <a:pt x="1363" y="354"/>
                  </a:cubicBezTo>
                  <a:cubicBezTo>
                    <a:pt x="1399" y="330"/>
                    <a:pt x="1399" y="295"/>
                    <a:pt x="1363" y="271"/>
                  </a:cubicBezTo>
                  <a:cubicBezTo>
                    <a:pt x="1137" y="128"/>
                    <a:pt x="887" y="80"/>
                    <a:pt x="637" y="21"/>
                  </a:cubicBezTo>
                  <a:cubicBezTo>
                    <a:pt x="581" y="7"/>
                    <a:pt x="522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0805;p44">
              <a:extLst>
                <a:ext uri="{FF2B5EF4-FFF2-40B4-BE49-F238E27FC236}">
                  <a16:creationId xmlns:a16="http://schemas.microsoft.com/office/drawing/2014/main" id="{C08D7D3F-64F7-A326-CAFA-1D6C06C200FC}"/>
                </a:ext>
              </a:extLst>
            </p:cNvPr>
            <p:cNvSpPr/>
            <p:nvPr/>
          </p:nvSpPr>
          <p:spPr>
            <a:xfrm>
              <a:off x="3461600" y="1649850"/>
              <a:ext cx="46600" cy="234525"/>
            </a:xfrm>
            <a:custGeom>
              <a:avLst/>
              <a:gdLst/>
              <a:ahLst/>
              <a:cxnLst/>
              <a:rect l="l" t="t" r="r" b="b"/>
              <a:pathLst>
                <a:path w="1864" h="9381" extrusionOk="0">
                  <a:moveTo>
                    <a:pt x="45" y="0"/>
                  </a:moveTo>
                  <a:cubicBezTo>
                    <a:pt x="20" y="0"/>
                    <a:pt x="1" y="34"/>
                    <a:pt x="18" y="67"/>
                  </a:cubicBezTo>
                  <a:cubicBezTo>
                    <a:pt x="1006" y="1341"/>
                    <a:pt x="1351" y="3068"/>
                    <a:pt x="1446" y="4651"/>
                  </a:cubicBezTo>
                  <a:cubicBezTo>
                    <a:pt x="1506" y="5437"/>
                    <a:pt x="1649" y="6187"/>
                    <a:pt x="1554" y="6985"/>
                  </a:cubicBezTo>
                  <a:cubicBezTo>
                    <a:pt x="1470" y="7759"/>
                    <a:pt x="1232" y="8485"/>
                    <a:pt x="1089" y="9247"/>
                  </a:cubicBezTo>
                  <a:cubicBezTo>
                    <a:pt x="1075" y="9327"/>
                    <a:pt x="1139" y="9380"/>
                    <a:pt x="1203" y="9380"/>
                  </a:cubicBezTo>
                  <a:cubicBezTo>
                    <a:pt x="1244" y="9380"/>
                    <a:pt x="1285" y="9358"/>
                    <a:pt x="1303" y="9307"/>
                  </a:cubicBezTo>
                  <a:cubicBezTo>
                    <a:pt x="1565" y="8557"/>
                    <a:pt x="1589" y="7759"/>
                    <a:pt x="1649" y="6985"/>
                  </a:cubicBezTo>
                  <a:cubicBezTo>
                    <a:pt x="1720" y="6056"/>
                    <a:pt x="1863" y="5163"/>
                    <a:pt x="1780" y="4247"/>
                  </a:cubicBezTo>
                  <a:cubicBezTo>
                    <a:pt x="1649" y="2711"/>
                    <a:pt x="1256" y="1091"/>
                    <a:pt x="77" y="20"/>
                  </a:cubicBezTo>
                  <a:cubicBezTo>
                    <a:pt x="67" y="6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0806;p44">
              <a:extLst>
                <a:ext uri="{FF2B5EF4-FFF2-40B4-BE49-F238E27FC236}">
                  <a16:creationId xmlns:a16="http://schemas.microsoft.com/office/drawing/2014/main" id="{88178FBF-F590-BF5A-D304-3F2897817F7C}"/>
                </a:ext>
              </a:extLst>
            </p:cNvPr>
            <p:cNvSpPr/>
            <p:nvPr/>
          </p:nvSpPr>
          <p:spPr>
            <a:xfrm>
              <a:off x="3457575" y="1902825"/>
              <a:ext cx="27100" cy="71525"/>
            </a:xfrm>
            <a:custGeom>
              <a:avLst/>
              <a:gdLst/>
              <a:ahLst/>
              <a:cxnLst/>
              <a:rect l="l" t="t" r="r" b="b"/>
              <a:pathLst>
                <a:path w="1084" h="2861" extrusionOk="0">
                  <a:moveTo>
                    <a:pt x="1069" y="0"/>
                  </a:moveTo>
                  <a:cubicBezTo>
                    <a:pt x="1060" y="0"/>
                    <a:pt x="1048" y="3"/>
                    <a:pt x="1048" y="9"/>
                  </a:cubicBezTo>
                  <a:cubicBezTo>
                    <a:pt x="988" y="1045"/>
                    <a:pt x="83" y="1771"/>
                    <a:pt x="0" y="2807"/>
                  </a:cubicBezTo>
                  <a:cubicBezTo>
                    <a:pt x="0" y="2842"/>
                    <a:pt x="28" y="2860"/>
                    <a:pt x="57" y="2860"/>
                  </a:cubicBezTo>
                  <a:cubicBezTo>
                    <a:pt x="77" y="2860"/>
                    <a:pt x="97" y="2851"/>
                    <a:pt x="107" y="2831"/>
                  </a:cubicBezTo>
                  <a:cubicBezTo>
                    <a:pt x="714" y="2009"/>
                    <a:pt x="1060" y="1033"/>
                    <a:pt x="1072" y="9"/>
                  </a:cubicBezTo>
                  <a:cubicBezTo>
                    <a:pt x="1083" y="3"/>
                    <a:pt x="1078" y="0"/>
                    <a:pt x="10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0807;p44">
              <a:extLst>
                <a:ext uri="{FF2B5EF4-FFF2-40B4-BE49-F238E27FC236}">
                  <a16:creationId xmlns:a16="http://schemas.microsoft.com/office/drawing/2014/main" id="{76AD6F75-44BF-71F7-BA56-0F8EE464E0E3}"/>
                </a:ext>
              </a:extLst>
            </p:cNvPr>
            <p:cNvSpPr/>
            <p:nvPr/>
          </p:nvSpPr>
          <p:spPr>
            <a:xfrm>
              <a:off x="3434950" y="1988125"/>
              <a:ext cx="11525" cy="10600"/>
            </a:xfrm>
            <a:custGeom>
              <a:avLst/>
              <a:gdLst/>
              <a:ahLst/>
              <a:cxnLst/>
              <a:rect l="l" t="t" r="r" b="b"/>
              <a:pathLst>
                <a:path w="461" h="424" extrusionOk="0">
                  <a:moveTo>
                    <a:pt x="382" y="1"/>
                  </a:moveTo>
                  <a:cubicBezTo>
                    <a:pt x="378" y="1"/>
                    <a:pt x="373" y="1"/>
                    <a:pt x="369" y="2"/>
                  </a:cubicBezTo>
                  <a:cubicBezTo>
                    <a:pt x="226" y="62"/>
                    <a:pt x="0" y="217"/>
                    <a:pt x="0" y="395"/>
                  </a:cubicBezTo>
                  <a:cubicBezTo>
                    <a:pt x="0" y="413"/>
                    <a:pt x="19" y="424"/>
                    <a:pt x="34" y="424"/>
                  </a:cubicBezTo>
                  <a:cubicBezTo>
                    <a:pt x="40" y="424"/>
                    <a:pt x="45" y="422"/>
                    <a:pt x="48" y="419"/>
                  </a:cubicBezTo>
                  <a:cubicBezTo>
                    <a:pt x="107" y="371"/>
                    <a:pt x="167" y="312"/>
                    <a:pt x="214" y="252"/>
                  </a:cubicBezTo>
                  <a:cubicBezTo>
                    <a:pt x="274" y="181"/>
                    <a:pt x="334" y="121"/>
                    <a:pt x="417" y="74"/>
                  </a:cubicBezTo>
                  <a:cubicBezTo>
                    <a:pt x="460" y="52"/>
                    <a:pt x="425" y="1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0808;p44">
              <a:extLst>
                <a:ext uri="{FF2B5EF4-FFF2-40B4-BE49-F238E27FC236}">
                  <a16:creationId xmlns:a16="http://schemas.microsoft.com/office/drawing/2014/main" id="{6FC61820-054C-AEEA-1418-38E495ABABAB}"/>
                </a:ext>
              </a:extLst>
            </p:cNvPr>
            <p:cNvSpPr/>
            <p:nvPr/>
          </p:nvSpPr>
          <p:spPr>
            <a:xfrm>
              <a:off x="3512650" y="1720875"/>
              <a:ext cx="21725" cy="119600"/>
            </a:xfrm>
            <a:custGeom>
              <a:avLst/>
              <a:gdLst/>
              <a:ahLst/>
              <a:cxnLst/>
              <a:rect l="l" t="t" r="r" b="b"/>
              <a:pathLst>
                <a:path w="869" h="4784" extrusionOk="0">
                  <a:moveTo>
                    <a:pt x="78" y="1"/>
                  </a:moveTo>
                  <a:cubicBezTo>
                    <a:pt x="43" y="1"/>
                    <a:pt x="0" y="37"/>
                    <a:pt x="23" y="84"/>
                  </a:cubicBezTo>
                  <a:cubicBezTo>
                    <a:pt x="631" y="1644"/>
                    <a:pt x="47" y="3144"/>
                    <a:pt x="226" y="4727"/>
                  </a:cubicBezTo>
                  <a:cubicBezTo>
                    <a:pt x="233" y="4761"/>
                    <a:pt x="266" y="4783"/>
                    <a:pt x="296" y="4783"/>
                  </a:cubicBezTo>
                  <a:cubicBezTo>
                    <a:pt x="319" y="4783"/>
                    <a:pt x="340" y="4770"/>
                    <a:pt x="345" y="4739"/>
                  </a:cubicBezTo>
                  <a:cubicBezTo>
                    <a:pt x="702" y="3239"/>
                    <a:pt x="869" y="1441"/>
                    <a:pt x="119" y="36"/>
                  </a:cubicBezTo>
                  <a:cubicBezTo>
                    <a:pt x="115" y="11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0809;p44">
              <a:extLst>
                <a:ext uri="{FF2B5EF4-FFF2-40B4-BE49-F238E27FC236}">
                  <a16:creationId xmlns:a16="http://schemas.microsoft.com/office/drawing/2014/main" id="{151F434E-53A0-D805-6FFF-1539B8EE63B3}"/>
                </a:ext>
              </a:extLst>
            </p:cNvPr>
            <p:cNvSpPr/>
            <p:nvPr/>
          </p:nvSpPr>
          <p:spPr>
            <a:xfrm>
              <a:off x="3494475" y="1862825"/>
              <a:ext cx="19250" cy="74050"/>
            </a:xfrm>
            <a:custGeom>
              <a:avLst/>
              <a:gdLst/>
              <a:ahLst/>
              <a:cxnLst/>
              <a:rect l="l" t="t" r="r" b="b"/>
              <a:pathLst>
                <a:path w="770" h="2962" extrusionOk="0">
                  <a:moveTo>
                    <a:pt x="731" y="1"/>
                  </a:moveTo>
                  <a:cubicBezTo>
                    <a:pt x="719" y="1"/>
                    <a:pt x="707" y="5"/>
                    <a:pt x="703" y="14"/>
                  </a:cubicBezTo>
                  <a:cubicBezTo>
                    <a:pt x="512" y="466"/>
                    <a:pt x="405" y="954"/>
                    <a:pt x="286" y="1431"/>
                  </a:cubicBezTo>
                  <a:cubicBezTo>
                    <a:pt x="167" y="1907"/>
                    <a:pt x="0" y="2407"/>
                    <a:pt x="36" y="2895"/>
                  </a:cubicBezTo>
                  <a:cubicBezTo>
                    <a:pt x="36" y="2933"/>
                    <a:pt x="65" y="2961"/>
                    <a:pt x="92" y="2961"/>
                  </a:cubicBezTo>
                  <a:cubicBezTo>
                    <a:pt x="108" y="2961"/>
                    <a:pt x="123" y="2952"/>
                    <a:pt x="131" y="2931"/>
                  </a:cubicBezTo>
                  <a:cubicBezTo>
                    <a:pt x="369" y="2514"/>
                    <a:pt x="429" y="1978"/>
                    <a:pt x="536" y="1502"/>
                  </a:cubicBezTo>
                  <a:cubicBezTo>
                    <a:pt x="643" y="1014"/>
                    <a:pt x="750" y="538"/>
                    <a:pt x="762" y="26"/>
                  </a:cubicBezTo>
                  <a:cubicBezTo>
                    <a:pt x="770" y="11"/>
                    <a:pt x="750" y="1"/>
                    <a:pt x="7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0810;p44">
              <a:extLst>
                <a:ext uri="{FF2B5EF4-FFF2-40B4-BE49-F238E27FC236}">
                  <a16:creationId xmlns:a16="http://schemas.microsoft.com/office/drawing/2014/main" id="{1D9F80D0-5742-539A-262B-645E3ADD9008}"/>
                </a:ext>
              </a:extLst>
            </p:cNvPr>
            <p:cNvSpPr/>
            <p:nvPr/>
          </p:nvSpPr>
          <p:spPr>
            <a:xfrm>
              <a:off x="3471675" y="1945100"/>
              <a:ext cx="22825" cy="34700"/>
            </a:xfrm>
            <a:custGeom>
              <a:avLst/>
              <a:gdLst/>
              <a:ahLst/>
              <a:cxnLst/>
              <a:rect l="l" t="t" r="r" b="b"/>
              <a:pathLst>
                <a:path w="913" h="1388" extrusionOk="0">
                  <a:moveTo>
                    <a:pt x="863" y="0"/>
                  </a:moveTo>
                  <a:cubicBezTo>
                    <a:pt x="848" y="0"/>
                    <a:pt x="834" y="7"/>
                    <a:pt x="829" y="21"/>
                  </a:cubicBezTo>
                  <a:cubicBezTo>
                    <a:pt x="734" y="271"/>
                    <a:pt x="627" y="497"/>
                    <a:pt x="472" y="711"/>
                  </a:cubicBezTo>
                  <a:cubicBezTo>
                    <a:pt x="317" y="914"/>
                    <a:pt x="138" y="1069"/>
                    <a:pt x="19" y="1295"/>
                  </a:cubicBezTo>
                  <a:cubicBezTo>
                    <a:pt x="0" y="1333"/>
                    <a:pt x="20" y="1388"/>
                    <a:pt x="60" y="1388"/>
                  </a:cubicBezTo>
                  <a:cubicBezTo>
                    <a:pt x="69" y="1388"/>
                    <a:pt x="80" y="1385"/>
                    <a:pt x="91" y="1378"/>
                  </a:cubicBezTo>
                  <a:cubicBezTo>
                    <a:pt x="603" y="1200"/>
                    <a:pt x="793" y="521"/>
                    <a:pt x="912" y="45"/>
                  </a:cubicBezTo>
                  <a:cubicBezTo>
                    <a:pt x="912" y="16"/>
                    <a:pt x="886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0811;p44">
              <a:extLst>
                <a:ext uri="{FF2B5EF4-FFF2-40B4-BE49-F238E27FC236}">
                  <a16:creationId xmlns:a16="http://schemas.microsoft.com/office/drawing/2014/main" id="{D476218F-BC8F-E83A-CAB4-18CCF789B6C4}"/>
                </a:ext>
              </a:extLst>
            </p:cNvPr>
            <p:cNvSpPr/>
            <p:nvPr/>
          </p:nvSpPr>
          <p:spPr>
            <a:xfrm>
              <a:off x="3492975" y="1781075"/>
              <a:ext cx="57475" cy="193125"/>
            </a:xfrm>
            <a:custGeom>
              <a:avLst/>
              <a:gdLst/>
              <a:ahLst/>
              <a:cxnLst/>
              <a:rect l="l" t="t" r="r" b="b"/>
              <a:pathLst>
                <a:path w="2299" h="7725" extrusionOk="0">
                  <a:moveTo>
                    <a:pt x="2019" y="0"/>
                  </a:moveTo>
                  <a:cubicBezTo>
                    <a:pt x="1971" y="0"/>
                    <a:pt x="1911" y="46"/>
                    <a:pt x="1918" y="117"/>
                  </a:cubicBezTo>
                  <a:cubicBezTo>
                    <a:pt x="2120" y="1438"/>
                    <a:pt x="1942" y="2855"/>
                    <a:pt x="1656" y="4153"/>
                  </a:cubicBezTo>
                  <a:cubicBezTo>
                    <a:pt x="1501" y="4867"/>
                    <a:pt x="1299" y="5594"/>
                    <a:pt x="965" y="6248"/>
                  </a:cubicBezTo>
                  <a:cubicBezTo>
                    <a:pt x="846" y="6498"/>
                    <a:pt x="703" y="6748"/>
                    <a:pt x="525" y="6975"/>
                  </a:cubicBezTo>
                  <a:cubicBezTo>
                    <a:pt x="370" y="7165"/>
                    <a:pt x="132" y="7332"/>
                    <a:pt x="37" y="7558"/>
                  </a:cubicBezTo>
                  <a:cubicBezTo>
                    <a:pt x="1" y="7630"/>
                    <a:pt x="37" y="7725"/>
                    <a:pt x="120" y="7725"/>
                  </a:cubicBezTo>
                  <a:cubicBezTo>
                    <a:pt x="632" y="7677"/>
                    <a:pt x="989" y="6951"/>
                    <a:pt x="1180" y="6558"/>
                  </a:cubicBezTo>
                  <a:cubicBezTo>
                    <a:pt x="1501" y="5867"/>
                    <a:pt x="1703" y="5129"/>
                    <a:pt x="1846" y="4403"/>
                  </a:cubicBezTo>
                  <a:cubicBezTo>
                    <a:pt x="2132" y="2998"/>
                    <a:pt x="2299" y="1486"/>
                    <a:pt x="2073" y="69"/>
                  </a:cubicBezTo>
                  <a:cubicBezTo>
                    <a:pt x="2077" y="21"/>
                    <a:pt x="2051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0812;p44">
              <a:extLst>
                <a:ext uri="{FF2B5EF4-FFF2-40B4-BE49-F238E27FC236}">
                  <a16:creationId xmlns:a16="http://schemas.microsoft.com/office/drawing/2014/main" id="{459882D7-663F-190E-5B0A-C8D11C0F5775}"/>
                </a:ext>
              </a:extLst>
            </p:cNvPr>
            <p:cNvSpPr/>
            <p:nvPr/>
          </p:nvSpPr>
          <p:spPr>
            <a:xfrm>
              <a:off x="3525900" y="1816575"/>
              <a:ext cx="40625" cy="171250"/>
            </a:xfrm>
            <a:custGeom>
              <a:avLst/>
              <a:gdLst/>
              <a:ahLst/>
              <a:cxnLst/>
              <a:rect l="l" t="t" r="r" b="b"/>
              <a:pathLst>
                <a:path w="1625" h="6850" extrusionOk="0">
                  <a:moveTo>
                    <a:pt x="1559" y="0"/>
                  </a:moveTo>
                  <a:cubicBezTo>
                    <a:pt x="1544" y="0"/>
                    <a:pt x="1529" y="6"/>
                    <a:pt x="1529" y="18"/>
                  </a:cubicBezTo>
                  <a:cubicBezTo>
                    <a:pt x="1518" y="1221"/>
                    <a:pt x="1434" y="2411"/>
                    <a:pt x="1220" y="3590"/>
                  </a:cubicBezTo>
                  <a:cubicBezTo>
                    <a:pt x="1113" y="4162"/>
                    <a:pt x="958" y="4721"/>
                    <a:pt x="756" y="5269"/>
                  </a:cubicBezTo>
                  <a:cubicBezTo>
                    <a:pt x="565" y="5781"/>
                    <a:pt x="172" y="6210"/>
                    <a:pt x="29" y="6722"/>
                  </a:cubicBezTo>
                  <a:cubicBezTo>
                    <a:pt x="0" y="6790"/>
                    <a:pt x="67" y="6850"/>
                    <a:pt x="131" y="6850"/>
                  </a:cubicBezTo>
                  <a:cubicBezTo>
                    <a:pt x="145" y="6850"/>
                    <a:pt x="159" y="6847"/>
                    <a:pt x="172" y="6841"/>
                  </a:cubicBezTo>
                  <a:cubicBezTo>
                    <a:pt x="1017" y="6281"/>
                    <a:pt x="1291" y="4674"/>
                    <a:pt x="1434" y="3769"/>
                  </a:cubicBezTo>
                  <a:cubicBezTo>
                    <a:pt x="1625" y="2531"/>
                    <a:pt x="1601" y="1268"/>
                    <a:pt x="1589" y="18"/>
                  </a:cubicBezTo>
                  <a:cubicBezTo>
                    <a:pt x="1589" y="6"/>
                    <a:pt x="1574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0813;p44">
              <a:extLst>
                <a:ext uri="{FF2B5EF4-FFF2-40B4-BE49-F238E27FC236}">
                  <a16:creationId xmlns:a16="http://schemas.microsoft.com/office/drawing/2014/main" id="{23558C63-5285-2369-4F9C-92BEA65208E1}"/>
                </a:ext>
              </a:extLst>
            </p:cNvPr>
            <p:cNvSpPr/>
            <p:nvPr/>
          </p:nvSpPr>
          <p:spPr>
            <a:xfrm>
              <a:off x="3569025" y="1826650"/>
              <a:ext cx="32025" cy="143525"/>
            </a:xfrm>
            <a:custGeom>
              <a:avLst/>
              <a:gdLst/>
              <a:ahLst/>
              <a:cxnLst/>
              <a:rect l="l" t="t" r="r" b="b"/>
              <a:pathLst>
                <a:path w="1281" h="5741" extrusionOk="0">
                  <a:moveTo>
                    <a:pt x="906" y="1"/>
                  </a:moveTo>
                  <a:cubicBezTo>
                    <a:pt x="877" y="1"/>
                    <a:pt x="850" y="26"/>
                    <a:pt x="864" y="68"/>
                  </a:cubicBezTo>
                  <a:cubicBezTo>
                    <a:pt x="995" y="996"/>
                    <a:pt x="983" y="2008"/>
                    <a:pt x="876" y="2949"/>
                  </a:cubicBezTo>
                  <a:cubicBezTo>
                    <a:pt x="816" y="3473"/>
                    <a:pt x="721" y="3997"/>
                    <a:pt x="566" y="4485"/>
                  </a:cubicBezTo>
                  <a:cubicBezTo>
                    <a:pt x="424" y="4890"/>
                    <a:pt x="185" y="5223"/>
                    <a:pt x="31" y="5616"/>
                  </a:cubicBezTo>
                  <a:cubicBezTo>
                    <a:pt x="0" y="5687"/>
                    <a:pt x="73" y="5740"/>
                    <a:pt x="139" y="5740"/>
                  </a:cubicBezTo>
                  <a:cubicBezTo>
                    <a:pt x="151" y="5740"/>
                    <a:pt x="163" y="5739"/>
                    <a:pt x="174" y="5735"/>
                  </a:cubicBezTo>
                  <a:cubicBezTo>
                    <a:pt x="900" y="5306"/>
                    <a:pt x="1067" y="4009"/>
                    <a:pt x="1162" y="3247"/>
                  </a:cubicBezTo>
                  <a:cubicBezTo>
                    <a:pt x="1281" y="2175"/>
                    <a:pt x="1221" y="1092"/>
                    <a:pt x="959" y="44"/>
                  </a:cubicBezTo>
                  <a:cubicBezTo>
                    <a:pt x="949" y="14"/>
                    <a:pt x="927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0814;p44">
              <a:extLst>
                <a:ext uri="{FF2B5EF4-FFF2-40B4-BE49-F238E27FC236}">
                  <a16:creationId xmlns:a16="http://schemas.microsoft.com/office/drawing/2014/main" id="{A13F2E42-0C16-BBB5-686A-74E62D9E0E6A}"/>
                </a:ext>
              </a:extLst>
            </p:cNvPr>
            <p:cNvSpPr/>
            <p:nvPr/>
          </p:nvSpPr>
          <p:spPr>
            <a:xfrm>
              <a:off x="3620375" y="1850275"/>
              <a:ext cx="19375" cy="94775"/>
            </a:xfrm>
            <a:custGeom>
              <a:avLst/>
              <a:gdLst/>
              <a:ahLst/>
              <a:cxnLst/>
              <a:rect l="l" t="t" r="r" b="b"/>
              <a:pathLst>
                <a:path w="775" h="3791" extrusionOk="0">
                  <a:moveTo>
                    <a:pt x="344" y="0"/>
                  </a:moveTo>
                  <a:cubicBezTo>
                    <a:pt x="322" y="0"/>
                    <a:pt x="304" y="19"/>
                    <a:pt x="310" y="51"/>
                  </a:cubicBezTo>
                  <a:cubicBezTo>
                    <a:pt x="477" y="671"/>
                    <a:pt x="429" y="1302"/>
                    <a:pt x="358" y="1921"/>
                  </a:cubicBezTo>
                  <a:cubicBezTo>
                    <a:pt x="275" y="2480"/>
                    <a:pt x="1" y="3135"/>
                    <a:pt x="72" y="3707"/>
                  </a:cubicBezTo>
                  <a:cubicBezTo>
                    <a:pt x="72" y="3749"/>
                    <a:pt x="114" y="3791"/>
                    <a:pt x="155" y="3791"/>
                  </a:cubicBezTo>
                  <a:cubicBezTo>
                    <a:pt x="172" y="3791"/>
                    <a:pt x="189" y="3784"/>
                    <a:pt x="203" y="3766"/>
                  </a:cubicBezTo>
                  <a:cubicBezTo>
                    <a:pt x="572" y="3314"/>
                    <a:pt x="608" y="2492"/>
                    <a:pt x="667" y="1933"/>
                  </a:cubicBezTo>
                  <a:cubicBezTo>
                    <a:pt x="727" y="1313"/>
                    <a:pt x="775" y="563"/>
                    <a:pt x="394" y="40"/>
                  </a:cubicBezTo>
                  <a:cubicBezTo>
                    <a:pt x="383" y="13"/>
                    <a:pt x="36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0815;p44">
              <a:extLst>
                <a:ext uri="{FF2B5EF4-FFF2-40B4-BE49-F238E27FC236}">
                  <a16:creationId xmlns:a16="http://schemas.microsoft.com/office/drawing/2014/main" id="{2F6612F4-B3E8-E73F-2798-6E1B073242C6}"/>
                </a:ext>
              </a:extLst>
            </p:cNvPr>
            <p:cNvSpPr/>
            <p:nvPr/>
          </p:nvSpPr>
          <p:spPr>
            <a:xfrm>
              <a:off x="3609900" y="1957500"/>
              <a:ext cx="11775" cy="15575"/>
            </a:xfrm>
            <a:custGeom>
              <a:avLst/>
              <a:gdLst/>
              <a:ahLst/>
              <a:cxnLst/>
              <a:rect l="l" t="t" r="r" b="b"/>
              <a:pathLst>
                <a:path w="471" h="623" extrusionOk="0">
                  <a:moveTo>
                    <a:pt x="414" y="0"/>
                  </a:moveTo>
                  <a:cubicBezTo>
                    <a:pt x="404" y="0"/>
                    <a:pt x="393" y="4"/>
                    <a:pt x="384" y="13"/>
                  </a:cubicBezTo>
                  <a:lnTo>
                    <a:pt x="205" y="192"/>
                  </a:lnTo>
                  <a:cubicBezTo>
                    <a:pt x="146" y="263"/>
                    <a:pt x="86" y="346"/>
                    <a:pt x="39" y="453"/>
                  </a:cubicBezTo>
                  <a:cubicBezTo>
                    <a:pt x="1" y="553"/>
                    <a:pt x="75" y="622"/>
                    <a:pt x="142" y="622"/>
                  </a:cubicBezTo>
                  <a:cubicBezTo>
                    <a:pt x="180" y="622"/>
                    <a:pt x="216" y="600"/>
                    <a:pt x="229" y="549"/>
                  </a:cubicBezTo>
                  <a:cubicBezTo>
                    <a:pt x="289" y="382"/>
                    <a:pt x="396" y="227"/>
                    <a:pt x="444" y="49"/>
                  </a:cubicBezTo>
                  <a:cubicBezTo>
                    <a:pt x="470" y="31"/>
                    <a:pt x="444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0816;p44">
              <a:extLst>
                <a:ext uri="{FF2B5EF4-FFF2-40B4-BE49-F238E27FC236}">
                  <a16:creationId xmlns:a16="http://schemas.microsoft.com/office/drawing/2014/main" id="{7445DD0D-2C21-BDD6-C87B-34FB0DFD28A8}"/>
                </a:ext>
              </a:extLst>
            </p:cNvPr>
            <p:cNvSpPr/>
            <p:nvPr/>
          </p:nvSpPr>
          <p:spPr>
            <a:xfrm>
              <a:off x="3637525" y="1873275"/>
              <a:ext cx="19500" cy="85175"/>
            </a:xfrm>
            <a:custGeom>
              <a:avLst/>
              <a:gdLst/>
              <a:ahLst/>
              <a:cxnLst/>
              <a:rect l="l" t="t" r="r" b="b"/>
              <a:pathLst>
                <a:path w="780" h="3407" extrusionOk="0">
                  <a:moveTo>
                    <a:pt x="605" y="0"/>
                  </a:moveTo>
                  <a:cubicBezTo>
                    <a:pt x="575" y="0"/>
                    <a:pt x="541" y="15"/>
                    <a:pt x="541" y="48"/>
                  </a:cubicBezTo>
                  <a:cubicBezTo>
                    <a:pt x="517" y="596"/>
                    <a:pt x="505" y="1132"/>
                    <a:pt x="470" y="1679"/>
                  </a:cubicBezTo>
                  <a:cubicBezTo>
                    <a:pt x="458" y="1977"/>
                    <a:pt x="482" y="2298"/>
                    <a:pt x="398" y="2584"/>
                  </a:cubicBezTo>
                  <a:cubicBezTo>
                    <a:pt x="327" y="2858"/>
                    <a:pt x="136" y="3049"/>
                    <a:pt x="29" y="3287"/>
                  </a:cubicBezTo>
                  <a:cubicBezTo>
                    <a:pt x="0" y="3335"/>
                    <a:pt x="34" y="3407"/>
                    <a:pt x="86" y="3407"/>
                  </a:cubicBezTo>
                  <a:cubicBezTo>
                    <a:pt x="98" y="3407"/>
                    <a:pt x="111" y="3403"/>
                    <a:pt x="124" y="3394"/>
                  </a:cubicBezTo>
                  <a:cubicBezTo>
                    <a:pt x="470" y="3144"/>
                    <a:pt x="624" y="2370"/>
                    <a:pt x="684" y="1965"/>
                  </a:cubicBezTo>
                  <a:cubicBezTo>
                    <a:pt x="779" y="1322"/>
                    <a:pt x="696" y="667"/>
                    <a:pt x="648" y="24"/>
                  </a:cubicBezTo>
                  <a:cubicBezTo>
                    <a:pt x="648" y="9"/>
                    <a:pt x="628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0817;p44">
              <a:extLst>
                <a:ext uri="{FF2B5EF4-FFF2-40B4-BE49-F238E27FC236}">
                  <a16:creationId xmlns:a16="http://schemas.microsoft.com/office/drawing/2014/main" id="{CF0E626F-4DCC-642D-0969-6ABE27EFCFE6}"/>
                </a:ext>
              </a:extLst>
            </p:cNvPr>
            <p:cNvSpPr/>
            <p:nvPr/>
          </p:nvSpPr>
          <p:spPr>
            <a:xfrm>
              <a:off x="3671375" y="1884725"/>
              <a:ext cx="16000" cy="70875"/>
            </a:xfrm>
            <a:custGeom>
              <a:avLst/>
              <a:gdLst/>
              <a:ahLst/>
              <a:cxnLst/>
              <a:rect l="l" t="t" r="r" b="b"/>
              <a:pathLst>
                <a:path w="640" h="2835" extrusionOk="0">
                  <a:moveTo>
                    <a:pt x="538" y="1"/>
                  </a:moveTo>
                  <a:cubicBezTo>
                    <a:pt x="488" y="1"/>
                    <a:pt x="437" y="31"/>
                    <a:pt x="437" y="90"/>
                  </a:cubicBezTo>
                  <a:cubicBezTo>
                    <a:pt x="413" y="995"/>
                    <a:pt x="163" y="1829"/>
                    <a:pt x="9" y="2710"/>
                  </a:cubicBezTo>
                  <a:cubicBezTo>
                    <a:pt x="1" y="2779"/>
                    <a:pt x="54" y="2834"/>
                    <a:pt x="108" y="2834"/>
                  </a:cubicBezTo>
                  <a:cubicBezTo>
                    <a:pt x="137" y="2834"/>
                    <a:pt x="166" y="2818"/>
                    <a:pt x="187" y="2781"/>
                  </a:cubicBezTo>
                  <a:cubicBezTo>
                    <a:pt x="592" y="1983"/>
                    <a:pt x="640" y="971"/>
                    <a:pt x="640" y="90"/>
                  </a:cubicBezTo>
                  <a:cubicBezTo>
                    <a:pt x="640" y="31"/>
                    <a:pt x="589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0818;p44">
              <a:extLst>
                <a:ext uri="{FF2B5EF4-FFF2-40B4-BE49-F238E27FC236}">
                  <a16:creationId xmlns:a16="http://schemas.microsoft.com/office/drawing/2014/main" id="{C5459985-E47E-4DC1-2AE4-51078EB17815}"/>
                </a:ext>
              </a:extLst>
            </p:cNvPr>
            <p:cNvSpPr/>
            <p:nvPr/>
          </p:nvSpPr>
          <p:spPr>
            <a:xfrm>
              <a:off x="3697425" y="1929900"/>
              <a:ext cx="14750" cy="26300"/>
            </a:xfrm>
            <a:custGeom>
              <a:avLst/>
              <a:gdLst/>
              <a:ahLst/>
              <a:cxnLst/>
              <a:rect l="l" t="t" r="r" b="b"/>
              <a:pathLst>
                <a:path w="590" h="1052" extrusionOk="0">
                  <a:moveTo>
                    <a:pt x="501" y="0"/>
                  </a:moveTo>
                  <a:cubicBezTo>
                    <a:pt x="466" y="0"/>
                    <a:pt x="427" y="17"/>
                    <a:pt x="407" y="57"/>
                  </a:cubicBezTo>
                  <a:cubicBezTo>
                    <a:pt x="276" y="367"/>
                    <a:pt x="110" y="665"/>
                    <a:pt x="14" y="998"/>
                  </a:cubicBezTo>
                  <a:cubicBezTo>
                    <a:pt x="0" y="1033"/>
                    <a:pt x="23" y="1051"/>
                    <a:pt x="49" y="1051"/>
                  </a:cubicBezTo>
                  <a:cubicBezTo>
                    <a:pt x="67" y="1051"/>
                    <a:pt x="88" y="1042"/>
                    <a:pt x="98" y="1022"/>
                  </a:cubicBezTo>
                  <a:cubicBezTo>
                    <a:pt x="312" y="736"/>
                    <a:pt x="443" y="414"/>
                    <a:pt x="562" y="81"/>
                  </a:cubicBezTo>
                  <a:cubicBezTo>
                    <a:pt x="590" y="33"/>
                    <a:pt x="549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0819;p44">
              <a:extLst>
                <a:ext uri="{FF2B5EF4-FFF2-40B4-BE49-F238E27FC236}">
                  <a16:creationId xmlns:a16="http://schemas.microsoft.com/office/drawing/2014/main" id="{054E6FE9-8A1A-58F0-0233-A24142FEB50B}"/>
                </a:ext>
              </a:extLst>
            </p:cNvPr>
            <p:cNvSpPr/>
            <p:nvPr/>
          </p:nvSpPr>
          <p:spPr>
            <a:xfrm>
              <a:off x="3735875" y="1895900"/>
              <a:ext cx="11625" cy="65450"/>
            </a:xfrm>
            <a:custGeom>
              <a:avLst/>
              <a:gdLst/>
              <a:ahLst/>
              <a:cxnLst/>
              <a:rect l="l" t="t" r="r" b="b"/>
              <a:pathLst>
                <a:path w="465" h="2618" extrusionOk="0">
                  <a:moveTo>
                    <a:pt x="322" y="0"/>
                  </a:moveTo>
                  <a:cubicBezTo>
                    <a:pt x="441" y="905"/>
                    <a:pt x="155" y="1691"/>
                    <a:pt x="0" y="2572"/>
                  </a:cubicBezTo>
                  <a:cubicBezTo>
                    <a:pt x="0" y="2598"/>
                    <a:pt x="25" y="2617"/>
                    <a:pt x="43" y="2617"/>
                  </a:cubicBezTo>
                  <a:cubicBezTo>
                    <a:pt x="50" y="2617"/>
                    <a:pt x="57" y="2615"/>
                    <a:pt x="60" y="2608"/>
                  </a:cubicBezTo>
                  <a:cubicBezTo>
                    <a:pt x="417" y="1774"/>
                    <a:pt x="465" y="882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0820;p44">
              <a:extLst>
                <a:ext uri="{FF2B5EF4-FFF2-40B4-BE49-F238E27FC236}">
                  <a16:creationId xmlns:a16="http://schemas.microsoft.com/office/drawing/2014/main" id="{57862843-3348-D03E-EBB4-CB265E39A890}"/>
                </a:ext>
              </a:extLst>
            </p:cNvPr>
            <p:cNvSpPr/>
            <p:nvPr/>
          </p:nvSpPr>
          <p:spPr>
            <a:xfrm>
              <a:off x="3794800" y="1900575"/>
              <a:ext cx="9250" cy="32575"/>
            </a:xfrm>
            <a:custGeom>
              <a:avLst/>
              <a:gdLst/>
              <a:ahLst/>
              <a:cxnLst/>
              <a:rect l="l" t="t" r="r" b="b"/>
              <a:pathLst>
                <a:path w="370" h="1303" extrusionOk="0">
                  <a:moveTo>
                    <a:pt x="185" y="1"/>
                  </a:moveTo>
                  <a:cubicBezTo>
                    <a:pt x="129" y="1"/>
                    <a:pt x="72" y="34"/>
                    <a:pt x="72" y="99"/>
                  </a:cubicBezTo>
                  <a:cubicBezTo>
                    <a:pt x="72" y="480"/>
                    <a:pt x="1" y="885"/>
                    <a:pt x="48" y="1254"/>
                  </a:cubicBezTo>
                  <a:cubicBezTo>
                    <a:pt x="55" y="1288"/>
                    <a:pt x="85" y="1302"/>
                    <a:pt x="115" y="1302"/>
                  </a:cubicBezTo>
                  <a:cubicBezTo>
                    <a:pt x="139" y="1302"/>
                    <a:pt x="164" y="1294"/>
                    <a:pt x="179" y="1278"/>
                  </a:cubicBezTo>
                  <a:cubicBezTo>
                    <a:pt x="370" y="933"/>
                    <a:pt x="310" y="468"/>
                    <a:pt x="298" y="99"/>
                  </a:cubicBezTo>
                  <a:cubicBezTo>
                    <a:pt x="298" y="34"/>
                    <a:pt x="242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0821;p44">
              <a:extLst>
                <a:ext uri="{FF2B5EF4-FFF2-40B4-BE49-F238E27FC236}">
                  <a16:creationId xmlns:a16="http://schemas.microsoft.com/office/drawing/2014/main" id="{9302C8DA-B8BE-0ED3-E90E-34E5F29C21F7}"/>
                </a:ext>
              </a:extLst>
            </p:cNvPr>
            <p:cNvSpPr/>
            <p:nvPr/>
          </p:nvSpPr>
          <p:spPr>
            <a:xfrm>
              <a:off x="3828150" y="1897575"/>
              <a:ext cx="14300" cy="52400"/>
            </a:xfrm>
            <a:custGeom>
              <a:avLst/>
              <a:gdLst/>
              <a:ahLst/>
              <a:cxnLst/>
              <a:rect l="l" t="t" r="r" b="b"/>
              <a:pathLst>
                <a:path w="572" h="2096" extrusionOk="0">
                  <a:moveTo>
                    <a:pt x="423" y="0"/>
                  </a:moveTo>
                  <a:cubicBezTo>
                    <a:pt x="376" y="0"/>
                    <a:pt x="334" y="30"/>
                    <a:pt x="334" y="88"/>
                  </a:cubicBezTo>
                  <a:cubicBezTo>
                    <a:pt x="322" y="434"/>
                    <a:pt x="274" y="803"/>
                    <a:pt x="203" y="1160"/>
                  </a:cubicBezTo>
                  <a:cubicBezTo>
                    <a:pt x="143" y="1457"/>
                    <a:pt x="36" y="1719"/>
                    <a:pt x="0" y="2017"/>
                  </a:cubicBezTo>
                  <a:cubicBezTo>
                    <a:pt x="0" y="2060"/>
                    <a:pt x="49" y="2096"/>
                    <a:pt x="94" y="2096"/>
                  </a:cubicBezTo>
                  <a:cubicBezTo>
                    <a:pt x="112" y="2096"/>
                    <a:pt x="130" y="2090"/>
                    <a:pt x="143" y="2077"/>
                  </a:cubicBezTo>
                  <a:cubicBezTo>
                    <a:pt x="572" y="1541"/>
                    <a:pt x="560" y="731"/>
                    <a:pt x="536" y="100"/>
                  </a:cubicBezTo>
                  <a:cubicBezTo>
                    <a:pt x="524" y="33"/>
                    <a:pt x="471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0822;p44">
              <a:extLst>
                <a:ext uri="{FF2B5EF4-FFF2-40B4-BE49-F238E27FC236}">
                  <a16:creationId xmlns:a16="http://schemas.microsoft.com/office/drawing/2014/main" id="{C9516AB8-C61D-224B-994E-E526B63265DC}"/>
                </a:ext>
              </a:extLst>
            </p:cNvPr>
            <p:cNvSpPr/>
            <p:nvPr/>
          </p:nvSpPr>
          <p:spPr>
            <a:xfrm>
              <a:off x="3889650" y="1884300"/>
              <a:ext cx="16500" cy="47875"/>
            </a:xfrm>
            <a:custGeom>
              <a:avLst/>
              <a:gdLst/>
              <a:ahLst/>
              <a:cxnLst/>
              <a:rect l="l" t="t" r="r" b="b"/>
              <a:pathLst>
                <a:path w="660" h="1915" extrusionOk="0">
                  <a:moveTo>
                    <a:pt x="393" y="0"/>
                  </a:moveTo>
                  <a:cubicBezTo>
                    <a:pt x="335" y="0"/>
                    <a:pt x="279" y="36"/>
                    <a:pt x="279" y="107"/>
                  </a:cubicBezTo>
                  <a:cubicBezTo>
                    <a:pt x="267" y="417"/>
                    <a:pt x="255" y="750"/>
                    <a:pt x="195" y="1060"/>
                  </a:cubicBezTo>
                  <a:cubicBezTo>
                    <a:pt x="148" y="1310"/>
                    <a:pt x="29" y="1560"/>
                    <a:pt x="17" y="1822"/>
                  </a:cubicBezTo>
                  <a:cubicBezTo>
                    <a:pt x="0" y="1880"/>
                    <a:pt x="58" y="1915"/>
                    <a:pt x="119" y="1915"/>
                  </a:cubicBezTo>
                  <a:cubicBezTo>
                    <a:pt x="146" y="1915"/>
                    <a:pt x="174" y="1908"/>
                    <a:pt x="195" y="1893"/>
                  </a:cubicBezTo>
                  <a:cubicBezTo>
                    <a:pt x="660" y="1524"/>
                    <a:pt x="553" y="631"/>
                    <a:pt x="517" y="107"/>
                  </a:cubicBezTo>
                  <a:cubicBezTo>
                    <a:pt x="511" y="36"/>
                    <a:pt x="451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0823;p44">
              <a:extLst>
                <a:ext uri="{FF2B5EF4-FFF2-40B4-BE49-F238E27FC236}">
                  <a16:creationId xmlns:a16="http://schemas.microsoft.com/office/drawing/2014/main" id="{48D3B3E8-95FA-37EC-F82B-58BBEC6EEEE5}"/>
                </a:ext>
              </a:extLst>
            </p:cNvPr>
            <p:cNvSpPr/>
            <p:nvPr/>
          </p:nvSpPr>
          <p:spPr>
            <a:xfrm>
              <a:off x="3933225" y="1890350"/>
              <a:ext cx="13700" cy="52550"/>
            </a:xfrm>
            <a:custGeom>
              <a:avLst/>
              <a:gdLst/>
              <a:ahLst/>
              <a:cxnLst/>
              <a:rect l="l" t="t" r="r" b="b"/>
              <a:pathLst>
                <a:path w="548" h="2102" extrusionOk="0">
                  <a:moveTo>
                    <a:pt x="310" y="1"/>
                  </a:moveTo>
                  <a:cubicBezTo>
                    <a:pt x="262" y="1"/>
                    <a:pt x="212" y="39"/>
                    <a:pt x="226" y="103"/>
                  </a:cubicBezTo>
                  <a:cubicBezTo>
                    <a:pt x="286" y="496"/>
                    <a:pt x="250" y="853"/>
                    <a:pt x="167" y="1223"/>
                  </a:cubicBezTo>
                  <a:cubicBezTo>
                    <a:pt x="107" y="1485"/>
                    <a:pt x="0" y="1746"/>
                    <a:pt x="0" y="2008"/>
                  </a:cubicBezTo>
                  <a:cubicBezTo>
                    <a:pt x="0" y="2071"/>
                    <a:pt x="41" y="2101"/>
                    <a:pt x="86" y="2101"/>
                  </a:cubicBezTo>
                  <a:cubicBezTo>
                    <a:pt x="119" y="2101"/>
                    <a:pt x="154" y="2086"/>
                    <a:pt x="179" y="2056"/>
                  </a:cubicBezTo>
                  <a:cubicBezTo>
                    <a:pt x="548" y="1520"/>
                    <a:pt x="536" y="675"/>
                    <a:pt x="381" y="56"/>
                  </a:cubicBezTo>
                  <a:cubicBezTo>
                    <a:pt x="372" y="18"/>
                    <a:pt x="341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0824;p44">
              <a:extLst>
                <a:ext uri="{FF2B5EF4-FFF2-40B4-BE49-F238E27FC236}">
                  <a16:creationId xmlns:a16="http://schemas.microsoft.com/office/drawing/2014/main" id="{BC83CCC8-884F-0006-2E66-03FF33299D4D}"/>
                </a:ext>
              </a:extLst>
            </p:cNvPr>
            <p:cNvSpPr/>
            <p:nvPr/>
          </p:nvSpPr>
          <p:spPr>
            <a:xfrm>
              <a:off x="3988350" y="1887925"/>
              <a:ext cx="14550" cy="48225"/>
            </a:xfrm>
            <a:custGeom>
              <a:avLst/>
              <a:gdLst/>
              <a:ahLst/>
              <a:cxnLst/>
              <a:rect l="l" t="t" r="r" b="b"/>
              <a:pathLst>
                <a:path w="582" h="1929" extrusionOk="0">
                  <a:moveTo>
                    <a:pt x="389" y="1"/>
                  </a:moveTo>
                  <a:cubicBezTo>
                    <a:pt x="340" y="1"/>
                    <a:pt x="290" y="40"/>
                    <a:pt x="284" y="117"/>
                  </a:cubicBezTo>
                  <a:cubicBezTo>
                    <a:pt x="236" y="689"/>
                    <a:pt x="117" y="1248"/>
                    <a:pt x="10" y="1808"/>
                  </a:cubicBezTo>
                  <a:cubicBezTo>
                    <a:pt x="1" y="1861"/>
                    <a:pt x="59" y="1928"/>
                    <a:pt x="114" y="1928"/>
                  </a:cubicBezTo>
                  <a:cubicBezTo>
                    <a:pt x="132" y="1928"/>
                    <a:pt x="150" y="1921"/>
                    <a:pt x="165" y="1903"/>
                  </a:cubicBezTo>
                  <a:cubicBezTo>
                    <a:pt x="581" y="1391"/>
                    <a:pt x="534" y="736"/>
                    <a:pt x="486" y="117"/>
                  </a:cubicBezTo>
                  <a:cubicBezTo>
                    <a:pt x="486" y="40"/>
                    <a:pt x="438" y="1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0825;p44">
              <a:extLst>
                <a:ext uri="{FF2B5EF4-FFF2-40B4-BE49-F238E27FC236}">
                  <a16:creationId xmlns:a16="http://schemas.microsoft.com/office/drawing/2014/main" id="{7545ACB2-EAE5-4582-5B07-F2950D269C95}"/>
                </a:ext>
              </a:extLst>
            </p:cNvPr>
            <p:cNvSpPr/>
            <p:nvPr/>
          </p:nvSpPr>
          <p:spPr>
            <a:xfrm>
              <a:off x="4026750" y="1887775"/>
              <a:ext cx="15425" cy="51525"/>
            </a:xfrm>
            <a:custGeom>
              <a:avLst/>
              <a:gdLst/>
              <a:ahLst/>
              <a:cxnLst/>
              <a:rect l="l" t="t" r="r" b="b"/>
              <a:pathLst>
                <a:path w="617" h="2061" extrusionOk="0">
                  <a:moveTo>
                    <a:pt x="368" y="0"/>
                  </a:moveTo>
                  <a:cubicBezTo>
                    <a:pt x="300" y="0"/>
                    <a:pt x="226" y="61"/>
                    <a:pt x="248" y="147"/>
                  </a:cubicBezTo>
                  <a:cubicBezTo>
                    <a:pt x="367" y="802"/>
                    <a:pt x="141" y="1337"/>
                    <a:pt x="10" y="1969"/>
                  </a:cubicBezTo>
                  <a:cubicBezTo>
                    <a:pt x="1" y="2004"/>
                    <a:pt x="46" y="2061"/>
                    <a:pt x="89" y="2061"/>
                  </a:cubicBezTo>
                  <a:cubicBezTo>
                    <a:pt x="103" y="2061"/>
                    <a:pt x="117" y="2055"/>
                    <a:pt x="129" y="2040"/>
                  </a:cubicBezTo>
                  <a:cubicBezTo>
                    <a:pt x="557" y="1504"/>
                    <a:pt x="617" y="754"/>
                    <a:pt x="462" y="87"/>
                  </a:cubicBezTo>
                  <a:cubicBezTo>
                    <a:pt x="453" y="26"/>
                    <a:pt x="412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0826;p44">
              <a:extLst>
                <a:ext uri="{FF2B5EF4-FFF2-40B4-BE49-F238E27FC236}">
                  <a16:creationId xmlns:a16="http://schemas.microsoft.com/office/drawing/2014/main" id="{2506896A-A484-7DAA-3566-4D79CBBE5C51}"/>
                </a:ext>
              </a:extLst>
            </p:cNvPr>
            <p:cNvSpPr/>
            <p:nvPr/>
          </p:nvSpPr>
          <p:spPr>
            <a:xfrm>
              <a:off x="4068000" y="1893450"/>
              <a:ext cx="11400" cy="37725"/>
            </a:xfrm>
            <a:custGeom>
              <a:avLst/>
              <a:gdLst/>
              <a:ahLst/>
              <a:cxnLst/>
              <a:rect l="l" t="t" r="r" b="b"/>
              <a:pathLst>
                <a:path w="456" h="1509" extrusionOk="0">
                  <a:moveTo>
                    <a:pt x="354" y="0"/>
                  </a:moveTo>
                  <a:cubicBezTo>
                    <a:pt x="303" y="0"/>
                    <a:pt x="253" y="33"/>
                    <a:pt x="253" y="98"/>
                  </a:cubicBezTo>
                  <a:cubicBezTo>
                    <a:pt x="253" y="575"/>
                    <a:pt x="134" y="991"/>
                    <a:pt x="15" y="1444"/>
                  </a:cubicBezTo>
                  <a:cubicBezTo>
                    <a:pt x="0" y="1487"/>
                    <a:pt x="29" y="1508"/>
                    <a:pt x="59" y="1508"/>
                  </a:cubicBezTo>
                  <a:cubicBezTo>
                    <a:pt x="79" y="1508"/>
                    <a:pt x="100" y="1499"/>
                    <a:pt x="110" y="1480"/>
                  </a:cubicBezTo>
                  <a:cubicBezTo>
                    <a:pt x="408" y="1087"/>
                    <a:pt x="455" y="575"/>
                    <a:pt x="455" y="98"/>
                  </a:cubicBezTo>
                  <a:cubicBezTo>
                    <a:pt x="455" y="33"/>
                    <a:pt x="40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0827;p44">
              <a:extLst>
                <a:ext uri="{FF2B5EF4-FFF2-40B4-BE49-F238E27FC236}">
                  <a16:creationId xmlns:a16="http://schemas.microsoft.com/office/drawing/2014/main" id="{9E7F83BB-33B3-43EC-429B-CDDBFD4BE86B}"/>
                </a:ext>
              </a:extLst>
            </p:cNvPr>
            <p:cNvSpPr/>
            <p:nvPr/>
          </p:nvSpPr>
          <p:spPr>
            <a:xfrm>
              <a:off x="4107475" y="1883400"/>
              <a:ext cx="18050" cy="51600"/>
            </a:xfrm>
            <a:custGeom>
              <a:avLst/>
              <a:gdLst/>
              <a:ahLst/>
              <a:cxnLst/>
              <a:rect l="l" t="t" r="r" b="b"/>
              <a:pathLst>
                <a:path w="722" h="2064" extrusionOk="0">
                  <a:moveTo>
                    <a:pt x="492" y="0"/>
                  </a:moveTo>
                  <a:cubicBezTo>
                    <a:pt x="457" y="0"/>
                    <a:pt x="424" y="24"/>
                    <a:pt x="424" y="72"/>
                  </a:cubicBezTo>
                  <a:cubicBezTo>
                    <a:pt x="388" y="750"/>
                    <a:pt x="376" y="1382"/>
                    <a:pt x="19" y="1977"/>
                  </a:cubicBezTo>
                  <a:cubicBezTo>
                    <a:pt x="1" y="2013"/>
                    <a:pt x="32" y="2064"/>
                    <a:pt x="63" y="2064"/>
                  </a:cubicBezTo>
                  <a:cubicBezTo>
                    <a:pt x="73" y="2064"/>
                    <a:pt x="82" y="2059"/>
                    <a:pt x="91" y="2048"/>
                  </a:cubicBezTo>
                  <a:cubicBezTo>
                    <a:pt x="722" y="1584"/>
                    <a:pt x="603" y="750"/>
                    <a:pt x="579" y="72"/>
                  </a:cubicBezTo>
                  <a:cubicBezTo>
                    <a:pt x="567" y="24"/>
                    <a:pt x="528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0828;p44">
              <a:extLst>
                <a:ext uri="{FF2B5EF4-FFF2-40B4-BE49-F238E27FC236}">
                  <a16:creationId xmlns:a16="http://schemas.microsoft.com/office/drawing/2014/main" id="{B3B25675-D84F-6350-C9B8-A9B192112BD5}"/>
                </a:ext>
              </a:extLst>
            </p:cNvPr>
            <p:cNvSpPr/>
            <p:nvPr/>
          </p:nvSpPr>
          <p:spPr>
            <a:xfrm>
              <a:off x="4153375" y="1878075"/>
              <a:ext cx="16500" cy="50125"/>
            </a:xfrm>
            <a:custGeom>
              <a:avLst/>
              <a:gdLst/>
              <a:ahLst/>
              <a:cxnLst/>
              <a:rect l="l" t="t" r="r" b="b"/>
              <a:pathLst>
                <a:path w="660" h="2005" extrusionOk="0">
                  <a:moveTo>
                    <a:pt x="397" y="0"/>
                  </a:moveTo>
                  <a:cubicBezTo>
                    <a:pt x="308" y="0"/>
                    <a:pt x="214" y="69"/>
                    <a:pt x="243" y="178"/>
                  </a:cubicBezTo>
                  <a:cubicBezTo>
                    <a:pt x="362" y="797"/>
                    <a:pt x="243" y="1321"/>
                    <a:pt x="17" y="1904"/>
                  </a:cubicBezTo>
                  <a:cubicBezTo>
                    <a:pt x="1" y="1968"/>
                    <a:pt x="48" y="2005"/>
                    <a:pt x="93" y="2005"/>
                  </a:cubicBezTo>
                  <a:cubicBezTo>
                    <a:pt x="115" y="2005"/>
                    <a:pt x="136" y="1995"/>
                    <a:pt x="148" y="1976"/>
                  </a:cubicBezTo>
                  <a:cubicBezTo>
                    <a:pt x="660" y="1499"/>
                    <a:pt x="648" y="725"/>
                    <a:pt x="529" y="94"/>
                  </a:cubicBezTo>
                  <a:cubicBezTo>
                    <a:pt x="510" y="29"/>
                    <a:pt x="455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0829;p44">
              <a:extLst>
                <a:ext uri="{FF2B5EF4-FFF2-40B4-BE49-F238E27FC236}">
                  <a16:creationId xmlns:a16="http://schemas.microsoft.com/office/drawing/2014/main" id="{7A9CE668-8E09-6F93-1D64-49F41881EF1E}"/>
                </a:ext>
              </a:extLst>
            </p:cNvPr>
            <p:cNvSpPr/>
            <p:nvPr/>
          </p:nvSpPr>
          <p:spPr>
            <a:xfrm>
              <a:off x="4188125" y="1877275"/>
              <a:ext cx="16275" cy="48350"/>
            </a:xfrm>
            <a:custGeom>
              <a:avLst/>
              <a:gdLst/>
              <a:ahLst/>
              <a:cxnLst/>
              <a:rect l="l" t="t" r="r" b="b"/>
              <a:pathLst>
                <a:path w="651" h="1934" extrusionOk="0">
                  <a:moveTo>
                    <a:pt x="406" y="0"/>
                  </a:moveTo>
                  <a:cubicBezTo>
                    <a:pt x="396" y="0"/>
                    <a:pt x="389" y="5"/>
                    <a:pt x="389" y="19"/>
                  </a:cubicBezTo>
                  <a:cubicBezTo>
                    <a:pt x="294" y="626"/>
                    <a:pt x="67" y="1198"/>
                    <a:pt x="8" y="1817"/>
                  </a:cubicBezTo>
                  <a:cubicBezTo>
                    <a:pt x="0" y="1884"/>
                    <a:pt x="68" y="1933"/>
                    <a:pt x="132" y="1933"/>
                  </a:cubicBezTo>
                  <a:cubicBezTo>
                    <a:pt x="169" y="1933"/>
                    <a:pt x="205" y="1916"/>
                    <a:pt x="222" y="1877"/>
                  </a:cubicBezTo>
                  <a:cubicBezTo>
                    <a:pt x="508" y="1257"/>
                    <a:pt x="651" y="686"/>
                    <a:pt x="448" y="19"/>
                  </a:cubicBezTo>
                  <a:cubicBezTo>
                    <a:pt x="441" y="12"/>
                    <a:pt x="421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0830;p44">
              <a:extLst>
                <a:ext uri="{FF2B5EF4-FFF2-40B4-BE49-F238E27FC236}">
                  <a16:creationId xmlns:a16="http://schemas.microsoft.com/office/drawing/2014/main" id="{AD27028D-2182-B36E-18BD-1E6D86DDE13F}"/>
                </a:ext>
              </a:extLst>
            </p:cNvPr>
            <p:cNvSpPr/>
            <p:nvPr/>
          </p:nvSpPr>
          <p:spPr>
            <a:xfrm>
              <a:off x="4225725" y="1885250"/>
              <a:ext cx="10225" cy="35050"/>
            </a:xfrm>
            <a:custGeom>
              <a:avLst/>
              <a:gdLst/>
              <a:ahLst/>
              <a:cxnLst/>
              <a:rect l="l" t="t" r="r" b="b"/>
              <a:pathLst>
                <a:path w="409" h="1402" extrusionOk="0">
                  <a:moveTo>
                    <a:pt x="279" y="0"/>
                  </a:moveTo>
                  <a:cubicBezTo>
                    <a:pt x="241" y="0"/>
                    <a:pt x="200" y="33"/>
                    <a:pt x="206" y="81"/>
                  </a:cubicBezTo>
                  <a:cubicBezTo>
                    <a:pt x="266" y="534"/>
                    <a:pt x="195" y="927"/>
                    <a:pt x="16" y="1355"/>
                  </a:cubicBezTo>
                  <a:cubicBezTo>
                    <a:pt x="0" y="1379"/>
                    <a:pt x="31" y="1402"/>
                    <a:pt x="60" y="1402"/>
                  </a:cubicBezTo>
                  <a:cubicBezTo>
                    <a:pt x="76" y="1402"/>
                    <a:pt x="91" y="1395"/>
                    <a:pt x="99" y="1379"/>
                  </a:cubicBezTo>
                  <a:cubicBezTo>
                    <a:pt x="361" y="1010"/>
                    <a:pt x="409" y="498"/>
                    <a:pt x="337" y="57"/>
                  </a:cubicBezTo>
                  <a:cubicBezTo>
                    <a:pt x="332" y="17"/>
                    <a:pt x="306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0831;p44">
              <a:extLst>
                <a:ext uri="{FF2B5EF4-FFF2-40B4-BE49-F238E27FC236}">
                  <a16:creationId xmlns:a16="http://schemas.microsoft.com/office/drawing/2014/main" id="{1C108191-F589-6FAD-4223-49E1B62DCB0B}"/>
                </a:ext>
              </a:extLst>
            </p:cNvPr>
            <p:cNvSpPr/>
            <p:nvPr/>
          </p:nvSpPr>
          <p:spPr>
            <a:xfrm>
              <a:off x="4276800" y="1874875"/>
              <a:ext cx="16600" cy="51850"/>
            </a:xfrm>
            <a:custGeom>
              <a:avLst/>
              <a:gdLst/>
              <a:ahLst/>
              <a:cxnLst/>
              <a:rect l="l" t="t" r="r" b="b"/>
              <a:pathLst>
                <a:path w="664" h="2074" extrusionOk="0">
                  <a:moveTo>
                    <a:pt x="381" y="1"/>
                  </a:moveTo>
                  <a:cubicBezTo>
                    <a:pt x="305" y="1"/>
                    <a:pt x="226" y="59"/>
                    <a:pt x="247" y="151"/>
                  </a:cubicBezTo>
                  <a:cubicBezTo>
                    <a:pt x="307" y="496"/>
                    <a:pt x="318" y="830"/>
                    <a:pt x="247" y="1175"/>
                  </a:cubicBezTo>
                  <a:cubicBezTo>
                    <a:pt x="188" y="1437"/>
                    <a:pt x="68" y="1687"/>
                    <a:pt x="9" y="1973"/>
                  </a:cubicBezTo>
                  <a:cubicBezTo>
                    <a:pt x="1" y="2036"/>
                    <a:pt x="35" y="2073"/>
                    <a:pt x="77" y="2073"/>
                  </a:cubicBezTo>
                  <a:cubicBezTo>
                    <a:pt x="98" y="2073"/>
                    <a:pt x="120" y="2064"/>
                    <a:pt x="140" y="2044"/>
                  </a:cubicBezTo>
                  <a:cubicBezTo>
                    <a:pt x="664" y="1568"/>
                    <a:pt x="628" y="722"/>
                    <a:pt x="497" y="91"/>
                  </a:cubicBezTo>
                  <a:cubicBezTo>
                    <a:pt x="483" y="28"/>
                    <a:pt x="432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0832;p44">
              <a:extLst>
                <a:ext uri="{FF2B5EF4-FFF2-40B4-BE49-F238E27FC236}">
                  <a16:creationId xmlns:a16="http://schemas.microsoft.com/office/drawing/2014/main" id="{A8D2F139-91ED-D38F-67FA-1C194C60895E}"/>
                </a:ext>
              </a:extLst>
            </p:cNvPr>
            <p:cNvSpPr/>
            <p:nvPr/>
          </p:nvSpPr>
          <p:spPr>
            <a:xfrm>
              <a:off x="4317900" y="1871750"/>
              <a:ext cx="15700" cy="49500"/>
            </a:xfrm>
            <a:custGeom>
              <a:avLst/>
              <a:gdLst/>
              <a:ahLst/>
              <a:cxnLst/>
              <a:rect l="l" t="t" r="r" b="b"/>
              <a:pathLst>
                <a:path w="628" h="1980" extrusionOk="0">
                  <a:moveTo>
                    <a:pt x="449" y="1"/>
                  </a:moveTo>
                  <a:cubicBezTo>
                    <a:pt x="391" y="1"/>
                    <a:pt x="335" y="36"/>
                    <a:pt x="341" y="109"/>
                  </a:cubicBezTo>
                  <a:cubicBezTo>
                    <a:pt x="389" y="740"/>
                    <a:pt x="115" y="1264"/>
                    <a:pt x="8" y="1871"/>
                  </a:cubicBezTo>
                  <a:cubicBezTo>
                    <a:pt x="0" y="1933"/>
                    <a:pt x="42" y="1979"/>
                    <a:pt x="88" y="1979"/>
                  </a:cubicBezTo>
                  <a:cubicBezTo>
                    <a:pt x="114" y="1979"/>
                    <a:pt x="142" y="1965"/>
                    <a:pt x="163" y="1931"/>
                  </a:cubicBezTo>
                  <a:cubicBezTo>
                    <a:pt x="496" y="1395"/>
                    <a:pt x="627" y="728"/>
                    <a:pt x="568" y="97"/>
                  </a:cubicBezTo>
                  <a:cubicBezTo>
                    <a:pt x="562" y="33"/>
                    <a:pt x="505" y="1"/>
                    <a:pt x="44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0833;p44">
              <a:extLst>
                <a:ext uri="{FF2B5EF4-FFF2-40B4-BE49-F238E27FC236}">
                  <a16:creationId xmlns:a16="http://schemas.microsoft.com/office/drawing/2014/main" id="{4A72D66E-E993-C9D0-7E53-2EAE0CB91350}"/>
                </a:ext>
              </a:extLst>
            </p:cNvPr>
            <p:cNvSpPr/>
            <p:nvPr/>
          </p:nvSpPr>
          <p:spPr>
            <a:xfrm>
              <a:off x="4367925" y="1856650"/>
              <a:ext cx="14475" cy="57625"/>
            </a:xfrm>
            <a:custGeom>
              <a:avLst/>
              <a:gdLst/>
              <a:ahLst/>
              <a:cxnLst/>
              <a:rect l="l" t="t" r="r" b="b"/>
              <a:pathLst>
                <a:path w="579" h="2305" extrusionOk="0">
                  <a:moveTo>
                    <a:pt x="449" y="0"/>
                  </a:moveTo>
                  <a:cubicBezTo>
                    <a:pt x="413" y="0"/>
                    <a:pt x="376" y="24"/>
                    <a:pt x="376" y="70"/>
                  </a:cubicBezTo>
                  <a:cubicBezTo>
                    <a:pt x="412" y="463"/>
                    <a:pt x="376" y="868"/>
                    <a:pt x="281" y="1273"/>
                  </a:cubicBezTo>
                  <a:cubicBezTo>
                    <a:pt x="198" y="1606"/>
                    <a:pt x="55" y="1904"/>
                    <a:pt x="7" y="2225"/>
                  </a:cubicBezTo>
                  <a:cubicBezTo>
                    <a:pt x="0" y="2281"/>
                    <a:pt x="38" y="2304"/>
                    <a:pt x="76" y="2304"/>
                  </a:cubicBezTo>
                  <a:cubicBezTo>
                    <a:pt x="102" y="2304"/>
                    <a:pt x="128" y="2293"/>
                    <a:pt x="138" y="2273"/>
                  </a:cubicBezTo>
                  <a:cubicBezTo>
                    <a:pt x="543" y="1701"/>
                    <a:pt x="579" y="749"/>
                    <a:pt x="519" y="82"/>
                  </a:cubicBezTo>
                  <a:cubicBezTo>
                    <a:pt x="525" y="27"/>
                    <a:pt x="487" y="0"/>
                    <a:pt x="4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0834;p44">
              <a:extLst>
                <a:ext uri="{FF2B5EF4-FFF2-40B4-BE49-F238E27FC236}">
                  <a16:creationId xmlns:a16="http://schemas.microsoft.com/office/drawing/2014/main" id="{3EF7E602-15CD-DD79-95AD-0DB465BC3FAA}"/>
                </a:ext>
              </a:extLst>
            </p:cNvPr>
            <p:cNvSpPr/>
            <p:nvPr/>
          </p:nvSpPr>
          <p:spPr>
            <a:xfrm>
              <a:off x="4412150" y="1822925"/>
              <a:ext cx="12525" cy="64650"/>
            </a:xfrm>
            <a:custGeom>
              <a:avLst/>
              <a:gdLst/>
              <a:ahLst/>
              <a:cxnLst/>
              <a:rect l="l" t="t" r="r" b="b"/>
              <a:pathLst>
                <a:path w="501" h="2586" extrusionOk="0">
                  <a:moveTo>
                    <a:pt x="258" y="1"/>
                  </a:moveTo>
                  <a:cubicBezTo>
                    <a:pt x="227" y="1"/>
                    <a:pt x="197" y="22"/>
                    <a:pt x="191" y="62"/>
                  </a:cubicBezTo>
                  <a:cubicBezTo>
                    <a:pt x="143" y="467"/>
                    <a:pt x="131" y="872"/>
                    <a:pt x="96" y="1288"/>
                  </a:cubicBezTo>
                  <a:cubicBezTo>
                    <a:pt x="72" y="1681"/>
                    <a:pt x="0" y="2098"/>
                    <a:pt x="24" y="2503"/>
                  </a:cubicBezTo>
                  <a:cubicBezTo>
                    <a:pt x="24" y="2549"/>
                    <a:pt x="75" y="2586"/>
                    <a:pt x="123" y="2586"/>
                  </a:cubicBezTo>
                  <a:cubicBezTo>
                    <a:pt x="149" y="2586"/>
                    <a:pt x="174" y="2575"/>
                    <a:pt x="191" y="2550"/>
                  </a:cubicBezTo>
                  <a:cubicBezTo>
                    <a:pt x="500" y="1836"/>
                    <a:pt x="429" y="836"/>
                    <a:pt x="322" y="74"/>
                  </a:cubicBezTo>
                  <a:cubicBezTo>
                    <a:pt x="322" y="25"/>
                    <a:pt x="290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0835;p44">
              <a:extLst>
                <a:ext uri="{FF2B5EF4-FFF2-40B4-BE49-F238E27FC236}">
                  <a16:creationId xmlns:a16="http://schemas.microsoft.com/office/drawing/2014/main" id="{8DA1A469-86A4-E4CC-68F9-D7D34BBAD45A}"/>
                </a:ext>
              </a:extLst>
            </p:cNvPr>
            <p:cNvSpPr/>
            <p:nvPr/>
          </p:nvSpPr>
          <p:spPr>
            <a:xfrm>
              <a:off x="4400825" y="1909100"/>
              <a:ext cx="8675" cy="18525"/>
            </a:xfrm>
            <a:custGeom>
              <a:avLst/>
              <a:gdLst/>
              <a:ahLst/>
              <a:cxnLst/>
              <a:rect l="l" t="t" r="r" b="b"/>
              <a:pathLst>
                <a:path w="347" h="741" extrusionOk="0">
                  <a:moveTo>
                    <a:pt x="285" y="1"/>
                  </a:moveTo>
                  <a:cubicBezTo>
                    <a:pt x="264" y="1"/>
                    <a:pt x="244" y="14"/>
                    <a:pt x="239" y="44"/>
                  </a:cubicBezTo>
                  <a:cubicBezTo>
                    <a:pt x="191" y="163"/>
                    <a:pt x="132" y="282"/>
                    <a:pt x="96" y="401"/>
                  </a:cubicBezTo>
                  <a:cubicBezTo>
                    <a:pt x="49" y="496"/>
                    <a:pt x="1" y="592"/>
                    <a:pt x="37" y="711"/>
                  </a:cubicBezTo>
                  <a:cubicBezTo>
                    <a:pt x="44" y="726"/>
                    <a:pt x="56" y="741"/>
                    <a:pt x="74" y="741"/>
                  </a:cubicBezTo>
                  <a:cubicBezTo>
                    <a:pt x="83" y="741"/>
                    <a:pt x="95" y="736"/>
                    <a:pt x="108" y="723"/>
                  </a:cubicBezTo>
                  <a:cubicBezTo>
                    <a:pt x="191" y="651"/>
                    <a:pt x="215" y="544"/>
                    <a:pt x="239" y="437"/>
                  </a:cubicBezTo>
                  <a:cubicBezTo>
                    <a:pt x="275" y="318"/>
                    <a:pt x="299" y="187"/>
                    <a:pt x="346" y="68"/>
                  </a:cubicBezTo>
                  <a:cubicBezTo>
                    <a:pt x="346" y="26"/>
                    <a:pt x="314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0836;p44">
              <a:extLst>
                <a:ext uri="{FF2B5EF4-FFF2-40B4-BE49-F238E27FC236}">
                  <a16:creationId xmlns:a16="http://schemas.microsoft.com/office/drawing/2014/main" id="{CF91F690-543F-84B4-206A-19676B64B361}"/>
                </a:ext>
              </a:extLst>
            </p:cNvPr>
            <p:cNvSpPr/>
            <p:nvPr/>
          </p:nvSpPr>
          <p:spPr>
            <a:xfrm>
              <a:off x="4434775" y="1907675"/>
              <a:ext cx="6375" cy="13025"/>
            </a:xfrm>
            <a:custGeom>
              <a:avLst/>
              <a:gdLst/>
              <a:ahLst/>
              <a:cxnLst/>
              <a:rect l="l" t="t" r="r" b="b"/>
              <a:pathLst>
                <a:path w="255" h="521" extrusionOk="0">
                  <a:moveTo>
                    <a:pt x="210" y="0"/>
                  </a:moveTo>
                  <a:cubicBezTo>
                    <a:pt x="199" y="0"/>
                    <a:pt x="187" y="6"/>
                    <a:pt x="179" y="18"/>
                  </a:cubicBezTo>
                  <a:cubicBezTo>
                    <a:pt x="119" y="101"/>
                    <a:pt x="72" y="172"/>
                    <a:pt x="36" y="280"/>
                  </a:cubicBezTo>
                  <a:cubicBezTo>
                    <a:pt x="12" y="351"/>
                    <a:pt x="0" y="434"/>
                    <a:pt x="24" y="494"/>
                  </a:cubicBezTo>
                  <a:cubicBezTo>
                    <a:pt x="30" y="512"/>
                    <a:pt x="45" y="521"/>
                    <a:pt x="60" y="521"/>
                  </a:cubicBezTo>
                  <a:cubicBezTo>
                    <a:pt x="75" y="521"/>
                    <a:pt x="90" y="512"/>
                    <a:pt x="95" y="494"/>
                  </a:cubicBezTo>
                  <a:cubicBezTo>
                    <a:pt x="143" y="434"/>
                    <a:pt x="143" y="363"/>
                    <a:pt x="167" y="291"/>
                  </a:cubicBezTo>
                  <a:cubicBezTo>
                    <a:pt x="191" y="220"/>
                    <a:pt x="203" y="125"/>
                    <a:pt x="238" y="53"/>
                  </a:cubicBezTo>
                  <a:cubicBezTo>
                    <a:pt x="254" y="22"/>
                    <a:pt x="23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0837;p44">
              <a:extLst>
                <a:ext uri="{FF2B5EF4-FFF2-40B4-BE49-F238E27FC236}">
                  <a16:creationId xmlns:a16="http://schemas.microsoft.com/office/drawing/2014/main" id="{E97D897B-E3FD-69C9-1D99-B91BC61B5116}"/>
                </a:ext>
              </a:extLst>
            </p:cNvPr>
            <p:cNvSpPr/>
            <p:nvPr/>
          </p:nvSpPr>
          <p:spPr>
            <a:xfrm>
              <a:off x="4475550" y="1860175"/>
              <a:ext cx="21150" cy="57500"/>
            </a:xfrm>
            <a:custGeom>
              <a:avLst/>
              <a:gdLst/>
              <a:ahLst/>
              <a:cxnLst/>
              <a:rect l="l" t="t" r="r" b="b"/>
              <a:pathLst>
                <a:path w="846" h="2300" extrusionOk="0">
                  <a:moveTo>
                    <a:pt x="810" y="1"/>
                  </a:moveTo>
                  <a:cubicBezTo>
                    <a:pt x="822" y="525"/>
                    <a:pt x="596" y="894"/>
                    <a:pt x="369" y="1358"/>
                  </a:cubicBezTo>
                  <a:cubicBezTo>
                    <a:pt x="239" y="1608"/>
                    <a:pt x="0" y="1918"/>
                    <a:pt x="36" y="2227"/>
                  </a:cubicBezTo>
                  <a:cubicBezTo>
                    <a:pt x="36" y="2263"/>
                    <a:pt x="70" y="2299"/>
                    <a:pt x="97" y="2299"/>
                  </a:cubicBezTo>
                  <a:cubicBezTo>
                    <a:pt x="106" y="2299"/>
                    <a:pt x="114" y="2295"/>
                    <a:pt x="119" y="2287"/>
                  </a:cubicBezTo>
                  <a:cubicBezTo>
                    <a:pt x="393" y="2096"/>
                    <a:pt x="524" y="1632"/>
                    <a:pt x="631" y="1322"/>
                  </a:cubicBezTo>
                  <a:cubicBezTo>
                    <a:pt x="762" y="894"/>
                    <a:pt x="846" y="417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0838;p44">
              <a:extLst>
                <a:ext uri="{FF2B5EF4-FFF2-40B4-BE49-F238E27FC236}">
                  <a16:creationId xmlns:a16="http://schemas.microsoft.com/office/drawing/2014/main" id="{49125109-DBEA-0C5D-40E3-A23D94681AA6}"/>
                </a:ext>
              </a:extLst>
            </p:cNvPr>
            <p:cNvSpPr/>
            <p:nvPr/>
          </p:nvSpPr>
          <p:spPr>
            <a:xfrm>
              <a:off x="4509250" y="1873700"/>
              <a:ext cx="21400" cy="57125"/>
            </a:xfrm>
            <a:custGeom>
              <a:avLst/>
              <a:gdLst/>
              <a:ahLst/>
              <a:cxnLst/>
              <a:rect l="l" t="t" r="r" b="b"/>
              <a:pathLst>
                <a:path w="856" h="2285" extrusionOk="0">
                  <a:moveTo>
                    <a:pt x="813" y="1"/>
                  </a:moveTo>
                  <a:cubicBezTo>
                    <a:pt x="797" y="1"/>
                    <a:pt x="784" y="10"/>
                    <a:pt x="784" y="31"/>
                  </a:cubicBezTo>
                  <a:cubicBezTo>
                    <a:pt x="724" y="448"/>
                    <a:pt x="617" y="829"/>
                    <a:pt x="438" y="1222"/>
                  </a:cubicBezTo>
                  <a:cubicBezTo>
                    <a:pt x="295" y="1531"/>
                    <a:pt x="57" y="1817"/>
                    <a:pt x="10" y="2151"/>
                  </a:cubicBezTo>
                  <a:cubicBezTo>
                    <a:pt x="1" y="2221"/>
                    <a:pt x="50" y="2285"/>
                    <a:pt x="110" y="2285"/>
                  </a:cubicBezTo>
                  <a:cubicBezTo>
                    <a:pt x="132" y="2285"/>
                    <a:pt x="154" y="2276"/>
                    <a:pt x="176" y="2258"/>
                  </a:cubicBezTo>
                  <a:cubicBezTo>
                    <a:pt x="438" y="1984"/>
                    <a:pt x="534" y="1567"/>
                    <a:pt x="629" y="1234"/>
                  </a:cubicBezTo>
                  <a:cubicBezTo>
                    <a:pt x="736" y="841"/>
                    <a:pt x="831" y="448"/>
                    <a:pt x="855" y="43"/>
                  </a:cubicBezTo>
                  <a:cubicBezTo>
                    <a:pt x="855" y="16"/>
                    <a:pt x="833" y="1"/>
                    <a:pt x="8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10839;p44">
              <a:extLst>
                <a:ext uri="{FF2B5EF4-FFF2-40B4-BE49-F238E27FC236}">
                  <a16:creationId xmlns:a16="http://schemas.microsoft.com/office/drawing/2014/main" id="{E89F6909-5C54-64DF-A630-3F7A673A3463}"/>
                </a:ext>
              </a:extLst>
            </p:cNvPr>
            <p:cNvSpPr/>
            <p:nvPr/>
          </p:nvSpPr>
          <p:spPr>
            <a:xfrm>
              <a:off x="4560200" y="1837175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055" y="1"/>
                  </a:moveTo>
                  <a:cubicBezTo>
                    <a:pt x="1033" y="1"/>
                    <a:pt x="1012" y="12"/>
                    <a:pt x="1008" y="40"/>
                  </a:cubicBezTo>
                  <a:cubicBezTo>
                    <a:pt x="770" y="1171"/>
                    <a:pt x="270" y="2218"/>
                    <a:pt x="8" y="3338"/>
                  </a:cubicBezTo>
                  <a:cubicBezTo>
                    <a:pt x="0" y="3376"/>
                    <a:pt x="36" y="3404"/>
                    <a:pt x="69" y="3404"/>
                  </a:cubicBezTo>
                  <a:cubicBezTo>
                    <a:pt x="88" y="3404"/>
                    <a:pt x="106" y="3395"/>
                    <a:pt x="115" y="3373"/>
                  </a:cubicBezTo>
                  <a:cubicBezTo>
                    <a:pt x="686" y="2421"/>
                    <a:pt x="924" y="1147"/>
                    <a:pt x="1127" y="75"/>
                  </a:cubicBezTo>
                  <a:cubicBezTo>
                    <a:pt x="1134" y="31"/>
                    <a:pt x="1092" y="1"/>
                    <a:pt x="10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10840;p44">
              <a:extLst>
                <a:ext uri="{FF2B5EF4-FFF2-40B4-BE49-F238E27FC236}">
                  <a16:creationId xmlns:a16="http://schemas.microsoft.com/office/drawing/2014/main" id="{9B7BA4D5-3BCB-7740-915C-02B59524B1F3}"/>
                </a:ext>
              </a:extLst>
            </p:cNvPr>
            <p:cNvSpPr/>
            <p:nvPr/>
          </p:nvSpPr>
          <p:spPr>
            <a:xfrm>
              <a:off x="4628050" y="1808725"/>
              <a:ext cx="18675" cy="93925"/>
            </a:xfrm>
            <a:custGeom>
              <a:avLst/>
              <a:gdLst/>
              <a:ahLst/>
              <a:cxnLst/>
              <a:rect l="l" t="t" r="r" b="b"/>
              <a:pathLst>
                <a:path w="747" h="3757" extrusionOk="0">
                  <a:moveTo>
                    <a:pt x="649" y="0"/>
                  </a:moveTo>
                  <a:cubicBezTo>
                    <a:pt x="627" y="0"/>
                    <a:pt x="604" y="15"/>
                    <a:pt x="604" y="47"/>
                  </a:cubicBezTo>
                  <a:cubicBezTo>
                    <a:pt x="627" y="1344"/>
                    <a:pt x="151" y="2464"/>
                    <a:pt x="8" y="3690"/>
                  </a:cubicBezTo>
                  <a:cubicBezTo>
                    <a:pt x="1" y="3728"/>
                    <a:pt x="37" y="3756"/>
                    <a:pt x="73" y="3756"/>
                  </a:cubicBezTo>
                  <a:cubicBezTo>
                    <a:pt x="94" y="3756"/>
                    <a:pt x="114" y="3747"/>
                    <a:pt x="127" y="3726"/>
                  </a:cubicBezTo>
                  <a:cubicBezTo>
                    <a:pt x="675" y="2642"/>
                    <a:pt x="746" y="1225"/>
                    <a:pt x="687" y="35"/>
                  </a:cubicBezTo>
                  <a:cubicBezTo>
                    <a:pt x="687" y="12"/>
                    <a:pt x="668" y="0"/>
                    <a:pt x="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10841;p44">
              <a:extLst>
                <a:ext uri="{FF2B5EF4-FFF2-40B4-BE49-F238E27FC236}">
                  <a16:creationId xmlns:a16="http://schemas.microsoft.com/office/drawing/2014/main" id="{15064B8B-E6B6-5C1A-8A4E-CD68C6474E76}"/>
                </a:ext>
              </a:extLst>
            </p:cNvPr>
            <p:cNvSpPr/>
            <p:nvPr/>
          </p:nvSpPr>
          <p:spPr>
            <a:xfrm>
              <a:off x="4677050" y="1761425"/>
              <a:ext cx="1825" cy="22350"/>
            </a:xfrm>
            <a:custGeom>
              <a:avLst/>
              <a:gdLst/>
              <a:ahLst/>
              <a:cxnLst/>
              <a:rect l="l" t="t" r="r" b="b"/>
              <a:pathLst>
                <a:path w="73" h="894" extrusionOk="0">
                  <a:moveTo>
                    <a:pt x="44" y="1"/>
                  </a:moveTo>
                  <a:cubicBezTo>
                    <a:pt x="37" y="1"/>
                    <a:pt x="25" y="4"/>
                    <a:pt x="25" y="10"/>
                  </a:cubicBezTo>
                  <a:cubicBezTo>
                    <a:pt x="25" y="295"/>
                    <a:pt x="1" y="593"/>
                    <a:pt x="13" y="867"/>
                  </a:cubicBezTo>
                  <a:cubicBezTo>
                    <a:pt x="13" y="885"/>
                    <a:pt x="25" y="894"/>
                    <a:pt x="37" y="894"/>
                  </a:cubicBezTo>
                  <a:cubicBezTo>
                    <a:pt x="49" y="894"/>
                    <a:pt x="60" y="885"/>
                    <a:pt x="60" y="867"/>
                  </a:cubicBezTo>
                  <a:cubicBezTo>
                    <a:pt x="72" y="593"/>
                    <a:pt x="60" y="295"/>
                    <a:pt x="37" y="10"/>
                  </a:cubicBezTo>
                  <a:cubicBezTo>
                    <a:pt x="54" y="4"/>
                    <a:pt x="52" y="1"/>
                    <a:pt x="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10842;p44">
              <a:extLst>
                <a:ext uri="{FF2B5EF4-FFF2-40B4-BE49-F238E27FC236}">
                  <a16:creationId xmlns:a16="http://schemas.microsoft.com/office/drawing/2014/main" id="{1617CD36-D9DC-909F-A620-E8F81D05F437}"/>
                </a:ext>
              </a:extLst>
            </p:cNvPr>
            <p:cNvSpPr/>
            <p:nvPr/>
          </p:nvSpPr>
          <p:spPr>
            <a:xfrm>
              <a:off x="4670500" y="1805400"/>
              <a:ext cx="11350" cy="60975"/>
            </a:xfrm>
            <a:custGeom>
              <a:avLst/>
              <a:gdLst/>
              <a:ahLst/>
              <a:cxnLst/>
              <a:rect l="l" t="t" r="r" b="b"/>
              <a:pathLst>
                <a:path w="454" h="2439" extrusionOk="0">
                  <a:moveTo>
                    <a:pt x="315" y="1"/>
                  </a:moveTo>
                  <a:cubicBezTo>
                    <a:pt x="299" y="1"/>
                    <a:pt x="281" y="13"/>
                    <a:pt x="275" y="37"/>
                  </a:cubicBezTo>
                  <a:cubicBezTo>
                    <a:pt x="180" y="394"/>
                    <a:pt x="191" y="775"/>
                    <a:pt x="156" y="1132"/>
                  </a:cubicBezTo>
                  <a:cubicBezTo>
                    <a:pt x="108" y="1549"/>
                    <a:pt x="1" y="1977"/>
                    <a:pt x="49" y="2394"/>
                  </a:cubicBezTo>
                  <a:cubicBezTo>
                    <a:pt x="49" y="2423"/>
                    <a:pt x="75" y="2439"/>
                    <a:pt x="98" y="2439"/>
                  </a:cubicBezTo>
                  <a:cubicBezTo>
                    <a:pt x="113" y="2439"/>
                    <a:pt x="127" y="2432"/>
                    <a:pt x="132" y="2418"/>
                  </a:cubicBezTo>
                  <a:cubicBezTo>
                    <a:pt x="251" y="2025"/>
                    <a:pt x="275" y="1620"/>
                    <a:pt x="311" y="1227"/>
                  </a:cubicBezTo>
                  <a:cubicBezTo>
                    <a:pt x="358" y="834"/>
                    <a:pt x="453" y="418"/>
                    <a:pt x="346" y="37"/>
                  </a:cubicBezTo>
                  <a:cubicBezTo>
                    <a:pt x="346" y="13"/>
                    <a:pt x="331" y="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10843;p44">
              <a:extLst>
                <a:ext uri="{FF2B5EF4-FFF2-40B4-BE49-F238E27FC236}">
                  <a16:creationId xmlns:a16="http://schemas.microsoft.com/office/drawing/2014/main" id="{75DB2D5E-D9B5-5D1C-A509-9A032FF71865}"/>
                </a:ext>
              </a:extLst>
            </p:cNvPr>
            <p:cNvSpPr/>
            <p:nvPr/>
          </p:nvSpPr>
          <p:spPr>
            <a:xfrm>
              <a:off x="4653550" y="1909050"/>
              <a:ext cx="6475" cy="13450"/>
            </a:xfrm>
            <a:custGeom>
              <a:avLst/>
              <a:gdLst/>
              <a:ahLst/>
              <a:cxnLst/>
              <a:rect l="l" t="t" r="r" b="b"/>
              <a:pathLst>
                <a:path w="259" h="538" extrusionOk="0">
                  <a:moveTo>
                    <a:pt x="201" y="0"/>
                  </a:moveTo>
                  <a:cubicBezTo>
                    <a:pt x="187" y="0"/>
                    <a:pt x="175" y="7"/>
                    <a:pt x="167" y="22"/>
                  </a:cubicBezTo>
                  <a:cubicBezTo>
                    <a:pt x="119" y="105"/>
                    <a:pt x="96" y="177"/>
                    <a:pt x="72" y="248"/>
                  </a:cubicBezTo>
                  <a:cubicBezTo>
                    <a:pt x="48" y="320"/>
                    <a:pt x="0" y="403"/>
                    <a:pt x="12" y="486"/>
                  </a:cubicBezTo>
                  <a:cubicBezTo>
                    <a:pt x="12" y="516"/>
                    <a:pt x="44" y="537"/>
                    <a:pt x="69" y="537"/>
                  </a:cubicBezTo>
                  <a:cubicBezTo>
                    <a:pt x="74" y="537"/>
                    <a:pt x="79" y="536"/>
                    <a:pt x="84" y="534"/>
                  </a:cubicBezTo>
                  <a:cubicBezTo>
                    <a:pt x="167" y="486"/>
                    <a:pt x="167" y="415"/>
                    <a:pt x="179" y="344"/>
                  </a:cubicBezTo>
                  <a:cubicBezTo>
                    <a:pt x="191" y="248"/>
                    <a:pt x="203" y="165"/>
                    <a:pt x="250" y="70"/>
                  </a:cubicBezTo>
                  <a:cubicBezTo>
                    <a:pt x="258" y="29"/>
                    <a:pt x="22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10844;p44">
              <a:extLst>
                <a:ext uri="{FF2B5EF4-FFF2-40B4-BE49-F238E27FC236}">
                  <a16:creationId xmlns:a16="http://schemas.microsoft.com/office/drawing/2014/main" id="{0F3E14BB-3449-D035-D961-4475976DF359}"/>
                </a:ext>
              </a:extLst>
            </p:cNvPr>
            <p:cNvSpPr/>
            <p:nvPr/>
          </p:nvSpPr>
          <p:spPr>
            <a:xfrm>
              <a:off x="4698800" y="1768825"/>
              <a:ext cx="27700" cy="84900"/>
            </a:xfrm>
            <a:custGeom>
              <a:avLst/>
              <a:gdLst/>
              <a:ahLst/>
              <a:cxnLst/>
              <a:rect l="l" t="t" r="r" b="b"/>
              <a:pathLst>
                <a:path w="1108" h="3396" extrusionOk="0">
                  <a:moveTo>
                    <a:pt x="684" y="0"/>
                  </a:moveTo>
                  <a:cubicBezTo>
                    <a:pt x="644" y="0"/>
                    <a:pt x="605" y="36"/>
                    <a:pt x="619" y="95"/>
                  </a:cubicBezTo>
                  <a:cubicBezTo>
                    <a:pt x="810" y="1226"/>
                    <a:pt x="214" y="2274"/>
                    <a:pt x="0" y="3357"/>
                  </a:cubicBezTo>
                  <a:cubicBezTo>
                    <a:pt x="0" y="3374"/>
                    <a:pt x="23" y="3396"/>
                    <a:pt x="41" y="3396"/>
                  </a:cubicBezTo>
                  <a:cubicBezTo>
                    <a:pt x="49" y="3396"/>
                    <a:pt x="56" y="3392"/>
                    <a:pt x="60" y="3381"/>
                  </a:cubicBezTo>
                  <a:cubicBezTo>
                    <a:pt x="631" y="2476"/>
                    <a:pt x="1107" y="1119"/>
                    <a:pt x="750" y="47"/>
                  </a:cubicBezTo>
                  <a:cubicBezTo>
                    <a:pt x="736" y="15"/>
                    <a:pt x="710" y="0"/>
                    <a:pt x="6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10845;p44">
              <a:extLst>
                <a:ext uri="{FF2B5EF4-FFF2-40B4-BE49-F238E27FC236}">
                  <a16:creationId xmlns:a16="http://schemas.microsoft.com/office/drawing/2014/main" id="{E6320D6B-7B1A-FD5B-6369-D9C89A1CF2EC}"/>
                </a:ext>
              </a:extLst>
            </p:cNvPr>
            <p:cNvSpPr/>
            <p:nvPr/>
          </p:nvSpPr>
          <p:spPr>
            <a:xfrm>
              <a:off x="4672000" y="1905475"/>
              <a:ext cx="13250" cy="18075"/>
            </a:xfrm>
            <a:custGeom>
              <a:avLst/>
              <a:gdLst/>
              <a:ahLst/>
              <a:cxnLst/>
              <a:rect l="l" t="t" r="r" b="b"/>
              <a:pathLst>
                <a:path w="530" h="723" extrusionOk="0">
                  <a:moveTo>
                    <a:pt x="465" y="1"/>
                  </a:moveTo>
                  <a:cubicBezTo>
                    <a:pt x="455" y="1"/>
                    <a:pt x="443" y="4"/>
                    <a:pt x="429" y="10"/>
                  </a:cubicBezTo>
                  <a:cubicBezTo>
                    <a:pt x="203" y="165"/>
                    <a:pt x="24" y="403"/>
                    <a:pt x="1" y="689"/>
                  </a:cubicBezTo>
                  <a:cubicBezTo>
                    <a:pt x="1" y="710"/>
                    <a:pt x="17" y="722"/>
                    <a:pt x="32" y="722"/>
                  </a:cubicBezTo>
                  <a:cubicBezTo>
                    <a:pt x="44" y="722"/>
                    <a:pt x="55" y="716"/>
                    <a:pt x="60" y="701"/>
                  </a:cubicBezTo>
                  <a:cubicBezTo>
                    <a:pt x="179" y="463"/>
                    <a:pt x="274" y="248"/>
                    <a:pt x="501" y="94"/>
                  </a:cubicBezTo>
                  <a:cubicBezTo>
                    <a:pt x="530" y="55"/>
                    <a:pt x="511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10846;p44">
              <a:extLst>
                <a:ext uri="{FF2B5EF4-FFF2-40B4-BE49-F238E27FC236}">
                  <a16:creationId xmlns:a16="http://schemas.microsoft.com/office/drawing/2014/main" id="{38B9C06D-8CED-5D32-738A-BB2BAF969576}"/>
                </a:ext>
              </a:extLst>
            </p:cNvPr>
            <p:cNvSpPr/>
            <p:nvPr/>
          </p:nvSpPr>
          <p:spPr>
            <a:xfrm>
              <a:off x="4692075" y="1862575"/>
              <a:ext cx="42750" cy="83650"/>
            </a:xfrm>
            <a:custGeom>
              <a:avLst/>
              <a:gdLst/>
              <a:ahLst/>
              <a:cxnLst/>
              <a:rect l="l" t="t" r="r" b="b"/>
              <a:pathLst>
                <a:path w="1710" h="3346" extrusionOk="0">
                  <a:moveTo>
                    <a:pt x="1665" y="1"/>
                  </a:moveTo>
                  <a:cubicBezTo>
                    <a:pt x="1652" y="1"/>
                    <a:pt x="1639" y="7"/>
                    <a:pt x="1626" y="24"/>
                  </a:cubicBezTo>
                  <a:cubicBezTo>
                    <a:pt x="1341" y="548"/>
                    <a:pt x="1186" y="1107"/>
                    <a:pt x="924" y="1643"/>
                  </a:cubicBezTo>
                  <a:cubicBezTo>
                    <a:pt x="674" y="2191"/>
                    <a:pt x="269" y="2691"/>
                    <a:pt x="19" y="3227"/>
                  </a:cubicBezTo>
                  <a:cubicBezTo>
                    <a:pt x="1" y="3272"/>
                    <a:pt x="38" y="3345"/>
                    <a:pt x="84" y="3345"/>
                  </a:cubicBezTo>
                  <a:cubicBezTo>
                    <a:pt x="98" y="3345"/>
                    <a:pt x="112" y="3339"/>
                    <a:pt x="126" y="3322"/>
                  </a:cubicBezTo>
                  <a:cubicBezTo>
                    <a:pt x="602" y="2988"/>
                    <a:pt x="864" y="2393"/>
                    <a:pt x="1103" y="1869"/>
                  </a:cubicBezTo>
                  <a:cubicBezTo>
                    <a:pt x="1376" y="1286"/>
                    <a:pt x="1626" y="679"/>
                    <a:pt x="1710" y="48"/>
                  </a:cubicBezTo>
                  <a:cubicBezTo>
                    <a:pt x="1710" y="24"/>
                    <a:pt x="1689" y="1"/>
                    <a:pt x="16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10847;p44">
              <a:extLst>
                <a:ext uri="{FF2B5EF4-FFF2-40B4-BE49-F238E27FC236}">
                  <a16:creationId xmlns:a16="http://schemas.microsoft.com/office/drawing/2014/main" id="{22FDEAC3-CD95-D5E2-D087-9ECF659AB86C}"/>
                </a:ext>
              </a:extLst>
            </p:cNvPr>
            <p:cNvSpPr/>
            <p:nvPr/>
          </p:nvSpPr>
          <p:spPr>
            <a:xfrm>
              <a:off x="4742250" y="1767125"/>
              <a:ext cx="40275" cy="146775"/>
            </a:xfrm>
            <a:custGeom>
              <a:avLst/>
              <a:gdLst/>
              <a:ahLst/>
              <a:cxnLst/>
              <a:rect l="l" t="t" r="r" b="b"/>
              <a:pathLst>
                <a:path w="1611" h="5871" extrusionOk="0">
                  <a:moveTo>
                    <a:pt x="1508" y="0"/>
                  </a:moveTo>
                  <a:cubicBezTo>
                    <a:pt x="1481" y="0"/>
                    <a:pt x="1457" y="13"/>
                    <a:pt x="1453" y="44"/>
                  </a:cubicBezTo>
                  <a:cubicBezTo>
                    <a:pt x="1298" y="1020"/>
                    <a:pt x="1179" y="1984"/>
                    <a:pt x="965" y="2937"/>
                  </a:cubicBezTo>
                  <a:cubicBezTo>
                    <a:pt x="739" y="3925"/>
                    <a:pt x="369" y="4818"/>
                    <a:pt x="24" y="5782"/>
                  </a:cubicBezTo>
                  <a:cubicBezTo>
                    <a:pt x="1" y="5829"/>
                    <a:pt x="44" y="5871"/>
                    <a:pt x="89" y="5871"/>
                  </a:cubicBezTo>
                  <a:cubicBezTo>
                    <a:pt x="114" y="5871"/>
                    <a:pt x="139" y="5859"/>
                    <a:pt x="155" y="5830"/>
                  </a:cubicBezTo>
                  <a:cubicBezTo>
                    <a:pt x="1143" y="4139"/>
                    <a:pt x="1334" y="1996"/>
                    <a:pt x="1596" y="91"/>
                  </a:cubicBezTo>
                  <a:cubicBezTo>
                    <a:pt x="1611" y="39"/>
                    <a:pt x="1554" y="0"/>
                    <a:pt x="15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10848;p44">
              <a:extLst>
                <a:ext uri="{FF2B5EF4-FFF2-40B4-BE49-F238E27FC236}">
                  <a16:creationId xmlns:a16="http://schemas.microsoft.com/office/drawing/2014/main" id="{40DDF023-5BFC-7611-476D-720CA32C3A49}"/>
                </a:ext>
              </a:extLst>
            </p:cNvPr>
            <p:cNvSpPr/>
            <p:nvPr/>
          </p:nvSpPr>
          <p:spPr>
            <a:xfrm>
              <a:off x="4371975" y="1821550"/>
              <a:ext cx="10725" cy="16475"/>
            </a:xfrm>
            <a:custGeom>
              <a:avLst/>
              <a:gdLst/>
              <a:ahLst/>
              <a:cxnLst/>
              <a:rect l="l" t="t" r="r" b="b"/>
              <a:pathLst>
                <a:path w="429" h="659" extrusionOk="0">
                  <a:moveTo>
                    <a:pt x="204" y="1"/>
                  </a:moveTo>
                  <a:cubicBezTo>
                    <a:pt x="176" y="1"/>
                    <a:pt x="149" y="16"/>
                    <a:pt x="143" y="46"/>
                  </a:cubicBezTo>
                  <a:cubicBezTo>
                    <a:pt x="60" y="212"/>
                    <a:pt x="0" y="486"/>
                    <a:pt x="143" y="641"/>
                  </a:cubicBezTo>
                  <a:cubicBezTo>
                    <a:pt x="161" y="653"/>
                    <a:pt x="188" y="659"/>
                    <a:pt x="213" y="659"/>
                  </a:cubicBezTo>
                  <a:cubicBezTo>
                    <a:pt x="238" y="659"/>
                    <a:pt x="262" y="653"/>
                    <a:pt x="274" y="641"/>
                  </a:cubicBezTo>
                  <a:cubicBezTo>
                    <a:pt x="429" y="486"/>
                    <a:pt x="369" y="212"/>
                    <a:pt x="274" y="46"/>
                  </a:cubicBezTo>
                  <a:cubicBezTo>
                    <a:pt x="262" y="16"/>
                    <a:pt x="232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10849;p44">
              <a:extLst>
                <a:ext uri="{FF2B5EF4-FFF2-40B4-BE49-F238E27FC236}">
                  <a16:creationId xmlns:a16="http://schemas.microsoft.com/office/drawing/2014/main" id="{AE1CBBD5-CB18-3CEB-935D-2DDFA2AB6DE2}"/>
                </a:ext>
              </a:extLst>
            </p:cNvPr>
            <p:cNvSpPr/>
            <p:nvPr/>
          </p:nvSpPr>
          <p:spPr>
            <a:xfrm>
              <a:off x="4324625" y="1824975"/>
              <a:ext cx="8675" cy="20425"/>
            </a:xfrm>
            <a:custGeom>
              <a:avLst/>
              <a:gdLst/>
              <a:ahLst/>
              <a:cxnLst/>
              <a:rect l="l" t="t" r="r" b="b"/>
              <a:pathLst>
                <a:path w="347" h="817" extrusionOk="0">
                  <a:moveTo>
                    <a:pt x="165" y="1"/>
                  </a:moveTo>
                  <a:cubicBezTo>
                    <a:pt x="111" y="1"/>
                    <a:pt x="60" y="34"/>
                    <a:pt x="60" y="99"/>
                  </a:cubicBezTo>
                  <a:cubicBezTo>
                    <a:pt x="60" y="325"/>
                    <a:pt x="1" y="575"/>
                    <a:pt x="108" y="790"/>
                  </a:cubicBezTo>
                  <a:cubicBezTo>
                    <a:pt x="120" y="807"/>
                    <a:pt x="144" y="816"/>
                    <a:pt x="169" y="816"/>
                  </a:cubicBezTo>
                  <a:cubicBezTo>
                    <a:pt x="194" y="816"/>
                    <a:pt x="221" y="807"/>
                    <a:pt x="239" y="790"/>
                  </a:cubicBezTo>
                  <a:cubicBezTo>
                    <a:pt x="346" y="575"/>
                    <a:pt x="287" y="325"/>
                    <a:pt x="287" y="99"/>
                  </a:cubicBezTo>
                  <a:cubicBezTo>
                    <a:pt x="275" y="34"/>
                    <a:pt x="218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10850;p44">
              <a:extLst>
                <a:ext uri="{FF2B5EF4-FFF2-40B4-BE49-F238E27FC236}">
                  <a16:creationId xmlns:a16="http://schemas.microsoft.com/office/drawing/2014/main" id="{DEF687A3-3F60-A281-5300-BD3BD9389DC6}"/>
                </a:ext>
              </a:extLst>
            </p:cNvPr>
            <p:cNvSpPr/>
            <p:nvPr/>
          </p:nvSpPr>
          <p:spPr>
            <a:xfrm>
              <a:off x="4286525" y="1835250"/>
              <a:ext cx="6575" cy="8725"/>
            </a:xfrm>
            <a:custGeom>
              <a:avLst/>
              <a:gdLst/>
              <a:ahLst/>
              <a:cxnLst/>
              <a:rect l="l" t="t" r="r" b="b"/>
              <a:pathLst>
                <a:path w="263" h="349" extrusionOk="0">
                  <a:moveTo>
                    <a:pt x="132" y="1"/>
                  </a:moveTo>
                  <a:cubicBezTo>
                    <a:pt x="66" y="1"/>
                    <a:pt x="1" y="51"/>
                    <a:pt x="25" y="152"/>
                  </a:cubicBezTo>
                  <a:cubicBezTo>
                    <a:pt x="37" y="224"/>
                    <a:pt x="37" y="271"/>
                    <a:pt x="84" y="331"/>
                  </a:cubicBezTo>
                  <a:cubicBezTo>
                    <a:pt x="96" y="343"/>
                    <a:pt x="114" y="349"/>
                    <a:pt x="132" y="349"/>
                  </a:cubicBezTo>
                  <a:cubicBezTo>
                    <a:pt x="150" y="349"/>
                    <a:pt x="168" y="343"/>
                    <a:pt x="180" y="331"/>
                  </a:cubicBezTo>
                  <a:cubicBezTo>
                    <a:pt x="227" y="271"/>
                    <a:pt x="239" y="224"/>
                    <a:pt x="239" y="152"/>
                  </a:cubicBezTo>
                  <a:cubicBezTo>
                    <a:pt x="263" y="51"/>
                    <a:pt x="197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10851;p44">
              <a:extLst>
                <a:ext uri="{FF2B5EF4-FFF2-40B4-BE49-F238E27FC236}">
                  <a16:creationId xmlns:a16="http://schemas.microsoft.com/office/drawing/2014/main" id="{EB03E4D8-987E-C3AA-0CD4-6A3C1DC801FB}"/>
                </a:ext>
              </a:extLst>
            </p:cNvPr>
            <p:cNvSpPr/>
            <p:nvPr/>
          </p:nvSpPr>
          <p:spPr>
            <a:xfrm>
              <a:off x="4231775" y="1833275"/>
              <a:ext cx="11325" cy="20775"/>
            </a:xfrm>
            <a:custGeom>
              <a:avLst/>
              <a:gdLst/>
              <a:ahLst/>
              <a:cxnLst/>
              <a:rect l="l" t="t" r="r" b="b"/>
              <a:pathLst>
                <a:path w="453" h="831" extrusionOk="0">
                  <a:moveTo>
                    <a:pt x="235" y="1"/>
                  </a:moveTo>
                  <a:cubicBezTo>
                    <a:pt x="189" y="1"/>
                    <a:pt x="143" y="42"/>
                    <a:pt x="143" y="100"/>
                  </a:cubicBezTo>
                  <a:cubicBezTo>
                    <a:pt x="143" y="219"/>
                    <a:pt x="107" y="339"/>
                    <a:pt x="84" y="458"/>
                  </a:cubicBezTo>
                  <a:cubicBezTo>
                    <a:pt x="48" y="577"/>
                    <a:pt x="0" y="648"/>
                    <a:pt x="36" y="767"/>
                  </a:cubicBezTo>
                  <a:cubicBezTo>
                    <a:pt x="45" y="813"/>
                    <a:pt x="83" y="831"/>
                    <a:pt x="127" y="831"/>
                  </a:cubicBezTo>
                  <a:cubicBezTo>
                    <a:pt x="140" y="831"/>
                    <a:pt x="153" y="829"/>
                    <a:pt x="167" y="827"/>
                  </a:cubicBezTo>
                  <a:cubicBezTo>
                    <a:pt x="453" y="708"/>
                    <a:pt x="405" y="279"/>
                    <a:pt x="310" y="53"/>
                  </a:cubicBezTo>
                  <a:cubicBezTo>
                    <a:pt x="292" y="16"/>
                    <a:pt x="26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10852;p44">
              <a:extLst>
                <a:ext uri="{FF2B5EF4-FFF2-40B4-BE49-F238E27FC236}">
                  <a16:creationId xmlns:a16="http://schemas.microsoft.com/office/drawing/2014/main" id="{E9909FBE-F6DF-A417-FE69-07B260148335}"/>
                </a:ext>
              </a:extLst>
            </p:cNvPr>
            <p:cNvSpPr/>
            <p:nvPr/>
          </p:nvSpPr>
          <p:spPr>
            <a:xfrm>
              <a:off x="4190100" y="183675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69" y="0"/>
                  </a:moveTo>
                  <a:cubicBezTo>
                    <a:pt x="33" y="0"/>
                    <a:pt x="0" y="27"/>
                    <a:pt x="12" y="80"/>
                  </a:cubicBezTo>
                  <a:cubicBezTo>
                    <a:pt x="12" y="116"/>
                    <a:pt x="24" y="176"/>
                    <a:pt x="36" y="223"/>
                  </a:cubicBezTo>
                  <a:cubicBezTo>
                    <a:pt x="42" y="241"/>
                    <a:pt x="57" y="250"/>
                    <a:pt x="72" y="250"/>
                  </a:cubicBezTo>
                  <a:cubicBezTo>
                    <a:pt x="87" y="250"/>
                    <a:pt x="101" y="241"/>
                    <a:pt x="107" y="223"/>
                  </a:cubicBezTo>
                  <a:cubicBezTo>
                    <a:pt x="131" y="176"/>
                    <a:pt x="131" y="116"/>
                    <a:pt x="143" y="80"/>
                  </a:cubicBezTo>
                  <a:cubicBezTo>
                    <a:pt x="143" y="27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10853;p44">
              <a:extLst>
                <a:ext uri="{FF2B5EF4-FFF2-40B4-BE49-F238E27FC236}">
                  <a16:creationId xmlns:a16="http://schemas.microsoft.com/office/drawing/2014/main" id="{313432B2-8ECE-84A9-C1B4-840420435D08}"/>
                </a:ext>
              </a:extLst>
            </p:cNvPr>
            <p:cNvSpPr/>
            <p:nvPr/>
          </p:nvSpPr>
          <p:spPr>
            <a:xfrm>
              <a:off x="4152600" y="1843450"/>
              <a:ext cx="8875" cy="12850"/>
            </a:xfrm>
            <a:custGeom>
              <a:avLst/>
              <a:gdLst/>
              <a:ahLst/>
              <a:cxnLst/>
              <a:rect l="l" t="t" r="r" b="b"/>
              <a:pathLst>
                <a:path w="355" h="514" extrusionOk="0">
                  <a:moveTo>
                    <a:pt x="210" y="0"/>
                  </a:moveTo>
                  <a:cubicBezTo>
                    <a:pt x="180" y="0"/>
                    <a:pt x="154" y="18"/>
                    <a:pt x="143" y="62"/>
                  </a:cubicBezTo>
                  <a:cubicBezTo>
                    <a:pt x="95" y="170"/>
                    <a:pt x="0" y="432"/>
                    <a:pt x="143" y="503"/>
                  </a:cubicBezTo>
                  <a:cubicBezTo>
                    <a:pt x="155" y="510"/>
                    <a:pt x="168" y="514"/>
                    <a:pt x="180" y="514"/>
                  </a:cubicBezTo>
                  <a:cubicBezTo>
                    <a:pt x="225" y="514"/>
                    <a:pt x="265" y="467"/>
                    <a:pt x="274" y="420"/>
                  </a:cubicBezTo>
                  <a:cubicBezTo>
                    <a:pt x="298" y="324"/>
                    <a:pt x="274" y="253"/>
                    <a:pt x="322" y="170"/>
                  </a:cubicBezTo>
                  <a:cubicBezTo>
                    <a:pt x="354" y="88"/>
                    <a:pt x="274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10854;p44">
              <a:extLst>
                <a:ext uri="{FF2B5EF4-FFF2-40B4-BE49-F238E27FC236}">
                  <a16:creationId xmlns:a16="http://schemas.microsoft.com/office/drawing/2014/main" id="{48297681-0670-4C75-F86A-10C98E1A7FE8}"/>
                </a:ext>
              </a:extLst>
            </p:cNvPr>
            <p:cNvSpPr/>
            <p:nvPr/>
          </p:nvSpPr>
          <p:spPr>
            <a:xfrm>
              <a:off x="3676050" y="1842775"/>
              <a:ext cx="9850" cy="19075"/>
            </a:xfrm>
            <a:custGeom>
              <a:avLst/>
              <a:gdLst/>
              <a:ahLst/>
              <a:cxnLst/>
              <a:rect l="l" t="t" r="r" b="b"/>
              <a:pathLst>
                <a:path w="394" h="763" extrusionOk="0">
                  <a:moveTo>
                    <a:pt x="204" y="0"/>
                  </a:moveTo>
                  <a:cubicBezTo>
                    <a:pt x="149" y="0"/>
                    <a:pt x="89" y="30"/>
                    <a:pt x="72" y="89"/>
                  </a:cubicBezTo>
                  <a:cubicBezTo>
                    <a:pt x="48" y="268"/>
                    <a:pt x="0" y="447"/>
                    <a:pt x="36" y="637"/>
                  </a:cubicBezTo>
                  <a:cubicBezTo>
                    <a:pt x="48" y="721"/>
                    <a:pt x="122" y="762"/>
                    <a:pt x="197" y="762"/>
                  </a:cubicBezTo>
                  <a:cubicBezTo>
                    <a:pt x="271" y="762"/>
                    <a:pt x="345" y="721"/>
                    <a:pt x="357" y="637"/>
                  </a:cubicBezTo>
                  <a:cubicBezTo>
                    <a:pt x="393" y="459"/>
                    <a:pt x="345" y="280"/>
                    <a:pt x="310" y="89"/>
                  </a:cubicBezTo>
                  <a:cubicBezTo>
                    <a:pt x="310" y="30"/>
                    <a:pt x="259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10855;p44">
              <a:extLst>
                <a:ext uri="{FF2B5EF4-FFF2-40B4-BE49-F238E27FC236}">
                  <a16:creationId xmlns:a16="http://schemas.microsoft.com/office/drawing/2014/main" id="{75CF508B-9104-0B33-4894-303E77B240C4}"/>
                </a:ext>
              </a:extLst>
            </p:cNvPr>
            <p:cNvSpPr/>
            <p:nvPr/>
          </p:nvSpPr>
          <p:spPr>
            <a:xfrm>
              <a:off x="3625150" y="1825275"/>
              <a:ext cx="7750" cy="15425"/>
            </a:xfrm>
            <a:custGeom>
              <a:avLst/>
              <a:gdLst/>
              <a:ahLst/>
              <a:cxnLst/>
              <a:rect l="l" t="t" r="r" b="b"/>
              <a:pathLst>
                <a:path w="310" h="617" extrusionOk="0">
                  <a:moveTo>
                    <a:pt x="159" y="1"/>
                  </a:moveTo>
                  <a:cubicBezTo>
                    <a:pt x="110" y="1"/>
                    <a:pt x="60" y="33"/>
                    <a:pt x="48" y="99"/>
                  </a:cubicBezTo>
                  <a:cubicBezTo>
                    <a:pt x="24" y="182"/>
                    <a:pt x="24" y="254"/>
                    <a:pt x="12" y="313"/>
                  </a:cubicBezTo>
                  <a:cubicBezTo>
                    <a:pt x="0" y="385"/>
                    <a:pt x="12" y="444"/>
                    <a:pt x="24" y="528"/>
                  </a:cubicBezTo>
                  <a:cubicBezTo>
                    <a:pt x="42" y="587"/>
                    <a:pt x="98" y="617"/>
                    <a:pt x="155" y="617"/>
                  </a:cubicBezTo>
                  <a:cubicBezTo>
                    <a:pt x="212" y="617"/>
                    <a:pt x="268" y="587"/>
                    <a:pt x="286" y="528"/>
                  </a:cubicBezTo>
                  <a:cubicBezTo>
                    <a:pt x="298" y="456"/>
                    <a:pt x="310" y="397"/>
                    <a:pt x="298" y="313"/>
                  </a:cubicBezTo>
                  <a:cubicBezTo>
                    <a:pt x="286" y="230"/>
                    <a:pt x="286" y="158"/>
                    <a:pt x="262" y="99"/>
                  </a:cubicBezTo>
                  <a:cubicBezTo>
                    <a:pt x="256" y="33"/>
                    <a:pt x="209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10856;p44">
              <a:extLst>
                <a:ext uri="{FF2B5EF4-FFF2-40B4-BE49-F238E27FC236}">
                  <a16:creationId xmlns:a16="http://schemas.microsoft.com/office/drawing/2014/main" id="{2EA8D729-B413-B8C2-7B2D-10CFDD53DB79}"/>
                </a:ext>
              </a:extLst>
            </p:cNvPr>
            <p:cNvSpPr/>
            <p:nvPr/>
          </p:nvSpPr>
          <p:spPr>
            <a:xfrm>
              <a:off x="3642250" y="1827975"/>
              <a:ext cx="11200" cy="9375"/>
            </a:xfrm>
            <a:custGeom>
              <a:avLst/>
              <a:gdLst/>
              <a:ahLst/>
              <a:cxnLst/>
              <a:rect l="l" t="t" r="r" b="b"/>
              <a:pathLst>
                <a:path w="448" h="375" extrusionOk="0">
                  <a:moveTo>
                    <a:pt x="205" y="1"/>
                  </a:moveTo>
                  <a:cubicBezTo>
                    <a:pt x="100" y="1"/>
                    <a:pt x="0" y="137"/>
                    <a:pt x="102" y="229"/>
                  </a:cubicBezTo>
                  <a:cubicBezTo>
                    <a:pt x="138" y="265"/>
                    <a:pt x="138" y="289"/>
                    <a:pt x="162" y="324"/>
                  </a:cubicBezTo>
                  <a:cubicBezTo>
                    <a:pt x="191" y="354"/>
                    <a:pt x="225" y="374"/>
                    <a:pt x="261" y="374"/>
                  </a:cubicBezTo>
                  <a:cubicBezTo>
                    <a:pt x="283" y="374"/>
                    <a:pt x="306" y="366"/>
                    <a:pt x="328" y="348"/>
                  </a:cubicBezTo>
                  <a:cubicBezTo>
                    <a:pt x="447" y="277"/>
                    <a:pt x="376" y="110"/>
                    <a:pt x="293" y="39"/>
                  </a:cubicBezTo>
                  <a:cubicBezTo>
                    <a:pt x="266" y="12"/>
                    <a:pt x="235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10857;p44">
              <a:extLst>
                <a:ext uri="{FF2B5EF4-FFF2-40B4-BE49-F238E27FC236}">
                  <a16:creationId xmlns:a16="http://schemas.microsoft.com/office/drawing/2014/main" id="{BFD848E0-7AB5-1213-B8B1-AEC4E821E188}"/>
                </a:ext>
              </a:extLst>
            </p:cNvPr>
            <p:cNvSpPr/>
            <p:nvPr/>
          </p:nvSpPr>
          <p:spPr>
            <a:xfrm>
              <a:off x="3590125" y="1782925"/>
              <a:ext cx="14800" cy="21375"/>
            </a:xfrm>
            <a:custGeom>
              <a:avLst/>
              <a:gdLst/>
              <a:ahLst/>
              <a:cxnLst/>
              <a:rect l="l" t="t" r="r" b="b"/>
              <a:pathLst>
                <a:path w="592" h="855" extrusionOk="0">
                  <a:moveTo>
                    <a:pt x="288" y="0"/>
                  </a:moveTo>
                  <a:cubicBezTo>
                    <a:pt x="146" y="0"/>
                    <a:pt x="0" y="122"/>
                    <a:pt x="56" y="281"/>
                  </a:cubicBezTo>
                  <a:cubicBezTo>
                    <a:pt x="103" y="400"/>
                    <a:pt x="92" y="519"/>
                    <a:pt x="139" y="638"/>
                  </a:cubicBezTo>
                  <a:cubicBezTo>
                    <a:pt x="159" y="738"/>
                    <a:pt x="221" y="854"/>
                    <a:pt x="332" y="854"/>
                  </a:cubicBezTo>
                  <a:cubicBezTo>
                    <a:pt x="353" y="854"/>
                    <a:pt x="376" y="850"/>
                    <a:pt x="401" y="840"/>
                  </a:cubicBezTo>
                  <a:cubicBezTo>
                    <a:pt x="532" y="805"/>
                    <a:pt x="568" y="638"/>
                    <a:pt x="580" y="519"/>
                  </a:cubicBezTo>
                  <a:cubicBezTo>
                    <a:pt x="592" y="388"/>
                    <a:pt x="532" y="221"/>
                    <a:pt x="473" y="102"/>
                  </a:cubicBezTo>
                  <a:cubicBezTo>
                    <a:pt x="429" y="31"/>
                    <a:pt x="359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10858;p44">
              <a:extLst>
                <a:ext uri="{FF2B5EF4-FFF2-40B4-BE49-F238E27FC236}">
                  <a16:creationId xmlns:a16="http://schemas.microsoft.com/office/drawing/2014/main" id="{07AAC8A5-CD3F-BE71-EC70-F98EB9572968}"/>
                </a:ext>
              </a:extLst>
            </p:cNvPr>
            <p:cNvSpPr/>
            <p:nvPr/>
          </p:nvSpPr>
          <p:spPr>
            <a:xfrm>
              <a:off x="3558775" y="1779750"/>
              <a:ext cx="9525" cy="17150"/>
            </a:xfrm>
            <a:custGeom>
              <a:avLst/>
              <a:gdLst/>
              <a:ahLst/>
              <a:cxnLst/>
              <a:rect l="l" t="t" r="r" b="b"/>
              <a:pathLst>
                <a:path w="381" h="686" extrusionOk="0">
                  <a:moveTo>
                    <a:pt x="165" y="0"/>
                  </a:moveTo>
                  <a:cubicBezTo>
                    <a:pt x="98" y="0"/>
                    <a:pt x="30" y="45"/>
                    <a:pt x="24" y="134"/>
                  </a:cubicBezTo>
                  <a:cubicBezTo>
                    <a:pt x="0" y="301"/>
                    <a:pt x="0" y="479"/>
                    <a:pt x="95" y="610"/>
                  </a:cubicBezTo>
                  <a:cubicBezTo>
                    <a:pt x="124" y="663"/>
                    <a:pt x="167" y="685"/>
                    <a:pt x="211" y="685"/>
                  </a:cubicBezTo>
                  <a:cubicBezTo>
                    <a:pt x="296" y="685"/>
                    <a:pt x="381" y="601"/>
                    <a:pt x="357" y="491"/>
                  </a:cubicBezTo>
                  <a:cubicBezTo>
                    <a:pt x="334" y="372"/>
                    <a:pt x="322" y="253"/>
                    <a:pt x="298" y="134"/>
                  </a:cubicBezTo>
                  <a:cubicBezTo>
                    <a:pt x="298" y="45"/>
                    <a:pt x="232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10859;p44">
              <a:extLst>
                <a:ext uri="{FF2B5EF4-FFF2-40B4-BE49-F238E27FC236}">
                  <a16:creationId xmlns:a16="http://schemas.microsoft.com/office/drawing/2014/main" id="{18335A10-394A-C2E0-20C4-9ACF4AAF5F26}"/>
                </a:ext>
              </a:extLst>
            </p:cNvPr>
            <p:cNvSpPr/>
            <p:nvPr/>
          </p:nvSpPr>
          <p:spPr>
            <a:xfrm>
              <a:off x="3543000" y="1727350"/>
              <a:ext cx="7900" cy="17300"/>
            </a:xfrm>
            <a:custGeom>
              <a:avLst/>
              <a:gdLst/>
              <a:ahLst/>
              <a:cxnLst/>
              <a:rect l="l" t="t" r="r" b="b"/>
              <a:pathLst>
                <a:path w="316" h="692" extrusionOk="0">
                  <a:moveTo>
                    <a:pt x="159" y="1"/>
                  </a:moveTo>
                  <a:cubicBezTo>
                    <a:pt x="80" y="1"/>
                    <a:pt x="0" y="57"/>
                    <a:pt x="0" y="170"/>
                  </a:cubicBezTo>
                  <a:lnTo>
                    <a:pt x="0" y="420"/>
                  </a:lnTo>
                  <a:cubicBezTo>
                    <a:pt x="0" y="504"/>
                    <a:pt x="24" y="563"/>
                    <a:pt x="72" y="646"/>
                  </a:cubicBezTo>
                  <a:cubicBezTo>
                    <a:pt x="95" y="676"/>
                    <a:pt x="125" y="691"/>
                    <a:pt x="155" y="691"/>
                  </a:cubicBezTo>
                  <a:cubicBezTo>
                    <a:pt x="185" y="691"/>
                    <a:pt x="214" y="676"/>
                    <a:pt x="238" y="646"/>
                  </a:cubicBezTo>
                  <a:cubicBezTo>
                    <a:pt x="298" y="563"/>
                    <a:pt x="310" y="504"/>
                    <a:pt x="310" y="420"/>
                  </a:cubicBezTo>
                  <a:lnTo>
                    <a:pt x="310" y="170"/>
                  </a:lnTo>
                  <a:cubicBezTo>
                    <a:pt x="316" y="57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10860;p44">
              <a:extLst>
                <a:ext uri="{FF2B5EF4-FFF2-40B4-BE49-F238E27FC236}">
                  <a16:creationId xmlns:a16="http://schemas.microsoft.com/office/drawing/2014/main" id="{C2725660-BF6D-0DF9-1CB1-D0ABB4F98206}"/>
                </a:ext>
              </a:extLst>
            </p:cNvPr>
            <p:cNvSpPr/>
            <p:nvPr/>
          </p:nvSpPr>
          <p:spPr>
            <a:xfrm>
              <a:off x="3732000" y="1847000"/>
              <a:ext cx="12825" cy="24075"/>
            </a:xfrm>
            <a:custGeom>
              <a:avLst/>
              <a:gdLst/>
              <a:ahLst/>
              <a:cxnLst/>
              <a:rect l="l" t="t" r="r" b="b"/>
              <a:pathLst>
                <a:path w="513" h="963" extrusionOk="0">
                  <a:moveTo>
                    <a:pt x="178" y="1"/>
                  </a:moveTo>
                  <a:cubicBezTo>
                    <a:pt x="129" y="1"/>
                    <a:pt x="78" y="34"/>
                    <a:pt x="72" y="99"/>
                  </a:cubicBezTo>
                  <a:cubicBezTo>
                    <a:pt x="60" y="361"/>
                    <a:pt x="1" y="742"/>
                    <a:pt x="191" y="944"/>
                  </a:cubicBezTo>
                  <a:cubicBezTo>
                    <a:pt x="203" y="956"/>
                    <a:pt x="224" y="962"/>
                    <a:pt x="246" y="962"/>
                  </a:cubicBezTo>
                  <a:cubicBezTo>
                    <a:pt x="268" y="962"/>
                    <a:pt x="292" y="956"/>
                    <a:pt x="310" y="944"/>
                  </a:cubicBezTo>
                  <a:cubicBezTo>
                    <a:pt x="513" y="694"/>
                    <a:pt x="310" y="361"/>
                    <a:pt x="274" y="99"/>
                  </a:cubicBezTo>
                  <a:cubicBezTo>
                    <a:pt x="274" y="34"/>
                    <a:pt x="227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10861;p44">
              <a:extLst>
                <a:ext uri="{FF2B5EF4-FFF2-40B4-BE49-F238E27FC236}">
                  <a16:creationId xmlns:a16="http://schemas.microsoft.com/office/drawing/2014/main" id="{0E20E8C3-BA75-1137-1A4A-9044FA1078F8}"/>
                </a:ext>
              </a:extLst>
            </p:cNvPr>
            <p:cNvSpPr/>
            <p:nvPr/>
          </p:nvSpPr>
          <p:spPr>
            <a:xfrm>
              <a:off x="3801950" y="1851475"/>
              <a:ext cx="9550" cy="15500"/>
            </a:xfrm>
            <a:custGeom>
              <a:avLst/>
              <a:gdLst/>
              <a:ahLst/>
              <a:cxnLst/>
              <a:rect l="l" t="t" r="r" b="b"/>
              <a:pathLst>
                <a:path w="382" h="620" extrusionOk="0">
                  <a:moveTo>
                    <a:pt x="185" y="0"/>
                  </a:moveTo>
                  <a:cubicBezTo>
                    <a:pt x="99" y="0"/>
                    <a:pt x="12" y="57"/>
                    <a:pt x="12" y="170"/>
                  </a:cubicBezTo>
                  <a:cubicBezTo>
                    <a:pt x="12" y="289"/>
                    <a:pt x="1" y="420"/>
                    <a:pt x="36" y="539"/>
                  </a:cubicBezTo>
                  <a:cubicBezTo>
                    <a:pt x="60" y="593"/>
                    <a:pt x="117" y="620"/>
                    <a:pt x="175" y="620"/>
                  </a:cubicBezTo>
                  <a:cubicBezTo>
                    <a:pt x="233" y="620"/>
                    <a:pt x="292" y="593"/>
                    <a:pt x="322" y="539"/>
                  </a:cubicBezTo>
                  <a:cubicBezTo>
                    <a:pt x="382" y="420"/>
                    <a:pt x="358" y="289"/>
                    <a:pt x="358" y="170"/>
                  </a:cubicBezTo>
                  <a:cubicBezTo>
                    <a:pt x="358" y="57"/>
                    <a:pt x="271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10862;p44">
              <a:extLst>
                <a:ext uri="{FF2B5EF4-FFF2-40B4-BE49-F238E27FC236}">
                  <a16:creationId xmlns:a16="http://schemas.microsoft.com/office/drawing/2014/main" id="{0A59A880-60AC-581E-1BEC-1BAB1018BE6D}"/>
                </a:ext>
              </a:extLst>
            </p:cNvPr>
            <p:cNvSpPr/>
            <p:nvPr/>
          </p:nvSpPr>
          <p:spPr>
            <a:xfrm>
              <a:off x="3840800" y="1855275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131" y="0"/>
                  </a:moveTo>
                  <a:cubicBezTo>
                    <a:pt x="66" y="0"/>
                    <a:pt x="0" y="42"/>
                    <a:pt x="6" y="125"/>
                  </a:cubicBezTo>
                  <a:cubicBezTo>
                    <a:pt x="18" y="244"/>
                    <a:pt x="6" y="375"/>
                    <a:pt x="66" y="482"/>
                  </a:cubicBezTo>
                  <a:cubicBezTo>
                    <a:pt x="78" y="500"/>
                    <a:pt x="104" y="509"/>
                    <a:pt x="131" y="509"/>
                  </a:cubicBezTo>
                  <a:cubicBezTo>
                    <a:pt x="158" y="509"/>
                    <a:pt x="185" y="500"/>
                    <a:pt x="197" y="482"/>
                  </a:cubicBezTo>
                  <a:cubicBezTo>
                    <a:pt x="256" y="375"/>
                    <a:pt x="256" y="244"/>
                    <a:pt x="256" y="125"/>
                  </a:cubicBezTo>
                  <a:cubicBezTo>
                    <a:pt x="262" y="42"/>
                    <a:pt x="197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10863;p44">
              <a:extLst>
                <a:ext uri="{FF2B5EF4-FFF2-40B4-BE49-F238E27FC236}">
                  <a16:creationId xmlns:a16="http://schemas.microsoft.com/office/drawing/2014/main" id="{84CB54FF-5F19-83E2-81A2-291DBEB62749}"/>
                </a:ext>
              </a:extLst>
            </p:cNvPr>
            <p:cNvSpPr/>
            <p:nvPr/>
          </p:nvSpPr>
          <p:spPr>
            <a:xfrm>
              <a:off x="3673375" y="1755850"/>
              <a:ext cx="8350" cy="24575"/>
            </a:xfrm>
            <a:custGeom>
              <a:avLst/>
              <a:gdLst/>
              <a:ahLst/>
              <a:cxnLst/>
              <a:rect l="l" t="t" r="r" b="b"/>
              <a:pathLst>
                <a:path w="334" h="983" extrusionOk="0">
                  <a:moveTo>
                    <a:pt x="167" y="1"/>
                  </a:moveTo>
                  <a:cubicBezTo>
                    <a:pt x="104" y="1"/>
                    <a:pt x="42" y="42"/>
                    <a:pt x="36" y="126"/>
                  </a:cubicBezTo>
                  <a:cubicBezTo>
                    <a:pt x="24" y="364"/>
                    <a:pt x="0" y="602"/>
                    <a:pt x="24" y="840"/>
                  </a:cubicBezTo>
                  <a:cubicBezTo>
                    <a:pt x="30" y="935"/>
                    <a:pt x="104" y="983"/>
                    <a:pt x="177" y="983"/>
                  </a:cubicBezTo>
                  <a:cubicBezTo>
                    <a:pt x="250" y="983"/>
                    <a:pt x="322" y="935"/>
                    <a:pt x="322" y="840"/>
                  </a:cubicBezTo>
                  <a:cubicBezTo>
                    <a:pt x="333" y="602"/>
                    <a:pt x="298" y="364"/>
                    <a:pt x="298" y="126"/>
                  </a:cubicBezTo>
                  <a:cubicBezTo>
                    <a:pt x="292" y="42"/>
                    <a:pt x="229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10864;p44">
              <a:extLst>
                <a:ext uri="{FF2B5EF4-FFF2-40B4-BE49-F238E27FC236}">
                  <a16:creationId xmlns:a16="http://schemas.microsoft.com/office/drawing/2014/main" id="{16F1FC1B-70A1-268A-3877-2083DB19A2A3}"/>
                </a:ext>
              </a:extLst>
            </p:cNvPr>
            <p:cNvSpPr/>
            <p:nvPr/>
          </p:nvSpPr>
          <p:spPr>
            <a:xfrm>
              <a:off x="3989775" y="1840750"/>
              <a:ext cx="4200" cy="16175"/>
            </a:xfrm>
            <a:custGeom>
              <a:avLst/>
              <a:gdLst/>
              <a:ahLst/>
              <a:cxnLst/>
              <a:rect l="l" t="t" r="r" b="b"/>
              <a:pathLst>
                <a:path w="168" h="647" extrusionOk="0">
                  <a:moveTo>
                    <a:pt x="73" y="1"/>
                  </a:moveTo>
                  <a:cubicBezTo>
                    <a:pt x="39" y="1"/>
                    <a:pt x="6" y="22"/>
                    <a:pt x="12" y="63"/>
                  </a:cubicBezTo>
                  <a:cubicBezTo>
                    <a:pt x="12" y="242"/>
                    <a:pt x="0" y="432"/>
                    <a:pt x="48" y="611"/>
                  </a:cubicBezTo>
                  <a:cubicBezTo>
                    <a:pt x="54" y="635"/>
                    <a:pt x="72" y="647"/>
                    <a:pt x="88" y="647"/>
                  </a:cubicBezTo>
                  <a:cubicBezTo>
                    <a:pt x="105" y="647"/>
                    <a:pt x="119" y="635"/>
                    <a:pt x="119" y="611"/>
                  </a:cubicBezTo>
                  <a:cubicBezTo>
                    <a:pt x="167" y="432"/>
                    <a:pt x="143" y="242"/>
                    <a:pt x="143" y="63"/>
                  </a:cubicBezTo>
                  <a:cubicBezTo>
                    <a:pt x="143" y="22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10865;p44">
              <a:extLst>
                <a:ext uri="{FF2B5EF4-FFF2-40B4-BE49-F238E27FC236}">
                  <a16:creationId xmlns:a16="http://schemas.microsoft.com/office/drawing/2014/main" id="{EAF4192F-FFB6-A2B8-F64F-1FA28EDABC56}"/>
                </a:ext>
              </a:extLst>
            </p:cNvPr>
            <p:cNvSpPr/>
            <p:nvPr/>
          </p:nvSpPr>
          <p:spPr>
            <a:xfrm>
              <a:off x="3921300" y="1828450"/>
              <a:ext cx="15150" cy="12700"/>
            </a:xfrm>
            <a:custGeom>
              <a:avLst/>
              <a:gdLst/>
              <a:ahLst/>
              <a:cxnLst/>
              <a:rect l="l" t="t" r="r" b="b"/>
              <a:pathLst>
                <a:path w="606" h="508" extrusionOk="0">
                  <a:moveTo>
                    <a:pt x="258" y="0"/>
                  </a:moveTo>
                  <a:cubicBezTo>
                    <a:pt x="201" y="0"/>
                    <a:pt x="145" y="24"/>
                    <a:pt x="108" y="67"/>
                  </a:cubicBezTo>
                  <a:cubicBezTo>
                    <a:pt x="13" y="151"/>
                    <a:pt x="1" y="305"/>
                    <a:pt x="84" y="377"/>
                  </a:cubicBezTo>
                  <a:cubicBezTo>
                    <a:pt x="120" y="401"/>
                    <a:pt x="144" y="424"/>
                    <a:pt x="180" y="448"/>
                  </a:cubicBezTo>
                  <a:cubicBezTo>
                    <a:pt x="224" y="490"/>
                    <a:pt x="273" y="507"/>
                    <a:pt x="319" y="507"/>
                  </a:cubicBezTo>
                  <a:cubicBezTo>
                    <a:pt x="474" y="507"/>
                    <a:pt x="605" y="315"/>
                    <a:pt x="477" y="151"/>
                  </a:cubicBezTo>
                  <a:cubicBezTo>
                    <a:pt x="441" y="127"/>
                    <a:pt x="430" y="91"/>
                    <a:pt x="406" y="67"/>
                  </a:cubicBezTo>
                  <a:cubicBezTo>
                    <a:pt x="365" y="21"/>
                    <a:pt x="311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10866;p44">
              <a:extLst>
                <a:ext uri="{FF2B5EF4-FFF2-40B4-BE49-F238E27FC236}">
                  <a16:creationId xmlns:a16="http://schemas.microsoft.com/office/drawing/2014/main" id="{66030401-4633-C8DF-6FCD-856485A8B193}"/>
                </a:ext>
              </a:extLst>
            </p:cNvPr>
            <p:cNvSpPr/>
            <p:nvPr/>
          </p:nvSpPr>
          <p:spPr>
            <a:xfrm>
              <a:off x="4050050" y="1801700"/>
              <a:ext cx="8200" cy="8650"/>
            </a:xfrm>
            <a:custGeom>
              <a:avLst/>
              <a:gdLst/>
              <a:ahLst/>
              <a:cxnLst/>
              <a:rect l="l" t="t" r="r" b="b"/>
              <a:pathLst>
                <a:path w="328" h="346" extrusionOk="0">
                  <a:moveTo>
                    <a:pt x="133" y="0"/>
                  </a:moveTo>
                  <a:cubicBezTo>
                    <a:pt x="69" y="0"/>
                    <a:pt x="0" y="42"/>
                    <a:pt x="6" y="125"/>
                  </a:cubicBezTo>
                  <a:cubicBezTo>
                    <a:pt x="30" y="197"/>
                    <a:pt x="30" y="268"/>
                    <a:pt x="90" y="316"/>
                  </a:cubicBezTo>
                  <a:cubicBezTo>
                    <a:pt x="116" y="337"/>
                    <a:pt x="144" y="346"/>
                    <a:pt x="173" y="346"/>
                  </a:cubicBezTo>
                  <a:cubicBezTo>
                    <a:pt x="210" y="346"/>
                    <a:pt x="247" y="330"/>
                    <a:pt x="280" y="304"/>
                  </a:cubicBezTo>
                  <a:cubicBezTo>
                    <a:pt x="328" y="268"/>
                    <a:pt x="328" y="208"/>
                    <a:pt x="280" y="173"/>
                  </a:cubicBezTo>
                  <a:cubicBezTo>
                    <a:pt x="274" y="173"/>
                    <a:pt x="252" y="158"/>
                    <a:pt x="233" y="145"/>
                  </a:cubicBezTo>
                  <a:lnTo>
                    <a:pt x="233" y="145"/>
                  </a:lnTo>
                  <a:lnTo>
                    <a:pt x="233" y="125"/>
                  </a:lnTo>
                  <a:cubicBezTo>
                    <a:pt x="256" y="42"/>
                    <a:pt x="197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10867;p44">
              <a:extLst>
                <a:ext uri="{FF2B5EF4-FFF2-40B4-BE49-F238E27FC236}">
                  <a16:creationId xmlns:a16="http://schemas.microsoft.com/office/drawing/2014/main" id="{D2A7F93D-419E-24C1-2155-1A2C4E5F36D5}"/>
                </a:ext>
              </a:extLst>
            </p:cNvPr>
            <p:cNvSpPr/>
            <p:nvPr/>
          </p:nvSpPr>
          <p:spPr>
            <a:xfrm>
              <a:off x="3892150" y="1794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4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10868;p44">
              <a:extLst>
                <a:ext uri="{FF2B5EF4-FFF2-40B4-BE49-F238E27FC236}">
                  <a16:creationId xmlns:a16="http://schemas.microsoft.com/office/drawing/2014/main" id="{B70CB301-B9B6-546E-EE23-25C0C299C8F6}"/>
                </a:ext>
              </a:extLst>
            </p:cNvPr>
            <p:cNvSpPr/>
            <p:nvPr/>
          </p:nvSpPr>
          <p:spPr>
            <a:xfrm>
              <a:off x="3578425" y="1709750"/>
              <a:ext cx="12500" cy="32200"/>
            </a:xfrm>
            <a:custGeom>
              <a:avLst/>
              <a:gdLst/>
              <a:ahLst/>
              <a:cxnLst/>
              <a:rect l="l" t="t" r="r" b="b"/>
              <a:pathLst>
                <a:path w="500" h="1288" extrusionOk="0">
                  <a:moveTo>
                    <a:pt x="104" y="1"/>
                  </a:moveTo>
                  <a:cubicBezTo>
                    <a:pt x="54" y="1"/>
                    <a:pt x="0" y="45"/>
                    <a:pt x="24" y="100"/>
                  </a:cubicBezTo>
                  <a:cubicBezTo>
                    <a:pt x="83" y="291"/>
                    <a:pt x="143" y="469"/>
                    <a:pt x="167" y="672"/>
                  </a:cubicBezTo>
                  <a:cubicBezTo>
                    <a:pt x="202" y="874"/>
                    <a:pt x="190" y="1065"/>
                    <a:pt x="250" y="1243"/>
                  </a:cubicBezTo>
                  <a:cubicBezTo>
                    <a:pt x="256" y="1273"/>
                    <a:pt x="280" y="1288"/>
                    <a:pt x="307" y="1288"/>
                  </a:cubicBezTo>
                  <a:cubicBezTo>
                    <a:pt x="333" y="1288"/>
                    <a:pt x="363" y="1273"/>
                    <a:pt x="381" y="1243"/>
                  </a:cubicBezTo>
                  <a:cubicBezTo>
                    <a:pt x="500" y="850"/>
                    <a:pt x="321" y="398"/>
                    <a:pt x="167" y="41"/>
                  </a:cubicBezTo>
                  <a:cubicBezTo>
                    <a:pt x="154" y="12"/>
                    <a:pt x="13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10869;p44">
              <a:extLst>
                <a:ext uri="{FF2B5EF4-FFF2-40B4-BE49-F238E27FC236}">
                  <a16:creationId xmlns:a16="http://schemas.microsoft.com/office/drawing/2014/main" id="{96D78902-0F85-5034-953E-60F09242D142}"/>
                </a:ext>
              </a:extLst>
            </p:cNvPr>
            <p:cNvSpPr/>
            <p:nvPr/>
          </p:nvSpPr>
          <p:spPr>
            <a:xfrm>
              <a:off x="3551700" y="1695500"/>
              <a:ext cx="8575" cy="20925"/>
            </a:xfrm>
            <a:custGeom>
              <a:avLst/>
              <a:gdLst/>
              <a:ahLst/>
              <a:cxnLst/>
              <a:rect l="l" t="t" r="r" b="b"/>
              <a:pathLst>
                <a:path w="343" h="837" extrusionOk="0">
                  <a:moveTo>
                    <a:pt x="89" y="0"/>
                  </a:moveTo>
                  <a:cubicBezTo>
                    <a:pt x="44" y="0"/>
                    <a:pt x="0" y="31"/>
                    <a:pt x="21" y="87"/>
                  </a:cubicBezTo>
                  <a:cubicBezTo>
                    <a:pt x="93" y="325"/>
                    <a:pt x="128" y="563"/>
                    <a:pt x="188" y="801"/>
                  </a:cubicBezTo>
                  <a:cubicBezTo>
                    <a:pt x="194" y="825"/>
                    <a:pt x="215" y="837"/>
                    <a:pt x="236" y="837"/>
                  </a:cubicBezTo>
                  <a:cubicBezTo>
                    <a:pt x="256" y="837"/>
                    <a:pt x="277" y="825"/>
                    <a:pt x="283" y="801"/>
                  </a:cubicBezTo>
                  <a:cubicBezTo>
                    <a:pt x="343" y="563"/>
                    <a:pt x="247" y="277"/>
                    <a:pt x="164" y="51"/>
                  </a:cubicBezTo>
                  <a:cubicBezTo>
                    <a:pt x="154" y="16"/>
                    <a:pt x="12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10870;p44">
              <a:extLst>
                <a:ext uri="{FF2B5EF4-FFF2-40B4-BE49-F238E27FC236}">
                  <a16:creationId xmlns:a16="http://schemas.microsoft.com/office/drawing/2014/main" id="{09B18189-DF9B-C798-09E5-317633F5C3F6}"/>
                </a:ext>
              </a:extLst>
            </p:cNvPr>
            <p:cNvSpPr/>
            <p:nvPr/>
          </p:nvSpPr>
          <p:spPr>
            <a:xfrm>
              <a:off x="3500550" y="1633425"/>
              <a:ext cx="15450" cy="40200"/>
            </a:xfrm>
            <a:custGeom>
              <a:avLst/>
              <a:gdLst/>
              <a:ahLst/>
              <a:cxnLst/>
              <a:rect l="l" t="t" r="r" b="b"/>
              <a:pathLst>
                <a:path w="618" h="1608" extrusionOk="0">
                  <a:moveTo>
                    <a:pt x="62" y="0"/>
                  </a:moveTo>
                  <a:cubicBezTo>
                    <a:pt x="33" y="0"/>
                    <a:pt x="0" y="26"/>
                    <a:pt x="7" y="70"/>
                  </a:cubicBezTo>
                  <a:cubicBezTo>
                    <a:pt x="115" y="570"/>
                    <a:pt x="269" y="1129"/>
                    <a:pt x="519" y="1582"/>
                  </a:cubicBezTo>
                  <a:cubicBezTo>
                    <a:pt x="528" y="1599"/>
                    <a:pt x="545" y="1607"/>
                    <a:pt x="561" y="1607"/>
                  </a:cubicBezTo>
                  <a:cubicBezTo>
                    <a:pt x="590" y="1607"/>
                    <a:pt x="618" y="1584"/>
                    <a:pt x="603" y="1546"/>
                  </a:cubicBezTo>
                  <a:cubicBezTo>
                    <a:pt x="460" y="1034"/>
                    <a:pt x="281" y="522"/>
                    <a:pt x="103" y="34"/>
                  </a:cubicBezTo>
                  <a:cubicBezTo>
                    <a:pt x="98" y="11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10871;p44">
              <a:extLst>
                <a:ext uri="{FF2B5EF4-FFF2-40B4-BE49-F238E27FC236}">
                  <a16:creationId xmlns:a16="http://schemas.microsoft.com/office/drawing/2014/main" id="{BF4D2BB6-9F3F-F126-2E84-DAC09A8B8C1F}"/>
                </a:ext>
              </a:extLst>
            </p:cNvPr>
            <p:cNvSpPr/>
            <p:nvPr/>
          </p:nvSpPr>
          <p:spPr>
            <a:xfrm>
              <a:off x="3420550" y="1587625"/>
              <a:ext cx="44175" cy="49000"/>
            </a:xfrm>
            <a:custGeom>
              <a:avLst/>
              <a:gdLst/>
              <a:ahLst/>
              <a:cxnLst/>
              <a:rect l="l" t="t" r="r" b="b"/>
              <a:pathLst>
                <a:path w="1767" h="1960" extrusionOk="0">
                  <a:moveTo>
                    <a:pt x="25" y="1"/>
                  </a:moveTo>
                  <a:cubicBezTo>
                    <a:pt x="9" y="1"/>
                    <a:pt x="1" y="28"/>
                    <a:pt x="28" y="56"/>
                  </a:cubicBezTo>
                  <a:cubicBezTo>
                    <a:pt x="386" y="282"/>
                    <a:pt x="707" y="532"/>
                    <a:pt x="981" y="878"/>
                  </a:cubicBezTo>
                  <a:cubicBezTo>
                    <a:pt x="1231" y="1199"/>
                    <a:pt x="1362" y="1568"/>
                    <a:pt x="1576" y="1925"/>
                  </a:cubicBezTo>
                  <a:cubicBezTo>
                    <a:pt x="1586" y="1949"/>
                    <a:pt x="1605" y="1960"/>
                    <a:pt x="1625" y="1960"/>
                  </a:cubicBezTo>
                  <a:cubicBezTo>
                    <a:pt x="1654" y="1960"/>
                    <a:pt x="1683" y="1937"/>
                    <a:pt x="1683" y="1902"/>
                  </a:cubicBezTo>
                  <a:cubicBezTo>
                    <a:pt x="1767" y="1092"/>
                    <a:pt x="814" y="68"/>
                    <a:pt x="40" y="9"/>
                  </a:cubicBezTo>
                  <a:cubicBezTo>
                    <a:pt x="35" y="3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10872;p44">
              <a:extLst>
                <a:ext uri="{FF2B5EF4-FFF2-40B4-BE49-F238E27FC236}">
                  <a16:creationId xmlns:a16="http://schemas.microsoft.com/office/drawing/2014/main" id="{B945F54C-BC12-AEA7-343B-570AE8E21F8B}"/>
                </a:ext>
              </a:extLst>
            </p:cNvPr>
            <p:cNvSpPr/>
            <p:nvPr/>
          </p:nvSpPr>
          <p:spPr>
            <a:xfrm>
              <a:off x="3489525" y="1629675"/>
              <a:ext cx="34450" cy="58150"/>
            </a:xfrm>
            <a:custGeom>
              <a:avLst/>
              <a:gdLst/>
              <a:ahLst/>
              <a:cxnLst/>
              <a:rect l="l" t="t" r="r" b="b"/>
              <a:pathLst>
                <a:path w="1378" h="2326" extrusionOk="0">
                  <a:moveTo>
                    <a:pt x="75" y="1"/>
                  </a:moveTo>
                  <a:cubicBezTo>
                    <a:pt x="41" y="1"/>
                    <a:pt x="1" y="58"/>
                    <a:pt x="32" y="89"/>
                  </a:cubicBezTo>
                  <a:cubicBezTo>
                    <a:pt x="687" y="660"/>
                    <a:pt x="1008" y="1434"/>
                    <a:pt x="1163" y="2291"/>
                  </a:cubicBezTo>
                  <a:cubicBezTo>
                    <a:pt x="1172" y="2315"/>
                    <a:pt x="1192" y="2326"/>
                    <a:pt x="1211" y="2326"/>
                  </a:cubicBezTo>
                  <a:cubicBezTo>
                    <a:pt x="1240" y="2326"/>
                    <a:pt x="1270" y="2303"/>
                    <a:pt x="1270" y="2267"/>
                  </a:cubicBezTo>
                  <a:cubicBezTo>
                    <a:pt x="1377" y="1398"/>
                    <a:pt x="770" y="517"/>
                    <a:pt x="91" y="5"/>
                  </a:cubicBezTo>
                  <a:cubicBezTo>
                    <a:pt x="86" y="2"/>
                    <a:pt x="81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10873;p44">
              <a:extLst>
                <a:ext uri="{FF2B5EF4-FFF2-40B4-BE49-F238E27FC236}">
                  <a16:creationId xmlns:a16="http://schemas.microsoft.com/office/drawing/2014/main" id="{C0EE426C-3319-B528-7139-5789A4D38A62}"/>
                </a:ext>
              </a:extLst>
            </p:cNvPr>
            <p:cNvSpPr/>
            <p:nvPr/>
          </p:nvSpPr>
          <p:spPr>
            <a:xfrm>
              <a:off x="3478675" y="1585425"/>
              <a:ext cx="16575" cy="15350"/>
            </a:xfrm>
            <a:custGeom>
              <a:avLst/>
              <a:gdLst/>
              <a:ahLst/>
              <a:cxnLst/>
              <a:rect l="l" t="t" r="r" b="b"/>
              <a:pathLst>
                <a:path w="663" h="614" extrusionOk="0">
                  <a:moveTo>
                    <a:pt x="148" y="1"/>
                  </a:moveTo>
                  <a:cubicBezTo>
                    <a:pt x="73" y="1"/>
                    <a:pt x="0" y="110"/>
                    <a:pt x="73" y="192"/>
                  </a:cubicBezTo>
                  <a:cubicBezTo>
                    <a:pt x="204" y="335"/>
                    <a:pt x="347" y="513"/>
                    <a:pt x="549" y="608"/>
                  </a:cubicBezTo>
                  <a:cubicBezTo>
                    <a:pt x="558" y="612"/>
                    <a:pt x="567" y="614"/>
                    <a:pt x="576" y="614"/>
                  </a:cubicBezTo>
                  <a:cubicBezTo>
                    <a:pt x="625" y="614"/>
                    <a:pt x="663" y="564"/>
                    <a:pt x="632" y="513"/>
                  </a:cubicBezTo>
                  <a:cubicBezTo>
                    <a:pt x="549" y="323"/>
                    <a:pt x="370" y="192"/>
                    <a:pt x="216" y="37"/>
                  </a:cubicBezTo>
                  <a:cubicBezTo>
                    <a:pt x="196" y="11"/>
                    <a:pt x="172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10874;p44">
              <a:extLst>
                <a:ext uri="{FF2B5EF4-FFF2-40B4-BE49-F238E27FC236}">
                  <a16:creationId xmlns:a16="http://schemas.microsoft.com/office/drawing/2014/main" id="{3612810B-262D-8D22-D81C-C6989FFFFD15}"/>
                </a:ext>
              </a:extLst>
            </p:cNvPr>
            <p:cNvSpPr/>
            <p:nvPr/>
          </p:nvSpPr>
          <p:spPr>
            <a:xfrm>
              <a:off x="3550150" y="1671200"/>
              <a:ext cx="9825" cy="11525"/>
            </a:xfrm>
            <a:custGeom>
              <a:avLst/>
              <a:gdLst/>
              <a:ahLst/>
              <a:cxnLst/>
              <a:rect l="l" t="t" r="r" b="b"/>
              <a:pathLst>
                <a:path w="393" h="461" extrusionOk="0">
                  <a:moveTo>
                    <a:pt x="160" y="0"/>
                  </a:moveTo>
                  <a:cubicBezTo>
                    <a:pt x="81" y="0"/>
                    <a:pt x="1" y="116"/>
                    <a:pt x="83" y="190"/>
                  </a:cubicBezTo>
                  <a:cubicBezTo>
                    <a:pt x="155" y="249"/>
                    <a:pt x="214" y="333"/>
                    <a:pt x="250" y="416"/>
                  </a:cubicBezTo>
                  <a:cubicBezTo>
                    <a:pt x="256" y="446"/>
                    <a:pt x="280" y="461"/>
                    <a:pt x="305" y="461"/>
                  </a:cubicBezTo>
                  <a:cubicBezTo>
                    <a:pt x="330" y="461"/>
                    <a:pt x="357" y="446"/>
                    <a:pt x="369" y="416"/>
                  </a:cubicBezTo>
                  <a:cubicBezTo>
                    <a:pt x="381" y="345"/>
                    <a:pt x="393" y="273"/>
                    <a:pt x="345" y="190"/>
                  </a:cubicBezTo>
                  <a:cubicBezTo>
                    <a:pt x="321" y="130"/>
                    <a:pt x="274" y="94"/>
                    <a:pt x="226" y="35"/>
                  </a:cubicBezTo>
                  <a:cubicBezTo>
                    <a:pt x="207" y="10"/>
                    <a:pt x="18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10875;p44">
              <a:extLst>
                <a:ext uri="{FF2B5EF4-FFF2-40B4-BE49-F238E27FC236}">
                  <a16:creationId xmlns:a16="http://schemas.microsoft.com/office/drawing/2014/main" id="{3CC7DBF9-2CA4-E3BD-2383-1E58F965FB17}"/>
                </a:ext>
              </a:extLst>
            </p:cNvPr>
            <p:cNvSpPr/>
            <p:nvPr/>
          </p:nvSpPr>
          <p:spPr>
            <a:xfrm>
              <a:off x="4526825" y="1830425"/>
              <a:ext cx="12750" cy="26900"/>
            </a:xfrm>
            <a:custGeom>
              <a:avLst/>
              <a:gdLst/>
              <a:ahLst/>
              <a:cxnLst/>
              <a:rect l="l" t="t" r="r" b="b"/>
              <a:pathLst>
                <a:path w="510" h="1076" extrusionOk="0">
                  <a:moveTo>
                    <a:pt x="206" y="1"/>
                  </a:moveTo>
                  <a:cubicBezTo>
                    <a:pt x="113" y="1"/>
                    <a:pt x="0" y="84"/>
                    <a:pt x="33" y="191"/>
                  </a:cubicBezTo>
                  <a:cubicBezTo>
                    <a:pt x="81" y="357"/>
                    <a:pt x="116" y="512"/>
                    <a:pt x="128" y="667"/>
                  </a:cubicBezTo>
                  <a:cubicBezTo>
                    <a:pt x="140" y="798"/>
                    <a:pt x="93" y="941"/>
                    <a:pt x="200" y="1036"/>
                  </a:cubicBezTo>
                  <a:cubicBezTo>
                    <a:pt x="228" y="1064"/>
                    <a:pt x="260" y="1075"/>
                    <a:pt x="291" y="1075"/>
                  </a:cubicBezTo>
                  <a:cubicBezTo>
                    <a:pt x="313" y="1075"/>
                    <a:pt x="335" y="1070"/>
                    <a:pt x="354" y="1060"/>
                  </a:cubicBezTo>
                  <a:cubicBezTo>
                    <a:pt x="509" y="988"/>
                    <a:pt x="497" y="762"/>
                    <a:pt x="485" y="595"/>
                  </a:cubicBezTo>
                  <a:cubicBezTo>
                    <a:pt x="474" y="405"/>
                    <a:pt x="390" y="226"/>
                    <a:pt x="307" y="60"/>
                  </a:cubicBezTo>
                  <a:cubicBezTo>
                    <a:pt x="288" y="18"/>
                    <a:pt x="249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10876;p44">
              <a:extLst>
                <a:ext uri="{FF2B5EF4-FFF2-40B4-BE49-F238E27FC236}">
                  <a16:creationId xmlns:a16="http://schemas.microsoft.com/office/drawing/2014/main" id="{465EF107-24A3-4E04-023B-643626874D3D}"/>
                </a:ext>
              </a:extLst>
            </p:cNvPr>
            <p:cNvSpPr/>
            <p:nvPr/>
          </p:nvSpPr>
          <p:spPr>
            <a:xfrm>
              <a:off x="4587175" y="180302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36" y="1"/>
                  </a:moveTo>
                  <a:cubicBezTo>
                    <a:pt x="0" y="1"/>
                    <a:pt x="0" y="25"/>
                    <a:pt x="36" y="25"/>
                  </a:cubicBezTo>
                  <a:cubicBezTo>
                    <a:pt x="48" y="25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10877;p44">
              <a:extLst>
                <a:ext uri="{FF2B5EF4-FFF2-40B4-BE49-F238E27FC236}">
                  <a16:creationId xmlns:a16="http://schemas.microsoft.com/office/drawing/2014/main" id="{0654ED30-61C0-4132-F29D-34EC1E9216CB}"/>
                </a:ext>
              </a:extLst>
            </p:cNvPr>
            <p:cNvSpPr/>
            <p:nvPr/>
          </p:nvSpPr>
          <p:spPr>
            <a:xfrm>
              <a:off x="4595800" y="1783225"/>
              <a:ext cx="5675" cy="18650"/>
            </a:xfrm>
            <a:custGeom>
              <a:avLst/>
              <a:gdLst/>
              <a:ahLst/>
              <a:cxnLst/>
              <a:rect l="l" t="t" r="r" b="b"/>
              <a:pathLst>
                <a:path w="227" h="746" extrusionOk="0">
                  <a:moveTo>
                    <a:pt x="167" y="1"/>
                  </a:moveTo>
                  <a:cubicBezTo>
                    <a:pt x="137" y="1"/>
                    <a:pt x="108" y="19"/>
                    <a:pt x="108" y="55"/>
                  </a:cubicBezTo>
                  <a:cubicBezTo>
                    <a:pt x="108" y="197"/>
                    <a:pt x="72" y="316"/>
                    <a:pt x="60" y="436"/>
                  </a:cubicBezTo>
                  <a:cubicBezTo>
                    <a:pt x="48" y="519"/>
                    <a:pt x="1" y="614"/>
                    <a:pt x="12" y="709"/>
                  </a:cubicBezTo>
                  <a:cubicBezTo>
                    <a:pt x="12" y="732"/>
                    <a:pt x="37" y="746"/>
                    <a:pt x="61" y="746"/>
                  </a:cubicBezTo>
                  <a:cubicBezTo>
                    <a:pt x="74" y="746"/>
                    <a:pt x="87" y="742"/>
                    <a:pt x="96" y="733"/>
                  </a:cubicBezTo>
                  <a:cubicBezTo>
                    <a:pt x="167" y="638"/>
                    <a:pt x="167" y="519"/>
                    <a:pt x="191" y="412"/>
                  </a:cubicBezTo>
                  <a:cubicBezTo>
                    <a:pt x="215" y="293"/>
                    <a:pt x="227" y="174"/>
                    <a:pt x="227" y="55"/>
                  </a:cubicBezTo>
                  <a:cubicBezTo>
                    <a:pt x="227" y="19"/>
                    <a:pt x="197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10878;p44">
              <a:extLst>
                <a:ext uri="{FF2B5EF4-FFF2-40B4-BE49-F238E27FC236}">
                  <a16:creationId xmlns:a16="http://schemas.microsoft.com/office/drawing/2014/main" id="{18FB2F60-076B-08BD-99E8-FAD9562951E6}"/>
                </a:ext>
              </a:extLst>
            </p:cNvPr>
            <p:cNvSpPr/>
            <p:nvPr/>
          </p:nvSpPr>
          <p:spPr>
            <a:xfrm>
              <a:off x="4746425" y="1758825"/>
              <a:ext cx="8950" cy="49400"/>
            </a:xfrm>
            <a:custGeom>
              <a:avLst/>
              <a:gdLst/>
              <a:ahLst/>
              <a:cxnLst/>
              <a:rect l="l" t="t" r="r" b="b"/>
              <a:pathLst>
                <a:path w="358" h="1976" extrusionOk="0">
                  <a:moveTo>
                    <a:pt x="220" y="1"/>
                  </a:moveTo>
                  <a:cubicBezTo>
                    <a:pt x="182" y="1"/>
                    <a:pt x="141" y="35"/>
                    <a:pt x="155" y="78"/>
                  </a:cubicBezTo>
                  <a:cubicBezTo>
                    <a:pt x="262" y="721"/>
                    <a:pt x="95" y="1316"/>
                    <a:pt x="0" y="1947"/>
                  </a:cubicBezTo>
                  <a:cubicBezTo>
                    <a:pt x="0" y="1967"/>
                    <a:pt x="18" y="1976"/>
                    <a:pt x="40" y="1976"/>
                  </a:cubicBezTo>
                  <a:cubicBezTo>
                    <a:pt x="58" y="1976"/>
                    <a:pt x="79" y="1970"/>
                    <a:pt x="95" y="1959"/>
                  </a:cubicBezTo>
                  <a:cubicBezTo>
                    <a:pt x="333" y="1376"/>
                    <a:pt x="357" y="661"/>
                    <a:pt x="274" y="54"/>
                  </a:cubicBezTo>
                  <a:cubicBezTo>
                    <a:pt x="269" y="16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10879;p44">
              <a:extLst>
                <a:ext uri="{FF2B5EF4-FFF2-40B4-BE49-F238E27FC236}">
                  <a16:creationId xmlns:a16="http://schemas.microsoft.com/office/drawing/2014/main" id="{AD3474C8-400A-BC5B-9A09-5ECCE1D4981A}"/>
                </a:ext>
              </a:extLst>
            </p:cNvPr>
            <p:cNvSpPr/>
            <p:nvPr/>
          </p:nvSpPr>
          <p:spPr>
            <a:xfrm>
              <a:off x="4765525" y="1635075"/>
              <a:ext cx="20500" cy="56350"/>
            </a:xfrm>
            <a:custGeom>
              <a:avLst/>
              <a:gdLst/>
              <a:ahLst/>
              <a:cxnLst/>
              <a:rect l="l" t="t" r="r" b="b"/>
              <a:pathLst>
                <a:path w="820" h="2254" extrusionOk="0">
                  <a:moveTo>
                    <a:pt x="41" y="0"/>
                  </a:moveTo>
                  <a:cubicBezTo>
                    <a:pt x="30" y="0"/>
                    <a:pt x="0" y="18"/>
                    <a:pt x="10" y="27"/>
                  </a:cubicBezTo>
                  <a:cubicBezTo>
                    <a:pt x="522" y="706"/>
                    <a:pt x="605" y="1420"/>
                    <a:pt x="701" y="2218"/>
                  </a:cubicBezTo>
                  <a:cubicBezTo>
                    <a:pt x="701" y="2242"/>
                    <a:pt x="715" y="2254"/>
                    <a:pt x="730" y="2254"/>
                  </a:cubicBezTo>
                  <a:cubicBezTo>
                    <a:pt x="745" y="2254"/>
                    <a:pt x="760" y="2242"/>
                    <a:pt x="760" y="2218"/>
                  </a:cubicBezTo>
                  <a:cubicBezTo>
                    <a:pt x="820" y="1444"/>
                    <a:pt x="522" y="599"/>
                    <a:pt x="46" y="4"/>
                  </a:cubicBezTo>
                  <a:cubicBezTo>
                    <a:pt x="46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10880;p44">
              <a:extLst>
                <a:ext uri="{FF2B5EF4-FFF2-40B4-BE49-F238E27FC236}">
                  <a16:creationId xmlns:a16="http://schemas.microsoft.com/office/drawing/2014/main" id="{B8FA41C3-32C0-ABEE-789B-410F2D3B26DD}"/>
                </a:ext>
              </a:extLst>
            </p:cNvPr>
            <p:cNvSpPr/>
            <p:nvPr/>
          </p:nvSpPr>
          <p:spPr>
            <a:xfrm>
              <a:off x="4782850" y="1736675"/>
              <a:ext cx="4675" cy="27675"/>
            </a:xfrm>
            <a:custGeom>
              <a:avLst/>
              <a:gdLst/>
              <a:ahLst/>
              <a:cxnLst/>
              <a:rect l="l" t="t" r="r" b="b"/>
              <a:pathLst>
                <a:path w="187" h="1107" extrusionOk="0">
                  <a:moveTo>
                    <a:pt x="48" y="0"/>
                  </a:moveTo>
                  <a:cubicBezTo>
                    <a:pt x="26" y="0"/>
                    <a:pt x="1" y="20"/>
                    <a:pt x="8" y="47"/>
                  </a:cubicBezTo>
                  <a:cubicBezTo>
                    <a:pt x="31" y="238"/>
                    <a:pt x="31" y="428"/>
                    <a:pt x="55" y="631"/>
                  </a:cubicBezTo>
                  <a:cubicBezTo>
                    <a:pt x="55" y="774"/>
                    <a:pt x="31" y="928"/>
                    <a:pt x="67" y="1071"/>
                  </a:cubicBezTo>
                  <a:cubicBezTo>
                    <a:pt x="73" y="1095"/>
                    <a:pt x="91" y="1107"/>
                    <a:pt x="107" y="1107"/>
                  </a:cubicBezTo>
                  <a:cubicBezTo>
                    <a:pt x="124" y="1107"/>
                    <a:pt x="139" y="1095"/>
                    <a:pt x="139" y="1071"/>
                  </a:cubicBezTo>
                  <a:cubicBezTo>
                    <a:pt x="186" y="904"/>
                    <a:pt x="150" y="714"/>
                    <a:pt x="139" y="547"/>
                  </a:cubicBezTo>
                  <a:cubicBezTo>
                    <a:pt x="127" y="369"/>
                    <a:pt x="103" y="214"/>
                    <a:pt x="79" y="35"/>
                  </a:cubicBezTo>
                  <a:cubicBezTo>
                    <a:pt x="79" y="10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10881;p44">
              <a:extLst>
                <a:ext uri="{FF2B5EF4-FFF2-40B4-BE49-F238E27FC236}">
                  <a16:creationId xmlns:a16="http://schemas.microsoft.com/office/drawing/2014/main" id="{206859A9-7F66-D42D-5BCB-C55F2292BB50}"/>
                </a:ext>
              </a:extLst>
            </p:cNvPr>
            <p:cNvSpPr/>
            <p:nvPr/>
          </p:nvSpPr>
          <p:spPr>
            <a:xfrm>
              <a:off x="4791950" y="1762650"/>
              <a:ext cx="4800" cy="22225"/>
            </a:xfrm>
            <a:custGeom>
              <a:avLst/>
              <a:gdLst/>
              <a:ahLst/>
              <a:cxnLst/>
              <a:rect l="l" t="t" r="r" b="b"/>
              <a:pathLst>
                <a:path w="192" h="889" extrusionOk="0">
                  <a:moveTo>
                    <a:pt x="99" y="1"/>
                  </a:moveTo>
                  <a:cubicBezTo>
                    <a:pt x="61" y="1"/>
                    <a:pt x="25" y="28"/>
                    <a:pt x="25" y="80"/>
                  </a:cubicBezTo>
                  <a:cubicBezTo>
                    <a:pt x="25" y="330"/>
                    <a:pt x="1" y="580"/>
                    <a:pt x="1" y="842"/>
                  </a:cubicBezTo>
                  <a:cubicBezTo>
                    <a:pt x="1" y="873"/>
                    <a:pt x="21" y="888"/>
                    <a:pt x="43" y="888"/>
                  </a:cubicBezTo>
                  <a:cubicBezTo>
                    <a:pt x="63" y="888"/>
                    <a:pt x="85" y="876"/>
                    <a:pt x="96" y="854"/>
                  </a:cubicBezTo>
                  <a:cubicBezTo>
                    <a:pt x="191" y="616"/>
                    <a:pt x="179" y="330"/>
                    <a:pt x="179" y="92"/>
                  </a:cubicBezTo>
                  <a:cubicBezTo>
                    <a:pt x="179" y="31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10882;p44">
              <a:extLst>
                <a:ext uri="{FF2B5EF4-FFF2-40B4-BE49-F238E27FC236}">
                  <a16:creationId xmlns:a16="http://schemas.microsoft.com/office/drawing/2014/main" id="{F7C2C954-F4E0-EFF7-B62D-E58A76AAE79A}"/>
                </a:ext>
              </a:extLst>
            </p:cNvPr>
            <p:cNvSpPr/>
            <p:nvPr/>
          </p:nvSpPr>
          <p:spPr>
            <a:xfrm>
              <a:off x="3154150" y="1577100"/>
              <a:ext cx="110550" cy="183900"/>
            </a:xfrm>
            <a:custGeom>
              <a:avLst/>
              <a:gdLst/>
              <a:ahLst/>
              <a:cxnLst/>
              <a:rect l="l" t="t" r="r" b="b"/>
              <a:pathLst>
                <a:path w="4422" h="7356" extrusionOk="0">
                  <a:moveTo>
                    <a:pt x="4398" y="1"/>
                  </a:moveTo>
                  <a:cubicBezTo>
                    <a:pt x="2910" y="168"/>
                    <a:pt x="1862" y="1251"/>
                    <a:pt x="1290" y="2573"/>
                  </a:cubicBezTo>
                  <a:cubicBezTo>
                    <a:pt x="969" y="3347"/>
                    <a:pt x="755" y="4156"/>
                    <a:pt x="576" y="4966"/>
                  </a:cubicBezTo>
                  <a:cubicBezTo>
                    <a:pt x="409" y="5716"/>
                    <a:pt x="112" y="6478"/>
                    <a:pt x="16" y="7228"/>
                  </a:cubicBezTo>
                  <a:cubicBezTo>
                    <a:pt x="0" y="7300"/>
                    <a:pt x="60" y="7356"/>
                    <a:pt x="118" y="7356"/>
                  </a:cubicBezTo>
                  <a:cubicBezTo>
                    <a:pt x="147" y="7356"/>
                    <a:pt x="176" y="7343"/>
                    <a:pt x="195" y="7311"/>
                  </a:cubicBezTo>
                  <a:cubicBezTo>
                    <a:pt x="493" y="6776"/>
                    <a:pt x="552" y="6097"/>
                    <a:pt x="707" y="5502"/>
                  </a:cubicBezTo>
                  <a:cubicBezTo>
                    <a:pt x="909" y="4787"/>
                    <a:pt x="1100" y="4073"/>
                    <a:pt x="1338" y="3382"/>
                  </a:cubicBezTo>
                  <a:cubicBezTo>
                    <a:pt x="1874" y="1811"/>
                    <a:pt x="2636" y="322"/>
                    <a:pt x="4422" y="49"/>
                  </a:cubicBezTo>
                  <a:cubicBezTo>
                    <a:pt x="4422" y="25"/>
                    <a:pt x="4422" y="1"/>
                    <a:pt x="43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10883;p44">
              <a:extLst>
                <a:ext uri="{FF2B5EF4-FFF2-40B4-BE49-F238E27FC236}">
                  <a16:creationId xmlns:a16="http://schemas.microsoft.com/office/drawing/2014/main" id="{76C4EF4D-215A-7801-8BDF-572D2C64EE7A}"/>
                </a:ext>
              </a:extLst>
            </p:cNvPr>
            <p:cNvSpPr/>
            <p:nvPr/>
          </p:nvSpPr>
          <p:spPr>
            <a:xfrm>
              <a:off x="3146225" y="1825100"/>
              <a:ext cx="13100" cy="91575"/>
            </a:xfrm>
            <a:custGeom>
              <a:avLst/>
              <a:gdLst/>
              <a:ahLst/>
              <a:cxnLst/>
              <a:rect l="l" t="t" r="r" b="b"/>
              <a:pathLst>
                <a:path w="524" h="3663" extrusionOk="0">
                  <a:moveTo>
                    <a:pt x="121" y="0"/>
                  </a:moveTo>
                  <a:cubicBezTo>
                    <a:pt x="100" y="0"/>
                    <a:pt x="83" y="15"/>
                    <a:pt x="95" y="46"/>
                  </a:cubicBezTo>
                  <a:cubicBezTo>
                    <a:pt x="238" y="1237"/>
                    <a:pt x="0" y="2451"/>
                    <a:pt x="167" y="3642"/>
                  </a:cubicBezTo>
                  <a:cubicBezTo>
                    <a:pt x="167" y="3656"/>
                    <a:pt x="178" y="3663"/>
                    <a:pt x="191" y="3663"/>
                  </a:cubicBezTo>
                  <a:cubicBezTo>
                    <a:pt x="210" y="3663"/>
                    <a:pt x="233" y="3647"/>
                    <a:pt x="226" y="3618"/>
                  </a:cubicBezTo>
                  <a:cubicBezTo>
                    <a:pt x="167" y="2392"/>
                    <a:pt x="524" y="1237"/>
                    <a:pt x="167" y="34"/>
                  </a:cubicBezTo>
                  <a:cubicBezTo>
                    <a:pt x="161" y="12"/>
                    <a:pt x="140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10884;p44">
              <a:extLst>
                <a:ext uri="{FF2B5EF4-FFF2-40B4-BE49-F238E27FC236}">
                  <a16:creationId xmlns:a16="http://schemas.microsoft.com/office/drawing/2014/main" id="{AB08C27E-4F7C-98D7-E163-861AD6D5294B}"/>
                </a:ext>
              </a:extLst>
            </p:cNvPr>
            <p:cNvSpPr/>
            <p:nvPr/>
          </p:nvSpPr>
          <p:spPr>
            <a:xfrm>
              <a:off x="3251325" y="1569625"/>
              <a:ext cx="65700" cy="28100"/>
            </a:xfrm>
            <a:custGeom>
              <a:avLst/>
              <a:gdLst/>
              <a:ahLst/>
              <a:cxnLst/>
              <a:rect l="l" t="t" r="r" b="b"/>
              <a:pathLst>
                <a:path w="2628" h="1124" extrusionOk="0">
                  <a:moveTo>
                    <a:pt x="2592" y="1"/>
                  </a:moveTo>
                  <a:cubicBezTo>
                    <a:pt x="2589" y="1"/>
                    <a:pt x="2586" y="1"/>
                    <a:pt x="2583" y="2"/>
                  </a:cubicBezTo>
                  <a:cubicBezTo>
                    <a:pt x="1642" y="145"/>
                    <a:pt x="832" y="621"/>
                    <a:pt x="11" y="1086"/>
                  </a:cubicBezTo>
                  <a:cubicBezTo>
                    <a:pt x="1" y="1096"/>
                    <a:pt x="8" y="1124"/>
                    <a:pt x="18" y="1124"/>
                  </a:cubicBezTo>
                  <a:cubicBezTo>
                    <a:pt x="19" y="1124"/>
                    <a:pt x="21" y="1123"/>
                    <a:pt x="23" y="1121"/>
                  </a:cubicBezTo>
                  <a:cubicBezTo>
                    <a:pt x="892" y="729"/>
                    <a:pt x="1642" y="205"/>
                    <a:pt x="2595" y="62"/>
                  </a:cubicBezTo>
                  <a:cubicBezTo>
                    <a:pt x="2627" y="51"/>
                    <a:pt x="2620" y="1"/>
                    <a:pt x="25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10885;p44">
              <a:extLst>
                <a:ext uri="{FF2B5EF4-FFF2-40B4-BE49-F238E27FC236}">
                  <a16:creationId xmlns:a16="http://schemas.microsoft.com/office/drawing/2014/main" id="{6F8BEC4B-840F-E659-170F-5901BD6D34D0}"/>
                </a:ext>
              </a:extLst>
            </p:cNvPr>
            <p:cNvSpPr/>
            <p:nvPr/>
          </p:nvSpPr>
          <p:spPr>
            <a:xfrm>
              <a:off x="3223000" y="1614775"/>
              <a:ext cx="7275" cy="7300"/>
            </a:xfrm>
            <a:custGeom>
              <a:avLst/>
              <a:gdLst/>
              <a:ahLst/>
              <a:cxnLst/>
              <a:rect l="l" t="t" r="r" b="b"/>
              <a:pathLst>
                <a:path w="291" h="292" extrusionOk="0">
                  <a:moveTo>
                    <a:pt x="280" y="1"/>
                  </a:moveTo>
                  <a:cubicBezTo>
                    <a:pt x="277" y="1"/>
                    <a:pt x="275" y="2"/>
                    <a:pt x="275" y="6"/>
                  </a:cubicBezTo>
                  <a:cubicBezTo>
                    <a:pt x="291" y="6"/>
                    <a:pt x="285" y="1"/>
                    <a:pt x="280" y="1"/>
                  </a:cubicBezTo>
                  <a:close/>
                  <a:moveTo>
                    <a:pt x="275" y="6"/>
                  </a:moveTo>
                  <a:lnTo>
                    <a:pt x="1" y="292"/>
                  </a:lnTo>
                  <a:cubicBezTo>
                    <a:pt x="96" y="208"/>
                    <a:pt x="191" y="101"/>
                    <a:pt x="275" y="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10886;p44">
              <a:extLst>
                <a:ext uri="{FF2B5EF4-FFF2-40B4-BE49-F238E27FC236}">
                  <a16:creationId xmlns:a16="http://schemas.microsoft.com/office/drawing/2014/main" id="{F5BEB8E4-917F-739E-0AA3-55C49DD9D16A}"/>
                </a:ext>
              </a:extLst>
            </p:cNvPr>
            <p:cNvSpPr/>
            <p:nvPr/>
          </p:nvSpPr>
          <p:spPr>
            <a:xfrm>
              <a:off x="3155450" y="1643075"/>
              <a:ext cx="51725" cy="203650"/>
            </a:xfrm>
            <a:custGeom>
              <a:avLst/>
              <a:gdLst/>
              <a:ahLst/>
              <a:cxnLst/>
              <a:rect l="l" t="t" r="r" b="b"/>
              <a:pathLst>
                <a:path w="2069" h="8146" extrusionOk="0">
                  <a:moveTo>
                    <a:pt x="2052" y="0"/>
                  </a:moveTo>
                  <a:cubicBezTo>
                    <a:pt x="2050" y="0"/>
                    <a:pt x="2048" y="2"/>
                    <a:pt x="2048" y="5"/>
                  </a:cubicBezTo>
                  <a:cubicBezTo>
                    <a:pt x="1298" y="1231"/>
                    <a:pt x="941" y="2565"/>
                    <a:pt x="631" y="3958"/>
                  </a:cubicBezTo>
                  <a:cubicBezTo>
                    <a:pt x="322" y="5327"/>
                    <a:pt x="107" y="6708"/>
                    <a:pt x="0" y="8101"/>
                  </a:cubicBezTo>
                  <a:cubicBezTo>
                    <a:pt x="0" y="8130"/>
                    <a:pt x="26" y="8146"/>
                    <a:pt x="47" y="8146"/>
                  </a:cubicBezTo>
                  <a:cubicBezTo>
                    <a:pt x="60" y="8146"/>
                    <a:pt x="72" y="8139"/>
                    <a:pt x="72" y="8125"/>
                  </a:cubicBezTo>
                  <a:cubicBezTo>
                    <a:pt x="274" y="6780"/>
                    <a:pt x="393" y="5422"/>
                    <a:pt x="643" y="4089"/>
                  </a:cubicBezTo>
                  <a:cubicBezTo>
                    <a:pt x="893" y="2672"/>
                    <a:pt x="1417" y="1303"/>
                    <a:pt x="2060" y="29"/>
                  </a:cubicBezTo>
                  <a:cubicBezTo>
                    <a:pt x="2069" y="11"/>
                    <a:pt x="2058" y="0"/>
                    <a:pt x="20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10887;p44">
              <a:extLst>
                <a:ext uri="{FF2B5EF4-FFF2-40B4-BE49-F238E27FC236}">
                  <a16:creationId xmlns:a16="http://schemas.microsoft.com/office/drawing/2014/main" id="{3EB766F1-D257-0C5A-DA96-69052D6F72B0}"/>
                </a:ext>
              </a:extLst>
            </p:cNvPr>
            <p:cNvSpPr/>
            <p:nvPr/>
          </p:nvSpPr>
          <p:spPr>
            <a:xfrm>
              <a:off x="3155150" y="1894775"/>
              <a:ext cx="6275" cy="33000"/>
            </a:xfrm>
            <a:custGeom>
              <a:avLst/>
              <a:gdLst/>
              <a:ahLst/>
              <a:cxnLst/>
              <a:rect l="l" t="t" r="r" b="b"/>
              <a:pathLst>
                <a:path w="251" h="1320" extrusionOk="0">
                  <a:moveTo>
                    <a:pt x="61" y="1"/>
                  </a:moveTo>
                  <a:cubicBezTo>
                    <a:pt x="36" y="1"/>
                    <a:pt x="12" y="16"/>
                    <a:pt x="12" y="45"/>
                  </a:cubicBezTo>
                  <a:cubicBezTo>
                    <a:pt x="0" y="450"/>
                    <a:pt x="12" y="879"/>
                    <a:pt x="96" y="1284"/>
                  </a:cubicBezTo>
                  <a:cubicBezTo>
                    <a:pt x="101" y="1308"/>
                    <a:pt x="122" y="1319"/>
                    <a:pt x="143" y="1319"/>
                  </a:cubicBezTo>
                  <a:cubicBezTo>
                    <a:pt x="164" y="1319"/>
                    <a:pt x="185" y="1308"/>
                    <a:pt x="191" y="1284"/>
                  </a:cubicBezTo>
                  <a:cubicBezTo>
                    <a:pt x="250" y="879"/>
                    <a:pt x="155" y="462"/>
                    <a:pt x="119" y="45"/>
                  </a:cubicBezTo>
                  <a:cubicBezTo>
                    <a:pt x="113" y="16"/>
                    <a:pt x="87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10888;p44">
              <a:extLst>
                <a:ext uri="{FF2B5EF4-FFF2-40B4-BE49-F238E27FC236}">
                  <a16:creationId xmlns:a16="http://schemas.microsoft.com/office/drawing/2014/main" id="{EAE97A91-C7A6-DEFA-AA59-EE5038B3D285}"/>
                </a:ext>
              </a:extLst>
            </p:cNvPr>
            <p:cNvSpPr/>
            <p:nvPr/>
          </p:nvSpPr>
          <p:spPr>
            <a:xfrm>
              <a:off x="3293675" y="1585775"/>
              <a:ext cx="61825" cy="14050"/>
            </a:xfrm>
            <a:custGeom>
              <a:avLst/>
              <a:gdLst/>
              <a:ahLst/>
              <a:cxnLst/>
              <a:rect l="l" t="t" r="r" b="b"/>
              <a:pathLst>
                <a:path w="2473" h="562" extrusionOk="0">
                  <a:moveTo>
                    <a:pt x="2011" y="0"/>
                  </a:moveTo>
                  <a:cubicBezTo>
                    <a:pt x="1314" y="0"/>
                    <a:pt x="637" y="160"/>
                    <a:pt x="31" y="511"/>
                  </a:cubicBezTo>
                  <a:cubicBezTo>
                    <a:pt x="1" y="532"/>
                    <a:pt x="5" y="561"/>
                    <a:pt x="30" y="561"/>
                  </a:cubicBezTo>
                  <a:cubicBezTo>
                    <a:pt x="34" y="561"/>
                    <a:pt x="38" y="560"/>
                    <a:pt x="43" y="559"/>
                  </a:cubicBezTo>
                  <a:cubicBezTo>
                    <a:pt x="809" y="245"/>
                    <a:pt x="1564" y="23"/>
                    <a:pt x="2407" y="23"/>
                  </a:cubicBezTo>
                  <a:cubicBezTo>
                    <a:pt x="2428" y="23"/>
                    <a:pt x="2450" y="23"/>
                    <a:pt x="2472" y="23"/>
                  </a:cubicBezTo>
                  <a:cubicBezTo>
                    <a:pt x="2318" y="8"/>
                    <a:pt x="2164" y="0"/>
                    <a:pt x="20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10889;p44">
              <a:extLst>
                <a:ext uri="{FF2B5EF4-FFF2-40B4-BE49-F238E27FC236}">
                  <a16:creationId xmlns:a16="http://schemas.microsoft.com/office/drawing/2014/main" id="{E85EC6C2-6CF6-A49C-0CC5-5A08300F6D79}"/>
                </a:ext>
              </a:extLst>
            </p:cNvPr>
            <p:cNvSpPr/>
            <p:nvPr/>
          </p:nvSpPr>
          <p:spPr>
            <a:xfrm>
              <a:off x="3187600" y="1682400"/>
              <a:ext cx="37725" cy="112875"/>
            </a:xfrm>
            <a:custGeom>
              <a:avLst/>
              <a:gdLst/>
              <a:ahLst/>
              <a:cxnLst/>
              <a:rect l="l" t="t" r="r" b="b"/>
              <a:pathLst>
                <a:path w="1509" h="4515" extrusionOk="0">
                  <a:moveTo>
                    <a:pt x="1476" y="0"/>
                  </a:moveTo>
                  <a:cubicBezTo>
                    <a:pt x="1468" y="0"/>
                    <a:pt x="1460" y="5"/>
                    <a:pt x="1453" y="16"/>
                  </a:cubicBezTo>
                  <a:cubicBezTo>
                    <a:pt x="703" y="1337"/>
                    <a:pt x="143" y="2945"/>
                    <a:pt x="0" y="4469"/>
                  </a:cubicBezTo>
                  <a:cubicBezTo>
                    <a:pt x="0" y="4500"/>
                    <a:pt x="23" y="4515"/>
                    <a:pt x="49" y="4515"/>
                  </a:cubicBezTo>
                  <a:cubicBezTo>
                    <a:pt x="71" y="4515"/>
                    <a:pt x="96" y="4503"/>
                    <a:pt x="107" y="4480"/>
                  </a:cubicBezTo>
                  <a:cubicBezTo>
                    <a:pt x="548" y="2956"/>
                    <a:pt x="738" y="1456"/>
                    <a:pt x="1500" y="39"/>
                  </a:cubicBezTo>
                  <a:cubicBezTo>
                    <a:pt x="1509" y="23"/>
                    <a:pt x="1494" y="0"/>
                    <a:pt x="14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10890;p44">
              <a:extLst>
                <a:ext uri="{FF2B5EF4-FFF2-40B4-BE49-F238E27FC236}">
                  <a16:creationId xmlns:a16="http://schemas.microsoft.com/office/drawing/2014/main" id="{DD3C71EC-1404-397E-4B68-7735E408B042}"/>
                </a:ext>
              </a:extLst>
            </p:cNvPr>
            <p:cNvSpPr/>
            <p:nvPr/>
          </p:nvSpPr>
          <p:spPr>
            <a:xfrm>
              <a:off x="3184325" y="1895900"/>
              <a:ext cx="5975" cy="51675"/>
            </a:xfrm>
            <a:custGeom>
              <a:avLst/>
              <a:gdLst/>
              <a:ahLst/>
              <a:cxnLst/>
              <a:rect l="l" t="t" r="r" b="b"/>
              <a:pathLst>
                <a:path w="239" h="2067" extrusionOk="0">
                  <a:moveTo>
                    <a:pt x="107" y="0"/>
                  </a:moveTo>
                  <a:cubicBezTo>
                    <a:pt x="72" y="0"/>
                    <a:pt x="36" y="24"/>
                    <a:pt x="36" y="72"/>
                  </a:cubicBezTo>
                  <a:cubicBezTo>
                    <a:pt x="12" y="727"/>
                    <a:pt x="0" y="1358"/>
                    <a:pt x="60" y="2013"/>
                  </a:cubicBezTo>
                  <a:cubicBezTo>
                    <a:pt x="66" y="2048"/>
                    <a:pt x="89" y="2066"/>
                    <a:pt x="112" y="2066"/>
                  </a:cubicBezTo>
                  <a:cubicBezTo>
                    <a:pt x="134" y="2066"/>
                    <a:pt x="155" y="2048"/>
                    <a:pt x="155" y="2013"/>
                  </a:cubicBezTo>
                  <a:cubicBezTo>
                    <a:pt x="238" y="1370"/>
                    <a:pt x="202" y="727"/>
                    <a:pt x="179" y="72"/>
                  </a:cubicBezTo>
                  <a:cubicBezTo>
                    <a:pt x="179" y="24"/>
                    <a:pt x="143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10891;p44">
              <a:extLst>
                <a:ext uri="{FF2B5EF4-FFF2-40B4-BE49-F238E27FC236}">
                  <a16:creationId xmlns:a16="http://schemas.microsoft.com/office/drawing/2014/main" id="{61E27A30-CDC6-4C1A-F11A-6DDF4AA33886}"/>
                </a:ext>
              </a:extLst>
            </p:cNvPr>
            <p:cNvSpPr/>
            <p:nvPr/>
          </p:nvSpPr>
          <p:spPr>
            <a:xfrm>
              <a:off x="3355525" y="1605200"/>
              <a:ext cx="31875" cy="7375"/>
            </a:xfrm>
            <a:custGeom>
              <a:avLst/>
              <a:gdLst/>
              <a:ahLst/>
              <a:cxnLst/>
              <a:rect l="l" t="t" r="r" b="b"/>
              <a:pathLst>
                <a:path w="1275" h="295" extrusionOk="0">
                  <a:moveTo>
                    <a:pt x="667" y="1"/>
                  </a:moveTo>
                  <a:cubicBezTo>
                    <a:pt x="446" y="1"/>
                    <a:pt x="227" y="63"/>
                    <a:pt x="34" y="198"/>
                  </a:cubicBezTo>
                  <a:cubicBezTo>
                    <a:pt x="1" y="221"/>
                    <a:pt x="19" y="295"/>
                    <a:pt x="60" y="295"/>
                  </a:cubicBezTo>
                  <a:cubicBezTo>
                    <a:pt x="63" y="295"/>
                    <a:pt x="66" y="295"/>
                    <a:pt x="70" y="294"/>
                  </a:cubicBezTo>
                  <a:cubicBezTo>
                    <a:pt x="287" y="200"/>
                    <a:pt x="513" y="154"/>
                    <a:pt x="742" y="154"/>
                  </a:cubicBezTo>
                  <a:cubicBezTo>
                    <a:pt x="890" y="154"/>
                    <a:pt x="1039" y="173"/>
                    <a:pt x="1189" y="210"/>
                  </a:cubicBezTo>
                  <a:cubicBezTo>
                    <a:pt x="1198" y="216"/>
                    <a:pt x="1207" y="218"/>
                    <a:pt x="1214" y="218"/>
                  </a:cubicBezTo>
                  <a:cubicBezTo>
                    <a:pt x="1257" y="218"/>
                    <a:pt x="1275" y="147"/>
                    <a:pt x="1225" y="127"/>
                  </a:cubicBezTo>
                  <a:cubicBezTo>
                    <a:pt x="1045" y="45"/>
                    <a:pt x="855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10892;p44">
              <a:extLst>
                <a:ext uri="{FF2B5EF4-FFF2-40B4-BE49-F238E27FC236}">
                  <a16:creationId xmlns:a16="http://schemas.microsoft.com/office/drawing/2014/main" id="{71CF425E-5214-1D20-31C3-38C4B76A0FB9}"/>
                </a:ext>
              </a:extLst>
            </p:cNvPr>
            <p:cNvSpPr/>
            <p:nvPr/>
          </p:nvSpPr>
          <p:spPr>
            <a:xfrm>
              <a:off x="3227775" y="1648475"/>
              <a:ext cx="69500" cy="201025"/>
            </a:xfrm>
            <a:custGeom>
              <a:avLst/>
              <a:gdLst/>
              <a:ahLst/>
              <a:cxnLst/>
              <a:rect l="l" t="t" r="r" b="b"/>
              <a:pathLst>
                <a:path w="2780" h="8041" extrusionOk="0">
                  <a:moveTo>
                    <a:pt x="2737" y="1"/>
                  </a:moveTo>
                  <a:cubicBezTo>
                    <a:pt x="2734" y="1"/>
                    <a:pt x="2730" y="2"/>
                    <a:pt x="2727" y="3"/>
                  </a:cubicBezTo>
                  <a:cubicBezTo>
                    <a:pt x="1441" y="682"/>
                    <a:pt x="822" y="2158"/>
                    <a:pt x="500" y="3516"/>
                  </a:cubicBezTo>
                  <a:cubicBezTo>
                    <a:pt x="191" y="4873"/>
                    <a:pt x="0" y="6623"/>
                    <a:pt x="369" y="7992"/>
                  </a:cubicBezTo>
                  <a:cubicBezTo>
                    <a:pt x="375" y="8025"/>
                    <a:pt x="408" y="8040"/>
                    <a:pt x="440" y="8040"/>
                  </a:cubicBezTo>
                  <a:cubicBezTo>
                    <a:pt x="477" y="8040"/>
                    <a:pt x="513" y="8019"/>
                    <a:pt x="500" y="7981"/>
                  </a:cubicBezTo>
                  <a:cubicBezTo>
                    <a:pt x="405" y="5433"/>
                    <a:pt x="108" y="1527"/>
                    <a:pt x="2739" y="39"/>
                  </a:cubicBezTo>
                  <a:cubicBezTo>
                    <a:pt x="2780" y="29"/>
                    <a:pt x="2759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10893;p44">
              <a:extLst>
                <a:ext uri="{FF2B5EF4-FFF2-40B4-BE49-F238E27FC236}">
                  <a16:creationId xmlns:a16="http://schemas.microsoft.com/office/drawing/2014/main" id="{0EC724AC-D638-8E28-E6E8-241EA950D5C1}"/>
                </a:ext>
              </a:extLst>
            </p:cNvPr>
            <p:cNvSpPr/>
            <p:nvPr/>
          </p:nvSpPr>
          <p:spPr>
            <a:xfrm>
              <a:off x="3241575" y="1880875"/>
              <a:ext cx="3775" cy="14225"/>
            </a:xfrm>
            <a:custGeom>
              <a:avLst/>
              <a:gdLst/>
              <a:ahLst/>
              <a:cxnLst/>
              <a:rect l="l" t="t" r="r" b="b"/>
              <a:pathLst>
                <a:path w="151" h="569" extrusionOk="0">
                  <a:moveTo>
                    <a:pt x="41" y="1"/>
                  </a:moveTo>
                  <a:cubicBezTo>
                    <a:pt x="24" y="1"/>
                    <a:pt x="0" y="22"/>
                    <a:pt x="8" y="54"/>
                  </a:cubicBezTo>
                  <a:cubicBezTo>
                    <a:pt x="91" y="197"/>
                    <a:pt x="68" y="375"/>
                    <a:pt x="91" y="542"/>
                  </a:cubicBezTo>
                  <a:cubicBezTo>
                    <a:pt x="91" y="560"/>
                    <a:pt x="100" y="569"/>
                    <a:pt x="109" y="569"/>
                  </a:cubicBezTo>
                  <a:cubicBezTo>
                    <a:pt x="118" y="569"/>
                    <a:pt x="127" y="560"/>
                    <a:pt x="127" y="542"/>
                  </a:cubicBezTo>
                  <a:cubicBezTo>
                    <a:pt x="151" y="375"/>
                    <a:pt x="127" y="185"/>
                    <a:pt x="56" y="18"/>
                  </a:cubicBezTo>
                  <a:cubicBezTo>
                    <a:pt x="56" y="6"/>
                    <a:pt x="49" y="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10894;p44">
              <a:extLst>
                <a:ext uri="{FF2B5EF4-FFF2-40B4-BE49-F238E27FC236}">
                  <a16:creationId xmlns:a16="http://schemas.microsoft.com/office/drawing/2014/main" id="{66E8F4F4-279D-0A3E-3BAB-64AD76AD8D0D}"/>
                </a:ext>
              </a:extLst>
            </p:cNvPr>
            <p:cNvSpPr/>
            <p:nvPr/>
          </p:nvSpPr>
          <p:spPr>
            <a:xfrm>
              <a:off x="3245850" y="1917575"/>
              <a:ext cx="28575" cy="61550"/>
            </a:xfrm>
            <a:custGeom>
              <a:avLst/>
              <a:gdLst/>
              <a:ahLst/>
              <a:cxnLst/>
              <a:rect l="l" t="t" r="r" b="b"/>
              <a:pathLst>
                <a:path w="1143" h="2462" extrusionOk="0">
                  <a:moveTo>
                    <a:pt x="92" y="0"/>
                  </a:moveTo>
                  <a:cubicBezTo>
                    <a:pt x="47" y="0"/>
                    <a:pt x="1" y="34"/>
                    <a:pt x="16" y="86"/>
                  </a:cubicBezTo>
                  <a:cubicBezTo>
                    <a:pt x="182" y="907"/>
                    <a:pt x="373" y="1896"/>
                    <a:pt x="1063" y="2455"/>
                  </a:cubicBezTo>
                  <a:cubicBezTo>
                    <a:pt x="1068" y="2460"/>
                    <a:pt x="1074" y="2462"/>
                    <a:pt x="1080" y="2462"/>
                  </a:cubicBezTo>
                  <a:cubicBezTo>
                    <a:pt x="1107" y="2462"/>
                    <a:pt x="1142" y="2427"/>
                    <a:pt x="1123" y="2408"/>
                  </a:cubicBezTo>
                  <a:cubicBezTo>
                    <a:pt x="849" y="2015"/>
                    <a:pt x="635" y="1658"/>
                    <a:pt x="492" y="1205"/>
                  </a:cubicBezTo>
                  <a:cubicBezTo>
                    <a:pt x="373" y="812"/>
                    <a:pt x="289" y="431"/>
                    <a:pt x="158" y="38"/>
                  </a:cubicBezTo>
                  <a:cubicBezTo>
                    <a:pt x="145" y="12"/>
                    <a:pt x="119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10895;p44">
              <a:extLst>
                <a:ext uri="{FF2B5EF4-FFF2-40B4-BE49-F238E27FC236}">
                  <a16:creationId xmlns:a16="http://schemas.microsoft.com/office/drawing/2014/main" id="{3544FE74-9624-267F-124B-D9D966AA79D0}"/>
                </a:ext>
              </a:extLst>
            </p:cNvPr>
            <p:cNvSpPr/>
            <p:nvPr/>
          </p:nvSpPr>
          <p:spPr>
            <a:xfrm>
              <a:off x="3363325" y="1630800"/>
              <a:ext cx="53650" cy="13375"/>
            </a:xfrm>
            <a:custGeom>
              <a:avLst/>
              <a:gdLst/>
              <a:ahLst/>
              <a:cxnLst/>
              <a:rect l="l" t="t" r="r" b="b"/>
              <a:pathLst>
                <a:path w="2146" h="535" extrusionOk="0">
                  <a:moveTo>
                    <a:pt x="1593" y="0"/>
                  </a:moveTo>
                  <a:cubicBezTo>
                    <a:pt x="1038" y="0"/>
                    <a:pt x="498" y="207"/>
                    <a:pt x="20" y="496"/>
                  </a:cubicBezTo>
                  <a:cubicBezTo>
                    <a:pt x="0" y="516"/>
                    <a:pt x="12" y="535"/>
                    <a:pt x="31" y="535"/>
                  </a:cubicBezTo>
                  <a:cubicBezTo>
                    <a:pt x="35" y="535"/>
                    <a:pt x="39" y="534"/>
                    <a:pt x="43" y="532"/>
                  </a:cubicBezTo>
                  <a:cubicBezTo>
                    <a:pt x="578" y="284"/>
                    <a:pt x="1081" y="43"/>
                    <a:pt x="1652" y="43"/>
                  </a:cubicBezTo>
                  <a:cubicBezTo>
                    <a:pt x="1794" y="43"/>
                    <a:pt x="1940" y="58"/>
                    <a:pt x="2091" y="91"/>
                  </a:cubicBezTo>
                  <a:cubicBezTo>
                    <a:pt x="2101" y="96"/>
                    <a:pt x="2109" y="98"/>
                    <a:pt x="2116" y="98"/>
                  </a:cubicBezTo>
                  <a:cubicBezTo>
                    <a:pt x="2142" y="98"/>
                    <a:pt x="2146" y="67"/>
                    <a:pt x="2127" y="67"/>
                  </a:cubicBezTo>
                  <a:cubicBezTo>
                    <a:pt x="1949" y="21"/>
                    <a:pt x="1770" y="0"/>
                    <a:pt x="15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10896;p44">
              <a:extLst>
                <a:ext uri="{FF2B5EF4-FFF2-40B4-BE49-F238E27FC236}">
                  <a16:creationId xmlns:a16="http://schemas.microsoft.com/office/drawing/2014/main" id="{A4D7F801-4404-794C-501B-039F8DC2F698}"/>
                </a:ext>
              </a:extLst>
            </p:cNvPr>
            <p:cNvSpPr/>
            <p:nvPr/>
          </p:nvSpPr>
          <p:spPr>
            <a:xfrm>
              <a:off x="3300775" y="1665925"/>
              <a:ext cx="32725" cy="46450"/>
            </a:xfrm>
            <a:custGeom>
              <a:avLst/>
              <a:gdLst/>
              <a:ahLst/>
              <a:cxnLst/>
              <a:rect l="l" t="t" r="r" b="b"/>
              <a:pathLst>
                <a:path w="1309" h="1858" extrusionOk="0">
                  <a:moveTo>
                    <a:pt x="1249" y="0"/>
                  </a:moveTo>
                  <a:cubicBezTo>
                    <a:pt x="1236" y="0"/>
                    <a:pt x="1222" y="6"/>
                    <a:pt x="1212" y="20"/>
                  </a:cubicBezTo>
                  <a:cubicBezTo>
                    <a:pt x="783" y="603"/>
                    <a:pt x="355" y="1175"/>
                    <a:pt x="9" y="1818"/>
                  </a:cubicBezTo>
                  <a:cubicBezTo>
                    <a:pt x="0" y="1844"/>
                    <a:pt x="25" y="1858"/>
                    <a:pt x="43" y="1858"/>
                  </a:cubicBezTo>
                  <a:cubicBezTo>
                    <a:pt x="49" y="1858"/>
                    <a:pt x="54" y="1856"/>
                    <a:pt x="57" y="1853"/>
                  </a:cubicBezTo>
                  <a:cubicBezTo>
                    <a:pt x="486" y="1270"/>
                    <a:pt x="855" y="639"/>
                    <a:pt x="1283" y="67"/>
                  </a:cubicBezTo>
                  <a:cubicBezTo>
                    <a:pt x="1309" y="34"/>
                    <a:pt x="1280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10897;p44">
              <a:extLst>
                <a:ext uri="{FF2B5EF4-FFF2-40B4-BE49-F238E27FC236}">
                  <a16:creationId xmlns:a16="http://schemas.microsoft.com/office/drawing/2014/main" id="{B5B64D52-6438-2364-0509-5639FBDB818B}"/>
                </a:ext>
              </a:extLst>
            </p:cNvPr>
            <p:cNvSpPr/>
            <p:nvPr/>
          </p:nvSpPr>
          <p:spPr>
            <a:xfrm>
              <a:off x="3284625" y="1726975"/>
              <a:ext cx="8850" cy="28400"/>
            </a:xfrm>
            <a:custGeom>
              <a:avLst/>
              <a:gdLst/>
              <a:ahLst/>
              <a:cxnLst/>
              <a:rect l="l" t="t" r="r" b="b"/>
              <a:pathLst>
                <a:path w="354" h="1136" extrusionOk="0">
                  <a:moveTo>
                    <a:pt x="314" y="1"/>
                  </a:moveTo>
                  <a:cubicBezTo>
                    <a:pt x="305" y="1"/>
                    <a:pt x="298" y="6"/>
                    <a:pt x="298" y="19"/>
                  </a:cubicBezTo>
                  <a:cubicBezTo>
                    <a:pt x="191" y="388"/>
                    <a:pt x="48" y="709"/>
                    <a:pt x="0" y="1102"/>
                  </a:cubicBezTo>
                  <a:cubicBezTo>
                    <a:pt x="0" y="1123"/>
                    <a:pt x="17" y="1135"/>
                    <a:pt x="32" y="1135"/>
                  </a:cubicBezTo>
                  <a:cubicBezTo>
                    <a:pt x="44" y="1135"/>
                    <a:pt x="55" y="1129"/>
                    <a:pt x="60" y="1114"/>
                  </a:cubicBezTo>
                  <a:cubicBezTo>
                    <a:pt x="179" y="757"/>
                    <a:pt x="286" y="423"/>
                    <a:pt x="346" y="42"/>
                  </a:cubicBezTo>
                  <a:cubicBezTo>
                    <a:pt x="354" y="19"/>
                    <a:pt x="331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10898;p44">
              <a:extLst>
                <a:ext uri="{FF2B5EF4-FFF2-40B4-BE49-F238E27FC236}">
                  <a16:creationId xmlns:a16="http://schemas.microsoft.com/office/drawing/2014/main" id="{A731D612-0BF1-C87B-BFE9-A111E7D2463A}"/>
                </a:ext>
              </a:extLst>
            </p:cNvPr>
            <p:cNvSpPr/>
            <p:nvPr/>
          </p:nvSpPr>
          <p:spPr>
            <a:xfrm>
              <a:off x="3276875" y="1773050"/>
              <a:ext cx="8675" cy="34725"/>
            </a:xfrm>
            <a:custGeom>
              <a:avLst/>
              <a:gdLst/>
              <a:ahLst/>
              <a:cxnLst/>
              <a:rect l="l" t="t" r="r" b="b"/>
              <a:pathLst>
                <a:path w="347" h="1389" extrusionOk="0">
                  <a:moveTo>
                    <a:pt x="276" y="0"/>
                  </a:moveTo>
                  <a:cubicBezTo>
                    <a:pt x="257" y="0"/>
                    <a:pt x="239" y="15"/>
                    <a:pt x="239" y="45"/>
                  </a:cubicBezTo>
                  <a:cubicBezTo>
                    <a:pt x="203" y="485"/>
                    <a:pt x="1" y="902"/>
                    <a:pt x="13" y="1343"/>
                  </a:cubicBezTo>
                  <a:cubicBezTo>
                    <a:pt x="13" y="1374"/>
                    <a:pt x="33" y="1389"/>
                    <a:pt x="57" y="1389"/>
                  </a:cubicBezTo>
                  <a:cubicBezTo>
                    <a:pt x="78" y="1389"/>
                    <a:pt x="103" y="1377"/>
                    <a:pt x="120" y="1354"/>
                  </a:cubicBezTo>
                  <a:cubicBezTo>
                    <a:pt x="287" y="962"/>
                    <a:pt x="346" y="485"/>
                    <a:pt x="322" y="45"/>
                  </a:cubicBezTo>
                  <a:cubicBezTo>
                    <a:pt x="316" y="15"/>
                    <a:pt x="296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10899;p44">
              <a:extLst>
                <a:ext uri="{FF2B5EF4-FFF2-40B4-BE49-F238E27FC236}">
                  <a16:creationId xmlns:a16="http://schemas.microsoft.com/office/drawing/2014/main" id="{7625043A-C416-7D38-DA82-593B8194787D}"/>
                </a:ext>
              </a:extLst>
            </p:cNvPr>
            <p:cNvSpPr/>
            <p:nvPr/>
          </p:nvSpPr>
          <p:spPr>
            <a:xfrm>
              <a:off x="3277825" y="1840525"/>
              <a:ext cx="5925" cy="11950"/>
            </a:xfrm>
            <a:custGeom>
              <a:avLst/>
              <a:gdLst/>
              <a:ahLst/>
              <a:cxnLst/>
              <a:rect l="l" t="t" r="r" b="b"/>
              <a:pathLst>
                <a:path w="237" h="478" extrusionOk="0">
                  <a:moveTo>
                    <a:pt x="96" y="1"/>
                  </a:moveTo>
                  <a:cubicBezTo>
                    <a:pt x="46" y="1"/>
                    <a:pt x="1" y="74"/>
                    <a:pt x="46" y="120"/>
                  </a:cubicBezTo>
                  <a:cubicBezTo>
                    <a:pt x="130" y="203"/>
                    <a:pt x="94" y="334"/>
                    <a:pt x="130" y="441"/>
                  </a:cubicBezTo>
                  <a:cubicBezTo>
                    <a:pt x="136" y="465"/>
                    <a:pt x="150" y="477"/>
                    <a:pt x="165" y="477"/>
                  </a:cubicBezTo>
                  <a:cubicBezTo>
                    <a:pt x="180" y="477"/>
                    <a:pt x="195" y="465"/>
                    <a:pt x="201" y="441"/>
                  </a:cubicBezTo>
                  <a:cubicBezTo>
                    <a:pt x="237" y="322"/>
                    <a:pt x="225" y="132"/>
                    <a:pt x="142" y="25"/>
                  </a:cubicBezTo>
                  <a:cubicBezTo>
                    <a:pt x="128" y="8"/>
                    <a:pt x="112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10900;p44">
              <a:extLst>
                <a:ext uri="{FF2B5EF4-FFF2-40B4-BE49-F238E27FC236}">
                  <a16:creationId xmlns:a16="http://schemas.microsoft.com/office/drawing/2014/main" id="{63E70D2B-D1BC-D3E2-A7FA-A0847EE9C8DA}"/>
                </a:ext>
              </a:extLst>
            </p:cNvPr>
            <p:cNvSpPr/>
            <p:nvPr/>
          </p:nvSpPr>
          <p:spPr>
            <a:xfrm>
              <a:off x="3287950" y="1880875"/>
              <a:ext cx="24975" cy="88725"/>
            </a:xfrm>
            <a:custGeom>
              <a:avLst/>
              <a:gdLst/>
              <a:ahLst/>
              <a:cxnLst/>
              <a:rect l="l" t="t" r="r" b="b"/>
              <a:pathLst>
                <a:path w="999" h="3549" extrusionOk="0">
                  <a:moveTo>
                    <a:pt x="128" y="1"/>
                  </a:moveTo>
                  <a:cubicBezTo>
                    <a:pt x="65" y="1"/>
                    <a:pt x="0" y="52"/>
                    <a:pt x="22" y="125"/>
                  </a:cubicBezTo>
                  <a:cubicBezTo>
                    <a:pt x="272" y="1197"/>
                    <a:pt x="332" y="2518"/>
                    <a:pt x="832" y="3507"/>
                  </a:cubicBezTo>
                  <a:cubicBezTo>
                    <a:pt x="851" y="3535"/>
                    <a:pt x="881" y="3548"/>
                    <a:pt x="910" y="3548"/>
                  </a:cubicBezTo>
                  <a:cubicBezTo>
                    <a:pt x="955" y="3548"/>
                    <a:pt x="999" y="3517"/>
                    <a:pt x="999" y="3459"/>
                  </a:cubicBezTo>
                  <a:cubicBezTo>
                    <a:pt x="975" y="2923"/>
                    <a:pt x="796" y="2399"/>
                    <a:pt x="677" y="1899"/>
                  </a:cubicBezTo>
                  <a:cubicBezTo>
                    <a:pt x="522" y="1280"/>
                    <a:pt x="391" y="673"/>
                    <a:pt x="225" y="66"/>
                  </a:cubicBezTo>
                  <a:cubicBezTo>
                    <a:pt x="206" y="20"/>
                    <a:pt x="167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10901;p44">
              <a:extLst>
                <a:ext uri="{FF2B5EF4-FFF2-40B4-BE49-F238E27FC236}">
                  <a16:creationId xmlns:a16="http://schemas.microsoft.com/office/drawing/2014/main" id="{D1DA110B-3135-B845-D4B4-F6D084D08434}"/>
                </a:ext>
              </a:extLst>
            </p:cNvPr>
            <p:cNvSpPr/>
            <p:nvPr/>
          </p:nvSpPr>
          <p:spPr>
            <a:xfrm>
              <a:off x="3399050" y="1655150"/>
              <a:ext cx="44550" cy="14825"/>
            </a:xfrm>
            <a:custGeom>
              <a:avLst/>
              <a:gdLst/>
              <a:ahLst/>
              <a:cxnLst/>
              <a:rect l="l" t="t" r="r" b="b"/>
              <a:pathLst>
                <a:path w="1782" h="593" extrusionOk="0">
                  <a:moveTo>
                    <a:pt x="1347" y="1"/>
                  </a:moveTo>
                  <a:cubicBezTo>
                    <a:pt x="854" y="1"/>
                    <a:pt x="361" y="143"/>
                    <a:pt x="19" y="522"/>
                  </a:cubicBezTo>
                  <a:cubicBezTo>
                    <a:pt x="1" y="550"/>
                    <a:pt x="26" y="593"/>
                    <a:pt x="49" y="593"/>
                  </a:cubicBezTo>
                  <a:cubicBezTo>
                    <a:pt x="55" y="593"/>
                    <a:pt x="62" y="589"/>
                    <a:pt x="67" y="582"/>
                  </a:cubicBezTo>
                  <a:cubicBezTo>
                    <a:pt x="329" y="415"/>
                    <a:pt x="555" y="260"/>
                    <a:pt x="865" y="165"/>
                  </a:cubicBezTo>
                  <a:cubicBezTo>
                    <a:pt x="1125" y="92"/>
                    <a:pt x="1386" y="56"/>
                    <a:pt x="1646" y="56"/>
                  </a:cubicBezTo>
                  <a:cubicBezTo>
                    <a:pt x="1683" y="56"/>
                    <a:pt x="1720" y="56"/>
                    <a:pt x="1758" y="58"/>
                  </a:cubicBezTo>
                  <a:cubicBezTo>
                    <a:pt x="1781" y="46"/>
                    <a:pt x="1781" y="34"/>
                    <a:pt x="1770" y="34"/>
                  </a:cubicBezTo>
                  <a:cubicBezTo>
                    <a:pt x="1631" y="13"/>
                    <a:pt x="1489" y="1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10902;p44">
              <a:extLst>
                <a:ext uri="{FF2B5EF4-FFF2-40B4-BE49-F238E27FC236}">
                  <a16:creationId xmlns:a16="http://schemas.microsoft.com/office/drawing/2014/main" id="{C113EF88-BE58-DE67-B07C-6B8BA02B9096}"/>
                </a:ext>
              </a:extLst>
            </p:cNvPr>
            <p:cNvSpPr/>
            <p:nvPr/>
          </p:nvSpPr>
          <p:spPr>
            <a:xfrm>
              <a:off x="3332550" y="1685350"/>
              <a:ext cx="42475" cy="92200"/>
            </a:xfrm>
            <a:custGeom>
              <a:avLst/>
              <a:gdLst/>
              <a:ahLst/>
              <a:cxnLst/>
              <a:rect l="l" t="t" r="r" b="b"/>
              <a:pathLst>
                <a:path w="1699" h="3688" extrusionOk="0">
                  <a:moveTo>
                    <a:pt x="1625" y="1"/>
                  </a:moveTo>
                  <a:cubicBezTo>
                    <a:pt x="1608" y="1"/>
                    <a:pt x="1592" y="9"/>
                    <a:pt x="1584" y="29"/>
                  </a:cubicBezTo>
                  <a:cubicBezTo>
                    <a:pt x="1048" y="1195"/>
                    <a:pt x="0" y="2303"/>
                    <a:pt x="0" y="3636"/>
                  </a:cubicBezTo>
                  <a:cubicBezTo>
                    <a:pt x="0" y="3669"/>
                    <a:pt x="29" y="3687"/>
                    <a:pt x="57" y="3687"/>
                  </a:cubicBezTo>
                  <a:cubicBezTo>
                    <a:pt x="80" y="3687"/>
                    <a:pt x="102" y="3675"/>
                    <a:pt x="108" y="3648"/>
                  </a:cubicBezTo>
                  <a:cubicBezTo>
                    <a:pt x="298" y="2910"/>
                    <a:pt x="512" y="2279"/>
                    <a:pt x="881" y="1612"/>
                  </a:cubicBezTo>
                  <a:cubicBezTo>
                    <a:pt x="1167" y="1100"/>
                    <a:pt x="1465" y="588"/>
                    <a:pt x="1691" y="64"/>
                  </a:cubicBezTo>
                  <a:cubicBezTo>
                    <a:pt x="1699" y="33"/>
                    <a:pt x="1659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10903;p44">
              <a:extLst>
                <a:ext uri="{FF2B5EF4-FFF2-40B4-BE49-F238E27FC236}">
                  <a16:creationId xmlns:a16="http://schemas.microsoft.com/office/drawing/2014/main" id="{7C026E77-2F92-61C6-9559-7E12285DCE75}"/>
                </a:ext>
              </a:extLst>
            </p:cNvPr>
            <p:cNvSpPr/>
            <p:nvPr/>
          </p:nvSpPr>
          <p:spPr>
            <a:xfrm>
              <a:off x="3326000" y="1852525"/>
              <a:ext cx="22350" cy="115425"/>
            </a:xfrm>
            <a:custGeom>
              <a:avLst/>
              <a:gdLst/>
              <a:ahLst/>
              <a:cxnLst/>
              <a:rect l="l" t="t" r="r" b="b"/>
              <a:pathLst>
                <a:path w="894" h="4617" extrusionOk="0">
                  <a:moveTo>
                    <a:pt x="380" y="0"/>
                  </a:moveTo>
                  <a:cubicBezTo>
                    <a:pt x="340" y="0"/>
                    <a:pt x="303" y="22"/>
                    <a:pt x="298" y="69"/>
                  </a:cubicBezTo>
                  <a:cubicBezTo>
                    <a:pt x="0" y="1450"/>
                    <a:pt x="203" y="3271"/>
                    <a:pt x="762" y="4581"/>
                  </a:cubicBezTo>
                  <a:cubicBezTo>
                    <a:pt x="771" y="4606"/>
                    <a:pt x="789" y="4616"/>
                    <a:pt x="810" y="4616"/>
                  </a:cubicBezTo>
                  <a:cubicBezTo>
                    <a:pt x="848" y="4616"/>
                    <a:pt x="893" y="4580"/>
                    <a:pt x="893" y="4533"/>
                  </a:cubicBezTo>
                  <a:cubicBezTo>
                    <a:pt x="893" y="3867"/>
                    <a:pt x="667" y="3212"/>
                    <a:pt x="560" y="2545"/>
                  </a:cubicBezTo>
                  <a:cubicBezTo>
                    <a:pt x="429" y="1724"/>
                    <a:pt x="381" y="914"/>
                    <a:pt x="489" y="104"/>
                  </a:cubicBezTo>
                  <a:cubicBezTo>
                    <a:pt x="489" y="37"/>
                    <a:pt x="432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10904;p44">
              <a:extLst>
                <a:ext uri="{FF2B5EF4-FFF2-40B4-BE49-F238E27FC236}">
                  <a16:creationId xmlns:a16="http://schemas.microsoft.com/office/drawing/2014/main" id="{82FC8BAE-C559-7711-8127-51F266EA2DA6}"/>
                </a:ext>
              </a:extLst>
            </p:cNvPr>
            <p:cNvSpPr/>
            <p:nvPr/>
          </p:nvSpPr>
          <p:spPr>
            <a:xfrm>
              <a:off x="3389800" y="1681850"/>
              <a:ext cx="70650" cy="63225"/>
            </a:xfrm>
            <a:custGeom>
              <a:avLst/>
              <a:gdLst/>
              <a:ahLst/>
              <a:cxnLst/>
              <a:rect l="l" t="t" r="r" b="b"/>
              <a:pathLst>
                <a:path w="2826" h="2529" extrusionOk="0">
                  <a:moveTo>
                    <a:pt x="2771" y="1"/>
                  </a:moveTo>
                  <a:cubicBezTo>
                    <a:pt x="2767" y="1"/>
                    <a:pt x="2763" y="1"/>
                    <a:pt x="2759" y="2"/>
                  </a:cubicBezTo>
                  <a:cubicBezTo>
                    <a:pt x="1485" y="240"/>
                    <a:pt x="449" y="1276"/>
                    <a:pt x="8" y="2478"/>
                  </a:cubicBezTo>
                  <a:cubicBezTo>
                    <a:pt x="1" y="2508"/>
                    <a:pt x="21" y="2528"/>
                    <a:pt x="43" y="2528"/>
                  </a:cubicBezTo>
                  <a:cubicBezTo>
                    <a:pt x="56" y="2528"/>
                    <a:pt x="71" y="2520"/>
                    <a:pt x="80" y="2502"/>
                  </a:cubicBezTo>
                  <a:cubicBezTo>
                    <a:pt x="616" y="1407"/>
                    <a:pt x="1639" y="526"/>
                    <a:pt x="2771" y="97"/>
                  </a:cubicBezTo>
                  <a:cubicBezTo>
                    <a:pt x="2826" y="64"/>
                    <a:pt x="2820" y="1"/>
                    <a:pt x="277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10905;p44">
              <a:extLst>
                <a:ext uri="{FF2B5EF4-FFF2-40B4-BE49-F238E27FC236}">
                  <a16:creationId xmlns:a16="http://schemas.microsoft.com/office/drawing/2014/main" id="{8A3B2F27-15B2-E8E6-241D-57DD7097DA3E}"/>
                </a:ext>
              </a:extLst>
            </p:cNvPr>
            <p:cNvSpPr/>
            <p:nvPr/>
          </p:nvSpPr>
          <p:spPr>
            <a:xfrm>
              <a:off x="3362900" y="1790625"/>
              <a:ext cx="22750" cy="161975"/>
            </a:xfrm>
            <a:custGeom>
              <a:avLst/>
              <a:gdLst/>
              <a:ahLst/>
              <a:cxnLst/>
              <a:rect l="l" t="t" r="r" b="b"/>
              <a:pathLst>
                <a:path w="910" h="6479" extrusionOk="0">
                  <a:moveTo>
                    <a:pt x="627" y="0"/>
                  </a:moveTo>
                  <a:cubicBezTo>
                    <a:pt x="608" y="0"/>
                    <a:pt x="588" y="10"/>
                    <a:pt x="572" y="32"/>
                  </a:cubicBezTo>
                  <a:cubicBezTo>
                    <a:pt x="1" y="973"/>
                    <a:pt x="1" y="2199"/>
                    <a:pt x="37" y="3271"/>
                  </a:cubicBezTo>
                  <a:cubicBezTo>
                    <a:pt x="84" y="4271"/>
                    <a:pt x="191" y="5628"/>
                    <a:pt x="799" y="6462"/>
                  </a:cubicBezTo>
                  <a:cubicBezTo>
                    <a:pt x="810" y="6473"/>
                    <a:pt x="826" y="6479"/>
                    <a:pt x="842" y="6479"/>
                  </a:cubicBezTo>
                  <a:cubicBezTo>
                    <a:pt x="877" y="6479"/>
                    <a:pt x="910" y="6455"/>
                    <a:pt x="894" y="6414"/>
                  </a:cubicBezTo>
                  <a:cubicBezTo>
                    <a:pt x="549" y="5414"/>
                    <a:pt x="382" y="4438"/>
                    <a:pt x="310" y="3366"/>
                  </a:cubicBezTo>
                  <a:cubicBezTo>
                    <a:pt x="251" y="2306"/>
                    <a:pt x="239" y="1068"/>
                    <a:pt x="679" y="92"/>
                  </a:cubicBezTo>
                  <a:cubicBezTo>
                    <a:pt x="704" y="43"/>
                    <a:pt x="667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10906;p44">
              <a:extLst>
                <a:ext uri="{FF2B5EF4-FFF2-40B4-BE49-F238E27FC236}">
                  <a16:creationId xmlns:a16="http://schemas.microsoft.com/office/drawing/2014/main" id="{83551C02-E3FD-9360-9505-C4A5582FC520}"/>
                </a:ext>
              </a:extLst>
            </p:cNvPr>
            <p:cNvSpPr/>
            <p:nvPr/>
          </p:nvSpPr>
          <p:spPr>
            <a:xfrm>
              <a:off x="3403400" y="1720200"/>
              <a:ext cx="68750" cy="228175"/>
            </a:xfrm>
            <a:custGeom>
              <a:avLst/>
              <a:gdLst/>
              <a:ahLst/>
              <a:cxnLst/>
              <a:rect l="l" t="t" r="r" b="b"/>
              <a:pathLst>
                <a:path w="2750" h="9127" extrusionOk="0">
                  <a:moveTo>
                    <a:pt x="2738" y="1"/>
                  </a:moveTo>
                  <a:cubicBezTo>
                    <a:pt x="2735" y="1"/>
                    <a:pt x="2731" y="1"/>
                    <a:pt x="2727" y="4"/>
                  </a:cubicBezTo>
                  <a:cubicBezTo>
                    <a:pt x="964" y="242"/>
                    <a:pt x="369" y="2278"/>
                    <a:pt x="143" y="3766"/>
                  </a:cubicBezTo>
                  <a:cubicBezTo>
                    <a:pt x="0" y="4766"/>
                    <a:pt x="0" y="5778"/>
                    <a:pt x="60" y="6778"/>
                  </a:cubicBezTo>
                  <a:cubicBezTo>
                    <a:pt x="107" y="7398"/>
                    <a:pt x="60" y="8552"/>
                    <a:pt x="429" y="9088"/>
                  </a:cubicBezTo>
                  <a:cubicBezTo>
                    <a:pt x="451" y="9115"/>
                    <a:pt x="478" y="9127"/>
                    <a:pt x="504" y="9127"/>
                  </a:cubicBezTo>
                  <a:cubicBezTo>
                    <a:pt x="548" y="9127"/>
                    <a:pt x="588" y="9093"/>
                    <a:pt x="595" y="9041"/>
                  </a:cubicBezTo>
                  <a:cubicBezTo>
                    <a:pt x="619" y="8767"/>
                    <a:pt x="500" y="8469"/>
                    <a:pt x="476" y="8207"/>
                  </a:cubicBezTo>
                  <a:cubicBezTo>
                    <a:pt x="417" y="7802"/>
                    <a:pt x="357" y="7409"/>
                    <a:pt x="322" y="7017"/>
                  </a:cubicBezTo>
                  <a:cubicBezTo>
                    <a:pt x="250" y="6100"/>
                    <a:pt x="250" y="5195"/>
                    <a:pt x="322" y="4290"/>
                  </a:cubicBezTo>
                  <a:cubicBezTo>
                    <a:pt x="476" y="2695"/>
                    <a:pt x="845" y="420"/>
                    <a:pt x="2739" y="28"/>
                  </a:cubicBezTo>
                  <a:cubicBezTo>
                    <a:pt x="2748" y="18"/>
                    <a:pt x="2750" y="1"/>
                    <a:pt x="27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10907;p44">
              <a:extLst>
                <a:ext uri="{FF2B5EF4-FFF2-40B4-BE49-F238E27FC236}">
                  <a16:creationId xmlns:a16="http://schemas.microsoft.com/office/drawing/2014/main" id="{B29628B2-581E-F58D-FB9E-DC8FF4918193}"/>
                </a:ext>
              </a:extLst>
            </p:cNvPr>
            <p:cNvSpPr/>
            <p:nvPr/>
          </p:nvSpPr>
          <p:spPr>
            <a:xfrm>
              <a:off x="3429875" y="1768150"/>
              <a:ext cx="58975" cy="146450"/>
            </a:xfrm>
            <a:custGeom>
              <a:avLst/>
              <a:gdLst/>
              <a:ahLst/>
              <a:cxnLst/>
              <a:rect l="l" t="t" r="r" b="b"/>
              <a:pathLst>
                <a:path w="2359" h="5858" extrusionOk="0">
                  <a:moveTo>
                    <a:pt x="2313" y="0"/>
                  </a:moveTo>
                  <a:cubicBezTo>
                    <a:pt x="2308" y="0"/>
                    <a:pt x="2304" y="1"/>
                    <a:pt x="2299" y="3"/>
                  </a:cubicBezTo>
                  <a:cubicBezTo>
                    <a:pt x="1406" y="634"/>
                    <a:pt x="858" y="1586"/>
                    <a:pt x="548" y="2610"/>
                  </a:cubicBezTo>
                  <a:cubicBezTo>
                    <a:pt x="275" y="3491"/>
                    <a:pt x="1" y="5003"/>
                    <a:pt x="596" y="5813"/>
                  </a:cubicBezTo>
                  <a:cubicBezTo>
                    <a:pt x="621" y="5843"/>
                    <a:pt x="658" y="5858"/>
                    <a:pt x="693" y="5858"/>
                  </a:cubicBezTo>
                  <a:cubicBezTo>
                    <a:pt x="742" y="5858"/>
                    <a:pt x="787" y="5828"/>
                    <a:pt x="787" y="5765"/>
                  </a:cubicBezTo>
                  <a:cubicBezTo>
                    <a:pt x="787" y="5337"/>
                    <a:pt x="632" y="4920"/>
                    <a:pt x="620" y="4468"/>
                  </a:cubicBezTo>
                  <a:cubicBezTo>
                    <a:pt x="608" y="3908"/>
                    <a:pt x="679" y="3336"/>
                    <a:pt x="822" y="2789"/>
                  </a:cubicBezTo>
                  <a:cubicBezTo>
                    <a:pt x="1084" y="1765"/>
                    <a:pt x="1584" y="777"/>
                    <a:pt x="2358" y="50"/>
                  </a:cubicBezTo>
                  <a:cubicBezTo>
                    <a:pt x="2358" y="30"/>
                    <a:pt x="2340" y="0"/>
                    <a:pt x="23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10908;p44">
              <a:extLst>
                <a:ext uri="{FF2B5EF4-FFF2-40B4-BE49-F238E27FC236}">
                  <a16:creationId xmlns:a16="http://schemas.microsoft.com/office/drawing/2014/main" id="{407A87F7-EDDF-07E5-7998-0A01BBF40517}"/>
                </a:ext>
              </a:extLst>
            </p:cNvPr>
            <p:cNvSpPr/>
            <p:nvPr/>
          </p:nvSpPr>
          <p:spPr>
            <a:xfrm>
              <a:off x="3439500" y="1878300"/>
              <a:ext cx="10350" cy="41125"/>
            </a:xfrm>
            <a:custGeom>
              <a:avLst/>
              <a:gdLst/>
              <a:ahLst/>
              <a:cxnLst/>
              <a:rect l="l" t="t" r="r" b="b"/>
              <a:pathLst>
                <a:path w="414" h="1645" extrusionOk="0">
                  <a:moveTo>
                    <a:pt x="215" y="0"/>
                  </a:moveTo>
                  <a:cubicBezTo>
                    <a:pt x="182" y="0"/>
                    <a:pt x="152" y="21"/>
                    <a:pt x="152" y="62"/>
                  </a:cubicBezTo>
                  <a:cubicBezTo>
                    <a:pt x="152" y="300"/>
                    <a:pt x="163" y="526"/>
                    <a:pt x="152" y="764"/>
                  </a:cubicBezTo>
                  <a:cubicBezTo>
                    <a:pt x="128" y="1038"/>
                    <a:pt x="56" y="1288"/>
                    <a:pt x="9" y="1550"/>
                  </a:cubicBezTo>
                  <a:cubicBezTo>
                    <a:pt x="1" y="1605"/>
                    <a:pt x="45" y="1644"/>
                    <a:pt x="89" y="1644"/>
                  </a:cubicBezTo>
                  <a:cubicBezTo>
                    <a:pt x="112" y="1644"/>
                    <a:pt x="135" y="1634"/>
                    <a:pt x="152" y="1609"/>
                  </a:cubicBezTo>
                  <a:cubicBezTo>
                    <a:pt x="413" y="1169"/>
                    <a:pt x="306" y="573"/>
                    <a:pt x="294" y="73"/>
                  </a:cubicBezTo>
                  <a:cubicBezTo>
                    <a:pt x="288" y="24"/>
                    <a:pt x="25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10909;p44">
              <a:extLst>
                <a:ext uri="{FF2B5EF4-FFF2-40B4-BE49-F238E27FC236}">
                  <a16:creationId xmlns:a16="http://schemas.microsoft.com/office/drawing/2014/main" id="{567DFC9E-0FD3-98CB-949A-3CCC5D6D223A}"/>
                </a:ext>
              </a:extLst>
            </p:cNvPr>
            <p:cNvSpPr/>
            <p:nvPr/>
          </p:nvSpPr>
          <p:spPr>
            <a:xfrm>
              <a:off x="3187600" y="1891350"/>
              <a:ext cx="9550" cy="56125"/>
            </a:xfrm>
            <a:custGeom>
              <a:avLst/>
              <a:gdLst/>
              <a:ahLst/>
              <a:cxnLst/>
              <a:rect l="l" t="t" r="r" b="b"/>
              <a:pathLst>
                <a:path w="382" h="2245" extrusionOk="0">
                  <a:moveTo>
                    <a:pt x="185" y="0"/>
                  </a:moveTo>
                  <a:cubicBezTo>
                    <a:pt x="162" y="0"/>
                    <a:pt x="143" y="13"/>
                    <a:pt x="143" y="40"/>
                  </a:cubicBezTo>
                  <a:cubicBezTo>
                    <a:pt x="48" y="718"/>
                    <a:pt x="0" y="1564"/>
                    <a:pt x="298" y="2218"/>
                  </a:cubicBezTo>
                  <a:cubicBezTo>
                    <a:pt x="302" y="2237"/>
                    <a:pt x="315" y="2244"/>
                    <a:pt x="330" y="2244"/>
                  </a:cubicBezTo>
                  <a:cubicBezTo>
                    <a:pt x="354" y="2244"/>
                    <a:pt x="381" y="2224"/>
                    <a:pt x="381" y="2195"/>
                  </a:cubicBezTo>
                  <a:cubicBezTo>
                    <a:pt x="357" y="1837"/>
                    <a:pt x="298" y="1480"/>
                    <a:pt x="286" y="1123"/>
                  </a:cubicBezTo>
                  <a:cubicBezTo>
                    <a:pt x="262" y="766"/>
                    <a:pt x="298" y="409"/>
                    <a:pt x="250" y="51"/>
                  </a:cubicBezTo>
                  <a:cubicBezTo>
                    <a:pt x="244" y="19"/>
                    <a:pt x="212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10910;p44">
              <a:extLst>
                <a:ext uri="{FF2B5EF4-FFF2-40B4-BE49-F238E27FC236}">
                  <a16:creationId xmlns:a16="http://schemas.microsoft.com/office/drawing/2014/main" id="{C09BA16A-3863-403C-4995-EB459F623754}"/>
                </a:ext>
              </a:extLst>
            </p:cNvPr>
            <p:cNvSpPr/>
            <p:nvPr/>
          </p:nvSpPr>
          <p:spPr>
            <a:xfrm>
              <a:off x="3202475" y="1958025"/>
              <a:ext cx="1500" cy="8075"/>
            </a:xfrm>
            <a:custGeom>
              <a:avLst/>
              <a:gdLst/>
              <a:ahLst/>
              <a:cxnLst/>
              <a:rect l="l" t="t" r="r" b="b"/>
              <a:pathLst>
                <a:path w="60" h="323" extrusionOk="0">
                  <a:moveTo>
                    <a:pt x="30" y="1"/>
                  </a:moveTo>
                  <a:cubicBezTo>
                    <a:pt x="15" y="1"/>
                    <a:pt x="0" y="10"/>
                    <a:pt x="0" y="28"/>
                  </a:cubicBezTo>
                  <a:cubicBezTo>
                    <a:pt x="0" y="123"/>
                    <a:pt x="0" y="230"/>
                    <a:pt x="12" y="313"/>
                  </a:cubicBezTo>
                  <a:cubicBezTo>
                    <a:pt x="12" y="319"/>
                    <a:pt x="21" y="322"/>
                    <a:pt x="30" y="322"/>
                  </a:cubicBezTo>
                  <a:cubicBezTo>
                    <a:pt x="39" y="322"/>
                    <a:pt x="48" y="319"/>
                    <a:pt x="48" y="313"/>
                  </a:cubicBezTo>
                  <a:cubicBezTo>
                    <a:pt x="48" y="218"/>
                    <a:pt x="48" y="123"/>
                    <a:pt x="60" y="28"/>
                  </a:cubicBezTo>
                  <a:cubicBezTo>
                    <a:pt x="60" y="10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10911;p44">
              <a:extLst>
                <a:ext uri="{FF2B5EF4-FFF2-40B4-BE49-F238E27FC236}">
                  <a16:creationId xmlns:a16="http://schemas.microsoft.com/office/drawing/2014/main" id="{342FD4C3-55DA-8140-D09D-5247EFB81141}"/>
                </a:ext>
              </a:extLst>
            </p:cNvPr>
            <p:cNvSpPr/>
            <p:nvPr/>
          </p:nvSpPr>
          <p:spPr>
            <a:xfrm>
              <a:off x="3207375" y="1981175"/>
              <a:ext cx="27575" cy="53950"/>
            </a:xfrm>
            <a:custGeom>
              <a:avLst/>
              <a:gdLst/>
              <a:ahLst/>
              <a:cxnLst/>
              <a:rect l="l" t="t" r="r" b="b"/>
              <a:pathLst>
                <a:path w="1103" h="2158" extrusionOk="0">
                  <a:moveTo>
                    <a:pt x="42" y="0"/>
                  </a:moveTo>
                  <a:cubicBezTo>
                    <a:pt x="20" y="0"/>
                    <a:pt x="0" y="16"/>
                    <a:pt x="7" y="42"/>
                  </a:cubicBezTo>
                  <a:cubicBezTo>
                    <a:pt x="150" y="411"/>
                    <a:pt x="304" y="769"/>
                    <a:pt x="459" y="1126"/>
                  </a:cubicBezTo>
                  <a:cubicBezTo>
                    <a:pt x="602" y="1471"/>
                    <a:pt x="769" y="1876"/>
                    <a:pt x="1007" y="2138"/>
                  </a:cubicBezTo>
                  <a:cubicBezTo>
                    <a:pt x="1018" y="2152"/>
                    <a:pt x="1031" y="2158"/>
                    <a:pt x="1043" y="2158"/>
                  </a:cubicBezTo>
                  <a:cubicBezTo>
                    <a:pt x="1073" y="2158"/>
                    <a:pt x="1102" y="2127"/>
                    <a:pt x="1102" y="2102"/>
                  </a:cubicBezTo>
                  <a:cubicBezTo>
                    <a:pt x="1019" y="1769"/>
                    <a:pt x="816" y="1471"/>
                    <a:pt x="650" y="1185"/>
                  </a:cubicBezTo>
                  <a:cubicBezTo>
                    <a:pt x="423" y="804"/>
                    <a:pt x="233" y="447"/>
                    <a:pt x="90" y="30"/>
                  </a:cubicBezTo>
                  <a:cubicBezTo>
                    <a:pt x="80" y="9"/>
                    <a:pt x="60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10912;p44">
              <a:extLst>
                <a:ext uri="{FF2B5EF4-FFF2-40B4-BE49-F238E27FC236}">
                  <a16:creationId xmlns:a16="http://schemas.microsoft.com/office/drawing/2014/main" id="{9976EE57-4378-572F-468E-DACDB6AA8582}"/>
                </a:ext>
              </a:extLst>
            </p:cNvPr>
            <p:cNvSpPr/>
            <p:nvPr/>
          </p:nvSpPr>
          <p:spPr>
            <a:xfrm>
              <a:off x="3185375" y="1995475"/>
              <a:ext cx="31900" cy="73350"/>
            </a:xfrm>
            <a:custGeom>
              <a:avLst/>
              <a:gdLst/>
              <a:ahLst/>
              <a:cxnLst/>
              <a:rect l="l" t="t" r="r" b="b"/>
              <a:pathLst>
                <a:path w="1276" h="2934" extrusionOk="0">
                  <a:moveTo>
                    <a:pt x="143" y="1"/>
                  </a:moveTo>
                  <a:cubicBezTo>
                    <a:pt x="71" y="1"/>
                    <a:pt x="0" y="52"/>
                    <a:pt x="30" y="125"/>
                  </a:cubicBezTo>
                  <a:cubicBezTo>
                    <a:pt x="399" y="1054"/>
                    <a:pt x="732" y="2018"/>
                    <a:pt x="1173" y="2911"/>
                  </a:cubicBezTo>
                  <a:cubicBezTo>
                    <a:pt x="1184" y="2927"/>
                    <a:pt x="1200" y="2934"/>
                    <a:pt x="1216" y="2934"/>
                  </a:cubicBezTo>
                  <a:cubicBezTo>
                    <a:pt x="1247" y="2934"/>
                    <a:pt x="1276" y="2907"/>
                    <a:pt x="1268" y="2875"/>
                  </a:cubicBezTo>
                  <a:cubicBezTo>
                    <a:pt x="994" y="1923"/>
                    <a:pt x="589" y="1006"/>
                    <a:pt x="256" y="66"/>
                  </a:cubicBezTo>
                  <a:cubicBezTo>
                    <a:pt x="233" y="20"/>
                    <a:pt x="188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10913;p44">
              <a:extLst>
                <a:ext uri="{FF2B5EF4-FFF2-40B4-BE49-F238E27FC236}">
                  <a16:creationId xmlns:a16="http://schemas.microsoft.com/office/drawing/2014/main" id="{E8AF50E9-ADA5-0D97-5889-21A8FF25169F}"/>
                </a:ext>
              </a:extLst>
            </p:cNvPr>
            <p:cNvSpPr/>
            <p:nvPr/>
          </p:nvSpPr>
          <p:spPr>
            <a:xfrm>
              <a:off x="3266525" y="2015100"/>
              <a:ext cx="18300" cy="29075"/>
            </a:xfrm>
            <a:custGeom>
              <a:avLst/>
              <a:gdLst/>
              <a:ahLst/>
              <a:cxnLst/>
              <a:rect l="l" t="t" r="r" b="b"/>
              <a:pathLst>
                <a:path w="732" h="1163" extrusionOk="0">
                  <a:moveTo>
                    <a:pt x="48" y="0"/>
                  </a:moveTo>
                  <a:cubicBezTo>
                    <a:pt x="30" y="0"/>
                    <a:pt x="0" y="35"/>
                    <a:pt x="10" y="54"/>
                  </a:cubicBezTo>
                  <a:cubicBezTo>
                    <a:pt x="117" y="221"/>
                    <a:pt x="236" y="376"/>
                    <a:pt x="320" y="555"/>
                  </a:cubicBezTo>
                  <a:cubicBezTo>
                    <a:pt x="427" y="757"/>
                    <a:pt x="522" y="959"/>
                    <a:pt x="641" y="1138"/>
                  </a:cubicBezTo>
                  <a:cubicBezTo>
                    <a:pt x="652" y="1154"/>
                    <a:pt x="671" y="1162"/>
                    <a:pt x="689" y="1162"/>
                  </a:cubicBezTo>
                  <a:cubicBezTo>
                    <a:pt x="711" y="1162"/>
                    <a:pt x="731" y="1148"/>
                    <a:pt x="724" y="1114"/>
                  </a:cubicBezTo>
                  <a:cubicBezTo>
                    <a:pt x="701" y="674"/>
                    <a:pt x="320" y="316"/>
                    <a:pt x="58" y="7"/>
                  </a:cubicBezTo>
                  <a:cubicBezTo>
                    <a:pt x="55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10914;p44">
              <a:extLst>
                <a:ext uri="{FF2B5EF4-FFF2-40B4-BE49-F238E27FC236}">
                  <a16:creationId xmlns:a16="http://schemas.microsoft.com/office/drawing/2014/main" id="{45B60268-7057-D156-85DB-8C24141FCF1A}"/>
                </a:ext>
              </a:extLst>
            </p:cNvPr>
            <p:cNvSpPr/>
            <p:nvPr/>
          </p:nvSpPr>
          <p:spPr>
            <a:xfrm>
              <a:off x="3336600" y="2021175"/>
              <a:ext cx="10400" cy="11300"/>
            </a:xfrm>
            <a:custGeom>
              <a:avLst/>
              <a:gdLst/>
              <a:ahLst/>
              <a:cxnLst/>
              <a:rect l="l" t="t" r="r" b="b"/>
              <a:pathLst>
                <a:path w="416" h="452" extrusionOk="0">
                  <a:moveTo>
                    <a:pt x="102" y="1"/>
                  </a:moveTo>
                  <a:cubicBezTo>
                    <a:pt x="49" y="1"/>
                    <a:pt x="1" y="76"/>
                    <a:pt x="53" y="145"/>
                  </a:cubicBezTo>
                  <a:cubicBezTo>
                    <a:pt x="124" y="228"/>
                    <a:pt x="172" y="335"/>
                    <a:pt x="243" y="419"/>
                  </a:cubicBezTo>
                  <a:cubicBezTo>
                    <a:pt x="261" y="442"/>
                    <a:pt x="281" y="452"/>
                    <a:pt x="301" y="452"/>
                  </a:cubicBezTo>
                  <a:cubicBezTo>
                    <a:pt x="362" y="452"/>
                    <a:pt x="416" y="362"/>
                    <a:pt x="362" y="300"/>
                  </a:cubicBezTo>
                  <a:cubicBezTo>
                    <a:pt x="291" y="216"/>
                    <a:pt x="243" y="109"/>
                    <a:pt x="160" y="38"/>
                  </a:cubicBezTo>
                  <a:cubicBezTo>
                    <a:pt x="143" y="11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10915;p44">
              <a:extLst>
                <a:ext uri="{FF2B5EF4-FFF2-40B4-BE49-F238E27FC236}">
                  <a16:creationId xmlns:a16="http://schemas.microsoft.com/office/drawing/2014/main" id="{FFB1064F-62D2-4D2D-71A2-9B1D0019B761}"/>
                </a:ext>
              </a:extLst>
            </p:cNvPr>
            <p:cNvSpPr/>
            <p:nvPr/>
          </p:nvSpPr>
          <p:spPr>
            <a:xfrm>
              <a:off x="3337750" y="2018975"/>
              <a:ext cx="29950" cy="20250"/>
            </a:xfrm>
            <a:custGeom>
              <a:avLst/>
              <a:gdLst/>
              <a:ahLst/>
              <a:cxnLst/>
              <a:rect l="l" t="t" r="r" b="b"/>
              <a:pathLst>
                <a:path w="1198" h="810" extrusionOk="0">
                  <a:moveTo>
                    <a:pt x="500" y="0"/>
                  </a:moveTo>
                  <a:cubicBezTo>
                    <a:pt x="345" y="0"/>
                    <a:pt x="186" y="64"/>
                    <a:pt x="54" y="138"/>
                  </a:cubicBezTo>
                  <a:cubicBezTo>
                    <a:pt x="0" y="148"/>
                    <a:pt x="25" y="199"/>
                    <a:pt x="66" y="199"/>
                  </a:cubicBezTo>
                  <a:cubicBezTo>
                    <a:pt x="70" y="199"/>
                    <a:pt x="74" y="198"/>
                    <a:pt x="78" y="197"/>
                  </a:cubicBezTo>
                  <a:cubicBezTo>
                    <a:pt x="194" y="146"/>
                    <a:pt x="324" y="101"/>
                    <a:pt x="447" y="101"/>
                  </a:cubicBezTo>
                  <a:cubicBezTo>
                    <a:pt x="551" y="101"/>
                    <a:pt x="651" y="133"/>
                    <a:pt x="733" y="221"/>
                  </a:cubicBezTo>
                  <a:cubicBezTo>
                    <a:pt x="864" y="388"/>
                    <a:pt x="781" y="661"/>
                    <a:pt x="947" y="792"/>
                  </a:cubicBezTo>
                  <a:cubicBezTo>
                    <a:pt x="963" y="803"/>
                    <a:pt x="982" y="809"/>
                    <a:pt x="1001" y="809"/>
                  </a:cubicBezTo>
                  <a:cubicBezTo>
                    <a:pt x="1023" y="809"/>
                    <a:pt x="1047" y="800"/>
                    <a:pt x="1066" y="781"/>
                  </a:cubicBezTo>
                  <a:cubicBezTo>
                    <a:pt x="1197" y="578"/>
                    <a:pt x="947" y="209"/>
                    <a:pt x="781" y="90"/>
                  </a:cubicBezTo>
                  <a:cubicBezTo>
                    <a:pt x="693" y="26"/>
                    <a:pt x="597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10916;p44">
              <a:extLst>
                <a:ext uri="{FF2B5EF4-FFF2-40B4-BE49-F238E27FC236}">
                  <a16:creationId xmlns:a16="http://schemas.microsoft.com/office/drawing/2014/main" id="{68746AA3-79CD-1179-D7DA-0FFCF2B40133}"/>
                </a:ext>
              </a:extLst>
            </p:cNvPr>
            <p:cNvSpPr/>
            <p:nvPr/>
          </p:nvSpPr>
          <p:spPr>
            <a:xfrm>
              <a:off x="3199550" y="1564200"/>
              <a:ext cx="130950" cy="62225"/>
            </a:xfrm>
            <a:custGeom>
              <a:avLst/>
              <a:gdLst/>
              <a:ahLst/>
              <a:cxnLst/>
              <a:rect l="l" t="t" r="r" b="b"/>
              <a:pathLst>
                <a:path w="5238" h="2489" extrusionOk="0">
                  <a:moveTo>
                    <a:pt x="4290" y="1"/>
                  </a:moveTo>
                  <a:cubicBezTo>
                    <a:pt x="2604" y="1"/>
                    <a:pt x="538" y="850"/>
                    <a:pt x="10" y="2422"/>
                  </a:cubicBezTo>
                  <a:cubicBezTo>
                    <a:pt x="1" y="2459"/>
                    <a:pt x="35" y="2489"/>
                    <a:pt x="62" y="2489"/>
                  </a:cubicBezTo>
                  <a:cubicBezTo>
                    <a:pt x="69" y="2489"/>
                    <a:pt x="76" y="2487"/>
                    <a:pt x="82" y="2481"/>
                  </a:cubicBezTo>
                  <a:cubicBezTo>
                    <a:pt x="903" y="1850"/>
                    <a:pt x="1379" y="1053"/>
                    <a:pt x="2391" y="660"/>
                  </a:cubicBezTo>
                  <a:cubicBezTo>
                    <a:pt x="3320" y="303"/>
                    <a:pt x="4285" y="362"/>
                    <a:pt x="5225" y="148"/>
                  </a:cubicBezTo>
                  <a:cubicBezTo>
                    <a:pt x="5237" y="124"/>
                    <a:pt x="5237" y="100"/>
                    <a:pt x="5225" y="100"/>
                  </a:cubicBezTo>
                  <a:cubicBezTo>
                    <a:pt x="4938" y="34"/>
                    <a:pt x="4621" y="1"/>
                    <a:pt x="42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10917;p44">
              <a:extLst>
                <a:ext uri="{FF2B5EF4-FFF2-40B4-BE49-F238E27FC236}">
                  <a16:creationId xmlns:a16="http://schemas.microsoft.com/office/drawing/2014/main" id="{ACF35752-D16A-3D08-8FC5-958A0D3C8598}"/>
                </a:ext>
              </a:extLst>
            </p:cNvPr>
            <p:cNvSpPr/>
            <p:nvPr/>
          </p:nvSpPr>
          <p:spPr>
            <a:xfrm>
              <a:off x="3198300" y="16333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1" y="0"/>
                    <a:pt x="1" y="72"/>
                    <a:pt x="48" y="72"/>
                  </a:cubicBezTo>
                  <a:cubicBezTo>
                    <a:pt x="96" y="72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10918;p44">
              <a:extLst>
                <a:ext uri="{FF2B5EF4-FFF2-40B4-BE49-F238E27FC236}">
                  <a16:creationId xmlns:a16="http://schemas.microsoft.com/office/drawing/2014/main" id="{F67F416C-001F-55DE-E22F-B67F92D10A8D}"/>
                </a:ext>
              </a:extLst>
            </p:cNvPr>
            <p:cNvSpPr/>
            <p:nvPr/>
          </p:nvSpPr>
          <p:spPr>
            <a:xfrm>
              <a:off x="3275225" y="1572075"/>
              <a:ext cx="86750" cy="14025"/>
            </a:xfrm>
            <a:custGeom>
              <a:avLst/>
              <a:gdLst/>
              <a:ahLst/>
              <a:cxnLst/>
              <a:rect l="l" t="t" r="r" b="b"/>
              <a:pathLst>
                <a:path w="3470" h="561" extrusionOk="0">
                  <a:moveTo>
                    <a:pt x="1904" y="1"/>
                  </a:moveTo>
                  <a:cubicBezTo>
                    <a:pt x="1262" y="1"/>
                    <a:pt x="619" y="148"/>
                    <a:pt x="67" y="440"/>
                  </a:cubicBezTo>
                  <a:cubicBezTo>
                    <a:pt x="0" y="485"/>
                    <a:pt x="37" y="560"/>
                    <a:pt x="91" y="560"/>
                  </a:cubicBezTo>
                  <a:cubicBezTo>
                    <a:pt x="95" y="560"/>
                    <a:pt x="99" y="560"/>
                    <a:pt x="103" y="559"/>
                  </a:cubicBezTo>
                  <a:cubicBezTo>
                    <a:pt x="908" y="407"/>
                    <a:pt x="1671" y="332"/>
                    <a:pt x="2456" y="332"/>
                  </a:cubicBezTo>
                  <a:cubicBezTo>
                    <a:pt x="2774" y="332"/>
                    <a:pt x="3095" y="345"/>
                    <a:pt x="3424" y="369"/>
                  </a:cubicBezTo>
                  <a:cubicBezTo>
                    <a:pt x="3428" y="370"/>
                    <a:pt x="3431" y="370"/>
                    <a:pt x="3434" y="370"/>
                  </a:cubicBezTo>
                  <a:cubicBezTo>
                    <a:pt x="3462" y="370"/>
                    <a:pt x="3470" y="320"/>
                    <a:pt x="3448" y="309"/>
                  </a:cubicBezTo>
                  <a:cubicBezTo>
                    <a:pt x="2972" y="103"/>
                    <a:pt x="2439" y="1"/>
                    <a:pt x="19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10919;p44">
              <a:extLst>
                <a:ext uri="{FF2B5EF4-FFF2-40B4-BE49-F238E27FC236}">
                  <a16:creationId xmlns:a16="http://schemas.microsoft.com/office/drawing/2014/main" id="{E6CA5868-D09B-65E4-97B9-576778809986}"/>
                </a:ext>
              </a:extLst>
            </p:cNvPr>
            <p:cNvSpPr/>
            <p:nvPr/>
          </p:nvSpPr>
          <p:spPr>
            <a:xfrm>
              <a:off x="3202850" y="1598975"/>
              <a:ext cx="43175" cy="34125"/>
            </a:xfrm>
            <a:custGeom>
              <a:avLst/>
              <a:gdLst/>
              <a:ahLst/>
              <a:cxnLst/>
              <a:rect l="l" t="t" r="r" b="b"/>
              <a:pathLst>
                <a:path w="1727" h="1365" extrusionOk="0">
                  <a:moveTo>
                    <a:pt x="1646" y="0"/>
                  </a:moveTo>
                  <a:cubicBezTo>
                    <a:pt x="1637" y="0"/>
                    <a:pt x="1627" y="2"/>
                    <a:pt x="1617" y="7"/>
                  </a:cubicBezTo>
                  <a:cubicBezTo>
                    <a:pt x="997" y="197"/>
                    <a:pt x="247" y="638"/>
                    <a:pt x="9" y="1281"/>
                  </a:cubicBezTo>
                  <a:cubicBezTo>
                    <a:pt x="0" y="1326"/>
                    <a:pt x="32" y="1365"/>
                    <a:pt x="75" y="1365"/>
                  </a:cubicBezTo>
                  <a:cubicBezTo>
                    <a:pt x="88" y="1365"/>
                    <a:pt x="102" y="1361"/>
                    <a:pt x="116" y="1352"/>
                  </a:cubicBezTo>
                  <a:cubicBezTo>
                    <a:pt x="390" y="1198"/>
                    <a:pt x="581" y="936"/>
                    <a:pt x="807" y="733"/>
                  </a:cubicBezTo>
                  <a:cubicBezTo>
                    <a:pt x="1057" y="507"/>
                    <a:pt x="1366" y="281"/>
                    <a:pt x="1664" y="126"/>
                  </a:cubicBezTo>
                  <a:cubicBezTo>
                    <a:pt x="1726" y="95"/>
                    <a:pt x="1707" y="0"/>
                    <a:pt x="16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10920;p44">
              <a:extLst>
                <a:ext uri="{FF2B5EF4-FFF2-40B4-BE49-F238E27FC236}">
                  <a16:creationId xmlns:a16="http://schemas.microsoft.com/office/drawing/2014/main" id="{9EE95C9C-459E-605A-C1DB-FDBEA573F23D}"/>
                </a:ext>
              </a:extLst>
            </p:cNvPr>
            <p:cNvSpPr/>
            <p:nvPr/>
          </p:nvSpPr>
          <p:spPr>
            <a:xfrm>
              <a:off x="3244975" y="1584150"/>
              <a:ext cx="150100" cy="32200"/>
            </a:xfrm>
            <a:custGeom>
              <a:avLst/>
              <a:gdLst/>
              <a:ahLst/>
              <a:cxnLst/>
              <a:rect l="l" t="t" r="r" b="b"/>
              <a:pathLst>
                <a:path w="6004" h="1288" extrusionOk="0">
                  <a:moveTo>
                    <a:pt x="3860" y="0"/>
                  </a:moveTo>
                  <a:cubicBezTo>
                    <a:pt x="3507" y="0"/>
                    <a:pt x="3184" y="84"/>
                    <a:pt x="2813" y="148"/>
                  </a:cubicBezTo>
                  <a:cubicBezTo>
                    <a:pt x="1944" y="314"/>
                    <a:pt x="622" y="386"/>
                    <a:pt x="51" y="1148"/>
                  </a:cubicBezTo>
                  <a:cubicBezTo>
                    <a:pt x="1" y="1217"/>
                    <a:pt x="76" y="1287"/>
                    <a:pt x="151" y="1287"/>
                  </a:cubicBezTo>
                  <a:cubicBezTo>
                    <a:pt x="165" y="1287"/>
                    <a:pt x="180" y="1284"/>
                    <a:pt x="193" y="1279"/>
                  </a:cubicBezTo>
                  <a:cubicBezTo>
                    <a:pt x="1241" y="814"/>
                    <a:pt x="2194" y="374"/>
                    <a:pt x="3384" y="338"/>
                  </a:cubicBezTo>
                  <a:cubicBezTo>
                    <a:pt x="3393" y="338"/>
                    <a:pt x="3402" y="338"/>
                    <a:pt x="3411" y="338"/>
                  </a:cubicBezTo>
                  <a:cubicBezTo>
                    <a:pt x="4029" y="338"/>
                    <a:pt x="4681" y="629"/>
                    <a:pt x="5297" y="629"/>
                  </a:cubicBezTo>
                  <a:cubicBezTo>
                    <a:pt x="5540" y="629"/>
                    <a:pt x="5777" y="584"/>
                    <a:pt x="6004" y="457"/>
                  </a:cubicBezTo>
                  <a:cubicBezTo>
                    <a:pt x="6004" y="457"/>
                    <a:pt x="5992" y="421"/>
                    <a:pt x="5980" y="421"/>
                  </a:cubicBezTo>
                  <a:cubicBezTo>
                    <a:pt x="5949" y="423"/>
                    <a:pt x="5918" y="424"/>
                    <a:pt x="5887" y="424"/>
                  </a:cubicBezTo>
                  <a:cubicBezTo>
                    <a:pt x="5321" y="424"/>
                    <a:pt x="4748" y="130"/>
                    <a:pt x="4206" y="28"/>
                  </a:cubicBezTo>
                  <a:cubicBezTo>
                    <a:pt x="4086" y="8"/>
                    <a:pt x="3972" y="0"/>
                    <a:pt x="38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10921;p44">
              <a:extLst>
                <a:ext uri="{FF2B5EF4-FFF2-40B4-BE49-F238E27FC236}">
                  <a16:creationId xmlns:a16="http://schemas.microsoft.com/office/drawing/2014/main" id="{553830C8-8596-F9BA-5F25-58484A2ABD80}"/>
                </a:ext>
              </a:extLst>
            </p:cNvPr>
            <p:cNvSpPr/>
            <p:nvPr/>
          </p:nvSpPr>
          <p:spPr>
            <a:xfrm>
              <a:off x="3342675" y="1601200"/>
              <a:ext cx="64900" cy="11950"/>
            </a:xfrm>
            <a:custGeom>
              <a:avLst/>
              <a:gdLst/>
              <a:ahLst/>
              <a:cxnLst/>
              <a:rect l="l" t="t" r="r" b="b"/>
              <a:pathLst>
                <a:path w="2596" h="478" extrusionOk="0">
                  <a:moveTo>
                    <a:pt x="1072" y="0"/>
                  </a:moveTo>
                  <a:cubicBezTo>
                    <a:pt x="737" y="0"/>
                    <a:pt x="389" y="78"/>
                    <a:pt x="60" y="156"/>
                  </a:cubicBezTo>
                  <a:cubicBezTo>
                    <a:pt x="0" y="168"/>
                    <a:pt x="12" y="239"/>
                    <a:pt x="60" y="251"/>
                  </a:cubicBezTo>
                  <a:cubicBezTo>
                    <a:pt x="152" y="285"/>
                    <a:pt x="237" y="298"/>
                    <a:pt x="321" y="298"/>
                  </a:cubicBezTo>
                  <a:cubicBezTo>
                    <a:pt x="442" y="298"/>
                    <a:pt x="562" y="272"/>
                    <a:pt x="703" y="251"/>
                  </a:cubicBezTo>
                  <a:cubicBezTo>
                    <a:pt x="840" y="233"/>
                    <a:pt x="965" y="225"/>
                    <a:pt x="1091" y="225"/>
                  </a:cubicBezTo>
                  <a:cubicBezTo>
                    <a:pt x="1218" y="225"/>
                    <a:pt x="1346" y="233"/>
                    <a:pt x="1488" y="251"/>
                  </a:cubicBezTo>
                  <a:cubicBezTo>
                    <a:pt x="1810" y="311"/>
                    <a:pt x="2143" y="430"/>
                    <a:pt x="2465" y="478"/>
                  </a:cubicBezTo>
                  <a:cubicBezTo>
                    <a:pt x="2560" y="478"/>
                    <a:pt x="2596" y="358"/>
                    <a:pt x="2512" y="347"/>
                  </a:cubicBezTo>
                  <a:cubicBezTo>
                    <a:pt x="2155" y="275"/>
                    <a:pt x="1810" y="108"/>
                    <a:pt x="1441" y="37"/>
                  </a:cubicBezTo>
                  <a:cubicBezTo>
                    <a:pt x="1321" y="11"/>
                    <a:pt x="1197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10922;p44">
              <a:extLst>
                <a:ext uri="{FF2B5EF4-FFF2-40B4-BE49-F238E27FC236}">
                  <a16:creationId xmlns:a16="http://schemas.microsoft.com/office/drawing/2014/main" id="{0F60F4D7-E407-27DE-2917-20316D6D8A3B}"/>
                </a:ext>
              </a:extLst>
            </p:cNvPr>
            <p:cNvSpPr/>
            <p:nvPr/>
          </p:nvSpPr>
          <p:spPr>
            <a:xfrm>
              <a:off x="3294800" y="1610450"/>
              <a:ext cx="38950" cy="23575"/>
            </a:xfrm>
            <a:custGeom>
              <a:avLst/>
              <a:gdLst/>
              <a:ahLst/>
              <a:cxnLst/>
              <a:rect l="l" t="t" r="r" b="b"/>
              <a:pathLst>
                <a:path w="1558" h="943" extrusionOk="0">
                  <a:moveTo>
                    <a:pt x="1498" y="0"/>
                  </a:moveTo>
                  <a:cubicBezTo>
                    <a:pt x="1237" y="96"/>
                    <a:pt x="975" y="215"/>
                    <a:pt x="725" y="358"/>
                  </a:cubicBezTo>
                  <a:cubicBezTo>
                    <a:pt x="486" y="500"/>
                    <a:pt x="201" y="643"/>
                    <a:pt x="22" y="858"/>
                  </a:cubicBezTo>
                  <a:cubicBezTo>
                    <a:pt x="0" y="890"/>
                    <a:pt x="18" y="943"/>
                    <a:pt x="67" y="943"/>
                  </a:cubicBezTo>
                  <a:cubicBezTo>
                    <a:pt x="71" y="943"/>
                    <a:pt x="76" y="942"/>
                    <a:pt x="82" y="941"/>
                  </a:cubicBezTo>
                  <a:cubicBezTo>
                    <a:pt x="344" y="858"/>
                    <a:pt x="558" y="655"/>
                    <a:pt x="772" y="512"/>
                  </a:cubicBezTo>
                  <a:cubicBezTo>
                    <a:pt x="1010" y="346"/>
                    <a:pt x="1260" y="179"/>
                    <a:pt x="1534" y="48"/>
                  </a:cubicBezTo>
                  <a:cubicBezTo>
                    <a:pt x="1558" y="48"/>
                    <a:pt x="1534" y="0"/>
                    <a:pt x="14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10923;p44">
              <a:extLst>
                <a:ext uri="{FF2B5EF4-FFF2-40B4-BE49-F238E27FC236}">
                  <a16:creationId xmlns:a16="http://schemas.microsoft.com/office/drawing/2014/main" id="{228485D2-A6B0-EADE-4AAB-5813BCC75DA0}"/>
                </a:ext>
              </a:extLst>
            </p:cNvPr>
            <p:cNvSpPr/>
            <p:nvPr/>
          </p:nvSpPr>
          <p:spPr>
            <a:xfrm>
              <a:off x="3395650" y="1625650"/>
              <a:ext cx="34675" cy="6325"/>
            </a:xfrm>
            <a:custGeom>
              <a:avLst/>
              <a:gdLst/>
              <a:ahLst/>
              <a:cxnLst/>
              <a:rect l="l" t="t" r="r" b="b"/>
              <a:pathLst>
                <a:path w="1387" h="253" extrusionOk="0">
                  <a:moveTo>
                    <a:pt x="462" y="1"/>
                  </a:moveTo>
                  <a:cubicBezTo>
                    <a:pt x="318" y="1"/>
                    <a:pt x="175" y="11"/>
                    <a:pt x="36" y="35"/>
                  </a:cubicBezTo>
                  <a:cubicBezTo>
                    <a:pt x="1" y="35"/>
                    <a:pt x="1" y="107"/>
                    <a:pt x="36" y="107"/>
                  </a:cubicBezTo>
                  <a:cubicBezTo>
                    <a:pt x="441" y="190"/>
                    <a:pt x="858" y="142"/>
                    <a:pt x="1263" y="250"/>
                  </a:cubicBezTo>
                  <a:cubicBezTo>
                    <a:pt x="1271" y="252"/>
                    <a:pt x="1280" y="252"/>
                    <a:pt x="1287" y="252"/>
                  </a:cubicBezTo>
                  <a:cubicBezTo>
                    <a:pt x="1373" y="252"/>
                    <a:pt x="1387" y="140"/>
                    <a:pt x="1310" y="107"/>
                  </a:cubicBezTo>
                  <a:cubicBezTo>
                    <a:pt x="1040" y="43"/>
                    <a:pt x="749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10924;p44">
              <a:extLst>
                <a:ext uri="{FF2B5EF4-FFF2-40B4-BE49-F238E27FC236}">
                  <a16:creationId xmlns:a16="http://schemas.microsoft.com/office/drawing/2014/main" id="{D295CE54-6326-A63C-2D90-98E4B09F7DE9}"/>
                </a:ext>
              </a:extLst>
            </p:cNvPr>
            <p:cNvSpPr/>
            <p:nvPr/>
          </p:nvSpPr>
          <p:spPr>
            <a:xfrm>
              <a:off x="3313325" y="1633950"/>
              <a:ext cx="57350" cy="44950"/>
            </a:xfrm>
            <a:custGeom>
              <a:avLst/>
              <a:gdLst/>
              <a:ahLst/>
              <a:cxnLst/>
              <a:rect l="l" t="t" r="r" b="b"/>
              <a:pathLst>
                <a:path w="2294" h="1798" extrusionOk="0">
                  <a:moveTo>
                    <a:pt x="2222" y="1"/>
                  </a:moveTo>
                  <a:cubicBezTo>
                    <a:pt x="1341" y="108"/>
                    <a:pt x="341" y="882"/>
                    <a:pt x="19" y="1715"/>
                  </a:cubicBezTo>
                  <a:cubicBezTo>
                    <a:pt x="1" y="1753"/>
                    <a:pt x="33" y="1798"/>
                    <a:pt x="71" y="1798"/>
                  </a:cubicBezTo>
                  <a:cubicBezTo>
                    <a:pt x="82" y="1798"/>
                    <a:pt x="92" y="1795"/>
                    <a:pt x="103" y="1787"/>
                  </a:cubicBezTo>
                  <a:cubicBezTo>
                    <a:pt x="436" y="1549"/>
                    <a:pt x="650" y="1192"/>
                    <a:pt x="948" y="906"/>
                  </a:cubicBezTo>
                  <a:cubicBezTo>
                    <a:pt x="1329" y="549"/>
                    <a:pt x="1758" y="311"/>
                    <a:pt x="2234" y="120"/>
                  </a:cubicBezTo>
                  <a:cubicBezTo>
                    <a:pt x="2293" y="96"/>
                    <a:pt x="2293" y="1"/>
                    <a:pt x="22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10925;p44">
              <a:extLst>
                <a:ext uri="{FF2B5EF4-FFF2-40B4-BE49-F238E27FC236}">
                  <a16:creationId xmlns:a16="http://schemas.microsoft.com/office/drawing/2014/main" id="{AC8085A3-2258-C152-483A-A4E47C2ED03B}"/>
                </a:ext>
              </a:extLst>
            </p:cNvPr>
            <p:cNvSpPr/>
            <p:nvPr/>
          </p:nvSpPr>
          <p:spPr>
            <a:xfrm>
              <a:off x="3387325" y="1616025"/>
              <a:ext cx="41100" cy="5275"/>
            </a:xfrm>
            <a:custGeom>
              <a:avLst/>
              <a:gdLst/>
              <a:ahLst/>
              <a:cxnLst/>
              <a:rect l="l" t="t" r="r" b="b"/>
              <a:pathLst>
                <a:path w="1644" h="211" extrusionOk="0">
                  <a:moveTo>
                    <a:pt x="497" y="1"/>
                  </a:moveTo>
                  <a:cubicBezTo>
                    <a:pt x="347" y="1"/>
                    <a:pt x="197" y="11"/>
                    <a:pt x="48" y="39"/>
                  </a:cubicBezTo>
                  <a:cubicBezTo>
                    <a:pt x="0" y="51"/>
                    <a:pt x="0" y="123"/>
                    <a:pt x="48" y="135"/>
                  </a:cubicBezTo>
                  <a:cubicBezTo>
                    <a:pt x="353" y="193"/>
                    <a:pt x="662" y="211"/>
                    <a:pt x="970" y="211"/>
                  </a:cubicBezTo>
                  <a:cubicBezTo>
                    <a:pt x="1168" y="211"/>
                    <a:pt x="1365" y="203"/>
                    <a:pt x="1560" y="194"/>
                  </a:cubicBezTo>
                  <a:cubicBezTo>
                    <a:pt x="1643" y="182"/>
                    <a:pt x="1643" y="99"/>
                    <a:pt x="1560" y="75"/>
                  </a:cubicBezTo>
                  <a:cubicBezTo>
                    <a:pt x="1209" y="58"/>
                    <a:pt x="852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10926;p44">
              <a:extLst>
                <a:ext uri="{FF2B5EF4-FFF2-40B4-BE49-F238E27FC236}">
                  <a16:creationId xmlns:a16="http://schemas.microsoft.com/office/drawing/2014/main" id="{BBFC5286-B1BF-3FD5-2409-52E612A3D2DA}"/>
                </a:ext>
              </a:extLst>
            </p:cNvPr>
            <p:cNvSpPr/>
            <p:nvPr/>
          </p:nvSpPr>
          <p:spPr>
            <a:xfrm>
              <a:off x="3327275" y="1620750"/>
              <a:ext cx="40525" cy="21100"/>
            </a:xfrm>
            <a:custGeom>
              <a:avLst/>
              <a:gdLst/>
              <a:ahLst/>
              <a:cxnLst/>
              <a:rect l="l" t="t" r="r" b="b"/>
              <a:pathLst>
                <a:path w="1621" h="844" extrusionOk="0">
                  <a:moveTo>
                    <a:pt x="1542" y="1"/>
                  </a:moveTo>
                  <a:cubicBezTo>
                    <a:pt x="1535" y="1"/>
                    <a:pt x="1528" y="2"/>
                    <a:pt x="1521" y="5"/>
                  </a:cubicBezTo>
                  <a:cubicBezTo>
                    <a:pt x="1045" y="303"/>
                    <a:pt x="473" y="446"/>
                    <a:pt x="21" y="767"/>
                  </a:cubicBezTo>
                  <a:cubicBezTo>
                    <a:pt x="0" y="788"/>
                    <a:pt x="6" y="843"/>
                    <a:pt x="39" y="843"/>
                  </a:cubicBezTo>
                  <a:cubicBezTo>
                    <a:pt x="44" y="843"/>
                    <a:pt x="50" y="842"/>
                    <a:pt x="57" y="839"/>
                  </a:cubicBezTo>
                  <a:cubicBezTo>
                    <a:pt x="569" y="648"/>
                    <a:pt x="1104" y="398"/>
                    <a:pt x="1569" y="100"/>
                  </a:cubicBezTo>
                  <a:cubicBezTo>
                    <a:pt x="1621" y="69"/>
                    <a:pt x="1591" y="1"/>
                    <a:pt x="15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10927;p44">
              <a:extLst>
                <a:ext uri="{FF2B5EF4-FFF2-40B4-BE49-F238E27FC236}">
                  <a16:creationId xmlns:a16="http://schemas.microsoft.com/office/drawing/2014/main" id="{8E1C96BA-395E-415C-77B7-2F9B4189A8AC}"/>
                </a:ext>
              </a:extLst>
            </p:cNvPr>
            <p:cNvSpPr/>
            <p:nvPr/>
          </p:nvSpPr>
          <p:spPr>
            <a:xfrm>
              <a:off x="3264425" y="1599050"/>
              <a:ext cx="130525" cy="45975"/>
            </a:xfrm>
            <a:custGeom>
              <a:avLst/>
              <a:gdLst/>
              <a:ahLst/>
              <a:cxnLst/>
              <a:rect l="l" t="t" r="r" b="b"/>
              <a:pathLst>
                <a:path w="5221" h="1839" extrusionOk="0">
                  <a:moveTo>
                    <a:pt x="5149" y="1"/>
                  </a:moveTo>
                  <a:cubicBezTo>
                    <a:pt x="5143" y="1"/>
                    <a:pt x="5137" y="2"/>
                    <a:pt x="5130" y="4"/>
                  </a:cubicBezTo>
                  <a:cubicBezTo>
                    <a:pt x="4829" y="59"/>
                    <a:pt x="4528" y="68"/>
                    <a:pt x="4226" y="68"/>
                  </a:cubicBezTo>
                  <a:cubicBezTo>
                    <a:pt x="4067" y="68"/>
                    <a:pt x="3908" y="66"/>
                    <a:pt x="3749" y="66"/>
                  </a:cubicBezTo>
                  <a:cubicBezTo>
                    <a:pt x="3551" y="66"/>
                    <a:pt x="3353" y="70"/>
                    <a:pt x="3154" y="87"/>
                  </a:cubicBezTo>
                  <a:cubicBezTo>
                    <a:pt x="2713" y="135"/>
                    <a:pt x="2297" y="278"/>
                    <a:pt x="1892" y="444"/>
                  </a:cubicBezTo>
                  <a:cubicBezTo>
                    <a:pt x="1166" y="730"/>
                    <a:pt x="451" y="1040"/>
                    <a:pt x="35" y="1742"/>
                  </a:cubicBezTo>
                  <a:cubicBezTo>
                    <a:pt x="1" y="1793"/>
                    <a:pt x="39" y="1838"/>
                    <a:pt x="86" y="1838"/>
                  </a:cubicBezTo>
                  <a:cubicBezTo>
                    <a:pt x="105" y="1838"/>
                    <a:pt x="125" y="1831"/>
                    <a:pt x="142" y="1814"/>
                  </a:cubicBezTo>
                  <a:cubicBezTo>
                    <a:pt x="844" y="1230"/>
                    <a:pt x="1582" y="742"/>
                    <a:pt x="2452" y="444"/>
                  </a:cubicBezTo>
                  <a:cubicBezTo>
                    <a:pt x="3321" y="135"/>
                    <a:pt x="4261" y="302"/>
                    <a:pt x="5166" y="99"/>
                  </a:cubicBezTo>
                  <a:cubicBezTo>
                    <a:pt x="5220" y="99"/>
                    <a:pt x="5206" y="1"/>
                    <a:pt x="514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10928;p44">
              <a:extLst>
                <a:ext uri="{FF2B5EF4-FFF2-40B4-BE49-F238E27FC236}">
                  <a16:creationId xmlns:a16="http://schemas.microsoft.com/office/drawing/2014/main" id="{3537B42E-453F-F5CC-4C2A-915C17D33D16}"/>
                </a:ext>
              </a:extLst>
            </p:cNvPr>
            <p:cNvSpPr/>
            <p:nvPr/>
          </p:nvSpPr>
          <p:spPr>
            <a:xfrm>
              <a:off x="3267700" y="1596175"/>
              <a:ext cx="24400" cy="19500"/>
            </a:xfrm>
            <a:custGeom>
              <a:avLst/>
              <a:gdLst/>
              <a:ahLst/>
              <a:cxnLst/>
              <a:rect l="l" t="t" r="r" b="b"/>
              <a:pathLst>
                <a:path w="976" h="780" extrusionOk="0">
                  <a:moveTo>
                    <a:pt x="878" y="1"/>
                  </a:moveTo>
                  <a:cubicBezTo>
                    <a:pt x="867" y="1"/>
                    <a:pt x="856" y="4"/>
                    <a:pt x="844" y="12"/>
                  </a:cubicBezTo>
                  <a:cubicBezTo>
                    <a:pt x="666" y="83"/>
                    <a:pt x="487" y="190"/>
                    <a:pt x="320" y="298"/>
                  </a:cubicBezTo>
                  <a:cubicBezTo>
                    <a:pt x="177" y="417"/>
                    <a:pt x="82" y="512"/>
                    <a:pt x="11" y="690"/>
                  </a:cubicBezTo>
                  <a:cubicBezTo>
                    <a:pt x="1" y="731"/>
                    <a:pt x="33" y="779"/>
                    <a:pt x="72" y="779"/>
                  </a:cubicBezTo>
                  <a:cubicBezTo>
                    <a:pt x="79" y="779"/>
                    <a:pt x="87" y="778"/>
                    <a:pt x="94" y="774"/>
                  </a:cubicBezTo>
                  <a:cubicBezTo>
                    <a:pt x="392" y="595"/>
                    <a:pt x="606" y="309"/>
                    <a:pt x="916" y="131"/>
                  </a:cubicBezTo>
                  <a:cubicBezTo>
                    <a:pt x="976" y="91"/>
                    <a:pt x="935" y="1"/>
                    <a:pt x="8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10929;p44">
              <a:extLst>
                <a:ext uri="{FF2B5EF4-FFF2-40B4-BE49-F238E27FC236}">
                  <a16:creationId xmlns:a16="http://schemas.microsoft.com/office/drawing/2014/main" id="{69E38C4D-CA54-4397-91EA-9DEAE6ABC927}"/>
                </a:ext>
              </a:extLst>
            </p:cNvPr>
            <p:cNvSpPr/>
            <p:nvPr/>
          </p:nvSpPr>
          <p:spPr>
            <a:xfrm>
              <a:off x="3364775" y="1631200"/>
              <a:ext cx="83875" cy="32000"/>
            </a:xfrm>
            <a:custGeom>
              <a:avLst/>
              <a:gdLst/>
              <a:ahLst/>
              <a:cxnLst/>
              <a:rect l="l" t="t" r="r" b="b"/>
              <a:pathLst>
                <a:path w="3355" h="1280" extrusionOk="0">
                  <a:moveTo>
                    <a:pt x="2388" y="0"/>
                  </a:moveTo>
                  <a:cubicBezTo>
                    <a:pt x="1496" y="0"/>
                    <a:pt x="517" y="473"/>
                    <a:pt x="45" y="1159"/>
                  </a:cubicBezTo>
                  <a:cubicBezTo>
                    <a:pt x="1" y="1214"/>
                    <a:pt x="59" y="1279"/>
                    <a:pt x="115" y="1279"/>
                  </a:cubicBezTo>
                  <a:cubicBezTo>
                    <a:pt x="119" y="1279"/>
                    <a:pt x="124" y="1279"/>
                    <a:pt x="128" y="1278"/>
                  </a:cubicBezTo>
                  <a:cubicBezTo>
                    <a:pt x="616" y="1111"/>
                    <a:pt x="1033" y="778"/>
                    <a:pt x="1533" y="623"/>
                  </a:cubicBezTo>
                  <a:cubicBezTo>
                    <a:pt x="2081" y="444"/>
                    <a:pt x="2605" y="421"/>
                    <a:pt x="3164" y="409"/>
                  </a:cubicBezTo>
                  <a:cubicBezTo>
                    <a:pt x="3283" y="409"/>
                    <a:pt x="3355" y="230"/>
                    <a:pt x="3236" y="170"/>
                  </a:cubicBezTo>
                  <a:cubicBezTo>
                    <a:pt x="2978" y="54"/>
                    <a:pt x="2688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10930;p44">
              <a:extLst>
                <a:ext uri="{FF2B5EF4-FFF2-40B4-BE49-F238E27FC236}">
                  <a16:creationId xmlns:a16="http://schemas.microsoft.com/office/drawing/2014/main" id="{4CEE7FE6-E67C-0B40-7BB5-DCD57ECAF594}"/>
                </a:ext>
              </a:extLst>
            </p:cNvPr>
            <p:cNvSpPr/>
            <p:nvPr/>
          </p:nvSpPr>
          <p:spPr>
            <a:xfrm>
              <a:off x="3409775" y="1650500"/>
              <a:ext cx="35300" cy="10675"/>
            </a:xfrm>
            <a:custGeom>
              <a:avLst/>
              <a:gdLst/>
              <a:ahLst/>
              <a:cxnLst/>
              <a:rect l="l" t="t" r="r" b="b"/>
              <a:pathLst>
                <a:path w="1412" h="427" extrusionOk="0">
                  <a:moveTo>
                    <a:pt x="992" y="1"/>
                  </a:moveTo>
                  <a:cubicBezTo>
                    <a:pt x="649" y="1"/>
                    <a:pt x="309" y="117"/>
                    <a:pt x="43" y="339"/>
                  </a:cubicBezTo>
                  <a:cubicBezTo>
                    <a:pt x="1" y="360"/>
                    <a:pt x="32" y="427"/>
                    <a:pt x="81" y="427"/>
                  </a:cubicBezTo>
                  <a:cubicBezTo>
                    <a:pt x="88" y="427"/>
                    <a:pt x="95" y="425"/>
                    <a:pt x="102" y="422"/>
                  </a:cubicBezTo>
                  <a:cubicBezTo>
                    <a:pt x="451" y="313"/>
                    <a:pt x="734" y="153"/>
                    <a:pt x="1089" y="153"/>
                  </a:cubicBezTo>
                  <a:cubicBezTo>
                    <a:pt x="1158" y="153"/>
                    <a:pt x="1229" y="159"/>
                    <a:pt x="1305" y="172"/>
                  </a:cubicBezTo>
                  <a:cubicBezTo>
                    <a:pt x="1376" y="172"/>
                    <a:pt x="1412" y="53"/>
                    <a:pt x="1341" y="41"/>
                  </a:cubicBezTo>
                  <a:cubicBezTo>
                    <a:pt x="1226" y="14"/>
                    <a:pt x="1109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10931;p44">
              <a:extLst>
                <a:ext uri="{FF2B5EF4-FFF2-40B4-BE49-F238E27FC236}">
                  <a16:creationId xmlns:a16="http://schemas.microsoft.com/office/drawing/2014/main" id="{0854AF75-7000-0B14-C5FD-5FBF28CB830A}"/>
                </a:ext>
              </a:extLst>
            </p:cNvPr>
            <p:cNvSpPr/>
            <p:nvPr/>
          </p:nvSpPr>
          <p:spPr>
            <a:xfrm>
              <a:off x="3419525" y="1667000"/>
              <a:ext cx="24075" cy="12700"/>
            </a:xfrm>
            <a:custGeom>
              <a:avLst/>
              <a:gdLst/>
              <a:ahLst/>
              <a:cxnLst/>
              <a:rect l="l" t="t" r="r" b="b"/>
              <a:pathLst>
                <a:path w="963" h="508" extrusionOk="0">
                  <a:moveTo>
                    <a:pt x="867" y="1"/>
                  </a:moveTo>
                  <a:cubicBezTo>
                    <a:pt x="570" y="1"/>
                    <a:pt x="129" y="143"/>
                    <a:pt x="10" y="441"/>
                  </a:cubicBezTo>
                  <a:cubicBezTo>
                    <a:pt x="0" y="470"/>
                    <a:pt x="38" y="507"/>
                    <a:pt x="65" y="507"/>
                  </a:cubicBezTo>
                  <a:cubicBezTo>
                    <a:pt x="71" y="507"/>
                    <a:pt x="77" y="505"/>
                    <a:pt x="81" y="501"/>
                  </a:cubicBezTo>
                  <a:cubicBezTo>
                    <a:pt x="200" y="417"/>
                    <a:pt x="308" y="298"/>
                    <a:pt x="439" y="239"/>
                  </a:cubicBezTo>
                  <a:cubicBezTo>
                    <a:pt x="570" y="179"/>
                    <a:pt x="724" y="155"/>
                    <a:pt x="867" y="155"/>
                  </a:cubicBezTo>
                  <a:cubicBezTo>
                    <a:pt x="962" y="155"/>
                    <a:pt x="962" y="1"/>
                    <a:pt x="8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10932;p44">
              <a:extLst>
                <a:ext uri="{FF2B5EF4-FFF2-40B4-BE49-F238E27FC236}">
                  <a16:creationId xmlns:a16="http://schemas.microsoft.com/office/drawing/2014/main" id="{34D3AAB5-FF6A-E2CE-0276-6EB5E182E46C}"/>
                </a:ext>
              </a:extLst>
            </p:cNvPr>
            <p:cNvSpPr/>
            <p:nvPr/>
          </p:nvSpPr>
          <p:spPr>
            <a:xfrm>
              <a:off x="3429875" y="1682725"/>
              <a:ext cx="23750" cy="24175"/>
            </a:xfrm>
            <a:custGeom>
              <a:avLst/>
              <a:gdLst/>
              <a:ahLst/>
              <a:cxnLst/>
              <a:rect l="l" t="t" r="r" b="b"/>
              <a:pathLst>
                <a:path w="950" h="967" extrusionOk="0">
                  <a:moveTo>
                    <a:pt x="829" y="1"/>
                  </a:moveTo>
                  <a:cubicBezTo>
                    <a:pt x="799" y="1"/>
                    <a:pt x="770" y="16"/>
                    <a:pt x="751" y="50"/>
                  </a:cubicBezTo>
                  <a:cubicBezTo>
                    <a:pt x="656" y="205"/>
                    <a:pt x="501" y="348"/>
                    <a:pt x="358" y="479"/>
                  </a:cubicBezTo>
                  <a:cubicBezTo>
                    <a:pt x="239" y="586"/>
                    <a:pt x="36" y="705"/>
                    <a:pt x="13" y="884"/>
                  </a:cubicBezTo>
                  <a:cubicBezTo>
                    <a:pt x="1" y="943"/>
                    <a:pt x="36" y="967"/>
                    <a:pt x="96" y="967"/>
                  </a:cubicBezTo>
                  <a:cubicBezTo>
                    <a:pt x="275" y="943"/>
                    <a:pt x="441" y="741"/>
                    <a:pt x="572" y="622"/>
                  </a:cubicBezTo>
                  <a:cubicBezTo>
                    <a:pt x="727" y="491"/>
                    <a:pt x="846" y="324"/>
                    <a:pt x="918" y="145"/>
                  </a:cubicBezTo>
                  <a:cubicBezTo>
                    <a:pt x="950" y="65"/>
                    <a:pt x="889" y="1"/>
                    <a:pt x="8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10933;p44">
              <a:extLst>
                <a:ext uri="{FF2B5EF4-FFF2-40B4-BE49-F238E27FC236}">
                  <a16:creationId xmlns:a16="http://schemas.microsoft.com/office/drawing/2014/main" id="{EA2A6468-1001-64A5-06EA-2E8A5CDE4B7F}"/>
                </a:ext>
              </a:extLst>
            </p:cNvPr>
            <p:cNvSpPr/>
            <p:nvPr/>
          </p:nvSpPr>
          <p:spPr>
            <a:xfrm>
              <a:off x="3455925" y="1707175"/>
              <a:ext cx="5825" cy="5925"/>
            </a:xfrm>
            <a:custGeom>
              <a:avLst/>
              <a:gdLst/>
              <a:ahLst/>
              <a:cxnLst/>
              <a:rect l="l" t="t" r="r" b="b"/>
              <a:pathLst>
                <a:path w="233" h="237" extrusionOk="0">
                  <a:moveTo>
                    <a:pt x="112" y="1"/>
                  </a:moveTo>
                  <a:cubicBezTo>
                    <a:pt x="54" y="1"/>
                    <a:pt x="1" y="37"/>
                    <a:pt x="30" y="108"/>
                  </a:cubicBezTo>
                  <a:cubicBezTo>
                    <a:pt x="42" y="156"/>
                    <a:pt x="42" y="203"/>
                    <a:pt x="90" y="227"/>
                  </a:cubicBezTo>
                  <a:cubicBezTo>
                    <a:pt x="96" y="233"/>
                    <a:pt x="111" y="236"/>
                    <a:pt x="126" y="236"/>
                  </a:cubicBezTo>
                  <a:cubicBezTo>
                    <a:pt x="140" y="236"/>
                    <a:pt x="155" y="233"/>
                    <a:pt x="161" y="227"/>
                  </a:cubicBezTo>
                  <a:cubicBezTo>
                    <a:pt x="185" y="203"/>
                    <a:pt x="209" y="156"/>
                    <a:pt x="221" y="108"/>
                  </a:cubicBezTo>
                  <a:cubicBezTo>
                    <a:pt x="233" y="37"/>
                    <a:pt x="170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10934;p44">
              <a:extLst>
                <a:ext uri="{FF2B5EF4-FFF2-40B4-BE49-F238E27FC236}">
                  <a16:creationId xmlns:a16="http://schemas.microsoft.com/office/drawing/2014/main" id="{54A077BC-A6E7-DBDD-ABF3-EE1F09B13735}"/>
                </a:ext>
              </a:extLst>
            </p:cNvPr>
            <p:cNvSpPr/>
            <p:nvPr/>
          </p:nvSpPr>
          <p:spPr>
            <a:xfrm>
              <a:off x="3402650" y="1651150"/>
              <a:ext cx="41075" cy="21050"/>
            </a:xfrm>
            <a:custGeom>
              <a:avLst/>
              <a:gdLst/>
              <a:ahLst/>
              <a:cxnLst/>
              <a:rect l="l" t="t" r="r" b="b"/>
              <a:pathLst>
                <a:path w="1643" h="842" extrusionOk="0">
                  <a:moveTo>
                    <a:pt x="1563" y="1"/>
                  </a:moveTo>
                  <a:cubicBezTo>
                    <a:pt x="1556" y="1"/>
                    <a:pt x="1549" y="2"/>
                    <a:pt x="1542" y="4"/>
                  </a:cubicBezTo>
                  <a:cubicBezTo>
                    <a:pt x="1292" y="27"/>
                    <a:pt x="1054" y="99"/>
                    <a:pt x="816" y="218"/>
                  </a:cubicBezTo>
                  <a:cubicBezTo>
                    <a:pt x="554" y="361"/>
                    <a:pt x="232" y="492"/>
                    <a:pt x="42" y="718"/>
                  </a:cubicBezTo>
                  <a:cubicBezTo>
                    <a:pt x="0" y="770"/>
                    <a:pt x="32" y="841"/>
                    <a:pt x="89" y="841"/>
                  </a:cubicBezTo>
                  <a:cubicBezTo>
                    <a:pt x="97" y="841"/>
                    <a:pt x="105" y="840"/>
                    <a:pt x="113" y="837"/>
                  </a:cubicBezTo>
                  <a:cubicBezTo>
                    <a:pt x="637" y="694"/>
                    <a:pt x="1042" y="277"/>
                    <a:pt x="1566" y="134"/>
                  </a:cubicBezTo>
                  <a:cubicBezTo>
                    <a:pt x="1643" y="124"/>
                    <a:pt x="1639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10935;p44">
              <a:extLst>
                <a:ext uri="{FF2B5EF4-FFF2-40B4-BE49-F238E27FC236}">
                  <a16:creationId xmlns:a16="http://schemas.microsoft.com/office/drawing/2014/main" id="{1FB60137-3F00-9F49-9870-2E2A2E18693B}"/>
                </a:ext>
              </a:extLst>
            </p:cNvPr>
            <p:cNvSpPr/>
            <p:nvPr/>
          </p:nvSpPr>
          <p:spPr>
            <a:xfrm>
              <a:off x="3371425" y="1637125"/>
              <a:ext cx="31725" cy="16775"/>
            </a:xfrm>
            <a:custGeom>
              <a:avLst/>
              <a:gdLst/>
              <a:ahLst/>
              <a:cxnLst/>
              <a:rect l="l" t="t" r="r" b="b"/>
              <a:pathLst>
                <a:path w="1269" h="671" extrusionOk="0">
                  <a:moveTo>
                    <a:pt x="1120" y="0"/>
                  </a:moveTo>
                  <a:cubicBezTo>
                    <a:pt x="1110" y="0"/>
                    <a:pt x="1099" y="2"/>
                    <a:pt x="1089" y="5"/>
                  </a:cubicBezTo>
                  <a:cubicBezTo>
                    <a:pt x="708" y="172"/>
                    <a:pt x="291" y="279"/>
                    <a:pt x="29" y="588"/>
                  </a:cubicBezTo>
                  <a:cubicBezTo>
                    <a:pt x="1" y="626"/>
                    <a:pt x="24" y="671"/>
                    <a:pt x="59" y="671"/>
                  </a:cubicBezTo>
                  <a:cubicBezTo>
                    <a:pt x="68" y="671"/>
                    <a:pt x="78" y="667"/>
                    <a:pt x="88" y="660"/>
                  </a:cubicBezTo>
                  <a:cubicBezTo>
                    <a:pt x="446" y="469"/>
                    <a:pt x="803" y="338"/>
                    <a:pt x="1160" y="172"/>
                  </a:cubicBezTo>
                  <a:cubicBezTo>
                    <a:pt x="1268" y="150"/>
                    <a:pt x="1219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10936;p44">
              <a:extLst>
                <a:ext uri="{FF2B5EF4-FFF2-40B4-BE49-F238E27FC236}">
                  <a16:creationId xmlns:a16="http://schemas.microsoft.com/office/drawing/2014/main" id="{B7CFC8E3-23EE-7B8A-6804-52B81F93CEB2}"/>
                </a:ext>
              </a:extLst>
            </p:cNvPr>
            <p:cNvSpPr/>
            <p:nvPr/>
          </p:nvSpPr>
          <p:spPr>
            <a:xfrm>
              <a:off x="3369750" y="1618400"/>
              <a:ext cx="39175" cy="7850"/>
            </a:xfrm>
            <a:custGeom>
              <a:avLst/>
              <a:gdLst/>
              <a:ahLst/>
              <a:cxnLst/>
              <a:rect l="l" t="t" r="r" b="b"/>
              <a:pathLst>
                <a:path w="1567" h="314" extrusionOk="0">
                  <a:moveTo>
                    <a:pt x="1307" y="1"/>
                  </a:moveTo>
                  <a:cubicBezTo>
                    <a:pt x="1169" y="1"/>
                    <a:pt x="1031" y="23"/>
                    <a:pt x="882" y="40"/>
                  </a:cubicBezTo>
                  <a:cubicBezTo>
                    <a:pt x="596" y="87"/>
                    <a:pt x="334" y="123"/>
                    <a:pt x="60" y="194"/>
                  </a:cubicBezTo>
                  <a:cubicBezTo>
                    <a:pt x="24" y="206"/>
                    <a:pt x="1" y="278"/>
                    <a:pt x="60" y="290"/>
                  </a:cubicBezTo>
                  <a:cubicBezTo>
                    <a:pt x="134" y="306"/>
                    <a:pt x="207" y="313"/>
                    <a:pt x="281" y="313"/>
                  </a:cubicBezTo>
                  <a:cubicBezTo>
                    <a:pt x="637" y="313"/>
                    <a:pt x="988" y="151"/>
                    <a:pt x="1345" y="151"/>
                  </a:cubicBezTo>
                  <a:cubicBezTo>
                    <a:pt x="1389" y="151"/>
                    <a:pt x="1433" y="153"/>
                    <a:pt x="1477" y="159"/>
                  </a:cubicBezTo>
                  <a:cubicBezTo>
                    <a:pt x="1482" y="160"/>
                    <a:pt x="1487" y="161"/>
                    <a:pt x="1492" y="161"/>
                  </a:cubicBezTo>
                  <a:cubicBezTo>
                    <a:pt x="1551" y="161"/>
                    <a:pt x="1566" y="27"/>
                    <a:pt x="1489" y="16"/>
                  </a:cubicBezTo>
                  <a:cubicBezTo>
                    <a:pt x="1427" y="5"/>
                    <a:pt x="1367" y="1"/>
                    <a:pt x="13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10937;p44">
              <a:extLst>
                <a:ext uri="{FF2B5EF4-FFF2-40B4-BE49-F238E27FC236}">
                  <a16:creationId xmlns:a16="http://schemas.microsoft.com/office/drawing/2014/main" id="{E7747F44-2839-63C3-998B-06D7B754075F}"/>
                </a:ext>
              </a:extLst>
            </p:cNvPr>
            <p:cNvSpPr/>
            <p:nvPr/>
          </p:nvSpPr>
          <p:spPr>
            <a:xfrm>
              <a:off x="3397425" y="1613475"/>
              <a:ext cx="24350" cy="9800"/>
            </a:xfrm>
            <a:custGeom>
              <a:avLst/>
              <a:gdLst/>
              <a:ahLst/>
              <a:cxnLst/>
              <a:rect l="l" t="t" r="r" b="b"/>
              <a:pathLst>
                <a:path w="974" h="392" extrusionOk="0">
                  <a:moveTo>
                    <a:pt x="842" y="18"/>
                  </a:moveTo>
                  <a:cubicBezTo>
                    <a:pt x="842" y="18"/>
                    <a:pt x="841" y="19"/>
                    <a:pt x="839" y="23"/>
                  </a:cubicBezTo>
                  <a:lnTo>
                    <a:pt x="839" y="23"/>
                  </a:lnTo>
                  <a:cubicBezTo>
                    <a:pt x="842" y="21"/>
                    <a:pt x="843" y="18"/>
                    <a:pt x="842" y="18"/>
                  </a:cubicBezTo>
                  <a:close/>
                  <a:moveTo>
                    <a:pt x="894" y="1"/>
                  </a:moveTo>
                  <a:cubicBezTo>
                    <a:pt x="872" y="1"/>
                    <a:pt x="851" y="10"/>
                    <a:pt x="834" y="34"/>
                  </a:cubicBezTo>
                  <a:cubicBezTo>
                    <a:pt x="836" y="29"/>
                    <a:pt x="838" y="25"/>
                    <a:pt x="839" y="23"/>
                  </a:cubicBezTo>
                  <a:lnTo>
                    <a:pt x="839" y="23"/>
                  </a:lnTo>
                  <a:cubicBezTo>
                    <a:pt x="837" y="24"/>
                    <a:pt x="835" y="25"/>
                    <a:pt x="832" y="25"/>
                  </a:cubicBezTo>
                  <a:cubicBezTo>
                    <a:pt x="829" y="25"/>
                    <a:pt x="826" y="24"/>
                    <a:pt x="822" y="22"/>
                  </a:cubicBezTo>
                  <a:lnTo>
                    <a:pt x="727" y="22"/>
                  </a:lnTo>
                  <a:cubicBezTo>
                    <a:pt x="656" y="34"/>
                    <a:pt x="584" y="58"/>
                    <a:pt x="501" y="82"/>
                  </a:cubicBezTo>
                  <a:cubicBezTo>
                    <a:pt x="346" y="117"/>
                    <a:pt x="180" y="165"/>
                    <a:pt x="49" y="272"/>
                  </a:cubicBezTo>
                  <a:cubicBezTo>
                    <a:pt x="1" y="320"/>
                    <a:pt x="49" y="391"/>
                    <a:pt x="84" y="391"/>
                  </a:cubicBezTo>
                  <a:cubicBezTo>
                    <a:pt x="299" y="391"/>
                    <a:pt x="501" y="332"/>
                    <a:pt x="703" y="260"/>
                  </a:cubicBezTo>
                  <a:cubicBezTo>
                    <a:pt x="775" y="225"/>
                    <a:pt x="953" y="165"/>
                    <a:pt x="965" y="58"/>
                  </a:cubicBezTo>
                  <a:cubicBezTo>
                    <a:pt x="973" y="34"/>
                    <a:pt x="935" y="1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10938;p44">
              <a:extLst>
                <a:ext uri="{FF2B5EF4-FFF2-40B4-BE49-F238E27FC236}">
                  <a16:creationId xmlns:a16="http://schemas.microsoft.com/office/drawing/2014/main" id="{399A64EF-8CF2-1F17-670B-11FA8978883E}"/>
                </a:ext>
              </a:extLst>
            </p:cNvPr>
            <p:cNvSpPr/>
            <p:nvPr/>
          </p:nvSpPr>
          <p:spPr>
            <a:xfrm>
              <a:off x="3356050" y="1585475"/>
              <a:ext cx="104325" cy="106650"/>
            </a:xfrm>
            <a:custGeom>
              <a:avLst/>
              <a:gdLst/>
              <a:ahLst/>
              <a:cxnLst/>
              <a:rect l="l" t="t" r="r" b="b"/>
              <a:pathLst>
                <a:path w="4173" h="4266" extrusionOk="0">
                  <a:moveTo>
                    <a:pt x="444" y="1"/>
                  </a:moveTo>
                  <a:cubicBezTo>
                    <a:pt x="314" y="1"/>
                    <a:pt x="185" y="22"/>
                    <a:pt x="61" y="71"/>
                  </a:cubicBezTo>
                  <a:cubicBezTo>
                    <a:pt x="1" y="83"/>
                    <a:pt x="1" y="154"/>
                    <a:pt x="61" y="190"/>
                  </a:cubicBezTo>
                  <a:cubicBezTo>
                    <a:pt x="549" y="380"/>
                    <a:pt x="1025" y="404"/>
                    <a:pt x="1489" y="726"/>
                  </a:cubicBezTo>
                  <a:cubicBezTo>
                    <a:pt x="1906" y="999"/>
                    <a:pt x="2263" y="1345"/>
                    <a:pt x="2597" y="1738"/>
                  </a:cubicBezTo>
                  <a:cubicBezTo>
                    <a:pt x="3216" y="2476"/>
                    <a:pt x="3692" y="3345"/>
                    <a:pt x="4061" y="4238"/>
                  </a:cubicBezTo>
                  <a:cubicBezTo>
                    <a:pt x="4069" y="4257"/>
                    <a:pt x="4084" y="4265"/>
                    <a:pt x="4100" y="4265"/>
                  </a:cubicBezTo>
                  <a:cubicBezTo>
                    <a:pt x="4134" y="4265"/>
                    <a:pt x="4172" y="4230"/>
                    <a:pt x="4156" y="4190"/>
                  </a:cubicBezTo>
                  <a:cubicBezTo>
                    <a:pt x="3763" y="3178"/>
                    <a:pt x="3251" y="2178"/>
                    <a:pt x="2549" y="1345"/>
                  </a:cubicBezTo>
                  <a:cubicBezTo>
                    <a:pt x="2098" y="822"/>
                    <a:pt x="1243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10939;p44">
              <a:extLst>
                <a:ext uri="{FF2B5EF4-FFF2-40B4-BE49-F238E27FC236}">
                  <a16:creationId xmlns:a16="http://schemas.microsoft.com/office/drawing/2014/main" id="{7026A347-B867-A097-D979-9056B9321A17}"/>
                </a:ext>
              </a:extLst>
            </p:cNvPr>
            <p:cNvSpPr/>
            <p:nvPr/>
          </p:nvSpPr>
          <p:spPr>
            <a:xfrm>
              <a:off x="3335525" y="1588750"/>
              <a:ext cx="117000" cy="120700"/>
            </a:xfrm>
            <a:custGeom>
              <a:avLst/>
              <a:gdLst/>
              <a:ahLst/>
              <a:cxnLst/>
              <a:rect l="l" t="t" r="r" b="b"/>
              <a:pathLst>
                <a:path w="4680" h="4828" extrusionOk="0">
                  <a:moveTo>
                    <a:pt x="320" y="1"/>
                  </a:moveTo>
                  <a:cubicBezTo>
                    <a:pt x="260" y="1"/>
                    <a:pt x="202" y="4"/>
                    <a:pt x="143" y="11"/>
                  </a:cubicBezTo>
                  <a:cubicBezTo>
                    <a:pt x="60" y="23"/>
                    <a:pt x="0" y="130"/>
                    <a:pt x="96" y="178"/>
                  </a:cubicBezTo>
                  <a:cubicBezTo>
                    <a:pt x="501" y="416"/>
                    <a:pt x="953" y="511"/>
                    <a:pt x="1370" y="737"/>
                  </a:cubicBezTo>
                  <a:cubicBezTo>
                    <a:pt x="1905" y="1023"/>
                    <a:pt x="2406" y="1368"/>
                    <a:pt x="2846" y="1761"/>
                  </a:cubicBezTo>
                  <a:cubicBezTo>
                    <a:pt x="3715" y="2535"/>
                    <a:pt x="4501" y="3571"/>
                    <a:pt x="4525" y="4774"/>
                  </a:cubicBezTo>
                  <a:cubicBezTo>
                    <a:pt x="4537" y="4809"/>
                    <a:pt x="4572" y="4827"/>
                    <a:pt x="4605" y="4827"/>
                  </a:cubicBezTo>
                  <a:cubicBezTo>
                    <a:pt x="4638" y="4827"/>
                    <a:pt x="4668" y="4809"/>
                    <a:pt x="4668" y="4774"/>
                  </a:cubicBezTo>
                  <a:cubicBezTo>
                    <a:pt x="4680" y="3595"/>
                    <a:pt x="3977" y="2535"/>
                    <a:pt x="3191" y="1726"/>
                  </a:cubicBezTo>
                  <a:cubicBezTo>
                    <a:pt x="2527" y="1050"/>
                    <a:pt x="1361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10940;p44">
              <a:extLst>
                <a:ext uri="{FF2B5EF4-FFF2-40B4-BE49-F238E27FC236}">
                  <a16:creationId xmlns:a16="http://schemas.microsoft.com/office/drawing/2014/main" id="{67220259-D0F0-01FC-6440-21DEF978A087}"/>
                </a:ext>
              </a:extLst>
            </p:cNvPr>
            <p:cNvSpPr/>
            <p:nvPr/>
          </p:nvSpPr>
          <p:spPr>
            <a:xfrm>
              <a:off x="3320950" y="1606800"/>
              <a:ext cx="98325" cy="72325"/>
            </a:xfrm>
            <a:custGeom>
              <a:avLst/>
              <a:gdLst/>
              <a:ahLst/>
              <a:cxnLst/>
              <a:rect l="l" t="t" r="r" b="b"/>
              <a:pathLst>
                <a:path w="3933" h="2893" extrusionOk="0">
                  <a:moveTo>
                    <a:pt x="140" y="1"/>
                  </a:moveTo>
                  <a:cubicBezTo>
                    <a:pt x="105" y="1"/>
                    <a:pt x="70" y="2"/>
                    <a:pt x="36" y="3"/>
                  </a:cubicBezTo>
                  <a:cubicBezTo>
                    <a:pt x="0" y="3"/>
                    <a:pt x="0" y="27"/>
                    <a:pt x="36" y="51"/>
                  </a:cubicBezTo>
                  <a:cubicBezTo>
                    <a:pt x="1357" y="349"/>
                    <a:pt x="3536" y="1337"/>
                    <a:pt x="3786" y="2849"/>
                  </a:cubicBezTo>
                  <a:cubicBezTo>
                    <a:pt x="3786" y="2880"/>
                    <a:pt x="3807" y="2893"/>
                    <a:pt x="3832" y="2893"/>
                  </a:cubicBezTo>
                  <a:cubicBezTo>
                    <a:pt x="3876" y="2893"/>
                    <a:pt x="3932" y="2854"/>
                    <a:pt x="3917" y="2801"/>
                  </a:cubicBezTo>
                  <a:cubicBezTo>
                    <a:pt x="3627" y="1396"/>
                    <a:pt x="1567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10941;p44">
              <a:extLst>
                <a:ext uri="{FF2B5EF4-FFF2-40B4-BE49-F238E27FC236}">
                  <a16:creationId xmlns:a16="http://schemas.microsoft.com/office/drawing/2014/main" id="{4CD295EF-F883-845F-0043-CE7A4419337D}"/>
                </a:ext>
              </a:extLst>
            </p:cNvPr>
            <p:cNvSpPr/>
            <p:nvPr/>
          </p:nvSpPr>
          <p:spPr>
            <a:xfrm>
              <a:off x="3301300" y="1561600"/>
              <a:ext cx="85925" cy="50400"/>
            </a:xfrm>
            <a:custGeom>
              <a:avLst/>
              <a:gdLst/>
              <a:ahLst/>
              <a:cxnLst/>
              <a:rect l="l" t="t" r="r" b="b"/>
              <a:pathLst>
                <a:path w="3437" h="2016" extrusionOk="0">
                  <a:moveTo>
                    <a:pt x="363" y="0"/>
                  </a:moveTo>
                  <a:cubicBezTo>
                    <a:pt x="267" y="0"/>
                    <a:pt x="174" y="5"/>
                    <a:pt x="84" y="14"/>
                  </a:cubicBezTo>
                  <a:cubicBezTo>
                    <a:pt x="24" y="14"/>
                    <a:pt x="0" y="97"/>
                    <a:pt x="60" y="109"/>
                  </a:cubicBezTo>
                  <a:cubicBezTo>
                    <a:pt x="1179" y="359"/>
                    <a:pt x="2965" y="645"/>
                    <a:pt x="3274" y="1954"/>
                  </a:cubicBezTo>
                  <a:cubicBezTo>
                    <a:pt x="3284" y="1997"/>
                    <a:pt x="3313" y="2016"/>
                    <a:pt x="3343" y="2016"/>
                  </a:cubicBezTo>
                  <a:cubicBezTo>
                    <a:pt x="3388" y="2016"/>
                    <a:pt x="3436" y="1976"/>
                    <a:pt x="3429" y="1919"/>
                  </a:cubicBezTo>
                  <a:cubicBezTo>
                    <a:pt x="3154" y="684"/>
                    <a:pt x="1561" y="0"/>
                    <a:pt x="3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10942;p44">
              <a:extLst>
                <a:ext uri="{FF2B5EF4-FFF2-40B4-BE49-F238E27FC236}">
                  <a16:creationId xmlns:a16="http://schemas.microsoft.com/office/drawing/2014/main" id="{9AA179ED-48E2-C126-07F0-4C6B50711363}"/>
                </a:ext>
              </a:extLst>
            </p:cNvPr>
            <p:cNvSpPr/>
            <p:nvPr/>
          </p:nvSpPr>
          <p:spPr>
            <a:xfrm>
              <a:off x="3290875" y="1578175"/>
              <a:ext cx="74150" cy="23600"/>
            </a:xfrm>
            <a:custGeom>
              <a:avLst/>
              <a:gdLst/>
              <a:ahLst/>
              <a:cxnLst/>
              <a:rect l="l" t="t" r="r" b="b"/>
              <a:pathLst>
                <a:path w="2966" h="944" extrusionOk="0">
                  <a:moveTo>
                    <a:pt x="787" y="0"/>
                  </a:moveTo>
                  <a:cubicBezTo>
                    <a:pt x="531" y="0"/>
                    <a:pt x="277" y="55"/>
                    <a:pt x="36" y="184"/>
                  </a:cubicBezTo>
                  <a:cubicBezTo>
                    <a:pt x="1" y="196"/>
                    <a:pt x="24" y="244"/>
                    <a:pt x="48" y="244"/>
                  </a:cubicBezTo>
                  <a:cubicBezTo>
                    <a:pt x="157" y="233"/>
                    <a:pt x="265" y="228"/>
                    <a:pt x="372" y="228"/>
                  </a:cubicBezTo>
                  <a:cubicBezTo>
                    <a:pt x="1255" y="228"/>
                    <a:pt x="2064" y="562"/>
                    <a:pt x="2882" y="934"/>
                  </a:cubicBezTo>
                  <a:cubicBezTo>
                    <a:pt x="2893" y="941"/>
                    <a:pt x="2904" y="944"/>
                    <a:pt x="2913" y="944"/>
                  </a:cubicBezTo>
                  <a:cubicBezTo>
                    <a:pt x="2952" y="944"/>
                    <a:pt x="2966" y="892"/>
                    <a:pt x="2918" y="863"/>
                  </a:cubicBezTo>
                  <a:cubicBezTo>
                    <a:pt x="2331" y="471"/>
                    <a:pt x="1544" y="0"/>
                    <a:pt x="7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10943;p44">
              <a:extLst>
                <a:ext uri="{FF2B5EF4-FFF2-40B4-BE49-F238E27FC236}">
                  <a16:creationId xmlns:a16="http://schemas.microsoft.com/office/drawing/2014/main" id="{782A21BC-A6C7-6DFB-3979-AE3628B13D62}"/>
                </a:ext>
              </a:extLst>
            </p:cNvPr>
            <p:cNvSpPr/>
            <p:nvPr/>
          </p:nvSpPr>
          <p:spPr>
            <a:xfrm>
              <a:off x="3257250" y="1590575"/>
              <a:ext cx="90650" cy="24425"/>
            </a:xfrm>
            <a:custGeom>
              <a:avLst/>
              <a:gdLst/>
              <a:ahLst/>
              <a:cxnLst/>
              <a:rect l="l" t="t" r="r" b="b"/>
              <a:pathLst>
                <a:path w="3626" h="977" extrusionOk="0">
                  <a:moveTo>
                    <a:pt x="915" y="0"/>
                  </a:moveTo>
                  <a:cubicBezTo>
                    <a:pt x="622" y="0"/>
                    <a:pt x="328" y="33"/>
                    <a:pt x="36" y="105"/>
                  </a:cubicBezTo>
                  <a:cubicBezTo>
                    <a:pt x="0" y="117"/>
                    <a:pt x="12" y="176"/>
                    <a:pt x="60" y="176"/>
                  </a:cubicBezTo>
                  <a:cubicBezTo>
                    <a:pt x="183" y="169"/>
                    <a:pt x="307" y="165"/>
                    <a:pt x="430" y="165"/>
                  </a:cubicBezTo>
                  <a:cubicBezTo>
                    <a:pt x="1489" y="165"/>
                    <a:pt x="2514" y="439"/>
                    <a:pt x="3453" y="962"/>
                  </a:cubicBezTo>
                  <a:cubicBezTo>
                    <a:pt x="3469" y="972"/>
                    <a:pt x="3485" y="976"/>
                    <a:pt x="3500" y="976"/>
                  </a:cubicBezTo>
                  <a:cubicBezTo>
                    <a:pt x="3574" y="976"/>
                    <a:pt x="3626" y="869"/>
                    <a:pt x="3536" y="819"/>
                  </a:cubicBezTo>
                  <a:cubicBezTo>
                    <a:pt x="2758" y="331"/>
                    <a:pt x="1843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10944;p44">
              <a:extLst>
                <a:ext uri="{FF2B5EF4-FFF2-40B4-BE49-F238E27FC236}">
                  <a16:creationId xmlns:a16="http://schemas.microsoft.com/office/drawing/2014/main" id="{C27F38FD-61C9-B559-5DC7-223FCDA312C1}"/>
                </a:ext>
              </a:extLst>
            </p:cNvPr>
            <p:cNvSpPr/>
            <p:nvPr/>
          </p:nvSpPr>
          <p:spPr>
            <a:xfrm>
              <a:off x="3228975" y="1584125"/>
              <a:ext cx="94100" cy="16625"/>
            </a:xfrm>
            <a:custGeom>
              <a:avLst/>
              <a:gdLst/>
              <a:ahLst/>
              <a:cxnLst/>
              <a:rect l="l" t="t" r="r" b="b"/>
              <a:pathLst>
                <a:path w="3764" h="665" extrusionOk="0">
                  <a:moveTo>
                    <a:pt x="1317" y="0"/>
                  </a:moveTo>
                  <a:cubicBezTo>
                    <a:pt x="877" y="0"/>
                    <a:pt x="449" y="63"/>
                    <a:pt x="60" y="220"/>
                  </a:cubicBezTo>
                  <a:cubicBezTo>
                    <a:pt x="0" y="256"/>
                    <a:pt x="0" y="327"/>
                    <a:pt x="71" y="339"/>
                  </a:cubicBezTo>
                  <a:cubicBezTo>
                    <a:pt x="1274" y="434"/>
                    <a:pt x="2393" y="315"/>
                    <a:pt x="3584" y="660"/>
                  </a:cubicBezTo>
                  <a:cubicBezTo>
                    <a:pt x="3594" y="663"/>
                    <a:pt x="3604" y="665"/>
                    <a:pt x="3614" y="665"/>
                  </a:cubicBezTo>
                  <a:cubicBezTo>
                    <a:pt x="3723" y="665"/>
                    <a:pt x="3764" y="490"/>
                    <a:pt x="3643" y="446"/>
                  </a:cubicBezTo>
                  <a:cubicBezTo>
                    <a:pt x="2945" y="208"/>
                    <a:pt x="2113" y="0"/>
                    <a:pt x="13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10945;p44">
              <a:extLst>
                <a:ext uri="{FF2B5EF4-FFF2-40B4-BE49-F238E27FC236}">
                  <a16:creationId xmlns:a16="http://schemas.microsoft.com/office/drawing/2014/main" id="{B302421B-3DC1-43CF-5F02-9D2538FB448B}"/>
                </a:ext>
              </a:extLst>
            </p:cNvPr>
            <p:cNvSpPr/>
            <p:nvPr/>
          </p:nvSpPr>
          <p:spPr>
            <a:xfrm>
              <a:off x="3235800" y="1574725"/>
              <a:ext cx="28300" cy="7400"/>
            </a:xfrm>
            <a:custGeom>
              <a:avLst/>
              <a:gdLst/>
              <a:ahLst/>
              <a:cxnLst/>
              <a:rect l="l" t="t" r="r" b="b"/>
              <a:pathLst>
                <a:path w="1132" h="296" extrusionOk="0">
                  <a:moveTo>
                    <a:pt x="977" y="1"/>
                  </a:moveTo>
                  <a:cubicBezTo>
                    <a:pt x="810" y="1"/>
                    <a:pt x="644" y="1"/>
                    <a:pt x="477" y="24"/>
                  </a:cubicBezTo>
                  <a:cubicBezTo>
                    <a:pt x="334" y="36"/>
                    <a:pt x="179" y="36"/>
                    <a:pt x="60" y="120"/>
                  </a:cubicBezTo>
                  <a:cubicBezTo>
                    <a:pt x="1" y="167"/>
                    <a:pt x="1" y="251"/>
                    <a:pt x="84" y="274"/>
                  </a:cubicBezTo>
                  <a:cubicBezTo>
                    <a:pt x="128" y="290"/>
                    <a:pt x="173" y="296"/>
                    <a:pt x="219" y="296"/>
                  </a:cubicBezTo>
                  <a:cubicBezTo>
                    <a:pt x="310" y="296"/>
                    <a:pt x="406" y="274"/>
                    <a:pt x="501" y="274"/>
                  </a:cubicBezTo>
                  <a:cubicBezTo>
                    <a:pt x="644" y="251"/>
                    <a:pt x="810" y="251"/>
                    <a:pt x="953" y="251"/>
                  </a:cubicBezTo>
                  <a:cubicBezTo>
                    <a:pt x="1132" y="239"/>
                    <a:pt x="113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10946;p44">
              <a:extLst>
                <a:ext uri="{FF2B5EF4-FFF2-40B4-BE49-F238E27FC236}">
                  <a16:creationId xmlns:a16="http://schemas.microsoft.com/office/drawing/2014/main" id="{DEFF1336-26AD-3ECD-F867-0886D81EBCF7}"/>
                </a:ext>
              </a:extLst>
            </p:cNvPr>
            <p:cNvSpPr/>
            <p:nvPr/>
          </p:nvSpPr>
          <p:spPr>
            <a:xfrm>
              <a:off x="3301300" y="1623250"/>
              <a:ext cx="90325" cy="53675"/>
            </a:xfrm>
            <a:custGeom>
              <a:avLst/>
              <a:gdLst/>
              <a:ahLst/>
              <a:cxnLst/>
              <a:rect l="l" t="t" r="r" b="b"/>
              <a:pathLst>
                <a:path w="3613" h="2147" extrusionOk="0">
                  <a:moveTo>
                    <a:pt x="131" y="0"/>
                  </a:moveTo>
                  <a:cubicBezTo>
                    <a:pt x="123" y="0"/>
                    <a:pt x="115" y="0"/>
                    <a:pt x="107" y="0"/>
                  </a:cubicBezTo>
                  <a:cubicBezTo>
                    <a:pt x="48" y="0"/>
                    <a:pt x="0" y="96"/>
                    <a:pt x="84" y="119"/>
                  </a:cubicBezTo>
                  <a:cubicBezTo>
                    <a:pt x="1334" y="655"/>
                    <a:pt x="2620" y="1036"/>
                    <a:pt x="3513" y="2132"/>
                  </a:cubicBezTo>
                  <a:cubicBezTo>
                    <a:pt x="3526" y="2142"/>
                    <a:pt x="3541" y="2146"/>
                    <a:pt x="3554" y="2146"/>
                  </a:cubicBezTo>
                  <a:cubicBezTo>
                    <a:pt x="3587" y="2146"/>
                    <a:pt x="3613" y="2118"/>
                    <a:pt x="3596" y="2084"/>
                  </a:cubicBezTo>
                  <a:cubicBezTo>
                    <a:pt x="2969" y="972"/>
                    <a:pt x="1436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10947;p44">
              <a:extLst>
                <a:ext uri="{FF2B5EF4-FFF2-40B4-BE49-F238E27FC236}">
                  <a16:creationId xmlns:a16="http://schemas.microsoft.com/office/drawing/2014/main" id="{430712FA-7092-EAA7-F9AD-A469FF0899F8}"/>
                </a:ext>
              </a:extLst>
            </p:cNvPr>
            <p:cNvSpPr/>
            <p:nvPr/>
          </p:nvSpPr>
          <p:spPr>
            <a:xfrm>
              <a:off x="3242650" y="1619900"/>
              <a:ext cx="25325" cy="4650"/>
            </a:xfrm>
            <a:custGeom>
              <a:avLst/>
              <a:gdLst/>
              <a:ahLst/>
              <a:cxnLst/>
              <a:rect l="l" t="t" r="r" b="b"/>
              <a:pathLst>
                <a:path w="1013" h="186" extrusionOk="0">
                  <a:moveTo>
                    <a:pt x="351" y="0"/>
                  </a:moveTo>
                  <a:cubicBezTo>
                    <a:pt x="245" y="0"/>
                    <a:pt x="142" y="11"/>
                    <a:pt x="48" y="39"/>
                  </a:cubicBezTo>
                  <a:cubicBezTo>
                    <a:pt x="1" y="63"/>
                    <a:pt x="1" y="122"/>
                    <a:pt x="48" y="146"/>
                  </a:cubicBezTo>
                  <a:cubicBezTo>
                    <a:pt x="144" y="175"/>
                    <a:pt x="249" y="186"/>
                    <a:pt x="359" y="186"/>
                  </a:cubicBezTo>
                  <a:cubicBezTo>
                    <a:pt x="563" y="186"/>
                    <a:pt x="779" y="150"/>
                    <a:pt x="965" y="134"/>
                  </a:cubicBezTo>
                  <a:cubicBezTo>
                    <a:pt x="1013" y="122"/>
                    <a:pt x="1013" y="63"/>
                    <a:pt x="965" y="63"/>
                  </a:cubicBezTo>
                  <a:cubicBezTo>
                    <a:pt x="777" y="39"/>
                    <a:pt x="557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10948;p44">
              <a:extLst>
                <a:ext uri="{FF2B5EF4-FFF2-40B4-BE49-F238E27FC236}">
                  <a16:creationId xmlns:a16="http://schemas.microsoft.com/office/drawing/2014/main" id="{7A70D0D3-CD9B-9864-B46F-1C48DCFB1456}"/>
                </a:ext>
              </a:extLst>
            </p:cNvPr>
            <p:cNvSpPr/>
            <p:nvPr/>
          </p:nvSpPr>
          <p:spPr>
            <a:xfrm>
              <a:off x="3209325" y="1614325"/>
              <a:ext cx="8050" cy="4800"/>
            </a:xfrm>
            <a:custGeom>
              <a:avLst/>
              <a:gdLst/>
              <a:ahLst/>
              <a:cxnLst/>
              <a:rect l="l" t="t" r="r" b="b"/>
              <a:pathLst>
                <a:path w="322" h="192" extrusionOk="0">
                  <a:moveTo>
                    <a:pt x="203" y="0"/>
                  </a:moveTo>
                  <a:cubicBezTo>
                    <a:pt x="167" y="0"/>
                    <a:pt x="143" y="0"/>
                    <a:pt x="107" y="12"/>
                  </a:cubicBezTo>
                  <a:cubicBezTo>
                    <a:pt x="0" y="24"/>
                    <a:pt x="0" y="179"/>
                    <a:pt x="107" y="179"/>
                  </a:cubicBezTo>
                  <a:cubicBezTo>
                    <a:pt x="143" y="179"/>
                    <a:pt x="167" y="179"/>
                    <a:pt x="203" y="191"/>
                  </a:cubicBezTo>
                  <a:cubicBezTo>
                    <a:pt x="206" y="191"/>
                    <a:pt x="209" y="191"/>
                    <a:pt x="213" y="191"/>
                  </a:cubicBezTo>
                  <a:cubicBezTo>
                    <a:pt x="322" y="191"/>
                    <a:pt x="318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10949;p44">
              <a:extLst>
                <a:ext uri="{FF2B5EF4-FFF2-40B4-BE49-F238E27FC236}">
                  <a16:creationId xmlns:a16="http://schemas.microsoft.com/office/drawing/2014/main" id="{CE7B431A-60F1-FC3A-B83C-BAA4E11E9CA7}"/>
                </a:ext>
              </a:extLst>
            </p:cNvPr>
            <p:cNvSpPr/>
            <p:nvPr/>
          </p:nvSpPr>
          <p:spPr>
            <a:xfrm>
              <a:off x="3393075" y="1681725"/>
              <a:ext cx="24325" cy="38700"/>
            </a:xfrm>
            <a:custGeom>
              <a:avLst/>
              <a:gdLst/>
              <a:ahLst/>
              <a:cxnLst/>
              <a:rect l="l" t="t" r="r" b="b"/>
              <a:pathLst>
                <a:path w="973" h="1548" extrusionOk="0">
                  <a:moveTo>
                    <a:pt x="52" y="0"/>
                  </a:moveTo>
                  <a:cubicBezTo>
                    <a:pt x="28" y="0"/>
                    <a:pt x="1" y="35"/>
                    <a:pt x="20" y="54"/>
                  </a:cubicBezTo>
                  <a:cubicBezTo>
                    <a:pt x="401" y="531"/>
                    <a:pt x="711" y="995"/>
                    <a:pt x="949" y="1543"/>
                  </a:cubicBezTo>
                  <a:cubicBezTo>
                    <a:pt x="949" y="1546"/>
                    <a:pt x="951" y="1548"/>
                    <a:pt x="954" y="1548"/>
                  </a:cubicBezTo>
                  <a:cubicBezTo>
                    <a:pt x="961" y="1548"/>
                    <a:pt x="973" y="1539"/>
                    <a:pt x="973" y="1531"/>
                  </a:cubicBezTo>
                  <a:cubicBezTo>
                    <a:pt x="770" y="995"/>
                    <a:pt x="520" y="400"/>
                    <a:pt x="68" y="7"/>
                  </a:cubicBezTo>
                  <a:cubicBezTo>
                    <a:pt x="63" y="2"/>
                    <a:pt x="58" y="0"/>
                    <a:pt x="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10950;p44">
              <a:extLst>
                <a:ext uri="{FF2B5EF4-FFF2-40B4-BE49-F238E27FC236}">
                  <a16:creationId xmlns:a16="http://schemas.microsoft.com/office/drawing/2014/main" id="{80F99EDF-C70F-4CD5-AA38-66DE58E8CAB7}"/>
                </a:ext>
              </a:extLst>
            </p:cNvPr>
            <p:cNvSpPr/>
            <p:nvPr/>
          </p:nvSpPr>
          <p:spPr>
            <a:xfrm>
              <a:off x="3436900" y="1701450"/>
              <a:ext cx="9375" cy="18100"/>
            </a:xfrm>
            <a:custGeom>
              <a:avLst/>
              <a:gdLst/>
              <a:ahLst/>
              <a:cxnLst/>
              <a:rect l="l" t="t" r="r" b="b"/>
              <a:pathLst>
                <a:path w="375" h="724" extrusionOk="0">
                  <a:moveTo>
                    <a:pt x="69" y="1"/>
                  </a:moveTo>
                  <a:cubicBezTo>
                    <a:pt x="37" y="1"/>
                    <a:pt x="1" y="26"/>
                    <a:pt x="17" y="51"/>
                  </a:cubicBezTo>
                  <a:cubicBezTo>
                    <a:pt x="89" y="254"/>
                    <a:pt x="196" y="432"/>
                    <a:pt x="196" y="635"/>
                  </a:cubicBezTo>
                  <a:cubicBezTo>
                    <a:pt x="196" y="694"/>
                    <a:pt x="241" y="724"/>
                    <a:pt x="285" y="724"/>
                  </a:cubicBezTo>
                  <a:cubicBezTo>
                    <a:pt x="330" y="724"/>
                    <a:pt x="375" y="694"/>
                    <a:pt x="375" y="635"/>
                  </a:cubicBezTo>
                  <a:cubicBezTo>
                    <a:pt x="351" y="397"/>
                    <a:pt x="267" y="170"/>
                    <a:pt x="101" y="16"/>
                  </a:cubicBezTo>
                  <a:cubicBezTo>
                    <a:pt x="94" y="5"/>
                    <a:pt x="8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10951;p44">
              <a:extLst>
                <a:ext uri="{FF2B5EF4-FFF2-40B4-BE49-F238E27FC236}">
                  <a16:creationId xmlns:a16="http://schemas.microsoft.com/office/drawing/2014/main" id="{3639CAB9-3ADC-CD91-914B-D223EDDB518D}"/>
                </a:ext>
              </a:extLst>
            </p:cNvPr>
            <p:cNvSpPr/>
            <p:nvPr/>
          </p:nvSpPr>
          <p:spPr>
            <a:xfrm>
              <a:off x="3421775" y="1673525"/>
              <a:ext cx="23600" cy="34800"/>
            </a:xfrm>
            <a:custGeom>
              <a:avLst/>
              <a:gdLst/>
              <a:ahLst/>
              <a:cxnLst/>
              <a:rect l="l" t="t" r="r" b="b"/>
              <a:pathLst>
                <a:path w="944" h="1392" extrusionOk="0">
                  <a:moveTo>
                    <a:pt x="123" y="1"/>
                  </a:moveTo>
                  <a:cubicBezTo>
                    <a:pt x="56" y="1"/>
                    <a:pt x="0" y="76"/>
                    <a:pt x="39" y="144"/>
                  </a:cubicBezTo>
                  <a:cubicBezTo>
                    <a:pt x="229" y="561"/>
                    <a:pt x="658" y="787"/>
                    <a:pt x="706" y="1275"/>
                  </a:cubicBezTo>
                  <a:cubicBezTo>
                    <a:pt x="712" y="1353"/>
                    <a:pt x="771" y="1392"/>
                    <a:pt x="829" y="1392"/>
                  </a:cubicBezTo>
                  <a:cubicBezTo>
                    <a:pt x="887" y="1392"/>
                    <a:pt x="944" y="1353"/>
                    <a:pt x="944" y="1275"/>
                  </a:cubicBezTo>
                  <a:cubicBezTo>
                    <a:pt x="944" y="787"/>
                    <a:pt x="622" y="216"/>
                    <a:pt x="170" y="13"/>
                  </a:cubicBezTo>
                  <a:cubicBezTo>
                    <a:pt x="155" y="5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10952;p44">
              <a:extLst>
                <a:ext uri="{FF2B5EF4-FFF2-40B4-BE49-F238E27FC236}">
                  <a16:creationId xmlns:a16="http://schemas.microsoft.com/office/drawing/2014/main" id="{E9E699E6-983E-D180-DC92-FBC457AAB37B}"/>
                </a:ext>
              </a:extLst>
            </p:cNvPr>
            <p:cNvSpPr/>
            <p:nvPr/>
          </p:nvSpPr>
          <p:spPr>
            <a:xfrm>
              <a:off x="3364400" y="1679800"/>
              <a:ext cx="6200" cy="5800"/>
            </a:xfrm>
            <a:custGeom>
              <a:avLst/>
              <a:gdLst/>
              <a:ahLst/>
              <a:cxnLst/>
              <a:rect l="l" t="t" r="r" b="b"/>
              <a:pathLst>
                <a:path w="248" h="232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72" y="84"/>
                    <a:pt x="155" y="131"/>
                    <a:pt x="203" y="227"/>
                  </a:cubicBezTo>
                  <a:cubicBezTo>
                    <a:pt x="206" y="230"/>
                    <a:pt x="211" y="231"/>
                    <a:pt x="216" y="231"/>
                  </a:cubicBezTo>
                  <a:cubicBezTo>
                    <a:pt x="230" y="231"/>
                    <a:pt x="247" y="220"/>
                    <a:pt x="238" y="203"/>
                  </a:cubicBezTo>
                  <a:cubicBezTo>
                    <a:pt x="179" y="120"/>
                    <a:pt x="84" y="60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10953;p44">
              <a:extLst>
                <a:ext uri="{FF2B5EF4-FFF2-40B4-BE49-F238E27FC236}">
                  <a16:creationId xmlns:a16="http://schemas.microsoft.com/office/drawing/2014/main" id="{891DE324-BF66-D837-4558-B885AEDF3BC6}"/>
                </a:ext>
              </a:extLst>
            </p:cNvPr>
            <p:cNvSpPr/>
            <p:nvPr/>
          </p:nvSpPr>
          <p:spPr>
            <a:xfrm>
              <a:off x="3207350" y="1644175"/>
              <a:ext cx="108750" cy="17000"/>
            </a:xfrm>
            <a:custGeom>
              <a:avLst/>
              <a:gdLst/>
              <a:ahLst/>
              <a:cxnLst/>
              <a:rect l="l" t="t" r="r" b="b"/>
              <a:pathLst>
                <a:path w="4350" h="680" extrusionOk="0">
                  <a:moveTo>
                    <a:pt x="1985" y="1"/>
                  </a:moveTo>
                  <a:cubicBezTo>
                    <a:pt x="1217" y="1"/>
                    <a:pt x="476" y="170"/>
                    <a:pt x="32" y="592"/>
                  </a:cubicBezTo>
                  <a:cubicBezTo>
                    <a:pt x="0" y="613"/>
                    <a:pt x="24" y="680"/>
                    <a:pt x="54" y="680"/>
                  </a:cubicBezTo>
                  <a:cubicBezTo>
                    <a:pt x="59" y="680"/>
                    <a:pt x="63" y="678"/>
                    <a:pt x="67" y="675"/>
                  </a:cubicBezTo>
                  <a:cubicBezTo>
                    <a:pt x="733" y="425"/>
                    <a:pt x="1568" y="251"/>
                    <a:pt x="2384" y="251"/>
                  </a:cubicBezTo>
                  <a:cubicBezTo>
                    <a:pt x="3041" y="251"/>
                    <a:pt x="3686" y="364"/>
                    <a:pt x="4223" y="640"/>
                  </a:cubicBezTo>
                  <a:cubicBezTo>
                    <a:pt x="4227" y="640"/>
                    <a:pt x="4231" y="641"/>
                    <a:pt x="4235" y="641"/>
                  </a:cubicBezTo>
                  <a:cubicBezTo>
                    <a:pt x="4300" y="641"/>
                    <a:pt x="4349" y="554"/>
                    <a:pt x="4282" y="521"/>
                  </a:cubicBezTo>
                  <a:cubicBezTo>
                    <a:pt x="3735" y="213"/>
                    <a:pt x="2844" y="1"/>
                    <a:pt x="19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10954;p44">
              <a:extLst>
                <a:ext uri="{FF2B5EF4-FFF2-40B4-BE49-F238E27FC236}">
                  <a16:creationId xmlns:a16="http://schemas.microsoft.com/office/drawing/2014/main" id="{95129504-C169-8DBD-B692-E01269AD2AA1}"/>
                </a:ext>
              </a:extLst>
            </p:cNvPr>
            <p:cNvSpPr/>
            <p:nvPr/>
          </p:nvSpPr>
          <p:spPr>
            <a:xfrm>
              <a:off x="3162875" y="1669650"/>
              <a:ext cx="21925" cy="20350"/>
            </a:xfrm>
            <a:custGeom>
              <a:avLst/>
              <a:gdLst/>
              <a:ahLst/>
              <a:cxnLst/>
              <a:rect l="l" t="t" r="r" b="b"/>
              <a:pathLst>
                <a:path w="877" h="814" extrusionOk="0">
                  <a:moveTo>
                    <a:pt x="823" y="0"/>
                  </a:moveTo>
                  <a:cubicBezTo>
                    <a:pt x="819" y="0"/>
                    <a:pt x="815" y="1"/>
                    <a:pt x="810" y="2"/>
                  </a:cubicBezTo>
                  <a:cubicBezTo>
                    <a:pt x="632" y="49"/>
                    <a:pt x="406" y="121"/>
                    <a:pt x="275" y="252"/>
                  </a:cubicBezTo>
                  <a:cubicBezTo>
                    <a:pt x="156" y="371"/>
                    <a:pt x="1" y="561"/>
                    <a:pt x="48" y="764"/>
                  </a:cubicBezTo>
                  <a:cubicBezTo>
                    <a:pt x="59" y="784"/>
                    <a:pt x="96" y="814"/>
                    <a:pt x="129" y="814"/>
                  </a:cubicBezTo>
                  <a:cubicBezTo>
                    <a:pt x="134" y="814"/>
                    <a:pt x="139" y="813"/>
                    <a:pt x="144" y="811"/>
                  </a:cubicBezTo>
                  <a:cubicBezTo>
                    <a:pt x="263" y="704"/>
                    <a:pt x="334" y="549"/>
                    <a:pt x="441" y="430"/>
                  </a:cubicBezTo>
                  <a:cubicBezTo>
                    <a:pt x="560" y="287"/>
                    <a:pt x="644" y="168"/>
                    <a:pt x="822" y="73"/>
                  </a:cubicBezTo>
                  <a:cubicBezTo>
                    <a:pt x="877" y="51"/>
                    <a:pt x="862" y="0"/>
                    <a:pt x="8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10955;p44">
              <a:extLst>
                <a:ext uri="{FF2B5EF4-FFF2-40B4-BE49-F238E27FC236}">
                  <a16:creationId xmlns:a16="http://schemas.microsoft.com/office/drawing/2014/main" id="{7DEF264A-5927-7840-BB07-80F5CC78A363}"/>
                </a:ext>
              </a:extLst>
            </p:cNvPr>
            <p:cNvSpPr/>
            <p:nvPr/>
          </p:nvSpPr>
          <p:spPr>
            <a:xfrm>
              <a:off x="3188775" y="1683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lnTo>
                    <a:pt x="1" y="12"/>
                  </a:ln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10956;p44">
              <a:extLst>
                <a:ext uri="{FF2B5EF4-FFF2-40B4-BE49-F238E27FC236}">
                  <a16:creationId xmlns:a16="http://schemas.microsoft.com/office/drawing/2014/main" id="{652D64A5-B973-624E-9C5A-1706B8A5A391}"/>
                </a:ext>
              </a:extLst>
            </p:cNvPr>
            <p:cNvSpPr/>
            <p:nvPr/>
          </p:nvSpPr>
          <p:spPr>
            <a:xfrm>
              <a:off x="3396325" y="3194675"/>
              <a:ext cx="18100" cy="62875"/>
            </a:xfrm>
            <a:custGeom>
              <a:avLst/>
              <a:gdLst/>
              <a:ahLst/>
              <a:cxnLst/>
              <a:rect l="l" t="t" r="r" b="b"/>
              <a:pathLst>
                <a:path w="724" h="2515" extrusionOk="0">
                  <a:moveTo>
                    <a:pt x="78" y="1"/>
                  </a:moveTo>
                  <a:cubicBezTo>
                    <a:pt x="35" y="1"/>
                    <a:pt x="1" y="40"/>
                    <a:pt x="9" y="92"/>
                  </a:cubicBezTo>
                  <a:cubicBezTo>
                    <a:pt x="93" y="484"/>
                    <a:pt x="235" y="854"/>
                    <a:pt x="331" y="1258"/>
                  </a:cubicBezTo>
                  <a:cubicBezTo>
                    <a:pt x="402" y="1663"/>
                    <a:pt x="390" y="2080"/>
                    <a:pt x="485" y="2461"/>
                  </a:cubicBezTo>
                  <a:cubicBezTo>
                    <a:pt x="497" y="2497"/>
                    <a:pt x="527" y="2514"/>
                    <a:pt x="557" y="2514"/>
                  </a:cubicBezTo>
                  <a:cubicBezTo>
                    <a:pt x="587" y="2514"/>
                    <a:pt x="616" y="2497"/>
                    <a:pt x="628" y="2461"/>
                  </a:cubicBezTo>
                  <a:cubicBezTo>
                    <a:pt x="724" y="2056"/>
                    <a:pt x="640" y="1580"/>
                    <a:pt x="581" y="1187"/>
                  </a:cubicBezTo>
                  <a:cubicBezTo>
                    <a:pt x="521" y="782"/>
                    <a:pt x="450" y="318"/>
                    <a:pt x="128" y="20"/>
                  </a:cubicBezTo>
                  <a:cubicBezTo>
                    <a:pt x="112" y="7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10957;p44">
              <a:extLst>
                <a:ext uri="{FF2B5EF4-FFF2-40B4-BE49-F238E27FC236}">
                  <a16:creationId xmlns:a16="http://schemas.microsoft.com/office/drawing/2014/main" id="{259608B2-2FCA-D1C2-9076-857B4A172073}"/>
                </a:ext>
              </a:extLst>
            </p:cNvPr>
            <p:cNvSpPr/>
            <p:nvPr/>
          </p:nvSpPr>
          <p:spPr>
            <a:xfrm>
              <a:off x="3383850" y="3275300"/>
              <a:ext cx="30575" cy="84875"/>
            </a:xfrm>
            <a:custGeom>
              <a:avLst/>
              <a:gdLst/>
              <a:ahLst/>
              <a:cxnLst/>
              <a:rect l="l" t="t" r="r" b="b"/>
              <a:pathLst>
                <a:path w="1223" h="3395" extrusionOk="0">
                  <a:moveTo>
                    <a:pt x="1047" y="1"/>
                  </a:moveTo>
                  <a:cubicBezTo>
                    <a:pt x="1026" y="1"/>
                    <a:pt x="1008" y="16"/>
                    <a:pt x="1008" y="46"/>
                  </a:cubicBezTo>
                  <a:cubicBezTo>
                    <a:pt x="961" y="581"/>
                    <a:pt x="830" y="1177"/>
                    <a:pt x="734" y="1689"/>
                  </a:cubicBezTo>
                  <a:cubicBezTo>
                    <a:pt x="627" y="2308"/>
                    <a:pt x="377" y="2855"/>
                    <a:pt x="20" y="3344"/>
                  </a:cubicBezTo>
                  <a:cubicBezTo>
                    <a:pt x="0" y="3373"/>
                    <a:pt x="37" y="3394"/>
                    <a:pt x="64" y="3394"/>
                  </a:cubicBezTo>
                  <a:cubicBezTo>
                    <a:pt x="70" y="3394"/>
                    <a:pt x="75" y="3393"/>
                    <a:pt x="80" y="3391"/>
                  </a:cubicBezTo>
                  <a:cubicBezTo>
                    <a:pt x="961" y="2617"/>
                    <a:pt x="1223" y="1129"/>
                    <a:pt x="1104" y="46"/>
                  </a:cubicBezTo>
                  <a:cubicBezTo>
                    <a:pt x="1092" y="16"/>
                    <a:pt x="1068" y="1"/>
                    <a:pt x="10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10958;p44">
              <a:extLst>
                <a:ext uri="{FF2B5EF4-FFF2-40B4-BE49-F238E27FC236}">
                  <a16:creationId xmlns:a16="http://schemas.microsoft.com/office/drawing/2014/main" id="{A6479425-04ED-CA23-57DC-7C7A220CBCAC}"/>
                </a:ext>
              </a:extLst>
            </p:cNvPr>
            <p:cNvSpPr/>
            <p:nvPr/>
          </p:nvSpPr>
          <p:spPr>
            <a:xfrm>
              <a:off x="3415600" y="3231100"/>
              <a:ext cx="13700" cy="98300"/>
            </a:xfrm>
            <a:custGeom>
              <a:avLst/>
              <a:gdLst/>
              <a:ahLst/>
              <a:cxnLst/>
              <a:rect l="l" t="t" r="r" b="b"/>
              <a:pathLst>
                <a:path w="548" h="3932" extrusionOk="0">
                  <a:moveTo>
                    <a:pt x="172" y="0"/>
                  </a:moveTo>
                  <a:cubicBezTo>
                    <a:pt x="142" y="0"/>
                    <a:pt x="113" y="19"/>
                    <a:pt x="119" y="51"/>
                  </a:cubicBezTo>
                  <a:cubicBezTo>
                    <a:pt x="286" y="1349"/>
                    <a:pt x="0" y="2599"/>
                    <a:pt x="48" y="3873"/>
                  </a:cubicBezTo>
                  <a:cubicBezTo>
                    <a:pt x="48" y="3909"/>
                    <a:pt x="77" y="3932"/>
                    <a:pt x="106" y="3932"/>
                  </a:cubicBezTo>
                  <a:cubicBezTo>
                    <a:pt x="126" y="3932"/>
                    <a:pt x="145" y="3921"/>
                    <a:pt x="155" y="3897"/>
                  </a:cubicBezTo>
                  <a:cubicBezTo>
                    <a:pt x="429" y="2623"/>
                    <a:pt x="548" y="1290"/>
                    <a:pt x="226" y="39"/>
                  </a:cubicBezTo>
                  <a:cubicBezTo>
                    <a:pt x="221" y="13"/>
                    <a:pt x="196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10959;p44">
              <a:extLst>
                <a:ext uri="{FF2B5EF4-FFF2-40B4-BE49-F238E27FC236}">
                  <a16:creationId xmlns:a16="http://schemas.microsoft.com/office/drawing/2014/main" id="{89AA3505-BB77-21C1-2461-FF767686F7E6}"/>
                </a:ext>
              </a:extLst>
            </p:cNvPr>
            <p:cNvSpPr/>
            <p:nvPr/>
          </p:nvSpPr>
          <p:spPr>
            <a:xfrm>
              <a:off x="3405475" y="3339025"/>
              <a:ext cx="12825" cy="21475"/>
            </a:xfrm>
            <a:custGeom>
              <a:avLst/>
              <a:gdLst/>
              <a:ahLst/>
              <a:cxnLst/>
              <a:rect l="l" t="t" r="r" b="b"/>
              <a:pathLst>
                <a:path w="513" h="859" extrusionOk="0">
                  <a:moveTo>
                    <a:pt x="467" y="1"/>
                  </a:moveTo>
                  <a:cubicBezTo>
                    <a:pt x="457" y="1"/>
                    <a:pt x="446" y="4"/>
                    <a:pt x="441" y="9"/>
                  </a:cubicBezTo>
                  <a:cubicBezTo>
                    <a:pt x="358" y="128"/>
                    <a:pt x="274" y="211"/>
                    <a:pt x="203" y="318"/>
                  </a:cubicBezTo>
                  <a:cubicBezTo>
                    <a:pt x="119" y="425"/>
                    <a:pt x="60" y="545"/>
                    <a:pt x="24" y="664"/>
                  </a:cubicBezTo>
                  <a:cubicBezTo>
                    <a:pt x="0" y="723"/>
                    <a:pt x="36" y="783"/>
                    <a:pt x="60" y="806"/>
                  </a:cubicBezTo>
                  <a:cubicBezTo>
                    <a:pt x="84" y="842"/>
                    <a:pt x="108" y="842"/>
                    <a:pt x="143" y="854"/>
                  </a:cubicBezTo>
                  <a:cubicBezTo>
                    <a:pt x="155" y="857"/>
                    <a:pt x="166" y="858"/>
                    <a:pt x="179" y="858"/>
                  </a:cubicBezTo>
                  <a:cubicBezTo>
                    <a:pt x="218" y="858"/>
                    <a:pt x="259" y="843"/>
                    <a:pt x="286" y="806"/>
                  </a:cubicBezTo>
                  <a:cubicBezTo>
                    <a:pt x="393" y="699"/>
                    <a:pt x="453" y="568"/>
                    <a:pt x="477" y="437"/>
                  </a:cubicBezTo>
                  <a:cubicBezTo>
                    <a:pt x="512" y="306"/>
                    <a:pt x="489" y="152"/>
                    <a:pt x="489" y="21"/>
                  </a:cubicBezTo>
                  <a:cubicBezTo>
                    <a:pt x="496" y="7"/>
                    <a:pt x="482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10960;p44">
              <a:extLst>
                <a:ext uri="{FF2B5EF4-FFF2-40B4-BE49-F238E27FC236}">
                  <a16:creationId xmlns:a16="http://schemas.microsoft.com/office/drawing/2014/main" id="{BBBFCFC2-B6D6-8AB7-9852-C53829462D81}"/>
                </a:ext>
              </a:extLst>
            </p:cNvPr>
            <p:cNvSpPr/>
            <p:nvPr/>
          </p:nvSpPr>
          <p:spPr>
            <a:xfrm>
              <a:off x="3448050" y="3267075"/>
              <a:ext cx="9525" cy="47075"/>
            </a:xfrm>
            <a:custGeom>
              <a:avLst/>
              <a:gdLst/>
              <a:ahLst/>
              <a:cxnLst/>
              <a:rect l="l" t="t" r="r" b="b"/>
              <a:pathLst>
                <a:path w="381" h="1883" extrusionOk="0">
                  <a:moveTo>
                    <a:pt x="82" y="1"/>
                  </a:moveTo>
                  <a:cubicBezTo>
                    <a:pt x="64" y="1"/>
                    <a:pt x="48" y="13"/>
                    <a:pt x="48" y="41"/>
                  </a:cubicBezTo>
                  <a:cubicBezTo>
                    <a:pt x="60" y="648"/>
                    <a:pt x="48" y="1232"/>
                    <a:pt x="0" y="1827"/>
                  </a:cubicBezTo>
                  <a:cubicBezTo>
                    <a:pt x="0" y="1864"/>
                    <a:pt x="28" y="1883"/>
                    <a:pt x="58" y="1883"/>
                  </a:cubicBezTo>
                  <a:cubicBezTo>
                    <a:pt x="75" y="1883"/>
                    <a:pt x="94" y="1876"/>
                    <a:pt x="107" y="1863"/>
                  </a:cubicBezTo>
                  <a:cubicBezTo>
                    <a:pt x="381" y="1303"/>
                    <a:pt x="191" y="625"/>
                    <a:pt x="131" y="41"/>
                  </a:cubicBezTo>
                  <a:cubicBezTo>
                    <a:pt x="125" y="16"/>
                    <a:pt x="102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10961;p44">
              <a:extLst>
                <a:ext uri="{FF2B5EF4-FFF2-40B4-BE49-F238E27FC236}">
                  <a16:creationId xmlns:a16="http://schemas.microsoft.com/office/drawing/2014/main" id="{C631CBBA-C4BD-AA64-908D-53D2E4C7FAB2}"/>
                </a:ext>
              </a:extLst>
            </p:cNvPr>
            <p:cNvSpPr/>
            <p:nvPr/>
          </p:nvSpPr>
          <p:spPr>
            <a:xfrm>
              <a:off x="3433150" y="3338175"/>
              <a:ext cx="14450" cy="29300"/>
            </a:xfrm>
            <a:custGeom>
              <a:avLst/>
              <a:gdLst/>
              <a:ahLst/>
              <a:cxnLst/>
              <a:rect l="l" t="t" r="r" b="b"/>
              <a:pathLst>
                <a:path w="578" h="1172" extrusionOk="0">
                  <a:moveTo>
                    <a:pt x="464" y="1"/>
                  </a:moveTo>
                  <a:cubicBezTo>
                    <a:pt x="427" y="1"/>
                    <a:pt x="388" y="20"/>
                    <a:pt x="370" y="67"/>
                  </a:cubicBezTo>
                  <a:cubicBezTo>
                    <a:pt x="310" y="245"/>
                    <a:pt x="251" y="424"/>
                    <a:pt x="179" y="602"/>
                  </a:cubicBezTo>
                  <a:cubicBezTo>
                    <a:pt x="120" y="769"/>
                    <a:pt x="1" y="936"/>
                    <a:pt x="1" y="1102"/>
                  </a:cubicBezTo>
                  <a:cubicBezTo>
                    <a:pt x="1" y="1147"/>
                    <a:pt x="33" y="1171"/>
                    <a:pt x="70" y="1171"/>
                  </a:cubicBezTo>
                  <a:cubicBezTo>
                    <a:pt x="82" y="1171"/>
                    <a:pt x="96" y="1168"/>
                    <a:pt x="108" y="1162"/>
                  </a:cubicBezTo>
                  <a:cubicBezTo>
                    <a:pt x="251" y="1067"/>
                    <a:pt x="298" y="876"/>
                    <a:pt x="358" y="721"/>
                  </a:cubicBezTo>
                  <a:cubicBezTo>
                    <a:pt x="429" y="531"/>
                    <a:pt x="489" y="328"/>
                    <a:pt x="548" y="114"/>
                  </a:cubicBezTo>
                  <a:cubicBezTo>
                    <a:pt x="577" y="49"/>
                    <a:pt x="522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10962;p44">
              <a:extLst>
                <a:ext uri="{FF2B5EF4-FFF2-40B4-BE49-F238E27FC236}">
                  <a16:creationId xmlns:a16="http://schemas.microsoft.com/office/drawing/2014/main" id="{348C8F5A-6AB9-7C0F-338C-A69305C7A6CB}"/>
                </a:ext>
              </a:extLst>
            </p:cNvPr>
            <p:cNvSpPr/>
            <p:nvPr/>
          </p:nvSpPr>
          <p:spPr>
            <a:xfrm>
              <a:off x="3475425" y="3280350"/>
              <a:ext cx="22050" cy="79875"/>
            </a:xfrm>
            <a:custGeom>
              <a:avLst/>
              <a:gdLst/>
              <a:ahLst/>
              <a:cxnLst/>
              <a:rect l="l" t="t" r="r" b="b"/>
              <a:pathLst>
                <a:path w="882" h="3195" extrusionOk="0">
                  <a:moveTo>
                    <a:pt x="463" y="0"/>
                  </a:moveTo>
                  <a:cubicBezTo>
                    <a:pt x="388" y="0"/>
                    <a:pt x="317" y="59"/>
                    <a:pt x="346" y="153"/>
                  </a:cubicBezTo>
                  <a:cubicBezTo>
                    <a:pt x="596" y="1225"/>
                    <a:pt x="96" y="2106"/>
                    <a:pt x="0" y="3130"/>
                  </a:cubicBezTo>
                  <a:cubicBezTo>
                    <a:pt x="0" y="3170"/>
                    <a:pt x="39" y="3194"/>
                    <a:pt x="75" y="3194"/>
                  </a:cubicBezTo>
                  <a:cubicBezTo>
                    <a:pt x="92" y="3194"/>
                    <a:pt x="108" y="3189"/>
                    <a:pt x="119" y="3177"/>
                  </a:cubicBezTo>
                  <a:cubicBezTo>
                    <a:pt x="822" y="2439"/>
                    <a:pt x="881" y="998"/>
                    <a:pt x="584" y="82"/>
                  </a:cubicBezTo>
                  <a:cubicBezTo>
                    <a:pt x="560" y="25"/>
                    <a:pt x="511" y="0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10963;p44">
              <a:extLst>
                <a:ext uri="{FF2B5EF4-FFF2-40B4-BE49-F238E27FC236}">
                  <a16:creationId xmlns:a16="http://schemas.microsoft.com/office/drawing/2014/main" id="{A1E356ED-5ECE-3095-C59C-9682282DD30F}"/>
                </a:ext>
              </a:extLst>
            </p:cNvPr>
            <p:cNvSpPr/>
            <p:nvPr/>
          </p:nvSpPr>
          <p:spPr>
            <a:xfrm>
              <a:off x="3516650" y="3292650"/>
              <a:ext cx="6125" cy="35975"/>
            </a:xfrm>
            <a:custGeom>
              <a:avLst/>
              <a:gdLst/>
              <a:ahLst/>
              <a:cxnLst/>
              <a:rect l="l" t="t" r="r" b="b"/>
              <a:pathLst>
                <a:path w="245" h="1439" extrusionOk="0">
                  <a:moveTo>
                    <a:pt x="93" y="0"/>
                  </a:moveTo>
                  <a:cubicBezTo>
                    <a:pt x="45" y="0"/>
                    <a:pt x="0" y="30"/>
                    <a:pt x="6" y="90"/>
                  </a:cubicBezTo>
                  <a:cubicBezTo>
                    <a:pt x="54" y="518"/>
                    <a:pt x="18" y="959"/>
                    <a:pt x="54" y="1387"/>
                  </a:cubicBezTo>
                  <a:cubicBezTo>
                    <a:pt x="54" y="1420"/>
                    <a:pt x="79" y="1439"/>
                    <a:pt x="106" y="1439"/>
                  </a:cubicBezTo>
                  <a:cubicBezTo>
                    <a:pt x="128" y="1439"/>
                    <a:pt x="150" y="1426"/>
                    <a:pt x="161" y="1399"/>
                  </a:cubicBezTo>
                  <a:cubicBezTo>
                    <a:pt x="244" y="971"/>
                    <a:pt x="233" y="542"/>
                    <a:pt x="197" y="90"/>
                  </a:cubicBezTo>
                  <a:cubicBezTo>
                    <a:pt x="191" y="30"/>
                    <a:pt x="140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10964;p44">
              <a:extLst>
                <a:ext uri="{FF2B5EF4-FFF2-40B4-BE49-F238E27FC236}">
                  <a16:creationId xmlns:a16="http://schemas.microsoft.com/office/drawing/2014/main" id="{D7DB33D9-DEC6-798F-0FE5-3CEECD040459}"/>
                </a:ext>
              </a:extLst>
            </p:cNvPr>
            <p:cNvSpPr/>
            <p:nvPr/>
          </p:nvSpPr>
          <p:spPr>
            <a:xfrm>
              <a:off x="3512425" y="3361925"/>
              <a:ext cx="1725" cy="3475"/>
            </a:xfrm>
            <a:custGeom>
              <a:avLst/>
              <a:gdLst/>
              <a:ahLst/>
              <a:cxnLst/>
              <a:rect l="l" t="t" r="r" b="b"/>
              <a:pathLst>
                <a:path w="69" h="139" extrusionOk="0">
                  <a:moveTo>
                    <a:pt x="52" y="1"/>
                  </a:moveTo>
                  <a:cubicBezTo>
                    <a:pt x="47" y="1"/>
                    <a:pt x="44" y="4"/>
                    <a:pt x="44" y="10"/>
                  </a:cubicBezTo>
                  <a:cubicBezTo>
                    <a:pt x="44" y="57"/>
                    <a:pt x="44" y="69"/>
                    <a:pt x="9" y="117"/>
                  </a:cubicBezTo>
                  <a:cubicBezTo>
                    <a:pt x="0" y="125"/>
                    <a:pt x="4" y="139"/>
                    <a:pt x="14" y="139"/>
                  </a:cubicBezTo>
                  <a:cubicBezTo>
                    <a:pt x="19" y="139"/>
                    <a:pt x="25" y="136"/>
                    <a:pt x="32" y="129"/>
                  </a:cubicBezTo>
                  <a:cubicBezTo>
                    <a:pt x="56" y="105"/>
                    <a:pt x="68" y="57"/>
                    <a:pt x="68" y="10"/>
                  </a:cubicBezTo>
                  <a:cubicBezTo>
                    <a:pt x="62" y="4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10965;p44">
              <a:extLst>
                <a:ext uri="{FF2B5EF4-FFF2-40B4-BE49-F238E27FC236}">
                  <a16:creationId xmlns:a16="http://schemas.microsoft.com/office/drawing/2014/main" id="{D9B98811-4181-2F69-E18A-E2965B80FDCE}"/>
                </a:ext>
              </a:extLst>
            </p:cNvPr>
            <p:cNvSpPr/>
            <p:nvPr/>
          </p:nvSpPr>
          <p:spPr>
            <a:xfrm>
              <a:off x="3536150" y="3294475"/>
              <a:ext cx="17275" cy="70550"/>
            </a:xfrm>
            <a:custGeom>
              <a:avLst/>
              <a:gdLst/>
              <a:ahLst/>
              <a:cxnLst/>
              <a:rect l="l" t="t" r="r" b="b"/>
              <a:pathLst>
                <a:path w="691" h="2822" extrusionOk="0">
                  <a:moveTo>
                    <a:pt x="468" y="1"/>
                  </a:moveTo>
                  <a:cubicBezTo>
                    <a:pt x="415" y="1"/>
                    <a:pt x="363" y="35"/>
                    <a:pt x="369" y="88"/>
                  </a:cubicBezTo>
                  <a:cubicBezTo>
                    <a:pt x="405" y="600"/>
                    <a:pt x="357" y="1088"/>
                    <a:pt x="274" y="1576"/>
                  </a:cubicBezTo>
                  <a:cubicBezTo>
                    <a:pt x="191" y="1969"/>
                    <a:pt x="24" y="2338"/>
                    <a:pt x="0" y="2743"/>
                  </a:cubicBezTo>
                  <a:cubicBezTo>
                    <a:pt x="0" y="2793"/>
                    <a:pt x="38" y="2821"/>
                    <a:pt x="79" y="2821"/>
                  </a:cubicBezTo>
                  <a:cubicBezTo>
                    <a:pt x="107" y="2821"/>
                    <a:pt x="136" y="2808"/>
                    <a:pt x="155" y="2779"/>
                  </a:cubicBezTo>
                  <a:cubicBezTo>
                    <a:pt x="667" y="2053"/>
                    <a:pt x="691" y="922"/>
                    <a:pt x="572" y="76"/>
                  </a:cubicBezTo>
                  <a:cubicBezTo>
                    <a:pt x="556" y="23"/>
                    <a:pt x="512" y="1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10966;p44">
              <a:extLst>
                <a:ext uri="{FF2B5EF4-FFF2-40B4-BE49-F238E27FC236}">
                  <a16:creationId xmlns:a16="http://schemas.microsoft.com/office/drawing/2014/main" id="{39FAD3EC-D1DF-A455-6410-05F6C1F68EE0}"/>
                </a:ext>
              </a:extLst>
            </p:cNvPr>
            <p:cNvSpPr/>
            <p:nvPr/>
          </p:nvSpPr>
          <p:spPr>
            <a:xfrm>
              <a:off x="3563950" y="3300900"/>
              <a:ext cx="13900" cy="58250"/>
            </a:xfrm>
            <a:custGeom>
              <a:avLst/>
              <a:gdLst/>
              <a:ahLst/>
              <a:cxnLst/>
              <a:rect l="l" t="t" r="r" b="b"/>
              <a:pathLst>
                <a:path w="556" h="2330" extrusionOk="0">
                  <a:moveTo>
                    <a:pt x="429" y="1"/>
                  </a:moveTo>
                  <a:cubicBezTo>
                    <a:pt x="379" y="1"/>
                    <a:pt x="329" y="30"/>
                    <a:pt x="329" y="93"/>
                  </a:cubicBezTo>
                  <a:cubicBezTo>
                    <a:pt x="353" y="510"/>
                    <a:pt x="317" y="903"/>
                    <a:pt x="234" y="1308"/>
                  </a:cubicBezTo>
                  <a:cubicBezTo>
                    <a:pt x="174" y="1641"/>
                    <a:pt x="31" y="1950"/>
                    <a:pt x="7" y="2260"/>
                  </a:cubicBezTo>
                  <a:cubicBezTo>
                    <a:pt x="0" y="2304"/>
                    <a:pt x="42" y="2329"/>
                    <a:pt x="81" y="2329"/>
                  </a:cubicBezTo>
                  <a:cubicBezTo>
                    <a:pt x="105" y="2329"/>
                    <a:pt x="129" y="2319"/>
                    <a:pt x="138" y="2296"/>
                  </a:cubicBezTo>
                  <a:cubicBezTo>
                    <a:pt x="508" y="1677"/>
                    <a:pt x="555" y="772"/>
                    <a:pt x="531" y="69"/>
                  </a:cubicBezTo>
                  <a:cubicBezTo>
                    <a:pt x="520" y="24"/>
                    <a:pt x="474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10967;p44">
              <a:extLst>
                <a:ext uri="{FF2B5EF4-FFF2-40B4-BE49-F238E27FC236}">
                  <a16:creationId xmlns:a16="http://schemas.microsoft.com/office/drawing/2014/main" id="{90AF4806-A81D-0A02-CEF3-5A935816B74C}"/>
                </a:ext>
              </a:extLst>
            </p:cNvPr>
            <p:cNvSpPr/>
            <p:nvPr/>
          </p:nvSpPr>
          <p:spPr>
            <a:xfrm>
              <a:off x="3586250" y="3263625"/>
              <a:ext cx="18675" cy="92225"/>
            </a:xfrm>
            <a:custGeom>
              <a:avLst/>
              <a:gdLst/>
              <a:ahLst/>
              <a:cxnLst/>
              <a:rect l="l" t="t" r="r" b="b"/>
              <a:pathLst>
                <a:path w="747" h="3689" extrusionOk="0">
                  <a:moveTo>
                    <a:pt x="528" y="1"/>
                  </a:moveTo>
                  <a:cubicBezTo>
                    <a:pt x="488" y="1"/>
                    <a:pt x="449" y="24"/>
                    <a:pt x="449" y="72"/>
                  </a:cubicBezTo>
                  <a:cubicBezTo>
                    <a:pt x="568" y="1322"/>
                    <a:pt x="211" y="2394"/>
                    <a:pt x="8" y="3608"/>
                  </a:cubicBezTo>
                  <a:cubicBezTo>
                    <a:pt x="1" y="3653"/>
                    <a:pt x="35" y="3688"/>
                    <a:pt x="71" y="3688"/>
                  </a:cubicBezTo>
                  <a:cubicBezTo>
                    <a:pt x="92" y="3688"/>
                    <a:pt x="114" y="3675"/>
                    <a:pt x="127" y="3644"/>
                  </a:cubicBezTo>
                  <a:cubicBezTo>
                    <a:pt x="699" y="2656"/>
                    <a:pt x="747" y="1191"/>
                    <a:pt x="616" y="72"/>
                  </a:cubicBezTo>
                  <a:cubicBezTo>
                    <a:pt x="610" y="24"/>
                    <a:pt x="568" y="1"/>
                    <a:pt x="5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10968;p44">
              <a:extLst>
                <a:ext uri="{FF2B5EF4-FFF2-40B4-BE49-F238E27FC236}">
                  <a16:creationId xmlns:a16="http://schemas.microsoft.com/office/drawing/2014/main" id="{632C6A29-7A6B-26D4-9354-F8AA86F2013B}"/>
                </a:ext>
              </a:extLst>
            </p:cNvPr>
            <p:cNvSpPr/>
            <p:nvPr/>
          </p:nvSpPr>
          <p:spPr>
            <a:xfrm>
              <a:off x="3601025" y="3276425"/>
              <a:ext cx="8225" cy="44450"/>
            </a:xfrm>
            <a:custGeom>
              <a:avLst/>
              <a:gdLst/>
              <a:ahLst/>
              <a:cxnLst/>
              <a:rect l="l" t="t" r="r" b="b"/>
              <a:pathLst>
                <a:path w="329" h="1778" extrusionOk="0">
                  <a:moveTo>
                    <a:pt x="267" y="1"/>
                  </a:moveTo>
                  <a:cubicBezTo>
                    <a:pt x="236" y="1"/>
                    <a:pt x="203" y="24"/>
                    <a:pt x="203" y="72"/>
                  </a:cubicBezTo>
                  <a:cubicBezTo>
                    <a:pt x="191" y="620"/>
                    <a:pt x="37" y="1155"/>
                    <a:pt x="1" y="1727"/>
                  </a:cubicBezTo>
                  <a:cubicBezTo>
                    <a:pt x="1" y="1760"/>
                    <a:pt x="26" y="1778"/>
                    <a:pt x="51" y="1778"/>
                  </a:cubicBezTo>
                  <a:cubicBezTo>
                    <a:pt x="71" y="1778"/>
                    <a:pt x="91" y="1766"/>
                    <a:pt x="96" y="1739"/>
                  </a:cubicBezTo>
                  <a:cubicBezTo>
                    <a:pt x="263" y="1203"/>
                    <a:pt x="322" y="632"/>
                    <a:pt x="322" y="72"/>
                  </a:cubicBezTo>
                  <a:cubicBezTo>
                    <a:pt x="328" y="24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10969;p44">
              <a:extLst>
                <a:ext uri="{FF2B5EF4-FFF2-40B4-BE49-F238E27FC236}">
                  <a16:creationId xmlns:a16="http://schemas.microsoft.com/office/drawing/2014/main" id="{1DD4B55E-60D2-CB44-B0EA-669ED69F2A99}"/>
                </a:ext>
              </a:extLst>
            </p:cNvPr>
            <p:cNvSpPr/>
            <p:nvPr/>
          </p:nvSpPr>
          <p:spPr>
            <a:xfrm>
              <a:off x="3316850" y="3176500"/>
              <a:ext cx="33575" cy="36200"/>
            </a:xfrm>
            <a:custGeom>
              <a:avLst/>
              <a:gdLst/>
              <a:ahLst/>
              <a:cxnLst/>
              <a:rect l="l" t="t" r="r" b="b"/>
              <a:pathLst>
                <a:path w="1343" h="1448" extrusionOk="0">
                  <a:moveTo>
                    <a:pt x="1328" y="1"/>
                  </a:moveTo>
                  <a:cubicBezTo>
                    <a:pt x="1325" y="1"/>
                    <a:pt x="1322" y="3"/>
                    <a:pt x="1319" y="9"/>
                  </a:cubicBezTo>
                  <a:cubicBezTo>
                    <a:pt x="783" y="307"/>
                    <a:pt x="200" y="807"/>
                    <a:pt x="9" y="1402"/>
                  </a:cubicBezTo>
                  <a:cubicBezTo>
                    <a:pt x="1" y="1428"/>
                    <a:pt x="29" y="1447"/>
                    <a:pt x="50" y="1447"/>
                  </a:cubicBezTo>
                  <a:cubicBezTo>
                    <a:pt x="58" y="1447"/>
                    <a:pt x="65" y="1444"/>
                    <a:pt x="69" y="1438"/>
                  </a:cubicBezTo>
                  <a:cubicBezTo>
                    <a:pt x="259" y="1200"/>
                    <a:pt x="414" y="914"/>
                    <a:pt x="616" y="676"/>
                  </a:cubicBezTo>
                  <a:cubicBezTo>
                    <a:pt x="843" y="438"/>
                    <a:pt x="1081" y="211"/>
                    <a:pt x="1343" y="21"/>
                  </a:cubicBezTo>
                  <a:cubicBezTo>
                    <a:pt x="1343" y="21"/>
                    <a:pt x="1336" y="1"/>
                    <a:pt x="13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10970;p44">
              <a:extLst>
                <a:ext uri="{FF2B5EF4-FFF2-40B4-BE49-F238E27FC236}">
                  <a16:creationId xmlns:a16="http://schemas.microsoft.com/office/drawing/2014/main" id="{DC944628-C9DF-B1CD-3096-83928AECD1A0}"/>
                </a:ext>
              </a:extLst>
            </p:cNvPr>
            <p:cNvSpPr/>
            <p:nvPr/>
          </p:nvSpPr>
          <p:spPr>
            <a:xfrm>
              <a:off x="3274500" y="3256225"/>
              <a:ext cx="24625" cy="69850"/>
            </a:xfrm>
            <a:custGeom>
              <a:avLst/>
              <a:gdLst/>
              <a:ahLst/>
              <a:cxnLst/>
              <a:rect l="l" t="t" r="r" b="b"/>
              <a:pathLst>
                <a:path w="985" h="2794" extrusionOk="0">
                  <a:moveTo>
                    <a:pt x="925" y="0"/>
                  </a:moveTo>
                  <a:cubicBezTo>
                    <a:pt x="910" y="0"/>
                    <a:pt x="894" y="7"/>
                    <a:pt x="882" y="23"/>
                  </a:cubicBezTo>
                  <a:cubicBezTo>
                    <a:pt x="691" y="475"/>
                    <a:pt x="525" y="904"/>
                    <a:pt x="382" y="1368"/>
                  </a:cubicBezTo>
                  <a:cubicBezTo>
                    <a:pt x="227" y="1821"/>
                    <a:pt x="36" y="2273"/>
                    <a:pt x="1" y="2737"/>
                  </a:cubicBezTo>
                  <a:cubicBezTo>
                    <a:pt x="1" y="2775"/>
                    <a:pt x="33" y="2793"/>
                    <a:pt x="63" y="2793"/>
                  </a:cubicBezTo>
                  <a:cubicBezTo>
                    <a:pt x="82" y="2793"/>
                    <a:pt x="99" y="2786"/>
                    <a:pt x="108" y="2773"/>
                  </a:cubicBezTo>
                  <a:cubicBezTo>
                    <a:pt x="322" y="2380"/>
                    <a:pt x="405" y="1940"/>
                    <a:pt x="536" y="1523"/>
                  </a:cubicBezTo>
                  <a:cubicBezTo>
                    <a:pt x="691" y="1047"/>
                    <a:pt x="834" y="547"/>
                    <a:pt x="977" y="58"/>
                  </a:cubicBezTo>
                  <a:cubicBezTo>
                    <a:pt x="985" y="27"/>
                    <a:pt x="956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10971;p44">
              <a:extLst>
                <a:ext uri="{FF2B5EF4-FFF2-40B4-BE49-F238E27FC236}">
                  <a16:creationId xmlns:a16="http://schemas.microsoft.com/office/drawing/2014/main" id="{1F965167-04B4-E207-826C-AD1EACC63E65}"/>
                </a:ext>
              </a:extLst>
            </p:cNvPr>
            <p:cNvSpPr/>
            <p:nvPr/>
          </p:nvSpPr>
          <p:spPr>
            <a:xfrm>
              <a:off x="3268250" y="3350575"/>
              <a:ext cx="34900" cy="192125"/>
            </a:xfrm>
            <a:custGeom>
              <a:avLst/>
              <a:gdLst/>
              <a:ahLst/>
              <a:cxnLst/>
              <a:rect l="l" t="t" r="r" b="b"/>
              <a:pathLst>
                <a:path w="1396" h="7685" extrusionOk="0">
                  <a:moveTo>
                    <a:pt x="211" y="1"/>
                  </a:moveTo>
                  <a:cubicBezTo>
                    <a:pt x="170" y="1"/>
                    <a:pt x="126" y="27"/>
                    <a:pt x="120" y="83"/>
                  </a:cubicBezTo>
                  <a:cubicBezTo>
                    <a:pt x="48" y="1476"/>
                    <a:pt x="1" y="2892"/>
                    <a:pt x="167" y="4297"/>
                  </a:cubicBezTo>
                  <a:cubicBezTo>
                    <a:pt x="298" y="5428"/>
                    <a:pt x="477" y="6750"/>
                    <a:pt x="1227" y="7655"/>
                  </a:cubicBezTo>
                  <a:cubicBezTo>
                    <a:pt x="1244" y="7675"/>
                    <a:pt x="1266" y="7684"/>
                    <a:pt x="1288" y="7684"/>
                  </a:cubicBezTo>
                  <a:cubicBezTo>
                    <a:pt x="1342" y="7684"/>
                    <a:pt x="1395" y="7631"/>
                    <a:pt x="1370" y="7572"/>
                  </a:cubicBezTo>
                  <a:cubicBezTo>
                    <a:pt x="1048" y="6274"/>
                    <a:pt x="584" y="5143"/>
                    <a:pt x="465" y="3785"/>
                  </a:cubicBezTo>
                  <a:cubicBezTo>
                    <a:pt x="358" y="2547"/>
                    <a:pt x="358" y="1321"/>
                    <a:pt x="286" y="71"/>
                  </a:cubicBezTo>
                  <a:cubicBezTo>
                    <a:pt x="286" y="24"/>
                    <a:pt x="250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10972;p44">
              <a:extLst>
                <a:ext uri="{FF2B5EF4-FFF2-40B4-BE49-F238E27FC236}">
                  <a16:creationId xmlns:a16="http://schemas.microsoft.com/office/drawing/2014/main" id="{28B86997-242D-8631-5A1B-328B9C5B685A}"/>
                </a:ext>
              </a:extLst>
            </p:cNvPr>
            <p:cNvSpPr/>
            <p:nvPr/>
          </p:nvSpPr>
          <p:spPr>
            <a:xfrm>
              <a:off x="3329575" y="3181425"/>
              <a:ext cx="43025" cy="50400"/>
            </a:xfrm>
            <a:custGeom>
              <a:avLst/>
              <a:gdLst/>
              <a:ahLst/>
              <a:cxnLst/>
              <a:rect l="l" t="t" r="r" b="b"/>
              <a:pathLst>
                <a:path w="1721" h="2016" extrusionOk="0">
                  <a:moveTo>
                    <a:pt x="1670" y="1"/>
                  </a:moveTo>
                  <a:cubicBezTo>
                    <a:pt x="1665" y="1"/>
                    <a:pt x="1660" y="1"/>
                    <a:pt x="1655" y="2"/>
                  </a:cubicBezTo>
                  <a:cubicBezTo>
                    <a:pt x="893" y="407"/>
                    <a:pt x="96" y="1026"/>
                    <a:pt x="0" y="1967"/>
                  </a:cubicBezTo>
                  <a:cubicBezTo>
                    <a:pt x="0" y="2001"/>
                    <a:pt x="27" y="2015"/>
                    <a:pt x="52" y="2015"/>
                  </a:cubicBezTo>
                  <a:cubicBezTo>
                    <a:pt x="72" y="2015"/>
                    <a:pt x="90" y="2006"/>
                    <a:pt x="96" y="1991"/>
                  </a:cubicBezTo>
                  <a:cubicBezTo>
                    <a:pt x="334" y="1657"/>
                    <a:pt x="453" y="1264"/>
                    <a:pt x="703" y="943"/>
                  </a:cubicBezTo>
                  <a:cubicBezTo>
                    <a:pt x="977" y="598"/>
                    <a:pt x="1310" y="288"/>
                    <a:pt x="1667" y="62"/>
                  </a:cubicBezTo>
                  <a:cubicBezTo>
                    <a:pt x="1720" y="41"/>
                    <a:pt x="1707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10973;p44">
              <a:extLst>
                <a:ext uri="{FF2B5EF4-FFF2-40B4-BE49-F238E27FC236}">
                  <a16:creationId xmlns:a16="http://schemas.microsoft.com/office/drawing/2014/main" id="{ED8E36A3-54B3-CCC2-C3D5-9083FCE727A8}"/>
                </a:ext>
              </a:extLst>
            </p:cNvPr>
            <p:cNvSpPr/>
            <p:nvPr/>
          </p:nvSpPr>
          <p:spPr>
            <a:xfrm>
              <a:off x="3318250" y="3245800"/>
              <a:ext cx="8725" cy="21100"/>
            </a:xfrm>
            <a:custGeom>
              <a:avLst/>
              <a:gdLst/>
              <a:ahLst/>
              <a:cxnLst/>
              <a:rect l="l" t="t" r="r" b="b"/>
              <a:pathLst>
                <a:path w="349" h="844" extrusionOk="0">
                  <a:moveTo>
                    <a:pt x="300" y="0"/>
                  </a:moveTo>
                  <a:cubicBezTo>
                    <a:pt x="284" y="0"/>
                    <a:pt x="268" y="11"/>
                    <a:pt x="263" y="35"/>
                  </a:cubicBezTo>
                  <a:cubicBezTo>
                    <a:pt x="191" y="285"/>
                    <a:pt x="37" y="523"/>
                    <a:pt x="1" y="785"/>
                  </a:cubicBezTo>
                  <a:cubicBezTo>
                    <a:pt x="1" y="817"/>
                    <a:pt x="17" y="843"/>
                    <a:pt x="38" y="843"/>
                  </a:cubicBezTo>
                  <a:cubicBezTo>
                    <a:pt x="49" y="843"/>
                    <a:pt x="60" y="837"/>
                    <a:pt x="72" y="821"/>
                  </a:cubicBezTo>
                  <a:cubicBezTo>
                    <a:pt x="215" y="594"/>
                    <a:pt x="299" y="309"/>
                    <a:pt x="334" y="59"/>
                  </a:cubicBezTo>
                  <a:cubicBezTo>
                    <a:pt x="348" y="23"/>
                    <a:pt x="325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10974;p44">
              <a:extLst>
                <a:ext uri="{FF2B5EF4-FFF2-40B4-BE49-F238E27FC236}">
                  <a16:creationId xmlns:a16="http://schemas.microsoft.com/office/drawing/2014/main" id="{B3BDB780-6199-651E-E24C-3073D369AE35}"/>
                </a:ext>
              </a:extLst>
            </p:cNvPr>
            <p:cNvSpPr/>
            <p:nvPr/>
          </p:nvSpPr>
          <p:spPr>
            <a:xfrm>
              <a:off x="3307850" y="3277850"/>
              <a:ext cx="6750" cy="19925"/>
            </a:xfrm>
            <a:custGeom>
              <a:avLst/>
              <a:gdLst/>
              <a:ahLst/>
              <a:cxnLst/>
              <a:rect l="l" t="t" r="r" b="b"/>
              <a:pathLst>
                <a:path w="270" h="797" extrusionOk="0">
                  <a:moveTo>
                    <a:pt x="228" y="1"/>
                  </a:moveTo>
                  <a:cubicBezTo>
                    <a:pt x="214" y="1"/>
                    <a:pt x="200" y="9"/>
                    <a:pt x="191" y="27"/>
                  </a:cubicBezTo>
                  <a:cubicBezTo>
                    <a:pt x="143" y="158"/>
                    <a:pt x="95" y="277"/>
                    <a:pt x="72" y="420"/>
                  </a:cubicBezTo>
                  <a:cubicBezTo>
                    <a:pt x="36" y="539"/>
                    <a:pt x="0" y="634"/>
                    <a:pt x="12" y="753"/>
                  </a:cubicBezTo>
                  <a:cubicBezTo>
                    <a:pt x="18" y="785"/>
                    <a:pt x="39" y="796"/>
                    <a:pt x="61" y="796"/>
                  </a:cubicBezTo>
                  <a:cubicBezTo>
                    <a:pt x="81" y="796"/>
                    <a:pt x="103" y="788"/>
                    <a:pt x="119" y="777"/>
                  </a:cubicBezTo>
                  <a:cubicBezTo>
                    <a:pt x="191" y="670"/>
                    <a:pt x="191" y="551"/>
                    <a:pt x="203" y="444"/>
                  </a:cubicBezTo>
                  <a:cubicBezTo>
                    <a:pt x="214" y="313"/>
                    <a:pt x="238" y="194"/>
                    <a:pt x="262" y="51"/>
                  </a:cubicBezTo>
                  <a:cubicBezTo>
                    <a:pt x="269" y="21"/>
                    <a:pt x="250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10975;p44">
              <a:extLst>
                <a:ext uri="{FF2B5EF4-FFF2-40B4-BE49-F238E27FC236}">
                  <a16:creationId xmlns:a16="http://schemas.microsoft.com/office/drawing/2014/main" id="{945E9F7F-4AD7-45AC-96D1-8B71EF57D4EB}"/>
                </a:ext>
              </a:extLst>
            </p:cNvPr>
            <p:cNvSpPr/>
            <p:nvPr/>
          </p:nvSpPr>
          <p:spPr>
            <a:xfrm>
              <a:off x="3298325" y="3322625"/>
              <a:ext cx="4175" cy="20725"/>
            </a:xfrm>
            <a:custGeom>
              <a:avLst/>
              <a:gdLst/>
              <a:ahLst/>
              <a:cxnLst/>
              <a:rect l="l" t="t" r="r" b="b"/>
              <a:pathLst>
                <a:path w="167" h="829" extrusionOk="0">
                  <a:moveTo>
                    <a:pt x="79" y="1"/>
                  </a:moveTo>
                  <a:cubicBezTo>
                    <a:pt x="39" y="1"/>
                    <a:pt x="0" y="28"/>
                    <a:pt x="0" y="81"/>
                  </a:cubicBezTo>
                  <a:cubicBezTo>
                    <a:pt x="0" y="319"/>
                    <a:pt x="0" y="546"/>
                    <a:pt x="36" y="784"/>
                  </a:cubicBezTo>
                  <a:cubicBezTo>
                    <a:pt x="42" y="814"/>
                    <a:pt x="63" y="828"/>
                    <a:pt x="85" y="828"/>
                  </a:cubicBezTo>
                  <a:cubicBezTo>
                    <a:pt x="107" y="828"/>
                    <a:pt x="131" y="814"/>
                    <a:pt x="143" y="784"/>
                  </a:cubicBezTo>
                  <a:cubicBezTo>
                    <a:pt x="167" y="546"/>
                    <a:pt x="167" y="319"/>
                    <a:pt x="167" y="81"/>
                  </a:cubicBezTo>
                  <a:cubicBezTo>
                    <a:pt x="161" y="28"/>
                    <a:pt x="119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10976;p44">
              <a:extLst>
                <a:ext uri="{FF2B5EF4-FFF2-40B4-BE49-F238E27FC236}">
                  <a16:creationId xmlns:a16="http://schemas.microsoft.com/office/drawing/2014/main" id="{7E545297-4C3C-7095-05AA-589BB3C7038D}"/>
                </a:ext>
              </a:extLst>
            </p:cNvPr>
            <p:cNvSpPr/>
            <p:nvPr/>
          </p:nvSpPr>
          <p:spPr>
            <a:xfrm>
              <a:off x="3290275" y="3367650"/>
              <a:ext cx="28775" cy="146075"/>
            </a:xfrm>
            <a:custGeom>
              <a:avLst/>
              <a:gdLst/>
              <a:ahLst/>
              <a:cxnLst/>
              <a:rect l="l" t="t" r="r" b="b"/>
              <a:pathLst>
                <a:path w="1151" h="5843" extrusionOk="0">
                  <a:moveTo>
                    <a:pt x="292" y="1"/>
                  </a:moveTo>
                  <a:cubicBezTo>
                    <a:pt x="266" y="1"/>
                    <a:pt x="239" y="19"/>
                    <a:pt x="239" y="54"/>
                  </a:cubicBezTo>
                  <a:cubicBezTo>
                    <a:pt x="167" y="1174"/>
                    <a:pt x="1" y="2305"/>
                    <a:pt x="84" y="3436"/>
                  </a:cubicBezTo>
                  <a:cubicBezTo>
                    <a:pt x="144" y="4162"/>
                    <a:pt x="310" y="5400"/>
                    <a:pt x="1001" y="5829"/>
                  </a:cubicBezTo>
                  <a:cubicBezTo>
                    <a:pt x="1015" y="5839"/>
                    <a:pt x="1031" y="5843"/>
                    <a:pt x="1045" y="5843"/>
                  </a:cubicBezTo>
                  <a:cubicBezTo>
                    <a:pt x="1102" y="5843"/>
                    <a:pt x="1151" y="5779"/>
                    <a:pt x="1132" y="5722"/>
                  </a:cubicBezTo>
                  <a:cubicBezTo>
                    <a:pt x="1013" y="5305"/>
                    <a:pt x="739" y="4948"/>
                    <a:pt x="644" y="4507"/>
                  </a:cubicBezTo>
                  <a:cubicBezTo>
                    <a:pt x="501" y="3972"/>
                    <a:pt x="441" y="3424"/>
                    <a:pt x="417" y="2900"/>
                  </a:cubicBezTo>
                  <a:cubicBezTo>
                    <a:pt x="370" y="1947"/>
                    <a:pt x="406" y="1007"/>
                    <a:pt x="346" y="54"/>
                  </a:cubicBezTo>
                  <a:cubicBezTo>
                    <a:pt x="346" y="19"/>
                    <a:pt x="319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10977;p44">
              <a:extLst>
                <a:ext uri="{FF2B5EF4-FFF2-40B4-BE49-F238E27FC236}">
                  <a16:creationId xmlns:a16="http://schemas.microsoft.com/office/drawing/2014/main" id="{2E7CF575-26E6-1040-5D23-234B908183F3}"/>
                </a:ext>
              </a:extLst>
            </p:cNvPr>
            <p:cNvSpPr/>
            <p:nvPr/>
          </p:nvSpPr>
          <p:spPr>
            <a:xfrm>
              <a:off x="3346925" y="3200925"/>
              <a:ext cx="37475" cy="51300"/>
            </a:xfrm>
            <a:custGeom>
              <a:avLst/>
              <a:gdLst/>
              <a:ahLst/>
              <a:cxnLst/>
              <a:rect l="l" t="t" r="r" b="b"/>
              <a:pathLst>
                <a:path w="1499" h="2052" extrusionOk="0">
                  <a:moveTo>
                    <a:pt x="1364" y="1"/>
                  </a:moveTo>
                  <a:cubicBezTo>
                    <a:pt x="1353" y="1"/>
                    <a:pt x="1342" y="3"/>
                    <a:pt x="1330" y="8"/>
                  </a:cubicBezTo>
                  <a:cubicBezTo>
                    <a:pt x="973" y="139"/>
                    <a:pt x="735" y="449"/>
                    <a:pt x="556" y="782"/>
                  </a:cubicBezTo>
                  <a:cubicBezTo>
                    <a:pt x="354" y="1151"/>
                    <a:pt x="128" y="1568"/>
                    <a:pt x="9" y="1973"/>
                  </a:cubicBezTo>
                  <a:cubicBezTo>
                    <a:pt x="0" y="2015"/>
                    <a:pt x="34" y="2052"/>
                    <a:pt x="72" y="2052"/>
                  </a:cubicBezTo>
                  <a:cubicBezTo>
                    <a:pt x="87" y="2052"/>
                    <a:pt x="102" y="2046"/>
                    <a:pt x="116" y="2032"/>
                  </a:cubicBezTo>
                  <a:cubicBezTo>
                    <a:pt x="616" y="1508"/>
                    <a:pt x="699" y="532"/>
                    <a:pt x="1414" y="199"/>
                  </a:cubicBezTo>
                  <a:cubicBezTo>
                    <a:pt x="1499" y="156"/>
                    <a:pt x="1451" y="1"/>
                    <a:pt x="13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10978;p44">
              <a:extLst>
                <a:ext uri="{FF2B5EF4-FFF2-40B4-BE49-F238E27FC236}">
                  <a16:creationId xmlns:a16="http://schemas.microsoft.com/office/drawing/2014/main" id="{B5D07171-D288-EB1A-C48B-305E8EC4FF7A}"/>
                </a:ext>
              </a:extLst>
            </p:cNvPr>
            <p:cNvSpPr/>
            <p:nvPr/>
          </p:nvSpPr>
          <p:spPr>
            <a:xfrm>
              <a:off x="3320050" y="3269825"/>
              <a:ext cx="24325" cy="249200"/>
            </a:xfrm>
            <a:custGeom>
              <a:avLst/>
              <a:gdLst/>
              <a:ahLst/>
              <a:cxnLst/>
              <a:rect l="l" t="t" r="r" b="b"/>
              <a:pathLst>
                <a:path w="973" h="9968" extrusionOk="0">
                  <a:moveTo>
                    <a:pt x="925" y="0"/>
                  </a:moveTo>
                  <a:cubicBezTo>
                    <a:pt x="911" y="0"/>
                    <a:pt x="898" y="8"/>
                    <a:pt x="893" y="26"/>
                  </a:cubicBezTo>
                  <a:cubicBezTo>
                    <a:pt x="191" y="1455"/>
                    <a:pt x="0" y="3217"/>
                    <a:pt x="36" y="4789"/>
                  </a:cubicBezTo>
                  <a:cubicBezTo>
                    <a:pt x="60" y="5658"/>
                    <a:pt x="60" y="6491"/>
                    <a:pt x="155" y="7361"/>
                  </a:cubicBezTo>
                  <a:cubicBezTo>
                    <a:pt x="262" y="8194"/>
                    <a:pt x="358" y="9075"/>
                    <a:pt x="548" y="9885"/>
                  </a:cubicBezTo>
                  <a:cubicBezTo>
                    <a:pt x="565" y="9940"/>
                    <a:pt x="617" y="9967"/>
                    <a:pt x="667" y="9967"/>
                  </a:cubicBezTo>
                  <a:cubicBezTo>
                    <a:pt x="725" y="9967"/>
                    <a:pt x="781" y="9931"/>
                    <a:pt x="774" y="9861"/>
                  </a:cubicBezTo>
                  <a:cubicBezTo>
                    <a:pt x="667" y="9087"/>
                    <a:pt x="477" y="8373"/>
                    <a:pt x="429" y="7599"/>
                  </a:cubicBezTo>
                  <a:cubicBezTo>
                    <a:pt x="381" y="6742"/>
                    <a:pt x="227" y="5896"/>
                    <a:pt x="203" y="5039"/>
                  </a:cubicBezTo>
                  <a:cubicBezTo>
                    <a:pt x="203" y="4277"/>
                    <a:pt x="286" y="3491"/>
                    <a:pt x="369" y="2729"/>
                  </a:cubicBezTo>
                  <a:cubicBezTo>
                    <a:pt x="477" y="1777"/>
                    <a:pt x="727" y="955"/>
                    <a:pt x="965" y="50"/>
                  </a:cubicBezTo>
                  <a:cubicBezTo>
                    <a:pt x="972" y="21"/>
                    <a:pt x="948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10979;p44">
              <a:extLst>
                <a:ext uri="{FF2B5EF4-FFF2-40B4-BE49-F238E27FC236}">
                  <a16:creationId xmlns:a16="http://schemas.microsoft.com/office/drawing/2014/main" id="{7F7BAF9B-A249-59E5-802B-8A38B5992EAE}"/>
                </a:ext>
              </a:extLst>
            </p:cNvPr>
            <p:cNvSpPr/>
            <p:nvPr/>
          </p:nvSpPr>
          <p:spPr>
            <a:xfrm>
              <a:off x="3346525" y="3236100"/>
              <a:ext cx="40300" cy="94900"/>
            </a:xfrm>
            <a:custGeom>
              <a:avLst/>
              <a:gdLst/>
              <a:ahLst/>
              <a:cxnLst/>
              <a:rect l="l" t="t" r="r" b="b"/>
              <a:pathLst>
                <a:path w="1612" h="3796" extrusionOk="0">
                  <a:moveTo>
                    <a:pt x="1540" y="1"/>
                  </a:moveTo>
                  <a:cubicBezTo>
                    <a:pt x="1527" y="1"/>
                    <a:pt x="1513" y="6"/>
                    <a:pt x="1501" y="18"/>
                  </a:cubicBezTo>
                  <a:cubicBezTo>
                    <a:pt x="453" y="875"/>
                    <a:pt x="84" y="2471"/>
                    <a:pt x="1" y="3757"/>
                  </a:cubicBezTo>
                  <a:cubicBezTo>
                    <a:pt x="1" y="3778"/>
                    <a:pt x="27" y="3795"/>
                    <a:pt x="50" y="3795"/>
                  </a:cubicBezTo>
                  <a:cubicBezTo>
                    <a:pt x="65" y="3795"/>
                    <a:pt x="80" y="3788"/>
                    <a:pt x="84" y="3769"/>
                  </a:cubicBezTo>
                  <a:cubicBezTo>
                    <a:pt x="549" y="2506"/>
                    <a:pt x="632" y="1149"/>
                    <a:pt x="1585" y="90"/>
                  </a:cubicBezTo>
                  <a:cubicBezTo>
                    <a:pt x="1611" y="45"/>
                    <a:pt x="1578" y="1"/>
                    <a:pt x="15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10980;p44">
              <a:extLst>
                <a:ext uri="{FF2B5EF4-FFF2-40B4-BE49-F238E27FC236}">
                  <a16:creationId xmlns:a16="http://schemas.microsoft.com/office/drawing/2014/main" id="{4E42AD0E-EAC9-D256-8786-936FF6D3EF91}"/>
                </a:ext>
              </a:extLst>
            </p:cNvPr>
            <p:cNvSpPr/>
            <p:nvPr/>
          </p:nvSpPr>
          <p:spPr>
            <a:xfrm>
              <a:off x="3340575" y="3356075"/>
              <a:ext cx="23250" cy="159350"/>
            </a:xfrm>
            <a:custGeom>
              <a:avLst/>
              <a:gdLst/>
              <a:ahLst/>
              <a:cxnLst/>
              <a:rect l="l" t="t" r="r" b="b"/>
              <a:pathLst>
                <a:path w="930" h="6374" extrusionOk="0">
                  <a:moveTo>
                    <a:pt x="214" y="1"/>
                  </a:moveTo>
                  <a:cubicBezTo>
                    <a:pt x="172" y="1"/>
                    <a:pt x="132" y="31"/>
                    <a:pt x="132" y="89"/>
                  </a:cubicBezTo>
                  <a:cubicBezTo>
                    <a:pt x="25" y="2232"/>
                    <a:pt x="1" y="4292"/>
                    <a:pt x="751" y="6339"/>
                  </a:cubicBezTo>
                  <a:cubicBezTo>
                    <a:pt x="761" y="6364"/>
                    <a:pt x="780" y="6374"/>
                    <a:pt x="799" y="6374"/>
                  </a:cubicBezTo>
                  <a:cubicBezTo>
                    <a:pt x="828" y="6374"/>
                    <a:pt x="858" y="6351"/>
                    <a:pt x="858" y="6316"/>
                  </a:cubicBezTo>
                  <a:cubicBezTo>
                    <a:pt x="930" y="5339"/>
                    <a:pt x="501" y="4327"/>
                    <a:pt x="429" y="3339"/>
                  </a:cubicBezTo>
                  <a:cubicBezTo>
                    <a:pt x="334" y="2256"/>
                    <a:pt x="358" y="1184"/>
                    <a:pt x="310" y="101"/>
                  </a:cubicBezTo>
                  <a:cubicBezTo>
                    <a:pt x="304" y="34"/>
                    <a:pt x="258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10981;p44">
              <a:extLst>
                <a:ext uri="{FF2B5EF4-FFF2-40B4-BE49-F238E27FC236}">
                  <a16:creationId xmlns:a16="http://schemas.microsoft.com/office/drawing/2014/main" id="{675F282E-F67C-986A-BC68-A03DBDD6AE05}"/>
                </a:ext>
              </a:extLst>
            </p:cNvPr>
            <p:cNvSpPr/>
            <p:nvPr/>
          </p:nvSpPr>
          <p:spPr>
            <a:xfrm>
              <a:off x="3366775" y="3375025"/>
              <a:ext cx="16100" cy="92575"/>
            </a:xfrm>
            <a:custGeom>
              <a:avLst/>
              <a:gdLst/>
              <a:ahLst/>
              <a:cxnLst/>
              <a:rect l="l" t="t" r="r" b="b"/>
              <a:pathLst>
                <a:path w="644" h="3703" extrusionOk="0">
                  <a:moveTo>
                    <a:pt x="557" y="1"/>
                  </a:moveTo>
                  <a:cubicBezTo>
                    <a:pt x="532" y="1"/>
                    <a:pt x="510" y="14"/>
                    <a:pt x="501" y="45"/>
                  </a:cubicBezTo>
                  <a:cubicBezTo>
                    <a:pt x="60" y="1069"/>
                    <a:pt x="1" y="2581"/>
                    <a:pt x="382" y="3641"/>
                  </a:cubicBezTo>
                  <a:cubicBezTo>
                    <a:pt x="392" y="3684"/>
                    <a:pt x="425" y="3702"/>
                    <a:pt x="457" y="3702"/>
                  </a:cubicBezTo>
                  <a:cubicBezTo>
                    <a:pt x="497" y="3702"/>
                    <a:pt x="536" y="3675"/>
                    <a:pt x="536" y="3629"/>
                  </a:cubicBezTo>
                  <a:cubicBezTo>
                    <a:pt x="584" y="3034"/>
                    <a:pt x="465" y="2450"/>
                    <a:pt x="477" y="1855"/>
                  </a:cubicBezTo>
                  <a:cubicBezTo>
                    <a:pt x="477" y="1260"/>
                    <a:pt x="596" y="676"/>
                    <a:pt x="644" y="81"/>
                  </a:cubicBezTo>
                  <a:cubicBezTo>
                    <a:pt x="644" y="36"/>
                    <a:pt x="597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10982;p44">
              <a:extLst>
                <a:ext uri="{FF2B5EF4-FFF2-40B4-BE49-F238E27FC236}">
                  <a16:creationId xmlns:a16="http://schemas.microsoft.com/office/drawing/2014/main" id="{13A83C8E-41E9-90BD-27F6-0EE20372ABB2}"/>
                </a:ext>
              </a:extLst>
            </p:cNvPr>
            <p:cNvSpPr/>
            <p:nvPr/>
          </p:nvSpPr>
          <p:spPr>
            <a:xfrm>
              <a:off x="3378275" y="3486125"/>
              <a:ext cx="10250" cy="21225"/>
            </a:xfrm>
            <a:custGeom>
              <a:avLst/>
              <a:gdLst/>
              <a:ahLst/>
              <a:cxnLst/>
              <a:rect l="l" t="t" r="r" b="b"/>
              <a:pathLst>
                <a:path w="410" h="849" extrusionOk="0">
                  <a:moveTo>
                    <a:pt x="105" y="1"/>
                  </a:moveTo>
                  <a:cubicBezTo>
                    <a:pt x="55" y="1"/>
                    <a:pt x="0" y="51"/>
                    <a:pt x="17" y="102"/>
                  </a:cubicBezTo>
                  <a:cubicBezTo>
                    <a:pt x="53" y="221"/>
                    <a:pt x="76" y="328"/>
                    <a:pt x="124" y="447"/>
                  </a:cubicBezTo>
                  <a:cubicBezTo>
                    <a:pt x="172" y="566"/>
                    <a:pt x="219" y="685"/>
                    <a:pt x="243" y="804"/>
                  </a:cubicBezTo>
                  <a:cubicBezTo>
                    <a:pt x="249" y="834"/>
                    <a:pt x="279" y="849"/>
                    <a:pt x="309" y="849"/>
                  </a:cubicBezTo>
                  <a:cubicBezTo>
                    <a:pt x="338" y="849"/>
                    <a:pt x="368" y="834"/>
                    <a:pt x="374" y="804"/>
                  </a:cubicBezTo>
                  <a:cubicBezTo>
                    <a:pt x="410" y="661"/>
                    <a:pt x="410" y="518"/>
                    <a:pt x="362" y="387"/>
                  </a:cubicBezTo>
                  <a:cubicBezTo>
                    <a:pt x="315" y="245"/>
                    <a:pt x="243" y="149"/>
                    <a:pt x="160" y="30"/>
                  </a:cubicBezTo>
                  <a:cubicBezTo>
                    <a:pt x="146" y="9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10983;p44">
              <a:extLst>
                <a:ext uri="{FF2B5EF4-FFF2-40B4-BE49-F238E27FC236}">
                  <a16:creationId xmlns:a16="http://schemas.microsoft.com/office/drawing/2014/main" id="{64F1E3BD-434C-EC4A-8F1B-B15F5DBDDCDE}"/>
                </a:ext>
              </a:extLst>
            </p:cNvPr>
            <p:cNvSpPr/>
            <p:nvPr/>
          </p:nvSpPr>
          <p:spPr>
            <a:xfrm>
              <a:off x="3406950" y="3384625"/>
              <a:ext cx="13125" cy="120475"/>
            </a:xfrm>
            <a:custGeom>
              <a:avLst/>
              <a:gdLst/>
              <a:ahLst/>
              <a:cxnLst/>
              <a:rect l="l" t="t" r="r" b="b"/>
              <a:pathLst>
                <a:path w="525" h="4819" extrusionOk="0">
                  <a:moveTo>
                    <a:pt x="190" y="0"/>
                  </a:moveTo>
                  <a:cubicBezTo>
                    <a:pt x="183" y="0"/>
                    <a:pt x="174" y="6"/>
                    <a:pt x="168" y="18"/>
                  </a:cubicBezTo>
                  <a:cubicBezTo>
                    <a:pt x="1" y="792"/>
                    <a:pt x="37" y="1590"/>
                    <a:pt x="37" y="2376"/>
                  </a:cubicBezTo>
                  <a:cubicBezTo>
                    <a:pt x="49" y="3173"/>
                    <a:pt x="25" y="4019"/>
                    <a:pt x="322" y="4757"/>
                  </a:cubicBezTo>
                  <a:cubicBezTo>
                    <a:pt x="334" y="4797"/>
                    <a:pt x="368" y="4818"/>
                    <a:pt x="399" y="4818"/>
                  </a:cubicBezTo>
                  <a:cubicBezTo>
                    <a:pt x="434" y="4818"/>
                    <a:pt x="465" y="4794"/>
                    <a:pt x="465" y="4745"/>
                  </a:cubicBezTo>
                  <a:cubicBezTo>
                    <a:pt x="525" y="3912"/>
                    <a:pt x="358" y="3078"/>
                    <a:pt x="334" y="2245"/>
                  </a:cubicBezTo>
                  <a:cubicBezTo>
                    <a:pt x="299" y="1507"/>
                    <a:pt x="346" y="745"/>
                    <a:pt x="203" y="18"/>
                  </a:cubicBezTo>
                  <a:cubicBezTo>
                    <a:pt x="203" y="6"/>
                    <a:pt x="197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10984;p44">
              <a:extLst>
                <a:ext uri="{FF2B5EF4-FFF2-40B4-BE49-F238E27FC236}">
                  <a16:creationId xmlns:a16="http://schemas.microsoft.com/office/drawing/2014/main" id="{F1F8A4D2-6E0B-9B1E-DB33-299C9DC42309}"/>
                </a:ext>
              </a:extLst>
            </p:cNvPr>
            <p:cNvSpPr/>
            <p:nvPr/>
          </p:nvSpPr>
          <p:spPr>
            <a:xfrm>
              <a:off x="3435825" y="3369700"/>
              <a:ext cx="23875" cy="119100"/>
            </a:xfrm>
            <a:custGeom>
              <a:avLst/>
              <a:gdLst/>
              <a:ahLst/>
              <a:cxnLst/>
              <a:rect l="l" t="t" r="r" b="b"/>
              <a:pathLst>
                <a:path w="955" h="4764" extrusionOk="0">
                  <a:moveTo>
                    <a:pt x="808" y="0"/>
                  </a:moveTo>
                  <a:cubicBezTo>
                    <a:pt x="779" y="0"/>
                    <a:pt x="746" y="18"/>
                    <a:pt x="727" y="56"/>
                  </a:cubicBezTo>
                  <a:cubicBezTo>
                    <a:pt x="168" y="1473"/>
                    <a:pt x="1" y="3318"/>
                    <a:pt x="691" y="4699"/>
                  </a:cubicBezTo>
                  <a:cubicBezTo>
                    <a:pt x="714" y="4745"/>
                    <a:pt x="752" y="4764"/>
                    <a:pt x="789" y="4764"/>
                  </a:cubicBezTo>
                  <a:cubicBezTo>
                    <a:pt x="870" y="4764"/>
                    <a:pt x="954" y="4677"/>
                    <a:pt x="906" y="4580"/>
                  </a:cubicBezTo>
                  <a:cubicBezTo>
                    <a:pt x="156" y="3294"/>
                    <a:pt x="560" y="1484"/>
                    <a:pt x="870" y="103"/>
                  </a:cubicBezTo>
                  <a:cubicBezTo>
                    <a:pt x="891" y="39"/>
                    <a:pt x="853" y="0"/>
                    <a:pt x="8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10985;p44">
              <a:extLst>
                <a:ext uri="{FF2B5EF4-FFF2-40B4-BE49-F238E27FC236}">
                  <a16:creationId xmlns:a16="http://schemas.microsoft.com/office/drawing/2014/main" id="{EBA534A2-E95F-ECE6-9D1B-D9758AF37EA7}"/>
                </a:ext>
              </a:extLst>
            </p:cNvPr>
            <p:cNvSpPr/>
            <p:nvPr/>
          </p:nvSpPr>
          <p:spPr>
            <a:xfrm>
              <a:off x="3467375" y="3385000"/>
              <a:ext cx="15850" cy="72850"/>
            </a:xfrm>
            <a:custGeom>
              <a:avLst/>
              <a:gdLst/>
              <a:ahLst/>
              <a:cxnLst/>
              <a:rect l="l" t="t" r="r" b="b"/>
              <a:pathLst>
                <a:path w="634" h="2914" extrusionOk="0">
                  <a:moveTo>
                    <a:pt x="508" y="0"/>
                  </a:moveTo>
                  <a:cubicBezTo>
                    <a:pt x="488" y="0"/>
                    <a:pt x="470" y="12"/>
                    <a:pt x="465" y="39"/>
                  </a:cubicBezTo>
                  <a:cubicBezTo>
                    <a:pt x="287" y="849"/>
                    <a:pt x="1" y="2158"/>
                    <a:pt x="525" y="2885"/>
                  </a:cubicBezTo>
                  <a:cubicBezTo>
                    <a:pt x="535" y="2904"/>
                    <a:pt x="557" y="2914"/>
                    <a:pt x="578" y="2914"/>
                  </a:cubicBezTo>
                  <a:cubicBezTo>
                    <a:pt x="607" y="2914"/>
                    <a:pt x="634" y="2895"/>
                    <a:pt x="620" y="2861"/>
                  </a:cubicBezTo>
                  <a:cubicBezTo>
                    <a:pt x="596" y="2408"/>
                    <a:pt x="477" y="1992"/>
                    <a:pt x="465" y="1551"/>
                  </a:cubicBezTo>
                  <a:cubicBezTo>
                    <a:pt x="441" y="1051"/>
                    <a:pt x="489" y="563"/>
                    <a:pt x="561" y="75"/>
                  </a:cubicBezTo>
                  <a:cubicBezTo>
                    <a:pt x="575" y="31"/>
                    <a:pt x="54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10986;p44">
              <a:extLst>
                <a:ext uri="{FF2B5EF4-FFF2-40B4-BE49-F238E27FC236}">
                  <a16:creationId xmlns:a16="http://schemas.microsoft.com/office/drawing/2014/main" id="{464320D9-54D8-68F4-B84D-88FCCBBE6A5E}"/>
                </a:ext>
              </a:extLst>
            </p:cNvPr>
            <p:cNvSpPr/>
            <p:nvPr/>
          </p:nvSpPr>
          <p:spPr>
            <a:xfrm>
              <a:off x="3482575" y="3463050"/>
              <a:ext cx="5975" cy="4800"/>
            </a:xfrm>
            <a:custGeom>
              <a:avLst/>
              <a:gdLst/>
              <a:ahLst/>
              <a:cxnLst/>
              <a:rect l="l" t="t" r="r" b="b"/>
              <a:pathLst>
                <a:path w="239" h="192" extrusionOk="0">
                  <a:moveTo>
                    <a:pt x="119" y="1"/>
                  </a:moveTo>
                  <a:cubicBezTo>
                    <a:pt x="0" y="1"/>
                    <a:pt x="0" y="191"/>
                    <a:pt x="119" y="191"/>
                  </a:cubicBezTo>
                  <a:cubicBezTo>
                    <a:pt x="238" y="191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10987;p44">
              <a:extLst>
                <a:ext uri="{FF2B5EF4-FFF2-40B4-BE49-F238E27FC236}">
                  <a16:creationId xmlns:a16="http://schemas.microsoft.com/office/drawing/2014/main" id="{9D7D5D5F-5402-4CE9-3095-DC95578ABFA1}"/>
                </a:ext>
              </a:extLst>
            </p:cNvPr>
            <p:cNvSpPr/>
            <p:nvPr/>
          </p:nvSpPr>
          <p:spPr>
            <a:xfrm>
              <a:off x="3506675" y="3385675"/>
              <a:ext cx="10450" cy="60950"/>
            </a:xfrm>
            <a:custGeom>
              <a:avLst/>
              <a:gdLst/>
              <a:ahLst/>
              <a:cxnLst/>
              <a:rect l="l" t="t" r="r" b="b"/>
              <a:pathLst>
                <a:path w="418" h="2438" extrusionOk="0">
                  <a:moveTo>
                    <a:pt x="69" y="0"/>
                  </a:moveTo>
                  <a:cubicBezTo>
                    <a:pt x="57" y="0"/>
                    <a:pt x="42" y="12"/>
                    <a:pt x="36" y="36"/>
                  </a:cubicBezTo>
                  <a:cubicBezTo>
                    <a:pt x="1" y="453"/>
                    <a:pt x="24" y="845"/>
                    <a:pt x="48" y="1262"/>
                  </a:cubicBezTo>
                  <a:cubicBezTo>
                    <a:pt x="84" y="1619"/>
                    <a:pt x="60" y="2012"/>
                    <a:pt x="179" y="2369"/>
                  </a:cubicBezTo>
                  <a:cubicBezTo>
                    <a:pt x="199" y="2409"/>
                    <a:pt x="247" y="2437"/>
                    <a:pt x="289" y="2437"/>
                  </a:cubicBezTo>
                  <a:cubicBezTo>
                    <a:pt x="323" y="2437"/>
                    <a:pt x="352" y="2418"/>
                    <a:pt x="358" y="2369"/>
                  </a:cubicBezTo>
                  <a:cubicBezTo>
                    <a:pt x="417" y="2036"/>
                    <a:pt x="334" y="1738"/>
                    <a:pt x="262" y="1417"/>
                  </a:cubicBezTo>
                  <a:cubicBezTo>
                    <a:pt x="155" y="953"/>
                    <a:pt x="84" y="512"/>
                    <a:pt x="84" y="36"/>
                  </a:cubicBezTo>
                  <a:cubicBezTo>
                    <a:pt x="90" y="12"/>
                    <a:pt x="81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10988;p44">
              <a:extLst>
                <a:ext uri="{FF2B5EF4-FFF2-40B4-BE49-F238E27FC236}">
                  <a16:creationId xmlns:a16="http://schemas.microsoft.com/office/drawing/2014/main" id="{2DD1E662-0003-2F6B-C912-197A8407DA42}"/>
                </a:ext>
              </a:extLst>
            </p:cNvPr>
            <p:cNvSpPr/>
            <p:nvPr/>
          </p:nvSpPr>
          <p:spPr>
            <a:xfrm>
              <a:off x="3540600" y="3384325"/>
              <a:ext cx="7475" cy="33725"/>
            </a:xfrm>
            <a:custGeom>
              <a:avLst/>
              <a:gdLst/>
              <a:ahLst/>
              <a:cxnLst/>
              <a:rect l="l" t="t" r="r" b="b"/>
              <a:pathLst>
                <a:path w="299" h="1349" extrusionOk="0">
                  <a:moveTo>
                    <a:pt x="154" y="1"/>
                  </a:moveTo>
                  <a:cubicBezTo>
                    <a:pt x="114" y="1"/>
                    <a:pt x="72" y="30"/>
                    <a:pt x="72" y="90"/>
                  </a:cubicBezTo>
                  <a:cubicBezTo>
                    <a:pt x="60" y="304"/>
                    <a:pt x="60" y="530"/>
                    <a:pt x="48" y="757"/>
                  </a:cubicBezTo>
                  <a:cubicBezTo>
                    <a:pt x="37" y="947"/>
                    <a:pt x="1" y="1126"/>
                    <a:pt x="72" y="1304"/>
                  </a:cubicBezTo>
                  <a:cubicBezTo>
                    <a:pt x="90" y="1334"/>
                    <a:pt x="120" y="1349"/>
                    <a:pt x="150" y="1349"/>
                  </a:cubicBezTo>
                  <a:cubicBezTo>
                    <a:pt x="179" y="1349"/>
                    <a:pt x="209" y="1334"/>
                    <a:pt x="227" y="1304"/>
                  </a:cubicBezTo>
                  <a:cubicBezTo>
                    <a:pt x="299" y="1126"/>
                    <a:pt x="275" y="947"/>
                    <a:pt x="251" y="757"/>
                  </a:cubicBezTo>
                  <a:cubicBezTo>
                    <a:pt x="239" y="530"/>
                    <a:pt x="239" y="304"/>
                    <a:pt x="227" y="90"/>
                  </a:cubicBezTo>
                  <a:cubicBezTo>
                    <a:pt x="233" y="30"/>
                    <a:pt x="194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10989;p44">
              <a:extLst>
                <a:ext uri="{FF2B5EF4-FFF2-40B4-BE49-F238E27FC236}">
                  <a16:creationId xmlns:a16="http://schemas.microsoft.com/office/drawing/2014/main" id="{8A76585F-0ACE-1683-559D-38BC50DCE689}"/>
                </a:ext>
              </a:extLst>
            </p:cNvPr>
            <p:cNvSpPr/>
            <p:nvPr/>
          </p:nvSpPr>
          <p:spPr>
            <a:xfrm>
              <a:off x="3560300" y="3391700"/>
              <a:ext cx="12775" cy="27325"/>
            </a:xfrm>
            <a:custGeom>
              <a:avLst/>
              <a:gdLst/>
              <a:ahLst/>
              <a:cxnLst/>
              <a:rect l="l" t="t" r="r" b="b"/>
              <a:pathLst>
                <a:path w="511" h="1093" extrusionOk="0">
                  <a:moveTo>
                    <a:pt x="126" y="0"/>
                  </a:moveTo>
                  <a:cubicBezTo>
                    <a:pt x="62" y="0"/>
                    <a:pt x="1" y="49"/>
                    <a:pt x="22" y="128"/>
                  </a:cubicBezTo>
                  <a:cubicBezTo>
                    <a:pt x="58" y="307"/>
                    <a:pt x="106" y="473"/>
                    <a:pt x="142" y="664"/>
                  </a:cubicBezTo>
                  <a:cubicBezTo>
                    <a:pt x="153" y="807"/>
                    <a:pt x="153" y="938"/>
                    <a:pt x="225" y="1057"/>
                  </a:cubicBezTo>
                  <a:cubicBezTo>
                    <a:pt x="243" y="1081"/>
                    <a:pt x="270" y="1093"/>
                    <a:pt x="295" y="1093"/>
                  </a:cubicBezTo>
                  <a:cubicBezTo>
                    <a:pt x="320" y="1093"/>
                    <a:pt x="344" y="1081"/>
                    <a:pt x="356" y="1057"/>
                  </a:cubicBezTo>
                  <a:cubicBezTo>
                    <a:pt x="511" y="771"/>
                    <a:pt x="332" y="343"/>
                    <a:pt x="237" y="69"/>
                  </a:cubicBezTo>
                  <a:cubicBezTo>
                    <a:pt x="213" y="21"/>
                    <a:pt x="169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10990;p44">
              <a:extLst>
                <a:ext uri="{FF2B5EF4-FFF2-40B4-BE49-F238E27FC236}">
                  <a16:creationId xmlns:a16="http://schemas.microsoft.com/office/drawing/2014/main" id="{2D2AFA1A-B240-3696-AFB0-0989DC5B472E}"/>
                </a:ext>
              </a:extLst>
            </p:cNvPr>
            <p:cNvSpPr/>
            <p:nvPr/>
          </p:nvSpPr>
          <p:spPr>
            <a:xfrm>
              <a:off x="3577225" y="3399500"/>
              <a:ext cx="10725" cy="11325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193" y="1"/>
                  </a:moveTo>
                  <a:cubicBezTo>
                    <a:pt x="155" y="1"/>
                    <a:pt x="117" y="14"/>
                    <a:pt x="84" y="42"/>
                  </a:cubicBezTo>
                  <a:cubicBezTo>
                    <a:pt x="12" y="90"/>
                    <a:pt x="0" y="221"/>
                    <a:pt x="72" y="292"/>
                  </a:cubicBezTo>
                  <a:cubicBezTo>
                    <a:pt x="96" y="328"/>
                    <a:pt x="96" y="340"/>
                    <a:pt x="119" y="376"/>
                  </a:cubicBezTo>
                  <a:cubicBezTo>
                    <a:pt x="145" y="421"/>
                    <a:pt x="203" y="452"/>
                    <a:pt x="259" y="452"/>
                  </a:cubicBezTo>
                  <a:cubicBezTo>
                    <a:pt x="307" y="452"/>
                    <a:pt x="354" y="430"/>
                    <a:pt x="381" y="376"/>
                  </a:cubicBezTo>
                  <a:cubicBezTo>
                    <a:pt x="429" y="269"/>
                    <a:pt x="417" y="173"/>
                    <a:pt x="346" y="90"/>
                  </a:cubicBezTo>
                  <a:cubicBezTo>
                    <a:pt x="310" y="32"/>
                    <a:pt x="25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10991;p44">
              <a:extLst>
                <a:ext uri="{FF2B5EF4-FFF2-40B4-BE49-F238E27FC236}">
                  <a16:creationId xmlns:a16="http://schemas.microsoft.com/office/drawing/2014/main" id="{50F6085F-680E-71F9-CD4D-571A09C4B4C9}"/>
                </a:ext>
              </a:extLst>
            </p:cNvPr>
            <p:cNvSpPr/>
            <p:nvPr/>
          </p:nvSpPr>
          <p:spPr>
            <a:xfrm>
              <a:off x="3320400" y="3172775"/>
              <a:ext cx="70225" cy="48350"/>
            </a:xfrm>
            <a:custGeom>
              <a:avLst/>
              <a:gdLst/>
              <a:ahLst/>
              <a:cxnLst/>
              <a:rect l="l" t="t" r="r" b="b"/>
              <a:pathLst>
                <a:path w="2809" h="1934" extrusionOk="0">
                  <a:moveTo>
                    <a:pt x="540" y="0"/>
                  </a:moveTo>
                  <a:cubicBezTo>
                    <a:pt x="346" y="0"/>
                    <a:pt x="168" y="42"/>
                    <a:pt x="34" y="146"/>
                  </a:cubicBezTo>
                  <a:cubicBezTo>
                    <a:pt x="1" y="179"/>
                    <a:pt x="29" y="243"/>
                    <a:pt x="62" y="243"/>
                  </a:cubicBezTo>
                  <a:cubicBezTo>
                    <a:pt x="64" y="243"/>
                    <a:pt x="67" y="242"/>
                    <a:pt x="70" y="241"/>
                  </a:cubicBezTo>
                  <a:cubicBezTo>
                    <a:pt x="170" y="229"/>
                    <a:pt x="264" y="223"/>
                    <a:pt x="353" y="223"/>
                  </a:cubicBezTo>
                  <a:cubicBezTo>
                    <a:pt x="784" y="223"/>
                    <a:pt x="1110" y="362"/>
                    <a:pt x="1534" y="598"/>
                  </a:cubicBezTo>
                  <a:cubicBezTo>
                    <a:pt x="1963" y="848"/>
                    <a:pt x="2630" y="1313"/>
                    <a:pt x="2618" y="1861"/>
                  </a:cubicBezTo>
                  <a:cubicBezTo>
                    <a:pt x="2624" y="1910"/>
                    <a:pt x="2655" y="1934"/>
                    <a:pt x="2686" y="1934"/>
                  </a:cubicBezTo>
                  <a:cubicBezTo>
                    <a:pt x="2715" y="1934"/>
                    <a:pt x="2743" y="1913"/>
                    <a:pt x="2749" y="1872"/>
                  </a:cubicBezTo>
                  <a:cubicBezTo>
                    <a:pt x="2808" y="1206"/>
                    <a:pt x="2260" y="706"/>
                    <a:pt x="1737" y="372"/>
                  </a:cubicBezTo>
                  <a:cubicBezTo>
                    <a:pt x="1466" y="200"/>
                    <a:pt x="966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10992;p44">
              <a:extLst>
                <a:ext uri="{FF2B5EF4-FFF2-40B4-BE49-F238E27FC236}">
                  <a16:creationId xmlns:a16="http://schemas.microsoft.com/office/drawing/2014/main" id="{8F36F15E-8186-D2AD-BB12-DE26FC190020}"/>
                </a:ext>
              </a:extLst>
            </p:cNvPr>
            <p:cNvSpPr/>
            <p:nvPr/>
          </p:nvSpPr>
          <p:spPr>
            <a:xfrm>
              <a:off x="3306350" y="3185025"/>
              <a:ext cx="76700" cy="42425"/>
            </a:xfrm>
            <a:custGeom>
              <a:avLst/>
              <a:gdLst/>
              <a:ahLst/>
              <a:cxnLst/>
              <a:rect l="l" t="t" r="r" b="b"/>
              <a:pathLst>
                <a:path w="3068" h="1697" extrusionOk="0">
                  <a:moveTo>
                    <a:pt x="94" y="1"/>
                  </a:moveTo>
                  <a:cubicBezTo>
                    <a:pt x="71" y="1"/>
                    <a:pt x="48" y="1"/>
                    <a:pt x="24" y="1"/>
                  </a:cubicBezTo>
                  <a:cubicBezTo>
                    <a:pt x="1" y="1"/>
                    <a:pt x="1" y="49"/>
                    <a:pt x="24" y="49"/>
                  </a:cubicBezTo>
                  <a:cubicBezTo>
                    <a:pt x="1167" y="216"/>
                    <a:pt x="2334" y="704"/>
                    <a:pt x="3013" y="1680"/>
                  </a:cubicBezTo>
                  <a:cubicBezTo>
                    <a:pt x="3024" y="1691"/>
                    <a:pt x="3037" y="1697"/>
                    <a:pt x="3047" y="1697"/>
                  </a:cubicBezTo>
                  <a:cubicBezTo>
                    <a:pt x="3059" y="1697"/>
                    <a:pt x="3067" y="1688"/>
                    <a:pt x="3061" y="1668"/>
                  </a:cubicBezTo>
                  <a:cubicBezTo>
                    <a:pt x="2652" y="560"/>
                    <a:pt x="1216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10993;p44">
              <a:extLst>
                <a:ext uri="{FF2B5EF4-FFF2-40B4-BE49-F238E27FC236}">
                  <a16:creationId xmlns:a16="http://schemas.microsoft.com/office/drawing/2014/main" id="{982DD234-89C6-1B6D-8EA5-B9701F4FC531}"/>
                </a:ext>
              </a:extLst>
            </p:cNvPr>
            <p:cNvSpPr/>
            <p:nvPr/>
          </p:nvSpPr>
          <p:spPr>
            <a:xfrm>
              <a:off x="3299800" y="3199725"/>
              <a:ext cx="96700" cy="78525"/>
            </a:xfrm>
            <a:custGeom>
              <a:avLst/>
              <a:gdLst/>
              <a:ahLst/>
              <a:cxnLst/>
              <a:rect l="l" t="t" r="r" b="b"/>
              <a:pathLst>
                <a:path w="3868" h="3141" extrusionOk="0">
                  <a:moveTo>
                    <a:pt x="624" y="0"/>
                  </a:moveTo>
                  <a:cubicBezTo>
                    <a:pt x="444" y="0"/>
                    <a:pt x="264" y="15"/>
                    <a:pt x="84" y="44"/>
                  </a:cubicBezTo>
                  <a:cubicBezTo>
                    <a:pt x="1" y="56"/>
                    <a:pt x="1" y="175"/>
                    <a:pt x="84" y="187"/>
                  </a:cubicBezTo>
                  <a:cubicBezTo>
                    <a:pt x="953" y="354"/>
                    <a:pt x="1834" y="390"/>
                    <a:pt x="2537" y="985"/>
                  </a:cubicBezTo>
                  <a:cubicBezTo>
                    <a:pt x="3144" y="1497"/>
                    <a:pt x="3680" y="2259"/>
                    <a:pt x="3727" y="3080"/>
                  </a:cubicBezTo>
                  <a:cubicBezTo>
                    <a:pt x="3740" y="3119"/>
                    <a:pt x="3774" y="3140"/>
                    <a:pt x="3802" y="3140"/>
                  </a:cubicBezTo>
                  <a:cubicBezTo>
                    <a:pt x="3826" y="3140"/>
                    <a:pt x="3846" y="3125"/>
                    <a:pt x="3846" y="3092"/>
                  </a:cubicBezTo>
                  <a:cubicBezTo>
                    <a:pt x="3868" y="1274"/>
                    <a:pt x="230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10994;p44">
              <a:extLst>
                <a:ext uri="{FF2B5EF4-FFF2-40B4-BE49-F238E27FC236}">
                  <a16:creationId xmlns:a16="http://schemas.microsoft.com/office/drawing/2014/main" id="{D16CE934-5ADB-465A-C0E1-8EE85F0AB2AE}"/>
                </a:ext>
              </a:extLst>
            </p:cNvPr>
            <p:cNvSpPr/>
            <p:nvPr/>
          </p:nvSpPr>
          <p:spPr>
            <a:xfrm>
              <a:off x="3366775" y="3245750"/>
              <a:ext cx="33325" cy="48775"/>
            </a:xfrm>
            <a:custGeom>
              <a:avLst/>
              <a:gdLst/>
              <a:ahLst/>
              <a:cxnLst/>
              <a:rect l="l" t="t" r="r" b="b"/>
              <a:pathLst>
                <a:path w="1333" h="1951" extrusionOk="0">
                  <a:moveTo>
                    <a:pt x="132" y="0"/>
                  </a:moveTo>
                  <a:cubicBezTo>
                    <a:pt x="124" y="0"/>
                    <a:pt x="116" y="1"/>
                    <a:pt x="108" y="1"/>
                  </a:cubicBezTo>
                  <a:cubicBezTo>
                    <a:pt x="60" y="1"/>
                    <a:pt x="1" y="49"/>
                    <a:pt x="24" y="96"/>
                  </a:cubicBezTo>
                  <a:cubicBezTo>
                    <a:pt x="48" y="394"/>
                    <a:pt x="405" y="644"/>
                    <a:pt x="572" y="894"/>
                  </a:cubicBezTo>
                  <a:cubicBezTo>
                    <a:pt x="775" y="1228"/>
                    <a:pt x="977" y="1549"/>
                    <a:pt x="1156" y="1894"/>
                  </a:cubicBezTo>
                  <a:cubicBezTo>
                    <a:pt x="1169" y="1934"/>
                    <a:pt x="1198" y="1951"/>
                    <a:pt x="1228" y="1951"/>
                  </a:cubicBezTo>
                  <a:cubicBezTo>
                    <a:pt x="1280" y="1951"/>
                    <a:pt x="1333" y="1902"/>
                    <a:pt x="1310" y="1835"/>
                  </a:cubicBezTo>
                  <a:cubicBezTo>
                    <a:pt x="1167" y="1442"/>
                    <a:pt x="1048" y="1049"/>
                    <a:pt x="822" y="692"/>
                  </a:cubicBezTo>
                  <a:cubicBezTo>
                    <a:pt x="694" y="448"/>
                    <a:pt x="453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10995;p44">
              <a:extLst>
                <a:ext uri="{FF2B5EF4-FFF2-40B4-BE49-F238E27FC236}">
                  <a16:creationId xmlns:a16="http://schemas.microsoft.com/office/drawing/2014/main" id="{67472FD9-2A65-9C88-C60A-3A8B49771EDE}"/>
                </a:ext>
              </a:extLst>
            </p:cNvPr>
            <p:cNvSpPr/>
            <p:nvPr/>
          </p:nvSpPr>
          <p:spPr>
            <a:xfrm>
              <a:off x="3278675" y="3226050"/>
              <a:ext cx="76100" cy="17425"/>
            </a:xfrm>
            <a:custGeom>
              <a:avLst/>
              <a:gdLst/>
              <a:ahLst/>
              <a:cxnLst/>
              <a:rect l="l" t="t" r="r" b="b"/>
              <a:pathLst>
                <a:path w="3044" h="697" extrusionOk="0">
                  <a:moveTo>
                    <a:pt x="1326" y="0"/>
                  </a:moveTo>
                  <a:cubicBezTo>
                    <a:pt x="884" y="0"/>
                    <a:pt x="242" y="54"/>
                    <a:pt x="48" y="432"/>
                  </a:cubicBezTo>
                  <a:cubicBezTo>
                    <a:pt x="0" y="527"/>
                    <a:pt x="48" y="622"/>
                    <a:pt x="155" y="622"/>
                  </a:cubicBezTo>
                  <a:cubicBezTo>
                    <a:pt x="334" y="622"/>
                    <a:pt x="477" y="539"/>
                    <a:pt x="643" y="492"/>
                  </a:cubicBezTo>
                  <a:cubicBezTo>
                    <a:pt x="872" y="415"/>
                    <a:pt x="1108" y="392"/>
                    <a:pt x="1334" y="392"/>
                  </a:cubicBezTo>
                  <a:cubicBezTo>
                    <a:pt x="1390" y="392"/>
                    <a:pt x="1446" y="394"/>
                    <a:pt x="1501" y="396"/>
                  </a:cubicBezTo>
                  <a:cubicBezTo>
                    <a:pt x="1989" y="420"/>
                    <a:pt x="2394" y="634"/>
                    <a:pt x="2858" y="694"/>
                  </a:cubicBezTo>
                  <a:cubicBezTo>
                    <a:pt x="2868" y="696"/>
                    <a:pt x="2877" y="697"/>
                    <a:pt x="2886" y="697"/>
                  </a:cubicBezTo>
                  <a:cubicBezTo>
                    <a:pt x="2988" y="697"/>
                    <a:pt x="3044" y="580"/>
                    <a:pt x="2989" y="503"/>
                  </a:cubicBezTo>
                  <a:cubicBezTo>
                    <a:pt x="2715" y="87"/>
                    <a:pt x="1977" y="27"/>
                    <a:pt x="1524" y="3"/>
                  </a:cubicBezTo>
                  <a:cubicBezTo>
                    <a:pt x="1466" y="2"/>
                    <a:pt x="1398" y="0"/>
                    <a:pt x="13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10996;p44">
              <a:extLst>
                <a:ext uri="{FF2B5EF4-FFF2-40B4-BE49-F238E27FC236}">
                  <a16:creationId xmlns:a16="http://schemas.microsoft.com/office/drawing/2014/main" id="{22B39FF2-D46A-9774-62FF-2E604AA8E43E}"/>
                </a:ext>
              </a:extLst>
            </p:cNvPr>
            <p:cNvSpPr/>
            <p:nvPr/>
          </p:nvSpPr>
          <p:spPr>
            <a:xfrm>
              <a:off x="3318250" y="3265050"/>
              <a:ext cx="74375" cy="49425"/>
            </a:xfrm>
            <a:custGeom>
              <a:avLst/>
              <a:gdLst/>
              <a:ahLst/>
              <a:cxnLst/>
              <a:rect l="l" t="t" r="r" b="b"/>
              <a:pathLst>
                <a:path w="2975" h="1977" extrusionOk="0">
                  <a:moveTo>
                    <a:pt x="341" y="0"/>
                  </a:moveTo>
                  <a:cubicBezTo>
                    <a:pt x="243" y="0"/>
                    <a:pt x="148" y="15"/>
                    <a:pt x="60" y="51"/>
                  </a:cubicBezTo>
                  <a:cubicBezTo>
                    <a:pt x="1" y="75"/>
                    <a:pt x="13" y="158"/>
                    <a:pt x="60" y="182"/>
                  </a:cubicBezTo>
                  <a:cubicBezTo>
                    <a:pt x="215" y="301"/>
                    <a:pt x="418" y="313"/>
                    <a:pt x="608" y="372"/>
                  </a:cubicBezTo>
                  <a:cubicBezTo>
                    <a:pt x="906" y="467"/>
                    <a:pt x="1192" y="598"/>
                    <a:pt x="1442" y="765"/>
                  </a:cubicBezTo>
                  <a:cubicBezTo>
                    <a:pt x="1965" y="1075"/>
                    <a:pt x="2465" y="1444"/>
                    <a:pt x="2823" y="1944"/>
                  </a:cubicBezTo>
                  <a:cubicBezTo>
                    <a:pt x="2838" y="1967"/>
                    <a:pt x="2860" y="1976"/>
                    <a:pt x="2882" y="1976"/>
                  </a:cubicBezTo>
                  <a:cubicBezTo>
                    <a:pt x="2929" y="1976"/>
                    <a:pt x="2974" y="1933"/>
                    <a:pt x="2942" y="1884"/>
                  </a:cubicBezTo>
                  <a:cubicBezTo>
                    <a:pt x="2632" y="1313"/>
                    <a:pt x="2156" y="837"/>
                    <a:pt x="1608" y="491"/>
                  </a:cubicBezTo>
                  <a:cubicBezTo>
                    <a:pt x="1278" y="297"/>
                    <a:pt x="774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10997;p44">
              <a:extLst>
                <a:ext uri="{FF2B5EF4-FFF2-40B4-BE49-F238E27FC236}">
                  <a16:creationId xmlns:a16="http://schemas.microsoft.com/office/drawing/2014/main" id="{C468970B-BD6F-DA5E-D325-28BB4DC6AFC1}"/>
                </a:ext>
              </a:extLst>
            </p:cNvPr>
            <p:cNvSpPr/>
            <p:nvPr/>
          </p:nvSpPr>
          <p:spPr>
            <a:xfrm>
              <a:off x="3270700" y="3271675"/>
              <a:ext cx="40125" cy="15225"/>
            </a:xfrm>
            <a:custGeom>
              <a:avLst/>
              <a:gdLst/>
              <a:ahLst/>
              <a:cxnLst/>
              <a:rect l="l" t="t" r="r" b="b"/>
              <a:pathLst>
                <a:path w="1605" h="609" extrusionOk="0">
                  <a:moveTo>
                    <a:pt x="1558" y="0"/>
                  </a:moveTo>
                  <a:cubicBezTo>
                    <a:pt x="1260" y="0"/>
                    <a:pt x="986" y="60"/>
                    <a:pt x="724" y="155"/>
                  </a:cubicBezTo>
                  <a:cubicBezTo>
                    <a:pt x="498" y="226"/>
                    <a:pt x="212" y="321"/>
                    <a:pt x="34" y="500"/>
                  </a:cubicBezTo>
                  <a:cubicBezTo>
                    <a:pt x="0" y="533"/>
                    <a:pt x="29" y="608"/>
                    <a:pt x="82" y="608"/>
                  </a:cubicBezTo>
                  <a:cubicBezTo>
                    <a:pt x="85" y="608"/>
                    <a:pt x="89" y="608"/>
                    <a:pt x="93" y="607"/>
                  </a:cubicBezTo>
                  <a:cubicBezTo>
                    <a:pt x="307" y="560"/>
                    <a:pt x="486" y="405"/>
                    <a:pt x="665" y="298"/>
                  </a:cubicBezTo>
                  <a:cubicBezTo>
                    <a:pt x="938" y="167"/>
                    <a:pt x="1224" y="83"/>
                    <a:pt x="1534" y="60"/>
                  </a:cubicBezTo>
                  <a:cubicBezTo>
                    <a:pt x="1539" y="60"/>
                    <a:pt x="1544" y="61"/>
                    <a:pt x="1549" y="61"/>
                  </a:cubicBezTo>
                  <a:cubicBezTo>
                    <a:pt x="1605" y="61"/>
                    <a:pt x="1602" y="0"/>
                    <a:pt x="15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10998;p44">
              <a:extLst>
                <a:ext uri="{FF2B5EF4-FFF2-40B4-BE49-F238E27FC236}">
                  <a16:creationId xmlns:a16="http://schemas.microsoft.com/office/drawing/2014/main" id="{3209D0E7-1637-3DAD-36DC-6F443EC4DE0D}"/>
                </a:ext>
              </a:extLst>
            </p:cNvPr>
            <p:cNvSpPr/>
            <p:nvPr/>
          </p:nvSpPr>
          <p:spPr>
            <a:xfrm>
              <a:off x="3322725" y="3311450"/>
              <a:ext cx="46150" cy="23275"/>
            </a:xfrm>
            <a:custGeom>
              <a:avLst/>
              <a:gdLst/>
              <a:ahLst/>
              <a:cxnLst/>
              <a:rect l="l" t="t" r="r" b="b"/>
              <a:pathLst>
                <a:path w="1846" h="931" extrusionOk="0">
                  <a:moveTo>
                    <a:pt x="399" y="0"/>
                  </a:moveTo>
                  <a:cubicBezTo>
                    <a:pt x="275" y="0"/>
                    <a:pt x="153" y="16"/>
                    <a:pt x="36" y="52"/>
                  </a:cubicBezTo>
                  <a:cubicBezTo>
                    <a:pt x="0" y="64"/>
                    <a:pt x="0" y="124"/>
                    <a:pt x="36" y="124"/>
                  </a:cubicBezTo>
                  <a:cubicBezTo>
                    <a:pt x="541" y="292"/>
                    <a:pt x="1088" y="376"/>
                    <a:pt x="1538" y="693"/>
                  </a:cubicBezTo>
                  <a:lnTo>
                    <a:pt x="1538" y="693"/>
                  </a:lnTo>
                  <a:cubicBezTo>
                    <a:pt x="1523" y="715"/>
                    <a:pt x="1510" y="736"/>
                    <a:pt x="1501" y="755"/>
                  </a:cubicBezTo>
                  <a:cubicBezTo>
                    <a:pt x="1431" y="833"/>
                    <a:pt x="1508" y="931"/>
                    <a:pt x="1592" y="931"/>
                  </a:cubicBezTo>
                  <a:cubicBezTo>
                    <a:pt x="1622" y="931"/>
                    <a:pt x="1654" y="917"/>
                    <a:pt x="1679" y="886"/>
                  </a:cubicBezTo>
                  <a:cubicBezTo>
                    <a:pt x="1703" y="838"/>
                    <a:pt x="1751" y="802"/>
                    <a:pt x="1786" y="755"/>
                  </a:cubicBezTo>
                  <a:cubicBezTo>
                    <a:pt x="1822" y="707"/>
                    <a:pt x="1846" y="635"/>
                    <a:pt x="1786" y="576"/>
                  </a:cubicBezTo>
                  <a:cubicBezTo>
                    <a:pt x="1434" y="261"/>
                    <a:pt x="898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10999;p44">
              <a:extLst>
                <a:ext uri="{FF2B5EF4-FFF2-40B4-BE49-F238E27FC236}">
                  <a16:creationId xmlns:a16="http://schemas.microsoft.com/office/drawing/2014/main" id="{3FFCCA88-FE0C-F0A7-316F-D3F4402D5BF5}"/>
                </a:ext>
              </a:extLst>
            </p:cNvPr>
            <p:cNvSpPr/>
            <p:nvPr/>
          </p:nvSpPr>
          <p:spPr>
            <a:xfrm>
              <a:off x="3289100" y="3313500"/>
              <a:ext cx="23575" cy="10875"/>
            </a:xfrm>
            <a:custGeom>
              <a:avLst/>
              <a:gdLst/>
              <a:ahLst/>
              <a:cxnLst/>
              <a:rect l="l" t="t" r="r" b="b"/>
              <a:pathLst>
                <a:path w="943" h="435" extrusionOk="0">
                  <a:moveTo>
                    <a:pt x="836" y="1"/>
                  </a:moveTo>
                  <a:cubicBezTo>
                    <a:pt x="828" y="1"/>
                    <a:pt x="819" y="2"/>
                    <a:pt x="810" y="6"/>
                  </a:cubicBezTo>
                  <a:cubicBezTo>
                    <a:pt x="655" y="42"/>
                    <a:pt x="524" y="89"/>
                    <a:pt x="369" y="149"/>
                  </a:cubicBezTo>
                  <a:cubicBezTo>
                    <a:pt x="250" y="196"/>
                    <a:pt x="119" y="220"/>
                    <a:pt x="36" y="327"/>
                  </a:cubicBezTo>
                  <a:cubicBezTo>
                    <a:pt x="0" y="375"/>
                    <a:pt x="12" y="434"/>
                    <a:pt x="72" y="434"/>
                  </a:cubicBezTo>
                  <a:cubicBezTo>
                    <a:pt x="214" y="434"/>
                    <a:pt x="333" y="363"/>
                    <a:pt x="453" y="315"/>
                  </a:cubicBezTo>
                  <a:cubicBezTo>
                    <a:pt x="583" y="256"/>
                    <a:pt x="714" y="208"/>
                    <a:pt x="845" y="161"/>
                  </a:cubicBezTo>
                  <a:cubicBezTo>
                    <a:pt x="942" y="139"/>
                    <a:pt x="913" y="1"/>
                    <a:pt x="8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11000;p44">
              <a:extLst>
                <a:ext uri="{FF2B5EF4-FFF2-40B4-BE49-F238E27FC236}">
                  <a16:creationId xmlns:a16="http://schemas.microsoft.com/office/drawing/2014/main" id="{C875B788-8F74-C664-8739-EDBC03550E53}"/>
                </a:ext>
              </a:extLst>
            </p:cNvPr>
            <p:cNvSpPr/>
            <p:nvPr/>
          </p:nvSpPr>
          <p:spPr>
            <a:xfrm>
              <a:off x="3332275" y="3347875"/>
              <a:ext cx="15775" cy="9750"/>
            </a:xfrm>
            <a:custGeom>
              <a:avLst/>
              <a:gdLst/>
              <a:ahLst/>
              <a:cxnLst/>
              <a:rect l="l" t="t" r="r" b="b"/>
              <a:pathLst>
                <a:path w="631" h="390" extrusionOk="0">
                  <a:moveTo>
                    <a:pt x="285" y="0"/>
                  </a:moveTo>
                  <a:cubicBezTo>
                    <a:pt x="215" y="0"/>
                    <a:pt x="164" y="13"/>
                    <a:pt x="128" y="49"/>
                  </a:cubicBezTo>
                  <a:lnTo>
                    <a:pt x="128" y="49"/>
                  </a:lnTo>
                  <a:cubicBezTo>
                    <a:pt x="79" y="71"/>
                    <a:pt x="29" y="93"/>
                    <a:pt x="11" y="155"/>
                  </a:cubicBezTo>
                  <a:cubicBezTo>
                    <a:pt x="1" y="228"/>
                    <a:pt x="55" y="264"/>
                    <a:pt x="108" y="296"/>
                  </a:cubicBezTo>
                  <a:lnTo>
                    <a:pt x="108" y="296"/>
                  </a:lnTo>
                  <a:cubicBezTo>
                    <a:pt x="178" y="358"/>
                    <a:pt x="290" y="361"/>
                    <a:pt x="369" y="381"/>
                  </a:cubicBezTo>
                  <a:cubicBezTo>
                    <a:pt x="384" y="387"/>
                    <a:pt x="400" y="390"/>
                    <a:pt x="417" y="390"/>
                  </a:cubicBezTo>
                  <a:cubicBezTo>
                    <a:pt x="500" y="390"/>
                    <a:pt x="587" y="320"/>
                    <a:pt x="607" y="250"/>
                  </a:cubicBezTo>
                  <a:cubicBezTo>
                    <a:pt x="631" y="179"/>
                    <a:pt x="571" y="60"/>
                    <a:pt x="476" y="24"/>
                  </a:cubicBezTo>
                  <a:cubicBezTo>
                    <a:pt x="416" y="12"/>
                    <a:pt x="345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11001;p44">
              <a:extLst>
                <a:ext uri="{FF2B5EF4-FFF2-40B4-BE49-F238E27FC236}">
                  <a16:creationId xmlns:a16="http://schemas.microsoft.com/office/drawing/2014/main" id="{8C6959AB-CAD1-07F8-E8A5-2FEF7F1DFE13}"/>
                </a:ext>
              </a:extLst>
            </p:cNvPr>
            <p:cNvSpPr/>
            <p:nvPr/>
          </p:nvSpPr>
          <p:spPr>
            <a:xfrm>
              <a:off x="3288500" y="3176550"/>
              <a:ext cx="90200" cy="32025"/>
            </a:xfrm>
            <a:custGeom>
              <a:avLst/>
              <a:gdLst/>
              <a:ahLst/>
              <a:cxnLst/>
              <a:rect l="l" t="t" r="r" b="b"/>
              <a:pathLst>
                <a:path w="3608" h="1281" extrusionOk="0">
                  <a:moveTo>
                    <a:pt x="2724" y="0"/>
                  </a:moveTo>
                  <a:cubicBezTo>
                    <a:pt x="2383" y="0"/>
                    <a:pt x="2041" y="77"/>
                    <a:pt x="1691" y="209"/>
                  </a:cubicBezTo>
                  <a:cubicBezTo>
                    <a:pt x="1155" y="412"/>
                    <a:pt x="429" y="697"/>
                    <a:pt x="36" y="1150"/>
                  </a:cubicBezTo>
                  <a:cubicBezTo>
                    <a:pt x="0" y="1186"/>
                    <a:pt x="24" y="1281"/>
                    <a:pt x="96" y="1281"/>
                  </a:cubicBezTo>
                  <a:cubicBezTo>
                    <a:pt x="607" y="1269"/>
                    <a:pt x="1024" y="912"/>
                    <a:pt x="1465" y="697"/>
                  </a:cubicBezTo>
                  <a:cubicBezTo>
                    <a:pt x="2107" y="393"/>
                    <a:pt x="2706" y="292"/>
                    <a:pt x="3414" y="292"/>
                  </a:cubicBezTo>
                  <a:cubicBezTo>
                    <a:pt x="3455" y="292"/>
                    <a:pt x="3495" y="292"/>
                    <a:pt x="3536" y="293"/>
                  </a:cubicBezTo>
                  <a:cubicBezTo>
                    <a:pt x="3540" y="293"/>
                    <a:pt x="3544" y="294"/>
                    <a:pt x="3547" y="294"/>
                  </a:cubicBezTo>
                  <a:cubicBezTo>
                    <a:pt x="3608" y="294"/>
                    <a:pt x="3605" y="196"/>
                    <a:pt x="3548" y="162"/>
                  </a:cubicBezTo>
                  <a:cubicBezTo>
                    <a:pt x="3272" y="50"/>
                    <a:pt x="2999" y="0"/>
                    <a:pt x="27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11002;p44">
              <a:extLst>
                <a:ext uri="{FF2B5EF4-FFF2-40B4-BE49-F238E27FC236}">
                  <a16:creationId xmlns:a16="http://schemas.microsoft.com/office/drawing/2014/main" id="{4B45003E-805F-3CA5-60D8-4D830C140AA2}"/>
                </a:ext>
              </a:extLst>
            </p:cNvPr>
            <p:cNvSpPr/>
            <p:nvPr/>
          </p:nvSpPr>
          <p:spPr>
            <a:xfrm>
              <a:off x="3274400" y="3194900"/>
              <a:ext cx="107275" cy="37975"/>
            </a:xfrm>
            <a:custGeom>
              <a:avLst/>
              <a:gdLst/>
              <a:ahLst/>
              <a:cxnLst/>
              <a:rect l="l" t="t" r="r" b="b"/>
              <a:pathLst>
                <a:path w="4291" h="1519" extrusionOk="0">
                  <a:moveTo>
                    <a:pt x="3728" y="0"/>
                  </a:moveTo>
                  <a:cubicBezTo>
                    <a:pt x="3116" y="0"/>
                    <a:pt x="2513" y="103"/>
                    <a:pt x="1933" y="309"/>
                  </a:cubicBezTo>
                  <a:cubicBezTo>
                    <a:pt x="1291" y="535"/>
                    <a:pt x="505" y="845"/>
                    <a:pt x="52" y="1368"/>
                  </a:cubicBezTo>
                  <a:cubicBezTo>
                    <a:pt x="1" y="1430"/>
                    <a:pt x="38" y="1518"/>
                    <a:pt x="111" y="1518"/>
                  </a:cubicBezTo>
                  <a:cubicBezTo>
                    <a:pt x="122" y="1518"/>
                    <a:pt x="135" y="1516"/>
                    <a:pt x="148" y="1511"/>
                  </a:cubicBezTo>
                  <a:cubicBezTo>
                    <a:pt x="802" y="1368"/>
                    <a:pt x="1398" y="892"/>
                    <a:pt x="2017" y="642"/>
                  </a:cubicBezTo>
                  <a:cubicBezTo>
                    <a:pt x="2731" y="356"/>
                    <a:pt x="3457" y="202"/>
                    <a:pt x="4231" y="94"/>
                  </a:cubicBezTo>
                  <a:cubicBezTo>
                    <a:pt x="4291" y="94"/>
                    <a:pt x="4291" y="23"/>
                    <a:pt x="4231" y="23"/>
                  </a:cubicBezTo>
                  <a:cubicBezTo>
                    <a:pt x="4063" y="8"/>
                    <a:pt x="3895" y="0"/>
                    <a:pt x="37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11003;p44">
              <a:extLst>
                <a:ext uri="{FF2B5EF4-FFF2-40B4-BE49-F238E27FC236}">
                  <a16:creationId xmlns:a16="http://schemas.microsoft.com/office/drawing/2014/main" id="{2FCECFD2-7AC4-D8F5-9324-747046FAEBFF}"/>
                </a:ext>
              </a:extLst>
            </p:cNvPr>
            <p:cNvSpPr/>
            <p:nvPr/>
          </p:nvSpPr>
          <p:spPr>
            <a:xfrm>
              <a:off x="3294000" y="3209575"/>
              <a:ext cx="87275" cy="20825"/>
            </a:xfrm>
            <a:custGeom>
              <a:avLst/>
              <a:gdLst/>
              <a:ahLst/>
              <a:cxnLst/>
              <a:rect l="l" t="t" r="r" b="b"/>
              <a:pathLst>
                <a:path w="3491" h="833" extrusionOk="0">
                  <a:moveTo>
                    <a:pt x="2267" y="1"/>
                  </a:moveTo>
                  <a:cubicBezTo>
                    <a:pt x="1486" y="1"/>
                    <a:pt x="713" y="224"/>
                    <a:pt x="54" y="710"/>
                  </a:cubicBezTo>
                  <a:cubicBezTo>
                    <a:pt x="0" y="742"/>
                    <a:pt x="24" y="832"/>
                    <a:pt x="82" y="832"/>
                  </a:cubicBezTo>
                  <a:cubicBezTo>
                    <a:pt x="88" y="832"/>
                    <a:pt x="95" y="831"/>
                    <a:pt x="102" y="829"/>
                  </a:cubicBezTo>
                  <a:cubicBezTo>
                    <a:pt x="1054" y="551"/>
                    <a:pt x="1873" y="158"/>
                    <a:pt x="2836" y="158"/>
                  </a:cubicBezTo>
                  <a:cubicBezTo>
                    <a:pt x="3029" y="158"/>
                    <a:pt x="3228" y="174"/>
                    <a:pt x="3435" y="210"/>
                  </a:cubicBezTo>
                  <a:cubicBezTo>
                    <a:pt x="3445" y="215"/>
                    <a:pt x="3453" y="217"/>
                    <a:pt x="3459" y="217"/>
                  </a:cubicBezTo>
                  <a:cubicBezTo>
                    <a:pt x="3486" y="217"/>
                    <a:pt x="3490" y="184"/>
                    <a:pt x="3471" y="174"/>
                  </a:cubicBezTo>
                  <a:cubicBezTo>
                    <a:pt x="3077" y="61"/>
                    <a:pt x="2671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11004;p44">
              <a:extLst>
                <a:ext uri="{FF2B5EF4-FFF2-40B4-BE49-F238E27FC236}">
                  <a16:creationId xmlns:a16="http://schemas.microsoft.com/office/drawing/2014/main" id="{2A4BFD39-FDCD-5ED3-059D-6A1AA39BEBD8}"/>
                </a:ext>
              </a:extLst>
            </p:cNvPr>
            <p:cNvSpPr/>
            <p:nvPr/>
          </p:nvSpPr>
          <p:spPr>
            <a:xfrm>
              <a:off x="3316250" y="3223650"/>
              <a:ext cx="74900" cy="12950"/>
            </a:xfrm>
            <a:custGeom>
              <a:avLst/>
              <a:gdLst/>
              <a:ahLst/>
              <a:cxnLst/>
              <a:rect l="l" t="t" r="r" b="b"/>
              <a:pathLst>
                <a:path w="2996" h="518" extrusionOk="0">
                  <a:moveTo>
                    <a:pt x="1242" y="0"/>
                  </a:moveTo>
                  <a:cubicBezTo>
                    <a:pt x="806" y="0"/>
                    <a:pt x="385" y="95"/>
                    <a:pt x="57" y="326"/>
                  </a:cubicBezTo>
                  <a:cubicBezTo>
                    <a:pt x="1" y="359"/>
                    <a:pt x="19" y="457"/>
                    <a:pt x="92" y="457"/>
                  </a:cubicBezTo>
                  <a:cubicBezTo>
                    <a:pt x="96" y="457"/>
                    <a:pt x="100" y="457"/>
                    <a:pt x="105" y="457"/>
                  </a:cubicBezTo>
                  <a:cubicBezTo>
                    <a:pt x="630" y="384"/>
                    <a:pt x="1160" y="301"/>
                    <a:pt x="1686" y="301"/>
                  </a:cubicBezTo>
                  <a:cubicBezTo>
                    <a:pt x="2114" y="301"/>
                    <a:pt x="2541" y="356"/>
                    <a:pt x="2962" y="516"/>
                  </a:cubicBezTo>
                  <a:cubicBezTo>
                    <a:pt x="2964" y="517"/>
                    <a:pt x="2965" y="518"/>
                    <a:pt x="2966" y="518"/>
                  </a:cubicBezTo>
                  <a:cubicBezTo>
                    <a:pt x="2979" y="518"/>
                    <a:pt x="2995" y="479"/>
                    <a:pt x="2974" y="468"/>
                  </a:cubicBezTo>
                  <a:cubicBezTo>
                    <a:pt x="2519" y="195"/>
                    <a:pt x="1865" y="0"/>
                    <a:pt x="12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11005;p44">
              <a:extLst>
                <a:ext uri="{FF2B5EF4-FFF2-40B4-BE49-F238E27FC236}">
                  <a16:creationId xmlns:a16="http://schemas.microsoft.com/office/drawing/2014/main" id="{BE865AC6-8E53-EB4E-02C1-AA00976E802C}"/>
                </a:ext>
              </a:extLst>
            </p:cNvPr>
            <p:cNvSpPr/>
            <p:nvPr/>
          </p:nvSpPr>
          <p:spPr>
            <a:xfrm>
              <a:off x="3339400" y="3255050"/>
              <a:ext cx="46700" cy="11650"/>
            </a:xfrm>
            <a:custGeom>
              <a:avLst/>
              <a:gdLst/>
              <a:ahLst/>
              <a:cxnLst/>
              <a:rect l="l" t="t" r="r" b="b"/>
              <a:pathLst>
                <a:path w="1868" h="466" extrusionOk="0">
                  <a:moveTo>
                    <a:pt x="620" y="0"/>
                  </a:moveTo>
                  <a:cubicBezTo>
                    <a:pt x="422" y="0"/>
                    <a:pt x="227" y="22"/>
                    <a:pt x="48" y="58"/>
                  </a:cubicBezTo>
                  <a:cubicBezTo>
                    <a:pt x="0" y="58"/>
                    <a:pt x="0" y="129"/>
                    <a:pt x="48" y="129"/>
                  </a:cubicBezTo>
                  <a:cubicBezTo>
                    <a:pt x="619" y="236"/>
                    <a:pt x="1334" y="94"/>
                    <a:pt x="1846" y="463"/>
                  </a:cubicBezTo>
                  <a:cubicBezTo>
                    <a:pt x="1848" y="465"/>
                    <a:pt x="1850" y="466"/>
                    <a:pt x="1853" y="466"/>
                  </a:cubicBezTo>
                  <a:cubicBezTo>
                    <a:pt x="1861" y="466"/>
                    <a:pt x="1867" y="451"/>
                    <a:pt x="1858" y="451"/>
                  </a:cubicBezTo>
                  <a:cubicBezTo>
                    <a:pt x="1550" y="118"/>
                    <a:pt x="1079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11006;p44">
              <a:extLst>
                <a:ext uri="{FF2B5EF4-FFF2-40B4-BE49-F238E27FC236}">
                  <a16:creationId xmlns:a16="http://schemas.microsoft.com/office/drawing/2014/main" id="{8732B182-C7B3-43EA-7D40-460E129A914A}"/>
                </a:ext>
              </a:extLst>
            </p:cNvPr>
            <p:cNvSpPr/>
            <p:nvPr/>
          </p:nvSpPr>
          <p:spPr>
            <a:xfrm>
              <a:off x="3345650" y="3268900"/>
              <a:ext cx="55075" cy="10225"/>
            </a:xfrm>
            <a:custGeom>
              <a:avLst/>
              <a:gdLst/>
              <a:ahLst/>
              <a:cxnLst/>
              <a:rect l="l" t="t" r="r" b="b"/>
              <a:pathLst>
                <a:path w="2203" h="409" extrusionOk="0">
                  <a:moveTo>
                    <a:pt x="748" y="0"/>
                  </a:moveTo>
                  <a:cubicBezTo>
                    <a:pt x="521" y="0"/>
                    <a:pt x="301" y="30"/>
                    <a:pt x="96" y="111"/>
                  </a:cubicBezTo>
                  <a:cubicBezTo>
                    <a:pt x="0" y="147"/>
                    <a:pt x="12" y="266"/>
                    <a:pt x="107" y="278"/>
                  </a:cubicBezTo>
                  <a:cubicBezTo>
                    <a:pt x="750" y="337"/>
                    <a:pt x="1369" y="325"/>
                    <a:pt x="2012" y="409"/>
                  </a:cubicBezTo>
                  <a:cubicBezTo>
                    <a:pt x="2143" y="409"/>
                    <a:pt x="2203" y="206"/>
                    <a:pt x="2072" y="194"/>
                  </a:cubicBezTo>
                  <a:cubicBezTo>
                    <a:pt x="1654" y="116"/>
                    <a:pt x="1190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11007;p44">
              <a:extLst>
                <a:ext uri="{FF2B5EF4-FFF2-40B4-BE49-F238E27FC236}">
                  <a16:creationId xmlns:a16="http://schemas.microsoft.com/office/drawing/2014/main" id="{9844F066-8916-AC75-A3E0-0F6098ACF1AA}"/>
                </a:ext>
              </a:extLst>
            </p:cNvPr>
            <p:cNvSpPr/>
            <p:nvPr/>
          </p:nvSpPr>
          <p:spPr>
            <a:xfrm>
              <a:off x="3366775" y="3291225"/>
              <a:ext cx="23850" cy="6650"/>
            </a:xfrm>
            <a:custGeom>
              <a:avLst/>
              <a:gdLst/>
              <a:ahLst/>
              <a:cxnLst/>
              <a:rect l="l" t="t" r="r" b="b"/>
              <a:pathLst>
                <a:path w="954" h="266" extrusionOk="0">
                  <a:moveTo>
                    <a:pt x="303" y="0"/>
                  </a:moveTo>
                  <a:cubicBezTo>
                    <a:pt x="222" y="0"/>
                    <a:pt x="140" y="12"/>
                    <a:pt x="60" y="40"/>
                  </a:cubicBezTo>
                  <a:cubicBezTo>
                    <a:pt x="1" y="63"/>
                    <a:pt x="24" y="135"/>
                    <a:pt x="84" y="147"/>
                  </a:cubicBezTo>
                  <a:cubicBezTo>
                    <a:pt x="334" y="182"/>
                    <a:pt x="596" y="206"/>
                    <a:pt x="858" y="266"/>
                  </a:cubicBezTo>
                  <a:cubicBezTo>
                    <a:pt x="929" y="266"/>
                    <a:pt x="953" y="147"/>
                    <a:pt x="882" y="135"/>
                  </a:cubicBezTo>
                  <a:cubicBezTo>
                    <a:pt x="696" y="67"/>
                    <a:pt x="499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11008;p44">
              <a:extLst>
                <a:ext uri="{FF2B5EF4-FFF2-40B4-BE49-F238E27FC236}">
                  <a16:creationId xmlns:a16="http://schemas.microsoft.com/office/drawing/2014/main" id="{C7B32CEB-0642-032B-F259-72E05B54B0B0}"/>
                </a:ext>
              </a:extLst>
            </p:cNvPr>
            <p:cNvSpPr/>
            <p:nvPr/>
          </p:nvSpPr>
          <p:spPr>
            <a:xfrm>
              <a:off x="3365775" y="3304100"/>
              <a:ext cx="8175" cy="5700"/>
            </a:xfrm>
            <a:custGeom>
              <a:avLst/>
              <a:gdLst/>
              <a:ahLst/>
              <a:cxnLst/>
              <a:rect l="l" t="t" r="r" b="b"/>
              <a:pathLst>
                <a:path w="327" h="228" extrusionOk="0">
                  <a:moveTo>
                    <a:pt x="165" y="0"/>
                  </a:moveTo>
                  <a:cubicBezTo>
                    <a:pt x="73" y="0"/>
                    <a:pt x="1" y="134"/>
                    <a:pt x="100" y="179"/>
                  </a:cubicBezTo>
                  <a:cubicBezTo>
                    <a:pt x="148" y="215"/>
                    <a:pt x="207" y="227"/>
                    <a:pt x="267" y="227"/>
                  </a:cubicBezTo>
                  <a:cubicBezTo>
                    <a:pt x="314" y="227"/>
                    <a:pt x="326" y="179"/>
                    <a:pt x="326" y="156"/>
                  </a:cubicBezTo>
                  <a:cubicBezTo>
                    <a:pt x="314" y="96"/>
                    <a:pt x="279" y="96"/>
                    <a:pt x="255" y="48"/>
                  </a:cubicBezTo>
                  <a:cubicBezTo>
                    <a:pt x="226" y="14"/>
                    <a:pt x="195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11009;p44">
              <a:extLst>
                <a:ext uri="{FF2B5EF4-FFF2-40B4-BE49-F238E27FC236}">
                  <a16:creationId xmlns:a16="http://schemas.microsoft.com/office/drawing/2014/main" id="{846053B1-28C6-80ED-4489-3D65CB933163}"/>
                </a:ext>
              </a:extLst>
            </p:cNvPr>
            <p:cNvSpPr/>
            <p:nvPr/>
          </p:nvSpPr>
          <p:spPr>
            <a:xfrm>
              <a:off x="3363200" y="3313925"/>
              <a:ext cx="20550" cy="9575"/>
            </a:xfrm>
            <a:custGeom>
              <a:avLst/>
              <a:gdLst/>
              <a:ahLst/>
              <a:cxnLst/>
              <a:rect l="l" t="t" r="r" b="b"/>
              <a:pathLst>
                <a:path w="822" h="383" extrusionOk="0">
                  <a:moveTo>
                    <a:pt x="251" y="1"/>
                  </a:moveTo>
                  <a:cubicBezTo>
                    <a:pt x="72" y="13"/>
                    <a:pt x="1" y="239"/>
                    <a:pt x="167" y="322"/>
                  </a:cubicBezTo>
                  <a:cubicBezTo>
                    <a:pt x="235" y="370"/>
                    <a:pt x="326" y="382"/>
                    <a:pt x="416" y="382"/>
                  </a:cubicBezTo>
                  <a:cubicBezTo>
                    <a:pt x="484" y="382"/>
                    <a:pt x="551" y="375"/>
                    <a:pt x="608" y="370"/>
                  </a:cubicBezTo>
                  <a:cubicBezTo>
                    <a:pt x="613" y="370"/>
                    <a:pt x="617" y="370"/>
                    <a:pt x="622" y="370"/>
                  </a:cubicBezTo>
                  <a:cubicBezTo>
                    <a:pt x="821" y="370"/>
                    <a:pt x="794" y="119"/>
                    <a:pt x="608" y="84"/>
                  </a:cubicBezTo>
                  <a:cubicBezTo>
                    <a:pt x="489" y="72"/>
                    <a:pt x="370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11010;p44">
              <a:extLst>
                <a:ext uri="{FF2B5EF4-FFF2-40B4-BE49-F238E27FC236}">
                  <a16:creationId xmlns:a16="http://schemas.microsoft.com/office/drawing/2014/main" id="{C0DB0F78-0205-F424-ED41-2FC345AF5A22}"/>
                </a:ext>
              </a:extLst>
            </p:cNvPr>
            <p:cNvSpPr/>
            <p:nvPr/>
          </p:nvSpPr>
          <p:spPr>
            <a:xfrm>
              <a:off x="3342075" y="3174625"/>
              <a:ext cx="67000" cy="86650"/>
            </a:xfrm>
            <a:custGeom>
              <a:avLst/>
              <a:gdLst/>
              <a:ahLst/>
              <a:cxnLst/>
              <a:rect l="l" t="t" r="r" b="b"/>
              <a:pathLst>
                <a:path w="2680" h="3466" extrusionOk="0">
                  <a:moveTo>
                    <a:pt x="131" y="1"/>
                  </a:moveTo>
                  <a:cubicBezTo>
                    <a:pt x="36" y="1"/>
                    <a:pt x="0" y="108"/>
                    <a:pt x="72" y="155"/>
                  </a:cubicBezTo>
                  <a:cubicBezTo>
                    <a:pt x="691" y="513"/>
                    <a:pt x="1167" y="1013"/>
                    <a:pt x="1560" y="1608"/>
                  </a:cubicBezTo>
                  <a:cubicBezTo>
                    <a:pt x="1929" y="2179"/>
                    <a:pt x="2048" y="2787"/>
                    <a:pt x="2274" y="3394"/>
                  </a:cubicBezTo>
                  <a:cubicBezTo>
                    <a:pt x="2286" y="3441"/>
                    <a:pt x="2322" y="3465"/>
                    <a:pt x="2359" y="3465"/>
                  </a:cubicBezTo>
                  <a:cubicBezTo>
                    <a:pt x="2397" y="3465"/>
                    <a:pt x="2435" y="3441"/>
                    <a:pt x="2453" y="3394"/>
                  </a:cubicBezTo>
                  <a:cubicBezTo>
                    <a:pt x="2679" y="2727"/>
                    <a:pt x="2155" y="1882"/>
                    <a:pt x="1798" y="1358"/>
                  </a:cubicBezTo>
                  <a:cubicBezTo>
                    <a:pt x="1405" y="774"/>
                    <a:pt x="834" y="167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11011;p44">
              <a:extLst>
                <a:ext uri="{FF2B5EF4-FFF2-40B4-BE49-F238E27FC236}">
                  <a16:creationId xmlns:a16="http://schemas.microsoft.com/office/drawing/2014/main" id="{B48B58C2-9D1B-B98D-95F2-6C6381EFD40C}"/>
                </a:ext>
              </a:extLst>
            </p:cNvPr>
            <p:cNvSpPr/>
            <p:nvPr/>
          </p:nvSpPr>
          <p:spPr>
            <a:xfrm>
              <a:off x="3342975" y="3168825"/>
              <a:ext cx="64000" cy="102400"/>
            </a:xfrm>
            <a:custGeom>
              <a:avLst/>
              <a:gdLst/>
              <a:ahLst/>
              <a:cxnLst/>
              <a:rect l="l" t="t" r="r" b="b"/>
              <a:pathLst>
                <a:path w="2560" h="4096" extrusionOk="0">
                  <a:moveTo>
                    <a:pt x="63" y="1"/>
                  </a:moveTo>
                  <a:cubicBezTo>
                    <a:pt x="24" y="1"/>
                    <a:pt x="1" y="43"/>
                    <a:pt x="36" y="78"/>
                  </a:cubicBezTo>
                  <a:cubicBezTo>
                    <a:pt x="512" y="673"/>
                    <a:pt x="988" y="1245"/>
                    <a:pt x="1346" y="1923"/>
                  </a:cubicBezTo>
                  <a:cubicBezTo>
                    <a:pt x="1715" y="2602"/>
                    <a:pt x="1846" y="3292"/>
                    <a:pt x="2108" y="4019"/>
                  </a:cubicBezTo>
                  <a:cubicBezTo>
                    <a:pt x="2120" y="4064"/>
                    <a:pt x="2176" y="4095"/>
                    <a:pt x="2227" y="4095"/>
                  </a:cubicBezTo>
                  <a:cubicBezTo>
                    <a:pt x="2270" y="4095"/>
                    <a:pt x="2311" y="4073"/>
                    <a:pt x="2322" y="4019"/>
                  </a:cubicBezTo>
                  <a:cubicBezTo>
                    <a:pt x="2560" y="2578"/>
                    <a:pt x="1155" y="852"/>
                    <a:pt x="107" y="18"/>
                  </a:cubicBezTo>
                  <a:cubicBezTo>
                    <a:pt x="92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11012;p44">
              <a:extLst>
                <a:ext uri="{FF2B5EF4-FFF2-40B4-BE49-F238E27FC236}">
                  <a16:creationId xmlns:a16="http://schemas.microsoft.com/office/drawing/2014/main" id="{6B926973-D722-DB4A-005F-71BC62CC84E5}"/>
                </a:ext>
              </a:extLst>
            </p:cNvPr>
            <p:cNvSpPr/>
            <p:nvPr/>
          </p:nvSpPr>
          <p:spPr>
            <a:xfrm>
              <a:off x="3334950" y="3175350"/>
              <a:ext cx="59400" cy="117650"/>
            </a:xfrm>
            <a:custGeom>
              <a:avLst/>
              <a:gdLst/>
              <a:ahLst/>
              <a:cxnLst/>
              <a:rect l="l" t="t" r="r" b="b"/>
              <a:pathLst>
                <a:path w="2376" h="4706" extrusionOk="0">
                  <a:moveTo>
                    <a:pt x="94" y="0"/>
                  </a:moveTo>
                  <a:cubicBezTo>
                    <a:pt x="48" y="0"/>
                    <a:pt x="1" y="68"/>
                    <a:pt x="47" y="114"/>
                  </a:cubicBezTo>
                  <a:cubicBezTo>
                    <a:pt x="1428" y="1317"/>
                    <a:pt x="1655" y="3031"/>
                    <a:pt x="2250" y="4663"/>
                  </a:cubicBezTo>
                  <a:cubicBezTo>
                    <a:pt x="2261" y="4691"/>
                    <a:pt x="2292" y="4706"/>
                    <a:pt x="2319" y="4706"/>
                  </a:cubicBezTo>
                  <a:cubicBezTo>
                    <a:pt x="2349" y="4706"/>
                    <a:pt x="2375" y="4688"/>
                    <a:pt x="2369" y="4651"/>
                  </a:cubicBezTo>
                  <a:cubicBezTo>
                    <a:pt x="2274" y="2984"/>
                    <a:pt x="1452" y="1067"/>
                    <a:pt x="131" y="19"/>
                  </a:cubicBezTo>
                  <a:cubicBezTo>
                    <a:pt x="120" y="6"/>
                    <a:pt x="107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11013;p44">
              <a:extLst>
                <a:ext uri="{FF2B5EF4-FFF2-40B4-BE49-F238E27FC236}">
                  <a16:creationId xmlns:a16="http://schemas.microsoft.com/office/drawing/2014/main" id="{1D584557-1ECF-2F44-F8AF-336B9FBA1004}"/>
                </a:ext>
              </a:extLst>
            </p:cNvPr>
            <p:cNvSpPr/>
            <p:nvPr/>
          </p:nvSpPr>
          <p:spPr>
            <a:xfrm>
              <a:off x="3348325" y="3221175"/>
              <a:ext cx="21350" cy="57825"/>
            </a:xfrm>
            <a:custGeom>
              <a:avLst/>
              <a:gdLst/>
              <a:ahLst/>
              <a:cxnLst/>
              <a:rect l="l" t="t" r="r" b="b"/>
              <a:pathLst>
                <a:path w="854" h="2313" extrusionOk="0">
                  <a:moveTo>
                    <a:pt x="111" y="0"/>
                  </a:moveTo>
                  <a:cubicBezTo>
                    <a:pt x="57" y="0"/>
                    <a:pt x="0" y="67"/>
                    <a:pt x="24" y="139"/>
                  </a:cubicBezTo>
                  <a:cubicBezTo>
                    <a:pt x="346" y="817"/>
                    <a:pt x="429" y="1591"/>
                    <a:pt x="727" y="2282"/>
                  </a:cubicBezTo>
                  <a:cubicBezTo>
                    <a:pt x="740" y="2303"/>
                    <a:pt x="760" y="2313"/>
                    <a:pt x="781" y="2313"/>
                  </a:cubicBezTo>
                  <a:cubicBezTo>
                    <a:pt x="817" y="2313"/>
                    <a:pt x="853" y="2284"/>
                    <a:pt x="846" y="2246"/>
                  </a:cubicBezTo>
                  <a:cubicBezTo>
                    <a:pt x="786" y="1508"/>
                    <a:pt x="489" y="734"/>
                    <a:pt x="179" y="55"/>
                  </a:cubicBezTo>
                  <a:cubicBezTo>
                    <a:pt x="163" y="16"/>
                    <a:pt x="137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11014;p44">
              <a:extLst>
                <a:ext uri="{FF2B5EF4-FFF2-40B4-BE49-F238E27FC236}">
                  <a16:creationId xmlns:a16="http://schemas.microsoft.com/office/drawing/2014/main" id="{C438AE69-F7AD-429D-3F32-05CBEA440435}"/>
                </a:ext>
              </a:extLst>
            </p:cNvPr>
            <p:cNvSpPr/>
            <p:nvPr/>
          </p:nvSpPr>
          <p:spPr>
            <a:xfrm>
              <a:off x="3359900" y="3285250"/>
              <a:ext cx="14050" cy="25375"/>
            </a:xfrm>
            <a:custGeom>
              <a:avLst/>
              <a:gdLst/>
              <a:ahLst/>
              <a:cxnLst/>
              <a:rect l="l" t="t" r="r" b="b"/>
              <a:pathLst>
                <a:path w="562" h="1015" extrusionOk="0">
                  <a:moveTo>
                    <a:pt x="227" y="0"/>
                  </a:moveTo>
                  <a:cubicBezTo>
                    <a:pt x="118" y="0"/>
                    <a:pt x="1" y="87"/>
                    <a:pt x="37" y="219"/>
                  </a:cubicBezTo>
                  <a:cubicBezTo>
                    <a:pt x="85" y="374"/>
                    <a:pt x="121" y="505"/>
                    <a:pt x="133" y="660"/>
                  </a:cubicBezTo>
                  <a:cubicBezTo>
                    <a:pt x="145" y="791"/>
                    <a:pt x="157" y="933"/>
                    <a:pt x="299" y="993"/>
                  </a:cubicBezTo>
                  <a:cubicBezTo>
                    <a:pt x="324" y="1008"/>
                    <a:pt x="345" y="1014"/>
                    <a:pt x="364" y="1014"/>
                  </a:cubicBezTo>
                  <a:cubicBezTo>
                    <a:pt x="391" y="1014"/>
                    <a:pt x="415" y="1002"/>
                    <a:pt x="442" y="981"/>
                  </a:cubicBezTo>
                  <a:cubicBezTo>
                    <a:pt x="561" y="874"/>
                    <a:pt x="514" y="719"/>
                    <a:pt x="490" y="576"/>
                  </a:cubicBezTo>
                  <a:cubicBezTo>
                    <a:pt x="454" y="433"/>
                    <a:pt x="430" y="267"/>
                    <a:pt x="383" y="112"/>
                  </a:cubicBezTo>
                  <a:cubicBezTo>
                    <a:pt x="360" y="34"/>
                    <a:pt x="295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11015;p44">
              <a:extLst>
                <a:ext uri="{FF2B5EF4-FFF2-40B4-BE49-F238E27FC236}">
                  <a16:creationId xmlns:a16="http://schemas.microsoft.com/office/drawing/2014/main" id="{8F635F40-5E17-E8AF-EE5E-ABC93573F1BB}"/>
                </a:ext>
              </a:extLst>
            </p:cNvPr>
            <p:cNvSpPr/>
            <p:nvPr/>
          </p:nvSpPr>
          <p:spPr>
            <a:xfrm>
              <a:off x="3504900" y="3464800"/>
              <a:ext cx="12825" cy="18525"/>
            </a:xfrm>
            <a:custGeom>
              <a:avLst/>
              <a:gdLst/>
              <a:ahLst/>
              <a:cxnLst/>
              <a:rect l="l" t="t" r="r" b="b"/>
              <a:pathLst>
                <a:path w="513" h="741" extrusionOk="0">
                  <a:moveTo>
                    <a:pt x="179" y="1"/>
                  </a:moveTo>
                  <a:cubicBezTo>
                    <a:pt x="91" y="1"/>
                    <a:pt x="0" y="88"/>
                    <a:pt x="60" y="181"/>
                  </a:cubicBezTo>
                  <a:cubicBezTo>
                    <a:pt x="119" y="264"/>
                    <a:pt x="167" y="336"/>
                    <a:pt x="191" y="419"/>
                  </a:cubicBezTo>
                  <a:cubicBezTo>
                    <a:pt x="226" y="514"/>
                    <a:pt x="238" y="597"/>
                    <a:pt x="286" y="681"/>
                  </a:cubicBezTo>
                  <a:cubicBezTo>
                    <a:pt x="298" y="705"/>
                    <a:pt x="345" y="740"/>
                    <a:pt x="393" y="740"/>
                  </a:cubicBezTo>
                  <a:cubicBezTo>
                    <a:pt x="417" y="740"/>
                    <a:pt x="429" y="740"/>
                    <a:pt x="453" y="717"/>
                  </a:cubicBezTo>
                  <a:cubicBezTo>
                    <a:pt x="488" y="705"/>
                    <a:pt x="512" y="657"/>
                    <a:pt x="512" y="621"/>
                  </a:cubicBezTo>
                  <a:cubicBezTo>
                    <a:pt x="512" y="419"/>
                    <a:pt x="393" y="216"/>
                    <a:pt x="274" y="50"/>
                  </a:cubicBezTo>
                  <a:cubicBezTo>
                    <a:pt x="250" y="15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11016;p44">
              <a:extLst>
                <a:ext uri="{FF2B5EF4-FFF2-40B4-BE49-F238E27FC236}">
                  <a16:creationId xmlns:a16="http://schemas.microsoft.com/office/drawing/2014/main" id="{282B8004-9BEB-9BDF-9B51-8975405983D4}"/>
                </a:ext>
              </a:extLst>
            </p:cNvPr>
            <p:cNvSpPr/>
            <p:nvPr/>
          </p:nvSpPr>
          <p:spPr>
            <a:xfrm>
              <a:off x="3537325" y="3441200"/>
              <a:ext cx="9250" cy="10100"/>
            </a:xfrm>
            <a:custGeom>
              <a:avLst/>
              <a:gdLst/>
              <a:ahLst/>
              <a:cxnLst/>
              <a:rect l="l" t="t" r="r" b="b"/>
              <a:pathLst>
                <a:path w="370" h="404" extrusionOk="0">
                  <a:moveTo>
                    <a:pt x="168" y="0"/>
                  </a:moveTo>
                  <a:cubicBezTo>
                    <a:pt x="81" y="0"/>
                    <a:pt x="1" y="84"/>
                    <a:pt x="60" y="196"/>
                  </a:cubicBezTo>
                  <a:cubicBezTo>
                    <a:pt x="104" y="261"/>
                    <a:pt x="108" y="403"/>
                    <a:pt x="205" y="403"/>
                  </a:cubicBezTo>
                  <a:cubicBezTo>
                    <a:pt x="215" y="403"/>
                    <a:pt x="227" y="402"/>
                    <a:pt x="239" y="398"/>
                  </a:cubicBezTo>
                  <a:cubicBezTo>
                    <a:pt x="370" y="375"/>
                    <a:pt x="322" y="196"/>
                    <a:pt x="299" y="101"/>
                  </a:cubicBezTo>
                  <a:cubicBezTo>
                    <a:pt x="272" y="30"/>
                    <a:pt x="219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11017;p44">
              <a:extLst>
                <a:ext uri="{FF2B5EF4-FFF2-40B4-BE49-F238E27FC236}">
                  <a16:creationId xmlns:a16="http://schemas.microsoft.com/office/drawing/2014/main" id="{12DC08F5-5652-0B60-9F30-538D8253C76E}"/>
                </a:ext>
              </a:extLst>
            </p:cNvPr>
            <p:cNvSpPr/>
            <p:nvPr/>
          </p:nvSpPr>
          <p:spPr>
            <a:xfrm>
              <a:off x="3475400" y="3480775"/>
              <a:ext cx="11950" cy="12975"/>
            </a:xfrm>
            <a:custGeom>
              <a:avLst/>
              <a:gdLst/>
              <a:ahLst/>
              <a:cxnLst/>
              <a:rect l="l" t="t" r="r" b="b"/>
              <a:pathLst>
                <a:path w="478" h="519" extrusionOk="0">
                  <a:moveTo>
                    <a:pt x="54" y="311"/>
                  </a:moveTo>
                  <a:cubicBezTo>
                    <a:pt x="63" y="325"/>
                    <a:pt x="73" y="338"/>
                    <a:pt x="85" y="351"/>
                  </a:cubicBezTo>
                  <a:cubicBezTo>
                    <a:pt x="70" y="344"/>
                    <a:pt x="60" y="328"/>
                    <a:pt x="54" y="311"/>
                  </a:cubicBezTo>
                  <a:close/>
                  <a:moveTo>
                    <a:pt x="220" y="0"/>
                  </a:moveTo>
                  <a:cubicBezTo>
                    <a:pt x="168" y="0"/>
                    <a:pt x="114" y="18"/>
                    <a:pt x="73" y="54"/>
                  </a:cubicBezTo>
                  <a:cubicBezTo>
                    <a:pt x="3" y="123"/>
                    <a:pt x="0" y="217"/>
                    <a:pt x="49" y="302"/>
                  </a:cubicBezTo>
                  <a:lnTo>
                    <a:pt x="49" y="302"/>
                  </a:lnTo>
                  <a:lnTo>
                    <a:pt x="49" y="304"/>
                  </a:lnTo>
                  <a:cubicBezTo>
                    <a:pt x="49" y="423"/>
                    <a:pt x="156" y="518"/>
                    <a:pt x="263" y="518"/>
                  </a:cubicBezTo>
                  <a:cubicBezTo>
                    <a:pt x="359" y="518"/>
                    <a:pt x="478" y="423"/>
                    <a:pt x="466" y="304"/>
                  </a:cubicBezTo>
                  <a:cubicBezTo>
                    <a:pt x="454" y="197"/>
                    <a:pt x="430" y="125"/>
                    <a:pt x="359" y="54"/>
                  </a:cubicBezTo>
                  <a:cubicBezTo>
                    <a:pt x="323" y="18"/>
                    <a:pt x="272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11018;p44">
              <a:extLst>
                <a:ext uri="{FF2B5EF4-FFF2-40B4-BE49-F238E27FC236}">
                  <a16:creationId xmlns:a16="http://schemas.microsoft.com/office/drawing/2014/main" id="{B60AD928-443D-D7D7-6AD0-A565F2A7F23C}"/>
                </a:ext>
              </a:extLst>
            </p:cNvPr>
            <p:cNvSpPr/>
            <p:nvPr/>
          </p:nvSpPr>
          <p:spPr>
            <a:xfrm>
              <a:off x="3595750" y="3309825"/>
              <a:ext cx="42800" cy="99625"/>
            </a:xfrm>
            <a:custGeom>
              <a:avLst/>
              <a:gdLst/>
              <a:ahLst/>
              <a:cxnLst/>
              <a:rect l="l" t="t" r="r" b="b"/>
              <a:pathLst>
                <a:path w="1712" h="3985" extrusionOk="0">
                  <a:moveTo>
                    <a:pt x="1694" y="1"/>
                  </a:moveTo>
                  <a:cubicBezTo>
                    <a:pt x="1685" y="1"/>
                    <a:pt x="1676" y="4"/>
                    <a:pt x="1676" y="10"/>
                  </a:cubicBezTo>
                  <a:cubicBezTo>
                    <a:pt x="1498" y="784"/>
                    <a:pt x="1236" y="1522"/>
                    <a:pt x="890" y="2236"/>
                  </a:cubicBezTo>
                  <a:cubicBezTo>
                    <a:pt x="605" y="2808"/>
                    <a:pt x="236" y="3344"/>
                    <a:pt x="9" y="3939"/>
                  </a:cubicBezTo>
                  <a:cubicBezTo>
                    <a:pt x="1" y="3965"/>
                    <a:pt x="23" y="3984"/>
                    <a:pt x="45" y="3984"/>
                  </a:cubicBezTo>
                  <a:cubicBezTo>
                    <a:pt x="54" y="3984"/>
                    <a:pt x="62" y="3981"/>
                    <a:pt x="69" y="3975"/>
                  </a:cubicBezTo>
                  <a:cubicBezTo>
                    <a:pt x="879" y="2927"/>
                    <a:pt x="1641" y="1343"/>
                    <a:pt x="1712" y="10"/>
                  </a:cubicBezTo>
                  <a:cubicBezTo>
                    <a:pt x="1712" y="4"/>
                    <a:pt x="1703" y="1"/>
                    <a:pt x="16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11019;p44">
              <a:extLst>
                <a:ext uri="{FF2B5EF4-FFF2-40B4-BE49-F238E27FC236}">
                  <a16:creationId xmlns:a16="http://schemas.microsoft.com/office/drawing/2014/main" id="{3F48A751-BE02-1ACE-A0B5-89FD90736662}"/>
                </a:ext>
              </a:extLst>
            </p:cNvPr>
            <p:cNvSpPr/>
            <p:nvPr/>
          </p:nvSpPr>
          <p:spPr>
            <a:xfrm>
              <a:off x="3454750" y="3447425"/>
              <a:ext cx="123400" cy="121125"/>
            </a:xfrm>
            <a:custGeom>
              <a:avLst/>
              <a:gdLst/>
              <a:ahLst/>
              <a:cxnLst/>
              <a:rect l="l" t="t" r="r" b="b"/>
              <a:pathLst>
                <a:path w="4936" h="4845" extrusionOk="0">
                  <a:moveTo>
                    <a:pt x="4903" y="1"/>
                  </a:moveTo>
                  <a:cubicBezTo>
                    <a:pt x="4894" y="1"/>
                    <a:pt x="4884" y="6"/>
                    <a:pt x="4876" y="19"/>
                  </a:cubicBezTo>
                  <a:cubicBezTo>
                    <a:pt x="4387" y="1102"/>
                    <a:pt x="3649" y="2031"/>
                    <a:pt x="2756" y="2805"/>
                  </a:cubicBezTo>
                  <a:cubicBezTo>
                    <a:pt x="1923" y="3519"/>
                    <a:pt x="863" y="3971"/>
                    <a:pt x="53" y="4710"/>
                  </a:cubicBezTo>
                  <a:cubicBezTo>
                    <a:pt x="0" y="4763"/>
                    <a:pt x="42" y="4844"/>
                    <a:pt x="111" y="4844"/>
                  </a:cubicBezTo>
                  <a:cubicBezTo>
                    <a:pt x="119" y="4844"/>
                    <a:pt x="128" y="4843"/>
                    <a:pt x="137" y="4841"/>
                  </a:cubicBezTo>
                  <a:cubicBezTo>
                    <a:pt x="1161" y="4483"/>
                    <a:pt x="2185" y="3602"/>
                    <a:pt x="2994" y="2876"/>
                  </a:cubicBezTo>
                  <a:cubicBezTo>
                    <a:pt x="3852" y="2090"/>
                    <a:pt x="4542" y="1150"/>
                    <a:pt x="4935" y="42"/>
                  </a:cubicBezTo>
                  <a:cubicBezTo>
                    <a:pt x="4935" y="19"/>
                    <a:pt x="4920" y="1"/>
                    <a:pt x="49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11020;p44">
              <a:extLst>
                <a:ext uri="{FF2B5EF4-FFF2-40B4-BE49-F238E27FC236}">
                  <a16:creationId xmlns:a16="http://schemas.microsoft.com/office/drawing/2014/main" id="{27179EED-A6D5-B1B6-71EF-5DDD94C869B7}"/>
                </a:ext>
              </a:extLst>
            </p:cNvPr>
            <p:cNvSpPr/>
            <p:nvPr/>
          </p:nvSpPr>
          <p:spPr>
            <a:xfrm>
              <a:off x="3606100" y="3404900"/>
              <a:ext cx="22050" cy="38225"/>
            </a:xfrm>
            <a:custGeom>
              <a:avLst/>
              <a:gdLst/>
              <a:ahLst/>
              <a:cxnLst/>
              <a:rect l="l" t="t" r="r" b="b"/>
              <a:pathLst>
                <a:path w="882" h="1529" extrusionOk="0">
                  <a:moveTo>
                    <a:pt x="853" y="0"/>
                  </a:moveTo>
                  <a:cubicBezTo>
                    <a:pt x="849" y="0"/>
                    <a:pt x="846" y="2"/>
                    <a:pt x="846" y="5"/>
                  </a:cubicBezTo>
                  <a:cubicBezTo>
                    <a:pt x="572" y="517"/>
                    <a:pt x="286" y="1005"/>
                    <a:pt x="0" y="1505"/>
                  </a:cubicBezTo>
                  <a:cubicBezTo>
                    <a:pt x="0" y="1529"/>
                    <a:pt x="12" y="1529"/>
                    <a:pt x="12" y="1529"/>
                  </a:cubicBezTo>
                  <a:cubicBezTo>
                    <a:pt x="298" y="1017"/>
                    <a:pt x="596" y="529"/>
                    <a:pt x="881" y="17"/>
                  </a:cubicBezTo>
                  <a:cubicBezTo>
                    <a:pt x="881" y="8"/>
                    <a:pt x="863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11021;p44">
              <a:extLst>
                <a:ext uri="{FF2B5EF4-FFF2-40B4-BE49-F238E27FC236}">
                  <a16:creationId xmlns:a16="http://schemas.microsoft.com/office/drawing/2014/main" id="{AB4BAB02-1081-37D3-D25D-2FA7408431A8}"/>
                </a:ext>
              </a:extLst>
            </p:cNvPr>
            <p:cNvSpPr/>
            <p:nvPr/>
          </p:nvSpPr>
          <p:spPr>
            <a:xfrm>
              <a:off x="3502000" y="3483475"/>
              <a:ext cx="82975" cy="82325"/>
            </a:xfrm>
            <a:custGeom>
              <a:avLst/>
              <a:gdLst/>
              <a:ahLst/>
              <a:cxnLst/>
              <a:rect l="l" t="t" r="r" b="b"/>
              <a:pathLst>
                <a:path w="3319" h="3293" extrusionOk="0">
                  <a:moveTo>
                    <a:pt x="3301" y="0"/>
                  </a:moveTo>
                  <a:cubicBezTo>
                    <a:pt x="3296" y="0"/>
                    <a:pt x="3290" y="2"/>
                    <a:pt x="3283" y="5"/>
                  </a:cubicBezTo>
                  <a:cubicBezTo>
                    <a:pt x="2843" y="624"/>
                    <a:pt x="2378" y="1255"/>
                    <a:pt x="1843" y="1791"/>
                  </a:cubicBezTo>
                  <a:cubicBezTo>
                    <a:pt x="1295" y="2339"/>
                    <a:pt x="664" y="2732"/>
                    <a:pt x="57" y="3172"/>
                  </a:cubicBezTo>
                  <a:cubicBezTo>
                    <a:pt x="1" y="3217"/>
                    <a:pt x="18" y="3293"/>
                    <a:pt x="89" y="3293"/>
                  </a:cubicBezTo>
                  <a:cubicBezTo>
                    <a:pt x="94" y="3293"/>
                    <a:pt x="99" y="3292"/>
                    <a:pt x="104" y="3291"/>
                  </a:cubicBezTo>
                  <a:cubicBezTo>
                    <a:pt x="1473" y="2815"/>
                    <a:pt x="2747" y="1315"/>
                    <a:pt x="3319" y="17"/>
                  </a:cubicBezTo>
                  <a:cubicBezTo>
                    <a:pt x="3319" y="9"/>
                    <a:pt x="3313" y="0"/>
                    <a:pt x="33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11022;p44">
              <a:extLst>
                <a:ext uri="{FF2B5EF4-FFF2-40B4-BE49-F238E27FC236}">
                  <a16:creationId xmlns:a16="http://schemas.microsoft.com/office/drawing/2014/main" id="{90A28425-E0BB-3BF5-D43E-FA137C046CEC}"/>
                </a:ext>
              </a:extLst>
            </p:cNvPr>
            <p:cNvSpPr/>
            <p:nvPr/>
          </p:nvSpPr>
          <p:spPr>
            <a:xfrm>
              <a:off x="3560475" y="3413275"/>
              <a:ext cx="91175" cy="155075"/>
            </a:xfrm>
            <a:custGeom>
              <a:avLst/>
              <a:gdLst/>
              <a:ahLst/>
              <a:cxnLst/>
              <a:rect l="l" t="t" r="r" b="b"/>
              <a:pathLst>
                <a:path w="3647" h="6203" extrusionOk="0">
                  <a:moveTo>
                    <a:pt x="3613" y="1"/>
                  </a:moveTo>
                  <a:cubicBezTo>
                    <a:pt x="3603" y="1"/>
                    <a:pt x="3592" y="8"/>
                    <a:pt x="3587" y="27"/>
                  </a:cubicBezTo>
                  <a:cubicBezTo>
                    <a:pt x="3206" y="1158"/>
                    <a:pt x="2790" y="2266"/>
                    <a:pt x="2278" y="3337"/>
                  </a:cubicBezTo>
                  <a:cubicBezTo>
                    <a:pt x="1718" y="4468"/>
                    <a:pt x="992" y="5242"/>
                    <a:pt x="51" y="6076"/>
                  </a:cubicBezTo>
                  <a:cubicBezTo>
                    <a:pt x="1" y="6126"/>
                    <a:pt x="53" y="6202"/>
                    <a:pt x="114" y="6202"/>
                  </a:cubicBezTo>
                  <a:cubicBezTo>
                    <a:pt x="125" y="6202"/>
                    <a:pt x="136" y="6200"/>
                    <a:pt x="146" y="6195"/>
                  </a:cubicBezTo>
                  <a:cubicBezTo>
                    <a:pt x="1087" y="5575"/>
                    <a:pt x="1813" y="4468"/>
                    <a:pt x="2361" y="3516"/>
                  </a:cubicBezTo>
                  <a:cubicBezTo>
                    <a:pt x="2992" y="2444"/>
                    <a:pt x="3325" y="1230"/>
                    <a:pt x="3647" y="39"/>
                  </a:cubicBezTo>
                  <a:cubicBezTo>
                    <a:pt x="3647" y="18"/>
                    <a:pt x="3630" y="1"/>
                    <a:pt x="36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11023;p44">
              <a:extLst>
                <a:ext uri="{FF2B5EF4-FFF2-40B4-BE49-F238E27FC236}">
                  <a16:creationId xmlns:a16="http://schemas.microsoft.com/office/drawing/2014/main" id="{7BB61314-24D2-6F9C-17E5-7B38FB1C1A4A}"/>
                </a:ext>
              </a:extLst>
            </p:cNvPr>
            <p:cNvSpPr/>
            <p:nvPr/>
          </p:nvSpPr>
          <p:spPr>
            <a:xfrm>
              <a:off x="3641200" y="3453350"/>
              <a:ext cx="22825" cy="48500"/>
            </a:xfrm>
            <a:custGeom>
              <a:avLst/>
              <a:gdLst/>
              <a:ahLst/>
              <a:cxnLst/>
              <a:rect l="l" t="t" r="r" b="b"/>
              <a:pathLst>
                <a:path w="913" h="1940" extrusionOk="0">
                  <a:moveTo>
                    <a:pt x="806" y="0"/>
                  </a:moveTo>
                  <a:cubicBezTo>
                    <a:pt x="775" y="0"/>
                    <a:pt x="745" y="14"/>
                    <a:pt x="727" y="43"/>
                  </a:cubicBezTo>
                  <a:cubicBezTo>
                    <a:pt x="501" y="639"/>
                    <a:pt x="263" y="1258"/>
                    <a:pt x="25" y="1853"/>
                  </a:cubicBezTo>
                  <a:cubicBezTo>
                    <a:pt x="1" y="1902"/>
                    <a:pt x="54" y="1940"/>
                    <a:pt x="102" y="1940"/>
                  </a:cubicBezTo>
                  <a:cubicBezTo>
                    <a:pt x="124" y="1940"/>
                    <a:pt x="145" y="1932"/>
                    <a:pt x="156" y="1913"/>
                  </a:cubicBezTo>
                  <a:cubicBezTo>
                    <a:pt x="477" y="1341"/>
                    <a:pt x="668" y="722"/>
                    <a:pt x="882" y="103"/>
                  </a:cubicBezTo>
                  <a:cubicBezTo>
                    <a:pt x="913" y="42"/>
                    <a:pt x="860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11024;p44">
              <a:extLst>
                <a:ext uri="{FF2B5EF4-FFF2-40B4-BE49-F238E27FC236}">
                  <a16:creationId xmlns:a16="http://schemas.microsoft.com/office/drawing/2014/main" id="{75FB9912-B774-6047-699B-94A2CD9BF44C}"/>
                </a:ext>
              </a:extLst>
            </p:cNvPr>
            <p:cNvSpPr/>
            <p:nvPr/>
          </p:nvSpPr>
          <p:spPr>
            <a:xfrm>
              <a:off x="3602850" y="3538350"/>
              <a:ext cx="20600" cy="21525"/>
            </a:xfrm>
            <a:custGeom>
              <a:avLst/>
              <a:gdLst/>
              <a:ahLst/>
              <a:cxnLst/>
              <a:rect l="l" t="t" r="r" b="b"/>
              <a:pathLst>
                <a:path w="824" h="861" extrusionOk="0">
                  <a:moveTo>
                    <a:pt x="767" y="0"/>
                  </a:moveTo>
                  <a:cubicBezTo>
                    <a:pt x="757" y="0"/>
                    <a:pt x="746" y="4"/>
                    <a:pt x="737" y="13"/>
                  </a:cubicBezTo>
                  <a:cubicBezTo>
                    <a:pt x="523" y="275"/>
                    <a:pt x="202" y="501"/>
                    <a:pt x="11" y="799"/>
                  </a:cubicBezTo>
                  <a:cubicBezTo>
                    <a:pt x="1" y="830"/>
                    <a:pt x="17" y="861"/>
                    <a:pt x="53" y="861"/>
                  </a:cubicBezTo>
                  <a:cubicBezTo>
                    <a:pt x="58" y="861"/>
                    <a:pt x="64" y="860"/>
                    <a:pt x="71" y="858"/>
                  </a:cubicBezTo>
                  <a:cubicBezTo>
                    <a:pt x="380" y="680"/>
                    <a:pt x="606" y="358"/>
                    <a:pt x="797" y="61"/>
                  </a:cubicBezTo>
                  <a:cubicBezTo>
                    <a:pt x="824" y="34"/>
                    <a:pt x="797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11025;p44">
              <a:extLst>
                <a:ext uri="{FF2B5EF4-FFF2-40B4-BE49-F238E27FC236}">
                  <a16:creationId xmlns:a16="http://schemas.microsoft.com/office/drawing/2014/main" id="{5181DE92-59BE-E97D-35DF-80584712AEB9}"/>
                </a:ext>
              </a:extLst>
            </p:cNvPr>
            <p:cNvSpPr/>
            <p:nvPr/>
          </p:nvSpPr>
          <p:spPr>
            <a:xfrm>
              <a:off x="3644275" y="3472325"/>
              <a:ext cx="45175" cy="86075"/>
            </a:xfrm>
            <a:custGeom>
              <a:avLst/>
              <a:gdLst/>
              <a:ahLst/>
              <a:cxnLst/>
              <a:rect l="l" t="t" r="r" b="b"/>
              <a:pathLst>
                <a:path w="1807" h="3443" extrusionOk="0">
                  <a:moveTo>
                    <a:pt x="1764" y="0"/>
                  </a:moveTo>
                  <a:cubicBezTo>
                    <a:pt x="1749" y="0"/>
                    <a:pt x="1736" y="12"/>
                    <a:pt x="1736" y="35"/>
                  </a:cubicBezTo>
                  <a:cubicBezTo>
                    <a:pt x="1569" y="1297"/>
                    <a:pt x="795" y="2416"/>
                    <a:pt x="21" y="3380"/>
                  </a:cubicBezTo>
                  <a:cubicBezTo>
                    <a:pt x="0" y="3411"/>
                    <a:pt x="16" y="3442"/>
                    <a:pt x="51" y="3442"/>
                  </a:cubicBezTo>
                  <a:cubicBezTo>
                    <a:pt x="56" y="3442"/>
                    <a:pt x="62" y="3441"/>
                    <a:pt x="69" y="3440"/>
                  </a:cubicBezTo>
                  <a:cubicBezTo>
                    <a:pt x="1069" y="2832"/>
                    <a:pt x="1700" y="1154"/>
                    <a:pt x="1807" y="46"/>
                  </a:cubicBezTo>
                  <a:cubicBezTo>
                    <a:pt x="1801" y="15"/>
                    <a:pt x="1781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11026;p44">
              <a:extLst>
                <a:ext uri="{FF2B5EF4-FFF2-40B4-BE49-F238E27FC236}">
                  <a16:creationId xmlns:a16="http://schemas.microsoft.com/office/drawing/2014/main" id="{7BD995F0-F51D-FD16-4FF7-7D062FAFA8BB}"/>
                </a:ext>
              </a:extLst>
            </p:cNvPr>
            <p:cNvSpPr/>
            <p:nvPr/>
          </p:nvSpPr>
          <p:spPr>
            <a:xfrm>
              <a:off x="3697350" y="3480775"/>
              <a:ext cx="24250" cy="57675"/>
            </a:xfrm>
            <a:custGeom>
              <a:avLst/>
              <a:gdLst/>
              <a:ahLst/>
              <a:cxnLst/>
              <a:rect l="l" t="t" r="r" b="b"/>
              <a:pathLst>
                <a:path w="970" h="2307" extrusionOk="0">
                  <a:moveTo>
                    <a:pt x="851" y="0"/>
                  </a:moveTo>
                  <a:cubicBezTo>
                    <a:pt x="821" y="0"/>
                    <a:pt x="791" y="18"/>
                    <a:pt x="791" y="54"/>
                  </a:cubicBezTo>
                  <a:cubicBezTo>
                    <a:pt x="803" y="530"/>
                    <a:pt x="672" y="959"/>
                    <a:pt x="458" y="1375"/>
                  </a:cubicBezTo>
                  <a:cubicBezTo>
                    <a:pt x="315" y="1673"/>
                    <a:pt x="113" y="1935"/>
                    <a:pt x="17" y="2256"/>
                  </a:cubicBezTo>
                  <a:cubicBezTo>
                    <a:pt x="1" y="2282"/>
                    <a:pt x="25" y="2307"/>
                    <a:pt x="54" y="2307"/>
                  </a:cubicBezTo>
                  <a:cubicBezTo>
                    <a:pt x="66" y="2307"/>
                    <a:pt x="78" y="2303"/>
                    <a:pt x="89" y="2292"/>
                  </a:cubicBezTo>
                  <a:cubicBezTo>
                    <a:pt x="672" y="1780"/>
                    <a:pt x="970" y="792"/>
                    <a:pt x="910" y="54"/>
                  </a:cubicBezTo>
                  <a:cubicBezTo>
                    <a:pt x="910" y="18"/>
                    <a:pt x="881" y="0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11027;p44">
              <a:extLst>
                <a:ext uri="{FF2B5EF4-FFF2-40B4-BE49-F238E27FC236}">
                  <a16:creationId xmlns:a16="http://schemas.microsoft.com/office/drawing/2014/main" id="{EB302C97-E0CA-CB4A-5BD6-1D72378CD0D2}"/>
                </a:ext>
              </a:extLst>
            </p:cNvPr>
            <p:cNvSpPr/>
            <p:nvPr/>
          </p:nvSpPr>
          <p:spPr>
            <a:xfrm>
              <a:off x="3745425" y="3482375"/>
              <a:ext cx="22925" cy="54850"/>
            </a:xfrm>
            <a:custGeom>
              <a:avLst/>
              <a:gdLst/>
              <a:ahLst/>
              <a:cxnLst/>
              <a:rect l="l" t="t" r="r" b="b"/>
              <a:pathLst>
                <a:path w="917" h="2194" extrusionOk="0">
                  <a:moveTo>
                    <a:pt x="789" y="0"/>
                  </a:moveTo>
                  <a:cubicBezTo>
                    <a:pt x="756" y="0"/>
                    <a:pt x="726" y="21"/>
                    <a:pt x="726" y="61"/>
                  </a:cubicBezTo>
                  <a:cubicBezTo>
                    <a:pt x="749" y="847"/>
                    <a:pt x="309" y="1430"/>
                    <a:pt x="23" y="2133"/>
                  </a:cubicBezTo>
                  <a:cubicBezTo>
                    <a:pt x="1" y="2171"/>
                    <a:pt x="30" y="2194"/>
                    <a:pt x="67" y="2194"/>
                  </a:cubicBezTo>
                  <a:cubicBezTo>
                    <a:pt x="89" y="2194"/>
                    <a:pt x="113" y="2186"/>
                    <a:pt x="130" y="2169"/>
                  </a:cubicBezTo>
                  <a:cubicBezTo>
                    <a:pt x="571" y="1561"/>
                    <a:pt x="916" y="835"/>
                    <a:pt x="869" y="73"/>
                  </a:cubicBezTo>
                  <a:cubicBezTo>
                    <a:pt x="862" y="24"/>
                    <a:pt x="824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11028;p44">
              <a:extLst>
                <a:ext uri="{FF2B5EF4-FFF2-40B4-BE49-F238E27FC236}">
                  <a16:creationId xmlns:a16="http://schemas.microsoft.com/office/drawing/2014/main" id="{9DD3C8C9-541C-01B1-6C56-8FA5FA82E011}"/>
                </a:ext>
              </a:extLst>
            </p:cNvPr>
            <p:cNvSpPr/>
            <p:nvPr/>
          </p:nvSpPr>
          <p:spPr>
            <a:xfrm>
              <a:off x="3791700" y="3500475"/>
              <a:ext cx="25150" cy="48000"/>
            </a:xfrm>
            <a:custGeom>
              <a:avLst/>
              <a:gdLst/>
              <a:ahLst/>
              <a:cxnLst/>
              <a:rect l="l" t="t" r="r" b="b"/>
              <a:pathLst>
                <a:path w="1006" h="1920" extrusionOk="0">
                  <a:moveTo>
                    <a:pt x="949" y="0"/>
                  </a:moveTo>
                  <a:cubicBezTo>
                    <a:pt x="926" y="0"/>
                    <a:pt x="904" y="13"/>
                    <a:pt x="899" y="40"/>
                  </a:cubicBezTo>
                  <a:cubicBezTo>
                    <a:pt x="768" y="706"/>
                    <a:pt x="315" y="1195"/>
                    <a:pt x="18" y="1814"/>
                  </a:cubicBezTo>
                  <a:cubicBezTo>
                    <a:pt x="0" y="1866"/>
                    <a:pt x="41" y="1919"/>
                    <a:pt x="87" y="1919"/>
                  </a:cubicBezTo>
                  <a:cubicBezTo>
                    <a:pt x="104" y="1919"/>
                    <a:pt x="121" y="1913"/>
                    <a:pt x="137" y="1897"/>
                  </a:cubicBezTo>
                  <a:cubicBezTo>
                    <a:pt x="613" y="1421"/>
                    <a:pt x="946" y="742"/>
                    <a:pt x="1006" y="52"/>
                  </a:cubicBezTo>
                  <a:cubicBezTo>
                    <a:pt x="1006" y="19"/>
                    <a:pt x="977" y="0"/>
                    <a:pt x="9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11029;p44">
              <a:extLst>
                <a:ext uri="{FF2B5EF4-FFF2-40B4-BE49-F238E27FC236}">
                  <a16:creationId xmlns:a16="http://schemas.microsoft.com/office/drawing/2014/main" id="{F5FDB4C0-8984-4CE3-ABC5-1D834D6DC62C}"/>
                </a:ext>
              </a:extLst>
            </p:cNvPr>
            <p:cNvSpPr/>
            <p:nvPr/>
          </p:nvSpPr>
          <p:spPr>
            <a:xfrm>
              <a:off x="3851650" y="3489550"/>
              <a:ext cx="8550" cy="29925"/>
            </a:xfrm>
            <a:custGeom>
              <a:avLst/>
              <a:gdLst/>
              <a:ahLst/>
              <a:cxnLst/>
              <a:rect l="l" t="t" r="r" b="b"/>
              <a:pathLst>
                <a:path w="342" h="1197" extrusionOk="0">
                  <a:moveTo>
                    <a:pt x="265" y="1"/>
                  </a:moveTo>
                  <a:cubicBezTo>
                    <a:pt x="242" y="1"/>
                    <a:pt x="220" y="15"/>
                    <a:pt x="215" y="48"/>
                  </a:cubicBezTo>
                  <a:cubicBezTo>
                    <a:pt x="168" y="239"/>
                    <a:pt x="120" y="429"/>
                    <a:pt x="96" y="619"/>
                  </a:cubicBezTo>
                  <a:cubicBezTo>
                    <a:pt x="60" y="786"/>
                    <a:pt x="1" y="965"/>
                    <a:pt x="1" y="1143"/>
                  </a:cubicBezTo>
                  <a:cubicBezTo>
                    <a:pt x="1" y="1175"/>
                    <a:pt x="33" y="1196"/>
                    <a:pt x="64" y="1196"/>
                  </a:cubicBezTo>
                  <a:cubicBezTo>
                    <a:pt x="80" y="1196"/>
                    <a:pt x="96" y="1191"/>
                    <a:pt x="108" y="1179"/>
                  </a:cubicBezTo>
                  <a:cubicBezTo>
                    <a:pt x="179" y="1024"/>
                    <a:pt x="191" y="834"/>
                    <a:pt x="227" y="667"/>
                  </a:cubicBezTo>
                  <a:cubicBezTo>
                    <a:pt x="251" y="477"/>
                    <a:pt x="299" y="286"/>
                    <a:pt x="334" y="84"/>
                  </a:cubicBezTo>
                  <a:cubicBezTo>
                    <a:pt x="341" y="33"/>
                    <a:pt x="301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11030;p44">
              <a:extLst>
                <a:ext uri="{FF2B5EF4-FFF2-40B4-BE49-F238E27FC236}">
                  <a16:creationId xmlns:a16="http://schemas.microsoft.com/office/drawing/2014/main" id="{3C0B4BF5-EE43-A66D-0E5B-F24804879378}"/>
                </a:ext>
              </a:extLst>
            </p:cNvPr>
            <p:cNvSpPr/>
            <p:nvPr/>
          </p:nvSpPr>
          <p:spPr>
            <a:xfrm>
              <a:off x="3836775" y="3538625"/>
              <a:ext cx="10275" cy="16825"/>
            </a:xfrm>
            <a:custGeom>
              <a:avLst/>
              <a:gdLst/>
              <a:ahLst/>
              <a:cxnLst/>
              <a:rect l="l" t="t" r="r" b="b"/>
              <a:pathLst>
                <a:path w="411" h="673" extrusionOk="0">
                  <a:moveTo>
                    <a:pt x="280" y="0"/>
                  </a:moveTo>
                  <a:cubicBezTo>
                    <a:pt x="252" y="0"/>
                    <a:pt x="226" y="15"/>
                    <a:pt x="215" y="50"/>
                  </a:cubicBezTo>
                  <a:cubicBezTo>
                    <a:pt x="167" y="133"/>
                    <a:pt x="120" y="240"/>
                    <a:pt x="96" y="347"/>
                  </a:cubicBezTo>
                  <a:cubicBezTo>
                    <a:pt x="60" y="431"/>
                    <a:pt x="1" y="526"/>
                    <a:pt x="12" y="621"/>
                  </a:cubicBezTo>
                  <a:cubicBezTo>
                    <a:pt x="31" y="657"/>
                    <a:pt x="56" y="673"/>
                    <a:pt x="83" y="673"/>
                  </a:cubicBezTo>
                  <a:cubicBezTo>
                    <a:pt x="91" y="673"/>
                    <a:pt x="99" y="671"/>
                    <a:pt x="108" y="669"/>
                  </a:cubicBezTo>
                  <a:cubicBezTo>
                    <a:pt x="191" y="621"/>
                    <a:pt x="215" y="538"/>
                    <a:pt x="251" y="442"/>
                  </a:cubicBezTo>
                  <a:cubicBezTo>
                    <a:pt x="298" y="335"/>
                    <a:pt x="334" y="252"/>
                    <a:pt x="370" y="157"/>
                  </a:cubicBezTo>
                  <a:cubicBezTo>
                    <a:pt x="410" y="68"/>
                    <a:pt x="340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11031;p44">
              <a:extLst>
                <a:ext uri="{FF2B5EF4-FFF2-40B4-BE49-F238E27FC236}">
                  <a16:creationId xmlns:a16="http://schemas.microsoft.com/office/drawing/2014/main" id="{F119AC78-5D3D-C991-D4F3-E77477D17879}"/>
                </a:ext>
              </a:extLst>
            </p:cNvPr>
            <p:cNvSpPr/>
            <p:nvPr/>
          </p:nvSpPr>
          <p:spPr>
            <a:xfrm>
              <a:off x="3875275" y="3509300"/>
              <a:ext cx="13500" cy="27500"/>
            </a:xfrm>
            <a:custGeom>
              <a:avLst/>
              <a:gdLst/>
              <a:ahLst/>
              <a:cxnLst/>
              <a:rect l="l" t="t" r="r" b="b"/>
              <a:pathLst>
                <a:path w="540" h="1100" extrusionOk="0">
                  <a:moveTo>
                    <a:pt x="467" y="1"/>
                  </a:moveTo>
                  <a:cubicBezTo>
                    <a:pt x="442" y="1"/>
                    <a:pt x="418" y="14"/>
                    <a:pt x="413" y="44"/>
                  </a:cubicBezTo>
                  <a:cubicBezTo>
                    <a:pt x="342" y="401"/>
                    <a:pt x="175" y="711"/>
                    <a:pt x="8" y="1044"/>
                  </a:cubicBezTo>
                  <a:cubicBezTo>
                    <a:pt x="0" y="1069"/>
                    <a:pt x="21" y="1100"/>
                    <a:pt x="42" y="1100"/>
                  </a:cubicBezTo>
                  <a:cubicBezTo>
                    <a:pt x="51" y="1100"/>
                    <a:pt x="61" y="1094"/>
                    <a:pt x="68" y="1080"/>
                  </a:cubicBezTo>
                  <a:cubicBezTo>
                    <a:pt x="330" y="818"/>
                    <a:pt x="449" y="425"/>
                    <a:pt x="532" y="68"/>
                  </a:cubicBezTo>
                  <a:cubicBezTo>
                    <a:pt x="539" y="26"/>
                    <a:pt x="502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11032;p44">
              <a:extLst>
                <a:ext uri="{FF2B5EF4-FFF2-40B4-BE49-F238E27FC236}">
                  <a16:creationId xmlns:a16="http://schemas.microsoft.com/office/drawing/2014/main" id="{0FE47AF7-C2AF-C4C2-CA28-DC8C082F6D7C}"/>
                </a:ext>
              </a:extLst>
            </p:cNvPr>
            <p:cNvSpPr/>
            <p:nvPr/>
          </p:nvSpPr>
          <p:spPr>
            <a:xfrm>
              <a:off x="3901125" y="3513800"/>
              <a:ext cx="13375" cy="32475"/>
            </a:xfrm>
            <a:custGeom>
              <a:avLst/>
              <a:gdLst/>
              <a:ahLst/>
              <a:cxnLst/>
              <a:rect l="l" t="t" r="r" b="b"/>
              <a:pathLst>
                <a:path w="535" h="1299" extrusionOk="0">
                  <a:moveTo>
                    <a:pt x="433" y="1"/>
                  </a:moveTo>
                  <a:cubicBezTo>
                    <a:pt x="388" y="1"/>
                    <a:pt x="344" y="30"/>
                    <a:pt x="344" y="90"/>
                  </a:cubicBezTo>
                  <a:cubicBezTo>
                    <a:pt x="344" y="292"/>
                    <a:pt x="308" y="483"/>
                    <a:pt x="260" y="697"/>
                  </a:cubicBezTo>
                  <a:cubicBezTo>
                    <a:pt x="201" y="876"/>
                    <a:pt x="94" y="1043"/>
                    <a:pt x="10" y="1221"/>
                  </a:cubicBezTo>
                  <a:cubicBezTo>
                    <a:pt x="0" y="1251"/>
                    <a:pt x="41" y="1298"/>
                    <a:pt x="82" y="1298"/>
                  </a:cubicBezTo>
                  <a:cubicBezTo>
                    <a:pt x="90" y="1298"/>
                    <a:pt x="98" y="1296"/>
                    <a:pt x="105" y="1293"/>
                  </a:cubicBezTo>
                  <a:cubicBezTo>
                    <a:pt x="475" y="1019"/>
                    <a:pt x="534" y="519"/>
                    <a:pt x="522" y="90"/>
                  </a:cubicBezTo>
                  <a:cubicBezTo>
                    <a:pt x="522" y="30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11033;p44">
              <a:extLst>
                <a:ext uri="{FF2B5EF4-FFF2-40B4-BE49-F238E27FC236}">
                  <a16:creationId xmlns:a16="http://schemas.microsoft.com/office/drawing/2014/main" id="{2FCBD4D3-E5E3-298A-9BEA-068C318056D9}"/>
                </a:ext>
              </a:extLst>
            </p:cNvPr>
            <p:cNvSpPr/>
            <p:nvPr/>
          </p:nvSpPr>
          <p:spPr>
            <a:xfrm>
              <a:off x="3948100" y="3505125"/>
              <a:ext cx="9100" cy="26775"/>
            </a:xfrm>
            <a:custGeom>
              <a:avLst/>
              <a:gdLst/>
              <a:ahLst/>
              <a:cxnLst/>
              <a:rect l="l" t="t" r="r" b="b"/>
              <a:pathLst>
                <a:path w="364" h="1071" extrusionOk="0">
                  <a:moveTo>
                    <a:pt x="275" y="1"/>
                  </a:moveTo>
                  <a:cubicBezTo>
                    <a:pt x="233" y="1"/>
                    <a:pt x="191" y="28"/>
                    <a:pt x="191" y="80"/>
                  </a:cubicBezTo>
                  <a:cubicBezTo>
                    <a:pt x="191" y="235"/>
                    <a:pt x="167" y="413"/>
                    <a:pt x="120" y="580"/>
                  </a:cubicBezTo>
                  <a:cubicBezTo>
                    <a:pt x="84" y="735"/>
                    <a:pt x="24" y="866"/>
                    <a:pt x="1" y="1009"/>
                  </a:cubicBezTo>
                  <a:cubicBezTo>
                    <a:pt x="1" y="1043"/>
                    <a:pt x="31" y="1071"/>
                    <a:pt x="57" y="1071"/>
                  </a:cubicBezTo>
                  <a:cubicBezTo>
                    <a:pt x="67" y="1071"/>
                    <a:pt x="77" y="1066"/>
                    <a:pt x="84" y="1056"/>
                  </a:cubicBezTo>
                  <a:cubicBezTo>
                    <a:pt x="310" y="818"/>
                    <a:pt x="358" y="401"/>
                    <a:pt x="358" y="92"/>
                  </a:cubicBezTo>
                  <a:cubicBezTo>
                    <a:pt x="364" y="31"/>
                    <a:pt x="320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11034;p44">
              <a:extLst>
                <a:ext uri="{FF2B5EF4-FFF2-40B4-BE49-F238E27FC236}">
                  <a16:creationId xmlns:a16="http://schemas.microsoft.com/office/drawing/2014/main" id="{EBFC51A2-6684-069D-62D9-319825127BF9}"/>
                </a:ext>
              </a:extLst>
            </p:cNvPr>
            <p:cNvSpPr/>
            <p:nvPr/>
          </p:nvSpPr>
          <p:spPr>
            <a:xfrm>
              <a:off x="3970725" y="3526525"/>
              <a:ext cx="925" cy="4275"/>
            </a:xfrm>
            <a:custGeom>
              <a:avLst/>
              <a:gdLst/>
              <a:ahLst/>
              <a:cxnLst/>
              <a:rect l="l" t="t" r="r" b="b"/>
              <a:pathLst>
                <a:path w="37" h="171" extrusionOk="0">
                  <a:moveTo>
                    <a:pt x="18" y="1"/>
                  </a:moveTo>
                  <a:cubicBezTo>
                    <a:pt x="9" y="1"/>
                    <a:pt x="0" y="4"/>
                    <a:pt x="0" y="10"/>
                  </a:cubicBezTo>
                  <a:lnTo>
                    <a:pt x="0" y="153"/>
                  </a:lnTo>
                  <a:cubicBezTo>
                    <a:pt x="0" y="164"/>
                    <a:pt x="9" y="170"/>
                    <a:pt x="18" y="170"/>
                  </a:cubicBezTo>
                  <a:cubicBezTo>
                    <a:pt x="27" y="170"/>
                    <a:pt x="36" y="164"/>
                    <a:pt x="36" y="153"/>
                  </a:cubicBezTo>
                  <a:lnTo>
                    <a:pt x="36" y="10"/>
                  </a:lnTo>
                  <a:cubicBezTo>
                    <a:pt x="36" y="4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11035;p44">
              <a:extLst>
                <a:ext uri="{FF2B5EF4-FFF2-40B4-BE49-F238E27FC236}">
                  <a16:creationId xmlns:a16="http://schemas.microsoft.com/office/drawing/2014/main" id="{754EFB85-7B1C-9BD4-B681-305FC9C244C9}"/>
                </a:ext>
              </a:extLst>
            </p:cNvPr>
            <p:cNvSpPr/>
            <p:nvPr/>
          </p:nvSpPr>
          <p:spPr>
            <a:xfrm>
              <a:off x="3980850" y="3528625"/>
              <a:ext cx="8950" cy="20475"/>
            </a:xfrm>
            <a:custGeom>
              <a:avLst/>
              <a:gdLst/>
              <a:ahLst/>
              <a:cxnLst/>
              <a:rect l="l" t="t" r="r" b="b"/>
              <a:pathLst>
                <a:path w="358" h="819" extrusionOk="0">
                  <a:moveTo>
                    <a:pt x="182" y="0"/>
                  </a:moveTo>
                  <a:cubicBezTo>
                    <a:pt x="104" y="0"/>
                    <a:pt x="24" y="51"/>
                    <a:pt x="24" y="152"/>
                  </a:cubicBezTo>
                  <a:cubicBezTo>
                    <a:pt x="24" y="342"/>
                    <a:pt x="0" y="557"/>
                    <a:pt x="72" y="747"/>
                  </a:cubicBezTo>
                  <a:cubicBezTo>
                    <a:pt x="95" y="795"/>
                    <a:pt x="137" y="819"/>
                    <a:pt x="179" y="819"/>
                  </a:cubicBezTo>
                  <a:cubicBezTo>
                    <a:pt x="220" y="819"/>
                    <a:pt x="262" y="795"/>
                    <a:pt x="286" y="747"/>
                  </a:cubicBezTo>
                  <a:cubicBezTo>
                    <a:pt x="357" y="545"/>
                    <a:pt x="322" y="342"/>
                    <a:pt x="322" y="152"/>
                  </a:cubicBezTo>
                  <a:cubicBezTo>
                    <a:pt x="334" y="51"/>
                    <a:pt x="259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11036;p44">
              <a:extLst>
                <a:ext uri="{FF2B5EF4-FFF2-40B4-BE49-F238E27FC236}">
                  <a16:creationId xmlns:a16="http://schemas.microsoft.com/office/drawing/2014/main" id="{08183B78-E478-D079-2D8C-2B162AC2328E}"/>
                </a:ext>
              </a:extLst>
            </p:cNvPr>
            <p:cNvSpPr/>
            <p:nvPr/>
          </p:nvSpPr>
          <p:spPr>
            <a:xfrm>
              <a:off x="4023100" y="3517625"/>
              <a:ext cx="8975" cy="12425"/>
            </a:xfrm>
            <a:custGeom>
              <a:avLst/>
              <a:gdLst/>
              <a:ahLst/>
              <a:cxnLst/>
              <a:rect l="l" t="t" r="r" b="b"/>
              <a:pathLst>
                <a:path w="359" h="497" extrusionOk="0">
                  <a:moveTo>
                    <a:pt x="282" y="1"/>
                  </a:moveTo>
                  <a:cubicBezTo>
                    <a:pt x="246" y="1"/>
                    <a:pt x="209" y="28"/>
                    <a:pt x="203" y="80"/>
                  </a:cubicBezTo>
                  <a:cubicBezTo>
                    <a:pt x="203" y="199"/>
                    <a:pt x="108" y="318"/>
                    <a:pt x="37" y="413"/>
                  </a:cubicBezTo>
                  <a:cubicBezTo>
                    <a:pt x="1" y="449"/>
                    <a:pt x="37" y="497"/>
                    <a:pt x="84" y="497"/>
                  </a:cubicBezTo>
                  <a:cubicBezTo>
                    <a:pt x="179" y="485"/>
                    <a:pt x="239" y="437"/>
                    <a:pt x="299" y="354"/>
                  </a:cubicBezTo>
                  <a:cubicBezTo>
                    <a:pt x="346" y="270"/>
                    <a:pt x="358" y="187"/>
                    <a:pt x="358" y="92"/>
                  </a:cubicBezTo>
                  <a:cubicBezTo>
                    <a:pt x="358" y="31"/>
                    <a:pt x="320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11037;p44">
              <a:extLst>
                <a:ext uri="{FF2B5EF4-FFF2-40B4-BE49-F238E27FC236}">
                  <a16:creationId xmlns:a16="http://schemas.microsoft.com/office/drawing/2014/main" id="{CF93AE11-AAF0-42A8-E4B5-128001FD1C7C}"/>
                </a:ext>
              </a:extLst>
            </p:cNvPr>
            <p:cNvSpPr/>
            <p:nvPr/>
          </p:nvSpPr>
          <p:spPr>
            <a:xfrm>
              <a:off x="4061300" y="3510900"/>
              <a:ext cx="8275" cy="18925"/>
            </a:xfrm>
            <a:custGeom>
              <a:avLst/>
              <a:gdLst/>
              <a:ahLst/>
              <a:cxnLst/>
              <a:rect l="l" t="t" r="r" b="b"/>
              <a:pathLst>
                <a:path w="331" h="757" extrusionOk="0">
                  <a:moveTo>
                    <a:pt x="262" y="1"/>
                  </a:moveTo>
                  <a:cubicBezTo>
                    <a:pt x="226" y="1"/>
                    <a:pt x="187" y="21"/>
                    <a:pt x="187" y="63"/>
                  </a:cubicBezTo>
                  <a:cubicBezTo>
                    <a:pt x="187" y="289"/>
                    <a:pt x="104" y="480"/>
                    <a:pt x="9" y="694"/>
                  </a:cubicBezTo>
                  <a:cubicBezTo>
                    <a:pt x="0" y="728"/>
                    <a:pt x="22" y="756"/>
                    <a:pt x="44" y="756"/>
                  </a:cubicBezTo>
                  <a:cubicBezTo>
                    <a:pt x="53" y="756"/>
                    <a:pt x="62" y="752"/>
                    <a:pt x="68" y="742"/>
                  </a:cubicBezTo>
                  <a:cubicBezTo>
                    <a:pt x="235" y="539"/>
                    <a:pt x="318" y="325"/>
                    <a:pt x="318" y="63"/>
                  </a:cubicBezTo>
                  <a:cubicBezTo>
                    <a:pt x="330" y="21"/>
                    <a:pt x="298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11038;p44">
              <a:extLst>
                <a:ext uri="{FF2B5EF4-FFF2-40B4-BE49-F238E27FC236}">
                  <a16:creationId xmlns:a16="http://schemas.microsoft.com/office/drawing/2014/main" id="{FB0B68C8-0FD3-CA43-E211-B5E4CE7C45F6}"/>
                </a:ext>
              </a:extLst>
            </p:cNvPr>
            <p:cNvSpPr/>
            <p:nvPr/>
          </p:nvSpPr>
          <p:spPr>
            <a:xfrm>
              <a:off x="4121050" y="3485450"/>
              <a:ext cx="9675" cy="29725"/>
            </a:xfrm>
            <a:custGeom>
              <a:avLst/>
              <a:gdLst/>
              <a:ahLst/>
              <a:cxnLst/>
              <a:rect l="l" t="t" r="r" b="b"/>
              <a:pathLst>
                <a:path w="387" h="1189" extrusionOk="0">
                  <a:moveTo>
                    <a:pt x="380" y="1"/>
                  </a:moveTo>
                  <a:cubicBezTo>
                    <a:pt x="375" y="1"/>
                    <a:pt x="369" y="4"/>
                    <a:pt x="369" y="10"/>
                  </a:cubicBezTo>
                  <a:cubicBezTo>
                    <a:pt x="333" y="200"/>
                    <a:pt x="262" y="403"/>
                    <a:pt x="191" y="581"/>
                  </a:cubicBezTo>
                  <a:cubicBezTo>
                    <a:pt x="119" y="772"/>
                    <a:pt x="36" y="950"/>
                    <a:pt x="0" y="1153"/>
                  </a:cubicBezTo>
                  <a:cubicBezTo>
                    <a:pt x="0" y="1176"/>
                    <a:pt x="15" y="1189"/>
                    <a:pt x="29" y="1189"/>
                  </a:cubicBezTo>
                  <a:cubicBezTo>
                    <a:pt x="36" y="1189"/>
                    <a:pt x="43" y="1185"/>
                    <a:pt x="48" y="1176"/>
                  </a:cubicBezTo>
                  <a:cubicBezTo>
                    <a:pt x="250" y="855"/>
                    <a:pt x="333" y="391"/>
                    <a:pt x="381" y="10"/>
                  </a:cubicBezTo>
                  <a:cubicBezTo>
                    <a:pt x="387" y="4"/>
                    <a:pt x="384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11039;p44">
              <a:extLst>
                <a:ext uri="{FF2B5EF4-FFF2-40B4-BE49-F238E27FC236}">
                  <a16:creationId xmlns:a16="http://schemas.microsoft.com/office/drawing/2014/main" id="{2F8ABA01-BC96-752C-E3DD-48F85A27904D}"/>
                </a:ext>
              </a:extLst>
            </p:cNvPr>
            <p:cNvSpPr/>
            <p:nvPr/>
          </p:nvSpPr>
          <p:spPr>
            <a:xfrm>
              <a:off x="4119025" y="3518275"/>
              <a:ext cx="8000" cy="16550"/>
            </a:xfrm>
            <a:custGeom>
              <a:avLst/>
              <a:gdLst/>
              <a:ahLst/>
              <a:cxnLst/>
              <a:rect l="l" t="t" r="r" b="b"/>
              <a:pathLst>
                <a:path w="320" h="662" extrusionOk="0">
                  <a:moveTo>
                    <a:pt x="249" y="0"/>
                  </a:moveTo>
                  <a:cubicBezTo>
                    <a:pt x="218" y="0"/>
                    <a:pt x="188" y="18"/>
                    <a:pt x="188" y="54"/>
                  </a:cubicBezTo>
                  <a:cubicBezTo>
                    <a:pt x="188" y="280"/>
                    <a:pt x="81" y="411"/>
                    <a:pt x="10" y="602"/>
                  </a:cubicBezTo>
                  <a:cubicBezTo>
                    <a:pt x="1" y="628"/>
                    <a:pt x="19" y="662"/>
                    <a:pt x="43" y="662"/>
                  </a:cubicBezTo>
                  <a:cubicBezTo>
                    <a:pt x="51" y="662"/>
                    <a:pt x="60" y="658"/>
                    <a:pt x="69" y="649"/>
                  </a:cubicBezTo>
                  <a:cubicBezTo>
                    <a:pt x="212" y="483"/>
                    <a:pt x="307" y="280"/>
                    <a:pt x="319" y="54"/>
                  </a:cubicBezTo>
                  <a:cubicBezTo>
                    <a:pt x="313" y="18"/>
                    <a:pt x="280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11040;p44">
              <a:extLst>
                <a:ext uri="{FF2B5EF4-FFF2-40B4-BE49-F238E27FC236}">
                  <a16:creationId xmlns:a16="http://schemas.microsoft.com/office/drawing/2014/main" id="{E50A6BA7-41FD-D383-09A1-219DDABB8A77}"/>
                </a:ext>
              </a:extLst>
            </p:cNvPr>
            <p:cNvSpPr/>
            <p:nvPr/>
          </p:nvSpPr>
          <p:spPr>
            <a:xfrm>
              <a:off x="4158775" y="3489025"/>
              <a:ext cx="13050" cy="30250"/>
            </a:xfrm>
            <a:custGeom>
              <a:avLst/>
              <a:gdLst/>
              <a:ahLst/>
              <a:cxnLst/>
              <a:rect l="l" t="t" r="r" b="b"/>
              <a:pathLst>
                <a:path w="522" h="1210" extrusionOk="0">
                  <a:moveTo>
                    <a:pt x="448" y="1"/>
                  </a:moveTo>
                  <a:cubicBezTo>
                    <a:pt x="411" y="1"/>
                    <a:pt x="372" y="27"/>
                    <a:pt x="372" y="81"/>
                  </a:cubicBezTo>
                  <a:cubicBezTo>
                    <a:pt x="372" y="271"/>
                    <a:pt x="325" y="462"/>
                    <a:pt x="253" y="664"/>
                  </a:cubicBezTo>
                  <a:cubicBezTo>
                    <a:pt x="194" y="819"/>
                    <a:pt x="86" y="974"/>
                    <a:pt x="27" y="1141"/>
                  </a:cubicBezTo>
                  <a:cubicBezTo>
                    <a:pt x="0" y="1185"/>
                    <a:pt x="46" y="1209"/>
                    <a:pt x="91" y="1209"/>
                  </a:cubicBezTo>
                  <a:cubicBezTo>
                    <a:pt x="106" y="1209"/>
                    <a:pt x="122" y="1206"/>
                    <a:pt x="134" y="1200"/>
                  </a:cubicBezTo>
                  <a:cubicBezTo>
                    <a:pt x="432" y="962"/>
                    <a:pt x="515" y="438"/>
                    <a:pt x="515" y="81"/>
                  </a:cubicBezTo>
                  <a:cubicBezTo>
                    <a:pt x="521" y="27"/>
                    <a:pt x="485" y="1"/>
                    <a:pt x="4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11041;p44">
              <a:extLst>
                <a:ext uri="{FF2B5EF4-FFF2-40B4-BE49-F238E27FC236}">
                  <a16:creationId xmlns:a16="http://schemas.microsoft.com/office/drawing/2014/main" id="{BE0F559E-A871-72F4-5960-7E316AC343D8}"/>
                </a:ext>
              </a:extLst>
            </p:cNvPr>
            <p:cNvSpPr/>
            <p:nvPr/>
          </p:nvSpPr>
          <p:spPr>
            <a:xfrm>
              <a:off x="4249425" y="3490150"/>
              <a:ext cx="9150" cy="30150"/>
            </a:xfrm>
            <a:custGeom>
              <a:avLst/>
              <a:gdLst/>
              <a:ahLst/>
              <a:cxnLst/>
              <a:rect l="l" t="t" r="r" b="b"/>
              <a:pathLst>
                <a:path w="366" h="1206" extrusionOk="0">
                  <a:moveTo>
                    <a:pt x="326" y="0"/>
                  </a:moveTo>
                  <a:cubicBezTo>
                    <a:pt x="309" y="0"/>
                    <a:pt x="294" y="12"/>
                    <a:pt x="294" y="36"/>
                  </a:cubicBezTo>
                  <a:cubicBezTo>
                    <a:pt x="282" y="453"/>
                    <a:pt x="140" y="798"/>
                    <a:pt x="9" y="1167"/>
                  </a:cubicBezTo>
                  <a:cubicBezTo>
                    <a:pt x="0" y="1184"/>
                    <a:pt x="27" y="1206"/>
                    <a:pt x="47" y="1206"/>
                  </a:cubicBezTo>
                  <a:cubicBezTo>
                    <a:pt x="56" y="1206"/>
                    <a:pt x="64" y="1202"/>
                    <a:pt x="68" y="1191"/>
                  </a:cubicBezTo>
                  <a:cubicBezTo>
                    <a:pt x="259" y="834"/>
                    <a:pt x="354" y="441"/>
                    <a:pt x="366" y="36"/>
                  </a:cubicBezTo>
                  <a:cubicBezTo>
                    <a:pt x="360" y="12"/>
                    <a:pt x="342" y="0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11042;p44">
              <a:extLst>
                <a:ext uri="{FF2B5EF4-FFF2-40B4-BE49-F238E27FC236}">
                  <a16:creationId xmlns:a16="http://schemas.microsoft.com/office/drawing/2014/main" id="{310DBFAF-BF5B-8A5D-6A71-C48D0F60E449}"/>
                </a:ext>
              </a:extLst>
            </p:cNvPr>
            <p:cNvSpPr/>
            <p:nvPr/>
          </p:nvSpPr>
          <p:spPr>
            <a:xfrm>
              <a:off x="4238625" y="3534175"/>
              <a:ext cx="8300" cy="15175"/>
            </a:xfrm>
            <a:custGeom>
              <a:avLst/>
              <a:gdLst/>
              <a:ahLst/>
              <a:cxnLst/>
              <a:rect l="l" t="t" r="r" b="b"/>
              <a:pathLst>
                <a:path w="332" h="607" extrusionOk="0">
                  <a:moveTo>
                    <a:pt x="247" y="0"/>
                  </a:moveTo>
                  <a:cubicBezTo>
                    <a:pt x="229" y="0"/>
                    <a:pt x="213" y="8"/>
                    <a:pt x="202" y="25"/>
                  </a:cubicBezTo>
                  <a:cubicBezTo>
                    <a:pt x="167" y="120"/>
                    <a:pt x="131" y="192"/>
                    <a:pt x="95" y="287"/>
                  </a:cubicBezTo>
                  <a:cubicBezTo>
                    <a:pt x="60" y="370"/>
                    <a:pt x="0" y="466"/>
                    <a:pt x="0" y="561"/>
                  </a:cubicBezTo>
                  <a:cubicBezTo>
                    <a:pt x="0" y="587"/>
                    <a:pt x="25" y="606"/>
                    <a:pt x="43" y="606"/>
                  </a:cubicBezTo>
                  <a:cubicBezTo>
                    <a:pt x="50" y="606"/>
                    <a:pt x="56" y="603"/>
                    <a:pt x="60" y="597"/>
                  </a:cubicBezTo>
                  <a:cubicBezTo>
                    <a:pt x="119" y="537"/>
                    <a:pt x="155" y="418"/>
                    <a:pt x="179" y="323"/>
                  </a:cubicBezTo>
                  <a:cubicBezTo>
                    <a:pt x="214" y="251"/>
                    <a:pt x="250" y="168"/>
                    <a:pt x="298" y="85"/>
                  </a:cubicBezTo>
                  <a:cubicBezTo>
                    <a:pt x="331" y="43"/>
                    <a:pt x="288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11043;p44">
              <a:extLst>
                <a:ext uri="{FF2B5EF4-FFF2-40B4-BE49-F238E27FC236}">
                  <a16:creationId xmlns:a16="http://schemas.microsoft.com/office/drawing/2014/main" id="{87F07AA3-29DC-211B-87EA-271AD15928DC}"/>
                </a:ext>
              </a:extLst>
            </p:cNvPr>
            <p:cNvSpPr/>
            <p:nvPr/>
          </p:nvSpPr>
          <p:spPr>
            <a:xfrm>
              <a:off x="4283650" y="3498325"/>
              <a:ext cx="15700" cy="34550"/>
            </a:xfrm>
            <a:custGeom>
              <a:avLst/>
              <a:gdLst/>
              <a:ahLst/>
              <a:cxnLst/>
              <a:rect l="l" t="t" r="r" b="b"/>
              <a:pathLst>
                <a:path w="628" h="1382" extrusionOk="0">
                  <a:moveTo>
                    <a:pt x="387" y="0"/>
                  </a:moveTo>
                  <a:cubicBezTo>
                    <a:pt x="346" y="0"/>
                    <a:pt x="305" y="35"/>
                    <a:pt x="318" y="90"/>
                  </a:cubicBezTo>
                  <a:cubicBezTo>
                    <a:pt x="354" y="316"/>
                    <a:pt x="330" y="542"/>
                    <a:pt x="259" y="745"/>
                  </a:cubicBezTo>
                  <a:cubicBezTo>
                    <a:pt x="187" y="923"/>
                    <a:pt x="56" y="1078"/>
                    <a:pt x="21" y="1269"/>
                  </a:cubicBezTo>
                  <a:cubicBezTo>
                    <a:pt x="0" y="1329"/>
                    <a:pt x="57" y="1381"/>
                    <a:pt x="118" y="1381"/>
                  </a:cubicBezTo>
                  <a:cubicBezTo>
                    <a:pt x="130" y="1381"/>
                    <a:pt x="141" y="1379"/>
                    <a:pt x="152" y="1376"/>
                  </a:cubicBezTo>
                  <a:cubicBezTo>
                    <a:pt x="568" y="1126"/>
                    <a:pt x="628" y="483"/>
                    <a:pt x="461" y="66"/>
                  </a:cubicBezTo>
                  <a:cubicBezTo>
                    <a:pt x="451" y="20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11044;p44">
              <a:extLst>
                <a:ext uri="{FF2B5EF4-FFF2-40B4-BE49-F238E27FC236}">
                  <a16:creationId xmlns:a16="http://schemas.microsoft.com/office/drawing/2014/main" id="{FA820DFF-E0A1-0330-6568-6C46CAB80868}"/>
                </a:ext>
              </a:extLst>
            </p:cNvPr>
            <p:cNvSpPr/>
            <p:nvPr/>
          </p:nvSpPr>
          <p:spPr>
            <a:xfrm>
              <a:off x="4312850" y="3506875"/>
              <a:ext cx="13000" cy="24950"/>
            </a:xfrm>
            <a:custGeom>
              <a:avLst/>
              <a:gdLst/>
              <a:ahLst/>
              <a:cxnLst/>
              <a:rect l="l" t="t" r="r" b="b"/>
              <a:pathLst>
                <a:path w="520" h="998" extrusionOk="0">
                  <a:moveTo>
                    <a:pt x="439" y="1"/>
                  </a:moveTo>
                  <a:cubicBezTo>
                    <a:pt x="398" y="1"/>
                    <a:pt x="353" y="28"/>
                    <a:pt x="353" y="81"/>
                  </a:cubicBezTo>
                  <a:cubicBezTo>
                    <a:pt x="353" y="403"/>
                    <a:pt x="198" y="641"/>
                    <a:pt x="19" y="915"/>
                  </a:cubicBezTo>
                  <a:cubicBezTo>
                    <a:pt x="1" y="952"/>
                    <a:pt x="34" y="997"/>
                    <a:pt x="72" y="997"/>
                  </a:cubicBezTo>
                  <a:cubicBezTo>
                    <a:pt x="82" y="997"/>
                    <a:pt x="93" y="994"/>
                    <a:pt x="103" y="986"/>
                  </a:cubicBezTo>
                  <a:cubicBezTo>
                    <a:pt x="377" y="796"/>
                    <a:pt x="496" y="427"/>
                    <a:pt x="508" y="81"/>
                  </a:cubicBezTo>
                  <a:cubicBezTo>
                    <a:pt x="520" y="28"/>
                    <a:pt x="481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11045;p44">
              <a:extLst>
                <a:ext uri="{FF2B5EF4-FFF2-40B4-BE49-F238E27FC236}">
                  <a16:creationId xmlns:a16="http://schemas.microsoft.com/office/drawing/2014/main" id="{C4A9AA3B-F621-5CB9-CB6C-758C8C7A2E86}"/>
                </a:ext>
              </a:extLst>
            </p:cNvPr>
            <p:cNvSpPr/>
            <p:nvPr/>
          </p:nvSpPr>
          <p:spPr>
            <a:xfrm>
              <a:off x="4181475" y="3500200"/>
              <a:ext cx="8350" cy="21650"/>
            </a:xfrm>
            <a:custGeom>
              <a:avLst/>
              <a:gdLst/>
              <a:ahLst/>
              <a:cxnLst/>
              <a:rect l="l" t="t" r="r" b="b"/>
              <a:pathLst>
                <a:path w="334" h="866" extrusionOk="0">
                  <a:moveTo>
                    <a:pt x="177" y="0"/>
                  </a:moveTo>
                  <a:cubicBezTo>
                    <a:pt x="107" y="0"/>
                    <a:pt x="36" y="45"/>
                    <a:pt x="36" y="134"/>
                  </a:cubicBezTo>
                  <a:lnTo>
                    <a:pt x="36" y="479"/>
                  </a:lnTo>
                  <a:cubicBezTo>
                    <a:pt x="24" y="586"/>
                    <a:pt x="0" y="694"/>
                    <a:pt x="24" y="813"/>
                  </a:cubicBezTo>
                  <a:cubicBezTo>
                    <a:pt x="31" y="847"/>
                    <a:pt x="58" y="866"/>
                    <a:pt x="89" y="866"/>
                  </a:cubicBezTo>
                  <a:cubicBezTo>
                    <a:pt x="111" y="866"/>
                    <a:pt x="135" y="856"/>
                    <a:pt x="155" y="836"/>
                  </a:cubicBezTo>
                  <a:cubicBezTo>
                    <a:pt x="333" y="694"/>
                    <a:pt x="310" y="348"/>
                    <a:pt x="310" y="134"/>
                  </a:cubicBezTo>
                  <a:cubicBezTo>
                    <a:pt x="316" y="45"/>
                    <a:pt x="247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11046;p44">
              <a:extLst>
                <a:ext uri="{FF2B5EF4-FFF2-40B4-BE49-F238E27FC236}">
                  <a16:creationId xmlns:a16="http://schemas.microsoft.com/office/drawing/2014/main" id="{E7FED6E6-9586-B1CD-806D-AAACC170471D}"/>
                </a:ext>
              </a:extLst>
            </p:cNvPr>
            <p:cNvSpPr/>
            <p:nvPr/>
          </p:nvSpPr>
          <p:spPr>
            <a:xfrm>
              <a:off x="4379475" y="3491150"/>
              <a:ext cx="11025" cy="19200"/>
            </a:xfrm>
            <a:custGeom>
              <a:avLst/>
              <a:gdLst/>
              <a:ahLst/>
              <a:cxnLst/>
              <a:rect l="l" t="t" r="r" b="b"/>
              <a:pathLst>
                <a:path w="441" h="768" extrusionOk="0">
                  <a:moveTo>
                    <a:pt x="348" y="0"/>
                  </a:moveTo>
                  <a:cubicBezTo>
                    <a:pt x="317" y="0"/>
                    <a:pt x="286" y="17"/>
                    <a:pt x="272" y="55"/>
                  </a:cubicBezTo>
                  <a:cubicBezTo>
                    <a:pt x="200" y="282"/>
                    <a:pt x="81" y="484"/>
                    <a:pt x="10" y="710"/>
                  </a:cubicBezTo>
                  <a:cubicBezTo>
                    <a:pt x="1" y="745"/>
                    <a:pt x="30" y="767"/>
                    <a:pt x="61" y="767"/>
                  </a:cubicBezTo>
                  <a:cubicBezTo>
                    <a:pt x="72" y="767"/>
                    <a:pt x="83" y="764"/>
                    <a:pt x="93" y="758"/>
                  </a:cubicBezTo>
                  <a:cubicBezTo>
                    <a:pt x="295" y="567"/>
                    <a:pt x="355" y="341"/>
                    <a:pt x="426" y="103"/>
                  </a:cubicBezTo>
                  <a:cubicBezTo>
                    <a:pt x="441" y="39"/>
                    <a:pt x="395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11047;p44">
              <a:extLst>
                <a:ext uri="{FF2B5EF4-FFF2-40B4-BE49-F238E27FC236}">
                  <a16:creationId xmlns:a16="http://schemas.microsoft.com/office/drawing/2014/main" id="{A74855D6-220F-2880-3B9C-B636B133943C}"/>
                </a:ext>
              </a:extLst>
            </p:cNvPr>
            <p:cNvSpPr/>
            <p:nvPr/>
          </p:nvSpPr>
          <p:spPr>
            <a:xfrm>
              <a:off x="4365125" y="3528050"/>
              <a:ext cx="9950" cy="16125"/>
            </a:xfrm>
            <a:custGeom>
              <a:avLst/>
              <a:gdLst/>
              <a:ahLst/>
              <a:cxnLst/>
              <a:rect l="l" t="t" r="r" b="b"/>
              <a:pathLst>
                <a:path w="398" h="645" extrusionOk="0">
                  <a:moveTo>
                    <a:pt x="272" y="1"/>
                  </a:moveTo>
                  <a:cubicBezTo>
                    <a:pt x="241" y="1"/>
                    <a:pt x="210" y="17"/>
                    <a:pt x="191" y="56"/>
                  </a:cubicBezTo>
                  <a:cubicBezTo>
                    <a:pt x="155" y="139"/>
                    <a:pt x="119" y="234"/>
                    <a:pt x="72" y="318"/>
                  </a:cubicBezTo>
                  <a:cubicBezTo>
                    <a:pt x="48" y="413"/>
                    <a:pt x="0" y="496"/>
                    <a:pt x="0" y="580"/>
                  </a:cubicBezTo>
                  <a:cubicBezTo>
                    <a:pt x="0" y="620"/>
                    <a:pt x="28" y="644"/>
                    <a:pt x="60" y="644"/>
                  </a:cubicBezTo>
                  <a:cubicBezTo>
                    <a:pt x="76" y="644"/>
                    <a:pt x="92" y="639"/>
                    <a:pt x="107" y="627"/>
                  </a:cubicBezTo>
                  <a:cubicBezTo>
                    <a:pt x="179" y="568"/>
                    <a:pt x="214" y="484"/>
                    <a:pt x="238" y="401"/>
                  </a:cubicBezTo>
                  <a:cubicBezTo>
                    <a:pt x="286" y="318"/>
                    <a:pt x="310" y="222"/>
                    <a:pt x="357" y="139"/>
                  </a:cubicBezTo>
                  <a:cubicBezTo>
                    <a:pt x="397" y="67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11048;p44">
              <a:extLst>
                <a:ext uri="{FF2B5EF4-FFF2-40B4-BE49-F238E27FC236}">
                  <a16:creationId xmlns:a16="http://schemas.microsoft.com/office/drawing/2014/main" id="{1B92E5C4-954F-1462-8AAA-7A2D90A137CC}"/>
                </a:ext>
              </a:extLst>
            </p:cNvPr>
            <p:cNvSpPr/>
            <p:nvPr/>
          </p:nvSpPr>
          <p:spPr>
            <a:xfrm>
              <a:off x="4440025" y="3470875"/>
              <a:ext cx="9650" cy="28775"/>
            </a:xfrm>
            <a:custGeom>
              <a:avLst/>
              <a:gdLst/>
              <a:ahLst/>
              <a:cxnLst/>
              <a:rect l="l" t="t" r="r" b="b"/>
              <a:pathLst>
                <a:path w="386" h="1151" extrusionOk="0">
                  <a:moveTo>
                    <a:pt x="304" y="0"/>
                  </a:moveTo>
                  <a:cubicBezTo>
                    <a:pt x="257" y="0"/>
                    <a:pt x="207" y="30"/>
                    <a:pt x="207" y="93"/>
                  </a:cubicBezTo>
                  <a:cubicBezTo>
                    <a:pt x="207" y="283"/>
                    <a:pt x="171" y="474"/>
                    <a:pt x="136" y="652"/>
                  </a:cubicBezTo>
                  <a:cubicBezTo>
                    <a:pt x="100" y="807"/>
                    <a:pt x="28" y="938"/>
                    <a:pt x="16" y="1081"/>
                  </a:cubicBezTo>
                  <a:cubicBezTo>
                    <a:pt x="0" y="1121"/>
                    <a:pt x="39" y="1150"/>
                    <a:pt x="80" y="1150"/>
                  </a:cubicBezTo>
                  <a:cubicBezTo>
                    <a:pt x="100" y="1150"/>
                    <a:pt x="120" y="1144"/>
                    <a:pt x="136" y="1128"/>
                  </a:cubicBezTo>
                  <a:cubicBezTo>
                    <a:pt x="374" y="878"/>
                    <a:pt x="386" y="402"/>
                    <a:pt x="386" y="69"/>
                  </a:cubicBezTo>
                  <a:cubicBezTo>
                    <a:pt x="386" y="24"/>
                    <a:pt x="346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11049;p44">
              <a:extLst>
                <a:ext uri="{FF2B5EF4-FFF2-40B4-BE49-F238E27FC236}">
                  <a16:creationId xmlns:a16="http://schemas.microsoft.com/office/drawing/2014/main" id="{2F875CBC-2251-E6FF-AA99-4A42DAAE8ED1}"/>
                </a:ext>
              </a:extLst>
            </p:cNvPr>
            <p:cNvSpPr/>
            <p:nvPr/>
          </p:nvSpPr>
          <p:spPr>
            <a:xfrm>
              <a:off x="4432525" y="3512300"/>
              <a:ext cx="18775" cy="24725"/>
            </a:xfrm>
            <a:custGeom>
              <a:avLst/>
              <a:gdLst/>
              <a:ahLst/>
              <a:cxnLst/>
              <a:rect l="l" t="t" r="r" b="b"/>
              <a:pathLst>
                <a:path w="751" h="989" extrusionOk="0">
                  <a:moveTo>
                    <a:pt x="652" y="0"/>
                  </a:moveTo>
                  <a:cubicBezTo>
                    <a:pt x="629" y="0"/>
                    <a:pt x="605" y="13"/>
                    <a:pt x="590" y="43"/>
                  </a:cubicBezTo>
                  <a:cubicBezTo>
                    <a:pt x="519" y="186"/>
                    <a:pt x="436" y="352"/>
                    <a:pt x="328" y="483"/>
                  </a:cubicBezTo>
                  <a:cubicBezTo>
                    <a:pt x="233" y="626"/>
                    <a:pt x="114" y="757"/>
                    <a:pt x="31" y="900"/>
                  </a:cubicBezTo>
                  <a:cubicBezTo>
                    <a:pt x="1" y="940"/>
                    <a:pt x="38" y="989"/>
                    <a:pt x="79" y="989"/>
                  </a:cubicBezTo>
                  <a:cubicBezTo>
                    <a:pt x="87" y="989"/>
                    <a:pt x="95" y="987"/>
                    <a:pt x="102" y="983"/>
                  </a:cubicBezTo>
                  <a:cubicBezTo>
                    <a:pt x="400" y="817"/>
                    <a:pt x="578" y="400"/>
                    <a:pt x="709" y="114"/>
                  </a:cubicBezTo>
                  <a:cubicBezTo>
                    <a:pt x="750" y="57"/>
                    <a:pt x="702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11050;p44">
              <a:extLst>
                <a:ext uri="{FF2B5EF4-FFF2-40B4-BE49-F238E27FC236}">
                  <a16:creationId xmlns:a16="http://schemas.microsoft.com/office/drawing/2014/main" id="{AF69BD1D-9B6E-A4D2-F6FE-C754C2E6B003}"/>
                </a:ext>
              </a:extLst>
            </p:cNvPr>
            <p:cNvSpPr/>
            <p:nvPr/>
          </p:nvSpPr>
          <p:spPr>
            <a:xfrm>
              <a:off x="4497575" y="3466850"/>
              <a:ext cx="11625" cy="33175"/>
            </a:xfrm>
            <a:custGeom>
              <a:avLst/>
              <a:gdLst/>
              <a:ahLst/>
              <a:cxnLst/>
              <a:rect l="l" t="t" r="r" b="b"/>
              <a:pathLst>
                <a:path w="465" h="1327" extrusionOk="0">
                  <a:moveTo>
                    <a:pt x="424" y="1"/>
                  </a:moveTo>
                  <a:cubicBezTo>
                    <a:pt x="410" y="1"/>
                    <a:pt x="398" y="8"/>
                    <a:pt x="393" y="27"/>
                  </a:cubicBezTo>
                  <a:cubicBezTo>
                    <a:pt x="334" y="254"/>
                    <a:pt x="239" y="480"/>
                    <a:pt x="167" y="694"/>
                  </a:cubicBezTo>
                  <a:cubicBezTo>
                    <a:pt x="108" y="873"/>
                    <a:pt x="0" y="1075"/>
                    <a:pt x="0" y="1266"/>
                  </a:cubicBezTo>
                  <a:cubicBezTo>
                    <a:pt x="0" y="1303"/>
                    <a:pt x="29" y="1327"/>
                    <a:pt x="62" y="1327"/>
                  </a:cubicBezTo>
                  <a:cubicBezTo>
                    <a:pt x="81" y="1327"/>
                    <a:pt x="102" y="1319"/>
                    <a:pt x="120" y="1301"/>
                  </a:cubicBezTo>
                  <a:cubicBezTo>
                    <a:pt x="250" y="1158"/>
                    <a:pt x="310" y="932"/>
                    <a:pt x="358" y="742"/>
                  </a:cubicBezTo>
                  <a:cubicBezTo>
                    <a:pt x="417" y="515"/>
                    <a:pt x="453" y="265"/>
                    <a:pt x="465" y="39"/>
                  </a:cubicBezTo>
                  <a:cubicBezTo>
                    <a:pt x="465" y="18"/>
                    <a:pt x="443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11051;p44">
              <a:extLst>
                <a:ext uri="{FF2B5EF4-FFF2-40B4-BE49-F238E27FC236}">
                  <a16:creationId xmlns:a16="http://schemas.microsoft.com/office/drawing/2014/main" id="{62A47E56-7F75-A62D-FE3E-153457ECFDAA}"/>
                </a:ext>
              </a:extLst>
            </p:cNvPr>
            <p:cNvSpPr/>
            <p:nvPr/>
          </p:nvSpPr>
          <p:spPr>
            <a:xfrm>
              <a:off x="4472275" y="3514750"/>
              <a:ext cx="19475" cy="22450"/>
            </a:xfrm>
            <a:custGeom>
              <a:avLst/>
              <a:gdLst/>
              <a:ahLst/>
              <a:cxnLst/>
              <a:rect l="l" t="t" r="r" b="b"/>
              <a:pathLst>
                <a:path w="779" h="898" extrusionOk="0">
                  <a:moveTo>
                    <a:pt x="717" y="1"/>
                  </a:moveTo>
                  <a:cubicBezTo>
                    <a:pt x="701" y="1"/>
                    <a:pt x="683" y="9"/>
                    <a:pt x="667" y="28"/>
                  </a:cubicBezTo>
                  <a:cubicBezTo>
                    <a:pt x="584" y="195"/>
                    <a:pt x="465" y="350"/>
                    <a:pt x="346" y="481"/>
                  </a:cubicBezTo>
                  <a:cubicBezTo>
                    <a:pt x="239" y="600"/>
                    <a:pt x="72" y="671"/>
                    <a:pt x="12" y="814"/>
                  </a:cubicBezTo>
                  <a:cubicBezTo>
                    <a:pt x="0" y="850"/>
                    <a:pt x="24" y="897"/>
                    <a:pt x="72" y="897"/>
                  </a:cubicBezTo>
                  <a:cubicBezTo>
                    <a:pt x="250" y="874"/>
                    <a:pt x="370" y="707"/>
                    <a:pt x="477" y="564"/>
                  </a:cubicBezTo>
                  <a:cubicBezTo>
                    <a:pt x="596" y="421"/>
                    <a:pt x="691" y="254"/>
                    <a:pt x="762" y="76"/>
                  </a:cubicBezTo>
                  <a:cubicBezTo>
                    <a:pt x="778" y="36"/>
                    <a:pt x="751" y="1"/>
                    <a:pt x="7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11052;p44">
              <a:extLst>
                <a:ext uri="{FF2B5EF4-FFF2-40B4-BE49-F238E27FC236}">
                  <a16:creationId xmlns:a16="http://schemas.microsoft.com/office/drawing/2014/main" id="{76E91588-4321-211B-F889-4D9A0185D5DB}"/>
                </a:ext>
              </a:extLst>
            </p:cNvPr>
            <p:cNvSpPr/>
            <p:nvPr/>
          </p:nvSpPr>
          <p:spPr>
            <a:xfrm>
              <a:off x="4544000" y="3464700"/>
              <a:ext cx="13425" cy="49775"/>
            </a:xfrm>
            <a:custGeom>
              <a:avLst/>
              <a:gdLst/>
              <a:ahLst/>
              <a:cxnLst/>
              <a:rect l="l" t="t" r="r" b="b"/>
              <a:pathLst>
                <a:path w="537" h="1991" extrusionOk="0">
                  <a:moveTo>
                    <a:pt x="429" y="0"/>
                  </a:moveTo>
                  <a:cubicBezTo>
                    <a:pt x="406" y="0"/>
                    <a:pt x="382" y="18"/>
                    <a:pt x="382" y="54"/>
                  </a:cubicBezTo>
                  <a:cubicBezTo>
                    <a:pt x="298" y="685"/>
                    <a:pt x="37" y="1292"/>
                    <a:pt x="1" y="1911"/>
                  </a:cubicBezTo>
                  <a:cubicBezTo>
                    <a:pt x="1" y="1967"/>
                    <a:pt x="38" y="1990"/>
                    <a:pt x="75" y="1990"/>
                  </a:cubicBezTo>
                  <a:cubicBezTo>
                    <a:pt x="102" y="1990"/>
                    <a:pt x="129" y="1979"/>
                    <a:pt x="144" y="1959"/>
                  </a:cubicBezTo>
                  <a:cubicBezTo>
                    <a:pt x="525" y="1435"/>
                    <a:pt x="537" y="697"/>
                    <a:pt x="477" y="54"/>
                  </a:cubicBezTo>
                  <a:cubicBezTo>
                    <a:pt x="477" y="18"/>
                    <a:pt x="453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11053;p44">
              <a:extLst>
                <a:ext uri="{FF2B5EF4-FFF2-40B4-BE49-F238E27FC236}">
                  <a16:creationId xmlns:a16="http://schemas.microsoft.com/office/drawing/2014/main" id="{BBFF59AF-26DD-8A80-5973-A3CDD5D41F12}"/>
                </a:ext>
              </a:extLst>
            </p:cNvPr>
            <p:cNvSpPr/>
            <p:nvPr/>
          </p:nvSpPr>
          <p:spPr>
            <a:xfrm>
              <a:off x="4533900" y="3525650"/>
              <a:ext cx="6275" cy="14525"/>
            </a:xfrm>
            <a:custGeom>
              <a:avLst/>
              <a:gdLst/>
              <a:ahLst/>
              <a:cxnLst/>
              <a:rect l="l" t="t" r="r" b="b"/>
              <a:pathLst>
                <a:path w="251" h="581" extrusionOk="0">
                  <a:moveTo>
                    <a:pt x="196" y="0"/>
                  </a:moveTo>
                  <a:cubicBezTo>
                    <a:pt x="170" y="0"/>
                    <a:pt x="143" y="15"/>
                    <a:pt x="143" y="45"/>
                  </a:cubicBezTo>
                  <a:cubicBezTo>
                    <a:pt x="143" y="152"/>
                    <a:pt x="107" y="235"/>
                    <a:pt x="83" y="330"/>
                  </a:cubicBezTo>
                  <a:cubicBezTo>
                    <a:pt x="48" y="402"/>
                    <a:pt x="0" y="473"/>
                    <a:pt x="0" y="545"/>
                  </a:cubicBezTo>
                  <a:cubicBezTo>
                    <a:pt x="0" y="580"/>
                    <a:pt x="36" y="580"/>
                    <a:pt x="71" y="580"/>
                  </a:cubicBezTo>
                  <a:cubicBezTo>
                    <a:pt x="143" y="533"/>
                    <a:pt x="167" y="414"/>
                    <a:pt x="191" y="342"/>
                  </a:cubicBezTo>
                  <a:cubicBezTo>
                    <a:pt x="214" y="247"/>
                    <a:pt x="226" y="152"/>
                    <a:pt x="250" y="45"/>
                  </a:cubicBezTo>
                  <a:cubicBezTo>
                    <a:pt x="250" y="15"/>
                    <a:pt x="223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11054;p44">
              <a:extLst>
                <a:ext uri="{FF2B5EF4-FFF2-40B4-BE49-F238E27FC236}">
                  <a16:creationId xmlns:a16="http://schemas.microsoft.com/office/drawing/2014/main" id="{FD38F10F-DBB9-866D-AEE6-6075696007C3}"/>
                </a:ext>
              </a:extLst>
            </p:cNvPr>
            <p:cNvSpPr/>
            <p:nvPr/>
          </p:nvSpPr>
          <p:spPr>
            <a:xfrm>
              <a:off x="4585675" y="3473050"/>
              <a:ext cx="7775" cy="29650"/>
            </a:xfrm>
            <a:custGeom>
              <a:avLst/>
              <a:gdLst/>
              <a:ahLst/>
              <a:cxnLst/>
              <a:rect l="l" t="t" r="r" b="b"/>
              <a:pathLst>
                <a:path w="311" h="1186" extrusionOk="0">
                  <a:moveTo>
                    <a:pt x="201" y="1"/>
                  </a:moveTo>
                  <a:cubicBezTo>
                    <a:pt x="158" y="1"/>
                    <a:pt x="113" y="38"/>
                    <a:pt x="120" y="89"/>
                  </a:cubicBezTo>
                  <a:cubicBezTo>
                    <a:pt x="179" y="470"/>
                    <a:pt x="36" y="779"/>
                    <a:pt x="1" y="1149"/>
                  </a:cubicBezTo>
                  <a:cubicBezTo>
                    <a:pt x="1" y="1174"/>
                    <a:pt x="18" y="1186"/>
                    <a:pt x="37" y="1186"/>
                  </a:cubicBezTo>
                  <a:cubicBezTo>
                    <a:pt x="54" y="1186"/>
                    <a:pt x="73" y="1177"/>
                    <a:pt x="84" y="1160"/>
                  </a:cubicBezTo>
                  <a:cubicBezTo>
                    <a:pt x="298" y="863"/>
                    <a:pt x="310" y="410"/>
                    <a:pt x="263" y="53"/>
                  </a:cubicBezTo>
                  <a:cubicBezTo>
                    <a:pt x="253" y="16"/>
                    <a:pt x="228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11055;p44">
              <a:extLst>
                <a:ext uri="{FF2B5EF4-FFF2-40B4-BE49-F238E27FC236}">
                  <a16:creationId xmlns:a16="http://schemas.microsoft.com/office/drawing/2014/main" id="{7DF06CC5-1EF1-67A1-19D4-BA65F5A14C62}"/>
                </a:ext>
              </a:extLst>
            </p:cNvPr>
            <p:cNvSpPr/>
            <p:nvPr/>
          </p:nvSpPr>
          <p:spPr>
            <a:xfrm>
              <a:off x="4633525" y="3469375"/>
              <a:ext cx="20350" cy="48025"/>
            </a:xfrm>
            <a:custGeom>
              <a:avLst/>
              <a:gdLst/>
              <a:ahLst/>
              <a:cxnLst/>
              <a:rect l="l" t="t" r="r" b="b"/>
              <a:pathLst>
                <a:path w="814" h="1921" extrusionOk="0">
                  <a:moveTo>
                    <a:pt x="718" y="1"/>
                  </a:moveTo>
                  <a:cubicBezTo>
                    <a:pt x="676" y="1"/>
                    <a:pt x="635" y="28"/>
                    <a:pt x="635" y="81"/>
                  </a:cubicBezTo>
                  <a:cubicBezTo>
                    <a:pt x="587" y="736"/>
                    <a:pt x="325" y="1272"/>
                    <a:pt x="27" y="1831"/>
                  </a:cubicBezTo>
                  <a:cubicBezTo>
                    <a:pt x="1" y="1876"/>
                    <a:pt x="40" y="1920"/>
                    <a:pt x="77" y="1920"/>
                  </a:cubicBezTo>
                  <a:cubicBezTo>
                    <a:pt x="89" y="1920"/>
                    <a:pt x="102" y="1915"/>
                    <a:pt x="111" y="1903"/>
                  </a:cubicBezTo>
                  <a:cubicBezTo>
                    <a:pt x="647" y="1462"/>
                    <a:pt x="813" y="748"/>
                    <a:pt x="801" y="81"/>
                  </a:cubicBezTo>
                  <a:cubicBezTo>
                    <a:pt x="801" y="28"/>
                    <a:pt x="760" y="1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11056;p44">
              <a:extLst>
                <a:ext uri="{FF2B5EF4-FFF2-40B4-BE49-F238E27FC236}">
                  <a16:creationId xmlns:a16="http://schemas.microsoft.com/office/drawing/2014/main" id="{E5E590D2-1DE9-B1F5-A8BC-4D53D017921D}"/>
                </a:ext>
              </a:extLst>
            </p:cNvPr>
            <p:cNvSpPr/>
            <p:nvPr/>
          </p:nvSpPr>
          <p:spPr>
            <a:xfrm>
              <a:off x="4623825" y="3531750"/>
              <a:ext cx="3200" cy="2850"/>
            </a:xfrm>
            <a:custGeom>
              <a:avLst/>
              <a:gdLst/>
              <a:ahLst/>
              <a:cxnLst/>
              <a:rect l="l" t="t" r="r" b="b"/>
              <a:pathLst>
                <a:path w="128" h="114" extrusionOk="0">
                  <a:moveTo>
                    <a:pt x="92" y="1"/>
                  </a:moveTo>
                  <a:cubicBezTo>
                    <a:pt x="89" y="1"/>
                    <a:pt x="85" y="1"/>
                    <a:pt x="82" y="3"/>
                  </a:cubicBezTo>
                  <a:lnTo>
                    <a:pt x="11" y="86"/>
                  </a:lnTo>
                  <a:cubicBezTo>
                    <a:pt x="1" y="96"/>
                    <a:pt x="15" y="113"/>
                    <a:pt x="33" y="113"/>
                  </a:cubicBezTo>
                  <a:cubicBezTo>
                    <a:pt x="37" y="113"/>
                    <a:pt x="42" y="112"/>
                    <a:pt x="46" y="110"/>
                  </a:cubicBezTo>
                  <a:lnTo>
                    <a:pt x="118" y="39"/>
                  </a:lnTo>
                  <a:cubicBezTo>
                    <a:pt x="128" y="29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11057;p44">
              <a:extLst>
                <a:ext uri="{FF2B5EF4-FFF2-40B4-BE49-F238E27FC236}">
                  <a16:creationId xmlns:a16="http://schemas.microsoft.com/office/drawing/2014/main" id="{C17E9F1D-D602-1CB7-5D43-B017FD33D264}"/>
                </a:ext>
              </a:extLst>
            </p:cNvPr>
            <p:cNvSpPr/>
            <p:nvPr/>
          </p:nvSpPr>
          <p:spPr>
            <a:xfrm>
              <a:off x="4692325" y="3440275"/>
              <a:ext cx="13025" cy="48900"/>
            </a:xfrm>
            <a:custGeom>
              <a:avLst/>
              <a:gdLst/>
              <a:ahLst/>
              <a:cxnLst/>
              <a:rect l="l" t="t" r="r" b="b"/>
              <a:pathLst>
                <a:path w="521" h="1956" extrusionOk="0">
                  <a:moveTo>
                    <a:pt x="374" y="1"/>
                  </a:moveTo>
                  <a:cubicBezTo>
                    <a:pt x="363" y="1"/>
                    <a:pt x="348" y="7"/>
                    <a:pt x="342" y="19"/>
                  </a:cubicBezTo>
                  <a:cubicBezTo>
                    <a:pt x="283" y="293"/>
                    <a:pt x="283" y="555"/>
                    <a:pt x="235" y="828"/>
                  </a:cubicBezTo>
                  <a:cubicBezTo>
                    <a:pt x="188" y="1186"/>
                    <a:pt x="104" y="1519"/>
                    <a:pt x="9" y="1876"/>
                  </a:cubicBezTo>
                  <a:cubicBezTo>
                    <a:pt x="1" y="1919"/>
                    <a:pt x="35" y="1955"/>
                    <a:pt x="72" y="1955"/>
                  </a:cubicBezTo>
                  <a:cubicBezTo>
                    <a:pt x="87" y="1955"/>
                    <a:pt x="103" y="1949"/>
                    <a:pt x="116" y="1936"/>
                  </a:cubicBezTo>
                  <a:cubicBezTo>
                    <a:pt x="521" y="1507"/>
                    <a:pt x="497" y="566"/>
                    <a:pt x="378" y="19"/>
                  </a:cubicBezTo>
                  <a:cubicBezTo>
                    <a:pt x="390" y="7"/>
                    <a:pt x="384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11058;p44">
              <a:extLst>
                <a:ext uri="{FF2B5EF4-FFF2-40B4-BE49-F238E27FC236}">
                  <a16:creationId xmlns:a16="http://schemas.microsoft.com/office/drawing/2014/main" id="{10963B6A-9518-E883-89A8-2D383B16C58F}"/>
                </a:ext>
              </a:extLst>
            </p:cNvPr>
            <p:cNvSpPr/>
            <p:nvPr/>
          </p:nvSpPr>
          <p:spPr>
            <a:xfrm>
              <a:off x="4674750" y="3508425"/>
              <a:ext cx="14725" cy="22875"/>
            </a:xfrm>
            <a:custGeom>
              <a:avLst/>
              <a:gdLst/>
              <a:ahLst/>
              <a:cxnLst/>
              <a:rect l="l" t="t" r="r" b="b"/>
              <a:pathLst>
                <a:path w="589" h="915" extrusionOk="0">
                  <a:moveTo>
                    <a:pt x="571" y="0"/>
                  </a:moveTo>
                  <a:cubicBezTo>
                    <a:pt x="564" y="0"/>
                    <a:pt x="555" y="5"/>
                    <a:pt x="545" y="19"/>
                  </a:cubicBezTo>
                  <a:cubicBezTo>
                    <a:pt x="510" y="186"/>
                    <a:pt x="462" y="341"/>
                    <a:pt x="355" y="484"/>
                  </a:cubicBezTo>
                  <a:cubicBezTo>
                    <a:pt x="272" y="615"/>
                    <a:pt x="141" y="722"/>
                    <a:pt x="21" y="853"/>
                  </a:cubicBezTo>
                  <a:cubicBezTo>
                    <a:pt x="0" y="874"/>
                    <a:pt x="17" y="914"/>
                    <a:pt x="55" y="914"/>
                  </a:cubicBezTo>
                  <a:cubicBezTo>
                    <a:pt x="59" y="914"/>
                    <a:pt x="64" y="914"/>
                    <a:pt x="69" y="912"/>
                  </a:cubicBezTo>
                  <a:cubicBezTo>
                    <a:pt x="379" y="757"/>
                    <a:pt x="522" y="341"/>
                    <a:pt x="581" y="19"/>
                  </a:cubicBezTo>
                  <a:cubicBezTo>
                    <a:pt x="588" y="12"/>
                    <a:pt x="582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11059;p44">
              <a:extLst>
                <a:ext uri="{FF2B5EF4-FFF2-40B4-BE49-F238E27FC236}">
                  <a16:creationId xmlns:a16="http://schemas.microsoft.com/office/drawing/2014/main" id="{EED6218A-A66B-B5C5-A5CA-FB07874DCD38}"/>
                </a:ext>
              </a:extLst>
            </p:cNvPr>
            <p:cNvSpPr/>
            <p:nvPr/>
          </p:nvSpPr>
          <p:spPr>
            <a:xfrm>
              <a:off x="4726850" y="3481650"/>
              <a:ext cx="13400" cy="26700"/>
            </a:xfrm>
            <a:custGeom>
              <a:avLst/>
              <a:gdLst/>
              <a:ahLst/>
              <a:cxnLst/>
              <a:rect l="l" t="t" r="r" b="b"/>
              <a:pathLst>
                <a:path w="536" h="1068" extrusionOk="0">
                  <a:moveTo>
                    <a:pt x="411" y="0"/>
                  </a:moveTo>
                  <a:cubicBezTo>
                    <a:pt x="371" y="0"/>
                    <a:pt x="333" y="19"/>
                    <a:pt x="319" y="66"/>
                  </a:cubicBezTo>
                  <a:cubicBezTo>
                    <a:pt x="283" y="209"/>
                    <a:pt x="247" y="376"/>
                    <a:pt x="188" y="519"/>
                  </a:cubicBezTo>
                  <a:cubicBezTo>
                    <a:pt x="128" y="685"/>
                    <a:pt x="57" y="840"/>
                    <a:pt x="9" y="995"/>
                  </a:cubicBezTo>
                  <a:cubicBezTo>
                    <a:pt x="0" y="1031"/>
                    <a:pt x="25" y="1067"/>
                    <a:pt x="53" y="1067"/>
                  </a:cubicBezTo>
                  <a:cubicBezTo>
                    <a:pt x="62" y="1067"/>
                    <a:pt x="72" y="1063"/>
                    <a:pt x="81" y="1055"/>
                  </a:cubicBezTo>
                  <a:cubicBezTo>
                    <a:pt x="378" y="852"/>
                    <a:pt x="426" y="435"/>
                    <a:pt x="521" y="102"/>
                  </a:cubicBezTo>
                  <a:cubicBezTo>
                    <a:pt x="536" y="45"/>
                    <a:pt x="472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11060;p44">
              <a:extLst>
                <a:ext uri="{FF2B5EF4-FFF2-40B4-BE49-F238E27FC236}">
                  <a16:creationId xmlns:a16="http://schemas.microsoft.com/office/drawing/2014/main" id="{9B414F88-CDA7-D406-54BB-57A85CEF3394}"/>
                </a:ext>
              </a:extLst>
            </p:cNvPr>
            <p:cNvSpPr/>
            <p:nvPr/>
          </p:nvSpPr>
          <p:spPr>
            <a:xfrm>
              <a:off x="4736025" y="3500025"/>
              <a:ext cx="21650" cy="29775"/>
            </a:xfrm>
            <a:custGeom>
              <a:avLst/>
              <a:gdLst/>
              <a:ahLst/>
              <a:cxnLst/>
              <a:rect l="l" t="t" r="r" b="b"/>
              <a:pathLst>
                <a:path w="866" h="1191" extrusionOk="0">
                  <a:moveTo>
                    <a:pt x="782" y="1"/>
                  </a:moveTo>
                  <a:cubicBezTo>
                    <a:pt x="751" y="1"/>
                    <a:pt x="717" y="18"/>
                    <a:pt x="702" y="58"/>
                  </a:cubicBezTo>
                  <a:cubicBezTo>
                    <a:pt x="630" y="248"/>
                    <a:pt x="523" y="439"/>
                    <a:pt x="416" y="617"/>
                  </a:cubicBezTo>
                  <a:cubicBezTo>
                    <a:pt x="297" y="796"/>
                    <a:pt x="118" y="939"/>
                    <a:pt x="11" y="1105"/>
                  </a:cubicBezTo>
                  <a:cubicBezTo>
                    <a:pt x="1" y="1148"/>
                    <a:pt x="28" y="1191"/>
                    <a:pt x="60" y="1191"/>
                  </a:cubicBezTo>
                  <a:cubicBezTo>
                    <a:pt x="63" y="1191"/>
                    <a:pt x="67" y="1190"/>
                    <a:pt x="71" y="1189"/>
                  </a:cubicBezTo>
                  <a:cubicBezTo>
                    <a:pt x="273" y="1129"/>
                    <a:pt x="416" y="891"/>
                    <a:pt x="535" y="724"/>
                  </a:cubicBezTo>
                  <a:cubicBezTo>
                    <a:pt x="666" y="534"/>
                    <a:pt x="761" y="308"/>
                    <a:pt x="845" y="81"/>
                  </a:cubicBezTo>
                  <a:cubicBezTo>
                    <a:pt x="865" y="33"/>
                    <a:pt x="826" y="1"/>
                    <a:pt x="7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11061;p44">
              <a:extLst>
                <a:ext uri="{FF2B5EF4-FFF2-40B4-BE49-F238E27FC236}">
                  <a16:creationId xmlns:a16="http://schemas.microsoft.com/office/drawing/2014/main" id="{8E11648F-3990-A88F-F841-E028DD7AB7CF}"/>
                </a:ext>
              </a:extLst>
            </p:cNvPr>
            <p:cNvSpPr/>
            <p:nvPr/>
          </p:nvSpPr>
          <p:spPr>
            <a:xfrm>
              <a:off x="4764700" y="3437825"/>
              <a:ext cx="33525" cy="93175"/>
            </a:xfrm>
            <a:custGeom>
              <a:avLst/>
              <a:gdLst/>
              <a:ahLst/>
              <a:cxnLst/>
              <a:rect l="l" t="t" r="r" b="b"/>
              <a:pathLst>
                <a:path w="1341" h="3727" extrusionOk="0">
                  <a:moveTo>
                    <a:pt x="1110" y="0"/>
                  </a:moveTo>
                  <a:cubicBezTo>
                    <a:pt x="1051" y="0"/>
                    <a:pt x="995" y="37"/>
                    <a:pt x="995" y="117"/>
                  </a:cubicBezTo>
                  <a:cubicBezTo>
                    <a:pt x="1031" y="1415"/>
                    <a:pt x="1007" y="2724"/>
                    <a:pt x="31" y="3677"/>
                  </a:cubicBezTo>
                  <a:cubicBezTo>
                    <a:pt x="0" y="3697"/>
                    <a:pt x="32" y="3727"/>
                    <a:pt x="56" y="3727"/>
                  </a:cubicBezTo>
                  <a:cubicBezTo>
                    <a:pt x="60" y="3727"/>
                    <a:pt x="64" y="3726"/>
                    <a:pt x="67" y="3724"/>
                  </a:cubicBezTo>
                  <a:cubicBezTo>
                    <a:pt x="1055" y="2974"/>
                    <a:pt x="1341" y="1260"/>
                    <a:pt x="1257" y="117"/>
                  </a:cubicBezTo>
                  <a:cubicBezTo>
                    <a:pt x="1245" y="43"/>
                    <a:pt x="1175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11062;p44">
              <a:extLst>
                <a:ext uri="{FF2B5EF4-FFF2-40B4-BE49-F238E27FC236}">
                  <a16:creationId xmlns:a16="http://schemas.microsoft.com/office/drawing/2014/main" id="{20C0B58A-505D-0353-D96E-3EC9C953C28D}"/>
                </a:ext>
              </a:extLst>
            </p:cNvPr>
            <p:cNvSpPr/>
            <p:nvPr/>
          </p:nvSpPr>
          <p:spPr>
            <a:xfrm>
              <a:off x="4834925" y="3438800"/>
              <a:ext cx="7350" cy="22800"/>
            </a:xfrm>
            <a:custGeom>
              <a:avLst/>
              <a:gdLst/>
              <a:ahLst/>
              <a:cxnLst/>
              <a:rect l="l" t="t" r="r" b="b"/>
              <a:pathLst>
                <a:path w="294" h="912" extrusionOk="0">
                  <a:moveTo>
                    <a:pt x="252" y="0"/>
                  </a:moveTo>
                  <a:cubicBezTo>
                    <a:pt x="243" y="0"/>
                    <a:pt x="234" y="6"/>
                    <a:pt x="234" y="18"/>
                  </a:cubicBezTo>
                  <a:cubicBezTo>
                    <a:pt x="199" y="316"/>
                    <a:pt x="80" y="578"/>
                    <a:pt x="8" y="864"/>
                  </a:cubicBezTo>
                  <a:cubicBezTo>
                    <a:pt x="0" y="895"/>
                    <a:pt x="24" y="911"/>
                    <a:pt x="44" y="911"/>
                  </a:cubicBezTo>
                  <a:cubicBezTo>
                    <a:pt x="54" y="911"/>
                    <a:pt x="64" y="907"/>
                    <a:pt x="68" y="899"/>
                  </a:cubicBezTo>
                  <a:cubicBezTo>
                    <a:pt x="258" y="649"/>
                    <a:pt x="294" y="328"/>
                    <a:pt x="270" y="18"/>
                  </a:cubicBezTo>
                  <a:cubicBezTo>
                    <a:pt x="270" y="6"/>
                    <a:pt x="261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11063;p44">
              <a:extLst>
                <a:ext uri="{FF2B5EF4-FFF2-40B4-BE49-F238E27FC236}">
                  <a16:creationId xmlns:a16="http://schemas.microsoft.com/office/drawing/2014/main" id="{2A0625A8-8AF6-D3BB-0455-832E172277D0}"/>
                </a:ext>
              </a:extLst>
            </p:cNvPr>
            <p:cNvSpPr/>
            <p:nvPr/>
          </p:nvSpPr>
          <p:spPr>
            <a:xfrm>
              <a:off x="4801525" y="3474700"/>
              <a:ext cx="29450" cy="50525"/>
            </a:xfrm>
            <a:custGeom>
              <a:avLst/>
              <a:gdLst/>
              <a:ahLst/>
              <a:cxnLst/>
              <a:rect l="l" t="t" r="r" b="b"/>
              <a:pathLst>
                <a:path w="1178" h="2021" extrusionOk="0">
                  <a:moveTo>
                    <a:pt x="1087" y="1"/>
                  </a:moveTo>
                  <a:cubicBezTo>
                    <a:pt x="1053" y="1"/>
                    <a:pt x="1021" y="18"/>
                    <a:pt x="1011" y="59"/>
                  </a:cubicBezTo>
                  <a:cubicBezTo>
                    <a:pt x="951" y="440"/>
                    <a:pt x="761" y="785"/>
                    <a:pt x="535" y="1094"/>
                  </a:cubicBezTo>
                  <a:cubicBezTo>
                    <a:pt x="356" y="1356"/>
                    <a:pt x="94" y="1606"/>
                    <a:pt x="11" y="1916"/>
                  </a:cubicBezTo>
                  <a:cubicBezTo>
                    <a:pt x="1" y="1964"/>
                    <a:pt x="54" y="2021"/>
                    <a:pt x="94" y="2021"/>
                  </a:cubicBezTo>
                  <a:cubicBezTo>
                    <a:pt x="103" y="2021"/>
                    <a:pt x="111" y="2018"/>
                    <a:pt x="118" y="2011"/>
                  </a:cubicBezTo>
                  <a:cubicBezTo>
                    <a:pt x="404" y="1797"/>
                    <a:pt x="594" y="1416"/>
                    <a:pt x="796" y="1118"/>
                  </a:cubicBezTo>
                  <a:cubicBezTo>
                    <a:pt x="987" y="785"/>
                    <a:pt x="1130" y="463"/>
                    <a:pt x="1177" y="71"/>
                  </a:cubicBezTo>
                  <a:cubicBezTo>
                    <a:pt x="1177" y="30"/>
                    <a:pt x="1131" y="1"/>
                    <a:pt x="10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11064;p44">
              <a:extLst>
                <a:ext uri="{FF2B5EF4-FFF2-40B4-BE49-F238E27FC236}">
                  <a16:creationId xmlns:a16="http://schemas.microsoft.com/office/drawing/2014/main" id="{C165B8B0-ADEA-9A84-9D79-FC225E3FA0B2}"/>
                </a:ext>
              </a:extLst>
            </p:cNvPr>
            <p:cNvSpPr/>
            <p:nvPr/>
          </p:nvSpPr>
          <p:spPr>
            <a:xfrm>
              <a:off x="4876800" y="3423950"/>
              <a:ext cx="6850" cy="33375"/>
            </a:xfrm>
            <a:custGeom>
              <a:avLst/>
              <a:gdLst/>
              <a:ahLst/>
              <a:cxnLst/>
              <a:rect l="l" t="t" r="r" b="b"/>
              <a:pathLst>
                <a:path w="274" h="1335" extrusionOk="0">
                  <a:moveTo>
                    <a:pt x="153" y="0"/>
                  </a:moveTo>
                  <a:cubicBezTo>
                    <a:pt x="131" y="0"/>
                    <a:pt x="113" y="9"/>
                    <a:pt x="119" y="29"/>
                  </a:cubicBezTo>
                  <a:cubicBezTo>
                    <a:pt x="179" y="469"/>
                    <a:pt x="83" y="898"/>
                    <a:pt x="0" y="1315"/>
                  </a:cubicBezTo>
                  <a:cubicBezTo>
                    <a:pt x="0" y="1329"/>
                    <a:pt x="8" y="1334"/>
                    <a:pt x="20" y="1334"/>
                  </a:cubicBezTo>
                  <a:cubicBezTo>
                    <a:pt x="28" y="1334"/>
                    <a:pt x="38" y="1332"/>
                    <a:pt x="48" y="1327"/>
                  </a:cubicBezTo>
                  <a:cubicBezTo>
                    <a:pt x="226" y="898"/>
                    <a:pt x="274" y="481"/>
                    <a:pt x="202" y="17"/>
                  </a:cubicBezTo>
                  <a:cubicBezTo>
                    <a:pt x="192" y="6"/>
                    <a:pt x="171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11065;p44">
              <a:extLst>
                <a:ext uri="{FF2B5EF4-FFF2-40B4-BE49-F238E27FC236}">
                  <a16:creationId xmlns:a16="http://schemas.microsoft.com/office/drawing/2014/main" id="{64D7AAC2-37CB-2C68-6343-208A210F1FED}"/>
                </a:ext>
              </a:extLst>
            </p:cNvPr>
            <p:cNvSpPr/>
            <p:nvPr/>
          </p:nvSpPr>
          <p:spPr>
            <a:xfrm>
              <a:off x="4843825" y="3485025"/>
              <a:ext cx="24950" cy="39025"/>
            </a:xfrm>
            <a:custGeom>
              <a:avLst/>
              <a:gdLst/>
              <a:ahLst/>
              <a:cxnLst/>
              <a:rect l="l" t="t" r="r" b="b"/>
              <a:pathLst>
                <a:path w="998" h="1561" extrusionOk="0">
                  <a:moveTo>
                    <a:pt x="968" y="1"/>
                  </a:moveTo>
                  <a:cubicBezTo>
                    <a:pt x="958" y="1"/>
                    <a:pt x="950" y="5"/>
                    <a:pt x="950" y="15"/>
                  </a:cubicBezTo>
                  <a:cubicBezTo>
                    <a:pt x="867" y="360"/>
                    <a:pt x="664" y="622"/>
                    <a:pt x="438" y="896"/>
                  </a:cubicBezTo>
                  <a:cubicBezTo>
                    <a:pt x="271" y="1086"/>
                    <a:pt x="81" y="1265"/>
                    <a:pt x="9" y="1515"/>
                  </a:cubicBezTo>
                  <a:cubicBezTo>
                    <a:pt x="1" y="1541"/>
                    <a:pt x="17" y="1560"/>
                    <a:pt x="40" y="1560"/>
                  </a:cubicBezTo>
                  <a:cubicBezTo>
                    <a:pt x="49" y="1560"/>
                    <a:pt x="59" y="1557"/>
                    <a:pt x="69" y="1551"/>
                  </a:cubicBezTo>
                  <a:cubicBezTo>
                    <a:pt x="295" y="1324"/>
                    <a:pt x="486" y="1039"/>
                    <a:pt x="664" y="789"/>
                  </a:cubicBezTo>
                  <a:cubicBezTo>
                    <a:pt x="819" y="550"/>
                    <a:pt x="962" y="312"/>
                    <a:pt x="998" y="15"/>
                  </a:cubicBezTo>
                  <a:cubicBezTo>
                    <a:pt x="998" y="8"/>
                    <a:pt x="982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11066;p44">
              <a:extLst>
                <a:ext uri="{FF2B5EF4-FFF2-40B4-BE49-F238E27FC236}">
                  <a16:creationId xmlns:a16="http://schemas.microsoft.com/office/drawing/2014/main" id="{680F0C06-F478-CD3A-679F-1235EA450C1F}"/>
                </a:ext>
              </a:extLst>
            </p:cNvPr>
            <p:cNvSpPr/>
            <p:nvPr/>
          </p:nvSpPr>
          <p:spPr>
            <a:xfrm>
              <a:off x="4905850" y="3406050"/>
              <a:ext cx="22150" cy="59075"/>
            </a:xfrm>
            <a:custGeom>
              <a:avLst/>
              <a:gdLst/>
              <a:ahLst/>
              <a:cxnLst/>
              <a:rect l="l" t="t" r="r" b="b"/>
              <a:pathLst>
                <a:path w="886" h="2363" extrusionOk="0">
                  <a:moveTo>
                    <a:pt x="853" y="1"/>
                  </a:moveTo>
                  <a:cubicBezTo>
                    <a:pt x="838" y="1"/>
                    <a:pt x="820" y="7"/>
                    <a:pt x="814" y="19"/>
                  </a:cubicBezTo>
                  <a:cubicBezTo>
                    <a:pt x="707" y="435"/>
                    <a:pt x="588" y="840"/>
                    <a:pt x="433" y="1245"/>
                  </a:cubicBezTo>
                  <a:cubicBezTo>
                    <a:pt x="279" y="1578"/>
                    <a:pt x="100" y="1935"/>
                    <a:pt x="17" y="2293"/>
                  </a:cubicBezTo>
                  <a:cubicBezTo>
                    <a:pt x="1" y="2333"/>
                    <a:pt x="34" y="2362"/>
                    <a:pt x="64" y="2362"/>
                  </a:cubicBezTo>
                  <a:cubicBezTo>
                    <a:pt x="78" y="2362"/>
                    <a:pt x="92" y="2356"/>
                    <a:pt x="100" y="2340"/>
                  </a:cubicBezTo>
                  <a:cubicBezTo>
                    <a:pt x="493" y="1674"/>
                    <a:pt x="886" y="804"/>
                    <a:pt x="874" y="19"/>
                  </a:cubicBezTo>
                  <a:cubicBezTo>
                    <a:pt x="880" y="7"/>
                    <a:pt x="868" y="1"/>
                    <a:pt x="8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11067;p44">
              <a:extLst>
                <a:ext uri="{FF2B5EF4-FFF2-40B4-BE49-F238E27FC236}">
                  <a16:creationId xmlns:a16="http://schemas.microsoft.com/office/drawing/2014/main" id="{DEE3F589-4A76-8697-9E2C-0C4A0BB322C1}"/>
                </a:ext>
              </a:extLst>
            </p:cNvPr>
            <p:cNvSpPr/>
            <p:nvPr/>
          </p:nvSpPr>
          <p:spPr>
            <a:xfrm>
              <a:off x="4872100" y="3501075"/>
              <a:ext cx="18400" cy="25175"/>
            </a:xfrm>
            <a:custGeom>
              <a:avLst/>
              <a:gdLst/>
              <a:ahLst/>
              <a:cxnLst/>
              <a:rect l="l" t="t" r="r" b="b"/>
              <a:pathLst>
                <a:path w="736" h="1007" extrusionOk="0">
                  <a:moveTo>
                    <a:pt x="695" y="1"/>
                  </a:moveTo>
                  <a:cubicBezTo>
                    <a:pt x="687" y="1"/>
                    <a:pt x="680" y="5"/>
                    <a:pt x="676" y="16"/>
                  </a:cubicBezTo>
                  <a:cubicBezTo>
                    <a:pt x="557" y="158"/>
                    <a:pt x="438" y="325"/>
                    <a:pt x="331" y="480"/>
                  </a:cubicBezTo>
                  <a:cubicBezTo>
                    <a:pt x="236" y="623"/>
                    <a:pt x="81" y="778"/>
                    <a:pt x="9" y="956"/>
                  </a:cubicBezTo>
                  <a:cubicBezTo>
                    <a:pt x="1" y="981"/>
                    <a:pt x="28" y="1007"/>
                    <a:pt x="58" y="1007"/>
                  </a:cubicBezTo>
                  <a:cubicBezTo>
                    <a:pt x="70" y="1007"/>
                    <a:pt x="82" y="1002"/>
                    <a:pt x="93" y="992"/>
                  </a:cubicBezTo>
                  <a:cubicBezTo>
                    <a:pt x="236" y="897"/>
                    <a:pt x="319" y="694"/>
                    <a:pt x="402" y="551"/>
                  </a:cubicBezTo>
                  <a:cubicBezTo>
                    <a:pt x="509" y="385"/>
                    <a:pt x="617" y="206"/>
                    <a:pt x="736" y="39"/>
                  </a:cubicBezTo>
                  <a:cubicBezTo>
                    <a:pt x="736" y="23"/>
                    <a:pt x="713" y="1"/>
                    <a:pt x="6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11068;p44">
              <a:extLst>
                <a:ext uri="{FF2B5EF4-FFF2-40B4-BE49-F238E27FC236}">
                  <a16:creationId xmlns:a16="http://schemas.microsoft.com/office/drawing/2014/main" id="{5AC5FFD1-F745-B733-A4A8-8C67625590AD}"/>
                </a:ext>
              </a:extLst>
            </p:cNvPr>
            <p:cNvSpPr/>
            <p:nvPr/>
          </p:nvSpPr>
          <p:spPr>
            <a:xfrm>
              <a:off x="4944125" y="3388725"/>
              <a:ext cx="28525" cy="81600"/>
            </a:xfrm>
            <a:custGeom>
              <a:avLst/>
              <a:gdLst/>
              <a:ahLst/>
              <a:cxnLst/>
              <a:rect l="l" t="t" r="r" b="b"/>
              <a:pathLst>
                <a:path w="1141" h="3264" extrusionOk="0">
                  <a:moveTo>
                    <a:pt x="1113" y="0"/>
                  </a:moveTo>
                  <a:cubicBezTo>
                    <a:pt x="1108" y="0"/>
                    <a:pt x="1105" y="3"/>
                    <a:pt x="1105" y="9"/>
                  </a:cubicBezTo>
                  <a:cubicBezTo>
                    <a:pt x="1022" y="1164"/>
                    <a:pt x="629" y="2259"/>
                    <a:pt x="10" y="3224"/>
                  </a:cubicBezTo>
                  <a:cubicBezTo>
                    <a:pt x="1" y="3251"/>
                    <a:pt x="19" y="3264"/>
                    <a:pt x="38" y="3264"/>
                  </a:cubicBezTo>
                  <a:cubicBezTo>
                    <a:pt x="45" y="3264"/>
                    <a:pt x="51" y="3262"/>
                    <a:pt x="57" y="3259"/>
                  </a:cubicBezTo>
                  <a:cubicBezTo>
                    <a:pt x="831" y="2426"/>
                    <a:pt x="1141" y="1128"/>
                    <a:pt x="1129" y="9"/>
                  </a:cubicBezTo>
                  <a:cubicBezTo>
                    <a:pt x="1123" y="3"/>
                    <a:pt x="1117" y="0"/>
                    <a:pt x="11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11069;p44">
              <a:extLst>
                <a:ext uri="{FF2B5EF4-FFF2-40B4-BE49-F238E27FC236}">
                  <a16:creationId xmlns:a16="http://schemas.microsoft.com/office/drawing/2014/main" id="{2C254B80-C8E1-660D-3767-48DAEB6A4099}"/>
                </a:ext>
              </a:extLst>
            </p:cNvPr>
            <p:cNvSpPr/>
            <p:nvPr/>
          </p:nvSpPr>
          <p:spPr>
            <a:xfrm>
              <a:off x="4911700" y="3484550"/>
              <a:ext cx="29400" cy="43475"/>
            </a:xfrm>
            <a:custGeom>
              <a:avLst/>
              <a:gdLst/>
              <a:ahLst/>
              <a:cxnLst/>
              <a:rect l="l" t="t" r="r" b="b"/>
              <a:pathLst>
                <a:path w="1176" h="1739" extrusionOk="0">
                  <a:moveTo>
                    <a:pt x="1109" y="0"/>
                  </a:moveTo>
                  <a:cubicBezTo>
                    <a:pt x="1095" y="0"/>
                    <a:pt x="1080" y="7"/>
                    <a:pt x="1069" y="22"/>
                  </a:cubicBezTo>
                  <a:cubicBezTo>
                    <a:pt x="878" y="272"/>
                    <a:pt x="735" y="581"/>
                    <a:pt x="557" y="855"/>
                  </a:cubicBezTo>
                  <a:cubicBezTo>
                    <a:pt x="366" y="1117"/>
                    <a:pt x="188" y="1403"/>
                    <a:pt x="21" y="1689"/>
                  </a:cubicBezTo>
                  <a:cubicBezTo>
                    <a:pt x="0" y="1709"/>
                    <a:pt x="33" y="1739"/>
                    <a:pt x="65" y="1739"/>
                  </a:cubicBezTo>
                  <a:cubicBezTo>
                    <a:pt x="70" y="1739"/>
                    <a:pt x="76" y="1738"/>
                    <a:pt x="80" y="1736"/>
                  </a:cubicBezTo>
                  <a:cubicBezTo>
                    <a:pt x="533" y="1296"/>
                    <a:pt x="997" y="689"/>
                    <a:pt x="1176" y="81"/>
                  </a:cubicBezTo>
                  <a:cubicBezTo>
                    <a:pt x="1176" y="32"/>
                    <a:pt x="1142" y="0"/>
                    <a:pt x="1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11070;p44">
              <a:extLst>
                <a:ext uri="{FF2B5EF4-FFF2-40B4-BE49-F238E27FC236}">
                  <a16:creationId xmlns:a16="http://schemas.microsoft.com/office/drawing/2014/main" id="{D4013DD7-8375-1604-A934-C40030E92465}"/>
                </a:ext>
              </a:extLst>
            </p:cNvPr>
            <p:cNvSpPr/>
            <p:nvPr/>
          </p:nvSpPr>
          <p:spPr>
            <a:xfrm>
              <a:off x="5006375" y="3360150"/>
              <a:ext cx="19850" cy="60200"/>
            </a:xfrm>
            <a:custGeom>
              <a:avLst/>
              <a:gdLst/>
              <a:ahLst/>
              <a:cxnLst/>
              <a:rect l="l" t="t" r="r" b="b"/>
              <a:pathLst>
                <a:path w="794" h="2408" extrusionOk="0">
                  <a:moveTo>
                    <a:pt x="693" y="0"/>
                  </a:moveTo>
                  <a:cubicBezTo>
                    <a:pt x="684" y="0"/>
                    <a:pt x="675" y="3"/>
                    <a:pt x="675" y="9"/>
                  </a:cubicBezTo>
                  <a:cubicBezTo>
                    <a:pt x="675" y="854"/>
                    <a:pt x="318" y="1605"/>
                    <a:pt x="8" y="2367"/>
                  </a:cubicBezTo>
                  <a:cubicBezTo>
                    <a:pt x="0" y="2390"/>
                    <a:pt x="23" y="2408"/>
                    <a:pt x="46" y="2408"/>
                  </a:cubicBezTo>
                  <a:cubicBezTo>
                    <a:pt x="59" y="2408"/>
                    <a:pt x="71" y="2403"/>
                    <a:pt x="80" y="2390"/>
                  </a:cubicBezTo>
                  <a:cubicBezTo>
                    <a:pt x="568" y="1688"/>
                    <a:pt x="794" y="854"/>
                    <a:pt x="711" y="9"/>
                  </a:cubicBezTo>
                  <a:cubicBezTo>
                    <a:pt x="711" y="3"/>
                    <a:pt x="702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11071;p44">
              <a:extLst>
                <a:ext uri="{FF2B5EF4-FFF2-40B4-BE49-F238E27FC236}">
                  <a16:creationId xmlns:a16="http://schemas.microsoft.com/office/drawing/2014/main" id="{31FBCEC7-5D9A-E798-3C41-4F799CABD8DE}"/>
                </a:ext>
              </a:extLst>
            </p:cNvPr>
            <p:cNvSpPr/>
            <p:nvPr/>
          </p:nvSpPr>
          <p:spPr>
            <a:xfrm>
              <a:off x="4945050" y="3467150"/>
              <a:ext cx="40250" cy="55325"/>
            </a:xfrm>
            <a:custGeom>
              <a:avLst/>
              <a:gdLst/>
              <a:ahLst/>
              <a:cxnLst/>
              <a:rect l="l" t="t" r="r" b="b"/>
              <a:pathLst>
                <a:path w="1610" h="2213" extrusionOk="0">
                  <a:moveTo>
                    <a:pt x="1570" y="0"/>
                  </a:moveTo>
                  <a:cubicBezTo>
                    <a:pt x="1565" y="0"/>
                    <a:pt x="1561" y="1"/>
                    <a:pt x="1556" y="3"/>
                  </a:cubicBezTo>
                  <a:cubicBezTo>
                    <a:pt x="1247" y="265"/>
                    <a:pt x="1020" y="623"/>
                    <a:pt x="782" y="956"/>
                  </a:cubicBezTo>
                  <a:cubicBezTo>
                    <a:pt x="509" y="1337"/>
                    <a:pt x="247" y="1730"/>
                    <a:pt x="20" y="2147"/>
                  </a:cubicBezTo>
                  <a:cubicBezTo>
                    <a:pt x="1" y="2176"/>
                    <a:pt x="37" y="2212"/>
                    <a:pt x="70" y="2212"/>
                  </a:cubicBezTo>
                  <a:cubicBezTo>
                    <a:pt x="78" y="2212"/>
                    <a:pt x="85" y="2211"/>
                    <a:pt x="92" y="2206"/>
                  </a:cubicBezTo>
                  <a:cubicBezTo>
                    <a:pt x="378" y="1885"/>
                    <a:pt x="616" y="1527"/>
                    <a:pt x="854" y="1194"/>
                  </a:cubicBezTo>
                  <a:cubicBezTo>
                    <a:pt x="1104" y="825"/>
                    <a:pt x="1401" y="444"/>
                    <a:pt x="1580" y="39"/>
                  </a:cubicBezTo>
                  <a:cubicBezTo>
                    <a:pt x="1609" y="20"/>
                    <a:pt x="1591" y="0"/>
                    <a:pt x="15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11072;p44">
              <a:extLst>
                <a:ext uri="{FF2B5EF4-FFF2-40B4-BE49-F238E27FC236}">
                  <a16:creationId xmlns:a16="http://schemas.microsoft.com/office/drawing/2014/main" id="{48C775F0-40A9-75B2-3A22-1F6880C457F0}"/>
                </a:ext>
              </a:extLst>
            </p:cNvPr>
            <p:cNvSpPr/>
            <p:nvPr/>
          </p:nvSpPr>
          <p:spPr>
            <a:xfrm>
              <a:off x="5030900" y="3327925"/>
              <a:ext cx="37600" cy="107025"/>
            </a:xfrm>
            <a:custGeom>
              <a:avLst/>
              <a:gdLst/>
              <a:ahLst/>
              <a:cxnLst/>
              <a:rect l="l" t="t" r="r" b="b"/>
              <a:pathLst>
                <a:path w="1504" h="4281" extrusionOk="0">
                  <a:moveTo>
                    <a:pt x="1504" y="0"/>
                  </a:moveTo>
                  <a:cubicBezTo>
                    <a:pt x="1230" y="631"/>
                    <a:pt x="1111" y="1286"/>
                    <a:pt x="968" y="1953"/>
                  </a:cubicBezTo>
                  <a:cubicBezTo>
                    <a:pt x="789" y="2774"/>
                    <a:pt x="492" y="3489"/>
                    <a:pt x="27" y="4203"/>
                  </a:cubicBezTo>
                  <a:cubicBezTo>
                    <a:pt x="1" y="4238"/>
                    <a:pt x="40" y="4280"/>
                    <a:pt x="71" y="4280"/>
                  </a:cubicBezTo>
                  <a:cubicBezTo>
                    <a:pt x="82" y="4280"/>
                    <a:pt x="93" y="4275"/>
                    <a:pt x="99" y="4263"/>
                  </a:cubicBezTo>
                  <a:cubicBezTo>
                    <a:pt x="1218" y="3191"/>
                    <a:pt x="1182" y="1417"/>
                    <a:pt x="15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11073;p44">
              <a:extLst>
                <a:ext uri="{FF2B5EF4-FFF2-40B4-BE49-F238E27FC236}">
                  <a16:creationId xmlns:a16="http://schemas.microsoft.com/office/drawing/2014/main" id="{25CB558F-2B1B-19AC-CAC9-79EBF01EE742}"/>
                </a:ext>
              </a:extLst>
            </p:cNvPr>
            <p:cNvSpPr/>
            <p:nvPr/>
          </p:nvSpPr>
          <p:spPr>
            <a:xfrm>
              <a:off x="4952775" y="3459325"/>
              <a:ext cx="63725" cy="80975"/>
            </a:xfrm>
            <a:custGeom>
              <a:avLst/>
              <a:gdLst/>
              <a:ahLst/>
              <a:cxnLst/>
              <a:rect l="l" t="t" r="r" b="b"/>
              <a:pathLst>
                <a:path w="2549" h="3239" extrusionOk="0">
                  <a:moveTo>
                    <a:pt x="2477" y="0"/>
                  </a:moveTo>
                  <a:cubicBezTo>
                    <a:pt x="2459" y="0"/>
                    <a:pt x="2442" y="9"/>
                    <a:pt x="2438" y="31"/>
                  </a:cubicBezTo>
                  <a:cubicBezTo>
                    <a:pt x="2033" y="1388"/>
                    <a:pt x="1033" y="2269"/>
                    <a:pt x="21" y="3174"/>
                  </a:cubicBezTo>
                  <a:cubicBezTo>
                    <a:pt x="1" y="3194"/>
                    <a:pt x="23" y="3239"/>
                    <a:pt x="51" y="3239"/>
                  </a:cubicBezTo>
                  <a:cubicBezTo>
                    <a:pt x="57" y="3239"/>
                    <a:pt x="63" y="3237"/>
                    <a:pt x="69" y="3233"/>
                  </a:cubicBezTo>
                  <a:cubicBezTo>
                    <a:pt x="1176" y="2460"/>
                    <a:pt x="2152" y="1388"/>
                    <a:pt x="2533" y="66"/>
                  </a:cubicBezTo>
                  <a:cubicBezTo>
                    <a:pt x="2548" y="28"/>
                    <a:pt x="2510" y="0"/>
                    <a:pt x="24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11074;p44">
              <a:extLst>
                <a:ext uri="{FF2B5EF4-FFF2-40B4-BE49-F238E27FC236}">
                  <a16:creationId xmlns:a16="http://schemas.microsoft.com/office/drawing/2014/main" id="{BBBCF77F-BD41-6949-B9DA-CCB6B2501F93}"/>
                </a:ext>
              </a:extLst>
            </p:cNvPr>
            <p:cNvSpPr/>
            <p:nvPr/>
          </p:nvSpPr>
          <p:spPr>
            <a:xfrm>
              <a:off x="5084950" y="3325475"/>
              <a:ext cx="19575" cy="63200"/>
            </a:xfrm>
            <a:custGeom>
              <a:avLst/>
              <a:gdLst/>
              <a:ahLst/>
              <a:cxnLst/>
              <a:rect l="l" t="t" r="r" b="b"/>
              <a:pathLst>
                <a:path w="783" h="2528" extrusionOk="0">
                  <a:moveTo>
                    <a:pt x="625" y="0"/>
                  </a:moveTo>
                  <a:cubicBezTo>
                    <a:pt x="571" y="0"/>
                    <a:pt x="520" y="33"/>
                    <a:pt x="532" y="98"/>
                  </a:cubicBezTo>
                  <a:cubicBezTo>
                    <a:pt x="568" y="956"/>
                    <a:pt x="211" y="1646"/>
                    <a:pt x="8" y="2456"/>
                  </a:cubicBezTo>
                  <a:cubicBezTo>
                    <a:pt x="1" y="2494"/>
                    <a:pt x="32" y="2527"/>
                    <a:pt x="65" y="2527"/>
                  </a:cubicBezTo>
                  <a:cubicBezTo>
                    <a:pt x="84" y="2527"/>
                    <a:pt x="103" y="2517"/>
                    <a:pt x="116" y="2491"/>
                  </a:cubicBezTo>
                  <a:cubicBezTo>
                    <a:pt x="508" y="1789"/>
                    <a:pt x="782" y="932"/>
                    <a:pt x="735" y="98"/>
                  </a:cubicBezTo>
                  <a:cubicBezTo>
                    <a:pt x="735" y="33"/>
                    <a:pt x="678" y="0"/>
                    <a:pt x="6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11075;p44">
              <a:extLst>
                <a:ext uri="{FF2B5EF4-FFF2-40B4-BE49-F238E27FC236}">
                  <a16:creationId xmlns:a16="http://schemas.microsoft.com/office/drawing/2014/main" id="{B6313CF9-38B5-33C3-3F07-5952B198A10E}"/>
                </a:ext>
              </a:extLst>
            </p:cNvPr>
            <p:cNvSpPr/>
            <p:nvPr/>
          </p:nvSpPr>
          <p:spPr>
            <a:xfrm>
              <a:off x="5039600" y="3427975"/>
              <a:ext cx="31275" cy="33925"/>
            </a:xfrm>
            <a:custGeom>
              <a:avLst/>
              <a:gdLst/>
              <a:ahLst/>
              <a:cxnLst/>
              <a:rect l="l" t="t" r="r" b="b"/>
              <a:pathLst>
                <a:path w="1251" h="1357" extrusionOk="0">
                  <a:moveTo>
                    <a:pt x="1224" y="1"/>
                  </a:moveTo>
                  <a:cubicBezTo>
                    <a:pt x="1217" y="1"/>
                    <a:pt x="1210" y="4"/>
                    <a:pt x="1203" y="11"/>
                  </a:cubicBezTo>
                  <a:cubicBezTo>
                    <a:pt x="1013" y="249"/>
                    <a:pt x="834" y="487"/>
                    <a:pt x="632" y="701"/>
                  </a:cubicBezTo>
                  <a:cubicBezTo>
                    <a:pt x="453" y="916"/>
                    <a:pt x="191" y="1082"/>
                    <a:pt x="36" y="1285"/>
                  </a:cubicBezTo>
                  <a:cubicBezTo>
                    <a:pt x="1" y="1320"/>
                    <a:pt x="48" y="1356"/>
                    <a:pt x="96" y="1356"/>
                  </a:cubicBezTo>
                  <a:cubicBezTo>
                    <a:pt x="346" y="1273"/>
                    <a:pt x="572" y="999"/>
                    <a:pt x="727" y="797"/>
                  </a:cubicBezTo>
                  <a:cubicBezTo>
                    <a:pt x="929" y="558"/>
                    <a:pt x="1072" y="285"/>
                    <a:pt x="1251" y="35"/>
                  </a:cubicBezTo>
                  <a:cubicBezTo>
                    <a:pt x="1251" y="18"/>
                    <a:pt x="1239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11076;p44">
              <a:extLst>
                <a:ext uri="{FF2B5EF4-FFF2-40B4-BE49-F238E27FC236}">
                  <a16:creationId xmlns:a16="http://schemas.microsoft.com/office/drawing/2014/main" id="{1AC1938C-53FC-DFE7-9150-4247FF4F6E32}"/>
                </a:ext>
              </a:extLst>
            </p:cNvPr>
            <p:cNvSpPr/>
            <p:nvPr/>
          </p:nvSpPr>
          <p:spPr>
            <a:xfrm>
              <a:off x="5091625" y="3342350"/>
              <a:ext cx="30925" cy="69500"/>
            </a:xfrm>
            <a:custGeom>
              <a:avLst/>
              <a:gdLst/>
              <a:ahLst/>
              <a:cxnLst/>
              <a:rect l="l" t="t" r="r" b="b"/>
              <a:pathLst>
                <a:path w="1237" h="2780" extrusionOk="0">
                  <a:moveTo>
                    <a:pt x="1148" y="1"/>
                  </a:moveTo>
                  <a:cubicBezTo>
                    <a:pt x="1119" y="1"/>
                    <a:pt x="1089" y="16"/>
                    <a:pt x="1075" y="54"/>
                  </a:cubicBezTo>
                  <a:cubicBezTo>
                    <a:pt x="777" y="971"/>
                    <a:pt x="468" y="1828"/>
                    <a:pt x="27" y="2686"/>
                  </a:cubicBezTo>
                  <a:cubicBezTo>
                    <a:pt x="1" y="2729"/>
                    <a:pt x="32" y="2779"/>
                    <a:pt x="75" y="2779"/>
                  </a:cubicBezTo>
                  <a:cubicBezTo>
                    <a:pt x="90" y="2779"/>
                    <a:pt x="107" y="2773"/>
                    <a:pt x="122" y="2757"/>
                  </a:cubicBezTo>
                  <a:cubicBezTo>
                    <a:pt x="813" y="2102"/>
                    <a:pt x="980" y="959"/>
                    <a:pt x="1230" y="78"/>
                  </a:cubicBezTo>
                  <a:cubicBezTo>
                    <a:pt x="1237" y="35"/>
                    <a:pt x="1193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11077;p44">
              <a:extLst>
                <a:ext uri="{FF2B5EF4-FFF2-40B4-BE49-F238E27FC236}">
                  <a16:creationId xmlns:a16="http://schemas.microsoft.com/office/drawing/2014/main" id="{66CE4F1E-FFC0-7DE4-7FA7-6FD4D33CAB1D}"/>
                </a:ext>
              </a:extLst>
            </p:cNvPr>
            <p:cNvSpPr/>
            <p:nvPr/>
          </p:nvSpPr>
          <p:spPr>
            <a:xfrm>
              <a:off x="3435250" y="1987950"/>
              <a:ext cx="12300" cy="21100"/>
            </a:xfrm>
            <a:custGeom>
              <a:avLst/>
              <a:gdLst/>
              <a:ahLst/>
              <a:cxnLst/>
              <a:rect l="l" t="t" r="r" b="b"/>
              <a:pathLst>
                <a:path w="492" h="844" extrusionOk="0">
                  <a:moveTo>
                    <a:pt x="392" y="1"/>
                  </a:moveTo>
                  <a:cubicBezTo>
                    <a:pt x="376" y="1"/>
                    <a:pt x="360" y="7"/>
                    <a:pt x="345" y="21"/>
                  </a:cubicBezTo>
                  <a:cubicBezTo>
                    <a:pt x="155" y="224"/>
                    <a:pt x="0" y="545"/>
                    <a:pt x="179" y="819"/>
                  </a:cubicBezTo>
                  <a:cubicBezTo>
                    <a:pt x="194" y="835"/>
                    <a:pt x="219" y="843"/>
                    <a:pt x="242" y="843"/>
                  </a:cubicBezTo>
                  <a:cubicBezTo>
                    <a:pt x="271" y="843"/>
                    <a:pt x="298" y="829"/>
                    <a:pt x="298" y="795"/>
                  </a:cubicBezTo>
                  <a:cubicBezTo>
                    <a:pt x="345" y="569"/>
                    <a:pt x="357" y="331"/>
                    <a:pt x="464" y="117"/>
                  </a:cubicBezTo>
                  <a:cubicBezTo>
                    <a:pt x="492" y="62"/>
                    <a:pt x="443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11078;p44">
              <a:extLst>
                <a:ext uri="{FF2B5EF4-FFF2-40B4-BE49-F238E27FC236}">
                  <a16:creationId xmlns:a16="http://schemas.microsoft.com/office/drawing/2014/main" id="{BCA12F5C-F01B-6445-4BDC-67A282ABC4DE}"/>
                </a:ext>
              </a:extLst>
            </p:cNvPr>
            <p:cNvSpPr/>
            <p:nvPr/>
          </p:nvSpPr>
          <p:spPr>
            <a:xfrm>
              <a:off x="3452800" y="1993750"/>
              <a:ext cx="13125" cy="19425"/>
            </a:xfrm>
            <a:custGeom>
              <a:avLst/>
              <a:gdLst/>
              <a:ahLst/>
              <a:cxnLst/>
              <a:rect l="l" t="t" r="r" b="b"/>
              <a:pathLst>
                <a:path w="525" h="777" extrusionOk="0">
                  <a:moveTo>
                    <a:pt x="156" y="1"/>
                  </a:moveTo>
                  <a:cubicBezTo>
                    <a:pt x="97" y="1"/>
                    <a:pt x="27" y="51"/>
                    <a:pt x="12" y="123"/>
                  </a:cubicBezTo>
                  <a:cubicBezTo>
                    <a:pt x="1" y="254"/>
                    <a:pt x="12" y="420"/>
                    <a:pt x="60" y="527"/>
                  </a:cubicBezTo>
                  <a:cubicBezTo>
                    <a:pt x="112" y="611"/>
                    <a:pt x="201" y="776"/>
                    <a:pt x="318" y="776"/>
                  </a:cubicBezTo>
                  <a:cubicBezTo>
                    <a:pt x="335" y="776"/>
                    <a:pt x="352" y="773"/>
                    <a:pt x="370" y="766"/>
                  </a:cubicBezTo>
                  <a:cubicBezTo>
                    <a:pt x="524" y="718"/>
                    <a:pt x="477" y="539"/>
                    <a:pt x="417" y="432"/>
                  </a:cubicBezTo>
                  <a:cubicBezTo>
                    <a:pt x="358" y="313"/>
                    <a:pt x="274" y="206"/>
                    <a:pt x="239" y="75"/>
                  </a:cubicBezTo>
                  <a:cubicBezTo>
                    <a:pt x="229" y="23"/>
                    <a:pt x="195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11079;p44">
              <a:extLst>
                <a:ext uri="{FF2B5EF4-FFF2-40B4-BE49-F238E27FC236}">
                  <a16:creationId xmlns:a16="http://schemas.microsoft.com/office/drawing/2014/main" id="{7A60FBDD-980B-E196-69C8-11F81F1625CA}"/>
                </a:ext>
              </a:extLst>
            </p:cNvPr>
            <p:cNvSpPr/>
            <p:nvPr/>
          </p:nvSpPr>
          <p:spPr>
            <a:xfrm>
              <a:off x="3475300" y="1989775"/>
              <a:ext cx="11000" cy="17950"/>
            </a:xfrm>
            <a:custGeom>
              <a:avLst/>
              <a:gdLst/>
              <a:ahLst/>
              <a:cxnLst/>
              <a:rect l="l" t="t" r="r" b="b"/>
              <a:pathLst>
                <a:path w="440" h="718" extrusionOk="0">
                  <a:moveTo>
                    <a:pt x="147" y="1"/>
                  </a:moveTo>
                  <a:cubicBezTo>
                    <a:pt x="73" y="1"/>
                    <a:pt x="1" y="59"/>
                    <a:pt x="29" y="151"/>
                  </a:cubicBezTo>
                  <a:cubicBezTo>
                    <a:pt x="89" y="353"/>
                    <a:pt x="124" y="567"/>
                    <a:pt x="303" y="698"/>
                  </a:cubicBezTo>
                  <a:cubicBezTo>
                    <a:pt x="317" y="712"/>
                    <a:pt x="334" y="718"/>
                    <a:pt x="352" y="718"/>
                  </a:cubicBezTo>
                  <a:cubicBezTo>
                    <a:pt x="395" y="718"/>
                    <a:pt x="439" y="681"/>
                    <a:pt x="422" y="639"/>
                  </a:cubicBezTo>
                  <a:cubicBezTo>
                    <a:pt x="386" y="448"/>
                    <a:pt x="327" y="270"/>
                    <a:pt x="267" y="91"/>
                  </a:cubicBezTo>
                  <a:cubicBezTo>
                    <a:pt x="248" y="28"/>
                    <a:pt x="197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11080;p44">
              <a:extLst>
                <a:ext uri="{FF2B5EF4-FFF2-40B4-BE49-F238E27FC236}">
                  <a16:creationId xmlns:a16="http://schemas.microsoft.com/office/drawing/2014/main" id="{9079EFA9-6CE0-4779-C31E-7DF935440DAA}"/>
                </a:ext>
              </a:extLst>
            </p:cNvPr>
            <p:cNvSpPr/>
            <p:nvPr/>
          </p:nvSpPr>
          <p:spPr>
            <a:xfrm>
              <a:off x="3507575" y="1987500"/>
              <a:ext cx="20550" cy="22475"/>
            </a:xfrm>
            <a:custGeom>
              <a:avLst/>
              <a:gdLst/>
              <a:ahLst/>
              <a:cxnLst/>
              <a:rect l="l" t="t" r="r" b="b"/>
              <a:pathLst>
                <a:path w="822" h="899" extrusionOk="0">
                  <a:moveTo>
                    <a:pt x="199" y="1"/>
                  </a:moveTo>
                  <a:cubicBezTo>
                    <a:pt x="171" y="1"/>
                    <a:pt x="143" y="8"/>
                    <a:pt x="119" y="27"/>
                  </a:cubicBezTo>
                  <a:cubicBezTo>
                    <a:pt x="48" y="75"/>
                    <a:pt x="0" y="182"/>
                    <a:pt x="60" y="242"/>
                  </a:cubicBezTo>
                  <a:cubicBezTo>
                    <a:pt x="131" y="325"/>
                    <a:pt x="179" y="432"/>
                    <a:pt x="226" y="539"/>
                  </a:cubicBezTo>
                  <a:cubicBezTo>
                    <a:pt x="262" y="635"/>
                    <a:pt x="250" y="754"/>
                    <a:pt x="346" y="849"/>
                  </a:cubicBezTo>
                  <a:cubicBezTo>
                    <a:pt x="383" y="880"/>
                    <a:pt x="433" y="898"/>
                    <a:pt x="483" y="898"/>
                  </a:cubicBezTo>
                  <a:cubicBezTo>
                    <a:pt x="528" y="898"/>
                    <a:pt x="573" y="883"/>
                    <a:pt x="607" y="849"/>
                  </a:cubicBezTo>
                  <a:cubicBezTo>
                    <a:pt x="822" y="599"/>
                    <a:pt x="536" y="206"/>
                    <a:pt x="322" y="39"/>
                  </a:cubicBezTo>
                  <a:cubicBezTo>
                    <a:pt x="286" y="18"/>
                    <a:pt x="242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11081;p44">
              <a:extLst>
                <a:ext uri="{FF2B5EF4-FFF2-40B4-BE49-F238E27FC236}">
                  <a16:creationId xmlns:a16="http://schemas.microsoft.com/office/drawing/2014/main" id="{76172C1A-8DE2-36D7-0A02-FF2960F58611}"/>
                </a:ext>
              </a:extLst>
            </p:cNvPr>
            <p:cNvSpPr/>
            <p:nvPr/>
          </p:nvSpPr>
          <p:spPr>
            <a:xfrm>
              <a:off x="3532875" y="1979850"/>
              <a:ext cx="10425" cy="23100"/>
            </a:xfrm>
            <a:custGeom>
              <a:avLst/>
              <a:gdLst/>
              <a:ahLst/>
              <a:cxnLst/>
              <a:rect l="l" t="t" r="r" b="b"/>
              <a:pathLst>
                <a:path w="417" h="924" extrusionOk="0">
                  <a:moveTo>
                    <a:pt x="149" y="0"/>
                  </a:moveTo>
                  <a:cubicBezTo>
                    <a:pt x="78" y="0"/>
                    <a:pt x="6" y="48"/>
                    <a:pt x="0" y="143"/>
                  </a:cubicBezTo>
                  <a:cubicBezTo>
                    <a:pt x="0" y="286"/>
                    <a:pt x="12" y="441"/>
                    <a:pt x="24" y="583"/>
                  </a:cubicBezTo>
                  <a:cubicBezTo>
                    <a:pt x="48" y="738"/>
                    <a:pt x="72" y="857"/>
                    <a:pt x="203" y="917"/>
                  </a:cubicBezTo>
                  <a:cubicBezTo>
                    <a:pt x="219" y="921"/>
                    <a:pt x="234" y="923"/>
                    <a:pt x="249" y="923"/>
                  </a:cubicBezTo>
                  <a:cubicBezTo>
                    <a:pt x="279" y="923"/>
                    <a:pt x="306" y="913"/>
                    <a:pt x="322" y="881"/>
                  </a:cubicBezTo>
                  <a:cubicBezTo>
                    <a:pt x="417" y="786"/>
                    <a:pt x="381" y="679"/>
                    <a:pt x="357" y="548"/>
                  </a:cubicBezTo>
                  <a:cubicBezTo>
                    <a:pt x="322" y="405"/>
                    <a:pt x="298" y="274"/>
                    <a:pt x="298" y="143"/>
                  </a:cubicBezTo>
                  <a:cubicBezTo>
                    <a:pt x="292" y="48"/>
                    <a:pt x="221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11082;p44">
              <a:extLst>
                <a:ext uri="{FF2B5EF4-FFF2-40B4-BE49-F238E27FC236}">
                  <a16:creationId xmlns:a16="http://schemas.microsoft.com/office/drawing/2014/main" id="{792D1CAF-19B4-377A-2E9F-362A84694273}"/>
                </a:ext>
              </a:extLst>
            </p:cNvPr>
            <p:cNvSpPr/>
            <p:nvPr/>
          </p:nvSpPr>
          <p:spPr>
            <a:xfrm>
              <a:off x="3562350" y="1972275"/>
              <a:ext cx="15500" cy="26200"/>
            </a:xfrm>
            <a:custGeom>
              <a:avLst/>
              <a:gdLst/>
              <a:ahLst/>
              <a:cxnLst/>
              <a:rect l="l" t="t" r="r" b="b"/>
              <a:pathLst>
                <a:path w="620" h="1048" extrusionOk="0">
                  <a:moveTo>
                    <a:pt x="216" y="0"/>
                  </a:moveTo>
                  <a:cubicBezTo>
                    <a:pt x="109" y="0"/>
                    <a:pt x="0" y="84"/>
                    <a:pt x="36" y="220"/>
                  </a:cubicBezTo>
                  <a:cubicBezTo>
                    <a:pt x="83" y="398"/>
                    <a:pt x="119" y="565"/>
                    <a:pt x="155" y="744"/>
                  </a:cubicBezTo>
                  <a:cubicBezTo>
                    <a:pt x="187" y="852"/>
                    <a:pt x="259" y="1048"/>
                    <a:pt x="405" y="1048"/>
                  </a:cubicBezTo>
                  <a:cubicBezTo>
                    <a:pt x="420" y="1048"/>
                    <a:pt x="436" y="1046"/>
                    <a:pt x="452" y="1041"/>
                  </a:cubicBezTo>
                  <a:cubicBezTo>
                    <a:pt x="619" y="994"/>
                    <a:pt x="560" y="767"/>
                    <a:pt x="536" y="672"/>
                  </a:cubicBezTo>
                  <a:cubicBezTo>
                    <a:pt x="476" y="494"/>
                    <a:pt x="429" y="315"/>
                    <a:pt x="381" y="124"/>
                  </a:cubicBezTo>
                  <a:cubicBezTo>
                    <a:pt x="357" y="38"/>
                    <a:pt x="287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11083;p44">
              <a:extLst>
                <a:ext uri="{FF2B5EF4-FFF2-40B4-BE49-F238E27FC236}">
                  <a16:creationId xmlns:a16="http://schemas.microsoft.com/office/drawing/2014/main" id="{CB815BAC-0A41-4E74-E445-6C54B18D5895}"/>
                </a:ext>
              </a:extLst>
            </p:cNvPr>
            <p:cNvSpPr/>
            <p:nvPr/>
          </p:nvSpPr>
          <p:spPr>
            <a:xfrm>
              <a:off x="3595375" y="1968900"/>
              <a:ext cx="11925" cy="30075"/>
            </a:xfrm>
            <a:custGeom>
              <a:avLst/>
              <a:gdLst/>
              <a:ahLst/>
              <a:cxnLst/>
              <a:rect l="l" t="t" r="r" b="b"/>
              <a:pathLst>
                <a:path w="477" h="1203" extrusionOk="0">
                  <a:moveTo>
                    <a:pt x="222" y="0"/>
                  </a:moveTo>
                  <a:cubicBezTo>
                    <a:pt x="146" y="0"/>
                    <a:pt x="72" y="51"/>
                    <a:pt x="72" y="152"/>
                  </a:cubicBezTo>
                  <a:cubicBezTo>
                    <a:pt x="72" y="450"/>
                    <a:pt x="1" y="998"/>
                    <a:pt x="298" y="1188"/>
                  </a:cubicBezTo>
                  <a:cubicBezTo>
                    <a:pt x="308" y="1198"/>
                    <a:pt x="321" y="1203"/>
                    <a:pt x="335" y="1203"/>
                  </a:cubicBezTo>
                  <a:cubicBezTo>
                    <a:pt x="370" y="1203"/>
                    <a:pt x="409" y="1175"/>
                    <a:pt x="417" y="1140"/>
                  </a:cubicBezTo>
                  <a:cubicBezTo>
                    <a:pt x="477" y="998"/>
                    <a:pt x="417" y="831"/>
                    <a:pt x="394" y="664"/>
                  </a:cubicBezTo>
                  <a:cubicBezTo>
                    <a:pt x="382" y="486"/>
                    <a:pt x="382" y="331"/>
                    <a:pt x="382" y="152"/>
                  </a:cubicBezTo>
                  <a:cubicBezTo>
                    <a:pt x="376" y="51"/>
                    <a:pt x="298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11084;p44">
              <a:extLst>
                <a:ext uri="{FF2B5EF4-FFF2-40B4-BE49-F238E27FC236}">
                  <a16:creationId xmlns:a16="http://schemas.microsoft.com/office/drawing/2014/main" id="{26D3E787-F52C-26FA-E12F-67EB25B9E7A0}"/>
                </a:ext>
              </a:extLst>
            </p:cNvPr>
            <p:cNvSpPr/>
            <p:nvPr/>
          </p:nvSpPr>
          <p:spPr>
            <a:xfrm>
              <a:off x="3620500" y="1968025"/>
              <a:ext cx="18350" cy="18675"/>
            </a:xfrm>
            <a:custGeom>
              <a:avLst/>
              <a:gdLst/>
              <a:ahLst/>
              <a:cxnLst/>
              <a:rect l="l" t="t" r="r" b="b"/>
              <a:pathLst>
                <a:path w="734" h="747" extrusionOk="0">
                  <a:moveTo>
                    <a:pt x="188" y="0"/>
                  </a:moveTo>
                  <a:cubicBezTo>
                    <a:pt x="96" y="0"/>
                    <a:pt x="0" y="130"/>
                    <a:pt x="91" y="211"/>
                  </a:cubicBezTo>
                  <a:cubicBezTo>
                    <a:pt x="198" y="318"/>
                    <a:pt x="293" y="425"/>
                    <a:pt x="377" y="521"/>
                  </a:cubicBezTo>
                  <a:cubicBezTo>
                    <a:pt x="448" y="616"/>
                    <a:pt x="543" y="735"/>
                    <a:pt x="662" y="747"/>
                  </a:cubicBezTo>
                  <a:cubicBezTo>
                    <a:pt x="710" y="747"/>
                    <a:pt x="734" y="723"/>
                    <a:pt x="734" y="675"/>
                  </a:cubicBezTo>
                  <a:cubicBezTo>
                    <a:pt x="734" y="556"/>
                    <a:pt x="615" y="449"/>
                    <a:pt x="543" y="366"/>
                  </a:cubicBezTo>
                  <a:cubicBezTo>
                    <a:pt x="448" y="259"/>
                    <a:pt x="365" y="140"/>
                    <a:pt x="270" y="44"/>
                  </a:cubicBezTo>
                  <a:cubicBezTo>
                    <a:pt x="247" y="13"/>
                    <a:pt x="218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11085;p44">
              <a:extLst>
                <a:ext uri="{FF2B5EF4-FFF2-40B4-BE49-F238E27FC236}">
                  <a16:creationId xmlns:a16="http://schemas.microsoft.com/office/drawing/2014/main" id="{ED51AA99-1C9E-7E55-ACA1-1BACF7EFF4DF}"/>
                </a:ext>
              </a:extLst>
            </p:cNvPr>
            <p:cNvSpPr/>
            <p:nvPr/>
          </p:nvSpPr>
          <p:spPr>
            <a:xfrm>
              <a:off x="3651525" y="1962150"/>
              <a:ext cx="18025" cy="20275"/>
            </a:xfrm>
            <a:custGeom>
              <a:avLst/>
              <a:gdLst/>
              <a:ahLst/>
              <a:cxnLst/>
              <a:rect l="l" t="t" r="r" b="b"/>
              <a:pathLst>
                <a:path w="721" h="811" extrusionOk="0">
                  <a:moveTo>
                    <a:pt x="194" y="0"/>
                  </a:moveTo>
                  <a:cubicBezTo>
                    <a:pt x="93" y="0"/>
                    <a:pt x="0" y="99"/>
                    <a:pt x="64" y="220"/>
                  </a:cubicBezTo>
                  <a:cubicBezTo>
                    <a:pt x="148" y="422"/>
                    <a:pt x="267" y="672"/>
                    <a:pt x="457" y="791"/>
                  </a:cubicBezTo>
                  <a:cubicBezTo>
                    <a:pt x="484" y="804"/>
                    <a:pt x="509" y="810"/>
                    <a:pt x="534" y="810"/>
                  </a:cubicBezTo>
                  <a:cubicBezTo>
                    <a:pt x="642" y="810"/>
                    <a:pt x="720" y="694"/>
                    <a:pt x="672" y="577"/>
                  </a:cubicBezTo>
                  <a:cubicBezTo>
                    <a:pt x="624" y="494"/>
                    <a:pt x="553" y="422"/>
                    <a:pt x="493" y="339"/>
                  </a:cubicBezTo>
                  <a:cubicBezTo>
                    <a:pt x="434" y="256"/>
                    <a:pt x="374" y="160"/>
                    <a:pt x="326" y="77"/>
                  </a:cubicBezTo>
                  <a:cubicBezTo>
                    <a:pt x="292" y="23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11086;p44">
              <a:extLst>
                <a:ext uri="{FF2B5EF4-FFF2-40B4-BE49-F238E27FC236}">
                  <a16:creationId xmlns:a16="http://schemas.microsoft.com/office/drawing/2014/main" id="{B4820963-FED8-AA7A-40CD-10CDB23EAACE}"/>
                </a:ext>
              </a:extLst>
            </p:cNvPr>
            <p:cNvSpPr/>
            <p:nvPr/>
          </p:nvSpPr>
          <p:spPr>
            <a:xfrm>
              <a:off x="3681400" y="1954825"/>
              <a:ext cx="15425" cy="26550"/>
            </a:xfrm>
            <a:custGeom>
              <a:avLst/>
              <a:gdLst/>
              <a:ahLst/>
              <a:cxnLst/>
              <a:rect l="l" t="t" r="r" b="b"/>
              <a:pathLst>
                <a:path w="617" h="1062" extrusionOk="0">
                  <a:moveTo>
                    <a:pt x="157" y="0"/>
                  </a:moveTo>
                  <a:cubicBezTo>
                    <a:pt x="80" y="0"/>
                    <a:pt x="1" y="63"/>
                    <a:pt x="36" y="156"/>
                  </a:cubicBezTo>
                  <a:cubicBezTo>
                    <a:pt x="155" y="453"/>
                    <a:pt x="239" y="858"/>
                    <a:pt x="501" y="1049"/>
                  </a:cubicBezTo>
                  <a:cubicBezTo>
                    <a:pt x="512" y="1057"/>
                    <a:pt x="525" y="1061"/>
                    <a:pt x="538" y="1061"/>
                  </a:cubicBezTo>
                  <a:cubicBezTo>
                    <a:pt x="578" y="1061"/>
                    <a:pt x="617" y="1025"/>
                    <a:pt x="608" y="989"/>
                  </a:cubicBezTo>
                  <a:cubicBezTo>
                    <a:pt x="596" y="822"/>
                    <a:pt x="536" y="715"/>
                    <a:pt x="477" y="560"/>
                  </a:cubicBezTo>
                  <a:cubicBezTo>
                    <a:pt x="417" y="418"/>
                    <a:pt x="358" y="251"/>
                    <a:pt x="274" y="96"/>
                  </a:cubicBezTo>
                  <a:cubicBezTo>
                    <a:pt x="260" y="29"/>
                    <a:pt x="209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11087;p44">
              <a:extLst>
                <a:ext uri="{FF2B5EF4-FFF2-40B4-BE49-F238E27FC236}">
                  <a16:creationId xmlns:a16="http://schemas.microsoft.com/office/drawing/2014/main" id="{167B2802-6C4B-7CD8-F472-B0991491BA62}"/>
                </a:ext>
              </a:extLst>
            </p:cNvPr>
            <p:cNvSpPr/>
            <p:nvPr/>
          </p:nvSpPr>
          <p:spPr>
            <a:xfrm>
              <a:off x="3716750" y="1960925"/>
              <a:ext cx="18200" cy="31175"/>
            </a:xfrm>
            <a:custGeom>
              <a:avLst/>
              <a:gdLst/>
              <a:ahLst/>
              <a:cxnLst/>
              <a:rect l="l" t="t" r="r" b="b"/>
              <a:pathLst>
                <a:path w="728" h="1247" extrusionOk="0">
                  <a:moveTo>
                    <a:pt x="169" y="0"/>
                  </a:moveTo>
                  <a:cubicBezTo>
                    <a:pt x="91" y="0"/>
                    <a:pt x="1" y="78"/>
                    <a:pt x="15" y="186"/>
                  </a:cubicBezTo>
                  <a:cubicBezTo>
                    <a:pt x="75" y="567"/>
                    <a:pt x="206" y="1102"/>
                    <a:pt x="611" y="1245"/>
                  </a:cubicBezTo>
                  <a:cubicBezTo>
                    <a:pt x="616" y="1246"/>
                    <a:pt x="621" y="1247"/>
                    <a:pt x="626" y="1247"/>
                  </a:cubicBezTo>
                  <a:cubicBezTo>
                    <a:pt x="680" y="1247"/>
                    <a:pt x="728" y="1192"/>
                    <a:pt x="706" y="1138"/>
                  </a:cubicBezTo>
                  <a:cubicBezTo>
                    <a:pt x="646" y="959"/>
                    <a:pt x="563" y="828"/>
                    <a:pt x="468" y="674"/>
                  </a:cubicBezTo>
                  <a:cubicBezTo>
                    <a:pt x="384" y="495"/>
                    <a:pt x="325" y="305"/>
                    <a:pt x="277" y="114"/>
                  </a:cubicBezTo>
                  <a:cubicBezTo>
                    <a:pt x="268" y="34"/>
                    <a:pt x="221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11088;p44">
              <a:extLst>
                <a:ext uri="{FF2B5EF4-FFF2-40B4-BE49-F238E27FC236}">
                  <a16:creationId xmlns:a16="http://schemas.microsoft.com/office/drawing/2014/main" id="{E6E603DC-C83F-1680-292A-D1582CDC70DB}"/>
                </a:ext>
              </a:extLst>
            </p:cNvPr>
            <p:cNvSpPr/>
            <p:nvPr/>
          </p:nvSpPr>
          <p:spPr>
            <a:xfrm>
              <a:off x="3747400" y="1962175"/>
              <a:ext cx="19375" cy="26625"/>
            </a:xfrm>
            <a:custGeom>
              <a:avLst/>
              <a:gdLst/>
              <a:ahLst/>
              <a:cxnLst/>
              <a:rect l="l" t="t" r="r" b="b"/>
              <a:pathLst>
                <a:path w="775" h="1065" extrusionOk="0">
                  <a:moveTo>
                    <a:pt x="106" y="0"/>
                  </a:moveTo>
                  <a:cubicBezTo>
                    <a:pt x="48" y="0"/>
                    <a:pt x="0" y="65"/>
                    <a:pt x="39" y="136"/>
                  </a:cubicBezTo>
                  <a:cubicBezTo>
                    <a:pt x="123" y="314"/>
                    <a:pt x="230" y="481"/>
                    <a:pt x="349" y="659"/>
                  </a:cubicBezTo>
                  <a:cubicBezTo>
                    <a:pt x="456" y="802"/>
                    <a:pt x="539" y="957"/>
                    <a:pt x="670" y="1052"/>
                  </a:cubicBezTo>
                  <a:cubicBezTo>
                    <a:pt x="682" y="1061"/>
                    <a:pt x="694" y="1065"/>
                    <a:pt x="706" y="1065"/>
                  </a:cubicBezTo>
                  <a:cubicBezTo>
                    <a:pt x="743" y="1065"/>
                    <a:pt x="775" y="1029"/>
                    <a:pt x="766" y="993"/>
                  </a:cubicBezTo>
                  <a:cubicBezTo>
                    <a:pt x="718" y="814"/>
                    <a:pt x="599" y="683"/>
                    <a:pt x="492" y="528"/>
                  </a:cubicBezTo>
                  <a:cubicBezTo>
                    <a:pt x="397" y="386"/>
                    <a:pt x="289" y="219"/>
                    <a:pt x="194" y="64"/>
                  </a:cubicBezTo>
                  <a:cubicBezTo>
                    <a:pt x="169" y="19"/>
                    <a:pt x="136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11089;p44">
              <a:extLst>
                <a:ext uri="{FF2B5EF4-FFF2-40B4-BE49-F238E27FC236}">
                  <a16:creationId xmlns:a16="http://schemas.microsoft.com/office/drawing/2014/main" id="{B5F5B3D5-B8CF-6879-0667-0EC0360A389A}"/>
                </a:ext>
              </a:extLst>
            </p:cNvPr>
            <p:cNvSpPr/>
            <p:nvPr/>
          </p:nvSpPr>
          <p:spPr>
            <a:xfrm>
              <a:off x="3789000" y="1962075"/>
              <a:ext cx="15350" cy="30025"/>
            </a:xfrm>
            <a:custGeom>
              <a:avLst/>
              <a:gdLst/>
              <a:ahLst/>
              <a:cxnLst/>
              <a:rect l="l" t="t" r="r" b="b"/>
              <a:pathLst>
                <a:path w="614" h="1201" extrusionOk="0">
                  <a:moveTo>
                    <a:pt x="104" y="1"/>
                  </a:moveTo>
                  <a:cubicBezTo>
                    <a:pt x="53" y="1"/>
                    <a:pt x="0" y="34"/>
                    <a:pt x="7" y="92"/>
                  </a:cubicBezTo>
                  <a:cubicBezTo>
                    <a:pt x="42" y="318"/>
                    <a:pt x="78" y="521"/>
                    <a:pt x="173" y="735"/>
                  </a:cubicBezTo>
                  <a:cubicBezTo>
                    <a:pt x="245" y="925"/>
                    <a:pt x="316" y="1104"/>
                    <a:pt x="519" y="1199"/>
                  </a:cubicBezTo>
                  <a:cubicBezTo>
                    <a:pt x="525" y="1200"/>
                    <a:pt x="531" y="1201"/>
                    <a:pt x="537" y="1201"/>
                  </a:cubicBezTo>
                  <a:cubicBezTo>
                    <a:pt x="585" y="1201"/>
                    <a:pt x="614" y="1158"/>
                    <a:pt x="614" y="1116"/>
                  </a:cubicBezTo>
                  <a:cubicBezTo>
                    <a:pt x="614" y="937"/>
                    <a:pt x="519" y="806"/>
                    <a:pt x="423" y="663"/>
                  </a:cubicBezTo>
                  <a:cubicBezTo>
                    <a:pt x="316" y="485"/>
                    <a:pt x="245" y="282"/>
                    <a:pt x="197" y="80"/>
                  </a:cubicBezTo>
                  <a:cubicBezTo>
                    <a:pt x="192" y="25"/>
                    <a:pt x="148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11090;p44">
              <a:extLst>
                <a:ext uri="{FF2B5EF4-FFF2-40B4-BE49-F238E27FC236}">
                  <a16:creationId xmlns:a16="http://schemas.microsoft.com/office/drawing/2014/main" id="{D48AAD5D-A793-B36F-6A23-B69DDF8F29F6}"/>
                </a:ext>
              </a:extLst>
            </p:cNvPr>
            <p:cNvSpPr/>
            <p:nvPr/>
          </p:nvSpPr>
          <p:spPr>
            <a:xfrm>
              <a:off x="3817350" y="1954350"/>
              <a:ext cx="17675" cy="24675"/>
            </a:xfrm>
            <a:custGeom>
              <a:avLst/>
              <a:gdLst/>
              <a:ahLst/>
              <a:cxnLst/>
              <a:rect l="l" t="t" r="r" b="b"/>
              <a:pathLst>
                <a:path w="707" h="987" extrusionOk="0">
                  <a:moveTo>
                    <a:pt x="156" y="1"/>
                  </a:moveTo>
                  <a:cubicBezTo>
                    <a:pt x="73" y="1"/>
                    <a:pt x="0" y="75"/>
                    <a:pt x="16" y="175"/>
                  </a:cubicBezTo>
                  <a:cubicBezTo>
                    <a:pt x="51" y="353"/>
                    <a:pt x="123" y="508"/>
                    <a:pt x="218" y="651"/>
                  </a:cubicBezTo>
                  <a:cubicBezTo>
                    <a:pt x="301" y="806"/>
                    <a:pt x="397" y="925"/>
                    <a:pt x="551" y="984"/>
                  </a:cubicBezTo>
                  <a:cubicBezTo>
                    <a:pt x="558" y="986"/>
                    <a:pt x="564" y="987"/>
                    <a:pt x="571" y="987"/>
                  </a:cubicBezTo>
                  <a:cubicBezTo>
                    <a:pt x="614" y="987"/>
                    <a:pt x="660" y="956"/>
                    <a:pt x="670" y="925"/>
                  </a:cubicBezTo>
                  <a:cubicBezTo>
                    <a:pt x="706" y="758"/>
                    <a:pt x="647" y="639"/>
                    <a:pt x="551" y="496"/>
                  </a:cubicBezTo>
                  <a:cubicBezTo>
                    <a:pt x="468" y="341"/>
                    <a:pt x="373" y="210"/>
                    <a:pt x="289" y="79"/>
                  </a:cubicBezTo>
                  <a:cubicBezTo>
                    <a:pt x="251" y="24"/>
                    <a:pt x="202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11091;p44">
              <a:extLst>
                <a:ext uri="{FF2B5EF4-FFF2-40B4-BE49-F238E27FC236}">
                  <a16:creationId xmlns:a16="http://schemas.microsoft.com/office/drawing/2014/main" id="{9F917E99-1178-729B-9B42-7328EE307AE2}"/>
                </a:ext>
              </a:extLst>
            </p:cNvPr>
            <p:cNvSpPr/>
            <p:nvPr/>
          </p:nvSpPr>
          <p:spPr>
            <a:xfrm>
              <a:off x="3852075" y="1954425"/>
              <a:ext cx="15675" cy="25800"/>
            </a:xfrm>
            <a:custGeom>
              <a:avLst/>
              <a:gdLst/>
              <a:ahLst/>
              <a:cxnLst/>
              <a:rect l="l" t="t" r="r" b="b"/>
              <a:pathLst>
                <a:path w="627" h="1032" extrusionOk="0">
                  <a:moveTo>
                    <a:pt x="174" y="0"/>
                  </a:moveTo>
                  <a:cubicBezTo>
                    <a:pt x="91" y="0"/>
                    <a:pt x="0" y="78"/>
                    <a:pt x="32" y="172"/>
                  </a:cubicBezTo>
                  <a:lnTo>
                    <a:pt x="210" y="672"/>
                  </a:lnTo>
                  <a:cubicBezTo>
                    <a:pt x="258" y="803"/>
                    <a:pt x="293" y="946"/>
                    <a:pt x="436" y="1017"/>
                  </a:cubicBezTo>
                  <a:cubicBezTo>
                    <a:pt x="453" y="1027"/>
                    <a:pt x="470" y="1032"/>
                    <a:pt x="486" y="1032"/>
                  </a:cubicBezTo>
                  <a:cubicBezTo>
                    <a:pt x="527" y="1032"/>
                    <a:pt x="562" y="1003"/>
                    <a:pt x="579" y="969"/>
                  </a:cubicBezTo>
                  <a:cubicBezTo>
                    <a:pt x="627" y="815"/>
                    <a:pt x="555" y="684"/>
                    <a:pt x="496" y="541"/>
                  </a:cubicBezTo>
                  <a:cubicBezTo>
                    <a:pt x="413" y="386"/>
                    <a:pt x="353" y="219"/>
                    <a:pt x="282" y="76"/>
                  </a:cubicBezTo>
                  <a:cubicBezTo>
                    <a:pt x="261" y="23"/>
                    <a:pt x="219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11092;p44">
              <a:extLst>
                <a:ext uri="{FF2B5EF4-FFF2-40B4-BE49-F238E27FC236}">
                  <a16:creationId xmlns:a16="http://schemas.microsoft.com/office/drawing/2014/main" id="{E23AE125-D6CA-6CB9-1042-5486711AC576}"/>
                </a:ext>
              </a:extLst>
            </p:cNvPr>
            <p:cNvSpPr/>
            <p:nvPr/>
          </p:nvSpPr>
          <p:spPr>
            <a:xfrm>
              <a:off x="3891025" y="1951650"/>
              <a:ext cx="14525" cy="21775"/>
            </a:xfrm>
            <a:custGeom>
              <a:avLst/>
              <a:gdLst/>
              <a:ahLst/>
              <a:cxnLst/>
              <a:rect l="l" t="t" r="r" b="b"/>
              <a:pathLst>
                <a:path w="581" h="871" extrusionOk="0">
                  <a:moveTo>
                    <a:pt x="121" y="1"/>
                  </a:moveTo>
                  <a:cubicBezTo>
                    <a:pt x="63" y="1"/>
                    <a:pt x="0" y="47"/>
                    <a:pt x="33" y="104"/>
                  </a:cubicBezTo>
                  <a:cubicBezTo>
                    <a:pt x="81" y="259"/>
                    <a:pt x="128" y="402"/>
                    <a:pt x="164" y="533"/>
                  </a:cubicBezTo>
                  <a:cubicBezTo>
                    <a:pt x="224" y="676"/>
                    <a:pt x="259" y="818"/>
                    <a:pt x="402" y="866"/>
                  </a:cubicBezTo>
                  <a:cubicBezTo>
                    <a:pt x="411" y="869"/>
                    <a:pt x="420" y="870"/>
                    <a:pt x="429" y="870"/>
                  </a:cubicBezTo>
                  <a:cubicBezTo>
                    <a:pt x="459" y="870"/>
                    <a:pt x="491" y="855"/>
                    <a:pt x="509" y="818"/>
                  </a:cubicBezTo>
                  <a:cubicBezTo>
                    <a:pt x="581" y="676"/>
                    <a:pt x="509" y="557"/>
                    <a:pt x="438" y="414"/>
                  </a:cubicBezTo>
                  <a:cubicBezTo>
                    <a:pt x="367" y="283"/>
                    <a:pt x="259" y="164"/>
                    <a:pt x="188" y="33"/>
                  </a:cubicBezTo>
                  <a:cubicBezTo>
                    <a:pt x="173" y="10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11093;p44">
              <a:extLst>
                <a:ext uri="{FF2B5EF4-FFF2-40B4-BE49-F238E27FC236}">
                  <a16:creationId xmlns:a16="http://schemas.microsoft.com/office/drawing/2014/main" id="{0FF3FB21-D66B-DC46-AD0B-27700A030474}"/>
                </a:ext>
              </a:extLst>
            </p:cNvPr>
            <p:cNvSpPr/>
            <p:nvPr/>
          </p:nvSpPr>
          <p:spPr>
            <a:xfrm>
              <a:off x="3930250" y="1949225"/>
              <a:ext cx="14000" cy="25650"/>
            </a:xfrm>
            <a:custGeom>
              <a:avLst/>
              <a:gdLst/>
              <a:ahLst/>
              <a:cxnLst/>
              <a:rect l="l" t="t" r="r" b="b"/>
              <a:pathLst>
                <a:path w="560" h="1026" extrusionOk="0">
                  <a:moveTo>
                    <a:pt x="157" y="1"/>
                  </a:moveTo>
                  <a:cubicBezTo>
                    <a:pt x="86" y="1"/>
                    <a:pt x="0" y="67"/>
                    <a:pt x="24" y="153"/>
                  </a:cubicBezTo>
                  <a:cubicBezTo>
                    <a:pt x="83" y="332"/>
                    <a:pt x="131" y="499"/>
                    <a:pt x="179" y="677"/>
                  </a:cubicBezTo>
                  <a:cubicBezTo>
                    <a:pt x="226" y="832"/>
                    <a:pt x="238" y="963"/>
                    <a:pt x="381" y="1023"/>
                  </a:cubicBezTo>
                  <a:cubicBezTo>
                    <a:pt x="390" y="1025"/>
                    <a:pt x="398" y="1026"/>
                    <a:pt x="406" y="1026"/>
                  </a:cubicBezTo>
                  <a:cubicBezTo>
                    <a:pt x="445" y="1026"/>
                    <a:pt x="478" y="1004"/>
                    <a:pt x="488" y="975"/>
                  </a:cubicBezTo>
                  <a:cubicBezTo>
                    <a:pt x="560" y="832"/>
                    <a:pt x="476" y="701"/>
                    <a:pt x="417" y="546"/>
                  </a:cubicBezTo>
                  <a:cubicBezTo>
                    <a:pt x="357" y="380"/>
                    <a:pt x="310" y="225"/>
                    <a:pt x="238" y="58"/>
                  </a:cubicBezTo>
                  <a:cubicBezTo>
                    <a:pt x="226" y="18"/>
                    <a:pt x="194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11094;p44">
              <a:extLst>
                <a:ext uri="{FF2B5EF4-FFF2-40B4-BE49-F238E27FC236}">
                  <a16:creationId xmlns:a16="http://schemas.microsoft.com/office/drawing/2014/main" id="{D9693E10-7A44-9C56-BDB9-682A2B7F1DA4}"/>
                </a:ext>
              </a:extLst>
            </p:cNvPr>
            <p:cNvSpPr/>
            <p:nvPr/>
          </p:nvSpPr>
          <p:spPr>
            <a:xfrm>
              <a:off x="3960525" y="1944875"/>
              <a:ext cx="14975" cy="31350"/>
            </a:xfrm>
            <a:custGeom>
              <a:avLst/>
              <a:gdLst/>
              <a:ahLst/>
              <a:cxnLst/>
              <a:rect l="l" t="t" r="r" b="b"/>
              <a:pathLst>
                <a:path w="599" h="1254" extrusionOk="0">
                  <a:moveTo>
                    <a:pt x="102" y="1"/>
                  </a:moveTo>
                  <a:cubicBezTo>
                    <a:pt x="48" y="1"/>
                    <a:pt x="1" y="55"/>
                    <a:pt x="39" y="125"/>
                  </a:cubicBezTo>
                  <a:cubicBezTo>
                    <a:pt x="146" y="316"/>
                    <a:pt x="206" y="518"/>
                    <a:pt x="242" y="732"/>
                  </a:cubicBezTo>
                  <a:cubicBezTo>
                    <a:pt x="277" y="899"/>
                    <a:pt x="266" y="1089"/>
                    <a:pt x="385" y="1232"/>
                  </a:cubicBezTo>
                  <a:cubicBezTo>
                    <a:pt x="399" y="1246"/>
                    <a:pt x="420" y="1253"/>
                    <a:pt x="442" y="1253"/>
                  </a:cubicBezTo>
                  <a:cubicBezTo>
                    <a:pt x="475" y="1253"/>
                    <a:pt x="508" y="1237"/>
                    <a:pt x="516" y="1209"/>
                  </a:cubicBezTo>
                  <a:cubicBezTo>
                    <a:pt x="599" y="1030"/>
                    <a:pt x="527" y="828"/>
                    <a:pt x="468" y="649"/>
                  </a:cubicBezTo>
                  <a:cubicBezTo>
                    <a:pt x="408" y="435"/>
                    <a:pt x="325" y="232"/>
                    <a:pt x="182" y="54"/>
                  </a:cubicBezTo>
                  <a:cubicBezTo>
                    <a:pt x="161" y="16"/>
                    <a:pt x="131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11095;p44">
              <a:extLst>
                <a:ext uri="{FF2B5EF4-FFF2-40B4-BE49-F238E27FC236}">
                  <a16:creationId xmlns:a16="http://schemas.microsoft.com/office/drawing/2014/main" id="{8F459B10-C398-6020-527D-7CC0C16A8C72}"/>
                </a:ext>
              </a:extLst>
            </p:cNvPr>
            <p:cNvSpPr/>
            <p:nvPr/>
          </p:nvSpPr>
          <p:spPr>
            <a:xfrm>
              <a:off x="4005125" y="1945750"/>
              <a:ext cx="14675" cy="24975"/>
            </a:xfrm>
            <a:custGeom>
              <a:avLst/>
              <a:gdLst/>
              <a:ahLst/>
              <a:cxnLst/>
              <a:rect l="l" t="t" r="r" b="b"/>
              <a:pathLst>
                <a:path w="587" h="999" extrusionOk="0">
                  <a:moveTo>
                    <a:pt x="185" y="0"/>
                  </a:moveTo>
                  <a:cubicBezTo>
                    <a:pt x="98" y="0"/>
                    <a:pt x="0" y="75"/>
                    <a:pt x="29" y="197"/>
                  </a:cubicBezTo>
                  <a:cubicBezTo>
                    <a:pt x="89" y="459"/>
                    <a:pt x="184" y="852"/>
                    <a:pt x="446" y="983"/>
                  </a:cubicBezTo>
                  <a:cubicBezTo>
                    <a:pt x="462" y="994"/>
                    <a:pt x="478" y="998"/>
                    <a:pt x="493" y="998"/>
                  </a:cubicBezTo>
                  <a:cubicBezTo>
                    <a:pt x="545" y="998"/>
                    <a:pt x="586" y="941"/>
                    <a:pt x="577" y="876"/>
                  </a:cubicBezTo>
                  <a:cubicBezTo>
                    <a:pt x="565" y="745"/>
                    <a:pt x="482" y="626"/>
                    <a:pt x="422" y="507"/>
                  </a:cubicBezTo>
                  <a:cubicBezTo>
                    <a:pt x="363" y="376"/>
                    <a:pt x="339" y="245"/>
                    <a:pt x="303" y="102"/>
                  </a:cubicBezTo>
                  <a:cubicBezTo>
                    <a:pt x="294" y="32"/>
                    <a:pt x="242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11096;p44">
              <a:extLst>
                <a:ext uri="{FF2B5EF4-FFF2-40B4-BE49-F238E27FC236}">
                  <a16:creationId xmlns:a16="http://schemas.microsoft.com/office/drawing/2014/main" id="{B5AAFDFA-C940-05C8-56F0-DB92864E22D8}"/>
                </a:ext>
              </a:extLst>
            </p:cNvPr>
            <p:cNvSpPr/>
            <p:nvPr/>
          </p:nvSpPr>
          <p:spPr>
            <a:xfrm>
              <a:off x="4047825" y="1943300"/>
              <a:ext cx="15500" cy="22875"/>
            </a:xfrm>
            <a:custGeom>
              <a:avLst/>
              <a:gdLst/>
              <a:ahLst/>
              <a:cxnLst/>
              <a:rect l="l" t="t" r="r" b="b"/>
              <a:pathLst>
                <a:path w="620" h="915" extrusionOk="0">
                  <a:moveTo>
                    <a:pt x="132" y="0"/>
                  </a:moveTo>
                  <a:cubicBezTo>
                    <a:pt x="72" y="0"/>
                    <a:pt x="0" y="53"/>
                    <a:pt x="24" y="117"/>
                  </a:cubicBezTo>
                  <a:cubicBezTo>
                    <a:pt x="83" y="259"/>
                    <a:pt x="167" y="414"/>
                    <a:pt x="238" y="557"/>
                  </a:cubicBezTo>
                  <a:cubicBezTo>
                    <a:pt x="310" y="688"/>
                    <a:pt x="369" y="831"/>
                    <a:pt x="524" y="902"/>
                  </a:cubicBezTo>
                  <a:cubicBezTo>
                    <a:pt x="538" y="911"/>
                    <a:pt x="551" y="915"/>
                    <a:pt x="562" y="915"/>
                  </a:cubicBezTo>
                  <a:cubicBezTo>
                    <a:pt x="599" y="915"/>
                    <a:pt x="619" y="876"/>
                    <a:pt x="619" y="831"/>
                  </a:cubicBezTo>
                  <a:cubicBezTo>
                    <a:pt x="595" y="676"/>
                    <a:pt x="500" y="581"/>
                    <a:pt x="429" y="462"/>
                  </a:cubicBezTo>
                  <a:cubicBezTo>
                    <a:pt x="345" y="319"/>
                    <a:pt x="286" y="188"/>
                    <a:pt x="203" y="45"/>
                  </a:cubicBezTo>
                  <a:cubicBezTo>
                    <a:pt x="191" y="13"/>
                    <a:pt x="163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11097;p44">
              <a:extLst>
                <a:ext uri="{FF2B5EF4-FFF2-40B4-BE49-F238E27FC236}">
                  <a16:creationId xmlns:a16="http://schemas.microsoft.com/office/drawing/2014/main" id="{008A71A0-D029-173C-4438-A0D65F499E29}"/>
                </a:ext>
              </a:extLst>
            </p:cNvPr>
            <p:cNvSpPr/>
            <p:nvPr/>
          </p:nvSpPr>
          <p:spPr>
            <a:xfrm>
              <a:off x="4077275" y="1935375"/>
              <a:ext cx="14325" cy="27950"/>
            </a:xfrm>
            <a:custGeom>
              <a:avLst/>
              <a:gdLst/>
              <a:ahLst/>
              <a:cxnLst/>
              <a:rect l="l" t="t" r="r" b="b"/>
              <a:pathLst>
                <a:path w="573" h="1118" extrusionOk="0">
                  <a:moveTo>
                    <a:pt x="184" y="1"/>
                  </a:moveTo>
                  <a:cubicBezTo>
                    <a:pt x="93" y="1"/>
                    <a:pt x="0" y="74"/>
                    <a:pt x="37" y="184"/>
                  </a:cubicBezTo>
                  <a:cubicBezTo>
                    <a:pt x="144" y="493"/>
                    <a:pt x="179" y="898"/>
                    <a:pt x="453" y="1100"/>
                  </a:cubicBezTo>
                  <a:cubicBezTo>
                    <a:pt x="469" y="1112"/>
                    <a:pt x="486" y="1117"/>
                    <a:pt x="503" y="1117"/>
                  </a:cubicBezTo>
                  <a:cubicBezTo>
                    <a:pt x="539" y="1117"/>
                    <a:pt x="572" y="1093"/>
                    <a:pt x="572" y="1053"/>
                  </a:cubicBezTo>
                  <a:cubicBezTo>
                    <a:pt x="525" y="731"/>
                    <a:pt x="429" y="410"/>
                    <a:pt x="322" y="100"/>
                  </a:cubicBezTo>
                  <a:cubicBezTo>
                    <a:pt x="299" y="31"/>
                    <a:pt x="242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11098;p44">
              <a:extLst>
                <a:ext uri="{FF2B5EF4-FFF2-40B4-BE49-F238E27FC236}">
                  <a16:creationId xmlns:a16="http://schemas.microsoft.com/office/drawing/2014/main" id="{12609E99-E9DF-FA44-DEF6-5A2426ADBF10}"/>
                </a:ext>
              </a:extLst>
            </p:cNvPr>
            <p:cNvSpPr/>
            <p:nvPr/>
          </p:nvSpPr>
          <p:spPr>
            <a:xfrm>
              <a:off x="4111900" y="1943575"/>
              <a:ext cx="15000" cy="24050"/>
            </a:xfrm>
            <a:custGeom>
              <a:avLst/>
              <a:gdLst/>
              <a:ahLst/>
              <a:cxnLst/>
              <a:rect l="l" t="t" r="r" b="b"/>
              <a:pathLst>
                <a:path w="600" h="962" extrusionOk="0">
                  <a:moveTo>
                    <a:pt x="40" y="1"/>
                  </a:moveTo>
                  <a:cubicBezTo>
                    <a:pt x="23" y="1"/>
                    <a:pt x="0" y="20"/>
                    <a:pt x="9" y="46"/>
                  </a:cubicBezTo>
                  <a:cubicBezTo>
                    <a:pt x="80" y="356"/>
                    <a:pt x="176" y="784"/>
                    <a:pt x="485" y="951"/>
                  </a:cubicBezTo>
                  <a:cubicBezTo>
                    <a:pt x="498" y="958"/>
                    <a:pt x="510" y="962"/>
                    <a:pt x="522" y="962"/>
                  </a:cubicBezTo>
                  <a:cubicBezTo>
                    <a:pt x="566" y="962"/>
                    <a:pt x="599" y="915"/>
                    <a:pt x="580" y="868"/>
                  </a:cubicBezTo>
                  <a:cubicBezTo>
                    <a:pt x="497" y="713"/>
                    <a:pt x="366" y="594"/>
                    <a:pt x="283" y="451"/>
                  </a:cubicBezTo>
                  <a:cubicBezTo>
                    <a:pt x="187" y="308"/>
                    <a:pt x="116" y="165"/>
                    <a:pt x="56" y="10"/>
                  </a:cubicBezTo>
                  <a:cubicBezTo>
                    <a:pt x="53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11099;p44">
              <a:extLst>
                <a:ext uri="{FF2B5EF4-FFF2-40B4-BE49-F238E27FC236}">
                  <a16:creationId xmlns:a16="http://schemas.microsoft.com/office/drawing/2014/main" id="{C9155489-ED7D-E49B-3F6F-C50240C1B3BE}"/>
                </a:ext>
              </a:extLst>
            </p:cNvPr>
            <p:cNvSpPr/>
            <p:nvPr/>
          </p:nvSpPr>
          <p:spPr>
            <a:xfrm>
              <a:off x="4136675" y="1939375"/>
              <a:ext cx="15950" cy="25600"/>
            </a:xfrm>
            <a:custGeom>
              <a:avLst/>
              <a:gdLst/>
              <a:ahLst/>
              <a:cxnLst/>
              <a:rect l="l" t="t" r="r" b="b"/>
              <a:pathLst>
                <a:path w="638" h="1024" extrusionOk="0">
                  <a:moveTo>
                    <a:pt x="179" y="1"/>
                  </a:moveTo>
                  <a:cubicBezTo>
                    <a:pt x="91" y="1"/>
                    <a:pt x="1" y="70"/>
                    <a:pt x="30" y="178"/>
                  </a:cubicBezTo>
                  <a:cubicBezTo>
                    <a:pt x="66" y="357"/>
                    <a:pt x="113" y="536"/>
                    <a:pt x="197" y="702"/>
                  </a:cubicBezTo>
                  <a:cubicBezTo>
                    <a:pt x="256" y="845"/>
                    <a:pt x="316" y="1012"/>
                    <a:pt x="494" y="1024"/>
                  </a:cubicBezTo>
                  <a:cubicBezTo>
                    <a:pt x="530" y="1024"/>
                    <a:pt x="566" y="1000"/>
                    <a:pt x="578" y="976"/>
                  </a:cubicBezTo>
                  <a:cubicBezTo>
                    <a:pt x="637" y="821"/>
                    <a:pt x="530" y="702"/>
                    <a:pt x="470" y="571"/>
                  </a:cubicBezTo>
                  <a:cubicBezTo>
                    <a:pt x="399" y="416"/>
                    <a:pt x="351" y="250"/>
                    <a:pt x="316" y="95"/>
                  </a:cubicBezTo>
                  <a:cubicBezTo>
                    <a:pt x="292" y="30"/>
                    <a:pt x="236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11100;p44">
              <a:extLst>
                <a:ext uri="{FF2B5EF4-FFF2-40B4-BE49-F238E27FC236}">
                  <a16:creationId xmlns:a16="http://schemas.microsoft.com/office/drawing/2014/main" id="{B74743DE-D9C7-A25E-542C-608F01BB2E56}"/>
                </a:ext>
              </a:extLst>
            </p:cNvPr>
            <p:cNvSpPr/>
            <p:nvPr/>
          </p:nvSpPr>
          <p:spPr>
            <a:xfrm>
              <a:off x="4163175" y="1933375"/>
              <a:ext cx="14750" cy="29450"/>
            </a:xfrm>
            <a:custGeom>
              <a:avLst/>
              <a:gdLst/>
              <a:ahLst/>
              <a:cxnLst/>
              <a:rect l="l" t="t" r="r" b="b"/>
              <a:pathLst>
                <a:path w="590" h="1178" extrusionOk="0">
                  <a:moveTo>
                    <a:pt x="87" y="1"/>
                  </a:moveTo>
                  <a:cubicBezTo>
                    <a:pt x="43" y="1"/>
                    <a:pt x="1" y="43"/>
                    <a:pt x="18" y="85"/>
                  </a:cubicBezTo>
                  <a:cubicBezTo>
                    <a:pt x="53" y="287"/>
                    <a:pt x="89" y="478"/>
                    <a:pt x="137" y="692"/>
                  </a:cubicBezTo>
                  <a:cubicBezTo>
                    <a:pt x="172" y="871"/>
                    <a:pt x="220" y="1073"/>
                    <a:pt x="399" y="1168"/>
                  </a:cubicBezTo>
                  <a:cubicBezTo>
                    <a:pt x="414" y="1175"/>
                    <a:pt x="429" y="1178"/>
                    <a:pt x="444" y="1178"/>
                  </a:cubicBezTo>
                  <a:cubicBezTo>
                    <a:pt x="487" y="1178"/>
                    <a:pt x="524" y="1153"/>
                    <a:pt x="542" y="1109"/>
                  </a:cubicBezTo>
                  <a:cubicBezTo>
                    <a:pt x="589" y="918"/>
                    <a:pt x="482" y="740"/>
                    <a:pt x="399" y="573"/>
                  </a:cubicBezTo>
                  <a:cubicBezTo>
                    <a:pt x="315" y="395"/>
                    <a:pt x="220" y="216"/>
                    <a:pt x="137" y="25"/>
                  </a:cubicBezTo>
                  <a:cubicBezTo>
                    <a:pt x="123" y="8"/>
                    <a:pt x="105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11101;p44">
              <a:extLst>
                <a:ext uri="{FF2B5EF4-FFF2-40B4-BE49-F238E27FC236}">
                  <a16:creationId xmlns:a16="http://schemas.microsoft.com/office/drawing/2014/main" id="{0DEDC792-8475-2032-37AC-CF8637E00FAD}"/>
                </a:ext>
              </a:extLst>
            </p:cNvPr>
            <p:cNvSpPr/>
            <p:nvPr/>
          </p:nvSpPr>
          <p:spPr>
            <a:xfrm>
              <a:off x="4191825" y="1930700"/>
              <a:ext cx="19725" cy="31750"/>
            </a:xfrm>
            <a:custGeom>
              <a:avLst/>
              <a:gdLst/>
              <a:ahLst/>
              <a:cxnLst/>
              <a:rect l="l" t="t" r="r" b="b"/>
              <a:pathLst>
                <a:path w="789" h="1270" extrusionOk="0">
                  <a:moveTo>
                    <a:pt x="149" y="0"/>
                  </a:moveTo>
                  <a:cubicBezTo>
                    <a:pt x="54" y="0"/>
                    <a:pt x="1" y="148"/>
                    <a:pt x="98" y="216"/>
                  </a:cubicBezTo>
                  <a:cubicBezTo>
                    <a:pt x="277" y="335"/>
                    <a:pt x="324" y="585"/>
                    <a:pt x="396" y="787"/>
                  </a:cubicBezTo>
                  <a:cubicBezTo>
                    <a:pt x="455" y="930"/>
                    <a:pt x="503" y="1180"/>
                    <a:pt x="658" y="1264"/>
                  </a:cubicBezTo>
                  <a:cubicBezTo>
                    <a:pt x="669" y="1267"/>
                    <a:pt x="684" y="1270"/>
                    <a:pt x="700" y="1270"/>
                  </a:cubicBezTo>
                  <a:cubicBezTo>
                    <a:pt x="737" y="1270"/>
                    <a:pt x="777" y="1257"/>
                    <a:pt x="777" y="1216"/>
                  </a:cubicBezTo>
                  <a:cubicBezTo>
                    <a:pt x="789" y="1085"/>
                    <a:pt x="741" y="1025"/>
                    <a:pt x="681" y="894"/>
                  </a:cubicBezTo>
                  <a:cubicBezTo>
                    <a:pt x="634" y="763"/>
                    <a:pt x="598" y="644"/>
                    <a:pt x="550" y="513"/>
                  </a:cubicBezTo>
                  <a:cubicBezTo>
                    <a:pt x="479" y="323"/>
                    <a:pt x="384" y="144"/>
                    <a:pt x="217" y="25"/>
                  </a:cubicBezTo>
                  <a:cubicBezTo>
                    <a:pt x="193" y="8"/>
                    <a:pt x="170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11102;p44">
              <a:extLst>
                <a:ext uri="{FF2B5EF4-FFF2-40B4-BE49-F238E27FC236}">
                  <a16:creationId xmlns:a16="http://schemas.microsoft.com/office/drawing/2014/main" id="{BF6CF61A-1418-8E7F-E72D-C061A31EE4D4}"/>
                </a:ext>
              </a:extLst>
            </p:cNvPr>
            <p:cNvSpPr/>
            <p:nvPr/>
          </p:nvSpPr>
          <p:spPr>
            <a:xfrm>
              <a:off x="4235925" y="1938125"/>
              <a:ext cx="15800" cy="23225"/>
            </a:xfrm>
            <a:custGeom>
              <a:avLst/>
              <a:gdLst/>
              <a:ahLst/>
              <a:cxnLst/>
              <a:rect l="l" t="t" r="r" b="b"/>
              <a:pathLst>
                <a:path w="632" h="929" extrusionOk="0">
                  <a:moveTo>
                    <a:pt x="116" y="1"/>
                  </a:moveTo>
                  <a:cubicBezTo>
                    <a:pt x="59" y="1"/>
                    <a:pt x="1" y="70"/>
                    <a:pt x="37" y="133"/>
                  </a:cubicBezTo>
                  <a:cubicBezTo>
                    <a:pt x="120" y="264"/>
                    <a:pt x="179" y="407"/>
                    <a:pt x="239" y="574"/>
                  </a:cubicBezTo>
                  <a:cubicBezTo>
                    <a:pt x="287" y="693"/>
                    <a:pt x="322" y="859"/>
                    <a:pt x="441" y="919"/>
                  </a:cubicBezTo>
                  <a:cubicBezTo>
                    <a:pt x="457" y="925"/>
                    <a:pt x="471" y="928"/>
                    <a:pt x="483" y="928"/>
                  </a:cubicBezTo>
                  <a:cubicBezTo>
                    <a:pt x="519" y="928"/>
                    <a:pt x="546" y="904"/>
                    <a:pt x="572" y="859"/>
                  </a:cubicBezTo>
                  <a:cubicBezTo>
                    <a:pt x="632" y="728"/>
                    <a:pt x="513" y="550"/>
                    <a:pt x="441" y="431"/>
                  </a:cubicBezTo>
                  <a:cubicBezTo>
                    <a:pt x="358" y="276"/>
                    <a:pt x="275" y="145"/>
                    <a:pt x="168" y="26"/>
                  </a:cubicBezTo>
                  <a:cubicBezTo>
                    <a:pt x="153" y="8"/>
                    <a:pt x="13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11103;p44">
              <a:extLst>
                <a:ext uri="{FF2B5EF4-FFF2-40B4-BE49-F238E27FC236}">
                  <a16:creationId xmlns:a16="http://schemas.microsoft.com/office/drawing/2014/main" id="{684C28D6-D238-1DB7-41F1-821C09243FF7}"/>
                </a:ext>
              </a:extLst>
            </p:cNvPr>
            <p:cNvSpPr/>
            <p:nvPr/>
          </p:nvSpPr>
          <p:spPr>
            <a:xfrm>
              <a:off x="4290700" y="19387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3" y="1"/>
                  </a:moveTo>
                  <a:cubicBezTo>
                    <a:pt x="1" y="1"/>
                    <a:pt x="1" y="25"/>
                    <a:pt x="13" y="25"/>
                  </a:cubicBezTo>
                  <a:cubicBezTo>
                    <a:pt x="24" y="25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11104;p44">
              <a:extLst>
                <a:ext uri="{FF2B5EF4-FFF2-40B4-BE49-F238E27FC236}">
                  <a16:creationId xmlns:a16="http://schemas.microsoft.com/office/drawing/2014/main" id="{6BCFE6EF-9D43-E76A-F3F8-16D478A2BB20}"/>
                </a:ext>
              </a:extLst>
            </p:cNvPr>
            <p:cNvSpPr/>
            <p:nvPr/>
          </p:nvSpPr>
          <p:spPr>
            <a:xfrm>
              <a:off x="4282075" y="1934925"/>
              <a:ext cx="17275" cy="24700"/>
            </a:xfrm>
            <a:custGeom>
              <a:avLst/>
              <a:gdLst/>
              <a:ahLst/>
              <a:cxnLst/>
              <a:rect l="l" t="t" r="r" b="b"/>
              <a:pathLst>
                <a:path w="691" h="988" extrusionOk="0">
                  <a:moveTo>
                    <a:pt x="160" y="1"/>
                  </a:moveTo>
                  <a:cubicBezTo>
                    <a:pt x="116" y="1"/>
                    <a:pt x="68" y="28"/>
                    <a:pt x="48" y="83"/>
                  </a:cubicBezTo>
                  <a:cubicBezTo>
                    <a:pt x="0" y="261"/>
                    <a:pt x="96" y="452"/>
                    <a:pt x="167" y="618"/>
                  </a:cubicBezTo>
                  <a:cubicBezTo>
                    <a:pt x="238" y="761"/>
                    <a:pt x="334" y="975"/>
                    <a:pt x="524" y="987"/>
                  </a:cubicBezTo>
                  <a:cubicBezTo>
                    <a:pt x="572" y="987"/>
                    <a:pt x="631" y="940"/>
                    <a:pt x="643" y="892"/>
                  </a:cubicBezTo>
                  <a:cubicBezTo>
                    <a:pt x="691" y="725"/>
                    <a:pt x="560" y="594"/>
                    <a:pt x="477" y="464"/>
                  </a:cubicBezTo>
                  <a:cubicBezTo>
                    <a:pt x="428" y="387"/>
                    <a:pt x="392" y="295"/>
                    <a:pt x="349" y="208"/>
                  </a:cubicBezTo>
                  <a:lnTo>
                    <a:pt x="349" y="208"/>
                  </a:lnTo>
                  <a:cubicBezTo>
                    <a:pt x="363" y="211"/>
                    <a:pt x="375" y="213"/>
                    <a:pt x="381" y="213"/>
                  </a:cubicBezTo>
                  <a:cubicBezTo>
                    <a:pt x="383" y="214"/>
                    <a:pt x="385" y="214"/>
                    <a:pt x="387" y="214"/>
                  </a:cubicBezTo>
                  <a:cubicBezTo>
                    <a:pt x="419" y="214"/>
                    <a:pt x="438" y="118"/>
                    <a:pt x="381" y="106"/>
                  </a:cubicBezTo>
                  <a:cubicBezTo>
                    <a:pt x="357" y="106"/>
                    <a:pt x="311" y="101"/>
                    <a:pt x="276" y="82"/>
                  </a:cubicBezTo>
                  <a:lnTo>
                    <a:pt x="276" y="82"/>
                  </a:lnTo>
                  <a:cubicBezTo>
                    <a:pt x="264" y="66"/>
                    <a:pt x="252" y="50"/>
                    <a:pt x="238" y="35"/>
                  </a:cubicBezTo>
                  <a:lnTo>
                    <a:pt x="238" y="47"/>
                  </a:lnTo>
                  <a:cubicBezTo>
                    <a:pt x="223" y="16"/>
                    <a:pt x="193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11105;p44">
              <a:extLst>
                <a:ext uri="{FF2B5EF4-FFF2-40B4-BE49-F238E27FC236}">
                  <a16:creationId xmlns:a16="http://schemas.microsoft.com/office/drawing/2014/main" id="{2E57E7C9-83CC-E1C0-D334-B0DB1AE2398C}"/>
                </a:ext>
              </a:extLst>
            </p:cNvPr>
            <p:cNvSpPr/>
            <p:nvPr/>
          </p:nvSpPr>
          <p:spPr>
            <a:xfrm>
              <a:off x="4311650" y="1930150"/>
              <a:ext cx="26350" cy="39225"/>
            </a:xfrm>
            <a:custGeom>
              <a:avLst/>
              <a:gdLst/>
              <a:ahLst/>
              <a:cxnLst/>
              <a:rect l="l" t="t" r="r" b="b"/>
              <a:pathLst>
                <a:path w="1054" h="1569" extrusionOk="0">
                  <a:moveTo>
                    <a:pt x="261" y="1"/>
                  </a:moveTo>
                  <a:cubicBezTo>
                    <a:pt x="132" y="1"/>
                    <a:pt x="1" y="138"/>
                    <a:pt x="91" y="285"/>
                  </a:cubicBezTo>
                  <a:cubicBezTo>
                    <a:pt x="341" y="702"/>
                    <a:pt x="425" y="1381"/>
                    <a:pt x="925" y="1559"/>
                  </a:cubicBezTo>
                  <a:cubicBezTo>
                    <a:pt x="938" y="1566"/>
                    <a:pt x="950" y="1569"/>
                    <a:pt x="962" y="1569"/>
                  </a:cubicBezTo>
                  <a:cubicBezTo>
                    <a:pt x="1015" y="1569"/>
                    <a:pt x="1054" y="1509"/>
                    <a:pt x="1044" y="1440"/>
                  </a:cubicBezTo>
                  <a:cubicBezTo>
                    <a:pt x="960" y="1202"/>
                    <a:pt x="829" y="1000"/>
                    <a:pt x="722" y="774"/>
                  </a:cubicBezTo>
                  <a:cubicBezTo>
                    <a:pt x="627" y="535"/>
                    <a:pt x="544" y="297"/>
                    <a:pt x="413" y="95"/>
                  </a:cubicBezTo>
                  <a:cubicBezTo>
                    <a:pt x="376" y="28"/>
                    <a:pt x="318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11106;p44">
              <a:extLst>
                <a:ext uri="{FF2B5EF4-FFF2-40B4-BE49-F238E27FC236}">
                  <a16:creationId xmlns:a16="http://schemas.microsoft.com/office/drawing/2014/main" id="{4E0BC4CF-366E-53A9-219F-83661ED38A1A}"/>
                </a:ext>
              </a:extLst>
            </p:cNvPr>
            <p:cNvSpPr/>
            <p:nvPr/>
          </p:nvSpPr>
          <p:spPr>
            <a:xfrm>
              <a:off x="4358075" y="1931550"/>
              <a:ext cx="21350" cy="25625"/>
            </a:xfrm>
            <a:custGeom>
              <a:avLst/>
              <a:gdLst/>
              <a:ahLst/>
              <a:cxnLst/>
              <a:rect l="l" t="t" r="r" b="b"/>
              <a:pathLst>
                <a:path w="854" h="1025" extrusionOk="0">
                  <a:moveTo>
                    <a:pt x="294" y="0"/>
                  </a:moveTo>
                  <a:cubicBezTo>
                    <a:pt x="147" y="0"/>
                    <a:pt x="0" y="151"/>
                    <a:pt x="104" y="289"/>
                  </a:cubicBezTo>
                  <a:cubicBezTo>
                    <a:pt x="282" y="527"/>
                    <a:pt x="401" y="837"/>
                    <a:pt x="651" y="1015"/>
                  </a:cubicBezTo>
                  <a:cubicBezTo>
                    <a:pt x="664" y="1021"/>
                    <a:pt x="677" y="1024"/>
                    <a:pt x="692" y="1024"/>
                  </a:cubicBezTo>
                  <a:cubicBezTo>
                    <a:pt x="733" y="1024"/>
                    <a:pt x="776" y="1000"/>
                    <a:pt x="794" y="956"/>
                  </a:cubicBezTo>
                  <a:cubicBezTo>
                    <a:pt x="854" y="634"/>
                    <a:pt x="627" y="337"/>
                    <a:pt x="449" y="75"/>
                  </a:cubicBezTo>
                  <a:cubicBezTo>
                    <a:pt x="406" y="22"/>
                    <a:pt x="350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11107;p44">
              <a:extLst>
                <a:ext uri="{FF2B5EF4-FFF2-40B4-BE49-F238E27FC236}">
                  <a16:creationId xmlns:a16="http://schemas.microsoft.com/office/drawing/2014/main" id="{3D188706-3E26-BFCF-80A4-5A72D6025E38}"/>
                </a:ext>
              </a:extLst>
            </p:cNvPr>
            <p:cNvSpPr/>
            <p:nvPr/>
          </p:nvSpPr>
          <p:spPr>
            <a:xfrm>
              <a:off x="4401550" y="1923925"/>
              <a:ext cx="21325" cy="33775"/>
            </a:xfrm>
            <a:custGeom>
              <a:avLst/>
              <a:gdLst/>
              <a:ahLst/>
              <a:cxnLst/>
              <a:rect l="l" t="t" r="r" b="b"/>
              <a:pathLst>
                <a:path w="853" h="1351" extrusionOk="0">
                  <a:moveTo>
                    <a:pt x="159" y="0"/>
                  </a:moveTo>
                  <a:cubicBezTo>
                    <a:pt x="82" y="0"/>
                    <a:pt x="0" y="63"/>
                    <a:pt x="31" y="142"/>
                  </a:cubicBezTo>
                  <a:cubicBezTo>
                    <a:pt x="127" y="380"/>
                    <a:pt x="198" y="618"/>
                    <a:pt x="317" y="844"/>
                  </a:cubicBezTo>
                  <a:cubicBezTo>
                    <a:pt x="401" y="1023"/>
                    <a:pt x="508" y="1296"/>
                    <a:pt x="722" y="1344"/>
                  </a:cubicBezTo>
                  <a:cubicBezTo>
                    <a:pt x="733" y="1348"/>
                    <a:pt x="743" y="1350"/>
                    <a:pt x="754" y="1350"/>
                  </a:cubicBezTo>
                  <a:cubicBezTo>
                    <a:pt x="805" y="1350"/>
                    <a:pt x="853" y="1308"/>
                    <a:pt x="853" y="1249"/>
                  </a:cubicBezTo>
                  <a:cubicBezTo>
                    <a:pt x="853" y="1046"/>
                    <a:pt x="662" y="868"/>
                    <a:pt x="567" y="701"/>
                  </a:cubicBezTo>
                  <a:cubicBezTo>
                    <a:pt x="448" y="487"/>
                    <a:pt x="365" y="261"/>
                    <a:pt x="258" y="58"/>
                  </a:cubicBezTo>
                  <a:cubicBezTo>
                    <a:pt x="237" y="17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11108;p44">
              <a:extLst>
                <a:ext uri="{FF2B5EF4-FFF2-40B4-BE49-F238E27FC236}">
                  <a16:creationId xmlns:a16="http://schemas.microsoft.com/office/drawing/2014/main" id="{0671CBE2-9F2B-2D77-D5F9-B1F3BF1226B8}"/>
                </a:ext>
              </a:extLst>
            </p:cNvPr>
            <p:cNvSpPr/>
            <p:nvPr/>
          </p:nvSpPr>
          <p:spPr>
            <a:xfrm>
              <a:off x="4438600" y="1929000"/>
              <a:ext cx="21425" cy="33975"/>
            </a:xfrm>
            <a:custGeom>
              <a:avLst/>
              <a:gdLst/>
              <a:ahLst/>
              <a:cxnLst/>
              <a:rect l="l" t="t" r="r" b="b"/>
              <a:pathLst>
                <a:path w="857" h="1359" extrusionOk="0">
                  <a:moveTo>
                    <a:pt x="176" y="0"/>
                  </a:moveTo>
                  <a:cubicBezTo>
                    <a:pt x="91" y="0"/>
                    <a:pt x="1" y="95"/>
                    <a:pt x="50" y="200"/>
                  </a:cubicBezTo>
                  <a:cubicBezTo>
                    <a:pt x="240" y="570"/>
                    <a:pt x="359" y="1070"/>
                    <a:pt x="704" y="1343"/>
                  </a:cubicBezTo>
                  <a:cubicBezTo>
                    <a:pt x="718" y="1354"/>
                    <a:pt x="734" y="1359"/>
                    <a:pt x="749" y="1359"/>
                  </a:cubicBezTo>
                  <a:cubicBezTo>
                    <a:pt x="802" y="1359"/>
                    <a:pt x="857" y="1306"/>
                    <a:pt x="847" y="1260"/>
                  </a:cubicBezTo>
                  <a:cubicBezTo>
                    <a:pt x="800" y="831"/>
                    <a:pt x="502" y="427"/>
                    <a:pt x="276" y="69"/>
                  </a:cubicBezTo>
                  <a:cubicBezTo>
                    <a:pt x="253" y="20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11109;p44">
              <a:extLst>
                <a:ext uri="{FF2B5EF4-FFF2-40B4-BE49-F238E27FC236}">
                  <a16:creationId xmlns:a16="http://schemas.microsoft.com/office/drawing/2014/main" id="{6FDA927F-09C8-3A96-E094-F6FD1A805A2C}"/>
                </a:ext>
              </a:extLst>
            </p:cNvPr>
            <p:cNvSpPr/>
            <p:nvPr/>
          </p:nvSpPr>
          <p:spPr>
            <a:xfrm>
              <a:off x="4471675" y="1929000"/>
              <a:ext cx="17175" cy="45450"/>
            </a:xfrm>
            <a:custGeom>
              <a:avLst/>
              <a:gdLst/>
              <a:ahLst/>
              <a:cxnLst/>
              <a:rect l="l" t="t" r="r" b="b"/>
              <a:pathLst>
                <a:path w="687" h="1818" extrusionOk="0">
                  <a:moveTo>
                    <a:pt x="23" y="0"/>
                  </a:moveTo>
                  <a:cubicBezTo>
                    <a:pt x="13" y="0"/>
                    <a:pt x="1" y="13"/>
                    <a:pt x="1" y="34"/>
                  </a:cubicBezTo>
                  <a:cubicBezTo>
                    <a:pt x="203" y="593"/>
                    <a:pt x="251" y="1272"/>
                    <a:pt x="548" y="1784"/>
                  </a:cubicBezTo>
                  <a:cubicBezTo>
                    <a:pt x="558" y="1807"/>
                    <a:pt x="581" y="1818"/>
                    <a:pt x="606" y="1818"/>
                  </a:cubicBezTo>
                  <a:cubicBezTo>
                    <a:pt x="645" y="1818"/>
                    <a:pt x="687" y="1792"/>
                    <a:pt x="679" y="1748"/>
                  </a:cubicBezTo>
                  <a:cubicBezTo>
                    <a:pt x="667" y="1153"/>
                    <a:pt x="358" y="510"/>
                    <a:pt x="36" y="22"/>
                  </a:cubicBezTo>
                  <a:cubicBezTo>
                    <a:pt x="36" y="7"/>
                    <a:pt x="30" y="0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11110;p44">
              <a:extLst>
                <a:ext uri="{FF2B5EF4-FFF2-40B4-BE49-F238E27FC236}">
                  <a16:creationId xmlns:a16="http://schemas.microsoft.com/office/drawing/2014/main" id="{B3100822-16CB-3EC3-93F0-430E81252785}"/>
                </a:ext>
              </a:extLst>
            </p:cNvPr>
            <p:cNvSpPr/>
            <p:nvPr/>
          </p:nvSpPr>
          <p:spPr>
            <a:xfrm>
              <a:off x="4492500" y="1928200"/>
              <a:ext cx="32050" cy="73200"/>
            </a:xfrm>
            <a:custGeom>
              <a:avLst/>
              <a:gdLst/>
              <a:ahLst/>
              <a:cxnLst/>
              <a:rect l="l" t="t" r="r" b="b"/>
              <a:pathLst>
                <a:path w="1282" h="2928" extrusionOk="0">
                  <a:moveTo>
                    <a:pt x="169" y="0"/>
                  </a:moveTo>
                  <a:cubicBezTo>
                    <a:pt x="84" y="0"/>
                    <a:pt x="1" y="111"/>
                    <a:pt x="84" y="185"/>
                  </a:cubicBezTo>
                  <a:cubicBezTo>
                    <a:pt x="846" y="863"/>
                    <a:pt x="513" y="2114"/>
                    <a:pt x="1108" y="2888"/>
                  </a:cubicBezTo>
                  <a:cubicBezTo>
                    <a:pt x="1129" y="2913"/>
                    <a:pt x="1164" y="2928"/>
                    <a:pt x="1197" y="2928"/>
                  </a:cubicBezTo>
                  <a:cubicBezTo>
                    <a:pt x="1242" y="2928"/>
                    <a:pt x="1282" y="2901"/>
                    <a:pt x="1275" y="2840"/>
                  </a:cubicBezTo>
                  <a:cubicBezTo>
                    <a:pt x="1215" y="2328"/>
                    <a:pt x="1049" y="1768"/>
                    <a:pt x="894" y="1268"/>
                  </a:cubicBezTo>
                  <a:cubicBezTo>
                    <a:pt x="751" y="840"/>
                    <a:pt x="573" y="340"/>
                    <a:pt x="239" y="30"/>
                  </a:cubicBezTo>
                  <a:cubicBezTo>
                    <a:pt x="218" y="9"/>
                    <a:pt x="194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11111;p44">
              <a:extLst>
                <a:ext uri="{FF2B5EF4-FFF2-40B4-BE49-F238E27FC236}">
                  <a16:creationId xmlns:a16="http://schemas.microsoft.com/office/drawing/2014/main" id="{C34AC51E-9C8D-62FF-F492-54B4523A25BB}"/>
                </a:ext>
              </a:extLst>
            </p:cNvPr>
            <p:cNvSpPr/>
            <p:nvPr/>
          </p:nvSpPr>
          <p:spPr>
            <a:xfrm>
              <a:off x="4519725" y="1920525"/>
              <a:ext cx="19850" cy="52875"/>
            </a:xfrm>
            <a:custGeom>
              <a:avLst/>
              <a:gdLst/>
              <a:ahLst/>
              <a:cxnLst/>
              <a:rect l="l" t="t" r="r" b="b"/>
              <a:pathLst>
                <a:path w="794" h="2115" extrusionOk="0">
                  <a:moveTo>
                    <a:pt x="40" y="1"/>
                  </a:moveTo>
                  <a:cubicBezTo>
                    <a:pt x="19" y="1"/>
                    <a:pt x="0" y="18"/>
                    <a:pt x="7" y="39"/>
                  </a:cubicBezTo>
                  <a:cubicBezTo>
                    <a:pt x="115" y="397"/>
                    <a:pt x="222" y="766"/>
                    <a:pt x="317" y="1135"/>
                  </a:cubicBezTo>
                  <a:cubicBezTo>
                    <a:pt x="412" y="1456"/>
                    <a:pt x="496" y="1825"/>
                    <a:pt x="710" y="2099"/>
                  </a:cubicBezTo>
                  <a:cubicBezTo>
                    <a:pt x="719" y="2108"/>
                    <a:pt x="734" y="2114"/>
                    <a:pt x="748" y="2114"/>
                  </a:cubicBezTo>
                  <a:cubicBezTo>
                    <a:pt x="771" y="2114"/>
                    <a:pt x="793" y="2100"/>
                    <a:pt x="793" y="2063"/>
                  </a:cubicBezTo>
                  <a:cubicBezTo>
                    <a:pt x="769" y="1730"/>
                    <a:pt x="603" y="1397"/>
                    <a:pt x="484" y="1087"/>
                  </a:cubicBezTo>
                  <a:cubicBezTo>
                    <a:pt x="353" y="730"/>
                    <a:pt x="210" y="373"/>
                    <a:pt x="79" y="27"/>
                  </a:cubicBezTo>
                  <a:cubicBezTo>
                    <a:pt x="69" y="8"/>
                    <a:pt x="54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11112;p44">
              <a:extLst>
                <a:ext uri="{FF2B5EF4-FFF2-40B4-BE49-F238E27FC236}">
                  <a16:creationId xmlns:a16="http://schemas.microsoft.com/office/drawing/2014/main" id="{2491D56C-42F2-6519-B55E-C47AAAA1CFD5}"/>
                </a:ext>
              </a:extLst>
            </p:cNvPr>
            <p:cNvSpPr/>
            <p:nvPr/>
          </p:nvSpPr>
          <p:spPr>
            <a:xfrm>
              <a:off x="4542375" y="1983850"/>
              <a:ext cx="20325" cy="42725"/>
            </a:xfrm>
            <a:custGeom>
              <a:avLst/>
              <a:gdLst/>
              <a:ahLst/>
              <a:cxnLst/>
              <a:rect l="l" t="t" r="r" b="b"/>
              <a:pathLst>
                <a:path w="813" h="1709" extrusionOk="0">
                  <a:moveTo>
                    <a:pt x="80" y="1"/>
                  </a:moveTo>
                  <a:cubicBezTo>
                    <a:pt x="38" y="1"/>
                    <a:pt x="1" y="28"/>
                    <a:pt x="6" y="90"/>
                  </a:cubicBezTo>
                  <a:cubicBezTo>
                    <a:pt x="42" y="364"/>
                    <a:pt x="125" y="638"/>
                    <a:pt x="268" y="900"/>
                  </a:cubicBezTo>
                  <a:cubicBezTo>
                    <a:pt x="387" y="1150"/>
                    <a:pt x="518" y="1483"/>
                    <a:pt x="697" y="1697"/>
                  </a:cubicBezTo>
                  <a:cubicBezTo>
                    <a:pt x="704" y="1705"/>
                    <a:pt x="719" y="1709"/>
                    <a:pt x="735" y="1709"/>
                  </a:cubicBezTo>
                  <a:cubicBezTo>
                    <a:pt x="770" y="1709"/>
                    <a:pt x="812" y="1690"/>
                    <a:pt x="804" y="1650"/>
                  </a:cubicBezTo>
                  <a:cubicBezTo>
                    <a:pt x="768" y="1424"/>
                    <a:pt x="637" y="1233"/>
                    <a:pt x="530" y="1031"/>
                  </a:cubicBezTo>
                  <a:cubicBezTo>
                    <a:pt x="363" y="733"/>
                    <a:pt x="233" y="423"/>
                    <a:pt x="185" y="90"/>
                  </a:cubicBezTo>
                  <a:cubicBezTo>
                    <a:pt x="179" y="34"/>
                    <a:pt x="126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11113;p44">
              <a:extLst>
                <a:ext uri="{FF2B5EF4-FFF2-40B4-BE49-F238E27FC236}">
                  <a16:creationId xmlns:a16="http://schemas.microsoft.com/office/drawing/2014/main" id="{116B70BF-ABE4-9ED7-74C3-180B63C18B53}"/>
                </a:ext>
              </a:extLst>
            </p:cNvPr>
            <p:cNvSpPr/>
            <p:nvPr/>
          </p:nvSpPr>
          <p:spPr>
            <a:xfrm>
              <a:off x="4551825" y="1937075"/>
              <a:ext cx="37950" cy="78825"/>
            </a:xfrm>
            <a:custGeom>
              <a:avLst/>
              <a:gdLst/>
              <a:ahLst/>
              <a:cxnLst/>
              <a:rect l="l" t="t" r="r" b="b"/>
              <a:pathLst>
                <a:path w="1518" h="3153" extrusionOk="0">
                  <a:moveTo>
                    <a:pt x="99" y="1"/>
                  </a:moveTo>
                  <a:cubicBezTo>
                    <a:pt x="47" y="1"/>
                    <a:pt x="0" y="50"/>
                    <a:pt x="33" y="116"/>
                  </a:cubicBezTo>
                  <a:cubicBezTo>
                    <a:pt x="509" y="1080"/>
                    <a:pt x="712" y="2282"/>
                    <a:pt x="1402" y="3128"/>
                  </a:cubicBezTo>
                  <a:cubicBezTo>
                    <a:pt x="1416" y="3145"/>
                    <a:pt x="1432" y="3153"/>
                    <a:pt x="1448" y="3153"/>
                  </a:cubicBezTo>
                  <a:cubicBezTo>
                    <a:pt x="1485" y="3153"/>
                    <a:pt x="1518" y="3110"/>
                    <a:pt x="1509" y="3068"/>
                  </a:cubicBezTo>
                  <a:cubicBezTo>
                    <a:pt x="1271" y="2044"/>
                    <a:pt x="747" y="925"/>
                    <a:pt x="164" y="32"/>
                  </a:cubicBezTo>
                  <a:cubicBezTo>
                    <a:pt x="146" y="10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11114;p44">
              <a:extLst>
                <a:ext uri="{FF2B5EF4-FFF2-40B4-BE49-F238E27FC236}">
                  <a16:creationId xmlns:a16="http://schemas.microsoft.com/office/drawing/2014/main" id="{FA65427B-A1E9-B314-9D99-06284FAF96DC}"/>
                </a:ext>
              </a:extLst>
            </p:cNvPr>
            <p:cNvSpPr/>
            <p:nvPr/>
          </p:nvSpPr>
          <p:spPr>
            <a:xfrm>
              <a:off x="4576450" y="1937225"/>
              <a:ext cx="50075" cy="93800"/>
            </a:xfrm>
            <a:custGeom>
              <a:avLst/>
              <a:gdLst/>
              <a:ahLst/>
              <a:cxnLst/>
              <a:rect l="l" t="t" r="r" b="b"/>
              <a:pathLst>
                <a:path w="2003" h="3752" extrusionOk="0">
                  <a:moveTo>
                    <a:pt x="25" y="1"/>
                  </a:moveTo>
                  <a:cubicBezTo>
                    <a:pt x="13" y="1"/>
                    <a:pt x="1" y="7"/>
                    <a:pt x="1" y="14"/>
                  </a:cubicBezTo>
                  <a:cubicBezTo>
                    <a:pt x="227" y="681"/>
                    <a:pt x="489" y="1300"/>
                    <a:pt x="822" y="1919"/>
                  </a:cubicBezTo>
                  <a:cubicBezTo>
                    <a:pt x="1132" y="2515"/>
                    <a:pt x="1406" y="3217"/>
                    <a:pt x="1846" y="3717"/>
                  </a:cubicBezTo>
                  <a:cubicBezTo>
                    <a:pt x="1864" y="3742"/>
                    <a:pt x="1886" y="3752"/>
                    <a:pt x="1907" y="3752"/>
                  </a:cubicBezTo>
                  <a:cubicBezTo>
                    <a:pt x="1957" y="3752"/>
                    <a:pt x="2002" y="3696"/>
                    <a:pt x="1977" y="3646"/>
                  </a:cubicBezTo>
                  <a:cubicBezTo>
                    <a:pt x="1834" y="3038"/>
                    <a:pt x="1406" y="2467"/>
                    <a:pt x="1084" y="1919"/>
                  </a:cubicBezTo>
                  <a:cubicBezTo>
                    <a:pt x="727" y="1300"/>
                    <a:pt x="358" y="657"/>
                    <a:pt x="48" y="14"/>
                  </a:cubicBezTo>
                  <a:cubicBezTo>
                    <a:pt x="43" y="4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11115;p44">
              <a:extLst>
                <a:ext uri="{FF2B5EF4-FFF2-40B4-BE49-F238E27FC236}">
                  <a16:creationId xmlns:a16="http://schemas.microsoft.com/office/drawing/2014/main" id="{CD15FEA3-3A95-0903-E041-DF076AC07B9B}"/>
                </a:ext>
              </a:extLst>
            </p:cNvPr>
            <p:cNvSpPr/>
            <p:nvPr/>
          </p:nvSpPr>
          <p:spPr>
            <a:xfrm>
              <a:off x="4594600" y="1931225"/>
              <a:ext cx="42475" cy="89750"/>
            </a:xfrm>
            <a:custGeom>
              <a:avLst/>
              <a:gdLst/>
              <a:ahLst/>
              <a:cxnLst/>
              <a:rect l="l" t="t" r="r" b="b"/>
              <a:pathLst>
                <a:path w="1699" h="3590" extrusionOk="0">
                  <a:moveTo>
                    <a:pt x="125" y="0"/>
                  </a:moveTo>
                  <a:cubicBezTo>
                    <a:pt x="62" y="0"/>
                    <a:pt x="0" y="89"/>
                    <a:pt x="49" y="147"/>
                  </a:cubicBezTo>
                  <a:cubicBezTo>
                    <a:pt x="477" y="707"/>
                    <a:pt x="715" y="1397"/>
                    <a:pt x="941" y="2040"/>
                  </a:cubicBezTo>
                  <a:cubicBezTo>
                    <a:pt x="1120" y="2540"/>
                    <a:pt x="1215" y="3124"/>
                    <a:pt x="1549" y="3552"/>
                  </a:cubicBezTo>
                  <a:cubicBezTo>
                    <a:pt x="1569" y="3577"/>
                    <a:pt x="1599" y="3590"/>
                    <a:pt x="1626" y="3590"/>
                  </a:cubicBezTo>
                  <a:cubicBezTo>
                    <a:pt x="1665" y="3590"/>
                    <a:pt x="1699" y="3565"/>
                    <a:pt x="1692" y="3517"/>
                  </a:cubicBezTo>
                  <a:cubicBezTo>
                    <a:pt x="1644" y="2862"/>
                    <a:pt x="1334" y="2195"/>
                    <a:pt x="1072" y="1576"/>
                  </a:cubicBezTo>
                  <a:cubicBezTo>
                    <a:pt x="858" y="1016"/>
                    <a:pt x="584" y="457"/>
                    <a:pt x="168" y="16"/>
                  </a:cubicBezTo>
                  <a:cubicBezTo>
                    <a:pt x="154" y="5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11116;p44">
              <a:extLst>
                <a:ext uri="{FF2B5EF4-FFF2-40B4-BE49-F238E27FC236}">
                  <a16:creationId xmlns:a16="http://schemas.microsoft.com/office/drawing/2014/main" id="{606A8F65-76BA-CD52-AE4B-39EF22E46700}"/>
                </a:ext>
              </a:extLst>
            </p:cNvPr>
            <p:cNvSpPr/>
            <p:nvPr/>
          </p:nvSpPr>
          <p:spPr>
            <a:xfrm>
              <a:off x="4624350" y="1942900"/>
              <a:ext cx="39350" cy="88650"/>
            </a:xfrm>
            <a:custGeom>
              <a:avLst/>
              <a:gdLst/>
              <a:ahLst/>
              <a:cxnLst/>
              <a:rect l="l" t="t" r="r" b="b"/>
              <a:pathLst>
                <a:path w="1574" h="3546" extrusionOk="0">
                  <a:moveTo>
                    <a:pt x="152" y="0"/>
                  </a:moveTo>
                  <a:cubicBezTo>
                    <a:pt x="72" y="0"/>
                    <a:pt x="0" y="107"/>
                    <a:pt x="85" y="192"/>
                  </a:cubicBezTo>
                  <a:cubicBezTo>
                    <a:pt x="573" y="680"/>
                    <a:pt x="752" y="1407"/>
                    <a:pt x="894" y="2061"/>
                  </a:cubicBezTo>
                  <a:cubicBezTo>
                    <a:pt x="1014" y="2526"/>
                    <a:pt x="1061" y="3133"/>
                    <a:pt x="1359" y="3514"/>
                  </a:cubicBezTo>
                  <a:cubicBezTo>
                    <a:pt x="1377" y="3536"/>
                    <a:pt x="1401" y="3545"/>
                    <a:pt x="1425" y="3545"/>
                  </a:cubicBezTo>
                  <a:cubicBezTo>
                    <a:pt x="1480" y="3545"/>
                    <a:pt x="1537" y="3497"/>
                    <a:pt x="1537" y="3431"/>
                  </a:cubicBezTo>
                  <a:cubicBezTo>
                    <a:pt x="1573" y="2835"/>
                    <a:pt x="1252" y="2097"/>
                    <a:pt x="1061" y="1549"/>
                  </a:cubicBezTo>
                  <a:cubicBezTo>
                    <a:pt x="883" y="990"/>
                    <a:pt x="656" y="430"/>
                    <a:pt x="216" y="25"/>
                  </a:cubicBezTo>
                  <a:cubicBezTo>
                    <a:pt x="196" y="8"/>
                    <a:pt x="174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11117;p44">
              <a:extLst>
                <a:ext uri="{FF2B5EF4-FFF2-40B4-BE49-F238E27FC236}">
                  <a16:creationId xmlns:a16="http://schemas.microsoft.com/office/drawing/2014/main" id="{086C4396-0E26-BE2F-E932-A8DB40285C8C}"/>
                </a:ext>
              </a:extLst>
            </p:cNvPr>
            <p:cNvSpPr/>
            <p:nvPr/>
          </p:nvSpPr>
          <p:spPr>
            <a:xfrm>
              <a:off x="4637825" y="1942250"/>
              <a:ext cx="29725" cy="50775"/>
            </a:xfrm>
            <a:custGeom>
              <a:avLst/>
              <a:gdLst/>
              <a:ahLst/>
              <a:cxnLst/>
              <a:rect l="l" t="t" r="r" b="b"/>
              <a:pathLst>
                <a:path w="1189" h="2031" extrusionOk="0">
                  <a:moveTo>
                    <a:pt x="220" y="1"/>
                  </a:moveTo>
                  <a:cubicBezTo>
                    <a:pt x="102" y="1"/>
                    <a:pt x="0" y="135"/>
                    <a:pt x="105" y="230"/>
                  </a:cubicBezTo>
                  <a:cubicBezTo>
                    <a:pt x="403" y="480"/>
                    <a:pt x="522" y="873"/>
                    <a:pt x="629" y="1230"/>
                  </a:cubicBezTo>
                  <a:cubicBezTo>
                    <a:pt x="701" y="1480"/>
                    <a:pt x="736" y="1885"/>
                    <a:pt x="975" y="2016"/>
                  </a:cubicBezTo>
                  <a:cubicBezTo>
                    <a:pt x="985" y="2026"/>
                    <a:pt x="997" y="2030"/>
                    <a:pt x="1009" y="2030"/>
                  </a:cubicBezTo>
                  <a:cubicBezTo>
                    <a:pt x="1041" y="2030"/>
                    <a:pt x="1077" y="2002"/>
                    <a:pt x="1094" y="1968"/>
                  </a:cubicBezTo>
                  <a:cubicBezTo>
                    <a:pt x="1189" y="1671"/>
                    <a:pt x="927" y="1171"/>
                    <a:pt x="832" y="897"/>
                  </a:cubicBezTo>
                  <a:cubicBezTo>
                    <a:pt x="713" y="575"/>
                    <a:pt x="582" y="242"/>
                    <a:pt x="308" y="28"/>
                  </a:cubicBezTo>
                  <a:cubicBezTo>
                    <a:pt x="280" y="9"/>
                    <a:pt x="249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11118;p44">
              <a:extLst>
                <a:ext uri="{FF2B5EF4-FFF2-40B4-BE49-F238E27FC236}">
                  <a16:creationId xmlns:a16="http://schemas.microsoft.com/office/drawing/2014/main" id="{7666E054-7AFD-74C3-2946-2AC8998FCCF1}"/>
                </a:ext>
              </a:extLst>
            </p:cNvPr>
            <p:cNvSpPr/>
            <p:nvPr/>
          </p:nvSpPr>
          <p:spPr>
            <a:xfrm>
              <a:off x="4623900" y="1932400"/>
              <a:ext cx="10925" cy="19850"/>
            </a:xfrm>
            <a:custGeom>
              <a:avLst/>
              <a:gdLst/>
              <a:ahLst/>
              <a:cxnLst/>
              <a:rect l="l" t="t" r="r" b="b"/>
              <a:pathLst>
                <a:path w="437" h="794" extrusionOk="0">
                  <a:moveTo>
                    <a:pt x="117" y="0"/>
                  </a:moveTo>
                  <a:cubicBezTo>
                    <a:pt x="62" y="0"/>
                    <a:pt x="0" y="57"/>
                    <a:pt x="8" y="136"/>
                  </a:cubicBezTo>
                  <a:cubicBezTo>
                    <a:pt x="43" y="255"/>
                    <a:pt x="67" y="386"/>
                    <a:pt x="115" y="505"/>
                  </a:cubicBezTo>
                  <a:cubicBezTo>
                    <a:pt x="162" y="624"/>
                    <a:pt x="186" y="731"/>
                    <a:pt x="305" y="791"/>
                  </a:cubicBezTo>
                  <a:cubicBezTo>
                    <a:pt x="312" y="792"/>
                    <a:pt x="318" y="793"/>
                    <a:pt x="324" y="793"/>
                  </a:cubicBezTo>
                  <a:cubicBezTo>
                    <a:pt x="362" y="793"/>
                    <a:pt x="392" y="762"/>
                    <a:pt x="412" y="731"/>
                  </a:cubicBezTo>
                  <a:cubicBezTo>
                    <a:pt x="436" y="612"/>
                    <a:pt x="365" y="517"/>
                    <a:pt x="317" y="410"/>
                  </a:cubicBezTo>
                  <a:cubicBezTo>
                    <a:pt x="281" y="314"/>
                    <a:pt x="234" y="195"/>
                    <a:pt x="198" y="88"/>
                  </a:cubicBezTo>
                  <a:cubicBezTo>
                    <a:pt x="189" y="26"/>
                    <a:pt x="154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11119;p44">
              <a:extLst>
                <a:ext uri="{FF2B5EF4-FFF2-40B4-BE49-F238E27FC236}">
                  <a16:creationId xmlns:a16="http://schemas.microsoft.com/office/drawing/2014/main" id="{220FE8C1-3982-A823-FA39-8F5888CDC6E1}"/>
                </a:ext>
              </a:extLst>
            </p:cNvPr>
            <p:cNvSpPr/>
            <p:nvPr/>
          </p:nvSpPr>
          <p:spPr>
            <a:xfrm>
              <a:off x="3817775" y="2028725"/>
              <a:ext cx="5925" cy="10750"/>
            </a:xfrm>
            <a:custGeom>
              <a:avLst/>
              <a:gdLst/>
              <a:ahLst/>
              <a:cxnLst/>
              <a:rect l="l" t="t" r="r" b="b"/>
              <a:pathLst>
                <a:path w="237" h="430" extrusionOk="0">
                  <a:moveTo>
                    <a:pt x="72" y="0"/>
                  </a:moveTo>
                  <a:cubicBezTo>
                    <a:pt x="38" y="0"/>
                    <a:pt x="0" y="29"/>
                    <a:pt x="22" y="81"/>
                  </a:cubicBezTo>
                  <a:cubicBezTo>
                    <a:pt x="34" y="129"/>
                    <a:pt x="34" y="176"/>
                    <a:pt x="46" y="236"/>
                  </a:cubicBezTo>
                  <a:cubicBezTo>
                    <a:pt x="58" y="295"/>
                    <a:pt x="82" y="355"/>
                    <a:pt x="106" y="402"/>
                  </a:cubicBezTo>
                  <a:cubicBezTo>
                    <a:pt x="112" y="420"/>
                    <a:pt x="127" y="429"/>
                    <a:pt x="141" y="429"/>
                  </a:cubicBezTo>
                  <a:cubicBezTo>
                    <a:pt x="156" y="429"/>
                    <a:pt x="171" y="420"/>
                    <a:pt x="177" y="402"/>
                  </a:cubicBezTo>
                  <a:cubicBezTo>
                    <a:pt x="237" y="271"/>
                    <a:pt x="201" y="140"/>
                    <a:pt x="118" y="33"/>
                  </a:cubicBezTo>
                  <a:cubicBezTo>
                    <a:pt x="113" y="11"/>
                    <a:pt x="93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11120;p44">
              <a:extLst>
                <a:ext uri="{FF2B5EF4-FFF2-40B4-BE49-F238E27FC236}">
                  <a16:creationId xmlns:a16="http://schemas.microsoft.com/office/drawing/2014/main" id="{DBBC6217-3FF7-47E3-0BA2-1D660E914AD9}"/>
                </a:ext>
              </a:extLst>
            </p:cNvPr>
            <p:cNvSpPr/>
            <p:nvPr/>
          </p:nvSpPr>
          <p:spPr>
            <a:xfrm>
              <a:off x="3823075" y="2032600"/>
              <a:ext cx="5975" cy="25400"/>
            </a:xfrm>
            <a:custGeom>
              <a:avLst/>
              <a:gdLst/>
              <a:ahLst/>
              <a:cxnLst/>
              <a:rect l="l" t="t" r="r" b="b"/>
              <a:pathLst>
                <a:path w="239" h="1016" extrusionOk="0">
                  <a:moveTo>
                    <a:pt x="43" y="0"/>
                  </a:moveTo>
                  <a:cubicBezTo>
                    <a:pt x="34" y="0"/>
                    <a:pt x="25" y="3"/>
                    <a:pt x="25" y="9"/>
                  </a:cubicBezTo>
                  <a:cubicBezTo>
                    <a:pt x="1" y="343"/>
                    <a:pt x="1" y="664"/>
                    <a:pt x="84" y="998"/>
                  </a:cubicBezTo>
                  <a:cubicBezTo>
                    <a:pt x="96" y="1009"/>
                    <a:pt x="111" y="1015"/>
                    <a:pt x="123" y="1015"/>
                  </a:cubicBezTo>
                  <a:cubicBezTo>
                    <a:pt x="135" y="1015"/>
                    <a:pt x="144" y="1009"/>
                    <a:pt x="144" y="998"/>
                  </a:cubicBezTo>
                  <a:cubicBezTo>
                    <a:pt x="239" y="652"/>
                    <a:pt x="168" y="343"/>
                    <a:pt x="60" y="9"/>
                  </a:cubicBezTo>
                  <a:cubicBezTo>
                    <a:pt x="60" y="3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11121;p44">
              <a:extLst>
                <a:ext uri="{FF2B5EF4-FFF2-40B4-BE49-F238E27FC236}">
                  <a16:creationId xmlns:a16="http://schemas.microsoft.com/office/drawing/2014/main" id="{81DADE22-F2DF-67F2-50D9-1DC31E92BAC6}"/>
                </a:ext>
              </a:extLst>
            </p:cNvPr>
            <p:cNvSpPr/>
            <p:nvPr/>
          </p:nvSpPr>
          <p:spPr>
            <a:xfrm>
              <a:off x="3829050" y="2038250"/>
              <a:ext cx="5675" cy="24200"/>
            </a:xfrm>
            <a:custGeom>
              <a:avLst/>
              <a:gdLst/>
              <a:ahLst/>
              <a:cxnLst/>
              <a:rect l="l" t="t" r="r" b="b"/>
              <a:pathLst>
                <a:path w="227" h="968" extrusionOk="0">
                  <a:moveTo>
                    <a:pt x="63" y="1"/>
                  </a:moveTo>
                  <a:cubicBezTo>
                    <a:pt x="57" y="1"/>
                    <a:pt x="54" y="4"/>
                    <a:pt x="60" y="10"/>
                  </a:cubicBezTo>
                  <a:cubicBezTo>
                    <a:pt x="71" y="307"/>
                    <a:pt x="0" y="664"/>
                    <a:pt x="71" y="950"/>
                  </a:cubicBezTo>
                  <a:cubicBezTo>
                    <a:pt x="77" y="962"/>
                    <a:pt x="89" y="968"/>
                    <a:pt x="101" y="968"/>
                  </a:cubicBezTo>
                  <a:cubicBezTo>
                    <a:pt x="113" y="968"/>
                    <a:pt x="125" y="962"/>
                    <a:pt x="131" y="950"/>
                  </a:cubicBezTo>
                  <a:cubicBezTo>
                    <a:pt x="226" y="652"/>
                    <a:pt x="131" y="295"/>
                    <a:pt x="83" y="10"/>
                  </a:cubicBezTo>
                  <a:cubicBezTo>
                    <a:pt x="77" y="4"/>
                    <a:pt x="68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11122;p44">
              <a:extLst>
                <a:ext uri="{FF2B5EF4-FFF2-40B4-BE49-F238E27FC236}">
                  <a16:creationId xmlns:a16="http://schemas.microsoft.com/office/drawing/2014/main" id="{4F3B9B78-437D-5F19-667B-336BFF2D940D}"/>
                </a:ext>
              </a:extLst>
            </p:cNvPr>
            <p:cNvSpPr/>
            <p:nvPr/>
          </p:nvSpPr>
          <p:spPr>
            <a:xfrm>
              <a:off x="3836475" y="2041925"/>
              <a:ext cx="5975" cy="30700"/>
            </a:xfrm>
            <a:custGeom>
              <a:avLst/>
              <a:gdLst/>
              <a:ahLst/>
              <a:cxnLst/>
              <a:rect l="l" t="t" r="r" b="b"/>
              <a:pathLst>
                <a:path w="239" h="1228" extrusionOk="0">
                  <a:moveTo>
                    <a:pt x="87" y="1"/>
                  </a:moveTo>
                  <a:cubicBezTo>
                    <a:pt x="68" y="1"/>
                    <a:pt x="48" y="16"/>
                    <a:pt x="48" y="41"/>
                  </a:cubicBezTo>
                  <a:cubicBezTo>
                    <a:pt x="60" y="410"/>
                    <a:pt x="1" y="827"/>
                    <a:pt x="120" y="1196"/>
                  </a:cubicBezTo>
                  <a:cubicBezTo>
                    <a:pt x="126" y="1215"/>
                    <a:pt x="146" y="1227"/>
                    <a:pt x="163" y="1227"/>
                  </a:cubicBezTo>
                  <a:cubicBezTo>
                    <a:pt x="178" y="1227"/>
                    <a:pt x="191" y="1218"/>
                    <a:pt x="191" y="1196"/>
                  </a:cubicBezTo>
                  <a:cubicBezTo>
                    <a:pt x="239" y="815"/>
                    <a:pt x="167" y="410"/>
                    <a:pt x="120" y="41"/>
                  </a:cubicBezTo>
                  <a:cubicBezTo>
                    <a:pt x="120" y="13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11123;p44">
              <a:extLst>
                <a:ext uri="{FF2B5EF4-FFF2-40B4-BE49-F238E27FC236}">
                  <a16:creationId xmlns:a16="http://schemas.microsoft.com/office/drawing/2014/main" id="{A6BBB437-A1DC-FC3F-6B15-47CF7A8B02EE}"/>
                </a:ext>
              </a:extLst>
            </p:cNvPr>
            <p:cNvSpPr/>
            <p:nvPr/>
          </p:nvSpPr>
          <p:spPr>
            <a:xfrm>
              <a:off x="3845225" y="2053800"/>
              <a:ext cx="4975" cy="17600"/>
            </a:xfrm>
            <a:custGeom>
              <a:avLst/>
              <a:gdLst/>
              <a:ahLst/>
              <a:cxnLst/>
              <a:rect l="l" t="t" r="r" b="b"/>
              <a:pathLst>
                <a:path w="199" h="704" extrusionOk="0">
                  <a:moveTo>
                    <a:pt x="77" y="1"/>
                  </a:moveTo>
                  <a:cubicBezTo>
                    <a:pt x="41" y="1"/>
                    <a:pt x="1" y="32"/>
                    <a:pt x="8" y="90"/>
                  </a:cubicBezTo>
                  <a:cubicBezTo>
                    <a:pt x="32" y="280"/>
                    <a:pt x="20" y="507"/>
                    <a:pt x="67" y="685"/>
                  </a:cubicBezTo>
                  <a:cubicBezTo>
                    <a:pt x="73" y="697"/>
                    <a:pt x="88" y="703"/>
                    <a:pt x="103" y="703"/>
                  </a:cubicBezTo>
                  <a:cubicBezTo>
                    <a:pt x="118" y="703"/>
                    <a:pt x="133" y="697"/>
                    <a:pt x="139" y="685"/>
                  </a:cubicBezTo>
                  <a:cubicBezTo>
                    <a:pt x="198" y="483"/>
                    <a:pt x="151" y="245"/>
                    <a:pt x="127" y="42"/>
                  </a:cubicBezTo>
                  <a:cubicBezTo>
                    <a:pt x="122" y="14"/>
                    <a:pt x="101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11124;p44">
              <a:extLst>
                <a:ext uri="{FF2B5EF4-FFF2-40B4-BE49-F238E27FC236}">
                  <a16:creationId xmlns:a16="http://schemas.microsoft.com/office/drawing/2014/main" id="{D0697D4B-34F9-7C90-0426-18A413DE0133}"/>
                </a:ext>
              </a:extLst>
            </p:cNvPr>
            <p:cNvSpPr/>
            <p:nvPr/>
          </p:nvSpPr>
          <p:spPr>
            <a:xfrm>
              <a:off x="3851475" y="2063925"/>
              <a:ext cx="6150" cy="20425"/>
            </a:xfrm>
            <a:custGeom>
              <a:avLst/>
              <a:gdLst/>
              <a:ahLst/>
              <a:cxnLst/>
              <a:rect l="l" t="t" r="r" b="b"/>
              <a:pathLst>
                <a:path w="246" h="817" extrusionOk="0">
                  <a:moveTo>
                    <a:pt x="66" y="1"/>
                  </a:moveTo>
                  <a:cubicBezTo>
                    <a:pt x="34" y="1"/>
                    <a:pt x="1" y="19"/>
                    <a:pt x="8" y="54"/>
                  </a:cubicBezTo>
                  <a:cubicBezTo>
                    <a:pt x="44" y="292"/>
                    <a:pt x="20" y="554"/>
                    <a:pt x="79" y="780"/>
                  </a:cubicBezTo>
                  <a:cubicBezTo>
                    <a:pt x="91" y="804"/>
                    <a:pt x="112" y="816"/>
                    <a:pt x="131" y="816"/>
                  </a:cubicBezTo>
                  <a:cubicBezTo>
                    <a:pt x="151" y="816"/>
                    <a:pt x="169" y="804"/>
                    <a:pt x="175" y="780"/>
                  </a:cubicBezTo>
                  <a:cubicBezTo>
                    <a:pt x="246" y="542"/>
                    <a:pt x="163" y="280"/>
                    <a:pt x="115" y="30"/>
                  </a:cubicBezTo>
                  <a:cubicBezTo>
                    <a:pt x="110" y="10"/>
                    <a:pt x="89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11125;p44">
              <a:extLst>
                <a:ext uri="{FF2B5EF4-FFF2-40B4-BE49-F238E27FC236}">
                  <a16:creationId xmlns:a16="http://schemas.microsoft.com/office/drawing/2014/main" id="{40FEC0F0-8F0D-8586-7FE5-F9E01C23E8F8}"/>
                </a:ext>
              </a:extLst>
            </p:cNvPr>
            <p:cNvSpPr/>
            <p:nvPr/>
          </p:nvSpPr>
          <p:spPr>
            <a:xfrm>
              <a:off x="3855525" y="2070075"/>
              <a:ext cx="7475" cy="27450"/>
            </a:xfrm>
            <a:custGeom>
              <a:avLst/>
              <a:gdLst/>
              <a:ahLst/>
              <a:cxnLst/>
              <a:rect l="l" t="t" r="r" b="b"/>
              <a:pathLst>
                <a:path w="299" h="1098" extrusionOk="0">
                  <a:moveTo>
                    <a:pt x="85" y="1"/>
                  </a:moveTo>
                  <a:cubicBezTo>
                    <a:pt x="60" y="1"/>
                    <a:pt x="24" y="26"/>
                    <a:pt x="24" y="70"/>
                  </a:cubicBezTo>
                  <a:cubicBezTo>
                    <a:pt x="84" y="403"/>
                    <a:pt x="1" y="832"/>
                    <a:pt x="215" y="1082"/>
                  </a:cubicBezTo>
                  <a:cubicBezTo>
                    <a:pt x="226" y="1093"/>
                    <a:pt x="238" y="1097"/>
                    <a:pt x="249" y="1097"/>
                  </a:cubicBezTo>
                  <a:cubicBezTo>
                    <a:pt x="275" y="1097"/>
                    <a:pt x="298" y="1075"/>
                    <a:pt x="298" y="1058"/>
                  </a:cubicBezTo>
                  <a:cubicBezTo>
                    <a:pt x="275" y="892"/>
                    <a:pt x="239" y="725"/>
                    <a:pt x="203" y="570"/>
                  </a:cubicBezTo>
                  <a:cubicBezTo>
                    <a:pt x="167" y="391"/>
                    <a:pt x="155" y="213"/>
                    <a:pt x="108" y="34"/>
                  </a:cubicBezTo>
                  <a:cubicBezTo>
                    <a:pt x="112" y="11"/>
                    <a:pt x="101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11126;p44">
              <a:extLst>
                <a:ext uri="{FF2B5EF4-FFF2-40B4-BE49-F238E27FC236}">
                  <a16:creationId xmlns:a16="http://schemas.microsoft.com/office/drawing/2014/main" id="{5C12B64C-4343-40E4-5D42-5F8C41A4FB0F}"/>
                </a:ext>
              </a:extLst>
            </p:cNvPr>
            <p:cNvSpPr/>
            <p:nvPr/>
          </p:nvSpPr>
          <p:spPr>
            <a:xfrm>
              <a:off x="3864150" y="2086525"/>
              <a:ext cx="13975" cy="23275"/>
            </a:xfrm>
            <a:custGeom>
              <a:avLst/>
              <a:gdLst/>
              <a:ahLst/>
              <a:cxnLst/>
              <a:rect l="l" t="t" r="r" b="b"/>
              <a:pathLst>
                <a:path w="559" h="931" extrusionOk="0">
                  <a:moveTo>
                    <a:pt x="91" y="1"/>
                  </a:moveTo>
                  <a:cubicBezTo>
                    <a:pt x="43" y="1"/>
                    <a:pt x="0" y="58"/>
                    <a:pt x="25" y="114"/>
                  </a:cubicBezTo>
                  <a:cubicBezTo>
                    <a:pt x="144" y="388"/>
                    <a:pt x="168" y="757"/>
                    <a:pt x="453" y="924"/>
                  </a:cubicBezTo>
                  <a:cubicBezTo>
                    <a:pt x="464" y="928"/>
                    <a:pt x="474" y="930"/>
                    <a:pt x="484" y="930"/>
                  </a:cubicBezTo>
                  <a:cubicBezTo>
                    <a:pt x="528" y="930"/>
                    <a:pt x="558" y="890"/>
                    <a:pt x="549" y="841"/>
                  </a:cubicBezTo>
                  <a:cubicBezTo>
                    <a:pt x="501" y="567"/>
                    <a:pt x="311" y="281"/>
                    <a:pt x="156" y="43"/>
                  </a:cubicBezTo>
                  <a:cubicBezTo>
                    <a:pt x="137" y="13"/>
                    <a:pt x="113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11127;p44">
              <a:extLst>
                <a:ext uri="{FF2B5EF4-FFF2-40B4-BE49-F238E27FC236}">
                  <a16:creationId xmlns:a16="http://schemas.microsoft.com/office/drawing/2014/main" id="{2237F0ED-94D5-D69B-FDC8-30F08FBF75AE}"/>
                </a:ext>
              </a:extLst>
            </p:cNvPr>
            <p:cNvSpPr/>
            <p:nvPr/>
          </p:nvSpPr>
          <p:spPr>
            <a:xfrm>
              <a:off x="3879000" y="2093350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71" y="1"/>
                  </a:moveTo>
                  <a:cubicBezTo>
                    <a:pt x="36" y="1"/>
                    <a:pt x="1" y="37"/>
                    <a:pt x="26" y="80"/>
                  </a:cubicBezTo>
                  <a:cubicBezTo>
                    <a:pt x="86" y="187"/>
                    <a:pt x="109" y="306"/>
                    <a:pt x="157" y="425"/>
                  </a:cubicBezTo>
                  <a:cubicBezTo>
                    <a:pt x="193" y="508"/>
                    <a:pt x="205" y="627"/>
                    <a:pt x="288" y="675"/>
                  </a:cubicBezTo>
                  <a:cubicBezTo>
                    <a:pt x="298" y="685"/>
                    <a:pt x="309" y="689"/>
                    <a:pt x="320" y="689"/>
                  </a:cubicBezTo>
                  <a:cubicBezTo>
                    <a:pt x="348" y="689"/>
                    <a:pt x="375" y="661"/>
                    <a:pt x="383" y="627"/>
                  </a:cubicBezTo>
                  <a:cubicBezTo>
                    <a:pt x="407" y="532"/>
                    <a:pt x="348" y="425"/>
                    <a:pt x="312" y="330"/>
                  </a:cubicBezTo>
                  <a:cubicBezTo>
                    <a:pt x="252" y="234"/>
                    <a:pt x="193" y="127"/>
                    <a:pt x="109" y="20"/>
                  </a:cubicBez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11128;p44">
              <a:extLst>
                <a:ext uri="{FF2B5EF4-FFF2-40B4-BE49-F238E27FC236}">
                  <a16:creationId xmlns:a16="http://schemas.microsoft.com/office/drawing/2014/main" id="{5F0E2A7D-92FC-C67A-7D1C-6BE565DAE7F8}"/>
                </a:ext>
              </a:extLst>
            </p:cNvPr>
            <p:cNvSpPr/>
            <p:nvPr/>
          </p:nvSpPr>
          <p:spPr>
            <a:xfrm>
              <a:off x="3890050" y="2101275"/>
              <a:ext cx="2700" cy="4325"/>
            </a:xfrm>
            <a:custGeom>
              <a:avLst/>
              <a:gdLst/>
              <a:ahLst/>
              <a:cxnLst/>
              <a:rect l="l" t="t" r="r" b="b"/>
              <a:pathLst>
                <a:path w="108" h="173" extrusionOk="0">
                  <a:moveTo>
                    <a:pt x="48" y="1"/>
                  </a:moveTo>
                  <a:cubicBezTo>
                    <a:pt x="25" y="1"/>
                    <a:pt x="1" y="13"/>
                    <a:pt x="13" y="36"/>
                  </a:cubicBezTo>
                  <a:cubicBezTo>
                    <a:pt x="48" y="72"/>
                    <a:pt x="60" y="132"/>
                    <a:pt x="84" y="167"/>
                  </a:cubicBezTo>
                  <a:cubicBezTo>
                    <a:pt x="84" y="171"/>
                    <a:pt x="86" y="172"/>
                    <a:pt x="88" y="172"/>
                  </a:cubicBezTo>
                  <a:cubicBezTo>
                    <a:pt x="95" y="172"/>
                    <a:pt x="108" y="161"/>
                    <a:pt x="108" y="144"/>
                  </a:cubicBezTo>
                  <a:cubicBezTo>
                    <a:pt x="72" y="108"/>
                    <a:pt x="72" y="48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11129;p44">
              <a:extLst>
                <a:ext uri="{FF2B5EF4-FFF2-40B4-BE49-F238E27FC236}">
                  <a16:creationId xmlns:a16="http://schemas.microsoft.com/office/drawing/2014/main" id="{C69BAB75-6F3C-F99A-8B09-4C1DBA433A5F}"/>
                </a:ext>
              </a:extLst>
            </p:cNvPr>
            <p:cNvSpPr/>
            <p:nvPr/>
          </p:nvSpPr>
          <p:spPr>
            <a:xfrm>
              <a:off x="3851650" y="2083050"/>
              <a:ext cx="4200" cy="15125"/>
            </a:xfrm>
            <a:custGeom>
              <a:avLst/>
              <a:gdLst/>
              <a:ahLst/>
              <a:cxnLst/>
              <a:rect l="l" t="t" r="r" b="b"/>
              <a:pathLst>
                <a:path w="168" h="605" extrusionOk="0">
                  <a:moveTo>
                    <a:pt x="90" y="0"/>
                  </a:moveTo>
                  <a:cubicBezTo>
                    <a:pt x="69" y="0"/>
                    <a:pt x="49" y="9"/>
                    <a:pt x="49" y="27"/>
                  </a:cubicBezTo>
                  <a:cubicBezTo>
                    <a:pt x="49" y="206"/>
                    <a:pt x="1" y="408"/>
                    <a:pt x="60" y="587"/>
                  </a:cubicBezTo>
                  <a:cubicBezTo>
                    <a:pt x="66" y="599"/>
                    <a:pt x="81" y="605"/>
                    <a:pt x="95" y="605"/>
                  </a:cubicBezTo>
                  <a:cubicBezTo>
                    <a:pt x="108" y="605"/>
                    <a:pt x="120" y="599"/>
                    <a:pt x="120" y="587"/>
                  </a:cubicBezTo>
                  <a:cubicBezTo>
                    <a:pt x="168" y="408"/>
                    <a:pt x="132" y="206"/>
                    <a:pt x="132" y="27"/>
                  </a:cubicBezTo>
                  <a:cubicBezTo>
                    <a:pt x="132" y="9"/>
                    <a:pt x="111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11130;p44">
              <a:extLst>
                <a:ext uri="{FF2B5EF4-FFF2-40B4-BE49-F238E27FC236}">
                  <a16:creationId xmlns:a16="http://schemas.microsoft.com/office/drawing/2014/main" id="{E68E9AC6-2670-7CE7-D671-BDEE013C55FF}"/>
                </a:ext>
              </a:extLst>
            </p:cNvPr>
            <p:cNvSpPr/>
            <p:nvPr/>
          </p:nvSpPr>
          <p:spPr>
            <a:xfrm>
              <a:off x="3843375" y="2088300"/>
              <a:ext cx="6225" cy="9325"/>
            </a:xfrm>
            <a:custGeom>
              <a:avLst/>
              <a:gdLst/>
              <a:ahLst/>
              <a:cxnLst/>
              <a:rect l="l" t="t" r="r" b="b"/>
              <a:pathLst>
                <a:path w="249" h="373" extrusionOk="0">
                  <a:moveTo>
                    <a:pt x="99" y="0"/>
                  </a:moveTo>
                  <a:cubicBezTo>
                    <a:pt x="48" y="0"/>
                    <a:pt x="1" y="39"/>
                    <a:pt x="22" y="103"/>
                  </a:cubicBezTo>
                  <a:cubicBezTo>
                    <a:pt x="46" y="174"/>
                    <a:pt x="70" y="258"/>
                    <a:pt x="34" y="329"/>
                  </a:cubicBezTo>
                  <a:cubicBezTo>
                    <a:pt x="34" y="341"/>
                    <a:pt x="34" y="353"/>
                    <a:pt x="46" y="353"/>
                  </a:cubicBezTo>
                  <a:cubicBezTo>
                    <a:pt x="75" y="365"/>
                    <a:pt x="101" y="372"/>
                    <a:pt x="123" y="372"/>
                  </a:cubicBezTo>
                  <a:cubicBezTo>
                    <a:pt x="166" y="372"/>
                    <a:pt x="197" y="348"/>
                    <a:pt x="213" y="294"/>
                  </a:cubicBezTo>
                  <a:cubicBezTo>
                    <a:pt x="249" y="222"/>
                    <a:pt x="213" y="139"/>
                    <a:pt x="189" y="55"/>
                  </a:cubicBezTo>
                  <a:cubicBezTo>
                    <a:pt x="170" y="17"/>
                    <a:pt x="134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11131;p44">
              <a:extLst>
                <a:ext uri="{FF2B5EF4-FFF2-40B4-BE49-F238E27FC236}">
                  <a16:creationId xmlns:a16="http://schemas.microsoft.com/office/drawing/2014/main" id="{90C92910-1A59-F466-874C-27F5A215418F}"/>
                </a:ext>
              </a:extLst>
            </p:cNvPr>
            <p:cNvSpPr/>
            <p:nvPr/>
          </p:nvSpPr>
          <p:spPr>
            <a:xfrm>
              <a:off x="3833500" y="2087500"/>
              <a:ext cx="16400" cy="12750"/>
            </a:xfrm>
            <a:custGeom>
              <a:avLst/>
              <a:gdLst/>
              <a:ahLst/>
              <a:cxnLst/>
              <a:rect l="l" t="t" r="r" b="b"/>
              <a:pathLst>
                <a:path w="656" h="510" extrusionOk="0">
                  <a:moveTo>
                    <a:pt x="496" y="0"/>
                  </a:moveTo>
                  <a:cubicBezTo>
                    <a:pt x="486" y="0"/>
                    <a:pt x="476" y="1"/>
                    <a:pt x="465" y="4"/>
                  </a:cubicBezTo>
                  <a:cubicBezTo>
                    <a:pt x="263" y="28"/>
                    <a:pt x="1" y="242"/>
                    <a:pt x="132" y="468"/>
                  </a:cubicBezTo>
                  <a:cubicBezTo>
                    <a:pt x="155" y="492"/>
                    <a:pt x="178" y="510"/>
                    <a:pt x="205" y="510"/>
                  </a:cubicBezTo>
                  <a:cubicBezTo>
                    <a:pt x="219" y="510"/>
                    <a:pt x="234" y="505"/>
                    <a:pt x="251" y="492"/>
                  </a:cubicBezTo>
                  <a:cubicBezTo>
                    <a:pt x="286" y="480"/>
                    <a:pt x="322" y="433"/>
                    <a:pt x="334" y="409"/>
                  </a:cubicBezTo>
                  <a:cubicBezTo>
                    <a:pt x="358" y="373"/>
                    <a:pt x="358" y="349"/>
                    <a:pt x="382" y="302"/>
                  </a:cubicBezTo>
                  <a:cubicBezTo>
                    <a:pt x="417" y="242"/>
                    <a:pt x="477" y="230"/>
                    <a:pt x="513" y="206"/>
                  </a:cubicBezTo>
                  <a:cubicBezTo>
                    <a:pt x="655" y="184"/>
                    <a:pt x="616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11132;p44">
              <a:extLst>
                <a:ext uri="{FF2B5EF4-FFF2-40B4-BE49-F238E27FC236}">
                  <a16:creationId xmlns:a16="http://schemas.microsoft.com/office/drawing/2014/main" id="{03347FBB-CACD-C91F-12B3-31EFB70311E1}"/>
                </a:ext>
              </a:extLst>
            </p:cNvPr>
            <p:cNvSpPr/>
            <p:nvPr/>
          </p:nvSpPr>
          <p:spPr>
            <a:xfrm>
              <a:off x="3828750" y="2090425"/>
              <a:ext cx="5075" cy="10725"/>
            </a:xfrm>
            <a:custGeom>
              <a:avLst/>
              <a:gdLst/>
              <a:ahLst/>
              <a:cxnLst/>
              <a:rect l="l" t="t" r="r" b="b"/>
              <a:pathLst>
                <a:path w="203" h="429" extrusionOk="0">
                  <a:moveTo>
                    <a:pt x="106" y="0"/>
                  </a:moveTo>
                  <a:cubicBezTo>
                    <a:pt x="60" y="0"/>
                    <a:pt x="12" y="30"/>
                    <a:pt x="12" y="89"/>
                  </a:cubicBezTo>
                  <a:cubicBezTo>
                    <a:pt x="12" y="197"/>
                    <a:pt x="0" y="316"/>
                    <a:pt x="60" y="411"/>
                  </a:cubicBezTo>
                  <a:cubicBezTo>
                    <a:pt x="72" y="423"/>
                    <a:pt x="89" y="429"/>
                    <a:pt x="106" y="429"/>
                  </a:cubicBezTo>
                  <a:cubicBezTo>
                    <a:pt x="122" y="429"/>
                    <a:pt x="137" y="423"/>
                    <a:pt x="143" y="411"/>
                  </a:cubicBezTo>
                  <a:cubicBezTo>
                    <a:pt x="203" y="316"/>
                    <a:pt x="191" y="197"/>
                    <a:pt x="191" y="89"/>
                  </a:cubicBezTo>
                  <a:cubicBezTo>
                    <a:pt x="197" y="30"/>
                    <a:pt x="152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11133;p44">
              <a:extLst>
                <a:ext uri="{FF2B5EF4-FFF2-40B4-BE49-F238E27FC236}">
                  <a16:creationId xmlns:a16="http://schemas.microsoft.com/office/drawing/2014/main" id="{5C1F0D2C-4DFB-7A80-F076-05769BF278B8}"/>
                </a:ext>
              </a:extLst>
            </p:cNvPr>
            <p:cNvSpPr/>
            <p:nvPr/>
          </p:nvSpPr>
          <p:spPr>
            <a:xfrm>
              <a:off x="3820550" y="2088475"/>
              <a:ext cx="6125" cy="9250"/>
            </a:xfrm>
            <a:custGeom>
              <a:avLst/>
              <a:gdLst/>
              <a:ahLst/>
              <a:cxnLst/>
              <a:rect l="l" t="t" r="r" b="b"/>
              <a:pathLst>
                <a:path w="245" h="370" extrusionOk="0">
                  <a:moveTo>
                    <a:pt x="117" y="1"/>
                  </a:moveTo>
                  <a:cubicBezTo>
                    <a:pt x="57" y="1"/>
                    <a:pt x="1" y="36"/>
                    <a:pt x="7" y="108"/>
                  </a:cubicBezTo>
                  <a:cubicBezTo>
                    <a:pt x="7" y="191"/>
                    <a:pt x="7" y="370"/>
                    <a:pt x="126" y="370"/>
                  </a:cubicBezTo>
                  <a:cubicBezTo>
                    <a:pt x="245" y="370"/>
                    <a:pt x="233" y="203"/>
                    <a:pt x="245" y="108"/>
                  </a:cubicBezTo>
                  <a:cubicBezTo>
                    <a:pt x="239" y="36"/>
                    <a:pt x="176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11134;p44">
              <a:extLst>
                <a:ext uri="{FF2B5EF4-FFF2-40B4-BE49-F238E27FC236}">
                  <a16:creationId xmlns:a16="http://schemas.microsoft.com/office/drawing/2014/main" id="{406850B4-5046-9175-A0C5-FA7276E9407F}"/>
                </a:ext>
              </a:extLst>
            </p:cNvPr>
            <p:cNvSpPr/>
            <p:nvPr/>
          </p:nvSpPr>
          <p:spPr>
            <a:xfrm>
              <a:off x="3813550" y="2088675"/>
              <a:ext cx="13350" cy="9350"/>
            </a:xfrm>
            <a:custGeom>
              <a:avLst/>
              <a:gdLst/>
              <a:ahLst/>
              <a:cxnLst/>
              <a:rect l="l" t="t" r="r" b="b"/>
              <a:pathLst>
                <a:path w="534" h="374" extrusionOk="0">
                  <a:moveTo>
                    <a:pt x="396" y="0"/>
                  </a:moveTo>
                  <a:cubicBezTo>
                    <a:pt x="380" y="0"/>
                    <a:pt x="363" y="5"/>
                    <a:pt x="346" y="17"/>
                  </a:cubicBezTo>
                  <a:cubicBezTo>
                    <a:pt x="287" y="40"/>
                    <a:pt x="239" y="76"/>
                    <a:pt x="191" y="124"/>
                  </a:cubicBezTo>
                  <a:cubicBezTo>
                    <a:pt x="132" y="148"/>
                    <a:pt x="72" y="171"/>
                    <a:pt x="37" y="243"/>
                  </a:cubicBezTo>
                  <a:cubicBezTo>
                    <a:pt x="1" y="290"/>
                    <a:pt x="37" y="374"/>
                    <a:pt x="108" y="374"/>
                  </a:cubicBezTo>
                  <a:cubicBezTo>
                    <a:pt x="191" y="374"/>
                    <a:pt x="227" y="326"/>
                    <a:pt x="287" y="290"/>
                  </a:cubicBezTo>
                  <a:cubicBezTo>
                    <a:pt x="346" y="267"/>
                    <a:pt x="394" y="219"/>
                    <a:pt x="453" y="195"/>
                  </a:cubicBezTo>
                  <a:cubicBezTo>
                    <a:pt x="533" y="135"/>
                    <a:pt x="479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11135;p44">
              <a:extLst>
                <a:ext uri="{FF2B5EF4-FFF2-40B4-BE49-F238E27FC236}">
                  <a16:creationId xmlns:a16="http://schemas.microsoft.com/office/drawing/2014/main" id="{B351FB60-0402-FDFB-17A6-8B85679FABC0}"/>
                </a:ext>
              </a:extLst>
            </p:cNvPr>
            <p:cNvSpPr/>
            <p:nvPr/>
          </p:nvSpPr>
          <p:spPr>
            <a:xfrm>
              <a:off x="3806425" y="2082675"/>
              <a:ext cx="6850" cy="9175"/>
            </a:xfrm>
            <a:custGeom>
              <a:avLst/>
              <a:gdLst/>
              <a:ahLst/>
              <a:cxnLst/>
              <a:rect l="l" t="t" r="r" b="b"/>
              <a:pathLst>
                <a:path w="274" h="367" extrusionOk="0">
                  <a:moveTo>
                    <a:pt x="144" y="1"/>
                  </a:moveTo>
                  <a:cubicBezTo>
                    <a:pt x="81" y="1"/>
                    <a:pt x="18" y="42"/>
                    <a:pt x="24" y="126"/>
                  </a:cubicBezTo>
                  <a:cubicBezTo>
                    <a:pt x="24" y="197"/>
                    <a:pt x="0" y="328"/>
                    <a:pt x="95" y="364"/>
                  </a:cubicBezTo>
                  <a:cubicBezTo>
                    <a:pt x="105" y="365"/>
                    <a:pt x="114" y="366"/>
                    <a:pt x="122" y="366"/>
                  </a:cubicBezTo>
                  <a:cubicBezTo>
                    <a:pt x="243" y="366"/>
                    <a:pt x="274" y="215"/>
                    <a:pt x="274" y="126"/>
                  </a:cubicBezTo>
                  <a:cubicBezTo>
                    <a:pt x="274" y="42"/>
                    <a:pt x="208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11136;p44">
              <a:extLst>
                <a:ext uri="{FF2B5EF4-FFF2-40B4-BE49-F238E27FC236}">
                  <a16:creationId xmlns:a16="http://schemas.microsoft.com/office/drawing/2014/main" id="{B4FBD2C6-0D05-4F95-3ED3-EA8614E609E3}"/>
                </a:ext>
              </a:extLst>
            </p:cNvPr>
            <p:cNvSpPr/>
            <p:nvPr/>
          </p:nvSpPr>
          <p:spPr>
            <a:xfrm>
              <a:off x="3734975" y="2189100"/>
              <a:ext cx="3300" cy="3425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60" y="0"/>
                  </a:moveTo>
                  <a:cubicBezTo>
                    <a:pt x="24" y="0"/>
                    <a:pt x="1" y="48"/>
                    <a:pt x="13" y="95"/>
                  </a:cubicBezTo>
                  <a:cubicBezTo>
                    <a:pt x="13" y="107"/>
                    <a:pt x="24" y="107"/>
                    <a:pt x="24" y="119"/>
                  </a:cubicBezTo>
                  <a:cubicBezTo>
                    <a:pt x="30" y="131"/>
                    <a:pt x="42" y="137"/>
                    <a:pt x="54" y="137"/>
                  </a:cubicBezTo>
                  <a:cubicBezTo>
                    <a:pt x="66" y="137"/>
                    <a:pt x="78" y="131"/>
                    <a:pt x="84" y="119"/>
                  </a:cubicBezTo>
                  <a:cubicBezTo>
                    <a:pt x="84" y="107"/>
                    <a:pt x="96" y="107"/>
                    <a:pt x="96" y="95"/>
                  </a:cubicBezTo>
                  <a:cubicBezTo>
                    <a:pt x="132" y="48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11137;p44">
              <a:extLst>
                <a:ext uri="{FF2B5EF4-FFF2-40B4-BE49-F238E27FC236}">
                  <a16:creationId xmlns:a16="http://schemas.microsoft.com/office/drawing/2014/main" id="{E7AB0D30-687A-0434-6266-EE7EBA5CCB6D}"/>
                </a:ext>
              </a:extLst>
            </p:cNvPr>
            <p:cNvSpPr/>
            <p:nvPr/>
          </p:nvSpPr>
          <p:spPr>
            <a:xfrm>
              <a:off x="3733500" y="2188350"/>
              <a:ext cx="6575" cy="15175"/>
            </a:xfrm>
            <a:custGeom>
              <a:avLst/>
              <a:gdLst/>
              <a:ahLst/>
              <a:cxnLst/>
              <a:rect l="l" t="t" r="r" b="b"/>
              <a:pathLst>
                <a:path w="263" h="607" extrusionOk="0">
                  <a:moveTo>
                    <a:pt x="119" y="0"/>
                  </a:moveTo>
                  <a:cubicBezTo>
                    <a:pt x="77" y="0"/>
                    <a:pt x="36" y="30"/>
                    <a:pt x="36" y="90"/>
                  </a:cubicBezTo>
                  <a:cubicBezTo>
                    <a:pt x="24" y="256"/>
                    <a:pt x="0" y="506"/>
                    <a:pt x="179" y="602"/>
                  </a:cubicBezTo>
                  <a:cubicBezTo>
                    <a:pt x="185" y="605"/>
                    <a:pt x="192" y="606"/>
                    <a:pt x="200" y="606"/>
                  </a:cubicBezTo>
                  <a:cubicBezTo>
                    <a:pt x="223" y="606"/>
                    <a:pt x="250" y="593"/>
                    <a:pt x="250" y="566"/>
                  </a:cubicBezTo>
                  <a:cubicBezTo>
                    <a:pt x="262" y="471"/>
                    <a:pt x="250" y="423"/>
                    <a:pt x="238" y="340"/>
                  </a:cubicBezTo>
                  <a:cubicBezTo>
                    <a:pt x="214" y="256"/>
                    <a:pt x="214" y="173"/>
                    <a:pt x="203" y="90"/>
                  </a:cubicBezTo>
                  <a:cubicBezTo>
                    <a:pt x="203" y="30"/>
                    <a:pt x="161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11138;p44">
              <a:extLst>
                <a:ext uri="{FF2B5EF4-FFF2-40B4-BE49-F238E27FC236}">
                  <a16:creationId xmlns:a16="http://schemas.microsoft.com/office/drawing/2014/main" id="{F2B3F407-93EE-961D-6D1A-809039E558A1}"/>
                </a:ext>
              </a:extLst>
            </p:cNvPr>
            <p:cNvSpPr/>
            <p:nvPr/>
          </p:nvSpPr>
          <p:spPr>
            <a:xfrm>
              <a:off x="3721000" y="2186675"/>
              <a:ext cx="7450" cy="17125"/>
            </a:xfrm>
            <a:custGeom>
              <a:avLst/>
              <a:gdLst/>
              <a:ahLst/>
              <a:cxnLst/>
              <a:rect l="l" t="t" r="r" b="b"/>
              <a:pathLst>
                <a:path w="298" h="685" extrusionOk="0">
                  <a:moveTo>
                    <a:pt x="46" y="0"/>
                  </a:moveTo>
                  <a:cubicBezTo>
                    <a:pt x="24" y="0"/>
                    <a:pt x="0" y="12"/>
                    <a:pt x="0" y="38"/>
                  </a:cubicBezTo>
                  <a:cubicBezTo>
                    <a:pt x="24" y="264"/>
                    <a:pt x="95" y="490"/>
                    <a:pt x="226" y="669"/>
                  </a:cubicBezTo>
                  <a:cubicBezTo>
                    <a:pt x="241" y="678"/>
                    <a:pt x="256" y="684"/>
                    <a:pt x="268" y="684"/>
                  </a:cubicBezTo>
                  <a:cubicBezTo>
                    <a:pt x="285" y="684"/>
                    <a:pt x="298" y="673"/>
                    <a:pt x="298" y="645"/>
                  </a:cubicBezTo>
                  <a:cubicBezTo>
                    <a:pt x="298" y="538"/>
                    <a:pt x="286" y="454"/>
                    <a:pt x="226" y="371"/>
                  </a:cubicBezTo>
                  <a:cubicBezTo>
                    <a:pt x="167" y="264"/>
                    <a:pt x="119" y="145"/>
                    <a:pt x="83" y="26"/>
                  </a:cubicBezTo>
                  <a:cubicBezTo>
                    <a:pt x="83" y="9"/>
                    <a:pt x="65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11139;p44">
              <a:extLst>
                <a:ext uri="{FF2B5EF4-FFF2-40B4-BE49-F238E27FC236}">
                  <a16:creationId xmlns:a16="http://schemas.microsoft.com/office/drawing/2014/main" id="{BF8F97F5-544A-3D39-A165-D305997B33D9}"/>
                </a:ext>
              </a:extLst>
            </p:cNvPr>
            <p:cNvSpPr/>
            <p:nvPr/>
          </p:nvSpPr>
          <p:spPr>
            <a:xfrm>
              <a:off x="3708475" y="2184825"/>
              <a:ext cx="7475" cy="19875"/>
            </a:xfrm>
            <a:custGeom>
              <a:avLst/>
              <a:gdLst/>
              <a:ahLst/>
              <a:cxnLst/>
              <a:rect l="l" t="t" r="r" b="b"/>
              <a:pathLst>
                <a:path w="299" h="795" extrusionOk="0">
                  <a:moveTo>
                    <a:pt x="53" y="1"/>
                  </a:moveTo>
                  <a:cubicBezTo>
                    <a:pt x="26" y="1"/>
                    <a:pt x="1" y="19"/>
                    <a:pt x="1" y="52"/>
                  </a:cubicBezTo>
                  <a:cubicBezTo>
                    <a:pt x="13" y="302"/>
                    <a:pt x="84" y="528"/>
                    <a:pt x="180" y="766"/>
                  </a:cubicBezTo>
                  <a:cubicBezTo>
                    <a:pt x="188" y="787"/>
                    <a:pt x="203" y="795"/>
                    <a:pt x="219" y="795"/>
                  </a:cubicBezTo>
                  <a:cubicBezTo>
                    <a:pt x="251" y="795"/>
                    <a:pt x="287" y="766"/>
                    <a:pt x="287" y="743"/>
                  </a:cubicBezTo>
                  <a:cubicBezTo>
                    <a:pt x="299" y="481"/>
                    <a:pt x="168" y="278"/>
                    <a:pt x="108" y="40"/>
                  </a:cubicBezTo>
                  <a:cubicBezTo>
                    <a:pt x="97" y="13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11140;p44">
              <a:extLst>
                <a:ext uri="{FF2B5EF4-FFF2-40B4-BE49-F238E27FC236}">
                  <a16:creationId xmlns:a16="http://schemas.microsoft.com/office/drawing/2014/main" id="{0C9E8E16-B5AF-EC3E-A846-697ECC8AB93F}"/>
                </a:ext>
              </a:extLst>
            </p:cNvPr>
            <p:cNvSpPr/>
            <p:nvPr/>
          </p:nvSpPr>
          <p:spPr>
            <a:xfrm>
              <a:off x="3701875" y="2190875"/>
              <a:ext cx="5150" cy="15925"/>
            </a:xfrm>
            <a:custGeom>
              <a:avLst/>
              <a:gdLst/>
              <a:ahLst/>
              <a:cxnLst/>
              <a:rect l="l" t="t" r="r" b="b"/>
              <a:pathLst>
                <a:path w="206" h="637" extrusionOk="0">
                  <a:moveTo>
                    <a:pt x="75" y="1"/>
                  </a:moveTo>
                  <a:cubicBezTo>
                    <a:pt x="38" y="1"/>
                    <a:pt x="1" y="34"/>
                    <a:pt x="15" y="84"/>
                  </a:cubicBezTo>
                  <a:cubicBezTo>
                    <a:pt x="27" y="179"/>
                    <a:pt x="39" y="298"/>
                    <a:pt x="39" y="417"/>
                  </a:cubicBezTo>
                  <a:cubicBezTo>
                    <a:pt x="51" y="512"/>
                    <a:pt x="51" y="572"/>
                    <a:pt x="110" y="632"/>
                  </a:cubicBezTo>
                  <a:cubicBezTo>
                    <a:pt x="117" y="635"/>
                    <a:pt x="124" y="636"/>
                    <a:pt x="131" y="636"/>
                  </a:cubicBezTo>
                  <a:cubicBezTo>
                    <a:pt x="147" y="636"/>
                    <a:pt x="161" y="628"/>
                    <a:pt x="170" y="620"/>
                  </a:cubicBezTo>
                  <a:cubicBezTo>
                    <a:pt x="205" y="524"/>
                    <a:pt x="170" y="441"/>
                    <a:pt x="170" y="334"/>
                  </a:cubicBezTo>
                  <a:cubicBezTo>
                    <a:pt x="158" y="239"/>
                    <a:pt x="146" y="143"/>
                    <a:pt x="134" y="48"/>
                  </a:cubicBezTo>
                  <a:cubicBezTo>
                    <a:pt x="125" y="15"/>
                    <a:pt x="100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11141;p44">
              <a:extLst>
                <a:ext uri="{FF2B5EF4-FFF2-40B4-BE49-F238E27FC236}">
                  <a16:creationId xmlns:a16="http://schemas.microsoft.com/office/drawing/2014/main" id="{FB5C7BA5-0618-3482-48E9-DBE40D07252E}"/>
                </a:ext>
              </a:extLst>
            </p:cNvPr>
            <p:cNvSpPr/>
            <p:nvPr/>
          </p:nvSpPr>
          <p:spPr>
            <a:xfrm>
              <a:off x="3692700" y="2179125"/>
              <a:ext cx="5025" cy="11825"/>
            </a:xfrm>
            <a:custGeom>
              <a:avLst/>
              <a:gdLst/>
              <a:ahLst/>
              <a:cxnLst/>
              <a:rect l="l" t="t" r="r" b="b"/>
              <a:pathLst>
                <a:path w="201" h="473" extrusionOk="0">
                  <a:moveTo>
                    <a:pt x="75" y="0"/>
                  </a:moveTo>
                  <a:cubicBezTo>
                    <a:pt x="49" y="0"/>
                    <a:pt x="25" y="18"/>
                    <a:pt x="25" y="54"/>
                  </a:cubicBezTo>
                  <a:cubicBezTo>
                    <a:pt x="1" y="173"/>
                    <a:pt x="1" y="292"/>
                    <a:pt x="25" y="411"/>
                  </a:cubicBezTo>
                  <a:cubicBezTo>
                    <a:pt x="30" y="454"/>
                    <a:pt x="61" y="472"/>
                    <a:pt x="95" y="472"/>
                  </a:cubicBezTo>
                  <a:cubicBezTo>
                    <a:pt x="146" y="472"/>
                    <a:pt x="201" y="432"/>
                    <a:pt x="180" y="375"/>
                  </a:cubicBezTo>
                  <a:cubicBezTo>
                    <a:pt x="156" y="268"/>
                    <a:pt x="144" y="161"/>
                    <a:pt x="144" y="54"/>
                  </a:cubicBezTo>
                  <a:cubicBezTo>
                    <a:pt x="132" y="18"/>
                    <a:pt x="102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11142;p44">
              <a:extLst>
                <a:ext uri="{FF2B5EF4-FFF2-40B4-BE49-F238E27FC236}">
                  <a16:creationId xmlns:a16="http://schemas.microsoft.com/office/drawing/2014/main" id="{0AAD1309-40EE-721A-FA73-70510F7AA94A}"/>
                </a:ext>
              </a:extLst>
            </p:cNvPr>
            <p:cNvSpPr/>
            <p:nvPr/>
          </p:nvSpPr>
          <p:spPr>
            <a:xfrm>
              <a:off x="3687350" y="2170200"/>
              <a:ext cx="3600" cy="9175"/>
            </a:xfrm>
            <a:custGeom>
              <a:avLst/>
              <a:gdLst/>
              <a:ahLst/>
              <a:cxnLst/>
              <a:rect l="l" t="t" r="r" b="b"/>
              <a:pathLst>
                <a:path w="144" h="367" extrusionOk="0">
                  <a:moveTo>
                    <a:pt x="78" y="0"/>
                  </a:moveTo>
                  <a:cubicBezTo>
                    <a:pt x="72" y="0"/>
                    <a:pt x="66" y="6"/>
                    <a:pt x="60" y="18"/>
                  </a:cubicBezTo>
                  <a:cubicBezTo>
                    <a:pt x="13" y="54"/>
                    <a:pt x="13" y="101"/>
                    <a:pt x="13" y="173"/>
                  </a:cubicBezTo>
                  <a:cubicBezTo>
                    <a:pt x="13" y="232"/>
                    <a:pt x="1" y="280"/>
                    <a:pt x="36" y="339"/>
                  </a:cubicBezTo>
                  <a:cubicBezTo>
                    <a:pt x="48" y="357"/>
                    <a:pt x="63" y="366"/>
                    <a:pt x="78" y="366"/>
                  </a:cubicBezTo>
                  <a:cubicBezTo>
                    <a:pt x="93" y="366"/>
                    <a:pt x="108" y="357"/>
                    <a:pt x="120" y="339"/>
                  </a:cubicBezTo>
                  <a:cubicBezTo>
                    <a:pt x="144" y="280"/>
                    <a:pt x="144" y="232"/>
                    <a:pt x="144" y="173"/>
                  </a:cubicBezTo>
                  <a:cubicBezTo>
                    <a:pt x="144" y="113"/>
                    <a:pt x="144" y="77"/>
                    <a:pt x="96" y="18"/>
                  </a:cubicBezTo>
                  <a:cubicBezTo>
                    <a:pt x="90" y="6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11143;p44">
              <a:extLst>
                <a:ext uri="{FF2B5EF4-FFF2-40B4-BE49-F238E27FC236}">
                  <a16:creationId xmlns:a16="http://schemas.microsoft.com/office/drawing/2014/main" id="{08BFF00E-593E-1F6E-4B08-D734BEF3FBEA}"/>
                </a:ext>
              </a:extLst>
            </p:cNvPr>
            <p:cNvSpPr/>
            <p:nvPr/>
          </p:nvSpPr>
          <p:spPr>
            <a:xfrm>
              <a:off x="3699600" y="2199450"/>
              <a:ext cx="6225" cy="13275"/>
            </a:xfrm>
            <a:custGeom>
              <a:avLst/>
              <a:gdLst/>
              <a:ahLst/>
              <a:cxnLst/>
              <a:rect l="l" t="t" r="r" b="b"/>
              <a:pathLst>
                <a:path w="249" h="531" extrusionOk="0">
                  <a:moveTo>
                    <a:pt x="131" y="1"/>
                  </a:moveTo>
                  <a:cubicBezTo>
                    <a:pt x="67" y="1"/>
                    <a:pt x="1" y="54"/>
                    <a:pt x="23" y="134"/>
                  </a:cubicBezTo>
                  <a:cubicBezTo>
                    <a:pt x="58" y="217"/>
                    <a:pt x="70" y="300"/>
                    <a:pt x="70" y="396"/>
                  </a:cubicBezTo>
                  <a:cubicBezTo>
                    <a:pt x="70" y="449"/>
                    <a:pt x="99" y="530"/>
                    <a:pt x="156" y="530"/>
                  </a:cubicBezTo>
                  <a:cubicBezTo>
                    <a:pt x="162" y="530"/>
                    <a:pt x="170" y="529"/>
                    <a:pt x="177" y="527"/>
                  </a:cubicBezTo>
                  <a:cubicBezTo>
                    <a:pt x="249" y="503"/>
                    <a:pt x="249" y="408"/>
                    <a:pt x="249" y="348"/>
                  </a:cubicBezTo>
                  <a:cubicBezTo>
                    <a:pt x="249" y="253"/>
                    <a:pt x="249" y="169"/>
                    <a:pt x="225" y="74"/>
                  </a:cubicBezTo>
                  <a:cubicBezTo>
                    <a:pt x="211" y="23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11144;p44">
              <a:extLst>
                <a:ext uri="{FF2B5EF4-FFF2-40B4-BE49-F238E27FC236}">
                  <a16:creationId xmlns:a16="http://schemas.microsoft.com/office/drawing/2014/main" id="{052EBD48-C08D-1580-8FD2-E5D17F117D0C}"/>
                </a:ext>
              </a:extLst>
            </p:cNvPr>
            <p:cNvSpPr/>
            <p:nvPr/>
          </p:nvSpPr>
          <p:spPr>
            <a:xfrm>
              <a:off x="3705550" y="2202200"/>
              <a:ext cx="7725" cy="7325"/>
            </a:xfrm>
            <a:custGeom>
              <a:avLst/>
              <a:gdLst/>
              <a:ahLst/>
              <a:cxnLst/>
              <a:rect l="l" t="t" r="r" b="b"/>
              <a:pathLst>
                <a:path w="309" h="293" extrusionOk="0">
                  <a:moveTo>
                    <a:pt x="103" y="1"/>
                  </a:moveTo>
                  <a:cubicBezTo>
                    <a:pt x="39" y="1"/>
                    <a:pt x="0" y="91"/>
                    <a:pt x="70" y="131"/>
                  </a:cubicBezTo>
                  <a:cubicBezTo>
                    <a:pt x="82" y="143"/>
                    <a:pt x="118" y="143"/>
                    <a:pt x="130" y="179"/>
                  </a:cubicBezTo>
                  <a:cubicBezTo>
                    <a:pt x="142" y="202"/>
                    <a:pt x="130" y="238"/>
                    <a:pt x="142" y="262"/>
                  </a:cubicBezTo>
                  <a:cubicBezTo>
                    <a:pt x="157" y="285"/>
                    <a:pt x="172" y="293"/>
                    <a:pt x="184" y="293"/>
                  </a:cubicBezTo>
                  <a:cubicBezTo>
                    <a:pt x="191" y="293"/>
                    <a:pt x="197" y="290"/>
                    <a:pt x="201" y="286"/>
                  </a:cubicBezTo>
                  <a:cubicBezTo>
                    <a:pt x="308" y="190"/>
                    <a:pt x="237" y="71"/>
                    <a:pt x="142" y="12"/>
                  </a:cubicBezTo>
                  <a:cubicBezTo>
                    <a:pt x="128" y="4"/>
                    <a:pt x="115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11145;p44">
              <a:extLst>
                <a:ext uri="{FF2B5EF4-FFF2-40B4-BE49-F238E27FC236}">
                  <a16:creationId xmlns:a16="http://schemas.microsoft.com/office/drawing/2014/main" id="{76AD36FA-E0FE-1B7D-020E-67355EDBFEA3}"/>
                </a:ext>
              </a:extLst>
            </p:cNvPr>
            <p:cNvSpPr/>
            <p:nvPr/>
          </p:nvSpPr>
          <p:spPr>
            <a:xfrm>
              <a:off x="3689725" y="2201250"/>
              <a:ext cx="7900" cy="11725"/>
            </a:xfrm>
            <a:custGeom>
              <a:avLst/>
              <a:gdLst/>
              <a:ahLst/>
              <a:cxnLst/>
              <a:rect l="l" t="t" r="r" b="b"/>
              <a:pathLst>
                <a:path w="316" h="469" extrusionOk="0">
                  <a:moveTo>
                    <a:pt x="118" y="1"/>
                  </a:moveTo>
                  <a:cubicBezTo>
                    <a:pt x="60" y="1"/>
                    <a:pt x="1" y="36"/>
                    <a:pt x="1" y="109"/>
                  </a:cubicBezTo>
                  <a:cubicBezTo>
                    <a:pt x="1" y="217"/>
                    <a:pt x="37" y="300"/>
                    <a:pt x="84" y="395"/>
                  </a:cubicBezTo>
                  <a:cubicBezTo>
                    <a:pt x="98" y="446"/>
                    <a:pt x="140" y="469"/>
                    <a:pt x="182" y="469"/>
                  </a:cubicBezTo>
                  <a:cubicBezTo>
                    <a:pt x="248" y="469"/>
                    <a:pt x="316" y="415"/>
                    <a:pt x="287" y="336"/>
                  </a:cubicBezTo>
                  <a:cubicBezTo>
                    <a:pt x="263" y="264"/>
                    <a:pt x="227" y="181"/>
                    <a:pt x="227" y="97"/>
                  </a:cubicBezTo>
                  <a:cubicBezTo>
                    <a:pt x="227" y="33"/>
                    <a:pt x="173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11146;p44">
              <a:extLst>
                <a:ext uri="{FF2B5EF4-FFF2-40B4-BE49-F238E27FC236}">
                  <a16:creationId xmlns:a16="http://schemas.microsoft.com/office/drawing/2014/main" id="{2642EF81-2283-13A3-68E7-7D759F76CD78}"/>
                </a:ext>
              </a:extLst>
            </p:cNvPr>
            <p:cNvSpPr/>
            <p:nvPr/>
          </p:nvSpPr>
          <p:spPr>
            <a:xfrm>
              <a:off x="3689150" y="2203550"/>
              <a:ext cx="4475" cy="14075"/>
            </a:xfrm>
            <a:custGeom>
              <a:avLst/>
              <a:gdLst/>
              <a:ahLst/>
              <a:cxnLst/>
              <a:rect l="l" t="t" r="r" b="b"/>
              <a:pathLst>
                <a:path w="179" h="563" extrusionOk="0">
                  <a:moveTo>
                    <a:pt x="141" y="0"/>
                  </a:moveTo>
                  <a:cubicBezTo>
                    <a:pt x="135" y="0"/>
                    <a:pt x="131" y="2"/>
                    <a:pt x="131" y="5"/>
                  </a:cubicBezTo>
                  <a:cubicBezTo>
                    <a:pt x="107" y="113"/>
                    <a:pt x="83" y="208"/>
                    <a:pt x="60" y="315"/>
                  </a:cubicBezTo>
                  <a:cubicBezTo>
                    <a:pt x="48" y="386"/>
                    <a:pt x="0" y="482"/>
                    <a:pt x="24" y="553"/>
                  </a:cubicBezTo>
                  <a:cubicBezTo>
                    <a:pt x="24" y="559"/>
                    <a:pt x="33" y="562"/>
                    <a:pt x="43" y="562"/>
                  </a:cubicBezTo>
                  <a:cubicBezTo>
                    <a:pt x="54" y="562"/>
                    <a:pt x="66" y="559"/>
                    <a:pt x="72" y="553"/>
                  </a:cubicBezTo>
                  <a:cubicBezTo>
                    <a:pt x="119" y="482"/>
                    <a:pt x="119" y="386"/>
                    <a:pt x="131" y="303"/>
                  </a:cubicBezTo>
                  <a:cubicBezTo>
                    <a:pt x="143" y="196"/>
                    <a:pt x="155" y="113"/>
                    <a:pt x="179" y="5"/>
                  </a:cubicBezTo>
                  <a:cubicBezTo>
                    <a:pt x="171" y="5"/>
                    <a:pt x="152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11147;p44">
              <a:extLst>
                <a:ext uri="{FF2B5EF4-FFF2-40B4-BE49-F238E27FC236}">
                  <a16:creationId xmlns:a16="http://schemas.microsoft.com/office/drawing/2014/main" id="{658DB82D-66AD-5B26-6365-54248DB88A13}"/>
                </a:ext>
              </a:extLst>
            </p:cNvPr>
            <p:cNvSpPr/>
            <p:nvPr/>
          </p:nvSpPr>
          <p:spPr>
            <a:xfrm>
              <a:off x="3708100" y="2203900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78" y="1"/>
                  </a:moveTo>
                  <a:cubicBezTo>
                    <a:pt x="91" y="1"/>
                    <a:pt x="1" y="104"/>
                    <a:pt x="87" y="182"/>
                  </a:cubicBezTo>
                  <a:cubicBezTo>
                    <a:pt x="123" y="194"/>
                    <a:pt x="123" y="230"/>
                    <a:pt x="135" y="253"/>
                  </a:cubicBezTo>
                  <a:cubicBezTo>
                    <a:pt x="156" y="274"/>
                    <a:pt x="179" y="284"/>
                    <a:pt x="202" y="284"/>
                  </a:cubicBezTo>
                  <a:cubicBezTo>
                    <a:pt x="230" y="284"/>
                    <a:pt x="258" y="268"/>
                    <a:pt x="278" y="242"/>
                  </a:cubicBezTo>
                  <a:cubicBezTo>
                    <a:pt x="326" y="182"/>
                    <a:pt x="302" y="111"/>
                    <a:pt x="266" y="51"/>
                  </a:cubicBezTo>
                  <a:cubicBezTo>
                    <a:pt x="243" y="15"/>
                    <a:pt x="211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11148;p44">
              <a:extLst>
                <a:ext uri="{FF2B5EF4-FFF2-40B4-BE49-F238E27FC236}">
                  <a16:creationId xmlns:a16="http://schemas.microsoft.com/office/drawing/2014/main" id="{2D8FE55C-F16B-0150-5E60-64C23E6BF569}"/>
                </a:ext>
              </a:extLst>
            </p:cNvPr>
            <p:cNvSpPr/>
            <p:nvPr/>
          </p:nvSpPr>
          <p:spPr>
            <a:xfrm>
              <a:off x="3716925" y="2202700"/>
              <a:ext cx="10050" cy="9925"/>
            </a:xfrm>
            <a:custGeom>
              <a:avLst/>
              <a:gdLst/>
              <a:ahLst/>
              <a:cxnLst/>
              <a:rect l="l" t="t" r="r" b="b"/>
              <a:pathLst>
                <a:path w="402" h="397" extrusionOk="0">
                  <a:moveTo>
                    <a:pt x="192" y="0"/>
                  </a:moveTo>
                  <a:cubicBezTo>
                    <a:pt x="91" y="0"/>
                    <a:pt x="0" y="127"/>
                    <a:pt x="92" y="218"/>
                  </a:cubicBezTo>
                  <a:cubicBezTo>
                    <a:pt x="127" y="242"/>
                    <a:pt x="139" y="266"/>
                    <a:pt x="151" y="290"/>
                  </a:cubicBezTo>
                  <a:cubicBezTo>
                    <a:pt x="163" y="337"/>
                    <a:pt x="187" y="361"/>
                    <a:pt x="223" y="385"/>
                  </a:cubicBezTo>
                  <a:cubicBezTo>
                    <a:pt x="223" y="385"/>
                    <a:pt x="282" y="397"/>
                    <a:pt x="270" y="397"/>
                  </a:cubicBezTo>
                  <a:lnTo>
                    <a:pt x="282" y="397"/>
                  </a:lnTo>
                  <a:cubicBezTo>
                    <a:pt x="306" y="397"/>
                    <a:pt x="318" y="385"/>
                    <a:pt x="342" y="385"/>
                  </a:cubicBezTo>
                  <a:cubicBezTo>
                    <a:pt x="389" y="349"/>
                    <a:pt x="401" y="290"/>
                    <a:pt x="401" y="242"/>
                  </a:cubicBezTo>
                  <a:cubicBezTo>
                    <a:pt x="389" y="159"/>
                    <a:pt x="330" y="99"/>
                    <a:pt x="282" y="39"/>
                  </a:cubicBezTo>
                  <a:cubicBezTo>
                    <a:pt x="254" y="12"/>
                    <a:pt x="223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11149;p44">
              <a:extLst>
                <a:ext uri="{FF2B5EF4-FFF2-40B4-BE49-F238E27FC236}">
                  <a16:creationId xmlns:a16="http://schemas.microsoft.com/office/drawing/2014/main" id="{E33BA042-09EF-7B40-B8FB-AF23F94D1C5C}"/>
                </a:ext>
              </a:extLst>
            </p:cNvPr>
            <p:cNvSpPr/>
            <p:nvPr/>
          </p:nvSpPr>
          <p:spPr>
            <a:xfrm>
              <a:off x="3726975" y="2207400"/>
              <a:ext cx="6550" cy="7375"/>
            </a:xfrm>
            <a:custGeom>
              <a:avLst/>
              <a:gdLst/>
              <a:ahLst/>
              <a:cxnLst/>
              <a:rect l="l" t="t" r="r" b="b"/>
              <a:pathLst>
                <a:path w="262" h="295" extrusionOk="0">
                  <a:moveTo>
                    <a:pt x="110" y="1"/>
                  </a:moveTo>
                  <a:cubicBezTo>
                    <a:pt x="58" y="1"/>
                    <a:pt x="1" y="54"/>
                    <a:pt x="35" y="113"/>
                  </a:cubicBezTo>
                  <a:cubicBezTo>
                    <a:pt x="83" y="173"/>
                    <a:pt x="118" y="232"/>
                    <a:pt x="178" y="280"/>
                  </a:cubicBezTo>
                  <a:cubicBezTo>
                    <a:pt x="188" y="290"/>
                    <a:pt x="199" y="295"/>
                    <a:pt x="210" y="295"/>
                  </a:cubicBezTo>
                  <a:cubicBezTo>
                    <a:pt x="237" y="295"/>
                    <a:pt x="261" y="267"/>
                    <a:pt x="261" y="232"/>
                  </a:cubicBezTo>
                  <a:cubicBezTo>
                    <a:pt x="237" y="161"/>
                    <a:pt x="213" y="102"/>
                    <a:pt x="166" y="30"/>
                  </a:cubicBezTo>
                  <a:cubicBezTo>
                    <a:pt x="152" y="9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11150;p44">
              <a:extLst>
                <a:ext uri="{FF2B5EF4-FFF2-40B4-BE49-F238E27FC236}">
                  <a16:creationId xmlns:a16="http://schemas.microsoft.com/office/drawing/2014/main" id="{08AC7B40-8464-5357-EB14-31A407E57A54}"/>
                </a:ext>
              </a:extLst>
            </p:cNvPr>
            <p:cNvSpPr/>
            <p:nvPr/>
          </p:nvSpPr>
          <p:spPr>
            <a:xfrm>
              <a:off x="3823000" y="2245900"/>
              <a:ext cx="8750" cy="24425"/>
            </a:xfrm>
            <a:custGeom>
              <a:avLst/>
              <a:gdLst/>
              <a:ahLst/>
              <a:cxnLst/>
              <a:rect l="l" t="t" r="r" b="b"/>
              <a:pathLst>
                <a:path w="350" h="977" extrusionOk="0">
                  <a:moveTo>
                    <a:pt x="49" y="1"/>
                  </a:moveTo>
                  <a:cubicBezTo>
                    <a:pt x="24" y="1"/>
                    <a:pt x="1" y="24"/>
                    <a:pt x="16" y="62"/>
                  </a:cubicBezTo>
                  <a:cubicBezTo>
                    <a:pt x="87" y="216"/>
                    <a:pt x="135" y="383"/>
                    <a:pt x="171" y="538"/>
                  </a:cubicBezTo>
                  <a:cubicBezTo>
                    <a:pt x="194" y="681"/>
                    <a:pt x="206" y="824"/>
                    <a:pt x="266" y="955"/>
                  </a:cubicBezTo>
                  <a:cubicBezTo>
                    <a:pt x="276" y="970"/>
                    <a:pt x="288" y="976"/>
                    <a:pt x="299" y="976"/>
                  </a:cubicBezTo>
                  <a:cubicBezTo>
                    <a:pt x="313" y="976"/>
                    <a:pt x="325" y="964"/>
                    <a:pt x="325" y="943"/>
                  </a:cubicBezTo>
                  <a:cubicBezTo>
                    <a:pt x="349" y="645"/>
                    <a:pt x="230" y="288"/>
                    <a:pt x="87" y="26"/>
                  </a:cubicBezTo>
                  <a:cubicBezTo>
                    <a:pt x="78" y="8"/>
                    <a:pt x="63" y="1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11151;p44">
              <a:extLst>
                <a:ext uri="{FF2B5EF4-FFF2-40B4-BE49-F238E27FC236}">
                  <a16:creationId xmlns:a16="http://schemas.microsoft.com/office/drawing/2014/main" id="{CBB2DEFF-BD54-1D83-B744-A7444765E013}"/>
                </a:ext>
              </a:extLst>
            </p:cNvPr>
            <p:cNvSpPr/>
            <p:nvPr/>
          </p:nvSpPr>
          <p:spPr>
            <a:xfrm>
              <a:off x="3825775" y="2249175"/>
              <a:ext cx="7750" cy="25975"/>
            </a:xfrm>
            <a:custGeom>
              <a:avLst/>
              <a:gdLst/>
              <a:ahLst/>
              <a:cxnLst/>
              <a:rect l="l" t="t" r="r" b="b"/>
              <a:pathLst>
                <a:path w="310" h="1039" extrusionOk="0">
                  <a:moveTo>
                    <a:pt x="54" y="1"/>
                  </a:moveTo>
                  <a:cubicBezTo>
                    <a:pt x="26" y="1"/>
                    <a:pt x="0" y="19"/>
                    <a:pt x="0" y="50"/>
                  </a:cubicBezTo>
                  <a:cubicBezTo>
                    <a:pt x="12" y="228"/>
                    <a:pt x="36" y="395"/>
                    <a:pt x="71" y="574"/>
                  </a:cubicBezTo>
                  <a:cubicBezTo>
                    <a:pt x="95" y="728"/>
                    <a:pt x="95" y="907"/>
                    <a:pt x="202" y="1026"/>
                  </a:cubicBezTo>
                  <a:cubicBezTo>
                    <a:pt x="215" y="1035"/>
                    <a:pt x="228" y="1038"/>
                    <a:pt x="239" y="1038"/>
                  </a:cubicBezTo>
                  <a:cubicBezTo>
                    <a:pt x="259" y="1038"/>
                    <a:pt x="274" y="1025"/>
                    <a:pt x="274" y="1002"/>
                  </a:cubicBezTo>
                  <a:cubicBezTo>
                    <a:pt x="310" y="859"/>
                    <a:pt x="250" y="728"/>
                    <a:pt x="214" y="574"/>
                  </a:cubicBezTo>
                  <a:cubicBezTo>
                    <a:pt x="179" y="395"/>
                    <a:pt x="143" y="228"/>
                    <a:pt x="119" y="50"/>
                  </a:cubicBezTo>
                  <a:cubicBezTo>
                    <a:pt x="108" y="16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11152;p44">
              <a:extLst>
                <a:ext uri="{FF2B5EF4-FFF2-40B4-BE49-F238E27FC236}">
                  <a16:creationId xmlns:a16="http://schemas.microsoft.com/office/drawing/2014/main" id="{872A0459-6988-3251-411C-FAD1EC1796C5}"/>
                </a:ext>
              </a:extLst>
            </p:cNvPr>
            <p:cNvSpPr/>
            <p:nvPr/>
          </p:nvSpPr>
          <p:spPr>
            <a:xfrm>
              <a:off x="3816250" y="2236875"/>
              <a:ext cx="14600" cy="43650"/>
            </a:xfrm>
            <a:custGeom>
              <a:avLst/>
              <a:gdLst/>
              <a:ahLst/>
              <a:cxnLst/>
              <a:rect l="l" t="t" r="r" b="b"/>
              <a:pathLst>
                <a:path w="584" h="1746" extrusionOk="0">
                  <a:moveTo>
                    <a:pt x="113" y="1"/>
                  </a:moveTo>
                  <a:cubicBezTo>
                    <a:pt x="72" y="1"/>
                    <a:pt x="30" y="31"/>
                    <a:pt x="24" y="89"/>
                  </a:cubicBezTo>
                  <a:cubicBezTo>
                    <a:pt x="0" y="387"/>
                    <a:pt x="36" y="685"/>
                    <a:pt x="95" y="982"/>
                  </a:cubicBezTo>
                  <a:cubicBezTo>
                    <a:pt x="131" y="1232"/>
                    <a:pt x="131" y="1554"/>
                    <a:pt x="345" y="1720"/>
                  </a:cubicBezTo>
                  <a:cubicBezTo>
                    <a:pt x="362" y="1737"/>
                    <a:pt x="384" y="1746"/>
                    <a:pt x="404" y="1746"/>
                  </a:cubicBezTo>
                  <a:cubicBezTo>
                    <a:pt x="429" y="1746"/>
                    <a:pt x="452" y="1734"/>
                    <a:pt x="464" y="1709"/>
                  </a:cubicBezTo>
                  <a:cubicBezTo>
                    <a:pt x="583" y="1482"/>
                    <a:pt x="476" y="1232"/>
                    <a:pt x="429" y="1006"/>
                  </a:cubicBezTo>
                  <a:cubicBezTo>
                    <a:pt x="381" y="697"/>
                    <a:pt x="298" y="387"/>
                    <a:pt x="191" y="66"/>
                  </a:cubicBezTo>
                  <a:cubicBezTo>
                    <a:pt x="180" y="22"/>
                    <a:pt x="147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11153;p44">
              <a:extLst>
                <a:ext uri="{FF2B5EF4-FFF2-40B4-BE49-F238E27FC236}">
                  <a16:creationId xmlns:a16="http://schemas.microsoft.com/office/drawing/2014/main" id="{0A61E0F7-AB97-CAC4-C5B9-39D5A82C3294}"/>
                </a:ext>
              </a:extLst>
            </p:cNvPr>
            <p:cNvSpPr/>
            <p:nvPr/>
          </p:nvSpPr>
          <p:spPr>
            <a:xfrm>
              <a:off x="3810875" y="2243200"/>
              <a:ext cx="7475" cy="30325"/>
            </a:xfrm>
            <a:custGeom>
              <a:avLst/>
              <a:gdLst/>
              <a:ahLst/>
              <a:cxnLst/>
              <a:rect l="l" t="t" r="r" b="b"/>
              <a:pathLst>
                <a:path w="299" h="1213" extrusionOk="0">
                  <a:moveTo>
                    <a:pt x="80" y="0"/>
                  </a:moveTo>
                  <a:cubicBezTo>
                    <a:pt x="57" y="0"/>
                    <a:pt x="36" y="9"/>
                    <a:pt x="36" y="27"/>
                  </a:cubicBezTo>
                  <a:cubicBezTo>
                    <a:pt x="13" y="229"/>
                    <a:pt x="1" y="432"/>
                    <a:pt x="25" y="634"/>
                  </a:cubicBezTo>
                  <a:cubicBezTo>
                    <a:pt x="36" y="813"/>
                    <a:pt x="36" y="1027"/>
                    <a:pt x="132" y="1182"/>
                  </a:cubicBezTo>
                  <a:cubicBezTo>
                    <a:pt x="142" y="1203"/>
                    <a:pt x="164" y="1212"/>
                    <a:pt x="186" y="1212"/>
                  </a:cubicBezTo>
                  <a:cubicBezTo>
                    <a:pt x="215" y="1212"/>
                    <a:pt x="244" y="1197"/>
                    <a:pt x="251" y="1170"/>
                  </a:cubicBezTo>
                  <a:cubicBezTo>
                    <a:pt x="298" y="1003"/>
                    <a:pt x="251" y="825"/>
                    <a:pt x="239" y="646"/>
                  </a:cubicBezTo>
                  <a:cubicBezTo>
                    <a:pt x="203" y="444"/>
                    <a:pt x="156" y="229"/>
                    <a:pt x="132" y="27"/>
                  </a:cubicBezTo>
                  <a:cubicBezTo>
                    <a:pt x="126" y="9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11154;p44">
              <a:extLst>
                <a:ext uri="{FF2B5EF4-FFF2-40B4-BE49-F238E27FC236}">
                  <a16:creationId xmlns:a16="http://schemas.microsoft.com/office/drawing/2014/main" id="{6D04B7D9-7BB7-FC3F-CB33-126B9BA26232}"/>
                </a:ext>
              </a:extLst>
            </p:cNvPr>
            <p:cNvSpPr/>
            <p:nvPr/>
          </p:nvSpPr>
          <p:spPr>
            <a:xfrm>
              <a:off x="3800750" y="2255550"/>
              <a:ext cx="9550" cy="22700"/>
            </a:xfrm>
            <a:custGeom>
              <a:avLst/>
              <a:gdLst/>
              <a:ahLst/>
              <a:cxnLst/>
              <a:rect l="l" t="t" r="r" b="b"/>
              <a:pathLst>
                <a:path w="382" h="908" extrusionOk="0">
                  <a:moveTo>
                    <a:pt x="120" y="0"/>
                  </a:moveTo>
                  <a:cubicBezTo>
                    <a:pt x="114" y="0"/>
                    <a:pt x="108" y="3"/>
                    <a:pt x="108" y="9"/>
                  </a:cubicBezTo>
                  <a:cubicBezTo>
                    <a:pt x="49" y="176"/>
                    <a:pt x="25" y="319"/>
                    <a:pt x="13" y="497"/>
                  </a:cubicBezTo>
                  <a:cubicBezTo>
                    <a:pt x="1" y="652"/>
                    <a:pt x="1" y="771"/>
                    <a:pt x="108" y="890"/>
                  </a:cubicBezTo>
                  <a:cubicBezTo>
                    <a:pt x="114" y="902"/>
                    <a:pt x="132" y="908"/>
                    <a:pt x="151" y="908"/>
                  </a:cubicBezTo>
                  <a:cubicBezTo>
                    <a:pt x="171" y="908"/>
                    <a:pt x="191" y="902"/>
                    <a:pt x="203" y="890"/>
                  </a:cubicBezTo>
                  <a:cubicBezTo>
                    <a:pt x="382" y="652"/>
                    <a:pt x="227" y="247"/>
                    <a:pt x="132" y="9"/>
                  </a:cubicBezTo>
                  <a:cubicBezTo>
                    <a:pt x="132" y="3"/>
                    <a:pt x="126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11155;p44">
              <a:extLst>
                <a:ext uri="{FF2B5EF4-FFF2-40B4-BE49-F238E27FC236}">
                  <a16:creationId xmlns:a16="http://schemas.microsoft.com/office/drawing/2014/main" id="{280707EA-A4D3-4E14-DA94-E50B1AACB7FE}"/>
                </a:ext>
              </a:extLst>
            </p:cNvPr>
            <p:cNvSpPr/>
            <p:nvPr/>
          </p:nvSpPr>
          <p:spPr>
            <a:xfrm>
              <a:off x="3790350" y="2264200"/>
              <a:ext cx="6200" cy="9900"/>
            </a:xfrm>
            <a:custGeom>
              <a:avLst/>
              <a:gdLst/>
              <a:ahLst/>
              <a:cxnLst/>
              <a:rect l="l" t="t" r="r" b="b"/>
              <a:pathLst>
                <a:path w="248" h="396" extrusionOk="0">
                  <a:moveTo>
                    <a:pt x="219" y="0"/>
                  </a:moveTo>
                  <a:cubicBezTo>
                    <a:pt x="214" y="0"/>
                    <a:pt x="208" y="3"/>
                    <a:pt x="203" y="8"/>
                  </a:cubicBezTo>
                  <a:cubicBezTo>
                    <a:pt x="107" y="80"/>
                    <a:pt x="0" y="258"/>
                    <a:pt x="72" y="377"/>
                  </a:cubicBezTo>
                  <a:cubicBezTo>
                    <a:pt x="78" y="389"/>
                    <a:pt x="92" y="395"/>
                    <a:pt x="107" y="395"/>
                  </a:cubicBezTo>
                  <a:cubicBezTo>
                    <a:pt x="122" y="395"/>
                    <a:pt x="137" y="389"/>
                    <a:pt x="143" y="377"/>
                  </a:cubicBezTo>
                  <a:cubicBezTo>
                    <a:pt x="203" y="282"/>
                    <a:pt x="179" y="151"/>
                    <a:pt x="238" y="44"/>
                  </a:cubicBezTo>
                  <a:cubicBezTo>
                    <a:pt x="247" y="26"/>
                    <a:pt x="236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11156;p44">
              <a:extLst>
                <a:ext uri="{FF2B5EF4-FFF2-40B4-BE49-F238E27FC236}">
                  <a16:creationId xmlns:a16="http://schemas.microsoft.com/office/drawing/2014/main" id="{CB649690-91E1-3ABD-4809-433A6D3230B1}"/>
                </a:ext>
              </a:extLst>
            </p:cNvPr>
            <p:cNvSpPr/>
            <p:nvPr/>
          </p:nvSpPr>
          <p:spPr>
            <a:xfrm>
              <a:off x="3804325" y="2274075"/>
              <a:ext cx="4200" cy="7975"/>
            </a:xfrm>
            <a:custGeom>
              <a:avLst/>
              <a:gdLst/>
              <a:ahLst/>
              <a:cxnLst/>
              <a:rect l="l" t="t" r="r" b="b"/>
              <a:pathLst>
                <a:path w="168" h="319" extrusionOk="0">
                  <a:moveTo>
                    <a:pt x="90" y="0"/>
                  </a:moveTo>
                  <a:cubicBezTo>
                    <a:pt x="57" y="0"/>
                    <a:pt x="25" y="18"/>
                    <a:pt x="25" y="54"/>
                  </a:cubicBezTo>
                  <a:cubicBezTo>
                    <a:pt x="25" y="149"/>
                    <a:pt x="1" y="221"/>
                    <a:pt x="48" y="292"/>
                  </a:cubicBezTo>
                  <a:cubicBezTo>
                    <a:pt x="54" y="310"/>
                    <a:pt x="69" y="319"/>
                    <a:pt x="84" y="319"/>
                  </a:cubicBezTo>
                  <a:cubicBezTo>
                    <a:pt x="99" y="319"/>
                    <a:pt x="114" y="310"/>
                    <a:pt x="120" y="292"/>
                  </a:cubicBezTo>
                  <a:cubicBezTo>
                    <a:pt x="167" y="221"/>
                    <a:pt x="156" y="149"/>
                    <a:pt x="156" y="54"/>
                  </a:cubicBezTo>
                  <a:cubicBezTo>
                    <a:pt x="156" y="18"/>
                    <a:pt x="123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11157;p44">
              <a:extLst>
                <a:ext uri="{FF2B5EF4-FFF2-40B4-BE49-F238E27FC236}">
                  <a16:creationId xmlns:a16="http://schemas.microsoft.com/office/drawing/2014/main" id="{EFA3F24B-1DC8-A210-2139-194AF214CD64}"/>
                </a:ext>
              </a:extLst>
            </p:cNvPr>
            <p:cNvSpPr/>
            <p:nvPr/>
          </p:nvSpPr>
          <p:spPr>
            <a:xfrm>
              <a:off x="3819675" y="2273375"/>
              <a:ext cx="9675" cy="9825"/>
            </a:xfrm>
            <a:custGeom>
              <a:avLst/>
              <a:gdLst/>
              <a:ahLst/>
              <a:cxnLst/>
              <a:rect l="l" t="t" r="r" b="b"/>
              <a:pathLst>
                <a:path w="387" h="393" extrusionOk="0">
                  <a:moveTo>
                    <a:pt x="128" y="0"/>
                  </a:moveTo>
                  <a:cubicBezTo>
                    <a:pt x="59" y="0"/>
                    <a:pt x="0" y="85"/>
                    <a:pt x="65" y="141"/>
                  </a:cubicBezTo>
                  <a:cubicBezTo>
                    <a:pt x="137" y="213"/>
                    <a:pt x="208" y="320"/>
                    <a:pt x="304" y="380"/>
                  </a:cubicBezTo>
                  <a:cubicBezTo>
                    <a:pt x="312" y="388"/>
                    <a:pt x="322" y="392"/>
                    <a:pt x="331" y="392"/>
                  </a:cubicBezTo>
                  <a:cubicBezTo>
                    <a:pt x="360" y="392"/>
                    <a:pt x="387" y="356"/>
                    <a:pt x="387" y="320"/>
                  </a:cubicBezTo>
                  <a:cubicBezTo>
                    <a:pt x="363" y="201"/>
                    <a:pt x="256" y="118"/>
                    <a:pt x="185" y="22"/>
                  </a:cubicBezTo>
                  <a:cubicBezTo>
                    <a:pt x="166" y="7"/>
                    <a:pt x="147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11158;p44">
              <a:extLst>
                <a:ext uri="{FF2B5EF4-FFF2-40B4-BE49-F238E27FC236}">
                  <a16:creationId xmlns:a16="http://schemas.microsoft.com/office/drawing/2014/main" id="{180AF48B-E62A-5849-67FB-5B83D1F642C7}"/>
                </a:ext>
              </a:extLst>
            </p:cNvPr>
            <p:cNvSpPr/>
            <p:nvPr/>
          </p:nvSpPr>
          <p:spPr>
            <a:xfrm>
              <a:off x="3830275" y="2279875"/>
              <a:ext cx="9500" cy="7475"/>
            </a:xfrm>
            <a:custGeom>
              <a:avLst/>
              <a:gdLst/>
              <a:ahLst/>
              <a:cxnLst/>
              <a:rect l="l" t="t" r="r" b="b"/>
              <a:pathLst>
                <a:path w="380" h="299" extrusionOk="0">
                  <a:moveTo>
                    <a:pt x="113" y="1"/>
                  </a:moveTo>
                  <a:cubicBezTo>
                    <a:pt x="46" y="1"/>
                    <a:pt x="0" y="79"/>
                    <a:pt x="70" y="131"/>
                  </a:cubicBezTo>
                  <a:cubicBezTo>
                    <a:pt x="118" y="179"/>
                    <a:pt x="153" y="227"/>
                    <a:pt x="213" y="274"/>
                  </a:cubicBezTo>
                  <a:cubicBezTo>
                    <a:pt x="261" y="298"/>
                    <a:pt x="308" y="298"/>
                    <a:pt x="356" y="298"/>
                  </a:cubicBezTo>
                  <a:cubicBezTo>
                    <a:pt x="380" y="298"/>
                    <a:pt x="380" y="251"/>
                    <a:pt x="380" y="239"/>
                  </a:cubicBezTo>
                  <a:cubicBezTo>
                    <a:pt x="368" y="191"/>
                    <a:pt x="356" y="167"/>
                    <a:pt x="308" y="131"/>
                  </a:cubicBezTo>
                  <a:cubicBezTo>
                    <a:pt x="261" y="108"/>
                    <a:pt x="237" y="60"/>
                    <a:pt x="189" y="36"/>
                  </a:cubicBezTo>
                  <a:cubicBezTo>
                    <a:pt x="164" y="11"/>
                    <a:pt x="137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11159;p44">
              <a:extLst>
                <a:ext uri="{FF2B5EF4-FFF2-40B4-BE49-F238E27FC236}">
                  <a16:creationId xmlns:a16="http://schemas.microsoft.com/office/drawing/2014/main" id="{423D59AB-A7A9-8548-43C1-5888D9270273}"/>
                </a:ext>
              </a:extLst>
            </p:cNvPr>
            <p:cNvSpPr/>
            <p:nvPr/>
          </p:nvSpPr>
          <p:spPr>
            <a:xfrm>
              <a:off x="3842825" y="2279625"/>
              <a:ext cx="12125" cy="10400"/>
            </a:xfrm>
            <a:custGeom>
              <a:avLst/>
              <a:gdLst/>
              <a:ahLst/>
              <a:cxnLst/>
              <a:rect l="l" t="t" r="r" b="b"/>
              <a:pathLst>
                <a:path w="485" h="416" extrusionOk="0">
                  <a:moveTo>
                    <a:pt x="130" y="0"/>
                  </a:moveTo>
                  <a:cubicBezTo>
                    <a:pt x="61" y="0"/>
                    <a:pt x="0" y="86"/>
                    <a:pt x="56" y="141"/>
                  </a:cubicBezTo>
                  <a:cubicBezTo>
                    <a:pt x="116" y="201"/>
                    <a:pt x="175" y="249"/>
                    <a:pt x="235" y="308"/>
                  </a:cubicBezTo>
                  <a:lnTo>
                    <a:pt x="306" y="380"/>
                  </a:lnTo>
                  <a:cubicBezTo>
                    <a:pt x="342" y="415"/>
                    <a:pt x="390" y="415"/>
                    <a:pt x="425" y="415"/>
                  </a:cubicBezTo>
                  <a:cubicBezTo>
                    <a:pt x="461" y="415"/>
                    <a:pt x="485" y="403"/>
                    <a:pt x="485" y="356"/>
                  </a:cubicBezTo>
                  <a:cubicBezTo>
                    <a:pt x="485" y="320"/>
                    <a:pt x="473" y="284"/>
                    <a:pt x="461" y="249"/>
                  </a:cubicBezTo>
                  <a:cubicBezTo>
                    <a:pt x="449" y="225"/>
                    <a:pt x="402" y="189"/>
                    <a:pt x="366" y="177"/>
                  </a:cubicBezTo>
                  <a:cubicBezTo>
                    <a:pt x="306" y="130"/>
                    <a:pt x="247" y="70"/>
                    <a:pt x="187" y="22"/>
                  </a:cubicBezTo>
                  <a:cubicBezTo>
                    <a:pt x="169" y="7"/>
                    <a:pt x="149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11160;p44">
              <a:extLst>
                <a:ext uri="{FF2B5EF4-FFF2-40B4-BE49-F238E27FC236}">
                  <a16:creationId xmlns:a16="http://schemas.microsoft.com/office/drawing/2014/main" id="{A84EEEF0-794D-5E36-FA67-0EC1DF12EA30}"/>
                </a:ext>
              </a:extLst>
            </p:cNvPr>
            <p:cNvSpPr/>
            <p:nvPr/>
          </p:nvSpPr>
          <p:spPr>
            <a:xfrm>
              <a:off x="3774575" y="2274025"/>
              <a:ext cx="5975" cy="8550"/>
            </a:xfrm>
            <a:custGeom>
              <a:avLst/>
              <a:gdLst/>
              <a:ahLst/>
              <a:cxnLst/>
              <a:rect l="l" t="t" r="r" b="b"/>
              <a:pathLst>
                <a:path w="239" h="342" extrusionOk="0">
                  <a:moveTo>
                    <a:pt x="131" y="1"/>
                  </a:moveTo>
                  <a:cubicBezTo>
                    <a:pt x="108" y="1"/>
                    <a:pt x="89" y="16"/>
                    <a:pt x="84" y="44"/>
                  </a:cubicBezTo>
                  <a:cubicBezTo>
                    <a:pt x="60" y="92"/>
                    <a:pt x="36" y="127"/>
                    <a:pt x="24" y="175"/>
                  </a:cubicBezTo>
                  <a:cubicBezTo>
                    <a:pt x="0" y="223"/>
                    <a:pt x="24" y="270"/>
                    <a:pt x="48" y="306"/>
                  </a:cubicBezTo>
                  <a:cubicBezTo>
                    <a:pt x="60" y="342"/>
                    <a:pt x="84" y="342"/>
                    <a:pt x="107" y="342"/>
                  </a:cubicBezTo>
                  <a:cubicBezTo>
                    <a:pt x="167" y="318"/>
                    <a:pt x="214" y="294"/>
                    <a:pt x="226" y="234"/>
                  </a:cubicBezTo>
                  <a:cubicBezTo>
                    <a:pt x="238" y="175"/>
                    <a:pt x="214" y="115"/>
                    <a:pt x="203" y="56"/>
                  </a:cubicBezTo>
                  <a:cubicBezTo>
                    <a:pt x="184" y="19"/>
                    <a:pt x="155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11161;p44">
              <a:extLst>
                <a:ext uri="{FF2B5EF4-FFF2-40B4-BE49-F238E27FC236}">
                  <a16:creationId xmlns:a16="http://schemas.microsoft.com/office/drawing/2014/main" id="{6DF9B45A-15B3-55E3-EF01-35610D4E99DF}"/>
                </a:ext>
              </a:extLst>
            </p:cNvPr>
            <p:cNvSpPr/>
            <p:nvPr/>
          </p:nvSpPr>
          <p:spPr>
            <a:xfrm>
              <a:off x="3766825" y="2281800"/>
              <a:ext cx="4350" cy="4350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85" y="1"/>
                  </a:moveTo>
                  <a:cubicBezTo>
                    <a:pt x="42" y="1"/>
                    <a:pt x="1" y="31"/>
                    <a:pt x="13" y="90"/>
                  </a:cubicBezTo>
                  <a:cubicBezTo>
                    <a:pt x="36" y="138"/>
                    <a:pt x="36" y="174"/>
                    <a:pt x="96" y="174"/>
                  </a:cubicBezTo>
                  <a:cubicBezTo>
                    <a:pt x="132" y="174"/>
                    <a:pt x="155" y="114"/>
                    <a:pt x="167" y="90"/>
                  </a:cubicBezTo>
                  <a:cubicBezTo>
                    <a:pt x="173" y="31"/>
                    <a:pt x="129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11162;p44">
              <a:extLst>
                <a:ext uri="{FF2B5EF4-FFF2-40B4-BE49-F238E27FC236}">
                  <a16:creationId xmlns:a16="http://schemas.microsoft.com/office/drawing/2014/main" id="{59C44A40-A4A5-2040-FD3E-BBDBBA30B1DB}"/>
                </a:ext>
              </a:extLst>
            </p:cNvPr>
            <p:cNvSpPr/>
            <p:nvPr/>
          </p:nvSpPr>
          <p:spPr>
            <a:xfrm>
              <a:off x="3757600" y="2275400"/>
              <a:ext cx="4500" cy="9125"/>
            </a:xfrm>
            <a:custGeom>
              <a:avLst/>
              <a:gdLst/>
              <a:ahLst/>
              <a:cxnLst/>
              <a:rect l="l" t="t" r="r" b="b"/>
              <a:pathLst>
                <a:path w="180" h="365" extrusionOk="0">
                  <a:moveTo>
                    <a:pt x="96" y="1"/>
                  </a:moveTo>
                  <a:cubicBezTo>
                    <a:pt x="54" y="1"/>
                    <a:pt x="12" y="25"/>
                    <a:pt x="12" y="72"/>
                  </a:cubicBezTo>
                  <a:cubicBezTo>
                    <a:pt x="12" y="168"/>
                    <a:pt x="1" y="275"/>
                    <a:pt x="60" y="346"/>
                  </a:cubicBezTo>
                  <a:cubicBezTo>
                    <a:pt x="66" y="358"/>
                    <a:pt x="81" y="364"/>
                    <a:pt x="96" y="364"/>
                  </a:cubicBezTo>
                  <a:cubicBezTo>
                    <a:pt x="111" y="364"/>
                    <a:pt x="126" y="358"/>
                    <a:pt x="131" y="346"/>
                  </a:cubicBezTo>
                  <a:cubicBezTo>
                    <a:pt x="179" y="275"/>
                    <a:pt x="167" y="168"/>
                    <a:pt x="179" y="72"/>
                  </a:cubicBezTo>
                  <a:cubicBezTo>
                    <a:pt x="179" y="25"/>
                    <a:pt x="137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11163;p44">
              <a:extLst>
                <a:ext uri="{FF2B5EF4-FFF2-40B4-BE49-F238E27FC236}">
                  <a16:creationId xmlns:a16="http://schemas.microsoft.com/office/drawing/2014/main" id="{1485C87E-E702-81DA-7680-3B886D861AB7}"/>
                </a:ext>
              </a:extLst>
            </p:cNvPr>
            <p:cNvSpPr/>
            <p:nvPr/>
          </p:nvSpPr>
          <p:spPr>
            <a:xfrm>
              <a:off x="3752250" y="2277200"/>
              <a:ext cx="2700" cy="10800"/>
            </a:xfrm>
            <a:custGeom>
              <a:avLst/>
              <a:gdLst/>
              <a:ahLst/>
              <a:cxnLst/>
              <a:rect l="l" t="t" r="r" b="b"/>
              <a:pathLst>
                <a:path w="108" h="432" extrusionOk="0">
                  <a:moveTo>
                    <a:pt x="61" y="0"/>
                  </a:moveTo>
                  <a:cubicBezTo>
                    <a:pt x="42" y="0"/>
                    <a:pt x="24" y="12"/>
                    <a:pt x="24" y="36"/>
                  </a:cubicBezTo>
                  <a:lnTo>
                    <a:pt x="24" y="227"/>
                  </a:lnTo>
                  <a:cubicBezTo>
                    <a:pt x="24" y="286"/>
                    <a:pt x="0" y="346"/>
                    <a:pt x="36" y="405"/>
                  </a:cubicBezTo>
                  <a:cubicBezTo>
                    <a:pt x="42" y="423"/>
                    <a:pt x="54" y="432"/>
                    <a:pt x="66" y="432"/>
                  </a:cubicBezTo>
                  <a:cubicBezTo>
                    <a:pt x="78" y="432"/>
                    <a:pt x="89" y="423"/>
                    <a:pt x="95" y="405"/>
                  </a:cubicBezTo>
                  <a:cubicBezTo>
                    <a:pt x="107" y="358"/>
                    <a:pt x="107" y="286"/>
                    <a:pt x="107" y="227"/>
                  </a:cubicBezTo>
                  <a:lnTo>
                    <a:pt x="107" y="36"/>
                  </a:lnTo>
                  <a:cubicBezTo>
                    <a:pt x="101" y="12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11164;p44">
              <a:extLst>
                <a:ext uri="{FF2B5EF4-FFF2-40B4-BE49-F238E27FC236}">
                  <a16:creationId xmlns:a16="http://schemas.microsoft.com/office/drawing/2014/main" id="{5CBDC1DA-E69A-8A00-C045-5384E7EF331A}"/>
                </a:ext>
              </a:extLst>
            </p:cNvPr>
            <p:cNvSpPr/>
            <p:nvPr/>
          </p:nvSpPr>
          <p:spPr>
            <a:xfrm>
              <a:off x="3746150" y="2278300"/>
              <a:ext cx="4175" cy="6425"/>
            </a:xfrm>
            <a:custGeom>
              <a:avLst/>
              <a:gdLst/>
              <a:ahLst/>
              <a:cxnLst/>
              <a:rect l="l" t="t" r="r" b="b"/>
              <a:pathLst>
                <a:path w="167" h="257" extrusionOk="0">
                  <a:moveTo>
                    <a:pt x="83" y="1"/>
                  </a:moveTo>
                  <a:cubicBezTo>
                    <a:pt x="42" y="1"/>
                    <a:pt x="0" y="22"/>
                    <a:pt x="6" y="63"/>
                  </a:cubicBezTo>
                  <a:cubicBezTo>
                    <a:pt x="6" y="111"/>
                    <a:pt x="30" y="159"/>
                    <a:pt x="30" y="194"/>
                  </a:cubicBezTo>
                  <a:cubicBezTo>
                    <a:pt x="36" y="236"/>
                    <a:pt x="66" y="257"/>
                    <a:pt x="94" y="257"/>
                  </a:cubicBezTo>
                  <a:cubicBezTo>
                    <a:pt x="122" y="257"/>
                    <a:pt x="149" y="236"/>
                    <a:pt x="149" y="194"/>
                  </a:cubicBezTo>
                  <a:cubicBezTo>
                    <a:pt x="149" y="147"/>
                    <a:pt x="161" y="111"/>
                    <a:pt x="161" y="63"/>
                  </a:cubicBezTo>
                  <a:cubicBezTo>
                    <a:pt x="167" y="22"/>
                    <a:pt x="125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11165;p44">
              <a:extLst>
                <a:ext uri="{FF2B5EF4-FFF2-40B4-BE49-F238E27FC236}">
                  <a16:creationId xmlns:a16="http://schemas.microsoft.com/office/drawing/2014/main" id="{626E0570-48BD-316C-A867-BBFAB1B1D07E}"/>
                </a:ext>
              </a:extLst>
            </p:cNvPr>
            <p:cNvSpPr/>
            <p:nvPr/>
          </p:nvSpPr>
          <p:spPr>
            <a:xfrm>
              <a:off x="4073425" y="2461450"/>
              <a:ext cx="2700" cy="8875"/>
            </a:xfrm>
            <a:custGeom>
              <a:avLst/>
              <a:gdLst/>
              <a:ahLst/>
              <a:cxnLst/>
              <a:rect l="l" t="t" r="r" b="b"/>
              <a:pathLst>
                <a:path w="108" h="355" extrusionOk="0">
                  <a:moveTo>
                    <a:pt x="48" y="0"/>
                  </a:moveTo>
                  <a:lnTo>
                    <a:pt x="0" y="96"/>
                  </a:lnTo>
                  <a:lnTo>
                    <a:pt x="0" y="179"/>
                  </a:lnTo>
                  <a:cubicBezTo>
                    <a:pt x="0" y="238"/>
                    <a:pt x="0" y="286"/>
                    <a:pt x="36" y="346"/>
                  </a:cubicBezTo>
                  <a:cubicBezTo>
                    <a:pt x="42" y="352"/>
                    <a:pt x="51" y="354"/>
                    <a:pt x="58" y="354"/>
                  </a:cubicBezTo>
                  <a:cubicBezTo>
                    <a:pt x="66" y="354"/>
                    <a:pt x="71" y="352"/>
                    <a:pt x="71" y="346"/>
                  </a:cubicBezTo>
                  <a:cubicBezTo>
                    <a:pt x="107" y="286"/>
                    <a:pt x="107" y="238"/>
                    <a:pt x="107" y="179"/>
                  </a:cubicBezTo>
                  <a:lnTo>
                    <a:pt x="107" y="96"/>
                  </a:lnTo>
                  <a:cubicBezTo>
                    <a:pt x="107" y="60"/>
                    <a:pt x="71" y="36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11166;p44">
              <a:extLst>
                <a:ext uri="{FF2B5EF4-FFF2-40B4-BE49-F238E27FC236}">
                  <a16:creationId xmlns:a16="http://schemas.microsoft.com/office/drawing/2014/main" id="{46E7C33E-43E7-6ECF-54D8-BC5BD70C329F}"/>
                </a:ext>
              </a:extLst>
            </p:cNvPr>
            <p:cNvSpPr/>
            <p:nvPr/>
          </p:nvSpPr>
          <p:spPr>
            <a:xfrm>
              <a:off x="4062925" y="2452900"/>
              <a:ext cx="8725" cy="25775"/>
            </a:xfrm>
            <a:custGeom>
              <a:avLst/>
              <a:gdLst/>
              <a:ahLst/>
              <a:cxnLst/>
              <a:rect l="l" t="t" r="r" b="b"/>
              <a:pathLst>
                <a:path w="349" h="1031" extrusionOk="0">
                  <a:moveTo>
                    <a:pt x="90" y="0"/>
                  </a:moveTo>
                  <a:cubicBezTo>
                    <a:pt x="47" y="0"/>
                    <a:pt x="0" y="32"/>
                    <a:pt x="15" y="92"/>
                  </a:cubicBezTo>
                  <a:cubicBezTo>
                    <a:pt x="75" y="259"/>
                    <a:pt x="110" y="438"/>
                    <a:pt x="134" y="592"/>
                  </a:cubicBezTo>
                  <a:cubicBezTo>
                    <a:pt x="146" y="747"/>
                    <a:pt x="146" y="890"/>
                    <a:pt x="230" y="1009"/>
                  </a:cubicBezTo>
                  <a:cubicBezTo>
                    <a:pt x="235" y="1024"/>
                    <a:pt x="246" y="1031"/>
                    <a:pt x="258" y="1031"/>
                  </a:cubicBezTo>
                  <a:cubicBezTo>
                    <a:pt x="275" y="1031"/>
                    <a:pt x="294" y="1018"/>
                    <a:pt x="301" y="997"/>
                  </a:cubicBezTo>
                  <a:cubicBezTo>
                    <a:pt x="349" y="854"/>
                    <a:pt x="313" y="699"/>
                    <a:pt x="289" y="557"/>
                  </a:cubicBezTo>
                  <a:cubicBezTo>
                    <a:pt x="253" y="378"/>
                    <a:pt x="206" y="211"/>
                    <a:pt x="146" y="33"/>
                  </a:cubicBezTo>
                  <a:cubicBezTo>
                    <a:pt x="137" y="11"/>
                    <a:pt x="114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11167;p44">
              <a:extLst>
                <a:ext uri="{FF2B5EF4-FFF2-40B4-BE49-F238E27FC236}">
                  <a16:creationId xmlns:a16="http://schemas.microsoft.com/office/drawing/2014/main" id="{6F402B89-0B8A-A0FA-2C71-8EEBF91DCF90}"/>
                </a:ext>
              </a:extLst>
            </p:cNvPr>
            <p:cNvSpPr/>
            <p:nvPr/>
          </p:nvSpPr>
          <p:spPr>
            <a:xfrm>
              <a:off x="4054375" y="2446850"/>
              <a:ext cx="7150" cy="19225"/>
            </a:xfrm>
            <a:custGeom>
              <a:avLst/>
              <a:gdLst/>
              <a:ahLst/>
              <a:cxnLst/>
              <a:rect l="l" t="t" r="r" b="b"/>
              <a:pathLst>
                <a:path w="286" h="769" extrusionOk="0">
                  <a:moveTo>
                    <a:pt x="140" y="1"/>
                  </a:moveTo>
                  <a:cubicBezTo>
                    <a:pt x="116" y="1"/>
                    <a:pt x="95" y="13"/>
                    <a:pt x="95" y="37"/>
                  </a:cubicBezTo>
                  <a:cubicBezTo>
                    <a:pt x="60" y="168"/>
                    <a:pt x="36" y="287"/>
                    <a:pt x="36" y="418"/>
                  </a:cubicBezTo>
                  <a:cubicBezTo>
                    <a:pt x="36" y="537"/>
                    <a:pt x="0" y="656"/>
                    <a:pt x="95" y="751"/>
                  </a:cubicBezTo>
                  <a:cubicBezTo>
                    <a:pt x="107" y="763"/>
                    <a:pt x="125" y="769"/>
                    <a:pt x="144" y="769"/>
                  </a:cubicBezTo>
                  <a:cubicBezTo>
                    <a:pt x="164" y="769"/>
                    <a:pt x="185" y="763"/>
                    <a:pt x="202" y="751"/>
                  </a:cubicBezTo>
                  <a:cubicBezTo>
                    <a:pt x="286" y="656"/>
                    <a:pt x="262" y="537"/>
                    <a:pt x="262" y="418"/>
                  </a:cubicBezTo>
                  <a:cubicBezTo>
                    <a:pt x="262" y="287"/>
                    <a:pt x="226" y="168"/>
                    <a:pt x="202" y="37"/>
                  </a:cubicBezTo>
                  <a:cubicBezTo>
                    <a:pt x="191" y="13"/>
                    <a:pt x="164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11168;p44">
              <a:extLst>
                <a:ext uri="{FF2B5EF4-FFF2-40B4-BE49-F238E27FC236}">
                  <a16:creationId xmlns:a16="http://schemas.microsoft.com/office/drawing/2014/main" id="{33FCBF80-1C94-30DF-2E4D-992E1D3FCAFA}"/>
                </a:ext>
              </a:extLst>
            </p:cNvPr>
            <p:cNvSpPr/>
            <p:nvPr/>
          </p:nvSpPr>
          <p:spPr>
            <a:xfrm>
              <a:off x="4049000" y="2440300"/>
              <a:ext cx="5400" cy="22575"/>
            </a:xfrm>
            <a:custGeom>
              <a:avLst/>
              <a:gdLst/>
              <a:ahLst/>
              <a:cxnLst/>
              <a:rect l="l" t="t" r="r" b="b"/>
              <a:pathLst>
                <a:path w="216" h="903" extrusionOk="0">
                  <a:moveTo>
                    <a:pt x="66" y="1"/>
                  </a:moveTo>
                  <a:cubicBezTo>
                    <a:pt x="32" y="1"/>
                    <a:pt x="1" y="22"/>
                    <a:pt x="1" y="72"/>
                  </a:cubicBezTo>
                  <a:cubicBezTo>
                    <a:pt x="1" y="227"/>
                    <a:pt x="1" y="370"/>
                    <a:pt x="13" y="501"/>
                  </a:cubicBezTo>
                  <a:cubicBezTo>
                    <a:pt x="13" y="644"/>
                    <a:pt x="13" y="763"/>
                    <a:pt x="72" y="882"/>
                  </a:cubicBezTo>
                  <a:cubicBezTo>
                    <a:pt x="77" y="896"/>
                    <a:pt x="89" y="903"/>
                    <a:pt x="103" y="903"/>
                  </a:cubicBezTo>
                  <a:cubicBezTo>
                    <a:pt x="124" y="903"/>
                    <a:pt x="148" y="887"/>
                    <a:pt x="156" y="858"/>
                  </a:cubicBezTo>
                  <a:cubicBezTo>
                    <a:pt x="215" y="727"/>
                    <a:pt x="191" y="608"/>
                    <a:pt x="167" y="477"/>
                  </a:cubicBezTo>
                  <a:cubicBezTo>
                    <a:pt x="156" y="346"/>
                    <a:pt x="144" y="203"/>
                    <a:pt x="144" y="72"/>
                  </a:cubicBezTo>
                  <a:cubicBezTo>
                    <a:pt x="144" y="28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11169;p44">
              <a:extLst>
                <a:ext uri="{FF2B5EF4-FFF2-40B4-BE49-F238E27FC236}">
                  <a16:creationId xmlns:a16="http://schemas.microsoft.com/office/drawing/2014/main" id="{42193AAF-E62E-26BB-7172-AA0861CEC671}"/>
                </a:ext>
              </a:extLst>
            </p:cNvPr>
            <p:cNvSpPr/>
            <p:nvPr/>
          </p:nvSpPr>
          <p:spPr>
            <a:xfrm>
              <a:off x="4040075" y="2442250"/>
              <a:ext cx="3600" cy="12750"/>
            </a:xfrm>
            <a:custGeom>
              <a:avLst/>
              <a:gdLst/>
              <a:ahLst/>
              <a:cxnLst/>
              <a:rect l="l" t="t" r="r" b="b"/>
              <a:pathLst>
                <a:path w="144" h="510" extrusionOk="0">
                  <a:moveTo>
                    <a:pt x="72" y="0"/>
                  </a:moveTo>
                  <a:cubicBezTo>
                    <a:pt x="42" y="0"/>
                    <a:pt x="12" y="18"/>
                    <a:pt x="12" y="54"/>
                  </a:cubicBezTo>
                  <a:cubicBezTo>
                    <a:pt x="12" y="209"/>
                    <a:pt x="1" y="352"/>
                    <a:pt x="36" y="483"/>
                  </a:cubicBezTo>
                  <a:cubicBezTo>
                    <a:pt x="48" y="500"/>
                    <a:pt x="60" y="509"/>
                    <a:pt x="70" y="509"/>
                  </a:cubicBezTo>
                  <a:cubicBezTo>
                    <a:pt x="81" y="509"/>
                    <a:pt x="90" y="500"/>
                    <a:pt x="96" y="483"/>
                  </a:cubicBezTo>
                  <a:cubicBezTo>
                    <a:pt x="143" y="340"/>
                    <a:pt x="132" y="209"/>
                    <a:pt x="132" y="54"/>
                  </a:cubicBezTo>
                  <a:cubicBezTo>
                    <a:pt x="132" y="18"/>
                    <a:pt x="10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11170;p44">
              <a:extLst>
                <a:ext uri="{FF2B5EF4-FFF2-40B4-BE49-F238E27FC236}">
                  <a16:creationId xmlns:a16="http://schemas.microsoft.com/office/drawing/2014/main" id="{06CFE9A3-B72A-FD0A-7429-907937595BD1}"/>
                </a:ext>
              </a:extLst>
            </p:cNvPr>
            <p:cNvSpPr/>
            <p:nvPr/>
          </p:nvSpPr>
          <p:spPr>
            <a:xfrm>
              <a:off x="4031150" y="2442700"/>
              <a:ext cx="6275" cy="15350"/>
            </a:xfrm>
            <a:custGeom>
              <a:avLst/>
              <a:gdLst/>
              <a:ahLst/>
              <a:cxnLst/>
              <a:rect l="l" t="t" r="r" b="b"/>
              <a:pathLst>
                <a:path w="251" h="614" extrusionOk="0">
                  <a:moveTo>
                    <a:pt x="112" y="0"/>
                  </a:moveTo>
                  <a:cubicBezTo>
                    <a:pt x="54" y="0"/>
                    <a:pt x="0" y="36"/>
                    <a:pt x="0" y="107"/>
                  </a:cubicBezTo>
                  <a:lnTo>
                    <a:pt x="0" y="393"/>
                  </a:lnTo>
                  <a:cubicBezTo>
                    <a:pt x="0" y="488"/>
                    <a:pt x="12" y="560"/>
                    <a:pt x="84" y="595"/>
                  </a:cubicBezTo>
                  <a:cubicBezTo>
                    <a:pt x="90" y="607"/>
                    <a:pt x="105" y="613"/>
                    <a:pt x="119" y="613"/>
                  </a:cubicBezTo>
                  <a:cubicBezTo>
                    <a:pt x="134" y="613"/>
                    <a:pt x="149" y="607"/>
                    <a:pt x="155" y="595"/>
                  </a:cubicBezTo>
                  <a:cubicBezTo>
                    <a:pt x="238" y="548"/>
                    <a:pt x="250" y="476"/>
                    <a:pt x="250" y="393"/>
                  </a:cubicBezTo>
                  <a:lnTo>
                    <a:pt x="250" y="107"/>
                  </a:lnTo>
                  <a:cubicBezTo>
                    <a:pt x="233" y="36"/>
                    <a:pt x="170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11171;p44">
              <a:extLst>
                <a:ext uri="{FF2B5EF4-FFF2-40B4-BE49-F238E27FC236}">
                  <a16:creationId xmlns:a16="http://schemas.microsoft.com/office/drawing/2014/main" id="{9BDB6061-0E6F-84AB-C163-66E14EBF59DF}"/>
                </a:ext>
              </a:extLst>
            </p:cNvPr>
            <p:cNvSpPr/>
            <p:nvPr/>
          </p:nvSpPr>
          <p:spPr>
            <a:xfrm>
              <a:off x="4020125" y="2441875"/>
              <a:ext cx="5550" cy="18175"/>
            </a:xfrm>
            <a:custGeom>
              <a:avLst/>
              <a:gdLst/>
              <a:ahLst/>
              <a:cxnLst/>
              <a:rect l="l" t="t" r="r" b="b"/>
              <a:pathLst>
                <a:path w="222" h="727" extrusionOk="0">
                  <a:moveTo>
                    <a:pt x="112" y="0"/>
                  </a:moveTo>
                  <a:cubicBezTo>
                    <a:pt x="57" y="0"/>
                    <a:pt x="1" y="39"/>
                    <a:pt x="1" y="117"/>
                  </a:cubicBezTo>
                  <a:lnTo>
                    <a:pt x="1" y="426"/>
                  </a:lnTo>
                  <a:cubicBezTo>
                    <a:pt x="1" y="521"/>
                    <a:pt x="1" y="605"/>
                    <a:pt x="48" y="700"/>
                  </a:cubicBezTo>
                  <a:cubicBezTo>
                    <a:pt x="66" y="718"/>
                    <a:pt x="90" y="727"/>
                    <a:pt x="112" y="727"/>
                  </a:cubicBezTo>
                  <a:cubicBezTo>
                    <a:pt x="135" y="727"/>
                    <a:pt x="156" y="718"/>
                    <a:pt x="168" y="700"/>
                  </a:cubicBezTo>
                  <a:cubicBezTo>
                    <a:pt x="215" y="605"/>
                    <a:pt x="215" y="533"/>
                    <a:pt x="215" y="426"/>
                  </a:cubicBezTo>
                  <a:lnTo>
                    <a:pt x="215" y="117"/>
                  </a:lnTo>
                  <a:cubicBezTo>
                    <a:pt x="221" y="39"/>
                    <a:pt x="168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11172;p44">
              <a:extLst>
                <a:ext uri="{FF2B5EF4-FFF2-40B4-BE49-F238E27FC236}">
                  <a16:creationId xmlns:a16="http://schemas.microsoft.com/office/drawing/2014/main" id="{90BF15B1-DC19-EAB5-31FD-7D02C7BE488C}"/>
                </a:ext>
              </a:extLst>
            </p:cNvPr>
            <p:cNvSpPr/>
            <p:nvPr/>
          </p:nvSpPr>
          <p:spPr>
            <a:xfrm>
              <a:off x="4019250" y="2475275"/>
              <a:ext cx="3575" cy="8000"/>
            </a:xfrm>
            <a:custGeom>
              <a:avLst/>
              <a:gdLst/>
              <a:ahLst/>
              <a:cxnLst/>
              <a:rect l="l" t="t" r="r" b="b"/>
              <a:pathLst>
                <a:path w="143" h="320" extrusionOk="0">
                  <a:moveTo>
                    <a:pt x="76" y="1"/>
                  </a:moveTo>
                  <a:cubicBezTo>
                    <a:pt x="45" y="1"/>
                    <a:pt x="12" y="19"/>
                    <a:pt x="12" y="54"/>
                  </a:cubicBezTo>
                  <a:cubicBezTo>
                    <a:pt x="12" y="150"/>
                    <a:pt x="0" y="221"/>
                    <a:pt x="36" y="293"/>
                  </a:cubicBezTo>
                  <a:cubicBezTo>
                    <a:pt x="48" y="310"/>
                    <a:pt x="60" y="319"/>
                    <a:pt x="70" y="319"/>
                  </a:cubicBezTo>
                  <a:cubicBezTo>
                    <a:pt x="80" y="319"/>
                    <a:pt x="89" y="310"/>
                    <a:pt x="95" y="293"/>
                  </a:cubicBezTo>
                  <a:cubicBezTo>
                    <a:pt x="143" y="221"/>
                    <a:pt x="131" y="150"/>
                    <a:pt x="131" y="54"/>
                  </a:cubicBezTo>
                  <a:cubicBezTo>
                    <a:pt x="137" y="19"/>
                    <a:pt x="10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11173;p44">
              <a:extLst>
                <a:ext uri="{FF2B5EF4-FFF2-40B4-BE49-F238E27FC236}">
                  <a16:creationId xmlns:a16="http://schemas.microsoft.com/office/drawing/2014/main" id="{E8F34EAA-E959-4CF9-82EE-772E77144985}"/>
                </a:ext>
              </a:extLst>
            </p:cNvPr>
            <p:cNvSpPr/>
            <p:nvPr/>
          </p:nvSpPr>
          <p:spPr>
            <a:xfrm>
              <a:off x="4030550" y="2475875"/>
              <a:ext cx="4800" cy="4575"/>
            </a:xfrm>
            <a:custGeom>
              <a:avLst/>
              <a:gdLst/>
              <a:ahLst/>
              <a:cxnLst/>
              <a:rect l="l" t="t" r="r" b="b"/>
              <a:pathLst>
                <a:path w="192" h="183" extrusionOk="0">
                  <a:moveTo>
                    <a:pt x="96" y="1"/>
                  </a:moveTo>
                  <a:cubicBezTo>
                    <a:pt x="48" y="1"/>
                    <a:pt x="1" y="30"/>
                    <a:pt x="24" y="90"/>
                  </a:cubicBezTo>
                  <a:cubicBezTo>
                    <a:pt x="36" y="126"/>
                    <a:pt x="36" y="150"/>
                    <a:pt x="60" y="173"/>
                  </a:cubicBezTo>
                  <a:cubicBezTo>
                    <a:pt x="72" y="179"/>
                    <a:pt x="84" y="182"/>
                    <a:pt x="94" y="182"/>
                  </a:cubicBezTo>
                  <a:cubicBezTo>
                    <a:pt x="105" y="182"/>
                    <a:pt x="114" y="179"/>
                    <a:pt x="120" y="173"/>
                  </a:cubicBezTo>
                  <a:cubicBezTo>
                    <a:pt x="143" y="138"/>
                    <a:pt x="155" y="126"/>
                    <a:pt x="167" y="90"/>
                  </a:cubicBezTo>
                  <a:cubicBezTo>
                    <a:pt x="191" y="30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11174;p44">
              <a:extLst>
                <a:ext uri="{FF2B5EF4-FFF2-40B4-BE49-F238E27FC236}">
                  <a16:creationId xmlns:a16="http://schemas.microsoft.com/office/drawing/2014/main" id="{575E041D-58FB-1B6A-6D6D-055EA87D8593}"/>
                </a:ext>
              </a:extLst>
            </p:cNvPr>
            <p:cNvSpPr/>
            <p:nvPr/>
          </p:nvSpPr>
          <p:spPr>
            <a:xfrm>
              <a:off x="4098400" y="2485825"/>
              <a:ext cx="13425" cy="24150"/>
            </a:xfrm>
            <a:custGeom>
              <a:avLst/>
              <a:gdLst/>
              <a:ahLst/>
              <a:cxnLst/>
              <a:rect l="l" t="t" r="r" b="b"/>
              <a:pathLst>
                <a:path w="537" h="966" extrusionOk="0">
                  <a:moveTo>
                    <a:pt x="106" y="0"/>
                  </a:moveTo>
                  <a:cubicBezTo>
                    <a:pt x="54" y="0"/>
                    <a:pt x="1" y="52"/>
                    <a:pt x="25" y="109"/>
                  </a:cubicBezTo>
                  <a:cubicBezTo>
                    <a:pt x="85" y="264"/>
                    <a:pt x="144" y="406"/>
                    <a:pt x="180" y="561"/>
                  </a:cubicBezTo>
                  <a:cubicBezTo>
                    <a:pt x="204" y="692"/>
                    <a:pt x="227" y="811"/>
                    <a:pt x="287" y="930"/>
                  </a:cubicBezTo>
                  <a:cubicBezTo>
                    <a:pt x="293" y="954"/>
                    <a:pt x="314" y="966"/>
                    <a:pt x="338" y="966"/>
                  </a:cubicBezTo>
                  <a:cubicBezTo>
                    <a:pt x="361" y="966"/>
                    <a:pt x="388" y="954"/>
                    <a:pt x="406" y="930"/>
                  </a:cubicBezTo>
                  <a:cubicBezTo>
                    <a:pt x="537" y="633"/>
                    <a:pt x="323" y="275"/>
                    <a:pt x="168" y="37"/>
                  </a:cubicBezTo>
                  <a:cubicBezTo>
                    <a:pt x="153" y="11"/>
                    <a:pt x="130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11175;p44">
              <a:extLst>
                <a:ext uri="{FF2B5EF4-FFF2-40B4-BE49-F238E27FC236}">
                  <a16:creationId xmlns:a16="http://schemas.microsoft.com/office/drawing/2014/main" id="{7F41FAC2-B00E-90D2-CB8A-D2EB58ADEDAB}"/>
                </a:ext>
              </a:extLst>
            </p:cNvPr>
            <p:cNvSpPr/>
            <p:nvPr/>
          </p:nvSpPr>
          <p:spPr>
            <a:xfrm>
              <a:off x="4093125" y="2487600"/>
              <a:ext cx="10075" cy="28450"/>
            </a:xfrm>
            <a:custGeom>
              <a:avLst/>
              <a:gdLst/>
              <a:ahLst/>
              <a:cxnLst/>
              <a:rect l="l" t="t" r="r" b="b"/>
              <a:pathLst>
                <a:path w="403" h="1138" extrusionOk="0">
                  <a:moveTo>
                    <a:pt x="101" y="0"/>
                  </a:moveTo>
                  <a:cubicBezTo>
                    <a:pt x="47" y="0"/>
                    <a:pt x="0" y="40"/>
                    <a:pt x="22" y="97"/>
                  </a:cubicBezTo>
                  <a:cubicBezTo>
                    <a:pt x="105" y="431"/>
                    <a:pt x="93" y="788"/>
                    <a:pt x="224" y="1097"/>
                  </a:cubicBezTo>
                  <a:cubicBezTo>
                    <a:pt x="230" y="1123"/>
                    <a:pt x="260" y="1138"/>
                    <a:pt x="288" y="1138"/>
                  </a:cubicBezTo>
                  <a:cubicBezTo>
                    <a:pt x="313" y="1138"/>
                    <a:pt x="338" y="1126"/>
                    <a:pt x="343" y="1097"/>
                  </a:cubicBezTo>
                  <a:cubicBezTo>
                    <a:pt x="403" y="740"/>
                    <a:pt x="319" y="395"/>
                    <a:pt x="200" y="62"/>
                  </a:cubicBezTo>
                  <a:cubicBezTo>
                    <a:pt x="176" y="18"/>
                    <a:pt x="137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11176;p44">
              <a:extLst>
                <a:ext uri="{FF2B5EF4-FFF2-40B4-BE49-F238E27FC236}">
                  <a16:creationId xmlns:a16="http://schemas.microsoft.com/office/drawing/2014/main" id="{B57E42C0-EA07-B904-B838-7EF23EDCA704}"/>
                </a:ext>
              </a:extLst>
            </p:cNvPr>
            <p:cNvSpPr/>
            <p:nvPr/>
          </p:nvSpPr>
          <p:spPr>
            <a:xfrm>
              <a:off x="4086500" y="2496575"/>
              <a:ext cx="5700" cy="19800"/>
            </a:xfrm>
            <a:custGeom>
              <a:avLst/>
              <a:gdLst/>
              <a:ahLst/>
              <a:cxnLst/>
              <a:rect l="l" t="t" r="r" b="b"/>
              <a:pathLst>
                <a:path w="228" h="792" extrusionOk="0">
                  <a:moveTo>
                    <a:pt x="72" y="0"/>
                  </a:moveTo>
                  <a:cubicBezTo>
                    <a:pt x="43" y="0"/>
                    <a:pt x="13" y="24"/>
                    <a:pt x="13" y="72"/>
                  </a:cubicBezTo>
                  <a:lnTo>
                    <a:pt x="13" y="441"/>
                  </a:lnTo>
                  <a:cubicBezTo>
                    <a:pt x="13" y="548"/>
                    <a:pt x="1" y="679"/>
                    <a:pt x="60" y="774"/>
                  </a:cubicBezTo>
                  <a:cubicBezTo>
                    <a:pt x="72" y="786"/>
                    <a:pt x="90" y="792"/>
                    <a:pt x="107" y="792"/>
                  </a:cubicBezTo>
                  <a:cubicBezTo>
                    <a:pt x="123" y="792"/>
                    <a:pt x="138" y="786"/>
                    <a:pt x="144" y="774"/>
                  </a:cubicBezTo>
                  <a:cubicBezTo>
                    <a:pt x="227" y="667"/>
                    <a:pt x="180" y="548"/>
                    <a:pt x="156" y="441"/>
                  </a:cubicBezTo>
                  <a:cubicBezTo>
                    <a:pt x="144" y="322"/>
                    <a:pt x="132" y="191"/>
                    <a:pt x="132" y="72"/>
                  </a:cubicBezTo>
                  <a:cubicBezTo>
                    <a:pt x="132" y="24"/>
                    <a:pt x="10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11177;p44">
              <a:extLst>
                <a:ext uri="{FF2B5EF4-FFF2-40B4-BE49-F238E27FC236}">
                  <a16:creationId xmlns:a16="http://schemas.microsoft.com/office/drawing/2014/main" id="{CFD919B7-F9F8-EF6D-2D4D-7C8A09BC54D1}"/>
                </a:ext>
              </a:extLst>
            </p:cNvPr>
            <p:cNvSpPr/>
            <p:nvPr/>
          </p:nvSpPr>
          <p:spPr>
            <a:xfrm>
              <a:off x="4076100" y="2504600"/>
              <a:ext cx="4775" cy="16100"/>
            </a:xfrm>
            <a:custGeom>
              <a:avLst/>
              <a:gdLst/>
              <a:ahLst/>
              <a:cxnLst/>
              <a:rect l="l" t="t" r="r" b="b"/>
              <a:pathLst>
                <a:path w="191" h="644" extrusionOk="0">
                  <a:moveTo>
                    <a:pt x="95" y="1"/>
                  </a:moveTo>
                  <a:cubicBezTo>
                    <a:pt x="54" y="1"/>
                    <a:pt x="12" y="24"/>
                    <a:pt x="12" y="72"/>
                  </a:cubicBezTo>
                  <a:lnTo>
                    <a:pt x="12" y="358"/>
                  </a:lnTo>
                  <a:cubicBezTo>
                    <a:pt x="12" y="453"/>
                    <a:pt x="0" y="525"/>
                    <a:pt x="48" y="608"/>
                  </a:cubicBezTo>
                  <a:cubicBezTo>
                    <a:pt x="60" y="632"/>
                    <a:pt x="81" y="644"/>
                    <a:pt x="100" y="644"/>
                  </a:cubicBezTo>
                  <a:cubicBezTo>
                    <a:pt x="119" y="644"/>
                    <a:pt x="137" y="632"/>
                    <a:pt x="143" y="608"/>
                  </a:cubicBezTo>
                  <a:cubicBezTo>
                    <a:pt x="191" y="536"/>
                    <a:pt x="179" y="453"/>
                    <a:pt x="179" y="358"/>
                  </a:cubicBezTo>
                  <a:lnTo>
                    <a:pt x="179" y="72"/>
                  </a:lnTo>
                  <a:cubicBezTo>
                    <a:pt x="179" y="24"/>
                    <a:pt x="137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11178;p44">
              <a:extLst>
                <a:ext uri="{FF2B5EF4-FFF2-40B4-BE49-F238E27FC236}">
                  <a16:creationId xmlns:a16="http://schemas.microsoft.com/office/drawing/2014/main" id="{93ED0E24-5250-3161-136C-A85AC6FB843A}"/>
                </a:ext>
              </a:extLst>
            </p:cNvPr>
            <p:cNvSpPr/>
            <p:nvPr/>
          </p:nvSpPr>
          <p:spPr>
            <a:xfrm>
              <a:off x="4065075" y="2511675"/>
              <a:ext cx="5675" cy="9450"/>
            </a:xfrm>
            <a:custGeom>
              <a:avLst/>
              <a:gdLst/>
              <a:ahLst/>
              <a:cxnLst/>
              <a:rect l="l" t="t" r="r" b="b"/>
              <a:pathLst>
                <a:path w="227" h="378" extrusionOk="0">
                  <a:moveTo>
                    <a:pt x="142" y="0"/>
                  </a:moveTo>
                  <a:cubicBezTo>
                    <a:pt x="123" y="0"/>
                    <a:pt x="108" y="9"/>
                    <a:pt x="108" y="27"/>
                  </a:cubicBezTo>
                  <a:cubicBezTo>
                    <a:pt x="84" y="146"/>
                    <a:pt x="1" y="230"/>
                    <a:pt x="36" y="349"/>
                  </a:cubicBezTo>
                  <a:cubicBezTo>
                    <a:pt x="43" y="368"/>
                    <a:pt x="60" y="377"/>
                    <a:pt x="79" y="377"/>
                  </a:cubicBezTo>
                  <a:cubicBezTo>
                    <a:pt x="94" y="377"/>
                    <a:pt x="109" y="371"/>
                    <a:pt x="120" y="361"/>
                  </a:cubicBezTo>
                  <a:cubicBezTo>
                    <a:pt x="227" y="265"/>
                    <a:pt x="227" y="146"/>
                    <a:pt x="203" y="27"/>
                  </a:cubicBezTo>
                  <a:cubicBezTo>
                    <a:pt x="185" y="9"/>
                    <a:pt x="161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11179;p44">
              <a:extLst>
                <a:ext uri="{FF2B5EF4-FFF2-40B4-BE49-F238E27FC236}">
                  <a16:creationId xmlns:a16="http://schemas.microsoft.com/office/drawing/2014/main" id="{BAE738A5-3E3E-BCE7-45A4-C45CDC129DE3}"/>
                </a:ext>
              </a:extLst>
            </p:cNvPr>
            <p:cNvSpPr/>
            <p:nvPr/>
          </p:nvSpPr>
          <p:spPr>
            <a:xfrm>
              <a:off x="4049600" y="2515550"/>
              <a:ext cx="5825" cy="9375"/>
            </a:xfrm>
            <a:custGeom>
              <a:avLst/>
              <a:gdLst/>
              <a:ahLst/>
              <a:cxnLst/>
              <a:rect l="l" t="t" r="r" b="b"/>
              <a:pathLst>
                <a:path w="233" h="375" extrusionOk="0">
                  <a:moveTo>
                    <a:pt x="120" y="0"/>
                  </a:moveTo>
                  <a:cubicBezTo>
                    <a:pt x="63" y="0"/>
                    <a:pt x="6" y="33"/>
                    <a:pt x="12" y="98"/>
                  </a:cubicBezTo>
                  <a:lnTo>
                    <a:pt x="12" y="206"/>
                  </a:lnTo>
                  <a:cubicBezTo>
                    <a:pt x="1" y="253"/>
                    <a:pt x="1" y="277"/>
                    <a:pt x="1" y="325"/>
                  </a:cubicBezTo>
                  <a:cubicBezTo>
                    <a:pt x="1" y="345"/>
                    <a:pt x="27" y="375"/>
                    <a:pt x="50" y="375"/>
                  </a:cubicBezTo>
                  <a:cubicBezTo>
                    <a:pt x="53" y="375"/>
                    <a:pt x="57" y="374"/>
                    <a:pt x="60" y="372"/>
                  </a:cubicBezTo>
                  <a:cubicBezTo>
                    <a:pt x="191" y="337"/>
                    <a:pt x="227" y="218"/>
                    <a:pt x="227" y="98"/>
                  </a:cubicBezTo>
                  <a:cubicBezTo>
                    <a:pt x="233" y="33"/>
                    <a:pt x="176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11180;p44">
              <a:extLst>
                <a:ext uri="{FF2B5EF4-FFF2-40B4-BE49-F238E27FC236}">
                  <a16:creationId xmlns:a16="http://schemas.microsoft.com/office/drawing/2014/main" id="{2CB846BE-E006-3B7A-AC23-3CDB99A0593C}"/>
                </a:ext>
              </a:extLst>
            </p:cNvPr>
            <p:cNvSpPr/>
            <p:nvPr/>
          </p:nvSpPr>
          <p:spPr>
            <a:xfrm>
              <a:off x="4034125" y="2504750"/>
              <a:ext cx="7275" cy="7025"/>
            </a:xfrm>
            <a:custGeom>
              <a:avLst/>
              <a:gdLst/>
              <a:ahLst/>
              <a:cxnLst/>
              <a:rect l="l" t="t" r="r" b="b"/>
              <a:pathLst>
                <a:path w="291" h="281" extrusionOk="0">
                  <a:moveTo>
                    <a:pt x="120" y="1"/>
                  </a:moveTo>
                  <a:cubicBezTo>
                    <a:pt x="89" y="1"/>
                    <a:pt x="58" y="16"/>
                    <a:pt x="36" y="54"/>
                  </a:cubicBezTo>
                  <a:cubicBezTo>
                    <a:pt x="12" y="114"/>
                    <a:pt x="0" y="173"/>
                    <a:pt x="0" y="233"/>
                  </a:cubicBezTo>
                  <a:cubicBezTo>
                    <a:pt x="0" y="269"/>
                    <a:pt x="24" y="280"/>
                    <a:pt x="60" y="280"/>
                  </a:cubicBezTo>
                  <a:cubicBezTo>
                    <a:pt x="131" y="280"/>
                    <a:pt x="155" y="221"/>
                    <a:pt x="203" y="185"/>
                  </a:cubicBezTo>
                  <a:cubicBezTo>
                    <a:pt x="290" y="115"/>
                    <a:pt x="205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11181;p44">
              <a:extLst>
                <a:ext uri="{FF2B5EF4-FFF2-40B4-BE49-F238E27FC236}">
                  <a16:creationId xmlns:a16="http://schemas.microsoft.com/office/drawing/2014/main" id="{E7755CD1-F4B1-19A7-46F6-39501AFA8903}"/>
                </a:ext>
              </a:extLst>
            </p:cNvPr>
            <p:cNvSpPr/>
            <p:nvPr/>
          </p:nvSpPr>
          <p:spPr>
            <a:xfrm>
              <a:off x="4024300" y="2496350"/>
              <a:ext cx="4775" cy="9250"/>
            </a:xfrm>
            <a:custGeom>
              <a:avLst/>
              <a:gdLst/>
              <a:ahLst/>
              <a:cxnLst/>
              <a:rect l="l" t="t" r="r" b="b"/>
              <a:pathLst>
                <a:path w="191" h="370" extrusionOk="0">
                  <a:moveTo>
                    <a:pt x="91" y="0"/>
                  </a:moveTo>
                  <a:cubicBezTo>
                    <a:pt x="48" y="0"/>
                    <a:pt x="6" y="27"/>
                    <a:pt x="12" y="81"/>
                  </a:cubicBezTo>
                  <a:cubicBezTo>
                    <a:pt x="12" y="188"/>
                    <a:pt x="1" y="271"/>
                    <a:pt x="60" y="343"/>
                  </a:cubicBezTo>
                  <a:cubicBezTo>
                    <a:pt x="66" y="360"/>
                    <a:pt x="81" y="369"/>
                    <a:pt x="96" y="369"/>
                  </a:cubicBezTo>
                  <a:cubicBezTo>
                    <a:pt x="111" y="369"/>
                    <a:pt x="126" y="360"/>
                    <a:pt x="131" y="343"/>
                  </a:cubicBezTo>
                  <a:cubicBezTo>
                    <a:pt x="191" y="259"/>
                    <a:pt x="179" y="164"/>
                    <a:pt x="179" y="81"/>
                  </a:cubicBezTo>
                  <a:cubicBezTo>
                    <a:pt x="179" y="27"/>
                    <a:pt x="134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11182;p44">
              <a:extLst>
                <a:ext uri="{FF2B5EF4-FFF2-40B4-BE49-F238E27FC236}">
                  <a16:creationId xmlns:a16="http://schemas.microsoft.com/office/drawing/2014/main" id="{011CCD09-BD2B-F60F-1DCC-EFBE0C532961}"/>
                </a:ext>
              </a:extLst>
            </p:cNvPr>
            <p:cNvSpPr/>
            <p:nvPr/>
          </p:nvSpPr>
          <p:spPr>
            <a:xfrm>
              <a:off x="4011200" y="2495300"/>
              <a:ext cx="19975" cy="22425"/>
            </a:xfrm>
            <a:custGeom>
              <a:avLst/>
              <a:gdLst/>
              <a:ahLst/>
              <a:cxnLst/>
              <a:rect l="l" t="t" r="r" b="b"/>
              <a:pathLst>
                <a:path w="799" h="897" extrusionOk="0">
                  <a:moveTo>
                    <a:pt x="600" y="0"/>
                  </a:moveTo>
                  <a:cubicBezTo>
                    <a:pt x="575" y="0"/>
                    <a:pt x="548" y="8"/>
                    <a:pt x="525" y="27"/>
                  </a:cubicBezTo>
                  <a:cubicBezTo>
                    <a:pt x="394" y="146"/>
                    <a:pt x="298" y="289"/>
                    <a:pt x="215" y="432"/>
                  </a:cubicBezTo>
                  <a:cubicBezTo>
                    <a:pt x="144" y="551"/>
                    <a:pt x="1" y="706"/>
                    <a:pt x="84" y="849"/>
                  </a:cubicBezTo>
                  <a:cubicBezTo>
                    <a:pt x="96" y="885"/>
                    <a:pt x="120" y="897"/>
                    <a:pt x="155" y="897"/>
                  </a:cubicBezTo>
                  <a:cubicBezTo>
                    <a:pt x="298" y="897"/>
                    <a:pt x="358" y="718"/>
                    <a:pt x="417" y="611"/>
                  </a:cubicBezTo>
                  <a:cubicBezTo>
                    <a:pt x="501" y="468"/>
                    <a:pt x="584" y="325"/>
                    <a:pt x="703" y="206"/>
                  </a:cubicBezTo>
                  <a:cubicBezTo>
                    <a:pt x="798" y="130"/>
                    <a:pt x="703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11183;p44">
              <a:extLst>
                <a:ext uri="{FF2B5EF4-FFF2-40B4-BE49-F238E27FC236}">
                  <a16:creationId xmlns:a16="http://schemas.microsoft.com/office/drawing/2014/main" id="{C1A9864B-C178-38DE-3074-A1B8DFB224C2}"/>
                </a:ext>
              </a:extLst>
            </p:cNvPr>
            <p:cNvSpPr/>
            <p:nvPr/>
          </p:nvSpPr>
          <p:spPr>
            <a:xfrm>
              <a:off x="3929950" y="2501875"/>
              <a:ext cx="5075" cy="18775"/>
            </a:xfrm>
            <a:custGeom>
              <a:avLst/>
              <a:gdLst/>
              <a:ahLst/>
              <a:cxnLst/>
              <a:rect l="l" t="t" r="r" b="b"/>
              <a:pathLst>
                <a:path w="203" h="751" extrusionOk="0">
                  <a:moveTo>
                    <a:pt x="48" y="1"/>
                  </a:moveTo>
                  <a:cubicBezTo>
                    <a:pt x="24" y="1"/>
                    <a:pt x="0" y="13"/>
                    <a:pt x="0" y="38"/>
                  </a:cubicBezTo>
                  <a:cubicBezTo>
                    <a:pt x="0" y="157"/>
                    <a:pt x="0" y="288"/>
                    <a:pt x="24" y="407"/>
                  </a:cubicBezTo>
                  <a:cubicBezTo>
                    <a:pt x="36" y="526"/>
                    <a:pt x="60" y="645"/>
                    <a:pt x="131" y="741"/>
                  </a:cubicBezTo>
                  <a:cubicBezTo>
                    <a:pt x="138" y="747"/>
                    <a:pt x="146" y="750"/>
                    <a:pt x="155" y="750"/>
                  </a:cubicBezTo>
                  <a:cubicBezTo>
                    <a:pt x="178" y="750"/>
                    <a:pt x="203" y="731"/>
                    <a:pt x="203" y="705"/>
                  </a:cubicBezTo>
                  <a:cubicBezTo>
                    <a:pt x="203" y="598"/>
                    <a:pt x="155" y="503"/>
                    <a:pt x="143" y="395"/>
                  </a:cubicBezTo>
                  <a:cubicBezTo>
                    <a:pt x="119" y="276"/>
                    <a:pt x="95" y="145"/>
                    <a:pt x="95" y="26"/>
                  </a:cubicBezTo>
                  <a:cubicBezTo>
                    <a:pt x="90" y="10"/>
                    <a:pt x="69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11184;p44">
              <a:extLst>
                <a:ext uri="{FF2B5EF4-FFF2-40B4-BE49-F238E27FC236}">
                  <a16:creationId xmlns:a16="http://schemas.microsoft.com/office/drawing/2014/main" id="{5A9C126B-D1AE-7A8B-A805-907236538E3E}"/>
                </a:ext>
              </a:extLst>
            </p:cNvPr>
            <p:cNvSpPr/>
            <p:nvPr/>
          </p:nvSpPr>
          <p:spPr>
            <a:xfrm>
              <a:off x="3932575" y="2502150"/>
              <a:ext cx="7800" cy="23850"/>
            </a:xfrm>
            <a:custGeom>
              <a:avLst/>
              <a:gdLst/>
              <a:ahLst/>
              <a:cxnLst/>
              <a:rect l="l" t="t" r="r" b="b"/>
              <a:pathLst>
                <a:path w="312" h="954" extrusionOk="0">
                  <a:moveTo>
                    <a:pt x="73" y="0"/>
                  </a:moveTo>
                  <a:cubicBezTo>
                    <a:pt x="35" y="0"/>
                    <a:pt x="0" y="31"/>
                    <a:pt x="14" y="87"/>
                  </a:cubicBezTo>
                  <a:cubicBezTo>
                    <a:pt x="38" y="253"/>
                    <a:pt x="74" y="396"/>
                    <a:pt x="86" y="563"/>
                  </a:cubicBezTo>
                  <a:cubicBezTo>
                    <a:pt x="98" y="682"/>
                    <a:pt x="86" y="813"/>
                    <a:pt x="157" y="920"/>
                  </a:cubicBezTo>
                  <a:cubicBezTo>
                    <a:pt x="173" y="942"/>
                    <a:pt x="196" y="953"/>
                    <a:pt x="218" y="953"/>
                  </a:cubicBezTo>
                  <a:cubicBezTo>
                    <a:pt x="245" y="953"/>
                    <a:pt x="270" y="936"/>
                    <a:pt x="276" y="896"/>
                  </a:cubicBezTo>
                  <a:cubicBezTo>
                    <a:pt x="312" y="765"/>
                    <a:pt x="264" y="634"/>
                    <a:pt x="241" y="515"/>
                  </a:cubicBezTo>
                  <a:cubicBezTo>
                    <a:pt x="217" y="349"/>
                    <a:pt x="169" y="206"/>
                    <a:pt x="145" y="51"/>
                  </a:cubicBezTo>
                  <a:cubicBezTo>
                    <a:pt x="130" y="16"/>
                    <a:pt x="10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11185;p44">
              <a:extLst>
                <a:ext uri="{FF2B5EF4-FFF2-40B4-BE49-F238E27FC236}">
                  <a16:creationId xmlns:a16="http://schemas.microsoft.com/office/drawing/2014/main" id="{0070C04A-B0AC-9711-23EE-B94F7F9A13B3}"/>
                </a:ext>
              </a:extLst>
            </p:cNvPr>
            <p:cNvSpPr/>
            <p:nvPr/>
          </p:nvSpPr>
          <p:spPr>
            <a:xfrm>
              <a:off x="3936275" y="2504000"/>
              <a:ext cx="10650" cy="27350"/>
            </a:xfrm>
            <a:custGeom>
              <a:avLst/>
              <a:gdLst/>
              <a:ahLst/>
              <a:cxnLst/>
              <a:rect l="l" t="t" r="r" b="b"/>
              <a:pathLst>
                <a:path w="426" h="1094" extrusionOk="0">
                  <a:moveTo>
                    <a:pt x="125" y="0"/>
                  </a:moveTo>
                  <a:cubicBezTo>
                    <a:pt x="67" y="0"/>
                    <a:pt x="1" y="57"/>
                    <a:pt x="9" y="132"/>
                  </a:cubicBezTo>
                  <a:cubicBezTo>
                    <a:pt x="81" y="418"/>
                    <a:pt x="21" y="906"/>
                    <a:pt x="295" y="1084"/>
                  </a:cubicBezTo>
                  <a:cubicBezTo>
                    <a:pt x="301" y="1091"/>
                    <a:pt x="310" y="1094"/>
                    <a:pt x="320" y="1094"/>
                  </a:cubicBezTo>
                  <a:cubicBezTo>
                    <a:pt x="346" y="1094"/>
                    <a:pt x="378" y="1072"/>
                    <a:pt x="378" y="1037"/>
                  </a:cubicBezTo>
                  <a:cubicBezTo>
                    <a:pt x="426" y="894"/>
                    <a:pt x="366" y="715"/>
                    <a:pt x="343" y="549"/>
                  </a:cubicBezTo>
                  <a:cubicBezTo>
                    <a:pt x="307" y="370"/>
                    <a:pt x="259" y="203"/>
                    <a:pt x="188" y="37"/>
                  </a:cubicBezTo>
                  <a:cubicBezTo>
                    <a:pt x="173" y="11"/>
                    <a:pt x="150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11186;p44">
              <a:extLst>
                <a:ext uri="{FF2B5EF4-FFF2-40B4-BE49-F238E27FC236}">
                  <a16:creationId xmlns:a16="http://schemas.microsoft.com/office/drawing/2014/main" id="{A3DC2161-116B-A050-15C8-66F0A7FBFF89}"/>
                </a:ext>
              </a:extLst>
            </p:cNvPr>
            <p:cNvSpPr/>
            <p:nvPr/>
          </p:nvSpPr>
          <p:spPr>
            <a:xfrm>
              <a:off x="3945125" y="2506450"/>
              <a:ext cx="10150" cy="34275"/>
            </a:xfrm>
            <a:custGeom>
              <a:avLst/>
              <a:gdLst/>
              <a:ahLst/>
              <a:cxnLst/>
              <a:rect l="l" t="t" r="r" b="b"/>
              <a:pathLst>
                <a:path w="406" h="1371" extrusionOk="0">
                  <a:moveTo>
                    <a:pt x="76" y="1"/>
                  </a:moveTo>
                  <a:cubicBezTo>
                    <a:pt x="42" y="1"/>
                    <a:pt x="0" y="30"/>
                    <a:pt x="0" y="81"/>
                  </a:cubicBezTo>
                  <a:cubicBezTo>
                    <a:pt x="0" y="331"/>
                    <a:pt x="12" y="582"/>
                    <a:pt x="24" y="832"/>
                  </a:cubicBezTo>
                  <a:cubicBezTo>
                    <a:pt x="48" y="1034"/>
                    <a:pt x="48" y="1236"/>
                    <a:pt x="203" y="1355"/>
                  </a:cubicBezTo>
                  <a:cubicBezTo>
                    <a:pt x="214" y="1366"/>
                    <a:pt x="227" y="1371"/>
                    <a:pt x="240" y="1371"/>
                  </a:cubicBezTo>
                  <a:cubicBezTo>
                    <a:pt x="270" y="1371"/>
                    <a:pt x="302" y="1348"/>
                    <a:pt x="310" y="1332"/>
                  </a:cubicBezTo>
                  <a:cubicBezTo>
                    <a:pt x="405" y="1153"/>
                    <a:pt x="322" y="915"/>
                    <a:pt x="298" y="712"/>
                  </a:cubicBezTo>
                  <a:cubicBezTo>
                    <a:pt x="262" y="474"/>
                    <a:pt x="239" y="260"/>
                    <a:pt x="120" y="34"/>
                  </a:cubicBezTo>
                  <a:cubicBezTo>
                    <a:pt x="115" y="11"/>
                    <a:pt x="9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11187;p44">
              <a:extLst>
                <a:ext uri="{FF2B5EF4-FFF2-40B4-BE49-F238E27FC236}">
                  <a16:creationId xmlns:a16="http://schemas.microsoft.com/office/drawing/2014/main" id="{A2F41B3D-F6F3-AB35-FF41-52A2D6F3D011}"/>
                </a:ext>
              </a:extLst>
            </p:cNvPr>
            <p:cNvSpPr/>
            <p:nvPr/>
          </p:nvSpPr>
          <p:spPr>
            <a:xfrm>
              <a:off x="3951675" y="2491950"/>
              <a:ext cx="6875" cy="21175"/>
            </a:xfrm>
            <a:custGeom>
              <a:avLst/>
              <a:gdLst/>
              <a:ahLst/>
              <a:cxnLst/>
              <a:rect l="l" t="t" r="r" b="b"/>
              <a:pathLst>
                <a:path w="275" h="847" extrusionOk="0">
                  <a:moveTo>
                    <a:pt x="98" y="0"/>
                  </a:moveTo>
                  <a:cubicBezTo>
                    <a:pt x="61" y="0"/>
                    <a:pt x="24" y="27"/>
                    <a:pt x="24" y="78"/>
                  </a:cubicBezTo>
                  <a:cubicBezTo>
                    <a:pt x="48" y="316"/>
                    <a:pt x="0" y="602"/>
                    <a:pt x="119" y="816"/>
                  </a:cubicBezTo>
                  <a:cubicBezTo>
                    <a:pt x="130" y="837"/>
                    <a:pt x="149" y="847"/>
                    <a:pt x="168" y="847"/>
                  </a:cubicBezTo>
                  <a:cubicBezTo>
                    <a:pt x="192" y="847"/>
                    <a:pt x="215" y="831"/>
                    <a:pt x="215" y="804"/>
                  </a:cubicBezTo>
                  <a:cubicBezTo>
                    <a:pt x="274" y="566"/>
                    <a:pt x="203" y="280"/>
                    <a:pt x="167" y="66"/>
                  </a:cubicBezTo>
                  <a:cubicBezTo>
                    <a:pt x="161" y="21"/>
                    <a:pt x="130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11188;p44">
              <a:extLst>
                <a:ext uri="{FF2B5EF4-FFF2-40B4-BE49-F238E27FC236}">
                  <a16:creationId xmlns:a16="http://schemas.microsoft.com/office/drawing/2014/main" id="{4AC3FC97-E44E-0FE4-4389-86C1E3AD80EC}"/>
                </a:ext>
              </a:extLst>
            </p:cNvPr>
            <p:cNvSpPr/>
            <p:nvPr/>
          </p:nvSpPr>
          <p:spPr>
            <a:xfrm>
              <a:off x="3955250" y="249057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48" y="1"/>
                  </a:moveTo>
                  <a:cubicBezTo>
                    <a:pt x="72" y="1"/>
                    <a:pt x="0" y="85"/>
                    <a:pt x="72" y="181"/>
                  </a:cubicBezTo>
                  <a:cubicBezTo>
                    <a:pt x="131" y="252"/>
                    <a:pt x="191" y="300"/>
                    <a:pt x="274" y="312"/>
                  </a:cubicBezTo>
                  <a:cubicBezTo>
                    <a:pt x="298" y="312"/>
                    <a:pt x="310" y="312"/>
                    <a:pt x="322" y="276"/>
                  </a:cubicBezTo>
                  <a:cubicBezTo>
                    <a:pt x="357" y="181"/>
                    <a:pt x="274" y="145"/>
                    <a:pt x="250" y="74"/>
                  </a:cubicBezTo>
                  <a:cubicBezTo>
                    <a:pt x="226" y="22"/>
                    <a:pt x="187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11189;p44">
              <a:extLst>
                <a:ext uri="{FF2B5EF4-FFF2-40B4-BE49-F238E27FC236}">
                  <a16:creationId xmlns:a16="http://schemas.microsoft.com/office/drawing/2014/main" id="{D6734356-0D92-23DB-A950-6D9F88A5C250}"/>
                </a:ext>
              </a:extLst>
            </p:cNvPr>
            <p:cNvSpPr/>
            <p:nvPr/>
          </p:nvSpPr>
          <p:spPr>
            <a:xfrm>
              <a:off x="4200800" y="2467500"/>
              <a:ext cx="9850" cy="29750"/>
            </a:xfrm>
            <a:custGeom>
              <a:avLst/>
              <a:gdLst/>
              <a:ahLst/>
              <a:cxnLst/>
              <a:rect l="l" t="t" r="r" b="b"/>
              <a:pathLst>
                <a:path w="394" h="1190" extrusionOk="0">
                  <a:moveTo>
                    <a:pt x="51" y="1"/>
                  </a:moveTo>
                  <a:cubicBezTo>
                    <a:pt x="24" y="1"/>
                    <a:pt x="1" y="19"/>
                    <a:pt x="1" y="56"/>
                  </a:cubicBezTo>
                  <a:cubicBezTo>
                    <a:pt x="1" y="413"/>
                    <a:pt x="1" y="830"/>
                    <a:pt x="144" y="1163"/>
                  </a:cubicBezTo>
                  <a:cubicBezTo>
                    <a:pt x="157" y="1181"/>
                    <a:pt x="176" y="1189"/>
                    <a:pt x="195" y="1189"/>
                  </a:cubicBezTo>
                  <a:cubicBezTo>
                    <a:pt x="225" y="1189"/>
                    <a:pt x="255" y="1169"/>
                    <a:pt x="263" y="1139"/>
                  </a:cubicBezTo>
                  <a:cubicBezTo>
                    <a:pt x="394" y="782"/>
                    <a:pt x="251" y="365"/>
                    <a:pt x="120" y="44"/>
                  </a:cubicBezTo>
                  <a:cubicBezTo>
                    <a:pt x="103" y="16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11190;p44">
              <a:extLst>
                <a:ext uri="{FF2B5EF4-FFF2-40B4-BE49-F238E27FC236}">
                  <a16:creationId xmlns:a16="http://schemas.microsoft.com/office/drawing/2014/main" id="{DC3AE521-CFC6-82C1-794F-8CEC0F11E8D0}"/>
                </a:ext>
              </a:extLst>
            </p:cNvPr>
            <p:cNvSpPr/>
            <p:nvPr/>
          </p:nvSpPr>
          <p:spPr>
            <a:xfrm>
              <a:off x="4191575" y="2448950"/>
              <a:ext cx="12825" cy="50700"/>
            </a:xfrm>
            <a:custGeom>
              <a:avLst/>
              <a:gdLst/>
              <a:ahLst/>
              <a:cxnLst/>
              <a:rect l="l" t="t" r="r" b="b"/>
              <a:pathLst>
                <a:path w="513" h="2028" extrusionOk="0">
                  <a:moveTo>
                    <a:pt x="191" y="0"/>
                  </a:moveTo>
                  <a:cubicBezTo>
                    <a:pt x="191" y="0"/>
                    <a:pt x="156" y="0"/>
                    <a:pt x="156" y="12"/>
                  </a:cubicBezTo>
                  <a:cubicBezTo>
                    <a:pt x="1" y="619"/>
                    <a:pt x="168" y="1393"/>
                    <a:pt x="334" y="1989"/>
                  </a:cubicBezTo>
                  <a:cubicBezTo>
                    <a:pt x="340" y="2015"/>
                    <a:pt x="357" y="2028"/>
                    <a:pt x="377" y="2028"/>
                  </a:cubicBezTo>
                  <a:cubicBezTo>
                    <a:pt x="401" y="2028"/>
                    <a:pt x="428" y="2009"/>
                    <a:pt x="441" y="1977"/>
                  </a:cubicBezTo>
                  <a:cubicBezTo>
                    <a:pt x="513" y="1346"/>
                    <a:pt x="298" y="619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11191;p44">
              <a:extLst>
                <a:ext uri="{FF2B5EF4-FFF2-40B4-BE49-F238E27FC236}">
                  <a16:creationId xmlns:a16="http://schemas.microsoft.com/office/drawing/2014/main" id="{EFECB4B3-3CCF-5D10-788C-5FD405876D12}"/>
                </a:ext>
              </a:extLst>
            </p:cNvPr>
            <p:cNvSpPr/>
            <p:nvPr/>
          </p:nvSpPr>
          <p:spPr>
            <a:xfrm>
              <a:off x="4183250" y="2433175"/>
              <a:ext cx="13125" cy="66400"/>
            </a:xfrm>
            <a:custGeom>
              <a:avLst/>
              <a:gdLst/>
              <a:ahLst/>
              <a:cxnLst/>
              <a:rect l="l" t="t" r="r" b="b"/>
              <a:pathLst>
                <a:path w="525" h="2656" extrusionOk="0">
                  <a:moveTo>
                    <a:pt x="109" y="0"/>
                  </a:moveTo>
                  <a:cubicBezTo>
                    <a:pt x="90" y="0"/>
                    <a:pt x="72" y="12"/>
                    <a:pt x="72" y="36"/>
                  </a:cubicBezTo>
                  <a:cubicBezTo>
                    <a:pt x="0" y="869"/>
                    <a:pt x="36" y="1822"/>
                    <a:pt x="250" y="2620"/>
                  </a:cubicBezTo>
                  <a:cubicBezTo>
                    <a:pt x="256" y="2643"/>
                    <a:pt x="274" y="2655"/>
                    <a:pt x="292" y="2655"/>
                  </a:cubicBezTo>
                  <a:cubicBezTo>
                    <a:pt x="310" y="2655"/>
                    <a:pt x="328" y="2643"/>
                    <a:pt x="334" y="2620"/>
                  </a:cubicBezTo>
                  <a:cubicBezTo>
                    <a:pt x="524" y="1786"/>
                    <a:pt x="203" y="869"/>
                    <a:pt x="155" y="36"/>
                  </a:cubicBezTo>
                  <a:cubicBezTo>
                    <a:pt x="149" y="12"/>
                    <a:pt x="128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11192;p44">
              <a:extLst>
                <a:ext uri="{FF2B5EF4-FFF2-40B4-BE49-F238E27FC236}">
                  <a16:creationId xmlns:a16="http://schemas.microsoft.com/office/drawing/2014/main" id="{B02C47DA-BB54-0D41-2549-366DF118C410}"/>
                </a:ext>
              </a:extLst>
            </p:cNvPr>
            <p:cNvSpPr/>
            <p:nvPr/>
          </p:nvSpPr>
          <p:spPr>
            <a:xfrm>
              <a:off x="4170150" y="2436000"/>
              <a:ext cx="13425" cy="54500"/>
            </a:xfrm>
            <a:custGeom>
              <a:avLst/>
              <a:gdLst/>
              <a:ahLst/>
              <a:cxnLst/>
              <a:rect l="l" t="t" r="r" b="b"/>
              <a:pathLst>
                <a:path w="537" h="2180" extrusionOk="0">
                  <a:moveTo>
                    <a:pt x="237" y="0"/>
                  </a:moveTo>
                  <a:cubicBezTo>
                    <a:pt x="230" y="0"/>
                    <a:pt x="221" y="6"/>
                    <a:pt x="215" y="18"/>
                  </a:cubicBezTo>
                  <a:cubicBezTo>
                    <a:pt x="108" y="661"/>
                    <a:pt x="1" y="1495"/>
                    <a:pt x="191" y="2126"/>
                  </a:cubicBezTo>
                  <a:cubicBezTo>
                    <a:pt x="203" y="2161"/>
                    <a:pt x="233" y="2179"/>
                    <a:pt x="264" y="2179"/>
                  </a:cubicBezTo>
                  <a:cubicBezTo>
                    <a:pt x="295" y="2179"/>
                    <a:pt x="328" y="2161"/>
                    <a:pt x="346" y="2126"/>
                  </a:cubicBezTo>
                  <a:cubicBezTo>
                    <a:pt x="536" y="1495"/>
                    <a:pt x="370" y="649"/>
                    <a:pt x="251" y="18"/>
                  </a:cubicBezTo>
                  <a:cubicBezTo>
                    <a:pt x="251" y="6"/>
                    <a:pt x="245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11193;p44">
              <a:extLst>
                <a:ext uri="{FF2B5EF4-FFF2-40B4-BE49-F238E27FC236}">
                  <a16:creationId xmlns:a16="http://schemas.microsoft.com/office/drawing/2014/main" id="{6986334B-5424-037A-F5D4-DAD735650D32}"/>
                </a:ext>
              </a:extLst>
            </p:cNvPr>
            <p:cNvSpPr/>
            <p:nvPr/>
          </p:nvSpPr>
          <p:spPr>
            <a:xfrm>
              <a:off x="4157950" y="2456300"/>
              <a:ext cx="7475" cy="28375"/>
            </a:xfrm>
            <a:custGeom>
              <a:avLst/>
              <a:gdLst/>
              <a:ahLst/>
              <a:cxnLst/>
              <a:rect l="l" t="t" r="r" b="b"/>
              <a:pathLst>
                <a:path w="299" h="1135" extrusionOk="0">
                  <a:moveTo>
                    <a:pt x="154" y="1"/>
                  </a:moveTo>
                  <a:cubicBezTo>
                    <a:pt x="102" y="1"/>
                    <a:pt x="48" y="34"/>
                    <a:pt x="48" y="99"/>
                  </a:cubicBezTo>
                  <a:cubicBezTo>
                    <a:pt x="48" y="278"/>
                    <a:pt x="24" y="480"/>
                    <a:pt x="24" y="659"/>
                  </a:cubicBezTo>
                  <a:cubicBezTo>
                    <a:pt x="24" y="802"/>
                    <a:pt x="0" y="968"/>
                    <a:pt x="84" y="1099"/>
                  </a:cubicBezTo>
                  <a:cubicBezTo>
                    <a:pt x="102" y="1123"/>
                    <a:pt x="125" y="1135"/>
                    <a:pt x="148" y="1135"/>
                  </a:cubicBezTo>
                  <a:cubicBezTo>
                    <a:pt x="170" y="1135"/>
                    <a:pt x="191" y="1123"/>
                    <a:pt x="203" y="1099"/>
                  </a:cubicBezTo>
                  <a:cubicBezTo>
                    <a:pt x="298" y="968"/>
                    <a:pt x="262" y="802"/>
                    <a:pt x="262" y="659"/>
                  </a:cubicBezTo>
                  <a:cubicBezTo>
                    <a:pt x="262" y="480"/>
                    <a:pt x="250" y="278"/>
                    <a:pt x="250" y="99"/>
                  </a:cubicBezTo>
                  <a:cubicBezTo>
                    <a:pt x="256" y="34"/>
                    <a:pt x="206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11194;p44">
              <a:extLst>
                <a:ext uri="{FF2B5EF4-FFF2-40B4-BE49-F238E27FC236}">
                  <a16:creationId xmlns:a16="http://schemas.microsoft.com/office/drawing/2014/main" id="{F87F6983-B7A2-2CCB-D6F3-AED12017E83A}"/>
                </a:ext>
              </a:extLst>
            </p:cNvPr>
            <p:cNvSpPr/>
            <p:nvPr/>
          </p:nvSpPr>
          <p:spPr>
            <a:xfrm>
              <a:off x="4150200" y="2476275"/>
              <a:ext cx="8900" cy="9225"/>
            </a:xfrm>
            <a:custGeom>
              <a:avLst/>
              <a:gdLst/>
              <a:ahLst/>
              <a:cxnLst/>
              <a:rect l="l" t="t" r="r" b="b"/>
              <a:pathLst>
                <a:path w="356" h="369" extrusionOk="0">
                  <a:moveTo>
                    <a:pt x="219" y="0"/>
                  </a:moveTo>
                  <a:cubicBezTo>
                    <a:pt x="194" y="0"/>
                    <a:pt x="168" y="12"/>
                    <a:pt x="144" y="38"/>
                  </a:cubicBezTo>
                  <a:cubicBezTo>
                    <a:pt x="96" y="74"/>
                    <a:pt x="60" y="122"/>
                    <a:pt x="25" y="181"/>
                  </a:cubicBezTo>
                  <a:cubicBezTo>
                    <a:pt x="1" y="253"/>
                    <a:pt x="25" y="300"/>
                    <a:pt x="72" y="360"/>
                  </a:cubicBezTo>
                  <a:cubicBezTo>
                    <a:pt x="78" y="366"/>
                    <a:pt x="93" y="369"/>
                    <a:pt x="108" y="369"/>
                  </a:cubicBezTo>
                  <a:cubicBezTo>
                    <a:pt x="123" y="369"/>
                    <a:pt x="138" y="366"/>
                    <a:pt x="144" y="360"/>
                  </a:cubicBezTo>
                  <a:cubicBezTo>
                    <a:pt x="203" y="300"/>
                    <a:pt x="239" y="241"/>
                    <a:pt x="275" y="181"/>
                  </a:cubicBezTo>
                  <a:cubicBezTo>
                    <a:pt x="355" y="101"/>
                    <a:pt x="295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11195;p44">
              <a:extLst>
                <a:ext uri="{FF2B5EF4-FFF2-40B4-BE49-F238E27FC236}">
                  <a16:creationId xmlns:a16="http://schemas.microsoft.com/office/drawing/2014/main" id="{E8409ED7-ADFA-95AC-E365-F63A14AC39A6}"/>
                </a:ext>
              </a:extLst>
            </p:cNvPr>
            <p:cNvSpPr/>
            <p:nvPr/>
          </p:nvSpPr>
          <p:spPr>
            <a:xfrm>
              <a:off x="4147825" y="24882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36" y="13"/>
                    <a:pt x="36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11196;p44">
              <a:extLst>
                <a:ext uri="{FF2B5EF4-FFF2-40B4-BE49-F238E27FC236}">
                  <a16:creationId xmlns:a16="http://schemas.microsoft.com/office/drawing/2014/main" id="{7374821E-90D1-D80B-E8CB-BD27AECBA648}"/>
                </a:ext>
              </a:extLst>
            </p:cNvPr>
            <p:cNvSpPr/>
            <p:nvPr/>
          </p:nvSpPr>
          <p:spPr>
            <a:xfrm>
              <a:off x="4195750" y="2486650"/>
              <a:ext cx="8050" cy="21775"/>
            </a:xfrm>
            <a:custGeom>
              <a:avLst/>
              <a:gdLst/>
              <a:ahLst/>
              <a:cxnLst/>
              <a:rect l="l" t="t" r="r" b="b"/>
              <a:pathLst>
                <a:path w="322" h="871" extrusionOk="0">
                  <a:moveTo>
                    <a:pt x="55" y="1"/>
                  </a:moveTo>
                  <a:cubicBezTo>
                    <a:pt x="29" y="1"/>
                    <a:pt x="1" y="12"/>
                    <a:pt x="1" y="40"/>
                  </a:cubicBezTo>
                  <a:cubicBezTo>
                    <a:pt x="1" y="183"/>
                    <a:pt x="24" y="338"/>
                    <a:pt x="48" y="481"/>
                  </a:cubicBezTo>
                  <a:cubicBezTo>
                    <a:pt x="84" y="600"/>
                    <a:pt x="96" y="766"/>
                    <a:pt x="179" y="850"/>
                  </a:cubicBezTo>
                  <a:cubicBezTo>
                    <a:pt x="193" y="864"/>
                    <a:pt x="211" y="870"/>
                    <a:pt x="228" y="870"/>
                  </a:cubicBezTo>
                  <a:cubicBezTo>
                    <a:pt x="254" y="870"/>
                    <a:pt x="279" y="855"/>
                    <a:pt x="286" y="826"/>
                  </a:cubicBezTo>
                  <a:cubicBezTo>
                    <a:pt x="322" y="707"/>
                    <a:pt x="239" y="600"/>
                    <a:pt x="215" y="481"/>
                  </a:cubicBezTo>
                  <a:cubicBezTo>
                    <a:pt x="155" y="338"/>
                    <a:pt x="108" y="183"/>
                    <a:pt x="96" y="16"/>
                  </a:cubicBezTo>
                  <a:cubicBezTo>
                    <a:pt x="91" y="6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11197;p44">
              <a:extLst>
                <a:ext uri="{FF2B5EF4-FFF2-40B4-BE49-F238E27FC236}">
                  <a16:creationId xmlns:a16="http://schemas.microsoft.com/office/drawing/2014/main" id="{09FAB565-FD41-BF1E-67F4-3D0B701DD9C3}"/>
                </a:ext>
              </a:extLst>
            </p:cNvPr>
            <p:cNvSpPr/>
            <p:nvPr/>
          </p:nvSpPr>
          <p:spPr>
            <a:xfrm>
              <a:off x="4196450" y="2477025"/>
              <a:ext cx="10925" cy="34000"/>
            </a:xfrm>
            <a:custGeom>
              <a:avLst/>
              <a:gdLst/>
              <a:ahLst/>
              <a:cxnLst/>
              <a:rect l="l" t="t" r="r" b="b"/>
              <a:pathLst>
                <a:path w="437" h="1360" extrusionOk="0">
                  <a:moveTo>
                    <a:pt x="80" y="0"/>
                  </a:moveTo>
                  <a:cubicBezTo>
                    <a:pt x="41" y="0"/>
                    <a:pt x="1" y="39"/>
                    <a:pt x="8" y="92"/>
                  </a:cubicBezTo>
                  <a:cubicBezTo>
                    <a:pt x="151" y="485"/>
                    <a:pt x="80" y="925"/>
                    <a:pt x="234" y="1318"/>
                  </a:cubicBezTo>
                  <a:cubicBezTo>
                    <a:pt x="241" y="1339"/>
                    <a:pt x="272" y="1359"/>
                    <a:pt x="301" y="1359"/>
                  </a:cubicBezTo>
                  <a:cubicBezTo>
                    <a:pt x="323" y="1359"/>
                    <a:pt x="343" y="1348"/>
                    <a:pt x="354" y="1318"/>
                  </a:cubicBezTo>
                  <a:cubicBezTo>
                    <a:pt x="437" y="901"/>
                    <a:pt x="318" y="401"/>
                    <a:pt x="139" y="44"/>
                  </a:cubicBezTo>
                  <a:cubicBezTo>
                    <a:pt x="126" y="13"/>
                    <a:pt x="10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11198;p44">
              <a:extLst>
                <a:ext uri="{FF2B5EF4-FFF2-40B4-BE49-F238E27FC236}">
                  <a16:creationId xmlns:a16="http://schemas.microsoft.com/office/drawing/2014/main" id="{000F646A-F996-D7AA-FE14-023BFD81C14E}"/>
                </a:ext>
              </a:extLst>
            </p:cNvPr>
            <p:cNvSpPr/>
            <p:nvPr/>
          </p:nvSpPr>
          <p:spPr>
            <a:xfrm>
              <a:off x="4204675" y="2488625"/>
              <a:ext cx="14325" cy="28050"/>
            </a:xfrm>
            <a:custGeom>
              <a:avLst/>
              <a:gdLst/>
              <a:ahLst/>
              <a:cxnLst/>
              <a:rect l="l" t="t" r="r" b="b"/>
              <a:pathLst>
                <a:path w="573" h="1122" extrusionOk="0">
                  <a:moveTo>
                    <a:pt x="172" y="0"/>
                  </a:moveTo>
                  <a:cubicBezTo>
                    <a:pt x="88" y="0"/>
                    <a:pt x="1" y="69"/>
                    <a:pt x="36" y="175"/>
                  </a:cubicBezTo>
                  <a:cubicBezTo>
                    <a:pt x="96" y="330"/>
                    <a:pt x="144" y="497"/>
                    <a:pt x="167" y="640"/>
                  </a:cubicBezTo>
                  <a:cubicBezTo>
                    <a:pt x="203" y="794"/>
                    <a:pt x="215" y="949"/>
                    <a:pt x="298" y="1068"/>
                  </a:cubicBezTo>
                  <a:cubicBezTo>
                    <a:pt x="319" y="1105"/>
                    <a:pt x="350" y="1121"/>
                    <a:pt x="379" y="1121"/>
                  </a:cubicBezTo>
                  <a:cubicBezTo>
                    <a:pt x="416" y="1121"/>
                    <a:pt x="452" y="1096"/>
                    <a:pt x="465" y="1056"/>
                  </a:cubicBezTo>
                  <a:cubicBezTo>
                    <a:pt x="572" y="759"/>
                    <a:pt x="406" y="366"/>
                    <a:pt x="298" y="104"/>
                  </a:cubicBezTo>
                  <a:cubicBezTo>
                    <a:pt x="284" y="32"/>
                    <a:pt x="229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11199;p44">
              <a:extLst>
                <a:ext uri="{FF2B5EF4-FFF2-40B4-BE49-F238E27FC236}">
                  <a16:creationId xmlns:a16="http://schemas.microsoft.com/office/drawing/2014/main" id="{5C36F894-1A5B-D448-1948-82979E4F75B8}"/>
                </a:ext>
              </a:extLst>
            </p:cNvPr>
            <p:cNvSpPr/>
            <p:nvPr/>
          </p:nvSpPr>
          <p:spPr>
            <a:xfrm>
              <a:off x="4221175" y="2512575"/>
              <a:ext cx="8025" cy="13950"/>
            </a:xfrm>
            <a:custGeom>
              <a:avLst/>
              <a:gdLst/>
              <a:ahLst/>
              <a:cxnLst/>
              <a:rect l="l" t="t" r="r" b="b"/>
              <a:pathLst>
                <a:path w="321" h="558" extrusionOk="0">
                  <a:moveTo>
                    <a:pt x="93" y="0"/>
                  </a:moveTo>
                  <a:cubicBezTo>
                    <a:pt x="47" y="0"/>
                    <a:pt x="1" y="38"/>
                    <a:pt x="7" y="98"/>
                  </a:cubicBezTo>
                  <a:cubicBezTo>
                    <a:pt x="31" y="170"/>
                    <a:pt x="55" y="265"/>
                    <a:pt x="103" y="337"/>
                  </a:cubicBezTo>
                  <a:cubicBezTo>
                    <a:pt x="150" y="432"/>
                    <a:pt x="174" y="467"/>
                    <a:pt x="246" y="551"/>
                  </a:cubicBezTo>
                  <a:cubicBezTo>
                    <a:pt x="254" y="555"/>
                    <a:pt x="265" y="557"/>
                    <a:pt x="277" y="557"/>
                  </a:cubicBezTo>
                  <a:cubicBezTo>
                    <a:pt x="300" y="557"/>
                    <a:pt x="321" y="547"/>
                    <a:pt x="305" y="515"/>
                  </a:cubicBezTo>
                  <a:cubicBezTo>
                    <a:pt x="293" y="444"/>
                    <a:pt x="293" y="384"/>
                    <a:pt x="269" y="313"/>
                  </a:cubicBezTo>
                  <a:cubicBezTo>
                    <a:pt x="234" y="229"/>
                    <a:pt x="210" y="146"/>
                    <a:pt x="174" y="75"/>
                  </a:cubicBezTo>
                  <a:cubicBezTo>
                    <a:pt x="164" y="23"/>
                    <a:pt x="129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11200;p44">
              <a:extLst>
                <a:ext uri="{FF2B5EF4-FFF2-40B4-BE49-F238E27FC236}">
                  <a16:creationId xmlns:a16="http://schemas.microsoft.com/office/drawing/2014/main" id="{7AD2291C-2B3D-B7A7-C956-25F45E952D26}"/>
                </a:ext>
              </a:extLst>
            </p:cNvPr>
            <p:cNvSpPr/>
            <p:nvPr/>
          </p:nvSpPr>
          <p:spPr>
            <a:xfrm>
              <a:off x="4234000" y="2521000"/>
              <a:ext cx="7625" cy="14500"/>
            </a:xfrm>
            <a:custGeom>
              <a:avLst/>
              <a:gdLst/>
              <a:ahLst/>
              <a:cxnLst/>
              <a:rect l="l" t="t" r="r" b="b"/>
              <a:pathLst>
                <a:path w="305" h="580" extrusionOk="0">
                  <a:moveTo>
                    <a:pt x="135" y="1"/>
                  </a:moveTo>
                  <a:cubicBezTo>
                    <a:pt x="74" y="1"/>
                    <a:pt x="1" y="72"/>
                    <a:pt x="42" y="154"/>
                  </a:cubicBezTo>
                  <a:cubicBezTo>
                    <a:pt x="66" y="226"/>
                    <a:pt x="78" y="309"/>
                    <a:pt x="102" y="392"/>
                  </a:cubicBezTo>
                  <a:cubicBezTo>
                    <a:pt x="102" y="464"/>
                    <a:pt x="102" y="523"/>
                    <a:pt x="161" y="571"/>
                  </a:cubicBezTo>
                  <a:cubicBezTo>
                    <a:pt x="173" y="577"/>
                    <a:pt x="188" y="580"/>
                    <a:pt x="201" y="580"/>
                  </a:cubicBezTo>
                  <a:cubicBezTo>
                    <a:pt x="215" y="580"/>
                    <a:pt x="227" y="577"/>
                    <a:pt x="233" y="571"/>
                  </a:cubicBezTo>
                  <a:cubicBezTo>
                    <a:pt x="304" y="511"/>
                    <a:pt x="292" y="416"/>
                    <a:pt x="280" y="333"/>
                  </a:cubicBezTo>
                  <a:cubicBezTo>
                    <a:pt x="256" y="226"/>
                    <a:pt x="245" y="130"/>
                    <a:pt x="197" y="47"/>
                  </a:cubicBezTo>
                  <a:cubicBezTo>
                    <a:pt x="186" y="14"/>
                    <a:pt x="162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11201;p44">
              <a:extLst>
                <a:ext uri="{FF2B5EF4-FFF2-40B4-BE49-F238E27FC236}">
                  <a16:creationId xmlns:a16="http://schemas.microsoft.com/office/drawing/2014/main" id="{35C3354F-8B7A-856D-E785-1F4802B2F8A3}"/>
                </a:ext>
              </a:extLst>
            </p:cNvPr>
            <p:cNvSpPr/>
            <p:nvPr/>
          </p:nvSpPr>
          <p:spPr>
            <a:xfrm>
              <a:off x="4243075" y="25331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lnTo>
                    <a:pt x="1" y="24"/>
                  </a:lnTo>
                  <a:cubicBezTo>
                    <a:pt x="13" y="24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11202;p44">
              <a:extLst>
                <a:ext uri="{FF2B5EF4-FFF2-40B4-BE49-F238E27FC236}">
                  <a16:creationId xmlns:a16="http://schemas.microsoft.com/office/drawing/2014/main" id="{AB4CE807-4205-64CA-73D8-5099325A72AA}"/>
                </a:ext>
              </a:extLst>
            </p:cNvPr>
            <p:cNvSpPr/>
            <p:nvPr/>
          </p:nvSpPr>
          <p:spPr>
            <a:xfrm>
              <a:off x="4421675" y="2342450"/>
              <a:ext cx="6275" cy="22250"/>
            </a:xfrm>
            <a:custGeom>
              <a:avLst/>
              <a:gdLst/>
              <a:ahLst/>
              <a:cxnLst/>
              <a:rect l="l" t="t" r="r" b="b"/>
              <a:pathLst>
                <a:path w="251" h="890" extrusionOk="0">
                  <a:moveTo>
                    <a:pt x="82" y="1"/>
                  </a:moveTo>
                  <a:cubicBezTo>
                    <a:pt x="40" y="1"/>
                    <a:pt x="0" y="24"/>
                    <a:pt x="0" y="69"/>
                  </a:cubicBezTo>
                  <a:cubicBezTo>
                    <a:pt x="0" y="224"/>
                    <a:pt x="12" y="355"/>
                    <a:pt x="36" y="510"/>
                  </a:cubicBezTo>
                  <a:cubicBezTo>
                    <a:pt x="48" y="629"/>
                    <a:pt x="48" y="748"/>
                    <a:pt x="108" y="855"/>
                  </a:cubicBezTo>
                  <a:cubicBezTo>
                    <a:pt x="119" y="878"/>
                    <a:pt x="143" y="889"/>
                    <a:pt x="167" y="889"/>
                  </a:cubicBezTo>
                  <a:cubicBezTo>
                    <a:pt x="194" y="889"/>
                    <a:pt x="220" y="875"/>
                    <a:pt x="227" y="843"/>
                  </a:cubicBezTo>
                  <a:cubicBezTo>
                    <a:pt x="250" y="724"/>
                    <a:pt x="227" y="605"/>
                    <a:pt x="215" y="486"/>
                  </a:cubicBezTo>
                  <a:cubicBezTo>
                    <a:pt x="191" y="355"/>
                    <a:pt x="179" y="224"/>
                    <a:pt x="179" y="93"/>
                  </a:cubicBezTo>
                  <a:cubicBezTo>
                    <a:pt x="179" y="30"/>
                    <a:pt x="129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11203;p44">
              <a:extLst>
                <a:ext uri="{FF2B5EF4-FFF2-40B4-BE49-F238E27FC236}">
                  <a16:creationId xmlns:a16="http://schemas.microsoft.com/office/drawing/2014/main" id="{354E3FAA-FC99-25EC-AD95-247D139FFDA3}"/>
                </a:ext>
              </a:extLst>
            </p:cNvPr>
            <p:cNvSpPr/>
            <p:nvPr/>
          </p:nvSpPr>
          <p:spPr>
            <a:xfrm>
              <a:off x="4428175" y="2338975"/>
              <a:ext cx="12575" cy="52025"/>
            </a:xfrm>
            <a:custGeom>
              <a:avLst/>
              <a:gdLst/>
              <a:ahLst/>
              <a:cxnLst/>
              <a:rect l="l" t="t" r="r" b="b"/>
              <a:pathLst>
                <a:path w="503" h="2081" extrusionOk="0">
                  <a:moveTo>
                    <a:pt x="94" y="0"/>
                  </a:moveTo>
                  <a:cubicBezTo>
                    <a:pt x="48" y="0"/>
                    <a:pt x="1" y="54"/>
                    <a:pt x="26" y="113"/>
                  </a:cubicBezTo>
                  <a:cubicBezTo>
                    <a:pt x="169" y="446"/>
                    <a:pt x="133" y="851"/>
                    <a:pt x="145" y="1208"/>
                  </a:cubicBezTo>
                  <a:cubicBezTo>
                    <a:pt x="145" y="1458"/>
                    <a:pt x="86" y="1816"/>
                    <a:pt x="229" y="2042"/>
                  </a:cubicBezTo>
                  <a:cubicBezTo>
                    <a:pt x="250" y="2069"/>
                    <a:pt x="279" y="2081"/>
                    <a:pt x="306" y="2081"/>
                  </a:cubicBezTo>
                  <a:cubicBezTo>
                    <a:pt x="339" y="2081"/>
                    <a:pt x="370" y="2063"/>
                    <a:pt x="383" y="2030"/>
                  </a:cubicBezTo>
                  <a:cubicBezTo>
                    <a:pt x="502" y="1732"/>
                    <a:pt x="407" y="1256"/>
                    <a:pt x="383" y="923"/>
                  </a:cubicBezTo>
                  <a:cubicBezTo>
                    <a:pt x="359" y="613"/>
                    <a:pt x="300" y="303"/>
                    <a:pt x="145" y="30"/>
                  </a:cubicBezTo>
                  <a:cubicBezTo>
                    <a:pt x="131" y="9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11204;p44">
              <a:extLst>
                <a:ext uri="{FF2B5EF4-FFF2-40B4-BE49-F238E27FC236}">
                  <a16:creationId xmlns:a16="http://schemas.microsoft.com/office/drawing/2014/main" id="{C2BA79D9-9F53-8C13-60A9-20528C7C3C56}"/>
                </a:ext>
              </a:extLst>
            </p:cNvPr>
            <p:cNvSpPr/>
            <p:nvPr/>
          </p:nvSpPr>
          <p:spPr>
            <a:xfrm>
              <a:off x="4435625" y="2347275"/>
              <a:ext cx="12275" cy="56075"/>
            </a:xfrm>
            <a:custGeom>
              <a:avLst/>
              <a:gdLst/>
              <a:ahLst/>
              <a:cxnLst/>
              <a:rect l="l" t="t" r="r" b="b"/>
              <a:pathLst>
                <a:path w="491" h="2243" extrusionOk="0">
                  <a:moveTo>
                    <a:pt x="31" y="1"/>
                  </a:moveTo>
                  <a:cubicBezTo>
                    <a:pt x="13" y="1"/>
                    <a:pt x="0" y="16"/>
                    <a:pt x="14" y="43"/>
                  </a:cubicBezTo>
                  <a:cubicBezTo>
                    <a:pt x="73" y="448"/>
                    <a:pt x="97" y="853"/>
                    <a:pt x="109" y="1245"/>
                  </a:cubicBezTo>
                  <a:cubicBezTo>
                    <a:pt x="133" y="1567"/>
                    <a:pt x="97" y="1888"/>
                    <a:pt x="192" y="2198"/>
                  </a:cubicBezTo>
                  <a:cubicBezTo>
                    <a:pt x="198" y="2228"/>
                    <a:pt x="222" y="2243"/>
                    <a:pt x="248" y="2243"/>
                  </a:cubicBezTo>
                  <a:cubicBezTo>
                    <a:pt x="273" y="2243"/>
                    <a:pt x="300" y="2228"/>
                    <a:pt x="312" y="2198"/>
                  </a:cubicBezTo>
                  <a:cubicBezTo>
                    <a:pt x="490" y="1543"/>
                    <a:pt x="228" y="674"/>
                    <a:pt x="73" y="31"/>
                  </a:cubicBezTo>
                  <a:cubicBezTo>
                    <a:pt x="63" y="10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11205;p44">
              <a:extLst>
                <a:ext uri="{FF2B5EF4-FFF2-40B4-BE49-F238E27FC236}">
                  <a16:creationId xmlns:a16="http://schemas.microsoft.com/office/drawing/2014/main" id="{1DACA465-CA6B-CE53-3890-F2B94C9B25B1}"/>
                </a:ext>
              </a:extLst>
            </p:cNvPr>
            <p:cNvSpPr/>
            <p:nvPr/>
          </p:nvSpPr>
          <p:spPr>
            <a:xfrm>
              <a:off x="4442500" y="2347750"/>
              <a:ext cx="10450" cy="46875"/>
            </a:xfrm>
            <a:custGeom>
              <a:avLst/>
              <a:gdLst/>
              <a:ahLst/>
              <a:cxnLst/>
              <a:rect l="l" t="t" r="r" b="b"/>
              <a:pathLst>
                <a:path w="418" h="1875" extrusionOk="0">
                  <a:moveTo>
                    <a:pt x="37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08" y="333"/>
                    <a:pt x="108" y="714"/>
                    <a:pt x="120" y="1072"/>
                  </a:cubicBezTo>
                  <a:cubicBezTo>
                    <a:pt x="120" y="1322"/>
                    <a:pt x="84" y="1631"/>
                    <a:pt x="227" y="1857"/>
                  </a:cubicBezTo>
                  <a:cubicBezTo>
                    <a:pt x="238" y="1868"/>
                    <a:pt x="253" y="1874"/>
                    <a:pt x="268" y="1874"/>
                  </a:cubicBezTo>
                  <a:cubicBezTo>
                    <a:pt x="286" y="1874"/>
                    <a:pt x="304" y="1865"/>
                    <a:pt x="310" y="1846"/>
                  </a:cubicBezTo>
                  <a:cubicBezTo>
                    <a:pt x="418" y="1548"/>
                    <a:pt x="322" y="1143"/>
                    <a:pt x="298" y="834"/>
                  </a:cubicBezTo>
                  <a:cubicBezTo>
                    <a:pt x="275" y="536"/>
                    <a:pt x="179" y="25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11206;p44">
              <a:extLst>
                <a:ext uri="{FF2B5EF4-FFF2-40B4-BE49-F238E27FC236}">
                  <a16:creationId xmlns:a16="http://schemas.microsoft.com/office/drawing/2014/main" id="{C70FA002-D72D-6FA9-BF45-EB5CA2CF5204}"/>
                </a:ext>
              </a:extLst>
            </p:cNvPr>
            <p:cNvSpPr/>
            <p:nvPr/>
          </p:nvSpPr>
          <p:spPr>
            <a:xfrm>
              <a:off x="4451425" y="2359725"/>
              <a:ext cx="12825" cy="24800"/>
            </a:xfrm>
            <a:custGeom>
              <a:avLst/>
              <a:gdLst/>
              <a:ahLst/>
              <a:cxnLst/>
              <a:rect l="l" t="t" r="r" b="b"/>
              <a:pathLst>
                <a:path w="513" h="992" extrusionOk="0">
                  <a:moveTo>
                    <a:pt x="5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  <a:moveTo>
                    <a:pt x="1" y="9"/>
                  </a:moveTo>
                  <a:cubicBezTo>
                    <a:pt x="96" y="176"/>
                    <a:pt x="168" y="366"/>
                    <a:pt x="215" y="545"/>
                  </a:cubicBezTo>
                  <a:cubicBezTo>
                    <a:pt x="251" y="676"/>
                    <a:pt x="275" y="855"/>
                    <a:pt x="370" y="974"/>
                  </a:cubicBezTo>
                  <a:cubicBezTo>
                    <a:pt x="383" y="987"/>
                    <a:pt x="398" y="992"/>
                    <a:pt x="412" y="992"/>
                  </a:cubicBezTo>
                  <a:cubicBezTo>
                    <a:pt x="436" y="992"/>
                    <a:pt x="458" y="977"/>
                    <a:pt x="465" y="962"/>
                  </a:cubicBezTo>
                  <a:cubicBezTo>
                    <a:pt x="513" y="795"/>
                    <a:pt x="406" y="569"/>
                    <a:pt x="346" y="426"/>
                  </a:cubicBezTo>
                  <a:cubicBezTo>
                    <a:pt x="275" y="235"/>
                    <a:pt x="180" y="93"/>
                    <a:pt x="1" y="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11207;p44">
              <a:extLst>
                <a:ext uri="{FF2B5EF4-FFF2-40B4-BE49-F238E27FC236}">
                  <a16:creationId xmlns:a16="http://schemas.microsoft.com/office/drawing/2014/main" id="{69B5CA86-DA49-CB4F-B559-C56A8816A255}"/>
                </a:ext>
              </a:extLst>
            </p:cNvPr>
            <p:cNvSpPr/>
            <p:nvPr/>
          </p:nvSpPr>
          <p:spPr>
            <a:xfrm>
              <a:off x="4463975" y="2377275"/>
              <a:ext cx="8925" cy="8050"/>
            </a:xfrm>
            <a:custGeom>
              <a:avLst/>
              <a:gdLst/>
              <a:ahLst/>
              <a:cxnLst/>
              <a:rect l="l" t="t" r="r" b="b"/>
              <a:pathLst>
                <a:path w="357" h="322" extrusionOk="0">
                  <a:moveTo>
                    <a:pt x="127" y="0"/>
                  </a:moveTo>
                  <a:cubicBezTo>
                    <a:pt x="51" y="0"/>
                    <a:pt x="0" y="112"/>
                    <a:pt x="82" y="153"/>
                  </a:cubicBezTo>
                  <a:cubicBezTo>
                    <a:pt x="142" y="188"/>
                    <a:pt x="142" y="260"/>
                    <a:pt x="190" y="307"/>
                  </a:cubicBezTo>
                  <a:cubicBezTo>
                    <a:pt x="203" y="314"/>
                    <a:pt x="221" y="321"/>
                    <a:pt x="238" y="321"/>
                  </a:cubicBezTo>
                  <a:cubicBezTo>
                    <a:pt x="251" y="321"/>
                    <a:pt x="263" y="317"/>
                    <a:pt x="273" y="307"/>
                  </a:cubicBezTo>
                  <a:cubicBezTo>
                    <a:pt x="356" y="200"/>
                    <a:pt x="261" y="57"/>
                    <a:pt x="166" y="10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11208;p44">
              <a:extLst>
                <a:ext uri="{FF2B5EF4-FFF2-40B4-BE49-F238E27FC236}">
                  <a16:creationId xmlns:a16="http://schemas.microsoft.com/office/drawing/2014/main" id="{2408D88E-B182-EA87-3303-28384B2D168F}"/>
                </a:ext>
              </a:extLst>
            </p:cNvPr>
            <p:cNvSpPr/>
            <p:nvPr/>
          </p:nvSpPr>
          <p:spPr>
            <a:xfrm>
              <a:off x="4445200" y="2406600"/>
              <a:ext cx="9250" cy="7750"/>
            </a:xfrm>
            <a:custGeom>
              <a:avLst/>
              <a:gdLst/>
              <a:ahLst/>
              <a:cxnLst/>
              <a:rect l="l" t="t" r="r" b="b"/>
              <a:pathLst>
                <a:path w="370" h="310" extrusionOk="0">
                  <a:moveTo>
                    <a:pt x="211" y="0"/>
                  </a:moveTo>
                  <a:cubicBezTo>
                    <a:pt x="106" y="0"/>
                    <a:pt x="0" y="129"/>
                    <a:pt x="107" y="218"/>
                  </a:cubicBezTo>
                  <a:cubicBezTo>
                    <a:pt x="119" y="230"/>
                    <a:pt x="131" y="265"/>
                    <a:pt x="143" y="277"/>
                  </a:cubicBezTo>
                  <a:cubicBezTo>
                    <a:pt x="168" y="298"/>
                    <a:pt x="198" y="310"/>
                    <a:pt x="227" y="310"/>
                  </a:cubicBezTo>
                  <a:cubicBezTo>
                    <a:pt x="265" y="310"/>
                    <a:pt x="301" y="289"/>
                    <a:pt x="321" y="242"/>
                  </a:cubicBezTo>
                  <a:cubicBezTo>
                    <a:pt x="369" y="182"/>
                    <a:pt x="345" y="111"/>
                    <a:pt x="310" y="51"/>
                  </a:cubicBezTo>
                  <a:cubicBezTo>
                    <a:pt x="282" y="15"/>
                    <a:pt x="247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11209;p44">
              <a:extLst>
                <a:ext uri="{FF2B5EF4-FFF2-40B4-BE49-F238E27FC236}">
                  <a16:creationId xmlns:a16="http://schemas.microsoft.com/office/drawing/2014/main" id="{6FD53354-3A2A-7B28-67FE-5C8AC14A150F}"/>
                </a:ext>
              </a:extLst>
            </p:cNvPr>
            <p:cNvSpPr/>
            <p:nvPr/>
          </p:nvSpPr>
          <p:spPr>
            <a:xfrm>
              <a:off x="4447350" y="2407550"/>
              <a:ext cx="16325" cy="9275"/>
            </a:xfrm>
            <a:custGeom>
              <a:avLst/>
              <a:gdLst/>
              <a:ahLst/>
              <a:cxnLst/>
              <a:rect l="l" t="t" r="r" b="b"/>
              <a:pathLst>
                <a:path w="653" h="371" extrusionOk="0">
                  <a:moveTo>
                    <a:pt x="214" y="0"/>
                  </a:moveTo>
                  <a:cubicBezTo>
                    <a:pt x="175" y="0"/>
                    <a:pt x="134" y="4"/>
                    <a:pt x="93" y="13"/>
                  </a:cubicBezTo>
                  <a:cubicBezTo>
                    <a:pt x="1" y="25"/>
                    <a:pt x="20" y="169"/>
                    <a:pt x="95" y="169"/>
                  </a:cubicBezTo>
                  <a:cubicBezTo>
                    <a:pt x="98" y="169"/>
                    <a:pt x="101" y="168"/>
                    <a:pt x="104" y="168"/>
                  </a:cubicBezTo>
                  <a:cubicBezTo>
                    <a:pt x="135" y="164"/>
                    <a:pt x="165" y="161"/>
                    <a:pt x="193" y="161"/>
                  </a:cubicBezTo>
                  <a:cubicBezTo>
                    <a:pt x="314" y="161"/>
                    <a:pt x="406" y="206"/>
                    <a:pt x="474" y="323"/>
                  </a:cubicBezTo>
                  <a:cubicBezTo>
                    <a:pt x="509" y="370"/>
                    <a:pt x="533" y="370"/>
                    <a:pt x="581" y="370"/>
                  </a:cubicBezTo>
                  <a:cubicBezTo>
                    <a:pt x="616" y="370"/>
                    <a:pt x="628" y="358"/>
                    <a:pt x="640" y="323"/>
                  </a:cubicBezTo>
                  <a:cubicBezTo>
                    <a:pt x="652" y="299"/>
                    <a:pt x="652" y="251"/>
                    <a:pt x="640" y="239"/>
                  </a:cubicBezTo>
                  <a:cubicBezTo>
                    <a:pt x="533" y="84"/>
                    <a:pt x="387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11210;p44">
              <a:extLst>
                <a:ext uri="{FF2B5EF4-FFF2-40B4-BE49-F238E27FC236}">
                  <a16:creationId xmlns:a16="http://schemas.microsoft.com/office/drawing/2014/main" id="{6D9C5049-E065-E548-0A99-8F00B718D3F3}"/>
                </a:ext>
              </a:extLst>
            </p:cNvPr>
            <p:cNvSpPr/>
            <p:nvPr/>
          </p:nvSpPr>
          <p:spPr>
            <a:xfrm>
              <a:off x="4463650" y="2408325"/>
              <a:ext cx="5675" cy="15000"/>
            </a:xfrm>
            <a:custGeom>
              <a:avLst/>
              <a:gdLst/>
              <a:ahLst/>
              <a:cxnLst/>
              <a:rect l="l" t="t" r="r" b="b"/>
              <a:pathLst>
                <a:path w="227" h="600" extrusionOk="0">
                  <a:moveTo>
                    <a:pt x="54" y="0"/>
                  </a:moveTo>
                  <a:cubicBezTo>
                    <a:pt x="27" y="0"/>
                    <a:pt x="0" y="18"/>
                    <a:pt x="0" y="54"/>
                  </a:cubicBezTo>
                  <a:cubicBezTo>
                    <a:pt x="0" y="161"/>
                    <a:pt x="0" y="256"/>
                    <a:pt x="36" y="351"/>
                  </a:cubicBezTo>
                  <a:cubicBezTo>
                    <a:pt x="48" y="446"/>
                    <a:pt x="60" y="554"/>
                    <a:pt x="143" y="589"/>
                  </a:cubicBezTo>
                  <a:cubicBezTo>
                    <a:pt x="150" y="596"/>
                    <a:pt x="158" y="599"/>
                    <a:pt x="166" y="599"/>
                  </a:cubicBezTo>
                  <a:cubicBezTo>
                    <a:pt x="185" y="599"/>
                    <a:pt x="203" y="582"/>
                    <a:pt x="203" y="566"/>
                  </a:cubicBezTo>
                  <a:cubicBezTo>
                    <a:pt x="226" y="494"/>
                    <a:pt x="167" y="411"/>
                    <a:pt x="155" y="339"/>
                  </a:cubicBezTo>
                  <a:cubicBezTo>
                    <a:pt x="119" y="256"/>
                    <a:pt x="107" y="149"/>
                    <a:pt x="107" y="54"/>
                  </a:cubicBezTo>
                  <a:cubicBezTo>
                    <a:pt x="107" y="18"/>
                    <a:pt x="81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11211;p44">
              <a:extLst>
                <a:ext uri="{FF2B5EF4-FFF2-40B4-BE49-F238E27FC236}">
                  <a16:creationId xmlns:a16="http://schemas.microsoft.com/office/drawing/2014/main" id="{C889D440-B033-2377-080E-FE4F2C122A88}"/>
                </a:ext>
              </a:extLst>
            </p:cNvPr>
            <p:cNvSpPr/>
            <p:nvPr/>
          </p:nvSpPr>
          <p:spPr>
            <a:xfrm>
              <a:off x="4468450" y="2404325"/>
              <a:ext cx="8600" cy="19725"/>
            </a:xfrm>
            <a:custGeom>
              <a:avLst/>
              <a:gdLst/>
              <a:ahLst/>
              <a:cxnLst/>
              <a:rect l="l" t="t" r="r" b="b"/>
              <a:pathLst>
                <a:path w="344" h="789" extrusionOk="0">
                  <a:moveTo>
                    <a:pt x="92" y="0"/>
                  </a:moveTo>
                  <a:cubicBezTo>
                    <a:pt x="46" y="0"/>
                    <a:pt x="1" y="36"/>
                    <a:pt x="22" y="95"/>
                  </a:cubicBezTo>
                  <a:cubicBezTo>
                    <a:pt x="46" y="214"/>
                    <a:pt x="82" y="356"/>
                    <a:pt x="94" y="476"/>
                  </a:cubicBezTo>
                  <a:cubicBezTo>
                    <a:pt x="106" y="595"/>
                    <a:pt x="106" y="678"/>
                    <a:pt x="177" y="773"/>
                  </a:cubicBezTo>
                  <a:cubicBezTo>
                    <a:pt x="192" y="783"/>
                    <a:pt x="209" y="789"/>
                    <a:pt x="225" y="789"/>
                  </a:cubicBezTo>
                  <a:cubicBezTo>
                    <a:pt x="248" y="789"/>
                    <a:pt x="270" y="777"/>
                    <a:pt x="284" y="749"/>
                  </a:cubicBezTo>
                  <a:cubicBezTo>
                    <a:pt x="344" y="654"/>
                    <a:pt x="296" y="559"/>
                    <a:pt x="284" y="440"/>
                  </a:cubicBezTo>
                  <a:cubicBezTo>
                    <a:pt x="261" y="309"/>
                    <a:pt x="213" y="190"/>
                    <a:pt x="165" y="47"/>
                  </a:cubicBezTo>
                  <a:cubicBezTo>
                    <a:pt x="151" y="15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11212;p44">
              <a:extLst>
                <a:ext uri="{FF2B5EF4-FFF2-40B4-BE49-F238E27FC236}">
                  <a16:creationId xmlns:a16="http://schemas.microsoft.com/office/drawing/2014/main" id="{3A0DF0AA-5229-39C0-54C3-872C199C1F89}"/>
                </a:ext>
              </a:extLst>
            </p:cNvPr>
            <p:cNvSpPr/>
            <p:nvPr/>
          </p:nvSpPr>
          <p:spPr>
            <a:xfrm>
              <a:off x="4482000" y="2402525"/>
              <a:ext cx="7850" cy="19500"/>
            </a:xfrm>
            <a:custGeom>
              <a:avLst/>
              <a:gdLst/>
              <a:ahLst/>
              <a:cxnLst/>
              <a:rect l="l" t="t" r="r" b="b"/>
              <a:pathLst>
                <a:path w="314" h="780" extrusionOk="0">
                  <a:moveTo>
                    <a:pt x="48" y="1"/>
                  </a:moveTo>
                  <a:cubicBezTo>
                    <a:pt x="26" y="1"/>
                    <a:pt x="1" y="24"/>
                    <a:pt x="16" y="47"/>
                  </a:cubicBezTo>
                  <a:cubicBezTo>
                    <a:pt x="64" y="274"/>
                    <a:pt x="76" y="559"/>
                    <a:pt x="219" y="750"/>
                  </a:cubicBezTo>
                  <a:cubicBezTo>
                    <a:pt x="234" y="770"/>
                    <a:pt x="253" y="779"/>
                    <a:pt x="270" y="779"/>
                  </a:cubicBezTo>
                  <a:cubicBezTo>
                    <a:pt x="294" y="779"/>
                    <a:pt x="314" y="761"/>
                    <a:pt x="314" y="726"/>
                  </a:cubicBezTo>
                  <a:cubicBezTo>
                    <a:pt x="314" y="488"/>
                    <a:pt x="183" y="250"/>
                    <a:pt x="76" y="24"/>
                  </a:cubicBezTo>
                  <a:cubicBezTo>
                    <a:pt x="72" y="7"/>
                    <a:pt x="60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11213;p44">
              <a:extLst>
                <a:ext uri="{FF2B5EF4-FFF2-40B4-BE49-F238E27FC236}">
                  <a16:creationId xmlns:a16="http://schemas.microsoft.com/office/drawing/2014/main" id="{0F95DE9A-60C6-0DEF-562D-828FD585EAE6}"/>
                </a:ext>
              </a:extLst>
            </p:cNvPr>
            <p:cNvSpPr/>
            <p:nvPr/>
          </p:nvSpPr>
          <p:spPr>
            <a:xfrm>
              <a:off x="4495150" y="2404325"/>
              <a:ext cx="7500" cy="12800"/>
            </a:xfrm>
            <a:custGeom>
              <a:avLst/>
              <a:gdLst/>
              <a:ahLst/>
              <a:cxnLst/>
              <a:rect l="l" t="t" r="r" b="b"/>
              <a:pathLst>
                <a:path w="300" h="512" extrusionOk="0">
                  <a:moveTo>
                    <a:pt x="90" y="0"/>
                  </a:moveTo>
                  <a:cubicBezTo>
                    <a:pt x="47" y="0"/>
                    <a:pt x="0" y="39"/>
                    <a:pt x="14" y="95"/>
                  </a:cubicBezTo>
                  <a:cubicBezTo>
                    <a:pt x="38" y="190"/>
                    <a:pt x="74" y="273"/>
                    <a:pt x="97" y="356"/>
                  </a:cubicBezTo>
                  <a:cubicBezTo>
                    <a:pt x="133" y="428"/>
                    <a:pt x="157" y="499"/>
                    <a:pt x="252" y="511"/>
                  </a:cubicBezTo>
                  <a:cubicBezTo>
                    <a:pt x="264" y="511"/>
                    <a:pt x="288" y="511"/>
                    <a:pt x="288" y="487"/>
                  </a:cubicBezTo>
                  <a:cubicBezTo>
                    <a:pt x="300" y="416"/>
                    <a:pt x="276" y="368"/>
                    <a:pt x="252" y="309"/>
                  </a:cubicBezTo>
                  <a:cubicBezTo>
                    <a:pt x="205" y="237"/>
                    <a:pt x="169" y="142"/>
                    <a:pt x="157" y="71"/>
                  </a:cubicBezTo>
                  <a:cubicBezTo>
                    <a:pt x="152" y="21"/>
                    <a:pt x="12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11214;p44">
              <a:extLst>
                <a:ext uri="{FF2B5EF4-FFF2-40B4-BE49-F238E27FC236}">
                  <a16:creationId xmlns:a16="http://schemas.microsoft.com/office/drawing/2014/main" id="{76AC5D05-4D6E-DA19-1521-8DE726F4EE2C}"/>
                </a:ext>
              </a:extLst>
            </p:cNvPr>
            <p:cNvSpPr/>
            <p:nvPr/>
          </p:nvSpPr>
          <p:spPr>
            <a:xfrm>
              <a:off x="4504350" y="2407250"/>
              <a:ext cx="4775" cy="4300"/>
            </a:xfrm>
            <a:custGeom>
              <a:avLst/>
              <a:gdLst/>
              <a:ahLst/>
              <a:cxnLst/>
              <a:rect l="l" t="t" r="r" b="b"/>
              <a:pathLst>
                <a:path w="191" h="172" extrusionOk="0">
                  <a:moveTo>
                    <a:pt x="47" y="1"/>
                  </a:moveTo>
                  <a:cubicBezTo>
                    <a:pt x="20" y="1"/>
                    <a:pt x="0" y="34"/>
                    <a:pt x="27" y="61"/>
                  </a:cubicBezTo>
                  <a:cubicBezTo>
                    <a:pt x="75" y="85"/>
                    <a:pt x="99" y="120"/>
                    <a:pt x="134" y="156"/>
                  </a:cubicBezTo>
                  <a:cubicBezTo>
                    <a:pt x="138" y="167"/>
                    <a:pt x="145" y="171"/>
                    <a:pt x="152" y="171"/>
                  </a:cubicBezTo>
                  <a:cubicBezTo>
                    <a:pt x="170" y="171"/>
                    <a:pt x="190" y="149"/>
                    <a:pt x="182" y="132"/>
                  </a:cubicBezTo>
                  <a:cubicBezTo>
                    <a:pt x="146" y="73"/>
                    <a:pt x="110" y="61"/>
                    <a:pt x="75" y="13"/>
                  </a:cubicBezTo>
                  <a:cubicBezTo>
                    <a:pt x="66" y="4"/>
                    <a:pt x="56" y="1"/>
                    <a:pt x="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11215;p44">
              <a:extLst>
                <a:ext uri="{FF2B5EF4-FFF2-40B4-BE49-F238E27FC236}">
                  <a16:creationId xmlns:a16="http://schemas.microsoft.com/office/drawing/2014/main" id="{B5F34C0E-E6B5-4D04-908D-81FD34217C42}"/>
                </a:ext>
              </a:extLst>
            </p:cNvPr>
            <p:cNvSpPr/>
            <p:nvPr/>
          </p:nvSpPr>
          <p:spPr>
            <a:xfrm>
              <a:off x="4556075" y="2495925"/>
              <a:ext cx="14450" cy="25675"/>
            </a:xfrm>
            <a:custGeom>
              <a:avLst/>
              <a:gdLst/>
              <a:ahLst/>
              <a:cxnLst/>
              <a:rect l="l" t="t" r="r" b="b"/>
              <a:pathLst>
                <a:path w="578" h="1027" extrusionOk="0">
                  <a:moveTo>
                    <a:pt x="182" y="0"/>
                  </a:moveTo>
                  <a:cubicBezTo>
                    <a:pt x="47" y="0"/>
                    <a:pt x="0" y="173"/>
                    <a:pt x="101" y="229"/>
                  </a:cubicBezTo>
                  <a:cubicBezTo>
                    <a:pt x="220" y="300"/>
                    <a:pt x="196" y="479"/>
                    <a:pt x="196" y="598"/>
                  </a:cubicBezTo>
                  <a:cubicBezTo>
                    <a:pt x="196" y="741"/>
                    <a:pt x="196" y="872"/>
                    <a:pt x="256" y="991"/>
                  </a:cubicBezTo>
                  <a:cubicBezTo>
                    <a:pt x="262" y="1014"/>
                    <a:pt x="286" y="1026"/>
                    <a:pt x="313" y="1026"/>
                  </a:cubicBezTo>
                  <a:cubicBezTo>
                    <a:pt x="339" y="1026"/>
                    <a:pt x="369" y="1014"/>
                    <a:pt x="387" y="991"/>
                  </a:cubicBezTo>
                  <a:cubicBezTo>
                    <a:pt x="518" y="705"/>
                    <a:pt x="577" y="157"/>
                    <a:pt x="208" y="2"/>
                  </a:cubicBezTo>
                  <a:cubicBezTo>
                    <a:pt x="199" y="1"/>
                    <a:pt x="191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11216;p44">
              <a:extLst>
                <a:ext uri="{FF2B5EF4-FFF2-40B4-BE49-F238E27FC236}">
                  <a16:creationId xmlns:a16="http://schemas.microsoft.com/office/drawing/2014/main" id="{59966999-3DA0-71F2-7021-97C5FBB70EBC}"/>
                </a:ext>
              </a:extLst>
            </p:cNvPr>
            <p:cNvSpPr/>
            <p:nvPr/>
          </p:nvSpPr>
          <p:spPr>
            <a:xfrm>
              <a:off x="4569900" y="2504600"/>
              <a:ext cx="7775" cy="22675"/>
            </a:xfrm>
            <a:custGeom>
              <a:avLst/>
              <a:gdLst/>
              <a:ahLst/>
              <a:cxnLst/>
              <a:rect l="l" t="t" r="r" b="b"/>
              <a:pathLst>
                <a:path w="311" h="907" extrusionOk="0">
                  <a:moveTo>
                    <a:pt x="85" y="0"/>
                  </a:moveTo>
                  <a:cubicBezTo>
                    <a:pt x="61" y="0"/>
                    <a:pt x="36" y="13"/>
                    <a:pt x="36" y="36"/>
                  </a:cubicBezTo>
                  <a:cubicBezTo>
                    <a:pt x="13" y="286"/>
                    <a:pt x="1" y="632"/>
                    <a:pt x="96" y="870"/>
                  </a:cubicBezTo>
                  <a:cubicBezTo>
                    <a:pt x="109" y="890"/>
                    <a:pt x="138" y="906"/>
                    <a:pt x="162" y="906"/>
                  </a:cubicBezTo>
                  <a:cubicBezTo>
                    <a:pt x="181" y="906"/>
                    <a:pt x="198" y="896"/>
                    <a:pt x="203" y="870"/>
                  </a:cubicBezTo>
                  <a:cubicBezTo>
                    <a:pt x="310" y="608"/>
                    <a:pt x="203" y="275"/>
                    <a:pt x="120" y="13"/>
                  </a:cubicBezTo>
                  <a:cubicBezTo>
                    <a:pt x="111" y="4"/>
                    <a:pt x="98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11217;p44">
              <a:extLst>
                <a:ext uri="{FF2B5EF4-FFF2-40B4-BE49-F238E27FC236}">
                  <a16:creationId xmlns:a16="http://schemas.microsoft.com/office/drawing/2014/main" id="{3D68DA60-E998-BB0E-FA0B-50EA7819BC85}"/>
                </a:ext>
              </a:extLst>
            </p:cNvPr>
            <p:cNvSpPr/>
            <p:nvPr/>
          </p:nvSpPr>
          <p:spPr>
            <a:xfrm>
              <a:off x="4575250" y="2507275"/>
              <a:ext cx="8975" cy="31000"/>
            </a:xfrm>
            <a:custGeom>
              <a:avLst/>
              <a:gdLst/>
              <a:ahLst/>
              <a:cxnLst/>
              <a:rect l="l" t="t" r="r" b="b"/>
              <a:pathLst>
                <a:path w="359" h="1240" extrusionOk="0">
                  <a:moveTo>
                    <a:pt x="107" y="0"/>
                  </a:moveTo>
                  <a:cubicBezTo>
                    <a:pt x="83" y="0"/>
                    <a:pt x="61" y="15"/>
                    <a:pt x="61" y="48"/>
                  </a:cubicBezTo>
                  <a:cubicBezTo>
                    <a:pt x="72" y="418"/>
                    <a:pt x="1" y="834"/>
                    <a:pt x="120" y="1203"/>
                  </a:cubicBezTo>
                  <a:cubicBezTo>
                    <a:pt x="126" y="1227"/>
                    <a:pt x="150" y="1239"/>
                    <a:pt x="174" y="1239"/>
                  </a:cubicBezTo>
                  <a:cubicBezTo>
                    <a:pt x="197" y="1239"/>
                    <a:pt x="221" y="1227"/>
                    <a:pt x="227" y="1203"/>
                  </a:cubicBezTo>
                  <a:cubicBezTo>
                    <a:pt x="358" y="834"/>
                    <a:pt x="275" y="406"/>
                    <a:pt x="156" y="25"/>
                  </a:cubicBezTo>
                  <a:cubicBezTo>
                    <a:pt x="145" y="9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11218;p44">
              <a:extLst>
                <a:ext uri="{FF2B5EF4-FFF2-40B4-BE49-F238E27FC236}">
                  <a16:creationId xmlns:a16="http://schemas.microsoft.com/office/drawing/2014/main" id="{C6509722-EFD8-2E49-4B6C-20132B1AD47A}"/>
                </a:ext>
              </a:extLst>
            </p:cNvPr>
            <p:cNvSpPr/>
            <p:nvPr/>
          </p:nvSpPr>
          <p:spPr>
            <a:xfrm>
              <a:off x="4584200" y="2513725"/>
              <a:ext cx="6850" cy="27550"/>
            </a:xfrm>
            <a:custGeom>
              <a:avLst/>
              <a:gdLst/>
              <a:ahLst/>
              <a:cxnLst/>
              <a:rect l="l" t="t" r="r" b="b"/>
              <a:pathLst>
                <a:path w="274" h="1102" extrusionOk="0">
                  <a:moveTo>
                    <a:pt x="72" y="0"/>
                  </a:moveTo>
                  <a:cubicBezTo>
                    <a:pt x="39" y="0"/>
                    <a:pt x="0" y="21"/>
                    <a:pt x="0" y="64"/>
                  </a:cubicBezTo>
                  <a:lnTo>
                    <a:pt x="48" y="648"/>
                  </a:lnTo>
                  <a:cubicBezTo>
                    <a:pt x="60" y="802"/>
                    <a:pt x="48" y="957"/>
                    <a:pt x="131" y="1076"/>
                  </a:cubicBezTo>
                  <a:cubicBezTo>
                    <a:pt x="142" y="1093"/>
                    <a:pt x="156" y="1102"/>
                    <a:pt x="170" y="1102"/>
                  </a:cubicBezTo>
                  <a:cubicBezTo>
                    <a:pt x="186" y="1102"/>
                    <a:pt x="202" y="1090"/>
                    <a:pt x="214" y="1064"/>
                  </a:cubicBezTo>
                  <a:cubicBezTo>
                    <a:pt x="274" y="910"/>
                    <a:pt x="226" y="755"/>
                    <a:pt x="191" y="600"/>
                  </a:cubicBezTo>
                  <a:cubicBezTo>
                    <a:pt x="167" y="421"/>
                    <a:pt x="155" y="231"/>
                    <a:pt x="119" y="52"/>
                  </a:cubicBezTo>
                  <a:cubicBezTo>
                    <a:pt x="131" y="18"/>
                    <a:pt x="104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11219;p44">
              <a:extLst>
                <a:ext uri="{FF2B5EF4-FFF2-40B4-BE49-F238E27FC236}">
                  <a16:creationId xmlns:a16="http://schemas.microsoft.com/office/drawing/2014/main" id="{F8DA0E96-0CBE-F9DD-DE9A-28747D795BDA}"/>
                </a:ext>
              </a:extLst>
            </p:cNvPr>
            <p:cNvSpPr/>
            <p:nvPr/>
          </p:nvSpPr>
          <p:spPr>
            <a:xfrm>
              <a:off x="4591425" y="2522850"/>
              <a:ext cx="7800" cy="10350"/>
            </a:xfrm>
            <a:custGeom>
              <a:avLst/>
              <a:gdLst/>
              <a:ahLst/>
              <a:cxnLst/>
              <a:rect l="l" t="t" r="r" b="b"/>
              <a:pathLst>
                <a:path w="312" h="414" extrusionOk="0">
                  <a:moveTo>
                    <a:pt x="74" y="0"/>
                  </a:moveTo>
                  <a:cubicBezTo>
                    <a:pt x="36" y="0"/>
                    <a:pt x="1" y="40"/>
                    <a:pt x="9" y="80"/>
                  </a:cubicBezTo>
                  <a:cubicBezTo>
                    <a:pt x="21" y="199"/>
                    <a:pt x="56" y="318"/>
                    <a:pt x="128" y="390"/>
                  </a:cubicBezTo>
                  <a:cubicBezTo>
                    <a:pt x="144" y="406"/>
                    <a:pt x="166" y="414"/>
                    <a:pt x="189" y="414"/>
                  </a:cubicBezTo>
                  <a:cubicBezTo>
                    <a:pt x="248" y="414"/>
                    <a:pt x="312" y="363"/>
                    <a:pt x="295" y="295"/>
                  </a:cubicBezTo>
                  <a:cubicBezTo>
                    <a:pt x="247" y="199"/>
                    <a:pt x="176" y="116"/>
                    <a:pt x="128" y="33"/>
                  </a:cubicBezTo>
                  <a:cubicBezTo>
                    <a:pt x="112" y="9"/>
                    <a:pt x="9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11220;p44">
              <a:extLst>
                <a:ext uri="{FF2B5EF4-FFF2-40B4-BE49-F238E27FC236}">
                  <a16:creationId xmlns:a16="http://schemas.microsoft.com/office/drawing/2014/main" id="{22018FA7-5034-9BFC-9F2D-A280C52236EE}"/>
                </a:ext>
              </a:extLst>
            </p:cNvPr>
            <p:cNvSpPr/>
            <p:nvPr/>
          </p:nvSpPr>
          <p:spPr>
            <a:xfrm>
              <a:off x="4586275" y="2545225"/>
              <a:ext cx="4775" cy="14325"/>
            </a:xfrm>
            <a:custGeom>
              <a:avLst/>
              <a:gdLst/>
              <a:ahLst/>
              <a:cxnLst/>
              <a:rect l="l" t="t" r="r" b="b"/>
              <a:pathLst>
                <a:path w="191" h="573" extrusionOk="0">
                  <a:moveTo>
                    <a:pt x="96" y="1"/>
                  </a:moveTo>
                  <a:cubicBezTo>
                    <a:pt x="66" y="1"/>
                    <a:pt x="36" y="19"/>
                    <a:pt x="36" y="54"/>
                  </a:cubicBezTo>
                  <a:cubicBezTo>
                    <a:pt x="36" y="150"/>
                    <a:pt x="24" y="233"/>
                    <a:pt x="24" y="328"/>
                  </a:cubicBezTo>
                  <a:cubicBezTo>
                    <a:pt x="24" y="400"/>
                    <a:pt x="1" y="495"/>
                    <a:pt x="60" y="555"/>
                  </a:cubicBezTo>
                  <a:cubicBezTo>
                    <a:pt x="72" y="566"/>
                    <a:pt x="90" y="572"/>
                    <a:pt x="106" y="572"/>
                  </a:cubicBezTo>
                  <a:cubicBezTo>
                    <a:pt x="123" y="572"/>
                    <a:pt x="137" y="566"/>
                    <a:pt x="143" y="555"/>
                  </a:cubicBezTo>
                  <a:cubicBezTo>
                    <a:pt x="191" y="495"/>
                    <a:pt x="179" y="400"/>
                    <a:pt x="179" y="328"/>
                  </a:cubicBezTo>
                  <a:cubicBezTo>
                    <a:pt x="179" y="233"/>
                    <a:pt x="155" y="150"/>
                    <a:pt x="155" y="54"/>
                  </a:cubicBezTo>
                  <a:cubicBezTo>
                    <a:pt x="155" y="19"/>
                    <a:pt x="126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11221;p44">
              <a:extLst>
                <a:ext uri="{FF2B5EF4-FFF2-40B4-BE49-F238E27FC236}">
                  <a16:creationId xmlns:a16="http://schemas.microsoft.com/office/drawing/2014/main" id="{DBD36C4F-F402-63C3-8B52-048DF5F2C7B9}"/>
                </a:ext>
              </a:extLst>
            </p:cNvPr>
            <p:cNvSpPr/>
            <p:nvPr/>
          </p:nvSpPr>
          <p:spPr>
            <a:xfrm>
              <a:off x="4589325" y="2548875"/>
              <a:ext cx="10975" cy="15950"/>
            </a:xfrm>
            <a:custGeom>
              <a:avLst/>
              <a:gdLst/>
              <a:ahLst/>
              <a:cxnLst/>
              <a:rect l="l" t="t" r="r" b="b"/>
              <a:pathLst>
                <a:path w="439" h="638" extrusionOk="0">
                  <a:moveTo>
                    <a:pt x="167" y="0"/>
                  </a:moveTo>
                  <a:cubicBezTo>
                    <a:pt x="87" y="0"/>
                    <a:pt x="0" y="97"/>
                    <a:pt x="57" y="194"/>
                  </a:cubicBezTo>
                  <a:cubicBezTo>
                    <a:pt x="117" y="325"/>
                    <a:pt x="117" y="492"/>
                    <a:pt x="212" y="611"/>
                  </a:cubicBezTo>
                  <a:cubicBezTo>
                    <a:pt x="230" y="629"/>
                    <a:pt x="248" y="638"/>
                    <a:pt x="264" y="638"/>
                  </a:cubicBezTo>
                  <a:cubicBezTo>
                    <a:pt x="280" y="638"/>
                    <a:pt x="295" y="629"/>
                    <a:pt x="307" y="611"/>
                  </a:cubicBezTo>
                  <a:cubicBezTo>
                    <a:pt x="438" y="444"/>
                    <a:pt x="331" y="242"/>
                    <a:pt x="260" y="75"/>
                  </a:cubicBezTo>
                  <a:cubicBezTo>
                    <a:pt x="240" y="22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11222;p44">
              <a:extLst>
                <a:ext uri="{FF2B5EF4-FFF2-40B4-BE49-F238E27FC236}">
                  <a16:creationId xmlns:a16="http://schemas.microsoft.com/office/drawing/2014/main" id="{31D6C402-40E5-A387-8F72-BD9CF1DFDF9E}"/>
                </a:ext>
              </a:extLst>
            </p:cNvPr>
            <p:cNvSpPr/>
            <p:nvPr/>
          </p:nvSpPr>
          <p:spPr>
            <a:xfrm>
              <a:off x="4600875" y="2555525"/>
              <a:ext cx="10050" cy="10675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172" y="1"/>
                  </a:moveTo>
                  <a:cubicBezTo>
                    <a:pt x="81" y="1"/>
                    <a:pt x="0" y="119"/>
                    <a:pt x="83" y="202"/>
                  </a:cubicBezTo>
                  <a:cubicBezTo>
                    <a:pt x="143" y="262"/>
                    <a:pt x="167" y="333"/>
                    <a:pt x="214" y="393"/>
                  </a:cubicBezTo>
                  <a:cubicBezTo>
                    <a:pt x="235" y="416"/>
                    <a:pt x="259" y="426"/>
                    <a:pt x="283" y="426"/>
                  </a:cubicBezTo>
                  <a:cubicBezTo>
                    <a:pt x="343" y="426"/>
                    <a:pt x="401" y="362"/>
                    <a:pt x="393" y="285"/>
                  </a:cubicBezTo>
                  <a:cubicBezTo>
                    <a:pt x="381" y="178"/>
                    <a:pt x="309" y="107"/>
                    <a:pt x="250" y="35"/>
                  </a:cubicBezTo>
                  <a:cubicBezTo>
                    <a:pt x="226" y="11"/>
                    <a:pt x="198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11223;p44">
              <a:extLst>
                <a:ext uri="{FF2B5EF4-FFF2-40B4-BE49-F238E27FC236}">
                  <a16:creationId xmlns:a16="http://schemas.microsoft.com/office/drawing/2014/main" id="{EBA61FE5-F9CE-FCA0-5A71-0A3C7B34B353}"/>
                </a:ext>
              </a:extLst>
            </p:cNvPr>
            <p:cNvSpPr/>
            <p:nvPr/>
          </p:nvSpPr>
          <p:spPr>
            <a:xfrm>
              <a:off x="4611425" y="2554975"/>
              <a:ext cx="7625" cy="11125"/>
            </a:xfrm>
            <a:custGeom>
              <a:avLst/>
              <a:gdLst/>
              <a:ahLst/>
              <a:cxnLst/>
              <a:rect l="l" t="t" r="r" b="b"/>
              <a:pathLst>
                <a:path w="305" h="445" extrusionOk="0">
                  <a:moveTo>
                    <a:pt x="146" y="1"/>
                  </a:moveTo>
                  <a:cubicBezTo>
                    <a:pt x="76" y="1"/>
                    <a:pt x="0" y="74"/>
                    <a:pt x="42" y="141"/>
                  </a:cubicBezTo>
                  <a:cubicBezTo>
                    <a:pt x="78" y="200"/>
                    <a:pt x="102" y="284"/>
                    <a:pt x="102" y="355"/>
                  </a:cubicBezTo>
                  <a:cubicBezTo>
                    <a:pt x="114" y="415"/>
                    <a:pt x="164" y="444"/>
                    <a:pt x="212" y="444"/>
                  </a:cubicBezTo>
                  <a:cubicBezTo>
                    <a:pt x="260" y="444"/>
                    <a:pt x="304" y="415"/>
                    <a:pt x="304" y="355"/>
                  </a:cubicBezTo>
                  <a:cubicBezTo>
                    <a:pt x="304" y="248"/>
                    <a:pt x="268" y="141"/>
                    <a:pt x="221" y="45"/>
                  </a:cubicBezTo>
                  <a:cubicBezTo>
                    <a:pt x="203" y="14"/>
                    <a:pt x="175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11224;p44">
              <a:extLst>
                <a:ext uri="{FF2B5EF4-FFF2-40B4-BE49-F238E27FC236}">
                  <a16:creationId xmlns:a16="http://schemas.microsoft.com/office/drawing/2014/main" id="{61460946-8BE7-70EF-3A1A-08701F014A6A}"/>
                </a:ext>
              </a:extLst>
            </p:cNvPr>
            <p:cNvSpPr/>
            <p:nvPr/>
          </p:nvSpPr>
          <p:spPr>
            <a:xfrm>
              <a:off x="4619900" y="2548700"/>
              <a:ext cx="6825" cy="15650"/>
            </a:xfrm>
            <a:custGeom>
              <a:avLst/>
              <a:gdLst/>
              <a:ahLst/>
              <a:cxnLst/>
              <a:rect l="l" t="t" r="r" b="b"/>
              <a:pathLst>
                <a:path w="273" h="626" extrusionOk="0">
                  <a:moveTo>
                    <a:pt x="71" y="0"/>
                  </a:moveTo>
                  <a:cubicBezTo>
                    <a:pt x="44" y="0"/>
                    <a:pt x="12" y="24"/>
                    <a:pt x="1" y="70"/>
                  </a:cubicBezTo>
                  <a:cubicBezTo>
                    <a:pt x="1" y="249"/>
                    <a:pt x="25" y="511"/>
                    <a:pt x="180" y="618"/>
                  </a:cubicBezTo>
                  <a:cubicBezTo>
                    <a:pt x="190" y="623"/>
                    <a:pt x="200" y="625"/>
                    <a:pt x="210" y="625"/>
                  </a:cubicBezTo>
                  <a:cubicBezTo>
                    <a:pt x="245" y="625"/>
                    <a:pt x="272" y="596"/>
                    <a:pt x="263" y="558"/>
                  </a:cubicBezTo>
                  <a:cubicBezTo>
                    <a:pt x="239" y="475"/>
                    <a:pt x="203" y="416"/>
                    <a:pt x="168" y="332"/>
                  </a:cubicBezTo>
                  <a:cubicBezTo>
                    <a:pt x="144" y="249"/>
                    <a:pt x="120" y="154"/>
                    <a:pt x="120" y="82"/>
                  </a:cubicBezTo>
                  <a:cubicBezTo>
                    <a:pt x="126" y="27"/>
                    <a:pt x="101" y="0"/>
                    <a:pt x="7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11225;p44">
              <a:extLst>
                <a:ext uri="{FF2B5EF4-FFF2-40B4-BE49-F238E27FC236}">
                  <a16:creationId xmlns:a16="http://schemas.microsoft.com/office/drawing/2014/main" id="{4136A4D2-089E-06CD-1DE3-16B8E18BC3ED}"/>
                </a:ext>
              </a:extLst>
            </p:cNvPr>
            <p:cNvSpPr/>
            <p:nvPr/>
          </p:nvSpPr>
          <p:spPr>
            <a:xfrm>
              <a:off x="4625275" y="2539875"/>
              <a:ext cx="8650" cy="24950"/>
            </a:xfrm>
            <a:custGeom>
              <a:avLst/>
              <a:gdLst/>
              <a:ahLst/>
              <a:cxnLst/>
              <a:rect l="l" t="t" r="r" b="b"/>
              <a:pathLst>
                <a:path w="346" h="998" extrusionOk="0">
                  <a:moveTo>
                    <a:pt x="87" y="1"/>
                  </a:moveTo>
                  <a:cubicBezTo>
                    <a:pt x="51" y="1"/>
                    <a:pt x="12" y="35"/>
                    <a:pt x="12" y="78"/>
                  </a:cubicBezTo>
                  <a:cubicBezTo>
                    <a:pt x="60" y="376"/>
                    <a:pt x="0" y="769"/>
                    <a:pt x="226" y="983"/>
                  </a:cubicBezTo>
                  <a:cubicBezTo>
                    <a:pt x="234" y="994"/>
                    <a:pt x="244" y="998"/>
                    <a:pt x="255" y="998"/>
                  </a:cubicBezTo>
                  <a:cubicBezTo>
                    <a:pt x="281" y="998"/>
                    <a:pt x="310" y="976"/>
                    <a:pt x="310" y="959"/>
                  </a:cubicBezTo>
                  <a:cubicBezTo>
                    <a:pt x="346" y="661"/>
                    <a:pt x="226" y="316"/>
                    <a:pt x="143" y="54"/>
                  </a:cubicBezTo>
                  <a:cubicBezTo>
                    <a:pt x="134" y="16"/>
                    <a:pt x="11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11226;p44">
              <a:extLst>
                <a:ext uri="{FF2B5EF4-FFF2-40B4-BE49-F238E27FC236}">
                  <a16:creationId xmlns:a16="http://schemas.microsoft.com/office/drawing/2014/main" id="{E3BDF19C-B689-A17D-D138-C6DD394CA627}"/>
                </a:ext>
              </a:extLst>
            </p:cNvPr>
            <p:cNvSpPr/>
            <p:nvPr/>
          </p:nvSpPr>
          <p:spPr>
            <a:xfrm>
              <a:off x="4635775" y="2543825"/>
              <a:ext cx="14525" cy="23850"/>
            </a:xfrm>
            <a:custGeom>
              <a:avLst/>
              <a:gdLst/>
              <a:ahLst/>
              <a:cxnLst/>
              <a:rect l="l" t="t" r="r" b="b"/>
              <a:pathLst>
                <a:path w="581" h="954" extrusionOk="0">
                  <a:moveTo>
                    <a:pt x="53" y="0"/>
                  </a:moveTo>
                  <a:cubicBezTo>
                    <a:pt x="28" y="0"/>
                    <a:pt x="0" y="26"/>
                    <a:pt x="9" y="51"/>
                  </a:cubicBezTo>
                  <a:cubicBezTo>
                    <a:pt x="116" y="337"/>
                    <a:pt x="68" y="670"/>
                    <a:pt x="259" y="920"/>
                  </a:cubicBezTo>
                  <a:cubicBezTo>
                    <a:pt x="284" y="937"/>
                    <a:pt x="315" y="954"/>
                    <a:pt x="344" y="954"/>
                  </a:cubicBezTo>
                  <a:cubicBezTo>
                    <a:pt x="356" y="954"/>
                    <a:pt x="367" y="951"/>
                    <a:pt x="378" y="944"/>
                  </a:cubicBezTo>
                  <a:cubicBezTo>
                    <a:pt x="580" y="884"/>
                    <a:pt x="390" y="634"/>
                    <a:pt x="354" y="527"/>
                  </a:cubicBezTo>
                  <a:cubicBezTo>
                    <a:pt x="283" y="337"/>
                    <a:pt x="235" y="158"/>
                    <a:pt x="80" y="15"/>
                  </a:cubicBezTo>
                  <a:cubicBezTo>
                    <a:pt x="73" y="5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11227;p44">
              <a:extLst>
                <a:ext uri="{FF2B5EF4-FFF2-40B4-BE49-F238E27FC236}">
                  <a16:creationId xmlns:a16="http://schemas.microsoft.com/office/drawing/2014/main" id="{F37C37B3-2849-E540-2B33-F788E823CC09}"/>
                </a:ext>
              </a:extLst>
            </p:cNvPr>
            <p:cNvSpPr/>
            <p:nvPr/>
          </p:nvSpPr>
          <p:spPr>
            <a:xfrm>
              <a:off x="4649075" y="2552725"/>
              <a:ext cx="9550" cy="12925"/>
            </a:xfrm>
            <a:custGeom>
              <a:avLst/>
              <a:gdLst/>
              <a:ahLst/>
              <a:cxnLst/>
              <a:rect l="l" t="t" r="r" b="b"/>
              <a:pathLst>
                <a:path w="382" h="517" extrusionOk="0">
                  <a:moveTo>
                    <a:pt x="14" y="1"/>
                  </a:moveTo>
                  <a:cubicBezTo>
                    <a:pt x="6" y="1"/>
                    <a:pt x="1" y="20"/>
                    <a:pt x="1" y="28"/>
                  </a:cubicBezTo>
                  <a:cubicBezTo>
                    <a:pt x="60" y="112"/>
                    <a:pt x="84" y="207"/>
                    <a:pt x="120" y="314"/>
                  </a:cubicBezTo>
                  <a:cubicBezTo>
                    <a:pt x="144" y="397"/>
                    <a:pt x="156" y="505"/>
                    <a:pt x="263" y="516"/>
                  </a:cubicBezTo>
                  <a:cubicBezTo>
                    <a:pt x="298" y="516"/>
                    <a:pt x="310" y="505"/>
                    <a:pt x="322" y="481"/>
                  </a:cubicBezTo>
                  <a:cubicBezTo>
                    <a:pt x="382" y="385"/>
                    <a:pt x="286" y="290"/>
                    <a:pt x="227" y="219"/>
                  </a:cubicBezTo>
                  <a:cubicBezTo>
                    <a:pt x="156" y="147"/>
                    <a:pt x="108" y="64"/>
                    <a:pt x="25" y="16"/>
                  </a:cubicBezTo>
                  <a:cubicBezTo>
                    <a:pt x="21" y="5"/>
                    <a:pt x="17" y="1"/>
                    <a:pt x="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11228;p44">
              <a:extLst>
                <a:ext uri="{FF2B5EF4-FFF2-40B4-BE49-F238E27FC236}">
                  <a16:creationId xmlns:a16="http://schemas.microsoft.com/office/drawing/2014/main" id="{4FA40F49-A56F-B7D4-B340-36F88CF19ADB}"/>
                </a:ext>
              </a:extLst>
            </p:cNvPr>
            <p:cNvSpPr/>
            <p:nvPr/>
          </p:nvSpPr>
          <p:spPr>
            <a:xfrm>
              <a:off x="4661375" y="2555450"/>
              <a:ext cx="12725" cy="6925"/>
            </a:xfrm>
            <a:custGeom>
              <a:avLst/>
              <a:gdLst/>
              <a:ahLst/>
              <a:cxnLst/>
              <a:rect l="l" t="t" r="r" b="b"/>
              <a:pathLst>
                <a:path w="509" h="277" extrusionOk="0">
                  <a:moveTo>
                    <a:pt x="77" y="1"/>
                  </a:moveTo>
                  <a:cubicBezTo>
                    <a:pt x="35" y="1"/>
                    <a:pt x="1" y="41"/>
                    <a:pt x="33" y="62"/>
                  </a:cubicBezTo>
                  <a:cubicBezTo>
                    <a:pt x="68" y="146"/>
                    <a:pt x="128" y="205"/>
                    <a:pt x="211" y="229"/>
                  </a:cubicBezTo>
                  <a:cubicBezTo>
                    <a:pt x="247" y="241"/>
                    <a:pt x="295" y="276"/>
                    <a:pt x="342" y="276"/>
                  </a:cubicBezTo>
                  <a:cubicBezTo>
                    <a:pt x="390" y="276"/>
                    <a:pt x="426" y="265"/>
                    <a:pt x="473" y="265"/>
                  </a:cubicBezTo>
                  <a:cubicBezTo>
                    <a:pt x="509" y="265"/>
                    <a:pt x="509" y="217"/>
                    <a:pt x="509" y="205"/>
                  </a:cubicBezTo>
                  <a:cubicBezTo>
                    <a:pt x="485" y="169"/>
                    <a:pt x="473" y="146"/>
                    <a:pt x="449" y="110"/>
                  </a:cubicBezTo>
                  <a:cubicBezTo>
                    <a:pt x="414" y="86"/>
                    <a:pt x="366" y="62"/>
                    <a:pt x="330" y="50"/>
                  </a:cubicBezTo>
                  <a:cubicBezTo>
                    <a:pt x="283" y="38"/>
                    <a:pt x="247" y="3"/>
                    <a:pt x="211" y="3"/>
                  </a:cubicBezTo>
                  <a:lnTo>
                    <a:pt x="92" y="3"/>
                  </a:lnTo>
                  <a:cubicBezTo>
                    <a:pt x="87" y="1"/>
                    <a:pt x="82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11229;p44">
              <a:extLst>
                <a:ext uri="{FF2B5EF4-FFF2-40B4-BE49-F238E27FC236}">
                  <a16:creationId xmlns:a16="http://schemas.microsoft.com/office/drawing/2014/main" id="{546FAC62-FAB6-E8F4-8868-7828BDA46651}"/>
                </a:ext>
              </a:extLst>
            </p:cNvPr>
            <p:cNvSpPr/>
            <p:nvPr/>
          </p:nvSpPr>
          <p:spPr>
            <a:xfrm>
              <a:off x="4676425" y="2558375"/>
              <a:ext cx="6200" cy="4325"/>
            </a:xfrm>
            <a:custGeom>
              <a:avLst/>
              <a:gdLst/>
              <a:ahLst/>
              <a:cxnLst/>
              <a:rect l="l" t="t" r="r" b="b"/>
              <a:pathLst>
                <a:path w="248" h="173" extrusionOk="0">
                  <a:moveTo>
                    <a:pt x="106" y="0"/>
                  </a:moveTo>
                  <a:cubicBezTo>
                    <a:pt x="48" y="0"/>
                    <a:pt x="1" y="87"/>
                    <a:pt x="62" y="148"/>
                  </a:cubicBezTo>
                  <a:cubicBezTo>
                    <a:pt x="97" y="159"/>
                    <a:pt x="109" y="171"/>
                    <a:pt x="145" y="171"/>
                  </a:cubicBezTo>
                  <a:cubicBezTo>
                    <a:pt x="150" y="172"/>
                    <a:pt x="154" y="173"/>
                    <a:pt x="159" y="173"/>
                  </a:cubicBezTo>
                  <a:cubicBezTo>
                    <a:pt x="221" y="173"/>
                    <a:pt x="247" y="97"/>
                    <a:pt x="181" y="52"/>
                  </a:cubicBezTo>
                  <a:lnTo>
                    <a:pt x="169" y="40"/>
                  </a:lnTo>
                  <a:cubicBezTo>
                    <a:pt x="150" y="12"/>
                    <a:pt x="127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11230;p44">
              <a:extLst>
                <a:ext uri="{FF2B5EF4-FFF2-40B4-BE49-F238E27FC236}">
                  <a16:creationId xmlns:a16="http://schemas.microsoft.com/office/drawing/2014/main" id="{0F74B55F-4FCD-F9DB-1D81-C4D8A3E3CBFE}"/>
                </a:ext>
              </a:extLst>
            </p:cNvPr>
            <p:cNvSpPr/>
            <p:nvPr/>
          </p:nvSpPr>
          <p:spPr>
            <a:xfrm>
              <a:off x="4582100" y="2559150"/>
              <a:ext cx="4800" cy="8725"/>
            </a:xfrm>
            <a:custGeom>
              <a:avLst/>
              <a:gdLst/>
              <a:ahLst/>
              <a:cxnLst/>
              <a:rect l="l" t="t" r="r" b="b"/>
              <a:pathLst>
                <a:path w="192" h="349" extrusionOk="0">
                  <a:moveTo>
                    <a:pt x="87" y="0"/>
                  </a:moveTo>
                  <a:cubicBezTo>
                    <a:pt x="48" y="0"/>
                    <a:pt x="13" y="27"/>
                    <a:pt x="13" y="81"/>
                  </a:cubicBezTo>
                  <a:cubicBezTo>
                    <a:pt x="13" y="152"/>
                    <a:pt x="1" y="271"/>
                    <a:pt x="60" y="331"/>
                  </a:cubicBezTo>
                  <a:cubicBezTo>
                    <a:pt x="66" y="343"/>
                    <a:pt x="81" y="349"/>
                    <a:pt x="96" y="349"/>
                  </a:cubicBezTo>
                  <a:cubicBezTo>
                    <a:pt x="111" y="349"/>
                    <a:pt x="126" y="343"/>
                    <a:pt x="132" y="331"/>
                  </a:cubicBezTo>
                  <a:cubicBezTo>
                    <a:pt x="191" y="271"/>
                    <a:pt x="179" y="152"/>
                    <a:pt x="179" y="81"/>
                  </a:cubicBezTo>
                  <a:cubicBezTo>
                    <a:pt x="168" y="27"/>
                    <a:pt x="126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11231;p44">
              <a:extLst>
                <a:ext uri="{FF2B5EF4-FFF2-40B4-BE49-F238E27FC236}">
                  <a16:creationId xmlns:a16="http://schemas.microsoft.com/office/drawing/2014/main" id="{695CE4BA-2F19-C337-6A5C-AE6D7811608B}"/>
                </a:ext>
              </a:extLst>
            </p:cNvPr>
            <p:cNvSpPr/>
            <p:nvPr/>
          </p:nvSpPr>
          <p:spPr>
            <a:xfrm>
              <a:off x="4568725" y="2557800"/>
              <a:ext cx="7450" cy="10825"/>
            </a:xfrm>
            <a:custGeom>
              <a:avLst/>
              <a:gdLst/>
              <a:ahLst/>
              <a:cxnLst/>
              <a:rect l="l" t="t" r="r" b="b"/>
              <a:pathLst>
                <a:path w="298" h="433" extrusionOk="0">
                  <a:moveTo>
                    <a:pt x="185" y="1"/>
                  </a:moveTo>
                  <a:cubicBezTo>
                    <a:pt x="139" y="1"/>
                    <a:pt x="95" y="30"/>
                    <a:pt x="95" y="87"/>
                  </a:cubicBezTo>
                  <a:cubicBezTo>
                    <a:pt x="95" y="135"/>
                    <a:pt x="95" y="182"/>
                    <a:pt x="71" y="230"/>
                  </a:cubicBezTo>
                  <a:cubicBezTo>
                    <a:pt x="60" y="242"/>
                    <a:pt x="36" y="254"/>
                    <a:pt x="36" y="266"/>
                  </a:cubicBezTo>
                  <a:cubicBezTo>
                    <a:pt x="24" y="302"/>
                    <a:pt x="24" y="325"/>
                    <a:pt x="12" y="361"/>
                  </a:cubicBezTo>
                  <a:cubicBezTo>
                    <a:pt x="0" y="385"/>
                    <a:pt x="12" y="433"/>
                    <a:pt x="60" y="433"/>
                  </a:cubicBezTo>
                  <a:cubicBezTo>
                    <a:pt x="143" y="421"/>
                    <a:pt x="191" y="409"/>
                    <a:pt x="238" y="325"/>
                  </a:cubicBezTo>
                  <a:cubicBezTo>
                    <a:pt x="262" y="254"/>
                    <a:pt x="274" y="182"/>
                    <a:pt x="298" y="111"/>
                  </a:cubicBezTo>
                  <a:cubicBezTo>
                    <a:pt x="291" y="36"/>
                    <a:pt x="236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11232;p44">
              <a:extLst>
                <a:ext uri="{FF2B5EF4-FFF2-40B4-BE49-F238E27FC236}">
                  <a16:creationId xmlns:a16="http://schemas.microsoft.com/office/drawing/2014/main" id="{D0974876-5061-05D1-F61E-DA4C5B8B459D}"/>
                </a:ext>
              </a:extLst>
            </p:cNvPr>
            <p:cNvSpPr/>
            <p:nvPr/>
          </p:nvSpPr>
          <p:spPr>
            <a:xfrm>
              <a:off x="4558700" y="2564275"/>
              <a:ext cx="4375" cy="6775"/>
            </a:xfrm>
            <a:custGeom>
              <a:avLst/>
              <a:gdLst/>
              <a:ahLst/>
              <a:cxnLst/>
              <a:rect l="l" t="t" r="r" b="b"/>
              <a:pathLst>
                <a:path w="175" h="271" extrusionOk="0">
                  <a:moveTo>
                    <a:pt x="121" y="1"/>
                  </a:moveTo>
                  <a:cubicBezTo>
                    <a:pt x="94" y="1"/>
                    <a:pt x="68" y="19"/>
                    <a:pt x="68" y="54"/>
                  </a:cubicBezTo>
                  <a:cubicBezTo>
                    <a:pt x="68" y="114"/>
                    <a:pt x="68" y="162"/>
                    <a:pt x="32" y="209"/>
                  </a:cubicBezTo>
                  <a:cubicBezTo>
                    <a:pt x="0" y="230"/>
                    <a:pt x="25" y="271"/>
                    <a:pt x="48" y="271"/>
                  </a:cubicBezTo>
                  <a:cubicBezTo>
                    <a:pt x="50" y="271"/>
                    <a:pt x="53" y="270"/>
                    <a:pt x="56" y="269"/>
                  </a:cubicBezTo>
                  <a:cubicBezTo>
                    <a:pt x="151" y="233"/>
                    <a:pt x="163" y="126"/>
                    <a:pt x="175" y="54"/>
                  </a:cubicBezTo>
                  <a:cubicBezTo>
                    <a:pt x="175" y="19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11233;p44">
              <a:extLst>
                <a:ext uri="{FF2B5EF4-FFF2-40B4-BE49-F238E27FC236}">
                  <a16:creationId xmlns:a16="http://schemas.microsoft.com/office/drawing/2014/main" id="{08A40E93-701B-9847-C072-41C2B8FF668A}"/>
                </a:ext>
              </a:extLst>
            </p:cNvPr>
            <p:cNvSpPr/>
            <p:nvPr/>
          </p:nvSpPr>
          <p:spPr>
            <a:xfrm>
              <a:off x="4539250" y="2564475"/>
              <a:ext cx="12225" cy="13600"/>
            </a:xfrm>
            <a:custGeom>
              <a:avLst/>
              <a:gdLst/>
              <a:ahLst/>
              <a:cxnLst/>
              <a:rect l="l" t="t" r="r" b="b"/>
              <a:pathLst>
                <a:path w="489" h="544" extrusionOk="0">
                  <a:moveTo>
                    <a:pt x="366" y="0"/>
                  </a:moveTo>
                  <a:cubicBezTo>
                    <a:pt x="308" y="0"/>
                    <a:pt x="250" y="36"/>
                    <a:pt x="250" y="106"/>
                  </a:cubicBezTo>
                  <a:cubicBezTo>
                    <a:pt x="250" y="201"/>
                    <a:pt x="227" y="261"/>
                    <a:pt x="155" y="308"/>
                  </a:cubicBezTo>
                  <a:cubicBezTo>
                    <a:pt x="84" y="356"/>
                    <a:pt x="0" y="487"/>
                    <a:pt x="119" y="535"/>
                  </a:cubicBezTo>
                  <a:cubicBezTo>
                    <a:pt x="137" y="540"/>
                    <a:pt x="155" y="543"/>
                    <a:pt x="172" y="543"/>
                  </a:cubicBezTo>
                  <a:cubicBezTo>
                    <a:pt x="260" y="543"/>
                    <a:pt x="342" y="475"/>
                    <a:pt x="381" y="416"/>
                  </a:cubicBezTo>
                  <a:cubicBezTo>
                    <a:pt x="465" y="332"/>
                    <a:pt x="488" y="225"/>
                    <a:pt x="488" y="118"/>
                  </a:cubicBezTo>
                  <a:cubicBezTo>
                    <a:pt x="488" y="39"/>
                    <a:pt x="427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11234;p44">
              <a:extLst>
                <a:ext uri="{FF2B5EF4-FFF2-40B4-BE49-F238E27FC236}">
                  <a16:creationId xmlns:a16="http://schemas.microsoft.com/office/drawing/2014/main" id="{30DE2963-212B-638F-1475-D4E6854F379A}"/>
                </a:ext>
              </a:extLst>
            </p:cNvPr>
            <p:cNvSpPr/>
            <p:nvPr/>
          </p:nvSpPr>
          <p:spPr>
            <a:xfrm>
              <a:off x="4533600" y="257605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36" y="12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11235;p44">
              <a:extLst>
                <a:ext uri="{FF2B5EF4-FFF2-40B4-BE49-F238E27FC236}">
                  <a16:creationId xmlns:a16="http://schemas.microsoft.com/office/drawing/2014/main" id="{10B786E4-4BB8-D824-25FC-6657CD46853F}"/>
                </a:ext>
              </a:extLst>
            </p:cNvPr>
            <p:cNvSpPr/>
            <p:nvPr/>
          </p:nvSpPr>
          <p:spPr>
            <a:xfrm>
              <a:off x="4172825" y="2701350"/>
              <a:ext cx="4675" cy="13875"/>
            </a:xfrm>
            <a:custGeom>
              <a:avLst/>
              <a:gdLst/>
              <a:ahLst/>
              <a:cxnLst/>
              <a:rect l="l" t="t" r="r" b="b"/>
              <a:pathLst>
                <a:path w="187" h="555" extrusionOk="0">
                  <a:moveTo>
                    <a:pt x="108" y="1"/>
                  </a:moveTo>
                  <a:cubicBezTo>
                    <a:pt x="80" y="1"/>
                    <a:pt x="53" y="20"/>
                    <a:pt x="48" y="60"/>
                  </a:cubicBezTo>
                  <a:cubicBezTo>
                    <a:pt x="25" y="215"/>
                    <a:pt x="1" y="406"/>
                    <a:pt x="84" y="536"/>
                  </a:cubicBezTo>
                  <a:cubicBezTo>
                    <a:pt x="90" y="548"/>
                    <a:pt x="102" y="554"/>
                    <a:pt x="114" y="554"/>
                  </a:cubicBezTo>
                  <a:cubicBezTo>
                    <a:pt x="126" y="554"/>
                    <a:pt x="138" y="548"/>
                    <a:pt x="144" y="536"/>
                  </a:cubicBezTo>
                  <a:cubicBezTo>
                    <a:pt x="179" y="394"/>
                    <a:pt x="156" y="239"/>
                    <a:pt x="179" y="96"/>
                  </a:cubicBezTo>
                  <a:cubicBezTo>
                    <a:pt x="186" y="35"/>
                    <a:pt x="146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11236;p44">
              <a:extLst>
                <a:ext uri="{FF2B5EF4-FFF2-40B4-BE49-F238E27FC236}">
                  <a16:creationId xmlns:a16="http://schemas.microsoft.com/office/drawing/2014/main" id="{1D123303-1794-4C06-CB3A-018DE52CEFBC}"/>
                </a:ext>
              </a:extLst>
            </p:cNvPr>
            <p:cNvSpPr/>
            <p:nvPr/>
          </p:nvSpPr>
          <p:spPr>
            <a:xfrm>
              <a:off x="4176100" y="2705900"/>
              <a:ext cx="7175" cy="18175"/>
            </a:xfrm>
            <a:custGeom>
              <a:avLst/>
              <a:gdLst/>
              <a:ahLst/>
              <a:cxnLst/>
              <a:rect l="l" t="t" r="r" b="b"/>
              <a:pathLst>
                <a:path w="287" h="727" extrusionOk="0">
                  <a:moveTo>
                    <a:pt x="144" y="0"/>
                  </a:moveTo>
                  <a:cubicBezTo>
                    <a:pt x="114" y="0"/>
                    <a:pt x="84" y="15"/>
                    <a:pt x="72" y="45"/>
                  </a:cubicBezTo>
                  <a:cubicBezTo>
                    <a:pt x="60" y="164"/>
                    <a:pt x="36" y="283"/>
                    <a:pt x="36" y="402"/>
                  </a:cubicBezTo>
                  <a:cubicBezTo>
                    <a:pt x="36" y="509"/>
                    <a:pt x="1" y="628"/>
                    <a:pt x="96" y="700"/>
                  </a:cubicBezTo>
                  <a:cubicBezTo>
                    <a:pt x="108" y="718"/>
                    <a:pt x="126" y="727"/>
                    <a:pt x="144" y="727"/>
                  </a:cubicBezTo>
                  <a:cubicBezTo>
                    <a:pt x="161" y="727"/>
                    <a:pt x="179" y="718"/>
                    <a:pt x="191" y="700"/>
                  </a:cubicBezTo>
                  <a:cubicBezTo>
                    <a:pt x="286" y="628"/>
                    <a:pt x="251" y="497"/>
                    <a:pt x="251" y="402"/>
                  </a:cubicBezTo>
                  <a:cubicBezTo>
                    <a:pt x="251" y="283"/>
                    <a:pt x="227" y="164"/>
                    <a:pt x="215" y="45"/>
                  </a:cubicBezTo>
                  <a:cubicBezTo>
                    <a:pt x="203" y="15"/>
                    <a:pt x="173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11237;p44">
              <a:extLst>
                <a:ext uri="{FF2B5EF4-FFF2-40B4-BE49-F238E27FC236}">
                  <a16:creationId xmlns:a16="http://schemas.microsoft.com/office/drawing/2014/main" id="{1C58A8AB-0001-AD13-20CC-30722FF64220}"/>
                </a:ext>
              </a:extLst>
            </p:cNvPr>
            <p:cNvSpPr/>
            <p:nvPr/>
          </p:nvSpPr>
          <p:spPr>
            <a:xfrm>
              <a:off x="4180575" y="2710150"/>
              <a:ext cx="7750" cy="21850"/>
            </a:xfrm>
            <a:custGeom>
              <a:avLst/>
              <a:gdLst/>
              <a:ahLst/>
              <a:cxnLst/>
              <a:rect l="l" t="t" r="r" b="b"/>
              <a:pathLst>
                <a:path w="310" h="874" extrusionOk="0">
                  <a:moveTo>
                    <a:pt x="103" y="1"/>
                  </a:moveTo>
                  <a:cubicBezTo>
                    <a:pt x="53" y="1"/>
                    <a:pt x="0" y="31"/>
                    <a:pt x="0" y="89"/>
                  </a:cubicBezTo>
                  <a:cubicBezTo>
                    <a:pt x="12" y="327"/>
                    <a:pt x="0" y="637"/>
                    <a:pt x="143" y="839"/>
                  </a:cubicBezTo>
                  <a:cubicBezTo>
                    <a:pt x="160" y="862"/>
                    <a:pt x="185" y="874"/>
                    <a:pt x="208" y="874"/>
                  </a:cubicBezTo>
                  <a:cubicBezTo>
                    <a:pt x="233" y="874"/>
                    <a:pt x="256" y="859"/>
                    <a:pt x="262" y="827"/>
                  </a:cubicBezTo>
                  <a:cubicBezTo>
                    <a:pt x="310" y="589"/>
                    <a:pt x="227" y="304"/>
                    <a:pt x="191" y="65"/>
                  </a:cubicBezTo>
                  <a:cubicBezTo>
                    <a:pt x="185" y="22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11238;p44">
              <a:extLst>
                <a:ext uri="{FF2B5EF4-FFF2-40B4-BE49-F238E27FC236}">
                  <a16:creationId xmlns:a16="http://schemas.microsoft.com/office/drawing/2014/main" id="{3E8006D4-7290-FD48-7678-C67F1EE2C4DE}"/>
                </a:ext>
              </a:extLst>
            </p:cNvPr>
            <p:cNvSpPr/>
            <p:nvPr/>
          </p:nvSpPr>
          <p:spPr>
            <a:xfrm>
              <a:off x="4190225" y="2717425"/>
              <a:ext cx="9425" cy="14800"/>
            </a:xfrm>
            <a:custGeom>
              <a:avLst/>
              <a:gdLst/>
              <a:ahLst/>
              <a:cxnLst/>
              <a:rect l="l" t="t" r="r" b="b"/>
              <a:pathLst>
                <a:path w="377" h="592" extrusionOk="0">
                  <a:moveTo>
                    <a:pt x="83" y="0"/>
                  </a:moveTo>
                  <a:cubicBezTo>
                    <a:pt x="39" y="0"/>
                    <a:pt x="0" y="46"/>
                    <a:pt x="31" y="108"/>
                  </a:cubicBezTo>
                  <a:cubicBezTo>
                    <a:pt x="79" y="191"/>
                    <a:pt x="126" y="286"/>
                    <a:pt x="150" y="370"/>
                  </a:cubicBezTo>
                  <a:cubicBezTo>
                    <a:pt x="186" y="453"/>
                    <a:pt x="186" y="536"/>
                    <a:pt x="257" y="584"/>
                  </a:cubicBezTo>
                  <a:cubicBezTo>
                    <a:pt x="267" y="589"/>
                    <a:pt x="279" y="592"/>
                    <a:pt x="290" y="592"/>
                  </a:cubicBezTo>
                  <a:cubicBezTo>
                    <a:pt x="307" y="592"/>
                    <a:pt x="322" y="586"/>
                    <a:pt x="329" y="572"/>
                  </a:cubicBezTo>
                  <a:cubicBezTo>
                    <a:pt x="376" y="477"/>
                    <a:pt x="317" y="394"/>
                    <a:pt x="281" y="310"/>
                  </a:cubicBezTo>
                  <a:cubicBezTo>
                    <a:pt x="257" y="227"/>
                    <a:pt x="210" y="132"/>
                    <a:pt x="150" y="48"/>
                  </a:cubicBezTo>
                  <a:cubicBezTo>
                    <a:pt x="133" y="14"/>
                    <a:pt x="107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11239;p44">
              <a:extLst>
                <a:ext uri="{FF2B5EF4-FFF2-40B4-BE49-F238E27FC236}">
                  <a16:creationId xmlns:a16="http://schemas.microsoft.com/office/drawing/2014/main" id="{C764EA1D-B9E6-C7FA-AF58-F3C67C37CA9F}"/>
                </a:ext>
              </a:extLst>
            </p:cNvPr>
            <p:cNvSpPr/>
            <p:nvPr/>
          </p:nvSpPr>
          <p:spPr>
            <a:xfrm>
              <a:off x="4198800" y="2722450"/>
              <a:ext cx="6500" cy="6900"/>
            </a:xfrm>
            <a:custGeom>
              <a:avLst/>
              <a:gdLst/>
              <a:ahLst/>
              <a:cxnLst/>
              <a:rect l="l" t="t" r="r" b="b"/>
              <a:pathLst>
                <a:path w="260" h="276" extrusionOk="0">
                  <a:moveTo>
                    <a:pt x="106" y="1"/>
                  </a:moveTo>
                  <a:cubicBezTo>
                    <a:pt x="52" y="1"/>
                    <a:pt x="1" y="52"/>
                    <a:pt x="33" y="109"/>
                  </a:cubicBezTo>
                  <a:cubicBezTo>
                    <a:pt x="81" y="204"/>
                    <a:pt x="105" y="264"/>
                    <a:pt x="212" y="276"/>
                  </a:cubicBezTo>
                  <a:cubicBezTo>
                    <a:pt x="224" y="276"/>
                    <a:pt x="260" y="264"/>
                    <a:pt x="260" y="228"/>
                  </a:cubicBezTo>
                  <a:cubicBezTo>
                    <a:pt x="260" y="157"/>
                    <a:pt x="212" y="97"/>
                    <a:pt x="176" y="38"/>
                  </a:cubicBezTo>
                  <a:cubicBezTo>
                    <a:pt x="157" y="11"/>
                    <a:pt x="132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11240;p44">
              <a:extLst>
                <a:ext uri="{FF2B5EF4-FFF2-40B4-BE49-F238E27FC236}">
                  <a16:creationId xmlns:a16="http://schemas.microsoft.com/office/drawing/2014/main" id="{F6A218DE-FC30-DE63-5113-0A75F21BE037}"/>
                </a:ext>
              </a:extLst>
            </p:cNvPr>
            <p:cNvSpPr/>
            <p:nvPr/>
          </p:nvSpPr>
          <p:spPr>
            <a:xfrm>
              <a:off x="4213025" y="2725025"/>
              <a:ext cx="5975" cy="8800"/>
            </a:xfrm>
            <a:custGeom>
              <a:avLst/>
              <a:gdLst/>
              <a:ahLst/>
              <a:cxnLst/>
              <a:rect l="l" t="t" r="r" b="b"/>
              <a:pathLst>
                <a:path w="239" h="352" extrusionOk="0">
                  <a:moveTo>
                    <a:pt x="113" y="0"/>
                  </a:moveTo>
                  <a:cubicBezTo>
                    <a:pt x="69" y="0"/>
                    <a:pt x="24" y="30"/>
                    <a:pt x="24" y="90"/>
                  </a:cubicBezTo>
                  <a:cubicBezTo>
                    <a:pt x="24" y="161"/>
                    <a:pt x="0" y="351"/>
                    <a:pt x="119" y="351"/>
                  </a:cubicBezTo>
                  <a:cubicBezTo>
                    <a:pt x="238" y="351"/>
                    <a:pt x="202" y="149"/>
                    <a:pt x="202" y="90"/>
                  </a:cubicBezTo>
                  <a:cubicBezTo>
                    <a:pt x="202" y="30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11241;p44">
              <a:extLst>
                <a:ext uri="{FF2B5EF4-FFF2-40B4-BE49-F238E27FC236}">
                  <a16:creationId xmlns:a16="http://schemas.microsoft.com/office/drawing/2014/main" id="{C89D483E-C72B-7B14-7A5C-E2E759211489}"/>
                </a:ext>
              </a:extLst>
            </p:cNvPr>
            <p:cNvSpPr/>
            <p:nvPr/>
          </p:nvSpPr>
          <p:spPr>
            <a:xfrm>
              <a:off x="4215650" y="2733450"/>
              <a:ext cx="9300" cy="6700"/>
            </a:xfrm>
            <a:custGeom>
              <a:avLst/>
              <a:gdLst/>
              <a:ahLst/>
              <a:cxnLst/>
              <a:rect l="l" t="t" r="r" b="b"/>
              <a:pathLst>
                <a:path w="372" h="268" extrusionOk="0">
                  <a:moveTo>
                    <a:pt x="184" y="1"/>
                  </a:moveTo>
                  <a:cubicBezTo>
                    <a:pt x="89" y="1"/>
                    <a:pt x="1" y="177"/>
                    <a:pt x="145" y="229"/>
                  </a:cubicBezTo>
                  <a:cubicBezTo>
                    <a:pt x="187" y="245"/>
                    <a:pt x="222" y="268"/>
                    <a:pt x="264" y="268"/>
                  </a:cubicBezTo>
                  <a:cubicBezTo>
                    <a:pt x="282" y="268"/>
                    <a:pt x="302" y="263"/>
                    <a:pt x="324" y="253"/>
                  </a:cubicBezTo>
                  <a:cubicBezTo>
                    <a:pt x="359" y="241"/>
                    <a:pt x="371" y="205"/>
                    <a:pt x="371" y="181"/>
                  </a:cubicBezTo>
                  <a:cubicBezTo>
                    <a:pt x="359" y="110"/>
                    <a:pt x="300" y="62"/>
                    <a:pt x="228" y="14"/>
                  </a:cubicBezTo>
                  <a:cubicBezTo>
                    <a:pt x="214" y="5"/>
                    <a:pt x="199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11242;p44">
              <a:extLst>
                <a:ext uri="{FF2B5EF4-FFF2-40B4-BE49-F238E27FC236}">
                  <a16:creationId xmlns:a16="http://schemas.microsoft.com/office/drawing/2014/main" id="{AF721AFE-9498-17D0-4894-AEF1C7F6F971}"/>
                </a:ext>
              </a:extLst>
            </p:cNvPr>
            <p:cNvSpPr/>
            <p:nvPr/>
          </p:nvSpPr>
          <p:spPr>
            <a:xfrm>
              <a:off x="4227175" y="2737425"/>
              <a:ext cx="8825" cy="6825"/>
            </a:xfrm>
            <a:custGeom>
              <a:avLst/>
              <a:gdLst/>
              <a:ahLst/>
              <a:cxnLst/>
              <a:rect l="l" t="t" r="r" b="b"/>
              <a:pathLst>
                <a:path w="353" h="273" extrusionOk="0">
                  <a:moveTo>
                    <a:pt x="27" y="0"/>
                  </a:moveTo>
                  <a:cubicBezTo>
                    <a:pt x="14" y="0"/>
                    <a:pt x="1" y="17"/>
                    <a:pt x="17" y="34"/>
                  </a:cubicBezTo>
                  <a:cubicBezTo>
                    <a:pt x="41" y="94"/>
                    <a:pt x="41" y="165"/>
                    <a:pt x="77" y="213"/>
                  </a:cubicBezTo>
                  <a:cubicBezTo>
                    <a:pt x="98" y="256"/>
                    <a:pt x="130" y="272"/>
                    <a:pt x="162" y="272"/>
                  </a:cubicBezTo>
                  <a:cubicBezTo>
                    <a:pt x="255" y="272"/>
                    <a:pt x="353" y="132"/>
                    <a:pt x="220" y="70"/>
                  </a:cubicBezTo>
                  <a:cubicBezTo>
                    <a:pt x="160" y="34"/>
                    <a:pt x="101" y="34"/>
                    <a:pt x="41" y="10"/>
                  </a:cubicBezTo>
                  <a:cubicBezTo>
                    <a:pt x="38" y="3"/>
                    <a:pt x="32" y="0"/>
                    <a:pt x="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11243;p44">
              <a:extLst>
                <a:ext uri="{FF2B5EF4-FFF2-40B4-BE49-F238E27FC236}">
                  <a16:creationId xmlns:a16="http://schemas.microsoft.com/office/drawing/2014/main" id="{33ABFAAB-5953-9706-5165-7A5F2BF21F5E}"/>
                </a:ext>
              </a:extLst>
            </p:cNvPr>
            <p:cNvSpPr/>
            <p:nvPr/>
          </p:nvSpPr>
          <p:spPr>
            <a:xfrm>
              <a:off x="4442500" y="2771625"/>
              <a:ext cx="6875" cy="16675"/>
            </a:xfrm>
            <a:custGeom>
              <a:avLst/>
              <a:gdLst/>
              <a:ahLst/>
              <a:cxnLst/>
              <a:rect l="l" t="t" r="r" b="b"/>
              <a:pathLst>
                <a:path w="275" h="667" extrusionOk="0">
                  <a:moveTo>
                    <a:pt x="198" y="1"/>
                  </a:moveTo>
                  <a:cubicBezTo>
                    <a:pt x="194" y="1"/>
                    <a:pt x="191" y="4"/>
                    <a:pt x="191" y="11"/>
                  </a:cubicBezTo>
                  <a:cubicBezTo>
                    <a:pt x="120" y="190"/>
                    <a:pt x="1" y="440"/>
                    <a:pt x="108" y="631"/>
                  </a:cubicBezTo>
                  <a:cubicBezTo>
                    <a:pt x="114" y="654"/>
                    <a:pt x="132" y="666"/>
                    <a:pt x="153" y="666"/>
                  </a:cubicBezTo>
                  <a:cubicBezTo>
                    <a:pt x="173" y="666"/>
                    <a:pt x="197" y="654"/>
                    <a:pt x="215" y="631"/>
                  </a:cubicBezTo>
                  <a:cubicBezTo>
                    <a:pt x="251" y="547"/>
                    <a:pt x="251" y="428"/>
                    <a:pt x="275" y="333"/>
                  </a:cubicBezTo>
                  <a:cubicBezTo>
                    <a:pt x="275" y="226"/>
                    <a:pt x="251" y="107"/>
                    <a:pt x="239" y="11"/>
                  </a:cubicBezTo>
                  <a:cubicBezTo>
                    <a:pt x="223" y="11"/>
                    <a:pt x="207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11244;p44">
              <a:extLst>
                <a:ext uri="{FF2B5EF4-FFF2-40B4-BE49-F238E27FC236}">
                  <a16:creationId xmlns:a16="http://schemas.microsoft.com/office/drawing/2014/main" id="{C4E58355-0B9B-FB9C-AFB0-94E86702AE9E}"/>
                </a:ext>
              </a:extLst>
            </p:cNvPr>
            <p:cNvSpPr/>
            <p:nvPr/>
          </p:nvSpPr>
          <p:spPr>
            <a:xfrm>
              <a:off x="4448975" y="2767750"/>
              <a:ext cx="8150" cy="13925"/>
            </a:xfrm>
            <a:custGeom>
              <a:avLst/>
              <a:gdLst/>
              <a:ahLst/>
              <a:cxnLst/>
              <a:rect l="l" t="t" r="r" b="b"/>
              <a:pathLst>
                <a:path w="326" h="557" extrusionOk="0">
                  <a:moveTo>
                    <a:pt x="73" y="0"/>
                  </a:moveTo>
                  <a:cubicBezTo>
                    <a:pt x="40" y="0"/>
                    <a:pt x="0" y="37"/>
                    <a:pt x="16" y="83"/>
                  </a:cubicBezTo>
                  <a:cubicBezTo>
                    <a:pt x="39" y="178"/>
                    <a:pt x="39" y="262"/>
                    <a:pt x="39" y="357"/>
                  </a:cubicBezTo>
                  <a:cubicBezTo>
                    <a:pt x="39" y="428"/>
                    <a:pt x="51" y="500"/>
                    <a:pt x="111" y="547"/>
                  </a:cubicBezTo>
                  <a:cubicBezTo>
                    <a:pt x="117" y="553"/>
                    <a:pt x="129" y="556"/>
                    <a:pt x="141" y="556"/>
                  </a:cubicBezTo>
                  <a:cubicBezTo>
                    <a:pt x="153" y="556"/>
                    <a:pt x="164" y="553"/>
                    <a:pt x="170" y="547"/>
                  </a:cubicBezTo>
                  <a:cubicBezTo>
                    <a:pt x="325" y="440"/>
                    <a:pt x="170" y="155"/>
                    <a:pt x="111" y="35"/>
                  </a:cubicBezTo>
                  <a:cubicBezTo>
                    <a:pt x="107" y="11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11245;p44">
              <a:extLst>
                <a:ext uri="{FF2B5EF4-FFF2-40B4-BE49-F238E27FC236}">
                  <a16:creationId xmlns:a16="http://schemas.microsoft.com/office/drawing/2014/main" id="{52375179-73A5-074F-251A-A42424F4EF51}"/>
                </a:ext>
              </a:extLst>
            </p:cNvPr>
            <p:cNvSpPr/>
            <p:nvPr/>
          </p:nvSpPr>
          <p:spPr>
            <a:xfrm>
              <a:off x="4456475" y="2765225"/>
              <a:ext cx="8075" cy="21900"/>
            </a:xfrm>
            <a:custGeom>
              <a:avLst/>
              <a:gdLst/>
              <a:ahLst/>
              <a:cxnLst/>
              <a:rect l="l" t="t" r="r" b="b"/>
              <a:pathLst>
                <a:path w="323" h="876" extrusionOk="0">
                  <a:moveTo>
                    <a:pt x="87" y="1"/>
                  </a:moveTo>
                  <a:cubicBezTo>
                    <a:pt x="43" y="1"/>
                    <a:pt x="1" y="25"/>
                    <a:pt x="25" y="65"/>
                  </a:cubicBezTo>
                  <a:cubicBezTo>
                    <a:pt x="109" y="327"/>
                    <a:pt x="25" y="625"/>
                    <a:pt x="156" y="863"/>
                  </a:cubicBezTo>
                  <a:cubicBezTo>
                    <a:pt x="160" y="871"/>
                    <a:pt x="169" y="875"/>
                    <a:pt x="179" y="875"/>
                  </a:cubicBezTo>
                  <a:cubicBezTo>
                    <a:pt x="197" y="875"/>
                    <a:pt x="220" y="862"/>
                    <a:pt x="228" y="839"/>
                  </a:cubicBezTo>
                  <a:cubicBezTo>
                    <a:pt x="323" y="589"/>
                    <a:pt x="275" y="267"/>
                    <a:pt x="144" y="17"/>
                  </a:cubicBezTo>
                  <a:cubicBezTo>
                    <a:pt x="129" y="6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11246;p44">
              <a:extLst>
                <a:ext uri="{FF2B5EF4-FFF2-40B4-BE49-F238E27FC236}">
                  <a16:creationId xmlns:a16="http://schemas.microsoft.com/office/drawing/2014/main" id="{7EA872DA-BCED-7E73-8632-D8E3FDE59950}"/>
                </a:ext>
              </a:extLst>
            </p:cNvPr>
            <p:cNvSpPr/>
            <p:nvPr/>
          </p:nvSpPr>
          <p:spPr>
            <a:xfrm>
              <a:off x="4465125" y="2764450"/>
              <a:ext cx="6575" cy="21575"/>
            </a:xfrm>
            <a:custGeom>
              <a:avLst/>
              <a:gdLst/>
              <a:ahLst/>
              <a:cxnLst/>
              <a:rect l="l" t="t" r="r" b="b"/>
              <a:pathLst>
                <a:path w="263" h="863" extrusionOk="0">
                  <a:moveTo>
                    <a:pt x="113" y="1"/>
                  </a:moveTo>
                  <a:cubicBezTo>
                    <a:pt x="74" y="1"/>
                    <a:pt x="29" y="34"/>
                    <a:pt x="36" y="84"/>
                  </a:cubicBezTo>
                  <a:cubicBezTo>
                    <a:pt x="72" y="334"/>
                    <a:pt x="1" y="608"/>
                    <a:pt x="155" y="846"/>
                  </a:cubicBezTo>
                  <a:cubicBezTo>
                    <a:pt x="161" y="857"/>
                    <a:pt x="173" y="863"/>
                    <a:pt x="187" y="863"/>
                  </a:cubicBezTo>
                  <a:cubicBezTo>
                    <a:pt x="203" y="863"/>
                    <a:pt x="220" y="854"/>
                    <a:pt x="227" y="834"/>
                  </a:cubicBezTo>
                  <a:cubicBezTo>
                    <a:pt x="263" y="572"/>
                    <a:pt x="239" y="298"/>
                    <a:pt x="167" y="48"/>
                  </a:cubicBezTo>
                  <a:cubicBezTo>
                    <a:pt x="163" y="15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11247;p44">
              <a:extLst>
                <a:ext uri="{FF2B5EF4-FFF2-40B4-BE49-F238E27FC236}">
                  <a16:creationId xmlns:a16="http://schemas.microsoft.com/office/drawing/2014/main" id="{23190C54-8F89-49A3-43B0-1EF752A76A1E}"/>
                </a:ext>
              </a:extLst>
            </p:cNvPr>
            <p:cNvSpPr/>
            <p:nvPr/>
          </p:nvSpPr>
          <p:spPr>
            <a:xfrm>
              <a:off x="4471200" y="2769975"/>
              <a:ext cx="11225" cy="16000"/>
            </a:xfrm>
            <a:custGeom>
              <a:avLst/>
              <a:gdLst/>
              <a:ahLst/>
              <a:cxnLst/>
              <a:rect l="l" t="t" r="r" b="b"/>
              <a:pathLst>
                <a:path w="449" h="640" extrusionOk="0">
                  <a:moveTo>
                    <a:pt x="121" y="1"/>
                  </a:moveTo>
                  <a:cubicBezTo>
                    <a:pt x="56" y="1"/>
                    <a:pt x="1" y="57"/>
                    <a:pt x="43" y="125"/>
                  </a:cubicBezTo>
                  <a:cubicBezTo>
                    <a:pt x="127" y="280"/>
                    <a:pt x="79" y="518"/>
                    <a:pt x="222" y="625"/>
                  </a:cubicBezTo>
                  <a:cubicBezTo>
                    <a:pt x="239" y="635"/>
                    <a:pt x="257" y="640"/>
                    <a:pt x="274" y="640"/>
                  </a:cubicBezTo>
                  <a:cubicBezTo>
                    <a:pt x="319" y="640"/>
                    <a:pt x="363" y="612"/>
                    <a:pt x="389" y="578"/>
                  </a:cubicBezTo>
                  <a:cubicBezTo>
                    <a:pt x="448" y="482"/>
                    <a:pt x="389" y="339"/>
                    <a:pt x="353" y="244"/>
                  </a:cubicBezTo>
                  <a:cubicBezTo>
                    <a:pt x="329" y="161"/>
                    <a:pt x="270" y="89"/>
                    <a:pt x="198" y="30"/>
                  </a:cubicBezTo>
                  <a:cubicBezTo>
                    <a:pt x="175" y="10"/>
                    <a:pt x="147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11248;p44">
              <a:extLst>
                <a:ext uri="{FF2B5EF4-FFF2-40B4-BE49-F238E27FC236}">
                  <a16:creationId xmlns:a16="http://schemas.microsoft.com/office/drawing/2014/main" id="{40185939-6CAF-B5B4-09CD-4EB2017600C3}"/>
                </a:ext>
              </a:extLst>
            </p:cNvPr>
            <p:cNvSpPr/>
            <p:nvPr/>
          </p:nvSpPr>
          <p:spPr>
            <a:xfrm>
              <a:off x="4484775" y="2773175"/>
              <a:ext cx="11325" cy="9275"/>
            </a:xfrm>
            <a:custGeom>
              <a:avLst/>
              <a:gdLst/>
              <a:ahLst/>
              <a:cxnLst/>
              <a:rect l="l" t="t" r="r" b="b"/>
              <a:pathLst>
                <a:path w="453" h="371" extrusionOk="0">
                  <a:moveTo>
                    <a:pt x="135" y="1"/>
                  </a:moveTo>
                  <a:cubicBezTo>
                    <a:pt x="55" y="1"/>
                    <a:pt x="1" y="145"/>
                    <a:pt x="96" y="188"/>
                  </a:cubicBezTo>
                  <a:cubicBezTo>
                    <a:pt x="143" y="199"/>
                    <a:pt x="155" y="223"/>
                    <a:pt x="167" y="259"/>
                  </a:cubicBezTo>
                  <a:cubicBezTo>
                    <a:pt x="203" y="295"/>
                    <a:pt x="215" y="330"/>
                    <a:pt x="274" y="366"/>
                  </a:cubicBezTo>
                  <a:cubicBezTo>
                    <a:pt x="284" y="369"/>
                    <a:pt x="293" y="371"/>
                    <a:pt x="300" y="371"/>
                  </a:cubicBezTo>
                  <a:cubicBezTo>
                    <a:pt x="322" y="371"/>
                    <a:pt x="337" y="360"/>
                    <a:pt x="346" y="342"/>
                  </a:cubicBezTo>
                  <a:cubicBezTo>
                    <a:pt x="453" y="211"/>
                    <a:pt x="286" y="45"/>
                    <a:pt x="167" y="9"/>
                  </a:cubicBezTo>
                  <a:cubicBezTo>
                    <a:pt x="156" y="3"/>
                    <a:pt x="14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11249;p44">
              <a:extLst>
                <a:ext uri="{FF2B5EF4-FFF2-40B4-BE49-F238E27FC236}">
                  <a16:creationId xmlns:a16="http://schemas.microsoft.com/office/drawing/2014/main" id="{5967E8F2-C44D-2A84-336D-72BCBC2FB59D}"/>
                </a:ext>
              </a:extLst>
            </p:cNvPr>
            <p:cNvSpPr/>
            <p:nvPr/>
          </p:nvSpPr>
          <p:spPr>
            <a:xfrm>
              <a:off x="4503525" y="2772800"/>
              <a:ext cx="8650" cy="5100"/>
            </a:xfrm>
            <a:custGeom>
              <a:avLst/>
              <a:gdLst/>
              <a:ahLst/>
              <a:cxnLst/>
              <a:rect l="l" t="t" r="r" b="b"/>
              <a:pathLst>
                <a:path w="346" h="204" extrusionOk="0">
                  <a:moveTo>
                    <a:pt x="120" y="0"/>
                  </a:moveTo>
                  <a:cubicBezTo>
                    <a:pt x="4" y="0"/>
                    <a:pt x="1" y="203"/>
                    <a:pt x="110" y="203"/>
                  </a:cubicBezTo>
                  <a:cubicBezTo>
                    <a:pt x="113" y="203"/>
                    <a:pt x="116" y="203"/>
                    <a:pt x="120" y="203"/>
                  </a:cubicBezTo>
                  <a:cubicBezTo>
                    <a:pt x="179" y="203"/>
                    <a:pt x="239" y="203"/>
                    <a:pt x="298" y="179"/>
                  </a:cubicBezTo>
                  <a:cubicBezTo>
                    <a:pt x="334" y="167"/>
                    <a:pt x="346" y="143"/>
                    <a:pt x="334" y="107"/>
                  </a:cubicBezTo>
                  <a:cubicBezTo>
                    <a:pt x="286" y="12"/>
                    <a:pt x="215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11250;p44">
              <a:extLst>
                <a:ext uri="{FF2B5EF4-FFF2-40B4-BE49-F238E27FC236}">
                  <a16:creationId xmlns:a16="http://schemas.microsoft.com/office/drawing/2014/main" id="{BE205E4F-05B1-467F-49AD-2B066DD5FA3D}"/>
                </a:ext>
              </a:extLst>
            </p:cNvPr>
            <p:cNvSpPr/>
            <p:nvPr/>
          </p:nvSpPr>
          <p:spPr>
            <a:xfrm>
              <a:off x="4519900" y="2774800"/>
              <a:ext cx="11825" cy="6025"/>
            </a:xfrm>
            <a:custGeom>
              <a:avLst/>
              <a:gdLst/>
              <a:ahLst/>
              <a:cxnLst/>
              <a:rect l="l" t="t" r="r" b="b"/>
              <a:pathLst>
                <a:path w="473" h="241" extrusionOk="0">
                  <a:moveTo>
                    <a:pt x="384" y="0"/>
                  </a:moveTo>
                  <a:cubicBezTo>
                    <a:pt x="376" y="0"/>
                    <a:pt x="367" y="1"/>
                    <a:pt x="358" y="4"/>
                  </a:cubicBezTo>
                  <a:cubicBezTo>
                    <a:pt x="239" y="15"/>
                    <a:pt x="143" y="87"/>
                    <a:pt x="48" y="123"/>
                  </a:cubicBezTo>
                  <a:cubicBezTo>
                    <a:pt x="0" y="134"/>
                    <a:pt x="0" y="194"/>
                    <a:pt x="48" y="206"/>
                  </a:cubicBezTo>
                  <a:cubicBezTo>
                    <a:pt x="100" y="227"/>
                    <a:pt x="164" y="241"/>
                    <a:pt x="227" y="241"/>
                  </a:cubicBezTo>
                  <a:cubicBezTo>
                    <a:pt x="306" y="241"/>
                    <a:pt x="382" y="218"/>
                    <a:pt x="429" y="158"/>
                  </a:cubicBezTo>
                  <a:cubicBezTo>
                    <a:pt x="472" y="104"/>
                    <a:pt x="466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11251;p44">
              <a:extLst>
                <a:ext uri="{FF2B5EF4-FFF2-40B4-BE49-F238E27FC236}">
                  <a16:creationId xmlns:a16="http://schemas.microsoft.com/office/drawing/2014/main" id="{DE3630B6-563F-7E7F-3A4A-118D7D8A1B73}"/>
                </a:ext>
              </a:extLst>
            </p:cNvPr>
            <p:cNvSpPr/>
            <p:nvPr/>
          </p:nvSpPr>
          <p:spPr>
            <a:xfrm>
              <a:off x="4259450" y="3113975"/>
              <a:ext cx="4200" cy="8800"/>
            </a:xfrm>
            <a:custGeom>
              <a:avLst/>
              <a:gdLst/>
              <a:ahLst/>
              <a:cxnLst/>
              <a:rect l="l" t="t" r="r" b="b"/>
              <a:pathLst>
                <a:path w="168" h="352" extrusionOk="0">
                  <a:moveTo>
                    <a:pt x="84" y="1"/>
                  </a:moveTo>
                  <a:cubicBezTo>
                    <a:pt x="42" y="1"/>
                    <a:pt x="0" y="27"/>
                    <a:pt x="0" y="81"/>
                  </a:cubicBezTo>
                  <a:lnTo>
                    <a:pt x="0" y="272"/>
                  </a:lnTo>
                  <a:cubicBezTo>
                    <a:pt x="0" y="325"/>
                    <a:pt x="42" y="352"/>
                    <a:pt x="84" y="352"/>
                  </a:cubicBezTo>
                  <a:cubicBezTo>
                    <a:pt x="125" y="352"/>
                    <a:pt x="167" y="325"/>
                    <a:pt x="167" y="272"/>
                  </a:cubicBezTo>
                  <a:lnTo>
                    <a:pt x="167" y="81"/>
                  </a:lnTo>
                  <a:cubicBezTo>
                    <a:pt x="167" y="27"/>
                    <a:pt x="125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11252;p44">
              <a:extLst>
                <a:ext uri="{FF2B5EF4-FFF2-40B4-BE49-F238E27FC236}">
                  <a16:creationId xmlns:a16="http://schemas.microsoft.com/office/drawing/2014/main" id="{B6829E70-3918-6274-D709-D1A5FBC2F803}"/>
                </a:ext>
              </a:extLst>
            </p:cNvPr>
            <p:cNvSpPr/>
            <p:nvPr/>
          </p:nvSpPr>
          <p:spPr>
            <a:xfrm>
              <a:off x="4262275" y="3109400"/>
              <a:ext cx="7325" cy="19050"/>
            </a:xfrm>
            <a:custGeom>
              <a:avLst/>
              <a:gdLst/>
              <a:ahLst/>
              <a:cxnLst/>
              <a:rect l="l" t="t" r="r" b="b"/>
              <a:pathLst>
                <a:path w="293" h="762" extrusionOk="0">
                  <a:moveTo>
                    <a:pt x="135" y="1"/>
                  </a:moveTo>
                  <a:cubicBezTo>
                    <a:pt x="68" y="1"/>
                    <a:pt x="0" y="59"/>
                    <a:pt x="7" y="157"/>
                  </a:cubicBezTo>
                  <a:cubicBezTo>
                    <a:pt x="42" y="324"/>
                    <a:pt x="18" y="490"/>
                    <a:pt x="42" y="645"/>
                  </a:cubicBezTo>
                  <a:cubicBezTo>
                    <a:pt x="48" y="722"/>
                    <a:pt x="105" y="761"/>
                    <a:pt x="160" y="761"/>
                  </a:cubicBezTo>
                  <a:cubicBezTo>
                    <a:pt x="215" y="761"/>
                    <a:pt x="268" y="722"/>
                    <a:pt x="268" y="645"/>
                  </a:cubicBezTo>
                  <a:cubicBezTo>
                    <a:pt x="292" y="466"/>
                    <a:pt x="268" y="312"/>
                    <a:pt x="257" y="133"/>
                  </a:cubicBezTo>
                  <a:cubicBezTo>
                    <a:pt x="246" y="41"/>
                    <a:pt x="191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11253;p44">
              <a:extLst>
                <a:ext uri="{FF2B5EF4-FFF2-40B4-BE49-F238E27FC236}">
                  <a16:creationId xmlns:a16="http://schemas.microsoft.com/office/drawing/2014/main" id="{7BA9B5C2-9EFF-1E4F-D055-E6AC0F00279F}"/>
                </a:ext>
              </a:extLst>
            </p:cNvPr>
            <p:cNvSpPr/>
            <p:nvPr/>
          </p:nvSpPr>
          <p:spPr>
            <a:xfrm>
              <a:off x="4271350" y="3112450"/>
              <a:ext cx="4800" cy="15225"/>
            </a:xfrm>
            <a:custGeom>
              <a:avLst/>
              <a:gdLst/>
              <a:ahLst/>
              <a:cxnLst/>
              <a:rect l="l" t="t" r="r" b="b"/>
              <a:pathLst>
                <a:path w="192" h="609" extrusionOk="0">
                  <a:moveTo>
                    <a:pt x="66" y="1"/>
                  </a:moveTo>
                  <a:cubicBezTo>
                    <a:pt x="39" y="1"/>
                    <a:pt x="13" y="15"/>
                    <a:pt x="13" y="47"/>
                  </a:cubicBezTo>
                  <a:cubicBezTo>
                    <a:pt x="25" y="213"/>
                    <a:pt x="1" y="416"/>
                    <a:pt x="84" y="583"/>
                  </a:cubicBezTo>
                  <a:cubicBezTo>
                    <a:pt x="95" y="599"/>
                    <a:pt x="114" y="608"/>
                    <a:pt x="131" y="608"/>
                  </a:cubicBezTo>
                  <a:cubicBezTo>
                    <a:pt x="150" y="608"/>
                    <a:pt x="167" y="596"/>
                    <a:pt x="167" y="571"/>
                  </a:cubicBezTo>
                  <a:cubicBezTo>
                    <a:pt x="191" y="404"/>
                    <a:pt x="155" y="202"/>
                    <a:pt x="120" y="35"/>
                  </a:cubicBezTo>
                  <a:cubicBezTo>
                    <a:pt x="114" y="12"/>
                    <a:pt x="90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11254;p44">
              <a:extLst>
                <a:ext uri="{FF2B5EF4-FFF2-40B4-BE49-F238E27FC236}">
                  <a16:creationId xmlns:a16="http://schemas.microsoft.com/office/drawing/2014/main" id="{C6B6B05C-FCDD-A357-5F2C-D233F3B2EABF}"/>
                </a:ext>
              </a:extLst>
            </p:cNvPr>
            <p:cNvSpPr/>
            <p:nvPr/>
          </p:nvSpPr>
          <p:spPr>
            <a:xfrm>
              <a:off x="4279100" y="3104700"/>
              <a:ext cx="4475" cy="20125"/>
            </a:xfrm>
            <a:custGeom>
              <a:avLst/>
              <a:gdLst/>
              <a:ahLst/>
              <a:cxnLst/>
              <a:rect l="l" t="t" r="r" b="b"/>
              <a:pathLst>
                <a:path w="179" h="805" extrusionOk="0">
                  <a:moveTo>
                    <a:pt x="21" y="1"/>
                  </a:moveTo>
                  <a:cubicBezTo>
                    <a:pt x="11" y="1"/>
                    <a:pt x="0" y="10"/>
                    <a:pt x="0" y="23"/>
                  </a:cubicBezTo>
                  <a:cubicBezTo>
                    <a:pt x="36" y="166"/>
                    <a:pt x="36" y="297"/>
                    <a:pt x="36" y="452"/>
                  </a:cubicBezTo>
                  <a:cubicBezTo>
                    <a:pt x="36" y="571"/>
                    <a:pt x="24" y="678"/>
                    <a:pt x="60" y="774"/>
                  </a:cubicBezTo>
                  <a:cubicBezTo>
                    <a:pt x="66" y="793"/>
                    <a:pt x="83" y="805"/>
                    <a:pt x="100" y="805"/>
                  </a:cubicBezTo>
                  <a:cubicBezTo>
                    <a:pt x="116" y="805"/>
                    <a:pt x="132" y="796"/>
                    <a:pt x="143" y="774"/>
                  </a:cubicBezTo>
                  <a:cubicBezTo>
                    <a:pt x="179" y="535"/>
                    <a:pt x="119" y="226"/>
                    <a:pt x="36" y="23"/>
                  </a:cubicBezTo>
                  <a:cubicBezTo>
                    <a:pt x="36" y="7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11255;p44">
              <a:extLst>
                <a:ext uri="{FF2B5EF4-FFF2-40B4-BE49-F238E27FC236}">
                  <a16:creationId xmlns:a16="http://schemas.microsoft.com/office/drawing/2014/main" id="{D85CB9FF-566B-A0B7-3126-C6867CD2C855}"/>
                </a:ext>
              </a:extLst>
            </p:cNvPr>
            <p:cNvSpPr/>
            <p:nvPr/>
          </p:nvSpPr>
          <p:spPr>
            <a:xfrm>
              <a:off x="4290100" y="3099500"/>
              <a:ext cx="4500" cy="24400"/>
            </a:xfrm>
            <a:custGeom>
              <a:avLst/>
              <a:gdLst/>
              <a:ahLst/>
              <a:cxnLst/>
              <a:rect l="l" t="t" r="r" b="b"/>
              <a:pathLst>
                <a:path w="180" h="976" extrusionOk="0">
                  <a:moveTo>
                    <a:pt x="64" y="1"/>
                  </a:moveTo>
                  <a:cubicBezTo>
                    <a:pt x="46" y="1"/>
                    <a:pt x="25" y="9"/>
                    <a:pt x="25" y="29"/>
                  </a:cubicBezTo>
                  <a:cubicBezTo>
                    <a:pt x="72" y="350"/>
                    <a:pt x="1" y="660"/>
                    <a:pt x="60" y="958"/>
                  </a:cubicBezTo>
                  <a:cubicBezTo>
                    <a:pt x="60" y="970"/>
                    <a:pt x="75" y="976"/>
                    <a:pt x="90" y="976"/>
                  </a:cubicBezTo>
                  <a:cubicBezTo>
                    <a:pt x="105" y="976"/>
                    <a:pt x="120" y="970"/>
                    <a:pt x="120" y="958"/>
                  </a:cubicBezTo>
                  <a:cubicBezTo>
                    <a:pt x="179" y="660"/>
                    <a:pt x="144" y="315"/>
                    <a:pt x="84" y="17"/>
                  </a:cubicBezTo>
                  <a:cubicBezTo>
                    <a:pt x="89" y="6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11256;p44">
              <a:extLst>
                <a:ext uri="{FF2B5EF4-FFF2-40B4-BE49-F238E27FC236}">
                  <a16:creationId xmlns:a16="http://schemas.microsoft.com/office/drawing/2014/main" id="{0437A6E1-330B-4F8C-3C5A-3345CBB872CA}"/>
                </a:ext>
              </a:extLst>
            </p:cNvPr>
            <p:cNvSpPr/>
            <p:nvPr/>
          </p:nvSpPr>
          <p:spPr>
            <a:xfrm>
              <a:off x="4295775" y="3095500"/>
              <a:ext cx="10125" cy="25675"/>
            </a:xfrm>
            <a:custGeom>
              <a:avLst/>
              <a:gdLst/>
              <a:ahLst/>
              <a:cxnLst/>
              <a:rect l="l" t="t" r="r" b="b"/>
              <a:pathLst>
                <a:path w="405" h="1027" extrusionOk="0">
                  <a:moveTo>
                    <a:pt x="174" y="1"/>
                  </a:moveTo>
                  <a:cubicBezTo>
                    <a:pt x="155" y="1"/>
                    <a:pt x="143" y="17"/>
                    <a:pt x="143" y="34"/>
                  </a:cubicBezTo>
                  <a:cubicBezTo>
                    <a:pt x="107" y="332"/>
                    <a:pt x="0" y="749"/>
                    <a:pt x="167" y="999"/>
                  </a:cubicBezTo>
                  <a:cubicBezTo>
                    <a:pt x="180" y="1012"/>
                    <a:pt x="210" y="1026"/>
                    <a:pt x="235" y="1026"/>
                  </a:cubicBezTo>
                  <a:cubicBezTo>
                    <a:pt x="253" y="1026"/>
                    <a:pt x="269" y="1019"/>
                    <a:pt x="274" y="999"/>
                  </a:cubicBezTo>
                  <a:cubicBezTo>
                    <a:pt x="405" y="713"/>
                    <a:pt x="321" y="284"/>
                    <a:pt x="202" y="10"/>
                  </a:cubicBezTo>
                  <a:cubicBezTo>
                    <a:pt x="192" y="3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11257;p44">
              <a:extLst>
                <a:ext uri="{FF2B5EF4-FFF2-40B4-BE49-F238E27FC236}">
                  <a16:creationId xmlns:a16="http://schemas.microsoft.com/office/drawing/2014/main" id="{E1C246DD-A889-03D8-6D3A-03582DC5153D}"/>
                </a:ext>
              </a:extLst>
            </p:cNvPr>
            <p:cNvSpPr/>
            <p:nvPr/>
          </p:nvSpPr>
          <p:spPr>
            <a:xfrm>
              <a:off x="4306350" y="3108150"/>
              <a:ext cx="8475" cy="13525"/>
            </a:xfrm>
            <a:custGeom>
              <a:avLst/>
              <a:gdLst/>
              <a:ahLst/>
              <a:cxnLst/>
              <a:rect l="l" t="t" r="r" b="b"/>
              <a:pathLst>
                <a:path w="339" h="541" extrusionOk="0">
                  <a:moveTo>
                    <a:pt x="110" y="1"/>
                  </a:moveTo>
                  <a:cubicBezTo>
                    <a:pt x="53" y="1"/>
                    <a:pt x="1" y="45"/>
                    <a:pt x="29" y="124"/>
                  </a:cubicBezTo>
                  <a:cubicBezTo>
                    <a:pt x="65" y="207"/>
                    <a:pt x="89" y="302"/>
                    <a:pt x="101" y="374"/>
                  </a:cubicBezTo>
                  <a:cubicBezTo>
                    <a:pt x="137" y="445"/>
                    <a:pt x="149" y="516"/>
                    <a:pt x="244" y="540"/>
                  </a:cubicBezTo>
                  <a:cubicBezTo>
                    <a:pt x="268" y="540"/>
                    <a:pt x="279" y="540"/>
                    <a:pt x="303" y="505"/>
                  </a:cubicBezTo>
                  <a:cubicBezTo>
                    <a:pt x="339" y="433"/>
                    <a:pt x="315" y="374"/>
                    <a:pt x="303" y="302"/>
                  </a:cubicBezTo>
                  <a:cubicBezTo>
                    <a:pt x="268" y="207"/>
                    <a:pt x="256" y="135"/>
                    <a:pt x="208" y="64"/>
                  </a:cubicBezTo>
                  <a:cubicBezTo>
                    <a:pt x="189" y="21"/>
                    <a:pt x="149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11258;p44">
              <a:extLst>
                <a:ext uri="{FF2B5EF4-FFF2-40B4-BE49-F238E27FC236}">
                  <a16:creationId xmlns:a16="http://schemas.microsoft.com/office/drawing/2014/main" id="{A3D0520A-2C70-E2F5-4F0D-D5E860740820}"/>
                </a:ext>
              </a:extLst>
            </p:cNvPr>
            <p:cNvSpPr/>
            <p:nvPr/>
          </p:nvSpPr>
          <p:spPr>
            <a:xfrm>
              <a:off x="4323450" y="3116550"/>
              <a:ext cx="4475" cy="2475"/>
            </a:xfrm>
            <a:custGeom>
              <a:avLst/>
              <a:gdLst/>
              <a:ahLst/>
              <a:cxnLst/>
              <a:rect l="l" t="t" r="r" b="b"/>
              <a:pathLst>
                <a:path w="179" h="99" extrusionOk="0">
                  <a:moveTo>
                    <a:pt x="98" y="1"/>
                  </a:moveTo>
                  <a:cubicBezTo>
                    <a:pt x="81" y="1"/>
                    <a:pt x="64" y="2"/>
                    <a:pt x="48" y="2"/>
                  </a:cubicBezTo>
                  <a:cubicBezTo>
                    <a:pt x="0" y="2"/>
                    <a:pt x="0" y="97"/>
                    <a:pt x="48" y="97"/>
                  </a:cubicBezTo>
                  <a:cubicBezTo>
                    <a:pt x="60" y="97"/>
                    <a:pt x="76" y="98"/>
                    <a:pt x="92" y="98"/>
                  </a:cubicBezTo>
                  <a:cubicBezTo>
                    <a:pt x="126" y="98"/>
                    <a:pt x="163" y="93"/>
                    <a:pt x="179" y="61"/>
                  </a:cubicBezTo>
                  <a:lnTo>
                    <a:pt x="179" y="38"/>
                  </a:lnTo>
                  <a:cubicBezTo>
                    <a:pt x="163" y="6"/>
                    <a:pt x="131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11259;p44">
              <a:extLst>
                <a:ext uri="{FF2B5EF4-FFF2-40B4-BE49-F238E27FC236}">
                  <a16:creationId xmlns:a16="http://schemas.microsoft.com/office/drawing/2014/main" id="{D790B149-A273-E86D-1EE3-86245888A516}"/>
                </a:ext>
              </a:extLst>
            </p:cNvPr>
            <p:cNvSpPr/>
            <p:nvPr/>
          </p:nvSpPr>
          <p:spPr>
            <a:xfrm>
              <a:off x="4330600" y="3114400"/>
              <a:ext cx="7750" cy="4600"/>
            </a:xfrm>
            <a:custGeom>
              <a:avLst/>
              <a:gdLst/>
              <a:ahLst/>
              <a:cxnLst/>
              <a:rect l="l" t="t" r="r" b="b"/>
              <a:pathLst>
                <a:path w="310" h="184" extrusionOk="0">
                  <a:moveTo>
                    <a:pt x="94" y="1"/>
                  </a:moveTo>
                  <a:cubicBezTo>
                    <a:pt x="1" y="1"/>
                    <a:pt x="9" y="183"/>
                    <a:pt x="119" y="183"/>
                  </a:cubicBezTo>
                  <a:cubicBezTo>
                    <a:pt x="179" y="183"/>
                    <a:pt x="238" y="183"/>
                    <a:pt x="298" y="147"/>
                  </a:cubicBezTo>
                  <a:cubicBezTo>
                    <a:pt x="310" y="135"/>
                    <a:pt x="310" y="124"/>
                    <a:pt x="310" y="112"/>
                  </a:cubicBezTo>
                  <a:cubicBezTo>
                    <a:pt x="298" y="16"/>
                    <a:pt x="191" y="5"/>
                    <a:pt x="119" y="5"/>
                  </a:cubicBezTo>
                  <a:cubicBezTo>
                    <a:pt x="110" y="2"/>
                    <a:pt x="101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11260;p44">
              <a:extLst>
                <a:ext uri="{FF2B5EF4-FFF2-40B4-BE49-F238E27FC236}">
                  <a16:creationId xmlns:a16="http://schemas.microsoft.com/office/drawing/2014/main" id="{02567DB3-1166-7B36-9F1C-E3FB7B2D2239}"/>
                </a:ext>
              </a:extLst>
            </p:cNvPr>
            <p:cNvSpPr/>
            <p:nvPr/>
          </p:nvSpPr>
          <p:spPr>
            <a:xfrm>
              <a:off x="4244275" y="3116275"/>
              <a:ext cx="5975" cy="6350"/>
            </a:xfrm>
            <a:custGeom>
              <a:avLst/>
              <a:gdLst/>
              <a:ahLst/>
              <a:cxnLst/>
              <a:rect l="l" t="t" r="r" b="b"/>
              <a:pathLst>
                <a:path w="239" h="254" extrusionOk="0">
                  <a:moveTo>
                    <a:pt x="107" y="1"/>
                  </a:moveTo>
                  <a:cubicBezTo>
                    <a:pt x="48" y="1"/>
                    <a:pt x="0" y="96"/>
                    <a:pt x="24" y="168"/>
                  </a:cubicBezTo>
                  <a:cubicBezTo>
                    <a:pt x="48" y="191"/>
                    <a:pt x="60" y="227"/>
                    <a:pt x="84" y="239"/>
                  </a:cubicBezTo>
                  <a:cubicBezTo>
                    <a:pt x="97" y="249"/>
                    <a:pt x="112" y="254"/>
                    <a:pt x="128" y="254"/>
                  </a:cubicBezTo>
                  <a:cubicBezTo>
                    <a:pt x="166" y="254"/>
                    <a:pt x="203" y="226"/>
                    <a:pt x="203" y="191"/>
                  </a:cubicBezTo>
                  <a:lnTo>
                    <a:pt x="203" y="168"/>
                  </a:lnTo>
                  <a:cubicBezTo>
                    <a:pt x="238" y="96"/>
                    <a:pt x="203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11261;p44">
              <a:extLst>
                <a:ext uri="{FF2B5EF4-FFF2-40B4-BE49-F238E27FC236}">
                  <a16:creationId xmlns:a16="http://schemas.microsoft.com/office/drawing/2014/main" id="{2837A150-966B-C307-96E0-278E46C97020}"/>
                </a:ext>
              </a:extLst>
            </p:cNvPr>
            <p:cNvSpPr/>
            <p:nvPr/>
          </p:nvSpPr>
          <p:spPr>
            <a:xfrm>
              <a:off x="4241875" y="3118225"/>
              <a:ext cx="6625" cy="5550"/>
            </a:xfrm>
            <a:custGeom>
              <a:avLst/>
              <a:gdLst/>
              <a:ahLst/>
              <a:cxnLst/>
              <a:rect l="l" t="t" r="r" b="b"/>
              <a:pathLst>
                <a:path w="265" h="222" extrusionOk="0">
                  <a:moveTo>
                    <a:pt x="224" y="1"/>
                  </a:moveTo>
                  <a:cubicBezTo>
                    <a:pt x="208" y="1"/>
                    <a:pt x="190" y="10"/>
                    <a:pt x="180" y="30"/>
                  </a:cubicBezTo>
                  <a:cubicBezTo>
                    <a:pt x="168" y="78"/>
                    <a:pt x="156" y="102"/>
                    <a:pt x="120" y="137"/>
                  </a:cubicBezTo>
                  <a:cubicBezTo>
                    <a:pt x="96" y="149"/>
                    <a:pt x="61" y="149"/>
                    <a:pt x="13" y="161"/>
                  </a:cubicBezTo>
                  <a:cubicBezTo>
                    <a:pt x="1" y="173"/>
                    <a:pt x="1" y="197"/>
                    <a:pt x="13" y="209"/>
                  </a:cubicBezTo>
                  <a:cubicBezTo>
                    <a:pt x="32" y="217"/>
                    <a:pt x="52" y="221"/>
                    <a:pt x="71" y="221"/>
                  </a:cubicBezTo>
                  <a:cubicBezTo>
                    <a:pt x="156" y="221"/>
                    <a:pt x="232" y="142"/>
                    <a:pt x="251" y="54"/>
                  </a:cubicBezTo>
                  <a:cubicBezTo>
                    <a:pt x="265" y="19"/>
                    <a:pt x="246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11262;p44">
              <a:extLst>
                <a:ext uri="{FF2B5EF4-FFF2-40B4-BE49-F238E27FC236}">
                  <a16:creationId xmlns:a16="http://schemas.microsoft.com/office/drawing/2014/main" id="{50C2E6E7-F937-EF2C-960B-406F881E9506}"/>
                </a:ext>
              </a:extLst>
            </p:cNvPr>
            <p:cNvSpPr/>
            <p:nvPr/>
          </p:nvSpPr>
          <p:spPr>
            <a:xfrm>
              <a:off x="4224925" y="3120125"/>
              <a:ext cx="11100" cy="7800"/>
            </a:xfrm>
            <a:custGeom>
              <a:avLst/>
              <a:gdLst/>
              <a:ahLst/>
              <a:cxnLst/>
              <a:rect l="l" t="t" r="r" b="b"/>
              <a:pathLst>
                <a:path w="444" h="312" extrusionOk="0">
                  <a:moveTo>
                    <a:pt x="225" y="0"/>
                  </a:moveTo>
                  <a:cubicBezTo>
                    <a:pt x="194" y="0"/>
                    <a:pt x="162" y="11"/>
                    <a:pt x="131" y="37"/>
                  </a:cubicBezTo>
                  <a:cubicBezTo>
                    <a:pt x="0" y="73"/>
                    <a:pt x="12" y="311"/>
                    <a:pt x="179" y="311"/>
                  </a:cubicBezTo>
                  <a:cubicBezTo>
                    <a:pt x="227" y="311"/>
                    <a:pt x="262" y="287"/>
                    <a:pt x="310" y="264"/>
                  </a:cubicBezTo>
                  <a:cubicBezTo>
                    <a:pt x="443" y="178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11263;p44">
              <a:extLst>
                <a:ext uri="{FF2B5EF4-FFF2-40B4-BE49-F238E27FC236}">
                  <a16:creationId xmlns:a16="http://schemas.microsoft.com/office/drawing/2014/main" id="{9A6E9460-A6E1-6519-31ED-DA9C1A9C3FC6}"/>
                </a:ext>
              </a:extLst>
            </p:cNvPr>
            <p:cNvSpPr/>
            <p:nvPr/>
          </p:nvSpPr>
          <p:spPr>
            <a:xfrm>
              <a:off x="4185675" y="1997250"/>
              <a:ext cx="5625" cy="11125"/>
            </a:xfrm>
            <a:custGeom>
              <a:avLst/>
              <a:gdLst/>
              <a:ahLst/>
              <a:cxnLst/>
              <a:rect l="l" t="t" r="r" b="b"/>
              <a:pathLst>
                <a:path w="225" h="445" extrusionOk="0">
                  <a:moveTo>
                    <a:pt x="88" y="1"/>
                  </a:moveTo>
                  <a:cubicBezTo>
                    <a:pt x="45" y="1"/>
                    <a:pt x="1" y="32"/>
                    <a:pt x="23" y="90"/>
                  </a:cubicBezTo>
                  <a:cubicBezTo>
                    <a:pt x="46" y="185"/>
                    <a:pt x="34" y="304"/>
                    <a:pt x="58" y="399"/>
                  </a:cubicBezTo>
                  <a:cubicBezTo>
                    <a:pt x="70" y="429"/>
                    <a:pt x="94" y="444"/>
                    <a:pt x="118" y="444"/>
                  </a:cubicBezTo>
                  <a:cubicBezTo>
                    <a:pt x="142" y="444"/>
                    <a:pt x="165" y="429"/>
                    <a:pt x="177" y="399"/>
                  </a:cubicBezTo>
                  <a:cubicBezTo>
                    <a:pt x="225" y="292"/>
                    <a:pt x="201" y="149"/>
                    <a:pt x="153" y="42"/>
                  </a:cubicBezTo>
                  <a:cubicBezTo>
                    <a:pt x="144" y="14"/>
                    <a:pt x="116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11264;p44">
              <a:extLst>
                <a:ext uri="{FF2B5EF4-FFF2-40B4-BE49-F238E27FC236}">
                  <a16:creationId xmlns:a16="http://schemas.microsoft.com/office/drawing/2014/main" id="{EF6A9349-424D-0E6C-489A-206A05978562}"/>
                </a:ext>
              </a:extLst>
            </p:cNvPr>
            <p:cNvSpPr/>
            <p:nvPr/>
          </p:nvSpPr>
          <p:spPr>
            <a:xfrm>
              <a:off x="4191575" y="2002850"/>
              <a:ext cx="4200" cy="13000"/>
            </a:xfrm>
            <a:custGeom>
              <a:avLst/>
              <a:gdLst/>
              <a:ahLst/>
              <a:cxnLst/>
              <a:rect l="l" t="t" r="r" b="b"/>
              <a:pathLst>
                <a:path w="168" h="520" extrusionOk="0">
                  <a:moveTo>
                    <a:pt x="30" y="1"/>
                  </a:moveTo>
                  <a:cubicBezTo>
                    <a:pt x="13" y="1"/>
                    <a:pt x="1" y="7"/>
                    <a:pt x="1" y="21"/>
                  </a:cubicBezTo>
                  <a:cubicBezTo>
                    <a:pt x="25" y="116"/>
                    <a:pt x="37" y="199"/>
                    <a:pt x="48" y="271"/>
                  </a:cubicBezTo>
                  <a:cubicBezTo>
                    <a:pt x="48" y="354"/>
                    <a:pt x="37" y="425"/>
                    <a:pt x="84" y="497"/>
                  </a:cubicBezTo>
                  <a:cubicBezTo>
                    <a:pt x="91" y="510"/>
                    <a:pt x="101" y="519"/>
                    <a:pt x="113" y="519"/>
                  </a:cubicBezTo>
                  <a:cubicBezTo>
                    <a:pt x="122" y="519"/>
                    <a:pt x="133" y="513"/>
                    <a:pt x="144" y="497"/>
                  </a:cubicBezTo>
                  <a:cubicBezTo>
                    <a:pt x="168" y="425"/>
                    <a:pt x="156" y="354"/>
                    <a:pt x="144" y="271"/>
                  </a:cubicBezTo>
                  <a:cubicBezTo>
                    <a:pt x="132" y="187"/>
                    <a:pt x="96" y="92"/>
                    <a:pt x="72" y="9"/>
                  </a:cubicBezTo>
                  <a:cubicBezTo>
                    <a:pt x="57" y="4"/>
                    <a:pt x="43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11265;p44">
              <a:extLst>
                <a:ext uri="{FF2B5EF4-FFF2-40B4-BE49-F238E27FC236}">
                  <a16:creationId xmlns:a16="http://schemas.microsoft.com/office/drawing/2014/main" id="{6C853F3E-18BF-872A-D558-578D871F7AED}"/>
                </a:ext>
              </a:extLst>
            </p:cNvPr>
            <p:cNvSpPr/>
            <p:nvPr/>
          </p:nvSpPr>
          <p:spPr>
            <a:xfrm>
              <a:off x="4198425" y="1997150"/>
              <a:ext cx="7175" cy="17675"/>
            </a:xfrm>
            <a:custGeom>
              <a:avLst/>
              <a:gdLst/>
              <a:ahLst/>
              <a:cxnLst/>
              <a:rect l="l" t="t" r="r" b="b"/>
              <a:pathLst>
                <a:path w="287" h="707" extrusionOk="0">
                  <a:moveTo>
                    <a:pt x="44" y="1"/>
                  </a:moveTo>
                  <a:cubicBezTo>
                    <a:pt x="25" y="1"/>
                    <a:pt x="1" y="20"/>
                    <a:pt x="1" y="46"/>
                  </a:cubicBezTo>
                  <a:cubicBezTo>
                    <a:pt x="48" y="272"/>
                    <a:pt x="72" y="475"/>
                    <a:pt x="132" y="689"/>
                  </a:cubicBezTo>
                  <a:cubicBezTo>
                    <a:pt x="144" y="701"/>
                    <a:pt x="158" y="707"/>
                    <a:pt x="173" y="707"/>
                  </a:cubicBezTo>
                  <a:cubicBezTo>
                    <a:pt x="188" y="707"/>
                    <a:pt x="203" y="701"/>
                    <a:pt x="215" y="689"/>
                  </a:cubicBezTo>
                  <a:cubicBezTo>
                    <a:pt x="286" y="451"/>
                    <a:pt x="167" y="225"/>
                    <a:pt x="60" y="10"/>
                  </a:cubicBezTo>
                  <a:cubicBezTo>
                    <a:pt x="57" y="4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11266;p44">
              <a:extLst>
                <a:ext uri="{FF2B5EF4-FFF2-40B4-BE49-F238E27FC236}">
                  <a16:creationId xmlns:a16="http://schemas.microsoft.com/office/drawing/2014/main" id="{095234F3-A496-1C2E-AE14-1ACD4A8E46E1}"/>
                </a:ext>
              </a:extLst>
            </p:cNvPr>
            <p:cNvSpPr/>
            <p:nvPr/>
          </p:nvSpPr>
          <p:spPr>
            <a:xfrm>
              <a:off x="4206650" y="1993150"/>
              <a:ext cx="8175" cy="21400"/>
            </a:xfrm>
            <a:custGeom>
              <a:avLst/>
              <a:gdLst/>
              <a:ahLst/>
              <a:cxnLst/>
              <a:rect l="l" t="t" r="r" b="b"/>
              <a:pathLst>
                <a:path w="327" h="856" extrusionOk="0">
                  <a:moveTo>
                    <a:pt x="70" y="1"/>
                  </a:moveTo>
                  <a:cubicBezTo>
                    <a:pt x="40" y="1"/>
                    <a:pt x="1" y="38"/>
                    <a:pt x="17" y="87"/>
                  </a:cubicBezTo>
                  <a:cubicBezTo>
                    <a:pt x="124" y="325"/>
                    <a:pt x="88" y="611"/>
                    <a:pt x="196" y="825"/>
                  </a:cubicBezTo>
                  <a:cubicBezTo>
                    <a:pt x="201" y="846"/>
                    <a:pt x="217" y="856"/>
                    <a:pt x="234" y="856"/>
                  </a:cubicBezTo>
                  <a:cubicBezTo>
                    <a:pt x="256" y="856"/>
                    <a:pt x="279" y="840"/>
                    <a:pt x="279" y="813"/>
                  </a:cubicBezTo>
                  <a:cubicBezTo>
                    <a:pt x="327" y="563"/>
                    <a:pt x="219" y="242"/>
                    <a:pt x="100" y="28"/>
                  </a:cubicBezTo>
                  <a:cubicBezTo>
                    <a:pt x="97" y="9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11267;p44">
              <a:extLst>
                <a:ext uri="{FF2B5EF4-FFF2-40B4-BE49-F238E27FC236}">
                  <a16:creationId xmlns:a16="http://schemas.microsoft.com/office/drawing/2014/main" id="{705DB385-50C0-AAB4-5BE5-E58B188A6A94}"/>
                </a:ext>
              </a:extLst>
            </p:cNvPr>
            <p:cNvSpPr/>
            <p:nvPr/>
          </p:nvSpPr>
          <p:spPr>
            <a:xfrm>
              <a:off x="4219625" y="1979200"/>
              <a:ext cx="9200" cy="36500"/>
            </a:xfrm>
            <a:custGeom>
              <a:avLst/>
              <a:gdLst/>
              <a:ahLst/>
              <a:cxnLst/>
              <a:rect l="l" t="t" r="r" b="b"/>
              <a:pathLst>
                <a:path w="368" h="1460" extrusionOk="0">
                  <a:moveTo>
                    <a:pt x="93" y="1"/>
                  </a:moveTo>
                  <a:cubicBezTo>
                    <a:pt x="47" y="1"/>
                    <a:pt x="0" y="40"/>
                    <a:pt x="22" y="97"/>
                  </a:cubicBezTo>
                  <a:cubicBezTo>
                    <a:pt x="81" y="336"/>
                    <a:pt x="93" y="586"/>
                    <a:pt x="105" y="836"/>
                  </a:cubicBezTo>
                  <a:cubicBezTo>
                    <a:pt x="117" y="1026"/>
                    <a:pt x="105" y="1229"/>
                    <a:pt x="177" y="1419"/>
                  </a:cubicBezTo>
                  <a:cubicBezTo>
                    <a:pt x="183" y="1444"/>
                    <a:pt x="212" y="1459"/>
                    <a:pt x="241" y="1459"/>
                  </a:cubicBezTo>
                  <a:cubicBezTo>
                    <a:pt x="266" y="1459"/>
                    <a:pt x="290" y="1447"/>
                    <a:pt x="296" y="1419"/>
                  </a:cubicBezTo>
                  <a:cubicBezTo>
                    <a:pt x="367" y="1002"/>
                    <a:pt x="272" y="478"/>
                    <a:pt x="165" y="62"/>
                  </a:cubicBezTo>
                  <a:cubicBezTo>
                    <a:pt x="155" y="19"/>
                    <a:pt x="124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11268;p44">
              <a:extLst>
                <a:ext uri="{FF2B5EF4-FFF2-40B4-BE49-F238E27FC236}">
                  <a16:creationId xmlns:a16="http://schemas.microsoft.com/office/drawing/2014/main" id="{E9813688-AD63-6AA8-80AF-7A7517414964}"/>
                </a:ext>
              </a:extLst>
            </p:cNvPr>
            <p:cNvSpPr/>
            <p:nvPr/>
          </p:nvSpPr>
          <p:spPr>
            <a:xfrm>
              <a:off x="4228500" y="1975900"/>
              <a:ext cx="10125" cy="42150"/>
            </a:xfrm>
            <a:custGeom>
              <a:avLst/>
              <a:gdLst/>
              <a:ahLst/>
              <a:cxnLst/>
              <a:rect l="l" t="t" r="r" b="b"/>
              <a:pathLst>
                <a:path w="405" h="1686" extrusionOk="0">
                  <a:moveTo>
                    <a:pt x="234" y="0"/>
                  </a:moveTo>
                  <a:cubicBezTo>
                    <a:pt x="206" y="0"/>
                    <a:pt x="179" y="21"/>
                    <a:pt x="179" y="63"/>
                  </a:cubicBezTo>
                  <a:cubicBezTo>
                    <a:pt x="155" y="539"/>
                    <a:pt x="0" y="1230"/>
                    <a:pt x="262" y="1670"/>
                  </a:cubicBezTo>
                  <a:cubicBezTo>
                    <a:pt x="272" y="1680"/>
                    <a:pt x="288" y="1686"/>
                    <a:pt x="304" y="1686"/>
                  </a:cubicBezTo>
                  <a:cubicBezTo>
                    <a:pt x="327" y="1686"/>
                    <a:pt x="350" y="1674"/>
                    <a:pt x="357" y="1646"/>
                  </a:cubicBezTo>
                  <a:cubicBezTo>
                    <a:pt x="405" y="1408"/>
                    <a:pt x="345" y="1146"/>
                    <a:pt x="334" y="908"/>
                  </a:cubicBezTo>
                  <a:cubicBezTo>
                    <a:pt x="322" y="622"/>
                    <a:pt x="298" y="337"/>
                    <a:pt x="298" y="63"/>
                  </a:cubicBezTo>
                  <a:cubicBezTo>
                    <a:pt x="292" y="21"/>
                    <a:pt x="262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11269;p44">
              <a:extLst>
                <a:ext uri="{FF2B5EF4-FFF2-40B4-BE49-F238E27FC236}">
                  <a16:creationId xmlns:a16="http://schemas.microsoft.com/office/drawing/2014/main" id="{96CC1E99-21A9-1A15-424A-D3E658158AFC}"/>
                </a:ext>
              </a:extLst>
            </p:cNvPr>
            <p:cNvSpPr/>
            <p:nvPr/>
          </p:nvSpPr>
          <p:spPr>
            <a:xfrm>
              <a:off x="4240175" y="1979200"/>
              <a:ext cx="12675" cy="37050"/>
            </a:xfrm>
            <a:custGeom>
              <a:avLst/>
              <a:gdLst/>
              <a:ahLst/>
              <a:cxnLst/>
              <a:rect l="l" t="t" r="r" b="b"/>
              <a:pathLst>
                <a:path w="507" h="1482" extrusionOk="0">
                  <a:moveTo>
                    <a:pt x="92" y="1"/>
                  </a:moveTo>
                  <a:cubicBezTo>
                    <a:pt x="36" y="1"/>
                    <a:pt x="1" y="68"/>
                    <a:pt x="45" y="121"/>
                  </a:cubicBezTo>
                  <a:cubicBezTo>
                    <a:pt x="176" y="288"/>
                    <a:pt x="152" y="574"/>
                    <a:pt x="164" y="776"/>
                  </a:cubicBezTo>
                  <a:cubicBezTo>
                    <a:pt x="176" y="967"/>
                    <a:pt x="176" y="1193"/>
                    <a:pt x="236" y="1383"/>
                  </a:cubicBezTo>
                  <a:cubicBezTo>
                    <a:pt x="260" y="1451"/>
                    <a:pt x="312" y="1482"/>
                    <a:pt x="363" y="1482"/>
                  </a:cubicBezTo>
                  <a:cubicBezTo>
                    <a:pt x="436" y="1482"/>
                    <a:pt x="507" y="1418"/>
                    <a:pt x="486" y="1312"/>
                  </a:cubicBezTo>
                  <a:cubicBezTo>
                    <a:pt x="426" y="919"/>
                    <a:pt x="474" y="300"/>
                    <a:pt x="152" y="26"/>
                  </a:cubicBezTo>
                  <a:cubicBezTo>
                    <a:pt x="131" y="8"/>
                    <a:pt x="111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11270;p44">
              <a:extLst>
                <a:ext uri="{FF2B5EF4-FFF2-40B4-BE49-F238E27FC236}">
                  <a16:creationId xmlns:a16="http://schemas.microsoft.com/office/drawing/2014/main" id="{1080F43C-EC7E-712D-2D63-3420E76BA020}"/>
                </a:ext>
              </a:extLst>
            </p:cNvPr>
            <p:cNvSpPr/>
            <p:nvPr/>
          </p:nvSpPr>
          <p:spPr>
            <a:xfrm>
              <a:off x="4251325" y="1987550"/>
              <a:ext cx="15300" cy="28775"/>
            </a:xfrm>
            <a:custGeom>
              <a:avLst/>
              <a:gdLst/>
              <a:ahLst/>
              <a:cxnLst/>
              <a:rect l="l" t="t" r="r" b="b"/>
              <a:pathLst>
                <a:path w="612" h="1151" extrusionOk="0">
                  <a:moveTo>
                    <a:pt x="77" y="0"/>
                  </a:moveTo>
                  <a:cubicBezTo>
                    <a:pt x="38" y="0"/>
                    <a:pt x="1" y="23"/>
                    <a:pt x="16" y="61"/>
                  </a:cubicBezTo>
                  <a:cubicBezTo>
                    <a:pt x="40" y="311"/>
                    <a:pt x="40" y="549"/>
                    <a:pt x="123" y="799"/>
                  </a:cubicBezTo>
                  <a:cubicBezTo>
                    <a:pt x="144" y="903"/>
                    <a:pt x="246" y="1151"/>
                    <a:pt x="389" y="1151"/>
                  </a:cubicBezTo>
                  <a:cubicBezTo>
                    <a:pt x="411" y="1151"/>
                    <a:pt x="433" y="1145"/>
                    <a:pt x="456" y="1133"/>
                  </a:cubicBezTo>
                  <a:cubicBezTo>
                    <a:pt x="611" y="1037"/>
                    <a:pt x="445" y="835"/>
                    <a:pt x="397" y="740"/>
                  </a:cubicBezTo>
                  <a:cubicBezTo>
                    <a:pt x="290" y="502"/>
                    <a:pt x="266" y="263"/>
                    <a:pt x="135" y="25"/>
                  </a:cubicBezTo>
                  <a:cubicBezTo>
                    <a:pt x="122" y="8"/>
                    <a:pt x="99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11271;p44">
              <a:extLst>
                <a:ext uri="{FF2B5EF4-FFF2-40B4-BE49-F238E27FC236}">
                  <a16:creationId xmlns:a16="http://schemas.microsoft.com/office/drawing/2014/main" id="{DB457EC6-AABB-A95C-8862-1D53D13759C6}"/>
                </a:ext>
              </a:extLst>
            </p:cNvPr>
            <p:cNvSpPr/>
            <p:nvPr/>
          </p:nvSpPr>
          <p:spPr>
            <a:xfrm>
              <a:off x="4266600" y="2002650"/>
              <a:ext cx="8575" cy="7900"/>
            </a:xfrm>
            <a:custGeom>
              <a:avLst/>
              <a:gdLst/>
              <a:ahLst/>
              <a:cxnLst/>
              <a:rect l="l" t="t" r="r" b="b"/>
              <a:pathLst>
                <a:path w="343" h="316" extrusionOk="0">
                  <a:moveTo>
                    <a:pt x="34" y="0"/>
                  </a:moveTo>
                  <a:cubicBezTo>
                    <a:pt x="13" y="0"/>
                    <a:pt x="0" y="11"/>
                    <a:pt x="0" y="29"/>
                  </a:cubicBezTo>
                  <a:cubicBezTo>
                    <a:pt x="0" y="88"/>
                    <a:pt x="12" y="136"/>
                    <a:pt x="48" y="183"/>
                  </a:cubicBezTo>
                  <a:cubicBezTo>
                    <a:pt x="84" y="231"/>
                    <a:pt x="131" y="267"/>
                    <a:pt x="179" y="302"/>
                  </a:cubicBezTo>
                  <a:cubicBezTo>
                    <a:pt x="192" y="312"/>
                    <a:pt x="205" y="316"/>
                    <a:pt x="218" y="316"/>
                  </a:cubicBezTo>
                  <a:cubicBezTo>
                    <a:pt x="287" y="316"/>
                    <a:pt x="342" y="198"/>
                    <a:pt x="262" y="148"/>
                  </a:cubicBezTo>
                  <a:cubicBezTo>
                    <a:pt x="226" y="124"/>
                    <a:pt x="191" y="88"/>
                    <a:pt x="167" y="64"/>
                  </a:cubicBezTo>
                  <a:cubicBezTo>
                    <a:pt x="131" y="29"/>
                    <a:pt x="84" y="17"/>
                    <a:pt x="60" y="5"/>
                  </a:cubicBezTo>
                  <a:cubicBezTo>
                    <a:pt x="50" y="2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11272;p44">
              <a:extLst>
                <a:ext uri="{FF2B5EF4-FFF2-40B4-BE49-F238E27FC236}">
                  <a16:creationId xmlns:a16="http://schemas.microsoft.com/office/drawing/2014/main" id="{5EE1F58C-B4DF-A11E-B191-2AC412FAFD48}"/>
                </a:ext>
              </a:extLst>
            </p:cNvPr>
            <p:cNvSpPr/>
            <p:nvPr/>
          </p:nvSpPr>
          <p:spPr>
            <a:xfrm>
              <a:off x="4273750" y="2008850"/>
              <a:ext cx="8650" cy="4350"/>
            </a:xfrm>
            <a:custGeom>
              <a:avLst/>
              <a:gdLst/>
              <a:ahLst/>
              <a:cxnLst/>
              <a:rect l="l" t="t" r="r" b="b"/>
              <a:pathLst>
                <a:path w="346" h="174" extrusionOk="0">
                  <a:moveTo>
                    <a:pt x="158" y="1"/>
                  </a:moveTo>
                  <a:cubicBezTo>
                    <a:pt x="131" y="1"/>
                    <a:pt x="101" y="7"/>
                    <a:pt x="71" y="19"/>
                  </a:cubicBezTo>
                  <a:cubicBezTo>
                    <a:pt x="1" y="39"/>
                    <a:pt x="41" y="136"/>
                    <a:pt x="106" y="136"/>
                  </a:cubicBezTo>
                  <a:cubicBezTo>
                    <a:pt x="118" y="136"/>
                    <a:pt x="130" y="133"/>
                    <a:pt x="143" y="126"/>
                  </a:cubicBezTo>
                  <a:cubicBezTo>
                    <a:pt x="157" y="122"/>
                    <a:pt x="168" y="121"/>
                    <a:pt x="177" y="121"/>
                  </a:cubicBezTo>
                  <a:cubicBezTo>
                    <a:pt x="198" y="121"/>
                    <a:pt x="209" y="129"/>
                    <a:pt x="226" y="138"/>
                  </a:cubicBezTo>
                  <a:cubicBezTo>
                    <a:pt x="262" y="162"/>
                    <a:pt x="286" y="162"/>
                    <a:pt x="310" y="173"/>
                  </a:cubicBezTo>
                  <a:cubicBezTo>
                    <a:pt x="321" y="173"/>
                    <a:pt x="345" y="150"/>
                    <a:pt x="333" y="138"/>
                  </a:cubicBezTo>
                  <a:cubicBezTo>
                    <a:pt x="321" y="78"/>
                    <a:pt x="286" y="54"/>
                    <a:pt x="226" y="19"/>
                  </a:cubicBezTo>
                  <a:cubicBezTo>
                    <a:pt x="208" y="7"/>
                    <a:pt x="184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11273;p44">
              <a:extLst>
                <a:ext uri="{FF2B5EF4-FFF2-40B4-BE49-F238E27FC236}">
                  <a16:creationId xmlns:a16="http://schemas.microsoft.com/office/drawing/2014/main" id="{683C2949-23C1-042A-0EBB-420B943B366E}"/>
                </a:ext>
              </a:extLst>
            </p:cNvPr>
            <p:cNvSpPr/>
            <p:nvPr/>
          </p:nvSpPr>
          <p:spPr>
            <a:xfrm>
              <a:off x="4132950" y="2174275"/>
              <a:ext cx="5375" cy="8800"/>
            </a:xfrm>
            <a:custGeom>
              <a:avLst/>
              <a:gdLst/>
              <a:ahLst/>
              <a:cxnLst/>
              <a:rect l="l" t="t" r="r" b="b"/>
              <a:pathLst>
                <a:path w="215" h="352" extrusionOk="0">
                  <a:moveTo>
                    <a:pt x="101" y="1"/>
                  </a:moveTo>
                  <a:cubicBezTo>
                    <a:pt x="72" y="1"/>
                    <a:pt x="42" y="16"/>
                    <a:pt x="36" y="45"/>
                  </a:cubicBezTo>
                  <a:cubicBezTo>
                    <a:pt x="12" y="105"/>
                    <a:pt x="0" y="153"/>
                    <a:pt x="0" y="212"/>
                  </a:cubicBezTo>
                  <a:cubicBezTo>
                    <a:pt x="0" y="272"/>
                    <a:pt x="36" y="295"/>
                    <a:pt x="60" y="343"/>
                  </a:cubicBezTo>
                  <a:cubicBezTo>
                    <a:pt x="66" y="349"/>
                    <a:pt x="81" y="352"/>
                    <a:pt x="96" y="352"/>
                  </a:cubicBezTo>
                  <a:cubicBezTo>
                    <a:pt x="110" y="352"/>
                    <a:pt x="125" y="349"/>
                    <a:pt x="131" y="343"/>
                  </a:cubicBezTo>
                  <a:cubicBezTo>
                    <a:pt x="167" y="295"/>
                    <a:pt x="215" y="272"/>
                    <a:pt x="191" y="212"/>
                  </a:cubicBezTo>
                  <a:cubicBezTo>
                    <a:pt x="191" y="153"/>
                    <a:pt x="167" y="93"/>
                    <a:pt x="167" y="45"/>
                  </a:cubicBezTo>
                  <a:cubicBezTo>
                    <a:pt x="161" y="16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11274;p44">
              <a:extLst>
                <a:ext uri="{FF2B5EF4-FFF2-40B4-BE49-F238E27FC236}">
                  <a16:creationId xmlns:a16="http://schemas.microsoft.com/office/drawing/2014/main" id="{126BF14C-ACE3-ACB5-2A8C-3F0EA7846F71}"/>
                </a:ext>
              </a:extLst>
            </p:cNvPr>
            <p:cNvSpPr/>
            <p:nvPr/>
          </p:nvSpPr>
          <p:spPr>
            <a:xfrm>
              <a:off x="4142400" y="2163150"/>
              <a:ext cx="5450" cy="14800"/>
            </a:xfrm>
            <a:custGeom>
              <a:avLst/>
              <a:gdLst/>
              <a:ahLst/>
              <a:cxnLst/>
              <a:rect l="l" t="t" r="r" b="b"/>
              <a:pathLst>
                <a:path w="218" h="592" extrusionOk="0">
                  <a:moveTo>
                    <a:pt x="106" y="1"/>
                  </a:moveTo>
                  <a:cubicBezTo>
                    <a:pt x="55" y="1"/>
                    <a:pt x="1" y="41"/>
                    <a:pt x="15" y="97"/>
                  </a:cubicBezTo>
                  <a:cubicBezTo>
                    <a:pt x="27" y="240"/>
                    <a:pt x="27" y="371"/>
                    <a:pt x="27" y="502"/>
                  </a:cubicBezTo>
                  <a:cubicBezTo>
                    <a:pt x="27" y="562"/>
                    <a:pt x="75" y="592"/>
                    <a:pt x="122" y="592"/>
                  </a:cubicBezTo>
                  <a:cubicBezTo>
                    <a:pt x="170" y="592"/>
                    <a:pt x="218" y="562"/>
                    <a:pt x="218" y="502"/>
                  </a:cubicBezTo>
                  <a:cubicBezTo>
                    <a:pt x="218" y="359"/>
                    <a:pt x="218" y="205"/>
                    <a:pt x="182" y="62"/>
                  </a:cubicBezTo>
                  <a:cubicBezTo>
                    <a:pt x="172" y="19"/>
                    <a:pt x="140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11275;p44">
              <a:extLst>
                <a:ext uri="{FF2B5EF4-FFF2-40B4-BE49-F238E27FC236}">
                  <a16:creationId xmlns:a16="http://schemas.microsoft.com/office/drawing/2014/main" id="{0753C562-96E9-BD42-201F-A1835EB2A4D8}"/>
                </a:ext>
              </a:extLst>
            </p:cNvPr>
            <p:cNvSpPr/>
            <p:nvPr/>
          </p:nvSpPr>
          <p:spPr>
            <a:xfrm>
              <a:off x="4149025" y="2157675"/>
              <a:ext cx="4775" cy="11950"/>
            </a:xfrm>
            <a:custGeom>
              <a:avLst/>
              <a:gdLst/>
              <a:ahLst/>
              <a:cxnLst/>
              <a:rect l="l" t="t" r="r" b="b"/>
              <a:pathLst>
                <a:path w="191" h="478" extrusionOk="0">
                  <a:moveTo>
                    <a:pt x="72" y="1"/>
                  </a:moveTo>
                  <a:cubicBezTo>
                    <a:pt x="42" y="1"/>
                    <a:pt x="12" y="19"/>
                    <a:pt x="12" y="55"/>
                  </a:cubicBezTo>
                  <a:cubicBezTo>
                    <a:pt x="12" y="186"/>
                    <a:pt x="0" y="340"/>
                    <a:pt x="60" y="459"/>
                  </a:cubicBezTo>
                  <a:cubicBezTo>
                    <a:pt x="66" y="471"/>
                    <a:pt x="81" y="477"/>
                    <a:pt x="95" y="477"/>
                  </a:cubicBezTo>
                  <a:cubicBezTo>
                    <a:pt x="110" y="477"/>
                    <a:pt x="125" y="471"/>
                    <a:pt x="131" y="459"/>
                  </a:cubicBezTo>
                  <a:cubicBezTo>
                    <a:pt x="191" y="340"/>
                    <a:pt x="131" y="186"/>
                    <a:pt x="131" y="55"/>
                  </a:cubicBezTo>
                  <a:cubicBezTo>
                    <a:pt x="131" y="19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11276;p44">
              <a:extLst>
                <a:ext uri="{FF2B5EF4-FFF2-40B4-BE49-F238E27FC236}">
                  <a16:creationId xmlns:a16="http://schemas.microsoft.com/office/drawing/2014/main" id="{1CD6CBEB-4658-F31A-110C-A8D38C6DDA45}"/>
                </a:ext>
              </a:extLst>
            </p:cNvPr>
            <p:cNvSpPr/>
            <p:nvPr/>
          </p:nvSpPr>
          <p:spPr>
            <a:xfrm>
              <a:off x="4155275" y="2151450"/>
              <a:ext cx="5975" cy="16225"/>
            </a:xfrm>
            <a:custGeom>
              <a:avLst/>
              <a:gdLst/>
              <a:ahLst/>
              <a:cxnLst/>
              <a:rect l="l" t="t" r="r" b="b"/>
              <a:pathLst>
                <a:path w="239" h="649" extrusionOk="0">
                  <a:moveTo>
                    <a:pt x="88" y="1"/>
                  </a:moveTo>
                  <a:cubicBezTo>
                    <a:pt x="54" y="1"/>
                    <a:pt x="23" y="26"/>
                    <a:pt x="36" y="65"/>
                  </a:cubicBezTo>
                  <a:cubicBezTo>
                    <a:pt x="48" y="244"/>
                    <a:pt x="0" y="446"/>
                    <a:pt x="60" y="613"/>
                  </a:cubicBezTo>
                  <a:cubicBezTo>
                    <a:pt x="66" y="637"/>
                    <a:pt x="90" y="649"/>
                    <a:pt x="113" y="649"/>
                  </a:cubicBezTo>
                  <a:cubicBezTo>
                    <a:pt x="137" y="649"/>
                    <a:pt x="161" y="637"/>
                    <a:pt x="167" y="613"/>
                  </a:cubicBezTo>
                  <a:cubicBezTo>
                    <a:pt x="238" y="435"/>
                    <a:pt x="179" y="232"/>
                    <a:pt x="155" y="54"/>
                  </a:cubicBezTo>
                  <a:cubicBezTo>
                    <a:pt x="144" y="17"/>
                    <a:pt x="115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11277;p44">
              <a:extLst>
                <a:ext uri="{FF2B5EF4-FFF2-40B4-BE49-F238E27FC236}">
                  <a16:creationId xmlns:a16="http://schemas.microsoft.com/office/drawing/2014/main" id="{F1800D02-9DF1-2AD3-ED0C-6505D3EEF7EC}"/>
                </a:ext>
              </a:extLst>
            </p:cNvPr>
            <p:cNvSpPr/>
            <p:nvPr/>
          </p:nvSpPr>
          <p:spPr>
            <a:xfrm>
              <a:off x="4163225" y="2146275"/>
              <a:ext cx="7550" cy="17650"/>
            </a:xfrm>
            <a:custGeom>
              <a:avLst/>
              <a:gdLst/>
              <a:ahLst/>
              <a:cxnLst/>
              <a:rect l="l" t="t" r="r" b="b"/>
              <a:pathLst>
                <a:path w="302" h="706" extrusionOk="0">
                  <a:moveTo>
                    <a:pt x="104" y="0"/>
                  </a:moveTo>
                  <a:cubicBezTo>
                    <a:pt x="55" y="0"/>
                    <a:pt x="1" y="39"/>
                    <a:pt x="16" y="106"/>
                  </a:cubicBezTo>
                  <a:cubicBezTo>
                    <a:pt x="39" y="225"/>
                    <a:pt x="51" y="344"/>
                    <a:pt x="51" y="463"/>
                  </a:cubicBezTo>
                  <a:cubicBezTo>
                    <a:pt x="51" y="558"/>
                    <a:pt x="63" y="642"/>
                    <a:pt x="147" y="701"/>
                  </a:cubicBezTo>
                  <a:cubicBezTo>
                    <a:pt x="154" y="705"/>
                    <a:pt x="162" y="706"/>
                    <a:pt x="170" y="706"/>
                  </a:cubicBezTo>
                  <a:cubicBezTo>
                    <a:pt x="189" y="706"/>
                    <a:pt x="210" y="698"/>
                    <a:pt x="218" y="689"/>
                  </a:cubicBezTo>
                  <a:cubicBezTo>
                    <a:pt x="301" y="630"/>
                    <a:pt x="278" y="511"/>
                    <a:pt x="266" y="403"/>
                  </a:cubicBezTo>
                  <a:cubicBezTo>
                    <a:pt x="242" y="284"/>
                    <a:pt x="206" y="165"/>
                    <a:pt x="170" y="46"/>
                  </a:cubicBezTo>
                  <a:cubicBezTo>
                    <a:pt x="161" y="15"/>
                    <a:pt x="13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11278;p44">
              <a:extLst>
                <a:ext uri="{FF2B5EF4-FFF2-40B4-BE49-F238E27FC236}">
                  <a16:creationId xmlns:a16="http://schemas.microsoft.com/office/drawing/2014/main" id="{198B2602-AA28-78B9-4672-93A5DC6795A8}"/>
                </a:ext>
              </a:extLst>
            </p:cNvPr>
            <p:cNvSpPr/>
            <p:nvPr/>
          </p:nvSpPr>
          <p:spPr>
            <a:xfrm>
              <a:off x="4172525" y="2144250"/>
              <a:ext cx="5975" cy="15800"/>
            </a:xfrm>
            <a:custGeom>
              <a:avLst/>
              <a:gdLst/>
              <a:ahLst/>
              <a:cxnLst/>
              <a:rect l="l" t="t" r="r" b="b"/>
              <a:pathLst>
                <a:path w="239" h="632" extrusionOk="0">
                  <a:moveTo>
                    <a:pt x="46" y="0"/>
                  </a:moveTo>
                  <a:cubicBezTo>
                    <a:pt x="35" y="0"/>
                    <a:pt x="20" y="6"/>
                    <a:pt x="13" y="20"/>
                  </a:cubicBezTo>
                  <a:cubicBezTo>
                    <a:pt x="1" y="139"/>
                    <a:pt x="1" y="234"/>
                    <a:pt x="1" y="353"/>
                  </a:cubicBezTo>
                  <a:cubicBezTo>
                    <a:pt x="1" y="437"/>
                    <a:pt x="1" y="580"/>
                    <a:pt x="84" y="615"/>
                  </a:cubicBezTo>
                  <a:cubicBezTo>
                    <a:pt x="100" y="626"/>
                    <a:pt x="114" y="632"/>
                    <a:pt x="125" y="632"/>
                  </a:cubicBezTo>
                  <a:cubicBezTo>
                    <a:pt x="139" y="632"/>
                    <a:pt x="149" y="623"/>
                    <a:pt x="156" y="603"/>
                  </a:cubicBezTo>
                  <a:cubicBezTo>
                    <a:pt x="239" y="532"/>
                    <a:pt x="168" y="413"/>
                    <a:pt x="156" y="318"/>
                  </a:cubicBezTo>
                  <a:cubicBezTo>
                    <a:pt x="132" y="199"/>
                    <a:pt x="120" y="115"/>
                    <a:pt x="60" y="8"/>
                  </a:cubicBezTo>
                  <a:cubicBezTo>
                    <a:pt x="60" y="3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11279;p44">
              <a:extLst>
                <a:ext uri="{FF2B5EF4-FFF2-40B4-BE49-F238E27FC236}">
                  <a16:creationId xmlns:a16="http://schemas.microsoft.com/office/drawing/2014/main" id="{6BE75C0F-8DD2-7BD2-4F88-8E43D277F105}"/>
                </a:ext>
              </a:extLst>
            </p:cNvPr>
            <p:cNvSpPr/>
            <p:nvPr/>
          </p:nvSpPr>
          <p:spPr>
            <a:xfrm>
              <a:off x="4180875" y="2141175"/>
              <a:ext cx="7150" cy="14600"/>
            </a:xfrm>
            <a:custGeom>
              <a:avLst/>
              <a:gdLst/>
              <a:ahLst/>
              <a:cxnLst/>
              <a:rect l="l" t="t" r="r" b="b"/>
              <a:pathLst>
                <a:path w="286" h="584" extrusionOk="0">
                  <a:moveTo>
                    <a:pt x="123" y="1"/>
                  </a:moveTo>
                  <a:cubicBezTo>
                    <a:pt x="67" y="1"/>
                    <a:pt x="10" y="53"/>
                    <a:pt x="24" y="131"/>
                  </a:cubicBezTo>
                  <a:cubicBezTo>
                    <a:pt x="36" y="262"/>
                    <a:pt x="0" y="429"/>
                    <a:pt x="84" y="548"/>
                  </a:cubicBezTo>
                  <a:cubicBezTo>
                    <a:pt x="95" y="572"/>
                    <a:pt x="116" y="584"/>
                    <a:pt x="139" y="584"/>
                  </a:cubicBezTo>
                  <a:cubicBezTo>
                    <a:pt x="161" y="584"/>
                    <a:pt x="185" y="572"/>
                    <a:pt x="203" y="548"/>
                  </a:cubicBezTo>
                  <a:cubicBezTo>
                    <a:pt x="286" y="417"/>
                    <a:pt x="238" y="226"/>
                    <a:pt x="215" y="84"/>
                  </a:cubicBezTo>
                  <a:cubicBezTo>
                    <a:pt x="200" y="25"/>
                    <a:pt x="162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11280;p44">
              <a:extLst>
                <a:ext uri="{FF2B5EF4-FFF2-40B4-BE49-F238E27FC236}">
                  <a16:creationId xmlns:a16="http://schemas.microsoft.com/office/drawing/2014/main" id="{BFF885F9-3249-5631-5110-7C2276246628}"/>
                </a:ext>
              </a:extLst>
            </p:cNvPr>
            <p:cNvSpPr/>
            <p:nvPr/>
          </p:nvSpPr>
          <p:spPr>
            <a:xfrm>
              <a:off x="4193375" y="2137300"/>
              <a:ext cx="4775" cy="14425"/>
            </a:xfrm>
            <a:custGeom>
              <a:avLst/>
              <a:gdLst/>
              <a:ahLst/>
              <a:cxnLst/>
              <a:rect l="l" t="t" r="r" b="b"/>
              <a:pathLst>
                <a:path w="191" h="577" extrusionOk="0">
                  <a:moveTo>
                    <a:pt x="64" y="0"/>
                  </a:moveTo>
                  <a:cubicBezTo>
                    <a:pt x="32" y="0"/>
                    <a:pt x="0" y="21"/>
                    <a:pt x="0" y="60"/>
                  </a:cubicBezTo>
                  <a:lnTo>
                    <a:pt x="0" y="358"/>
                  </a:lnTo>
                  <a:cubicBezTo>
                    <a:pt x="0" y="453"/>
                    <a:pt x="0" y="524"/>
                    <a:pt x="72" y="572"/>
                  </a:cubicBezTo>
                  <a:cubicBezTo>
                    <a:pt x="79" y="575"/>
                    <a:pt x="87" y="577"/>
                    <a:pt x="95" y="577"/>
                  </a:cubicBezTo>
                  <a:cubicBezTo>
                    <a:pt x="114" y="577"/>
                    <a:pt x="135" y="568"/>
                    <a:pt x="143" y="560"/>
                  </a:cubicBezTo>
                  <a:cubicBezTo>
                    <a:pt x="191" y="500"/>
                    <a:pt x="155" y="405"/>
                    <a:pt x="143" y="334"/>
                  </a:cubicBezTo>
                  <a:cubicBezTo>
                    <a:pt x="131" y="239"/>
                    <a:pt x="131" y="155"/>
                    <a:pt x="131" y="84"/>
                  </a:cubicBezTo>
                  <a:cubicBezTo>
                    <a:pt x="138" y="27"/>
                    <a:pt x="100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11281;p44">
              <a:extLst>
                <a:ext uri="{FF2B5EF4-FFF2-40B4-BE49-F238E27FC236}">
                  <a16:creationId xmlns:a16="http://schemas.microsoft.com/office/drawing/2014/main" id="{2DE2CB60-708D-E955-9859-F123D07AFDF1}"/>
                </a:ext>
              </a:extLst>
            </p:cNvPr>
            <p:cNvSpPr/>
            <p:nvPr/>
          </p:nvSpPr>
          <p:spPr>
            <a:xfrm>
              <a:off x="4203525" y="2135675"/>
              <a:ext cx="5650" cy="13175"/>
            </a:xfrm>
            <a:custGeom>
              <a:avLst/>
              <a:gdLst/>
              <a:ahLst/>
              <a:cxnLst/>
              <a:rect l="l" t="t" r="r" b="b"/>
              <a:pathLst>
                <a:path w="226" h="527" extrusionOk="0">
                  <a:moveTo>
                    <a:pt x="134" y="0"/>
                  </a:moveTo>
                  <a:cubicBezTo>
                    <a:pt x="74" y="0"/>
                    <a:pt x="1" y="51"/>
                    <a:pt x="23" y="125"/>
                  </a:cubicBezTo>
                  <a:cubicBezTo>
                    <a:pt x="47" y="244"/>
                    <a:pt x="23" y="411"/>
                    <a:pt x="106" y="518"/>
                  </a:cubicBezTo>
                  <a:cubicBezTo>
                    <a:pt x="112" y="524"/>
                    <a:pt x="124" y="527"/>
                    <a:pt x="136" y="527"/>
                  </a:cubicBezTo>
                  <a:cubicBezTo>
                    <a:pt x="148" y="527"/>
                    <a:pt x="160" y="524"/>
                    <a:pt x="166" y="518"/>
                  </a:cubicBezTo>
                  <a:cubicBezTo>
                    <a:pt x="225" y="458"/>
                    <a:pt x="225" y="399"/>
                    <a:pt x="225" y="304"/>
                  </a:cubicBezTo>
                  <a:cubicBezTo>
                    <a:pt x="225" y="232"/>
                    <a:pt x="213" y="149"/>
                    <a:pt x="201" y="65"/>
                  </a:cubicBezTo>
                  <a:cubicBezTo>
                    <a:pt x="201" y="20"/>
                    <a:pt x="170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11282;p44">
              <a:extLst>
                <a:ext uri="{FF2B5EF4-FFF2-40B4-BE49-F238E27FC236}">
                  <a16:creationId xmlns:a16="http://schemas.microsoft.com/office/drawing/2014/main" id="{0EBE00DB-DF9E-ECDB-2789-4FC7F04E7057}"/>
                </a:ext>
              </a:extLst>
            </p:cNvPr>
            <p:cNvSpPr/>
            <p:nvPr/>
          </p:nvSpPr>
          <p:spPr>
            <a:xfrm>
              <a:off x="4213725" y="2135275"/>
              <a:ext cx="5575" cy="10600"/>
            </a:xfrm>
            <a:custGeom>
              <a:avLst/>
              <a:gdLst/>
              <a:ahLst/>
              <a:cxnLst/>
              <a:rect l="l" t="t" r="r" b="b"/>
              <a:pathLst>
                <a:path w="223" h="424" extrusionOk="0">
                  <a:moveTo>
                    <a:pt x="87" y="0"/>
                  </a:moveTo>
                  <a:cubicBezTo>
                    <a:pt x="41" y="0"/>
                    <a:pt x="0" y="50"/>
                    <a:pt x="32" y="105"/>
                  </a:cubicBezTo>
                  <a:cubicBezTo>
                    <a:pt x="55" y="165"/>
                    <a:pt x="79" y="200"/>
                    <a:pt x="79" y="284"/>
                  </a:cubicBezTo>
                  <a:cubicBezTo>
                    <a:pt x="79" y="343"/>
                    <a:pt x="79" y="379"/>
                    <a:pt x="115" y="415"/>
                  </a:cubicBezTo>
                  <a:cubicBezTo>
                    <a:pt x="121" y="421"/>
                    <a:pt x="130" y="424"/>
                    <a:pt x="139" y="424"/>
                  </a:cubicBezTo>
                  <a:cubicBezTo>
                    <a:pt x="148" y="424"/>
                    <a:pt x="157" y="421"/>
                    <a:pt x="163" y="415"/>
                  </a:cubicBezTo>
                  <a:cubicBezTo>
                    <a:pt x="222" y="367"/>
                    <a:pt x="210" y="296"/>
                    <a:pt x="210" y="236"/>
                  </a:cubicBezTo>
                  <a:cubicBezTo>
                    <a:pt x="210" y="165"/>
                    <a:pt x="174" y="105"/>
                    <a:pt x="151" y="46"/>
                  </a:cubicBezTo>
                  <a:cubicBezTo>
                    <a:pt x="135" y="13"/>
                    <a:pt x="110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11283;p44">
              <a:extLst>
                <a:ext uri="{FF2B5EF4-FFF2-40B4-BE49-F238E27FC236}">
                  <a16:creationId xmlns:a16="http://schemas.microsoft.com/office/drawing/2014/main" id="{BDA5C686-A8B4-1518-8EE0-DCA1BC7089F8}"/>
                </a:ext>
              </a:extLst>
            </p:cNvPr>
            <p:cNvSpPr/>
            <p:nvPr/>
          </p:nvSpPr>
          <p:spPr>
            <a:xfrm>
              <a:off x="4222600" y="2132000"/>
              <a:ext cx="8625" cy="11425"/>
            </a:xfrm>
            <a:custGeom>
              <a:avLst/>
              <a:gdLst/>
              <a:ahLst/>
              <a:cxnLst/>
              <a:rect l="l" t="t" r="r" b="b"/>
              <a:pathLst>
                <a:path w="345" h="457" extrusionOk="0">
                  <a:moveTo>
                    <a:pt x="113" y="1"/>
                  </a:moveTo>
                  <a:cubicBezTo>
                    <a:pt x="55" y="1"/>
                    <a:pt x="1" y="46"/>
                    <a:pt x="22" y="117"/>
                  </a:cubicBezTo>
                  <a:cubicBezTo>
                    <a:pt x="46" y="212"/>
                    <a:pt x="105" y="308"/>
                    <a:pt x="153" y="415"/>
                  </a:cubicBezTo>
                  <a:cubicBezTo>
                    <a:pt x="171" y="444"/>
                    <a:pt x="197" y="457"/>
                    <a:pt x="224" y="457"/>
                  </a:cubicBezTo>
                  <a:cubicBezTo>
                    <a:pt x="283" y="457"/>
                    <a:pt x="344" y="394"/>
                    <a:pt x="320" y="320"/>
                  </a:cubicBezTo>
                  <a:cubicBezTo>
                    <a:pt x="272" y="224"/>
                    <a:pt x="224" y="153"/>
                    <a:pt x="212" y="70"/>
                  </a:cubicBezTo>
                  <a:cubicBezTo>
                    <a:pt x="193" y="21"/>
                    <a:pt x="153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11284;p44">
              <a:extLst>
                <a:ext uri="{FF2B5EF4-FFF2-40B4-BE49-F238E27FC236}">
                  <a16:creationId xmlns:a16="http://schemas.microsoft.com/office/drawing/2014/main" id="{7E880FCB-FD9C-36A4-2E70-C09CB1A879F1}"/>
                </a:ext>
              </a:extLst>
            </p:cNvPr>
            <p:cNvSpPr/>
            <p:nvPr/>
          </p:nvSpPr>
          <p:spPr>
            <a:xfrm>
              <a:off x="4232250" y="2127375"/>
              <a:ext cx="8775" cy="14125"/>
            </a:xfrm>
            <a:custGeom>
              <a:avLst/>
              <a:gdLst/>
              <a:ahLst/>
              <a:cxnLst/>
              <a:rect l="l" t="t" r="r" b="b"/>
              <a:pathLst>
                <a:path w="351" h="565" extrusionOk="0">
                  <a:moveTo>
                    <a:pt x="115" y="1"/>
                  </a:moveTo>
                  <a:cubicBezTo>
                    <a:pt x="60" y="1"/>
                    <a:pt x="1" y="51"/>
                    <a:pt x="17" y="124"/>
                  </a:cubicBezTo>
                  <a:cubicBezTo>
                    <a:pt x="65" y="243"/>
                    <a:pt x="88" y="374"/>
                    <a:pt x="124" y="493"/>
                  </a:cubicBezTo>
                  <a:cubicBezTo>
                    <a:pt x="136" y="540"/>
                    <a:pt x="160" y="564"/>
                    <a:pt x="231" y="564"/>
                  </a:cubicBezTo>
                  <a:cubicBezTo>
                    <a:pt x="255" y="564"/>
                    <a:pt x="267" y="552"/>
                    <a:pt x="303" y="540"/>
                  </a:cubicBezTo>
                  <a:cubicBezTo>
                    <a:pt x="326" y="516"/>
                    <a:pt x="350" y="457"/>
                    <a:pt x="326" y="433"/>
                  </a:cubicBezTo>
                  <a:cubicBezTo>
                    <a:pt x="291" y="302"/>
                    <a:pt x="243" y="159"/>
                    <a:pt x="184" y="40"/>
                  </a:cubicBezTo>
                  <a:cubicBezTo>
                    <a:pt x="168" y="13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11285;p44">
              <a:extLst>
                <a:ext uri="{FF2B5EF4-FFF2-40B4-BE49-F238E27FC236}">
                  <a16:creationId xmlns:a16="http://schemas.microsoft.com/office/drawing/2014/main" id="{1B362BAD-C7FF-1421-8ED2-10C9CF51E34A}"/>
                </a:ext>
              </a:extLst>
            </p:cNvPr>
            <p:cNvSpPr/>
            <p:nvPr/>
          </p:nvSpPr>
          <p:spPr>
            <a:xfrm>
              <a:off x="4240100" y="2127675"/>
              <a:ext cx="10450" cy="10850"/>
            </a:xfrm>
            <a:custGeom>
              <a:avLst/>
              <a:gdLst/>
              <a:ahLst/>
              <a:cxnLst/>
              <a:rect l="l" t="t" r="r" b="b"/>
              <a:pathLst>
                <a:path w="418" h="434" extrusionOk="0">
                  <a:moveTo>
                    <a:pt x="109" y="0"/>
                  </a:moveTo>
                  <a:cubicBezTo>
                    <a:pt x="45" y="0"/>
                    <a:pt x="0" y="87"/>
                    <a:pt x="48" y="135"/>
                  </a:cubicBezTo>
                  <a:cubicBezTo>
                    <a:pt x="132" y="207"/>
                    <a:pt x="120" y="373"/>
                    <a:pt x="251" y="433"/>
                  </a:cubicBezTo>
                  <a:cubicBezTo>
                    <a:pt x="274" y="433"/>
                    <a:pt x="298" y="433"/>
                    <a:pt x="310" y="421"/>
                  </a:cubicBezTo>
                  <a:cubicBezTo>
                    <a:pt x="417" y="290"/>
                    <a:pt x="274" y="88"/>
                    <a:pt x="155" y="16"/>
                  </a:cubicBezTo>
                  <a:cubicBezTo>
                    <a:pt x="139" y="5"/>
                    <a:pt x="123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11286;p44">
              <a:extLst>
                <a:ext uri="{FF2B5EF4-FFF2-40B4-BE49-F238E27FC236}">
                  <a16:creationId xmlns:a16="http://schemas.microsoft.com/office/drawing/2014/main" id="{974A199D-4401-C075-FF2D-2C83B571FC65}"/>
                </a:ext>
              </a:extLst>
            </p:cNvPr>
            <p:cNvSpPr/>
            <p:nvPr/>
          </p:nvSpPr>
          <p:spPr>
            <a:xfrm>
              <a:off x="4251375" y="2126550"/>
              <a:ext cx="11850" cy="13500"/>
            </a:xfrm>
            <a:custGeom>
              <a:avLst/>
              <a:gdLst/>
              <a:ahLst/>
              <a:cxnLst/>
              <a:rect l="l" t="t" r="r" b="b"/>
              <a:pathLst>
                <a:path w="474" h="540" extrusionOk="0">
                  <a:moveTo>
                    <a:pt x="139" y="1"/>
                  </a:moveTo>
                  <a:cubicBezTo>
                    <a:pt x="73" y="1"/>
                    <a:pt x="1" y="79"/>
                    <a:pt x="62" y="157"/>
                  </a:cubicBezTo>
                  <a:cubicBezTo>
                    <a:pt x="97" y="216"/>
                    <a:pt x="145" y="276"/>
                    <a:pt x="181" y="347"/>
                  </a:cubicBezTo>
                  <a:cubicBezTo>
                    <a:pt x="216" y="407"/>
                    <a:pt x="252" y="478"/>
                    <a:pt x="312" y="526"/>
                  </a:cubicBezTo>
                  <a:cubicBezTo>
                    <a:pt x="328" y="535"/>
                    <a:pt x="345" y="540"/>
                    <a:pt x="361" y="540"/>
                  </a:cubicBezTo>
                  <a:cubicBezTo>
                    <a:pt x="424" y="540"/>
                    <a:pt x="473" y="473"/>
                    <a:pt x="454" y="407"/>
                  </a:cubicBezTo>
                  <a:cubicBezTo>
                    <a:pt x="443" y="335"/>
                    <a:pt x="383" y="276"/>
                    <a:pt x="335" y="216"/>
                  </a:cubicBezTo>
                  <a:lnTo>
                    <a:pt x="204" y="37"/>
                  </a:lnTo>
                  <a:cubicBezTo>
                    <a:pt x="188" y="12"/>
                    <a:pt x="164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11287;p44">
              <a:extLst>
                <a:ext uri="{FF2B5EF4-FFF2-40B4-BE49-F238E27FC236}">
                  <a16:creationId xmlns:a16="http://schemas.microsoft.com/office/drawing/2014/main" id="{1102E14E-C6B9-674D-BD9B-5561B524674B}"/>
                </a:ext>
              </a:extLst>
            </p:cNvPr>
            <p:cNvSpPr/>
            <p:nvPr/>
          </p:nvSpPr>
          <p:spPr>
            <a:xfrm>
              <a:off x="4265775" y="2127450"/>
              <a:ext cx="7700" cy="15100"/>
            </a:xfrm>
            <a:custGeom>
              <a:avLst/>
              <a:gdLst/>
              <a:ahLst/>
              <a:cxnLst/>
              <a:rect l="l" t="t" r="r" b="b"/>
              <a:pathLst>
                <a:path w="308" h="604" extrusionOk="0">
                  <a:moveTo>
                    <a:pt x="74" y="1"/>
                  </a:moveTo>
                  <a:cubicBezTo>
                    <a:pt x="46" y="1"/>
                    <a:pt x="0" y="37"/>
                    <a:pt x="9" y="73"/>
                  </a:cubicBezTo>
                  <a:cubicBezTo>
                    <a:pt x="45" y="156"/>
                    <a:pt x="57" y="252"/>
                    <a:pt x="81" y="359"/>
                  </a:cubicBezTo>
                  <a:cubicBezTo>
                    <a:pt x="93" y="442"/>
                    <a:pt x="93" y="561"/>
                    <a:pt x="164" y="597"/>
                  </a:cubicBezTo>
                  <a:cubicBezTo>
                    <a:pt x="177" y="601"/>
                    <a:pt x="189" y="604"/>
                    <a:pt x="199" y="604"/>
                  </a:cubicBezTo>
                  <a:cubicBezTo>
                    <a:pt x="216" y="604"/>
                    <a:pt x="228" y="596"/>
                    <a:pt x="236" y="573"/>
                  </a:cubicBezTo>
                  <a:cubicBezTo>
                    <a:pt x="307" y="502"/>
                    <a:pt x="271" y="371"/>
                    <a:pt x="236" y="275"/>
                  </a:cubicBezTo>
                  <a:cubicBezTo>
                    <a:pt x="212" y="180"/>
                    <a:pt x="152" y="85"/>
                    <a:pt x="93" y="13"/>
                  </a:cubicBezTo>
                  <a:cubicBezTo>
                    <a:pt x="90" y="5"/>
                    <a:pt x="8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11288;p44">
              <a:extLst>
                <a:ext uri="{FF2B5EF4-FFF2-40B4-BE49-F238E27FC236}">
                  <a16:creationId xmlns:a16="http://schemas.microsoft.com/office/drawing/2014/main" id="{E8E0F819-01FF-1CC8-A7A4-4350D7F82443}"/>
                </a:ext>
              </a:extLst>
            </p:cNvPr>
            <p:cNvSpPr/>
            <p:nvPr/>
          </p:nvSpPr>
          <p:spPr>
            <a:xfrm>
              <a:off x="4276325" y="2132525"/>
              <a:ext cx="6950" cy="11450"/>
            </a:xfrm>
            <a:custGeom>
              <a:avLst/>
              <a:gdLst/>
              <a:ahLst/>
              <a:cxnLst/>
              <a:rect l="l" t="t" r="r" b="b"/>
              <a:pathLst>
                <a:path w="278" h="458" extrusionOk="0">
                  <a:moveTo>
                    <a:pt x="30" y="0"/>
                  </a:moveTo>
                  <a:cubicBezTo>
                    <a:pt x="15" y="0"/>
                    <a:pt x="1" y="14"/>
                    <a:pt x="16" y="37"/>
                  </a:cubicBezTo>
                  <a:cubicBezTo>
                    <a:pt x="40" y="168"/>
                    <a:pt x="52" y="358"/>
                    <a:pt x="171" y="453"/>
                  </a:cubicBezTo>
                  <a:cubicBezTo>
                    <a:pt x="180" y="456"/>
                    <a:pt x="189" y="458"/>
                    <a:pt x="199" y="458"/>
                  </a:cubicBezTo>
                  <a:cubicBezTo>
                    <a:pt x="227" y="458"/>
                    <a:pt x="254" y="444"/>
                    <a:pt x="254" y="418"/>
                  </a:cubicBezTo>
                  <a:cubicBezTo>
                    <a:pt x="278" y="275"/>
                    <a:pt x="135" y="132"/>
                    <a:pt x="52" y="13"/>
                  </a:cubicBezTo>
                  <a:cubicBezTo>
                    <a:pt x="48" y="4"/>
                    <a:pt x="39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11289;p44">
              <a:extLst>
                <a:ext uri="{FF2B5EF4-FFF2-40B4-BE49-F238E27FC236}">
                  <a16:creationId xmlns:a16="http://schemas.microsoft.com/office/drawing/2014/main" id="{210C68B7-3060-753C-9C11-818A565AFD85}"/>
                </a:ext>
              </a:extLst>
            </p:cNvPr>
            <p:cNvSpPr/>
            <p:nvPr/>
          </p:nvSpPr>
          <p:spPr>
            <a:xfrm>
              <a:off x="4285100" y="2135000"/>
              <a:ext cx="11875" cy="13525"/>
            </a:xfrm>
            <a:custGeom>
              <a:avLst/>
              <a:gdLst/>
              <a:ahLst/>
              <a:cxnLst/>
              <a:rect l="l" t="t" r="r" b="b"/>
              <a:pathLst>
                <a:path w="475" h="541" extrusionOk="0">
                  <a:moveTo>
                    <a:pt x="142" y="0"/>
                  </a:moveTo>
                  <a:cubicBezTo>
                    <a:pt x="66" y="0"/>
                    <a:pt x="1" y="100"/>
                    <a:pt x="58" y="176"/>
                  </a:cubicBezTo>
                  <a:cubicBezTo>
                    <a:pt x="106" y="211"/>
                    <a:pt x="129" y="259"/>
                    <a:pt x="153" y="319"/>
                  </a:cubicBezTo>
                  <a:cubicBezTo>
                    <a:pt x="177" y="390"/>
                    <a:pt x="165" y="473"/>
                    <a:pt x="225" y="509"/>
                  </a:cubicBezTo>
                  <a:cubicBezTo>
                    <a:pt x="250" y="528"/>
                    <a:pt x="279" y="541"/>
                    <a:pt x="304" y="541"/>
                  </a:cubicBezTo>
                  <a:cubicBezTo>
                    <a:pt x="326" y="541"/>
                    <a:pt x="345" y="531"/>
                    <a:pt x="356" y="509"/>
                  </a:cubicBezTo>
                  <a:cubicBezTo>
                    <a:pt x="475" y="378"/>
                    <a:pt x="320" y="128"/>
                    <a:pt x="201" y="21"/>
                  </a:cubicBezTo>
                  <a:cubicBezTo>
                    <a:pt x="182" y="7"/>
                    <a:pt x="162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11290;p44">
              <a:extLst>
                <a:ext uri="{FF2B5EF4-FFF2-40B4-BE49-F238E27FC236}">
                  <a16:creationId xmlns:a16="http://schemas.microsoft.com/office/drawing/2014/main" id="{9EE39DF5-2A1C-3242-6042-AE5B7F9B6A29}"/>
                </a:ext>
              </a:extLst>
            </p:cNvPr>
            <p:cNvSpPr/>
            <p:nvPr/>
          </p:nvSpPr>
          <p:spPr>
            <a:xfrm>
              <a:off x="4297350" y="2144650"/>
              <a:ext cx="5575" cy="6075"/>
            </a:xfrm>
            <a:custGeom>
              <a:avLst/>
              <a:gdLst/>
              <a:ahLst/>
              <a:cxnLst/>
              <a:rect l="l" t="t" r="r" b="b"/>
              <a:pathLst>
                <a:path w="223" h="243" extrusionOk="0">
                  <a:moveTo>
                    <a:pt x="98" y="1"/>
                  </a:moveTo>
                  <a:cubicBezTo>
                    <a:pt x="53" y="1"/>
                    <a:pt x="1" y="56"/>
                    <a:pt x="32" y="111"/>
                  </a:cubicBezTo>
                  <a:cubicBezTo>
                    <a:pt x="68" y="159"/>
                    <a:pt x="104" y="230"/>
                    <a:pt x="163" y="242"/>
                  </a:cubicBezTo>
                  <a:cubicBezTo>
                    <a:pt x="187" y="242"/>
                    <a:pt x="211" y="230"/>
                    <a:pt x="211" y="218"/>
                  </a:cubicBezTo>
                  <a:cubicBezTo>
                    <a:pt x="223" y="159"/>
                    <a:pt x="187" y="111"/>
                    <a:pt x="151" y="52"/>
                  </a:cubicBezTo>
                  <a:cubicBezTo>
                    <a:pt x="143" y="15"/>
                    <a:pt x="122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11291;p44">
              <a:extLst>
                <a:ext uri="{FF2B5EF4-FFF2-40B4-BE49-F238E27FC236}">
                  <a16:creationId xmlns:a16="http://schemas.microsoft.com/office/drawing/2014/main" id="{04B154F0-80D2-A9D8-85CA-8F3761E07CA5}"/>
                </a:ext>
              </a:extLst>
            </p:cNvPr>
            <p:cNvSpPr/>
            <p:nvPr/>
          </p:nvSpPr>
          <p:spPr>
            <a:xfrm>
              <a:off x="4162425" y="2066400"/>
              <a:ext cx="8650" cy="8675"/>
            </a:xfrm>
            <a:custGeom>
              <a:avLst/>
              <a:gdLst/>
              <a:ahLst/>
              <a:cxnLst/>
              <a:rect l="l" t="t" r="r" b="b"/>
              <a:pathLst>
                <a:path w="346" h="347" extrusionOk="0">
                  <a:moveTo>
                    <a:pt x="141" y="0"/>
                  </a:moveTo>
                  <a:cubicBezTo>
                    <a:pt x="120" y="0"/>
                    <a:pt x="98" y="5"/>
                    <a:pt x="71" y="15"/>
                  </a:cubicBezTo>
                  <a:cubicBezTo>
                    <a:pt x="24" y="27"/>
                    <a:pt x="0" y="86"/>
                    <a:pt x="24" y="134"/>
                  </a:cubicBezTo>
                  <a:cubicBezTo>
                    <a:pt x="60" y="181"/>
                    <a:pt x="83" y="205"/>
                    <a:pt x="119" y="241"/>
                  </a:cubicBezTo>
                  <a:cubicBezTo>
                    <a:pt x="167" y="277"/>
                    <a:pt x="202" y="277"/>
                    <a:pt x="238" y="324"/>
                  </a:cubicBezTo>
                  <a:cubicBezTo>
                    <a:pt x="250" y="340"/>
                    <a:pt x="265" y="346"/>
                    <a:pt x="280" y="346"/>
                  </a:cubicBezTo>
                  <a:cubicBezTo>
                    <a:pt x="313" y="346"/>
                    <a:pt x="345" y="317"/>
                    <a:pt x="345" y="277"/>
                  </a:cubicBezTo>
                  <a:cubicBezTo>
                    <a:pt x="345" y="205"/>
                    <a:pt x="345" y="134"/>
                    <a:pt x="274" y="74"/>
                  </a:cubicBezTo>
                  <a:cubicBezTo>
                    <a:pt x="231" y="31"/>
                    <a:pt x="194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11292;p44">
              <a:extLst>
                <a:ext uri="{FF2B5EF4-FFF2-40B4-BE49-F238E27FC236}">
                  <a16:creationId xmlns:a16="http://schemas.microsoft.com/office/drawing/2014/main" id="{8025A553-A851-4D9B-D4D3-3A0736167D25}"/>
                </a:ext>
              </a:extLst>
            </p:cNvPr>
            <p:cNvSpPr/>
            <p:nvPr/>
          </p:nvSpPr>
          <p:spPr>
            <a:xfrm>
              <a:off x="4173750" y="2071200"/>
              <a:ext cx="9525" cy="11650"/>
            </a:xfrm>
            <a:custGeom>
              <a:avLst/>
              <a:gdLst/>
              <a:ahLst/>
              <a:cxnLst/>
              <a:rect l="l" t="t" r="r" b="b"/>
              <a:pathLst>
                <a:path w="381" h="466" extrusionOk="0">
                  <a:moveTo>
                    <a:pt x="95" y="1"/>
                  </a:moveTo>
                  <a:cubicBezTo>
                    <a:pt x="46" y="1"/>
                    <a:pt x="0" y="47"/>
                    <a:pt x="23" y="108"/>
                  </a:cubicBezTo>
                  <a:cubicBezTo>
                    <a:pt x="47" y="180"/>
                    <a:pt x="83" y="251"/>
                    <a:pt x="95" y="311"/>
                  </a:cubicBezTo>
                  <a:cubicBezTo>
                    <a:pt x="107" y="370"/>
                    <a:pt x="142" y="430"/>
                    <a:pt x="214" y="466"/>
                  </a:cubicBezTo>
                  <a:cubicBezTo>
                    <a:pt x="226" y="466"/>
                    <a:pt x="261" y="466"/>
                    <a:pt x="273" y="442"/>
                  </a:cubicBezTo>
                  <a:cubicBezTo>
                    <a:pt x="380" y="323"/>
                    <a:pt x="226" y="144"/>
                    <a:pt x="166" y="49"/>
                  </a:cubicBezTo>
                  <a:cubicBezTo>
                    <a:pt x="149" y="15"/>
                    <a:pt x="122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11293;p44">
              <a:extLst>
                <a:ext uri="{FF2B5EF4-FFF2-40B4-BE49-F238E27FC236}">
                  <a16:creationId xmlns:a16="http://schemas.microsoft.com/office/drawing/2014/main" id="{777B7515-467A-06AE-2206-5121E9544336}"/>
                </a:ext>
              </a:extLst>
            </p:cNvPr>
            <p:cNvSpPr/>
            <p:nvPr/>
          </p:nvSpPr>
          <p:spPr>
            <a:xfrm>
              <a:off x="4184725" y="2078350"/>
              <a:ext cx="4200" cy="10575"/>
            </a:xfrm>
            <a:custGeom>
              <a:avLst/>
              <a:gdLst/>
              <a:ahLst/>
              <a:cxnLst/>
              <a:rect l="l" t="t" r="r" b="b"/>
              <a:pathLst>
                <a:path w="168" h="423" extrusionOk="0">
                  <a:moveTo>
                    <a:pt x="13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49" y="144"/>
                    <a:pt x="61" y="299"/>
                    <a:pt x="132" y="418"/>
                  </a:cubicBezTo>
                  <a:cubicBezTo>
                    <a:pt x="135" y="421"/>
                    <a:pt x="139" y="422"/>
                    <a:pt x="143" y="422"/>
                  </a:cubicBezTo>
                  <a:cubicBezTo>
                    <a:pt x="155" y="422"/>
                    <a:pt x="168" y="411"/>
                    <a:pt x="168" y="394"/>
                  </a:cubicBezTo>
                  <a:cubicBezTo>
                    <a:pt x="132" y="263"/>
                    <a:pt x="72" y="132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11294;p44">
              <a:extLst>
                <a:ext uri="{FF2B5EF4-FFF2-40B4-BE49-F238E27FC236}">
                  <a16:creationId xmlns:a16="http://schemas.microsoft.com/office/drawing/2014/main" id="{8E7330E0-3281-FB23-224F-B5AB19896E91}"/>
                </a:ext>
              </a:extLst>
            </p:cNvPr>
            <p:cNvSpPr/>
            <p:nvPr/>
          </p:nvSpPr>
          <p:spPr>
            <a:xfrm>
              <a:off x="4192425" y="2083375"/>
              <a:ext cx="10200" cy="20425"/>
            </a:xfrm>
            <a:custGeom>
              <a:avLst/>
              <a:gdLst/>
              <a:ahLst/>
              <a:cxnLst/>
              <a:rect l="l" t="t" r="r" b="b"/>
              <a:pathLst>
                <a:path w="408" h="817" extrusionOk="0">
                  <a:moveTo>
                    <a:pt x="99" y="0"/>
                  </a:moveTo>
                  <a:cubicBezTo>
                    <a:pt x="50" y="0"/>
                    <a:pt x="1" y="41"/>
                    <a:pt x="14" y="110"/>
                  </a:cubicBezTo>
                  <a:cubicBezTo>
                    <a:pt x="62" y="240"/>
                    <a:pt x="74" y="371"/>
                    <a:pt x="110" y="526"/>
                  </a:cubicBezTo>
                  <a:cubicBezTo>
                    <a:pt x="134" y="633"/>
                    <a:pt x="181" y="764"/>
                    <a:pt x="288" y="812"/>
                  </a:cubicBezTo>
                  <a:cubicBezTo>
                    <a:pt x="294" y="815"/>
                    <a:pt x="302" y="816"/>
                    <a:pt x="310" y="816"/>
                  </a:cubicBezTo>
                  <a:cubicBezTo>
                    <a:pt x="334" y="816"/>
                    <a:pt x="363" y="803"/>
                    <a:pt x="372" y="776"/>
                  </a:cubicBezTo>
                  <a:cubicBezTo>
                    <a:pt x="407" y="657"/>
                    <a:pt x="348" y="550"/>
                    <a:pt x="312" y="455"/>
                  </a:cubicBezTo>
                  <a:cubicBezTo>
                    <a:pt x="264" y="336"/>
                    <a:pt x="241" y="193"/>
                    <a:pt x="181" y="74"/>
                  </a:cubicBezTo>
                  <a:cubicBezTo>
                    <a:pt x="171" y="23"/>
                    <a:pt x="135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11295;p44">
              <a:extLst>
                <a:ext uri="{FF2B5EF4-FFF2-40B4-BE49-F238E27FC236}">
                  <a16:creationId xmlns:a16="http://schemas.microsoft.com/office/drawing/2014/main" id="{AB89B9DF-BE3E-6A11-DA7C-2DC2AE97D9C8}"/>
                </a:ext>
              </a:extLst>
            </p:cNvPr>
            <p:cNvSpPr/>
            <p:nvPr/>
          </p:nvSpPr>
          <p:spPr>
            <a:xfrm>
              <a:off x="4208375" y="2092500"/>
              <a:ext cx="7950" cy="20425"/>
            </a:xfrm>
            <a:custGeom>
              <a:avLst/>
              <a:gdLst/>
              <a:ahLst/>
              <a:cxnLst/>
              <a:rect l="l" t="t" r="r" b="b"/>
              <a:pathLst>
                <a:path w="318" h="817" extrusionOk="0">
                  <a:moveTo>
                    <a:pt x="67" y="1"/>
                  </a:moveTo>
                  <a:cubicBezTo>
                    <a:pt x="32" y="1"/>
                    <a:pt x="0" y="32"/>
                    <a:pt x="7" y="90"/>
                  </a:cubicBezTo>
                  <a:cubicBezTo>
                    <a:pt x="31" y="221"/>
                    <a:pt x="43" y="364"/>
                    <a:pt x="79" y="507"/>
                  </a:cubicBezTo>
                  <a:cubicBezTo>
                    <a:pt x="91" y="602"/>
                    <a:pt x="115" y="721"/>
                    <a:pt x="198" y="804"/>
                  </a:cubicBezTo>
                  <a:cubicBezTo>
                    <a:pt x="206" y="812"/>
                    <a:pt x="216" y="816"/>
                    <a:pt x="228" y="816"/>
                  </a:cubicBezTo>
                  <a:cubicBezTo>
                    <a:pt x="250" y="816"/>
                    <a:pt x="273" y="800"/>
                    <a:pt x="281" y="768"/>
                  </a:cubicBezTo>
                  <a:cubicBezTo>
                    <a:pt x="317" y="649"/>
                    <a:pt x="281" y="542"/>
                    <a:pt x="246" y="447"/>
                  </a:cubicBezTo>
                  <a:cubicBezTo>
                    <a:pt x="198" y="304"/>
                    <a:pt x="162" y="173"/>
                    <a:pt x="127" y="42"/>
                  </a:cubicBezTo>
                  <a:cubicBezTo>
                    <a:pt x="112" y="14"/>
                    <a:pt x="89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11296;p44">
              <a:extLst>
                <a:ext uri="{FF2B5EF4-FFF2-40B4-BE49-F238E27FC236}">
                  <a16:creationId xmlns:a16="http://schemas.microsoft.com/office/drawing/2014/main" id="{2952F976-C6C4-FFEB-2688-36E5539DFCB6}"/>
                </a:ext>
              </a:extLst>
            </p:cNvPr>
            <p:cNvSpPr/>
            <p:nvPr/>
          </p:nvSpPr>
          <p:spPr>
            <a:xfrm>
              <a:off x="4216575" y="2105300"/>
              <a:ext cx="7775" cy="19950"/>
            </a:xfrm>
            <a:custGeom>
              <a:avLst/>
              <a:gdLst/>
              <a:ahLst/>
              <a:cxnLst/>
              <a:rect l="l" t="t" r="r" b="b"/>
              <a:pathLst>
                <a:path w="311" h="798" extrusionOk="0">
                  <a:moveTo>
                    <a:pt x="84" y="0"/>
                  </a:moveTo>
                  <a:cubicBezTo>
                    <a:pt x="69" y="0"/>
                    <a:pt x="55" y="6"/>
                    <a:pt x="49" y="18"/>
                  </a:cubicBezTo>
                  <a:cubicBezTo>
                    <a:pt x="1" y="137"/>
                    <a:pt x="1" y="256"/>
                    <a:pt x="13" y="376"/>
                  </a:cubicBezTo>
                  <a:cubicBezTo>
                    <a:pt x="13" y="495"/>
                    <a:pt x="13" y="626"/>
                    <a:pt x="84" y="733"/>
                  </a:cubicBezTo>
                  <a:cubicBezTo>
                    <a:pt x="98" y="778"/>
                    <a:pt x="134" y="798"/>
                    <a:pt x="174" y="798"/>
                  </a:cubicBezTo>
                  <a:cubicBezTo>
                    <a:pt x="238" y="798"/>
                    <a:pt x="311" y="747"/>
                    <a:pt x="311" y="673"/>
                  </a:cubicBezTo>
                  <a:cubicBezTo>
                    <a:pt x="311" y="554"/>
                    <a:pt x="251" y="447"/>
                    <a:pt x="227" y="352"/>
                  </a:cubicBezTo>
                  <a:cubicBezTo>
                    <a:pt x="191" y="245"/>
                    <a:pt x="168" y="125"/>
                    <a:pt x="120" y="18"/>
                  </a:cubicBezTo>
                  <a:cubicBezTo>
                    <a:pt x="114" y="6"/>
                    <a:pt x="99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11297;p44">
              <a:extLst>
                <a:ext uri="{FF2B5EF4-FFF2-40B4-BE49-F238E27FC236}">
                  <a16:creationId xmlns:a16="http://schemas.microsoft.com/office/drawing/2014/main" id="{EEC6BB5A-4F3F-E9B3-A02D-843D4B66D64A}"/>
                </a:ext>
              </a:extLst>
            </p:cNvPr>
            <p:cNvSpPr/>
            <p:nvPr/>
          </p:nvSpPr>
          <p:spPr>
            <a:xfrm>
              <a:off x="4222050" y="2117175"/>
              <a:ext cx="4975" cy="8150"/>
            </a:xfrm>
            <a:custGeom>
              <a:avLst/>
              <a:gdLst/>
              <a:ahLst/>
              <a:cxnLst/>
              <a:rect l="l" t="t" r="r" b="b"/>
              <a:pathLst>
                <a:path w="199" h="326" extrusionOk="0">
                  <a:moveTo>
                    <a:pt x="49" y="0"/>
                  </a:moveTo>
                  <a:cubicBezTo>
                    <a:pt x="26" y="0"/>
                    <a:pt x="1" y="25"/>
                    <a:pt x="8" y="55"/>
                  </a:cubicBezTo>
                  <a:cubicBezTo>
                    <a:pt x="20" y="127"/>
                    <a:pt x="44" y="258"/>
                    <a:pt x="92" y="317"/>
                  </a:cubicBezTo>
                  <a:cubicBezTo>
                    <a:pt x="106" y="322"/>
                    <a:pt x="121" y="325"/>
                    <a:pt x="134" y="325"/>
                  </a:cubicBezTo>
                  <a:cubicBezTo>
                    <a:pt x="153" y="325"/>
                    <a:pt x="168" y="319"/>
                    <a:pt x="175" y="305"/>
                  </a:cubicBezTo>
                  <a:cubicBezTo>
                    <a:pt x="199" y="210"/>
                    <a:pt x="115" y="115"/>
                    <a:pt x="80" y="31"/>
                  </a:cubicBezTo>
                  <a:cubicBezTo>
                    <a:pt x="75" y="9"/>
                    <a:pt x="62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11298;p44">
              <a:extLst>
                <a:ext uri="{FF2B5EF4-FFF2-40B4-BE49-F238E27FC236}">
                  <a16:creationId xmlns:a16="http://schemas.microsoft.com/office/drawing/2014/main" id="{8F5640B8-8317-B7FB-BD6F-DB12A90D7EBA}"/>
                </a:ext>
              </a:extLst>
            </p:cNvPr>
            <p:cNvSpPr/>
            <p:nvPr/>
          </p:nvSpPr>
          <p:spPr>
            <a:xfrm>
              <a:off x="4232175" y="2095100"/>
              <a:ext cx="8250" cy="11600"/>
            </a:xfrm>
            <a:custGeom>
              <a:avLst/>
              <a:gdLst/>
              <a:ahLst/>
              <a:cxnLst/>
              <a:rect l="l" t="t" r="r" b="b"/>
              <a:pathLst>
                <a:path w="330" h="464" extrusionOk="0">
                  <a:moveTo>
                    <a:pt x="104" y="0"/>
                  </a:moveTo>
                  <a:cubicBezTo>
                    <a:pt x="53" y="0"/>
                    <a:pt x="1" y="46"/>
                    <a:pt x="8" y="117"/>
                  </a:cubicBezTo>
                  <a:cubicBezTo>
                    <a:pt x="20" y="188"/>
                    <a:pt x="20" y="283"/>
                    <a:pt x="32" y="355"/>
                  </a:cubicBezTo>
                  <a:cubicBezTo>
                    <a:pt x="54" y="409"/>
                    <a:pt x="85" y="464"/>
                    <a:pt x="154" y="464"/>
                  </a:cubicBezTo>
                  <a:cubicBezTo>
                    <a:pt x="161" y="464"/>
                    <a:pt x="167" y="463"/>
                    <a:pt x="175" y="462"/>
                  </a:cubicBezTo>
                  <a:cubicBezTo>
                    <a:pt x="329" y="426"/>
                    <a:pt x="210" y="164"/>
                    <a:pt x="187" y="69"/>
                  </a:cubicBezTo>
                  <a:cubicBezTo>
                    <a:pt x="172" y="21"/>
                    <a:pt x="138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11299;p44">
              <a:extLst>
                <a:ext uri="{FF2B5EF4-FFF2-40B4-BE49-F238E27FC236}">
                  <a16:creationId xmlns:a16="http://schemas.microsoft.com/office/drawing/2014/main" id="{51C2A4C9-6CF0-08AD-9FAD-6FE6300BEAF8}"/>
                </a:ext>
              </a:extLst>
            </p:cNvPr>
            <p:cNvSpPr/>
            <p:nvPr/>
          </p:nvSpPr>
          <p:spPr>
            <a:xfrm>
              <a:off x="4237200" y="2093000"/>
              <a:ext cx="7600" cy="10175"/>
            </a:xfrm>
            <a:custGeom>
              <a:avLst/>
              <a:gdLst/>
              <a:ahLst/>
              <a:cxnLst/>
              <a:rect l="l" t="t" r="r" b="b"/>
              <a:pathLst>
                <a:path w="304" h="407" extrusionOk="0">
                  <a:moveTo>
                    <a:pt x="121" y="0"/>
                  </a:moveTo>
                  <a:cubicBezTo>
                    <a:pt x="55" y="0"/>
                    <a:pt x="1" y="88"/>
                    <a:pt x="57" y="153"/>
                  </a:cubicBezTo>
                  <a:cubicBezTo>
                    <a:pt x="93" y="201"/>
                    <a:pt x="93" y="260"/>
                    <a:pt x="93" y="308"/>
                  </a:cubicBezTo>
                  <a:cubicBezTo>
                    <a:pt x="93" y="374"/>
                    <a:pt x="143" y="407"/>
                    <a:pt x="195" y="407"/>
                  </a:cubicBezTo>
                  <a:cubicBezTo>
                    <a:pt x="204" y="407"/>
                    <a:pt x="214" y="406"/>
                    <a:pt x="224" y="403"/>
                  </a:cubicBezTo>
                  <a:lnTo>
                    <a:pt x="224" y="403"/>
                  </a:lnTo>
                  <a:cubicBezTo>
                    <a:pt x="248" y="398"/>
                    <a:pt x="267" y="385"/>
                    <a:pt x="279" y="368"/>
                  </a:cubicBezTo>
                  <a:lnTo>
                    <a:pt x="279" y="368"/>
                  </a:lnTo>
                  <a:cubicBezTo>
                    <a:pt x="296" y="345"/>
                    <a:pt x="304" y="313"/>
                    <a:pt x="295" y="272"/>
                  </a:cubicBezTo>
                  <a:cubicBezTo>
                    <a:pt x="283" y="189"/>
                    <a:pt x="248" y="82"/>
                    <a:pt x="176" y="22"/>
                  </a:cubicBezTo>
                  <a:cubicBezTo>
                    <a:pt x="158" y="7"/>
                    <a:pt x="139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11300;p44">
              <a:extLst>
                <a:ext uri="{FF2B5EF4-FFF2-40B4-BE49-F238E27FC236}">
                  <a16:creationId xmlns:a16="http://schemas.microsoft.com/office/drawing/2014/main" id="{311D1B81-95FE-F7C2-E000-EFFF22390024}"/>
                </a:ext>
              </a:extLst>
            </p:cNvPr>
            <p:cNvSpPr/>
            <p:nvPr/>
          </p:nvSpPr>
          <p:spPr>
            <a:xfrm>
              <a:off x="4245750" y="2087000"/>
              <a:ext cx="5100" cy="12350"/>
            </a:xfrm>
            <a:custGeom>
              <a:avLst/>
              <a:gdLst/>
              <a:ahLst/>
              <a:cxnLst/>
              <a:rect l="l" t="t" r="r" b="b"/>
              <a:pathLst>
                <a:path w="204" h="494" extrusionOk="0">
                  <a:moveTo>
                    <a:pt x="38" y="0"/>
                  </a:moveTo>
                  <a:cubicBezTo>
                    <a:pt x="19" y="0"/>
                    <a:pt x="1" y="12"/>
                    <a:pt x="1" y="36"/>
                  </a:cubicBezTo>
                  <a:cubicBezTo>
                    <a:pt x="1" y="131"/>
                    <a:pt x="13" y="215"/>
                    <a:pt x="13" y="310"/>
                  </a:cubicBezTo>
                  <a:cubicBezTo>
                    <a:pt x="13" y="381"/>
                    <a:pt x="25" y="453"/>
                    <a:pt x="84" y="488"/>
                  </a:cubicBezTo>
                  <a:cubicBezTo>
                    <a:pt x="94" y="492"/>
                    <a:pt x="102" y="493"/>
                    <a:pt x="110" y="493"/>
                  </a:cubicBezTo>
                  <a:cubicBezTo>
                    <a:pt x="132" y="493"/>
                    <a:pt x="147" y="482"/>
                    <a:pt x="156" y="465"/>
                  </a:cubicBezTo>
                  <a:cubicBezTo>
                    <a:pt x="203" y="405"/>
                    <a:pt x="179" y="334"/>
                    <a:pt x="156" y="274"/>
                  </a:cubicBezTo>
                  <a:cubicBezTo>
                    <a:pt x="132" y="203"/>
                    <a:pt x="96" y="107"/>
                    <a:pt x="84" y="36"/>
                  </a:cubicBezTo>
                  <a:cubicBezTo>
                    <a:pt x="78" y="12"/>
                    <a:pt x="57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11301;p44">
              <a:extLst>
                <a:ext uri="{FF2B5EF4-FFF2-40B4-BE49-F238E27FC236}">
                  <a16:creationId xmlns:a16="http://schemas.microsoft.com/office/drawing/2014/main" id="{F46E4A4F-361E-0CED-FEE3-7FE39BD825DE}"/>
                </a:ext>
              </a:extLst>
            </p:cNvPr>
            <p:cNvSpPr/>
            <p:nvPr/>
          </p:nvSpPr>
          <p:spPr>
            <a:xfrm>
              <a:off x="4252100" y="2081825"/>
              <a:ext cx="8750" cy="16550"/>
            </a:xfrm>
            <a:custGeom>
              <a:avLst/>
              <a:gdLst/>
              <a:ahLst/>
              <a:cxnLst/>
              <a:rect l="l" t="t" r="r" b="b"/>
              <a:pathLst>
                <a:path w="350" h="662" extrusionOk="0">
                  <a:moveTo>
                    <a:pt x="121" y="1"/>
                  </a:moveTo>
                  <a:cubicBezTo>
                    <a:pt x="64" y="1"/>
                    <a:pt x="1" y="48"/>
                    <a:pt x="33" y="112"/>
                  </a:cubicBezTo>
                  <a:cubicBezTo>
                    <a:pt x="92" y="255"/>
                    <a:pt x="68" y="433"/>
                    <a:pt x="128" y="588"/>
                  </a:cubicBezTo>
                  <a:cubicBezTo>
                    <a:pt x="146" y="640"/>
                    <a:pt x="185" y="662"/>
                    <a:pt x="225" y="662"/>
                  </a:cubicBezTo>
                  <a:cubicBezTo>
                    <a:pt x="286" y="662"/>
                    <a:pt x="349" y="608"/>
                    <a:pt x="342" y="529"/>
                  </a:cubicBezTo>
                  <a:cubicBezTo>
                    <a:pt x="306" y="362"/>
                    <a:pt x="271" y="183"/>
                    <a:pt x="187" y="41"/>
                  </a:cubicBezTo>
                  <a:cubicBezTo>
                    <a:pt x="175" y="13"/>
                    <a:pt x="149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11302;p44">
              <a:extLst>
                <a:ext uri="{FF2B5EF4-FFF2-40B4-BE49-F238E27FC236}">
                  <a16:creationId xmlns:a16="http://schemas.microsoft.com/office/drawing/2014/main" id="{E1CA70DE-2A02-E987-77EB-9BEE843FD065}"/>
                </a:ext>
              </a:extLst>
            </p:cNvPr>
            <p:cNvSpPr/>
            <p:nvPr/>
          </p:nvSpPr>
          <p:spPr>
            <a:xfrm>
              <a:off x="4261050" y="2080425"/>
              <a:ext cx="8675" cy="11625"/>
            </a:xfrm>
            <a:custGeom>
              <a:avLst/>
              <a:gdLst/>
              <a:ahLst/>
              <a:cxnLst/>
              <a:rect l="l" t="t" r="r" b="b"/>
              <a:pathLst>
                <a:path w="347" h="465" extrusionOk="0">
                  <a:moveTo>
                    <a:pt x="106" y="0"/>
                  </a:moveTo>
                  <a:cubicBezTo>
                    <a:pt x="55" y="0"/>
                    <a:pt x="1" y="44"/>
                    <a:pt x="8" y="108"/>
                  </a:cubicBezTo>
                  <a:cubicBezTo>
                    <a:pt x="20" y="216"/>
                    <a:pt x="67" y="347"/>
                    <a:pt x="151" y="430"/>
                  </a:cubicBezTo>
                  <a:cubicBezTo>
                    <a:pt x="168" y="454"/>
                    <a:pt x="192" y="464"/>
                    <a:pt x="217" y="464"/>
                  </a:cubicBezTo>
                  <a:cubicBezTo>
                    <a:pt x="279" y="464"/>
                    <a:pt x="346" y="402"/>
                    <a:pt x="329" y="335"/>
                  </a:cubicBezTo>
                  <a:cubicBezTo>
                    <a:pt x="282" y="239"/>
                    <a:pt x="222" y="156"/>
                    <a:pt x="186" y="61"/>
                  </a:cubicBezTo>
                  <a:cubicBezTo>
                    <a:pt x="172" y="19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11303;p44">
              <a:extLst>
                <a:ext uri="{FF2B5EF4-FFF2-40B4-BE49-F238E27FC236}">
                  <a16:creationId xmlns:a16="http://schemas.microsoft.com/office/drawing/2014/main" id="{F3F454A9-1653-027C-3802-E7A0C9EC05F9}"/>
                </a:ext>
              </a:extLst>
            </p:cNvPr>
            <p:cNvSpPr/>
            <p:nvPr/>
          </p:nvSpPr>
          <p:spPr>
            <a:xfrm>
              <a:off x="4270000" y="2080225"/>
              <a:ext cx="9825" cy="8150"/>
            </a:xfrm>
            <a:custGeom>
              <a:avLst/>
              <a:gdLst/>
              <a:ahLst/>
              <a:cxnLst/>
              <a:rect l="l" t="t" r="r" b="b"/>
              <a:pathLst>
                <a:path w="393" h="326" extrusionOk="0">
                  <a:moveTo>
                    <a:pt x="136" y="0"/>
                  </a:moveTo>
                  <a:cubicBezTo>
                    <a:pt x="65" y="0"/>
                    <a:pt x="1" y="73"/>
                    <a:pt x="43" y="140"/>
                  </a:cubicBezTo>
                  <a:cubicBezTo>
                    <a:pt x="90" y="224"/>
                    <a:pt x="162" y="295"/>
                    <a:pt x="245" y="319"/>
                  </a:cubicBezTo>
                  <a:cubicBezTo>
                    <a:pt x="257" y="323"/>
                    <a:pt x="269" y="325"/>
                    <a:pt x="279" y="325"/>
                  </a:cubicBezTo>
                  <a:cubicBezTo>
                    <a:pt x="354" y="325"/>
                    <a:pt x="392" y="228"/>
                    <a:pt x="340" y="176"/>
                  </a:cubicBezTo>
                  <a:cubicBezTo>
                    <a:pt x="293" y="128"/>
                    <a:pt x="245" y="105"/>
                    <a:pt x="221" y="45"/>
                  </a:cubicBezTo>
                  <a:cubicBezTo>
                    <a:pt x="197" y="13"/>
                    <a:pt x="166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11304;p44">
              <a:extLst>
                <a:ext uri="{FF2B5EF4-FFF2-40B4-BE49-F238E27FC236}">
                  <a16:creationId xmlns:a16="http://schemas.microsoft.com/office/drawing/2014/main" id="{9CB3735E-919B-5DD7-37C9-F5C2592CC393}"/>
                </a:ext>
              </a:extLst>
            </p:cNvPr>
            <p:cNvSpPr/>
            <p:nvPr/>
          </p:nvSpPr>
          <p:spPr>
            <a:xfrm>
              <a:off x="4281975" y="2083025"/>
              <a:ext cx="6375" cy="4625"/>
            </a:xfrm>
            <a:custGeom>
              <a:avLst/>
              <a:gdLst/>
              <a:ahLst/>
              <a:cxnLst/>
              <a:rect l="l" t="t" r="r" b="b"/>
              <a:pathLst>
                <a:path w="255" h="185" extrusionOk="0">
                  <a:moveTo>
                    <a:pt x="127" y="1"/>
                  </a:moveTo>
                  <a:cubicBezTo>
                    <a:pt x="0" y="1"/>
                    <a:pt x="3" y="185"/>
                    <a:pt x="136" y="185"/>
                  </a:cubicBezTo>
                  <a:cubicBezTo>
                    <a:pt x="144" y="185"/>
                    <a:pt x="151" y="184"/>
                    <a:pt x="159" y="183"/>
                  </a:cubicBezTo>
                  <a:lnTo>
                    <a:pt x="171" y="183"/>
                  </a:lnTo>
                  <a:cubicBezTo>
                    <a:pt x="254" y="171"/>
                    <a:pt x="254" y="16"/>
                    <a:pt x="171" y="4"/>
                  </a:cubicBezTo>
                  <a:lnTo>
                    <a:pt x="159" y="4"/>
                  </a:lnTo>
                  <a:cubicBezTo>
                    <a:pt x="147" y="2"/>
                    <a:pt x="137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11305;p44">
              <a:extLst>
                <a:ext uri="{FF2B5EF4-FFF2-40B4-BE49-F238E27FC236}">
                  <a16:creationId xmlns:a16="http://schemas.microsoft.com/office/drawing/2014/main" id="{4978E216-CA68-9D43-A41B-A9C257AEAA7C}"/>
                </a:ext>
              </a:extLst>
            </p:cNvPr>
            <p:cNvSpPr/>
            <p:nvPr/>
          </p:nvSpPr>
          <p:spPr>
            <a:xfrm>
              <a:off x="4224625" y="2142275"/>
              <a:ext cx="7475" cy="19425"/>
            </a:xfrm>
            <a:custGeom>
              <a:avLst/>
              <a:gdLst/>
              <a:ahLst/>
              <a:cxnLst/>
              <a:rect l="l" t="t" r="r" b="b"/>
              <a:pathLst>
                <a:path w="299" h="777" extrusionOk="0">
                  <a:moveTo>
                    <a:pt x="29" y="1"/>
                  </a:moveTo>
                  <a:cubicBezTo>
                    <a:pt x="13" y="1"/>
                    <a:pt x="0" y="18"/>
                    <a:pt x="0" y="40"/>
                  </a:cubicBezTo>
                  <a:cubicBezTo>
                    <a:pt x="36" y="159"/>
                    <a:pt x="72" y="301"/>
                    <a:pt x="96" y="421"/>
                  </a:cubicBezTo>
                  <a:cubicBezTo>
                    <a:pt x="131" y="516"/>
                    <a:pt x="119" y="671"/>
                    <a:pt x="179" y="754"/>
                  </a:cubicBezTo>
                  <a:cubicBezTo>
                    <a:pt x="186" y="767"/>
                    <a:pt x="203" y="776"/>
                    <a:pt x="219" y="776"/>
                  </a:cubicBezTo>
                  <a:cubicBezTo>
                    <a:pt x="232" y="776"/>
                    <a:pt x="245" y="770"/>
                    <a:pt x="250" y="754"/>
                  </a:cubicBezTo>
                  <a:cubicBezTo>
                    <a:pt x="298" y="659"/>
                    <a:pt x="250" y="516"/>
                    <a:pt x="215" y="421"/>
                  </a:cubicBezTo>
                  <a:cubicBezTo>
                    <a:pt x="191" y="266"/>
                    <a:pt x="131" y="147"/>
                    <a:pt x="60" y="28"/>
                  </a:cubicBezTo>
                  <a:cubicBezTo>
                    <a:pt x="50" y="9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11306;p44">
              <a:extLst>
                <a:ext uri="{FF2B5EF4-FFF2-40B4-BE49-F238E27FC236}">
                  <a16:creationId xmlns:a16="http://schemas.microsoft.com/office/drawing/2014/main" id="{9F1F13D8-F093-25F1-A217-FAB4E5A113CD}"/>
                </a:ext>
              </a:extLst>
            </p:cNvPr>
            <p:cNvSpPr/>
            <p:nvPr/>
          </p:nvSpPr>
          <p:spPr>
            <a:xfrm>
              <a:off x="4228125" y="2138575"/>
              <a:ext cx="10500" cy="28800"/>
            </a:xfrm>
            <a:custGeom>
              <a:avLst/>
              <a:gdLst/>
              <a:ahLst/>
              <a:cxnLst/>
              <a:rect l="l" t="t" r="r" b="b"/>
              <a:pathLst>
                <a:path w="420" h="1152" extrusionOk="0">
                  <a:moveTo>
                    <a:pt x="122" y="0"/>
                  </a:moveTo>
                  <a:cubicBezTo>
                    <a:pt x="65" y="0"/>
                    <a:pt x="0" y="49"/>
                    <a:pt x="15" y="116"/>
                  </a:cubicBezTo>
                  <a:cubicBezTo>
                    <a:pt x="63" y="330"/>
                    <a:pt x="75" y="533"/>
                    <a:pt x="110" y="723"/>
                  </a:cubicBezTo>
                  <a:cubicBezTo>
                    <a:pt x="122" y="878"/>
                    <a:pt x="122" y="1021"/>
                    <a:pt x="241" y="1128"/>
                  </a:cubicBezTo>
                  <a:cubicBezTo>
                    <a:pt x="258" y="1145"/>
                    <a:pt x="276" y="1151"/>
                    <a:pt x="293" y="1151"/>
                  </a:cubicBezTo>
                  <a:cubicBezTo>
                    <a:pt x="324" y="1151"/>
                    <a:pt x="353" y="1128"/>
                    <a:pt x="360" y="1104"/>
                  </a:cubicBezTo>
                  <a:cubicBezTo>
                    <a:pt x="420" y="950"/>
                    <a:pt x="349" y="771"/>
                    <a:pt x="313" y="628"/>
                  </a:cubicBezTo>
                  <a:cubicBezTo>
                    <a:pt x="277" y="426"/>
                    <a:pt x="241" y="247"/>
                    <a:pt x="194" y="57"/>
                  </a:cubicBezTo>
                  <a:cubicBezTo>
                    <a:pt x="185" y="17"/>
                    <a:pt x="155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11307;p44">
              <a:extLst>
                <a:ext uri="{FF2B5EF4-FFF2-40B4-BE49-F238E27FC236}">
                  <a16:creationId xmlns:a16="http://schemas.microsoft.com/office/drawing/2014/main" id="{F80FB739-5046-E7FF-BBEC-8589EA267E5E}"/>
                </a:ext>
              </a:extLst>
            </p:cNvPr>
            <p:cNvSpPr/>
            <p:nvPr/>
          </p:nvSpPr>
          <p:spPr>
            <a:xfrm>
              <a:off x="4233550" y="2145925"/>
              <a:ext cx="11050" cy="24975"/>
            </a:xfrm>
            <a:custGeom>
              <a:avLst/>
              <a:gdLst/>
              <a:ahLst/>
              <a:cxnLst/>
              <a:rect l="l" t="t" r="r" b="b"/>
              <a:pathLst>
                <a:path w="442" h="999" extrusionOk="0">
                  <a:moveTo>
                    <a:pt x="132" y="1"/>
                  </a:moveTo>
                  <a:cubicBezTo>
                    <a:pt x="96" y="1"/>
                    <a:pt x="72" y="13"/>
                    <a:pt x="72" y="36"/>
                  </a:cubicBezTo>
                  <a:cubicBezTo>
                    <a:pt x="13" y="286"/>
                    <a:pt x="1" y="644"/>
                    <a:pt x="84" y="882"/>
                  </a:cubicBezTo>
                  <a:cubicBezTo>
                    <a:pt x="110" y="961"/>
                    <a:pt x="177" y="998"/>
                    <a:pt x="244" y="998"/>
                  </a:cubicBezTo>
                  <a:cubicBezTo>
                    <a:pt x="329" y="998"/>
                    <a:pt x="416" y="940"/>
                    <a:pt x="429" y="834"/>
                  </a:cubicBezTo>
                  <a:cubicBezTo>
                    <a:pt x="441" y="548"/>
                    <a:pt x="346" y="179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11308;p44">
              <a:extLst>
                <a:ext uri="{FF2B5EF4-FFF2-40B4-BE49-F238E27FC236}">
                  <a16:creationId xmlns:a16="http://schemas.microsoft.com/office/drawing/2014/main" id="{85F3F491-DD5D-554C-7ABF-1FF1E6680B17}"/>
                </a:ext>
              </a:extLst>
            </p:cNvPr>
            <p:cNvSpPr/>
            <p:nvPr/>
          </p:nvSpPr>
          <p:spPr>
            <a:xfrm>
              <a:off x="4241300" y="2157750"/>
              <a:ext cx="7450" cy="15200"/>
            </a:xfrm>
            <a:custGeom>
              <a:avLst/>
              <a:gdLst/>
              <a:ahLst/>
              <a:cxnLst/>
              <a:rect l="l" t="t" r="r" b="b"/>
              <a:pathLst>
                <a:path w="298" h="608" extrusionOk="0">
                  <a:moveTo>
                    <a:pt x="50" y="1"/>
                  </a:moveTo>
                  <a:cubicBezTo>
                    <a:pt x="25" y="1"/>
                    <a:pt x="0" y="19"/>
                    <a:pt x="0" y="52"/>
                  </a:cubicBezTo>
                  <a:cubicBezTo>
                    <a:pt x="0" y="159"/>
                    <a:pt x="0" y="254"/>
                    <a:pt x="12" y="361"/>
                  </a:cubicBezTo>
                  <a:cubicBezTo>
                    <a:pt x="24" y="433"/>
                    <a:pt x="48" y="575"/>
                    <a:pt x="131" y="599"/>
                  </a:cubicBezTo>
                  <a:cubicBezTo>
                    <a:pt x="146" y="604"/>
                    <a:pt x="161" y="607"/>
                    <a:pt x="174" y="607"/>
                  </a:cubicBezTo>
                  <a:cubicBezTo>
                    <a:pt x="192" y="607"/>
                    <a:pt x="208" y="601"/>
                    <a:pt x="214" y="587"/>
                  </a:cubicBezTo>
                  <a:cubicBezTo>
                    <a:pt x="298" y="528"/>
                    <a:pt x="262" y="409"/>
                    <a:pt x="238" y="337"/>
                  </a:cubicBezTo>
                  <a:cubicBezTo>
                    <a:pt x="203" y="230"/>
                    <a:pt x="143" y="135"/>
                    <a:pt x="95" y="40"/>
                  </a:cubicBezTo>
                  <a:cubicBezTo>
                    <a:pt x="90" y="13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11309;p44">
              <a:extLst>
                <a:ext uri="{FF2B5EF4-FFF2-40B4-BE49-F238E27FC236}">
                  <a16:creationId xmlns:a16="http://schemas.microsoft.com/office/drawing/2014/main" id="{B791C55F-FDD0-8B11-9169-039FB5619AE3}"/>
                </a:ext>
              </a:extLst>
            </p:cNvPr>
            <p:cNvSpPr/>
            <p:nvPr/>
          </p:nvSpPr>
          <p:spPr>
            <a:xfrm>
              <a:off x="4248125" y="2172025"/>
              <a:ext cx="7175" cy="14500"/>
            </a:xfrm>
            <a:custGeom>
              <a:avLst/>
              <a:gdLst/>
              <a:ahLst/>
              <a:cxnLst/>
              <a:rect l="l" t="t" r="r" b="b"/>
              <a:pathLst>
                <a:path w="287" h="580" extrusionOk="0">
                  <a:moveTo>
                    <a:pt x="64" y="1"/>
                  </a:moveTo>
                  <a:cubicBezTo>
                    <a:pt x="31" y="1"/>
                    <a:pt x="1" y="36"/>
                    <a:pt x="25" y="76"/>
                  </a:cubicBezTo>
                  <a:cubicBezTo>
                    <a:pt x="96" y="243"/>
                    <a:pt x="108" y="421"/>
                    <a:pt x="227" y="564"/>
                  </a:cubicBezTo>
                  <a:cubicBezTo>
                    <a:pt x="234" y="575"/>
                    <a:pt x="243" y="579"/>
                    <a:pt x="251" y="579"/>
                  </a:cubicBezTo>
                  <a:cubicBezTo>
                    <a:pt x="269" y="579"/>
                    <a:pt x="287" y="557"/>
                    <a:pt x="287" y="540"/>
                  </a:cubicBezTo>
                  <a:cubicBezTo>
                    <a:pt x="287" y="362"/>
                    <a:pt x="203" y="183"/>
                    <a:pt x="108" y="28"/>
                  </a:cubicBezTo>
                  <a:cubicBezTo>
                    <a:pt x="97" y="9"/>
                    <a:pt x="80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11310;p44">
              <a:extLst>
                <a:ext uri="{FF2B5EF4-FFF2-40B4-BE49-F238E27FC236}">
                  <a16:creationId xmlns:a16="http://schemas.microsoft.com/office/drawing/2014/main" id="{EFD700BC-678A-361A-B004-2A6D97E7334E}"/>
                </a:ext>
              </a:extLst>
            </p:cNvPr>
            <p:cNvSpPr/>
            <p:nvPr/>
          </p:nvSpPr>
          <p:spPr>
            <a:xfrm>
              <a:off x="4253875" y="2185675"/>
              <a:ext cx="8575" cy="11025"/>
            </a:xfrm>
            <a:custGeom>
              <a:avLst/>
              <a:gdLst/>
              <a:ahLst/>
              <a:cxnLst/>
              <a:rect l="l" t="t" r="r" b="b"/>
              <a:pathLst>
                <a:path w="343" h="441" extrusionOk="0">
                  <a:moveTo>
                    <a:pt x="111" y="1"/>
                  </a:moveTo>
                  <a:cubicBezTo>
                    <a:pt x="55" y="1"/>
                    <a:pt x="0" y="45"/>
                    <a:pt x="45" y="89"/>
                  </a:cubicBezTo>
                  <a:cubicBezTo>
                    <a:pt x="92" y="149"/>
                    <a:pt x="116" y="197"/>
                    <a:pt x="152" y="256"/>
                  </a:cubicBezTo>
                  <a:cubicBezTo>
                    <a:pt x="164" y="316"/>
                    <a:pt x="176" y="375"/>
                    <a:pt x="212" y="423"/>
                  </a:cubicBezTo>
                  <a:cubicBezTo>
                    <a:pt x="217" y="435"/>
                    <a:pt x="232" y="441"/>
                    <a:pt x="247" y="441"/>
                  </a:cubicBezTo>
                  <a:cubicBezTo>
                    <a:pt x="262" y="441"/>
                    <a:pt x="277" y="435"/>
                    <a:pt x="283" y="423"/>
                  </a:cubicBezTo>
                  <a:cubicBezTo>
                    <a:pt x="343" y="292"/>
                    <a:pt x="235" y="125"/>
                    <a:pt x="164" y="18"/>
                  </a:cubicBezTo>
                  <a:cubicBezTo>
                    <a:pt x="149" y="6"/>
                    <a:pt x="130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11311;p44">
              <a:extLst>
                <a:ext uri="{FF2B5EF4-FFF2-40B4-BE49-F238E27FC236}">
                  <a16:creationId xmlns:a16="http://schemas.microsoft.com/office/drawing/2014/main" id="{D4812246-F9D8-9611-2F39-1EB23EE065A7}"/>
                </a:ext>
              </a:extLst>
            </p:cNvPr>
            <p:cNvSpPr/>
            <p:nvPr/>
          </p:nvSpPr>
          <p:spPr>
            <a:xfrm>
              <a:off x="4300000" y="2152825"/>
              <a:ext cx="5600" cy="13600"/>
            </a:xfrm>
            <a:custGeom>
              <a:avLst/>
              <a:gdLst/>
              <a:ahLst/>
              <a:cxnLst/>
              <a:rect l="l" t="t" r="r" b="b"/>
              <a:pathLst>
                <a:path w="224" h="544" extrusionOk="0">
                  <a:moveTo>
                    <a:pt x="116" y="1"/>
                  </a:moveTo>
                  <a:cubicBezTo>
                    <a:pt x="59" y="1"/>
                    <a:pt x="0" y="47"/>
                    <a:pt x="22" y="118"/>
                  </a:cubicBezTo>
                  <a:cubicBezTo>
                    <a:pt x="33" y="189"/>
                    <a:pt x="33" y="272"/>
                    <a:pt x="33" y="356"/>
                  </a:cubicBezTo>
                  <a:cubicBezTo>
                    <a:pt x="33" y="427"/>
                    <a:pt x="45" y="475"/>
                    <a:pt x="93" y="534"/>
                  </a:cubicBezTo>
                  <a:cubicBezTo>
                    <a:pt x="99" y="540"/>
                    <a:pt x="114" y="543"/>
                    <a:pt x="129" y="543"/>
                  </a:cubicBezTo>
                  <a:cubicBezTo>
                    <a:pt x="144" y="543"/>
                    <a:pt x="158" y="540"/>
                    <a:pt x="164" y="534"/>
                  </a:cubicBezTo>
                  <a:cubicBezTo>
                    <a:pt x="224" y="475"/>
                    <a:pt x="224" y="415"/>
                    <a:pt x="224" y="320"/>
                  </a:cubicBezTo>
                  <a:cubicBezTo>
                    <a:pt x="224" y="237"/>
                    <a:pt x="212" y="141"/>
                    <a:pt x="200" y="70"/>
                  </a:cubicBezTo>
                  <a:cubicBezTo>
                    <a:pt x="190" y="22"/>
                    <a:pt x="154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11312;p44">
              <a:extLst>
                <a:ext uri="{FF2B5EF4-FFF2-40B4-BE49-F238E27FC236}">
                  <a16:creationId xmlns:a16="http://schemas.microsoft.com/office/drawing/2014/main" id="{F0E84113-2EDA-AE5A-3D63-3C6688D51D5C}"/>
                </a:ext>
              </a:extLst>
            </p:cNvPr>
            <p:cNvSpPr/>
            <p:nvPr/>
          </p:nvSpPr>
          <p:spPr>
            <a:xfrm>
              <a:off x="4298150" y="2103125"/>
              <a:ext cx="5075" cy="16675"/>
            </a:xfrm>
            <a:custGeom>
              <a:avLst/>
              <a:gdLst/>
              <a:ahLst/>
              <a:cxnLst/>
              <a:rect l="l" t="t" r="r" b="b"/>
              <a:pathLst>
                <a:path w="203" h="667" extrusionOk="0">
                  <a:moveTo>
                    <a:pt x="84" y="1"/>
                  </a:moveTo>
                  <a:cubicBezTo>
                    <a:pt x="46" y="1"/>
                    <a:pt x="0" y="30"/>
                    <a:pt x="0" y="82"/>
                  </a:cubicBezTo>
                  <a:cubicBezTo>
                    <a:pt x="12" y="177"/>
                    <a:pt x="36" y="284"/>
                    <a:pt x="48" y="379"/>
                  </a:cubicBezTo>
                  <a:cubicBezTo>
                    <a:pt x="60" y="463"/>
                    <a:pt x="60" y="558"/>
                    <a:pt x="107" y="641"/>
                  </a:cubicBezTo>
                  <a:cubicBezTo>
                    <a:pt x="113" y="658"/>
                    <a:pt x="129" y="667"/>
                    <a:pt x="145" y="667"/>
                  </a:cubicBezTo>
                  <a:cubicBezTo>
                    <a:pt x="164" y="667"/>
                    <a:pt x="184" y="655"/>
                    <a:pt x="191" y="629"/>
                  </a:cubicBezTo>
                  <a:cubicBezTo>
                    <a:pt x="203" y="534"/>
                    <a:pt x="191" y="451"/>
                    <a:pt x="179" y="355"/>
                  </a:cubicBezTo>
                  <a:cubicBezTo>
                    <a:pt x="167" y="260"/>
                    <a:pt x="155" y="141"/>
                    <a:pt x="131" y="34"/>
                  </a:cubicBezTo>
                  <a:cubicBezTo>
                    <a:pt x="127" y="11"/>
                    <a:pt x="107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11313;p44">
              <a:extLst>
                <a:ext uri="{FF2B5EF4-FFF2-40B4-BE49-F238E27FC236}">
                  <a16:creationId xmlns:a16="http://schemas.microsoft.com/office/drawing/2014/main" id="{D786974A-0B42-87E2-D20D-17F7D856804C}"/>
                </a:ext>
              </a:extLst>
            </p:cNvPr>
            <p:cNvSpPr/>
            <p:nvPr/>
          </p:nvSpPr>
          <p:spPr>
            <a:xfrm>
              <a:off x="4301425" y="2122400"/>
              <a:ext cx="9550" cy="10025"/>
            </a:xfrm>
            <a:custGeom>
              <a:avLst/>
              <a:gdLst/>
              <a:ahLst/>
              <a:cxnLst/>
              <a:rect l="l" t="t" r="r" b="b"/>
              <a:pathLst>
                <a:path w="382" h="401" extrusionOk="0">
                  <a:moveTo>
                    <a:pt x="181" y="1"/>
                  </a:moveTo>
                  <a:cubicBezTo>
                    <a:pt x="150" y="1"/>
                    <a:pt x="120" y="9"/>
                    <a:pt x="95" y="25"/>
                  </a:cubicBezTo>
                  <a:cubicBezTo>
                    <a:pt x="24" y="61"/>
                    <a:pt x="0" y="156"/>
                    <a:pt x="48" y="227"/>
                  </a:cubicBezTo>
                  <a:cubicBezTo>
                    <a:pt x="79" y="290"/>
                    <a:pt x="139" y="400"/>
                    <a:pt x="226" y="400"/>
                  </a:cubicBezTo>
                  <a:cubicBezTo>
                    <a:pt x="238" y="400"/>
                    <a:pt x="250" y="398"/>
                    <a:pt x="262" y="394"/>
                  </a:cubicBezTo>
                  <a:cubicBezTo>
                    <a:pt x="298" y="382"/>
                    <a:pt x="322" y="334"/>
                    <a:pt x="334" y="299"/>
                  </a:cubicBezTo>
                  <a:cubicBezTo>
                    <a:pt x="381" y="227"/>
                    <a:pt x="346" y="156"/>
                    <a:pt x="322" y="84"/>
                  </a:cubicBezTo>
                  <a:cubicBezTo>
                    <a:pt x="298" y="30"/>
                    <a:pt x="23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11314;p44">
              <a:extLst>
                <a:ext uri="{FF2B5EF4-FFF2-40B4-BE49-F238E27FC236}">
                  <a16:creationId xmlns:a16="http://schemas.microsoft.com/office/drawing/2014/main" id="{979C027A-D4E1-6D8E-BD44-3EFAB0DE6705}"/>
                </a:ext>
              </a:extLst>
            </p:cNvPr>
            <p:cNvSpPr/>
            <p:nvPr/>
          </p:nvSpPr>
          <p:spPr>
            <a:xfrm>
              <a:off x="4323775" y="2149275"/>
              <a:ext cx="3850" cy="6150"/>
            </a:xfrm>
            <a:custGeom>
              <a:avLst/>
              <a:gdLst/>
              <a:ahLst/>
              <a:cxnLst/>
              <a:rect l="l" t="t" r="r" b="b"/>
              <a:pathLst>
                <a:path w="154" h="246" extrusionOk="0">
                  <a:moveTo>
                    <a:pt x="65" y="0"/>
                  </a:moveTo>
                  <a:cubicBezTo>
                    <a:pt x="34" y="0"/>
                    <a:pt x="1" y="29"/>
                    <a:pt x="23" y="81"/>
                  </a:cubicBezTo>
                  <a:cubicBezTo>
                    <a:pt x="47" y="141"/>
                    <a:pt x="47" y="200"/>
                    <a:pt x="94" y="236"/>
                  </a:cubicBezTo>
                  <a:cubicBezTo>
                    <a:pt x="98" y="243"/>
                    <a:pt x="104" y="246"/>
                    <a:pt x="112" y="246"/>
                  </a:cubicBezTo>
                  <a:cubicBezTo>
                    <a:pt x="130" y="246"/>
                    <a:pt x="154" y="229"/>
                    <a:pt x="154" y="212"/>
                  </a:cubicBezTo>
                  <a:cubicBezTo>
                    <a:pt x="154" y="152"/>
                    <a:pt x="142" y="93"/>
                    <a:pt x="106" y="33"/>
                  </a:cubicBezTo>
                  <a:cubicBezTo>
                    <a:pt x="102" y="11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11315;p44">
              <a:extLst>
                <a:ext uri="{FF2B5EF4-FFF2-40B4-BE49-F238E27FC236}">
                  <a16:creationId xmlns:a16="http://schemas.microsoft.com/office/drawing/2014/main" id="{CDB2FCFB-4CCA-0076-31A3-344FEDB2E715}"/>
                </a:ext>
              </a:extLst>
            </p:cNvPr>
            <p:cNvSpPr/>
            <p:nvPr/>
          </p:nvSpPr>
          <p:spPr>
            <a:xfrm>
              <a:off x="4329600" y="2146725"/>
              <a:ext cx="6675" cy="9350"/>
            </a:xfrm>
            <a:custGeom>
              <a:avLst/>
              <a:gdLst/>
              <a:ahLst/>
              <a:cxnLst/>
              <a:rect l="l" t="t" r="r" b="b"/>
              <a:pathLst>
                <a:path w="267" h="374" extrusionOk="0">
                  <a:moveTo>
                    <a:pt x="82" y="1"/>
                  </a:moveTo>
                  <a:cubicBezTo>
                    <a:pt x="37" y="1"/>
                    <a:pt x="1" y="54"/>
                    <a:pt x="28" y="100"/>
                  </a:cubicBezTo>
                  <a:cubicBezTo>
                    <a:pt x="52" y="183"/>
                    <a:pt x="64" y="243"/>
                    <a:pt x="88" y="314"/>
                  </a:cubicBezTo>
                  <a:cubicBezTo>
                    <a:pt x="88" y="338"/>
                    <a:pt x="111" y="373"/>
                    <a:pt x="147" y="373"/>
                  </a:cubicBezTo>
                  <a:lnTo>
                    <a:pt x="171" y="373"/>
                  </a:lnTo>
                  <a:cubicBezTo>
                    <a:pt x="183" y="373"/>
                    <a:pt x="207" y="373"/>
                    <a:pt x="219" y="350"/>
                  </a:cubicBezTo>
                  <a:lnTo>
                    <a:pt x="231" y="338"/>
                  </a:lnTo>
                  <a:cubicBezTo>
                    <a:pt x="242" y="326"/>
                    <a:pt x="266" y="278"/>
                    <a:pt x="266" y="254"/>
                  </a:cubicBezTo>
                  <a:cubicBezTo>
                    <a:pt x="231" y="159"/>
                    <a:pt x="183" y="88"/>
                    <a:pt x="123" y="16"/>
                  </a:cubicBezTo>
                  <a:cubicBezTo>
                    <a:pt x="110" y="5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11316;p44">
              <a:extLst>
                <a:ext uri="{FF2B5EF4-FFF2-40B4-BE49-F238E27FC236}">
                  <a16:creationId xmlns:a16="http://schemas.microsoft.com/office/drawing/2014/main" id="{46C581C9-1639-6C03-8675-1ED5F7BB2D33}"/>
                </a:ext>
              </a:extLst>
            </p:cNvPr>
            <p:cNvSpPr/>
            <p:nvPr/>
          </p:nvSpPr>
          <p:spPr>
            <a:xfrm>
              <a:off x="4340125" y="2149725"/>
              <a:ext cx="7750" cy="12000"/>
            </a:xfrm>
            <a:custGeom>
              <a:avLst/>
              <a:gdLst/>
              <a:ahLst/>
              <a:cxnLst/>
              <a:rect l="l" t="t" r="r" b="b"/>
              <a:pathLst>
                <a:path w="310" h="480" extrusionOk="0">
                  <a:moveTo>
                    <a:pt x="109" y="0"/>
                  </a:moveTo>
                  <a:cubicBezTo>
                    <a:pt x="54" y="0"/>
                    <a:pt x="0" y="33"/>
                    <a:pt x="0" y="99"/>
                  </a:cubicBezTo>
                  <a:cubicBezTo>
                    <a:pt x="0" y="182"/>
                    <a:pt x="12" y="265"/>
                    <a:pt x="12" y="337"/>
                  </a:cubicBezTo>
                  <a:cubicBezTo>
                    <a:pt x="12" y="396"/>
                    <a:pt x="60" y="480"/>
                    <a:pt x="131" y="480"/>
                  </a:cubicBezTo>
                  <a:cubicBezTo>
                    <a:pt x="310" y="480"/>
                    <a:pt x="226" y="194"/>
                    <a:pt x="226" y="99"/>
                  </a:cubicBezTo>
                  <a:cubicBezTo>
                    <a:pt x="220" y="33"/>
                    <a:pt x="164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11317;p44">
              <a:extLst>
                <a:ext uri="{FF2B5EF4-FFF2-40B4-BE49-F238E27FC236}">
                  <a16:creationId xmlns:a16="http://schemas.microsoft.com/office/drawing/2014/main" id="{F9E2214E-61EA-5B8C-E61D-CB87DD4E08DF}"/>
                </a:ext>
              </a:extLst>
            </p:cNvPr>
            <p:cNvSpPr/>
            <p:nvPr/>
          </p:nvSpPr>
          <p:spPr>
            <a:xfrm>
              <a:off x="4348225" y="2153925"/>
              <a:ext cx="5900" cy="9075"/>
            </a:xfrm>
            <a:custGeom>
              <a:avLst/>
              <a:gdLst/>
              <a:ahLst/>
              <a:cxnLst/>
              <a:rect l="l" t="t" r="r" b="b"/>
              <a:pathLst>
                <a:path w="236" h="363" extrusionOk="0">
                  <a:moveTo>
                    <a:pt x="104" y="1"/>
                  </a:moveTo>
                  <a:cubicBezTo>
                    <a:pt x="57" y="1"/>
                    <a:pt x="1" y="52"/>
                    <a:pt x="33" y="109"/>
                  </a:cubicBezTo>
                  <a:cubicBezTo>
                    <a:pt x="69" y="157"/>
                    <a:pt x="69" y="193"/>
                    <a:pt x="81" y="252"/>
                  </a:cubicBezTo>
                  <a:cubicBezTo>
                    <a:pt x="81" y="276"/>
                    <a:pt x="117" y="312"/>
                    <a:pt x="128" y="336"/>
                  </a:cubicBezTo>
                  <a:cubicBezTo>
                    <a:pt x="134" y="353"/>
                    <a:pt x="146" y="362"/>
                    <a:pt x="158" y="362"/>
                  </a:cubicBezTo>
                  <a:cubicBezTo>
                    <a:pt x="170" y="362"/>
                    <a:pt x="182" y="353"/>
                    <a:pt x="188" y="336"/>
                  </a:cubicBezTo>
                  <a:cubicBezTo>
                    <a:pt x="212" y="288"/>
                    <a:pt x="236" y="264"/>
                    <a:pt x="212" y="205"/>
                  </a:cubicBezTo>
                  <a:cubicBezTo>
                    <a:pt x="200" y="145"/>
                    <a:pt x="188" y="85"/>
                    <a:pt x="152" y="38"/>
                  </a:cubicBezTo>
                  <a:cubicBezTo>
                    <a:pt x="145" y="12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11318;p44">
              <a:extLst>
                <a:ext uri="{FF2B5EF4-FFF2-40B4-BE49-F238E27FC236}">
                  <a16:creationId xmlns:a16="http://schemas.microsoft.com/office/drawing/2014/main" id="{14221BB9-42DF-7AC8-258D-8FEFD15D4B45}"/>
                </a:ext>
              </a:extLst>
            </p:cNvPr>
            <p:cNvSpPr/>
            <p:nvPr/>
          </p:nvSpPr>
          <p:spPr>
            <a:xfrm>
              <a:off x="4357675" y="2156725"/>
              <a:ext cx="4775" cy="10700"/>
            </a:xfrm>
            <a:custGeom>
              <a:avLst/>
              <a:gdLst/>
              <a:ahLst/>
              <a:cxnLst/>
              <a:rect l="l" t="t" r="r" b="b"/>
              <a:pathLst>
                <a:path w="191" h="428" extrusionOk="0">
                  <a:moveTo>
                    <a:pt x="39" y="0"/>
                  </a:moveTo>
                  <a:cubicBezTo>
                    <a:pt x="18" y="0"/>
                    <a:pt x="1" y="15"/>
                    <a:pt x="1" y="45"/>
                  </a:cubicBezTo>
                  <a:cubicBezTo>
                    <a:pt x="12" y="164"/>
                    <a:pt x="12" y="295"/>
                    <a:pt x="72" y="402"/>
                  </a:cubicBezTo>
                  <a:cubicBezTo>
                    <a:pt x="91" y="415"/>
                    <a:pt x="117" y="428"/>
                    <a:pt x="139" y="428"/>
                  </a:cubicBezTo>
                  <a:cubicBezTo>
                    <a:pt x="158" y="428"/>
                    <a:pt x="174" y="418"/>
                    <a:pt x="179" y="390"/>
                  </a:cubicBezTo>
                  <a:cubicBezTo>
                    <a:pt x="191" y="331"/>
                    <a:pt x="179" y="283"/>
                    <a:pt x="167" y="224"/>
                  </a:cubicBezTo>
                  <a:cubicBezTo>
                    <a:pt x="131" y="164"/>
                    <a:pt x="120" y="104"/>
                    <a:pt x="96" y="45"/>
                  </a:cubicBezTo>
                  <a:cubicBezTo>
                    <a:pt x="84" y="15"/>
                    <a:pt x="60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11319;p44">
              <a:extLst>
                <a:ext uri="{FF2B5EF4-FFF2-40B4-BE49-F238E27FC236}">
                  <a16:creationId xmlns:a16="http://schemas.microsoft.com/office/drawing/2014/main" id="{75E66C60-44C2-8D04-4BA6-1A4D57A0849F}"/>
                </a:ext>
              </a:extLst>
            </p:cNvPr>
            <p:cNvSpPr/>
            <p:nvPr/>
          </p:nvSpPr>
          <p:spPr>
            <a:xfrm>
              <a:off x="4365650" y="2159225"/>
              <a:ext cx="6625" cy="12250"/>
            </a:xfrm>
            <a:custGeom>
              <a:avLst/>
              <a:gdLst/>
              <a:ahLst/>
              <a:cxnLst/>
              <a:rect l="l" t="t" r="r" b="b"/>
              <a:pathLst>
                <a:path w="265" h="490" extrusionOk="0">
                  <a:moveTo>
                    <a:pt x="94" y="0"/>
                  </a:moveTo>
                  <a:cubicBezTo>
                    <a:pt x="49" y="0"/>
                    <a:pt x="0" y="41"/>
                    <a:pt x="15" y="100"/>
                  </a:cubicBezTo>
                  <a:cubicBezTo>
                    <a:pt x="27" y="195"/>
                    <a:pt x="27" y="338"/>
                    <a:pt x="74" y="421"/>
                  </a:cubicBezTo>
                  <a:cubicBezTo>
                    <a:pt x="86" y="466"/>
                    <a:pt x="129" y="490"/>
                    <a:pt x="171" y="490"/>
                  </a:cubicBezTo>
                  <a:cubicBezTo>
                    <a:pt x="218" y="490"/>
                    <a:pt x="265" y="460"/>
                    <a:pt x="265" y="397"/>
                  </a:cubicBezTo>
                  <a:cubicBezTo>
                    <a:pt x="253" y="278"/>
                    <a:pt x="205" y="147"/>
                    <a:pt x="158" y="52"/>
                  </a:cubicBezTo>
                  <a:cubicBezTo>
                    <a:pt x="149" y="16"/>
                    <a:pt x="122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11320;p44">
              <a:extLst>
                <a:ext uri="{FF2B5EF4-FFF2-40B4-BE49-F238E27FC236}">
                  <a16:creationId xmlns:a16="http://schemas.microsoft.com/office/drawing/2014/main" id="{0B526E2D-D40C-5266-A002-6AB5EBE60D07}"/>
                </a:ext>
              </a:extLst>
            </p:cNvPr>
            <p:cNvSpPr/>
            <p:nvPr/>
          </p:nvSpPr>
          <p:spPr>
            <a:xfrm>
              <a:off x="4373550" y="2164425"/>
              <a:ext cx="6475" cy="10100"/>
            </a:xfrm>
            <a:custGeom>
              <a:avLst/>
              <a:gdLst/>
              <a:ahLst/>
              <a:cxnLst/>
              <a:rect l="l" t="t" r="r" b="b"/>
              <a:pathLst>
                <a:path w="259" h="404" extrusionOk="0">
                  <a:moveTo>
                    <a:pt x="38" y="1"/>
                  </a:moveTo>
                  <a:cubicBezTo>
                    <a:pt x="15" y="1"/>
                    <a:pt x="0" y="18"/>
                    <a:pt x="8" y="35"/>
                  </a:cubicBezTo>
                  <a:lnTo>
                    <a:pt x="8" y="142"/>
                  </a:lnTo>
                  <a:cubicBezTo>
                    <a:pt x="8" y="189"/>
                    <a:pt x="20" y="225"/>
                    <a:pt x="32" y="273"/>
                  </a:cubicBezTo>
                  <a:cubicBezTo>
                    <a:pt x="52" y="322"/>
                    <a:pt x="96" y="404"/>
                    <a:pt x="151" y="404"/>
                  </a:cubicBezTo>
                  <a:cubicBezTo>
                    <a:pt x="163" y="404"/>
                    <a:pt x="175" y="400"/>
                    <a:pt x="187" y="392"/>
                  </a:cubicBezTo>
                  <a:cubicBezTo>
                    <a:pt x="258" y="344"/>
                    <a:pt x="235" y="237"/>
                    <a:pt x="211" y="189"/>
                  </a:cubicBezTo>
                  <a:cubicBezTo>
                    <a:pt x="187" y="94"/>
                    <a:pt x="139" y="46"/>
                    <a:pt x="68" y="11"/>
                  </a:cubicBezTo>
                  <a:cubicBezTo>
                    <a:pt x="58" y="4"/>
                    <a:pt x="47" y="1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11321;p44">
              <a:extLst>
                <a:ext uri="{FF2B5EF4-FFF2-40B4-BE49-F238E27FC236}">
                  <a16:creationId xmlns:a16="http://schemas.microsoft.com/office/drawing/2014/main" id="{FF9DE942-1DE0-6481-2FEB-7847822BA58A}"/>
                </a:ext>
              </a:extLst>
            </p:cNvPr>
            <p:cNvSpPr/>
            <p:nvPr/>
          </p:nvSpPr>
          <p:spPr>
            <a:xfrm>
              <a:off x="4381200" y="2169250"/>
              <a:ext cx="4475" cy="9475"/>
            </a:xfrm>
            <a:custGeom>
              <a:avLst/>
              <a:gdLst/>
              <a:ahLst/>
              <a:cxnLst/>
              <a:rect l="l" t="t" r="r" b="b"/>
              <a:pathLst>
                <a:path w="179" h="379" extrusionOk="0">
                  <a:moveTo>
                    <a:pt x="32" y="0"/>
                  </a:moveTo>
                  <a:cubicBezTo>
                    <a:pt x="16" y="0"/>
                    <a:pt x="0" y="6"/>
                    <a:pt x="0" y="20"/>
                  </a:cubicBezTo>
                  <a:cubicBezTo>
                    <a:pt x="0" y="115"/>
                    <a:pt x="12" y="187"/>
                    <a:pt x="12" y="270"/>
                  </a:cubicBezTo>
                  <a:cubicBezTo>
                    <a:pt x="12" y="314"/>
                    <a:pt x="53" y="379"/>
                    <a:pt x="106" y="379"/>
                  </a:cubicBezTo>
                  <a:cubicBezTo>
                    <a:pt x="110" y="379"/>
                    <a:pt x="115" y="378"/>
                    <a:pt x="119" y="377"/>
                  </a:cubicBezTo>
                  <a:cubicBezTo>
                    <a:pt x="179" y="365"/>
                    <a:pt x="179" y="294"/>
                    <a:pt x="155" y="246"/>
                  </a:cubicBezTo>
                  <a:cubicBezTo>
                    <a:pt x="131" y="175"/>
                    <a:pt x="83" y="80"/>
                    <a:pt x="60" y="8"/>
                  </a:cubicBezTo>
                  <a:cubicBezTo>
                    <a:pt x="55" y="3"/>
                    <a:pt x="44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11322;p44">
              <a:extLst>
                <a:ext uri="{FF2B5EF4-FFF2-40B4-BE49-F238E27FC236}">
                  <a16:creationId xmlns:a16="http://schemas.microsoft.com/office/drawing/2014/main" id="{D7F96C82-383E-0BC0-7239-233816B9A9CD}"/>
                </a:ext>
              </a:extLst>
            </p:cNvPr>
            <p:cNvSpPr/>
            <p:nvPr/>
          </p:nvSpPr>
          <p:spPr>
            <a:xfrm>
              <a:off x="4341400" y="2122625"/>
              <a:ext cx="7075" cy="9675"/>
            </a:xfrm>
            <a:custGeom>
              <a:avLst/>
              <a:gdLst/>
              <a:ahLst/>
              <a:cxnLst/>
              <a:rect l="l" t="t" r="r" b="b"/>
              <a:pathLst>
                <a:path w="283" h="387" extrusionOk="0">
                  <a:moveTo>
                    <a:pt x="128" y="0"/>
                  </a:moveTo>
                  <a:cubicBezTo>
                    <a:pt x="64" y="0"/>
                    <a:pt x="1" y="48"/>
                    <a:pt x="32" y="111"/>
                  </a:cubicBezTo>
                  <a:cubicBezTo>
                    <a:pt x="56" y="171"/>
                    <a:pt x="56" y="230"/>
                    <a:pt x="68" y="314"/>
                  </a:cubicBezTo>
                  <a:cubicBezTo>
                    <a:pt x="83" y="364"/>
                    <a:pt x="125" y="387"/>
                    <a:pt x="167" y="387"/>
                  </a:cubicBezTo>
                  <a:cubicBezTo>
                    <a:pt x="224" y="387"/>
                    <a:pt x="282" y="346"/>
                    <a:pt x="282" y="278"/>
                  </a:cubicBezTo>
                  <a:cubicBezTo>
                    <a:pt x="282" y="194"/>
                    <a:pt x="247" y="111"/>
                    <a:pt x="211" y="40"/>
                  </a:cubicBezTo>
                  <a:cubicBezTo>
                    <a:pt x="191" y="12"/>
                    <a:pt x="159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11323;p44">
              <a:extLst>
                <a:ext uri="{FF2B5EF4-FFF2-40B4-BE49-F238E27FC236}">
                  <a16:creationId xmlns:a16="http://schemas.microsoft.com/office/drawing/2014/main" id="{BF63C82C-B63B-1164-E36C-A5C509306A6B}"/>
                </a:ext>
              </a:extLst>
            </p:cNvPr>
            <p:cNvSpPr/>
            <p:nvPr/>
          </p:nvSpPr>
          <p:spPr>
            <a:xfrm>
              <a:off x="4349650" y="2119200"/>
              <a:ext cx="7450" cy="8150"/>
            </a:xfrm>
            <a:custGeom>
              <a:avLst/>
              <a:gdLst/>
              <a:ahLst/>
              <a:cxnLst/>
              <a:rect l="l" t="t" r="r" b="b"/>
              <a:pathLst>
                <a:path w="298" h="326" extrusionOk="0">
                  <a:moveTo>
                    <a:pt x="124" y="1"/>
                  </a:moveTo>
                  <a:cubicBezTo>
                    <a:pt x="110" y="1"/>
                    <a:pt x="96" y="4"/>
                    <a:pt x="83" y="10"/>
                  </a:cubicBezTo>
                  <a:cubicBezTo>
                    <a:pt x="24" y="46"/>
                    <a:pt x="0" y="129"/>
                    <a:pt x="36" y="177"/>
                  </a:cubicBezTo>
                  <a:cubicBezTo>
                    <a:pt x="48" y="189"/>
                    <a:pt x="48" y="224"/>
                    <a:pt x="71" y="248"/>
                  </a:cubicBezTo>
                  <a:cubicBezTo>
                    <a:pt x="83" y="284"/>
                    <a:pt x="95" y="296"/>
                    <a:pt x="131" y="308"/>
                  </a:cubicBezTo>
                  <a:cubicBezTo>
                    <a:pt x="137" y="320"/>
                    <a:pt x="149" y="326"/>
                    <a:pt x="161" y="326"/>
                  </a:cubicBezTo>
                  <a:cubicBezTo>
                    <a:pt x="173" y="326"/>
                    <a:pt x="185" y="320"/>
                    <a:pt x="191" y="308"/>
                  </a:cubicBezTo>
                  <a:cubicBezTo>
                    <a:pt x="274" y="248"/>
                    <a:pt x="298" y="141"/>
                    <a:pt x="238" y="58"/>
                  </a:cubicBezTo>
                  <a:cubicBezTo>
                    <a:pt x="203" y="23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11324;p44">
              <a:extLst>
                <a:ext uri="{FF2B5EF4-FFF2-40B4-BE49-F238E27FC236}">
                  <a16:creationId xmlns:a16="http://schemas.microsoft.com/office/drawing/2014/main" id="{59AC10FF-85DC-725E-552F-648596B2B06F}"/>
                </a:ext>
              </a:extLst>
            </p:cNvPr>
            <p:cNvSpPr/>
            <p:nvPr/>
          </p:nvSpPr>
          <p:spPr>
            <a:xfrm>
              <a:off x="4309750" y="2132425"/>
              <a:ext cx="9250" cy="13900"/>
            </a:xfrm>
            <a:custGeom>
              <a:avLst/>
              <a:gdLst/>
              <a:ahLst/>
              <a:cxnLst/>
              <a:rect l="l" t="t" r="r" b="b"/>
              <a:pathLst>
                <a:path w="370" h="556" extrusionOk="0">
                  <a:moveTo>
                    <a:pt x="222" y="0"/>
                  </a:moveTo>
                  <a:cubicBezTo>
                    <a:pt x="162" y="0"/>
                    <a:pt x="108" y="42"/>
                    <a:pt x="108" y="124"/>
                  </a:cubicBezTo>
                  <a:cubicBezTo>
                    <a:pt x="108" y="255"/>
                    <a:pt x="1" y="362"/>
                    <a:pt x="24" y="493"/>
                  </a:cubicBezTo>
                  <a:cubicBezTo>
                    <a:pt x="24" y="529"/>
                    <a:pt x="60" y="541"/>
                    <a:pt x="84" y="553"/>
                  </a:cubicBezTo>
                  <a:cubicBezTo>
                    <a:pt x="97" y="555"/>
                    <a:pt x="110" y="556"/>
                    <a:pt x="122" y="556"/>
                  </a:cubicBezTo>
                  <a:cubicBezTo>
                    <a:pt x="317" y="556"/>
                    <a:pt x="370" y="293"/>
                    <a:pt x="370" y="136"/>
                  </a:cubicBezTo>
                  <a:cubicBezTo>
                    <a:pt x="352" y="45"/>
                    <a:pt x="284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11325;p44">
              <a:extLst>
                <a:ext uri="{FF2B5EF4-FFF2-40B4-BE49-F238E27FC236}">
                  <a16:creationId xmlns:a16="http://schemas.microsoft.com/office/drawing/2014/main" id="{62CB1D55-1F86-4EBF-6B46-6FACC1D112DE}"/>
                </a:ext>
              </a:extLst>
            </p:cNvPr>
            <p:cNvSpPr/>
            <p:nvPr/>
          </p:nvSpPr>
          <p:spPr>
            <a:xfrm>
              <a:off x="4305675" y="2132100"/>
              <a:ext cx="7075" cy="7625"/>
            </a:xfrm>
            <a:custGeom>
              <a:avLst/>
              <a:gdLst/>
              <a:ahLst/>
              <a:cxnLst/>
              <a:rect l="l" t="t" r="r" b="b"/>
              <a:pathLst>
                <a:path w="283" h="305" extrusionOk="0">
                  <a:moveTo>
                    <a:pt x="173" y="0"/>
                  </a:moveTo>
                  <a:cubicBezTo>
                    <a:pt x="155" y="0"/>
                    <a:pt x="140" y="6"/>
                    <a:pt x="128" y="18"/>
                  </a:cubicBezTo>
                  <a:cubicBezTo>
                    <a:pt x="104" y="54"/>
                    <a:pt x="104" y="66"/>
                    <a:pt x="92" y="113"/>
                  </a:cubicBezTo>
                  <a:cubicBezTo>
                    <a:pt x="92" y="137"/>
                    <a:pt x="92" y="137"/>
                    <a:pt x="56" y="149"/>
                  </a:cubicBezTo>
                  <a:cubicBezTo>
                    <a:pt x="0" y="205"/>
                    <a:pt x="51" y="305"/>
                    <a:pt x="127" y="305"/>
                  </a:cubicBezTo>
                  <a:cubicBezTo>
                    <a:pt x="131" y="305"/>
                    <a:pt x="135" y="304"/>
                    <a:pt x="140" y="304"/>
                  </a:cubicBezTo>
                  <a:cubicBezTo>
                    <a:pt x="199" y="292"/>
                    <a:pt x="247" y="244"/>
                    <a:pt x="259" y="185"/>
                  </a:cubicBezTo>
                  <a:cubicBezTo>
                    <a:pt x="283" y="125"/>
                    <a:pt x="283" y="77"/>
                    <a:pt x="235" y="18"/>
                  </a:cubicBezTo>
                  <a:cubicBezTo>
                    <a:pt x="211" y="6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11326;p44">
              <a:extLst>
                <a:ext uri="{FF2B5EF4-FFF2-40B4-BE49-F238E27FC236}">
                  <a16:creationId xmlns:a16="http://schemas.microsoft.com/office/drawing/2014/main" id="{84D053F9-5AD5-FADE-CE7E-B5CAE116BE3F}"/>
                </a:ext>
              </a:extLst>
            </p:cNvPr>
            <p:cNvSpPr/>
            <p:nvPr/>
          </p:nvSpPr>
          <p:spPr>
            <a:xfrm>
              <a:off x="4287875" y="2166175"/>
              <a:ext cx="7625" cy="14675"/>
            </a:xfrm>
            <a:custGeom>
              <a:avLst/>
              <a:gdLst/>
              <a:ahLst/>
              <a:cxnLst/>
              <a:rect l="l" t="t" r="r" b="b"/>
              <a:pathLst>
                <a:path w="305" h="587" extrusionOk="0">
                  <a:moveTo>
                    <a:pt x="97" y="0"/>
                  </a:moveTo>
                  <a:cubicBezTo>
                    <a:pt x="46" y="0"/>
                    <a:pt x="0" y="33"/>
                    <a:pt x="6" y="96"/>
                  </a:cubicBezTo>
                  <a:cubicBezTo>
                    <a:pt x="18" y="191"/>
                    <a:pt x="18" y="262"/>
                    <a:pt x="18" y="357"/>
                  </a:cubicBezTo>
                  <a:cubicBezTo>
                    <a:pt x="18" y="429"/>
                    <a:pt x="42" y="500"/>
                    <a:pt x="90" y="560"/>
                  </a:cubicBezTo>
                  <a:cubicBezTo>
                    <a:pt x="102" y="578"/>
                    <a:pt x="120" y="587"/>
                    <a:pt x="137" y="587"/>
                  </a:cubicBezTo>
                  <a:cubicBezTo>
                    <a:pt x="155" y="587"/>
                    <a:pt x="173" y="578"/>
                    <a:pt x="185" y="560"/>
                  </a:cubicBezTo>
                  <a:cubicBezTo>
                    <a:pt x="304" y="441"/>
                    <a:pt x="245" y="238"/>
                    <a:pt x="209" y="84"/>
                  </a:cubicBezTo>
                  <a:cubicBezTo>
                    <a:pt x="192" y="27"/>
                    <a:pt x="143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11327;p44">
              <a:extLst>
                <a:ext uri="{FF2B5EF4-FFF2-40B4-BE49-F238E27FC236}">
                  <a16:creationId xmlns:a16="http://schemas.microsoft.com/office/drawing/2014/main" id="{6D9CFB90-3825-B8E3-B74B-EE22D5871DEA}"/>
                </a:ext>
              </a:extLst>
            </p:cNvPr>
            <p:cNvSpPr/>
            <p:nvPr/>
          </p:nvSpPr>
          <p:spPr>
            <a:xfrm>
              <a:off x="4296350" y="2158000"/>
              <a:ext cx="6875" cy="17300"/>
            </a:xfrm>
            <a:custGeom>
              <a:avLst/>
              <a:gdLst/>
              <a:ahLst/>
              <a:cxnLst/>
              <a:rect l="l" t="t" r="r" b="b"/>
              <a:pathLst>
                <a:path w="275" h="692" extrusionOk="0">
                  <a:moveTo>
                    <a:pt x="145" y="0"/>
                  </a:moveTo>
                  <a:cubicBezTo>
                    <a:pt x="79" y="0"/>
                    <a:pt x="6" y="46"/>
                    <a:pt x="13" y="125"/>
                  </a:cubicBezTo>
                  <a:cubicBezTo>
                    <a:pt x="25" y="232"/>
                    <a:pt x="25" y="327"/>
                    <a:pt x="13" y="423"/>
                  </a:cubicBezTo>
                  <a:cubicBezTo>
                    <a:pt x="1" y="518"/>
                    <a:pt x="1" y="589"/>
                    <a:pt x="60" y="661"/>
                  </a:cubicBezTo>
                  <a:cubicBezTo>
                    <a:pt x="68" y="683"/>
                    <a:pt x="95" y="692"/>
                    <a:pt x="116" y="692"/>
                  </a:cubicBezTo>
                  <a:cubicBezTo>
                    <a:pt x="129" y="692"/>
                    <a:pt x="139" y="689"/>
                    <a:pt x="144" y="684"/>
                  </a:cubicBezTo>
                  <a:cubicBezTo>
                    <a:pt x="239" y="625"/>
                    <a:pt x="251" y="530"/>
                    <a:pt x="263" y="423"/>
                  </a:cubicBezTo>
                  <a:cubicBezTo>
                    <a:pt x="275" y="303"/>
                    <a:pt x="275" y="208"/>
                    <a:pt x="251" y="101"/>
                  </a:cubicBezTo>
                  <a:cubicBezTo>
                    <a:pt x="251" y="31"/>
                    <a:pt x="200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11328;p44">
              <a:extLst>
                <a:ext uri="{FF2B5EF4-FFF2-40B4-BE49-F238E27FC236}">
                  <a16:creationId xmlns:a16="http://schemas.microsoft.com/office/drawing/2014/main" id="{9675E1A7-9B2C-9D41-B904-853DC8161F53}"/>
                </a:ext>
              </a:extLst>
            </p:cNvPr>
            <p:cNvSpPr/>
            <p:nvPr/>
          </p:nvSpPr>
          <p:spPr>
            <a:xfrm>
              <a:off x="4250225" y="2280050"/>
              <a:ext cx="15800" cy="5650"/>
            </a:xfrm>
            <a:custGeom>
              <a:avLst/>
              <a:gdLst/>
              <a:ahLst/>
              <a:cxnLst/>
              <a:rect l="l" t="t" r="r" b="b"/>
              <a:pathLst>
                <a:path w="632" h="226" extrusionOk="0">
                  <a:moveTo>
                    <a:pt x="436" y="0"/>
                  </a:moveTo>
                  <a:cubicBezTo>
                    <a:pt x="372" y="0"/>
                    <a:pt x="314" y="5"/>
                    <a:pt x="250" y="5"/>
                  </a:cubicBezTo>
                  <a:cubicBezTo>
                    <a:pt x="167" y="5"/>
                    <a:pt x="108" y="5"/>
                    <a:pt x="24" y="89"/>
                  </a:cubicBezTo>
                  <a:cubicBezTo>
                    <a:pt x="0" y="113"/>
                    <a:pt x="0" y="160"/>
                    <a:pt x="24" y="172"/>
                  </a:cubicBezTo>
                  <a:cubicBezTo>
                    <a:pt x="82" y="213"/>
                    <a:pt x="134" y="226"/>
                    <a:pt x="188" y="226"/>
                  </a:cubicBezTo>
                  <a:cubicBezTo>
                    <a:pt x="212" y="226"/>
                    <a:pt x="237" y="223"/>
                    <a:pt x="262" y="220"/>
                  </a:cubicBezTo>
                  <a:cubicBezTo>
                    <a:pt x="369" y="208"/>
                    <a:pt x="453" y="172"/>
                    <a:pt x="560" y="124"/>
                  </a:cubicBezTo>
                  <a:cubicBezTo>
                    <a:pt x="631" y="113"/>
                    <a:pt x="596" y="5"/>
                    <a:pt x="536" y="5"/>
                  </a:cubicBezTo>
                  <a:cubicBezTo>
                    <a:pt x="500" y="1"/>
                    <a:pt x="467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11329;p44">
              <a:extLst>
                <a:ext uri="{FF2B5EF4-FFF2-40B4-BE49-F238E27FC236}">
                  <a16:creationId xmlns:a16="http://schemas.microsoft.com/office/drawing/2014/main" id="{C1A6F113-A7D0-483F-8C32-316F24878AFD}"/>
                </a:ext>
              </a:extLst>
            </p:cNvPr>
            <p:cNvSpPr/>
            <p:nvPr/>
          </p:nvSpPr>
          <p:spPr>
            <a:xfrm>
              <a:off x="4251050" y="2263325"/>
              <a:ext cx="14350" cy="9275"/>
            </a:xfrm>
            <a:custGeom>
              <a:avLst/>
              <a:gdLst/>
              <a:ahLst/>
              <a:cxnLst/>
              <a:rect l="l" t="t" r="r" b="b"/>
              <a:pathLst>
                <a:path w="574" h="371" extrusionOk="0">
                  <a:moveTo>
                    <a:pt x="479" y="1"/>
                  </a:moveTo>
                  <a:cubicBezTo>
                    <a:pt x="464" y="1"/>
                    <a:pt x="447" y="6"/>
                    <a:pt x="432" y="20"/>
                  </a:cubicBezTo>
                  <a:cubicBezTo>
                    <a:pt x="325" y="103"/>
                    <a:pt x="194" y="151"/>
                    <a:pt x="86" y="198"/>
                  </a:cubicBezTo>
                  <a:cubicBezTo>
                    <a:pt x="1" y="241"/>
                    <a:pt x="40" y="370"/>
                    <a:pt x="127" y="370"/>
                  </a:cubicBezTo>
                  <a:cubicBezTo>
                    <a:pt x="137" y="370"/>
                    <a:pt x="147" y="368"/>
                    <a:pt x="158" y="365"/>
                  </a:cubicBezTo>
                  <a:cubicBezTo>
                    <a:pt x="229" y="341"/>
                    <a:pt x="313" y="317"/>
                    <a:pt x="372" y="281"/>
                  </a:cubicBezTo>
                  <a:cubicBezTo>
                    <a:pt x="432" y="234"/>
                    <a:pt x="491" y="186"/>
                    <a:pt x="527" y="127"/>
                  </a:cubicBezTo>
                  <a:cubicBezTo>
                    <a:pt x="573" y="71"/>
                    <a:pt x="533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11330;p44">
              <a:extLst>
                <a:ext uri="{FF2B5EF4-FFF2-40B4-BE49-F238E27FC236}">
                  <a16:creationId xmlns:a16="http://schemas.microsoft.com/office/drawing/2014/main" id="{B5A58C22-3F8E-1169-51E7-33ACEDC8573E}"/>
                </a:ext>
              </a:extLst>
            </p:cNvPr>
            <p:cNvSpPr/>
            <p:nvPr/>
          </p:nvSpPr>
          <p:spPr>
            <a:xfrm>
              <a:off x="4252300" y="2252675"/>
              <a:ext cx="14700" cy="9925"/>
            </a:xfrm>
            <a:custGeom>
              <a:avLst/>
              <a:gdLst/>
              <a:ahLst/>
              <a:cxnLst/>
              <a:rect l="l" t="t" r="r" b="b"/>
              <a:pathLst>
                <a:path w="588" h="397" extrusionOk="0">
                  <a:moveTo>
                    <a:pt x="447" y="0"/>
                  </a:moveTo>
                  <a:cubicBezTo>
                    <a:pt x="427" y="0"/>
                    <a:pt x="408" y="9"/>
                    <a:pt x="394" y="29"/>
                  </a:cubicBezTo>
                  <a:cubicBezTo>
                    <a:pt x="334" y="88"/>
                    <a:pt x="275" y="148"/>
                    <a:pt x="203" y="184"/>
                  </a:cubicBezTo>
                  <a:cubicBezTo>
                    <a:pt x="144" y="196"/>
                    <a:pt x="1" y="255"/>
                    <a:pt x="84" y="350"/>
                  </a:cubicBezTo>
                  <a:cubicBezTo>
                    <a:pt x="113" y="384"/>
                    <a:pt x="151" y="397"/>
                    <a:pt x="189" y="397"/>
                  </a:cubicBezTo>
                  <a:cubicBezTo>
                    <a:pt x="245" y="397"/>
                    <a:pt x="304" y="371"/>
                    <a:pt x="346" y="350"/>
                  </a:cubicBezTo>
                  <a:cubicBezTo>
                    <a:pt x="441" y="303"/>
                    <a:pt x="501" y="231"/>
                    <a:pt x="560" y="148"/>
                  </a:cubicBezTo>
                  <a:cubicBezTo>
                    <a:pt x="587" y="85"/>
                    <a:pt x="511" y="0"/>
                    <a:pt x="4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11331;p44">
              <a:extLst>
                <a:ext uri="{FF2B5EF4-FFF2-40B4-BE49-F238E27FC236}">
                  <a16:creationId xmlns:a16="http://schemas.microsoft.com/office/drawing/2014/main" id="{F36D1D6E-A8C1-E4CF-1F64-98850970872F}"/>
                </a:ext>
              </a:extLst>
            </p:cNvPr>
            <p:cNvSpPr/>
            <p:nvPr/>
          </p:nvSpPr>
          <p:spPr>
            <a:xfrm>
              <a:off x="4253800" y="2243200"/>
              <a:ext cx="12450" cy="7700"/>
            </a:xfrm>
            <a:custGeom>
              <a:avLst/>
              <a:gdLst/>
              <a:ahLst/>
              <a:cxnLst/>
              <a:rect l="l" t="t" r="r" b="b"/>
              <a:pathLst>
                <a:path w="498" h="308" extrusionOk="0">
                  <a:moveTo>
                    <a:pt x="307" y="1"/>
                  </a:moveTo>
                  <a:cubicBezTo>
                    <a:pt x="279" y="1"/>
                    <a:pt x="250" y="12"/>
                    <a:pt x="226" y="39"/>
                  </a:cubicBezTo>
                  <a:cubicBezTo>
                    <a:pt x="191" y="74"/>
                    <a:pt x="167" y="86"/>
                    <a:pt x="143" y="86"/>
                  </a:cubicBezTo>
                  <a:cubicBezTo>
                    <a:pt x="84" y="98"/>
                    <a:pt x="60" y="134"/>
                    <a:pt x="24" y="170"/>
                  </a:cubicBezTo>
                  <a:cubicBezTo>
                    <a:pt x="0" y="194"/>
                    <a:pt x="0" y="217"/>
                    <a:pt x="24" y="229"/>
                  </a:cubicBezTo>
                  <a:cubicBezTo>
                    <a:pt x="57" y="286"/>
                    <a:pt x="106" y="307"/>
                    <a:pt x="160" y="307"/>
                  </a:cubicBezTo>
                  <a:cubicBezTo>
                    <a:pt x="241" y="307"/>
                    <a:pt x="334" y="260"/>
                    <a:pt x="405" y="217"/>
                  </a:cubicBezTo>
                  <a:cubicBezTo>
                    <a:pt x="497" y="134"/>
                    <a:pt x="403" y="1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11332;p44">
              <a:extLst>
                <a:ext uri="{FF2B5EF4-FFF2-40B4-BE49-F238E27FC236}">
                  <a16:creationId xmlns:a16="http://schemas.microsoft.com/office/drawing/2014/main" id="{71D52638-50A6-5D53-0F47-F4F841161525}"/>
                </a:ext>
              </a:extLst>
            </p:cNvPr>
            <p:cNvSpPr/>
            <p:nvPr/>
          </p:nvSpPr>
          <p:spPr>
            <a:xfrm>
              <a:off x="4253500" y="2233075"/>
              <a:ext cx="10575" cy="4975"/>
            </a:xfrm>
            <a:custGeom>
              <a:avLst/>
              <a:gdLst/>
              <a:ahLst/>
              <a:cxnLst/>
              <a:rect l="l" t="t" r="r" b="b"/>
              <a:pathLst>
                <a:path w="423" h="199" extrusionOk="0">
                  <a:moveTo>
                    <a:pt x="321" y="1"/>
                  </a:moveTo>
                  <a:cubicBezTo>
                    <a:pt x="314" y="1"/>
                    <a:pt x="306" y="1"/>
                    <a:pt x="298" y="3"/>
                  </a:cubicBezTo>
                  <a:cubicBezTo>
                    <a:pt x="250" y="15"/>
                    <a:pt x="191" y="27"/>
                    <a:pt x="155" y="27"/>
                  </a:cubicBezTo>
                  <a:cubicBezTo>
                    <a:pt x="96" y="39"/>
                    <a:pt x="72" y="39"/>
                    <a:pt x="36" y="87"/>
                  </a:cubicBezTo>
                  <a:cubicBezTo>
                    <a:pt x="0" y="98"/>
                    <a:pt x="0" y="146"/>
                    <a:pt x="36" y="158"/>
                  </a:cubicBezTo>
                  <a:cubicBezTo>
                    <a:pt x="63" y="185"/>
                    <a:pt x="96" y="198"/>
                    <a:pt x="136" y="198"/>
                  </a:cubicBezTo>
                  <a:cubicBezTo>
                    <a:pt x="150" y="198"/>
                    <a:pt x="164" y="197"/>
                    <a:pt x="179" y="194"/>
                  </a:cubicBezTo>
                  <a:cubicBezTo>
                    <a:pt x="238" y="170"/>
                    <a:pt x="298" y="158"/>
                    <a:pt x="346" y="146"/>
                  </a:cubicBezTo>
                  <a:cubicBezTo>
                    <a:pt x="423" y="124"/>
                    <a:pt x="408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11333;p44">
              <a:extLst>
                <a:ext uri="{FF2B5EF4-FFF2-40B4-BE49-F238E27FC236}">
                  <a16:creationId xmlns:a16="http://schemas.microsoft.com/office/drawing/2014/main" id="{1188620E-9251-D3CA-AA86-C4618B2A981D}"/>
                </a:ext>
              </a:extLst>
            </p:cNvPr>
            <p:cNvSpPr/>
            <p:nvPr/>
          </p:nvSpPr>
          <p:spPr>
            <a:xfrm>
              <a:off x="4252900" y="2222825"/>
              <a:ext cx="11000" cy="5275"/>
            </a:xfrm>
            <a:custGeom>
              <a:avLst/>
              <a:gdLst/>
              <a:ahLst/>
              <a:cxnLst/>
              <a:rect l="l" t="t" r="r" b="b"/>
              <a:pathLst>
                <a:path w="440" h="211" extrusionOk="0">
                  <a:moveTo>
                    <a:pt x="336" y="0"/>
                  </a:moveTo>
                  <a:cubicBezTo>
                    <a:pt x="325" y="0"/>
                    <a:pt x="312" y="3"/>
                    <a:pt x="298" y="8"/>
                  </a:cubicBezTo>
                  <a:cubicBezTo>
                    <a:pt x="227" y="20"/>
                    <a:pt x="179" y="20"/>
                    <a:pt x="131" y="32"/>
                  </a:cubicBezTo>
                  <a:cubicBezTo>
                    <a:pt x="72" y="56"/>
                    <a:pt x="36" y="80"/>
                    <a:pt x="12" y="127"/>
                  </a:cubicBezTo>
                  <a:cubicBezTo>
                    <a:pt x="1" y="139"/>
                    <a:pt x="12" y="175"/>
                    <a:pt x="24" y="187"/>
                  </a:cubicBezTo>
                  <a:cubicBezTo>
                    <a:pt x="84" y="211"/>
                    <a:pt x="120" y="211"/>
                    <a:pt x="179" y="211"/>
                  </a:cubicBezTo>
                  <a:cubicBezTo>
                    <a:pt x="239" y="199"/>
                    <a:pt x="298" y="199"/>
                    <a:pt x="334" y="187"/>
                  </a:cubicBezTo>
                  <a:cubicBezTo>
                    <a:pt x="439" y="145"/>
                    <a:pt x="423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11334;p44">
              <a:extLst>
                <a:ext uri="{FF2B5EF4-FFF2-40B4-BE49-F238E27FC236}">
                  <a16:creationId xmlns:a16="http://schemas.microsoft.com/office/drawing/2014/main" id="{B1BE741C-B084-F074-A5BD-3D5860A29BE0}"/>
                </a:ext>
              </a:extLst>
            </p:cNvPr>
            <p:cNvSpPr/>
            <p:nvPr/>
          </p:nvSpPr>
          <p:spPr>
            <a:xfrm>
              <a:off x="4250825" y="2214325"/>
              <a:ext cx="10225" cy="5225"/>
            </a:xfrm>
            <a:custGeom>
              <a:avLst/>
              <a:gdLst/>
              <a:ahLst/>
              <a:cxnLst/>
              <a:rect l="l" t="t" r="r" b="b"/>
              <a:pathLst>
                <a:path w="409" h="209" extrusionOk="0">
                  <a:moveTo>
                    <a:pt x="297" y="0"/>
                  </a:moveTo>
                  <a:cubicBezTo>
                    <a:pt x="290" y="0"/>
                    <a:pt x="282" y="1"/>
                    <a:pt x="274" y="3"/>
                  </a:cubicBezTo>
                  <a:cubicBezTo>
                    <a:pt x="226" y="15"/>
                    <a:pt x="167" y="15"/>
                    <a:pt x="119" y="39"/>
                  </a:cubicBezTo>
                  <a:cubicBezTo>
                    <a:pt x="84" y="39"/>
                    <a:pt x="48" y="39"/>
                    <a:pt x="12" y="75"/>
                  </a:cubicBezTo>
                  <a:cubicBezTo>
                    <a:pt x="0" y="110"/>
                    <a:pt x="0" y="134"/>
                    <a:pt x="12" y="170"/>
                  </a:cubicBezTo>
                  <a:cubicBezTo>
                    <a:pt x="41" y="199"/>
                    <a:pt x="84" y="208"/>
                    <a:pt x="130" y="208"/>
                  </a:cubicBezTo>
                  <a:cubicBezTo>
                    <a:pt x="196" y="208"/>
                    <a:pt x="267" y="189"/>
                    <a:pt x="310" y="182"/>
                  </a:cubicBezTo>
                  <a:cubicBezTo>
                    <a:pt x="409" y="127"/>
                    <a:pt x="386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11335;p44">
              <a:extLst>
                <a:ext uri="{FF2B5EF4-FFF2-40B4-BE49-F238E27FC236}">
                  <a16:creationId xmlns:a16="http://schemas.microsoft.com/office/drawing/2014/main" id="{D25DD1BA-BC03-2AE1-2EAB-C54EFD9402EA}"/>
                </a:ext>
              </a:extLst>
            </p:cNvPr>
            <p:cNvSpPr/>
            <p:nvPr/>
          </p:nvSpPr>
          <p:spPr>
            <a:xfrm>
              <a:off x="4250825" y="2198675"/>
              <a:ext cx="12700" cy="7400"/>
            </a:xfrm>
            <a:custGeom>
              <a:avLst/>
              <a:gdLst/>
              <a:ahLst/>
              <a:cxnLst/>
              <a:rect l="l" t="t" r="r" b="b"/>
              <a:pathLst>
                <a:path w="508" h="296" extrusionOk="0">
                  <a:moveTo>
                    <a:pt x="357" y="0"/>
                  </a:moveTo>
                  <a:cubicBezTo>
                    <a:pt x="343" y="0"/>
                    <a:pt x="327" y="3"/>
                    <a:pt x="310" y="10"/>
                  </a:cubicBezTo>
                  <a:cubicBezTo>
                    <a:pt x="238" y="34"/>
                    <a:pt x="155" y="46"/>
                    <a:pt x="84" y="81"/>
                  </a:cubicBezTo>
                  <a:cubicBezTo>
                    <a:pt x="36" y="93"/>
                    <a:pt x="0" y="141"/>
                    <a:pt x="0" y="189"/>
                  </a:cubicBezTo>
                  <a:cubicBezTo>
                    <a:pt x="0" y="200"/>
                    <a:pt x="0" y="224"/>
                    <a:pt x="12" y="236"/>
                  </a:cubicBezTo>
                  <a:cubicBezTo>
                    <a:pt x="36" y="272"/>
                    <a:pt x="84" y="296"/>
                    <a:pt x="107" y="296"/>
                  </a:cubicBezTo>
                  <a:cubicBezTo>
                    <a:pt x="191" y="284"/>
                    <a:pt x="286" y="272"/>
                    <a:pt x="369" y="236"/>
                  </a:cubicBezTo>
                  <a:cubicBezTo>
                    <a:pt x="507" y="194"/>
                    <a:pt x="475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11336;p44">
              <a:extLst>
                <a:ext uri="{FF2B5EF4-FFF2-40B4-BE49-F238E27FC236}">
                  <a16:creationId xmlns:a16="http://schemas.microsoft.com/office/drawing/2014/main" id="{CAA42FDC-D021-213A-5FAC-7E2E313054B1}"/>
                </a:ext>
              </a:extLst>
            </p:cNvPr>
            <p:cNvSpPr/>
            <p:nvPr/>
          </p:nvSpPr>
          <p:spPr>
            <a:xfrm>
              <a:off x="4250225" y="2193000"/>
              <a:ext cx="8050" cy="3375"/>
            </a:xfrm>
            <a:custGeom>
              <a:avLst/>
              <a:gdLst/>
              <a:ahLst/>
              <a:cxnLst/>
              <a:rect l="l" t="t" r="r" b="b"/>
              <a:pathLst>
                <a:path w="322" h="135" extrusionOk="0">
                  <a:moveTo>
                    <a:pt x="109" y="0"/>
                  </a:moveTo>
                  <a:cubicBezTo>
                    <a:pt x="70" y="0"/>
                    <a:pt x="34" y="8"/>
                    <a:pt x="12" y="35"/>
                  </a:cubicBezTo>
                  <a:cubicBezTo>
                    <a:pt x="0" y="58"/>
                    <a:pt x="0" y="82"/>
                    <a:pt x="12" y="94"/>
                  </a:cubicBezTo>
                  <a:cubicBezTo>
                    <a:pt x="39" y="127"/>
                    <a:pt x="84" y="135"/>
                    <a:pt x="130" y="135"/>
                  </a:cubicBezTo>
                  <a:cubicBezTo>
                    <a:pt x="168" y="135"/>
                    <a:pt x="207" y="130"/>
                    <a:pt x="238" y="130"/>
                  </a:cubicBezTo>
                  <a:cubicBezTo>
                    <a:pt x="242" y="130"/>
                    <a:pt x="246" y="131"/>
                    <a:pt x="249" y="131"/>
                  </a:cubicBezTo>
                  <a:cubicBezTo>
                    <a:pt x="322" y="131"/>
                    <a:pt x="318" y="11"/>
                    <a:pt x="238" y="11"/>
                  </a:cubicBezTo>
                  <a:cubicBezTo>
                    <a:pt x="206" y="11"/>
                    <a:pt x="156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11337;p44">
              <a:extLst>
                <a:ext uri="{FF2B5EF4-FFF2-40B4-BE49-F238E27FC236}">
                  <a16:creationId xmlns:a16="http://schemas.microsoft.com/office/drawing/2014/main" id="{15CBBC58-6DE5-C3F1-9C01-9DD88095E8E7}"/>
                </a:ext>
              </a:extLst>
            </p:cNvPr>
            <p:cNvSpPr/>
            <p:nvPr/>
          </p:nvSpPr>
          <p:spPr>
            <a:xfrm>
              <a:off x="4244275" y="2177250"/>
              <a:ext cx="12225" cy="8600"/>
            </a:xfrm>
            <a:custGeom>
              <a:avLst/>
              <a:gdLst/>
              <a:ahLst/>
              <a:cxnLst/>
              <a:rect l="l" t="t" r="r" b="b"/>
              <a:pathLst>
                <a:path w="489" h="344" extrusionOk="0">
                  <a:moveTo>
                    <a:pt x="238" y="1"/>
                  </a:moveTo>
                  <a:cubicBezTo>
                    <a:pt x="191" y="1"/>
                    <a:pt x="143" y="16"/>
                    <a:pt x="107" y="45"/>
                  </a:cubicBezTo>
                  <a:cubicBezTo>
                    <a:pt x="48" y="93"/>
                    <a:pt x="0" y="188"/>
                    <a:pt x="72" y="248"/>
                  </a:cubicBezTo>
                  <a:cubicBezTo>
                    <a:pt x="84" y="272"/>
                    <a:pt x="107" y="284"/>
                    <a:pt x="131" y="295"/>
                  </a:cubicBezTo>
                  <a:cubicBezTo>
                    <a:pt x="139" y="303"/>
                    <a:pt x="175" y="325"/>
                    <a:pt x="185" y="325"/>
                  </a:cubicBezTo>
                  <a:cubicBezTo>
                    <a:pt x="191" y="325"/>
                    <a:pt x="189" y="317"/>
                    <a:pt x="167" y="295"/>
                  </a:cubicBezTo>
                  <a:lnTo>
                    <a:pt x="167" y="295"/>
                  </a:lnTo>
                  <a:cubicBezTo>
                    <a:pt x="203" y="325"/>
                    <a:pt x="250" y="343"/>
                    <a:pt x="296" y="343"/>
                  </a:cubicBezTo>
                  <a:cubicBezTo>
                    <a:pt x="343" y="343"/>
                    <a:pt x="387" y="325"/>
                    <a:pt x="417" y="284"/>
                  </a:cubicBezTo>
                  <a:cubicBezTo>
                    <a:pt x="488" y="212"/>
                    <a:pt x="465" y="105"/>
                    <a:pt x="369" y="45"/>
                  </a:cubicBezTo>
                  <a:cubicBezTo>
                    <a:pt x="334" y="16"/>
                    <a:pt x="286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11338;p44">
              <a:extLst>
                <a:ext uri="{FF2B5EF4-FFF2-40B4-BE49-F238E27FC236}">
                  <a16:creationId xmlns:a16="http://schemas.microsoft.com/office/drawing/2014/main" id="{C5A3E498-C4F3-3D4B-6C8E-B8A10ADF0043}"/>
                </a:ext>
              </a:extLst>
            </p:cNvPr>
            <p:cNvSpPr/>
            <p:nvPr/>
          </p:nvSpPr>
          <p:spPr>
            <a:xfrm>
              <a:off x="4241825" y="2167500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82" y="1"/>
                  </a:moveTo>
                  <a:cubicBezTo>
                    <a:pt x="170" y="1"/>
                    <a:pt x="158" y="3"/>
                    <a:pt x="146" y="7"/>
                  </a:cubicBezTo>
                  <a:cubicBezTo>
                    <a:pt x="48" y="18"/>
                    <a:pt x="0" y="157"/>
                    <a:pt x="82" y="191"/>
                  </a:cubicBezTo>
                  <a:lnTo>
                    <a:pt x="82" y="191"/>
                  </a:lnTo>
                  <a:cubicBezTo>
                    <a:pt x="100" y="234"/>
                    <a:pt x="145" y="255"/>
                    <a:pt x="191" y="255"/>
                  </a:cubicBezTo>
                  <a:cubicBezTo>
                    <a:pt x="259" y="255"/>
                    <a:pt x="326" y="209"/>
                    <a:pt x="301" y="126"/>
                  </a:cubicBezTo>
                  <a:cubicBezTo>
                    <a:pt x="291" y="47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11339;p44">
              <a:extLst>
                <a:ext uri="{FF2B5EF4-FFF2-40B4-BE49-F238E27FC236}">
                  <a16:creationId xmlns:a16="http://schemas.microsoft.com/office/drawing/2014/main" id="{A20C40FD-197B-335D-D4FC-3ED4C598288D}"/>
                </a:ext>
              </a:extLst>
            </p:cNvPr>
            <p:cNvSpPr/>
            <p:nvPr/>
          </p:nvSpPr>
          <p:spPr>
            <a:xfrm>
              <a:off x="4281175" y="2273300"/>
              <a:ext cx="13575" cy="13050"/>
            </a:xfrm>
            <a:custGeom>
              <a:avLst/>
              <a:gdLst/>
              <a:ahLst/>
              <a:cxnLst/>
              <a:rect l="l" t="t" r="r" b="b"/>
              <a:pathLst>
                <a:path w="543" h="522" extrusionOk="0">
                  <a:moveTo>
                    <a:pt x="427" y="1"/>
                  </a:moveTo>
                  <a:cubicBezTo>
                    <a:pt x="402" y="1"/>
                    <a:pt x="376" y="12"/>
                    <a:pt x="358" y="37"/>
                  </a:cubicBezTo>
                  <a:cubicBezTo>
                    <a:pt x="286" y="121"/>
                    <a:pt x="251" y="192"/>
                    <a:pt x="179" y="263"/>
                  </a:cubicBezTo>
                  <a:lnTo>
                    <a:pt x="84" y="359"/>
                  </a:lnTo>
                  <a:cubicBezTo>
                    <a:pt x="60" y="383"/>
                    <a:pt x="36" y="418"/>
                    <a:pt x="13" y="442"/>
                  </a:cubicBezTo>
                  <a:cubicBezTo>
                    <a:pt x="1" y="454"/>
                    <a:pt x="1" y="478"/>
                    <a:pt x="13" y="490"/>
                  </a:cubicBezTo>
                  <a:cubicBezTo>
                    <a:pt x="52" y="512"/>
                    <a:pt x="89" y="521"/>
                    <a:pt x="124" y="521"/>
                  </a:cubicBezTo>
                  <a:cubicBezTo>
                    <a:pt x="297" y="521"/>
                    <a:pt x="411" y="281"/>
                    <a:pt x="501" y="133"/>
                  </a:cubicBezTo>
                  <a:cubicBezTo>
                    <a:pt x="542" y="58"/>
                    <a:pt x="486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11340;p44">
              <a:extLst>
                <a:ext uri="{FF2B5EF4-FFF2-40B4-BE49-F238E27FC236}">
                  <a16:creationId xmlns:a16="http://schemas.microsoft.com/office/drawing/2014/main" id="{1D4A1C7B-D333-CB7F-5032-36AF68F61D7C}"/>
                </a:ext>
              </a:extLst>
            </p:cNvPr>
            <p:cNvSpPr/>
            <p:nvPr/>
          </p:nvSpPr>
          <p:spPr>
            <a:xfrm>
              <a:off x="4281175" y="2260750"/>
              <a:ext cx="13025" cy="10225"/>
            </a:xfrm>
            <a:custGeom>
              <a:avLst/>
              <a:gdLst/>
              <a:ahLst/>
              <a:cxnLst/>
              <a:rect l="l" t="t" r="r" b="b"/>
              <a:pathLst>
                <a:path w="521" h="409" extrusionOk="0">
                  <a:moveTo>
                    <a:pt x="395" y="0"/>
                  </a:moveTo>
                  <a:cubicBezTo>
                    <a:pt x="363" y="0"/>
                    <a:pt x="330" y="15"/>
                    <a:pt x="310" y="51"/>
                  </a:cubicBezTo>
                  <a:cubicBezTo>
                    <a:pt x="274" y="111"/>
                    <a:pt x="251" y="158"/>
                    <a:pt x="191" y="170"/>
                  </a:cubicBezTo>
                  <a:cubicBezTo>
                    <a:pt x="155" y="182"/>
                    <a:pt x="132" y="182"/>
                    <a:pt x="96" y="206"/>
                  </a:cubicBezTo>
                  <a:cubicBezTo>
                    <a:pt x="72" y="218"/>
                    <a:pt x="60" y="242"/>
                    <a:pt x="24" y="254"/>
                  </a:cubicBezTo>
                  <a:cubicBezTo>
                    <a:pt x="1" y="277"/>
                    <a:pt x="1" y="337"/>
                    <a:pt x="24" y="349"/>
                  </a:cubicBezTo>
                  <a:cubicBezTo>
                    <a:pt x="60" y="384"/>
                    <a:pt x="96" y="408"/>
                    <a:pt x="143" y="408"/>
                  </a:cubicBezTo>
                  <a:cubicBezTo>
                    <a:pt x="191" y="408"/>
                    <a:pt x="251" y="384"/>
                    <a:pt x="298" y="349"/>
                  </a:cubicBezTo>
                  <a:cubicBezTo>
                    <a:pt x="382" y="289"/>
                    <a:pt x="441" y="218"/>
                    <a:pt x="489" y="111"/>
                  </a:cubicBezTo>
                  <a:cubicBezTo>
                    <a:pt x="520" y="56"/>
                    <a:pt x="458" y="0"/>
                    <a:pt x="39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11341;p44">
              <a:extLst>
                <a:ext uri="{FF2B5EF4-FFF2-40B4-BE49-F238E27FC236}">
                  <a16:creationId xmlns:a16="http://schemas.microsoft.com/office/drawing/2014/main" id="{FACC0A67-627B-7202-6AA8-A52803BA4E6D}"/>
                </a:ext>
              </a:extLst>
            </p:cNvPr>
            <p:cNvSpPr/>
            <p:nvPr/>
          </p:nvSpPr>
          <p:spPr>
            <a:xfrm>
              <a:off x="4278500" y="2255875"/>
              <a:ext cx="10500" cy="7550"/>
            </a:xfrm>
            <a:custGeom>
              <a:avLst/>
              <a:gdLst/>
              <a:ahLst/>
              <a:cxnLst/>
              <a:rect l="l" t="t" r="r" b="b"/>
              <a:pathLst>
                <a:path w="420" h="302" extrusionOk="0">
                  <a:moveTo>
                    <a:pt x="199" y="0"/>
                  </a:moveTo>
                  <a:cubicBezTo>
                    <a:pt x="130" y="0"/>
                    <a:pt x="72" y="16"/>
                    <a:pt x="24" y="79"/>
                  </a:cubicBezTo>
                  <a:cubicBezTo>
                    <a:pt x="0" y="115"/>
                    <a:pt x="0" y="187"/>
                    <a:pt x="24" y="222"/>
                  </a:cubicBezTo>
                  <a:cubicBezTo>
                    <a:pt x="72" y="286"/>
                    <a:pt x="135" y="302"/>
                    <a:pt x="204" y="302"/>
                  </a:cubicBezTo>
                  <a:cubicBezTo>
                    <a:pt x="239" y="302"/>
                    <a:pt x="274" y="298"/>
                    <a:pt x="310" y="294"/>
                  </a:cubicBezTo>
                  <a:cubicBezTo>
                    <a:pt x="335" y="290"/>
                    <a:pt x="357" y="275"/>
                    <a:pt x="374" y="256"/>
                  </a:cubicBezTo>
                  <a:lnTo>
                    <a:pt x="374" y="256"/>
                  </a:lnTo>
                  <a:cubicBezTo>
                    <a:pt x="392" y="239"/>
                    <a:pt x="406" y="216"/>
                    <a:pt x="417" y="187"/>
                  </a:cubicBezTo>
                  <a:cubicBezTo>
                    <a:pt x="419" y="175"/>
                    <a:pt x="419" y="163"/>
                    <a:pt x="418" y="151"/>
                  </a:cubicBezTo>
                  <a:lnTo>
                    <a:pt x="418" y="151"/>
                  </a:lnTo>
                  <a:cubicBezTo>
                    <a:pt x="419" y="139"/>
                    <a:pt x="419" y="127"/>
                    <a:pt x="417" y="115"/>
                  </a:cubicBezTo>
                  <a:cubicBezTo>
                    <a:pt x="405" y="84"/>
                    <a:pt x="390" y="60"/>
                    <a:pt x="372" y="43"/>
                  </a:cubicBezTo>
                  <a:lnTo>
                    <a:pt x="372" y="43"/>
                  </a:lnTo>
                  <a:cubicBezTo>
                    <a:pt x="354" y="25"/>
                    <a:pt x="334" y="12"/>
                    <a:pt x="310" y="8"/>
                  </a:cubicBezTo>
                  <a:cubicBezTo>
                    <a:pt x="270" y="4"/>
                    <a:pt x="233" y="0"/>
                    <a:pt x="1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11342;p44">
              <a:extLst>
                <a:ext uri="{FF2B5EF4-FFF2-40B4-BE49-F238E27FC236}">
                  <a16:creationId xmlns:a16="http://schemas.microsoft.com/office/drawing/2014/main" id="{01B0C5C4-664B-DCF5-2192-2F7598B939A2}"/>
                </a:ext>
              </a:extLst>
            </p:cNvPr>
            <p:cNvSpPr/>
            <p:nvPr/>
          </p:nvSpPr>
          <p:spPr>
            <a:xfrm>
              <a:off x="4277000" y="2245775"/>
              <a:ext cx="11125" cy="5800"/>
            </a:xfrm>
            <a:custGeom>
              <a:avLst/>
              <a:gdLst/>
              <a:ahLst/>
              <a:cxnLst/>
              <a:rect l="l" t="t" r="r" b="b"/>
              <a:pathLst>
                <a:path w="445" h="232" extrusionOk="0">
                  <a:moveTo>
                    <a:pt x="345" y="1"/>
                  </a:moveTo>
                  <a:cubicBezTo>
                    <a:pt x="334" y="1"/>
                    <a:pt x="323" y="3"/>
                    <a:pt x="310" y="7"/>
                  </a:cubicBezTo>
                  <a:cubicBezTo>
                    <a:pt x="263" y="43"/>
                    <a:pt x="203" y="55"/>
                    <a:pt x="144" y="67"/>
                  </a:cubicBezTo>
                  <a:cubicBezTo>
                    <a:pt x="84" y="67"/>
                    <a:pt x="60" y="91"/>
                    <a:pt x="13" y="126"/>
                  </a:cubicBezTo>
                  <a:cubicBezTo>
                    <a:pt x="1" y="150"/>
                    <a:pt x="1" y="174"/>
                    <a:pt x="13" y="186"/>
                  </a:cubicBezTo>
                  <a:cubicBezTo>
                    <a:pt x="48" y="221"/>
                    <a:pt x="79" y="231"/>
                    <a:pt x="113" y="231"/>
                  </a:cubicBezTo>
                  <a:cubicBezTo>
                    <a:pt x="137" y="231"/>
                    <a:pt x="162" y="226"/>
                    <a:pt x="191" y="221"/>
                  </a:cubicBezTo>
                  <a:cubicBezTo>
                    <a:pt x="251" y="198"/>
                    <a:pt x="322" y="174"/>
                    <a:pt x="382" y="126"/>
                  </a:cubicBezTo>
                  <a:cubicBezTo>
                    <a:pt x="444" y="95"/>
                    <a:pt x="416" y="1"/>
                    <a:pt x="34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11343;p44">
              <a:extLst>
                <a:ext uri="{FF2B5EF4-FFF2-40B4-BE49-F238E27FC236}">
                  <a16:creationId xmlns:a16="http://schemas.microsoft.com/office/drawing/2014/main" id="{C256E803-77ED-2E30-F82A-84999CF496F7}"/>
                </a:ext>
              </a:extLst>
            </p:cNvPr>
            <p:cNvSpPr/>
            <p:nvPr/>
          </p:nvSpPr>
          <p:spPr>
            <a:xfrm>
              <a:off x="4275525" y="2232275"/>
              <a:ext cx="15650" cy="8900"/>
            </a:xfrm>
            <a:custGeom>
              <a:avLst/>
              <a:gdLst/>
              <a:ahLst/>
              <a:cxnLst/>
              <a:rect l="l" t="t" r="r" b="b"/>
              <a:pathLst>
                <a:path w="626" h="356" extrusionOk="0">
                  <a:moveTo>
                    <a:pt x="284" y="1"/>
                  </a:moveTo>
                  <a:cubicBezTo>
                    <a:pt x="211" y="1"/>
                    <a:pt x="139" y="21"/>
                    <a:pt x="84" y="71"/>
                  </a:cubicBezTo>
                  <a:cubicBezTo>
                    <a:pt x="0" y="166"/>
                    <a:pt x="48" y="297"/>
                    <a:pt x="167" y="333"/>
                  </a:cubicBezTo>
                  <a:cubicBezTo>
                    <a:pt x="189" y="342"/>
                    <a:pt x="211" y="344"/>
                    <a:pt x="233" y="344"/>
                  </a:cubicBezTo>
                  <a:cubicBezTo>
                    <a:pt x="257" y="344"/>
                    <a:pt x="281" y="341"/>
                    <a:pt x="305" y="341"/>
                  </a:cubicBezTo>
                  <a:cubicBezTo>
                    <a:pt x="319" y="341"/>
                    <a:pt x="332" y="342"/>
                    <a:pt x="346" y="345"/>
                  </a:cubicBezTo>
                  <a:cubicBezTo>
                    <a:pt x="363" y="352"/>
                    <a:pt x="381" y="356"/>
                    <a:pt x="397" y="356"/>
                  </a:cubicBezTo>
                  <a:cubicBezTo>
                    <a:pt x="537" y="356"/>
                    <a:pt x="626" y="111"/>
                    <a:pt x="477" y="47"/>
                  </a:cubicBezTo>
                  <a:cubicBezTo>
                    <a:pt x="419" y="18"/>
                    <a:pt x="351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11344;p44">
              <a:extLst>
                <a:ext uri="{FF2B5EF4-FFF2-40B4-BE49-F238E27FC236}">
                  <a16:creationId xmlns:a16="http://schemas.microsoft.com/office/drawing/2014/main" id="{A1CD1A73-FDBD-EF29-0AEB-6E265B73E016}"/>
                </a:ext>
              </a:extLst>
            </p:cNvPr>
            <p:cNvSpPr/>
            <p:nvPr/>
          </p:nvSpPr>
          <p:spPr>
            <a:xfrm>
              <a:off x="4279250" y="2222300"/>
              <a:ext cx="9575" cy="7575"/>
            </a:xfrm>
            <a:custGeom>
              <a:avLst/>
              <a:gdLst/>
              <a:ahLst/>
              <a:cxnLst/>
              <a:rect l="l" t="t" r="r" b="b"/>
              <a:pathLst>
                <a:path w="383" h="303" extrusionOk="0">
                  <a:moveTo>
                    <a:pt x="110" y="0"/>
                  </a:moveTo>
                  <a:cubicBezTo>
                    <a:pt x="56" y="0"/>
                    <a:pt x="0" y="47"/>
                    <a:pt x="18" y="101"/>
                  </a:cubicBezTo>
                  <a:cubicBezTo>
                    <a:pt x="30" y="196"/>
                    <a:pt x="78" y="256"/>
                    <a:pt x="149" y="291"/>
                  </a:cubicBezTo>
                  <a:cubicBezTo>
                    <a:pt x="166" y="299"/>
                    <a:pt x="182" y="302"/>
                    <a:pt x="197" y="302"/>
                  </a:cubicBezTo>
                  <a:cubicBezTo>
                    <a:pt x="306" y="302"/>
                    <a:pt x="383" y="141"/>
                    <a:pt x="268" y="89"/>
                  </a:cubicBezTo>
                  <a:cubicBezTo>
                    <a:pt x="220" y="77"/>
                    <a:pt x="209" y="29"/>
                    <a:pt x="161" y="17"/>
                  </a:cubicBezTo>
                  <a:cubicBezTo>
                    <a:pt x="146" y="6"/>
                    <a:pt x="128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11345;p44">
              <a:extLst>
                <a:ext uri="{FF2B5EF4-FFF2-40B4-BE49-F238E27FC236}">
                  <a16:creationId xmlns:a16="http://schemas.microsoft.com/office/drawing/2014/main" id="{7FB03180-D465-1498-268B-06DF519A3B26}"/>
                </a:ext>
              </a:extLst>
            </p:cNvPr>
            <p:cNvSpPr/>
            <p:nvPr/>
          </p:nvSpPr>
          <p:spPr>
            <a:xfrm>
              <a:off x="4278200" y="2211125"/>
              <a:ext cx="8350" cy="6275"/>
            </a:xfrm>
            <a:custGeom>
              <a:avLst/>
              <a:gdLst/>
              <a:ahLst/>
              <a:cxnLst/>
              <a:rect l="l" t="t" r="r" b="b"/>
              <a:pathLst>
                <a:path w="334" h="251" extrusionOk="0">
                  <a:moveTo>
                    <a:pt x="179" y="0"/>
                  </a:moveTo>
                  <a:cubicBezTo>
                    <a:pt x="1" y="0"/>
                    <a:pt x="1" y="250"/>
                    <a:pt x="179" y="250"/>
                  </a:cubicBezTo>
                  <a:cubicBezTo>
                    <a:pt x="334" y="250"/>
                    <a:pt x="334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11346;p44">
              <a:extLst>
                <a:ext uri="{FF2B5EF4-FFF2-40B4-BE49-F238E27FC236}">
                  <a16:creationId xmlns:a16="http://schemas.microsoft.com/office/drawing/2014/main" id="{42AEC5AB-AA48-7EE6-E9C0-05087E744DCC}"/>
                </a:ext>
              </a:extLst>
            </p:cNvPr>
            <p:cNvSpPr/>
            <p:nvPr/>
          </p:nvSpPr>
          <p:spPr>
            <a:xfrm>
              <a:off x="4287300" y="219207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172" y="0"/>
                  </a:moveTo>
                  <a:cubicBezTo>
                    <a:pt x="30" y="10"/>
                    <a:pt x="0" y="151"/>
                    <a:pt x="84" y="236"/>
                  </a:cubicBezTo>
                  <a:lnTo>
                    <a:pt x="84" y="236"/>
                  </a:lnTo>
                  <a:cubicBezTo>
                    <a:pt x="109" y="281"/>
                    <a:pt x="156" y="314"/>
                    <a:pt x="211" y="314"/>
                  </a:cubicBezTo>
                  <a:cubicBezTo>
                    <a:pt x="221" y="314"/>
                    <a:pt x="233" y="313"/>
                    <a:pt x="244" y="310"/>
                  </a:cubicBezTo>
                  <a:cubicBezTo>
                    <a:pt x="327" y="286"/>
                    <a:pt x="375" y="167"/>
                    <a:pt x="327" y="95"/>
                  </a:cubicBezTo>
                  <a:cubicBezTo>
                    <a:pt x="303" y="36"/>
                    <a:pt x="244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11347;p44">
              <a:extLst>
                <a:ext uri="{FF2B5EF4-FFF2-40B4-BE49-F238E27FC236}">
                  <a16:creationId xmlns:a16="http://schemas.microsoft.com/office/drawing/2014/main" id="{6BA687A3-014A-69A8-BB81-7FD786225B00}"/>
                </a:ext>
              </a:extLst>
            </p:cNvPr>
            <p:cNvSpPr/>
            <p:nvPr/>
          </p:nvSpPr>
          <p:spPr>
            <a:xfrm>
              <a:off x="4631325" y="2978125"/>
              <a:ext cx="4975" cy="8275"/>
            </a:xfrm>
            <a:custGeom>
              <a:avLst/>
              <a:gdLst/>
              <a:ahLst/>
              <a:cxnLst/>
              <a:rect l="l" t="t" r="r" b="b"/>
              <a:pathLst>
                <a:path w="199" h="331" extrusionOk="0">
                  <a:moveTo>
                    <a:pt x="48" y="0"/>
                  </a:moveTo>
                  <a:cubicBezTo>
                    <a:pt x="25" y="0"/>
                    <a:pt x="1" y="21"/>
                    <a:pt x="8" y="50"/>
                  </a:cubicBezTo>
                  <a:cubicBezTo>
                    <a:pt x="44" y="145"/>
                    <a:pt x="56" y="264"/>
                    <a:pt x="127" y="324"/>
                  </a:cubicBezTo>
                  <a:cubicBezTo>
                    <a:pt x="139" y="328"/>
                    <a:pt x="151" y="331"/>
                    <a:pt x="162" y="331"/>
                  </a:cubicBezTo>
                  <a:cubicBezTo>
                    <a:pt x="183" y="331"/>
                    <a:pt x="199" y="320"/>
                    <a:pt x="199" y="288"/>
                  </a:cubicBezTo>
                  <a:cubicBezTo>
                    <a:pt x="199" y="193"/>
                    <a:pt x="127" y="98"/>
                    <a:pt x="80" y="26"/>
                  </a:cubicBezTo>
                  <a:cubicBezTo>
                    <a:pt x="75" y="8"/>
                    <a:pt x="6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11348;p44">
              <a:extLst>
                <a:ext uri="{FF2B5EF4-FFF2-40B4-BE49-F238E27FC236}">
                  <a16:creationId xmlns:a16="http://schemas.microsoft.com/office/drawing/2014/main" id="{B8C81EFB-ACFD-27C9-FE7C-D97CFBF46C71}"/>
                </a:ext>
              </a:extLst>
            </p:cNvPr>
            <p:cNvSpPr/>
            <p:nvPr/>
          </p:nvSpPr>
          <p:spPr>
            <a:xfrm>
              <a:off x="4631600" y="2978450"/>
              <a:ext cx="8875" cy="4825"/>
            </a:xfrm>
            <a:custGeom>
              <a:avLst/>
              <a:gdLst/>
              <a:ahLst/>
              <a:cxnLst/>
              <a:rect l="l" t="t" r="r" b="b"/>
              <a:pathLst>
                <a:path w="355" h="193" extrusionOk="0">
                  <a:moveTo>
                    <a:pt x="37" y="0"/>
                  </a:moveTo>
                  <a:cubicBezTo>
                    <a:pt x="17" y="0"/>
                    <a:pt x="0" y="28"/>
                    <a:pt x="9" y="37"/>
                  </a:cubicBezTo>
                  <a:cubicBezTo>
                    <a:pt x="88" y="104"/>
                    <a:pt x="198" y="193"/>
                    <a:pt x="310" y="193"/>
                  </a:cubicBezTo>
                  <a:cubicBezTo>
                    <a:pt x="317" y="193"/>
                    <a:pt x="324" y="193"/>
                    <a:pt x="331" y="192"/>
                  </a:cubicBezTo>
                  <a:cubicBezTo>
                    <a:pt x="354" y="192"/>
                    <a:pt x="354" y="144"/>
                    <a:pt x="331" y="144"/>
                  </a:cubicBezTo>
                  <a:cubicBezTo>
                    <a:pt x="223" y="109"/>
                    <a:pt x="128" y="85"/>
                    <a:pt x="57" y="13"/>
                  </a:cubicBezTo>
                  <a:cubicBezTo>
                    <a:pt x="50" y="4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11349;p44">
              <a:extLst>
                <a:ext uri="{FF2B5EF4-FFF2-40B4-BE49-F238E27FC236}">
                  <a16:creationId xmlns:a16="http://schemas.microsoft.com/office/drawing/2014/main" id="{3CE41AD8-54F6-54DD-0A6B-C3BA7ECECF77}"/>
                </a:ext>
              </a:extLst>
            </p:cNvPr>
            <p:cNvSpPr/>
            <p:nvPr/>
          </p:nvSpPr>
          <p:spPr>
            <a:xfrm>
              <a:off x="3586275" y="2361425"/>
              <a:ext cx="15675" cy="4225"/>
            </a:xfrm>
            <a:custGeom>
              <a:avLst/>
              <a:gdLst/>
              <a:ahLst/>
              <a:cxnLst/>
              <a:rect l="l" t="t" r="r" b="b"/>
              <a:pathLst>
                <a:path w="627" h="169" extrusionOk="0">
                  <a:moveTo>
                    <a:pt x="591" y="1"/>
                  </a:moveTo>
                  <a:cubicBezTo>
                    <a:pt x="400" y="25"/>
                    <a:pt x="210" y="48"/>
                    <a:pt x="55" y="84"/>
                  </a:cubicBezTo>
                  <a:cubicBezTo>
                    <a:pt x="0" y="106"/>
                    <a:pt x="16" y="169"/>
                    <a:pt x="57" y="169"/>
                  </a:cubicBezTo>
                  <a:cubicBezTo>
                    <a:pt x="60" y="169"/>
                    <a:pt x="63" y="168"/>
                    <a:pt x="67" y="167"/>
                  </a:cubicBezTo>
                  <a:cubicBezTo>
                    <a:pt x="246" y="108"/>
                    <a:pt x="436" y="120"/>
                    <a:pt x="603" y="48"/>
                  </a:cubicBezTo>
                  <a:cubicBezTo>
                    <a:pt x="627" y="25"/>
                    <a:pt x="603" y="1"/>
                    <a:pt x="59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11350;p44">
              <a:extLst>
                <a:ext uri="{FF2B5EF4-FFF2-40B4-BE49-F238E27FC236}">
                  <a16:creationId xmlns:a16="http://schemas.microsoft.com/office/drawing/2014/main" id="{51807DD5-68CC-A9DA-EA45-AC5BC4628008}"/>
                </a:ext>
              </a:extLst>
            </p:cNvPr>
            <p:cNvSpPr/>
            <p:nvPr/>
          </p:nvSpPr>
          <p:spPr>
            <a:xfrm>
              <a:off x="3619775" y="2355125"/>
              <a:ext cx="45875" cy="6825"/>
            </a:xfrm>
            <a:custGeom>
              <a:avLst/>
              <a:gdLst/>
              <a:ahLst/>
              <a:cxnLst/>
              <a:rect l="l" t="t" r="r" b="b"/>
              <a:pathLst>
                <a:path w="1835" h="273" extrusionOk="0">
                  <a:moveTo>
                    <a:pt x="1469" y="0"/>
                  </a:moveTo>
                  <a:cubicBezTo>
                    <a:pt x="990" y="0"/>
                    <a:pt x="524" y="104"/>
                    <a:pt x="49" y="134"/>
                  </a:cubicBezTo>
                  <a:cubicBezTo>
                    <a:pt x="1" y="134"/>
                    <a:pt x="1" y="193"/>
                    <a:pt x="49" y="205"/>
                  </a:cubicBezTo>
                  <a:cubicBezTo>
                    <a:pt x="362" y="224"/>
                    <a:pt x="676" y="272"/>
                    <a:pt x="982" y="272"/>
                  </a:cubicBezTo>
                  <a:cubicBezTo>
                    <a:pt x="1258" y="272"/>
                    <a:pt x="1528" y="233"/>
                    <a:pt x="1787" y="98"/>
                  </a:cubicBezTo>
                  <a:cubicBezTo>
                    <a:pt x="1834" y="74"/>
                    <a:pt x="1811" y="15"/>
                    <a:pt x="1763" y="15"/>
                  </a:cubicBezTo>
                  <a:cubicBezTo>
                    <a:pt x="1665" y="5"/>
                    <a:pt x="1567" y="0"/>
                    <a:pt x="14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11351;p44">
              <a:extLst>
                <a:ext uri="{FF2B5EF4-FFF2-40B4-BE49-F238E27FC236}">
                  <a16:creationId xmlns:a16="http://schemas.microsoft.com/office/drawing/2014/main" id="{A17EF5F2-48AA-5B60-8FE2-159716A5E014}"/>
                </a:ext>
              </a:extLst>
            </p:cNvPr>
            <p:cNvSpPr/>
            <p:nvPr/>
          </p:nvSpPr>
          <p:spPr>
            <a:xfrm>
              <a:off x="3586150" y="2348250"/>
              <a:ext cx="3300" cy="400"/>
            </a:xfrm>
            <a:custGeom>
              <a:avLst/>
              <a:gdLst/>
              <a:ahLst/>
              <a:cxnLst/>
              <a:rect l="l" t="t" r="r" b="b"/>
              <a:pathLst>
                <a:path w="132" h="16" extrusionOk="0">
                  <a:moveTo>
                    <a:pt x="7" y="1"/>
                  </a:moveTo>
                  <a:cubicBezTo>
                    <a:pt x="1" y="1"/>
                    <a:pt x="3" y="16"/>
                    <a:pt x="12" y="16"/>
                  </a:cubicBezTo>
                  <a:lnTo>
                    <a:pt x="120" y="16"/>
                  </a:lnTo>
                  <a:cubicBezTo>
                    <a:pt x="131" y="16"/>
                    <a:pt x="131" y="4"/>
                    <a:pt x="120" y="4"/>
                  </a:cubicBezTo>
                  <a:lnTo>
                    <a:pt x="12" y="4"/>
                  </a:lnTo>
                  <a:cubicBezTo>
                    <a:pt x="10" y="2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11352;p44">
              <a:extLst>
                <a:ext uri="{FF2B5EF4-FFF2-40B4-BE49-F238E27FC236}">
                  <a16:creationId xmlns:a16="http://schemas.microsoft.com/office/drawing/2014/main" id="{731282B7-A585-8D97-B8DD-3E372A3972B7}"/>
                </a:ext>
              </a:extLst>
            </p:cNvPr>
            <p:cNvSpPr/>
            <p:nvPr/>
          </p:nvSpPr>
          <p:spPr>
            <a:xfrm>
              <a:off x="3592100" y="2334175"/>
              <a:ext cx="18025" cy="6750"/>
            </a:xfrm>
            <a:custGeom>
              <a:avLst/>
              <a:gdLst/>
              <a:ahLst/>
              <a:cxnLst/>
              <a:rect l="l" t="t" r="r" b="b"/>
              <a:pathLst>
                <a:path w="721" h="270" extrusionOk="0">
                  <a:moveTo>
                    <a:pt x="681" y="1"/>
                  </a:moveTo>
                  <a:cubicBezTo>
                    <a:pt x="677" y="1"/>
                    <a:pt x="672" y="3"/>
                    <a:pt x="667" y="7"/>
                  </a:cubicBezTo>
                  <a:cubicBezTo>
                    <a:pt x="477" y="43"/>
                    <a:pt x="298" y="126"/>
                    <a:pt x="84" y="126"/>
                  </a:cubicBezTo>
                  <a:cubicBezTo>
                    <a:pt x="1" y="126"/>
                    <a:pt x="1" y="269"/>
                    <a:pt x="84" y="269"/>
                  </a:cubicBezTo>
                  <a:cubicBezTo>
                    <a:pt x="310" y="269"/>
                    <a:pt x="536" y="210"/>
                    <a:pt x="691" y="67"/>
                  </a:cubicBezTo>
                  <a:cubicBezTo>
                    <a:pt x="720" y="38"/>
                    <a:pt x="702" y="1"/>
                    <a:pt x="6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11353;p44">
              <a:extLst>
                <a:ext uri="{FF2B5EF4-FFF2-40B4-BE49-F238E27FC236}">
                  <a16:creationId xmlns:a16="http://schemas.microsoft.com/office/drawing/2014/main" id="{8C26C8BE-3C79-5EE7-0516-24F3B750B516}"/>
                </a:ext>
              </a:extLst>
            </p:cNvPr>
            <p:cNvSpPr/>
            <p:nvPr/>
          </p:nvSpPr>
          <p:spPr>
            <a:xfrm>
              <a:off x="3581100" y="2307475"/>
              <a:ext cx="7775" cy="3075"/>
            </a:xfrm>
            <a:custGeom>
              <a:avLst/>
              <a:gdLst/>
              <a:ahLst/>
              <a:cxnLst/>
              <a:rect l="l" t="t" r="r" b="b"/>
              <a:pathLst>
                <a:path w="311" h="123" extrusionOk="0">
                  <a:moveTo>
                    <a:pt x="279" y="1"/>
                  </a:moveTo>
                  <a:cubicBezTo>
                    <a:pt x="273" y="1"/>
                    <a:pt x="266" y="5"/>
                    <a:pt x="262" y="16"/>
                  </a:cubicBezTo>
                  <a:cubicBezTo>
                    <a:pt x="203" y="63"/>
                    <a:pt x="119" y="63"/>
                    <a:pt x="60" y="63"/>
                  </a:cubicBezTo>
                  <a:cubicBezTo>
                    <a:pt x="52" y="60"/>
                    <a:pt x="46" y="59"/>
                    <a:pt x="40" y="59"/>
                  </a:cubicBezTo>
                  <a:cubicBezTo>
                    <a:pt x="1" y="59"/>
                    <a:pt x="6" y="123"/>
                    <a:pt x="48" y="123"/>
                  </a:cubicBezTo>
                  <a:cubicBezTo>
                    <a:pt x="143" y="123"/>
                    <a:pt x="214" y="99"/>
                    <a:pt x="286" y="39"/>
                  </a:cubicBezTo>
                  <a:cubicBezTo>
                    <a:pt x="311" y="23"/>
                    <a:pt x="295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11354;p44">
              <a:extLst>
                <a:ext uri="{FF2B5EF4-FFF2-40B4-BE49-F238E27FC236}">
                  <a16:creationId xmlns:a16="http://schemas.microsoft.com/office/drawing/2014/main" id="{B1B82600-47DE-6C7D-C84C-939925EEC06D}"/>
                </a:ext>
              </a:extLst>
            </p:cNvPr>
            <p:cNvSpPr/>
            <p:nvPr/>
          </p:nvSpPr>
          <p:spPr>
            <a:xfrm>
              <a:off x="3573225" y="2284125"/>
              <a:ext cx="11450" cy="4200"/>
            </a:xfrm>
            <a:custGeom>
              <a:avLst/>
              <a:gdLst/>
              <a:ahLst/>
              <a:cxnLst/>
              <a:rect l="l" t="t" r="r" b="b"/>
              <a:pathLst>
                <a:path w="458" h="168" extrusionOk="0">
                  <a:moveTo>
                    <a:pt x="288" y="1"/>
                  </a:moveTo>
                  <a:cubicBezTo>
                    <a:pt x="214" y="1"/>
                    <a:pt x="139" y="19"/>
                    <a:pt x="65" y="57"/>
                  </a:cubicBezTo>
                  <a:cubicBezTo>
                    <a:pt x="1" y="78"/>
                    <a:pt x="43" y="167"/>
                    <a:pt x="104" y="167"/>
                  </a:cubicBezTo>
                  <a:cubicBezTo>
                    <a:pt x="111" y="167"/>
                    <a:pt x="118" y="166"/>
                    <a:pt x="125" y="164"/>
                  </a:cubicBezTo>
                  <a:cubicBezTo>
                    <a:pt x="220" y="116"/>
                    <a:pt x="339" y="116"/>
                    <a:pt x="422" y="81"/>
                  </a:cubicBezTo>
                  <a:cubicBezTo>
                    <a:pt x="458" y="69"/>
                    <a:pt x="458" y="21"/>
                    <a:pt x="422" y="21"/>
                  </a:cubicBezTo>
                  <a:cubicBezTo>
                    <a:pt x="378" y="8"/>
                    <a:pt x="333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11355;p44">
              <a:extLst>
                <a:ext uri="{FF2B5EF4-FFF2-40B4-BE49-F238E27FC236}">
                  <a16:creationId xmlns:a16="http://schemas.microsoft.com/office/drawing/2014/main" id="{2F7AC82C-A209-5244-AD68-45D65F142182}"/>
                </a:ext>
              </a:extLst>
            </p:cNvPr>
            <p:cNvSpPr/>
            <p:nvPr/>
          </p:nvSpPr>
          <p:spPr>
            <a:xfrm>
              <a:off x="3570450" y="2208500"/>
              <a:ext cx="10375" cy="5550"/>
            </a:xfrm>
            <a:custGeom>
              <a:avLst/>
              <a:gdLst/>
              <a:ahLst/>
              <a:cxnLst/>
              <a:rect l="l" t="t" r="r" b="b"/>
              <a:pathLst>
                <a:path w="415" h="222" extrusionOk="0">
                  <a:moveTo>
                    <a:pt x="213" y="0"/>
                  </a:moveTo>
                  <a:cubicBezTo>
                    <a:pt x="190" y="0"/>
                    <a:pt x="169" y="3"/>
                    <a:pt x="152" y="10"/>
                  </a:cubicBezTo>
                  <a:lnTo>
                    <a:pt x="57" y="58"/>
                  </a:lnTo>
                  <a:cubicBezTo>
                    <a:pt x="45" y="69"/>
                    <a:pt x="33" y="69"/>
                    <a:pt x="33" y="93"/>
                  </a:cubicBezTo>
                  <a:cubicBezTo>
                    <a:pt x="9" y="117"/>
                    <a:pt x="9" y="129"/>
                    <a:pt x="9" y="165"/>
                  </a:cubicBezTo>
                  <a:cubicBezTo>
                    <a:pt x="1" y="200"/>
                    <a:pt x="24" y="222"/>
                    <a:pt x="46" y="222"/>
                  </a:cubicBezTo>
                  <a:cubicBezTo>
                    <a:pt x="54" y="222"/>
                    <a:pt x="63" y="219"/>
                    <a:pt x="69" y="212"/>
                  </a:cubicBezTo>
                  <a:cubicBezTo>
                    <a:pt x="93" y="188"/>
                    <a:pt x="117" y="177"/>
                    <a:pt x="128" y="177"/>
                  </a:cubicBezTo>
                  <a:cubicBezTo>
                    <a:pt x="164" y="165"/>
                    <a:pt x="176" y="165"/>
                    <a:pt x="212" y="165"/>
                  </a:cubicBezTo>
                  <a:cubicBezTo>
                    <a:pt x="271" y="141"/>
                    <a:pt x="331" y="129"/>
                    <a:pt x="390" y="105"/>
                  </a:cubicBezTo>
                  <a:cubicBezTo>
                    <a:pt x="414" y="93"/>
                    <a:pt x="414" y="58"/>
                    <a:pt x="390" y="46"/>
                  </a:cubicBezTo>
                  <a:cubicBezTo>
                    <a:pt x="347" y="20"/>
                    <a:pt x="27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11356;p44">
              <a:extLst>
                <a:ext uri="{FF2B5EF4-FFF2-40B4-BE49-F238E27FC236}">
                  <a16:creationId xmlns:a16="http://schemas.microsoft.com/office/drawing/2014/main" id="{1CD7DBA4-E7F5-7035-B4ED-6F99C16FDF73}"/>
                </a:ext>
              </a:extLst>
            </p:cNvPr>
            <p:cNvSpPr/>
            <p:nvPr/>
          </p:nvSpPr>
          <p:spPr>
            <a:xfrm>
              <a:off x="3588275" y="2199075"/>
              <a:ext cx="11600" cy="6625"/>
            </a:xfrm>
            <a:custGeom>
              <a:avLst/>
              <a:gdLst/>
              <a:ahLst/>
              <a:cxnLst/>
              <a:rect l="l" t="t" r="r" b="b"/>
              <a:pathLst>
                <a:path w="464" h="265" extrusionOk="0">
                  <a:moveTo>
                    <a:pt x="374" y="1"/>
                  </a:moveTo>
                  <a:cubicBezTo>
                    <a:pt x="366" y="1"/>
                    <a:pt x="360" y="2"/>
                    <a:pt x="356" y="6"/>
                  </a:cubicBezTo>
                  <a:cubicBezTo>
                    <a:pt x="273" y="30"/>
                    <a:pt x="177" y="65"/>
                    <a:pt x="94" y="113"/>
                  </a:cubicBezTo>
                  <a:cubicBezTo>
                    <a:pt x="0" y="134"/>
                    <a:pt x="53" y="264"/>
                    <a:pt x="139" y="264"/>
                  </a:cubicBezTo>
                  <a:cubicBezTo>
                    <a:pt x="151" y="264"/>
                    <a:pt x="164" y="262"/>
                    <a:pt x="177" y="256"/>
                  </a:cubicBezTo>
                  <a:cubicBezTo>
                    <a:pt x="249" y="208"/>
                    <a:pt x="344" y="196"/>
                    <a:pt x="416" y="149"/>
                  </a:cubicBezTo>
                  <a:cubicBezTo>
                    <a:pt x="451" y="137"/>
                    <a:pt x="463" y="113"/>
                    <a:pt x="463" y="77"/>
                  </a:cubicBezTo>
                  <a:cubicBezTo>
                    <a:pt x="463" y="54"/>
                    <a:pt x="463" y="30"/>
                    <a:pt x="427" y="18"/>
                  </a:cubicBezTo>
                  <a:cubicBezTo>
                    <a:pt x="419" y="9"/>
                    <a:pt x="393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11357;p44">
              <a:extLst>
                <a:ext uri="{FF2B5EF4-FFF2-40B4-BE49-F238E27FC236}">
                  <a16:creationId xmlns:a16="http://schemas.microsoft.com/office/drawing/2014/main" id="{F93DED39-D9F5-A00E-2BBF-C065FF2BE18E}"/>
                </a:ext>
              </a:extLst>
            </p:cNvPr>
            <p:cNvSpPr/>
            <p:nvPr/>
          </p:nvSpPr>
          <p:spPr>
            <a:xfrm>
              <a:off x="3578875" y="2170500"/>
              <a:ext cx="12550" cy="5025"/>
            </a:xfrm>
            <a:custGeom>
              <a:avLst/>
              <a:gdLst/>
              <a:ahLst/>
              <a:cxnLst/>
              <a:rect l="l" t="t" r="r" b="b"/>
              <a:pathLst>
                <a:path w="502" h="201" extrusionOk="0">
                  <a:moveTo>
                    <a:pt x="463" y="0"/>
                  </a:moveTo>
                  <a:cubicBezTo>
                    <a:pt x="458" y="0"/>
                    <a:pt x="452" y="2"/>
                    <a:pt x="446" y="6"/>
                  </a:cubicBezTo>
                  <a:cubicBezTo>
                    <a:pt x="315" y="18"/>
                    <a:pt x="172" y="42"/>
                    <a:pt x="53" y="89"/>
                  </a:cubicBezTo>
                  <a:cubicBezTo>
                    <a:pt x="0" y="121"/>
                    <a:pt x="42" y="200"/>
                    <a:pt x="94" y="200"/>
                  </a:cubicBezTo>
                  <a:cubicBezTo>
                    <a:pt x="100" y="200"/>
                    <a:pt x="106" y="199"/>
                    <a:pt x="113" y="196"/>
                  </a:cubicBezTo>
                  <a:cubicBezTo>
                    <a:pt x="232" y="137"/>
                    <a:pt x="375" y="149"/>
                    <a:pt x="482" y="65"/>
                  </a:cubicBezTo>
                  <a:cubicBezTo>
                    <a:pt x="502" y="45"/>
                    <a:pt x="488" y="0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11358;p44">
              <a:extLst>
                <a:ext uri="{FF2B5EF4-FFF2-40B4-BE49-F238E27FC236}">
                  <a16:creationId xmlns:a16="http://schemas.microsoft.com/office/drawing/2014/main" id="{12FE5446-33D6-775B-6EFA-73028BE72C92}"/>
                </a:ext>
              </a:extLst>
            </p:cNvPr>
            <p:cNvSpPr/>
            <p:nvPr/>
          </p:nvSpPr>
          <p:spPr>
            <a:xfrm>
              <a:off x="3591225" y="2136200"/>
              <a:ext cx="4775" cy="525"/>
            </a:xfrm>
            <a:custGeom>
              <a:avLst/>
              <a:gdLst/>
              <a:ahLst/>
              <a:cxnLst/>
              <a:rect l="l" t="t" r="r" b="b"/>
              <a:pathLst>
                <a:path w="191" h="2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3" y="21"/>
                    <a:pt x="12" y="21"/>
                  </a:cubicBezTo>
                  <a:lnTo>
                    <a:pt x="179" y="21"/>
                  </a:lnTo>
                  <a:cubicBezTo>
                    <a:pt x="190" y="21"/>
                    <a:pt x="190" y="9"/>
                    <a:pt x="179" y="9"/>
                  </a:cubicBezTo>
                  <a:lnTo>
                    <a:pt x="12" y="9"/>
                  </a:lnTo>
                  <a:cubicBezTo>
                    <a:pt x="9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11359;p44">
              <a:extLst>
                <a:ext uri="{FF2B5EF4-FFF2-40B4-BE49-F238E27FC236}">
                  <a16:creationId xmlns:a16="http://schemas.microsoft.com/office/drawing/2014/main" id="{096407DF-1FF6-D83C-33D7-5BFE24CF7C01}"/>
                </a:ext>
              </a:extLst>
            </p:cNvPr>
            <p:cNvSpPr/>
            <p:nvPr/>
          </p:nvSpPr>
          <p:spPr>
            <a:xfrm>
              <a:off x="3610750" y="2091150"/>
              <a:ext cx="18575" cy="5175"/>
            </a:xfrm>
            <a:custGeom>
              <a:avLst/>
              <a:gdLst/>
              <a:ahLst/>
              <a:cxnLst/>
              <a:rect l="l" t="t" r="r" b="b"/>
              <a:pathLst>
                <a:path w="743" h="207" extrusionOk="0">
                  <a:moveTo>
                    <a:pt x="695" y="1"/>
                  </a:moveTo>
                  <a:cubicBezTo>
                    <a:pt x="481" y="25"/>
                    <a:pt x="290" y="37"/>
                    <a:pt x="88" y="84"/>
                  </a:cubicBezTo>
                  <a:cubicBezTo>
                    <a:pt x="1" y="95"/>
                    <a:pt x="34" y="206"/>
                    <a:pt x="95" y="206"/>
                  </a:cubicBezTo>
                  <a:cubicBezTo>
                    <a:pt x="100" y="206"/>
                    <a:pt x="106" y="205"/>
                    <a:pt x="112" y="203"/>
                  </a:cubicBezTo>
                  <a:cubicBezTo>
                    <a:pt x="302" y="156"/>
                    <a:pt x="529" y="156"/>
                    <a:pt x="707" y="60"/>
                  </a:cubicBezTo>
                  <a:cubicBezTo>
                    <a:pt x="743" y="49"/>
                    <a:pt x="719" y="1"/>
                    <a:pt x="6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11360;p44">
              <a:extLst>
                <a:ext uri="{FF2B5EF4-FFF2-40B4-BE49-F238E27FC236}">
                  <a16:creationId xmlns:a16="http://schemas.microsoft.com/office/drawing/2014/main" id="{16001300-1546-07E2-E0D3-F965394458C1}"/>
                </a:ext>
              </a:extLst>
            </p:cNvPr>
            <p:cNvSpPr/>
            <p:nvPr/>
          </p:nvSpPr>
          <p:spPr>
            <a:xfrm>
              <a:off x="3652525" y="2080425"/>
              <a:ext cx="22350" cy="6300"/>
            </a:xfrm>
            <a:custGeom>
              <a:avLst/>
              <a:gdLst/>
              <a:ahLst/>
              <a:cxnLst/>
              <a:rect l="l" t="t" r="r" b="b"/>
              <a:pathLst>
                <a:path w="894" h="252" extrusionOk="0">
                  <a:moveTo>
                    <a:pt x="817" y="0"/>
                  </a:moveTo>
                  <a:cubicBezTo>
                    <a:pt x="569" y="0"/>
                    <a:pt x="322" y="100"/>
                    <a:pt x="96" y="156"/>
                  </a:cubicBezTo>
                  <a:cubicBezTo>
                    <a:pt x="1" y="156"/>
                    <a:pt x="36" y="251"/>
                    <a:pt x="108" y="251"/>
                  </a:cubicBezTo>
                  <a:cubicBezTo>
                    <a:pt x="346" y="216"/>
                    <a:pt x="644" y="180"/>
                    <a:pt x="870" y="73"/>
                  </a:cubicBezTo>
                  <a:cubicBezTo>
                    <a:pt x="894" y="61"/>
                    <a:pt x="882" y="1"/>
                    <a:pt x="858" y="1"/>
                  </a:cubicBezTo>
                  <a:cubicBezTo>
                    <a:pt x="844" y="1"/>
                    <a:pt x="831" y="0"/>
                    <a:pt x="8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11361;p44">
              <a:extLst>
                <a:ext uri="{FF2B5EF4-FFF2-40B4-BE49-F238E27FC236}">
                  <a16:creationId xmlns:a16="http://schemas.microsoft.com/office/drawing/2014/main" id="{43CD9D25-2523-DB3A-E7EB-2AD118B1C41B}"/>
                </a:ext>
              </a:extLst>
            </p:cNvPr>
            <p:cNvSpPr/>
            <p:nvPr/>
          </p:nvSpPr>
          <p:spPr>
            <a:xfrm>
              <a:off x="3679200" y="2055150"/>
              <a:ext cx="34375" cy="7825"/>
            </a:xfrm>
            <a:custGeom>
              <a:avLst/>
              <a:gdLst/>
              <a:ahLst/>
              <a:cxnLst/>
              <a:rect l="l" t="t" r="r" b="b"/>
              <a:pathLst>
                <a:path w="1375" h="313" extrusionOk="0">
                  <a:moveTo>
                    <a:pt x="1339" y="0"/>
                  </a:moveTo>
                  <a:cubicBezTo>
                    <a:pt x="922" y="36"/>
                    <a:pt x="481" y="96"/>
                    <a:pt x="89" y="179"/>
                  </a:cubicBezTo>
                  <a:cubicBezTo>
                    <a:pt x="1" y="190"/>
                    <a:pt x="24" y="313"/>
                    <a:pt x="94" y="313"/>
                  </a:cubicBezTo>
                  <a:cubicBezTo>
                    <a:pt x="100" y="313"/>
                    <a:pt x="106" y="312"/>
                    <a:pt x="112" y="310"/>
                  </a:cubicBezTo>
                  <a:cubicBezTo>
                    <a:pt x="517" y="226"/>
                    <a:pt x="981" y="238"/>
                    <a:pt x="1351" y="60"/>
                  </a:cubicBezTo>
                  <a:cubicBezTo>
                    <a:pt x="1374" y="48"/>
                    <a:pt x="1362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11362;p44">
              <a:extLst>
                <a:ext uri="{FF2B5EF4-FFF2-40B4-BE49-F238E27FC236}">
                  <a16:creationId xmlns:a16="http://schemas.microsoft.com/office/drawing/2014/main" id="{B43E2456-B7C1-DF43-3746-3E6123DC81B6}"/>
                </a:ext>
              </a:extLst>
            </p:cNvPr>
            <p:cNvSpPr/>
            <p:nvPr/>
          </p:nvSpPr>
          <p:spPr>
            <a:xfrm>
              <a:off x="3702925" y="2036500"/>
              <a:ext cx="19425" cy="4500"/>
            </a:xfrm>
            <a:custGeom>
              <a:avLst/>
              <a:gdLst/>
              <a:ahLst/>
              <a:cxnLst/>
              <a:rect l="l" t="t" r="r" b="b"/>
              <a:pathLst>
                <a:path w="777" h="180" extrusionOk="0">
                  <a:moveTo>
                    <a:pt x="757" y="0"/>
                  </a:moveTo>
                  <a:cubicBezTo>
                    <a:pt x="753" y="0"/>
                    <a:pt x="750" y="2"/>
                    <a:pt x="747" y="8"/>
                  </a:cubicBezTo>
                  <a:cubicBezTo>
                    <a:pt x="593" y="68"/>
                    <a:pt x="427" y="116"/>
                    <a:pt x="261" y="116"/>
                  </a:cubicBezTo>
                  <a:cubicBezTo>
                    <a:pt x="197" y="116"/>
                    <a:pt x="132" y="108"/>
                    <a:pt x="68" y="91"/>
                  </a:cubicBezTo>
                  <a:cubicBezTo>
                    <a:pt x="64" y="91"/>
                    <a:pt x="59" y="90"/>
                    <a:pt x="55" y="90"/>
                  </a:cubicBezTo>
                  <a:cubicBezTo>
                    <a:pt x="7" y="90"/>
                    <a:pt x="0" y="152"/>
                    <a:pt x="44" y="163"/>
                  </a:cubicBezTo>
                  <a:cubicBezTo>
                    <a:pt x="103" y="174"/>
                    <a:pt x="161" y="179"/>
                    <a:pt x="218" y="179"/>
                  </a:cubicBezTo>
                  <a:cubicBezTo>
                    <a:pt x="405" y="179"/>
                    <a:pt x="586" y="123"/>
                    <a:pt x="759" y="32"/>
                  </a:cubicBezTo>
                  <a:cubicBezTo>
                    <a:pt x="777" y="23"/>
                    <a:pt x="767" y="0"/>
                    <a:pt x="7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11363;p44">
              <a:extLst>
                <a:ext uri="{FF2B5EF4-FFF2-40B4-BE49-F238E27FC236}">
                  <a16:creationId xmlns:a16="http://schemas.microsoft.com/office/drawing/2014/main" id="{BB2E6E0E-F7AD-B650-C92A-31A42548AC99}"/>
                </a:ext>
              </a:extLst>
            </p:cNvPr>
            <p:cNvSpPr/>
            <p:nvPr/>
          </p:nvSpPr>
          <p:spPr>
            <a:xfrm>
              <a:off x="3692700" y="2003950"/>
              <a:ext cx="25325" cy="4050"/>
            </a:xfrm>
            <a:custGeom>
              <a:avLst/>
              <a:gdLst/>
              <a:ahLst/>
              <a:cxnLst/>
              <a:rect l="l" t="t" r="r" b="b"/>
              <a:pathLst>
                <a:path w="1013" h="162" extrusionOk="0">
                  <a:moveTo>
                    <a:pt x="653" y="1"/>
                  </a:moveTo>
                  <a:cubicBezTo>
                    <a:pt x="467" y="1"/>
                    <a:pt x="275" y="24"/>
                    <a:pt x="96" y="24"/>
                  </a:cubicBezTo>
                  <a:cubicBezTo>
                    <a:pt x="1" y="24"/>
                    <a:pt x="1" y="143"/>
                    <a:pt x="96" y="143"/>
                  </a:cubicBezTo>
                  <a:cubicBezTo>
                    <a:pt x="272" y="143"/>
                    <a:pt x="457" y="161"/>
                    <a:pt x="640" y="161"/>
                  </a:cubicBezTo>
                  <a:cubicBezTo>
                    <a:pt x="754" y="161"/>
                    <a:pt x="867" y="154"/>
                    <a:pt x="977" y="131"/>
                  </a:cubicBezTo>
                  <a:cubicBezTo>
                    <a:pt x="1013" y="108"/>
                    <a:pt x="1013" y="48"/>
                    <a:pt x="977" y="36"/>
                  </a:cubicBezTo>
                  <a:cubicBezTo>
                    <a:pt x="875" y="9"/>
                    <a:pt x="765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11364;p44">
              <a:extLst>
                <a:ext uri="{FF2B5EF4-FFF2-40B4-BE49-F238E27FC236}">
                  <a16:creationId xmlns:a16="http://schemas.microsoft.com/office/drawing/2014/main" id="{87CEA000-4CBE-2993-7CAF-E439A001B352}"/>
                </a:ext>
              </a:extLst>
            </p:cNvPr>
            <p:cNvSpPr/>
            <p:nvPr/>
          </p:nvSpPr>
          <p:spPr>
            <a:xfrm>
              <a:off x="3720550" y="2373050"/>
              <a:ext cx="18625" cy="5450"/>
            </a:xfrm>
            <a:custGeom>
              <a:avLst/>
              <a:gdLst/>
              <a:ahLst/>
              <a:cxnLst/>
              <a:rect l="l" t="t" r="r" b="b"/>
              <a:pathLst>
                <a:path w="745" h="218" extrusionOk="0">
                  <a:moveTo>
                    <a:pt x="685" y="0"/>
                  </a:moveTo>
                  <a:cubicBezTo>
                    <a:pt x="482" y="24"/>
                    <a:pt x="292" y="24"/>
                    <a:pt x="78" y="72"/>
                  </a:cubicBezTo>
                  <a:cubicBezTo>
                    <a:pt x="1" y="94"/>
                    <a:pt x="35" y="217"/>
                    <a:pt x="107" y="217"/>
                  </a:cubicBezTo>
                  <a:cubicBezTo>
                    <a:pt x="113" y="217"/>
                    <a:pt x="119" y="216"/>
                    <a:pt x="125" y="214"/>
                  </a:cubicBezTo>
                  <a:cubicBezTo>
                    <a:pt x="316" y="179"/>
                    <a:pt x="518" y="143"/>
                    <a:pt x="709" y="83"/>
                  </a:cubicBezTo>
                  <a:cubicBezTo>
                    <a:pt x="744" y="72"/>
                    <a:pt x="744" y="0"/>
                    <a:pt x="6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11365;p44">
              <a:extLst>
                <a:ext uri="{FF2B5EF4-FFF2-40B4-BE49-F238E27FC236}">
                  <a16:creationId xmlns:a16="http://schemas.microsoft.com/office/drawing/2014/main" id="{9DCB3A4B-2E39-1BE2-647C-E0F847E75810}"/>
                </a:ext>
              </a:extLst>
            </p:cNvPr>
            <p:cNvSpPr/>
            <p:nvPr/>
          </p:nvSpPr>
          <p:spPr>
            <a:xfrm>
              <a:off x="3639125" y="2327200"/>
              <a:ext cx="19975" cy="4200"/>
            </a:xfrm>
            <a:custGeom>
              <a:avLst/>
              <a:gdLst/>
              <a:ahLst/>
              <a:cxnLst/>
              <a:rect l="l" t="t" r="r" b="b"/>
              <a:pathLst>
                <a:path w="799" h="168" extrusionOk="0">
                  <a:moveTo>
                    <a:pt x="739" y="1"/>
                  </a:moveTo>
                  <a:cubicBezTo>
                    <a:pt x="525" y="12"/>
                    <a:pt x="298" y="48"/>
                    <a:pt x="96" y="48"/>
                  </a:cubicBezTo>
                  <a:cubicBezTo>
                    <a:pt x="1" y="48"/>
                    <a:pt x="1" y="167"/>
                    <a:pt x="96" y="167"/>
                  </a:cubicBezTo>
                  <a:cubicBezTo>
                    <a:pt x="141" y="167"/>
                    <a:pt x="186" y="168"/>
                    <a:pt x="230" y="168"/>
                  </a:cubicBezTo>
                  <a:cubicBezTo>
                    <a:pt x="408" y="168"/>
                    <a:pt x="579" y="160"/>
                    <a:pt x="751" y="84"/>
                  </a:cubicBezTo>
                  <a:cubicBezTo>
                    <a:pt x="799" y="72"/>
                    <a:pt x="799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11366;p44">
              <a:extLst>
                <a:ext uri="{FF2B5EF4-FFF2-40B4-BE49-F238E27FC236}">
                  <a16:creationId xmlns:a16="http://schemas.microsoft.com/office/drawing/2014/main" id="{F7321F16-BDAB-8F7B-C889-757835B783A0}"/>
                </a:ext>
              </a:extLst>
            </p:cNvPr>
            <p:cNvSpPr/>
            <p:nvPr/>
          </p:nvSpPr>
          <p:spPr>
            <a:xfrm>
              <a:off x="3657600" y="2298625"/>
              <a:ext cx="1500" cy="325"/>
            </a:xfrm>
            <a:custGeom>
              <a:avLst/>
              <a:gdLst/>
              <a:ahLst/>
              <a:cxnLst/>
              <a:rect l="l" t="t" r="r" b="b"/>
              <a:pathLst>
                <a:path w="60" h="13" extrusionOk="0">
                  <a:moveTo>
                    <a:pt x="60" y="1"/>
                  </a:moveTo>
                  <a:cubicBezTo>
                    <a:pt x="24" y="1"/>
                    <a:pt x="12" y="1"/>
                    <a:pt x="0" y="12"/>
                  </a:cubicBezTo>
                  <a:lnTo>
                    <a:pt x="60" y="1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11367;p44">
              <a:extLst>
                <a:ext uri="{FF2B5EF4-FFF2-40B4-BE49-F238E27FC236}">
                  <a16:creationId xmlns:a16="http://schemas.microsoft.com/office/drawing/2014/main" id="{1D29EB9F-00B5-9EB4-3B79-0D99166388D4}"/>
                </a:ext>
              </a:extLst>
            </p:cNvPr>
            <p:cNvSpPr/>
            <p:nvPr/>
          </p:nvSpPr>
          <p:spPr>
            <a:xfrm>
              <a:off x="3790350" y="2380475"/>
              <a:ext cx="19950" cy="1825"/>
            </a:xfrm>
            <a:custGeom>
              <a:avLst/>
              <a:gdLst/>
              <a:ahLst/>
              <a:cxnLst/>
              <a:rect l="l" t="t" r="r" b="b"/>
              <a:pathLst>
                <a:path w="798" h="73" extrusionOk="0">
                  <a:moveTo>
                    <a:pt x="798" y="1"/>
                  </a:moveTo>
                  <a:cubicBezTo>
                    <a:pt x="536" y="13"/>
                    <a:pt x="262" y="13"/>
                    <a:pt x="0" y="72"/>
                  </a:cubicBezTo>
                  <a:cubicBezTo>
                    <a:pt x="262" y="25"/>
                    <a:pt x="536" y="13"/>
                    <a:pt x="798" y="13"/>
                  </a:cubicBezTo>
                  <a:lnTo>
                    <a:pt x="79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11368;p44">
              <a:extLst>
                <a:ext uri="{FF2B5EF4-FFF2-40B4-BE49-F238E27FC236}">
                  <a16:creationId xmlns:a16="http://schemas.microsoft.com/office/drawing/2014/main" id="{95739374-29FB-D729-A8FD-E3A0BD7C8D06}"/>
                </a:ext>
              </a:extLst>
            </p:cNvPr>
            <p:cNvSpPr/>
            <p:nvPr/>
          </p:nvSpPr>
          <p:spPr>
            <a:xfrm>
              <a:off x="3806425" y="2378675"/>
              <a:ext cx="25625" cy="4475"/>
            </a:xfrm>
            <a:custGeom>
              <a:avLst/>
              <a:gdLst/>
              <a:ahLst/>
              <a:cxnLst/>
              <a:rect l="l" t="t" r="r" b="b"/>
              <a:pathLst>
                <a:path w="1025" h="179" extrusionOk="0">
                  <a:moveTo>
                    <a:pt x="400" y="1"/>
                  </a:moveTo>
                  <a:cubicBezTo>
                    <a:pt x="308" y="1"/>
                    <a:pt x="215" y="6"/>
                    <a:pt x="119" y="13"/>
                  </a:cubicBezTo>
                  <a:cubicBezTo>
                    <a:pt x="111" y="12"/>
                    <a:pt x="104" y="11"/>
                    <a:pt x="97" y="11"/>
                  </a:cubicBezTo>
                  <a:cubicBezTo>
                    <a:pt x="1" y="11"/>
                    <a:pt x="8" y="157"/>
                    <a:pt x="119" y="168"/>
                  </a:cubicBezTo>
                  <a:cubicBezTo>
                    <a:pt x="302" y="168"/>
                    <a:pt x="490" y="179"/>
                    <a:pt x="683" y="179"/>
                  </a:cubicBezTo>
                  <a:cubicBezTo>
                    <a:pt x="779" y="179"/>
                    <a:pt x="877" y="176"/>
                    <a:pt x="976" y="168"/>
                  </a:cubicBezTo>
                  <a:cubicBezTo>
                    <a:pt x="1012" y="168"/>
                    <a:pt x="1024" y="132"/>
                    <a:pt x="988" y="108"/>
                  </a:cubicBezTo>
                  <a:cubicBezTo>
                    <a:pt x="799" y="26"/>
                    <a:pt x="604" y="1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11369;p44">
              <a:extLst>
                <a:ext uri="{FF2B5EF4-FFF2-40B4-BE49-F238E27FC236}">
                  <a16:creationId xmlns:a16="http://schemas.microsoft.com/office/drawing/2014/main" id="{D351312F-8F2F-49AF-CAAA-065BEE852B5E}"/>
                </a:ext>
              </a:extLst>
            </p:cNvPr>
            <p:cNvSpPr/>
            <p:nvPr/>
          </p:nvSpPr>
          <p:spPr>
            <a:xfrm>
              <a:off x="3816825" y="2386350"/>
              <a:ext cx="21175" cy="7550"/>
            </a:xfrm>
            <a:custGeom>
              <a:avLst/>
              <a:gdLst/>
              <a:ahLst/>
              <a:cxnLst/>
              <a:rect l="l" t="t" r="r" b="b"/>
              <a:pathLst>
                <a:path w="847" h="302" extrusionOk="0">
                  <a:moveTo>
                    <a:pt x="690" y="0"/>
                  </a:moveTo>
                  <a:cubicBezTo>
                    <a:pt x="624" y="0"/>
                    <a:pt x="562" y="20"/>
                    <a:pt x="489" y="28"/>
                  </a:cubicBezTo>
                  <a:cubicBezTo>
                    <a:pt x="370" y="63"/>
                    <a:pt x="251" y="75"/>
                    <a:pt x="120" y="87"/>
                  </a:cubicBezTo>
                  <a:cubicBezTo>
                    <a:pt x="1" y="123"/>
                    <a:pt x="1" y="302"/>
                    <a:pt x="132" y="302"/>
                  </a:cubicBezTo>
                  <a:cubicBezTo>
                    <a:pt x="334" y="302"/>
                    <a:pt x="668" y="302"/>
                    <a:pt x="810" y="135"/>
                  </a:cubicBezTo>
                  <a:cubicBezTo>
                    <a:pt x="846" y="99"/>
                    <a:pt x="834" y="28"/>
                    <a:pt x="787" y="16"/>
                  </a:cubicBezTo>
                  <a:cubicBezTo>
                    <a:pt x="753" y="4"/>
                    <a:pt x="721" y="0"/>
                    <a:pt x="6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11370;p44">
              <a:extLst>
                <a:ext uri="{FF2B5EF4-FFF2-40B4-BE49-F238E27FC236}">
                  <a16:creationId xmlns:a16="http://schemas.microsoft.com/office/drawing/2014/main" id="{ED76A988-E33E-9ABF-005F-48E7B938825F}"/>
                </a:ext>
              </a:extLst>
            </p:cNvPr>
            <p:cNvSpPr/>
            <p:nvPr/>
          </p:nvSpPr>
          <p:spPr>
            <a:xfrm>
              <a:off x="3839450" y="2397100"/>
              <a:ext cx="22950" cy="7625"/>
            </a:xfrm>
            <a:custGeom>
              <a:avLst/>
              <a:gdLst/>
              <a:ahLst/>
              <a:cxnLst/>
              <a:rect l="l" t="t" r="r" b="b"/>
              <a:pathLst>
                <a:path w="918" h="305" extrusionOk="0">
                  <a:moveTo>
                    <a:pt x="691" y="1"/>
                  </a:moveTo>
                  <a:cubicBezTo>
                    <a:pt x="505" y="1"/>
                    <a:pt x="308" y="91"/>
                    <a:pt x="132" y="110"/>
                  </a:cubicBezTo>
                  <a:cubicBezTo>
                    <a:pt x="13" y="122"/>
                    <a:pt x="1" y="300"/>
                    <a:pt x="132" y="300"/>
                  </a:cubicBezTo>
                  <a:cubicBezTo>
                    <a:pt x="182" y="303"/>
                    <a:pt x="236" y="305"/>
                    <a:pt x="291" y="305"/>
                  </a:cubicBezTo>
                  <a:cubicBezTo>
                    <a:pt x="500" y="305"/>
                    <a:pt x="731" y="277"/>
                    <a:pt x="882" y="145"/>
                  </a:cubicBezTo>
                  <a:cubicBezTo>
                    <a:pt x="918" y="110"/>
                    <a:pt x="894" y="50"/>
                    <a:pt x="846" y="26"/>
                  </a:cubicBezTo>
                  <a:cubicBezTo>
                    <a:pt x="796" y="8"/>
                    <a:pt x="744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11371;p44">
              <a:extLst>
                <a:ext uri="{FF2B5EF4-FFF2-40B4-BE49-F238E27FC236}">
                  <a16:creationId xmlns:a16="http://schemas.microsoft.com/office/drawing/2014/main" id="{4240CDD7-B149-50A4-BB88-35ECF2AB3FEC}"/>
                </a:ext>
              </a:extLst>
            </p:cNvPr>
            <p:cNvSpPr/>
            <p:nvPr/>
          </p:nvSpPr>
          <p:spPr>
            <a:xfrm>
              <a:off x="3850475" y="2408550"/>
              <a:ext cx="24725" cy="7875"/>
            </a:xfrm>
            <a:custGeom>
              <a:avLst/>
              <a:gdLst/>
              <a:ahLst/>
              <a:cxnLst/>
              <a:rect l="l" t="t" r="r" b="b"/>
              <a:pathLst>
                <a:path w="989" h="315" extrusionOk="0">
                  <a:moveTo>
                    <a:pt x="634" y="1"/>
                  </a:moveTo>
                  <a:cubicBezTo>
                    <a:pt x="474" y="1"/>
                    <a:pt x="306" y="25"/>
                    <a:pt x="155" y="33"/>
                  </a:cubicBezTo>
                  <a:cubicBezTo>
                    <a:pt x="0" y="45"/>
                    <a:pt x="0" y="307"/>
                    <a:pt x="167" y="307"/>
                  </a:cubicBezTo>
                  <a:cubicBezTo>
                    <a:pt x="256" y="307"/>
                    <a:pt x="358" y="314"/>
                    <a:pt x="460" y="314"/>
                  </a:cubicBezTo>
                  <a:cubicBezTo>
                    <a:pt x="644" y="314"/>
                    <a:pt x="830" y="290"/>
                    <a:pt x="953" y="152"/>
                  </a:cubicBezTo>
                  <a:cubicBezTo>
                    <a:pt x="988" y="128"/>
                    <a:pt x="977" y="68"/>
                    <a:pt x="929" y="45"/>
                  </a:cubicBezTo>
                  <a:cubicBezTo>
                    <a:pt x="839" y="12"/>
                    <a:pt x="738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11372;p44">
              <a:extLst>
                <a:ext uri="{FF2B5EF4-FFF2-40B4-BE49-F238E27FC236}">
                  <a16:creationId xmlns:a16="http://schemas.microsoft.com/office/drawing/2014/main" id="{E76CE882-8468-563A-F177-1E7AEFA20502}"/>
                </a:ext>
              </a:extLst>
            </p:cNvPr>
            <p:cNvSpPr/>
            <p:nvPr/>
          </p:nvSpPr>
          <p:spPr>
            <a:xfrm>
              <a:off x="3862375" y="2434600"/>
              <a:ext cx="16375" cy="6325"/>
            </a:xfrm>
            <a:custGeom>
              <a:avLst/>
              <a:gdLst/>
              <a:ahLst/>
              <a:cxnLst/>
              <a:rect l="l" t="t" r="r" b="b"/>
              <a:pathLst>
                <a:path w="655" h="253" extrusionOk="0">
                  <a:moveTo>
                    <a:pt x="627" y="1"/>
                  </a:moveTo>
                  <a:cubicBezTo>
                    <a:pt x="625" y="1"/>
                    <a:pt x="622" y="1"/>
                    <a:pt x="620" y="3"/>
                  </a:cubicBezTo>
                  <a:cubicBezTo>
                    <a:pt x="429" y="62"/>
                    <a:pt x="274" y="134"/>
                    <a:pt x="96" y="157"/>
                  </a:cubicBezTo>
                  <a:cubicBezTo>
                    <a:pt x="1" y="157"/>
                    <a:pt x="1" y="253"/>
                    <a:pt x="84" y="253"/>
                  </a:cubicBezTo>
                  <a:cubicBezTo>
                    <a:pt x="274" y="253"/>
                    <a:pt x="512" y="217"/>
                    <a:pt x="643" y="62"/>
                  </a:cubicBezTo>
                  <a:cubicBezTo>
                    <a:pt x="654" y="41"/>
                    <a:pt x="646" y="1"/>
                    <a:pt x="6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11373;p44">
              <a:extLst>
                <a:ext uri="{FF2B5EF4-FFF2-40B4-BE49-F238E27FC236}">
                  <a16:creationId xmlns:a16="http://schemas.microsoft.com/office/drawing/2014/main" id="{BB888B74-FA8F-F818-5716-433773440D03}"/>
                </a:ext>
              </a:extLst>
            </p:cNvPr>
            <p:cNvSpPr/>
            <p:nvPr/>
          </p:nvSpPr>
          <p:spPr>
            <a:xfrm>
              <a:off x="3857925" y="2465900"/>
              <a:ext cx="15775" cy="6350"/>
            </a:xfrm>
            <a:custGeom>
              <a:avLst/>
              <a:gdLst/>
              <a:ahLst/>
              <a:cxnLst/>
              <a:rect l="l" t="t" r="r" b="b"/>
              <a:pathLst>
                <a:path w="631" h="254" extrusionOk="0">
                  <a:moveTo>
                    <a:pt x="571" y="1"/>
                  </a:moveTo>
                  <a:cubicBezTo>
                    <a:pt x="433" y="65"/>
                    <a:pt x="284" y="110"/>
                    <a:pt x="143" y="110"/>
                  </a:cubicBezTo>
                  <a:cubicBezTo>
                    <a:pt x="127" y="110"/>
                    <a:pt x="111" y="109"/>
                    <a:pt x="95" y="108"/>
                  </a:cubicBezTo>
                  <a:cubicBezTo>
                    <a:pt x="7" y="119"/>
                    <a:pt x="0" y="253"/>
                    <a:pt x="76" y="253"/>
                  </a:cubicBezTo>
                  <a:cubicBezTo>
                    <a:pt x="82" y="253"/>
                    <a:pt x="88" y="253"/>
                    <a:pt x="95" y="251"/>
                  </a:cubicBezTo>
                  <a:cubicBezTo>
                    <a:pt x="286" y="239"/>
                    <a:pt x="452" y="168"/>
                    <a:pt x="595" y="48"/>
                  </a:cubicBezTo>
                  <a:cubicBezTo>
                    <a:pt x="631" y="37"/>
                    <a:pt x="595" y="1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11374;p44">
              <a:extLst>
                <a:ext uri="{FF2B5EF4-FFF2-40B4-BE49-F238E27FC236}">
                  <a16:creationId xmlns:a16="http://schemas.microsoft.com/office/drawing/2014/main" id="{B06B02C0-6C09-9343-BD67-CFF1D85D78F5}"/>
                </a:ext>
              </a:extLst>
            </p:cNvPr>
            <p:cNvSpPr/>
            <p:nvPr/>
          </p:nvSpPr>
          <p:spPr>
            <a:xfrm>
              <a:off x="3856125" y="2498050"/>
              <a:ext cx="22650" cy="6575"/>
            </a:xfrm>
            <a:custGeom>
              <a:avLst/>
              <a:gdLst/>
              <a:ahLst/>
              <a:cxnLst/>
              <a:rect l="l" t="t" r="r" b="b"/>
              <a:pathLst>
                <a:path w="906" h="263" extrusionOk="0">
                  <a:moveTo>
                    <a:pt x="870" y="1"/>
                  </a:moveTo>
                  <a:cubicBezTo>
                    <a:pt x="620" y="13"/>
                    <a:pt x="405" y="25"/>
                    <a:pt x="167" y="25"/>
                  </a:cubicBezTo>
                  <a:cubicBezTo>
                    <a:pt x="163" y="24"/>
                    <a:pt x="160" y="24"/>
                    <a:pt x="156" y="24"/>
                  </a:cubicBezTo>
                  <a:cubicBezTo>
                    <a:pt x="1" y="24"/>
                    <a:pt x="4" y="263"/>
                    <a:pt x="167" y="263"/>
                  </a:cubicBezTo>
                  <a:cubicBezTo>
                    <a:pt x="429" y="263"/>
                    <a:pt x="691" y="263"/>
                    <a:pt x="893" y="60"/>
                  </a:cubicBezTo>
                  <a:cubicBezTo>
                    <a:pt x="905" y="36"/>
                    <a:pt x="893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11375;p44">
              <a:extLst>
                <a:ext uri="{FF2B5EF4-FFF2-40B4-BE49-F238E27FC236}">
                  <a16:creationId xmlns:a16="http://schemas.microsoft.com/office/drawing/2014/main" id="{C8B8886D-C896-21F6-AF5B-7B8854E7DD1B}"/>
                </a:ext>
              </a:extLst>
            </p:cNvPr>
            <p:cNvSpPr/>
            <p:nvPr/>
          </p:nvSpPr>
          <p:spPr>
            <a:xfrm>
              <a:off x="3893825" y="2489625"/>
              <a:ext cx="16800" cy="7050"/>
            </a:xfrm>
            <a:custGeom>
              <a:avLst/>
              <a:gdLst/>
              <a:ahLst/>
              <a:cxnLst/>
              <a:rect l="l" t="t" r="r" b="b"/>
              <a:pathLst>
                <a:path w="672" h="282" extrusionOk="0">
                  <a:moveTo>
                    <a:pt x="493" y="1"/>
                  </a:moveTo>
                  <a:cubicBezTo>
                    <a:pt x="354" y="1"/>
                    <a:pt x="182" y="89"/>
                    <a:pt x="88" y="123"/>
                  </a:cubicBezTo>
                  <a:cubicBezTo>
                    <a:pt x="0" y="167"/>
                    <a:pt x="23" y="281"/>
                    <a:pt x="111" y="281"/>
                  </a:cubicBezTo>
                  <a:cubicBezTo>
                    <a:pt x="118" y="281"/>
                    <a:pt x="127" y="280"/>
                    <a:pt x="136" y="278"/>
                  </a:cubicBezTo>
                  <a:cubicBezTo>
                    <a:pt x="219" y="242"/>
                    <a:pt x="326" y="231"/>
                    <a:pt x="409" y="219"/>
                  </a:cubicBezTo>
                  <a:cubicBezTo>
                    <a:pt x="493" y="195"/>
                    <a:pt x="576" y="195"/>
                    <a:pt x="636" y="135"/>
                  </a:cubicBezTo>
                  <a:cubicBezTo>
                    <a:pt x="671" y="112"/>
                    <a:pt x="671" y="76"/>
                    <a:pt x="636" y="52"/>
                  </a:cubicBezTo>
                  <a:cubicBezTo>
                    <a:pt x="598" y="15"/>
                    <a:pt x="548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11376;p44">
              <a:extLst>
                <a:ext uri="{FF2B5EF4-FFF2-40B4-BE49-F238E27FC236}">
                  <a16:creationId xmlns:a16="http://schemas.microsoft.com/office/drawing/2014/main" id="{E51300B3-24E1-CD88-806F-D025E21AF1FF}"/>
                </a:ext>
              </a:extLst>
            </p:cNvPr>
            <p:cNvSpPr/>
            <p:nvPr/>
          </p:nvSpPr>
          <p:spPr>
            <a:xfrm>
              <a:off x="3892300" y="2453675"/>
              <a:ext cx="21900" cy="8975"/>
            </a:xfrm>
            <a:custGeom>
              <a:avLst/>
              <a:gdLst/>
              <a:ahLst/>
              <a:cxnLst/>
              <a:rect l="l" t="t" r="r" b="b"/>
              <a:pathLst>
                <a:path w="876" h="359" extrusionOk="0">
                  <a:moveTo>
                    <a:pt x="648" y="1"/>
                  </a:moveTo>
                  <a:cubicBezTo>
                    <a:pt x="466" y="1"/>
                    <a:pt x="293" y="73"/>
                    <a:pt x="113" y="145"/>
                  </a:cubicBezTo>
                  <a:cubicBezTo>
                    <a:pt x="0" y="216"/>
                    <a:pt x="73" y="359"/>
                    <a:pt x="172" y="359"/>
                  </a:cubicBezTo>
                  <a:cubicBezTo>
                    <a:pt x="187" y="359"/>
                    <a:pt x="204" y="355"/>
                    <a:pt x="220" y="347"/>
                  </a:cubicBezTo>
                  <a:cubicBezTo>
                    <a:pt x="411" y="252"/>
                    <a:pt x="625" y="204"/>
                    <a:pt x="828" y="133"/>
                  </a:cubicBezTo>
                  <a:cubicBezTo>
                    <a:pt x="875" y="121"/>
                    <a:pt x="875" y="49"/>
                    <a:pt x="828" y="26"/>
                  </a:cubicBezTo>
                  <a:cubicBezTo>
                    <a:pt x="767" y="8"/>
                    <a:pt x="707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11377;p44">
              <a:extLst>
                <a:ext uri="{FF2B5EF4-FFF2-40B4-BE49-F238E27FC236}">
                  <a16:creationId xmlns:a16="http://schemas.microsoft.com/office/drawing/2014/main" id="{70FADD5D-3619-B4DC-1048-5A82A4AFB274}"/>
                </a:ext>
              </a:extLst>
            </p:cNvPr>
            <p:cNvSpPr/>
            <p:nvPr/>
          </p:nvSpPr>
          <p:spPr>
            <a:xfrm>
              <a:off x="3899575" y="2385500"/>
              <a:ext cx="11275" cy="6025"/>
            </a:xfrm>
            <a:custGeom>
              <a:avLst/>
              <a:gdLst/>
              <a:ahLst/>
              <a:cxnLst/>
              <a:rect l="l" t="t" r="r" b="b"/>
              <a:pathLst>
                <a:path w="451" h="241" extrusionOk="0">
                  <a:moveTo>
                    <a:pt x="359" y="1"/>
                  </a:moveTo>
                  <a:cubicBezTo>
                    <a:pt x="355" y="1"/>
                    <a:pt x="351" y="1"/>
                    <a:pt x="346" y="2"/>
                  </a:cubicBezTo>
                  <a:cubicBezTo>
                    <a:pt x="287" y="14"/>
                    <a:pt x="215" y="14"/>
                    <a:pt x="156" y="14"/>
                  </a:cubicBezTo>
                  <a:cubicBezTo>
                    <a:pt x="1" y="14"/>
                    <a:pt x="1" y="240"/>
                    <a:pt x="144" y="240"/>
                  </a:cubicBezTo>
                  <a:cubicBezTo>
                    <a:pt x="239" y="240"/>
                    <a:pt x="358" y="228"/>
                    <a:pt x="418" y="109"/>
                  </a:cubicBezTo>
                  <a:cubicBezTo>
                    <a:pt x="451" y="65"/>
                    <a:pt x="412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11378;p44">
              <a:extLst>
                <a:ext uri="{FF2B5EF4-FFF2-40B4-BE49-F238E27FC236}">
                  <a16:creationId xmlns:a16="http://schemas.microsoft.com/office/drawing/2014/main" id="{4341DFDB-5630-791D-FC29-DDE74F891DF2}"/>
                </a:ext>
              </a:extLst>
            </p:cNvPr>
            <p:cNvSpPr/>
            <p:nvPr/>
          </p:nvSpPr>
          <p:spPr>
            <a:xfrm>
              <a:off x="3843925" y="2581625"/>
              <a:ext cx="21450" cy="8200"/>
            </a:xfrm>
            <a:custGeom>
              <a:avLst/>
              <a:gdLst/>
              <a:ahLst/>
              <a:cxnLst/>
              <a:rect l="l" t="t" r="r" b="b"/>
              <a:pathLst>
                <a:path w="858" h="328" extrusionOk="0">
                  <a:moveTo>
                    <a:pt x="580" y="1"/>
                  </a:moveTo>
                  <a:cubicBezTo>
                    <a:pt x="411" y="1"/>
                    <a:pt x="241" y="76"/>
                    <a:pt x="84" y="134"/>
                  </a:cubicBezTo>
                  <a:cubicBezTo>
                    <a:pt x="6" y="179"/>
                    <a:pt x="1" y="327"/>
                    <a:pt x="97" y="327"/>
                  </a:cubicBezTo>
                  <a:cubicBezTo>
                    <a:pt x="104" y="327"/>
                    <a:pt x="112" y="326"/>
                    <a:pt x="119" y="325"/>
                  </a:cubicBezTo>
                  <a:cubicBezTo>
                    <a:pt x="346" y="301"/>
                    <a:pt x="608" y="313"/>
                    <a:pt x="798" y="194"/>
                  </a:cubicBezTo>
                  <a:cubicBezTo>
                    <a:pt x="858" y="170"/>
                    <a:pt x="858" y="75"/>
                    <a:pt x="798" y="51"/>
                  </a:cubicBezTo>
                  <a:cubicBezTo>
                    <a:pt x="726" y="15"/>
                    <a:pt x="653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11379;p44">
              <a:extLst>
                <a:ext uri="{FF2B5EF4-FFF2-40B4-BE49-F238E27FC236}">
                  <a16:creationId xmlns:a16="http://schemas.microsoft.com/office/drawing/2014/main" id="{8752F130-12CF-A92F-7DAE-78670586E9E0}"/>
                </a:ext>
              </a:extLst>
            </p:cNvPr>
            <p:cNvSpPr/>
            <p:nvPr/>
          </p:nvSpPr>
          <p:spPr>
            <a:xfrm>
              <a:off x="3865025" y="2572775"/>
              <a:ext cx="21775" cy="8950"/>
            </a:xfrm>
            <a:custGeom>
              <a:avLst/>
              <a:gdLst/>
              <a:ahLst/>
              <a:cxnLst/>
              <a:rect l="l" t="t" r="r" b="b"/>
              <a:pathLst>
                <a:path w="871" h="358" extrusionOk="0">
                  <a:moveTo>
                    <a:pt x="478" y="0"/>
                  </a:moveTo>
                  <a:cubicBezTo>
                    <a:pt x="359" y="0"/>
                    <a:pt x="228" y="48"/>
                    <a:pt x="121" y="107"/>
                  </a:cubicBezTo>
                  <a:cubicBezTo>
                    <a:pt x="1" y="162"/>
                    <a:pt x="80" y="326"/>
                    <a:pt x="186" y="326"/>
                  </a:cubicBezTo>
                  <a:cubicBezTo>
                    <a:pt x="196" y="326"/>
                    <a:pt x="206" y="325"/>
                    <a:pt x="216" y="322"/>
                  </a:cubicBezTo>
                  <a:cubicBezTo>
                    <a:pt x="335" y="310"/>
                    <a:pt x="871" y="357"/>
                    <a:pt x="787" y="119"/>
                  </a:cubicBezTo>
                  <a:cubicBezTo>
                    <a:pt x="752" y="0"/>
                    <a:pt x="573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11380;p44">
              <a:extLst>
                <a:ext uri="{FF2B5EF4-FFF2-40B4-BE49-F238E27FC236}">
                  <a16:creationId xmlns:a16="http://schemas.microsoft.com/office/drawing/2014/main" id="{57FCFDC3-934D-6718-4FD5-BB8E29C79653}"/>
                </a:ext>
              </a:extLst>
            </p:cNvPr>
            <p:cNvSpPr/>
            <p:nvPr/>
          </p:nvSpPr>
          <p:spPr>
            <a:xfrm>
              <a:off x="3848375" y="2634400"/>
              <a:ext cx="18200" cy="3575"/>
            </a:xfrm>
            <a:custGeom>
              <a:avLst/>
              <a:gdLst/>
              <a:ahLst/>
              <a:cxnLst/>
              <a:rect l="l" t="t" r="r" b="b"/>
              <a:pathLst>
                <a:path w="728" h="143" extrusionOk="0">
                  <a:moveTo>
                    <a:pt x="525" y="1"/>
                  </a:moveTo>
                  <a:cubicBezTo>
                    <a:pt x="362" y="1"/>
                    <a:pt x="187" y="45"/>
                    <a:pt x="49" y="71"/>
                  </a:cubicBezTo>
                  <a:cubicBezTo>
                    <a:pt x="1" y="95"/>
                    <a:pt x="13" y="143"/>
                    <a:pt x="49" y="143"/>
                  </a:cubicBezTo>
                  <a:cubicBezTo>
                    <a:pt x="168" y="119"/>
                    <a:pt x="287" y="107"/>
                    <a:pt x="418" y="107"/>
                  </a:cubicBezTo>
                  <a:cubicBezTo>
                    <a:pt x="459" y="107"/>
                    <a:pt x="507" y="110"/>
                    <a:pt x="556" y="110"/>
                  </a:cubicBezTo>
                  <a:cubicBezTo>
                    <a:pt x="605" y="110"/>
                    <a:pt x="656" y="107"/>
                    <a:pt x="703" y="95"/>
                  </a:cubicBezTo>
                  <a:cubicBezTo>
                    <a:pt x="727" y="71"/>
                    <a:pt x="727" y="36"/>
                    <a:pt x="703" y="24"/>
                  </a:cubicBezTo>
                  <a:cubicBezTo>
                    <a:pt x="648" y="7"/>
                    <a:pt x="587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11381;p44">
              <a:extLst>
                <a:ext uri="{FF2B5EF4-FFF2-40B4-BE49-F238E27FC236}">
                  <a16:creationId xmlns:a16="http://schemas.microsoft.com/office/drawing/2014/main" id="{213FA5A6-CD47-3AA0-24C6-CA64AAC905C7}"/>
                </a:ext>
              </a:extLst>
            </p:cNvPr>
            <p:cNvSpPr/>
            <p:nvPr/>
          </p:nvSpPr>
          <p:spPr>
            <a:xfrm>
              <a:off x="3906725" y="2605975"/>
              <a:ext cx="21150" cy="5550"/>
            </a:xfrm>
            <a:custGeom>
              <a:avLst/>
              <a:gdLst/>
              <a:ahLst/>
              <a:cxnLst/>
              <a:rect l="l" t="t" r="r" b="b"/>
              <a:pathLst>
                <a:path w="846" h="222" extrusionOk="0">
                  <a:moveTo>
                    <a:pt x="676" y="0"/>
                  </a:moveTo>
                  <a:cubicBezTo>
                    <a:pt x="467" y="0"/>
                    <a:pt x="240" y="54"/>
                    <a:pt x="48" y="125"/>
                  </a:cubicBezTo>
                  <a:cubicBezTo>
                    <a:pt x="1" y="160"/>
                    <a:pt x="36" y="220"/>
                    <a:pt x="72" y="220"/>
                  </a:cubicBezTo>
                  <a:cubicBezTo>
                    <a:pt x="132" y="220"/>
                    <a:pt x="199" y="222"/>
                    <a:pt x="267" y="222"/>
                  </a:cubicBezTo>
                  <a:cubicBezTo>
                    <a:pt x="456" y="222"/>
                    <a:pt x="662" y="209"/>
                    <a:pt x="810" y="113"/>
                  </a:cubicBezTo>
                  <a:cubicBezTo>
                    <a:pt x="834" y="89"/>
                    <a:pt x="846" y="6"/>
                    <a:pt x="786" y="6"/>
                  </a:cubicBezTo>
                  <a:cubicBezTo>
                    <a:pt x="750" y="2"/>
                    <a:pt x="714" y="0"/>
                    <a:pt x="6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11382;p44">
              <a:extLst>
                <a:ext uri="{FF2B5EF4-FFF2-40B4-BE49-F238E27FC236}">
                  <a16:creationId xmlns:a16="http://schemas.microsoft.com/office/drawing/2014/main" id="{396A1339-A11B-C5DF-4C52-A4FCD78B9111}"/>
                </a:ext>
              </a:extLst>
            </p:cNvPr>
            <p:cNvSpPr/>
            <p:nvPr/>
          </p:nvSpPr>
          <p:spPr>
            <a:xfrm>
              <a:off x="3848675" y="2687325"/>
              <a:ext cx="22350" cy="3900"/>
            </a:xfrm>
            <a:custGeom>
              <a:avLst/>
              <a:gdLst/>
              <a:ahLst/>
              <a:cxnLst/>
              <a:rect l="l" t="t" r="r" b="b"/>
              <a:pathLst>
                <a:path w="894" h="156" extrusionOk="0">
                  <a:moveTo>
                    <a:pt x="396" y="0"/>
                  </a:moveTo>
                  <a:cubicBezTo>
                    <a:pt x="296" y="0"/>
                    <a:pt x="196" y="2"/>
                    <a:pt x="96" y="2"/>
                  </a:cubicBezTo>
                  <a:cubicBezTo>
                    <a:pt x="1" y="14"/>
                    <a:pt x="1" y="145"/>
                    <a:pt x="96" y="145"/>
                  </a:cubicBezTo>
                  <a:cubicBezTo>
                    <a:pt x="232" y="145"/>
                    <a:pt x="369" y="156"/>
                    <a:pt x="505" y="156"/>
                  </a:cubicBezTo>
                  <a:cubicBezTo>
                    <a:pt x="619" y="156"/>
                    <a:pt x="733" y="148"/>
                    <a:pt x="846" y="121"/>
                  </a:cubicBezTo>
                  <a:cubicBezTo>
                    <a:pt x="894" y="109"/>
                    <a:pt x="894" y="50"/>
                    <a:pt x="846" y="26"/>
                  </a:cubicBezTo>
                  <a:cubicBezTo>
                    <a:pt x="696" y="4"/>
                    <a:pt x="546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11383;p44">
              <a:extLst>
                <a:ext uri="{FF2B5EF4-FFF2-40B4-BE49-F238E27FC236}">
                  <a16:creationId xmlns:a16="http://schemas.microsoft.com/office/drawing/2014/main" id="{A62B7A81-29BB-51F7-729D-92E7DBEBE1E8}"/>
                </a:ext>
              </a:extLst>
            </p:cNvPr>
            <p:cNvSpPr/>
            <p:nvPr/>
          </p:nvSpPr>
          <p:spPr>
            <a:xfrm>
              <a:off x="3906425" y="2683200"/>
              <a:ext cx="21150" cy="7025"/>
            </a:xfrm>
            <a:custGeom>
              <a:avLst/>
              <a:gdLst/>
              <a:ahLst/>
              <a:cxnLst/>
              <a:rect l="l" t="t" r="r" b="b"/>
              <a:pathLst>
                <a:path w="846" h="281" extrusionOk="0">
                  <a:moveTo>
                    <a:pt x="417" y="0"/>
                  </a:moveTo>
                  <a:cubicBezTo>
                    <a:pt x="286" y="12"/>
                    <a:pt x="167" y="60"/>
                    <a:pt x="24" y="108"/>
                  </a:cubicBezTo>
                  <a:cubicBezTo>
                    <a:pt x="1" y="119"/>
                    <a:pt x="1" y="167"/>
                    <a:pt x="24" y="167"/>
                  </a:cubicBezTo>
                  <a:cubicBezTo>
                    <a:pt x="167" y="215"/>
                    <a:pt x="263" y="250"/>
                    <a:pt x="417" y="274"/>
                  </a:cubicBezTo>
                  <a:cubicBezTo>
                    <a:pt x="452" y="278"/>
                    <a:pt x="488" y="280"/>
                    <a:pt x="525" y="280"/>
                  </a:cubicBezTo>
                  <a:cubicBezTo>
                    <a:pt x="616" y="280"/>
                    <a:pt x="710" y="265"/>
                    <a:pt x="786" y="215"/>
                  </a:cubicBezTo>
                  <a:cubicBezTo>
                    <a:pt x="846" y="179"/>
                    <a:pt x="846" y="108"/>
                    <a:pt x="786" y="60"/>
                  </a:cubicBezTo>
                  <a:cubicBezTo>
                    <a:pt x="679" y="0"/>
                    <a:pt x="536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11384;p44">
              <a:extLst>
                <a:ext uri="{FF2B5EF4-FFF2-40B4-BE49-F238E27FC236}">
                  <a16:creationId xmlns:a16="http://schemas.microsoft.com/office/drawing/2014/main" id="{463D05EE-6C95-C435-8E90-830B1BC5031C}"/>
                </a:ext>
              </a:extLst>
            </p:cNvPr>
            <p:cNvSpPr/>
            <p:nvPr/>
          </p:nvSpPr>
          <p:spPr>
            <a:xfrm>
              <a:off x="3915650" y="2722125"/>
              <a:ext cx="22050" cy="7300"/>
            </a:xfrm>
            <a:custGeom>
              <a:avLst/>
              <a:gdLst/>
              <a:ahLst/>
              <a:cxnLst/>
              <a:rect l="l" t="t" r="r" b="b"/>
              <a:pathLst>
                <a:path w="882" h="292" extrusionOk="0">
                  <a:moveTo>
                    <a:pt x="513" y="0"/>
                  </a:moveTo>
                  <a:cubicBezTo>
                    <a:pt x="361" y="0"/>
                    <a:pt x="199" y="40"/>
                    <a:pt x="72" y="86"/>
                  </a:cubicBezTo>
                  <a:cubicBezTo>
                    <a:pt x="1" y="98"/>
                    <a:pt x="1" y="206"/>
                    <a:pt x="72" y="217"/>
                  </a:cubicBezTo>
                  <a:cubicBezTo>
                    <a:pt x="205" y="252"/>
                    <a:pt x="374" y="291"/>
                    <a:pt x="532" y="291"/>
                  </a:cubicBezTo>
                  <a:cubicBezTo>
                    <a:pt x="644" y="291"/>
                    <a:pt x="750" y="272"/>
                    <a:pt x="834" y="217"/>
                  </a:cubicBezTo>
                  <a:cubicBezTo>
                    <a:pt x="882" y="182"/>
                    <a:pt x="882" y="110"/>
                    <a:pt x="834" y="86"/>
                  </a:cubicBezTo>
                  <a:cubicBezTo>
                    <a:pt x="746" y="24"/>
                    <a:pt x="632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11385;p44">
              <a:extLst>
                <a:ext uri="{FF2B5EF4-FFF2-40B4-BE49-F238E27FC236}">
                  <a16:creationId xmlns:a16="http://schemas.microsoft.com/office/drawing/2014/main" id="{4824AFB3-237D-AD10-6F89-B0B40E98011A}"/>
                </a:ext>
              </a:extLst>
            </p:cNvPr>
            <p:cNvSpPr/>
            <p:nvPr/>
          </p:nvSpPr>
          <p:spPr>
            <a:xfrm>
              <a:off x="3931450" y="2750175"/>
              <a:ext cx="8925" cy="1900"/>
            </a:xfrm>
            <a:custGeom>
              <a:avLst/>
              <a:gdLst/>
              <a:ahLst/>
              <a:cxnLst/>
              <a:rect l="l" t="t" r="r" b="b"/>
              <a:pathLst>
                <a:path w="357" h="76" extrusionOk="0">
                  <a:moveTo>
                    <a:pt x="59" y="0"/>
                  </a:moveTo>
                  <a:cubicBezTo>
                    <a:pt x="6" y="0"/>
                    <a:pt x="0" y="76"/>
                    <a:pt x="42" y="76"/>
                  </a:cubicBezTo>
                  <a:cubicBezTo>
                    <a:pt x="47" y="76"/>
                    <a:pt x="53" y="74"/>
                    <a:pt x="59" y="72"/>
                  </a:cubicBezTo>
                  <a:cubicBezTo>
                    <a:pt x="143" y="72"/>
                    <a:pt x="238" y="60"/>
                    <a:pt x="321" y="60"/>
                  </a:cubicBezTo>
                  <a:cubicBezTo>
                    <a:pt x="357" y="60"/>
                    <a:pt x="357" y="12"/>
                    <a:pt x="321" y="12"/>
                  </a:cubicBezTo>
                  <a:cubicBezTo>
                    <a:pt x="238" y="12"/>
                    <a:pt x="143" y="0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11386;p44">
              <a:extLst>
                <a:ext uri="{FF2B5EF4-FFF2-40B4-BE49-F238E27FC236}">
                  <a16:creationId xmlns:a16="http://schemas.microsoft.com/office/drawing/2014/main" id="{F2E3C413-6AE6-B379-F6DB-A875882F3855}"/>
                </a:ext>
              </a:extLst>
            </p:cNvPr>
            <p:cNvSpPr/>
            <p:nvPr/>
          </p:nvSpPr>
          <p:spPr>
            <a:xfrm>
              <a:off x="3949450" y="2750650"/>
              <a:ext cx="21600" cy="5350"/>
            </a:xfrm>
            <a:custGeom>
              <a:avLst/>
              <a:gdLst/>
              <a:ahLst/>
              <a:cxnLst/>
              <a:rect l="l" t="t" r="r" b="b"/>
              <a:pathLst>
                <a:path w="864" h="214" extrusionOk="0">
                  <a:moveTo>
                    <a:pt x="669" y="0"/>
                  </a:moveTo>
                  <a:cubicBezTo>
                    <a:pt x="617" y="0"/>
                    <a:pt x="565" y="9"/>
                    <a:pt x="506" y="29"/>
                  </a:cubicBezTo>
                  <a:cubicBezTo>
                    <a:pt x="456" y="38"/>
                    <a:pt x="406" y="42"/>
                    <a:pt x="355" y="42"/>
                  </a:cubicBezTo>
                  <a:cubicBezTo>
                    <a:pt x="273" y="42"/>
                    <a:pt x="190" y="32"/>
                    <a:pt x="101" y="17"/>
                  </a:cubicBezTo>
                  <a:cubicBezTo>
                    <a:pt x="94" y="15"/>
                    <a:pt x="87" y="14"/>
                    <a:pt x="80" y="14"/>
                  </a:cubicBezTo>
                  <a:cubicBezTo>
                    <a:pt x="14" y="14"/>
                    <a:pt x="1" y="115"/>
                    <a:pt x="66" y="148"/>
                  </a:cubicBezTo>
                  <a:cubicBezTo>
                    <a:pt x="197" y="172"/>
                    <a:pt x="328" y="196"/>
                    <a:pt x="482" y="208"/>
                  </a:cubicBezTo>
                  <a:cubicBezTo>
                    <a:pt x="517" y="211"/>
                    <a:pt x="550" y="213"/>
                    <a:pt x="583" y="213"/>
                  </a:cubicBezTo>
                  <a:cubicBezTo>
                    <a:pt x="663" y="213"/>
                    <a:pt x="740" y="199"/>
                    <a:pt x="816" y="148"/>
                  </a:cubicBezTo>
                  <a:cubicBezTo>
                    <a:pt x="863" y="112"/>
                    <a:pt x="863" y="29"/>
                    <a:pt x="804" y="17"/>
                  </a:cubicBezTo>
                  <a:cubicBezTo>
                    <a:pt x="756" y="6"/>
                    <a:pt x="712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11387;p44">
              <a:extLst>
                <a:ext uri="{FF2B5EF4-FFF2-40B4-BE49-F238E27FC236}">
                  <a16:creationId xmlns:a16="http://schemas.microsoft.com/office/drawing/2014/main" id="{F1F78809-14B0-E9CC-0A89-BB09DB817496}"/>
                </a:ext>
              </a:extLst>
            </p:cNvPr>
            <p:cNvSpPr/>
            <p:nvPr/>
          </p:nvSpPr>
          <p:spPr>
            <a:xfrm>
              <a:off x="3977575" y="2709650"/>
              <a:ext cx="15200" cy="3075"/>
            </a:xfrm>
            <a:custGeom>
              <a:avLst/>
              <a:gdLst/>
              <a:ahLst/>
              <a:cxnLst/>
              <a:rect l="l" t="t" r="r" b="b"/>
              <a:pathLst>
                <a:path w="608" h="123" extrusionOk="0">
                  <a:moveTo>
                    <a:pt x="286" y="0"/>
                  </a:moveTo>
                  <a:cubicBezTo>
                    <a:pt x="219" y="0"/>
                    <a:pt x="150" y="2"/>
                    <a:pt x="84" y="2"/>
                  </a:cubicBezTo>
                  <a:cubicBezTo>
                    <a:pt x="80" y="2"/>
                    <a:pt x="76" y="1"/>
                    <a:pt x="73" y="1"/>
                  </a:cubicBezTo>
                  <a:cubicBezTo>
                    <a:pt x="0" y="1"/>
                    <a:pt x="4" y="121"/>
                    <a:pt x="84" y="121"/>
                  </a:cubicBezTo>
                  <a:cubicBezTo>
                    <a:pt x="139" y="121"/>
                    <a:pt x="196" y="122"/>
                    <a:pt x="252" y="122"/>
                  </a:cubicBezTo>
                  <a:cubicBezTo>
                    <a:pt x="365" y="122"/>
                    <a:pt x="476" y="117"/>
                    <a:pt x="572" y="85"/>
                  </a:cubicBezTo>
                  <a:cubicBezTo>
                    <a:pt x="607" y="74"/>
                    <a:pt x="607" y="26"/>
                    <a:pt x="572" y="26"/>
                  </a:cubicBezTo>
                  <a:cubicBezTo>
                    <a:pt x="486" y="4"/>
                    <a:pt x="387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11388;p44">
              <a:extLst>
                <a:ext uri="{FF2B5EF4-FFF2-40B4-BE49-F238E27FC236}">
                  <a16:creationId xmlns:a16="http://schemas.microsoft.com/office/drawing/2014/main" id="{DF6A8860-C867-1E8C-1980-658D3C4A458A}"/>
                </a:ext>
              </a:extLst>
            </p:cNvPr>
            <p:cNvSpPr/>
            <p:nvPr/>
          </p:nvSpPr>
          <p:spPr>
            <a:xfrm>
              <a:off x="3972500" y="2791850"/>
              <a:ext cx="11950" cy="4775"/>
            </a:xfrm>
            <a:custGeom>
              <a:avLst/>
              <a:gdLst/>
              <a:ahLst/>
              <a:cxnLst/>
              <a:rect l="l" t="t" r="r" b="b"/>
              <a:pathLst>
                <a:path w="478" h="191" extrusionOk="0">
                  <a:moveTo>
                    <a:pt x="239" y="0"/>
                  </a:moveTo>
                  <a:cubicBezTo>
                    <a:pt x="179" y="0"/>
                    <a:pt x="120" y="12"/>
                    <a:pt x="60" y="48"/>
                  </a:cubicBezTo>
                  <a:cubicBezTo>
                    <a:pt x="1" y="60"/>
                    <a:pt x="1" y="119"/>
                    <a:pt x="60" y="143"/>
                  </a:cubicBezTo>
                  <a:cubicBezTo>
                    <a:pt x="120" y="167"/>
                    <a:pt x="168" y="191"/>
                    <a:pt x="239" y="191"/>
                  </a:cubicBezTo>
                  <a:cubicBezTo>
                    <a:pt x="298" y="191"/>
                    <a:pt x="358" y="191"/>
                    <a:pt x="418" y="167"/>
                  </a:cubicBezTo>
                  <a:cubicBezTo>
                    <a:pt x="477" y="131"/>
                    <a:pt x="477" y="60"/>
                    <a:pt x="418" y="24"/>
                  </a:cubicBezTo>
                  <a:cubicBezTo>
                    <a:pt x="358" y="0"/>
                    <a:pt x="298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11389;p44">
              <a:extLst>
                <a:ext uri="{FF2B5EF4-FFF2-40B4-BE49-F238E27FC236}">
                  <a16:creationId xmlns:a16="http://schemas.microsoft.com/office/drawing/2014/main" id="{0DF7B56E-5E7E-D91C-CAD0-BACBA34F43AF}"/>
                </a:ext>
              </a:extLst>
            </p:cNvPr>
            <p:cNvSpPr/>
            <p:nvPr/>
          </p:nvSpPr>
          <p:spPr>
            <a:xfrm>
              <a:off x="4025800" y="2793625"/>
              <a:ext cx="5975" cy="2700"/>
            </a:xfrm>
            <a:custGeom>
              <a:avLst/>
              <a:gdLst/>
              <a:ahLst/>
              <a:cxnLst/>
              <a:rect l="l" t="t" r="r" b="b"/>
              <a:pathLst>
                <a:path w="239" h="108" extrusionOk="0">
                  <a:moveTo>
                    <a:pt x="214" y="1"/>
                  </a:moveTo>
                  <a:cubicBezTo>
                    <a:pt x="155" y="1"/>
                    <a:pt x="107" y="48"/>
                    <a:pt x="48" y="48"/>
                  </a:cubicBezTo>
                  <a:cubicBezTo>
                    <a:pt x="0" y="48"/>
                    <a:pt x="0" y="108"/>
                    <a:pt x="48" y="108"/>
                  </a:cubicBezTo>
                  <a:cubicBezTo>
                    <a:pt x="107" y="96"/>
                    <a:pt x="155" y="60"/>
                    <a:pt x="214" y="48"/>
                  </a:cubicBezTo>
                  <a:cubicBezTo>
                    <a:pt x="238" y="48"/>
                    <a:pt x="226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11390;p44">
              <a:extLst>
                <a:ext uri="{FF2B5EF4-FFF2-40B4-BE49-F238E27FC236}">
                  <a16:creationId xmlns:a16="http://schemas.microsoft.com/office/drawing/2014/main" id="{18909CF7-9D25-6668-160F-185EAE076F55}"/>
                </a:ext>
              </a:extLst>
            </p:cNvPr>
            <p:cNvSpPr/>
            <p:nvPr/>
          </p:nvSpPr>
          <p:spPr>
            <a:xfrm>
              <a:off x="4055375" y="2790050"/>
              <a:ext cx="6450" cy="1900"/>
            </a:xfrm>
            <a:custGeom>
              <a:avLst/>
              <a:gdLst/>
              <a:ahLst/>
              <a:cxnLst/>
              <a:rect l="l" t="t" r="r" b="b"/>
              <a:pathLst>
                <a:path w="258" h="76" extrusionOk="0">
                  <a:moveTo>
                    <a:pt x="246" y="1"/>
                  </a:moveTo>
                  <a:cubicBezTo>
                    <a:pt x="174" y="1"/>
                    <a:pt x="79" y="1"/>
                    <a:pt x="20" y="60"/>
                  </a:cubicBezTo>
                  <a:cubicBezTo>
                    <a:pt x="1" y="60"/>
                    <a:pt x="12" y="76"/>
                    <a:pt x="36" y="76"/>
                  </a:cubicBezTo>
                  <a:cubicBezTo>
                    <a:pt x="41" y="76"/>
                    <a:pt x="48" y="75"/>
                    <a:pt x="55" y="72"/>
                  </a:cubicBezTo>
                  <a:cubicBezTo>
                    <a:pt x="115" y="25"/>
                    <a:pt x="186" y="25"/>
                    <a:pt x="246" y="25"/>
                  </a:cubicBezTo>
                  <a:cubicBezTo>
                    <a:pt x="258" y="25"/>
                    <a:pt x="258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11391;p44">
              <a:extLst>
                <a:ext uri="{FF2B5EF4-FFF2-40B4-BE49-F238E27FC236}">
                  <a16:creationId xmlns:a16="http://schemas.microsoft.com/office/drawing/2014/main" id="{BAE7F775-C126-5292-D50C-7888E0F1B74F}"/>
                </a:ext>
              </a:extLst>
            </p:cNvPr>
            <p:cNvSpPr/>
            <p:nvPr/>
          </p:nvSpPr>
          <p:spPr>
            <a:xfrm>
              <a:off x="4012550" y="2811925"/>
              <a:ext cx="26350" cy="9225"/>
            </a:xfrm>
            <a:custGeom>
              <a:avLst/>
              <a:gdLst/>
              <a:ahLst/>
              <a:cxnLst/>
              <a:rect l="l" t="t" r="r" b="b"/>
              <a:pathLst>
                <a:path w="1054" h="369" extrusionOk="0">
                  <a:moveTo>
                    <a:pt x="870" y="1"/>
                  </a:moveTo>
                  <a:cubicBezTo>
                    <a:pt x="573" y="1"/>
                    <a:pt x="274" y="121"/>
                    <a:pt x="42" y="269"/>
                  </a:cubicBezTo>
                  <a:cubicBezTo>
                    <a:pt x="0" y="300"/>
                    <a:pt x="41" y="368"/>
                    <a:pt x="84" y="368"/>
                  </a:cubicBezTo>
                  <a:cubicBezTo>
                    <a:pt x="90" y="368"/>
                    <a:pt x="96" y="367"/>
                    <a:pt x="101" y="364"/>
                  </a:cubicBezTo>
                  <a:cubicBezTo>
                    <a:pt x="399" y="209"/>
                    <a:pt x="709" y="209"/>
                    <a:pt x="1006" y="90"/>
                  </a:cubicBezTo>
                  <a:cubicBezTo>
                    <a:pt x="1054" y="78"/>
                    <a:pt x="1018" y="7"/>
                    <a:pt x="982" y="7"/>
                  </a:cubicBezTo>
                  <a:cubicBezTo>
                    <a:pt x="945" y="3"/>
                    <a:pt x="908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11392;p44">
              <a:extLst>
                <a:ext uri="{FF2B5EF4-FFF2-40B4-BE49-F238E27FC236}">
                  <a16:creationId xmlns:a16="http://schemas.microsoft.com/office/drawing/2014/main" id="{354E3FA5-C501-07DA-B749-2A141D5C4F0E}"/>
                </a:ext>
              </a:extLst>
            </p:cNvPr>
            <p:cNvSpPr/>
            <p:nvPr/>
          </p:nvSpPr>
          <p:spPr>
            <a:xfrm>
              <a:off x="4030275" y="2818600"/>
              <a:ext cx="37400" cy="12350"/>
            </a:xfrm>
            <a:custGeom>
              <a:avLst/>
              <a:gdLst/>
              <a:ahLst/>
              <a:cxnLst/>
              <a:rect l="l" t="t" r="r" b="b"/>
              <a:pathLst>
                <a:path w="1496" h="494" extrusionOk="0">
                  <a:moveTo>
                    <a:pt x="4" y="425"/>
                  </a:moveTo>
                  <a:cubicBezTo>
                    <a:pt x="1" y="425"/>
                    <a:pt x="4" y="430"/>
                    <a:pt x="12" y="430"/>
                  </a:cubicBezTo>
                  <a:cubicBezTo>
                    <a:pt x="8" y="426"/>
                    <a:pt x="5" y="425"/>
                    <a:pt x="4" y="425"/>
                  </a:cubicBezTo>
                  <a:close/>
                  <a:moveTo>
                    <a:pt x="1420" y="0"/>
                  </a:moveTo>
                  <a:cubicBezTo>
                    <a:pt x="1415" y="0"/>
                    <a:pt x="1410" y="1"/>
                    <a:pt x="1405" y="2"/>
                  </a:cubicBezTo>
                  <a:cubicBezTo>
                    <a:pt x="940" y="97"/>
                    <a:pt x="512" y="395"/>
                    <a:pt x="12" y="430"/>
                  </a:cubicBezTo>
                  <a:cubicBezTo>
                    <a:pt x="170" y="466"/>
                    <a:pt x="290" y="494"/>
                    <a:pt x="420" y="494"/>
                  </a:cubicBezTo>
                  <a:cubicBezTo>
                    <a:pt x="505" y="494"/>
                    <a:pt x="594" y="482"/>
                    <a:pt x="702" y="454"/>
                  </a:cubicBezTo>
                  <a:cubicBezTo>
                    <a:pt x="952" y="371"/>
                    <a:pt x="1238" y="252"/>
                    <a:pt x="1440" y="109"/>
                  </a:cubicBezTo>
                  <a:cubicBezTo>
                    <a:pt x="1495" y="65"/>
                    <a:pt x="1479" y="0"/>
                    <a:pt x="14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11393;p44">
              <a:extLst>
                <a:ext uri="{FF2B5EF4-FFF2-40B4-BE49-F238E27FC236}">
                  <a16:creationId xmlns:a16="http://schemas.microsoft.com/office/drawing/2014/main" id="{F3899364-6AE7-93DA-D951-A5CBABFCB410}"/>
                </a:ext>
              </a:extLst>
            </p:cNvPr>
            <p:cNvSpPr/>
            <p:nvPr/>
          </p:nvSpPr>
          <p:spPr>
            <a:xfrm>
              <a:off x="4080775" y="2839125"/>
              <a:ext cx="24800" cy="7675"/>
            </a:xfrm>
            <a:custGeom>
              <a:avLst/>
              <a:gdLst/>
              <a:ahLst/>
              <a:cxnLst/>
              <a:rect l="l" t="t" r="r" b="b"/>
              <a:pathLst>
                <a:path w="992" h="307" extrusionOk="0">
                  <a:moveTo>
                    <a:pt x="958" y="0"/>
                  </a:moveTo>
                  <a:cubicBezTo>
                    <a:pt x="954" y="0"/>
                    <a:pt x="949" y="1"/>
                    <a:pt x="944" y="2"/>
                  </a:cubicBezTo>
                  <a:cubicBezTo>
                    <a:pt x="647" y="26"/>
                    <a:pt x="349" y="86"/>
                    <a:pt x="63" y="193"/>
                  </a:cubicBezTo>
                  <a:cubicBezTo>
                    <a:pt x="0" y="203"/>
                    <a:pt x="30" y="306"/>
                    <a:pt x="86" y="306"/>
                  </a:cubicBezTo>
                  <a:cubicBezTo>
                    <a:pt x="94" y="306"/>
                    <a:pt x="102" y="304"/>
                    <a:pt x="111" y="300"/>
                  </a:cubicBezTo>
                  <a:cubicBezTo>
                    <a:pt x="397" y="181"/>
                    <a:pt x="670" y="133"/>
                    <a:pt x="956" y="62"/>
                  </a:cubicBezTo>
                  <a:cubicBezTo>
                    <a:pt x="988" y="41"/>
                    <a:pt x="991" y="0"/>
                    <a:pt x="9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11394;p44">
              <a:extLst>
                <a:ext uri="{FF2B5EF4-FFF2-40B4-BE49-F238E27FC236}">
                  <a16:creationId xmlns:a16="http://schemas.microsoft.com/office/drawing/2014/main" id="{4ECF996B-AAD3-85EC-8F5C-382BB7F36DB2}"/>
                </a:ext>
              </a:extLst>
            </p:cNvPr>
            <p:cNvSpPr/>
            <p:nvPr/>
          </p:nvSpPr>
          <p:spPr>
            <a:xfrm>
              <a:off x="4121125" y="2865050"/>
              <a:ext cx="8875" cy="3625"/>
            </a:xfrm>
            <a:custGeom>
              <a:avLst/>
              <a:gdLst/>
              <a:ahLst/>
              <a:cxnLst/>
              <a:rect l="l" t="t" r="r" b="b"/>
              <a:pathLst>
                <a:path w="355" h="145" extrusionOk="0">
                  <a:moveTo>
                    <a:pt x="83" y="1"/>
                  </a:moveTo>
                  <a:cubicBezTo>
                    <a:pt x="0" y="1"/>
                    <a:pt x="0" y="145"/>
                    <a:pt x="83" y="145"/>
                  </a:cubicBezTo>
                  <a:cubicBezTo>
                    <a:pt x="86" y="145"/>
                    <a:pt x="89" y="144"/>
                    <a:pt x="92" y="144"/>
                  </a:cubicBezTo>
                  <a:cubicBezTo>
                    <a:pt x="164" y="120"/>
                    <a:pt x="247" y="144"/>
                    <a:pt x="307" y="108"/>
                  </a:cubicBezTo>
                  <a:cubicBezTo>
                    <a:pt x="354" y="96"/>
                    <a:pt x="354" y="49"/>
                    <a:pt x="307" y="37"/>
                  </a:cubicBezTo>
                  <a:cubicBezTo>
                    <a:pt x="235" y="1"/>
                    <a:pt x="164" y="1"/>
                    <a:pt x="92" y="1"/>
                  </a:cubicBezTo>
                  <a:cubicBezTo>
                    <a:pt x="89" y="1"/>
                    <a:pt x="86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11395;p44">
              <a:extLst>
                <a:ext uri="{FF2B5EF4-FFF2-40B4-BE49-F238E27FC236}">
                  <a16:creationId xmlns:a16="http://schemas.microsoft.com/office/drawing/2014/main" id="{C230B176-8A57-259B-6189-A90AE552098E}"/>
                </a:ext>
              </a:extLst>
            </p:cNvPr>
            <p:cNvSpPr/>
            <p:nvPr/>
          </p:nvSpPr>
          <p:spPr>
            <a:xfrm>
              <a:off x="4155575" y="2864475"/>
              <a:ext cx="5975" cy="1800"/>
            </a:xfrm>
            <a:custGeom>
              <a:avLst/>
              <a:gdLst/>
              <a:ahLst/>
              <a:cxnLst/>
              <a:rect l="l" t="t" r="r" b="b"/>
              <a:pathLst>
                <a:path w="239" h="72" extrusionOk="0">
                  <a:moveTo>
                    <a:pt x="48" y="0"/>
                  </a:moveTo>
                  <a:cubicBezTo>
                    <a:pt x="0" y="0"/>
                    <a:pt x="0" y="72"/>
                    <a:pt x="48" y="72"/>
                  </a:cubicBezTo>
                  <a:cubicBezTo>
                    <a:pt x="107" y="72"/>
                    <a:pt x="155" y="72"/>
                    <a:pt x="214" y="60"/>
                  </a:cubicBezTo>
                  <a:cubicBezTo>
                    <a:pt x="238" y="60"/>
                    <a:pt x="238" y="12"/>
                    <a:pt x="214" y="12"/>
                  </a:cubicBezTo>
                  <a:cubicBezTo>
                    <a:pt x="155" y="12"/>
                    <a:pt x="107" y="12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11396;p44">
              <a:extLst>
                <a:ext uri="{FF2B5EF4-FFF2-40B4-BE49-F238E27FC236}">
                  <a16:creationId xmlns:a16="http://schemas.microsoft.com/office/drawing/2014/main" id="{808346A7-E1AB-133D-AAF9-14CFB0EDB948}"/>
                </a:ext>
              </a:extLst>
            </p:cNvPr>
            <p:cNvSpPr/>
            <p:nvPr/>
          </p:nvSpPr>
          <p:spPr>
            <a:xfrm>
              <a:off x="4154075" y="2898625"/>
              <a:ext cx="10100" cy="4575"/>
            </a:xfrm>
            <a:custGeom>
              <a:avLst/>
              <a:gdLst/>
              <a:ahLst/>
              <a:cxnLst/>
              <a:rect l="l" t="t" r="r" b="b"/>
              <a:pathLst>
                <a:path w="404" h="183" extrusionOk="0">
                  <a:moveTo>
                    <a:pt x="388" y="0"/>
                  </a:moveTo>
                  <a:cubicBezTo>
                    <a:pt x="386" y="0"/>
                    <a:pt x="384" y="1"/>
                    <a:pt x="382" y="4"/>
                  </a:cubicBezTo>
                  <a:cubicBezTo>
                    <a:pt x="263" y="63"/>
                    <a:pt x="120" y="111"/>
                    <a:pt x="1" y="182"/>
                  </a:cubicBezTo>
                  <a:cubicBezTo>
                    <a:pt x="120" y="123"/>
                    <a:pt x="263" y="87"/>
                    <a:pt x="394" y="27"/>
                  </a:cubicBezTo>
                  <a:cubicBezTo>
                    <a:pt x="403" y="18"/>
                    <a:pt x="397" y="0"/>
                    <a:pt x="38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11397;p44">
              <a:extLst>
                <a:ext uri="{FF2B5EF4-FFF2-40B4-BE49-F238E27FC236}">
                  <a16:creationId xmlns:a16="http://schemas.microsoft.com/office/drawing/2014/main" id="{593447A8-089E-AF08-86EB-A376E09E782A}"/>
                </a:ext>
              </a:extLst>
            </p:cNvPr>
            <p:cNvSpPr/>
            <p:nvPr/>
          </p:nvSpPr>
          <p:spPr>
            <a:xfrm>
              <a:off x="4163000" y="2910600"/>
              <a:ext cx="14925" cy="3300"/>
            </a:xfrm>
            <a:custGeom>
              <a:avLst/>
              <a:gdLst/>
              <a:ahLst/>
              <a:cxnLst/>
              <a:rect l="l" t="t" r="r" b="b"/>
              <a:pathLst>
                <a:path w="597" h="132" extrusionOk="0">
                  <a:moveTo>
                    <a:pt x="560" y="1"/>
                  </a:moveTo>
                  <a:cubicBezTo>
                    <a:pt x="443" y="9"/>
                    <a:pt x="331" y="18"/>
                    <a:pt x="220" y="18"/>
                  </a:cubicBezTo>
                  <a:cubicBezTo>
                    <a:pt x="175" y="18"/>
                    <a:pt x="129" y="16"/>
                    <a:pt x="84" y="13"/>
                  </a:cubicBezTo>
                  <a:cubicBezTo>
                    <a:pt x="1" y="13"/>
                    <a:pt x="1" y="132"/>
                    <a:pt x="84" y="132"/>
                  </a:cubicBezTo>
                  <a:cubicBezTo>
                    <a:pt x="239" y="120"/>
                    <a:pt x="418" y="120"/>
                    <a:pt x="572" y="48"/>
                  </a:cubicBezTo>
                  <a:cubicBezTo>
                    <a:pt x="596" y="25"/>
                    <a:pt x="572" y="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11398;p44">
              <a:extLst>
                <a:ext uri="{FF2B5EF4-FFF2-40B4-BE49-F238E27FC236}">
                  <a16:creationId xmlns:a16="http://schemas.microsoft.com/office/drawing/2014/main" id="{E1BF011A-28B6-695D-6F84-3746C0998C0F}"/>
                </a:ext>
              </a:extLst>
            </p:cNvPr>
            <p:cNvSpPr/>
            <p:nvPr/>
          </p:nvSpPr>
          <p:spPr>
            <a:xfrm>
              <a:off x="4163100" y="2943300"/>
              <a:ext cx="19800" cy="11700"/>
            </a:xfrm>
            <a:custGeom>
              <a:avLst/>
              <a:gdLst/>
              <a:ahLst/>
              <a:cxnLst/>
              <a:rect l="l" t="t" r="r" b="b"/>
              <a:pathLst>
                <a:path w="792" h="468" extrusionOk="0">
                  <a:moveTo>
                    <a:pt x="712" y="1"/>
                  </a:moveTo>
                  <a:cubicBezTo>
                    <a:pt x="708" y="1"/>
                    <a:pt x="704" y="1"/>
                    <a:pt x="699" y="2"/>
                  </a:cubicBezTo>
                  <a:cubicBezTo>
                    <a:pt x="580" y="26"/>
                    <a:pt x="485" y="74"/>
                    <a:pt x="390" y="133"/>
                  </a:cubicBezTo>
                  <a:cubicBezTo>
                    <a:pt x="294" y="193"/>
                    <a:pt x="211" y="252"/>
                    <a:pt x="104" y="300"/>
                  </a:cubicBezTo>
                  <a:cubicBezTo>
                    <a:pt x="1" y="323"/>
                    <a:pt x="41" y="467"/>
                    <a:pt x="140" y="467"/>
                  </a:cubicBezTo>
                  <a:cubicBezTo>
                    <a:pt x="144" y="467"/>
                    <a:pt x="148" y="467"/>
                    <a:pt x="152" y="467"/>
                  </a:cubicBezTo>
                  <a:cubicBezTo>
                    <a:pt x="271" y="443"/>
                    <a:pt x="390" y="407"/>
                    <a:pt x="497" y="360"/>
                  </a:cubicBezTo>
                  <a:cubicBezTo>
                    <a:pt x="616" y="300"/>
                    <a:pt x="699" y="205"/>
                    <a:pt x="759" y="86"/>
                  </a:cubicBezTo>
                  <a:cubicBezTo>
                    <a:pt x="791" y="53"/>
                    <a:pt x="755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11399;p44">
              <a:extLst>
                <a:ext uri="{FF2B5EF4-FFF2-40B4-BE49-F238E27FC236}">
                  <a16:creationId xmlns:a16="http://schemas.microsoft.com/office/drawing/2014/main" id="{4843F235-D037-823C-A128-08A5E74D6078}"/>
                </a:ext>
              </a:extLst>
            </p:cNvPr>
            <p:cNvSpPr/>
            <p:nvPr/>
          </p:nvSpPr>
          <p:spPr>
            <a:xfrm>
              <a:off x="4179375" y="2978775"/>
              <a:ext cx="14900" cy="3975"/>
            </a:xfrm>
            <a:custGeom>
              <a:avLst/>
              <a:gdLst/>
              <a:ahLst/>
              <a:cxnLst/>
              <a:rect l="l" t="t" r="r" b="b"/>
              <a:pathLst>
                <a:path w="596" h="159" extrusionOk="0">
                  <a:moveTo>
                    <a:pt x="310" y="0"/>
                  </a:moveTo>
                  <a:cubicBezTo>
                    <a:pt x="227" y="0"/>
                    <a:pt x="132" y="12"/>
                    <a:pt x="48" y="24"/>
                  </a:cubicBezTo>
                  <a:cubicBezTo>
                    <a:pt x="1" y="36"/>
                    <a:pt x="1" y="131"/>
                    <a:pt x="48" y="131"/>
                  </a:cubicBezTo>
                  <a:cubicBezTo>
                    <a:pt x="116" y="141"/>
                    <a:pt x="191" y="158"/>
                    <a:pt x="261" y="158"/>
                  </a:cubicBezTo>
                  <a:cubicBezTo>
                    <a:pt x="278" y="158"/>
                    <a:pt x="294" y="157"/>
                    <a:pt x="310" y="155"/>
                  </a:cubicBezTo>
                  <a:cubicBezTo>
                    <a:pt x="394" y="155"/>
                    <a:pt x="489" y="155"/>
                    <a:pt x="572" y="119"/>
                  </a:cubicBezTo>
                  <a:cubicBezTo>
                    <a:pt x="596" y="96"/>
                    <a:pt x="596" y="60"/>
                    <a:pt x="572" y="36"/>
                  </a:cubicBezTo>
                  <a:cubicBezTo>
                    <a:pt x="513" y="0"/>
                    <a:pt x="405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11400;p44">
              <a:extLst>
                <a:ext uri="{FF2B5EF4-FFF2-40B4-BE49-F238E27FC236}">
                  <a16:creationId xmlns:a16="http://schemas.microsoft.com/office/drawing/2014/main" id="{F777AC8C-A334-CE08-DFC5-3F101649D3BD}"/>
                </a:ext>
              </a:extLst>
            </p:cNvPr>
            <p:cNvSpPr/>
            <p:nvPr/>
          </p:nvSpPr>
          <p:spPr>
            <a:xfrm>
              <a:off x="4209150" y="2988275"/>
              <a:ext cx="8050" cy="4200"/>
            </a:xfrm>
            <a:custGeom>
              <a:avLst/>
              <a:gdLst/>
              <a:ahLst/>
              <a:cxnLst/>
              <a:rect l="l" t="t" r="r" b="b"/>
              <a:pathLst>
                <a:path w="322" h="168" extrusionOk="0">
                  <a:moveTo>
                    <a:pt x="97" y="1"/>
                  </a:moveTo>
                  <a:cubicBezTo>
                    <a:pt x="0" y="1"/>
                    <a:pt x="4" y="168"/>
                    <a:pt x="107" y="168"/>
                  </a:cubicBezTo>
                  <a:cubicBezTo>
                    <a:pt x="179" y="168"/>
                    <a:pt x="227" y="156"/>
                    <a:pt x="286" y="120"/>
                  </a:cubicBezTo>
                  <a:cubicBezTo>
                    <a:pt x="322" y="108"/>
                    <a:pt x="322" y="61"/>
                    <a:pt x="286" y="49"/>
                  </a:cubicBezTo>
                  <a:cubicBezTo>
                    <a:pt x="227" y="13"/>
                    <a:pt x="179" y="1"/>
                    <a:pt x="107" y="1"/>
                  </a:cubicBezTo>
                  <a:cubicBezTo>
                    <a:pt x="104" y="1"/>
                    <a:pt x="101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11401;p44">
              <a:extLst>
                <a:ext uri="{FF2B5EF4-FFF2-40B4-BE49-F238E27FC236}">
                  <a16:creationId xmlns:a16="http://schemas.microsoft.com/office/drawing/2014/main" id="{D5D91E0D-EEDA-1FC7-20EF-5A16907FA490}"/>
                </a:ext>
              </a:extLst>
            </p:cNvPr>
            <p:cNvSpPr/>
            <p:nvPr/>
          </p:nvSpPr>
          <p:spPr>
            <a:xfrm>
              <a:off x="4159425" y="3015975"/>
              <a:ext cx="32175" cy="8950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227" y="1"/>
                  </a:moveTo>
                  <a:cubicBezTo>
                    <a:pt x="1049" y="36"/>
                    <a:pt x="870" y="108"/>
                    <a:pt x="692" y="179"/>
                  </a:cubicBezTo>
                  <a:cubicBezTo>
                    <a:pt x="489" y="239"/>
                    <a:pt x="287" y="251"/>
                    <a:pt x="60" y="263"/>
                  </a:cubicBezTo>
                  <a:cubicBezTo>
                    <a:pt x="1" y="263"/>
                    <a:pt x="1" y="358"/>
                    <a:pt x="60" y="358"/>
                  </a:cubicBezTo>
                  <a:cubicBezTo>
                    <a:pt x="465" y="358"/>
                    <a:pt x="918" y="298"/>
                    <a:pt x="1263" y="72"/>
                  </a:cubicBezTo>
                  <a:cubicBezTo>
                    <a:pt x="1287" y="36"/>
                    <a:pt x="1275" y="1"/>
                    <a:pt x="12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11402;p44">
              <a:extLst>
                <a:ext uri="{FF2B5EF4-FFF2-40B4-BE49-F238E27FC236}">
                  <a16:creationId xmlns:a16="http://schemas.microsoft.com/office/drawing/2014/main" id="{EE89F506-719C-6A70-2A17-B18EA0152C25}"/>
                </a:ext>
              </a:extLst>
            </p:cNvPr>
            <p:cNvSpPr/>
            <p:nvPr/>
          </p:nvSpPr>
          <p:spPr>
            <a:xfrm>
              <a:off x="4203775" y="3013725"/>
              <a:ext cx="17000" cy="6325"/>
            </a:xfrm>
            <a:custGeom>
              <a:avLst/>
              <a:gdLst/>
              <a:ahLst/>
              <a:cxnLst/>
              <a:rect l="l" t="t" r="r" b="b"/>
              <a:pathLst>
                <a:path w="680" h="253" extrusionOk="0">
                  <a:moveTo>
                    <a:pt x="384" y="1"/>
                  </a:moveTo>
                  <a:cubicBezTo>
                    <a:pt x="287" y="1"/>
                    <a:pt x="187" y="24"/>
                    <a:pt x="84" y="43"/>
                  </a:cubicBezTo>
                  <a:cubicBezTo>
                    <a:pt x="1" y="55"/>
                    <a:pt x="1" y="198"/>
                    <a:pt x="84" y="222"/>
                  </a:cubicBezTo>
                  <a:cubicBezTo>
                    <a:pt x="184" y="234"/>
                    <a:pt x="280" y="253"/>
                    <a:pt x="375" y="253"/>
                  </a:cubicBezTo>
                  <a:cubicBezTo>
                    <a:pt x="461" y="253"/>
                    <a:pt x="547" y="237"/>
                    <a:pt x="632" y="186"/>
                  </a:cubicBezTo>
                  <a:cubicBezTo>
                    <a:pt x="680" y="162"/>
                    <a:pt x="680" y="79"/>
                    <a:pt x="632" y="67"/>
                  </a:cubicBezTo>
                  <a:cubicBezTo>
                    <a:pt x="550" y="17"/>
                    <a:pt x="468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11403;p44">
              <a:extLst>
                <a:ext uri="{FF2B5EF4-FFF2-40B4-BE49-F238E27FC236}">
                  <a16:creationId xmlns:a16="http://schemas.microsoft.com/office/drawing/2014/main" id="{E8F2C4E8-8FC3-99F3-8852-90BC6EA89722}"/>
                </a:ext>
              </a:extLst>
            </p:cNvPr>
            <p:cNvSpPr/>
            <p:nvPr/>
          </p:nvSpPr>
          <p:spPr>
            <a:xfrm>
              <a:off x="4143675" y="3074875"/>
              <a:ext cx="11625" cy="4250"/>
            </a:xfrm>
            <a:custGeom>
              <a:avLst/>
              <a:gdLst/>
              <a:ahLst/>
              <a:cxnLst/>
              <a:rect l="l" t="t" r="r" b="b"/>
              <a:pathLst>
                <a:path w="465" h="170" extrusionOk="0">
                  <a:moveTo>
                    <a:pt x="378" y="0"/>
                  </a:moveTo>
                  <a:cubicBezTo>
                    <a:pt x="276" y="0"/>
                    <a:pt x="190" y="38"/>
                    <a:pt x="95" y="38"/>
                  </a:cubicBezTo>
                  <a:cubicBezTo>
                    <a:pt x="4" y="38"/>
                    <a:pt x="0" y="169"/>
                    <a:pt x="84" y="169"/>
                  </a:cubicBezTo>
                  <a:cubicBezTo>
                    <a:pt x="88" y="169"/>
                    <a:pt x="91" y="169"/>
                    <a:pt x="95" y="169"/>
                  </a:cubicBezTo>
                  <a:cubicBezTo>
                    <a:pt x="214" y="157"/>
                    <a:pt x="321" y="109"/>
                    <a:pt x="417" y="97"/>
                  </a:cubicBezTo>
                  <a:cubicBezTo>
                    <a:pt x="464" y="85"/>
                    <a:pt x="464" y="26"/>
                    <a:pt x="417" y="2"/>
                  </a:cubicBezTo>
                  <a:cubicBezTo>
                    <a:pt x="403" y="1"/>
                    <a:pt x="390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11404;p44">
              <a:extLst>
                <a:ext uri="{FF2B5EF4-FFF2-40B4-BE49-F238E27FC236}">
                  <a16:creationId xmlns:a16="http://schemas.microsoft.com/office/drawing/2014/main" id="{88D4FF85-7BEF-2C84-6BC4-4FAFB3B33A7B}"/>
                </a:ext>
              </a:extLst>
            </p:cNvPr>
            <p:cNvSpPr/>
            <p:nvPr/>
          </p:nvSpPr>
          <p:spPr>
            <a:xfrm>
              <a:off x="4126400" y="3106750"/>
              <a:ext cx="16700" cy="6275"/>
            </a:xfrm>
            <a:custGeom>
              <a:avLst/>
              <a:gdLst/>
              <a:ahLst/>
              <a:cxnLst/>
              <a:rect l="l" t="t" r="r" b="b"/>
              <a:pathLst>
                <a:path w="668" h="251" extrusionOk="0">
                  <a:moveTo>
                    <a:pt x="429" y="1"/>
                  </a:moveTo>
                  <a:cubicBezTo>
                    <a:pt x="334" y="1"/>
                    <a:pt x="238" y="13"/>
                    <a:pt x="143" y="13"/>
                  </a:cubicBezTo>
                  <a:cubicBezTo>
                    <a:pt x="0" y="13"/>
                    <a:pt x="0" y="239"/>
                    <a:pt x="143" y="239"/>
                  </a:cubicBezTo>
                  <a:cubicBezTo>
                    <a:pt x="227" y="239"/>
                    <a:pt x="334" y="251"/>
                    <a:pt x="429" y="251"/>
                  </a:cubicBezTo>
                  <a:cubicBezTo>
                    <a:pt x="489" y="251"/>
                    <a:pt x="596" y="215"/>
                    <a:pt x="631" y="180"/>
                  </a:cubicBezTo>
                  <a:cubicBezTo>
                    <a:pt x="667" y="144"/>
                    <a:pt x="667" y="96"/>
                    <a:pt x="631" y="72"/>
                  </a:cubicBezTo>
                  <a:cubicBezTo>
                    <a:pt x="596" y="25"/>
                    <a:pt x="489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11405;p44">
              <a:extLst>
                <a:ext uri="{FF2B5EF4-FFF2-40B4-BE49-F238E27FC236}">
                  <a16:creationId xmlns:a16="http://schemas.microsoft.com/office/drawing/2014/main" id="{540AD447-C3AF-073A-1323-34AC9FE5B822}"/>
                </a:ext>
              </a:extLst>
            </p:cNvPr>
            <p:cNvSpPr/>
            <p:nvPr/>
          </p:nvSpPr>
          <p:spPr>
            <a:xfrm>
              <a:off x="4169850" y="3099975"/>
              <a:ext cx="14900" cy="7275"/>
            </a:xfrm>
            <a:custGeom>
              <a:avLst/>
              <a:gdLst/>
              <a:ahLst/>
              <a:cxnLst/>
              <a:rect l="l" t="t" r="r" b="b"/>
              <a:pathLst>
                <a:path w="596" h="291" extrusionOk="0">
                  <a:moveTo>
                    <a:pt x="363" y="1"/>
                  </a:moveTo>
                  <a:cubicBezTo>
                    <a:pt x="259" y="1"/>
                    <a:pt x="148" y="35"/>
                    <a:pt x="72" y="70"/>
                  </a:cubicBezTo>
                  <a:cubicBezTo>
                    <a:pt x="13" y="105"/>
                    <a:pt x="1" y="177"/>
                    <a:pt x="24" y="236"/>
                  </a:cubicBezTo>
                  <a:cubicBezTo>
                    <a:pt x="49" y="277"/>
                    <a:pt x="91" y="290"/>
                    <a:pt x="134" y="290"/>
                  </a:cubicBezTo>
                  <a:cubicBezTo>
                    <a:pt x="153" y="290"/>
                    <a:pt x="173" y="288"/>
                    <a:pt x="191" y="284"/>
                  </a:cubicBezTo>
                  <a:cubicBezTo>
                    <a:pt x="310" y="224"/>
                    <a:pt x="477" y="284"/>
                    <a:pt x="560" y="177"/>
                  </a:cubicBezTo>
                  <a:cubicBezTo>
                    <a:pt x="596" y="141"/>
                    <a:pt x="596" y="105"/>
                    <a:pt x="560" y="70"/>
                  </a:cubicBezTo>
                  <a:cubicBezTo>
                    <a:pt x="510" y="19"/>
                    <a:pt x="438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11406;p44">
              <a:extLst>
                <a:ext uri="{FF2B5EF4-FFF2-40B4-BE49-F238E27FC236}">
                  <a16:creationId xmlns:a16="http://schemas.microsoft.com/office/drawing/2014/main" id="{064294B7-DC16-FF81-A4AE-94FF16CCBE48}"/>
                </a:ext>
              </a:extLst>
            </p:cNvPr>
            <p:cNvSpPr/>
            <p:nvPr/>
          </p:nvSpPr>
          <p:spPr>
            <a:xfrm>
              <a:off x="4125900" y="3145475"/>
              <a:ext cx="34750" cy="6600"/>
            </a:xfrm>
            <a:custGeom>
              <a:avLst/>
              <a:gdLst/>
              <a:ahLst/>
              <a:cxnLst/>
              <a:rect l="l" t="t" r="r" b="b"/>
              <a:pathLst>
                <a:path w="1390" h="264" extrusionOk="0">
                  <a:moveTo>
                    <a:pt x="1051" y="1"/>
                  </a:moveTo>
                  <a:cubicBezTo>
                    <a:pt x="710" y="1"/>
                    <a:pt x="406" y="88"/>
                    <a:pt x="44" y="190"/>
                  </a:cubicBezTo>
                  <a:cubicBezTo>
                    <a:pt x="1" y="212"/>
                    <a:pt x="27" y="263"/>
                    <a:pt x="49" y="263"/>
                  </a:cubicBezTo>
                  <a:cubicBezTo>
                    <a:pt x="52" y="263"/>
                    <a:pt x="54" y="263"/>
                    <a:pt x="56" y="262"/>
                  </a:cubicBezTo>
                  <a:cubicBezTo>
                    <a:pt x="473" y="178"/>
                    <a:pt x="925" y="190"/>
                    <a:pt x="1354" y="95"/>
                  </a:cubicBezTo>
                  <a:cubicBezTo>
                    <a:pt x="1390" y="95"/>
                    <a:pt x="1390" y="35"/>
                    <a:pt x="1354" y="24"/>
                  </a:cubicBezTo>
                  <a:cubicBezTo>
                    <a:pt x="1249" y="8"/>
                    <a:pt x="1148" y="1"/>
                    <a:pt x="10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11407;p44">
              <a:extLst>
                <a:ext uri="{FF2B5EF4-FFF2-40B4-BE49-F238E27FC236}">
                  <a16:creationId xmlns:a16="http://schemas.microsoft.com/office/drawing/2014/main" id="{303B7F48-954E-CB76-9F54-435CD99B82B4}"/>
                </a:ext>
              </a:extLst>
            </p:cNvPr>
            <p:cNvSpPr/>
            <p:nvPr/>
          </p:nvSpPr>
          <p:spPr>
            <a:xfrm>
              <a:off x="4154175" y="3159700"/>
              <a:ext cx="21875" cy="8425"/>
            </a:xfrm>
            <a:custGeom>
              <a:avLst/>
              <a:gdLst/>
              <a:ahLst/>
              <a:cxnLst/>
              <a:rect l="l" t="t" r="r" b="b"/>
              <a:pathLst>
                <a:path w="875" h="337" extrusionOk="0">
                  <a:moveTo>
                    <a:pt x="807" y="1"/>
                  </a:moveTo>
                  <a:cubicBezTo>
                    <a:pt x="803" y="1"/>
                    <a:pt x="799" y="1"/>
                    <a:pt x="794" y="2"/>
                  </a:cubicBezTo>
                  <a:cubicBezTo>
                    <a:pt x="556" y="62"/>
                    <a:pt x="318" y="133"/>
                    <a:pt x="92" y="193"/>
                  </a:cubicBezTo>
                  <a:cubicBezTo>
                    <a:pt x="1" y="216"/>
                    <a:pt x="30" y="336"/>
                    <a:pt x="126" y="336"/>
                  </a:cubicBezTo>
                  <a:cubicBezTo>
                    <a:pt x="130" y="336"/>
                    <a:pt x="135" y="336"/>
                    <a:pt x="140" y="336"/>
                  </a:cubicBezTo>
                  <a:cubicBezTo>
                    <a:pt x="390" y="276"/>
                    <a:pt x="628" y="240"/>
                    <a:pt x="830" y="98"/>
                  </a:cubicBezTo>
                  <a:cubicBezTo>
                    <a:pt x="874" y="65"/>
                    <a:pt x="857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11408;p44">
              <a:extLst>
                <a:ext uri="{FF2B5EF4-FFF2-40B4-BE49-F238E27FC236}">
                  <a16:creationId xmlns:a16="http://schemas.microsoft.com/office/drawing/2014/main" id="{EB7A4204-1B03-99C9-1BAF-9FAB957580AC}"/>
                </a:ext>
              </a:extLst>
            </p:cNvPr>
            <p:cNvSpPr/>
            <p:nvPr/>
          </p:nvSpPr>
          <p:spPr>
            <a:xfrm>
              <a:off x="4157650" y="3214225"/>
              <a:ext cx="31275" cy="4475"/>
            </a:xfrm>
            <a:custGeom>
              <a:avLst/>
              <a:gdLst/>
              <a:ahLst/>
              <a:cxnLst/>
              <a:rect l="l" t="t" r="r" b="b"/>
              <a:pathLst>
                <a:path w="1251" h="179" extrusionOk="0">
                  <a:moveTo>
                    <a:pt x="72" y="0"/>
                  </a:moveTo>
                  <a:cubicBezTo>
                    <a:pt x="1" y="0"/>
                    <a:pt x="1" y="119"/>
                    <a:pt x="72" y="131"/>
                  </a:cubicBezTo>
                  <a:cubicBezTo>
                    <a:pt x="358" y="140"/>
                    <a:pt x="644" y="178"/>
                    <a:pt x="940" y="178"/>
                  </a:cubicBezTo>
                  <a:cubicBezTo>
                    <a:pt x="1027" y="178"/>
                    <a:pt x="1114" y="175"/>
                    <a:pt x="1203" y="167"/>
                  </a:cubicBezTo>
                  <a:cubicBezTo>
                    <a:pt x="1251" y="167"/>
                    <a:pt x="1251" y="107"/>
                    <a:pt x="1203" y="83"/>
                  </a:cubicBezTo>
                  <a:cubicBezTo>
                    <a:pt x="834" y="48"/>
                    <a:pt x="453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11409;p44">
              <a:extLst>
                <a:ext uri="{FF2B5EF4-FFF2-40B4-BE49-F238E27FC236}">
                  <a16:creationId xmlns:a16="http://schemas.microsoft.com/office/drawing/2014/main" id="{95BD064E-F220-C435-F179-B2C2CE9A2E01}"/>
                </a:ext>
              </a:extLst>
            </p:cNvPr>
            <p:cNvSpPr/>
            <p:nvPr/>
          </p:nvSpPr>
          <p:spPr>
            <a:xfrm>
              <a:off x="4198450" y="3239825"/>
              <a:ext cx="16075" cy="4825"/>
            </a:xfrm>
            <a:custGeom>
              <a:avLst/>
              <a:gdLst/>
              <a:ahLst/>
              <a:cxnLst/>
              <a:rect l="l" t="t" r="r" b="b"/>
              <a:pathLst>
                <a:path w="643" h="193" extrusionOk="0">
                  <a:moveTo>
                    <a:pt x="393" y="0"/>
                  </a:moveTo>
                  <a:cubicBezTo>
                    <a:pt x="297" y="0"/>
                    <a:pt x="214" y="36"/>
                    <a:pt x="119" y="36"/>
                  </a:cubicBezTo>
                  <a:cubicBezTo>
                    <a:pt x="7" y="36"/>
                    <a:pt x="0" y="193"/>
                    <a:pt x="88" y="193"/>
                  </a:cubicBezTo>
                  <a:cubicBezTo>
                    <a:pt x="94" y="193"/>
                    <a:pt x="100" y="192"/>
                    <a:pt x="107" y="191"/>
                  </a:cubicBezTo>
                  <a:cubicBezTo>
                    <a:pt x="190" y="191"/>
                    <a:pt x="262" y="179"/>
                    <a:pt x="357" y="167"/>
                  </a:cubicBezTo>
                  <a:cubicBezTo>
                    <a:pt x="440" y="143"/>
                    <a:pt x="524" y="107"/>
                    <a:pt x="607" y="83"/>
                  </a:cubicBezTo>
                  <a:cubicBezTo>
                    <a:pt x="643" y="71"/>
                    <a:pt x="643" y="36"/>
                    <a:pt x="607" y="36"/>
                  </a:cubicBezTo>
                  <a:cubicBezTo>
                    <a:pt x="535" y="12"/>
                    <a:pt x="464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11410;p44">
              <a:extLst>
                <a:ext uri="{FF2B5EF4-FFF2-40B4-BE49-F238E27FC236}">
                  <a16:creationId xmlns:a16="http://schemas.microsoft.com/office/drawing/2014/main" id="{352E1539-84E1-5DB4-7ED2-CFBC2AB1B0B3}"/>
                </a:ext>
              </a:extLst>
            </p:cNvPr>
            <p:cNvSpPr/>
            <p:nvPr/>
          </p:nvSpPr>
          <p:spPr>
            <a:xfrm>
              <a:off x="4219575" y="3236825"/>
              <a:ext cx="69675" cy="13425"/>
            </a:xfrm>
            <a:custGeom>
              <a:avLst/>
              <a:gdLst/>
              <a:ahLst/>
              <a:cxnLst/>
              <a:rect l="l" t="t" r="r" b="b"/>
              <a:pathLst>
                <a:path w="2787" h="537" extrusionOk="0">
                  <a:moveTo>
                    <a:pt x="2738" y="1"/>
                  </a:moveTo>
                  <a:cubicBezTo>
                    <a:pt x="1881" y="156"/>
                    <a:pt x="1000" y="299"/>
                    <a:pt x="119" y="358"/>
                  </a:cubicBezTo>
                  <a:cubicBezTo>
                    <a:pt x="24" y="370"/>
                    <a:pt x="0" y="537"/>
                    <a:pt x="119" y="537"/>
                  </a:cubicBezTo>
                  <a:cubicBezTo>
                    <a:pt x="1012" y="465"/>
                    <a:pt x="1881" y="227"/>
                    <a:pt x="2762" y="49"/>
                  </a:cubicBezTo>
                  <a:cubicBezTo>
                    <a:pt x="2786" y="49"/>
                    <a:pt x="2774" y="1"/>
                    <a:pt x="27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11411;p44">
              <a:extLst>
                <a:ext uri="{FF2B5EF4-FFF2-40B4-BE49-F238E27FC236}">
                  <a16:creationId xmlns:a16="http://schemas.microsoft.com/office/drawing/2014/main" id="{ECE85C41-E9FF-3AFC-C872-23D964C83CC6}"/>
                </a:ext>
              </a:extLst>
            </p:cNvPr>
            <p:cNvSpPr/>
            <p:nvPr/>
          </p:nvSpPr>
          <p:spPr>
            <a:xfrm>
              <a:off x="4254950" y="3267575"/>
              <a:ext cx="16125" cy="5550"/>
            </a:xfrm>
            <a:custGeom>
              <a:avLst/>
              <a:gdLst/>
              <a:ahLst/>
              <a:cxnLst/>
              <a:rect l="l" t="t" r="r" b="b"/>
              <a:pathLst>
                <a:path w="645" h="222" extrusionOk="0">
                  <a:moveTo>
                    <a:pt x="85" y="1"/>
                  </a:moveTo>
                  <a:cubicBezTo>
                    <a:pt x="10" y="1"/>
                    <a:pt x="0" y="131"/>
                    <a:pt x="73" y="152"/>
                  </a:cubicBezTo>
                  <a:cubicBezTo>
                    <a:pt x="169" y="188"/>
                    <a:pt x="252" y="200"/>
                    <a:pt x="347" y="212"/>
                  </a:cubicBezTo>
                  <a:cubicBezTo>
                    <a:pt x="375" y="219"/>
                    <a:pt x="400" y="222"/>
                    <a:pt x="423" y="222"/>
                  </a:cubicBezTo>
                  <a:cubicBezTo>
                    <a:pt x="480" y="222"/>
                    <a:pt x="530" y="205"/>
                    <a:pt x="597" y="188"/>
                  </a:cubicBezTo>
                  <a:cubicBezTo>
                    <a:pt x="645" y="164"/>
                    <a:pt x="645" y="93"/>
                    <a:pt x="597" y="81"/>
                  </a:cubicBezTo>
                  <a:cubicBezTo>
                    <a:pt x="526" y="45"/>
                    <a:pt x="466" y="33"/>
                    <a:pt x="371" y="33"/>
                  </a:cubicBezTo>
                  <a:cubicBezTo>
                    <a:pt x="288" y="33"/>
                    <a:pt x="216" y="21"/>
                    <a:pt x="121" y="9"/>
                  </a:cubicBezTo>
                  <a:cubicBezTo>
                    <a:pt x="108" y="3"/>
                    <a:pt x="96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11412;p44">
              <a:extLst>
                <a:ext uri="{FF2B5EF4-FFF2-40B4-BE49-F238E27FC236}">
                  <a16:creationId xmlns:a16="http://schemas.microsoft.com/office/drawing/2014/main" id="{5B16872E-8070-2385-A50E-7FEFC2A6819A}"/>
                </a:ext>
              </a:extLst>
            </p:cNvPr>
            <p:cNvSpPr/>
            <p:nvPr/>
          </p:nvSpPr>
          <p:spPr>
            <a:xfrm>
              <a:off x="4301425" y="327850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24" y="1"/>
                  </a:moveTo>
                  <a:cubicBezTo>
                    <a:pt x="0" y="1"/>
                    <a:pt x="0" y="25"/>
                    <a:pt x="24" y="25"/>
                  </a:cubicBezTo>
                  <a:cubicBezTo>
                    <a:pt x="36" y="25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11413;p44">
              <a:extLst>
                <a:ext uri="{FF2B5EF4-FFF2-40B4-BE49-F238E27FC236}">
                  <a16:creationId xmlns:a16="http://schemas.microsoft.com/office/drawing/2014/main" id="{AD306910-E8DB-9CB8-9CAC-7081D9708433}"/>
                </a:ext>
              </a:extLst>
            </p:cNvPr>
            <p:cNvSpPr/>
            <p:nvPr/>
          </p:nvSpPr>
          <p:spPr>
            <a:xfrm>
              <a:off x="4299875" y="3277700"/>
              <a:ext cx="11400" cy="5150"/>
            </a:xfrm>
            <a:custGeom>
              <a:avLst/>
              <a:gdLst/>
              <a:ahLst/>
              <a:cxnLst/>
              <a:rect l="l" t="t" r="r" b="b"/>
              <a:pathLst>
                <a:path w="456" h="206" extrusionOk="0">
                  <a:moveTo>
                    <a:pt x="73" y="0"/>
                  </a:moveTo>
                  <a:cubicBezTo>
                    <a:pt x="33" y="0"/>
                    <a:pt x="1" y="63"/>
                    <a:pt x="50" y="92"/>
                  </a:cubicBezTo>
                  <a:cubicBezTo>
                    <a:pt x="116" y="130"/>
                    <a:pt x="250" y="205"/>
                    <a:pt x="349" y="205"/>
                  </a:cubicBezTo>
                  <a:cubicBezTo>
                    <a:pt x="376" y="205"/>
                    <a:pt x="400" y="200"/>
                    <a:pt x="419" y="188"/>
                  </a:cubicBezTo>
                  <a:cubicBezTo>
                    <a:pt x="455" y="164"/>
                    <a:pt x="455" y="140"/>
                    <a:pt x="419" y="128"/>
                  </a:cubicBezTo>
                  <a:cubicBezTo>
                    <a:pt x="384" y="92"/>
                    <a:pt x="336" y="92"/>
                    <a:pt x="277" y="80"/>
                  </a:cubicBezTo>
                  <a:cubicBezTo>
                    <a:pt x="217" y="69"/>
                    <a:pt x="157" y="33"/>
                    <a:pt x="98" y="9"/>
                  </a:cubicBezTo>
                  <a:cubicBezTo>
                    <a:pt x="90" y="3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11414;p44">
              <a:extLst>
                <a:ext uri="{FF2B5EF4-FFF2-40B4-BE49-F238E27FC236}">
                  <a16:creationId xmlns:a16="http://schemas.microsoft.com/office/drawing/2014/main" id="{3984A7BA-4345-1EA3-206E-392FD820F756}"/>
                </a:ext>
              </a:extLst>
            </p:cNvPr>
            <p:cNvSpPr/>
            <p:nvPr/>
          </p:nvSpPr>
          <p:spPr>
            <a:xfrm>
              <a:off x="4317800" y="3309775"/>
              <a:ext cx="10425" cy="2700"/>
            </a:xfrm>
            <a:custGeom>
              <a:avLst/>
              <a:gdLst/>
              <a:ahLst/>
              <a:cxnLst/>
              <a:rect l="l" t="t" r="r" b="b"/>
              <a:pathLst>
                <a:path w="417" h="108" extrusionOk="0">
                  <a:moveTo>
                    <a:pt x="60" y="0"/>
                  </a:moveTo>
                  <a:cubicBezTo>
                    <a:pt x="0" y="0"/>
                    <a:pt x="0" y="107"/>
                    <a:pt x="60" y="107"/>
                  </a:cubicBezTo>
                  <a:cubicBezTo>
                    <a:pt x="167" y="107"/>
                    <a:pt x="286" y="95"/>
                    <a:pt x="393" y="71"/>
                  </a:cubicBezTo>
                  <a:cubicBezTo>
                    <a:pt x="417" y="71"/>
                    <a:pt x="417" y="36"/>
                    <a:pt x="393" y="36"/>
                  </a:cubicBezTo>
                  <a:cubicBezTo>
                    <a:pt x="286" y="12"/>
                    <a:pt x="167" y="12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11415;p44">
              <a:extLst>
                <a:ext uri="{FF2B5EF4-FFF2-40B4-BE49-F238E27FC236}">
                  <a16:creationId xmlns:a16="http://schemas.microsoft.com/office/drawing/2014/main" id="{3A5BA70F-658D-9243-5615-9FBDD51A9F94}"/>
                </a:ext>
              </a:extLst>
            </p:cNvPr>
            <p:cNvSpPr/>
            <p:nvPr/>
          </p:nvSpPr>
          <p:spPr>
            <a:xfrm>
              <a:off x="4373750" y="3337950"/>
              <a:ext cx="31275" cy="2550"/>
            </a:xfrm>
            <a:custGeom>
              <a:avLst/>
              <a:gdLst/>
              <a:ahLst/>
              <a:cxnLst/>
              <a:rect l="l" t="t" r="r" b="b"/>
              <a:pathLst>
                <a:path w="1251" h="102" extrusionOk="0">
                  <a:moveTo>
                    <a:pt x="813" y="0"/>
                  </a:moveTo>
                  <a:cubicBezTo>
                    <a:pt x="548" y="0"/>
                    <a:pt x="278" y="16"/>
                    <a:pt x="24" y="16"/>
                  </a:cubicBezTo>
                  <a:cubicBezTo>
                    <a:pt x="0" y="40"/>
                    <a:pt x="0" y="76"/>
                    <a:pt x="24" y="76"/>
                  </a:cubicBezTo>
                  <a:cubicBezTo>
                    <a:pt x="286" y="76"/>
                    <a:pt x="559" y="102"/>
                    <a:pt x="821" y="102"/>
                  </a:cubicBezTo>
                  <a:cubicBezTo>
                    <a:pt x="952" y="102"/>
                    <a:pt x="1080" y="95"/>
                    <a:pt x="1203" y="76"/>
                  </a:cubicBezTo>
                  <a:cubicBezTo>
                    <a:pt x="1251" y="76"/>
                    <a:pt x="1251" y="16"/>
                    <a:pt x="1203" y="16"/>
                  </a:cubicBezTo>
                  <a:cubicBezTo>
                    <a:pt x="1076" y="4"/>
                    <a:pt x="945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11416;p44">
              <a:extLst>
                <a:ext uri="{FF2B5EF4-FFF2-40B4-BE49-F238E27FC236}">
                  <a16:creationId xmlns:a16="http://schemas.microsoft.com/office/drawing/2014/main" id="{7031615D-A4DD-F90B-ED89-F0A0E8A94D20}"/>
                </a:ext>
              </a:extLst>
            </p:cNvPr>
            <p:cNvSpPr/>
            <p:nvPr/>
          </p:nvSpPr>
          <p:spPr>
            <a:xfrm>
              <a:off x="4438350" y="33392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24" y="1"/>
                  </a:moveTo>
                  <a:cubicBezTo>
                    <a:pt x="0" y="1"/>
                    <a:pt x="0" y="13"/>
                    <a:pt x="24" y="13"/>
                  </a:cubicBezTo>
                  <a:cubicBezTo>
                    <a:pt x="36" y="13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11417;p44">
              <a:extLst>
                <a:ext uri="{FF2B5EF4-FFF2-40B4-BE49-F238E27FC236}">
                  <a16:creationId xmlns:a16="http://schemas.microsoft.com/office/drawing/2014/main" id="{475D98A7-591F-1366-C61F-896A802F7535}"/>
                </a:ext>
              </a:extLst>
            </p:cNvPr>
            <p:cNvSpPr/>
            <p:nvPr/>
          </p:nvSpPr>
          <p:spPr>
            <a:xfrm>
              <a:off x="4455600" y="3335350"/>
              <a:ext cx="12825" cy="5700"/>
            </a:xfrm>
            <a:custGeom>
              <a:avLst/>
              <a:gdLst/>
              <a:ahLst/>
              <a:cxnLst/>
              <a:rect l="l" t="t" r="r" b="b"/>
              <a:pathLst>
                <a:path w="513" h="228" extrusionOk="0">
                  <a:moveTo>
                    <a:pt x="453" y="1"/>
                  </a:moveTo>
                  <a:cubicBezTo>
                    <a:pt x="394" y="1"/>
                    <a:pt x="346" y="37"/>
                    <a:pt x="275" y="49"/>
                  </a:cubicBezTo>
                  <a:cubicBezTo>
                    <a:pt x="215" y="60"/>
                    <a:pt x="144" y="96"/>
                    <a:pt x="84" y="96"/>
                  </a:cubicBezTo>
                  <a:cubicBezTo>
                    <a:pt x="1" y="96"/>
                    <a:pt x="1" y="227"/>
                    <a:pt x="84" y="227"/>
                  </a:cubicBezTo>
                  <a:cubicBezTo>
                    <a:pt x="155" y="227"/>
                    <a:pt x="239" y="215"/>
                    <a:pt x="310" y="180"/>
                  </a:cubicBezTo>
                  <a:cubicBezTo>
                    <a:pt x="382" y="156"/>
                    <a:pt x="453" y="144"/>
                    <a:pt x="501" y="84"/>
                  </a:cubicBezTo>
                  <a:cubicBezTo>
                    <a:pt x="513" y="49"/>
                    <a:pt x="489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11418;p44">
              <a:extLst>
                <a:ext uri="{FF2B5EF4-FFF2-40B4-BE49-F238E27FC236}">
                  <a16:creationId xmlns:a16="http://schemas.microsoft.com/office/drawing/2014/main" id="{4F353E81-5775-CC86-45DD-9D5BA91F0072}"/>
                </a:ext>
              </a:extLst>
            </p:cNvPr>
            <p:cNvSpPr/>
            <p:nvPr/>
          </p:nvSpPr>
          <p:spPr>
            <a:xfrm>
              <a:off x="4457775" y="3328975"/>
              <a:ext cx="6300" cy="4075"/>
            </a:xfrm>
            <a:custGeom>
              <a:avLst/>
              <a:gdLst/>
              <a:ahLst/>
              <a:cxnLst/>
              <a:rect l="l" t="t" r="r" b="b"/>
              <a:pathLst>
                <a:path w="252" h="163" extrusionOk="0">
                  <a:moveTo>
                    <a:pt x="183" y="0"/>
                  </a:moveTo>
                  <a:cubicBezTo>
                    <a:pt x="176" y="0"/>
                    <a:pt x="170" y="2"/>
                    <a:pt x="164" y="6"/>
                  </a:cubicBezTo>
                  <a:cubicBezTo>
                    <a:pt x="116" y="54"/>
                    <a:pt x="92" y="77"/>
                    <a:pt x="33" y="113"/>
                  </a:cubicBezTo>
                  <a:cubicBezTo>
                    <a:pt x="1" y="124"/>
                    <a:pt x="26" y="163"/>
                    <a:pt x="48" y="163"/>
                  </a:cubicBezTo>
                  <a:cubicBezTo>
                    <a:pt x="51" y="163"/>
                    <a:pt x="54" y="162"/>
                    <a:pt x="57" y="161"/>
                  </a:cubicBezTo>
                  <a:cubicBezTo>
                    <a:pt x="116" y="125"/>
                    <a:pt x="164" y="101"/>
                    <a:pt x="211" y="54"/>
                  </a:cubicBezTo>
                  <a:cubicBezTo>
                    <a:pt x="251" y="44"/>
                    <a:pt x="21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11419;p44">
              <a:extLst>
                <a:ext uri="{FF2B5EF4-FFF2-40B4-BE49-F238E27FC236}">
                  <a16:creationId xmlns:a16="http://schemas.microsoft.com/office/drawing/2014/main" id="{43F7B1AA-339C-BE9D-2F30-12A4540154E4}"/>
                </a:ext>
              </a:extLst>
            </p:cNvPr>
            <p:cNvSpPr/>
            <p:nvPr/>
          </p:nvSpPr>
          <p:spPr>
            <a:xfrm>
              <a:off x="4439525" y="3330900"/>
              <a:ext cx="11500" cy="3150"/>
            </a:xfrm>
            <a:custGeom>
              <a:avLst/>
              <a:gdLst/>
              <a:ahLst/>
              <a:cxnLst/>
              <a:rect l="l" t="t" r="r" b="b"/>
              <a:pathLst>
                <a:path w="460" h="126" extrusionOk="0">
                  <a:moveTo>
                    <a:pt x="25" y="0"/>
                  </a:moveTo>
                  <a:cubicBezTo>
                    <a:pt x="1" y="0"/>
                    <a:pt x="1" y="48"/>
                    <a:pt x="25" y="48"/>
                  </a:cubicBezTo>
                  <a:cubicBezTo>
                    <a:pt x="144" y="96"/>
                    <a:pt x="298" y="96"/>
                    <a:pt x="417" y="119"/>
                  </a:cubicBezTo>
                  <a:cubicBezTo>
                    <a:pt x="423" y="123"/>
                    <a:pt x="429" y="125"/>
                    <a:pt x="433" y="125"/>
                  </a:cubicBezTo>
                  <a:cubicBezTo>
                    <a:pt x="456" y="125"/>
                    <a:pt x="459" y="84"/>
                    <a:pt x="429" y="84"/>
                  </a:cubicBezTo>
                  <a:cubicBezTo>
                    <a:pt x="298" y="48"/>
                    <a:pt x="167" y="24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11420;p44">
              <a:extLst>
                <a:ext uri="{FF2B5EF4-FFF2-40B4-BE49-F238E27FC236}">
                  <a16:creationId xmlns:a16="http://schemas.microsoft.com/office/drawing/2014/main" id="{625D11D2-B144-1146-D0F9-5F7ADBAA0CE4}"/>
                </a:ext>
              </a:extLst>
            </p:cNvPr>
            <p:cNvSpPr/>
            <p:nvPr/>
          </p:nvSpPr>
          <p:spPr>
            <a:xfrm>
              <a:off x="4536275" y="3281475"/>
              <a:ext cx="32750" cy="1925"/>
            </a:xfrm>
            <a:custGeom>
              <a:avLst/>
              <a:gdLst/>
              <a:ahLst/>
              <a:cxnLst/>
              <a:rect l="l" t="t" r="r" b="b"/>
              <a:pathLst>
                <a:path w="1310" h="77" extrusionOk="0">
                  <a:moveTo>
                    <a:pt x="1310" y="1"/>
                  </a:moveTo>
                  <a:lnTo>
                    <a:pt x="1310" y="1"/>
                  </a:lnTo>
                  <a:cubicBezTo>
                    <a:pt x="1147" y="24"/>
                    <a:pt x="984" y="29"/>
                    <a:pt x="821" y="29"/>
                  </a:cubicBezTo>
                  <a:cubicBezTo>
                    <a:pt x="670" y="29"/>
                    <a:pt x="518" y="24"/>
                    <a:pt x="365" y="24"/>
                  </a:cubicBezTo>
                  <a:cubicBezTo>
                    <a:pt x="248" y="24"/>
                    <a:pt x="131" y="27"/>
                    <a:pt x="12" y="37"/>
                  </a:cubicBezTo>
                  <a:cubicBezTo>
                    <a:pt x="0" y="37"/>
                    <a:pt x="0" y="60"/>
                    <a:pt x="12" y="60"/>
                  </a:cubicBezTo>
                  <a:cubicBezTo>
                    <a:pt x="149" y="72"/>
                    <a:pt x="285" y="77"/>
                    <a:pt x="421" y="77"/>
                  </a:cubicBezTo>
                  <a:cubicBezTo>
                    <a:pt x="723" y="77"/>
                    <a:pt x="1022" y="50"/>
                    <a:pt x="13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11421;p44">
              <a:extLst>
                <a:ext uri="{FF2B5EF4-FFF2-40B4-BE49-F238E27FC236}">
                  <a16:creationId xmlns:a16="http://schemas.microsoft.com/office/drawing/2014/main" id="{B5EEC910-BA11-6F43-86CC-8AE8A0CD519E}"/>
                </a:ext>
              </a:extLst>
            </p:cNvPr>
            <p:cNvSpPr/>
            <p:nvPr/>
          </p:nvSpPr>
          <p:spPr>
            <a:xfrm>
              <a:off x="4501450" y="3285950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131" y="1"/>
                  </a:moveTo>
                  <a:cubicBezTo>
                    <a:pt x="95" y="1"/>
                    <a:pt x="60" y="1"/>
                    <a:pt x="24" y="12"/>
                  </a:cubicBezTo>
                  <a:cubicBezTo>
                    <a:pt x="0" y="12"/>
                    <a:pt x="0" y="60"/>
                    <a:pt x="24" y="60"/>
                  </a:cubicBezTo>
                  <a:cubicBezTo>
                    <a:pt x="60" y="60"/>
                    <a:pt x="95" y="60"/>
                    <a:pt x="131" y="72"/>
                  </a:cubicBezTo>
                  <a:cubicBezTo>
                    <a:pt x="179" y="72"/>
                    <a:pt x="179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11422;p44">
              <a:extLst>
                <a:ext uri="{FF2B5EF4-FFF2-40B4-BE49-F238E27FC236}">
                  <a16:creationId xmlns:a16="http://schemas.microsoft.com/office/drawing/2014/main" id="{5BD1A2F0-D184-1F93-AA3B-63F559747FED}"/>
                </a:ext>
              </a:extLst>
            </p:cNvPr>
            <p:cNvSpPr/>
            <p:nvPr/>
          </p:nvSpPr>
          <p:spPr>
            <a:xfrm>
              <a:off x="4563050" y="3265375"/>
              <a:ext cx="20175" cy="6100"/>
            </a:xfrm>
            <a:custGeom>
              <a:avLst/>
              <a:gdLst/>
              <a:ahLst/>
              <a:cxnLst/>
              <a:rect l="l" t="t" r="r" b="b"/>
              <a:pathLst>
                <a:path w="807" h="244" extrusionOk="0">
                  <a:moveTo>
                    <a:pt x="728" y="0"/>
                  </a:moveTo>
                  <a:cubicBezTo>
                    <a:pt x="724" y="0"/>
                    <a:pt x="719" y="1"/>
                    <a:pt x="715" y="2"/>
                  </a:cubicBezTo>
                  <a:cubicBezTo>
                    <a:pt x="596" y="50"/>
                    <a:pt x="477" y="97"/>
                    <a:pt x="358" y="109"/>
                  </a:cubicBezTo>
                  <a:cubicBezTo>
                    <a:pt x="251" y="121"/>
                    <a:pt x="144" y="145"/>
                    <a:pt x="48" y="169"/>
                  </a:cubicBezTo>
                  <a:cubicBezTo>
                    <a:pt x="1" y="181"/>
                    <a:pt x="13" y="240"/>
                    <a:pt x="60" y="240"/>
                  </a:cubicBezTo>
                  <a:cubicBezTo>
                    <a:pt x="82" y="242"/>
                    <a:pt x="104" y="243"/>
                    <a:pt x="126" y="243"/>
                  </a:cubicBezTo>
                  <a:cubicBezTo>
                    <a:pt x="336" y="243"/>
                    <a:pt x="569" y="148"/>
                    <a:pt x="763" y="62"/>
                  </a:cubicBezTo>
                  <a:cubicBezTo>
                    <a:pt x="806" y="51"/>
                    <a:pt x="771" y="0"/>
                    <a:pt x="7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11423;p44">
              <a:extLst>
                <a:ext uri="{FF2B5EF4-FFF2-40B4-BE49-F238E27FC236}">
                  <a16:creationId xmlns:a16="http://schemas.microsoft.com/office/drawing/2014/main" id="{8AF897C0-0153-3B6D-BC10-E9F7A04811E6}"/>
                </a:ext>
              </a:extLst>
            </p:cNvPr>
            <p:cNvSpPr/>
            <p:nvPr/>
          </p:nvSpPr>
          <p:spPr>
            <a:xfrm>
              <a:off x="4587175" y="3247525"/>
              <a:ext cx="17275" cy="3925"/>
            </a:xfrm>
            <a:custGeom>
              <a:avLst/>
              <a:gdLst/>
              <a:ahLst/>
              <a:cxnLst/>
              <a:rect l="l" t="t" r="r" b="b"/>
              <a:pathLst>
                <a:path w="691" h="157" extrusionOk="0">
                  <a:moveTo>
                    <a:pt x="455" y="1"/>
                  </a:moveTo>
                  <a:cubicBezTo>
                    <a:pt x="316" y="1"/>
                    <a:pt x="182" y="8"/>
                    <a:pt x="48" y="61"/>
                  </a:cubicBezTo>
                  <a:cubicBezTo>
                    <a:pt x="0" y="73"/>
                    <a:pt x="0" y="133"/>
                    <a:pt x="60" y="156"/>
                  </a:cubicBezTo>
                  <a:cubicBezTo>
                    <a:pt x="238" y="156"/>
                    <a:pt x="417" y="133"/>
                    <a:pt x="596" y="133"/>
                  </a:cubicBezTo>
                  <a:cubicBezTo>
                    <a:pt x="599" y="133"/>
                    <a:pt x="603" y="133"/>
                    <a:pt x="607" y="133"/>
                  </a:cubicBezTo>
                  <a:cubicBezTo>
                    <a:pt x="691" y="133"/>
                    <a:pt x="687" y="2"/>
                    <a:pt x="596" y="2"/>
                  </a:cubicBezTo>
                  <a:cubicBezTo>
                    <a:pt x="548" y="2"/>
                    <a:pt x="501" y="1"/>
                    <a:pt x="4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11424;p44">
              <a:extLst>
                <a:ext uri="{FF2B5EF4-FFF2-40B4-BE49-F238E27FC236}">
                  <a16:creationId xmlns:a16="http://schemas.microsoft.com/office/drawing/2014/main" id="{0814715D-FC86-B040-F7B4-94A7F1A2B7DE}"/>
                </a:ext>
              </a:extLst>
            </p:cNvPr>
            <p:cNvSpPr/>
            <p:nvPr/>
          </p:nvSpPr>
          <p:spPr>
            <a:xfrm>
              <a:off x="4613075" y="3224600"/>
              <a:ext cx="19950" cy="2150"/>
            </a:xfrm>
            <a:custGeom>
              <a:avLst/>
              <a:gdLst/>
              <a:ahLst/>
              <a:cxnLst/>
              <a:rect l="l" t="t" r="r" b="b"/>
              <a:pathLst>
                <a:path w="798" h="86" extrusionOk="0">
                  <a:moveTo>
                    <a:pt x="379" y="0"/>
                  </a:moveTo>
                  <a:cubicBezTo>
                    <a:pt x="257" y="0"/>
                    <a:pt x="135" y="11"/>
                    <a:pt x="24" y="49"/>
                  </a:cubicBezTo>
                  <a:cubicBezTo>
                    <a:pt x="0" y="49"/>
                    <a:pt x="12" y="85"/>
                    <a:pt x="24" y="85"/>
                  </a:cubicBezTo>
                  <a:cubicBezTo>
                    <a:pt x="274" y="85"/>
                    <a:pt x="536" y="49"/>
                    <a:pt x="786" y="49"/>
                  </a:cubicBezTo>
                  <a:cubicBezTo>
                    <a:pt x="798" y="26"/>
                    <a:pt x="798" y="14"/>
                    <a:pt x="786" y="14"/>
                  </a:cubicBezTo>
                  <a:cubicBezTo>
                    <a:pt x="659" y="14"/>
                    <a:pt x="51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11425;p44">
              <a:extLst>
                <a:ext uri="{FF2B5EF4-FFF2-40B4-BE49-F238E27FC236}">
                  <a16:creationId xmlns:a16="http://schemas.microsoft.com/office/drawing/2014/main" id="{01DE9E41-1EB8-0A25-0497-BD92E202A051}"/>
                </a:ext>
              </a:extLst>
            </p:cNvPr>
            <p:cNvSpPr/>
            <p:nvPr/>
          </p:nvSpPr>
          <p:spPr>
            <a:xfrm>
              <a:off x="4590300" y="3226350"/>
              <a:ext cx="8425" cy="4350"/>
            </a:xfrm>
            <a:custGeom>
              <a:avLst/>
              <a:gdLst/>
              <a:ahLst/>
              <a:cxnLst/>
              <a:rect l="l" t="t" r="r" b="b"/>
              <a:pathLst>
                <a:path w="337" h="174" extrusionOk="0">
                  <a:moveTo>
                    <a:pt x="305" y="1"/>
                  </a:moveTo>
                  <a:cubicBezTo>
                    <a:pt x="301" y="1"/>
                    <a:pt x="297" y="2"/>
                    <a:pt x="292" y="3"/>
                  </a:cubicBezTo>
                  <a:cubicBezTo>
                    <a:pt x="209" y="39"/>
                    <a:pt x="101" y="51"/>
                    <a:pt x="30" y="122"/>
                  </a:cubicBezTo>
                  <a:cubicBezTo>
                    <a:pt x="1" y="152"/>
                    <a:pt x="20" y="173"/>
                    <a:pt x="41" y="173"/>
                  </a:cubicBezTo>
                  <a:cubicBezTo>
                    <a:pt x="45" y="173"/>
                    <a:pt x="50" y="172"/>
                    <a:pt x="54" y="170"/>
                  </a:cubicBezTo>
                  <a:cubicBezTo>
                    <a:pt x="149" y="146"/>
                    <a:pt x="232" y="110"/>
                    <a:pt x="316" y="63"/>
                  </a:cubicBezTo>
                  <a:cubicBezTo>
                    <a:pt x="336" y="32"/>
                    <a:pt x="330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11426;p44">
              <a:extLst>
                <a:ext uri="{FF2B5EF4-FFF2-40B4-BE49-F238E27FC236}">
                  <a16:creationId xmlns:a16="http://schemas.microsoft.com/office/drawing/2014/main" id="{A855ABF1-0936-8154-BCB0-E369E5FF7EE5}"/>
                </a:ext>
              </a:extLst>
            </p:cNvPr>
            <p:cNvSpPr/>
            <p:nvPr/>
          </p:nvSpPr>
          <p:spPr>
            <a:xfrm>
              <a:off x="4572575" y="3233525"/>
              <a:ext cx="9175" cy="2150"/>
            </a:xfrm>
            <a:custGeom>
              <a:avLst/>
              <a:gdLst/>
              <a:ahLst/>
              <a:cxnLst/>
              <a:rect l="l" t="t" r="r" b="b"/>
              <a:pathLst>
                <a:path w="367" h="86" extrusionOk="0">
                  <a:moveTo>
                    <a:pt x="330" y="0"/>
                  </a:moveTo>
                  <a:cubicBezTo>
                    <a:pt x="327" y="0"/>
                    <a:pt x="325" y="1"/>
                    <a:pt x="322" y="2"/>
                  </a:cubicBezTo>
                  <a:cubicBezTo>
                    <a:pt x="227" y="26"/>
                    <a:pt x="144" y="38"/>
                    <a:pt x="37" y="38"/>
                  </a:cubicBezTo>
                  <a:cubicBezTo>
                    <a:pt x="1" y="38"/>
                    <a:pt x="1" y="85"/>
                    <a:pt x="37" y="85"/>
                  </a:cubicBezTo>
                  <a:cubicBezTo>
                    <a:pt x="144" y="85"/>
                    <a:pt x="227" y="85"/>
                    <a:pt x="334" y="62"/>
                  </a:cubicBezTo>
                  <a:cubicBezTo>
                    <a:pt x="366" y="40"/>
                    <a:pt x="351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11427;p44">
              <a:extLst>
                <a:ext uri="{FF2B5EF4-FFF2-40B4-BE49-F238E27FC236}">
                  <a16:creationId xmlns:a16="http://schemas.microsoft.com/office/drawing/2014/main" id="{F4FE0ED5-E305-3135-D1F6-D0141F3FE268}"/>
                </a:ext>
              </a:extLst>
            </p:cNvPr>
            <p:cNvSpPr/>
            <p:nvPr/>
          </p:nvSpPr>
          <p:spPr>
            <a:xfrm>
              <a:off x="4655925" y="3188525"/>
              <a:ext cx="24575" cy="4150"/>
            </a:xfrm>
            <a:custGeom>
              <a:avLst/>
              <a:gdLst/>
              <a:ahLst/>
              <a:cxnLst/>
              <a:rect l="l" t="t" r="r" b="b"/>
              <a:pathLst>
                <a:path w="983" h="166" extrusionOk="0">
                  <a:moveTo>
                    <a:pt x="944" y="0"/>
                  </a:moveTo>
                  <a:cubicBezTo>
                    <a:pt x="939" y="0"/>
                    <a:pt x="935" y="2"/>
                    <a:pt x="929" y="4"/>
                  </a:cubicBezTo>
                  <a:cubicBezTo>
                    <a:pt x="834" y="12"/>
                    <a:pt x="736" y="12"/>
                    <a:pt x="637" y="12"/>
                  </a:cubicBezTo>
                  <a:lnTo>
                    <a:pt x="637" y="12"/>
                  </a:lnTo>
                  <a:cubicBezTo>
                    <a:pt x="440" y="12"/>
                    <a:pt x="239" y="12"/>
                    <a:pt x="48" y="76"/>
                  </a:cubicBezTo>
                  <a:cubicBezTo>
                    <a:pt x="1" y="88"/>
                    <a:pt x="1" y="159"/>
                    <a:pt x="60" y="159"/>
                  </a:cubicBezTo>
                  <a:cubicBezTo>
                    <a:pt x="113" y="163"/>
                    <a:pt x="166" y="165"/>
                    <a:pt x="219" y="165"/>
                  </a:cubicBezTo>
                  <a:cubicBezTo>
                    <a:pt x="458" y="165"/>
                    <a:pt x="706" y="126"/>
                    <a:pt x="929" y="88"/>
                  </a:cubicBezTo>
                  <a:cubicBezTo>
                    <a:pt x="982" y="77"/>
                    <a:pt x="979" y="0"/>
                    <a:pt x="9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11428;p44">
              <a:extLst>
                <a:ext uri="{FF2B5EF4-FFF2-40B4-BE49-F238E27FC236}">
                  <a16:creationId xmlns:a16="http://schemas.microsoft.com/office/drawing/2014/main" id="{2AEAD85F-E940-F48C-BD1E-CA2096834661}"/>
                </a:ext>
              </a:extLst>
            </p:cNvPr>
            <p:cNvSpPr/>
            <p:nvPr/>
          </p:nvSpPr>
          <p:spPr>
            <a:xfrm>
              <a:off x="4656525" y="3186475"/>
              <a:ext cx="625" cy="675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8" y="0"/>
                  </a:moveTo>
                  <a:cubicBezTo>
                    <a:pt x="1" y="0"/>
                    <a:pt x="2" y="27"/>
                    <a:pt x="12" y="27"/>
                  </a:cubicBezTo>
                  <a:cubicBezTo>
                    <a:pt x="24" y="27"/>
                    <a:pt x="24" y="3"/>
                    <a:pt x="12" y="3"/>
                  </a:cubicBezTo>
                  <a:cubicBezTo>
                    <a:pt x="11" y="1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11429;p44">
              <a:extLst>
                <a:ext uri="{FF2B5EF4-FFF2-40B4-BE49-F238E27FC236}">
                  <a16:creationId xmlns:a16="http://schemas.microsoft.com/office/drawing/2014/main" id="{4B4F9DFE-6917-1AC2-F3F5-4FD51248C038}"/>
                </a:ext>
              </a:extLst>
            </p:cNvPr>
            <p:cNvSpPr/>
            <p:nvPr/>
          </p:nvSpPr>
          <p:spPr>
            <a:xfrm>
              <a:off x="4721125" y="3128125"/>
              <a:ext cx="32750" cy="7400"/>
            </a:xfrm>
            <a:custGeom>
              <a:avLst/>
              <a:gdLst/>
              <a:ahLst/>
              <a:cxnLst/>
              <a:rect l="l" t="t" r="r" b="b"/>
              <a:pathLst>
                <a:path w="1310" h="296" extrusionOk="0">
                  <a:moveTo>
                    <a:pt x="1157" y="0"/>
                  </a:moveTo>
                  <a:cubicBezTo>
                    <a:pt x="1016" y="0"/>
                    <a:pt x="885" y="21"/>
                    <a:pt x="738" y="51"/>
                  </a:cubicBezTo>
                  <a:cubicBezTo>
                    <a:pt x="512" y="75"/>
                    <a:pt x="274" y="87"/>
                    <a:pt x="60" y="170"/>
                  </a:cubicBezTo>
                  <a:cubicBezTo>
                    <a:pt x="24" y="182"/>
                    <a:pt x="0" y="277"/>
                    <a:pt x="60" y="289"/>
                  </a:cubicBezTo>
                  <a:cubicBezTo>
                    <a:pt x="100" y="293"/>
                    <a:pt x="140" y="295"/>
                    <a:pt x="181" y="295"/>
                  </a:cubicBezTo>
                  <a:cubicBezTo>
                    <a:pt x="358" y="295"/>
                    <a:pt x="540" y="258"/>
                    <a:pt x="714" y="229"/>
                  </a:cubicBezTo>
                  <a:cubicBezTo>
                    <a:pt x="917" y="194"/>
                    <a:pt x="1107" y="170"/>
                    <a:pt x="1286" y="87"/>
                  </a:cubicBezTo>
                  <a:cubicBezTo>
                    <a:pt x="1310" y="63"/>
                    <a:pt x="1298" y="15"/>
                    <a:pt x="1250" y="3"/>
                  </a:cubicBezTo>
                  <a:cubicBezTo>
                    <a:pt x="1219" y="1"/>
                    <a:pt x="1188" y="0"/>
                    <a:pt x="11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11430;p44">
              <a:extLst>
                <a:ext uri="{FF2B5EF4-FFF2-40B4-BE49-F238E27FC236}">
                  <a16:creationId xmlns:a16="http://schemas.microsoft.com/office/drawing/2014/main" id="{7ADAA876-6EA4-E12C-780A-8782370E1F70}"/>
                </a:ext>
              </a:extLst>
            </p:cNvPr>
            <p:cNvSpPr/>
            <p:nvPr/>
          </p:nvSpPr>
          <p:spPr>
            <a:xfrm>
              <a:off x="4765750" y="3105575"/>
              <a:ext cx="18500" cy="2875"/>
            </a:xfrm>
            <a:custGeom>
              <a:avLst/>
              <a:gdLst/>
              <a:ahLst/>
              <a:cxnLst/>
              <a:rect l="l" t="t" r="r" b="b"/>
              <a:pathLst>
                <a:path w="740" h="115" extrusionOk="0">
                  <a:moveTo>
                    <a:pt x="49" y="0"/>
                  </a:moveTo>
                  <a:cubicBezTo>
                    <a:pt x="1" y="0"/>
                    <a:pt x="1" y="60"/>
                    <a:pt x="37" y="60"/>
                  </a:cubicBezTo>
                  <a:cubicBezTo>
                    <a:pt x="151" y="100"/>
                    <a:pt x="273" y="114"/>
                    <a:pt x="399" y="114"/>
                  </a:cubicBezTo>
                  <a:cubicBezTo>
                    <a:pt x="495" y="114"/>
                    <a:pt x="593" y="106"/>
                    <a:pt x="692" y="96"/>
                  </a:cubicBezTo>
                  <a:cubicBezTo>
                    <a:pt x="739" y="84"/>
                    <a:pt x="739" y="24"/>
                    <a:pt x="692" y="24"/>
                  </a:cubicBezTo>
                  <a:cubicBezTo>
                    <a:pt x="465" y="12"/>
                    <a:pt x="251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11431;p44">
              <a:extLst>
                <a:ext uri="{FF2B5EF4-FFF2-40B4-BE49-F238E27FC236}">
                  <a16:creationId xmlns:a16="http://schemas.microsoft.com/office/drawing/2014/main" id="{2868520C-0A50-97B7-27EE-99DA40210EF8}"/>
                </a:ext>
              </a:extLst>
            </p:cNvPr>
            <p:cNvSpPr/>
            <p:nvPr/>
          </p:nvSpPr>
          <p:spPr>
            <a:xfrm>
              <a:off x="4716650" y="3106900"/>
              <a:ext cx="35750" cy="3900"/>
            </a:xfrm>
            <a:custGeom>
              <a:avLst/>
              <a:gdLst/>
              <a:ahLst/>
              <a:cxnLst/>
              <a:rect l="l" t="t" r="r" b="b"/>
              <a:pathLst>
                <a:path w="1430" h="156" extrusionOk="0">
                  <a:moveTo>
                    <a:pt x="567" y="1"/>
                  </a:moveTo>
                  <a:cubicBezTo>
                    <a:pt x="399" y="1"/>
                    <a:pt x="229" y="8"/>
                    <a:pt x="60" y="31"/>
                  </a:cubicBezTo>
                  <a:cubicBezTo>
                    <a:pt x="0" y="31"/>
                    <a:pt x="0" y="114"/>
                    <a:pt x="60" y="126"/>
                  </a:cubicBezTo>
                  <a:cubicBezTo>
                    <a:pt x="220" y="149"/>
                    <a:pt x="386" y="156"/>
                    <a:pt x="553" y="156"/>
                  </a:cubicBezTo>
                  <a:cubicBezTo>
                    <a:pt x="821" y="156"/>
                    <a:pt x="1094" y="138"/>
                    <a:pt x="1358" y="138"/>
                  </a:cubicBezTo>
                  <a:cubicBezTo>
                    <a:pt x="1429" y="138"/>
                    <a:pt x="1429" y="19"/>
                    <a:pt x="1358" y="19"/>
                  </a:cubicBezTo>
                  <a:cubicBezTo>
                    <a:pt x="1101" y="19"/>
                    <a:pt x="836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11432;p44">
              <a:extLst>
                <a:ext uri="{FF2B5EF4-FFF2-40B4-BE49-F238E27FC236}">
                  <a16:creationId xmlns:a16="http://schemas.microsoft.com/office/drawing/2014/main" id="{39807990-6972-61F3-64B7-2FD008A955E8}"/>
                </a:ext>
              </a:extLst>
            </p:cNvPr>
            <p:cNvSpPr/>
            <p:nvPr/>
          </p:nvSpPr>
          <p:spPr>
            <a:xfrm>
              <a:off x="4768450" y="3080825"/>
              <a:ext cx="13300" cy="3550"/>
            </a:xfrm>
            <a:custGeom>
              <a:avLst/>
              <a:gdLst/>
              <a:ahLst/>
              <a:cxnLst/>
              <a:rect l="l" t="t" r="r" b="b"/>
              <a:pathLst>
                <a:path w="532" h="142" extrusionOk="0">
                  <a:moveTo>
                    <a:pt x="477" y="1"/>
                  </a:moveTo>
                  <a:cubicBezTo>
                    <a:pt x="473" y="1"/>
                    <a:pt x="469" y="1"/>
                    <a:pt x="464" y="2"/>
                  </a:cubicBezTo>
                  <a:cubicBezTo>
                    <a:pt x="310" y="38"/>
                    <a:pt x="179" y="2"/>
                    <a:pt x="36" y="50"/>
                  </a:cubicBezTo>
                  <a:cubicBezTo>
                    <a:pt x="0" y="62"/>
                    <a:pt x="0" y="109"/>
                    <a:pt x="36" y="121"/>
                  </a:cubicBezTo>
                  <a:cubicBezTo>
                    <a:pt x="92" y="135"/>
                    <a:pt x="152" y="142"/>
                    <a:pt x="212" y="142"/>
                  </a:cubicBezTo>
                  <a:cubicBezTo>
                    <a:pt x="305" y="142"/>
                    <a:pt x="397" y="126"/>
                    <a:pt x="476" y="97"/>
                  </a:cubicBezTo>
                  <a:cubicBezTo>
                    <a:pt x="531" y="64"/>
                    <a:pt x="525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11433;p44">
              <a:extLst>
                <a:ext uri="{FF2B5EF4-FFF2-40B4-BE49-F238E27FC236}">
                  <a16:creationId xmlns:a16="http://schemas.microsoft.com/office/drawing/2014/main" id="{6438D076-3446-D7A7-6F61-5675104D4092}"/>
                </a:ext>
              </a:extLst>
            </p:cNvPr>
            <p:cNvSpPr/>
            <p:nvPr/>
          </p:nvSpPr>
          <p:spPr>
            <a:xfrm>
              <a:off x="4750875" y="3053175"/>
              <a:ext cx="8925" cy="5100"/>
            </a:xfrm>
            <a:custGeom>
              <a:avLst/>
              <a:gdLst/>
              <a:ahLst/>
              <a:cxnLst/>
              <a:rect l="l" t="t" r="r" b="b"/>
              <a:pathLst>
                <a:path w="357" h="204" extrusionOk="0">
                  <a:moveTo>
                    <a:pt x="346" y="1"/>
                  </a:moveTo>
                  <a:cubicBezTo>
                    <a:pt x="350" y="5"/>
                    <a:pt x="353" y="6"/>
                    <a:pt x="354" y="6"/>
                  </a:cubicBezTo>
                  <a:cubicBezTo>
                    <a:pt x="357" y="6"/>
                    <a:pt x="354" y="1"/>
                    <a:pt x="346" y="1"/>
                  </a:cubicBezTo>
                  <a:close/>
                  <a:moveTo>
                    <a:pt x="346" y="1"/>
                  </a:moveTo>
                  <a:lnTo>
                    <a:pt x="346" y="1"/>
                  </a:lnTo>
                  <a:cubicBezTo>
                    <a:pt x="239" y="60"/>
                    <a:pt x="144" y="132"/>
                    <a:pt x="24" y="179"/>
                  </a:cubicBezTo>
                  <a:cubicBezTo>
                    <a:pt x="1" y="179"/>
                    <a:pt x="1" y="203"/>
                    <a:pt x="24" y="203"/>
                  </a:cubicBezTo>
                  <a:cubicBezTo>
                    <a:pt x="155" y="156"/>
                    <a:pt x="251" y="84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11434;p44">
              <a:extLst>
                <a:ext uri="{FF2B5EF4-FFF2-40B4-BE49-F238E27FC236}">
                  <a16:creationId xmlns:a16="http://schemas.microsoft.com/office/drawing/2014/main" id="{408D489A-4B5C-7291-D81B-C9781E8DDD57}"/>
                </a:ext>
              </a:extLst>
            </p:cNvPr>
            <p:cNvSpPr/>
            <p:nvPr/>
          </p:nvSpPr>
          <p:spPr>
            <a:xfrm>
              <a:off x="4751775" y="3015000"/>
              <a:ext cx="17725" cy="6725"/>
            </a:xfrm>
            <a:custGeom>
              <a:avLst/>
              <a:gdLst/>
              <a:ahLst/>
              <a:cxnLst/>
              <a:rect l="l" t="t" r="r" b="b"/>
              <a:pathLst>
                <a:path w="709" h="269" extrusionOk="0">
                  <a:moveTo>
                    <a:pt x="612" y="1"/>
                  </a:moveTo>
                  <a:cubicBezTo>
                    <a:pt x="606" y="1"/>
                    <a:pt x="601" y="2"/>
                    <a:pt x="596" y="4"/>
                  </a:cubicBezTo>
                  <a:cubicBezTo>
                    <a:pt x="489" y="40"/>
                    <a:pt x="381" y="63"/>
                    <a:pt x="286" y="75"/>
                  </a:cubicBezTo>
                  <a:cubicBezTo>
                    <a:pt x="191" y="99"/>
                    <a:pt x="119" y="75"/>
                    <a:pt x="48" y="123"/>
                  </a:cubicBezTo>
                  <a:cubicBezTo>
                    <a:pt x="0" y="147"/>
                    <a:pt x="0" y="206"/>
                    <a:pt x="48" y="230"/>
                  </a:cubicBezTo>
                  <a:cubicBezTo>
                    <a:pt x="94" y="258"/>
                    <a:pt x="145" y="269"/>
                    <a:pt x="199" y="269"/>
                  </a:cubicBezTo>
                  <a:cubicBezTo>
                    <a:pt x="354" y="269"/>
                    <a:pt x="528" y="176"/>
                    <a:pt x="643" y="123"/>
                  </a:cubicBezTo>
                  <a:cubicBezTo>
                    <a:pt x="708" y="101"/>
                    <a:pt x="665" y="1"/>
                    <a:pt x="6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11435;p44">
              <a:extLst>
                <a:ext uri="{FF2B5EF4-FFF2-40B4-BE49-F238E27FC236}">
                  <a16:creationId xmlns:a16="http://schemas.microsoft.com/office/drawing/2014/main" id="{CBE8B86F-CA00-EA2D-71D0-D93CF4AF8814}"/>
                </a:ext>
              </a:extLst>
            </p:cNvPr>
            <p:cNvSpPr/>
            <p:nvPr/>
          </p:nvSpPr>
          <p:spPr>
            <a:xfrm>
              <a:off x="4738975" y="2961500"/>
              <a:ext cx="21450" cy="6000"/>
            </a:xfrm>
            <a:custGeom>
              <a:avLst/>
              <a:gdLst/>
              <a:ahLst/>
              <a:cxnLst/>
              <a:rect l="l" t="t" r="r" b="b"/>
              <a:pathLst>
                <a:path w="858" h="240" extrusionOk="0">
                  <a:moveTo>
                    <a:pt x="798" y="1"/>
                  </a:moveTo>
                  <a:cubicBezTo>
                    <a:pt x="536" y="1"/>
                    <a:pt x="274" y="96"/>
                    <a:pt x="36" y="167"/>
                  </a:cubicBezTo>
                  <a:cubicBezTo>
                    <a:pt x="0" y="179"/>
                    <a:pt x="0" y="227"/>
                    <a:pt x="36" y="227"/>
                  </a:cubicBezTo>
                  <a:cubicBezTo>
                    <a:pt x="72" y="235"/>
                    <a:pt x="108" y="239"/>
                    <a:pt x="143" y="239"/>
                  </a:cubicBezTo>
                  <a:cubicBezTo>
                    <a:pt x="358" y="239"/>
                    <a:pt x="574" y="108"/>
                    <a:pt x="798" y="108"/>
                  </a:cubicBezTo>
                  <a:cubicBezTo>
                    <a:pt x="858" y="108"/>
                    <a:pt x="858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11436;p44">
              <a:extLst>
                <a:ext uri="{FF2B5EF4-FFF2-40B4-BE49-F238E27FC236}">
                  <a16:creationId xmlns:a16="http://schemas.microsoft.com/office/drawing/2014/main" id="{38300170-37CB-1CA6-207E-D23D7153770B}"/>
                </a:ext>
              </a:extLst>
            </p:cNvPr>
            <p:cNvSpPr/>
            <p:nvPr/>
          </p:nvSpPr>
          <p:spPr>
            <a:xfrm>
              <a:off x="4718725" y="2961675"/>
              <a:ext cx="6275" cy="4625"/>
            </a:xfrm>
            <a:custGeom>
              <a:avLst/>
              <a:gdLst/>
              <a:ahLst/>
              <a:cxnLst/>
              <a:rect l="l" t="t" r="r" b="b"/>
              <a:pathLst>
                <a:path w="251" h="185" extrusionOk="0">
                  <a:moveTo>
                    <a:pt x="144" y="1"/>
                  </a:moveTo>
                  <a:cubicBezTo>
                    <a:pt x="103" y="1"/>
                    <a:pt x="65" y="25"/>
                    <a:pt x="48" y="65"/>
                  </a:cubicBezTo>
                  <a:cubicBezTo>
                    <a:pt x="37" y="101"/>
                    <a:pt x="25" y="113"/>
                    <a:pt x="13" y="149"/>
                  </a:cubicBezTo>
                  <a:cubicBezTo>
                    <a:pt x="1" y="172"/>
                    <a:pt x="13" y="184"/>
                    <a:pt x="37" y="184"/>
                  </a:cubicBezTo>
                  <a:cubicBezTo>
                    <a:pt x="60" y="178"/>
                    <a:pt x="84" y="178"/>
                    <a:pt x="105" y="178"/>
                  </a:cubicBezTo>
                  <a:cubicBezTo>
                    <a:pt x="126" y="178"/>
                    <a:pt x="144" y="178"/>
                    <a:pt x="156" y="172"/>
                  </a:cubicBezTo>
                  <a:cubicBezTo>
                    <a:pt x="215" y="160"/>
                    <a:pt x="251" y="65"/>
                    <a:pt x="203" y="18"/>
                  </a:cubicBezTo>
                  <a:cubicBezTo>
                    <a:pt x="184" y="6"/>
                    <a:pt x="164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11437;p44">
              <a:extLst>
                <a:ext uri="{FF2B5EF4-FFF2-40B4-BE49-F238E27FC236}">
                  <a16:creationId xmlns:a16="http://schemas.microsoft.com/office/drawing/2014/main" id="{ABD9B5B6-04A6-5298-733B-942D291AFE14}"/>
                </a:ext>
              </a:extLst>
            </p:cNvPr>
            <p:cNvSpPr/>
            <p:nvPr/>
          </p:nvSpPr>
          <p:spPr>
            <a:xfrm>
              <a:off x="4730050" y="2944250"/>
              <a:ext cx="23225" cy="2150"/>
            </a:xfrm>
            <a:custGeom>
              <a:avLst/>
              <a:gdLst/>
              <a:ahLst/>
              <a:cxnLst/>
              <a:rect l="l" t="t" r="r" b="b"/>
              <a:pathLst>
                <a:path w="929" h="86" extrusionOk="0">
                  <a:moveTo>
                    <a:pt x="893" y="0"/>
                  </a:moveTo>
                  <a:cubicBezTo>
                    <a:pt x="607" y="0"/>
                    <a:pt x="310" y="24"/>
                    <a:pt x="36" y="36"/>
                  </a:cubicBezTo>
                  <a:cubicBezTo>
                    <a:pt x="0" y="36"/>
                    <a:pt x="0" y="84"/>
                    <a:pt x="36" y="84"/>
                  </a:cubicBezTo>
                  <a:cubicBezTo>
                    <a:pt x="68" y="85"/>
                    <a:pt x="100" y="85"/>
                    <a:pt x="132" y="85"/>
                  </a:cubicBezTo>
                  <a:cubicBezTo>
                    <a:pt x="388" y="85"/>
                    <a:pt x="650" y="48"/>
                    <a:pt x="893" y="48"/>
                  </a:cubicBezTo>
                  <a:cubicBezTo>
                    <a:pt x="929" y="48"/>
                    <a:pt x="929" y="0"/>
                    <a:pt x="8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11438;p44">
              <a:extLst>
                <a:ext uri="{FF2B5EF4-FFF2-40B4-BE49-F238E27FC236}">
                  <a16:creationId xmlns:a16="http://schemas.microsoft.com/office/drawing/2014/main" id="{BCF9C8F8-D60D-AB76-EC38-F998A4791974}"/>
                </a:ext>
              </a:extLst>
            </p:cNvPr>
            <p:cNvSpPr/>
            <p:nvPr/>
          </p:nvSpPr>
          <p:spPr>
            <a:xfrm>
              <a:off x="4714275" y="2884000"/>
              <a:ext cx="21150" cy="4225"/>
            </a:xfrm>
            <a:custGeom>
              <a:avLst/>
              <a:gdLst/>
              <a:ahLst/>
              <a:cxnLst/>
              <a:rect l="l" t="t" r="r" b="b"/>
              <a:pathLst>
                <a:path w="846" h="169" extrusionOk="0">
                  <a:moveTo>
                    <a:pt x="427" y="0"/>
                  </a:moveTo>
                  <a:cubicBezTo>
                    <a:pt x="295" y="0"/>
                    <a:pt x="162" y="8"/>
                    <a:pt x="36" y="41"/>
                  </a:cubicBezTo>
                  <a:cubicBezTo>
                    <a:pt x="0" y="53"/>
                    <a:pt x="0" y="112"/>
                    <a:pt x="36" y="124"/>
                  </a:cubicBezTo>
                  <a:cubicBezTo>
                    <a:pt x="143" y="160"/>
                    <a:pt x="262" y="169"/>
                    <a:pt x="383" y="169"/>
                  </a:cubicBezTo>
                  <a:cubicBezTo>
                    <a:pt x="503" y="169"/>
                    <a:pt x="625" y="160"/>
                    <a:pt x="738" y="160"/>
                  </a:cubicBezTo>
                  <a:cubicBezTo>
                    <a:pt x="842" y="160"/>
                    <a:pt x="845" y="5"/>
                    <a:pt x="749" y="5"/>
                  </a:cubicBezTo>
                  <a:cubicBezTo>
                    <a:pt x="746" y="5"/>
                    <a:pt x="742" y="5"/>
                    <a:pt x="738" y="5"/>
                  </a:cubicBezTo>
                  <a:cubicBezTo>
                    <a:pt x="638" y="5"/>
                    <a:pt x="533" y="0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11439;p44">
              <a:extLst>
                <a:ext uri="{FF2B5EF4-FFF2-40B4-BE49-F238E27FC236}">
                  <a16:creationId xmlns:a16="http://schemas.microsoft.com/office/drawing/2014/main" id="{78B5A5B0-6A88-85E2-7FCD-7AED2D82F5DA}"/>
                </a:ext>
              </a:extLst>
            </p:cNvPr>
            <p:cNvSpPr/>
            <p:nvPr/>
          </p:nvSpPr>
          <p:spPr>
            <a:xfrm>
              <a:off x="4683300" y="2882025"/>
              <a:ext cx="17000" cy="3600"/>
            </a:xfrm>
            <a:custGeom>
              <a:avLst/>
              <a:gdLst/>
              <a:ahLst/>
              <a:cxnLst/>
              <a:rect l="l" t="t" r="r" b="b"/>
              <a:pathLst>
                <a:path w="680" h="144" extrusionOk="0">
                  <a:moveTo>
                    <a:pt x="656" y="1"/>
                  </a:moveTo>
                  <a:cubicBezTo>
                    <a:pt x="441" y="60"/>
                    <a:pt x="215" y="25"/>
                    <a:pt x="13" y="96"/>
                  </a:cubicBezTo>
                  <a:cubicBezTo>
                    <a:pt x="1" y="96"/>
                    <a:pt x="1" y="144"/>
                    <a:pt x="13" y="144"/>
                  </a:cubicBezTo>
                  <a:cubicBezTo>
                    <a:pt x="239" y="144"/>
                    <a:pt x="465" y="108"/>
                    <a:pt x="668" y="25"/>
                  </a:cubicBezTo>
                  <a:cubicBezTo>
                    <a:pt x="680" y="25"/>
                    <a:pt x="668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11440;p44">
              <a:extLst>
                <a:ext uri="{FF2B5EF4-FFF2-40B4-BE49-F238E27FC236}">
                  <a16:creationId xmlns:a16="http://schemas.microsoft.com/office/drawing/2014/main" id="{984808B8-AA04-7152-14F7-E8CF926BA1F8}"/>
                </a:ext>
              </a:extLst>
            </p:cNvPr>
            <p:cNvSpPr/>
            <p:nvPr/>
          </p:nvSpPr>
          <p:spPr>
            <a:xfrm>
              <a:off x="4659800" y="2849375"/>
              <a:ext cx="11950" cy="8575"/>
            </a:xfrm>
            <a:custGeom>
              <a:avLst/>
              <a:gdLst/>
              <a:ahLst/>
              <a:cxnLst/>
              <a:rect l="l" t="t" r="r" b="b"/>
              <a:pathLst>
                <a:path w="478" h="343" extrusionOk="0">
                  <a:moveTo>
                    <a:pt x="338" y="0"/>
                  </a:moveTo>
                  <a:cubicBezTo>
                    <a:pt x="298" y="0"/>
                    <a:pt x="256" y="24"/>
                    <a:pt x="238" y="80"/>
                  </a:cubicBezTo>
                  <a:cubicBezTo>
                    <a:pt x="215" y="176"/>
                    <a:pt x="119" y="247"/>
                    <a:pt x="24" y="283"/>
                  </a:cubicBezTo>
                  <a:cubicBezTo>
                    <a:pt x="0" y="307"/>
                    <a:pt x="12" y="342"/>
                    <a:pt x="48" y="342"/>
                  </a:cubicBezTo>
                  <a:cubicBezTo>
                    <a:pt x="203" y="342"/>
                    <a:pt x="346" y="307"/>
                    <a:pt x="417" y="152"/>
                  </a:cubicBezTo>
                  <a:cubicBezTo>
                    <a:pt x="477" y="69"/>
                    <a:pt x="409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11441;p44">
              <a:extLst>
                <a:ext uri="{FF2B5EF4-FFF2-40B4-BE49-F238E27FC236}">
                  <a16:creationId xmlns:a16="http://schemas.microsoft.com/office/drawing/2014/main" id="{7628D00B-3209-F92E-CD05-BCDA6F33C321}"/>
                </a:ext>
              </a:extLst>
            </p:cNvPr>
            <p:cNvSpPr/>
            <p:nvPr/>
          </p:nvSpPr>
          <p:spPr>
            <a:xfrm>
              <a:off x="4625275" y="2846900"/>
              <a:ext cx="8575" cy="4850"/>
            </a:xfrm>
            <a:custGeom>
              <a:avLst/>
              <a:gdLst/>
              <a:ahLst/>
              <a:cxnLst/>
              <a:rect l="l" t="t" r="r" b="b"/>
              <a:pathLst>
                <a:path w="343" h="194" extrusionOk="0">
                  <a:moveTo>
                    <a:pt x="224" y="0"/>
                  </a:moveTo>
                  <a:cubicBezTo>
                    <a:pt x="221" y="0"/>
                    <a:pt x="218" y="1"/>
                    <a:pt x="215" y="1"/>
                  </a:cubicBezTo>
                  <a:cubicBezTo>
                    <a:pt x="179" y="1"/>
                    <a:pt x="131" y="1"/>
                    <a:pt x="107" y="13"/>
                  </a:cubicBezTo>
                  <a:cubicBezTo>
                    <a:pt x="72" y="37"/>
                    <a:pt x="60" y="48"/>
                    <a:pt x="24" y="60"/>
                  </a:cubicBezTo>
                  <a:cubicBezTo>
                    <a:pt x="0" y="72"/>
                    <a:pt x="0" y="120"/>
                    <a:pt x="24" y="132"/>
                  </a:cubicBezTo>
                  <a:cubicBezTo>
                    <a:pt x="60" y="156"/>
                    <a:pt x="72" y="168"/>
                    <a:pt x="107" y="179"/>
                  </a:cubicBezTo>
                  <a:cubicBezTo>
                    <a:pt x="143" y="191"/>
                    <a:pt x="191" y="191"/>
                    <a:pt x="215" y="191"/>
                  </a:cubicBezTo>
                  <a:cubicBezTo>
                    <a:pt x="221" y="193"/>
                    <a:pt x="227" y="193"/>
                    <a:pt x="233" y="193"/>
                  </a:cubicBezTo>
                  <a:cubicBezTo>
                    <a:pt x="342" y="193"/>
                    <a:pt x="339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11442;p44">
              <a:extLst>
                <a:ext uri="{FF2B5EF4-FFF2-40B4-BE49-F238E27FC236}">
                  <a16:creationId xmlns:a16="http://schemas.microsoft.com/office/drawing/2014/main" id="{79BE64C8-C229-F6F5-410D-F32819E4D8E0}"/>
                </a:ext>
              </a:extLst>
            </p:cNvPr>
            <p:cNvSpPr/>
            <p:nvPr/>
          </p:nvSpPr>
          <p:spPr>
            <a:xfrm>
              <a:off x="4604725" y="2823500"/>
              <a:ext cx="19075" cy="3200"/>
            </a:xfrm>
            <a:custGeom>
              <a:avLst/>
              <a:gdLst/>
              <a:ahLst/>
              <a:cxnLst/>
              <a:rect l="l" t="t" r="r" b="b"/>
              <a:pathLst>
                <a:path w="763" h="128" extrusionOk="0">
                  <a:moveTo>
                    <a:pt x="343" y="1"/>
                  </a:moveTo>
                  <a:cubicBezTo>
                    <a:pt x="238" y="1"/>
                    <a:pt x="136" y="10"/>
                    <a:pt x="36" y="32"/>
                  </a:cubicBezTo>
                  <a:cubicBezTo>
                    <a:pt x="1" y="32"/>
                    <a:pt x="1" y="91"/>
                    <a:pt x="36" y="103"/>
                  </a:cubicBezTo>
                  <a:cubicBezTo>
                    <a:pt x="126" y="121"/>
                    <a:pt x="213" y="127"/>
                    <a:pt x="298" y="127"/>
                  </a:cubicBezTo>
                  <a:cubicBezTo>
                    <a:pt x="438" y="127"/>
                    <a:pt x="574" y="111"/>
                    <a:pt x="715" y="103"/>
                  </a:cubicBezTo>
                  <a:cubicBezTo>
                    <a:pt x="763" y="91"/>
                    <a:pt x="763" y="32"/>
                    <a:pt x="715" y="32"/>
                  </a:cubicBezTo>
                  <a:cubicBezTo>
                    <a:pt x="588" y="13"/>
                    <a:pt x="46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11443;p44">
              <a:extLst>
                <a:ext uri="{FF2B5EF4-FFF2-40B4-BE49-F238E27FC236}">
                  <a16:creationId xmlns:a16="http://schemas.microsoft.com/office/drawing/2014/main" id="{17732DD6-B3C9-A0DC-7463-7366276ABC1A}"/>
                </a:ext>
              </a:extLst>
            </p:cNvPr>
            <p:cNvSpPr/>
            <p:nvPr/>
          </p:nvSpPr>
          <p:spPr>
            <a:xfrm>
              <a:off x="4588650" y="2821550"/>
              <a:ext cx="15575" cy="6025"/>
            </a:xfrm>
            <a:custGeom>
              <a:avLst/>
              <a:gdLst/>
              <a:ahLst/>
              <a:cxnLst/>
              <a:rect l="l" t="t" r="r" b="b"/>
              <a:pathLst>
                <a:path w="623" h="241" extrusionOk="0">
                  <a:moveTo>
                    <a:pt x="464" y="1"/>
                  </a:moveTo>
                  <a:cubicBezTo>
                    <a:pt x="449" y="1"/>
                    <a:pt x="434" y="5"/>
                    <a:pt x="417" y="15"/>
                  </a:cubicBezTo>
                  <a:cubicBezTo>
                    <a:pt x="298" y="98"/>
                    <a:pt x="167" y="110"/>
                    <a:pt x="36" y="146"/>
                  </a:cubicBezTo>
                  <a:cubicBezTo>
                    <a:pt x="1" y="146"/>
                    <a:pt x="1" y="193"/>
                    <a:pt x="36" y="205"/>
                  </a:cubicBezTo>
                  <a:cubicBezTo>
                    <a:pt x="108" y="229"/>
                    <a:pt x="185" y="241"/>
                    <a:pt x="263" y="241"/>
                  </a:cubicBezTo>
                  <a:cubicBezTo>
                    <a:pt x="340" y="241"/>
                    <a:pt x="417" y="229"/>
                    <a:pt x="489" y="205"/>
                  </a:cubicBezTo>
                  <a:cubicBezTo>
                    <a:pt x="623" y="174"/>
                    <a:pt x="561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11444;p44">
              <a:extLst>
                <a:ext uri="{FF2B5EF4-FFF2-40B4-BE49-F238E27FC236}">
                  <a16:creationId xmlns:a16="http://schemas.microsoft.com/office/drawing/2014/main" id="{146FFD08-FE0D-1B7C-989F-752D712AA028}"/>
                </a:ext>
              </a:extLst>
            </p:cNvPr>
            <p:cNvSpPr/>
            <p:nvPr/>
          </p:nvSpPr>
          <p:spPr>
            <a:xfrm>
              <a:off x="4597575" y="2806400"/>
              <a:ext cx="13050" cy="3925"/>
            </a:xfrm>
            <a:custGeom>
              <a:avLst/>
              <a:gdLst/>
              <a:ahLst/>
              <a:cxnLst/>
              <a:rect l="l" t="t" r="r" b="b"/>
              <a:pathLst>
                <a:path w="522" h="157" extrusionOk="0">
                  <a:moveTo>
                    <a:pt x="476" y="0"/>
                  </a:moveTo>
                  <a:cubicBezTo>
                    <a:pt x="472" y="0"/>
                    <a:pt x="469" y="1"/>
                    <a:pt x="465" y="2"/>
                  </a:cubicBezTo>
                  <a:cubicBezTo>
                    <a:pt x="322" y="25"/>
                    <a:pt x="168" y="61"/>
                    <a:pt x="37" y="121"/>
                  </a:cubicBezTo>
                  <a:cubicBezTo>
                    <a:pt x="1" y="133"/>
                    <a:pt x="25" y="156"/>
                    <a:pt x="49" y="156"/>
                  </a:cubicBezTo>
                  <a:cubicBezTo>
                    <a:pt x="191" y="156"/>
                    <a:pt x="346" y="109"/>
                    <a:pt x="477" y="61"/>
                  </a:cubicBezTo>
                  <a:cubicBezTo>
                    <a:pt x="521" y="61"/>
                    <a:pt x="514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11445;p44">
              <a:extLst>
                <a:ext uri="{FF2B5EF4-FFF2-40B4-BE49-F238E27FC236}">
                  <a16:creationId xmlns:a16="http://schemas.microsoft.com/office/drawing/2014/main" id="{9A823B0D-4CCD-5CFE-DF9F-D99D21380A98}"/>
                </a:ext>
              </a:extLst>
            </p:cNvPr>
            <p:cNvSpPr/>
            <p:nvPr/>
          </p:nvSpPr>
          <p:spPr>
            <a:xfrm>
              <a:off x="4591625" y="2790275"/>
              <a:ext cx="9850" cy="7075"/>
            </a:xfrm>
            <a:custGeom>
              <a:avLst/>
              <a:gdLst/>
              <a:ahLst/>
              <a:cxnLst/>
              <a:rect l="l" t="t" r="r" b="b"/>
              <a:pathLst>
                <a:path w="394" h="283" extrusionOk="0">
                  <a:moveTo>
                    <a:pt x="197" y="1"/>
                  </a:moveTo>
                  <a:cubicBezTo>
                    <a:pt x="153" y="1"/>
                    <a:pt x="108" y="16"/>
                    <a:pt x="60" y="39"/>
                  </a:cubicBezTo>
                  <a:cubicBezTo>
                    <a:pt x="1" y="63"/>
                    <a:pt x="1" y="158"/>
                    <a:pt x="60" y="182"/>
                  </a:cubicBezTo>
                  <a:cubicBezTo>
                    <a:pt x="96" y="194"/>
                    <a:pt x="120" y="230"/>
                    <a:pt x="144" y="242"/>
                  </a:cubicBezTo>
                  <a:cubicBezTo>
                    <a:pt x="175" y="267"/>
                    <a:pt x="210" y="282"/>
                    <a:pt x="244" y="282"/>
                  </a:cubicBezTo>
                  <a:cubicBezTo>
                    <a:pt x="275" y="282"/>
                    <a:pt x="306" y="270"/>
                    <a:pt x="334" y="242"/>
                  </a:cubicBezTo>
                  <a:cubicBezTo>
                    <a:pt x="394" y="182"/>
                    <a:pt x="394" y="99"/>
                    <a:pt x="334" y="51"/>
                  </a:cubicBezTo>
                  <a:cubicBezTo>
                    <a:pt x="287" y="16"/>
                    <a:pt x="242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11446;p44">
              <a:extLst>
                <a:ext uri="{FF2B5EF4-FFF2-40B4-BE49-F238E27FC236}">
                  <a16:creationId xmlns:a16="http://schemas.microsoft.com/office/drawing/2014/main" id="{F99C15BA-AD92-B374-69BA-4E5913C421A8}"/>
                </a:ext>
              </a:extLst>
            </p:cNvPr>
            <p:cNvSpPr/>
            <p:nvPr/>
          </p:nvSpPr>
          <p:spPr>
            <a:xfrm>
              <a:off x="4603550" y="2748650"/>
              <a:ext cx="16325" cy="5000"/>
            </a:xfrm>
            <a:custGeom>
              <a:avLst/>
              <a:gdLst/>
              <a:ahLst/>
              <a:cxnLst/>
              <a:rect l="l" t="t" r="r" b="b"/>
              <a:pathLst>
                <a:path w="653" h="200" extrusionOk="0">
                  <a:moveTo>
                    <a:pt x="593" y="1"/>
                  </a:moveTo>
                  <a:cubicBezTo>
                    <a:pt x="590" y="1"/>
                    <a:pt x="587" y="1"/>
                    <a:pt x="583" y="2"/>
                  </a:cubicBezTo>
                  <a:cubicBezTo>
                    <a:pt x="476" y="37"/>
                    <a:pt x="393" y="61"/>
                    <a:pt x="286" y="73"/>
                  </a:cubicBezTo>
                  <a:cubicBezTo>
                    <a:pt x="202" y="97"/>
                    <a:pt x="119" y="73"/>
                    <a:pt x="36" y="109"/>
                  </a:cubicBezTo>
                  <a:cubicBezTo>
                    <a:pt x="0" y="121"/>
                    <a:pt x="0" y="168"/>
                    <a:pt x="36" y="180"/>
                  </a:cubicBezTo>
                  <a:cubicBezTo>
                    <a:pt x="64" y="194"/>
                    <a:pt x="94" y="199"/>
                    <a:pt x="125" y="199"/>
                  </a:cubicBezTo>
                  <a:cubicBezTo>
                    <a:pt x="174" y="199"/>
                    <a:pt x="228" y="188"/>
                    <a:pt x="286" y="180"/>
                  </a:cubicBezTo>
                  <a:cubicBezTo>
                    <a:pt x="393" y="168"/>
                    <a:pt x="512" y="121"/>
                    <a:pt x="619" y="73"/>
                  </a:cubicBezTo>
                  <a:cubicBezTo>
                    <a:pt x="653" y="73"/>
                    <a:pt x="634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11447;p44">
              <a:extLst>
                <a:ext uri="{FF2B5EF4-FFF2-40B4-BE49-F238E27FC236}">
                  <a16:creationId xmlns:a16="http://schemas.microsoft.com/office/drawing/2014/main" id="{0A822F31-D11E-B52E-FF21-71ADF892A17F}"/>
                </a:ext>
              </a:extLst>
            </p:cNvPr>
            <p:cNvSpPr/>
            <p:nvPr/>
          </p:nvSpPr>
          <p:spPr>
            <a:xfrm>
              <a:off x="4600850" y="2732925"/>
              <a:ext cx="16750" cy="6850"/>
            </a:xfrm>
            <a:custGeom>
              <a:avLst/>
              <a:gdLst/>
              <a:ahLst/>
              <a:cxnLst/>
              <a:rect l="l" t="t" r="r" b="b"/>
              <a:pathLst>
                <a:path w="670" h="274" extrusionOk="0">
                  <a:moveTo>
                    <a:pt x="625" y="1"/>
                  </a:moveTo>
                  <a:cubicBezTo>
                    <a:pt x="616" y="1"/>
                    <a:pt x="607" y="4"/>
                    <a:pt x="596" y="12"/>
                  </a:cubicBezTo>
                  <a:cubicBezTo>
                    <a:pt x="418" y="131"/>
                    <a:pt x="227" y="155"/>
                    <a:pt x="37" y="226"/>
                  </a:cubicBezTo>
                  <a:cubicBezTo>
                    <a:pt x="1" y="250"/>
                    <a:pt x="1" y="274"/>
                    <a:pt x="37" y="274"/>
                  </a:cubicBezTo>
                  <a:cubicBezTo>
                    <a:pt x="251" y="274"/>
                    <a:pt x="465" y="190"/>
                    <a:pt x="632" y="71"/>
                  </a:cubicBezTo>
                  <a:cubicBezTo>
                    <a:pt x="669" y="43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11448;p44">
              <a:extLst>
                <a:ext uri="{FF2B5EF4-FFF2-40B4-BE49-F238E27FC236}">
                  <a16:creationId xmlns:a16="http://schemas.microsoft.com/office/drawing/2014/main" id="{141AE3E1-1C32-1D06-4D89-FE98948DBE77}"/>
                </a:ext>
              </a:extLst>
            </p:cNvPr>
            <p:cNvSpPr/>
            <p:nvPr/>
          </p:nvSpPr>
          <p:spPr>
            <a:xfrm>
              <a:off x="4633000" y="2683450"/>
              <a:ext cx="12525" cy="3950"/>
            </a:xfrm>
            <a:custGeom>
              <a:avLst/>
              <a:gdLst/>
              <a:ahLst/>
              <a:cxnLst/>
              <a:rect l="l" t="t" r="r" b="b"/>
              <a:pathLst>
                <a:path w="501" h="158" extrusionOk="0">
                  <a:moveTo>
                    <a:pt x="146" y="1"/>
                  </a:moveTo>
                  <a:cubicBezTo>
                    <a:pt x="109" y="1"/>
                    <a:pt x="72" y="6"/>
                    <a:pt x="25" y="38"/>
                  </a:cubicBezTo>
                  <a:cubicBezTo>
                    <a:pt x="1" y="50"/>
                    <a:pt x="1" y="98"/>
                    <a:pt x="25" y="121"/>
                  </a:cubicBezTo>
                  <a:cubicBezTo>
                    <a:pt x="96" y="157"/>
                    <a:pt x="144" y="157"/>
                    <a:pt x="203" y="157"/>
                  </a:cubicBezTo>
                  <a:lnTo>
                    <a:pt x="418" y="157"/>
                  </a:lnTo>
                  <a:cubicBezTo>
                    <a:pt x="501" y="145"/>
                    <a:pt x="501" y="26"/>
                    <a:pt x="418" y="2"/>
                  </a:cubicBezTo>
                  <a:lnTo>
                    <a:pt x="203" y="2"/>
                  </a:lnTo>
                  <a:cubicBezTo>
                    <a:pt x="183" y="2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11449;p44">
              <a:extLst>
                <a:ext uri="{FF2B5EF4-FFF2-40B4-BE49-F238E27FC236}">
                  <a16:creationId xmlns:a16="http://schemas.microsoft.com/office/drawing/2014/main" id="{0A7B5C1E-9348-9160-DC38-1C75561AC56D}"/>
                </a:ext>
              </a:extLst>
            </p:cNvPr>
            <p:cNvSpPr/>
            <p:nvPr/>
          </p:nvSpPr>
          <p:spPr>
            <a:xfrm>
              <a:off x="4576750" y="2690350"/>
              <a:ext cx="32475" cy="7325"/>
            </a:xfrm>
            <a:custGeom>
              <a:avLst/>
              <a:gdLst/>
              <a:ahLst/>
              <a:cxnLst/>
              <a:rect l="l" t="t" r="r" b="b"/>
              <a:pathLst>
                <a:path w="1299" h="293" extrusionOk="0">
                  <a:moveTo>
                    <a:pt x="1263" y="0"/>
                  </a:moveTo>
                  <a:cubicBezTo>
                    <a:pt x="1048" y="0"/>
                    <a:pt x="786" y="12"/>
                    <a:pt x="572" y="48"/>
                  </a:cubicBezTo>
                  <a:cubicBezTo>
                    <a:pt x="370" y="72"/>
                    <a:pt x="179" y="107"/>
                    <a:pt x="36" y="203"/>
                  </a:cubicBezTo>
                  <a:cubicBezTo>
                    <a:pt x="1" y="226"/>
                    <a:pt x="1" y="286"/>
                    <a:pt x="48" y="286"/>
                  </a:cubicBezTo>
                  <a:cubicBezTo>
                    <a:pt x="80" y="290"/>
                    <a:pt x="112" y="292"/>
                    <a:pt x="144" y="292"/>
                  </a:cubicBezTo>
                  <a:cubicBezTo>
                    <a:pt x="287" y="292"/>
                    <a:pt x="423" y="251"/>
                    <a:pt x="560" y="203"/>
                  </a:cubicBezTo>
                  <a:cubicBezTo>
                    <a:pt x="810" y="131"/>
                    <a:pt x="1001" y="60"/>
                    <a:pt x="1263" y="48"/>
                  </a:cubicBezTo>
                  <a:cubicBezTo>
                    <a:pt x="1298" y="48"/>
                    <a:pt x="1298" y="0"/>
                    <a:pt x="12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11450;p44">
              <a:extLst>
                <a:ext uri="{FF2B5EF4-FFF2-40B4-BE49-F238E27FC236}">
                  <a16:creationId xmlns:a16="http://schemas.microsoft.com/office/drawing/2014/main" id="{5D324951-8721-1EDE-E27C-E0806260394A}"/>
                </a:ext>
              </a:extLst>
            </p:cNvPr>
            <p:cNvSpPr/>
            <p:nvPr/>
          </p:nvSpPr>
          <p:spPr>
            <a:xfrm>
              <a:off x="4650575" y="2671600"/>
              <a:ext cx="10725" cy="3675"/>
            </a:xfrm>
            <a:custGeom>
              <a:avLst/>
              <a:gdLst/>
              <a:ahLst/>
              <a:cxnLst/>
              <a:rect l="l" t="t" r="r" b="b"/>
              <a:pathLst>
                <a:path w="429" h="147" extrusionOk="0">
                  <a:moveTo>
                    <a:pt x="191" y="0"/>
                  </a:moveTo>
                  <a:cubicBezTo>
                    <a:pt x="131" y="0"/>
                    <a:pt x="72" y="24"/>
                    <a:pt x="24" y="60"/>
                  </a:cubicBezTo>
                  <a:cubicBezTo>
                    <a:pt x="0" y="95"/>
                    <a:pt x="24" y="131"/>
                    <a:pt x="60" y="131"/>
                  </a:cubicBezTo>
                  <a:cubicBezTo>
                    <a:pt x="115" y="131"/>
                    <a:pt x="176" y="147"/>
                    <a:pt x="235" y="147"/>
                  </a:cubicBezTo>
                  <a:cubicBezTo>
                    <a:pt x="265" y="147"/>
                    <a:pt x="294" y="143"/>
                    <a:pt x="322" y="131"/>
                  </a:cubicBezTo>
                  <a:cubicBezTo>
                    <a:pt x="357" y="119"/>
                    <a:pt x="429" y="60"/>
                    <a:pt x="369" y="36"/>
                  </a:cubicBezTo>
                  <a:lnTo>
                    <a:pt x="369" y="36"/>
                  </a:lnTo>
                  <a:cubicBezTo>
                    <a:pt x="369" y="32"/>
                    <a:pt x="366" y="29"/>
                    <a:pt x="360" y="25"/>
                  </a:cubicBezTo>
                  <a:lnTo>
                    <a:pt x="360" y="25"/>
                  </a:lnTo>
                  <a:cubicBezTo>
                    <a:pt x="356" y="22"/>
                    <a:pt x="352" y="21"/>
                    <a:pt x="348" y="21"/>
                  </a:cubicBezTo>
                  <a:cubicBezTo>
                    <a:pt x="347" y="21"/>
                    <a:pt x="345" y="21"/>
                    <a:pt x="343" y="22"/>
                  </a:cubicBezTo>
                  <a:lnTo>
                    <a:pt x="343" y="22"/>
                  </a:lnTo>
                  <a:cubicBezTo>
                    <a:pt x="321" y="0"/>
                    <a:pt x="309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11451;p44">
              <a:extLst>
                <a:ext uri="{FF2B5EF4-FFF2-40B4-BE49-F238E27FC236}">
                  <a16:creationId xmlns:a16="http://schemas.microsoft.com/office/drawing/2014/main" id="{20D81A95-5BD6-42BC-C715-6F574E4CFB25}"/>
                </a:ext>
              </a:extLst>
            </p:cNvPr>
            <p:cNvSpPr/>
            <p:nvPr/>
          </p:nvSpPr>
          <p:spPr>
            <a:xfrm>
              <a:off x="4686700" y="2665050"/>
              <a:ext cx="10325" cy="1850"/>
            </a:xfrm>
            <a:custGeom>
              <a:avLst/>
              <a:gdLst/>
              <a:ahLst/>
              <a:cxnLst/>
              <a:rect l="l" t="t" r="r" b="b"/>
              <a:pathLst>
                <a:path w="413" h="74" extrusionOk="0">
                  <a:moveTo>
                    <a:pt x="389" y="0"/>
                  </a:moveTo>
                  <a:cubicBezTo>
                    <a:pt x="270" y="0"/>
                    <a:pt x="127" y="0"/>
                    <a:pt x="32" y="24"/>
                  </a:cubicBezTo>
                  <a:cubicBezTo>
                    <a:pt x="1" y="45"/>
                    <a:pt x="5" y="74"/>
                    <a:pt x="30" y="74"/>
                  </a:cubicBezTo>
                  <a:cubicBezTo>
                    <a:pt x="34" y="74"/>
                    <a:pt x="39" y="73"/>
                    <a:pt x="44" y="72"/>
                  </a:cubicBezTo>
                  <a:cubicBezTo>
                    <a:pt x="163" y="48"/>
                    <a:pt x="282" y="48"/>
                    <a:pt x="401" y="48"/>
                  </a:cubicBezTo>
                  <a:cubicBezTo>
                    <a:pt x="402" y="49"/>
                    <a:pt x="403" y="49"/>
                    <a:pt x="404" y="49"/>
                  </a:cubicBezTo>
                  <a:cubicBezTo>
                    <a:pt x="412" y="49"/>
                    <a:pt x="410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11452;p44">
              <a:extLst>
                <a:ext uri="{FF2B5EF4-FFF2-40B4-BE49-F238E27FC236}">
                  <a16:creationId xmlns:a16="http://schemas.microsoft.com/office/drawing/2014/main" id="{C5ACF9B6-C5F9-77DA-7A18-D55363E8DA61}"/>
                </a:ext>
              </a:extLst>
            </p:cNvPr>
            <p:cNvSpPr/>
            <p:nvPr/>
          </p:nvSpPr>
          <p:spPr>
            <a:xfrm>
              <a:off x="4708325" y="2660550"/>
              <a:ext cx="8950" cy="3875"/>
            </a:xfrm>
            <a:custGeom>
              <a:avLst/>
              <a:gdLst/>
              <a:ahLst/>
              <a:cxnLst/>
              <a:rect l="l" t="t" r="r" b="b"/>
              <a:pathLst>
                <a:path w="358" h="155" extrusionOk="0">
                  <a:moveTo>
                    <a:pt x="272" y="1"/>
                  </a:moveTo>
                  <a:cubicBezTo>
                    <a:pt x="269" y="1"/>
                    <a:pt x="266" y="1"/>
                    <a:pt x="262" y="2"/>
                  </a:cubicBezTo>
                  <a:cubicBezTo>
                    <a:pt x="179" y="2"/>
                    <a:pt x="60" y="2"/>
                    <a:pt x="12" y="85"/>
                  </a:cubicBezTo>
                  <a:cubicBezTo>
                    <a:pt x="0" y="109"/>
                    <a:pt x="12" y="144"/>
                    <a:pt x="36" y="144"/>
                  </a:cubicBezTo>
                  <a:cubicBezTo>
                    <a:pt x="52" y="152"/>
                    <a:pt x="64" y="155"/>
                    <a:pt x="74" y="155"/>
                  </a:cubicBezTo>
                  <a:cubicBezTo>
                    <a:pt x="95" y="155"/>
                    <a:pt x="111" y="144"/>
                    <a:pt x="143" y="144"/>
                  </a:cubicBezTo>
                  <a:lnTo>
                    <a:pt x="262" y="144"/>
                  </a:lnTo>
                  <a:cubicBezTo>
                    <a:pt x="354" y="144"/>
                    <a:pt x="357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11453;p44">
              <a:extLst>
                <a:ext uri="{FF2B5EF4-FFF2-40B4-BE49-F238E27FC236}">
                  <a16:creationId xmlns:a16="http://schemas.microsoft.com/office/drawing/2014/main" id="{D8CE90AB-00FA-7B67-9CE0-C08C033404EE}"/>
                </a:ext>
              </a:extLst>
            </p:cNvPr>
            <p:cNvSpPr/>
            <p:nvPr/>
          </p:nvSpPr>
          <p:spPr>
            <a:xfrm>
              <a:off x="4730050" y="2660475"/>
              <a:ext cx="16325" cy="2950"/>
            </a:xfrm>
            <a:custGeom>
              <a:avLst/>
              <a:gdLst/>
              <a:ahLst/>
              <a:cxnLst/>
              <a:rect l="l" t="t" r="r" b="b"/>
              <a:pathLst>
                <a:path w="653" h="118" extrusionOk="0">
                  <a:moveTo>
                    <a:pt x="242" y="1"/>
                  </a:moveTo>
                  <a:cubicBezTo>
                    <a:pt x="173" y="1"/>
                    <a:pt x="105" y="7"/>
                    <a:pt x="36" y="28"/>
                  </a:cubicBezTo>
                  <a:cubicBezTo>
                    <a:pt x="0" y="52"/>
                    <a:pt x="0" y="76"/>
                    <a:pt x="36" y="88"/>
                  </a:cubicBezTo>
                  <a:cubicBezTo>
                    <a:pt x="99" y="109"/>
                    <a:pt x="169" y="118"/>
                    <a:pt x="240" y="118"/>
                  </a:cubicBezTo>
                  <a:cubicBezTo>
                    <a:pt x="373" y="118"/>
                    <a:pt x="511" y="87"/>
                    <a:pt x="619" y="40"/>
                  </a:cubicBezTo>
                  <a:cubicBezTo>
                    <a:pt x="623" y="42"/>
                    <a:pt x="627" y="42"/>
                    <a:pt x="630" y="42"/>
                  </a:cubicBezTo>
                  <a:cubicBezTo>
                    <a:pt x="652" y="42"/>
                    <a:pt x="641" y="5"/>
                    <a:pt x="619" y="5"/>
                  </a:cubicBezTo>
                  <a:cubicBezTo>
                    <a:pt x="582" y="9"/>
                    <a:pt x="545" y="10"/>
                    <a:pt x="509" y="10"/>
                  </a:cubicBezTo>
                  <a:cubicBezTo>
                    <a:pt x="418" y="10"/>
                    <a:pt x="330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11454;p44">
              <a:extLst>
                <a:ext uri="{FF2B5EF4-FFF2-40B4-BE49-F238E27FC236}">
                  <a16:creationId xmlns:a16="http://schemas.microsoft.com/office/drawing/2014/main" id="{0B245D13-6954-C6AE-8E99-6D43B39F49EF}"/>
                </a:ext>
              </a:extLst>
            </p:cNvPr>
            <p:cNvSpPr/>
            <p:nvPr/>
          </p:nvSpPr>
          <p:spPr>
            <a:xfrm>
              <a:off x="4752075" y="2668250"/>
              <a:ext cx="17275" cy="2475"/>
            </a:xfrm>
            <a:custGeom>
              <a:avLst/>
              <a:gdLst/>
              <a:ahLst/>
              <a:cxnLst/>
              <a:rect l="l" t="t" r="r" b="b"/>
              <a:pathLst>
                <a:path w="691" h="99" extrusionOk="0">
                  <a:moveTo>
                    <a:pt x="173" y="0"/>
                  </a:moveTo>
                  <a:cubicBezTo>
                    <a:pt x="125" y="0"/>
                    <a:pt x="78" y="3"/>
                    <a:pt x="36" y="15"/>
                  </a:cubicBezTo>
                  <a:cubicBezTo>
                    <a:pt x="0" y="39"/>
                    <a:pt x="0" y="75"/>
                    <a:pt x="36" y="75"/>
                  </a:cubicBezTo>
                  <a:cubicBezTo>
                    <a:pt x="119" y="98"/>
                    <a:pt x="215" y="98"/>
                    <a:pt x="310" y="98"/>
                  </a:cubicBezTo>
                  <a:lnTo>
                    <a:pt x="631" y="98"/>
                  </a:lnTo>
                  <a:cubicBezTo>
                    <a:pt x="691" y="98"/>
                    <a:pt x="691" y="3"/>
                    <a:pt x="631" y="3"/>
                  </a:cubicBezTo>
                  <a:lnTo>
                    <a:pt x="310" y="3"/>
                  </a:lnTo>
                  <a:cubicBezTo>
                    <a:pt x="268" y="3"/>
                    <a:pt x="221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11455;p44">
              <a:extLst>
                <a:ext uri="{FF2B5EF4-FFF2-40B4-BE49-F238E27FC236}">
                  <a16:creationId xmlns:a16="http://schemas.microsoft.com/office/drawing/2014/main" id="{1C3792EC-1B66-4369-0760-0F40EAC7863F}"/>
                </a:ext>
              </a:extLst>
            </p:cNvPr>
            <p:cNvSpPr/>
            <p:nvPr/>
          </p:nvSpPr>
          <p:spPr>
            <a:xfrm>
              <a:off x="4804150" y="2684900"/>
              <a:ext cx="11050" cy="3675"/>
            </a:xfrm>
            <a:custGeom>
              <a:avLst/>
              <a:gdLst/>
              <a:ahLst/>
              <a:cxnLst/>
              <a:rect l="l" t="t" r="r" b="b"/>
              <a:pathLst>
                <a:path w="442" h="147" extrusionOk="0">
                  <a:moveTo>
                    <a:pt x="327" y="20"/>
                  </a:moveTo>
                  <a:cubicBezTo>
                    <a:pt x="331" y="20"/>
                    <a:pt x="331" y="26"/>
                    <a:pt x="316" y="27"/>
                  </a:cubicBezTo>
                  <a:lnTo>
                    <a:pt x="316" y="27"/>
                  </a:lnTo>
                  <a:cubicBezTo>
                    <a:pt x="320" y="22"/>
                    <a:pt x="324" y="20"/>
                    <a:pt x="327" y="20"/>
                  </a:cubicBezTo>
                  <a:close/>
                  <a:moveTo>
                    <a:pt x="330" y="1"/>
                  </a:moveTo>
                  <a:cubicBezTo>
                    <a:pt x="313" y="1"/>
                    <a:pt x="298" y="12"/>
                    <a:pt x="287" y="28"/>
                  </a:cubicBezTo>
                  <a:lnTo>
                    <a:pt x="287" y="28"/>
                  </a:lnTo>
                  <a:cubicBezTo>
                    <a:pt x="251" y="28"/>
                    <a:pt x="227" y="28"/>
                    <a:pt x="179" y="40"/>
                  </a:cubicBezTo>
                  <a:cubicBezTo>
                    <a:pt x="160" y="40"/>
                    <a:pt x="136" y="38"/>
                    <a:pt x="111" y="38"/>
                  </a:cubicBezTo>
                  <a:cubicBezTo>
                    <a:pt x="73" y="38"/>
                    <a:pt x="34" y="42"/>
                    <a:pt x="13" y="63"/>
                  </a:cubicBezTo>
                  <a:cubicBezTo>
                    <a:pt x="1" y="87"/>
                    <a:pt x="1" y="99"/>
                    <a:pt x="13" y="111"/>
                  </a:cubicBezTo>
                  <a:cubicBezTo>
                    <a:pt x="49" y="147"/>
                    <a:pt x="120" y="123"/>
                    <a:pt x="168" y="147"/>
                  </a:cubicBezTo>
                  <a:lnTo>
                    <a:pt x="322" y="147"/>
                  </a:lnTo>
                  <a:cubicBezTo>
                    <a:pt x="430" y="123"/>
                    <a:pt x="441" y="40"/>
                    <a:pt x="346" y="4"/>
                  </a:cubicBezTo>
                  <a:cubicBezTo>
                    <a:pt x="341" y="2"/>
                    <a:pt x="335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11456;p44">
              <a:extLst>
                <a:ext uri="{FF2B5EF4-FFF2-40B4-BE49-F238E27FC236}">
                  <a16:creationId xmlns:a16="http://schemas.microsoft.com/office/drawing/2014/main" id="{77EEA8E4-8FD8-51F3-D554-5A4CA3AFD689}"/>
                </a:ext>
              </a:extLst>
            </p:cNvPr>
            <p:cNvSpPr/>
            <p:nvPr/>
          </p:nvSpPr>
          <p:spPr>
            <a:xfrm>
              <a:off x="4831250" y="2673175"/>
              <a:ext cx="8650" cy="2600"/>
            </a:xfrm>
            <a:custGeom>
              <a:avLst/>
              <a:gdLst/>
              <a:ahLst/>
              <a:cxnLst/>
              <a:rect l="l" t="t" r="r" b="b"/>
              <a:pathLst>
                <a:path w="346" h="104" extrusionOk="0">
                  <a:moveTo>
                    <a:pt x="187" y="1"/>
                  </a:moveTo>
                  <a:cubicBezTo>
                    <a:pt x="132" y="1"/>
                    <a:pt x="81" y="12"/>
                    <a:pt x="36" y="44"/>
                  </a:cubicBezTo>
                  <a:cubicBezTo>
                    <a:pt x="0" y="56"/>
                    <a:pt x="24" y="104"/>
                    <a:pt x="60" y="104"/>
                  </a:cubicBezTo>
                  <a:cubicBezTo>
                    <a:pt x="155" y="80"/>
                    <a:pt x="262" y="56"/>
                    <a:pt x="346" y="44"/>
                  </a:cubicBezTo>
                  <a:cubicBezTo>
                    <a:pt x="346" y="32"/>
                    <a:pt x="346" y="20"/>
                    <a:pt x="334" y="20"/>
                  </a:cubicBezTo>
                  <a:cubicBezTo>
                    <a:pt x="284" y="9"/>
                    <a:pt x="234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11457;p44">
              <a:extLst>
                <a:ext uri="{FF2B5EF4-FFF2-40B4-BE49-F238E27FC236}">
                  <a16:creationId xmlns:a16="http://schemas.microsoft.com/office/drawing/2014/main" id="{9B082058-3D2B-C03D-7ED6-05ADBA9F56F2}"/>
                </a:ext>
              </a:extLst>
            </p:cNvPr>
            <p:cNvSpPr/>
            <p:nvPr/>
          </p:nvSpPr>
          <p:spPr>
            <a:xfrm>
              <a:off x="4838150" y="2662075"/>
              <a:ext cx="6525" cy="3075"/>
            </a:xfrm>
            <a:custGeom>
              <a:avLst/>
              <a:gdLst/>
              <a:ahLst/>
              <a:cxnLst/>
              <a:rect l="l" t="t" r="r" b="b"/>
              <a:pathLst>
                <a:path w="261" h="123" extrusionOk="0">
                  <a:moveTo>
                    <a:pt x="260" y="0"/>
                  </a:moveTo>
                  <a:lnTo>
                    <a:pt x="260" y="0"/>
                  </a:lnTo>
                  <a:cubicBezTo>
                    <a:pt x="177" y="48"/>
                    <a:pt x="105" y="60"/>
                    <a:pt x="10" y="107"/>
                  </a:cubicBezTo>
                  <a:cubicBezTo>
                    <a:pt x="1" y="107"/>
                    <a:pt x="6" y="122"/>
                    <a:pt x="15" y="122"/>
                  </a:cubicBezTo>
                  <a:cubicBezTo>
                    <a:pt x="17" y="122"/>
                    <a:pt x="20" y="122"/>
                    <a:pt x="22" y="119"/>
                  </a:cubicBezTo>
                  <a:cubicBezTo>
                    <a:pt x="105" y="83"/>
                    <a:pt x="189" y="6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11458;p44">
              <a:extLst>
                <a:ext uri="{FF2B5EF4-FFF2-40B4-BE49-F238E27FC236}">
                  <a16:creationId xmlns:a16="http://schemas.microsoft.com/office/drawing/2014/main" id="{86F57289-1A1A-D27A-DAD4-62758E065F8E}"/>
                </a:ext>
              </a:extLst>
            </p:cNvPr>
            <p:cNvSpPr/>
            <p:nvPr/>
          </p:nvSpPr>
          <p:spPr>
            <a:xfrm>
              <a:off x="4836300" y="2623950"/>
              <a:ext cx="13425" cy="4500"/>
            </a:xfrm>
            <a:custGeom>
              <a:avLst/>
              <a:gdLst/>
              <a:ahLst/>
              <a:cxnLst/>
              <a:rect l="l" t="t" r="r" b="b"/>
              <a:pathLst>
                <a:path w="537" h="180" extrusionOk="0">
                  <a:moveTo>
                    <a:pt x="453" y="0"/>
                  </a:moveTo>
                  <a:cubicBezTo>
                    <a:pt x="449" y="0"/>
                    <a:pt x="445" y="1"/>
                    <a:pt x="441" y="1"/>
                  </a:cubicBezTo>
                  <a:cubicBezTo>
                    <a:pt x="310" y="1"/>
                    <a:pt x="144" y="37"/>
                    <a:pt x="25" y="108"/>
                  </a:cubicBezTo>
                  <a:cubicBezTo>
                    <a:pt x="1" y="120"/>
                    <a:pt x="13" y="180"/>
                    <a:pt x="36" y="180"/>
                  </a:cubicBezTo>
                  <a:cubicBezTo>
                    <a:pt x="179" y="180"/>
                    <a:pt x="298" y="144"/>
                    <a:pt x="429" y="144"/>
                  </a:cubicBezTo>
                  <a:cubicBezTo>
                    <a:pt x="532" y="121"/>
                    <a:pt x="536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11459;p44">
              <a:extLst>
                <a:ext uri="{FF2B5EF4-FFF2-40B4-BE49-F238E27FC236}">
                  <a16:creationId xmlns:a16="http://schemas.microsoft.com/office/drawing/2014/main" id="{B869E8EF-9F7A-F0A9-91DE-359AB9D33EF1}"/>
                </a:ext>
              </a:extLst>
            </p:cNvPr>
            <p:cNvSpPr/>
            <p:nvPr/>
          </p:nvSpPr>
          <p:spPr>
            <a:xfrm>
              <a:off x="4827075" y="2607600"/>
              <a:ext cx="18475" cy="5625"/>
            </a:xfrm>
            <a:custGeom>
              <a:avLst/>
              <a:gdLst/>
              <a:ahLst/>
              <a:cxnLst/>
              <a:rect l="l" t="t" r="r" b="b"/>
              <a:pathLst>
                <a:path w="739" h="225" extrusionOk="0">
                  <a:moveTo>
                    <a:pt x="620" y="0"/>
                  </a:moveTo>
                  <a:cubicBezTo>
                    <a:pt x="513" y="24"/>
                    <a:pt x="394" y="36"/>
                    <a:pt x="286" y="48"/>
                  </a:cubicBezTo>
                  <a:cubicBezTo>
                    <a:pt x="203" y="60"/>
                    <a:pt x="96" y="60"/>
                    <a:pt x="36" y="143"/>
                  </a:cubicBezTo>
                  <a:cubicBezTo>
                    <a:pt x="1" y="167"/>
                    <a:pt x="24" y="203"/>
                    <a:pt x="48" y="215"/>
                  </a:cubicBezTo>
                  <a:cubicBezTo>
                    <a:pt x="78" y="222"/>
                    <a:pt x="107" y="225"/>
                    <a:pt x="137" y="225"/>
                  </a:cubicBezTo>
                  <a:cubicBezTo>
                    <a:pt x="203" y="225"/>
                    <a:pt x="268" y="211"/>
                    <a:pt x="334" y="203"/>
                  </a:cubicBezTo>
                  <a:cubicBezTo>
                    <a:pt x="441" y="167"/>
                    <a:pt x="548" y="155"/>
                    <a:pt x="667" y="119"/>
                  </a:cubicBezTo>
                  <a:cubicBezTo>
                    <a:pt x="739" y="107"/>
                    <a:pt x="691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11460;p44">
              <a:extLst>
                <a:ext uri="{FF2B5EF4-FFF2-40B4-BE49-F238E27FC236}">
                  <a16:creationId xmlns:a16="http://schemas.microsoft.com/office/drawing/2014/main" id="{170E2C9B-79B9-B672-41EC-33EAF4A59980}"/>
                </a:ext>
              </a:extLst>
            </p:cNvPr>
            <p:cNvSpPr/>
            <p:nvPr/>
          </p:nvSpPr>
          <p:spPr>
            <a:xfrm>
              <a:off x="4817250" y="2613250"/>
              <a:ext cx="4775" cy="975"/>
            </a:xfrm>
            <a:custGeom>
              <a:avLst/>
              <a:gdLst/>
              <a:ahLst/>
              <a:cxnLst/>
              <a:rect l="l" t="t" r="r" b="b"/>
              <a:pathLst>
                <a:path w="191" h="39" extrusionOk="0">
                  <a:moveTo>
                    <a:pt x="13" y="0"/>
                  </a:moveTo>
                  <a:cubicBezTo>
                    <a:pt x="1" y="0"/>
                    <a:pt x="1" y="36"/>
                    <a:pt x="13" y="36"/>
                  </a:cubicBezTo>
                  <a:lnTo>
                    <a:pt x="167" y="36"/>
                  </a:lnTo>
                  <a:cubicBezTo>
                    <a:pt x="170" y="37"/>
                    <a:pt x="172" y="38"/>
                    <a:pt x="175" y="38"/>
                  </a:cubicBezTo>
                  <a:cubicBezTo>
                    <a:pt x="191" y="38"/>
                    <a:pt x="189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11461;p44">
              <a:extLst>
                <a:ext uri="{FF2B5EF4-FFF2-40B4-BE49-F238E27FC236}">
                  <a16:creationId xmlns:a16="http://schemas.microsoft.com/office/drawing/2014/main" id="{2006CAB5-3DDD-9141-65E7-96FA05F443C0}"/>
                </a:ext>
              </a:extLst>
            </p:cNvPr>
            <p:cNvSpPr/>
            <p:nvPr/>
          </p:nvSpPr>
          <p:spPr>
            <a:xfrm>
              <a:off x="4821725" y="2598375"/>
              <a:ext cx="7750" cy="1575"/>
            </a:xfrm>
            <a:custGeom>
              <a:avLst/>
              <a:gdLst/>
              <a:ahLst/>
              <a:cxnLst/>
              <a:rect l="l" t="t" r="r" b="b"/>
              <a:pathLst>
                <a:path w="310" h="63" extrusionOk="0">
                  <a:moveTo>
                    <a:pt x="310" y="0"/>
                  </a:moveTo>
                  <a:cubicBezTo>
                    <a:pt x="203" y="0"/>
                    <a:pt x="119" y="0"/>
                    <a:pt x="12" y="36"/>
                  </a:cubicBezTo>
                  <a:cubicBezTo>
                    <a:pt x="2" y="36"/>
                    <a:pt x="1" y="62"/>
                    <a:pt x="15" y="62"/>
                  </a:cubicBezTo>
                  <a:cubicBezTo>
                    <a:pt x="18" y="62"/>
                    <a:pt x="21" y="61"/>
                    <a:pt x="24" y="60"/>
                  </a:cubicBezTo>
                  <a:cubicBezTo>
                    <a:pt x="119" y="36"/>
                    <a:pt x="227" y="12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11462;p44">
              <a:extLst>
                <a:ext uri="{FF2B5EF4-FFF2-40B4-BE49-F238E27FC236}">
                  <a16:creationId xmlns:a16="http://schemas.microsoft.com/office/drawing/2014/main" id="{A9AF74C3-20C6-FA80-38D1-D208AA85E831}"/>
                </a:ext>
              </a:extLst>
            </p:cNvPr>
            <p:cNvSpPr/>
            <p:nvPr/>
          </p:nvSpPr>
          <p:spPr>
            <a:xfrm>
              <a:off x="4811000" y="2589150"/>
              <a:ext cx="14025" cy="3575"/>
            </a:xfrm>
            <a:custGeom>
              <a:avLst/>
              <a:gdLst/>
              <a:ahLst/>
              <a:cxnLst/>
              <a:rect l="l" t="t" r="r" b="b"/>
              <a:pathLst>
                <a:path w="561" h="143" extrusionOk="0">
                  <a:moveTo>
                    <a:pt x="513" y="0"/>
                  </a:moveTo>
                  <a:cubicBezTo>
                    <a:pt x="370" y="71"/>
                    <a:pt x="191" y="107"/>
                    <a:pt x="25" y="107"/>
                  </a:cubicBezTo>
                  <a:cubicBezTo>
                    <a:pt x="1" y="107"/>
                    <a:pt x="1" y="143"/>
                    <a:pt x="25" y="143"/>
                  </a:cubicBezTo>
                  <a:cubicBezTo>
                    <a:pt x="203" y="143"/>
                    <a:pt x="382" y="119"/>
                    <a:pt x="537" y="48"/>
                  </a:cubicBezTo>
                  <a:cubicBezTo>
                    <a:pt x="560" y="24"/>
                    <a:pt x="54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11463;p44">
              <a:extLst>
                <a:ext uri="{FF2B5EF4-FFF2-40B4-BE49-F238E27FC236}">
                  <a16:creationId xmlns:a16="http://schemas.microsoft.com/office/drawing/2014/main" id="{388B1326-14FE-7906-B492-111D1AC4DFB2}"/>
                </a:ext>
              </a:extLst>
            </p:cNvPr>
            <p:cNvSpPr/>
            <p:nvPr/>
          </p:nvSpPr>
          <p:spPr>
            <a:xfrm>
              <a:off x="4798500" y="2584675"/>
              <a:ext cx="12825" cy="3300"/>
            </a:xfrm>
            <a:custGeom>
              <a:avLst/>
              <a:gdLst/>
              <a:ahLst/>
              <a:cxnLst/>
              <a:rect l="l" t="t" r="r" b="b"/>
              <a:pathLst>
                <a:path w="513" h="132" extrusionOk="0">
                  <a:moveTo>
                    <a:pt x="477" y="0"/>
                  </a:moveTo>
                  <a:cubicBezTo>
                    <a:pt x="334" y="48"/>
                    <a:pt x="167" y="72"/>
                    <a:pt x="24" y="120"/>
                  </a:cubicBezTo>
                  <a:cubicBezTo>
                    <a:pt x="1" y="120"/>
                    <a:pt x="24" y="131"/>
                    <a:pt x="24" y="131"/>
                  </a:cubicBezTo>
                  <a:cubicBezTo>
                    <a:pt x="167" y="108"/>
                    <a:pt x="334" y="72"/>
                    <a:pt x="477" y="24"/>
                  </a:cubicBezTo>
                  <a:cubicBezTo>
                    <a:pt x="513" y="24"/>
                    <a:pt x="513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11464;p44">
              <a:extLst>
                <a:ext uri="{FF2B5EF4-FFF2-40B4-BE49-F238E27FC236}">
                  <a16:creationId xmlns:a16="http://schemas.microsoft.com/office/drawing/2014/main" id="{A1AFE704-3525-2FB2-9881-2D72C5A6F807}"/>
                </a:ext>
              </a:extLst>
            </p:cNvPr>
            <p:cNvSpPr/>
            <p:nvPr/>
          </p:nvSpPr>
          <p:spPr>
            <a:xfrm>
              <a:off x="4794050" y="2574150"/>
              <a:ext cx="11025" cy="7325"/>
            </a:xfrm>
            <a:custGeom>
              <a:avLst/>
              <a:gdLst/>
              <a:ahLst/>
              <a:cxnLst/>
              <a:rect l="l" t="t" r="r" b="b"/>
              <a:pathLst>
                <a:path w="441" h="293" extrusionOk="0">
                  <a:moveTo>
                    <a:pt x="416" y="0"/>
                  </a:moveTo>
                  <a:cubicBezTo>
                    <a:pt x="412" y="0"/>
                    <a:pt x="408" y="2"/>
                    <a:pt x="405" y="5"/>
                  </a:cubicBezTo>
                  <a:cubicBezTo>
                    <a:pt x="298" y="136"/>
                    <a:pt x="167" y="207"/>
                    <a:pt x="24" y="255"/>
                  </a:cubicBezTo>
                  <a:cubicBezTo>
                    <a:pt x="3" y="255"/>
                    <a:pt x="0" y="292"/>
                    <a:pt x="25" y="292"/>
                  </a:cubicBezTo>
                  <a:cubicBezTo>
                    <a:pt x="28" y="292"/>
                    <a:pt x="32" y="292"/>
                    <a:pt x="36" y="290"/>
                  </a:cubicBezTo>
                  <a:cubicBezTo>
                    <a:pt x="202" y="243"/>
                    <a:pt x="333" y="171"/>
                    <a:pt x="441" y="29"/>
                  </a:cubicBezTo>
                  <a:cubicBezTo>
                    <a:pt x="441" y="11"/>
                    <a:pt x="428" y="0"/>
                    <a:pt x="41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11465;p44">
              <a:extLst>
                <a:ext uri="{FF2B5EF4-FFF2-40B4-BE49-F238E27FC236}">
                  <a16:creationId xmlns:a16="http://schemas.microsoft.com/office/drawing/2014/main" id="{0744813A-67DB-7A49-D2BA-8265DE3F35B4}"/>
                </a:ext>
              </a:extLst>
            </p:cNvPr>
            <p:cNvSpPr/>
            <p:nvPr/>
          </p:nvSpPr>
          <p:spPr>
            <a:xfrm>
              <a:off x="4791650" y="2550150"/>
              <a:ext cx="18775" cy="4775"/>
            </a:xfrm>
            <a:custGeom>
              <a:avLst/>
              <a:gdLst/>
              <a:ahLst/>
              <a:cxnLst/>
              <a:rect l="l" t="t" r="r" b="b"/>
              <a:pathLst>
                <a:path w="751" h="191" extrusionOk="0">
                  <a:moveTo>
                    <a:pt x="691" y="0"/>
                  </a:moveTo>
                  <a:cubicBezTo>
                    <a:pt x="572" y="0"/>
                    <a:pt x="453" y="12"/>
                    <a:pt x="334" y="24"/>
                  </a:cubicBezTo>
                  <a:cubicBezTo>
                    <a:pt x="227" y="36"/>
                    <a:pt x="108" y="60"/>
                    <a:pt x="25" y="131"/>
                  </a:cubicBezTo>
                  <a:cubicBezTo>
                    <a:pt x="1" y="143"/>
                    <a:pt x="25" y="191"/>
                    <a:pt x="60" y="191"/>
                  </a:cubicBezTo>
                  <a:cubicBezTo>
                    <a:pt x="156" y="191"/>
                    <a:pt x="251" y="143"/>
                    <a:pt x="334" y="131"/>
                  </a:cubicBezTo>
                  <a:cubicBezTo>
                    <a:pt x="453" y="96"/>
                    <a:pt x="572" y="96"/>
                    <a:pt x="691" y="84"/>
                  </a:cubicBezTo>
                  <a:cubicBezTo>
                    <a:pt x="751" y="84"/>
                    <a:pt x="751" y="0"/>
                    <a:pt x="6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11466;p44">
              <a:extLst>
                <a:ext uri="{FF2B5EF4-FFF2-40B4-BE49-F238E27FC236}">
                  <a16:creationId xmlns:a16="http://schemas.microsoft.com/office/drawing/2014/main" id="{B94818FD-56D0-C4D8-6A38-8F2C6F07DD85}"/>
                </a:ext>
              </a:extLst>
            </p:cNvPr>
            <p:cNvSpPr/>
            <p:nvPr/>
          </p:nvSpPr>
          <p:spPr>
            <a:xfrm>
              <a:off x="4797025" y="2533850"/>
              <a:ext cx="11675" cy="4300"/>
            </a:xfrm>
            <a:custGeom>
              <a:avLst/>
              <a:gdLst/>
              <a:ahLst/>
              <a:cxnLst/>
              <a:rect l="l" t="t" r="r" b="b"/>
              <a:pathLst>
                <a:path w="467" h="172" extrusionOk="0">
                  <a:moveTo>
                    <a:pt x="409" y="1"/>
                  </a:moveTo>
                  <a:cubicBezTo>
                    <a:pt x="401" y="1"/>
                    <a:pt x="391" y="3"/>
                    <a:pt x="381" y="9"/>
                  </a:cubicBezTo>
                  <a:cubicBezTo>
                    <a:pt x="274" y="69"/>
                    <a:pt x="155" y="69"/>
                    <a:pt x="36" y="93"/>
                  </a:cubicBezTo>
                  <a:cubicBezTo>
                    <a:pt x="0" y="93"/>
                    <a:pt x="0" y="140"/>
                    <a:pt x="36" y="152"/>
                  </a:cubicBezTo>
                  <a:cubicBezTo>
                    <a:pt x="81" y="165"/>
                    <a:pt x="126" y="171"/>
                    <a:pt x="171" y="171"/>
                  </a:cubicBezTo>
                  <a:cubicBezTo>
                    <a:pt x="256" y="171"/>
                    <a:pt x="339" y="147"/>
                    <a:pt x="417" y="93"/>
                  </a:cubicBezTo>
                  <a:cubicBezTo>
                    <a:pt x="466" y="63"/>
                    <a:pt x="450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11467;p44">
              <a:extLst>
                <a:ext uri="{FF2B5EF4-FFF2-40B4-BE49-F238E27FC236}">
                  <a16:creationId xmlns:a16="http://schemas.microsoft.com/office/drawing/2014/main" id="{A9D6ECFB-091C-F394-EA22-06BF23C62381}"/>
                </a:ext>
              </a:extLst>
            </p:cNvPr>
            <p:cNvSpPr/>
            <p:nvPr/>
          </p:nvSpPr>
          <p:spPr>
            <a:xfrm>
              <a:off x="4795000" y="2523950"/>
              <a:ext cx="11875" cy="5500"/>
            </a:xfrm>
            <a:custGeom>
              <a:avLst/>
              <a:gdLst/>
              <a:ahLst/>
              <a:cxnLst/>
              <a:rect l="l" t="t" r="r" b="b"/>
              <a:pathLst>
                <a:path w="475" h="220" extrusionOk="0">
                  <a:moveTo>
                    <a:pt x="438" y="1"/>
                  </a:moveTo>
                  <a:cubicBezTo>
                    <a:pt x="295" y="48"/>
                    <a:pt x="129" y="72"/>
                    <a:pt x="10" y="191"/>
                  </a:cubicBezTo>
                  <a:cubicBezTo>
                    <a:pt x="1" y="209"/>
                    <a:pt x="5" y="220"/>
                    <a:pt x="12" y="220"/>
                  </a:cubicBezTo>
                  <a:cubicBezTo>
                    <a:pt x="15" y="220"/>
                    <a:pt x="18" y="218"/>
                    <a:pt x="22" y="215"/>
                  </a:cubicBezTo>
                  <a:cubicBezTo>
                    <a:pt x="141" y="108"/>
                    <a:pt x="307" y="72"/>
                    <a:pt x="462" y="36"/>
                  </a:cubicBezTo>
                  <a:cubicBezTo>
                    <a:pt x="474" y="36"/>
                    <a:pt x="474" y="1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11468;p44">
              <a:extLst>
                <a:ext uri="{FF2B5EF4-FFF2-40B4-BE49-F238E27FC236}">
                  <a16:creationId xmlns:a16="http://schemas.microsoft.com/office/drawing/2014/main" id="{0B7D2A7D-112B-3C8D-0C7C-B7B83A4991D4}"/>
                </a:ext>
              </a:extLst>
            </p:cNvPr>
            <p:cNvSpPr/>
            <p:nvPr/>
          </p:nvSpPr>
          <p:spPr>
            <a:xfrm>
              <a:off x="4759800" y="2529875"/>
              <a:ext cx="27025" cy="5575"/>
            </a:xfrm>
            <a:custGeom>
              <a:avLst/>
              <a:gdLst/>
              <a:ahLst/>
              <a:cxnLst/>
              <a:rect l="l" t="t" r="r" b="b"/>
              <a:pathLst>
                <a:path w="1081" h="223" extrusionOk="0">
                  <a:moveTo>
                    <a:pt x="1043" y="0"/>
                  </a:moveTo>
                  <a:cubicBezTo>
                    <a:pt x="1041" y="0"/>
                    <a:pt x="1039" y="1"/>
                    <a:pt x="1037" y="2"/>
                  </a:cubicBezTo>
                  <a:cubicBezTo>
                    <a:pt x="858" y="49"/>
                    <a:pt x="680" y="73"/>
                    <a:pt x="477" y="97"/>
                  </a:cubicBezTo>
                  <a:cubicBezTo>
                    <a:pt x="346" y="109"/>
                    <a:pt x="179" y="97"/>
                    <a:pt x="48" y="133"/>
                  </a:cubicBezTo>
                  <a:cubicBezTo>
                    <a:pt x="13" y="156"/>
                    <a:pt x="1" y="216"/>
                    <a:pt x="48" y="216"/>
                  </a:cubicBezTo>
                  <a:cubicBezTo>
                    <a:pt x="76" y="221"/>
                    <a:pt x="105" y="223"/>
                    <a:pt x="133" y="223"/>
                  </a:cubicBezTo>
                  <a:cubicBezTo>
                    <a:pt x="251" y="223"/>
                    <a:pt x="372" y="190"/>
                    <a:pt x="477" y="180"/>
                  </a:cubicBezTo>
                  <a:cubicBezTo>
                    <a:pt x="680" y="156"/>
                    <a:pt x="858" y="121"/>
                    <a:pt x="1037" y="61"/>
                  </a:cubicBezTo>
                  <a:cubicBezTo>
                    <a:pt x="1080" y="50"/>
                    <a:pt x="1064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11469;p44">
              <a:extLst>
                <a:ext uri="{FF2B5EF4-FFF2-40B4-BE49-F238E27FC236}">
                  <a16:creationId xmlns:a16="http://schemas.microsoft.com/office/drawing/2014/main" id="{0756B999-C640-3B52-1C25-776C491CC84F}"/>
                </a:ext>
              </a:extLst>
            </p:cNvPr>
            <p:cNvSpPr/>
            <p:nvPr/>
          </p:nvSpPr>
          <p:spPr>
            <a:xfrm>
              <a:off x="4729750" y="2538525"/>
              <a:ext cx="19375" cy="5100"/>
            </a:xfrm>
            <a:custGeom>
              <a:avLst/>
              <a:gdLst/>
              <a:ahLst/>
              <a:cxnLst/>
              <a:rect l="l" t="t" r="r" b="b"/>
              <a:pathLst>
                <a:path w="775" h="204" extrusionOk="0">
                  <a:moveTo>
                    <a:pt x="774" y="1"/>
                  </a:moveTo>
                  <a:lnTo>
                    <a:pt x="774" y="1"/>
                  </a:lnTo>
                  <a:cubicBezTo>
                    <a:pt x="524" y="84"/>
                    <a:pt x="286" y="144"/>
                    <a:pt x="36" y="168"/>
                  </a:cubicBezTo>
                  <a:cubicBezTo>
                    <a:pt x="0" y="168"/>
                    <a:pt x="0" y="203"/>
                    <a:pt x="36" y="203"/>
                  </a:cubicBezTo>
                  <a:cubicBezTo>
                    <a:pt x="286" y="203"/>
                    <a:pt x="536" y="120"/>
                    <a:pt x="7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11470;p44">
              <a:extLst>
                <a:ext uri="{FF2B5EF4-FFF2-40B4-BE49-F238E27FC236}">
                  <a16:creationId xmlns:a16="http://schemas.microsoft.com/office/drawing/2014/main" id="{1FD2AC51-AF56-709E-447D-3804A49B7FE8}"/>
                </a:ext>
              </a:extLst>
            </p:cNvPr>
            <p:cNvSpPr/>
            <p:nvPr/>
          </p:nvSpPr>
          <p:spPr>
            <a:xfrm>
              <a:off x="4728250" y="2530200"/>
              <a:ext cx="14925" cy="4200"/>
            </a:xfrm>
            <a:custGeom>
              <a:avLst/>
              <a:gdLst/>
              <a:ahLst/>
              <a:cxnLst/>
              <a:rect l="l" t="t" r="r" b="b"/>
              <a:pathLst>
                <a:path w="597" h="168" extrusionOk="0">
                  <a:moveTo>
                    <a:pt x="584" y="1"/>
                  </a:moveTo>
                  <a:cubicBezTo>
                    <a:pt x="406" y="84"/>
                    <a:pt x="215" y="143"/>
                    <a:pt x="13" y="143"/>
                  </a:cubicBezTo>
                  <a:cubicBezTo>
                    <a:pt x="1" y="143"/>
                    <a:pt x="1" y="167"/>
                    <a:pt x="13" y="167"/>
                  </a:cubicBezTo>
                  <a:cubicBezTo>
                    <a:pt x="215" y="167"/>
                    <a:pt x="406" y="96"/>
                    <a:pt x="596" y="24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11471;p44">
              <a:extLst>
                <a:ext uri="{FF2B5EF4-FFF2-40B4-BE49-F238E27FC236}">
                  <a16:creationId xmlns:a16="http://schemas.microsoft.com/office/drawing/2014/main" id="{74957A01-61F7-D87A-8BF4-FBD0863CD2DD}"/>
                </a:ext>
              </a:extLst>
            </p:cNvPr>
            <p:cNvSpPr/>
            <p:nvPr/>
          </p:nvSpPr>
          <p:spPr>
            <a:xfrm>
              <a:off x="4721775" y="2526925"/>
              <a:ext cx="15150" cy="5425"/>
            </a:xfrm>
            <a:custGeom>
              <a:avLst/>
              <a:gdLst/>
              <a:ahLst/>
              <a:cxnLst/>
              <a:rect l="l" t="t" r="r" b="b"/>
              <a:pathLst>
                <a:path w="606" h="217" extrusionOk="0">
                  <a:moveTo>
                    <a:pt x="510" y="1"/>
                  </a:moveTo>
                  <a:cubicBezTo>
                    <a:pt x="355" y="13"/>
                    <a:pt x="153" y="48"/>
                    <a:pt x="22" y="167"/>
                  </a:cubicBezTo>
                  <a:cubicBezTo>
                    <a:pt x="0" y="178"/>
                    <a:pt x="17" y="217"/>
                    <a:pt x="46" y="217"/>
                  </a:cubicBezTo>
                  <a:cubicBezTo>
                    <a:pt x="50" y="217"/>
                    <a:pt x="53" y="216"/>
                    <a:pt x="57" y="215"/>
                  </a:cubicBezTo>
                  <a:cubicBezTo>
                    <a:pt x="183" y="186"/>
                    <a:pt x="301" y="149"/>
                    <a:pt x="424" y="149"/>
                  </a:cubicBezTo>
                  <a:cubicBezTo>
                    <a:pt x="452" y="149"/>
                    <a:pt x="481" y="151"/>
                    <a:pt x="510" y="155"/>
                  </a:cubicBezTo>
                  <a:cubicBezTo>
                    <a:pt x="605" y="155"/>
                    <a:pt x="605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11472;p44">
              <a:extLst>
                <a:ext uri="{FF2B5EF4-FFF2-40B4-BE49-F238E27FC236}">
                  <a16:creationId xmlns:a16="http://schemas.microsoft.com/office/drawing/2014/main" id="{1301EBAE-4CF1-FC80-5F39-7E580F5202C0}"/>
                </a:ext>
              </a:extLst>
            </p:cNvPr>
            <p:cNvSpPr/>
            <p:nvPr/>
          </p:nvSpPr>
          <p:spPr>
            <a:xfrm>
              <a:off x="4660100" y="2520975"/>
              <a:ext cx="60975" cy="6000"/>
            </a:xfrm>
            <a:custGeom>
              <a:avLst/>
              <a:gdLst/>
              <a:ahLst/>
              <a:cxnLst/>
              <a:rect l="l" t="t" r="r" b="b"/>
              <a:pathLst>
                <a:path w="2439" h="240" extrusionOk="0">
                  <a:moveTo>
                    <a:pt x="2417" y="1"/>
                  </a:moveTo>
                  <a:cubicBezTo>
                    <a:pt x="1608" y="108"/>
                    <a:pt x="822" y="215"/>
                    <a:pt x="24" y="227"/>
                  </a:cubicBezTo>
                  <a:cubicBezTo>
                    <a:pt x="0" y="227"/>
                    <a:pt x="0" y="239"/>
                    <a:pt x="24" y="239"/>
                  </a:cubicBezTo>
                  <a:cubicBezTo>
                    <a:pt x="69" y="239"/>
                    <a:pt x="115" y="240"/>
                    <a:pt x="160" y="240"/>
                  </a:cubicBezTo>
                  <a:cubicBezTo>
                    <a:pt x="914" y="240"/>
                    <a:pt x="1677" y="149"/>
                    <a:pt x="2429" y="36"/>
                  </a:cubicBezTo>
                  <a:cubicBezTo>
                    <a:pt x="2430" y="38"/>
                    <a:pt x="2431" y="38"/>
                    <a:pt x="2432" y="38"/>
                  </a:cubicBezTo>
                  <a:cubicBezTo>
                    <a:pt x="2438" y="38"/>
                    <a:pt x="2428" y="1"/>
                    <a:pt x="24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11473;p44">
              <a:extLst>
                <a:ext uri="{FF2B5EF4-FFF2-40B4-BE49-F238E27FC236}">
                  <a16:creationId xmlns:a16="http://schemas.microsoft.com/office/drawing/2014/main" id="{FB974FC5-F714-6A4E-3779-DA4F6D74C14C}"/>
                </a:ext>
              </a:extLst>
            </p:cNvPr>
            <p:cNvSpPr/>
            <p:nvPr/>
          </p:nvSpPr>
          <p:spPr>
            <a:xfrm>
              <a:off x="4679150" y="2498875"/>
              <a:ext cx="10025" cy="5150"/>
            </a:xfrm>
            <a:custGeom>
              <a:avLst/>
              <a:gdLst/>
              <a:ahLst/>
              <a:cxnLst/>
              <a:rect l="l" t="t" r="r" b="b"/>
              <a:pathLst>
                <a:path w="401" h="206" extrusionOk="0">
                  <a:moveTo>
                    <a:pt x="327" y="0"/>
                  </a:moveTo>
                  <a:cubicBezTo>
                    <a:pt x="321" y="0"/>
                    <a:pt x="316" y="1"/>
                    <a:pt x="310" y="3"/>
                  </a:cubicBezTo>
                  <a:cubicBezTo>
                    <a:pt x="215" y="39"/>
                    <a:pt x="119" y="87"/>
                    <a:pt x="36" y="146"/>
                  </a:cubicBezTo>
                  <a:cubicBezTo>
                    <a:pt x="0" y="158"/>
                    <a:pt x="12" y="206"/>
                    <a:pt x="60" y="206"/>
                  </a:cubicBezTo>
                  <a:cubicBezTo>
                    <a:pt x="167" y="170"/>
                    <a:pt x="250" y="146"/>
                    <a:pt x="357" y="111"/>
                  </a:cubicBezTo>
                  <a:cubicBezTo>
                    <a:pt x="400" y="89"/>
                    <a:pt x="376" y="0"/>
                    <a:pt x="3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11474;p44">
              <a:extLst>
                <a:ext uri="{FF2B5EF4-FFF2-40B4-BE49-F238E27FC236}">
                  <a16:creationId xmlns:a16="http://schemas.microsoft.com/office/drawing/2014/main" id="{4E5CB5C0-D9FF-106C-3321-8D03333F64F3}"/>
                </a:ext>
              </a:extLst>
            </p:cNvPr>
            <p:cNvSpPr/>
            <p:nvPr/>
          </p:nvSpPr>
          <p:spPr>
            <a:xfrm>
              <a:off x="4670500" y="2501625"/>
              <a:ext cx="2425" cy="2400"/>
            </a:xfrm>
            <a:custGeom>
              <a:avLst/>
              <a:gdLst/>
              <a:ahLst/>
              <a:cxnLst/>
              <a:rect l="l" t="t" r="r" b="b"/>
              <a:pathLst>
                <a:path w="97" h="96" extrusionOk="0">
                  <a:moveTo>
                    <a:pt x="96" y="1"/>
                  </a:moveTo>
                  <a:lnTo>
                    <a:pt x="25" y="72"/>
                  </a:lnTo>
                  <a:cubicBezTo>
                    <a:pt x="1" y="96"/>
                    <a:pt x="25" y="96"/>
                    <a:pt x="37" y="96"/>
                  </a:cubicBezTo>
                  <a:cubicBezTo>
                    <a:pt x="49" y="60"/>
                    <a:pt x="84" y="48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11475;p44">
              <a:extLst>
                <a:ext uri="{FF2B5EF4-FFF2-40B4-BE49-F238E27FC236}">
                  <a16:creationId xmlns:a16="http://schemas.microsoft.com/office/drawing/2014/main" id="{77402B46-365C-47DB-72DC-37513325E8C9}"/>
                </a:ext>
              </a:extLst>
            </p:cNvPr>
            <p:cNvSpPr/>
            <p:nvPr/>
          </p:nvSpPr>
          <p:spPr>
            <a:xfrm>
              <a:off x="4655625" y="2490475"/>
              <a:ext cx="22850" cy="5250"/>
            </a:xfrm>
            <a:custGeom>
              <a:avLst/>
              <a:gdLst/>
              <a:ahLst/>
              <a:cxnLst/>
              <a:rect l="l" t="t" r="r" b="b"/>
              <a:pathLst>
                <a:path w="914" h="210" extrusionOk="0">
                  <a:moveTo>
                    <a:pt x="173" y="1"/>
                  </a:moveTo>
                  <a:cubicBezTo>
                    <a:pt x="132" y="1"/>
                    <a:pt x="90" y="2"/>
                    <a:pt x="48" y="6"/>
                  </a:cubicBezTo>
                  <a:cubicBezTo>
                    <a:pt x="1" y="6"/>
                    <a:pt x="1" y="66"/>
                    <a:pt x="36" y="78"/>
                  </a:cubicBezTo>
                  <a:cubicBezTo>
                    <a:pt x="275" y="161"/>
                    <a:pt x="525" y="185"/>
                    <a:pt x="775" y="208"/>
                  </a:cubicBezTo>
                  <a:cubicBezTo>
                    <a:pt x="778" y="209"/>
                    <a:pt x="782" y="209"/>
                    <a:pt x="786" y="209"/>
                  </a:cubicBezTo>
                  <a:cubicBezTo>
                    <a:pt x="873" y="209"/>
                    <a:pt x="914" y="78"/>
                    <a:pt x="822" y="78"/>
                  </a:cubicBezTo>
                  <a:cubicBezTo>
                    <a:pt x="612" y="47"/>
                    <a:pt x="393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11476;p44">
              <a:extLst>
                <a:ext uri="{FF2B5EF4-FFF2-40B4-BE49-F238E27FC236}">
                  <a16:creationId xmlns:a16="http://schemas.microsoft.com/office/drawing/2014/main" id="{E07958E5-7B71-5E6C-6E5B-B6EFD72FE4BC}"/>
                </a:ext>
              </a:extLst>
            </p:cNvPr>
            <p:cNvSpPr/>
            <p:nvPr/>
          </p:nvSpPr>
          <p:spPr>
            <a:xfrm>
              <a:off x="4630350" y="2476625"/>
              <a:ext cx="11025" cy="2500"/>
            </a:xfrm>
            <a:custGeom>
              <a:avLst/>
              <a:gdLst/>
              <a:ahLst/>
              <a:cxnLst/>
              <a:rect l="l" t="t" r="r" b="b"/>
              <a:pathLst>
                <a:path w="441" h="100" extrusionOk="0">
                  <a:moveTo>
                    <a:pt x="404" y="0"/>
                  </a:moveTo>
                  <a:cubicBezTo>
                    <a:pt x="273" y="36"/>
                    <a:pt x="143" y="48"/>
                    <a:pt x="23" y="84"/>
                  </a:cubicBezTo>
                  <a:cubicBezTo>
                    <a:pt x="4" y="84"/>
                    <a:pt x="1" y="99"/>
                    <a:pt x="12" y="99"/>
                  </a:cubicBezTo>
                  <a:cubicBezTo>
                    <a:pt x="15" y="99"/>
                    <a:pt x="19" y="98"/>
                    <a:pt x="23" y="96"/>
                  </a:cubicBezTo>
                  <a:cubicBezTo>
                    <a:pt x="154" y="60"/>
                    <a:pt x="285" y="48"/>
                    <a:pt x="404" y="24"/>
                  </a:cubicBezTo>
                  <a:cubicBezTo>
                    <a:pt x="440" y="24"/>
                    <a:pt x="416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11477;p44">
              <a:extLst>
                <a:ext uri="{FF2B5EF4-FFF2-40B4-BE49-F238E27FC236}">
                  <a16:creationId xmlns:a16="http://schemas.microsoft.com/office/drawing/2014/main" id="{713B666B-0DEE-2734-EE46-FF8BD9979ABF}"/>
                </a:ext>
              </a:extLst>
            </p:cNvPr>
            <p:cNvSpPr/>
            <p:nvPr/>
          </p:nvSpPr>
          <p:spPr>
            <a:xfrm>
              <a:off x="4612475" y="2457275"/>
              <a:ext cx="20250" cy="5025"/>
            </a:xfrm>
            <a:custGeom>
              <a:avLst/>
              <a:gdLst/>
              <a:ahLst/>
              <a:cxnLst/>
              <a:rect l="l" t="t" r="r" b="b"/>
              <a:pathLst>
                <a:path w="810" h="201" extrusionOk="0">
                  <a:moveTo>
                    <a:pt x="727" y="1"/>
                  </a:moveTo>
                  <a:cubicBezTo>
                    <a:pt x="619" y="1"/>
                    <a:pt x="512" y="24"/>
                    <a:pt x="393" y="36"/>
                  </a:cubicBezTo>
                  <a:cubicBezTo>
                    <a:pt x="274" y="48"/>
                    <a:pt x="155" y="48"/>
                    <a:pt x="36" y="108"/>
                  </a:cubicBezTo>
                  <a:cubicBezTo>
                    <a:pt x="0" y="120"/>
                    <a:pt x="24" y="155"/>
                    <a:pt x="48" y="167"/>
                  </a:cubicBezTo>
                  <a:cubicBezTo>
                    <a:pt x="98" y="191"/>
                    <a:pt x="154" y="200"/>
                    <a:pt x="211" y="200"/>
                  </a:cubicBezTo>
                  <a:cubicBezTo>
                    <a:pt x="383" y="200"/>
                    <a:pt x="575" y="120"/>
                    <a:pt x="727" y="120"/>
                  </a:cubicBezTo>
                  <a:cubicBezTo>
                    <a:pt x="810" y="120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11478;p44">
              <a:extLst>
                <a:ext uri="{FF2B5EF4-FFF2-40B4-BE49-F238E27FC236}">
                  <a16:creationId xmlns:a16="http://schemas.microsoft.com/office/drawing/2014/main" id="{CDFF1895-864F-B4E0-8ECF-8D937B0E28E8}"/>
                </a:ext>
              </a:extLst>
            </p:cNvPr>
            <p:cNvSpPr/>
            <p:nvPr/>
          </p:nvSpPr>
          <p:spPr>
            <a:xfrm>
              <a:off x="4600850" y="2458000"/>
              <a:ext cx="14000" cy="6275"/>
            </a:xfrm>
            <a:custGeom>
              <a:avLst/>
              <a:gdLst/>
              <a:ahLst/>
              <a:cxnLst/>
              <a:rect l="l" t="t" r="r" b="b"/>
              <a:pathLst>
                <a:path w="560" h="251" extrusionOk="0">
                  <a:moveTo>
                    <a:pt x="419" y="0"/>
                  </a:moveTo>
                  <a:cubicBezTo>
                    <a:pt x="407" y="0"/>
                    <a:pt x="395" y="3"/>
                    <a:pt x="382" y="7"/>
                  </a:cubicBezTo>
                  <a:cubicBezTo>
                    <a:pt x="275" y="31"/>
                    <a:pt x="108" y="7"/>
                    <a:pt x="37" y="91"/>
                  </a:cubicBezTo>
                  <a:cubicBezTo>
                    <a:pt x="1" y="126"/>
                    <a:pt x="1" y="150"/>
                    <a:pt x="37" y="186"/>
                  </a:cubicBezTo>
                  <a:cubicBezTo>
                    <a:pt x="74" y="234"/>
                    <a:pt x="134" y="251"/>
                    <a:pt x="201" y="251"/>
                  </a:cubicBezTo>
                  <a:cubicBezTo>
                    <a:pt x="284" y="251"/>
                    <a:pt x="375" y="224"/>
                    <a:pt x="441" y="198"/>
                  </a:cubicBezTo>
                  <a:cubicBezTo>
                    <a:pt x="559" y="176"/>
                    <a:pt x="523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11479;p44">
              <a:extLst>
                <a:ext uri="{FF2B5EF4-FFF2-40B4-BE49-F238E27FC236}">
                  <a16:creationId xmlns:a16="http://schemas.microsoft.com/office/drawing/2014/main" id="{BF39ECD6-96C5-5911-0564-B851AA535478}"/>
                </a:ext>
              </a:extLst>
            </p:cNvPr>
            <p:cNvSpPr/>
            <p:nvPr/>
          </p:nvSpPr>
          <p:spPr>
            <a:xfrm>
              <a:off x="4599975" y="2446275"/>
              <a:ext cx="22350" cy="4775"/>
            </a:xfrm>
            <a:custGeom>
              <a:avLst/>
              <a:gdLst/>
              <a:ahLst/>
              <a:cxnLst/>
              <a:rect l="l" t="t" r="r" b="b"/>
              <a:pathLst>
                <a:path w="894" h="191" extrusionOk="0">
                  <a:moveTo>
                    <a:pt x="881" y="0"/>
                  </a:moveTo>
                  <a:cubicBezTo>
                    <a:pt x="804" y="6"/>
                    <a:pt x="729" y="6"/>
                    <a:pt x="655" y="6"/>
                  </a:cubicBezTo>
                  <a:cubicBezTo>
                    <a:pt x="581" y="6"/>
                    <a:pt x="506" y="6"/>
                    <a:pt x="429" y="12"/>
                  </a:cubicBezTo>
                  <a:cubicBezTo>
                    <a:pt x="298" y="24"/>
                    <a:pt x="167" y="60"/>
                    <a:pt x="24" y="119"/>
                  </a:cubicBezTo>
                  <a:cubicBezTo>
                    <a:pt x="0" y="131"/>
                    <a:pt x="12" y="191"/>
                    <a:pt x="36" y="191"/>
                  </a:cubicBezTo>
                  <a:cubicBezTo>
                    <a:pt x="155" y="191"/>
                    <a:pt x="274" y="167"/>
                    <a:pt x="405" y="131"/>
                  </a:cubicBezTo>
                  <a:cubicBezTo>
                    <a:pt x="560" y="107"/>
                    <a:pt x="715" y="48"/>
                    <a:pt x="881" y="12"/>
                  </a:cubicBezTo>
                  <a:cubicBezTo>
                    <a:pt x="893" y="12"/>
                    <a:pt x="893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11480;p44">
              <a:extLst>
                <a:ext uri="{FF2B5EF4-FFF2-40B4-BE49-F238E27FC236}">
                  <a16:creationId xmlns:a16="http://schemas.microsoft.com/office/drawing/2014/main" id="{BD1D9A24-6857-2B14-E6AF-CF9436F293B0}"/>
                </a:ext>
              </a:extLst>
            </p:cNvPr>
            <p:cNvSpPr/>
            <p:nvPr/>
          </p:nvSpPr>
          <p:spPr>
            <a:xfrm>
              <a:off x="4589250" y="2433475"/>
              <a:ext cx="2400" cy="675"/>
            </a:xfrm>
            <a:custGeom>
              <a:avLst/>
              <a:gdLst/>
              <a:ahLst/>
              <a:cxnLst/>
              <a:rect l="l" t="t" r="r" b="b"/>
              <a:pathLst>
                <a:path w="96" h="27" extrusionOk="0">
                  <a:moveTo>
                    <a:pt x="12" y="0"/>
                  </a:moveTo>
                  <a:cubicBezTo>
                    <a:pt x="1" y="0"/>
                    <a:pt x="1" y="24"/>
                    <a:pt x="12" y="24"/>
                  </a:cubicBezTo>
                  <a:lnTo>
                    <a:pt x="84" y="24"/>
                  </a:lnTo>
                  <a:cubicBezTo>
                    <a:pt x="86" y="26"/>
                    <a:pt x="87" y="26"/>
                    <a:pt x="88" y="26"/>
                  </a:cubicBezTo>
                  <a:cubicBezTo>
                    <a:pt x="96" y="26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11481;p44">
              <a:extLst>
                <a:ext uri="{FF2B5EF4-FFF2-40B4-BE49-F238E27FC236}">
                  <a16:creationId xmlns:a16="http://schemas.microsoft.com/office/drawing/2014/main" id="{90E3AD27-D31E-67DB-6E51-53B2103BFF7D}"/>
                </a:ext>
              </a:extLst>
            </p:cNvPr>
            <p:cNvSpPr/>
            <p:nvPr/>
          </p:nvSpPr>
          <p:spPr>
            <a:xfrm>
              <a:off x="4535075" y="2391050"/>
              <a:ext cx="30150" cy="7650"/>
            </a:xfrm>
            <a:custGeom>
              <a:avLst/>
              <a:gdLst/>
              <a:ahLst/>
              <a:cxnLst/>
              <a:rect l="l" t="t" r="r" b="b"/>
              <a:pathLst>
                <a:path w="1206" h="306" extrusionOk="0">
                  <a:moveTo>
                    <a:pt x="1122" y="1"/>
                  </a:moveTo>
                  <a:cubicBezTo>
                    <a:pt x="1114" y="1"/>
                    <a:pt x="1105" y="2"/>
                    <a:pt x="1096" y="6"/>
                  </a:cubicBezTo>
                  <a:cubicBezTo>
                    <a:pt x="763" y="114"/>
                    <a:pt x="358" y="54"/>
                    <a:pt x="48" y="209"/>
                  </a:cubicBezTo>
                  <a:cubicBezTo>
                    <a:pt x="1" y="233"/>
                    <a:pt x="36" y="304"/>
                    <a:pt x="84" y="304"/>
                  </a:cubicBezTo>
                  <a:cubicBezTo>
                    <a:pt x="107" y="305"/>
                    <a:pt x="131" y="305"/>
                    <a:pt x="156" y="305"/>
                  </a:cubicBezTo>
                  <a:cubicBezTo>
                    <a:pt x="466" y="305"/>
                    <a:pt x="845" y="237"/>
                    <a:pt x="1132" y="137"/>
                  </a:cubicBezTo>
                  <a:cubicBezTo>
                    <a:pt x="1206" y="116"/>
                    <a:pt x="1186" y="1"/>
                    <a:pt x="11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11482;p44">
              <a:extLst>
                <a:ext uri="{FF2B5EF4-FFF2-40B4-BE49-F238E27FC236}">
                  <a16:creationId xmlns:a16="http://schemas.microsoft.com/office/drawing/2014/main" id="{FA27FEDC-C31A-0508-15DB-2A2BCC09A7DC}"/>
                </a:ext>
              </a:extLst>
            </p:cNvPr>
            <p:cNvSpPr/>
            <p:nvPr/>
          </p:nvSpPr>
          <p:spPr>
            <a:xfrm>
              <a:off x="4504725" y="2395625"/>
              <a:ext cx="8575" cy="4225"/>
            </a:xfrm>
            <a:custGeom>
              <a:avLst/>
              <a:gdLst/>
              <a:ahLst/>
              <a:cxnLst/>
              <a:rect l="l" t="t" r="r" b="b"/>
              <a:pathLst>
                <a:path w="343" h="169" extrusionOk="0">
                  <a:moveTo>
                    <a:pt x="275" y="0"/>
                  </a:moveTo>
                  <a:cubicBezTo>
                    <a:pt x="271" y="0"/>
                    <a:pt x="266" y="1"/>
                    <a:pt x="262" y="2"/>
                  </a:cubicBezTo>
                  <a:cubicBezTo>
                    <a:pt x="179" y="50"/>
                    <a:pt x="84" y="62"/>
                    <a:pt x="12" y="121"/>
                  </a:cubicBezTo>
                  <a:cubicBezTo>
                    <a:pt x="0" y="133"/>
                    <a:pt x="12" y="169"/>
                    <a:pt x="48" y="169"/>
                  </a:cubicBezTo>
                  <a:cubicBezTo>
                    <a:pt x="131" y="145"/>
                    <a:pt x="226" y="109"/>
                    <a:pt x="310" y="62"/>
                  </a:cubicBezTo>
                  <a:cubicBezTo>
                    <a:pt x="342" y="51"/>
                    <a:pt x="316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11483;p44">
              <a:extLst>
                <a:ext uri="{FF2B5EF4-FFF2-40B4-BE49-F238E27FC236}">
                  <a16:creationId xmlns:a16="http://schemas.microsoft.com/office/drawing/2014/main" id="{45990884-967F-E375-355F-8BF84F003A40}"/>
                </a:ext>
              </a:extLst>
            </p:cNvPr>
            <p:cNvSpPr/>
            <p:nvPr/>
          </p:nvSpPr>
          <p:spPr>
            <a:xfrm>
              <a:off x="4518100" y="2370925"/>
              <a:ext cx="12450" cy="4525"/>
            </a:xfrm>
            <a:custGeom>
              <a:avLst/>
              <a:gdLst/>
              <a:ahLst/>
              <a:cxnLst/>
              <a:rect l="l" t="t" r="r" b="b"/>
              <a:pathLst>
                <a:path w="498" h="181" extrusionOk="0">
                  <a:moveTo>
                    <a:pt x="428" y="1"/>
                  </a:moveTo>
                  <a:cubicBezTo>
                    <a:pt x="425" y="1"/>
                    <a:pt x="421" y="1"/>
                    <a:pt x="418" y="2"/>
                  </a:cubicBezTo>
                  <a:cubicBezTo>
                    <a:pt x="275" y="49"/>
                    <a:pt x="144" y="85"/>
                    <a:pt x="25" y="145"/>
                  </a:cubicBezTo>
                  <a:cubicBezTo>
                    <a:pt x="1" y="157"/>
                    <a:pt x="13" y="180"/>
                    <a:pt x="37" y="180"/>
                  </a:cubicBezTo>
                  <a:cubicBezTo>
                    <a:pt x="180" y="168"/>
                    <a:pt x="311" y="121"/>
                    <a:pt x="442" y="97"/>
                  </a:cubicBezTo>
                  <a:cubicBezTo>
                    <a:pt x="498" y="86"/>
                    <a:pt x="480" y="1"/>
                    <a:pt x="4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11484;p44">
              <a:extLst>
                <a:ext uri="{FF2B5EF4-FFF2-40B4-BE49-F238E27FC236}">
                  <a16:creationId xmlns:a16="http://schemas.microsoft.com/office/drawing/2014/main" id="{E575F5B9-FA96-F78D-065F-0C1E6FD39917}"/>
                </a:ext>
              </a:extLst>
            </p:cNvPr>
            <p:cNvSpPr/>
            <p:nvPr/>
          </p:nvSpPr>
          <p:spPr>
            <a:xfrm>
              <a:off x="4507400" y="2341550"/>
              <a:ext cx="14925" cy="6625"/>
            </a:xfrm>
            <a:custGeom>
              <a:avLst/>
              <a:gdLst/>
              <a:ahLst/>
              <a:cxnLst/>
              <a:rect l="l" t="t" r="r" b="b"/>
              <a:pathLst>
                <a:path w="597" h="265" extrusionOk="0">
                  <a:moveTo>
                    <a:pt x="539" y="0"/>
                  </a:moveTo>
                  <a:cubicBezTo>
                    <a:pt x="530" y="0"/>
                    <a:pt x="521" y="3"/>
                    <a:pt x="512" y="10"/>
                  </a:cubicBezTo>
                  <a:cubicBezTo>
                    <a:pt x="441" y="70"/>
                    <a:pt x="358" y="93"/>
                    <a:pt x="250" y="129"/>
                  </a:cubicBezTo>
                  <a:cubicBezTo>
                    <a:pt x="155" y="141"/>
                    <a:pt x="84" y="153"/>
                    <a:pt x="12" y="200"/>
                  </a:cubicBezTo>
                  <a:cubicBezTo>
                    <a:pt x="0" y="212"/>
                    <a:pt x="0" y="248"/>
                    <a:pt x="12" y="260"/>
                  </a:cubicBezTo>
                  <a:cubicBezTo>
                    <a:pt x="33" y="263"/>
                    <a:pt x="54" y="264"/>
                    <a:pt x="75" y="264"/>
                  </a:cubicBezTo>
                  <a:cubicBezTo>
                    <a:pt x="237" y="264"/>
                    <a:pt x="411" y="188"/>
                    <a:pt x="548" y="93"/>
                  </a:cubicBezTo>
                  <a:cubicBezTo>
                    <a:pt x="596" y="55"/>
                    <a:pt x="574" y="0"/>
                    <a:pt x="5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11485;p44">
              <a:extLst>
                <a:ext uri="{FF2B5EF4-FFF2-40B4-BE49-F238E27FC236}">
                  <a16:creationId xmlns:a16="http://schemas.microsoft.com/office/drawing/2014/main" id="{53F92EA2-1C55-05CB-F716-DA53185B6993}"/>
                </a:ext>
              </a:extLst>
            </p:cNvPr>
            <p:cNvSpPr/>
            <p:nvPr/>
          </p:nvSpPr>
          <p:spPr>
            <a:xfrm>
              <a:off x="4492875" y="2313425"/>
              <a:ext cx="13650" cy="9675"/>
            </a:xfrm>
            <a:custGeom>
              <a:avLst/>
              <a:gdLst/>
              <a:ahLst/>
              <a:cxnLst/>
              <a:rect l="l" t="t" r="r" b="b"/>
              <a:pathLst>
                <a:path w="546" h="387" extrusionOk="0">
                  <a:moveTo>
                    <a:pt x="274" y="0"/>
                  </a:moveTo>
                  <a:cubicBezTo>
                    <a:pt x="139" y="0"/>
                    <a:pt x="0" y="73"/>
                    <a:pt x="10" y="242"/>
                  </a:cubicBezTo>
                  <a:cubicBezTo>
                    <a:pt x="10" y="266"/>
                    <a:pt x="22" y="302"/>
                    <a:pt x="57" y="302"/>
                  </a:cubicBezTo>
                  <a:cubicBezTo>
                    <a:pt x="93" y="325"/>
                    <a:pt x="141" y="337"/>
                    <a:pt x="188" y="337"/>
                  </a:cubicBezTo>
                  <a:lnTo>
                    <a:pt x="200" y="337"/>
                  </a:lnTo>
                  <a:cubicBezTo>
                    <a:pt x="212" y="337"/>
                    <a:pt x="212" y="361"/>
                    <a:pt x="236" y="361"/>
                  </a:cubicBezTo>
                  <a:cubicBezTo>
                    <a:pt x="268" y="379"/>
                    <a:pt x="302" y="387"/>
                    <a:pt x="335" y="387"/>
                  </a:cubicBezTo>
                  <a:cubicBezTo>
                    <a:pt x="412" y="387"/>
                    <a:pt x="481" y="341"/>
                    <a:pt x="498" y="266"/>
                  </a:cubicBezTo>
                  <a:cubicBezTo>
                    <a:pt x="546" y="182"/>
                    <a:pt x="486" y="40"/>
                    <a:pt x="379" y="16"/>
                  </a:cubicBezTo>
                  <a:cubicBezTo>
                    <a:pt x="346" y="6"/>
                    <a:pt x="31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11486;p44">
              <a:extLst>
                <a:ext uri="{FF2B5EF4-FFF2-40B4-BE49-F238E27FC236}">
                  <a16:creationId xmlns:a16="http://schemas.microsoft.com/office/drawing/2014/main" id="{C28E122D-6DAD-4A65-35AC-32068837107B}"/>
                </a:ext>
              </a:extLst>
            </p:cNvPr>
            <p:cNvSpPr/>
            <p:nvPr/>
          </p:nvSpPr>
          <p:spPr>
            <a:xfrm>
              <a:off x="4466925" y="2292775"/>
              <a:ext cx="20825" cy="7300"/>
            </a:xfrm>
            <a:custGeom>
              <a:avLst/>
              <a:gdLst/>
              <a:ahLst/>
              <a:cxnLst/>
              <a:rect l="l" t="t" r="r" b="b"/>
              <a:pathLst>
                <a:path w="833" h="292" extrusionOk="0">
                  <a:moveTo>
                    <a:pt x="704" y="1"/>
                  </a:moveTo>
                  <a:cubicBezTo>
                    <a:pt x="692" y="1"/>
                    <a:pt x="680" y="3"/>
                    <a:pt x="667" y="8"/>
                  </a:cubicBezTo>
                  <a:cubicBezTo>
                    <a:pt x="560" y="32"/>
                    <a:pt x="453" y="80"/>
                    <a:pt x="345" y="92"/>
                  </a:cubicBezTo>
                  <a:cubicBezTo>
                    <a:pt x="262" y="116"/>
                    <a:pt x="155" y="92"/>
                    <a:pt x="72" y="127"/>
                  </a:cubicBezTo>
                  <a:cubicBezTo>
                    <a:pt x="24" y="139"/>
                    <a:pt x="0" y="199"/>
                    <a:pt x="48" y="235"/>
                  </a:cubicBezTo>
                  <a:cubicBezTo>
                    <a:pt x="110" y="276"/>
                    <a:pt x="187" y="292"/>
                    <a:pt x="269" y="292"/>
                  </a:cubicBezTo>
                  <a:cubicBezTo>
                    <a:pt x="422" y="292"/>
                    <a:pt x="595" y="238"/>
                    <a:pt x="726" y="199"/>
                  </a:cubicBezTo>
                  <a:cubicBezTo>
                    <a:pt x="832" y="156"/>
                    <a:pt x="797" y="1"/>
                    <a:pt x="7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11487;p44">
              <a:extLst>
                <a:ext uri="{FF2B5EF4-FFF2-40B4-BE49-F238E27FC236}">
                  <a16:creationId xmlns:a16="http://schemas.microsoft.com/office/drawing/2014/main" id="{C9B802C1-967C-AD6E-F848-8894FBB7C625}"/>
                </a:ext>
              </a:extLst>
            </p:cNvPr>
            <p:cNvSpPr/>
            <p:nvPr/>
          </p:nvSpPr>
          <p:spPr>
            <a:xfrm>
              <a:off x="4450850" y="2238850"/>
              <a:ext cx="11025" cy="6550"/>
            </a:xfrm>
            <a:custGeom>
              <a:avLst/>
              <a:gdLst/>
              <a:ahLst/>
              <a:cxnLst/>
              <a:rect l="l" t="t" r="r" b="b"/>
              <a:pathLst>
                <a:path w="441" h="262" extrusionOk="0">
                  <a:moveTo>
                    <a:pt x="308" y="0"/>
                  </a:moveTo>
                  <a:cubicBezTo>
                    <a:pt x="256" y="0"/>
                    <a:pt x="201" y="40"/>
                    <a:pt x="184" y="95"/>
                  </a:cubicBezTo>
                  <a:lnTo>
                    <a:pt x="184" y="95"/>
                  </a:lnTo>
                  <a:cubicBezTo>
                    <a:pt x="171" y="98"/>
                    <a:pt x="153" y="109"/>
                    <a:pt x="143" y="129"/>
                  </a:cubicBezTo>
                  <a:cubicBezTo>
                    <a:pt x="95" y="141"/>
                    <a:pt x="72" y="165"/>
                    <a:pt x="24" y="189"/>
                  </a:cubicBezTo>
                  <a:cubicBezTo>
                    <a:pt x="12" y="189"/>
                    <a:pt x="0" y="225"/>
                    <a:pt x="24" y="225"/>
                  </a:cubicBezTo>
                  <a:cubicBezTo>
                    <a:pt x="40" y="233"/>
                    <a:pt x="57" y="235"/>
                    <a:pt x="75" y="235"/>
                  </a:cubicBezTo>
                  <a:cubicBezTo>
                    <a:pt x="110" y="235"/>
                    <a:pt x="147" y="225"/>
                    <a:pt x="179" y="225"/>
                  </a:cubicBezTo>
                  <a:lnTo>
                    <a:pt x="214" y="225"/>
                  </a:lnTo>
                  <a:cubicBezTo>
                    <a:pt x="221" y="225"/>
                    <a:pt x="226" y="224"/>
                    <a:pt x="229" y="224"/>
                  </a:cubicBezTo>
                  <a:lnTo>
                    <a:pt x="229" y="224"/>
                  </a:lnTo>
                  <a:cubicBezTo>
                    <a:pt x="249" y="242"/>
                    <a:pt x="273" y="254"/>
                    <a:pt x="297" y="259"/>
                  </a:cubicBezTo>
                  <a:lnTo>
                    <a:pt x="297" y="259"/>
                  </a:lnTo>
                  <a:cubicBezTo>
                    <a:pt x="295" y="257"/>
                    <a:pt x="294" y="255"/>
                    <a:pt x="292" y="253"/>
                  </a:cubicBezTo>
                  <a:lnTo>
                    <a:pt x="292" y="253"/>
                  </a:lnTo>
                  <a:cubicBezTo>
                    <a:pt x="297" y="252"/>
                    <a:pt x="303" y="251"/>
                    <a:pt x="310" y="248"/>
                  </a:cubicBezTo>
                  <a:cubicBezTo>
                    <a:pt x="369" y="225"/>
                    <a:pt x="441" y="201"/>
                    <a:pt x="429" y="129"/>
                  </a:cubicBezTo>
                  <a:cubicBezTo>
                    <a:pt x="429" y="82"/>
                    <a:pt x="393" y="46"/>
                    <a:pt x="369" y="22"/>
                  </a:cubicBezTo>
                  <a:cubicBezTo>
                    <a:pt x="351" y="7"/>
                    <a:pt x="330" y="0"/>
                    <a:pt x="308" y="0"/>
                  </a:cubicBezTo>
                  <a:close/>
                  <a:moveTo>
                    <a:pt x="297" y="259"/>
                  </a:moveTo>
                  <a:cubicBezTo>
                    <a:pt x="297" y="259"/>
                    <a:pt x="297" y="260"/>
                    <a:pt x="298" y="260"/>
                  </a:cubicBezTo>
                  <a:cubicBezTo>
                    <a:pt x="300" y="260"/>
                    <a:pt x="302" y="260"/>
                    <a:pt x="304" y="260"/>
                  </a:cubicBezTo>
                  <a:lnTo>
                    <a:pt x="304" y="260"/>
                  </a:lnTo>
                  <a:cubicBezTo>
                    <a:pt x="301" y="260"/>
                    <a:pt x="299" y="259"/>
                    <a:pt x="297" y="259"/>
                  </a:cubicBezTo>
                  <a:close/>
                  <a:moveTo>
                    <a:pt x="381" y="248"/>
                  </a:moveTo>
                  <a:cubicBezTo>
                    <a:pt x="348" y="248"/>
                    <a:pt x="326" y="258"/>
                    <a:pt x="304" y="260"/>
                  </a:cubicBezTo>
                  <a:lnTo>
                    <a:pt x="304" y="260"/>
                  </a:lnTo>
                  <a:cubicBezTo>
                    <a:pt x="310" y="261"/>
                    <a:pt x="317" y="262"/>
                    <a:pt x="324" y="262"/>
                  </a:cubicBezTo>
                  <a:cubicBezTo>
                    <a:pt x="344" y="262"/>
                    <a:pt x="364" y="257"/>
                    <a:pt x="381" y="2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11488;p44">
              <a:extLst>
                <a:ext uri="{FF2B5EF4-FFF2-40B4-BE49-F238E27FC236}">
                  <a16:creationId xmlns:a16="http://schemas.microsoft.com/office/drawing/2014/main" id="{47E813A8-7210-6750-3645-9161A3F3E4BB}"/>
                </a:ext>
              </a:extLst>
            </p:cNvPr>
            <p:cNvSpPr/>
            <p:nvPr/>
          </p:nvSpPr>
          <p:spPr>
            <a:xfrm>
              <a:off x="4448750" y="2236325"/>
              <a:ext cx="9425" cy="6675"/>
            </a:xfrm>
            <a:custGeom>
              <a:avLst/>
              <a:gdLst/>
              <a:ahLst/>
              <a:cxnLst/>
              <a:rect l="l" t="t" r="r" b="b"/>
              <a:pathLst>
                <a:path w="377" h="267" extrusionOk="0">
                  <a:moveTo>
                    <a:pt x="226" y="1"/>
                  </a:moveTo>
                  <a:cubicBezTo>
                    <a:pt x="211" y="1"/>
                    <a:pt x="195" y="6"/>
                    <a:pt x="179" y="16"/>
                  </a:cubicBezTo>
                  <a:cubicBezTo>
                    <a:pt x="120" y="64"/>
                    <a:pt x="25" y="123"/>
                    <a:pt x="1" y="195"/>
                  </a:cubicBezTo>
                  <a:cubicBezTo>
                    <a:pt x="1" y="230"/>
                    <a:pt x="25" y="266"/>
                    <a:pt x="60" y="266"/>
                  </a:cubicBezTo>
                  <a:cubicBezTo>
                    <a:pt x="144" y="266"/>
                    <a:pt x="203" y="230"/>
                    <a:pt x="275" y="195"/>
                  </a:cubicBezTo>
                  <a:cubicBezTo>
                    <a:pt x="376" y="154"/>
                    <a:pt x="313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11489;p44">
              <a:extLst>
                <a:ext uri="{FF2B5EF4-FFF2-40B4-BE49-F238E27FC236}">
                  <a16:creationId xmlns:a16="http://schemas.microsoft.com/office/drawing/2014/main" id="{C4CE0879-1851-7D7E-EF18-3654FC2ED1A1}"/>
                </a:ext>
              </a:extLst>
            </p:cNvPr>
            <p:cNvSpPr/>
            <p:nvPr/>
          </p:nvSpPr>
          <p:spPr>
            <a:xfrm>
              <a:off x="4426125" y="2173650"/>
              <a:ext cx="17600" cy="7425"/>
            </a:xfrm>
            <a:custGeom>
              <a:avLst/>
              <a:gdLst/>
              <a:ahLst/>
              <a:cxnLst/>
              <a:rect l="l" t="t" r="r" b="b"/>
              <a:pathLst>
                <a:path w="704" h="297" extrusionOk="0">
                  <a:moveTo>
                    <a:pt x="532" y="1"/>
                  </a:moveTo>
                  <a:cubicBezTo>
                    <a:pt x="345" y="1"/>
                    <a:pt x="143" y="66"/>
                    <a:pt x="37" y="201"/>
                  </a:cubicBezTo>
                  <a:cubicBezTo>
                    <a:pt x="1" y="237"/>
                    <a:pt x="13" y="297"/>
                    <a:pt x="72" y="297"/>
                  </a:cubicBezTo>
                  <a:cubicBezTo>
                    <a:pt x="120" y="297"/>
                    <a:pt x="168" y="297"/>
                    <a:pt x="227" y="273"/>
                  </a:cubicBezTo>
                  <a:cubicBezTo>
                    <a:pt x="287" y="261"/>
                    <a:pt x="346" y="237"/>
                    <a:pt x="382" y="213"/>
                  </a:cubicBezTo>
                  <a:cubicBezTo>
                    <a:pt x="477" y="189"/>
                    <a:pt x="561" y="142"/>
                    <a:pt x="668" y="118"/>
                  </a:cubicBezTo>
                  <a:cubicBezTo>
                    <a:pt x="703" y="118"/>
                    <a:pt x="703" y="23"/>
                    <a:pt x="656" y="11"/>
                  </a:cubicBezTo>
                  <a:cubicBezTo>
                    <a:pt x="616" y="4"/>
                    <a:pt x="574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11490;p44">
              <a:extLst>
                <a:ext uri="{FF2B5EF4-FFF2-40B4-BE49-F238E27FC236}">
                  <a16:creationId xmlns:a16="http://schemas.microsoft.com/office/drawing/2014/main" id="{9EF775E8-8A3E-D717-913E-074A2B65251E}"/>
                </a:ext>
              </a:extLst>
            </p:cNvPr>
            <p:cNvSpPr/>
            <p:nvPr/>
          </p:nvSpPr>
          <p:spPr>
            <a:xfrm>
              <a:off x="4432375" y="2136400"/>
              <a:ext cx="21775" cy="5050"/>
            </a:xfrm>
            <a:custGeom>
              <a:avLst/>
              <a:gdLst/>
              <a:ahLst/>
              <a:cxnLst/>
              <a:rect l="l" t="t" r="r" b="b"/>
              <a:pathLst>
                <a:path w="871" h="202" extrusionOk="0">
                  <a:moveTo>
                    <a:pt x="751" y="1"/>
                  </a:moveTo>
                  <a:cubicBezTo>
                    <a:pt x="608" y="1"/>
                    <a:pt x="477" y="1"/>
                    <a:pt x="346" y="13"/>
                  </a:cubicBezTo>
                  <a:cubicBezTo>
                    <a:pt x="239" y="24"/>
                    <a:pt x="132" y="13"/>
                    <a:pt x="49" y="84"/>
                  </a:cubicBezTo>
                  <a:cubicBezTo>
                    <a:pt x="1" y="120"/>
                    <a:pt x="37" y="179"/>
                    <a:pt x="84" y="191"/>
                  </a:cubicBezTo>
                  <a:cubicBezTo>
                    <a:pt x="112" y="199"/>
                    <a:pt x="144" y="202"/>
                    <a:pt x="178" y="202"/>
                  </a:cubicBezTo>
                  <a:cubicBezTo>
                    <a:pt x="246" y="202"/>
                    <a:pt x="322" y="191"/>
                    <a:pt x="394" y="191"/>
                  </a:cubicBezTo>
                  <a:lnTo>
                    <a:pt x="727" y="191"/>
                  </a:lnTo>
                  <a:cubicBezTo>
                    <a:pt x="858" y="179"/>
                    <a:pt x="87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11491;p44">
              <a:extLst>
                <a:ext uri="{FF2B5EF4-FFF2-40B4-BE49-F238E27FC236}">
                  <a16:creationId xmlns:a16="http://schemas.microsoft.com/office/drawing/2014/main" id="{BBA5F04C-1F5D-E1BB-91AF-98411DB864BB}"/>
                </a:ext>
              </a:extLst>
            </p:cNvPr>
            <p:cNvSpPr/>
            <p:nvPr/>
          </p:nvSpPr>
          <p:spPr>
            <a:xfrm>
              <a:off x="4438950" y="2120000"/>
              <a:ext cx="18200" cy="10500"/>
            </a:xfrm>
            <a:custGeom>
              <a:avLst/>
              <a:gdLst/>
              <a:ahLst/>
              <a:cxnLst/>
              <a:rect l="l" t="t" r="r" b="b"/>
              <a:pathLst>
                <a:path w="728" h="420" extrusionOk="0">
                  <a:moveTo>
                    <a:pt x="577" y="0"/>
                  </a:moveTo>
                  <a:cubicBezTo>
                    <a:pt x="555" y="0"/>
                    <a:pt x="532" y="8"/>
                    <a:pt x="512" y="26"/>
                  </a:cubicBezTo>
                  <a:cubicBezTo>
                    <a:pt x="381" y="180"/>
                    <a:pt x="190" y="216"/>
                    <a:pt x="24" y="335"/>
                  </a:cubicBezTo>
                  <a:cubicBezTo>
                    <a:pt x="2" y="357"/>
                    <a:pt x="0" y="420"/>
                    <a:pt x="28" y="420"/>
                  </a:cubicBezTo>
                  <a:cubicBezTo>
                    <a:pt x="30" y="420"/>
                    <a:pt x="33" y="419"/>
                    <a:pt x="36" y="419"/>
                  </a:cubicBezTo>
                  <a:cubicBezTo>
                    <a:pt x="262" y="395"/>
                    <a:pt x="488" y="299"/>
                    <a:pt x="643" y="157"/>
                  </a:cubicBezTo>
                  <a:cubicBezTo>
                    <a:pt x="727" y="100"/>
                    <a:pt x="657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11492;p44">
              <a:extLst>
                <a:ext uri="{FF2B5EF4-FFF2-40B4-BE49-F238E27FC236}">
                  <a16:creationId xmlns:a16="http://schemas.microsoft.com/office/drawing/2014/main" id="{0F5B9B8E-685B-1EF8-2281-4F85FF1B42BE}"/>
                </a:ext>
              </a:extLst>
            </p:cNvPr>
            <p:cNvSpPr/>
            <p:nvPr/>
          </p:nvSpPr>
          <p:spPr>
            <a:xfrm>
              <a:off x="4460375" y="2102175"/>
              <a:ext cx="4475" cy="4325"/>
            </a:xfrm>
            <a:custGeom>
              <a:avLst/>
              <a:gdLst/>
              <a:ahLst/>
              <a:cxnLst/>
              <a:rect l="l" t="t" r="r" b="b"/>
              <a:pathLst>
                <a:path w="179" h="173" extrusionOk="0">
                  <a:moveTo>
                    <a:pt x="82" y="0"/>
                  </a:moveTo>
                  <a:cubicBezTo>
                    <a:pt x="42" y="0"/>
                    <a:pt x="0" y="38"/>
                    <a:pt x="0" y="84"/>
                  </a:cubicBezTo>
                  <a:cubicBezTo>
                    <a:pt x="0" y="128"/>
                    <a:pt x="40" y="173"/>
                    <a:pt x="80" y="173"/>
                  </a:cubicBezTo>
                  <a:cubicBezTo>
                    <a:pt x="93" y="173"/>
                    <a:pt x="107" y="167"/>
                    <a:pt x="119" y="155"/>
                  </a:cubicBezTo>
                  <a:lnTo>
                    <a:pt x="167" y="120"/>
                  </a:lnTo>
                  <a:cubicBezTo>
                    <a:pt x="179" y="96"/>
                    <a:pt x="179" y="72"/>
                    <a:pt x="167" y="60"/>
                  </a:cubicBezTo>
                  <a:lnTo>
                    <a:pt x="119" y="12"/>
                  </a:lnTo>
                  <a:cubicBezTo>
                    <a:pt x="108" y="4"/>
                    <a:pt x="95" y="0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11493;p44">
              <a:extLst>
                <a:ext uri="{FF2B5EF4-FFF2-40B4-BE49-F238E27FC236}">
                  <a16:creationId xmlns:a16="http://schemas.microsoft.com/office/drawing/2014/main" id="{871E1D0C-840A-5095-EAC8-63425CD73DE9}"/>
                </a:ext>
              </a:extLst>
            </p:cNvPr>
            <p:cNvSpPr/>
            <p:nvPr/>
          </p:nvSpPr>
          <p:spPr>
            <a:xfrm>
              <a:off x="4496375" y="2094625"/>
              <a:ext cx="28750" cy="6125"/>
            </a:xfrm>
            <a:custGeom>
              <a:avLst/>
              <a:gdLst/>
              <a:ahLst/>
              <a:cxnLst/>
              <a:rect l="l" t="t" r="r" b="b"/>
              <a:pathLst>
                <a:path w="1150" h="245" extrusionOk="0">
                  <a:moveTo>
                    <a:pt x="1088" y="1"/>
                  </a:moveTo>
                  <a:cubicBezTo>
                    <a:pt x="1083" y="1"/>
                    <a:pt x="1078" y="2"/>
                    <a:pt x="1072" y="5"/>
                  </a:cubicBezTo>
                  <a:cubicBezTo>
                    <a:pt x="918" y="29"/>
                    <a:pt x="739" y="76"/>
                    <a:pt x="560" y="100"/>
                  </a:cubicBezTo>
                  <a:cubicBezTo>
                    <a:pt x="491" y="114"/>
                    <a:pt x="424" y="117"/>
                    <a:pt x="357" y="117"/>
                  </a:cubicBezTo>
                  <a:cubicBezTo>
                    <a:pt x="303" y="117"/>
                    <a:pt x="250" y="115"/>
                    <a:pt x="197" y="115"/>
                  </a:cubicBezTo>
                  <a:cubicBezTo>
                    <a:pt x="147" y="115"/>
                    <a:pt x="98" y="117"/>
                    <a:pt x="48" y="124"/>
                  </a:cubicBezTo>
                  <a:cubicBezTo>
                    <a:pt x="1" y="124"/>
                    <a:pt x="1" y="183"/>
                    <a:pt x="37" y="195"/>
                  </a:cubicBezTo>
                  <a:cubicBezTo>
                    <a:pt x="122" y="230"/>
                    <a:pt x="215" y="244"/>
                    <a:pt x="311" y="244"/>
                  </a:cubicBezTo>
                  <a:cubicBezTo>
                    <a:pt x="574" y="244"/>
                    <a:pt x="861" y="141"/>
                    <a:pt x="1096" y="88"/>
                  </a:cubicBezTo>
                  <a:cubicBezTo>
                    <a:pt x="1149" y="78"/>
                    <a:pt x="1127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11494;p44">
              <a:extLst>
                <a:ext uri="{FF2B5EF4-FFF2-40B4-BE49-F238E27FC236}">
                  <a16:creationId xmlns:a16="http://schemas.microsoft.com/office/drawing/2014/main" id="{313836C0-8F1E-9B48-CDBE-4033E5ED4311}"/>
                </a:ext>
              </a:extLst>
            </p:cNvPr>
            <p:cNvSpPr/>
            <p:nvPr/>
          </p:nvSpPr>
          <p:spPr>
            <a:xfrm>
              <a:off x="4498775" y="2103650"/>
              <a:ext cx="24125" cy="3475"/>
            </a:xfrm>
            <a:custGeom>
              <a:avLst/>
              <a:gdLst/>
              <a:ahLst/>
              <a:cxnLst/>
              <a:rect l="l" t="t" r="r" b="b"/>
              <a:pathLst>
                <a:path w="965" h="139" extrusionOk="0">
                  <a:moveTo>
                    <a:pt x="223" y="0"/>
                  </a:moveTo>
                  <a:cubicBezTo>
                    <a:pt x="164" y="0"/>
                    <a:pt x="105" y="6"/>
                    <a:pt x="48" y="25"/>
                  </a:cubicBezTo>
                  <a:cubicBezTo>
                    <a:pt x="0" y="37"/>
                    <a:pt x="0" y="96"/>
                    <a:pt x="48" y="120"/>
                  </a:cubicBezTo>
                  <a:cubicBezTo>
                    <a:pt x="104" y="134"/>
                    <a:pt x="165" y="139"/>
                    <a:pt x="229" y="139"/>
                  </a:cubicBezTo>
                  <a:cubicBezTo>
                    <a:pt x="327" y="139"/>
                    <a:pt x="430" y="127"/>
                    <a:pt x="524" y="120"/>
                  </a:cubicBezTo>
                  <a:cubicBezTo>
                    <a:pt x="667" y="96"/>
                    <a:pt x="822" y="72"/>
                    <a:pt x="953" y="37"/>
                  </a:cubicBezTo>
                  <a:cubicBezTo>
                    <a:pt x="964" y="37"/>
                    <a:pt x="964" y="25"/>
                    <a:pt x="953" y="25"/>
                  </a:cubicBezTo>
                  <a:cubicBezTo>
                    <a:pt x="798" y="25"/>
                    <a:pt x="643" y="13"/>
                    <a:pt x="488" y="13"/>
                  </a:cubicBezTo>
                  <a:cubicBezTo>
                    <a:pt x="403" y="13"/>
                    <a:pt x="312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11495;p44">
              <a:extLst>
                <a:ext uri="{FF2B5EF4-FFF2-40B4-BE49-F238E27FC236}">
                  <a16:creationId xmlns:a16="http://schemas.microsoft.com/office/drawing/2014/main" id="{7ED23881-2603-1783-51E4-06AAE11A8914}"/>
                </a:ext>
              </a:extLst>
            </p:cNvPr>
            <p:cNvSpPr/>
            <p:nvPr/>
          </p:nvSpPr>
          <p:spPr>
            <a:xfrm>
              <a:off x="4510675" y="2110550"/>
              <a:ext cx="12225" cy="2175"/>
            </a:xfrm>
            <a:custGeom>
              <a:avLst/>
              <a:gdLst/>
              <a:ahLst/>
              <a:cxnLst/>
              <a:rect l="l" t="t" r="r" b="b"/>
              <a:pathLst>
                <a:path w="489" h="87" extrusionOk="0">
                  <a:moveTo>
                    <a:pt x="90" y="0"/>
                  </a:moveTo>
                  <a:cubicBezTo>
                    <a:pt x="66" y="0"/>
                    <a:pt x="44" y="3"/>
                    <a:pt x="24" y="11"/>
                  </a:cubicBezTo>
                  <a:cubicBezTo>
                    <a:pt x="0" y="35"/>
                    <a:pt x="0" y="58"/>
                    <a:pt x="24" y="70"/>
                  </a:cubicBezTo>
                  <a:cubicBezTo>
                    <a:pt x="44" y="82"/>
                    <a:pt x="66" y="86"/>
                    <a:pt x="90" y="86"/>
                  </a:cubicBezTo>
                  <a:cubicBezTo>
                    <a:pt x="138" y="86"/>
                    <a:pt x="191" y="70"/>
                    <a:pt x="238" y="70"/>
                  </a:cubicBezTo>
                  <a:cubicBezTo>
                    <a:pt x="310" y="70"/>
                    <a:pt x="381" y="58"/>
                    <a:pt x="477" y="58"/>
                  </a:cubicBezTo>
                  <a:cubicBezTo>
                    <a:pt x="488" y="58"/>
                    <a:pt x="488" y="35"/>
                    <a:pt x="477" y="35"/>
                  </a:cubicBezTo>
                  <a:cubicBezTo>
                    <a:pt x="405" y="35"/>
                    <a:pt x="322" y="11"/>
                    <a:pt x="238" y="11"/>
                  </a:cubicBezTo>
                  <a:cubicBezTo>
                    <a:pt x="191" y="11"/>
                    <a:pt x="138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11496;p44">
              <a:extLst>
                <a:ext uri="{FF2B5EF4-FFF2-40B4-BE49-F238E27FC236}">
                  <a16:creationId xmlns:a16="http://schemas.microsoft.com/office/drawing/2014/main" id="{D5E61D23-7733-BB7F-9752-FE31C59C8E19}"/>
                </a:ext>
              </a:extLst>
            </p:cNvPr>
            <p:cNvSpPr/>
            <p:nvPr/>
          </p:nvSpPr>
          <p:spPr>
            <a:xfrm>
              <a:off x="4516325" y="2118375"/>
              <a:ext cx="7225" cy="1975"/>
            </a:xfrm>
            <a:custGeom>
              <a:avLst/>
              <a:gdLst/>
              <a:ahLst/>
              <a:cxnLst/>
              <a:rect l="l" t="t" r="r" b="b"/>
              <a:pathLst>
                <a:path w="289" h="79" extrusionOk="0">
                  <a:moveTo>
                    <a:pt x="253" y="1"/>
                  </a:moveTo>
                  <a:cubicBezTo>
                    <a:pt x="248" y="1"/>
                    <a:pt x="243" y="3"/>
                    <a:pt x="239" y="7"/>
                  </a:cubicBezTo>
                  <a:cubicBezTo>
                    <a:pt x="179" y="31"/>
                    <a:pt x="96" y="31"/>
                    <a:pt x="24" y="31"/>
                  </a:cubicBezTo>
                  <a:cubicBezTo>
                    <a:pt x="1" y="31"/>
                    <a:pt x="1" y="79"/>
                    <a:pt x="24" y="79"/>
                  </a:cubicBezTo>
                  <a:cubicBezTo>
                    <a:pt x="96" y="79"/>
                    <a:pt x="179" y="79"/>
                    <a:pt x="251" y="43"/>
                  </a:cubicBezTo>
                  <a:cubicBezTo>
                    <a:pt x="289" y="33"/>
                    <a:pt x="273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11497;p44">
              <a:extLst>
                <a:ext uri="{FF2B5EF4-FFF2-40B4-BE49-F238E27FC236}">
                  <a16:creationId xmlns:a16="http://schemas.microsoft.com/office/drawing/2014/main" id="{C777C790-064D-C942-30F0-0DB125C1311A}"/>
                </a:ext>
              </a:extLst>
            </p:cNvPr>
            <p:cNvSpPr/>
            <p:nvPr/>
          </p:nvSpPr>
          <p:spPr>
            <a:xfrm>
              <a:off x="4529125" y="2138200"/>
              <a:ext cx="10450" cy="2700"/>
            </a:xfrm>
            <a:custGeom>
              <a:avLst/>
              <a:gdLst/>
              <a:ahLst/>
              <a:cxnLst/>
              <a:rect l="l" t="t" r="r" b="b"/>
              <a:pathLst>
                <a:path w="418" h="108" extrusionOk="0">
                  <a:moveTo>
                    <a:pt x="191" y="0"/>
                  </a:moveTo>
                  <a:cubicBezTo>
                    <a:pt x="131" y="0"/>
                    <a:pt x="96" y="0"/>
                    <a:pt x="36" y="12"/>
                  </a:cubicBezTo>
                  <a:cubicBezTo>
                    <a:pt x="1" y="24"/>
                    <a:pt x="1" y="72"/>
                    <a:pt x="36" y="83"/>
                  </a:cubicBezTo>
                  <a:cubicBezTo>
                    <a:pt x="96" y="107"/>
                    <a:pt x="143" y="107"/>
                    <a:pt x="191" y="107"/>
                  </a:cubicBezTo>
                  <a:cubicBezTo>
                    <a:pt x="262" y="107"/>
                    <a:pt x="310" y="83"/>
                    <a:pt x="382" y="83"/>
                  </a:cubicBezTo>
                  <a:cubicBezTo>
                    <a:pt x="417" y="72"/>
                    <a:pt x="417" y="24"/>
                    <a:pt x="382" y="12"/>
                  </a:cubicBezTo>
                  <a:cubicBezTo>
                    <a:pt x="310" y="12"/>
                    <a:pt x="262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11498;p44">
              <a:extLst>
                <a:ext uri="{FF2B5EF4-FFF2-40B4-BE49-F238E27FC236}">
                  <a16:creationId xmlns:a16="http://schemas.microsoft.com/office/drawing/2014/main" id="{62B7877C-4669-38B4-09CD-765CD86C40E0}"/>
                </a:ext>
              </a:extLst>
            </p:cNvPr>
            <p:cNvSpPr/>
            <p:nvPr/>
          </p:nvSpPr>
          <p:spPr>
            <a:xfrm>
              <a:off x="4534775" y="2146825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48" y="0"/>
                  </a:moveTo>
                  <a:cubicBezTo>
                    <a:pt x="1" y="0"/>
                    <a:pt x="1" y="72"/>
                    <a:pt x="48" y="72"/>
                  </a:cubicBezTo>
                  <a:cubicBezTo>
                    <a:pt x="84" y="72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11499;p44">
              <a:extLst>
                <a:ext uri="{FF2B5EF4-FFF2-40B4-BE49-F238E27FC236}">
                  <a16:creationId xmlns:a16="http://schemas.microsoft.com/office/drawing/2014/main" id="{A872E9C7-CB22-681A-DBBE-0BF9C2E2B444}"/>
                </a:ext>
              </a:extLst>
            </p:cNvPr>
            <p:cNvSpPr/>
            <p:nvPr/>
          </p:nvSpPr>
          <p:spPr>
            <a:xfrm>
              <a:off x="4539250" y="2159250"/>
              <a:ext cx="4350" cy="3375"/>
            </a:xfrm>
            <a:custGeom>
              <a:avLst/>
              <a:gdLst/>
              <a:ahLst/>
              <a:cxnLst/>
              <a:rect l="l" t="t" r="r" b="b"/>
              <a:pathLst>
                <a:path w="174" h="135" extrusionOk="0">
                  <a:moveTo>
                    <a:pt x="116" y="0"/>
                  </a:moveTo>
                  <a:cubicBezTo>
                    <a:pt x="94" y="0"/>
                    <a:pt x="72" y="12"/>
                    <a:pt x="72" y="39"/>
                  </a:cubicBezTo>
                  <a:lnTo>
                    <a:pt x="36" y="75"/>
                  </a:lnTo>
                  <a:cubicBezTo>
                    <a:pt x="0" y="99"/>
                    <a:pt x="0" y="134"/>
                    <a:pt x="48" y="134"/>
                  </a:cubicBezTo>
                  <a:cubicBezTo>
                    <a:pt x="107" y="134"/>
                    <a:pt x="155" y="111"/>
                    <a:pt x="167" y="51"/>
                  </a:cubicBezTo>
                  <a:cubicBezTo>
                    <a:pt x="174" y="18"/>
                    <a:pt x="144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11500;p44">
              <a:extLst>
                <a:ext uri="{FF2B5EF4-FFF2-40B4-BE49-F238E27FC236}">
                  <a16:creationId xmlns:a16="http://schemas.microsoft.com/office/drawing/2014/main" id="{A5400077-F742-1891-76A6-2B236F297C59}"/>
                </a:ext>
              </a:extLst>
            </p:cNvPr>
            <p:cNvSpPr/>
            <p:nvPr/>
          </p:nvSpPr>
          <p:spPr>
            <a:xfrm>
              <a:off x="4577350" y="2177250"/>
              <a:ext cx="9475" cy="5650"/>
            </a:xfrm>
            <a:custGeom>
              <a:avLst/>
              <a:gdLst/>
              <a:ahLst/>
              <a:cxnLst/>
              <a:rect l="l" t="t" r="r" b="b"/>
              <a:pathLst>
                <a:path w="379" h="226" extrusionOk="0">
                  <a:moveTo>
                    <a:pt x="123" y="0"/>
                  </a:moveTo>
                  <a:cubicBezTo>
                    <a:pt x="103" y="0"/>
                    <a:pt x="82" y="3"/>
                    <a:pt x="60" y="10"/>
                  </a:cubicBezTo>
                  <a:cubicBezTo>
                    <a:pt x="12" y="34"/>
                    <a:pt x="0" y="93"/>
                    <a:pt x="36" y="105"/>
                  </a:cubicBezTo>
                  <a:cubicBezTo>
                    <a:pt x="72" y="117"/>
                    <a:pt x="84" y="153"/>
                    <a:pt x="119" y="165"/>
                  </a:cubicBezTo>
                  <a:lnTo>
                    <a:pt x="203" y="212"/>
                  </a:lnTo>
                  <a:cubicBezTo>
                    <a:pt x="218" y="221"/>
                    <a:pt x="233" y="226"/>
                    <a:pt x="247" y="226"/>
                  </a:cubicBezTo>
                  <a:cubicBezTo>
                    <a:pt x="323" y="226"/>
                    <a:pt x="378" y="108"/>
                    <a:pt x="298" y="57"/>
                  </a:cubicBezTo>
                  <a:cubicBezTo>
                    <a:pt x="228" y="22"/>
                    <a:pt x="178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11501;p44">
              <a:extLst>
                <a:ext uri="{FF2B5EF4-FFF2-40B4-BE49-F238E27FC236}">
                  <a16:creationId xmlns:a16="http://schemas.microsoft.com/office/drawing/2014/main" id="{99BCD574-A1DB-D582-E1C2-084DC05E6CAA}"/>
                </a:ext>
              </a:extLst>
            </p:cNvPr>
            <p:cNvSpPr/>
            <p:nvPr/>
          </p:nvSpPr>
          <p:spPr>
            <a:xfrm>
              <a:off x="4577950" y="2153000"/>
              <a:ext cx="7800" cy="5250"/>
            </a:xfrm>
            <a:custGeom>
              <a:avLst/>
              <a:gdLst/>
              <a:ahLst/>
              <a:cxnLst/>
              <a:rect l="l" t="t" r="r" b="b"/>
              <a:pathLst>
                <a:path w="312" h="210" extrusionOk="0">
                  <a:moveTo>
                    <a:pt x="184" y="0"/>
                  </a:moveTo>
                  <a:cubicBezTo>
                    <a:pt x="175" y="0"/>
                    <a:pt x="165" y="1"/>
                    <a:pt x="155" y="3"/>
                  </a:cubicBezTo>
                  <a:cubicBezTo>
                    <a:pt x="95" y="15"/>
                    <a:pt x="48" y="27"/>
                    <a:pt x="12" y="75"/>
                  </a:cubicBezTo>
                  <a:cubicBezTo>
                    <a:pt x="0" y="87"/>
                    <a:pt x="0" y="122"/>
                    <a:pt x="12" y="134"/>
                  </a:cubicBezTo>
                  <a:cubicBezTo>
                    <a:pt x="48" y="182"/>
                    <a:pt x="95" y="194"/>
                    <a:pt x="155" y="206"/>
                  </a:cubicBezTo>
                  <a:cubicBezTo>
                    <a:pt x="165" y="208"/>
                    <a:pt x="175" y="209"/>
                    <a:pt x="184" y="209"/>
                  </a:cubicBezTo>
                  <a:cubicBezTo>
                    <a:pt x="312" y="209"/>
                    <a:pt x="312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11502;p44">
              <a:extLst>
                <a:ext uri="{FF2B5EF4-FFF2-40B4-BE49-F238E27FC236}">
                  <a16:creationId xmlns:a16="http://schemas.microsoft.com/office/drawing/2014/main" id="{A07D36B0-3741-F9B6-B120-8FFEEB242260}"/>
                </a:ext>
              </a:extLst>
            </p:cNvPr>
            <p:cNvSpPr/>
            <p:nvPr/>
          </p:nvSpPr>
          <p:spPr>
            <a:xfrm>
              <a:off x="4578525" y="2114225"/>
              <a:ext cx="9675" cy="4650"/>
            </a:xfrm>
            <a:custGeom>
              <a:avLst/>
              <a:gdLst/>
              <a:ahLst/>
              <a:cxnLst/>
              <a:rect l="l" t="t" r="r" b="b"/>
              <a:pathLst>
                <a:path w="387" h="186" extrusionOk="0">
                  <a:moveTo>
                    <a:pt x="257" y="1"/>
                  </a:moveTo>
                  <a:cubicBezTo>
                    <a:pt x="248" y="1"/>
                    <a:pt x="238" y="3"/>
                    <a:pt x="227" y="7"/>
                  </a:cubicBezTo>
                  <a:cubicBezTo>
                    <a:pt x="203" y="19"/>
                    <a:pt x="156" y="19"/>
                    <a:pt x="120" y="30"/>
                  </a:cubicBezTo>
                  <a:lnTo>
                    <a:pt x="37" y="78"/>
                  </a:lnTo>
                  <a:cubicBezTo>
                    <a:pt x="1" y="90"/>
                    <a:pt x="1" y="138"/>
                    <a:pt x="37" y="149"/>
                  </a:cubicBezTo>
                  <a:cubicBezTo>
                    <a:pt x="90" y="173"/>
                    <a:pt x="135" y="185"/>
                    <a:pt x="180" y="185"/>
                  </a:cubicBezTo>
                  <a:cubicBezTo>
                    <a:pt x="224" y="185"/>
                    <a:pt x="269" y="173"/>
                    <a:pt x="322" y="149"/>
                  </a:cubicBezTo>
                  <a:cubicBezTo>
                    <a:pt x="386" y="118"/>
                    <a:pt x="336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11503;p44">
              <a:extLst>
                <a:ext uri="{FF2B5EF4-FFF2-40B4-BE49-F238E27FC236}">
                  <a16:creationId xmlns:a16="http://schemas.microsoft.com/office/drawing/2014/main" id="{FE8CC9F5-6FD8-2B5E-B4D3-DFEB63AF307D}"/>
                </a:ext>
              </a:extLst>
            </p:cNvPr>
            <p:cNvSpPr/>
            <p:nvPr/>
          </p:nvSpPr>
          <p:spPr>
            <a:xfrm>
              <a:off x="4577950" y="2084475"/>
              <a:ext cx="3125" cy="2375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80" y="1"/>
                  </a:moveTo>
                  <a:cubicBezTo>
                    <a:pt x="74" y="1"/>
                    <a:pt x="67" y="2"/>
                    <a:pt x="60" y="6"/>
                  </a:cubicBezTo>
                  <a:cubicBezTo>
                    <a:pt x="48" y="6"/>
                    <a:pt x="48" y="18"/>
                    <a:pt x="24" y="18"/>
                  </a:cubicBezTo>
                  <a:cubicBezTo>
                    <a:pt x="0" y="30"/>
                    <a:pt x="0" y="77"/>
                    <a:pt x="24" y="77"/>
                  </a:cubicBezTo>
                  <a:cubicBezTo>
                    <a:pt x="48" y="77"/>
                    <a:pt x="48" y="89"/>
                    <a:pt x="60" y="89"/>
                  </a:cubicBezTo>
                  <a:cubicBezTo>
                    <a:pt x="67" y="93"/>
                    <a:pt x="74" y="95"/>
                    <a:pt x="80" y="95"/>
                  </a:cubicBezTo>
                  <a:cubicBezTo>
                    <a:pt x="124" y="95"/>
                    <a:pt x="124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11504;p44">
              <a:extLst>
                <a:ext uri="{FF2B5EF4-FFF2-40B4-BE49-F238E27FC236}">
                  <a16:creationId xmlns:a16="http://schemas.microsoft.com/office/drawing/2014/main" id="{DF340DAA-451C-6BD2-6DFC-839EA6D492E0}"/>
                </a:ext>
              </a:extLst>
            </p:cNvPr>
            <p:cNvSpPr/>
            <p:nvPr/>
          </p:nvSpPr>
          <p:spPr>
            <a:xfrm>
              <a:off x="4521375" y="2057825"/>
              <a:ext cx="24150" cy="4450"/>
            </a:xfrm>
            <a:custGeom>
              <a:avLst/>
              <a:gdLst/>
              <a:ahLst/>
              <a:cxnLst/>
              <a:rect l="l" t="t" r="r" b="b"/>
              <a:pathLst>
                <a:path w="966" h="178" extrusionOk="0">
                  <a:moveTo>
                    <a:pt x="870" y="0"/>
                  </a:moveTo>
                  <a:cubicBezTo>
                    <a:pt x="584" y="12"/>
                    <a:pt x="299" y="24"/>
                    <a:pt x="37" y="84"/>
                  </a:cubicBezTo>
                  <a:cubicBezTo>
                    <a:pt x="1" y="84"/>
                    <a:pt x="1" y="143"/>
                    <a:pt x="37" y="143"/>
                  </a:cubicBezTo>
                  <a:cubicBezTo>
                    <a:pt x="156" y="170"/>
                    <a:pt x="280" y="178"/>
                    <a:pt x="406" y="178"/>
                  </a:cubicBezTo>
                  <a:cubicBezTo>
                    <a:pt x="558" y="178"/>
                    <a:pt x="714" y="167"/>
                    <a:pt x="870" y="167"/>
                  </a:cubicBezTo>
                  <a:cubicBezTo>
                    <a:pt x="965" y="167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11505;p44">
              <a:extLst>
                <a:ext uri="{FF2B5EF4-FFF2-40B4-BE49-F238E27FC236}">
                  <a16:creationId xmlns:a16="http://schemas.microsoft.com/office/drawing/2014/main" id="{827D5137-B215-B646-1B3F-9EBAA644868D}"/>
                </a:ext>
              </a:extLst>
            </p:cNvPr>
            <p:cNvSpPr/>
            <p:nvPr/>
          </p:nvSpPr>
          <p:spPr>
            <a:xfrm>
              <a:off x="4510425" y="2055400"/>
              <a:ext cx="5275" cy="4025"/>
            </a:xfrm>
            <a:custGeom>
              <a:avLst/>
              <a:gdLst/>
              <a:ahLst/>
              <a:cxnLst/>
              <a:rect l="l" t="t" r="r" b="b"/>
              <a:pathLst>
                <a:path w="211" h="161" extrusionOk="0">
                  <a:moveTo>
                    <a:pt x="153" y="0"/>
                  </a:moveTo>
                  <a:cubicBezTo>
                    <a:pt x="149" y="0"/>
                    <a:pt x="145" y="1"/>
                    <a:pt x="141" y="2"/>
                  </a:cubicBezTo>
                  <a:cubicBezTo>
                    <a:pt x="94" y="50"/>
                    <a:pt x="58" y="74"/>
                    <a:pt x="10" y="121"/>
                  </a:cubicBezTo>
                  <a:cubicBezTo>
                    <a:pt x="1" y="141"/>
                    <a:pt x="15" y="160"/>
                    <a:pt x="27" y="160"/>
                  </a:cubicBezTo>
                  <a:cubicBezTo>
                    <a:pt x="29" y="160"/>
                    <a:pt x="32" y="159"/>
                    <a:pt x="34" y="157"/>
                  </a:cubicBezTo>
                  <a:cubicBezTo>
                    <a:pt x="82" y="109"/>
                    <a:pt x="141" y="97"/>
                    <a:pt x="189" y="50"/>
                  </a:cubicBezTo>
                  <a:cubicBezTo>
                    <a:pt x="210" y="39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11506;p44">
              <a:extLst>
                <a:ext uri="{FF2B5EF4-FFF2-40B4-BE49-F238E27FC236}">
                  <a16:creationId xmlns:a16="http://schemas.microsoft.com/office/drawing/2014/main" id="{018CD85E-CF04-12D3-00D1-0F934946C4A0}"/>
                </a:ext>
              </a:extLst>
            </p:cNvPr>
            <p:cNvSpPr/>
            <p:nvPr/>
          </p:nvSpPr>
          <p:spPr>
            <a:xfrm>
              <a:off x="4458400" y="2051575"/>
              <a:ext cx="49325" cy="15950"/>
            </a:xfrm>
            <a:custGeom>
              <a:avLst/>
              <a:gdLst/>
              <a:ahLst/>
              <a:cxnLst/>
              <a:rect l="l" t="t" r="r" b="b"/>
              <a:pathLst>
                <a:path w="1973" h="638" extrusionOk="0">
                  <a:moveTo>
                    <a:pt x="1960" y="0"/>
                  </a:moveTo>
                  <a:cubicBezTo>
                    <a:pt x="1341" y="298"/>
                    <a:pt x="663" y="369"/>
                    <a:pt x="20" y="596"/>
                  </a:cubicBezTo>
                  <a:cubicBezTo>
                    <a:pt x="0" y="605"/>
                    <a:pt x="4" y="638"/>
                    <a:pt x="19" y="638"/>
                  </a:cubicBezTo>
                  <a:cubicBezTo>
                    <a:pt x="23" y="638"/>
                    <a:pt x="27" y="636"/>
                    <a:pt x="32" y="631"/>
                  </a:cubicBezTo>
                  <a:cubicBezTo>
                    <a:pt x="686" y="453"/>
                    <a:pt x="1365" y="322"/>
                    <a:pt x="1972" y="12"/>
                  </a:cubicBezTo>
                  <a:cubicBezTo>
                    <a:pt x="1972" y="12"/>
                    <a:pt x="1972" y="0"/>
                    <a:pt x="19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11507;p44">
              <a:extLst>
                <a:ext uri="{FF2B5EF4-FFF2-40B4-BE49-F238E27FC236}">
                  <a16:creationId xmlns:a16="http://schemas.microsoft.com/office/drawing/2014/main" id="{E53DD695-E2F1-D6B4-AE96-1E926D31B168}"/>
                </a:ext>
              </a:extLst>
            </p:cNvPr>
            <p:cNvSpPr/>
            <p:nvPr/>
          </p:nvSpPr>
          <p:spPr>
            <a:xfrm>
              <a:off x="4458575" y="2044825"/>
              <a:ext cx="23075" cy="7875"/>
            </a:xfrm>
            <a:custGeom>
              <a:avLst/>
              <a:gdLst/>
              <a:ahLst/>
              <a:cxnLst/>
              <a:rect l="l" t="t" r="r" b="b"/>
              <a:pathLst>
                <a:path w="923" h="315" extrusionOk="0">
                  <a:moveTo>
                    <a:pt x="834" y="1"/>
                  </a:moveTo>
                  <a:cubicBezTo>
                    <a:pt x="823" y="1"/>
                    <a:pt x="811" y="3"/>
                    <a:pt x="798" y="8"/>
                  </a:cubicBezTo>
                  <a:cubicBezTo>
                    <a:pt x="667" y="92"/>
                    <a:pt x="525" y="116"/>
                    <a:pt x="370" y="128"/>
                  </a:cubicBezTo>
                  <a:cubicBezTo>
                    <a:pt x="251" y="151"/>
                    <a:pt x="132" y="151"/>
                    <a:pt x="25" y="211"/>
                  </a:cubicBezTo>
                  <a:cubicBezTo>
                    <a:pt x="1" y="223"/>
                    <a:pt x="1" y="282"/>
                    <a:pt x="36" y="294"/>
                  </a:cubicBezTo>
                  <a:cubicBezTo>
                    <a:pt x="82" y="309"/>
                    <a:pt x="128" y="315"/>
                    <a:pt x="174" y="315"/>
                  </a:cubicBezTo>
                  <a:cubicBezTo>
                    <a:pt x="272" y="315"/>
                    <a:pt x="372" y="290"/>
                    <a:pt x="477" y="282"/>
                  </a:cubicBezTo>
                  <a:cubicBezTo>
                    <a:pt x="620" y="247"/>
                    <a:pt x="763" y="211"/>
                    <a:pt x="882" y="128"/>
                  </a:cubicBezTo>
                  <a:cubicBezTo>
                    <a:pt x="922" y="77"/>
                    <a:pt x="894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11508;p44">
              <a:extLst>
                <a:ext uri="{FF2B5EF4-FFF2-40B4-BE49-F238E27FC236}">
                  <a16:creationId xmlns:a16="http://schemas.microsoft.com/office/drawing/2014/main" id="{C20A8BFF-190C-6EE9-58F8-79E2A1C80B11}"/>
                </a:ext>
              </a:extLst>
            </p:cNvPr>
            <p:cNvSpPr/>
            <p:nvPr/>
          </p:nvSpPr>
          <p:spPr>
            <a:xfrm>
              <a:off x="4425550" y="2050975"/>
              <a:ext cx="18175" cy="6125"/>
            </a:xfrm>
            <a:custGeom>
              <a:avLst/>
              <a:gdLst/>
              <a:ahLst/>
              <a:cxnLst/>
              <a:rect l="l" t="t" r="r" b="b"/>
              <a:pathLst>
                <a:path w="727" h="245" extrusionOk="0">
                  <a:moveTo>
                    <a:pt x="679" y="1"/>
                  </a:moveTo>
                  <a:cubicBezTo>
                    <a:pt x="560" y="36"/>
                    <a:pt x="441" y="60"/>
                    <a:pt x="334" y="96"/>
                  </a:cubicBezTo>
                  <a:cubicBezTo>
                    <a:pt x="238" y="120"/>
                    <a:pt x="131" y="120"/>
                    <a:pt x="24" y="167"/>
                  </a:cubicBezTo>
                  <a:cubicBezTo>
                    <a:pt x="0" y="179"/>
                    <a:pt x="12" y="239"/>
                    <a:pt x="36" y="239"/>
                  </a:cubicBezTo>
                  <a:cubicBezTo>
                    <a:pt x="53" y="243"/>
                    <a:pt x="70" y="244"/>
                    <a:pt x="87" y="244"/>
                  </a:cubicBezTo>
                  <a:cubicBezTo>
                    <a:pt x="177" y="244"/>
                    <a:pt x="267" y="197"/>
                    <a:pt x="357" y="167"/>
                  </a:cubicBezTo>
                  <a:cubicBezTo>
                    <a:pt x="464" y="120"/>
                    <a:pt x="572" y="84"/>
                    <a:pt x="691" y="48"/>
                  </a:cubicBezTo>
                  <a:cubicBezTo>
                    <a:pt x="726" y="36"/>
                    <a:pt x="715" y="1"/>
                    <a:pt x="6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11509;p44">
              <a:extLst>
                <a:ext uri="{FF2B5EF4-FFF2-40B4-BE49-F238E27FC236}">
                  <a16:creationId xmlns:a16="http://schemas.microsoft.com/office/drawing/2014/main" id="{5615A34E-810D-5782-468C-7B4FF63E63F1}"/>
                </a:ext>
              </a:extLst>
            </p:cNvPr>
            <p:cNvSpPr/>
            <p:nvPr/>
          </p:nvSpPr>
          <p:spPr>
            <a:xfrm>
              <a:off x="4423150" y="2038775"/>
              <a:ext cx="18625" cy="3600"/>
            </a:xfrm>
            <a:custGeom>
              <a:avLst/>
              <a:gdLst/>
              <a:ahLst/>
              <a:cxnLst/>
              <a:rect l="l" t="t" r="r" b="b"/>
              <a:pathLst>
                <a:path w="745" h="144" extrusionOk="0">
                  <a:moveTo>
                    <a:pt x="715" y="0"/>
                  </a:moveTo>
                  <a:cubicBezTo>
                    <a:pt x="489" y="24"/>
                    <a:pt x="239" y="24"/>
                    <a:pt x="37" y="108"/>
                  </a:cubicBezTo>
                  <a:cubicBezTo>
                    <a:pt x="1" y="119"/>
                    <a:pt x="1" y="143"/>
                    <a:pt x="37" y="143"/>
                  </a:cubicBezTo>
                  <a:cubicBezTo>
                    <a:pt x="251" y="143"/>
                    <a:pt x="489" y="72"/>
                    <a:pt x="715" y="24"/>
                  </a:cubicBezTo>
                  <a:cubicBezTo>
                    <a:pt x="720" y="26"/>
                    <a:pt x="724" y="27"/>
                    <a:pt x="727" y="27"/>
                  </a:cubicBezTo>
                  <a:cubicBezTo>
                    <a:pt x="744" y="27"/>
                    <a:pt x="725" y="0"/>
                    <a:pt x="7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11510;p44">
              <a:extLst>
                <a:ext uri="{FF2B5EF4-FFF2-40B4-BE49-F238E27FC236}">
                  <a16:creationId xmlns:a16="http://schemas.microsoft.com/office/drawing/2014/main" id="{28BF78A1-0120-ABB6-D3F9-A48F2F454CFA}"/>
                </a:ext>
              </a:extLst>
            </p:cNvPr>
            <p:cNvSpPr/>
            <p:nvPr/>
          </p:nvSpPr>
          <p:spPr>
            <a:xfrm>
              <a:off x="4405000" y="2034875"/>
              <a:ext cx="15425" cy="4275"/>
            </a:xfrm>
            <a:custGeom>
              <a:avLst/>
              <a:gdLst/>
              <a:ahLst/>
              <a:cxnLst/>
              <a:rect l="l" t="t" r="r" b="b"/>
              <a:pathLst>
                <a:path w="617" h="171" extrusionOk="0">
                  <a:moveTo>
                    <a:pt x="590" y="0"/>
                  </a:moveTo>
                  <a:cubicBezTo>
                    <a:pt x="588" y="0"/>
                    <a:pt x="586" y="1"/>
                    <a:pt x="584" y="2"/>
                  </a:cubicBezTo>
                  <a:cubicBezTo>
                    <a:pt x="477" y="25"/>
                    <a:pt x="382" y="37"/>
                    <a:pt x="286" y="61"/>
                  </a:cubicBezTo>
                  <a:cubicBezTo>
                    <a:pt x="191" y="85"/>
                    <a:pt x="96" y="85"/>
                    <a:pt x="24" y="121"/>
                  </a:cubicBezTo>
                  <a:cubicBezTo>
                    <a:pt x="1" y="145"/>
                    <a:pt x="13" y="168"/>
                    <a:pt x="36" y="168"/>
                  </a:cubicBezTo>
                  <a:cubicBezTo>
                    <a:pt x="49" y="170"/>
                    <a:pt x="62" y="171"/>
                    <a:pt x="75" y="171"/>
                  </a:cubicBezTo>
                  <a:cubicBezTo>
                    <a:pt x="154" y="171"/>
                    <a:pt x="226" y="141"/>
                    <a:pt x="298" y="121"/>
                  </a:cubicBezTo>
                  <a:cubicBezTo>
                    <a:pt x="382" y="109"/>
                    <a:pt x="489" y="85"/>
                    <a:pt x="584" y="61"/>
                  </a:cubicBezTo>
                  <a:cubicBezTo>
                    <a:pt x="617" y="50"/>
                    <a:pt x="610" y="0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11511;p44">
              <a:extLst>
                <a:ext uri="{FF2B5EF4-FFF2-40B4-BE49-F238E27FC236}">
                  <a16:creationId xmlns:a16="http://schemas.microsoft.com/office/drawing/2014/main" id="{3D845FE9-5AF0-76ED-CF34-188098347666}"/>
                </a:ext>
              </a:extLst>
            </p:cNvPr>
            <p:cNvSpPr/>
            <p:nvPr/>
          </p:nvSpPr>
          <p:spPr>
            <a:xfrm>
              <a:off x="4380600" y="2030150"/>
              <a:ext cx="21150" cy="5400"/>
            </a:xfrm>
            <a:custGeom>
              <a:avLst/>
              <a:gdLst/>
              <a:ahLst/>
              <a:cxnLst/>
              <a:rect l="l" t="t" r="r" b="b"/>
              <a:pathLst>
                <a:path w="846" h="216" extrusionOk="0">
                  <a:moveTo>
                    <a:pt x="738" y="0"/>
                  </a:moveTo>
                  <a:cubicBezTo>
                    <a:pt x="500" y="24"/>
                    <a:pt x="262" y="60"/>
                    <a:pt x="36" y="155"/>
                  </a:cubicBezTo>
                  <a:cubicBezTo>
                    <a:pt x="0" y="167"/>
                    <a:pt x="24" y="214"/>
                    <a:pt x="48" y="214"/>
                  </a:cubicBezTo>
                  <a:cubicBezTo>
                    <a:pt x="65" y="215"/>
                    <a:pt x="83" y="216"/>
                    <a:pt x="100" y="216"/>
                  </a:cubicBezTo>
                  <a:cubicBezTo>
                    <a:pt x="309" y="216"/>
                    <a:pt x="519" y="155"/>
                    <a:pt x="738" y="155"/>
                  </a:cubicBezTo>
                  <a:cubicBezTo>
                    <a:pt x="846" y="155"/>
                    <a:pt x="846" y="0"/>
                    <a:pt x="7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11512;p44">
              <a:extLst>
                <a:ext uri="{FF2B5EF4-FFF2-40B4-BE49-F238E27FC236}">
                  <a16:creationId xmlns:a16="http://schemas.microsoft.com/office/drawing/2014/main" id="{BEC3E436-600E-1AD4-822A-12080CBA9604}"/>
                </a:ext>
              </a:extLst>
            </p:cNvPr>
            <p:cNvSpPr/>
            <p:nvPr/>
          </p:nvSpPr>
          <p:spPr>
            <a:xfrm>
              <a:off x="4372250" y="2011675"/>
              <a:ext cx="12075" cy="6700"/>
            </a:xfrm>
            <a:custGeom>
              <a:avLst/>
              <a:gdLst/>
              <a:ahLst/>
              <a:cxnLst/>
              <a:rect l="l" t="t" r="r" b="b"/>
              <a:pathLst>
                <a:path w="483" h="268" extrusionOk="0">
                  <a:moveTo>
                    <a:pt x="391" y="0"/>
                  </a:moveTo>
                  <a:cubicBezTo>
                    <a:pt x="373" y="0"/>
                    <a:pt x="357" y="7"/>
                    <a:pt x="346" y="25"/>
                  </a:cubicBezTo>
                  <a:cubicBezTo>
                    <a:pt x="299" y="84"/>
                    <a:pt x="251" y="120"/>
                    <a:pt x="191" y="132"/>
                  </a:cubicBezTo>
                  <a:cubicBezTo>
                    <a:pt x="132" y="168"/>
                    <a:pt x="84" y="180"/>
                    <a:pt x="25" y="203"/>
                  </a:cubicBezTo>
                  <a:cubicBezTo>
                    <a:pt x="1" y="227"/>
                    <a:pt x="13" y="263"/>
                    <a:pt x="49" y="263"/>
                  </a:cubicBezTo>
                  <a:cubicBezTo>
                    <a:pt x="68" y="266"/>
                    <a:pt x="88" y="267"/>
                    <a:pt x="108" y="267"/>
                  </a:cubicBezTo>
                  <a:cubicBezTo>
                    <a:pt x="242" y="267"/>
                    <a:pt x="372" y="199"/>
                    <a:pt x="465" y="84"/>
                  </a:cubicBezTo>
                  <a:cubicBezTo>
                    <a:pt x="482" y="42"/>
                    <a:pt x="433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11513;p44">
              <a:extLst>
                <a:ext uri="{FF2B5EF4-FFF2-40B4-BE49-F238E27FC236}">
                  <a16:creationId xmlns:a16="http://schemas.microsoft.com/office/drawing/2014/main" id="{69270EDF-ED0D-16B4-08D7-65C9A021EE5E}"/>
                </a:ext>
              </a:extLst>
            </p:cNvPr>
            <p:cNvSpPr/>
            <p:nvPr/>
          </p:nvSpPr>
          <p:spPr>
            <a:xfrm>
              <a:off x="4371975" y="2008700"/>
              <a:ext cx="9250" cy="1225"/>
            </a:xfrm>
            <a:custGeom>
              <a:avLst/>
              <a:gdLst/>
              <a:ahLst/>
              <a:cxnLst/>
              <a:rect l="l" t="t" r="r" b="b"/>
              <a:pathLst>
                <a:path w="370" h="49" extrusionOk="0">
                  <a:moveTo>
                    <a:pt x="369" y="1"/>
                  </a:moveTo>
                  <a:cubicBezTo>
                    <a:pt x="250" y="1"/>
                    <a:pt x="131" y="1"/>
                    <a:pt x="12" y="25"/>
                  </a:cubicBezTo>
                  <a:cubicBezTo>
                    <a:pt x="0" y="25"/>
                    <a:pt x="12" y="49"/>
                    <a:pt x="12" y="49"/>
                  </a:cubicBezTo>
                  <a:cubicBezTo>
                    <a:pt x="131" y="13"/>
                    <a:pt x="250" y="13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11514;p44">
              <a:extLst>
                <a:ext uri="{FF2B5EF4-FFF2-40B4-BE49-F238E27FC236}">
                  <a16:creationId xmlns:a16="http://schemas.microsoft.com/office/drawing/2014/main" id="{FA8E825D-1844-40E0-0389-110AC5331F69}"/>
                </a:ext>
              </a:extLst>
            </p:cNvPr>
            <p:cNvSpPr/>
            <p:nvPr/>
          </p:nvSpPr>
          <p:spPr>
            <a:xfrm>
              <a:off x="4374050" y="1998300"/>
              <a:ext cx="12825" cy="6275"/>
            </a:xfrm>
            <a:custGeom>
              <a:avLst/>
              <a:gdLst/>
              <a:ahLst/>
              <a:cxnLst/>
              <a:rect l="l" t="t" r="r" b="b"/>
              <a:pathLst>
                <a:path w="513" h="251" extrusionOk="0">
                  <a:moveTo>
                    <a:pt x="417" y="0"/>
                  </a:moveTo>
                  <a:cubicBezTo>
                    <a:pt x="286" y="0"/>
                    <a:pt x="96" y="60"/>
                    <a:pt x="12" y="179"/>
                  </a:cubicBezTo>
                  <a:cubicBezTo>
                    <a:pt x="0" y="203"/>
                    <a:pt x="12" y="250"/>
                    <a:pt x="60" y="250"/>
                  </a:cubicBezTo>
                  <a:cubicBezTo>
                    <a:pt x="119" y="238"/>
                    <a:pt x="167" y="226"/>
                    <a:pt x="227" y="179"/>
                  </a:cubicBezTo>
                  <a:cubicBezTo>
                    <a:pt x="286" y="143"/>
                    <a:pt x="346" y="119"/>
                    <a:pt x="417" y="119"/>
                  </a:cubicBezTo>
                  <a:cubicBezTo>
                    <a:pt x="421" y="120"/>
                    <a:pt x="425" y="120"/>
                    <a:pt x="429" y="120"/>
                  </a:cubicBezTo>
                  <a:cubicBezTo>
                    <a:pt x="512" y="120"/>
                    <a:pt x="508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11515;p44">
              <a:extLst>
                <a:ext uri="{FF2B5EF4-FFF2-40B4-BE49-F238E27FC236}">
                  <a16:creationId xmlns:a16="http://schemas.microsoft.com/office/drawing/2014/main" id="{E14BD1CA-6BD2-CFBC-42E3-3CA8A63D96BD}"/>
                </a:ext>
              </a:extLst>
            </p:cNvPr>
            <p:cNvSpPr/>
            <p:nvPr/>
          </p:nvSpPr>
          <p:spPr>
            <a:xfrm>
              <a:off x="4366900" y="1981625"/>
              <a:ext cx="16975" cy="4100"/>
            </a:xfrm>
            <a:custGeom>
              <a:avLst/>
              <a:gdLst/>
              <a:ahLst/>
              <a:cxnLst/>
              <a:rect l="l" t="t" r="r" b="b"/>
              <a:pathLst>
                <a:path w="679" h="164" extrusionOk="0">
                  <a:moveTo>
                    <a:pt x="596" y="0"/>
                  </a:moveTo>
                  <a:cubicBezTo>
                    <a:pt x="501" y="0"/>
                    <a:pt x="405" y="0"/>
                    <a:pt x="298" y="12"/>
                  </a:cubicBezTo>
                  <a:cubicBezTo>
                    <a:pt x="215" y="24"/>
                    <a:pt x="108" y="24"/>
                    <a:pt x="36" y="72"/>
                  </a:cubicBezTo>
                  <a:cubicBezTo>
                    <a:pt x="1" y="84"/>
                    <a:pt x="1" y="143"/>
                    <a:pt x="48" y="155"/>
                  </a:cubicBezTo>
                  <a:cubicBezTo>
                    <a:pt x="65" y="161"/>
                    <a:pt x="83" y="163"/>
                    <a:pt x="102" y="163"/>
                  </a:cubicBezTo>
                  <a:cubicBezTo>
                    <a:pt x="160" y="163"/>
                    <a:pt x="223" y="140"/>
                    <a:pt x="286" y="131"/>
                  </a:cubicBezTo>
                  <a:lnTo>
                    <a:pt x="596" y="84"/>
                  </a:lnTo>
                  <a:cubicBezTo>
                    <a:pt x="601" y="84"/>
                    <a:pt x="605" y="85"/>
                    <a:pt x="610" y="85"/>
                  </a:cubicBezTo>
                  <a:cubicBezTo>
                    <a:pt x="679" y="85"/>
                    <a:pt x="674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11516;p44">
              <a:extLst>
                <a:ext uri="{FF2B5EF4-FFF2-40B4-BE49-F238E27FC236}">
                  <a16:creationId xmlns:a16="http://schemas.microsoft.com/office/drawing/2014/main" id="{B90BCEC4-419C-D71F-BECD-4A68E6CD473A}"/>
                </a:ext>
              </a:extLst>
            </p:cNvPr>
            <p:cNvSpPr/>
            <p:nvPr/>
          </p:nvSpPr>
          <p:spPr>
            <a:xfrm>
              <a:off x="4373750" y="1965675"/>
              <a:ext cx="25425" cy="5600"/>
            </a:xfrm>
            <a:custGeom>
              <a:avLst/>
              <a:gdLst/>
              <a:ahLst/>
              <a:cxnLst/>
              <a:rect l="l" t="t" r="r" b="b"/>
              <a:pathLst>
                <a:path w="1017" h="224" extrusionOk="0">
                  <a:moveTo>
                    <a:pt x="619" y="1"/>
                  </a:moveTo>
                  <a:cubicBezTo>
                    <a:pt x="568" y="1"/>
                    <a:pt x="516" y="3"/>
                    <a:pt x="465" y="7"/>
                  </a:cubicBezTo>
                  <a:cubicBezTo>
                    <a:pt x="322" y="19"/>
                    <a:pt x="167" y="19"/>
                    <a:pt x="48" y="115"/>
                  </a:cubicBezTo>
                  <a:cubicBezTo>
                    <a:pt x="0" y="138"/>
                    <a:pt x="12" y="222"/>
                    <a:pt x="72" y="222"/>
                  </a:cubicBezTo>
                  <a:cubicBezTo>
                    <a:pt x="83" y="223"/>
                    <a:pt x="94" y="223"/>
                    <a:pt x="105" y="223"/>
                  </a:cubicBezTo>
                  <a:cubicBezTo>
                    <a:pt x="215" y="223"/>
                    <a:pt x="335" y="174"/>
                    <a:pt x="465" y="174"/>
                  </a:cubicBezTo>
                  <a:cubicBezTo>
                    <a:pt x="503" y="167"/>
                    <a:pt x="543" y="164"/>
                    <a:pt x="583" y="164"/>
                  </a:cubicBezTo>
                  <a:cubicBezTo>
                    <a:pt x="679" y="164"/>
                    <a:pt x="780" y="181"/>
                    <a:pt x="882" y="198"/>
                  </a:cubicBezTo>
                  <a:cubicBezTo>
                    <a:pt x="888" y="200"/>
                    <a:pt x="895" y="200"/>
                    <a:pt x="901" y="200"/>
                  </a:cubicBezTo>
                  <a:cubicBezTo>
                    <a:pt x="983" y="200"/>
                    <a:pt x="1017" y="65"/>
                    <a:pt x="917" y="43"/>
                  </a:cubicBezTo>
                  <a:cubicBezTo>
                    <a:pt x="822" y="11"/>
                    <a:pt x="721" y="1"/>
                    <a:pt x="6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11517;p44">
              <a:extLst>
                <a:ext uri="{FF2B5EF4-FFF2-40B4-BE49-F238E27FC236}">
                  <a16:creationId xmlns:a16="http://schemas.microsoft.com/office/drawing/2014/main" id="{55B90250-A4EE-26D9-3299-B727847D2C32}"/>
                </a:ext>
              </a:extLst>
            </p:cNvPr>
            <p:cNvSpPr/>
            <p:nvPr/>
          </p:nvSpPr>
          <p:spPr>
            <a:xfrm>
              <a:off x="4392800" y="1960275"/>
              <a:ext cx="7625" cy="3025"/>
            </a:xfrm>
            <a:custGeom>
              <a:avLst/>
              <a:gdLst/>
              <a:ahLst/>
              <a:cxnLst/>
              <a:rect l="l" t="t" r="r" b="b"/>
              <a:pathLst>
                <a:path w="305" h="121" extrusionOk="0">
                  <a:moveTo>
                    <a:pt x="87" y="1"/>
                  </a:moveTo>
                  <a:cubicBezTo>
                    <a:pt x="60" y="1"/>
                    <a:pt x="35" y="6"/>
                    <a:pt x="12" y="21"/>
                  </a:cubicBezTo>
                  <a:cubicBezTo>
                    <a:pt x="0" y="33"/>
                    <a:pt x="0" y="57"/>
                    <a:pt x="12" y="81"/>
                  </a:cubicBezTo>
                  <a:cubicBezTo>
                    <a:pt x="84" y="104"/>
                    <a:pt x="155" y="92"/>
                    <a:pt x="239" y="116"/>
                  </a:cubicBezTo>
                  <a:cubicBezTo>
                    <a:pt x="243" y="119"/>
                    <a:pt x="247" y="121"/>
                    <a:pt x="252" y="121"/>
                  </a:cubicBezTo>
                  <a:cubicBezTo>
                    <a:pt x="282" y="121"/>
                    <a:pt x="304" y="55"/>
                    <a:pt x="262" y="45"/>
                  </a:cubicBezTo>
                  <a:cubicBezTo>
                    <a:pt x="213" y="28"/>
                    <a:pt x="147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11518;p44">
              <a:extLst>
                <a:ext uri="{FF2B5EF4-FFF2-40B4-BE49-F238E27FC236}">
                  <a16:creationId xmlns:a16="http://schemas.microsoft.com/office/drawing/2014/main" id="{A7CC016F-9DB6-48EA-C83A-52BDAA67735E}"/>
                </a:ext>
              </a:extLst>
            </p:cNvPr>
            <p:cNvSpPr/>
            <p:nvPr/>
          </p:nvSpPr>
          <p:spPr>
            <a:xfrm>
              <a:off x="4384475" y="1953775"/>
              <a:ext cx="23825" cy="5925"/>
            </a:xfrm>
            <a:custGeom>
              <a:avLst/>
              <a:gdLst/>
              <a:ahLst/>
              <a:cxnLst/>
              <a:rect l="l" t="t" r="r" b="b"/>
              <a:pathLst>
                <a:path w="953" h="237" extrusionOk="0">
                  <a:moveTo>
                    <a:pt x="454" y="0"/>
                  </a:moveTo>
                  <a:cubicBezTo>
                    <a:pt x="304" y="0"/>
                    <a:pt x="157" y="31"/>
                    <a:pt x="48" y="102"/>
                  </a:cubicBezTo>
                  <a:cubicBezTo>
                    <a:pt x="0" y="126"/>
                    <a:pt x="0" y="198"/>
                    <a:pt x="60" y="221"/>
                  </a:cubicBezTo>
                  <a:cubicBezTo>
                    <a:pt x="99" y="232"/>
                    <a:pt x="139" y="237"/>
                    <a:pt x="179" y="237"/>
                  </a:cubicBezTo>
                  <a:cubicBezTo>
                    <a:pt x="271" y="237"/>
                    <a:pt x="365" y="214"/>
                    <a:pt x="464" y="198"/>
                  </a:cubicBezTo>
                  <a:cubicBezTo>
                    <a:pt x="607" y="174"/>
                    <a:pt x="786" y="138"/>
                    <a:pt x="941" y="126"/>
                  </a:cubicBezTo>
                  <a:cubicBezTo>
                    <a:pt x="953" y="126"/>
                    <a:pt x="953" y="126"/>
                    <a:pt x="941" y="114"/>
                  </a:cubicBezTo>
                  <a:cubicBezTo>
                    <a:pt x="812" y="43"/>
                    <a:pt x="631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11519;p44">
              <a:extLst>
                <a:ext uri="{FF2B5EF4-FFF2-40B4-BE49-F238E27FC236}">
                  <a16:creationId xmlns:a16="http://schemas.microsoft.com/office/drawing/2014/main" id="{8924DEBE-6E10-5107-EBAC-D42BE9802DD9}"/>
                </a:ext>
              </a:extLst>
            </p:cNvPr>
            <p:cNvSpPr/>
            <p:nvPr/>
          </p:nvSpPr>
          <p:spPr>
            <a:xfrm>
              <a:off x="4315400" y="1948000"/>
              <a:ext cx="102725" cy="9475"/>
            </a:xfrm>
            <a:custGeom>
              <a:avLst/>
              <a:gdLst/>
              <a:ahLst/>
              <a:cxnLst/>
              <a:rect l="l" t="t" r="r" b="b"/>
              <a:pathLst>
                <a:path w="4109" h="379" extrusionOk="0">
                  <a:moveTo>
                    <a:pt x="4061" y="0"/>
                  </a:moveTo>
                  <a:cubicBezTo>
                    <a:pt x="3710" y="54"/>
                    <a:pt x="3358" y="57"/>
                    <a:pt x="3009" y="57"/>
                  </a:cubicBezTo>
                  <a:cubicBezTo>
                    <a:pt x="2965" y="57"/>
                    <a:pt x="2921" y="57"/>
                    <a:pt x="2878" y="57"/>
                  </a:cubicBezTo>
                  <a:cubicBezTo>
                    <a:pt x="2572" y="57"/>
                    <a:pt x="2267" y="59"/>
                    <a:pt x="1965" y="95"/>
                  </a:cubicBezTo>
                  <a:cubicBezTo>
                    <a:pt x="1322" y="155"/>
                    <a:pt x="679" y="214"/>
                    <a:pt x="60" y="274"/>
                  </a:cubicBezTo>
                  <a:cubicBezTo>
                    <a:pt x="1" y="274"/>
                    <a:pt x="1" y="369"/>
                    <a:pt x="60" y="369"/>
                  </a:cubicBezTo>
                  <a:cubicBezTo>
                    <a:pt x="154" y="376"/>
                    <a:pt x="247" y="379"/>
                    <a:pt x="341" y="379"/>
                  </a:cubicBezTo>
                  <a:cubicBezTo>
                    <a:pt x="929" y="379"/>
                    <a:pt x="1523" y="262"/>
                    <a:pt x="2108" y="191"/>
                  </a:cubicBezTo>
                  <a:cubicBezTo>
                    <a:pt x="2763" y="119"/>
                    <a:pt x="3430" y="179"/>
                    <a:pt x="4073" y="60"/>
                  </a:cubicBezTo>
                  <a:cubicBezTo>
                    <a:pt x="4108" y="60"/>
                    <a:pt x="4085" y="0"/>
                    <a:pt x="40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11520;p44">
              <a:extLst>
                <a:ext uri="{FF2B5EF4-FFF2-40B4-BE49-F238E27FC236}">
                  <a16:creationId xmlns:a16="http://schemas.microsoft.com/office/drawing/2014/main" id="{BD94E350-DD75-78CE-2946-4D4A95F69872}"/>
                </a:ext>
              </a:extLst>
            </p:cNvPr>
            <p:cNvSpPr/>
            <p:nvPr/>
          </p:nvSpPr>
          <p:spPr>
            <a:xfrm>
              <a:off x="4398150" y="1943675"/>
              <a:ext cx="25925" cy="3175"/>
            </a:xfrm>
            <a:custGeom>
              <a:avLst/>
              <a:gdLst/>
              <a:ahLst/>
              <a:cxnLst/>
              <a:rect l="l" t="t" r="r" b="b"/>
              <a:pathLst>
                <a:path w="1037" h="127" extrusionOk="0">
                  <a:moveTo>
                    <a:pt x="496" y="0"/>
                  </a:moveTo>
                  <a:cubicBezTo>
                    <a:pt x="340" y="0"/>
                    <a:pt x="185" y="6"/>
                    <a:pt x="36" y="30"/>
                  </a:cubicBezTo>
                  <a:cubicBezTo>
                    <a:pt x="1" y="30"/>
                    <a:pt x="1" y="102"/>
                    <a:pt x="36" y="102"/>
                  </a:cubicBezTo>
                  <a:cubicBezTo>
                    <a:pt x="160" y="121"/>
                    <a:pt x="284" y="126"/>
                    <a:pt x="408" y="126"/>
                  </a:cubicBezTo>
                  <a:cubicBezTo>
                    <a:pt x="594" y="126"/>
                    <a:pt x="779" y="114"/>
                    <a:pt x="965" y="114"/>
                  </a:cubicBezTo>
                  <a:cubicBezTo>
                    <a:pt x="1037" y="114"/>
                    <a:pt x="1037" y="6"/>
                    <a:pt x="965" y="6"/>
                  </a:cubicBezTo>
                  <a:cubicBezTo>
                    <a:pt x="810" y="6"/>
                    <a:pt x="653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11521;p44">
              <a:extLst>
                <a:ext uri="{FF2B5EF4-FFF2-40B4-BE49-F238E27FC236}">
                  <a16:creationId xmlns:a16="http://schemas.microsoft.com/office/drawing/2014/main" id="{2DF71BC9-4207-51A5-502D-A867EA189577}"/>
                </a:ext>
              </a:extLst>
            </p:cNvPr>
            <p:cNvSpPr/>
            <p:nvPr/>
          </p:nvSpPr>
          <p:spPr>
            <a:xfrm>
              <a:off x="4389825" y="1937600"/>
              <a:ext cx="30675" cy="3650"/>
            </a:xfrm>
            <a:custGeom>
              <a:avLst/>
              <a:gdLst/>
              <a:ahLst/>
              <a:cxnLst/>
              <a:rect l="l" t="t" r="r" b="b"/>
              <a:pathLst>
                <a:path w="1227" h="146" extrusionOk="0">
                  <a:moveTo>
                    <a:pt x="541" y="1"/>
                  </a:moveTo>
                  <a:cubicBezTo>
                    <a:pt x="372" y="1"/>
                    <a:pt x="203" y="7"/>
                    <a:pt x="36" y="23"/>
                  </a:cubicBezTo>
                  <a:cubicBezTo>
                    <a:pt x="0" y="23"/>
                    <a:pt x="0" y="83"/>
                    <a:pt x="36" y="83"/>
                  </a:cubicBezTo>
                  <a:cubicBezTo>
                    <a:pt x="405" y="130"/>
                    <a:pt x="786" y="118"/>
                    <a:pt x="1155" y="142"/>
                  </a:cubicBezTo>
                  <a:cubicBezTo>
                    <a:pt x="1162" y="144"/>
                    <a:pt x="1168" y="145"/>
                    <a:pt x="1173" y="145"/>
                  </a:cubicBezTo>
                  <a:cubicBezTo>
                    <a:pt x="1226" y="145"/>
                    <a:pt x="1220" y="45"/>
                    <a:pt x="1155" y="23"/>
                  </a:cubicBezTo>
                  <a:cubicBezTo>
                    <a:pt x="953" y="10"/>
                    <a:pt x="747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11522;p44">
              <a:extLst>
                <a:ext uri="{FF2B5EF4-FFF2-40B4-BE49-F238E27FC236}">
                  <a16:creationId xmlns:a16="http://schemas.microsoft.com/office/drawing/2014/main" id="{E0FAC477-20A2-5FE1-28E1-4A474D0B1B94}"/>
                </a:ext>
              </a:extLst>
            </p:cNvPr>
            <p:cNvSpPr/>
            <p:nvPr/>
          </p:nvSpPr>
          <p:spPr>
            <a:xfrm>
              <a:off x="4270750" y="1935775"/>
              <a:ext cx="137850" cy="12525"/>
            </a:xfrm>
            <a:custGeom>
              <a:avLst/>
              <a:gdLst/>
              <a:ahLst/>
              <a:cxnLst/>
              <a:rect l="l" t="t" r="r" b="b"/>
              <a:pathLst>
                <a:path w="5514" h="501" extrusionOk="0">
                  <a:moveTo>
                    <a:pt x="5490" y="1"/>
                  </a:moveTo>
                  <a:cubicBezTo>
                    <a:pt x="3692" y="96"/>
                    <a:pt x="1811" y="25"/>
                    <a:pt x="37" y="418"/>
                  </a:cubicBezTo>
                  <a:cubicBezTo>
                    <a:pt x="1" y="430"/>
                    <a:pt x="13" y="501"/>
                    <a:pt x="60" y="501"/>
                  </a:cubicBezTo>
                  <a:cubicBezTo>
                    <a:pt x="1870" y="406"/>
                    <a:pt x="3704" y="287"/>
                    <a:pt x="5502" y="60"/>
                  </a:cubicBezTo>
                  <a:cubicBezTo>
                    <a:pt x="5513" y="49"/>
                    <a:pt x="5513" y="1"/>
                    <a:pt x="54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11523;p44">
              <a:extLst>
                <a:ext uri="{FF2B5EF4-FFF2-40B4-BE49-F238E27FC236}">
                  <a16:creationId xmlns:a16="http://schemas.microsoft.com/office/drawing/2014/main" id="{1A82204E-8E6D-8094-D3D4-46E3B91BE22B}"/>
                </a:ext>
              </a:extLst>
            </p:cNvPr>
            <p:cNvSpPr/>
            <p:nvPr/>
          </p:nvSpPr>
          <p:spPr>
            <a:xfrm>
              <a:off x="4777425" y="2607000"/>
              <a:ext cx="3250" cy="1600"/>
            </a:xfrm>
            <a:custGeom>
              <a:avLst/>
              <a:gdLst/>
              <a:ahLst/>
              <a:cxnLst/>
              <a:rect l="l" t="t" r="r" b="b"/>
              <a:pathLst>
                <a:path w="130" h="64" extrusionOk="0">
                  <a:moveTo>
                    <a:pt x="105" y="0"/>
                  </a:moveTo>
                  <a:cubicBezTo>
                    <a:pt x="58" y="0"/>
                    <a:pt x="46" y="12"/>
                    <a:pt x="10" y="24"/>
                  </a:cubicBezTo>
                  <a:cubicBezTo>
                    <a:pt x="1" y="44"/>
                    <a:pt x="7" y="63"/>
                    <a:pt x="29" y="63"/>
                  </a:cubicBezTo>
                  <a:cubicBezTo>
                    <a:pt x="34" y="63"/>
                    <a:pt x="39" y="62"/>
                    <a:pt x="46" y="60"/>
                  </a:cubicBezTo>
                  <a:cubicBezTo>
                    <a:pt x="54" y="52"/>
                    <a:pt x="74" y="38"/>
                    <a:pt x="93" y="38"/>
                  </a:cubicBezTo>
                  <a:cubicBezTo>
                    <a:pt x="101" y="38"/>
                    <a:pt x="110" y="41"/>
                    <a:pt x="117" y="48"/>
                  </a:cubicBezTo>
                  <a:cubicBezTo>
                    <a:pt x="129" y="48"/>
                    <a:pt x="129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11524;p44">
              <a:extLst>
                <a:ext uri="{FF2B5EF4-FFF2-40B4-BE49-F238E27FC236}">
                  <a16:creationId xmlns:a16="http://schemas.microsoft.com/office/drawing/2014/main" id="{5AC174DD-B17D-8FBB-E6CF-2D950F395A8E}"/>
                </a:ext>
              </a:extLst>
            </p:cNvPr>
            <p:cNvSpPr/>
            <p:nvPr/>
          </p:nvSpPr>
          <p:spPr>
            <a:xfrm>
              <a:off x="4767550" y="2578725"/>
              <a:ext cx="4175" cy="1250"/>
            </a:xfrm>
            <a:custGeom>
              <a:avLst/>
              <a:gdLst/>
              <a:ahLst/>
              <a:cxnLst/>
              <a:rect l="l" t="t" r="r" b="b"/>
              <a:pathLst>
                <a:path w="167" h="50" extrusionOk="0">
                  <a:moveTo>
                    <a:pt x="36" y="0"/>
                  </a:moveTo>
                  <a:cubicBezTo>
                    <a:pt x="0" y="0"/>
                    <a:pt x="0" y="48"/>
                    <a:pt x="36" y="48"/>
                  </a:cubicBezTo>
                  <a:lnTo>
                    <a:pt x="143" y="48"/>
                  </a:lnTo>
                  <a:cubicBezTo>
                    <a:pt x="145" y="49"/>
                    <a:pt x="147" y="50"/>
                    <a:pt x="149" y="50"/>
                  </a:cubicBezTo>
                  <a:cubicBezTo>
                    <a:pt x="167" y="50"/>
                    <a:pt x="165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11525;p44">
              <a:extLst>
                <a:ext uri="{FF2B5EF4-FFF2-40B4-BE49-F238E27FC236}">
                  <a16:creationId xmlns:a16="http://schemas.microsoft.com/office/drawing/2014/main" id="{09A66390-ACB3-FACC-1C4F-BC32FACE4337}"/>
                </a:ext>
              </a:extLst>
            </p:cNvPr>
            <p:cNvSpPr/>
            <p:nvPr/>
          </p:nvSpPr>
          <p:spPr>
            <a:xfrm>
              <a:off x="4644325" y="2658800"/>
              <a:ext cx="13400" cy="5625"/>
            </a:xfrm>
            <a:custGeom>
              <a:avLst/>
              <a:gdLst/>
              <a:ahLst/>
              <a:cxnLst/>
              <a:rect l="l" t="t" r="r" b="b"/>
              <a:pathLst>
                <a:path w="536" h="225" extrusionOk="0">
                  <a:moveTo>
                    <a:pt x="393" y="0"/>
                  </a:moveTo>
                  <a:cubicBezTo>
                    <a:pt x="322" y="0"/>
                    <a:pt x="262" y="12"/>
                    <a:pt x="191" y="24"/>
                  </a:cubicBezTo>
                  <a:cubicBezTo>
                    <a:pt x="119" y="36"/>
                    <a:pt x="84" y="72"/>
                    <a:pt x="24" y="119"/>
                  </a:cubicBezTo>
                  <a:cubicBezTo>
                    <a:pt x="0" y="143"/>
                    <a:pt x="12" y="191"/>
                    <a:pt x="36" y="203"/>
                  </a:cubicBezTo>
                  <a:cubicBezTo>
                    <a:pt x="77" y="211"/>
                    <a:pt x="112" y="225"/>
                    <a:pt x="150" y="225"/>
                  </a:cubicBezTo>
                  <a:cubicBezTo>
                    <a:pt x="167" y="225"/>
                    <a:pt x="184" y="222"/>
                    <a:pt x="203" y="214"/>
                  </a:cubicBezTo>
                  <a:cubicBezTo>
                    <a:pt x="262" y="203"/>
                    <a:pt x="322" y="203"/>
                    <a:pt x="381" y="203"/>
                  </a:cubicBezTo>
                  <a:cubicBezTo>
                    <a:pt x="536" y="203"/>
                    <a:pt x="53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11526;p44">
              <a:extLst>
                <a:ext uri="{FF2B5EF4-FFF2-40B4-BE49-F238E27FC236}">
                  <a16:creationId xmlns:a16="http://schemas.microsoft.com/office/drawing/2014/main" id="{C0A39077-2D9D-AE21-A08F-5B845A803330}"/>
                </a:ext>
              </a:extLst>
            </p:cNvPr>
            <p:cNvSpPr/>
            <p:nvPr/>
          </p:nvSpPr>
          <p:spPr>
            <a:xfrm>
              <a:off x="4566325" y="2744950"/>
              <a:ext cx="10150" cy="3500"/>
            </a:xfrm>
            <a:custGeom>
              <a:avLst/>
              <a:gdLst/>
              <a:ahLst/>
              <a:cxnLst/>
              <a:rect l="l" t="t" r="r" b="b"/>
              <a:pathLst>
                <a:path w="406" h="140" extrusionOk="0">
                  <a:moveTo>
                    <a:pt x="170" y="1"/>
                  </a:moveTo>
                  <a:cubicBezTo>
                    <a:pt x="120" y="1"/>
                    <a:pt x="72" y="7"/>
                    <a:pt x="37" y="31"/>
                  </a:cubicBezTo>
                  <a:cubicBezTo>
                    <a:pt x="1" y="43"/>
                    <a:pt x="1" y="90"/>
                    <a:pt x="37" y="102"/>
                  </a:cubicBezTo>
                  <a:cubicBezTo>
                    <a:pt x="92" y="134"/>
                    <a:pt x="158" y="139"/>
                    <a:pt x="224" y="139"/>
                  </a:cubicBezTo>
                  <a:cubicBezTo>
                    <a:pt x="257" y="139"/>
                    <a:pt x="291" y="138"/>
                    <a:pt x="322" y="138"/>
                  </a:cubicBezTo>
                  <a:cubicBezTo>
                    <a:pt x="406" y="138"/>
                    <a:pt x="406" y="7"/>
                    <a:pt x="322" y="7"/>
                  </a:cubicBezTo>
                  <a:cubicBezTo>
                    <a:pt x="275" y="7"/>
                    <a:pt x="221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11527;p44">
              <a:extLst>
                <a:ext uri="{FF2B5EF4-FFF2-40B4-BE49-F238E27FC236}">
                  <a16:creationId xmlns:a16="http://schemas.microsoft.com/office/drawing/2014/main" id="{E798A8AB-AFF0-5DAD-CE64-569381A33E59}"/>
                </a:ext>
              </a:extLst>
            </p:cNvPr>
            <p:cNvSpPr/>
            <p:nvPr/>
          </p:nvSpPr>
          <p:spPr>
            <a:xfrm>
              <a:off x="4662175" y="2894500"/>
              <a:ext cx="12425" cy="2800"/>
            </a:xfrm>
            <a:custGeom>
              <a:avLst/>
              <a:gdLst/>
              <a:ahLst/>
              <a:cxnLst/>
              <a:rect l="l" t="t" r="r" b="b"/>
              <a:pathLst>
                <a:path w="497" h="112" extrusionOk="0">
                  <a:moveTo>
                    <a:pt x="440" y="1"/>
                  </a:moveTo>
                  <a:cubicBezTo>
                    <a:pt x="437" y="1"/>
                    <a:pt x="433" y="1"/>
                    <a:pt x="429" y="2"/>
                  </a:cubicBezTo>
                  <a:cubicBezTo>
                    <a:pt x="358" y="14"/>
                    <a:pt x="274" y="14"/>
                    <a:pt x="203" y="14"/>
                  </a:cubicBezTo>
                  <a:cubicBezTo>
                    <a:pt x="143" y="14"/>
                    <a:pt x="84" y="14"/>
                    <a:pt x="24" y="38"/>
                  </a:cubicBezTo>
                  <a:cubicBezTo>
                    <a:pt x="1" y="49"/>
                    <a:pt x="1" y="97"/>
                    <a:pt x="24" y="97"/>
                  </a:cubicBezTo>
                  <a:cubicBezTo>
                    <a:pt x="54" y="109"/>
                    <a:pt x="93" y="112"/>
                    <a:pt x="132" y="112"/>
                  </a:cubicBezTo>
                  <a:cubicBezTo>
                    <a:pt x="170" y="112"/>
                    <a:pt x="209" y="109"/>
                    <a:pt x="239" y="109"/>
                  </a:cubicBezTo>
                  <a:cubicBezTo>
                    <a:pt x="310" y="109"/>
                    <a:pt x="382" y="97"/>
                    <a:pt x="441" y="73"/>
                  </a:cubicBezTo>
                  <a:cubicBezTo>
                    <a:pt x="497" y="73"/>
                    <a:pt x="490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11528;p44">
              <a:extLst>
                <a:ext uri="{FF2B5EF4-FFF2-40B4-BE49-F238E27FC236}">
                  <a16:creationId xmlns:a16="http://schemas.microsoft.com/office/drawing/2014/main" id="{8011ACCE-1C5B-6D88-657B-981B3503C0EA}"/>
                </a:ext>
              </a:extLst>
            </p:cNvPr>
            <p:cNvSpPr/>
            <p:nvPr/>
          </p:nvSpPr>
          <p:spPr>
            <a:xfrm>
              <a:off x="4683025" y="2955225"/>
              <a:ext cx="9725" cy="3675"/>
            </a:xfrm>
            <a:custGeom>
              <a:avLst/>
              <a:gdLst/>
              <a:ahLst/>
              <a:cxnLst/>
              <a:rect l="l" t="t" r="r" b="b"/>
              <a:pathLst>
                <a:path w="389" h="147" extrusionOk="0">
                  <a:moveTo>
                    <a:pt x="300" y="1"/>
                  </a:moveTo>
                  <a:cubicBezTo>
                    <a:pt x="295" y="1"/>
                    <a:pt x="291" y="1"/>
                    <a:pt x="286" y="2"/>
                  </a:cubicBezTo>
                  <a:cubicBezTo>
                    <a:pt x="226" y="14"/>
                    <a:pt x="191" y="14"/>
                    <a:pt x="131" y="14"/>
                  </a:cubicBezTo>
                  <a:cubicBezTo>
                    <a:pt x="83" y="14"/>
                    <a:pt x="36" y="14"/>
                    <a:pt x="12" y="49"/>
                  </a:cubicBezTo>
                  <a:cubicBezTo>
                    <a:pt x="0" y="61"/>
                    <a:pt x="0" y="85"/>
                    <a:pt x="12" y="109"/>
                  </a:cubicBezTo>
                  <a:cubicBezTo>
                    <a:pt x="40" y="137"/>
                    <a:pt x="83" y="147"/>
                    <a:pt x="129" y="147"/>
                  </a:cubicBezTo>
                  <a:cubicBezTo>
                    <a:pt x="200" y="147"/>
                    <a:pt x="278" y="123"/>
                    <a:pt x="322" y="109"/>
                  </a:cubicBezTo>
                  <a:cubicBezTo>
                    <a:pt x="389" y="86"/>
                    <a:pt x="372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11529;p44">
              <a:extLst>
                <a:ext uri="{FF2B5EF4-FFF2-40B4-BE49-F238E27FC236}">
                  <a16:creationId xmlns:a16="http://schemas.microsoft.com/office/drawing/2014/main" id="{68B1F658-5676-FAEC-CF72-514B4E12D89F}"/>
                </a:ext>
              </a:extLst>
            </p:cNvPr>
            <p:cNvSpPr/>
            <p:nvPr/>
          </p:nvSpPr>
          <p:spPr>
            <a:xfrm>
              <a:off x="4663975" y="3007650"/>
              <a:ext cx="13900" cy="8600"/>
            </a:xfrm>
            <a:custGeom>
              <a:avLst/>
              <a:gdLst/>
              <a:ahLst/>
              <a:cxnLst/>
              <a:rect l="l" t="t" r="r" b="b"/>
              <a:pathLst>
                <a:path w="556" h="344" extrusionOk="0">
                  <a:moveTo>
                    <a:pt x="418" y="11"/>
                  </a:moveTo>
                  <a:cubicBezTo>
                    <a:pt x="413" y="11"/>
                    <a:pt x="409" y="11"/>
                    <a:pt x="405" y="12"/>
                  </a:cubicBezTo>
                  <a:cubicBezTo>
                    <a:pt x="286" y="36"/>
                    <a:pt x="143" y="0"/>
                    <a:pt x="60" y="107"/>
                  </a:cubicBezTo>
                  <a:cubicBezTo>
                    <a:pt x="12" y="143"/>
                    <a:pt x="0" y="238"/>
                    <a:pt x="60" y="286"/>
                  </a:cubicBezTo>
                  <a:cubicBezTo>
                    <a:pt x="104" y="327"/>
                    <a:pt x="150" y="343"/>
                    <a:pt x="197" y="343"/>
                  </a:cubicBezTo>
                  <a:cubicBezTo>
                    <a:pt x="301" y="343"/>
                    <a:pt x="406" y="261"/>
                    <a:pt x="488" y="179"/>
                  </a:cubicBezTo>
                  <a:cubicBezTo>
                    <a:pt x="556" y="111"/>
                    <a:pt x="495" y="11"/>
                    <a:pt x="418" y="1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11530;p44">
              <a:extLst>
                <a:ext uri="{FF2B5EF4-FFF2-40B4-BE49-F238E27FC236}">
                  <a16:creationId xmlns:a16="http://schemas.microsoft.com/office/drawing/2014/main" id="{2999CF37-E964-3423-6EFF-F452D9B303E9}"/>
                </a:ext>
              </a:extLst>
            </p:cNvPr>
            <p:cNvSpPr/>
            <p:nvPr/>
          </p:nvSpPr>
          <p:spPr>
            <a:xfrm>
              <a:off x="4659800" y="3096100"/>
              <a:ext cx="6650" cy="4775"/>
            </a:xfrm>
            <a:custGeom>
              <a:avLst/>
              <a:gdLst/>
              <a:ahLst/>
              <a:cxnLst/>
              <a:rect l="l" t="t" r="r" b="b"/>
              <a:pathLst>
                <a:path w="266" h="191" extrusionOk="0">
                  <a:moveTo>
                    <a:pt x="134" y="1"/>
                  </a:moveTo>
                  <a:cubicBezTo>
                    <a:pt x="110" y="1"/>
                    <a:pt x="83" y="14"/>
                    <a:pt x="60" y="46"/>
                  </a:cubicBezTo>
                  <a:cubicBezTo>
                    <a:pt x="48" y="70"/>
                    <a:pt x="24" y="70"/>
                    <a:pt x="12" y="82"/>
                  </a:cubicBezTo>
                  <a:cubicBezTo>
                    <a:pt x="0" y="105"/>
                    <a:pt x="0" y="141"/>
                    <a:pt x="12" y="153"/>
                  </a:cubicBezTo>
                  <a:cubicBezTo>
                    <a:pt x="31" y="179"/>
                    <a:pt x="57" y="190"/>
                    <a:pt x="87" y="190"/>
                  </a:cubicBezTo>
                  <a:cubicBezTo>
                    <a:pt x="112" y="190"/>
                    <a:pt x="139" y="182"/>
                    <a:pt x="167" y="165"/>
                  </a:cubicBezTo>
                  <a:cubicBezTo>
                    <a:pt x="266" y="120"/>
                    <a:pt x="20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11531;p44">
              <a:extLst>
                <a:ext uri="{FF2B5EF4-FFF2-40B4-BE49-F238E27FC236}">
                  <a16:creationId xmlns:a16="http://schemas.microsoft.com/office/drawing/2014/main" id="{AAF34C88-D6BE-905F-05A6-0688D967B239}"/>
                </a:ext>
              </a:extLst>
            </p:cNvPr>
            <p:cNvSpPr/>
            <p:nvPr/>
          </p:nvSpPr>
          <p:spPr>
            <a:xfrm>
              <a:off x="4446975" y="3278800"/>
              <a:ext cx="19575" cy="8075"/>
            </a:xfrm>
            <a:custGeom>
              <a:avLst/>
              <a:gdLst/>
              <a:ahLst/>
              <a:cxnLst/>
              <a:rect l="l" t="t" r="r" b="b"/>
              <a:pathLst>
                <a:path w="783" h="323" extrusionOk="0">
                  <a:moveTo>
                    <a:pt x="619" y="0"/>
                  </a:moveTo>
                  <a:cubicBezTo>
                    <a:pt x="615" y="0"/>
                    <a:pt x="611" y="0"/>
                    <a:pt x="608" y="1"/>
                  </a:cubicBezTo>
                  <a:cubicBezTo>
                    <a:pt x="554" y="13"/>
                    <a:pt x="503" y="19"/>
                    <a:pt x="453" y="19"/>
                  </a:cubicBezTo>
                  <a:cubicBezTo>
                    <a:pt x="402" y="19"/>
                    <a:pt x="352" y="13"/>
                    <a:pt x="298" y="1"/>
                  </a:cubicBezTo>
                  <a:cubicBezTo>
                    <a:pt x="191" y="1"/>
                    <a:pt x="108" y="1"/>
                    <a:pt x="36" y="96"/>
                  </a:cubicBezTo>
                  <a:cubicBezTo>
                    <a:pt x="0" y="144"/>
                    <a:pt x="0" y="179"/>
                    <a:pt x="36" y="227"/>
                  </a:cubicBezTo>
                  <a:cubicBezTo>
                    <a:pt x="108" y="322"/>
                    <a:pt x="215" y="322"/>
                    <a:pt x="310" y="322"/>
                  </a:cubicBezTo>
                  <a:cubicBezTo>
                    <a:pt x="417" y="298"/>
                    <a:pt x="536" y="287"/>
                    <a:pt x="643" y="275"/>
                  </a:cubicBezTo>
                  <a:cubicBezTo>
                    <a:pt x="783" y="228"/>
                    <a:pt x="763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11532;p44">
              <a:extLst>
                <a:ext uri="{FF2B5EF4-FFF2-40B4-BE49-F238E27FC236}">
                  <a16:creationId xmlns:a16="http://schemas.microsoft.com/office/drawing/2014/main" id="{ED3422C9-1062-B859-F7F3-58EFDCD76506}"/>
                </a:ext>
              </a:extLst>
            </p:cNvPr>
            <p:cNvSpPr/>
            <p:nvPr/>
          </p:nvSpPr>
          <p:spPr>
            <a:xfrm>
              <a:off x="4351725" y="3275125"/>
              <a:ext cx="13125" cy="12025"/>
            </a:xfrm>
            <a:custGeom>
              <a:avLst/>
              <a:gdLst/>
              <a:ahLst/>
              <a:cxnLst/>
              <a:rect l="l" t="t" r="r" b="b"/>
              <a:pathLst>
                <a:path w="525" h="481" extrusionOk="0">
                  <a:moveTo>
                    <a:pt x="285" y="0"/>
                  </a:moveTo>
                  <a:cubicBezTo>
                    <a:pt x="246" y="0"/>
                    <a:pt x="206" y="9"/>
                    <a:pt x="167" y="29"/>
                  </a:cubicBezTo>
                  <a:cubicBezTo>
                    <a:pt x="119" y="53"/>
                    <a:pt x="96" y="76"/>
                    <a:pt x="60" y="124"/>
                  </a:cubicBezTo>
                  <a:cubicBezTo>
                    <a:pt x="0" y="195"/>
                    <a:pt x="0" y="303"/>
                    <a:pt x="60" y="362"/>
                  </a:cubicBezTo>
                  <a:cubicBezTo>
                    <a:pt x="96" y="386"/>
                    <a:pt x="119" y="422"/>
                    <a:pt x="167" y="445"/>
                  </a:cubicBezTo>
                  <a:cubicBezTo>
                    <a:pt x="209" y="470"/>
                    <a:pt x="253" y="481"/>
                    <a:pt x="295" y="481"/>
                  </a:cubicBezTo>
                  <a:cubicBezTo>
                    <a:pt x="418" y="481"/>
                    <a:pt x="524" y="385"/>
                    <a:pt x="524" y="243"/>
                  </a:cubicBezTo>
                  <a:cubicBezTo>
                    <a:pt x="524" y="97"/>
                    <a:pt x="413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11533;p44">
              <a:extLst>
                <a:ext uri="{FF2B5EF4-FFF2-40B4-BE49-F238E27FC236}">
                  <a16:creationId xmlns:a16="http://schemas.microsoft.com/office/drawing/2014/main" id="{533881CC-CE72-CFCF-FAAC-21D27333E55A}"/>
                </a:ext>
              </a:extLst>
            </p:cNvPr>
            <p:cNvSpPr/>
            <p:nvPr/>
          </p:nvSpPr>
          <p:spPr>
            <a:xfrm>
              <a:off x="4201100" y="3199000"/>
              <a:ext cx="10650" cy="5475"/>
            </a:xfrm>
            <a:custGeom>
              <a:avLst/>
              <a:gdLst/>
              <a:ahLst/>
              <a:cxnLst/>
              <a:rect l="l" t="t" r="r" b="b"/>
              <a:pathLst>
                <a:path w="426" h="219" extrusionOk="0">
                  <a:moveTo>
                    <a:pt x="284" y="0"/>
                  </a:moveTo>
                  <a:cubicBezTo>
                    <a:pt x="278" y="0"/>
                    <a:pt x="270" y="1"/>
                    <a:pt x="263" y="2"/>
                  </a:cubicBezTo>
                  <a:cubicBezTo>
                    <a:pt x="168" y="2"/>
                    <a:pt x="84" y="2"/>
                    <a:pt x="13" y="73"/>
                  </a:cubicBezTo>
                  <a:cubicBezTo>
                    <a:pt x="1" y="97"/>
                    <a:pt x="1" y="133"/>
                    <a:pt x="13" y="145"/>
                  </a:cubicBezTo>
                  <a:cubicBezTo>
                    <a:pt x="60" y="208"/>
                    <a:pt x="113" y="219"/>
                    <a:pt x="171" y="219"/>
                  </a:cubicBezTo>
                  <a:cubicBezTo>
                    <a:pt x="201" y="219"/>
                    <a:pt x="231" y="216"/>
                    <a:pt x="263" y="216"/>
                  </a:cubicBezTo>
                  <a:cubicBezTo>
                    <a:pt x="267" y="216"/>
                    <a:pt x="270" y="217"/>
                    <a:pt x="274" y="217"/>
                  </a:cubicBezTo>
                  <a:cubicBezTo>
                    <a:pt x="422" y="217"/>
                    <a:pt x="426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11534;p44">
              <a:extLst>
                <a:ext uri="{FF2B5EF4-FFF2-40B4-BE49-F238E27FC236}">
                  <a16:creationId xmlns:a16="http://schemas.microsoft.com/office/drawing/2014/main" id="{49CEDC96-3295-8119-4AE6-350384B926CB}"/>
                </a:ext>
              </a:extLst>
            </p:cNvPr>
            <p:cNvSpPr/>
            <p:nvPr/>
          </p:nvSpPr>
          <p:spPr>
            <a:xfrm>
              <a:off x="4215550" y="292102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96" y="0"/>
                  </a:moveTo>
                  <a:cubicBezTo>
                    <a:pt x="48" y="0"/>
                    <a:pt x="0" y="36"/>
                    <a:pt x="18" y="108"/>
                  </a:cubicBezTo>
                  <a:lnTo>
                    <a:pt x="18" y="120"/>
                  </a:lnTo>
                  <a:cubicBezTo>
                    <a:pt x="24" y="155"/>
                    <a:pt x="60" y="173"/>
                    <a:pt x="96" y="173"/>
                  </a:cubicBezTo>
                  <a:cubicBezTo>
                    <a:pt x="131" y="173"/>
                    <a:pt x="167" y="155"/>
                    <a:pt x="173" y="120"/>
                  </a:cubicBezTo>
                  <a:lnTo>
                    <a:pt x="173" y="108"/>
                  </a:lnTo>
                  <a:cubicBezTo>
                    <a:pt x="191" y="36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11535;p44">
              <a:extLst>
                <a:ext uri="{FF2B5EF4-FFF2-40B4-BE49-F238E27FC236}">
                  <a16:creationId xmlns:a16="http://schemas.microsoft.com/office/drawing/2014/main" id="{FDC7A3D5-FB97-2A59-B46A-C171F46789C7}"/>
                </a:ext>
              </a:extLst>
            </p:cNvPr>
            <p:cNvSpPr/>
            <p:nvPr/>
          </p:nvSpPr>
          <p:spPr>
            <a:xfrm>
              <a:off x="4128775" y="281595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24" y="1"/>
                  </a:moveTo>
                  <a:cubicBezTo>
                    <a:pt x="1" y="1"/>
                    <a:pt x="1" y="36"/>
                    <a:pt x="24" y="36"/>
                  </a:cubicBezTo>
                  <a:lnTo>
                    <a:pt x="84" y="36"/>
                  </a:lnTo>
                  <a:cubicBezTo>
                    <a:pt x="96" y="36"/>
                    <a:pt x="96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11536;p44">
              <a:extLst>
                <a:ext uri="{FF2B5EF4-FFF2-40B4-BE49-F238E27FC236}">
                  <a16:creationId xmlns:a16="http://schemas.microsoft.com/office/drawing/2014/main" id="{5451D4F3-92E4-4E1F-5D1F-9C64161FF442}"/>
                </a:ext>
              </a:extLst>
            </p:cNvPr>
            <p:cNvSpPr/>
            <p:nvPr/>
          </p:nvSpPr>
          <p:spPr>
            <a:xfrm>
              <a:off x="4110625" y="2785550"/>
              <a:ext cx="9125" cy="4225"/>
            </a:xfrm>
            <a:custGeom>
              <a:avLst/>
              <a:gdLst/>
              <a:ahLst/>
              <a:cxnLst/>
              <a:rect l="l" t="t" r="r" b="b"/>
              <a:pathLst>
                <a:path w="365" h="169" extrusionOk="0">
                  <a:moveTo>
                    <a:pt x="297" y="1"/>
                  </a:moveTo>
                  <a:cubicBezTo>
                    <a:pt x="294" y="1"/>
                    <a:pt x="290" y="1"/>
                    <a:pt x="286" y="2"/>
                  </a:cubicBezTo>
                  <a:cubicBezTo>
                    <a:pt x="215" y="26"/>
                    <a:pt x="60" y="14"/>
                    <a:pt x="12" y="109"/>
                  </a:cubicBezTo>
                  <a:cubicBezTo>
                    <a:pt x="0" y="133"/>
                    <a:pt x="12" y="169"/>
                    <a:pt x="48" y="169"/>
                  </a:cubicBezTo>
                  <a:cubicBezTo>
                    <a:pt x="96" y="169"/>
                    <a:pt x="119" y="145"/>
                    <a:pt x="167" y="133"/>
                  </a:cubicBezTo>
                  <a:cubicBezTo>
                    <a:pt x="215" y="121"/>
                    <a:pt x="250" y="121"/>
                    <a:pt x="298" y="97"/>
                  </a:cubicBezTo>
                  <a:cubicBezTo>
                    <a:pt x="365" y="75"/>
                    <a:pt x="34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11537;p44">
              <a:extLst>
                <a:ext uri="{FF2B5EF4-FFF2-40B4-BE49-F238E27FC236}">
                  <a16:creationId xmlns:a16="http://schemas.microsoft.com/office/drawing/2014/main" id="{0370B9C4-FB6C-5B35-A3D8-1E04FEBD5A42}"/>
                </a:ext>
              </a:extLst>
            </p:cNvPr>
            <p:cNvSpPr/>
            <p:nvPr/>
          </p:nvSpPr>
          <p:spPr>
            <a:xfrm>
              <a:off x="4038875" y="2754150"/>
              <a:ext cx="11050" cy="6400"/>
            </a:xfrm>
            <a:custGeom>
              <a:avLst/>
              <a:gdLst/>
              <a:ahLst/>
              <a:cxnLst/>
              <a:rect l="l" t="t" r="r" b="b"/>
              <a:pathLst>
                <a:path w="442" h="256" extrusionOk="0">
                  <a:moveTo>
                    <a:pt x="166" y="1"/>
                  </a:moveTo>
                  <a:cubicBezTo>
                    <a:pt x="128" y="1"/>
                    <a:pt x="92" y="10"/>
                    <a:pt x="60" y="32"/>
                  </a:cubicBezTo>
                  <a:cubicBezTo>
                    <a:pt x="1" y="79"/>
                    <a:pt x="1" y="151"/>
                    <a:pt x="60" y="210"/>
                  </a:cubicBezTo>
                  <a:cubicBezTo>
                    <a:pt x="94" y="243"/>
                    <a:pt x="136" y="256"/>
                    <a:pt x="180" y="256"/>
                  </a:cubicBezTo>
                  <a:cubicBezTo>
                    <a:pt x="248" y="256"/>
                    <a:pt x="320" y="227"/>
                    <a:pt x="370" y="198"/>
                  </a:cubicBezTo>
                  <a:cubicBezTo>
                    <a:pt x="441" y="163"/>
                    <a:pt x="441" y="79"/>
                    <a:pt x="370" y="56"/>
                  </a:cubicBezTo>
                  <a:cubicBezTo>
                    <a:pt x="303" y="26"/>
                    <a:pt x="231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11538;p44">
              <a:extLst>
                <a:ext uri="{FF2B5EF4-FFF2-40B4-BE49-F238E27FC236}">
                  <a16:creationId xmlns:a16="http://schemas.microsoft.com/office/drawing/2014/main" id="{4991FD1D-6800-E251-5CE8-D8B35F7871C2}"/>
                </a:ext>
              </a:extLst>
            </p:cNvPr>
            <p:cNvSpPr/>
            <p:nvPr/>
          </p:nvSpPr>
          <p:spPr>
            <a:xfrm>
              <a:off x="3988275" y="2667725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91" y="0"/>
                  </a:moveTo>
                  <a:cubicBezTo>
                    <a:pt x="132" y="12"/>
                    <a:pt x="72" y="12"/>
                    <a:pt x="13" y="36"/>
                  </a:cubicBezTo>
                  <a:cubicBezTo>
                    <a:pt x="1" y="60"/>
                    <a:pt x="1" y="84"/>
                    <a:pt x="13" y="96"/>
                  </a:cubicBezTo>
                  <a:cubicBezTo>
                    <a:pt x="72" y="131"/>
                    <a:pt x="132" y="131"/>
                    <a:pt x="191" y="143"/>
                  </a:cubicBezTo>
                  <a:cubicBezTo>
                    <a:pt x="287" y="143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11539;p44">
              <a:extLst>
                <a:ext uri="{FF2B5EF4-FFF2-40B4-BE49-F238E27FC236}">
                  <a16:creationId xmlns:a16="http://schemas.microsoft.com/office/drawing/2014/main" id="{0F243947-204B-B1A7-F310-346AF0625718}"/>
                </a:ext>
              </a:extLst>
            </p:cNvPr>
            <p:cNvSpPr/>
            <p:nvPr/>
          </p:nvSpPr>
          <p:spPr>
            <a:xfrm>
              <a:off x="3967750" y="2594475"/>
              <a:ext cx="6575" cy="4025"/>
            </a:xfrm>
            <a:custGeom>
              <a:avLst/>
              <a:gdLst/>
              <a:ahLst/>
              <a:cxnLst/>
              <a:rect l="l" t="t" r="r" b="b"/>
              <a:pathLst>
                <a:path w="263" h="161" extrusionOk="0">
                  <a:moveTo>
                    <a:pt x="153" y="0"/>
                  </a:moveTo>
                  <a:cubicBezTo>
                    <a:pt x="134" y="0"/>
                    <a:pt x="113" y="11"/>
                    <a:pt x="96" y="37"/>
                  </a:cubicBezTo>
                  <a:cubicBezTo>
                    <a:pt x="72" y="73"/>
                    <a:pt x="48" y="85"/>
                    <a:pt x="36" y="97"/>
                  </a:cubicBezTo>
                  <a:cubicBezTo>
                    <a:pt x="0" y="109"/>
                    <a:pt x="12" y="156"/>
                    <a:pt x="48" y="156"/>
                  </a:cubicBezTo>
                  <a:cubicBezTo>
                    <a:pt x="61" y="159"/>
                    <a:pt x="74" y="161"/>
                    <a:pt x="88" y="161"/>
                  </a:cubicBezTo>
                  <a:cubicBezTo>
                    <a:pt x="126" y="161"/>
                    <a:pt x="165" y="150"/>
                    <a:pt x="191" y="132"/>
                  </a:cubicBezTo>
                  <a:cubicBezTo>
                    <a:pt x="262" y="97"/>
                    <a:pt x="213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11540;p44">
              <a:extLst>
                <a:ext uri="{FF2B5EF4-FFF2-40B4-BE49-F238E27FC236}">
                  <a16:creationId xmlns:a16="http://schemas.microsoft.com/office/drawing/2014/main" id="{4860AF1D-BD1B-7C2F-2CA2-F688A8C097E1}"/>
                </a:ext>
              </a:extLst>
            </p:cNvPr>
            <p:cNvSpPr/>
            <p:nvPr/>
          </p:nvSpPr>
          <p:spPr>
            <a:xfrm>
              <a:off x="3952375" y="2444000"/>
              <a:ext cx="6175" cy="5675"/>
            </a:xfrm>
            <a:custGeom>
              <a:avLst/>
              <a:gdLst/>
              <a:ahLst/>
              <a:cxnLst/>
              <a:rect l="l" t="t" r="r" b="b"/>
              <a:pathLst>
                <a:path w="247" h="227" extrusionOk="0">
                  <a:moveTo>
                    <a:pt x="119" y="1"/>
                  </a:moveTo>
                  <a:cubicBezTo>
                    <a:pt x="66" y="1"/>
                    <a:pt x="11" y="42"/>
                    <a:pt x="20" y="103"/>
                  </a:cubicBezTo>
                  <a:cubicBezTo>
                    <a:pt x="21" y="102"/>
                    <a:pt x="21" y="102"/>
                    <a:pt x="22" y="101"/>
                  </a:cubicBezTo>
                  <a:lnTo>
                    <a:pt x="22" y="101"/>
                  </a:lnTo>
                  <a:cubicBezTo>
                    <a:pt x="1" y="151"/>
                    <a:pt x="14" y="213"/>
                    <a:pt x="68" y="222"/>
                  </a:cubicBezTo>
                  <a:cubicBezTo>
                    <a:pt x="80" y="225"/>
                    <a:pt x="94" y="227"/>
                    <a:pt x="108" y="227"/>
                  </a:cubicBezTo>
                  <a:cubicBezTo>
                    <a:pt x="145" y="227"/>
                    <a:pt x="181" y="216"/>
                    <a:pt x="199" y="198"/>
                  </a:cubicBezTo>
                  <a:cubicBezTo>
                    <a:pt x="246" y="139"/>
                    <a:pt x="246" y="43"/>
                    <a:pt x="175" y="20"/>
                  </a:cubicBezTo>
                  <a:cubicBezTo>
                    <a:pt x="159" y="7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11541;p44">
              <a:extLst>
                <a:ext uri="{FF2B5EF4-FFF2-40B4-BE49-F238E27FC236}">
                  <a16:creationId xmlns:a16="http://schemas.microsoft.com/office/drawing/2014/main" id="{0ACC6129-1CA7-FAE7-3C81-CD0734CFDF99}"/>
                </a:ext>
              </a:extLst>
            </p:cNvPr>
            <p:cNvSpPr/>
            <p:nvPr/>
          </p:nvSpPr>
          <p:spPr>
            <a:xfrm>
              <a:off x="3796300" y="2355775"/>
              <a:ext cx="5075" cy="2700"/>
            </a:xfrm>
            <a:custGeom>
              <a:avLst/>
              <a:gdLst/>
              <a:ahLst/>
              <a:cxnLst/>
              <a:rect l="l" t="t" r="r" b="b"/>
              <a:pathLst>
                <a:path w="203" h="108" extrusionOk="0">
                  <a:moveTo>
                    <a:pt x="131" y="1"/>
                  </a:moveTo>
                  <a:cubicBezTo>
                    <a:pt x="84" y="1"/>
                    <a:pt x="60" y="1"/>
                    <a:pt x="12" y="36"/>
                  </a:cubicBezTo>
                  <a:cubicBezTo>
                    <a:pt x="0" y="48"/>
                    <a:pt x="0" y="72"/>
                    <a:pt x="12" y="72"/>
                  </a:cubicBezTo>
                  <a:cubicBezTo>
                    <a:pt x="60" y="96"/>
                    <a:pt x="84" y="108"/>
                    <a:pt x="131" y="108"/>
                  </a:cubicBezTo>
                  <a:cubicBezTo>
                    <a:pt x="203" y="108"/>
                    <a:pt x="203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11542;p44">
              <a:extLst>
                <a:ext uri="{FF2B5EF4-FFF2-40B4-BE49-F238E27FC236}">
                  <a16:creationId xmlns:a16="http://schemas.microsoft.com/office/drawing/2014/main" id="{A1EDE68E-324B-08C2-C1CC-1774493CBC5A}"/>
                </a:ext>
              </a:extLst>
            </p:cNvPr>
            <p:cNvSpPr/>
            <p:nvPr/>
          </p:nvSpPr>
          <p:spPr>
            <a:xfrm>
              <a:off x="3759675" y="2339275"/>
              <a:ext cx="6275" cy="4700"/>
            </a:xfrm>
            <a:custGeom>
              <a:avLst/>
              <a:gdLst/>
              <a:ahLst/>
              <a:cxnLst/>
              <a:rect l="l" t="t" r="r" b="b"/>
              <a:pathLst>
                <a:path w="251" h="188" extrusionOk="0">
                  <a:moveTo>
                    <a:pt x="148" y="0"/>
                  </a:moveTo>
                  <a:cubicBezTo>
                    <a:pt x="134" y="0"/>
                    <a:pt x="120" y="5"/>
                    <a:pt x="108" y="18"/>
                  </a:cubicBezTo>
                  <a:cubicBezTo>
                    <a:pt x="60" y="65"/>
                    <a:pt x="1" y="101"/>
                    <a:pt x="48" y="172"/>
                  </a:cubicBezTo>
                  <a:cubicBezTo>
                    <a:pt x="54" y="184"/>
                    <a:pt x="69" y="187"/>
                    <a:pt x="84" y="187"/>
                  </a:cubicBezTo>
                  <a:cubicBezTo>
                    <a:pt x="99" y="187"/>
                    <a:pt x="114" y="184"/>
                    <a:pt x="120" y="184"/>
                  </a:cubicBezTo>
                  <a:cubicBezTo>
                    <a:pt x="156" y="172"/>
                    <a:pt x="168" y="161"/>
                    <a:pt x="203" y="125"/>
                  </a:cubicBezTo>
                  <a:cubicBezTo>
                    <a:pt x="251" y="78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11543;p44">
              <a:extLst>
                <a:ext uri="{FF2B5EF4-FFF2-40B4-BE49-F238E27FC236}">
                  <a16:creationId xmlns:a16="http://schemas.microsoft.com/office/drawing/2014/main" id="{A145E922-F11A-9CA5-147D-37A0BA4581A2}"/>
                </a:ext>
              </a:extLst>
            </p:cNvPr>
            <p:cNvSpPr/>
            <p:nvPr/>
          </p:nvSpPr>
          <p:spPr>
            <a:xfrm>
              <a:off x="3643300" y="2285075"/>
              <a:ext cx="10200" cy="4350"/>
            </a:xfrm>
            <a:custGeom>
              <a:avLst/>
              <a:gdLst/>
              <a:ahLst/>
              <a:cxnLst/>
              <a:rect l="l" t="t" r="r" b="b"/>
              <a:pathLst>
                <a:path w="408" h="174" extrusionOk="0">
                  <a:moveTo>
                    <a:pt x="329" y="1"/>
                  </a:moveTo>
                  <a:cubicBezTo>
                    <a:pt x="320" y="1"/>
                    <a:pt x="309" y="3"/>
                    <a:pt x="298" y="7"/>
                  </a:cubicBezTo>
                  <a:cubicBezTo>
                    <a:pt x="215" y="31"/>
                    <a:pt x="120" y="43"/>
                    <a:pt x="36" y="90"/>
                  </a:cubicBezTo>
                  <a:cubicBezTo>
                    <a:pt x="12" y="102"/>
                    <a:pt x="1" y="138"/>
                    <a:pt x="36" y="150"/>
                  </a:cubicBezTo>
                  <a:cubicBezTo>
                    <a:pt x="70" y="167"/>
                    <a:pt x="106" y="173"/>
                    <a:pt x="142" y="173"/>
                  </a:cubicBezTo>
                  <a:cubicBezTo>
                    <a:pt x="207" y="173"/>
                    <a:pt x="273" y="153"/>
                    <a:pt x="334" y="138"/>
                  </a:cubicBezTo>
                  <a:cubicBezTo>
                    <a:pt x="407" y="106"/>
                    <a:pt x="398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11544;p44">
              <a:extLst>
                <a:ext uri="{FF2B5EF4-FFF2-40B4-BE49-F238E27FC236}">
                  <a16:creationId xmlns:a16="http://schemas.microsoft.com/office/drawing/2014/main" id="{15F3C32F-70B4-AAC3-CAC5-90C28DE1A5DA}"/>
                </a:ext>
              </a:extLst>
            </p:cNvPr>
            <p:cNvSpPr/>
            <p:nvPr/>
          </p:nvSpPr>
          <p:spPr>
            <a:xfrm>
              <a:off x="3658475" y="2255625"/>
              <a:ext cx="2500" cy="1950"/>
            </a:xfrm>
            <a:custGeom>
              <a:avLst/>
              <a:gdLst/>
              <a:ahLst/>
              <a:cxnLst/>
              <a:rect l="l" t="t" r="r" b="b"/>
              <a:pathLst>
                <a:path w="100" h="78" extrusionOk="0">
                  <a:moveTo>
                    <a:pt x="95" y="1"/>
                  </a:moveTo>
                  <a:cubicBezTo>
                    <a:pt x="92" y="1"/>
                    <a:pt x="88" y="2"/>
                    <a:pt x="84" y="6"/>
                  </a:cubicBezTo>
                  <a:cubicBezTo>
                    <a:pt x="100" y="6"/>
                    <a:pt x="100" y="1"/>
                    <a:pt x="95" y="1"/>
                  </a:cubicBezTo>
                  <a:close/>
                  <a:moveTo>
                    <a:pt x="84" y="6"/>
                  </a:moveTo>
                  <a:cubicBezTo>
                    <a:pt x="60" y="30"/>
                    <a:pt x="36" y="54"/>
                    <a:pt x="1" y="66"/>
                  </a:cubicBezTo>
                  <a:lnTo>
                    <a:pt x="1" y="78"/>
                  </a:lnTo>
                  <a:cubicBezTo>
                    <a:pt x="48" y="66"/>
                    <a:pt x="60" y="30"/>
                    <a:pt x="84" y="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11545;p44">
              <a:extLst>
                <a:ext uri="{FF2B5EF4-FFF2-40B4-BE49-F238E27FC236}">
                  <a16:creationId xmlns:a16="http://schemas.microsoft.com/office/drawing/2014/main" id="{D8910DBE-A922-F8A2-8ECE-22CEB56DC052}"/>
                </a:ext>
              </a:extLst>
            </p:cNvPr>
            <p:cNvSpPr/>
            <p:nvPr/>
          </p:nvSpPr>
          <p:spPr>
            <a:xfrm>
              <a:off x="3618000" y="2147675"/>
              <a:ext cx="14450" cy="6425"/>
            </a:xfrm>
            <a:custGeom>
              <a:avLst/>
              <a:gdLst/>
              <a:ahLst/>
              <a:cxnLst/>
              <a:rect l="l" t="t" r="r" b="b"/>
              <a:pathLst>
                <a:path w="578" h="257" extrusionOk="0">
                  <a:moveTo>
                    <a:pt x="414" y="0"/>
                  </a:moveTo>
                  <a:cubicBezTo>
                    <a:pt x="408" y="0"/>
                    <a:pt x="401" y="1"/>
                    <a:pt x="393" y="2"/>
                  </a:cubicBezTo>
                  <a:cubicBezTo>
                    <a:pt x="334" y="26"/>
                    <a:pt x="251" y="26"/>
                    <a:pt x="191" y="38"/>
                  </a:cubicBezTo>
                  <a:cubicBezTo>
                    <a:pt x="120" y="50"/>
                    <a:pt x="72" y="62"/>
                    <a:pt x="36" y="121"/>
                  </a:cubicBezTo>
                  <a:cubicBezTo>
                    <a:pt x="0" y="157"/>
                    <a:pt x="12" y="216"/>
                    <a:pt x="60" y="228"/>
                  </a:cubicBezTo>
                  <a:cubicBezTo>
                    <a:pt x="99" y="248"/>
                    <a:pt x="131" y="257"/>
                    <a:pt x="164" y="257"/>
                  </a:cubicBezTo>
                  <a:cubicBezTo>
                    <a:pt x="191" y="257"/>
                    <a:pt x="218" y="251"/>
                    <a:pt x="251" y="240"/>
                  </a:cubicBezTo>
                  <a:cubicBezTo>
                    <a:pt x="334" y="228"/>
                    <a:pt x="393" y="228"/>
                    <a:pt x="465" y="216"/>
                  </a:cubicBezTo>
                  <a:cubicBezTo>
                    <a:pt x="577" y="183"/>
                    <a:pt x="53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11546;p44">
              <a:extLst>
                <a:ext uri="{FF2B5EF4-FFF2-40B4-BE49-F238E27FC236}">
                  <a16:creationId xmlns:a16="http://schemas.microsoft.com/office/drawing/2014/main" id="{5B9B4B98-E9B0-770C-14A2-D01CE85C9FCA}"/>
                </a:ext>
              </a:extLst>
            </p:cNvPr>
            <p:cNvSpPr/>
            <p:nvPr/>
          </p:nvSpPr>
          <p:spPr>
            <a:xfrm>
              <a:off x="3706775" y="2109925"/>
              <a:ext cx="3525" cy="1325"/>
            </a:xfrm>
            <a:custGeom>
              <a:avLst/>
              <a:gdLst/>
              <a:ahLst/>
              <a:cxnLst/>
              <a:rect l="l" t="t" r="r" b="b"/>
              <a:pathLst>
                <a:path w="141" h="53" extrusionOk="0">
                  <a:moveTo>
                    <a:pt x="129" y="0"/>
                  </a:moveTo>
                  <a:cubicBezTo>
                    <a:pt x="81" y="0"/>
                    <a:pt x="57" y="0"/>
                    <a:pt x="9" y="24"/>
                  </a:cubicBezTo>
                  <a:cubicBezTo>
                    <a:pt x="1" y="41"/>
                    <a:pt x="5" y="52"/>
                    <a:pt x="12" y="52"/>
                  </a:cubicBezTo>
                  <a:cubicBezTo>
                    <a:pt x="15" y="52"/>
                    <a:pt x="18" y="51"/>
                    <a:pt x="21" y="48"/>
                  </a:cubicBezTo>
                  <a:cubicBezTo>
                    <a:pt x="57" y="12"/>
                    <a:pt x="81" y="12"/>
                    <a:pt x="129" y="12"/>
                  </a:cubicBezTo>
                  <a:cubicBezTo>
                    <a:pt x="140" y="12"/>
                    <a:pt x="140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11547;p44">
              <a:extLst>
                <a:ext uri="{FF2B5EF4-FFF2-40B4-BE49-F238E27FC236}">
                  <a16:creationId xmlns:a16="http://schemas.microsoft.com/office/drawing/2014/main" id="{F79043E0-B142-0CC4-EA4E-9AE640F9FB14}"/>
                </a:ext>
              </a:extLst>
            </p:cNvPr>
            <p:cNvSpPr/>
            <p:nvPr/>
          </p:nvSpPr>
          <p:spPr>
            <a:xfrm>
              <a:off x="3742725" y="2062350"/>
              <a:ext cx="6275" cy="5900"/>
            </a:xfrm>
            <a:custGeom>
              <a:avLst/>
              <a:gdLst/>
              <a:ahLst/>
              <a:cxnLst/>
              <a:rect l="l" t="t" r="r" b="b"/>
              <a:pathLst>
                <a:path w="251" h="236" extrusionOk="0">
                  <a:moveTo>
                    <a:pt x="72" y="93"/>
                  </a:moveTo>
                  <a:cubicBezTo>
                    <a:pt x="67" y="103"/>
                    <a:pt x="64" y="113"/>
                    <a:pt x="62" y="122"/>
                  </a:cubicBezTo>
                  <a:lnTo>
                    <a:pt x="62" y="122"/>
                  </a:lnTo>
                  <a:cubicBezTo>
                    <a:pt x="61" y="120"/>
                    <a:pt x="61" y="119"/>
                    <a:pt x="60" y="117"/>
                  </a:cubicBezTo>
                  <a:cubicBezTo>
                    <a:pt x="60" y="117"/>
                    <a:pt x="60" y="93"/>
                    <a:pt x="72" y="93"/>
                  </a:cubicBezTo>
                  <a:close/>
                  <a:moveTo>
                    <a:pt x="60" y="141"/>
                  </a:moveTo>
                  <a:cubicBezTo>
                    <a:pt x="60" y="142"/>
                    <a:pt x="60" y="144"/>
                    <a:pt x="60" y="145"/>
                  </a:cubicBezTo>
                  <a:lnTo>
                    <a:pt x="60" y="145"/>
                  </a:lnTo>
                  <a:cubicBezTo>
                    <a:pt x="60" y="148"/>
                    <a:pt x="60" y="151"/>
                    <a:pt x="60" y="153"/>
                  </a:cubicBezTo>
                  <a:lnTo>
                    <a:pt x="60" y="141"/>
                  </a:lnTo>
                  <a:close/>
                  <a:moveTo>
                    <a:pt x="72" y="187"/>
                  </a:moveTo>
                  <a:lnTo>
                    <a:pt x="72" y="187"/>
                  </a:lnTo>
                  <a:cubicBezTo>
                    <a:pt x="72" y="188"/>
                    <a:pt x="73" y="190"/>
                    <a:pt x="74" y="191"/>
                  </a:cubicBezTo>
                  <a:lnTo>
                    <a:pt x="74" y="191"/>
                  </a:lnTo>
                  <a:cubicBezTo>
                    <a:pt x="73" y="190"/>
                    <a:pt x="72" y="189"/>
                    <a:pt x="72" y="189"/>
                  </a:cubicBezTo>
                  <a:cubicBezTo>
                    <a:pt x="72" y="188"/>
                    <a:pt x="72" y="187"/>
                    <a:pt x="72" y="187"/>
                  </a:cubicBezTo>
                  <a:close/>
                  <a:moveTo>
                    <a:pt x="121" y="0"/>
                  </a:moveTo>
                  <a:cubicBezTo>
                    <a:pt x="99" y="0"/>
                    <a:pt x="78" y="7"/>
                    <a:pt x="60" y="22"/>
                  </a:cubicBezTo>
                  <a:cubicBezTo>
                    <a:pt x="12" y="69"/>
                    <a:pt x="0" y="177"/>
                    <a:pt x="72" y="200"/>
                  </a:cubicBezTo>
                  <a:cubicBezTo>
                    <a:pt x="88" y="211"/>
                    <a:pt x="97" y="217"/>
                    <a:pt x="98" y="217"/>
                  </a:cubicBezTo>
                  <a:cubicBezTo>
                    <a:pt x="99" y="217"/>
                    <a:pt x="99" y="217"/>
                    <a:pt x="98" y="216"/>
                  </a:cubicBezTo>
                  <a:lnTo>
                    <a:pt x="98" y="216"/>
                  </a:lnTo>
                  <a:cubicBezTo>
                    <a:pt x="115" y="228"/>
                    <a:pt x="137" y="235"/>
                    <a:pt x="158" y="235"/>
                  </a:cubicBezTo>
                  <a:cubicBezTo>
                    <a:pt x="189" y="235"/>
                    <a:pt x="220" y="221"/>
                    <a:pt x="238" y="189"/>
                  </a:cubicBezTo>
                  <a:cubicBezTo>
                    <a:pt x="250" y="141"/>
                    <a:pt x="250" y="117"/>
                    <a:pt x="238" y="81"/>
                  </a:cubicBezTo>
                  <a:cubicBezTo>
                    <a:pt x="214" y="32"/>
                    <a:pt x="16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11548;p44">
              <a:extLst>
                <a:ext uri="{FF2B5EF4-FFF2-40B4-BE49-F238E27FC236}">
                  <a16:creationId xmlns:a16="http://schemas.microsoft.com/office/drawing/2014/main" id="{510C2AC9-C00F-1D00-85FD-F1F498E67364}"/>
                </a:ext>
              </a:extLst>
            </p:cNvPr>
            <p:cNvSpPr/>
            <p:nvPr/>
          </p:nvSpPr>
          <p:spPr>
            <a:xfrm>
              <a:off x="3806725" y="1994950"/>
              <a:ext cx="11600" cy="3675"/>
            </a:xfrm>
            <a:custGeom>
              <a:avLst/>
              <a:gdLst/>
              <a:ahLst/>
              <a:cxnLst/>
              <a:rect l="l" t="t" r="r" b="b"/>
              <a:pathLst>
                <a:path w="464" h="147" extrusionOk="0">
                  <a:moveTo>
                    <a:pt x="387" y="1"/>
                  </a:moveTo>
                  <a:cubicBezTo>
                    <a:pt x="381" y="1"/>
                    <a:pt x="375" y="2"/>
                    <a:pt x="369" y="3"/>
                  </a:cubicBezTo>
                  <a:cubicBezTo>
                    <a:pt x="250" y="3"/>
                    <a:pt x="143" y="27"/>
                    <a:pt x="48" y="63"/>
                  </a:cubicBezTo>
                  <a:cubicBezTo>
                    <a:pt x="0" y="75"/>
                    <a:pt x="0" y="134"/>
                    <a:pt x="48" y="134"/>
                  </a:cubicBezTo>
                  <a:cubicBezTo>
                    <a:pt x="92" y="143"/>
                    <a:pt x="132" y="145"/>
                    <a:pt x="172" y="145"/>
                  </a:cubicBezTo>
                  <a:cubicBezTo>
                    <a:pt x="215" y="145"/>
                    <a:pt x="256" y="143"/>
                    <a:pt x="298" y="143"/>
                  </a:cubicBezTo>
                  <a:cubicBezTo>
                    <a:pt x="321" y="143"/>
                    <a:pt x="345" y="143"/>
                    <a:pt x="369" y="146"/>
                  </a:cubicBezTo>
                  <a:cubicBezTo>
                    <a:pt x="458" y="146"/>
                    <a:pt x="46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11549;p44">
              <a:extLst>
                <a:ext uri="{FF2B5EF4-FFF2-40B4-BE49-F238E27FC236}">
                  <a16:creationId xmlns:a16="http://schemas.microsoft.com/office/drawing/2014/main" id="{C09154E3-7C5C-2AFC-7EDB-7166D61A2A6A}"/>
                </a:ext>
              </a:extLst>
            </p:cNvPr>
            <p:cNvSpPr/>
            <p:nvPr/>
          </p:nvSpPr>
          <p:spPr>
            <a:xfrm>
              <a:off x="3872500" y="1977100"/>
              <a:ext cx="23050" cy="6900"/>
            </a:xfrm>
            <a:custGeom>
              <a:avLst/>
              <a:gdLst/>
              <a:ahLst/>
              <a:cxnLst/>
              <a:rect l="l" t="t" r="r" b="b"/>
              <a:pathLst>
                <a:path w="922" h="276" extrusionOk="0">
                  <a:moveTo>
                    <a:pt x="795" y="1"/>
                  </a:moveTo>
                  <a:cubicBezTo>
                    <a:pt x="789" y="1"/>
                    <a:pt x="782" y="1"/>
                    <a:pt x="774" y="3"/>
                  </a:cubicBezTo>
                  <a:cubicBezTo>
                    <a:pt x="536" y="27"/>
                    <a:pt x="274" y="74"/>
                    <a:pt x="48" y="181"/>
                  </a:cubicBezTo>
                  <a:cubicBezTo>
                    <a:pt x="0" y="193"/>
                    <a:pt x="12" y="265"/>
                    <a:pt x="60" y="265"/>
                  </a:cubicBezTo>
                  <a:cubicBezTo>
                    <a:pt x="99" y="273"/>
                    <a:pt x="140" y="276"/>
                    <a:pt x="181" y="276"/>
                  </a:cubicBezTo>
                  <a:cubicBezTo>
                    <a:pt x="388" y="276"/>
                    <a:pt x="611" y="191"/>
                    <a:pt x="810" y="181"/>
                  </a:cubicBezTo>
                  <a:cubicBezTo>
                    <a:pt x="922" y="159"/>
                    <a:pt x="897" y="1"/>
                    <a:pt x="7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11550;p44">
              <a:extLst>
                <a:ext uri="{FF2B5EF4-FFF2-40B4-BE49-F238E27FC236}">
                  <a16:creationId xmlns:a16="http://schemas.microsoft.com/office/drawing/2014/main" id="{C54AEFFC-BD26-4109-53B7-0BF32062C304}"/>
                </a:ext>
              </a:extLst>
            </p:cNvPr>
            <p:cNvSpPr/>
            <p:nvPr/>
          </p:nvSpPr>
          <p:spPr>
            <a:xfrm>
              <a:off x="3895125" y="1998600"/>
              <a:ext cx="11425" cy="4850"/>
            </a:xfrm>
            <a:custGeom>
              <a:avLst/>
              <a:gdLst/>
              <a:ahLst/>
              <a:cxnLst/>
              <a:rect l="l" t="t" r="r" b="b"/>
              <a:pathLst>
                <a:path w="457" h="194" extrusionOk="0">
                  <a:moveTo>
                    <a:pt x="203" y="0"/>
                  </a:moveTo>
                  <a:cubicBezTo>
                    <a:pt x="143" y="0"/>
                    <a:pt x="84" y="12"/>
                    <a:pt x="36" y="24"/>
                  </a:cubicBezTo>
                  <a:cubicBezTo>
                    <a:pt x="0" y="48"/>
                    <a:pt x="0" y="83"/>
                    <a:pt x="36" y="107"/>
                  </a:cubicBezTo>
                  <a:cubicBezTo>
                    <a:pt x="72" y="119"/>
                    <a:pt x="143" y="143"/>
                    <a:pt x="179" y="167"/>
                  </a:cubicBezTo>
                  <a:cubicBezTo>
                    <a:pt x="226" y="179"/>
                    <a:pt x="274" y="179"/>
                    <a:pt x="310" y="191"/>
                  </a:cubicBezTo>
                  <a:cubicBezTo>
                    <a:pt x="318" y="192"/>
                    <a:pt x="326" y="193"/>
                    <a:pt x="333" y="193"/>
                  </a:cubicBezTo>
                  <a:cubicBezTo>
                    <a:pt x="423" y="193"/>
                    <a:pt x="456" y="70"/>
                    <a:pt x="357" y="48"/>
                  </a:cubicBezTo>
                  <a:cubicBezTo>
                    <a:pt x="322" y="24"/>
                    <a:pt x="250" y="12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11551;p44">
              <a:extLst>
                <a:ext uri="{FF2B5EF4-FFF2-40B4-BE49-F238E27FC236}">
                  <a16:creationId xmlns:a16="http://schemas.microsoft.com/office/drawing/2014/main" id="{8C9494F0-9FD2-2982-BF53-859971EBD9FF}"/>
                </a:ext>
              </a:extLst>
            </p:cNvPr>
            <p:cNvSpPr/>
            <p:nvPr/>
          </p:nvSpPr>
          <p:spPr>
            <a:xfrm>
              <a:off x="4179375" y="2613250"/>
              <a:ext cx="26525" cy="5675"/>
            </a:xfrm>
            <a:custGeom>
              <a:avLst/>
              <a:gdLst/>
              <a:ahLst/>
              <a:cxnLst/>
              <a:rect l="l" t="t" r="r" b="b"/>
              <a:pathLst>
                <a:path w="1061" h="227" extrusionOk="0">
                  <a:moveTo>
                    <a:pt x="344" y="0"/>
                  </a:moveTo>
                  <a:cubicBezTo>
                    <a:pt x="240" y="0"/>
                    <a:pt x="139" y="14"/>
                    <a:pt x="48" y="48"/>
                  </a:cubicBezTo>
                  <a:cubicBezTo>
                    <a:pt x="1" y="60"/>
                    <a:pt x="1" y="120"/>
                    <a:pt x="48" y="155"/>
                  </a:cubicBezTo>
                  <a:cubicBezTo>
                    <a:pt x="191" y="203"/>
                    <a:pt x="349" y="209"/>
                    <a:pt x="508" y="209"/>
                  </a:cubicBezTo>
                  <a:cubicBezTo>
                    <a:pt x="561" y="209"/>
                    <a:pt x="614" y="208"/>
                    <a:pt x="667" y="208"/>
                  </a:cubicBezTo>
                  <a:cubicBezTo>
                    <a:pt x="773" y="208"/>
                    <a:pt x="878" y="211"/>
                    <a:pt x="977" y="227"/>
                  </a:cubicBezTo>
                  <a:cubicBezTo>
                    <a:pt x="1037" y="227"/>
                    <a:pt x="1060" y="131"/>
                    <a:pt x="1001" y="120"/>
                  </a:cubicBezTo>
                  <a:cubicBezTo>
                    <a:pt x="806" y="63"/>
                    <a:pt x="567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11552;p44">
              <a:extLst>
                <a:ext uri="{FF2B5EF4-FFF2-40B4-BE49-F238E27FC236}">
                  <a16:creationId xmlns:a16="http://schemas.microsoft.com/office/drawing/2014/main" id="{F97B8F23-60C5-20D2-FCF7-C5EE07CD8277}"/>
                </a:ext>
              </a:extLst>
            </p:cNvPr>
            <p:cNvSpPr/>
            <p:nvPr/>
          </p:nvSpPr>
          <p:spPr>
            <a:xfrm>
              <a:off x="4165975" y="2578550"/>
              <a:ext cx="12025" cy="8125"/>
            </a:xfrm>
            <a:custGeom>
              <a:avLst/>
              <a:gdLst/>
              <a:ahLst/>
              <a:cxnLst/>
              <a:rect l="l" t="t" r="r" b="b"/>
              <a:pathLst>
                <a:path w="481" h="325" extrusionOk="0">
                  <a:moveTo>
                    <a:pt x="298" y="0"/>
                  </a:moveTo>
                  <a:cubicBezTo>
                    <a:pt x="260" y="0"/>
                    <a:pt x="218" y="19"/>
                    <a:pt x="179" y="67"/>
                  </a:cubicBezTo>
                  <a:cubicBezTo>
                    <a:pt x="156" y="91"/>
                    <a:pt x="120" y="126"/>
                    <a:pt x="108" y="150"/>
                  </a:cubicBezTo>
                  <a:cubicBezTo>
                    <a:pt x="96" y="186"/>
                    <a:pt x="84" y="198"/>
                    <a:pt x="49" y="210"/>
                  </a:cubicBezTo>
                  <a:cubicBezTo>
                    <a:pt x="1" y="234"/>
                    <a:pt x="25" y="305"/>
                    <a:pt x="60" y="317"/>
                  </a:cubicBezTo>
                  <a:cubicBezTo>
                    <a:pt x="82" y="322"/>
                    <a:pt x="104" y="324"/>
                    <a:pt x="126" y="324"/>
                  </a:cubicBezTo>
                  <a:cubicBezTo>
                    <a:pt x="210" y="324"/>
                    <a:pt x="292" y="288"/>
                    <a:pt x="358" y="222"/>
                  </a:cubicBezTo>
                  <a:cubicBezTo>
                    <a:pt x="480" y="143"/>
                    <a:pt x="404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11553;p44">
              <a:extLst>
                <a:ext uri="{FF2B5EF4-FFF2-40B4-BE49-F238E27FC236}">
                  <a16:creationId xmlns:a16="http://schemas.microsoft.com/office/drawing/2014/main" id="{7E4E0142-D780-29A5-6AF2-D4CCE2128440}"/>
                </a:ext>
              </a:extLst>
            </p:cNvPr>
            <p:cNvSpPr/>
            <p:nvPr/>
          </p:nvSpPr>
          <p:spPr>
            <a:xfrm>
              <a:off x="4470475" y="2623700"/>
              <a:ext cx="16550" cy="7125"/>
            </a:xfrm>
            <a:custGeom>
              <a:avLst/>
              <a:gdLst/>
              <a:ahLst/>
              <a:cxnLst/>
              <a:rect l="l" t="t" r="r" b="b"/>
              <a:pathLst>
                <a:path w="662" h="285" extrusionOk="0">
                  <a:moveTo>
                    <a:pt x="493" y="0"/>
                  </a:moveTo>
                  <a:cubicBezTo>
                    <a:pt x="477" y="0"/>
                    <a:pt x="460" y="4"/>
                    <a:pt x="442" y="11"/>
                  </a:cubicBezTo>
                  <a:cubicBezTo>
                    <a:pt x="382" y="47"/>
                    <a:pt x="311" y="59"/>
                    <a:pt x="239" y="71"/>
                  </a:cubicBezTo>
                  <a:cubicBezTo>
                    <a:pt x="180" y="94"/>
                    <a:pt x="120" y="106"/>
                    <a:pt x="49" y="130"/>
                  </a:cubicBezTo>
                  <a:cubicBezTo>
                    <a:pt x="1" y="154"/>
                    <a:pt x="1" y="225"/>
                    <a:pt x="49" y="237"/>
                  </a:cubicBezTo>
                  <a:cubicBezTo>
                    <a:pt x="120" y="249"/>
                    <a:pt x="203" y="285"/>
                    <a:pt x="275" y="285"/>
                  </a:cubicBezTo>
                  <a:cubicBezTo>
                    <a:pt x="370" y="285"/>
                    <a:pt x="453" y="249"/>
                    <a:pt x="537" y="202"/>
                  </a:cubicBezTo>
                  <a:cubicBezTo>
                    <a:pt x="662" y="160"/>
                    <a:pt x="605" y="0"/>
                    <a:pt x="4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11554;p44">
              <a:extLst>
                <a:ext uri="{FF2B5EF4-FFF2-40B4-BE49-F238E27FC236}">
                  <a16:creationId xmlns:a16="http://schemas.microsoft.com/office/drawing/2014/main" id="{3B1A99EF-669F-6350-8F2F-2786171157B7}"/>
                </a:ext>
              </a:extLst>
            </p:cNvPr>
            <p:cNvSpPr/>
            <p:nvPr/>
          </p:nvSpPr>
          <p:spPr>
            <a:xfrm>
              <a:off x="4424650" y="24965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0" y="12"/>
                    <a:pt x="0" y="72"/>
                    <a:pt x="48" y="72"/>
                  </a:cubicBezTo>
                  <a:cubicBezTo>
                    <a:pt x="96" y="72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11555;p44">
              <a:extLst>
                <a:ext uri="{FF2B5EF4-FFF2-40B4-BE49-F238E27FC236}">
                  <a16:creationId xmlns:a16="http://schemas.microsoft.com/office/drawing/2014/main" id="{236D86F7-AF97-D7A3-5789-A66AA3D1096A}"/>
                </a:ext>
              </a:extLst>
            </p:cNvPr>
            <p:cNvSpPr/>
            <p:nvPr/>
          </p:nvSpPr>
          <p:spPr>
            <a:xfrm>
              <a:off x="4320775" y="2316975"/>
              <a:ext cx="15800" cy="7550"/>
            </a:xfrm>
            <a:custGeom>
              <a:avLst/>
              <a:gdLst/>
              <a:ahLst/>
              <a:cxnLst/>
              <a:rect l="l" t="t" r="r" b="b"/>
              <a:pathLst>
                <a:path w="632" h="302" extrusionOk="0">
                  <a:moveTo>
                    <a:pt x="548" y="1"/>
                  </a:moveTo>
                  <a:cubicBezTo>
                    <a:pt x="527" y="1"/>
                    <a:pt x="504" y="13"/>
                    <a:pt x="488" y="40"/>
                  </a:cubicBezTo>
                  <a:cubicBezTo>
                    <a:pt x="420" y="158"/>
                    <a:pt x="263" y="187"/>
                    <a:pt x="130" y="187"/>
                  </a:cubicBezTo>
                  <a:cubicBezTo>
                    <a:pt x="101" y="187"/>
                    <a:pt x="73" y="185"/>
                    <a:pt x="48" y="183"/>
                  </a:cubicBezTo>
                  <a:cubicBezTo>
                    <a:pt x="12" y="183"/>
                    <a:pt x="0" y="231"/>
                    <a:pt x="36" y="243"/>
                  </a:cubicBezTo>
                  <a:cubicBezTo>
                    <a:pt x="109" y="284"/>
                    <a:pt x="177" y="302"/>
                    <a:pt x="258" y="302"/>
                  </a:cubicBezTo>
                  <a:cubicBezTo>
                    <a:pt x="295" y="302"/>
                    <a:pt x="336" y="298"/>
                    <a:pt x="381" y="291"/>
                  </a:cubicBezTo>
                  <a:cubicBezTo>
                    <a:pt x="476" y="255"/>
                    <a:pt x="560" y="195"/>
                    <a:pt x="607" y="112"/>
                  </a:cubicBezTo>
                  <a:cubicBezTo>
                    <a:pt x="631" y="48"/>
                    <a:pt x="591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11556;p44">
              <a:extLst>
                <a:ext uri="{FF2B5EF4-FFF2-40B4-BE49-F238E27FC236}">
                  <a16:creationId xmlns:a16="http://schemas.microsoft.com/office/drawing/2014/main" id="{0D02CADF-8A9A-A95C-51CD-F226C642B297}"/>
                </a:ext>
              </a:extLst>
            </p:cNvPr>
            <p:cNvSpPr/>
            <p:nvPr/>
          </p:nvSpPr>
          <p:spPr>
            <a:xfrm>
              <a:off x="4063900" y="2105150"/>
              <a:ext cx="4750" cy="675"/>
            </a:xfrm>
            <a:custGeom>
              <a:avLst/>
              <a:gdLst/>
              <a:ahLst/>
              <a:cxnLst/>
              <a:rect l="l" t="t" r="r" b="b"/>
              <a:pathLst>
                <a:path w="190" h="27" extrusionOk="0">
                  <a:moveTo>
                    <a:pt x="12" y="1"/>
                  </a:moveTo>
                  <a:cubicBezTo>
                    <a:pt x="0" y="1"/>
                    <a:pt x="0" y="24"/>
                    <a:pt x="12" y="24"/>
                  </a:cubicBezTo>
                  <a:lnTo>
                    <a:pt x="155" y="24"/>
                  </a:lnTo>
                  <a:cubicBezTo>
                    <a:pt x="160" y="26"/>
                    <a:pt x="164" y="27"/>
                    <a:pt x="168" y="27"/>
                  </a:cubicBezTo>
                  <a:cubicBezTo>
                    <a:pt x="190" y="27"/>
                    <a:pt x="185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11557;p44">
              <a:extLst>
                <a:ext uri="{FF2B5EF4-FFF2-40B4-BE49-F238E27FC236}">
                  <a16:creationId xmlns:a16="http://schemas.microsoft.com/office/drawing/2014/main" id="{2B2D120F-3BEE-314E-6F68-F0DA41BE6CE8}"/>
                </a:ext>
              </a:extLst>
            </p:cNvPr>
            <p:cNvSpPr/>
            <p:nvPr/>
          </p:nvSpPr>
          <p:spPr>
            <a:xfrm>
              <a:off x="4109850" y="2027425"/>
              <a:ext cx="14725" cy="6975"/>
            </a:xfrm>
            <a:custGeom>
              <a:avLst/>
              <a:gdLst/>
              <a:ahLst/>
              <a:cxnLst/>
              <a:rect l="l" t="t" r="r" b="b"/>
              <a:pathLst>
                <a:path w="589" h="279" extrusionOk="0">
                  <a:moveTo>
                    <a:pt x="532" y="0"/>
                  </a:moveTo>
                  <a:cubicBezTo>
                    <a:pt x="528" y="0"/>
                    <a:pt x="524" y="1"/>
                    <a:pt x="519" y="2"/>
                  </a:cubicBezTo>
                  <a:cubicBezTo>
                    <a:pt x="365" y="85"/>
                    <a:pt x="186" y="145"/>
                    <a:pt x="31" y="228"/>
                  </a:cubicBezTo>
                  <a:cubicBezTo>
                    <a:pt x="0" y="249"/>
                    <a:pt x="14" y="278"/>
                    <a:pt x="34" y="278"/>
                  </a:cubicBezTo>
                  <a:cubicBezTo>
                    <a:pt x="37" y="278"/>
                    <a:pt x="40" y="277"/>
                    <a:pt x="43" y="276"/>
                  </a:cubicBezTo>
                  <a:cubicBezTo>
                    <a:pt x="222" y="216"/>
                    <a:pt x="389" y="145"/>
                    <a:pt x="567" y="73"/>
                  </a:cubicBezTo>
                  <a:cubicBezTo>
                    <a:pt x="589" y="52"/>
                    <a:pt x="571" y="0"/>
                    <a:pt x="5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11558;p44">
              <a:extLst>
                <a:ext uri="{FF2B5EF4-FFF2-40B4-BE49-F238E27FC236}">
                  <a16:creationId xmlns:a16="http://schemas.microsoft.com/office/drawing/2014/main" id="{A928CEA8-0130-4D6C-FE7D-63A3133C23C1}"/>
                </a:ext>
              </a:extLst>
            </p:cNvPr>
            <p:cNvSpPr/>
            <p:nvPr/>
          </p:nvSpPr>
          <p:spPr>
            <a:xfrm>
              <a:off x="3919575" y="2238550"/>
              <a:ext cx="8500" cy="8425"/>
            </a:xfrm>
            <a:custGeom>
              <a:avLst/>
              <a:gdLst/>
              <a:ahLst/>
              <a:cxnLst/>
              <a:rect l="l" t="t" r="r" b="b"/>
              <a:pathLst>
                <a:path w="340" h="337" extrusionOk="0">
                  <a:moveTo>
                    <a:pt x="195" y="0"/>
                  </a:moveTo>
                  <a:cubicBezTo>
                    <a:pt x="140" y="0"/>
                    <a:pt x="88" y="33"/>
                    <a:pt x="82" y="105"/>
                  </a:cubicBezTo>
                  <a:lnTo>
                    <a:pt x="82" y="105"/>
                  </a:lnTo>
                  <a:cubicBezTo>
                    <a:pt x="82" y="105"/>
                    <a:pt x="82" y="106"/>
                    <a:pt x="82" y="106"/>
                  </a:cubicBezTo>
                  <a:cubicBezTo>
                    <a:pt x="70" y="118"/>
                    <a:pt x="70" y="129"/>
                    <a:pt x="58" y="153"/>
                  </a:cubicBezTo>
                  <a:lnTo>
                    <a:pt x="10" y="237"/>
                  </a:lnTo>
                  <a:cubicBezTo>
                    <a:pt x="0" y="278"/>
                    <a:pt x="16" y="337"/>
                    <a:pt x="59" y="337"/>
                  </a:cubicBezTo>
                  <a:cubicBezTo>
                    <a:pt x="66" y="337"/>
                    <a:pt x="74" y="335"/>
                    <a:pt x="82" y="332"/>
                  </a:cubicBezTo>
                  <a:cubicBezTo>
                    <a:pt x="129" y="320"/>
                    <a:pt x="189" y="320"/>
                    <a:pt x="237" y="284"/>
                  </a:cubicBezTo>
                  <a:cubicBezTo>
                    <a:pt x="272" y="260"/>
                    <a:pt x="320" y="213"/>
                    <a:pt x="320" y="153"/>
                  </a:cubicBezTo>
                  <a:cubicBezTo>
                    <a:pt x="340" y="55"/>
                    <a:pt x="266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11559;p44">
              <a:extLst>
                <a:ext uri="{FF2B5EF4-FFF2-40B4-BE49-F238E27FC236}">
                  <a16:creationId xmlns:a16="http://schemas.microsoft.com/office/drawing/2014/main" id="{5EA021C1-73DC-D6E2-036E-139AE871E6E3}"/>
                </a:ext>
              </a:extLst>
            </p:cNvPr>
            <p:cNvSpPr/>
            <p:nvPr/>
          </p:nvSpPr>
          <p:spPr>
            <a:xfrm>
              <a:off x="3997500" y="2290600"/>
              <a:ext cx="7175" cy="2100"/>
            </a:xfrm>
            <a:custGeom>
              <a:avLst/>
              <a:gdLst/>
              <a:ahLst/>
              <a:cxnLst/>
              <a:rect l="l" t="t" r="r" b="b"/>
              <a:pathLst>
                <a:path w="287" h="84" extrusionOk="0">
                  <a:moveTo>
                    <a:pt x="239" y="0"/>
                  </a:moveTo>
                  <a:cubicBezTo>
                    <a:pt x="168" y="0"/>
                    <a:pt x="96" y="24"/>
                    <a:pt x="37" y="24"/>
                  </a:cubicBezTo>
                  <a:cubicBezTo>
                    <a:pt x="1" y="24"/>
                    <a:pt x="1" y="60"/>
                    <a:pt x="37" y="60"/>
                  </a:cubicBezTo>
                  <a:cubicBezTo>
                    <a:pt x="108" y="60"/>
                    <a:pt x="180" y="83"/>
                    <a:pt x="239" y="83"/>
                  </a:cubicBezTo>
                  <a:cubicBezTo>
                    <a:pt x="287" y="83"/>
                    <a:pt x="28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11560;p44">
              <a:extLst>
                <a:ext uri="{FF2B5EF4-FFF2-40B4-BE49-F238E27FC236}">
                  <a16:creationId xmlns:a16="http://schemas.microsoft.com/office/drawing/2014/main" id="{59EDE94E-0569-2182-9026-01CEE739BB4D}"/>
                </a:ext>
              </a:extLst>
            </p:cNvPr>
            <p:cNvSpPr/>
            <p:nvPr/>
          </p:nvSpPr>
          <p:spPr>
            <a:xfrm>
              <a:off x="4402925" y="2865725"/>
              <a:ext cx="4475" cy="3525"/>
            </a:xfrm>
            <a:custGeom>
              <a:avLst/>
              <a:gdLst/>
              <a:ahLst/>
              <a:cxnLst/>
              <a:rect l="l" t="t" r="r" b="b"/>
              <a:pathLst>
                <a:path w="179" h="141" extrusionOk="0">
                  <a:moveTo>
                    <a:pt x="125" y="1"/>
                  </a:moveTo>
                  <a:cubicBezTo>
                    <a:pt x="113" y="1"/>
                    <a:pt x="101" y="4"/>
                    <a:pt x="96" y="10"/>
                  </a:cubicBezTo>
                  <a:cubicBezTo>
                    <a:pt x="84" y="34"/>
                    <a:pt x="84" y="34"/>
                    <a:pt x="36" y="57"/>
                  </a:cubicBezTo>
                  <a:cubicBezTo>
                    <a:pt x="0" y="69"/>
                    <a:pt x="0" y="117"/>
                    <a:pt x="36" y="129"/>
                  </a:cubicBezTo>
                  <a:cubicBezTo>
                    <a:pt x="54" y="135"/>
                    <a:pt x="75" y="141"/>
                    <a:pt x="96" y="141"/>
                  </a:cubicBezTo>
                  <a:cubicBezTo>
                    <a:pt x="116" y="141"/>
                    <a:pt x="137" y="135"/>
                    <a:pt x="155" y="117"/>
                  </a:cubicBezTo>
                  <a:cubicBezTo>
                    <a:pt x="179" y="81"/>
                    <a:pt x="167" y="34"/>
                    <a:pt x="155" y="10"/>
                  </a:cubicBezTo>
                  <a:cubicBezTo>
                    <a:pt x="149" y="4"/>
                    <a:pt x="137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11561;p44">
              <a:extLst>
                <a:ext uri="{FF2B5EF4-FFF2-40B4-BE49-F238E27FC236}">
                  <a16:creationId xmlns:a16="http://schemas.microsoft.com/office/drawing/2014/main" id="{52A8694E-6E0E-E232-315D-EF48D7014F7B}"/>
                </a:ext>
              </a:extLst>
            </p:cNvPr>
            <p:cNvSpPr/>
            <p:nvPr/>
          </p:nvSpPr>
          <p:spPr>
            <a:xfrm>
              <a:off x="4486850" y="2865950"/>
              <a:ext cx="14925" cy="4200"/>
            </a:xfrm>
            <a:custGeom>
              <a:avLst/>
              <a:gdLst/>
              <a:ahLst/>
              <a:cxnLst/>
              <a:rect l="l" t="t" r="r" b="b"/>
              <a:pathLst>
                <a:path w="597" h="168" extrusionOk="0">
                  <a:moveTo>
                    <a:pt x="489" y="1"/>
                  </a:moveTo>
                  <a:cubicBezTo>
                    <a:pt x="346" y="1"/>
                    <a:pt x="191" y="1"/>
                    <a:pt x="48" y="25"/>
                  </a:cubicBezTo>
                  <a:cubicBezTo>
                    <a:pt x="1" y="48"/>
                    <a:pt x="1" y="120"/>
                    <a:pt x="48" y="132"/>
                  </a:cubicBezTo>
                  <a:cubicBezTo>
                    <a:pt x="191" y="168"/>
                    <a:pt x="346" y="168"/>
                    <a:pt x="489" y="168"/>
                  </a:cubicBezTo>
                  <a:cubicBezTo>
                    <a:pt x="596" y="156"/>
                    <a:pt x="596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11562;p44">
              <a:extLst>
                <a:ext uri="{FF2B5EF4-FFF2-40B4-BE49-F238E27FC236}">
                  <a16:creationId xmlns:a16="http://schemas.microsoft.com/office/drawing/2014/main" id="{0C82770D-B10D-4B52-2FC4-FC5795C4EC54}"/>
                </a:ext>
              </a:extLst>
            </p:cNvPr>
            <p:cNvSpPr/>
            <p:nvPr/>
          </p:nvSpPr>
          <p:spPr>
            <a:xfrm>
              <a:off x="4271350" y="3001975"/>
              <a:ext cx="10650" cy="7500"/>
            </a:xfrm>
            <a:custGeom>
              <a:avLst/>
              <a:gdLst/>
              <a:ahLst/>
              <a:cxnLst/>
              <a:rect l="l" t="t" r="r" b="b"/>
              <a:pathLst>
                <a:path w="426" h="300" extrusionOk="0">
                  <a:moveTo>
                    <a:pt x="249" y="1"/>
                  </a:moveTo>
                  <a:cubicBezTo>
                    <a:pt x="245" y="1"/>
                    <a:pt x="242" y="1"/>
                    <a:pt x="239" y="1"/>
                  </a:cubicBezTo>
                  <a:cubicBezTo>
                    <a:pt x="176" y="1"/>
                    <a:pt x="113" y="21"/>
                    <a:pt x="75" y="68"/>
                  </a:cubicBezTo>
                  <a:lnTo>
                    <a:pt x="75" y="68"/>
                  </a:lnTo>
                  <a:cubicBezTo>
                    <a:pt x="66" y="74"/>
                    <a:pt x="57" y="78"/>
                    <a:pt x="48" y="96"/>
                  </a:cubicBezTo>
                  <a:cubicBezTo>
                    <a:pt x="1" y="120"/>
                    <a:pt x="1" y="180"/>
                    <a:pt x="48" y="215"/>
                  </a:cubicBezTo>
                  <a:cubicBezTo>
                    <a:pt x="55" y="222"/>
                    <a:pt x="62" y="225"/>
                    <a:pt x="70" y="229"/>
                  </a:cubicBezTo>
                  <a:lnTo>
                    <a:pt x="70" y="229"/>
                  </a:lnTo>
                  <a:cubicBezTo>
                    <a:pt x="106" y="283"/>
                    <a:pt x="172" y="299"/>
                    <a:pt x="239" y="299"/>
                  </a:cubicBezTo>
                  <a:cubicBezTo>
                    <a:pt x="245" y="299"/>
                    <a:pt x="252" y="300"/>
                    <a:pt x="258" y="300"/>
                  </a:cubicBezTo>
                  <a:cubicBezTo>
                    <a:pt x="426" y="300"/>
                    <a:pt x="423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11563;p44">
              <a:extLst>
                <a:ext uri="{FF2B5EF4-FFF2-40B4-BE49-F238E27FC236}">
                  <a16:creationId xmlns:a16="http://schemas.microsoft.com/office/drawing/2014/main" id="{E0BEBA3C-DB44-6685-2473-87BA0DEFEE26}"/>
                </a:ext>
              </a:extLst>
            </p:cNvPr>
            <p:cNvSpPr/>
            <p:nvPr/>
          </p:nvSpPr>
          <p:spPr>
            <a:xfrm>
              <a:off x="4280275" y="28231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25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11564;p44">
              <a:extLst>
                <a:ext uri="{FF2B5EF4-FFF2-40B4-BE49-F238E27FC236}">
                  <a16:creationId xmlns:a16="http://schemas.microsoft.com/office/drawing/2014/main" id="{C2BA9C0D-F1CD-D3C0-6008-B8806209D1F2}"/>
                </a:ext>
              </a:extLst>
            </p:cNvPr>
            <p:cNvSpPr/>
            <p:nvPr/>
          </p:nvSpPr>
          <p:spPr>
            <a:xfrm>
              <a:off x="4078175" y="2634975"/>
              <a:ext cx="11325" cy="7500"/>
            </a:xfrm>
            <a:custGeom>
              <a:avLst/>
              <a:gdLst/>
              <a:ahLst/>
              <a:cxnLst/>
              <a:rect l="l" t="t" r="r" b="b"/>
              <a:pathLst>
                <a:path w="453" h="300" extrusionOk="0">
                  <a:moveTo>
                    <a:pt x="298" y="1"/>
                  </a:moveTo>
                  <a:cubicBezTo>
                    <a:pt x="239" y="13"/>
                    <a:pt x="191" y="13"/>
                    <a:pt x="143" y="36"/>
                  </a:cubicBezTo>
                  <a:lnTo>
                    <a:pt x="48" y="84"/>
                  </a:lnTo>
                  <a:cubicBezTo>
                    <a:pt x="1" y="120"/>
                    <a:pt x="1" y="179"/>
                    <a:pt x="48" y="203"/>
                  </a:cubicBezTo>
                  <a:lnTo>
                    <a:pt x="143" y="251"/>
                  </a:lnTo>
                  <a:cubicBezTo>
                    <a:pt x="203" y="274"/>
                    <a:pt x="227" y="298"/>
                    <a:pt x="298" y="298"/>
                  </a:cubicBezTo>
                  <a:cubicBezTo>
                    <a:pt x="304" y="299"/>
                    <a:pt x="309" y="299"/>
                    <a:pt x="314" y="299"/>
                  </a:cubicBezTo>
                  <a:cubicBezTo>
                    <a:pt x="400" y="299"/>
                    <a:pt x="453" y="211"/>
                    <a:pt x="453" y="143"/>
                  </a:cubicBezTo>
                  <a:cubicBezTo>
                    <a:pt x="453" y="84"/>
                    <a:pt x="393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11565;p44">
              <a:extLst>
                <a:ext uri="{FF2B5EF4-FFF2-40B4-BE49-F238E27FC236}">
                  <a16:creationId xmlns:a16="http://schemas.microsoft.com/office/drawing/2014/main" id="{311FFFE4-8CE2-3B9D-E681-1D8D76950B30}"/>
                </a:ext>
              </a:extLst>
            </p:cNvPr>
            <p:cNvSpPr/>
            <p:nvPr/>
          </p:nvSpPr>
          <p:spPr>
            <a:xfrm>
              <a:off x="4098125" y="23754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2" y="0"/>
                  </a:moveTo>
                  <a:cubicBezTo>
                    <a:pt x="0" y="0"/>
                    <a:pt x="0" y="24"/>
                    <a:pt x="12" y="24"/>
                  </a:cubicBezTo>
                  <a:cubicBezTo>
                    <a:pt x="24" y="24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11566;p44">
              <a:extLst>
                <a:ext uri="{FF2B5EF4-FFF2-40B4-BE49-F238E27FC236}">
                  <a16:creationId xmlns:a16="http://schemas.microsoft.com/office/drawing/2014/main" id="{C447E0A0-4C46-E243-6790-27F80AAB6A11}"/>
                </a:ext>
              </a:extLst>
            </p:cNvPr>
            <p:cNvSpPr/>
            <p:nvPr/>
          </p:nvSpPr>
          <p:spPr>
            <a:xfrm>
              <a:off x="4110925" y="2323950"/>
              <a:ext cx="13075" cy="6750"/>
            </a:xfrm>
            <a:custGeom>
              <a:avLst/>
              <a:gdLst/>
              <a:ahLst/>
              <a:cxnLst/>
              <a:rect l="l" t="t" r="r" b="b"/>
              <a:pathLst>
                <a:path w="523" h="270" extrusionOk="0">
                  <a:moveTo>
                    <a:pt x="427" y="0"/>
                  </a:moveTo>
                  <a:cubicBezTo>
                    <a:pt x="416" y="0"/>
                    <a:pt x="405" y="4"/>
                    <a:pt x="393" y="12"/>
                  </a:cubicBezTo>
                  <a:cubicBezTo>
                    <a:pt x="274" y="71"/>
                    <a:pt x="179" y="131"/>
                    <a:pt x="48" y="178"/>
                  </a:cubicBezTo>
                  <a:cubicBezTo>
                    <a:pt x="0" y="190"/>
                    <a:pt x="0" y="250"/>
                    <a:pt x="48" y="262"/>
                  </a:cubicBezTo>
                  <a:cubicBezTo>
                    <a:pt x="71" y="267"/>
                    <a:pt x="93" y="269"/>
                    <a:pt x="115" y="269"/>
                  </a:cubicBezTo>
                  <a:cubicBezTo>
                    <a:pt x="239" y="269"/>
                    <a:pt x="341" y="191"/>
                    <a:pt x="453" y="131"/>
                  </a:cubicBezTo>
                  <a:cubicBezTo>
                    <a:pt x="523" y="91"/>
                    <a:pt x="484" y="0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11567;p44">
              <a:extLst>
                <a:ext uri="{FF2B5EF4-FFF2-40B4-BE49-F238E27FC236}">
                  <a16:creationId xmlns:a16="http://schemas.microsoft.com/office/drawing/2014/main" id="{A0D4EF9B-91E5-56F5-4588-D3B2D75A0942}"/>
                </a:ext>
              </a:extLst>
            </p:cNvPr>
            <p:cNvSpPr/>
            <p:nvPr/>
          </p:nvSpPr>
          <p:spPr>
            <a:xfrm>
              <a:off x="4152300" y="2266725"/>
              <a:ext cx="5500" cy="3175"/>
            </a:xfrm>
            <a:custGeom>
              <a:avLst/>
              <a:gdLst/>
              <a:ahLst/>
              <a:cxnLst/>
              <a:rect l="l" t="t" r="r" b="b"/>
              <a:pathLst>
                <a:path w="220" h="127" extrusionOk="0">
                  <a:moveTo>
                    <a:pt x="128" y="0"/>
                  </a:moveTo>
                  <a:cubicBezTo>
                    <a:pt x="122" y="0"/>
                    <a:pt x="115" y="1"/>
                    <a:pt x="107" y="3"/>
                  </a:cubicBezTo>
                  <a:cubicBezTo>
                    <a:pt x="72" y="26"/>
                    <a:pt x="48" y="26"/>
                    <a:pt x="12" y="38"/>
                  </a:cubicBezTo>
                  <a:cubicBezTo>
                    <a:pt x="0" y="50"/>
                    <a:pt x="0" y="86"/>
                    <a:pt x="12" y="98"/>
                  </a:cubicBezTo>
                  <a:cubicBezTo>
                    <a:pt x="36" y="110"/>
                    <a:pt x="72" y="122"/>
                    <a:pt x="107" y="122"/>
                  </a:cubicBezTo>
                  <a:cubicBezTo>
                    <a:pt x="118" y="125"/>
                    <a:pt x="128" y="126"/>
                    <a:pt x="137" y="126"/>
                  </a:cubicBezTo>
                  <a:cubicBezTo>
                    <a:pt x="219" y="126"/>
                    <a:pt x="216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11568;p44">
              <a:extLst>
                <a:ext uri="{FF2B5EF4-FFF2-40B4-BE49-F238E27FC236}">
                  <a16:creationId xmlns:a16="http://schemas.microsoft.com/office/drawing/2014/main" id="{883DFDA0-D5BC-857E-08BF-B857D7492F13}"/>
                </a:ext>
              </a:extLst>
            </p:cNvPr>
            <p:cNvSpPr/>
            <p:nvPr/>
          </p:nvSpPr>
          <p:spPr>
            <a:xfrm>
              <a:off x="4304100" y="2038475"/>
              <a:ext cx="22650" cy="4525"/>
            </a:xfrm>
            <a:custGeom>
              <a:avLst/>
              <a:gdLst/>
              <a:ahLst/>
              <a:cxnLst/>
              <a:rect l="l" t="t" r="r" b="b"/>
              <a:pathLst>
                <a:path w="906" h="181" extrusionOk="0">
                  <a:moveTo>
                    <a:pt x="786" y="1"/>
                  </a:moveTo>
                  <a:cubicBezTo>
                    <a:pt x="548" y="1"/>
                    <a:pt x="298" y="1"/>
                    <a:pt x="60" y="24"/>
                  </a:cubicBezTo>
                  <a:cubicBezTo>
                    <a:pt x="0" y="48"/>
                    <a:pt x="0" y="131"/>
                    <a:pt x="60" y="143"/>
                  </a:cubicBezTo>
                  <a:cubicBezTo>
                    <a:pt x="219" y="175"/>
                    <a:pt x="383" y="180"/>
                    <a:pt x="545" y="180"/>
                  </a:cubicBezTo>
                  <a:cubicBezTo>
                    <a:pt x="626" y="180"/>
                    <a:pt x="707" y="179"/>
                    <a:pt x="786" y="179"/>
                  </a:cubicBezTo>
                  <a:cubicBezTo>
                    <a:pt x="790" y="179"/>
                    <a:pt x="793" y="180"/>
                    <a:pt x="797" y="180"/>
                  </a:cubicBezTo>
                  <a:cubicBezTo>
                    <a:pt x="905" y="180"/>
                    <a:pt x="902" y="1"/>
                    <a:pt x="7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11569;p44">
              <a:extLst>
                <a:ext uri="{FF2B5EF4-FFF2-40B4-BE49-F238E27FC236}">
                  <a16:creationId xmlns:a16="http://schemas.microsoft.com/office/drawing/2014/main" id="{AF6BFFAF-A578-787D-61D0-8C5DF1E8ABB5}"/>
                </a:ext>
              </a:extLst>
            </p:cNvPr>
            <p:cNvSpPr/>
            <p:nvPr/>
          </p:nvSpPr>
          <p:spPr>
            <a:xfrm>
              <a:off x="4102875" y="2108425"/>
              <a:ext cx="16100" cy="7475"/>
            </a:xfrm>
            <a:custGeom>
              <a:avLst/>
              <a:gdLst/>
              <a:ahLst/>
              <a:cxnLst/>
              <a:rect l="l" t="t" r="r" b="b"/>
              <a:pathLst>
                <a:path w="644" h="299" extrusionOk="0">
                  <a:moveTo>
                    <a:pt x="96" y="0"/>
                  </a:moveTo>
                  <a:cubicBezTo>
                    <a:pt x="36" y="0"/>
                    <a:pt x="1" y="60"/>
                    <a:pt x="13" y="120"/>
                  </a:cubicBezTo>
                  <a:cubicBezTo>
                    <a:pt x="55" y="289"/>
                    <a:pt x="257" y="298"/>
                    <a:pt x="410" y="298"/>
                  </a:cubicBezTo>
                  <a:cubicBezTo>
                    <a:pt x="430" y="298"/>
                    <a:pt x="448" y="298"/>
                    <a:pt x="465" y="298"/>
                  </a:cubicBezTo>
                  <a:cubicBezTo>
                    <a:pt x="469" y="298"/>
                    <a:pt x="472" y="299"/>
                    <a:pt x="476" y="299"/>
                  </a:cubicBezTo>
                  <a:cubicBezTo>
                    <a:pt x="644" y="299"/>
                    <a:pt x="640" y="24"/>
                    <a:pt x="465" y="24"/>
                  </a:cubicBezTo>
                  <a:cubicBezTo>
                    <a:pt x="346" y="24"/>
                    <a:pt x="227" y="12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11570;p44">
              <a:extLst>
                <a:ext uri="{FF2B5EF4-FFF2-40B4-BE49-F238E27FC236}">
                  <a16:creationId xmlns:a16="http://schemas.microsoft.com/office/drawing/2014/main" id="{6436FDDE-B7D7-0C90-CF16-E6F13F5DACFD}"/>
                </a:ext>
              </a:extLst>
            </p:cNvPr>
            <p:cNvSpPr/>
            <p:nvPr/>
          </p:nvSpPr>
          <p:spPr>
            <a:xfrm>
              <a:off x="4396675" y="2494475"/>
              <a:ext cx="8350" cy="5975"/>
            </a:xfrm>
            <a:custGeom>
              <a:avLst/>
              <a:gdLst/>
              <a:ahLst/>
              <a:cxnLst/>
              <a:rect l="l" t="t" r="r" b="b"/>
              <a:pathLst>
                <a:path w="334" h="239" extrusionOk="0">
                  <a:moveTo>
                    <a:pt x="167" y="1"/>
                  </a:moveTo>
                  <a:cubicBezTo>
                    <a:pt x="0" y="1"/>
                    <a:pt x="0" y="239"/>
                    <a:pt x="167" y="239"/>
                  </a:cubicBezTo>
                  <a:cubicBezTo>
                    <a:pt x="334" y="239"/>
                    <a:pt x="334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11571;p44">
              <a:extLst>
                <a:ext uri="{FF2B5EF4-FFF2-40B4-BE49-F238E27FC236}">
                  <a16:creationId xmlns:a16="http://schemas.microsoft.com/office/drawing/2014/main" id="{AA271C83-CA71-99F5-7CA4-D0D9550FA87D}"/>
                </a:ext>
              </a:extLst>
            </p:cNvPr>
            <p:cNvSpPr/>
            <p:nvPr/>
          </p:nvSpPr>
          <p:spPr>
            <a:xfrm>
              <a:off x="3745100" y="2567475"/>
              <a:ext cx="14025" cy="6825"/>
            </a:xfrm>
            <a:custGeom>
              <a:avLst/>
              <a:gdLst/>
              <a:ahLst/>
              <a:cxnLst/>
              <a:rect l="l" t="t" r="r" b="b"/>
              <a:pathLst>
                <a:path w="561" h="273" extrusionOk="0">
                  <a:moveTo>
                    <a:pt x="389" y="0"/>
                  </a:moveTo>
                  <a:cubicBezTo>
                    <a:pt x="345" y="0"/>
                    <a:pt x="304" y="13"/>
                    <a:pt x="262" y="34"/>
                  </a:cubicBezTo>
                  <a:cubicBezTo>
                    <a:pt x="191" y="57"/>
                    <a:pt x="0" y="93"/>
                    <a:pt x="24" y="200"/>
                  </a:cubicBezTo>
                  <a:cubicBezTo>
                    <a:pt x="30" y="255"/>
                    <a:pt x="71" y="272"/>
                    <a:pt x="120" y="272"/>
                  </a:cubicBezTo>
                  <a:cubicBezTo>
                    <a:pt x="178" y="272"/>
                    <a:pt x="248" y="249"/>
                    <a:pt x="286" y="236"/>
                  </a:cubicBezTo>
                  <a:cubicBezTo>
                    <a:pt x="334" y="224"/>
                    <a:pt x="393" y="212"/>
                    <a:pt x="441" y="200"/>
                  </a:cubicBezTo>
                  <a:cubicBezTo>
                    <a:pt x="465" y="176"/>
                    <a:pt x="477" y="153"/>
                    <a:pt x="512" y="141"/>
                  </a:cubicBezTo>
                  <a:cubicBezTo>
                    <a:pt x="560" y="105"/>
                    <a:pt x="548" y="34"/>
                    <a:pt x="489" y="22"/>
                  </a:cubicBezTo>
                  <a:cubicBezTo>
                    <a:pt x="454" y="7"/>
                    <a:pt x="42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11572;p44">
              <a:extLst>
                <a:ext uri="{FF2B5EF4-FFF2-40B4-BE49-F238E27FC236}">
                  <a16:creationId xmlns:a16="http://schemas.microsoft.com/office/drawing/2014/main" id="{05130859-3904-AFED-2F3A-828088CE9072}"/>
                </a:ext>
              </a:extLst>
            </p:cNvPr>
            <p:cNvSpPr/>
            <p:nvPr/>
          </p:nvSpPr>
          <p:spPr>
            <a:xfrm>
              <a:off x="3738850" y="2559650"/>
              <a:ext cx="21650" cy="8675"/>
            </a:xfrm>
            <a:custGeom>
              <a:avLst/>
              <a:gdLst/>
              <a:ahLst/>
              <a:cxnLst/>
              <a:rect l="l" t="t" r="r" b="b"/>
              <a:pathLst>
                <a:path w="866" h="347" extrusionOk="0">
                  <a:moveTo>
                    <a:pt x="806" y="0"/>
                  </a:moveTo>
                  <a:cubicBezTo>
                    <a:pt x="804" y="0"/>
                    <a:pt x="801" y="0"/>
                    <a:pt x="798" y="1"/>
                  </a:cubicBezTo>
                  <a:cubicBezTo>
                    <a:pt x="500" y="49"/>
                    <a:pt x="274" y="132"/>
                    <a:pt x="24" y="299"/>
                  </a:cubicBezTo>
                  <a:cubicBezTo>
                    <a:pt x="0" y="311"/>
                    <a:pt x="24" y="347"/>
                    <a:pt x="36" y="347"/>
                  </a:cubicBezTo>
                  <a:cubicBezTo>
                    <a:pt x="298" y="275"/>
                    <a:pt x="560" y="168"/>
                    <a:pt x="822" y="97"/>
                  </a:cubicBezTo>
                  <a:cubicBezTo>
                    <a:pt x="866" y="64"/>
                    <a:pt x="839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11573;p44">
              <a:extLst>
                <a:ext uri="{FF2B5EF4-FFF2-40B4-BE49-F238E27FC236}">
                  <a16:creationId xmlns:a16="http://schemas.microsoft.com/office/drawing/2014/main" id="{151FF648-6A82-8F2C-50B1-C22F0D5DF7F1}"/>
                </a:ext>
              </a:extLst>
            </p:cNvPr>
            <p:cNvSpPr/>
            <p:nvPr/>
          </p:nvSpPr>
          <p:spPr>
            <a:xfrm>
              <a:off x="3743325" y="2540625"/>
              <a:ext cx="13400" cy="3675"/>
            </a:xfrm>
            <a:custGeom>
              <a:avLst/>
              <a:gdLst/>
              <a:ahLst/>
              <a:cxnLst/>
              <a:rect l="l" t="t" r="r" b="b"/>
              <a:pathLst>
                <a:path w="536" h="147" extrusionOk="0">
                  <a:moveTo>
                    <a:pt x="452" y="0"/>
                  </a:moveTo>
                  <a:cubicBezTo>
                    <a:pt x="298" y="0"/>
                    <a:pt x="167" y="24"/>
                    <a:pt x="36" y="60"/>
                  </a:cubicBezTo>
                  <a:cubicBezTo>
                    <a:pt x="0" y="84"/>
                    <a:pt x="0" y="119"/>
                    <a:pt x="36" y="119"/>
                  </a:cubicBezTo>
                  <a:cubicBezTo>
                    <a:pt x="91" y="140"/>
                    <a:pt x="146" y="147"/>
                    <a:pt x="204" y="147"/>
                  </a:cubicBezTo>
                  <a:cubicBezTo>
                    <a:pt x="282" y="147"/>
                    <a:pt x="363" y="133"/>
                    <a:pt x="452" y="119"/>
                  </a:cubicBezTo>
                  <a:cubicBezTo>
                    <a:pt x="459" y="121"/>
                    <a:pt x="465" y="122"/>
                    <a:pt x="470" y="122"/>
                  </a:cubicBezTo>
                  <a:cubicBezTo>
                    <a:pt x="535" y="122"/>
                    <a:pt x="529" y="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11574;p44">
              <a:extLst>
                <a:ext uri="{FF2B5EF4-FFF2-40B4-BE49-F238E27FC236}">
                  <a16:creationId xmlns:a16="http://schemas.microsoft.com/office/drawing/2014/main" id="{3998B7AD-61F8-7B47-0BBB-1980DF05A2E8}"/>
                </a:ext>
              </a:extLst>
            </p:cNvPr>
            <p:cNvSpPr/>
            <p:nvPr/>
          </p:nvSpPr>
          <p:spPr>
            <a:xfrm>
              <a:off x="3721000" y="2542975"/>
              <a:ext cx="11525" cy="2725"/>
            </a:xfrm>
            <a:custGeom>
              <a:avLst/>
              <a:gdLst/>
              <a:ahLst/>
              <a:cxnLst/>
              <a:rect l="l" t="t" r="r" b="b"/>
              <a:pathLst>
                <a:path w="461" h="109" extrusionOk="0">
                  <a:moveTo>
                    <a:pt x="415" y="0"/>
                  </a:moveTo>
                  <a:cubicBezTo>
                    <a:pt x="412" y="0"/>
                    <a:pt x="409" y="1"/>
                    <a:pt x="405" y="2"/>
                  </a:cubicBezTo>
                  <a:cubicBezTo>
                    <a:pt x="286" y="25"/>
                    <a:pt x="155" y="25"/>
                    <a:pt x="36" y="61"/>
                  </a:cubicBezTo>
                  <a:cubicBezTo>
                    <a:pt x="0" y="73"/>
                    <a:pt x="0" y="109"/>
                    <a:pt x="36" y="109"/>
                  </a:cubicBezTo>
                  <a:cubicBezTo>
                    <a:pt x="167" y="109"/>
                    <a:pt x="286" y="85"/>
                    <a:pt x="417" y="61"/>
                  </a:cubicBezTo>
                  <a:cubicBezTo>
                    <a:pt x="461" y="61"/>
                    <a:pt x="454" y="0"/>
                    <a:pt x="4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11575;p44">
              <a:extLst>
                <a:ext uri="{FF2B5EF4-FFF2-40B4-BE49-F238E27FC236}">
                  <a16:creationId xmlns:a16="http://schemas.microsoft.com/office/drawing/2014/main" id="{02925A5E-6FFC-E113-1557-129AE0303BE1}"/>
                </a:ext>
              </a:extLst>
            </p:cNvPr>
            <p:cNvSpPr/>
            <p:nvPr/>
          </p:nvSpPr>
          <p:spPr>
            <a:xfrm>
              <a:off x="3733200" y="2520100"/>
              <a:ext cx="10825" cy="4050"/>
            </a:xfrm>
            <a:custGeom>
              <a:avLst/>
              <a:gdLst/>
              <a:ahLst/>
              <a:cxnLst/>
              <a:rect l="l" t="t" r="r" b="b"/>
              <a:pathLst>
                <a:path w="433" h="162" extrusionOk="0">
                  <a:moveTo>
                    <a:pt x="387" y="1"/>
                  </a:moveTo>
                  <a:cubicBezTo>
                    <a:pt x="381" y="1"/>
                    <a:pt x="374" y="4"/>
                    <a:pt x="369" y="12"/>
                  </a:cubicBezTo>
                  <a:cubicBezTo>
                    <a:pt x="262" y="83"/>
                    <a:pt x="155" y="95"/>
                    <a:pt x="36" y="95"/>
                  </a:cubicBezTo>
                  <a:cubicBezTo>
                    <a:pt x="0" y="95"/>
                    <a:pt x="0" y="143"/>
                    <a:pt x="36" y="143"/>
                  </a:cubicBezTo>
                  <a:cubicBezTo>
                    <a:pt x="72" y="156"/>
                    <a:pt x="109" y="162"/>
                    <a:pt x="145" y="162"/>
                  </a:cubicBezTo>
                  <a:cubicBezTo>
                    <a:pt x="238" y="162"/>
                    <a:pt x="328" y="123"/>
                    <a:pt x="405" y="71"/>
                  </a:cubicBezTo>
                  <a:cubicBezTo>
                    <a:pt x="433" y="43"/>
                    <a:pt x="410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11576;p44">
              <a:extLst>
                <a:ext uri="{FF2B5EF4-FFF2-40B4-BE49-F238E27FC236}">
                  <a16:creationId xmlns:a16="http://schemas.microsoft.com/office/drawing/2014/main" id="{0FF51CCB-DADD-CEB9-85EA-163BB033320E}"/>
                </a:ext>
              </a:extLst>
            </p:cNvPr>
            <p:cNvSpPr/>
            <p:nvPr/>
          </p:nvSpPr>
          <p:spPr>
            <a:xfrm>
              <a:off x="3731400" y="2499800"/>
              <a:ext cx="10950" cy="3650"/>
            </a:xfrm>
            <a:custGeom>
              <a:avLst/>
              <a:gdLst/>
              <a:ahLst/>
              <a:cxnLst/>
              <a:rect l="l" t="t" r="r" b="b"/>
              <a:pathLst>
                <a:path w="438" h="146" extrusionOk="0">
                  <a:moveTo>
                    <a:pt x="357" y="1"/>
                  </a:moveTo>
                  <a:cubicBezTo>
                    <a:pt x="353" y="1"/>
                    <a:pt x="350" y="1"/>
                    <a:pt x="346" y="2"/>
                  </a:cubicBezTo>
                  <a:cubicBezTo>
                    <a:pt x="239" y="50"/>
                    <a:pt x="144" y="62"/>
                    <a:pt x="36" y="86"/>
                  </a:cubicBezTo>
                  <a:cubicBezTo>
                    <a:pt x="1" y="109"/>
                    <a:pt x="1" y="133"/>
                    <a:pt x="36" y="133"/>
                  </a:cubicBezTo>
                  <a:cubicBezTo>
                    <a:pt x="65" y="142"/>
                    <a:pt x="93" y="145"/>
                    <a:pt x="122" y="145"/>
                  </a:cubicBezTo>
                  <a:cubicBezTo>
                    <a:pt x="212" y="145"/>
                    <a:pt x="303" y="107"/>
                    <a:pt x="394" y="62"/>
                  </a:cubicBezTo>
                  <a:cubicBezTo>
                    <a:pt x="438" y="62"/>
                    <a:pt x="400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11577;p44">
              <a:extLst>
                <a:ext uri="{FF2B5EF4-FFF2-40B4-BE49-F238E27FC236}">
                  <a16:creationId xmlns:a16="http://schemas.microsoft.com/office/drawing/2014/main" id="{F4FE8EA2-5072-285E-DCC3-8FB6C0B10092}"/>
                </a:ext>
              </a:extLst>
            </p:cNvPr>
            <p:cNvSpPr/>
            <p:nvPr/>
          </p:nvSpPr>
          <p:spPr>
            <a:xfrm>
              <a:off x="3710275" y="2490025"/>
              <a:ext cx="22600" cy="5900"/>
            </a:xfrm>
            <a:custGeom>
              <a:avLst/>
              <a:gdLst/>
              <a:ahLst/>
              <a:cxnLst/>
              <a:rect l="l" t="t" r="r" b="b"/>
              <a:pathLst>
                <a:path w="904" h="236" extrusionOk="0">
                  <a:moveTo>
                    <a:pt x="834" y="0"/>
                  </a:moveTo>
                  <a:cubicBezTo>
                    <a:pt x="691" y="24"/>
                    <a:pt x="548" y="36"/>
                    <a:pt x="417" y="60"/>
                  </a:cubicBezTo>
                  <a:cubicBezTo>
                    <a:pt x="286" y="84"/>
                    <a:pt x="119" y="84"/>
                    <a:pt x="12" y="155"/>
                  </a:cubicBezTo>
                  <a:cubicBezTo>
                    <a:pt x="0" y="167"/>
                    <a:pt x="0" y="203"/>
                    <a:pt x="12" y="203"/>
                  </a:cubicBezTo>
                  <a:cubicBezTo>
                    <a:pt x="56" y="227"/>
                    <a:pt x="103" y="235"/>
                    <a:pt x="152" y="235"/>
                  </a:cubicBezTo>
                  <a:cubicBezTo>
                    <a:pt x="223" y="235"/>
                    <a:pt x="299" y="217"/>
                    <a:pt x="370" y="203"/>
                  </a:cubicBezTo>
                  <a:cubicBezTo>
                    <a:pt x="536" y="167"/>
                    <a:pt x="691" y="107"/>
                    <a:pt x="846" y="84"/>
                  </a:cubicBezTo>
                  <a:cubicBezTo>
                    <a:pt x="849" y="84"/>
                    <a:pt x="853" y="85"/>
                    <a:pt x="856" y="85"/>
                  </a:cubicBezTo>
                  <a:cubicBezTo>
                    <a:pt x="904" y="85"/>
                    <a:pt x="890" y="0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11578;p44">
              <a:extLst>
                <a:ext uri="{FF2B5EF4-FFF2-40B4-BE49-F238E27FC236}">
                  <a16:creationId xmlns:a16="http://schemas.microsoft.com/office/drawing/2014/main" id="{A174CF2D-4A50-9A62-8EC3-77A33E843540}"/>
                </a:ext>
              </a:extLst>
            </p:cNvPr>
            <p:cNvSpPr/>
            <p:nvPr/>
          </p:nvSpPr>
          <p:spPr>
            <a:xfrm>
              <a:off x="3699350" y="2477450"/>
              <a:ext cx="9025" cy="3800"/>
            </a:xfrm>
            <a:custGeom>
              <a:avLst/>
              <a:gdLst/>
              <a:ahLst/>
              <a:cxnLst/>
              <a:rect l="l" t="t" r="r" b="b"/>
              <a:pathLst>
                <a:path w="361" h="152" extrusionOk="0">
                  <a:moveTo>
                    <a:pt x="332" y="1"/>
                  </a:moveTo>
                  <a:cubicBezTo>
                    <a:pt x="328" y="1"/>
                    <a:pt x="323" y="2"/>
                    <a:pt x="318" y="3"/>
                  </a:cubicBezTo>
                  <a:cubicBezTo>
                    <a:pt x="235" y="63"/>
                    <a:pt x="128" y="75"/>
                    <a:pt x="21" y="110"/>
                  </a:cubicBezTo>
                  <a:cubicBezTo>
                    <a:pt x="1" y="110"/>
                    <a:pt x="6" y="152"/>
                    <a:pt x="22" y="152"/>
                  </a:cubicBezTo>
                  <a:cubicBezTo>
                    <a:pt x="25" y="152"/>
                    <a:pt x="29" y="150"/>
                    <a:pt x="33" y="146"/>
                  </a:cubicBezTo>
                  <a:cubicBezTo>
                    <a:pt x="140" y="122"/>
                    <a:pt x="247" y="87"/>
                    <a:pt x="330" y="27"/>
                  </a:cubicBezTo>
                  <a:cubicBezTo>
                    <a:pt x="361" y="27"/>
                    <a:pt x="357" y="1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1579;p44">
              <a:extLst>
                <a:ext uri="{FF2B5EF4-FFF2-40B4-BE49-F238E27FC236}">
                  <a16:creationId xmlns:a16="http://schemas.microsoft.com/office/drawing/2014/main" id="{3CD713A1-CD3E-C8D4-F287-E29F12BEE379}"/>
                </a:ext>
              </a:extLst>
            </p:cNvPr>
            <p:cNvSpPr/>
            <p:nvPr/>
          </p:nvSpPr>
          <p:spPr>
            <a:xfrm>
              <a:off x="3682900" y="2475125"/>
              <a:ext cx="5975" cy="625"/>
            </a:xfrm>
            <a:custGeom>
              <a:avLst/>
              <a:gdLst/>
              <a:ahLst/>
              <a:cxnLst/>
              <a:rect l="l" t="t" r="r" b="b"/>
              <a:pathLst>
                <a:path w="239" h="25" extrusionOk="0">
                  <a:moveTo>
                    <a:pt x="12" y="1"/>
                  </a:moveTo>
                  <a:cubicBezTo>
                    <a:pt x="0" y="1"/>
                    <a:pt x="0" y="25"/>
                    <a:pt x="12" y="25"/>
                  </a:cubicBezTo>
                  <a:lnTo>
                    <a:pt x="214" y="25"/>
                  </a:lnTo>
                  <a:cubicBezTo>
                    <a:pt x="238" y="25"/>
                    <a:pt x="238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11580;p44">
              <a:extLst>
                <a:ext uri="{FF2B5EF4-FFF2-40B4-BE49-F238E27FC236}">
                  <a16:creationId xmlns:a16="http://schemas.microsoft.com/office/drawing/2014/main" id="{44E67ED6-1D3C-11A6-8AC8-F1BC1D5F5AE6}"/>
                </a:ext>
              </a:extLst>
            </p:cNvPr>
            <p:cNvSpPr/>
            <p:nvPr/>
          </p:nvSpPr>
          <p:spPr>
            <a:xfrm>
              <a:off x="3642100" y="2492075"/>
              <a:ext cx="7850" cy="4825"/>
            </a:xfrm>
            <a:custGeom>
              <a:avLst/>
              <a:gdLst/>
              <a:ahLst/>
              <a:cxnLst/>
              <a:rect l="l" t="t" r="r" b="b"/>
              <a:pathLst>
                <a:path w="314" h="193" extrusionOk="0">
                  <a:moveTo>
                    <a:pt x="267" y="1"/>
                  </a:moveTo>
                  <a:cubicBezTo>
                    <a:pt x="258" y="1"/>
                    <a:pt x="248" y="5"/>
                    <a:pt x="239" y="14"/>
                  </a:cubicBezTo>
                  <a:cubicBezTo>
                    <a:pt x="179" y="73"/>
                    <a:pt x="96" y="97"/>
                    <a:pt x="37" y="144"/>
                  </a:cubicBezTo>
                  <a:cubicBezTo>
                    <a:pt x="1" y="156"/>
                    <a:pt x="37" y="192"/>
                    <a:pt x="60" y="192"/>
                  </a:cubicBezTo>
                  <a:cubicBezTo>
                    <a:pt x="144" y="156"/>
                    <a:pt x="227" y="121"/>
                    <a:pt x="287" y="61"/>
                  </a:cubicBezTo>
                  <a:cubicBezTo>
                    <a:pt x="313" y="34"/>
                    <a:pt x="293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11581;p44">
              <a:extLst>
                <a:ext uri="{FF2B5EF4-FFF2-40B4-BE49-F238E27FC236}">
                  <a16:creationId xmlns:a16="http://schemas.microsoft.com/office/drawing/2014/main" id="{4802842D-1E04-A8D5-88E4-4313A3066ACB}"/>
                </a:ext>
              </a:extLst>
            </p:cNvPr>
            <p:cNvSpPr/>
            <p:nvPr/>
          </p:nvSpPr>
          <p:spPr>
            <a:xfrm>
              <a:off x="3640025" y="2509375"/>
              <a:ext cx="13125" cy="6350"/>
            </a:xfrm>
            <a:custGeom>
              <a:avLst/>
              <a:gdLst/>
              <a:ahLst/>
              <a:cxnLst/>
              <a:rect l="l" t="t" r="r" b="b"/>
              <a:pathLst>
                <a:path w="525" h="254" extrusionOk="0">
                  <a:moveTo>
                    <a:pt x="405" y="0"/>
                  </a:moveTo>
                  <a:cubicBezTo>
                    <a:pt x="262" y="0"/>
                    <a:pt x="60" y="0"/>
                    <a:pt x="12" y="155"/>
                  </a:cubicBezTo>
                  <a:cubicBezTo>
                    <a:pt x="1" y="179"/>
                    <a:pt x="24" y="226"/>
                    <a:pt x="60" y="238"/>
                  </a:cubicBezTo>
                  <a:cubicBezTo>
                    <a:pt x="79" y="250"/>
                    <a:pt x="97" y="254"/>
                    <a:pt x="114" y="254"/>
                  </a:cubicBezTo>
                  <a:cubicBezTo>
                    <a:pt x="151" y="254"/>
                    <a:pt x="186" y="235"/>
                    <a:pt x="227" y="226"/>
                  </a:cubicBezTo>
                  <a:cubicBezTo>
                    <a:pt x="286" y="214"/>
                    <a:pt x="334" y="203"/>
                    <a:pt x="405" y="203"/>
                  </a:cubicBezTo>
                  <a:cubicBezTo>
                    <a:pt x="524" y="167"/>
                    <a:pt x="524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11582;p44">
              <a:extLst>
                <a:ext uri="{FF2B5EF4-FFF2-40B4-BE49-F238E27FC236}">
                  <a16:creationId xmlns:a16="http://schemas.microsoft.com/office/drawing/2014/main" id="{672F5978-503A-0BE8-D5A6-1D61D7063DEB}"/>
                </a:ext>
              </a:extLst>
            </p:cNvPr>
            <p:cNvSpPr/>
            <p:nvPr/>
          </p:nvSpPr>
          <p:spPr>
            <a:xfrm>
              <a:off x="3623950" y="2560575"/>
              <a:ext cx="22650" cy="7725"/>
            </a:xfrm>
            <a:custGeom>
              <a:avLst/>
              <a:gdLst/>
              <a:ahLst/>
              <a:cxnLst/>
              <a:rect l="l" t="t" r="r" b="b"/>
              <a:pathLst>
                <a:path w="906" h="309" extrusionOk="0">
                  <a:moveTo>
                    <a:pt x="834" y="0"/>
                  </a:moveTo>
                  <a:cubicBezTo>
                    <a:pt x="691" y="0"/>
                    <a:pt x="536" y="24"/>
                    <a:pt x="405" y="36"/>
                  </a:cubicBezTo>
                  <a:cubicBezTo>
                    <a:pt x="274" y="60"/>
                    <a:pt x="132" y="71"/>
                    <a:pt x="48" y="179"/>
                  </a:cubicBezTo>
                  <a:cubicBezTo>
                    <a:pt x="1" y="214"/>
                    <a:pt x="36" y="262"/>
                    <a:pt x="72" y="298"/>
                  </a:cubicBezTo>
                  <a:cubicBezTo>
                    <a:pt x="98" y="306"/>
                    <a:pt x="125" y="309"/>
                    <a:pt x="151" y="309"/>
                  </a:cubicBezTo>
                  <a:cubicBezTo>
                    <a:pt x="244" y="309"/>
                    <a:pt x="336" y="269"/>
                    <a:pt x="429" y="250"/>
                  </a:cubicBezTo>
                  <a:cubicBezTo>
                    <a:pt x="584" y="202"/>
                    <a:pt x="715" y="155"/>
                    <a:pt x="870" y="131"/>
                  </a:cubicBezTo>
                  <a:cubicBezTo>
                    <a:pt x="905" y="95"/>
                    <a:pt x="894" y="0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11583;p44">
              <a:extLst>
                <a:ext uri="{FF2B5EF4-FFF2-40B4-BE49-F238E27FC236}">
                  <a16:creationId xmlns:a16="http://schemas.microsoft.com/office/drawing/2014/main" id="{52E0FA61-ED72-0D97-0798-87F913B3F613}"/>
                </a:ext>
              </a:extLst>
            </p:cNvPr>
            <p:cNvSpPr/>
            <p:nvPr/>
          </p:nvSpPr>
          <p:spPr>
            <a:xfrm>
              <a:off x="3625450" y="2552975"/>
              <a:ext cx="12900" cy="4475"/>
            </a:xfrm>
            <a:custGeom>
              <a:avLst/>
              <a:gdLst/>
              <a:ahLst/>
              <a:cxnLst/>
              <a:rect l="l" t="t" r="r" b="b"/>
              <a:pathLst>
                <a:path w="516" h="179" extrusionOk="0">
                  <a:moveTo>
                    <a:pt x="432" y="0"/>
                  </a:moveTo>
                  <a:cubicBezTo>
                    <a:pt x="424" y="0"/>
                    <a:pt x="415" y="2"/>
                    <a:pt x="405" y="6"/>
                  </a:cubicBezTo>
                  <a:cubicBezTo>
                    <a:pt x="286" y="30"/>
                    <a:pt x="131" y="30"/>
                    <a:pt x="36" y="90"/>
                  </a:cubicBezTo>
                  <a:cubicBezTo>
                    <a:pt x="0" y="102"/>
                    <a:pt x="0" y="149"/>
                    <a:pt x="36" y="149"/>
                  </a:cubicBezTo>
                  <a:cubicBezTo>
                    <a:pt x="82" y="170"/>
                    <a:pt x="130" y="178"/>
                    <a:pt x="179" y="178"/>
                  </a:cubicBezTo>
                  <a:cubicBezTo>
                    <a:pt x="268" y="178"/>
                    <a:pt x="360" y="153"/>
                    <a:pt x="453" y="137"/>
                  </a:cubicBezTo>
                  <a:cubicBezTo>
                    <a:pt x="516" y="106"/>
                    <a:pt x="495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11584;p44">
              <a:extLst>
                <a:ext uri="{FF2B5EF4-FFF2-40B4-BE49-F238E27FC236}">
                  <a16:creationId xmlns:a16="http://schemas.microsoft.com/office/drawing/2014/main" id="{D70E1B26-D0E4-5DAE-7AAA-7CE673CA48C2}"/>
                </a:ext>
              </a:extLst>
            </p:cNvPr>
            <p:cNvSpPr/>
            <p:nvPr/>
          </p:nvSpPr>
          <p:spPr>
            <a:xfrm>
              <a:off x="3647475" y="2591825"/>
              <a:ext cx="16675" cy="4275"/>
            </a:xfrm>
            <a:custGeom>
              <a:avLst/>
              <a:gdLst/>
              <a:ahLst/>
              <a:cxnLst/>
              <a:rect l="l" t="t" r="r" b="b"/>
              <a:pathLst>
                <a:path w="667" h="171" extrusionOk="0">
                  <a:moveTo>
                    <a:pt x="607" y="0"/>
                  </a:moveTo>
                  <a:cubicBezTo>
                    <a:pt x="500" y="0"/>
                    <a:pt x="381" y="0"/>
                    <a:pt x="286" y="12"/>
                  </a:cubicBezTo>
                  <a:cubicBezTo>
                    <a:pt x="191" y="12"/>
                    <a:pt x="95" y="12"/>
                    <a:pt x="24" y="72"/>
                  </a:cubicBezTo>
                  <a:cubicBezTo>
                    <a:pt x="0" y="95"/>
                    <a:pt x="12" y="143"/>
                    <a:pt x="36" y="155"/>
                  </a:cubicBezTo>
                  <a:cubicBezTo>
                    <a:pt x="62" y="166"/>
                    <a:pt x="89" y="170"/>
                    <a:pt x="115" y="170"/>
                  </a:cubicBezTo>
                  <a:cubicBezTo>
                    <a:pt x="172" y="170"/>
                    <a:pt x="229" y="151"/>
                    <a:pt x="286" y="143"/>
                  </a:cubicBezTo>
                  <a:lnTo>
                    <a:pt x="596" y="95"/>
                  </a:lnTo>
                  <a:cubicBezTo>
                    <a:pt x="667" y="84"/>
                    <a:pt x="667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11585;p44">
              <a:extLst>
                <a:ext uri="{FF2B5EF4-FFF2-40B4-BE49-F238E27FC236}">
                  <a16:creationId xmlns:a16="http://schemas.microsoft.com/office/drawing/2014/main" id="{D6D86288-AD70-0E58-1183-809AF04209AF}"/>
                </a:ext>
              </a:extLst>
            </p:cNvPr>
            <p:cNvSpPr/>
            <p:nvPr/>
          </p:nvSpPr>
          <p:spPr>
            <a:xfrm>
              <a:off x="3656400" y="2597500"/>
              <a:ext cx="8950" cy="4475"/>
            </a:xfrm>
            <a:custGeom>
              <a:avLst/>
              <a:gdLst/>
              <a:ahLst/>
              <a:cxnLst/>
              <a:rect l="l" t="t" r="r" b="b"/>
              <a:pathLst>
                <a:path w="358" h="179" extrusionOk="0">
                  <a:moveTo>
                    <a:pt x="164" y="1"/>
                  </a:moveTo>
                  <a:cubicBezTo>
                    <a:pt x="150" y="1"/>
                    <a:pt x="135" y="3"/>
                    <a:pt x="119" y="11"/>
                  </a:cubicBezTo>
                  <a:cubicBezTo>
                    <a:pt x="72" y="11"/>
                    <a:pt x="48" y="35"/>
                    <a:pt x="12" y="71"/>
                  </a:cubicBezTo>
                  <a:cubicBezTo>
                    <a:pt x="0" y="83"/>
                    <a:pt x="0" y="107"/>
                    <a:pt x="12" y="130"/>
                  </a:cubicBezTo>
                  <a:cubicBezTo>
                    <a:pt x="48" y="154"/>
                    <a:pt x="72" y="166"/>
                    <a:pt x="119" y="178"/>
                  </a:cubicBezTo>
                  <a:lnTo>
                    <a:pt x="250" y="178"/>
                  </a:lnTo>
                  <a:cubicBezTo>
                    <a:pt x="358" y="154"/>
                    <a:pt x="358" y="11"/>
                    <a:pt x="250" y="11"/>
                  </a:cubicBezTo>
                  <a:cubicBezTo>
                    <a:pt x="219" y="11"/>
                    <a:pt x="192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11586;p44">
              <a:extLst>
                <a:ext uri="{FF2B5EF4-FFF2-40B4-BE49-F238E27FC236}">
                  <a16:creationId xmlns:a16="http://schemas.microsoft.com/office/drawing/2014/main" id="{08AEB7A5-3430-ED01-37CE-2B3ADEDBB232}"/>
                </a:ext>
              </a:extLst>
            </p:cNvPr>
            <p:cNvSpPr/>
            <p:nvPr/>
          </p:nvSpPr>
          <p:spPr>
            <a:xfrm>
              <a:off x="3669800" y="2606825"/>
              <a:ext cx="9025" cy="3625"/>
            </a:xfrm>
            <a:custGeom>
              <a:avLst/>
              <a:gdLst/>
              <a:ahLst/>
              <a:cxnLst/>
              <a:rect l="l" t="t" r="r" b="b"/>
              <a:pathLst>
                <a:path w="361" h="145" extrusionOk="0">
                  <a:moveTo>
                    <a:pt x="291" y="1"/>
                  </a:moveTo>
                  <a:cubicBezTo>
                    <a:pt x="282" y="1"/>
                    <a:pt x="273" y="3"/>
                    <a:pt x="262" y="7"/>
                  </a:cubicBezTo>
                  <a:cubicBezTo>
                    <a:pt x="191" y="31"/>
                    <a:pt x="119" y="31"/>
                    <a:pt x="24" y="67"/>
                  </a:cubicBezTo>
                  <a:cubicBezTo>
                    <a:pt x="0" y="67"/>
                    <a:pt x="0" y="115"/>
                    <a:pt x="24" y="126"/>
                  </a:cubicBezTo>
                  <a:cubicBezTo>
                    <a:pt x="72" y="138"/>
                    <a:pt x="116" y="144"/>
                    <a:pt x="161" y="144"/>
                  </a:cubicBezTo>
                  <a:cubicBezTo>
                    <a:pt x="206" y="144"/>
                    <a:pt x="250" y="138"/>
                    <a:pt x="298" y="126"/>
                  </a:cubicBezTo>
                  <a:cubicBezTo>
                    <a:pt x="360" y="95"/>
                    <a:pt x="350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11587;p44">
              <a:extLst>
                <a:ext uri="{FF2B5EF4-FFF2-40B4-BE49-F238E27FC236}">
                  <a16:creationId xmlns:a16="http://schemas.microsoft.com/office/drawing/2014/main" id="{CB4AE77F-181B-92EE-6321-CDEA34F8E503}"/>
                </a:ext>
              </a:extLst>
            </p:cNvPr>
            <p:cNvSpPr/>
            <p:nvPr/>
          </p:nvSpPr>
          <p:spPr>
            <a:xfrm>
              <a:off x="3668300" y="2612125"/>
              <a:ext cx="9100" cy="6700"/>
            </a:xfrm>
            <a:custGeom>
              <a:avLst/>
              <a:gdLst/>
              <a:ahLst/>
              <a:cxnLst/>
              <a:rect l="l" t="t" r="r" b="b"/>
              <a:pathLst>
                <a:path w="364" h="268" extrusionOk="0">
                  <a:moveTo>
                    <a:pt x="204" y="0"/>
                  </a:moveTo>
                  <a:cubicBezTo>
                    <a:pt x="170" y="0"/>
                    <a:pt x="138" y="17"/>
                    <a:pt x="120" y="57"/>
                  </a:cubicBezTo>
                  <a:cubicBezTo>
                    <a:pt x="108" y="81"/>
                    <a:pt x="84" y="81"/>
                    <a:pt x="72" y="81"/>
                  </a:cubicBezTo>
                  <a:cubicBezTo>
                    <a:pt x="48" y="93"/>
                    <a:pt x="24" y="117"/>
                    <a:pt x="13" y="141"/>
                  </a:cubicBezTo>
                  <a:cubicBezTo>
                    <a:pt x="1" y="153"/>
                    <a:pt x="1" y="176"/>
                    <a:pt x="13" y="188"/>
                  </a:cubicBezTo>
                  <a:cubicBezTo>
                    <a:pt x="43" y="244"/>
                    <a:pt x="91" y="268"/>
                    <a:pt x="142" y="268"/>
                  </a:cubicBezTo>
                  <a:cubicBezTo>
                    <a:pt x="209" y="268"/>
                    <a:pt x="281" y="226"/>
                    <a:pt x="322" y="165"/>
                  </a:cubicBezTo>
                  <a:cubicBezTo>
                    <a:pt x="363" y="82"/>
                    <a:pt x="28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11588;p44">
              <a:extLst>
                <a:ext uri="{FF2B5EF4-FFF2-40B4-BE49-F238E27FC236}">
                  <a16:creationId xmlns:a16="http://schemas.microsoft.com/office/drawing/2014/main" id="{50CF8235-9ACD-EBD3-21CC-4AF12489100B}"/>
                </a:ext>
              </a:extLst>
            </p:cNvPr>
            <p:cNvSpPr/>
            <p:nvPr/>
          </p:nvSpPr>
          <p:spPr>
            <a:xfrm>
              <a:off x="3660225" y="1994275"/>
              <a:ext cx="17325" cy="31500"/>
            </a:xfrm>
            <a:custGeom>
              <a:avLst/>
              <a:gdLst/>
              <a:ahLst/>
              <a:cxnLst/>
              <a:rect l="l" t="t" r="r" b="b"/>
              <a:pathLst>
                <a:path w="693" h="1260" extrusionOk="0">
                  <a:moveTo>
                    <a:pt x="120" y="0"/>
                  </a:moveTo>
                  <a:cubicBezTo>
                    <a:pt x="56" y="0"/>
                    <a:pt x="0" y="109"/>
                    <a:pt x="74" y="161"/>
                  </a:cubicBezTo>
                  <a:cubicBezTo>
                    <a:pt x="252" y="292"/>
                    <a:pt x="347" y="471"/>
                    <a:pt x="395" y="697"/>
                  </a:cubicBezTo>
                  <a:cubicBezTo>
                    <a:pt x="431" y="876"/>
                    <a:pt x="383" y="1042"/>
                    <a:pt x="395" y="1221"/>
                  </a:cubicBezTo>
                  <a:cubicBezTo>
                    <a:pt x="395" y="1242"/>
                    <a:pt x="417" y="1259"/>
                    <a:pt x="436" y="1259"/>
                  </a:cubicBezTo>
                  <a:cubicBezTo>
                    <a:pt x="449" y="1259"/>
                    <a:pt x="462" y="1252"/>
                    <a:pt x="467" y="1233"/>
                  </a:cubicBezTo>
                  <a:cubicBezTo>
                    <a:pt x="693" y="816"/>
                    <a:pt x="502" y="292"/>
                    <a:pt x="145" y="6"/>
                  </a:cubicBezTo>
                  <a:cubicBezTo>
                    <a:pt x="137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11589;p44">
              <a:extLst>
                <a:ext uri="{FF2B5EF4-FFF2-40B4-BE49-F238E27FC236}">
                  <a16:creationId xmlns:a16="http://schemas.microsoft.com/office/drawing/2014/main" id="{2AF8FAF6-A73E-527D-757D-AAFFDE73724E}"/>
                </a:ext>
              </a:extLst>
            </p:cNvPr>
            <p:cNvSpPr/>
            <p:nvPr/>
          </p:nvSpPr>
          <p:spPr>
            <a:xfrm>
              <a:off x="3596125" y="2029650"/>
              <a:ext cx="70200" cy="46850"/>
            </a:xfrm>
            <a:custGeom>
              <a:avLst/>
              <a:gdLst/>
              <a:ahLst/>
              <a:cxnLst/>
              <a:rect l="l" t="t" r="r" b="b"/>
              <a:pathLst>
                <a:path w="2808" h="1874" extrusionOk="0">
                  <a:moveTo>
                    <a:pt x="2774" y="0"/>
                  </a:moveTo>
                  <a:cubicBezTo>
                    <a:pt x="2768" y="0"/>
                    <a:pt x="2762" y="3"/>
                    <a:pt x="2757" y="8"/>
                  </a:cubicBezTo>
                  <a:cubicBezTo>
                    <a:pt x="1983" y="794"/>
                    <a:pt x="673" y="961"/>
                    <a:pt x="18" y="1842"/>
                  </a:cubicBezTo>
                  <a:cubicBezTo>
                    <a:pt x="0" y="1851"/>
                    <a:pt x="16" y="1874"/>
                    <a:pt x="30" y="1874"/>
                  </a:cubicBezTo>
                  <a:cubicBezTo>
                    <a:pt x="35" y="1874"/>
                    <a:pt x="39" y="1871"/>
                    <a:pt x="42" y="1866"/>
                  </a:cubicBezTo>
                  <a:cubicBezTo>
                    <a:pt x="530" y="1592"/>
                    <a:pt x="1030" y="1270"/>
                    <a:pt x="1518" y="996"/>
                  </a:cubicBezTo>
                  <a:cubicBezTo>
                    <a:pt x="1995" y="723"/>
                    <a:pt x="2423" y="437"/>
                    <a:pt x="2780" y="44"/>
                  </a:cubicBezTo>
                  <a:cubicBezTo>
                    <a:pt x="2808" y="26"/>
                    <a:pt x="2793" y="0"/>
                    <a:pt x="27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11590;p44">
              <a:extLst>
                <a:ext uri="{FF2B5EF4-FFF2-40B4-BE49-F238E27FC236}">
                  <a16:creationId xmlns:a16="http://schemas.microsoft.com/office/drawing/2014/main" id="{2803AD14-4B69-94EA-2142-F367A5892D4C}"/>
                </a:ext>
              </a:extLst>
            </p:cNvPr>
            <p:cNvSpPr/>
            <p:nvPr/>
          </p:nvSpPr>
          <p:spPr>
            <a:xfrm>
              <a:off x="3552950" y="2090475"/>
              <a:ext cx="25750" cy="22625"/>
            </a:xfrm>
            <a:custGeom>
              <a:avLst/>
              <a:gdLst/>
              <a:ahLst/>
              <a:cxnLst/>
              <a:rect l="l" t="t" r="r" b="b"/>
              <a:pathLst>
                <a:path w="1030" h="905" extrusionOk="0">
                  <a:moveTo>
                    <a:pt x="1018" y="1"/>
                  </a:moveTo>
                  <a:cubicBezTo>
                    <a:pt x="1016" y="1"/>
                    <a:pt x="1012" y="2"/>
                    <a:pt x="1007" y="4"/>
                  </a:cubicBezTo>
                  <a:cubicBezTo>
                    <a:pt x="650" y="183"/>
                    <a:pt x="174" y="480"/>
                    <a:pt x="19" y="849"/>
                  </a:cubicBezTo>
                  <a:cubicBezTo>
                    <a:pt x="0" y="877"/>
                    <a:pt x="18" y="905"/>
                    <a:pt x="37" y="905"/>
                  </a:cubicBezTo>
                  <a:cubicBezTo>
                    <a:pt x="43" y="905"/>
                    <a:pt x="49" y="902"/>
                    <a:pt x="55" y="897"/>
                  </a:cubicBezTo>
                  <a:cubicBezTo>
                    <a:pt x="221" y="790"/>
                    <a:pt x="340" y="623"/>
                    <a:pt x="471" y="480"/>
                  </a:cubicBezTo>
                  <a:cubicBezTo>
                    <a:pt x="638" y="302"/>
                    <a:pt x="817" y="147"/>
                    <a:pt x="1007" y="16"/>
                  </a:cubicBezTo>
                  <a:cubicBezTo>
                    <a:pt x="1026" y="16"/>
                    <a:pt x="1030" y="1"/>
                    <a:pt x="10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11591;p44">
              <a:extLst>
                <a:ext uri="{FF2B5EF4-FFF2-40B4-BE49-F238E27FC236}">
                  <a16:creationId xmlns:a16="http://schemas.microsoft.com/office/drawing/2014/main" id="{EB99049D-DBF8-8AD3-F4D8-F937CBF32701}"/>
                </a:ext>
              </a:extLst>
            </p:cNvPr>
            <p:cNvSpPr/>
            <p:nvPr/>
          </p:nvSpPr>
          <p:spPr>
            <a:xfrm>
              <a:off x="3538525" y="2131575"/>
              <a:ext cx="10750" cy="139325"/>
            </a:xfrm>
            <a:custGeom>
              <a:avLst/>
              <a:gdLst/>
              <a:ahLst/>
              <a:cxnLst/>
              <a:rect l="l" t="t" r="r" b="b"/>
              <a:pathLst>
                <a:path w="430" h="5573" extrusionOk="0">
                  <a:moveTo>
                    <a:pt x="245" y="0"/>
                  </a:moveTo>
                  <a:cubicBezTo>
                    <a:pt x="230" y="0"/>
                    <a:pt x="215" y="9"/>
                    <a:pt x="215" y="27"/>
                  </a:cubicBezTo>
                  <a:cubicBezTo>
                    <a:pt x="1" y="932"/>
                    <a:pt x="1" y="1872"/>
                    <a:pt x="60" y="2789"/>
                  </a:cubicBezTo>
                  <a:cubicBezTo>
                    <a:pt x="120" y="3706"/>
                    <a:pt x="36" y="4670"/>
                    <a:pt x="179" y="5563"/>
                  </a:cubicBezTo>
                  <a:cubicBezTo>
                    <a:pt x="179" y="5569"/>
                    <a:pt x="185" y="5572"/>
                    <a:pt x="192" y="5572"/>
                  </a:cubicBezTo>
                  <a:cubicBezTo>
                    <a:pt x="200" y="5572"/>
                    <a:pt x="209" y="5569"/>
                    <a:pt x="215" y="5563"/>
                  </a:cubicBezTo>
                  <a:cubicBezTo>
                    <a:pt x="429" y="4730"/>
                    <a:pt x="227" y="3777"/>
                    <a:pt x="191" y="2932"/>
                  </a:cubicBezTo>
                  <a:cubicBezTo>
                    <a:pt x="143" y="1956"/>
                    <a:pt x="155" y="991"/>
                    <a:pt x="274" y="27"/>
                  </a:cubicBezTo>
                  <a:cubicBezTo>
                    <a:pt x="274" y="9"/>
                    <a:pt x="259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11592;p44">
              <a:extLst>
                <a:ext uri="{FF2B5EF4-FFF2-40B4-BE49-F238E27FC236}">
                  <a16:creationId xmlns:a16="http://schemas.microsoft.com/office/drawing/2014/main" id="{DC3EEA33-E27C-66D3-9E0D-09950BCE8962}"/>
                </a:ext>
              </a:extLst>
            </p:cNvPr>
            <p:cNvSpPr/>
            <p:nvPr/>
          </p:nvSpPr>
          <p:spPr>
            <a:xfrm>
              <a:off x="3543300" y="2286725"/>
              <a:ext cx="300" cy="5300"/>
            </a:xfrm>
            <a:custGeom>
              <a:avLst/>
              <a:gdLst/>
              <a:ahLst/>
              <a:cxnLst/>
              <a:rect l="l" t="t" r="r" b="b"/>
              <a:pathLst>
                <a:path w="12" h="212" extrusionOk="0">
                  <a:moveTo>
                    <a:pt x="0" y="0"/>
                  </a:moveTo>
                  <a:lnTo>
                    <a:pt x="0" y="203"/>
                  </a:lnTo>
                  <a:cubicBezTo>
                    <a:pt x="0" y="209"/>
                    <a:pt x="3" y="212"/>
                    <a:pt x="6" y="212"/>
                  </a:cubicBezTo>
                  <a:cubicBezTo>
                    <a:pt x="9" y="212"/>
                    <a:pt x="12" y="209"/>
                    <a:pt x="12" y="20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11593;p44">
              <a:extLst>
                <a:ext uri="{FF2B5EF4-FFF2-40B4-BE49-F238E27FC236}">
                  <a16:creationId xmlns:a16="http://schemas.microsoft.com/office/drawing/2014/main" id="{CFB0EAD5-D26A-8C00-80D4-2C29E34AF9DC}"/>
                </a:ext>
              </a:extLst>
            </p:cNvPr>
            <p:cNvSpPr/>
            <p:nvPr/>
          </p:nvSpPr>
          <p:spPr>
            <a:xfrm>
              <a:off x="3541950" y="2304125"/>
              <a:ext cx="2700" cy="4800"/>
            </a:xfrm>
            <a:custGeom>
              <a:avLst/>
              <a:gdLst/>
              <a:ahLst/>
              <a:cxnLst/>
              <a:rect l="l" t="t" r="r" b="b"/>
              <a:pathLst>
                <a:path w="108" h="192" extrusionOk="0">
                  <a:moveTo>
                    <a:pt x="54" y="1"/>
                  </a:moveTo>
                  <a:cubicBezTo>
                    <a:pt x="27" y="1"/>
                    <a:pt x="0" y="19"/>
                    <a:pt x="6" y="54"/>
                  </a:cubicBezTo>
                  <a:cubicBezTo>
                    <a:pt x="6" y="102"/>
                    <a:pt x="6" y="150"/>
                    <a:pt x="18" y="173"/>
                  </a:cubicBezTo>
                  <a:cubicBezTo>
                    <a:pt x="30" y="185"/>
                    <a:pt x="42" y="191"/>
                    <a:pt x="53" y="191"/>
                  </a:cubicBezTo>
                  <a:cubicBezTo>
                    <a:pt x="63" y="191"/>
                    <a:pt x="72" y="185"/>
                    <a:pt x="78" y="173"/>
                  </a:cubicBezTo>
                  <a:cubicBezTo>
                    <a:pt x="102" y="138"/>
                    <a:pt x="102" y="102"/>
                    <a:pt x="102" y="54"/>
                  </a:cubicBezTo>
                  <a:cubicBezTo>
                    <a:pt x="108" y="19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11594;p44">
              <a:extLst>
                <a:ext uri="{FF2B5EF4-FFF2-40B4-BE49-F238E27FC236}">
                  <a16:creationId xmlns:a16="http://schemas.microsoft.com/office/drawing/2014/main" id="{D578F2BB-CD10-F12B-CF5B-4DCDB67F1E35}"/>
                </a:ext>
              </a:extLst>
            </p:cNvPr>
            <p:cNvSpPr/>
            <p:nvPr/>
          </p:nvSpPr>
          <p:spPr>
            <a:xfrm>
              <a:off x="3542100" y="2325875"/>
              <a:ext cx="40200" cy="61300"/>
            </a:xfrm>
            <a:custGeom>
              <a:avLst/>
              <a:gdLst/>
              <a:ahLst/>
              <a:cxnLst/>
              <a:rect l="l" t="t" r="r" b="b"/>
              <a:pathLst>
                <a:path w="1608" h="2452" extrusionOk="0">
                  <a:moveTo>
                    <a:pt x="60" y="1"/>
                  </a:moveTo>
                  <a:cubicBezTo>
                    <a:pt x="32" y="1"/>
                    <a:pt x="0" y="22"/>
                    <a:pt x="0" y="54"/>
                  </a:cubicBezTo>
                  <a:cubicBezTo>
                    <a:pt x="185" y="884"/>
                    <a:pt x="247" y="2452"/>
                    <a:pt x="1430" y="2452"/>
                  </a:cubicBezTo>
                  <a:cubicBezTo>
                    <a:pt x="1468" y="2452"/>
                    <a:pt x="1508" y="2450"/>
                    <a:pt x="1548" y="2447"/>
                  </a:cubicBezTo>
                  <a:cubicBezTo>
                    <a:pt x="1596" y="2447"/>
                    <a:pt x="1608" y="2375"/>
                    <a:pt x="1560" y="2363"/>
                  </a:cubicBezTo>
                  <a:cubicBezTo>
                    <a:pt x="965" y="2161"/>
                    <a:pt x="643" y="1959"/>
                    <a:pt x="429" y="1351"/>
                  </a:cubicBezTo>
                  <a:cubicBezTo>
                    <a:pt x="286" y="911"/>
                    <a:pt x="227" y="470"/>
                    <a:pt x="96" y="18"/>
                  </a:cubicBezTo>
                  <a:cubicBezTo>
                    <a:pt x="88" y="6"/>
                    <a:pt x="74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11595;p44">
              <a:extLst>
                <a:ext uri="{FF2B5EF4-FFF2-40B4-BE49-F238E27FC236}">
                  <a16:creationId xmlns:a16="http://schemas.microsoft.com/office/drawing/2014/main" id="{E933250A-1778-352C-6729-DA3F64DB74C1}"/>
                </a:ext>
              </a:extLst>
            </p:cNvPr>
            <p:cNvSpPr/>
            <p:nvPr/>
          </p:nvSpPr>
          <p:spPr>
            <a:xfrm>
              <a:off x="3644450" y="1995025"/>
              <a:ext cx="14950" cy="17800"/>
            </a:xfrm>
            <a:custGeom>
              <a:avLst/>
              <a:gdLst/>
              <a:ahLst/>
              <a:cxnLst/>
              <a:rect l="l" t="t" r="r" b="b"/>
              <a:pathLst>
                <a:path w="598" h="712" extrusionOk="0">
                  <a:moveTo>
                    <a:pt x="89" y="0"/>
                  </a:moveTo>
                  <a:cubicBezTo>
                    <a:pt x="41" y="0"/>
                    <a:pt x="1" y="78"/>
                    <a:pt x="50" y="107"/>
                  </a:cubicBezTo>
                  <a:cubicBezTo>
                    <a:pt x="145" y="203"/>
                    <a:pt x="240" y="310"/>
                    <a:pt x="312" y="405"/>
                  </a:cubicBezTo>
                  <a:cubicBezTo>
                    <a:pt x="347" y="453"/>
                    <a:pt x="359" y="512"/>
                    <a:pt x="383" y="560"/>
                  </a:cubicBezTo>
                  <a:lnTo>
                    <a:pt x="478" y="691"/>
                  </a:lnTo>
                  <a:cubicBezTo>
                    <a:pt x="486" y="706"/>
                    <a:pt x="495" y="711"/>
                    <a:pt x="506" y="711"/>
                  </a:cubicBezTo>
                  <a:cubicBezTo>
                    <a:pt x="528" y="711"/>
                    <a:pt x="554" y="683"/>
                    <a:pt x="562" y="667"/>
                  </a:cubicBezTo>
                  <a:cubicBezTo>
                    <a:pt x="597" y="393"/>
                    <a:pt x="324" y="155"/>
                    <a:pt x="121" y="12"/>
                  </a:cubicBezTo>
                  <a:cubicBezTo>
                    <a:pt x="111" y="4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11596;p44">
              <a:extLst>
                <a:ext uri="{FF2B5EF4-FFF2-40B4-BE49-F238E27FC236}">
                  <a16:creationId xmlns:a16="http://schemas.microsoft.com/office/drawing/2014/main" id="{4896BDF7-462B-B35E-824A-AAE84D6F7325}"/>
                </a:ext>
              </a:extLst>
            </p:cNvPr>
            <p:cNvSpPr/>
            <p:nvPr/>
          </p:nvSpPr>
          <p:spPr>
            <a:xfrm>
              <a:off x="3628175" y="2035500"/>
              <a:ext cx="15450" cy="11675"/>
            </a:xfrm>
            <a:custGeom>
              <a:avLst/>
              <a:gdLst/>
              <a:ahLst/>
              <a:cxnLst/>
              <a:rect l="l" t="t" r="r" b="b"/>
              <a:pathLst>
                <a:path w="618" h="467" extrusionOk="0">
                  <a:moveTo>
                    <a:pt x="617" y="0"/>
                  </a:moveTo>
                  <a:lnTo>
                    <a:pt x="617" y="0"/>
                  </a:lnTo>
                  <a:cubicBezTo>
                    <a:pt x="463" y="179"/>
                    <a:pt x="248" y="322"/>
                    <a:pt x="22" y="417"/>
                  </a:cubicBezTo>
                  <a:cubicBezTo>
                    <a:pt x="1" y="428"/>
                    <a:pt x="8" y="467"/>
                    <a:pt x="35" y="467"/>
                  </a:cubicBezTo>
                  <a:cubicBezTo>
                    <a:pt x="38" y="467"/>
                    <a:pt x="42" y="466"/>
                    <a:pt x="46" y="465"/>
                  </a:cubicBezTo>
                  <a:cubicBezTo>
                    <a:pt x="308" y="417"/>
                    <a:pt x="522" y="239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11597;p44">
              <a:extLst>
                <a:ext uri="{FF2B5EF4-FFF2-40B4-BE49-F238E27FC236}">
                  <a16:creationId xmlns:a16="http://schemas.microsoft.com/office/drawing/2014/main" id="{2136536B-AC73-895E-FD79-880697C0B763}"/>
                </a:ext>
              </a:extLst>
            </p:cNvPr>
            <p:cNvSpPr/>
            <p:nvPr/>
          </p:nvSpPr>
          <p:spPr>
            <a:xfrm>
              <a:off x="3563900" y="2080700"/>
              <a:ext cx="9750" cy="6675"/>
            </a:xfrm>
            <a:custGeom>
              <a:avLst/>
              <a:gdLst/>
              <a:ahLst/>
              <a:cxnLst/>
              <a:rect l="l" t="t" r="r" b="b"/>
              <a:pathLst>
                <a:path w="390" h="267" extrusionOk="0">
                  <a:moveTo>
                    <a:pt x="359" y="0"/>
                  </a:moveTo>
                  <a:cubicBezTo>
                    <a:pt x="358" y="0"/>
                    <a:pt x="356" y="1"/>
                    <a:pt x="355" y="2"/>
                  </a:cubicBezTo>
                  <a:cubicBezTo>
                    <a:pt x="236" y="62"/>
                    <a:pt x="140" y="157"/>
                    <a:pt x="21" y="217"/>
                  </a:cubicBezTo>
                  <a:cubicBezTo>
                    <a:pt x="0" y="227"/>
                    <a:pt x="17" y="266"/>
                    <a:pt x="46" y="266"/>
                  </a:cubicBezTo>
                  <a:cubicBezTo>
                    <a:pt x="49" y="266"/>
                    <a:pt x="53" y="265"/>
                    <a:pt x="57" y="264"/>
                  </a:cubicBezTo>
                  <a:cubicBezTo>
                    <a:pt x="176" y="205"/>
                    <a:pt x="259" y="97"/>
                    <a:pt x="379" y="38"/>
                  </a:cubicBezTo>
                  <a:cubicBezTo>
                    <a:pt x="389" y="38"/>
                    <a:pt x="371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11598;p44">
              <a:extLst>
                <a:ext uri="{FF2B5EF4-FFF2-40B4-BE49-F238E27FC236}">
                  <a16:creationId xmlns:a16="http://schemas.microsoft.com/office/drawing/2014/main" id="{CBCDAAAE-9F26-4F33-E285-2B224DDD7B8F}"/>
                </a:ext>
              </a:extLst>
            </p:cNvPr>
            <p:cNvSpPr/>
            <p:nvPr/>
          </p:nvSpPr>
          <p:spPr>
            <a:xfrm>
              <a:off x="3604100" y="2029125"/>
              <a:ext cx="12275" cy="10025"/>
            </a:xfrm>
            <a:custGeom>
              <a:avLst/>
              <a:gdLst/>
              <a:ahLst/>
              <a:cxnLst/>
              <a:rect l="l" t="t" r="r" b="b"/>
              <a:pathLst>
                <a:path w="491" h="401" extrusionOk="0">
                  <a:moveTo>
                    <a:pt x="417" y="0"/>
                  </a:moveTo>
                  <a:cubicBezTo>
                    <a:pt x="404" y="0"/>
                    <a:pt x="390" y="5"/>
                    <a:pt x="378" y="17"/>
                  </a:cubicBezTo>
                  <a:cubicBezTo>
                    <a:pt x="259" y="136"/>
                    <a:pt x="140" y="232"/>
                    <a:pt x="21" y="339"/>
                  </a:cubicBezTo>
                  <a:cubicBezTo>
                    <a:pt x="0" y="370"/>
                    <a:pt x="24" y="401"/>
                    <a:pt x="54" y="401"/>
                  </a:cubicBezTo>
                  <a:cubicBezTo>
                    <a:pt x="59" y="401"/>
                    <a:pt x="64" y="400"/>
                    <a:pt x="68" y="398"/>
                  </a:cubicBezTo>
                  <a:cubicBezTo>
                    <a:pt x="211" y="327"/>
                    <a:pt x="330" y="208"/>
                    <a:pt x="473" y="89"/>
                  </a:cubicBezTo>
                  <a:cubicBezTo>
                    <a:pt x="491" y="44"/>
                    <a:pt x="456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11599;p44">
              <a:extLst>
                <a:ext uri="{FF2B5EF4-FFF2-40B4-BE49-F238E27FC236}">
                  <a16:creationId xmlns:a16="http://schemas.microsoft.com/office/drawing/2014/main" id="{E860AB0F-0270-8C5F-C32B-52699E6848AE}"/>
                </a:ext>
              </a:extLst>
            </p:cNvPr>
            <p:cNvSpPr/>
            <p:nvPr/>
          </p:nvSpPr>
          <p:spPr>
            <a:xfrm>
              <a:off x="3510850" y="2126700"/>
              <a:ext cx="8650" cy="56750"/>
            </a:xfrm>
            <a:custGeom>
              <a:avLst/>
              <a:gdLst/>
              <a:ahLst/>
              <a:cxnLst/>
              <a:rect l="l" t="t" r="r" b="b"/>
              <a:pathLst>
                <a:path w="346" h="2270" extrusionOk="0">
                  <a:moveTo>
                    <a:pt x="331" y="1"/>
                  </a:moveTo>
                  <a:cubicBezTo>
                    <a:pt x="326" y="1"/>
                    <a:pt x="319" y="3"/>
                    <a:pt x="310" y="8"/>
                  </a:cubicBezTo>
                  <a:cubicBezTo>
                    <a:pt x="0" y="746"/>
                    <a:pt x="95" y="1496"/>
                    <a:pt x="107" y="2270"/>
                  </a:cubicBezTo>
                  <a:lnTo>
                    <a:pt x="119" y="2270"/>
                  </a:lnTo>
                  <a:cubicBezTo>
                    <a:pt x="119" y="1520"/>
                    <a:pt x="48" y="746"/>
                    <a:pt x="346" y="31"/>
                  </a:cubicBezTo>
                  <a:cubicBezTo>
                    <a:pt x="346" y="9"/>
                    <a:pt x="341" y="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11600;p44">
              <a:extLst>
                <a:ext uri="{FF2B5EF4-FFF2-40B4-BE49-F238E27FC236}">
                  <a16:creationId xmlns:a16="http://schemas.microsoft.com/office/drawing/2014/main" id="{EFC07E67-4480-4F60-2A73-C9E349AAB7CA}"/>
                </a:ext>
              </a:extLst>
            </p:cNvPr>
            <p:cNvSpPr/>
            <p:nvPr/>
          </p:nvSpPr>
          <p:spPr>
            <a:xfrm>
              <a:off x="3509650" y="2260525"/>
              <a:ext cx="5375" cy="17000"/>
            </a:xfrm>
            <a:custGeom>
              <a:avLst/>
              <a:gdLst/>
              <a:ahLst/>
              <a:cxnLst/>
              <a:rect l="l" t="t" r="r" b="b"/>
              <a:pathLst>
                <a:path w="215" h="680" extrusionOk="0">
                  <a:moveTo>
                    <a:pt x="114" y="1"/>
                  </a:moveTo>
                  <a:cubicBezTo>
                    <a:pt x="99" y="1"/>
                    <a:pt x="84" y="12"/>
                    <a:pt x="84" y="36"/>
                  </a:cubicBezTo>
                  <a:cubicBezTo>
                    <a:pt x="60" y="227"/>
                    <a:pt x="1" y="453"/>
                    <a:pt x="60" y="644"/>
                  </a:cubicBezTo>
                  <a:cubicBezTo>
                    <a:pt x="72" y="667"/>
                    <a:pt x="93" y="679"/>
                    <a:pt x="112" y="679"/>
                  </a:cubicBezTo>
                  <a:cubicBezTo>
                    <a:pt x="132" y="679"/>
                    <a:pt x="149" y="667"/>
                    <a:pt x="155" y="644"/>
                  </a:cubicBezTo>
                  <a:cubicBezTo>
                    <a:pt x="215" y="453"/>
                    <a:pt x="155" y="227"/>
                    <a:pt x="143" y="36"/>
                  </a:cubicBezTo>
                  <a:cubicBezTo>
                    <a:pt x="143" y="12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11601;p44">
              <a:extLst>
                <a:ext uri="{FF2B5EF4-FFF2-40B4-BE49-F238E27FC236}">
                  <a16:creationId xmlns:a16="http://schemas.microsoft.com/office/drawing/2014/main" id="{B708E5F3-1617-63EF-9E03-F5DCA807B7F5}"/>
                </a:ext>
              </a:extLst>
            </p:cNvPr>
            <p:cNvSpPr/>
            <p:nvPr/>
          </p:nvSpPr>
          <p:spPr>
            <a:xfrm>
              <a:off x="3513525" y="2306675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11602;p44">
              <a:extLst>
                <a:ext uri="{FF2B5EF4-FFF2-40B4-BE49-F238E27FC236}">
                  <a16:creationId xmlns:a16="http://schemas.microsoft.com/office/drawing/2014/main" id="{61BA4B26-358B-F54D-B9FD-EDB0A74F52B6}"/>
                </a:ext>
              </a:extLst>
            </p:cNvPr>
            <p:cNvSpPr/>
            <p:nvPr/>
          </p:nvSpPr>
          <p:spPr>
            <a:xfrm>
              <a:off x="3523950" y="2346600"/>
              <a:ext cx="15400" cy="22950"/>
            </a:xfrm>
            <a:custGeom>
              <a:avLst/>
              <a:gdLst/>
              <a:ahLst/>
              <a:cxnLst/>
              <a:rect l="l" t="t" r="r" b="b"/>
              <a:pathLst>
                <a:path w="616" h="918" extrusionOk="0">
                  <a:moveTo>
                    <a:pt x="18" y="0"/>
                  </a:moveTo>
                  <a:cubicBezTo>
                    <a:pt x="11" y="0"/>
                    <a:pt x="0" y="14"/>
                    <a:pt x="0" y="22"/>
                  </a:cubicBezTo>
                  <a:cubicBezTo>
                    <a:pt x="72" y="177"/>
                    <a:pt x="143" y="320"/>
                    <a:pt x="238" y="475"/>
                  </a:cubicBezTo>
                  <a:cubicBezTo>
                    <a:pt x="310" y="618"/>
                    <a:pt x="405" y="784"/>
                    <a:pt x="524" y="903"/>
                  </a:cubicBezTo>
                  <a:cubicBezTo>
                    <a:pt x="531" y="913"/>
                    <a:pt x="541" y="918"/>
                    <a:pt x="553" y="918"/>
                  </a:cubicBezTo>
                  <a:cubicBezTo>
                    <a:pt x="582" y="918"/>
                    <a:pt x="616" y="890"/>
                    <a:pt x="607" y="856"/>
                  </a:cubicBezTo>
                  <a:cubicBezTo>
                    <a:pt x="548" y="689"/>
                    <a:pt x="429" y="558"/>
                    <a:pt x="322" y="427"/>
                  </a:cubicBezTo>
                  <a:cubicBezTo>
                    <a:pt x="226" y="296"/>
                    <a:pt x="131" y="141"/>
                    <a:pt x="24" y="10"/>
                  </a:cubicBezTo>
                  <a:cubicBezTo>
                    <a:pt x="24" y="3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11603;p44">
              <a:extLst>
                <a:ext uri="{FF2B5EF4-FFF2-40B4-BE49-F238E27FC236}">
                  <a16:creationId xmlns:a16="http://schemas.microsoft.com/office/drawing/2014/main" id="{8802439F-9D1D-807E-5851-F420484109F3}"/>
                </a:ext>
              </a:extLst>
            </p:cNvPr>
            <p:cNvSpPr/>
            <p:nvPr/>
          </p:nvSpPr>
          <p:spPr>
            <a:xfrm>
              <a:off x="3592100" y="2389400"/>
              <a:ext cx="31875" cy="15075"/>
            </a:xfrm>
            <a:custGeom>
              <a:avLst/>
              <a:gdLst/>
              <a:ahLst/>
              <a:cxnLst/>
              <a:rect l="l" t="t" r="r" b="b"/>
              <a:pathLst>
                <a:path w="1275" h="603" extrusionOk="0">
                  <a:moveTo>
                    <a:pt x="84" y="1"/>
                  </a:moveTo>
                  <a:cubicBezTo>
                    <a:pt x="36" y="1"/>
                    <a:pt x="1" y="72"/>
                    <a:pt x="36" y="120"/>
                  </a:cubicBezTo>
                  <a:cubicBezTo>
                    <a:pt x="239" y="263"/>
                    <a:pt x="441" y="382"/>
                    <a:pt x="667" y="489"/>
                  </a:cubicBezTo>
                  <a:cubicBezTo>
                    <a:pt x="789" y="546"/>
                    <a:pt x="917" y="603"/>
                    <a:pt x="1046" y="603"/>
                  </a:cubicBezTo>
                  <a:cubicBezTo>
                    <a:pt x="1106" y="603"/>
                    <a:pt x="1167" y="591"/>
                    <a:pt x="1227" y="561"/>
                  </a:cubicBezTo>
                  <a:cubicBezTo>
                    <a:pt x="1275" y="549"/>
                    <a:pt x="1275" y="489"/>
                    <a:pt x="1251" y="441"/>
                  </a:cubicBezTo>
                  <a:cubicBezTo>
                    <a:pt x="1108" y="275"/>
                    <a:pt x="906" y="251"/>
                    <a:pt x="715" y="168"/>
                  </a:cubicBezTo>
                  <a:cubicBezTo>
                    <a:pt x="489" y="84"/>
                    <a:pt x="322" y="13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11604;p44">
              <a:extLst>
                <a:ext uri="{FF2B5EF4-FFF2-40B4-BE49-F238E27FC236}">
                  <a16:creationId xmlns:a16="http://schemas.microsoft.com/office/drawing/2014/main" id="{1A196567-760E-EF44-2732-9613BD05E81E}"/>
                </a:ext>
              </a:extLst>
            </p:cNvPr>
            <p:cNvSpPr/>
            <p:nvPr/>
          </p:nvSpPr>
          <p:spPr>
            <a:xfrm>
              <a:off x="3635550" y="2402850"/>
              <a:ext cx="89925" cy="6350"/>
            </a:xfrm>
            <a:custGeom>
              <a:avLst/>
              <a:gdLst/>
              <a:ahLst/>
              <a:cxnLst/>
              <a:rect l="l" t="t" r="r" b="b"/>
              <a:pathLst>
                <a:path w="3597" h="254" extrusionOk="0">
                  <a:moveTo>
                    <a:pt x="2423" y="1"/>
                  </a:moveTo>
                  <a:cubicBezTo>
                    <a:pt x="1818" y="1"/>
                    <a:pt x="1215" y="50"/>
                    <a:pt x="609" y="50"/>
                  </a:cubicBezTo>
                  <a:cubicBezTo>
                    <a:pt x="430" y="50"/>
                    <a:pt x="251" y="45"/>
                    <a:pt x="72" y="34"/>
                  </a:cubicBezTo>
                  <a:cubicBezTo>
                    <a:pt x="13" y="34"/>
                    <a:pt x="1" y="142"/>
                    <a:pt x="60" y="142"/>
                  </a:cubicBezTo>
                  <a:cubicBezTo>
                    <a:pt x="624" y="223"/>
                    <a:pt x="1191" y="253"/>
                    <a:pt x="1758" y="253"/>
                  </a:cubicBezTo>
                  <a:cubicBezTo>
                    <a:pt x="2352" y="253"/>
                    <a:pt x="2946" y="220"/>
                    <a:pt x="3537" y="177"/>
                  </a:cubicBezTo>
                  <a:cubicBezTo>
                    <a:pt x="3585" y="177"/>
                    <a:pt x="3597" y="94"/>
                    <a:pt x="3561" y="82"/>
                  </a:cubicBezTo>
                  <a:cubicBezTo>
                    <a:pt x="3181" y="20"/>
                    <a:pt x="2802" y="1"/>
                    <a:pt x="24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11605;p44">
              <a:extLst>
                <a:ext uri="{FF2B5EF4-FFF2-40B4-BE49-F238E27FC236}">
                  <a16:creationId xmlns:a16="http://schemas.microsoft.com/office/drawing/2014/main" id="{40275056-A91F-09D9-F6F3-39E8C6A0B56D}"/>
                </a:ext>
              </a:extLst>
            </p:cNvPr>
            <p:cNvSpPr/>
            <p:nvPr/>
          </p:nvSpPr>
          <p:spPr>
            <a:xfrm>
              <a:off x="3712950" y="2397750"/>
              <a:ext cx="41700" cy="4925"/>
            </a:xfrm>
            <a:custGeom>
              <a:avLst/>
              <a:gdLst/>
              <a:ahLst/>
              <a:cxnLst/>
              <a:rect l="l" t="t" r="r" b="b"/>
              <a:pathLst>
                <a:path w="1668" h="197" extrusionOk="0">
                  <a:moveTo>
                    <a:pt x="12" y="0"/>
                  </a:moveTo>
                  <a:cubicBezTo>
                    <a:pt x="1" y="0"/>
                    <a:pt x="1" y="36"/>
                    <a:pt x="12" y="36"/>
                  </a:cubicBezTo>
                  <a:cubicBezTo>
                    <a:pt x="298" y="60"/>
                    <a:pt x="596" y="107"/>
                    <a:pt x="882" y="143"/>
                  </a:cubicBezTo>
                  <a:cubicBezTo>
                    <a:pt x="1055" y="161"/>
                    <a:pt x="1235" y="197"/>
                    <a:pt x="1412" y="197"/>
                  </a:cubicBezTo>
                  <a:cubicBezTo>
                    <a:pt x="1478" y="197"/>
                    <a:pt x="1543" y="192"/>
                    <a:pt x="1608" y="179"/>
                  </a:cubicBezTo>
                  <a:cubicBezTo>
                    <a:pt x="1667" y="167"/>
                    <a:pt x="1644" y="96"/>
                    <a:pt x="1608" y="84"/>
                  </a:cubicBezTo>
                  <a:cubicBezTo>
                    <a:pt x="1469" y="33"/>
                    <a:pt x="1317" y="26"/>
                    <a:pt x="1165" y="26"/>
                  </a:cubicBezTo>
                  <a:cubicBezTo>
                    <a:pt x="1115" y="26"/>
                    <a:pt x="1065" y="27"/>
                    <a:pt x="1016" y="27"/>
                  </a:cubicBezTo>
                  <a:cubicBezTo>
                    <a:pt x="970" y="27"/>
                    <a:pt x="926" y="26"/>
                    <a:pt x="882" y="24"/>
                  </a:cubicBezTo>
                  <a:cubicBezTo>
                    <a:pt x="596" y="0"/>
                    <a:pt x="298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11606;p44">
              <a:extLst>
                <a:ext uri="{FF2B5EF4-FFF2-40B4-BE49-F238E27FC236}">
                  <a16:creationId xmlns:a16="http://schemas.microsoft.com/office/drawing/2014/main" id="{5D034977-4E03-704E-4C81-67F6A19D63AA}"/>
                </a:ext>
              </a:extLst>
            </p:cNvPr>
            <p:cNvSpPr/>
            <p:nvPr/>
          </p:nvSpPr>
          <p:spPr>
            <a:xfrm>
              <a:off x="3778750" y="2406625"/>
              <a:ext cx="61325" cy="53425"/>
            </a:xfrm>
            <a:custGeom>
              <a:avLst/>
              <a:gdLst/>
              <a:ahLst/>
              <a:cxnLst/>
              <a:rect l="l" t="t" r="r" b="b"/>
              <a:pathLst>
                <a:path w="2453" h="2137" extrusionOk="0">
                  <a:moveTo>
                    <a:pt x="27" y="1"/>
                  </a:moveTo>
                  <a:cubicBezTo>
                    <a:pt x="0" y="1"/>
                    <a:pt x="3" y="50"/>
                    <a:pt x="36" y="50"/>
                  </a:cubicBezTo>
                  <a:cubicBezTo>
                    <a:pt x="548" y="86"/>
                    <a:pt x="1250" y="348"/>
                    <a:pt x="1595" y="765"/>
                  </a:cubicBezTo>
                  <a:cubicBezTo>
                    <a:pt x="1762" y="979"/>
                    <a:pt x="1893" y="1217"/>
                    <a:pt x="1976" y="1467"/>
                  </a:cubicBezTo>
                  <a:cubicBezTo>
                    <a:pt x="2036" y="1669"/>
                    <a:pt x="2036" y="1896"/>
                    <a:pt x="2131" y="2110"/>
                  </a:cubicBezTo>
                  <a:cubicBezTo>
                    <a:pt x="2137" y="2128"/>
                    <a:pt x="2158" y="2137"/>
                    <a:pt x="2180" y="2137"/>
                  </a:cubicBezTo>
                  <a:cubicBezTo>
                    <a:pt x="2203" y="2137"/>
                    <a:pt x="2226" y="2128"/>
                    <a:pt x="2238" y="2110"/>
                  </a:cubicBezTo>
                  <a:cubicBezTo>
                    <a:pt x="2453" y="1598"/>
                    <a:pt x="2024" y="979"/>
                    <a:pt x="1655" y="645"/>
                  </a:cubicBezTo>
                  <a:cubicBezTo>
                    <a:pt x="1143" y="205"/>
                    <a:pt x="702" y="3"/>
                    <a:pt x="36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11607;p44">
              <a:extLst>
                <a:ext uri="{FF2B5EF4-FFF2-40B4-BE49-F238E27FC236}">
                  <a16:creationId xmlns:a16="http://schemas.microsoft.com/office/drawing/2014/main" id="{9CD50B81-2144-9CA9-05E3-EF0E50400D8E}"/>
                </a:ext>
              </a:extLst>
            </p:cNvPr>
            <p:cNvSpPr/>
            <p:nvPr/>
          </p:nvSpPr>
          <p:spPr>
            <a:xfrm>
              <a:off x="3832950" y="2419150"/>
              <a:ext cx="10700" cy="42175"/>
            </a:xfrm>
            <a:custGeom>
              <a:avLst/>
              <a:gdLst/>
              <a:ahLst/>
              <a:cxnLst/>
              <a:rect l="l" t="t" r="r" b="b"/>
              <a:pathLst>
                <a:path w="428" h="1687" extrusionOk="0">
                  <a:moveTo>
                    <a:pt x="90" y="1"/>
                  </a:moveTo>
                  <a:cubicBezTo>
                    <a:pt x="45" y="1"/>
                    <a:pt x="1" y="43"/>
                    <a:pt x="35" y="85"/>
                  </a:cubicBezTo>
                  <a:cubicBezTo>
                    <a:pt x="380" y="561"/>
                    <a:pt x="249" y="1133"/>
                    <a:pt x="213" y="1668"/>
                  </a:cubicBezTo>
                  <a:cubicBezTo>
                    <a:pt x="213" y="1680"/>
                    <a:pt x="225" y="1686"/>
                    <a:pt x="237" y="1686"/>
                  </a:cubicBezTo>
                  <a:cubicBezTo>
                    <a:pt x="249" y="1686"/>
                    <a:pt x="261" y="1680"/>
                    <a:pt x="261" y="1668"/>
                  </a:cubicBezTo>
                  <a:cubicBezTo>
                    <a:pt x="285" y="1347"/>
                    <a:pt x="427" y="1073"/>
                    <a:pt x="404" y="752"/>
                  </a:cubicBezTo>
                  <a:cubicBezTo>
                    <a:pt x="404" y="478"/>
                    <a:pt x="308" y="252"/>
                    <a:pt x="142" y="25"/>
                  </a:cubicBezTo>
                  <a:cubicBezTo>
                    <a:pt x="128" y="8"/>
                    <a:pt x="109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11608;p44">
              <a:extLst>
                <a:ext uri="{FF2B5EF4-FFF2-40B4-BE49-F238E27FC236}">
                  <a16:creationId xmlns:a16="http://schemas.microsoft.com/office/drawing/2014/main" id="{72947F63-144E-A3CF-B0A1-66C68C20F233}"/>
                </a:ext>
              </a:extLst>
            </p:cNvPr>
            <p:cNvSpPr/>
            <p:nvPr/>
          </p:nvSpPr>
          <p:spPr>
            <a:xfrm>
              <a:off x="3820700" y="2463050"/>
              <a:ext cx="17875" cy="134750"/>
            </a:xfrm>
            <a:custGeom>
              <a:avLst/>
              <a:gdLst/>
              <a:ahLst/>
              <a:cxnLst/>
              <a:rect l="l" t="t" r="r" b="b"/>
              <a:pathLst>
                <a:path w="715" h="5390" extrusionOk="0">
                  <a:moveTo>
                    <a:pt x="687" y="1"/>
                  </a:moveTo>
                  <a:cubicBezTo>
                    <a:pt x="682" y="1"/>
                    <a:pt x="679" y="3"/>
                    <a:pt x="679" y="8"/>
                  </a:cubicBezTo>
                  <a:cubicBezTo>
                    <a:pt x="108" y="1734"/>
                    <a:pt x="1" y="3556"/>
                    <a:pt x="24" y="5354"/>
                  </a:cubicBezTo>
                  <a:cubicBezTo>
                    <a:pt x="24" y="5377"/>
                    <a:pt x="39" y="5389"/>
                    <a:pt x="56" y="5389"/>
                  </a:cubicBezTo>
                  <a:cubicBezTo>
                    <a:pt x="72" y="5389"/>
                    <a:pt x="90" y="5377"/>
                    <a:pt x="96" y="5354"/>
                  </a:cubicBezTo>
                  <a:cubicBezTo>
                    <a:pt x="108" y="3568"/>
                    <a:pt x="203" y="1734"/>
                    <a:pt x="715" y="32"/>
                  </a:cubicBezTo>
                  <a:cubicBezTo>
                    <a:pt x="707" y="9"/>
                    <a:pt x="695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11609;p44">
              <a:extLst>
                <a:ext uri="{FF2B5EF4-FFF2-40B4-BE49-F238E27FC236}">
                  <a16:creationId xmlns:a16="http://schemas.microsoft.com/office/drawing/2014/main" id="{AAC5A992-0C4E-80B5-C470-B0BD1F148378}"/>
                </a:ext>
              </a:extLst>
            </p:cNvPr>
            <p:cNvSpPr/>
            <p:nvPr/>
          </p:nvSpPr>
          <p:spPr>
            <a:xfrm>
              <a:off x="3820400" y="2549900"/>
              <a:ext cx="12225" cy="81375"/>
            </a:xfrm>
            <a:custGeom>
              <a:avLst/>
              <a:gdLst/>
              <a:ahLst/>
              <a:cxnLst/>
              <a:rect l="l" t="t" r="r" b="b"/>
              <a:pathLst>
                <a:path w="489" h="3255" extrusionOk="0">
                  <a:moveTo>
                    <a:pt x="471" y="0"/>
                  </a:moveTo>
                  <a:cubicBezTo>
                    <a:pt x="467" y="0"/>
                    <a:pt x="465" y="3"/>
                    <a:pt x="465" y="10"/>
                  </a:cubicBezTo>
                  <a:cubicBezTo>
                    <a:pt x="191" y="1106"/>
                    <a:pt x="1" y="2106"/>
                    <a:pt x="36" y="3237"/>
                  </a:cubicBezTo>
                  <a:cubicBezTo>
                    <a:pt x="36" y="3249"/>
                    <a:pt x="45" y="3255"/>
                    <a:pt x="54" y="3255"/>
                  </a:cubicBezTo>
                  <a:cubicBezTo>
                    <a:pt x="63" y="3255"/>
                    <a:pt x="72" y="3249"/>
                    <a:pt x="72" y="3237"/>
                  </a:cubicBezTo>
                  <a:cubicBezTo>
                    <a:pt x="120" y="2165"/>
                    <a:pt x="334" y="1082"/>
                    <a:pt x="489" y="22"/>
                  </a:cubicBezTo>
                  <a:cubicBezTo>
                    <a:pt x="489" y="14"/>
                    <a:pt x="478" y="0"/>
                    <a:pt x="47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11610;p44">
              <a:extLst>
                <a:ext uri="{FF2B5EF4-FFF2-40B4-BE49-F238E27FC236}">
                  <a16:creationId xmlns:a16="http://schemas.microsoft.com/office/drawing/2014/main" id="{C7BE33A9-0FA1-91F6-82A6-9335F7E3B3C9}"/>
                </a:ext>
              </a:extLst>
            </p:cNvPr>
            <p:cNvSpPr/>
            <p:nvPr/>
          </p:nvSpPr>
          <p:spPr>
            <a:xfrm>
              <a:off x="3820400" y="2647600"/>
              <a:ext cx="10450" cy="46875"/>
            </a:xfrm>
            <a:custGeom>
              <a:avLst/>
              <a:gdLst/>
              <a:ahLst/>
              <a:cxnLst/>
              <a:rect l="l" t="t" r="r" b="b"/>
              <a:pathLst>
                <a:path w="418" h="1875" extrusionOk="0">
                  <a:moveTo>
                    <a:pt x="10" y="0"/>
                  </a:moveTo>
                  <a:cubicBezTo>
                    <a:pt x="6" y="0"/>
                    <a:pt x="1" y="3"/>
                    <a:pt x="1" y="8"/>
                  </a:cubicBezTo>
                  <a:cubicBezTo>
                    <a:pt x="1" y="591"/>
                    <a:pt x="72" y="1341"/>
                    <a:pt x="346" y="1853"/>
                  </a:cubicBezTo>
                  <a:cubicBezTo>
                    <a:pt x="351" y="1868"/>
                    <a:pt x="362" y="1875"/>
                    <a:pt x="374" y="1875"/>
                  </a:cubicBezTo>
                  <a:cubicBezTo>
                    <a:pt x="389" y="1875"/>
                    <a:pt x="406" y="1862"/>
                    <a:pt x="406" y="1841"/>
                  </a:cubicBezTo>
                  <a:cubicBezTo>
                    <a:pt x="417" y="1579"/>
                    <a:pt x="298" y="1293"/>
                    <a:pt x="215" y="1043"/>
                  </a:cubicBezTo>
                  <a:cubicBezTo>
                    <a:pt x="108" y="698"/>
                    <a:pt x="25" y="389"/>
                    <a:pt x="13" y="31"/>
                  </a:cubicBezTo>
                  <a:cubicBezTo>
                    <a:pt x="28" y="9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11611;p44">
              <a:extLst>
                <a:ext uri="{FF2B5EF4-FFF2-40B4-BE49-F238E27FC236}">
                  <a16:creationId xmlns:a16="http://schemas.microsoft.com/office/drawing/2014/main" id="{BAE62C17-0ACD-91E5-2835-CEC79244D1CD}"/>
                </a:ext>
              </a:extLst>
            </p:cNvPr>
            <p:cNvSpPr/>
            <p:nvPr/>
          </p:nvSpPr>
          <p:spPr>
            <a:xfrm>
              <a:off x="3819650" y="2699475"/>
              <a:ext cx="25400" cy="35675"/>
            </a:xfrm>
            <a:custGeom>
              <a:avLst/>
              <a:gdLst/>
              <a:ahLst/>
              <a:cxnLst/>
              <a:rect l="l" t="t" r="r" b="b"/>
              <a:pathLst>
                <a:path w="1016" h="1427" extrusionOk="0">
                  <a:moveTo>
                    <a:pt x="127" y="0"/>
                  </a:moveTo>
                  <a:cubicBezTo>
                    <a:pt x="65" y="0"/>
                    <a:pt x="1" y="65"/>
                    <a:pt x="43" y="123"/>
                  </a:cubicBezTo>
                  <a:cubicBezTo>
                    <a:pt x="281" y="552"/>
                    <a:pt x="519" y="1123"/>
                    <a:pt x="912" y="1421"/>
                  </a:cubicBezTo>
                  <a:cubicBezTo>
                    <a:pt x="917" y="1425"/>
                    <a:pt x="924" y="1427"/>
                    <a:pt x="931" y="1427"/>
                  </a:cubicBezTo>
                  <a:cubicBezTo>
                    <a:pt x="968" y="1427"/>
                    <a:pt x="1015" y="1380"/>
                    <a:pt x="995" y="1350"/>
                  </a:cubicBezTo>
                  <a:cubicBezTo>
                    <a:pt x="936" y="1112"/>
                    <a:pt x="781" y="897"/>
                    <a:pt x="638" y="707"/>
                  </a:cubicBezTo>
                  <a:lnTo>
                    <a:pt x="197" y="40"/>
                  </a:lnTo>
                  <a:cubicBezTo>
                    <a:pt x="180" y="12"/>
                    <a:pt x="154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11612;p44">
              <a:extLst>
                <a:ext uri="{FF2B5EF4-FFF2-40B4-BE49-F238E27FC236}">
                  <a16:creationId xmlns:a16="http://schemas.microsoft.com/office/drawing/2014/main" id="{18FEAB61-41E6-578D-1720-16EBBF78225C}"/>
                </a:ext>
              </a:extLst>
            </p:cNvPr>
            <p:cNvSpPr/>
            <p:nvPr/>
          </p:nvSpPr>
          <p:spPr>
            <a:xfrm>
              <a:off x="3854300" y="2742900"/>
              <a:ext cx="36325" cy="27875"/>
            </a:xfrm>
            <a:custGeom>
              <a:avLst/>
              <a:gdLst/>
              <a:ahLst/>
              <a:cxnLst/>
              <a:rect l="l" t="t" r="r" b="b"/>
              <a:pathLst>
                <a:path w="1453" h="1115" extrusionOk="0">
                  <a:moveTo>
                    <a:pt x="133" y="1"/>
                  </a:moveTo>
                  <a:cubicBezTo>
                    <a:pt x="21" y="1"/>
                    <a:pt x="1" y="152"/>
                    <a:pt x="109" y="184"/>
                  </a:cubicBezTo>
                  <a:cubicBezTo>
                    <a:pt x="371" y="291"/>
                    <a:pt x="597" y="470"/>
                    <a:pt x="824" y="672"/>
                  </a:cubicBezTo>
                  <a:cubicBezTo>
                    <a:pt x="978" y="827"/>
                    <a:pt x="1121" y="1018"/>
                    <a:pt x="1336" y="1113"/>
                  </a:cubicBezTo>
                  <a:cubicBezTo>
                    <a:pt x="1341" y="1114"/>
                    <a:pt x="1346" y="1114"/>
                    <a:pt x="1351" y="1114"/>
                  </a:cubicBezTo>
                  <a:cubicBezTo>
                    <a:pt x="1405" y="1114"/>
                    <a:pt x="1453" y="1061"/>
                    <a:pt x="1431" y="1018"/>
                  </a:cubicBezTo>
                  <a:cubicBezTo>
                    <a:pt x="1336" y="768"/>
                    <a:pt x="1062" y="577"/>
                    <a:pt x="847" y="410"/>
                  </a:cubicBezTo>
                  <a:cubicBezTo>
                    <a:pt x="645" y="244"/>
                    <a:pt x="419" y="101"/>
                    <a:pt x="169" y="6"/>
                  </a:cubicBezTo>
                  <a:cubicBezTo>
                    <a:pt x="156" y="2"/>
                    <a:pt x="144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11613;p44">
              <a:extLst>
                <a:ext uri="{FF2B5EF4-FFF2-40B4-BE49-F238E27FC236}">
                  <a16:creationId xmlns:a16="http://schemas.microsoft.com/office/drawing/2014/main" id="{DCA2A2CE-1B57-C828-2A37-BFD2F1948957}"/>
                </a:ext>
              </a:extLst>
            </p:cNvPr>
            <p:cNvSpPr/>
            <p:nvPr/>
          </p:nvSpPr>
          <p:spPr>
            <a:xfrm>
              <a:off x="3900650" y="2769275"/>
              <a:ext cx="48800" cy="47175"/>
            </a:xfrm>
            <a:custGeom>
              <a:avLst/>
              <a:gdLst/>
              <a:ahLst/>
              <a:cxnLst/>
              <a:rect l="l" t="t" r="r" b="b"/>
              <a:pathLst>
                <a:path w="1952" h="1887" extrusionOk="0">
                  <a:moveTo>
                    <a:pt x="21" y="1"/>
                  </a:moveTo>
                  <a:cubicBezTo>
                    <a:pt x="2" y="1"/>
                    <a:pt x="0" y="20"/>
                    <a:pt x="17" y="46"/>
                  </a:cubicBezTo>
                  <a:cubicBezTo>
                    <a:pt x="410" y="284"/>
                    <a:pt x="720" y="582"/>
                    <a:pt x="1029" y="915"/>
                  </a:cubicBezTo>
                  <a:cubicBezTo>
                    <a:pt x="1184" y="1082"/>
                    <a:pt x="1327" y="1237"/>
                    <a:pt x="1470" y="1403"/>
                  </a:cubicBezTo>
                  <a:cubicBezTo>
                    <a:pt x="1577" y="1558"/>
                    <a:pt x="1672" y="1737"/>
                    <a:pt x="1815" y="1868"/>
                  </a:cubicBezTo>
                  <a:cubicBezTo>
                    <a:pt x="1832" y="1881"/>
                    <a:pt x="1850" y="1887"/>
                    <a:pt x="1868" y="1887"/>
                  </a:cubicBezTo>
                  <a:cubicBezTo>
                    <a:pt x="1913" y="1887"/>
                    <a:pt x="1951" y="1848"/>
                    <a:pt x="1934" y="1796"/>
                  </a:cubicBezTo>
                  <a:cubicBezTo>
                    <a:pt x="1851" y="1427"/>
                    <a:pt x="1458" y="1022"/>
                    <a:pt x="1196" y="772"/>
                  </a:cubicBezTo>
                  <a:cubicBezTo>
                    <a:pt x="863" y="451"/>
                    <a:pt x="470" y="189"/>
                    <a:pt x="53" y="10"/>
                  </a:cubicBezTo>
                  <a:cubicBezTo>
                    <a:pt x="40" y="4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11614;p44">
              <a:extLst>
                <a:ext uri="{FF2B5EF4-FFF2-40B4-BE49-F238E27FC236}">
                  <a16:creationId xmlns:a16="http://schemas.microsoft.com/office/drawing/2014/main" id="{7B3BB383-30A3-5EB3-E164-53870891AE06}"/>
                </a:ext>
              </a:extLst>
            </p:cNvPr>
            <p:cNvSpPr/>
            <p:nvPr/>
          </p:nvSpPr>
          <p:spPr>
            <a:xfrm>
              <a:off x="3953300" y="2826325"/>
              <a:ext cx="137125" cy="65425"/>
            </a:xfrm>
            <a:custGeom>
              <a:avLst/>
              <a:gdLst/>
              <a:ahLst/>
              <a:cxnLst/>
              <a:rect l="l" t="t" r="r" b="b"/>
              <a:pathLst>
                <a:path w="5485" h="2617" extrusionOk="0">
                  <a:moveTo>
                    <a:pt x="201" y="1"/>
                  </a:moveTo>
                  <a:cubicBezTo>
                    <a:pt x="75" y="1"/>
                    <a:pt x="1" y="193"/>
                    <a:pt x="150" y="252"/>
                  </a:cubicBezTo>
                  <a:cubicBezTo>
                    <a:pt x="936" y="598"/>
                    <a:pt x="1590" y="1193"/>
                    <a:pt x="2400" y="1550"/>
                  </a:cubicBezTo>
                  <a:cubicBezTo>
                    <a:pt x="3352" y="1967"/>
                    <a:pt x="4365" y="2312"/>
                    <a:pt x="5353" y="2610"/>
                  </a:cubicBezTo>
                  <a:cubicBezTo>
                    <a:pt x="5365" y="2614"/>
                    <a:pt x="5376" y="2616"/>
                    <a:pt x="5387" y="2616"/>
                  </a:cubicBezTo>
                  <a:cubicBezTo>
                    <a:pt x="5458" y="2616"/>
                    <a:pt x="5485" y="2520"/>
                    <a:pt x="5412" y="2479"/>
                  </a:cubicBezTo>
                  <a:cubicBezTo>
                    <a:pt x="4603" y="1943"/>
                    <a:pt x="3603" y="1812"/>
                    <a:pt x="2710" y="1431"/>
                  </a:cubicBezTo>
                  <a:cubicBezTo>
                    <a:pt x="1817" y="1062"/>
                    <a:pt x="1114" y="479"/>
                    <a:pt x="281" y="26"/>
                  </a:cubicBezTo>
                  <a:cubicBezTo>
                    <a:pt x="253" y="8"/>
                    <a:pt x="226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11615;p44">
              <a:extLst>
                <a:ext uri="{FF2B5EF4-FFF2-40B4-BE49-F238E27FC236}">
                  <a16:creationId xmlns:a16="http://schemas.microsoft.com/office/drawing/2014/main" id="{0C0064FC-38BB-19D8-9E1C-7F377C405A53}"/>
                </a:ext>
              </a:extLst>
            </p:cNvPr>
            <p:cNvSpPr/>
            <p:nvPr/>
          </p:nvSpPr>
          <p:spPr>
            <a:xfrm>
              <a:off x="4071750" y="2869100"/>
              <a:ext cx="61425" cy="45775"/>
            </a:xfrm>
            <a:custGeom>
              <a:avLst/>
              <a:gdLst/>
              <a:ahLst/>
              <a:cxnLst/>
              <a:rect l="l" t="t" r="r" b="b"/>
              <a:pathLst>
                <a:path w="2457" h="1831" extrusionOk="0">
                  <a:moveTo>
                    <a:pt x="41" y="1"/>
                  </a:moveTo>
                  <a:cubicBezTo>
                    <a:pt x="14" y="1"/>
                    <a:pt x="1" y="55"/>
                    <a:pt x="31" y="65"/>
                  </a:cubicBezTo>
                  <a:cubicBezTo>
                    <a:pt x="960" y="482"/>
                    <a:pt x="1674" y="1125"/>
                    <a:pt x="2389" y="1816"/>
                  </a:cubicBezTo>
                  <a:cubicBezTo>
                    <a:pt x="2396" y="1826"/>
                    <a:pt x="2405" y="1831"/>
                    <a:pt x="2415" y="1831"/>
                  </a:cubicBezTo>
                  <a:cubicBezTo>
                    <a:pt x="2436" y="1831"/>
                    <a:pt x="2457" y="1808"/>
                    <a:pt x="2448" y="1792"/>
                  </a:cubicBezTo>
                  <a:cubicBezTo>
                    <a:pt x="2258" y="804"/>
                    <a:pt x="912" y="244"/>
                    <a:pt x="55" y="6"/>
                  </a:cubicBezTo>
                  <a:cubicBezTo>
                    <a:pt x="50" y="2"/>
                    <a:pt x="45" y="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11616;p44">
              <a:extLst>
                <a:ext uri="{FF2B5EF4-FFF2-40B4-BE49-F238E27FC236}">
                  <a16:creationId xmlns:a16="http://schemas.microsoft.com/office/drawing/2014/main" id="{AD490EDD-DEA6-062D-485A-1D6CFDAE0446}"/>
                </a:ext>
              </a:extLst>
            </p:cNvPr>
            <p:cNvSpPr/>
            <p:nvPr/>
          </p:nvSpPr>
          <p:spPr>
            <a:xfrm>
              <a:off x="4137400" y="29269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25" y="13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11617;p44">
              <a:extLst>
                <a:ext uri="{FF2B5EF4-FFF2-40B4-BE49-F238E27FC236}">
                  <a16:creationId xmlns:a16="http://schemas.microsoft.com/office/drawing/2014/main" id="{3212FF17-45D7-976B-4DD6-D4A5DD217A89}"/>
                </a:ext>
              </a:extLst>
            </p:cNvPr>
            <p:cNvSpPr/>
            <p:nvPr/>
          </p:nvSpPr>
          <p:spPr>
            <a:xfrm>
              <a:off x="4140100" y="2935600"/>
              <a:ext cx="11625" cy="43225"/>
            </a:xfrm>
            <a:custGeom>
              <a:avLst/>
              <a:gdLst/>
              <a:ahLst/>
              <a:cxnLst/>
              <a:rect l="l" t="t" r="r" b="b"/>
              <a:pathLst>
                <a:path w="465" h="1729" extrusionOk="0">
                  <a:moveTo>
                    <a:pt x="12" y="1"/>
                  </a:moveTo>
                  <a:cubicBezTo>
                    <a:pt x="12" y="1"/>
                    <a:pt x="0" y="13"/>
                    <a:pt x="0" y="25"/>
                  </a:cubicBezTo>
                  <a:cubicBezTo>
                    <a:pt x="262" y="572"/>
                    <a:pt x="191" y="1156"/>
                    <a:pt x="369" y="1703"/>
                  </a:cubicBezTo>
                  <a:cubicBezTo>
                    <a:pt x="375" y="1720"/>
                    <a:pt x="388" y="1729"/>
                    <a:pt x="400" y="1729"/>
                  </a:cubicBezTo>
                  <a:cubicBezTo>
                    <a:pt x="415" y="1729"/>
                    <a:pt x="429" y="1717"/>
                    <a:pt x="429" y="1692"/>
                  </a:cubicBezTo>
                  <a:cubicBezTo>
                    <a:pt x="464" y="1132"/>
                    <a:pt x="298" y="489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11618;p44">
              <a:extLst>
                <a:ext uri="{FF2B5EF4-FFF2-40B4-BE49-F238E27FC236}">
                  <a16:creationId xmlns:a16="http://schemas.microsoft.com/office/drawing/2014/main" id="{E575A827-E086-095A-AB2B-470E866AD7F8}"/>
                </a:ext>
              </a:extLst>
            </p:cNvPr>
            <p:cNvSpPr/>
            <p:nvPr/>
          </p:nvSpPr>
          <p:spPr>
            <a:xfrm>
              <a:off x="4124050" y="2921850"/>
              <a:ext cx="17850" cy="68625"/>
            </a:xfrm>
            <a:custGeom>
              <a:avLst/>
              <a:gdLst/>
              <a:ahLst/>
              <a:cxnLst/>
              <a:rect l="l" t="t" r="r" b="b"/>
              <a:pathLst>
                <a:path w="714" h="2745" extrusionOk="0">
                  <a:moveTo>
                    <a:pt x="52" y="1"/>
                  </a:moveTo>
                  <a:cubicBezTo>
                    <a:pt x="35" y="1"/>
                    <a:pt x="1" y="29"/>
                    <a:pt x="11" y="39"/>
                  </a:cubicBezTo>
                  <a:cubicBezTo>
                    <a:pt x="511" y="872"/>
                    <a:pt x="297" y="1813"/>
                    <a:pt x="475" y="2718"/>
                  </a:cubicBezTo>
                  <a:cubicBezTo>
                    <a:pt x="475" y="2736"/>
                    <a:pt x="490" y="2745"/>
                    <a:pt x="505" y="2745"/>
                  </a:cubicBezTo>
                  <a:cubicBezTo>
                    <a:pt x="520" y="2745"/>
                    <a:pt x="535" y="2736"/>
                    <a:pt x="535" y="2718"/>
                  </a:cubicBezTo>
                  <a:cubicBezTo>
                    <a:pt x="713" y="1825"/>
                    <a:pt x="702" y="729"/>
                    <a:pt x="59" y="3"/>
                  </a:cubicBezTo>
                  <a:cubicBezTo>
                    <a:pt x="57" y="2"/>
                    <a:pt x="55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11619;p44">
              <a:extLst>
                <a:ext uri="{FF2B5EF4-FFF2-40B4-BE49-F238E27FC236}">
                  <a16:creationId xmlns:a16="http://schemas.microsoft.com/office/drawing/2014/main" id="{96F29F23-D4FA-5614-D2D1-E7DD8DD1680F}"/>
                </a:ext>
              </a:extLst>
            </p:cNvPr>
            <p:cNvSpPr/>
            <p:nvPr/>
          </p:nvSpPr>
          <p:spPr>
            <a:xfrm>
              <a:off x="4114575" y="3025250"/>
              <a:ext cx="11950" cy="30725"/>
            </a:xfrm>
            <a:custGeom>
              <a:avLst/>
              <a:gdLst/>
              <a:ahLst/>
              <a:cxnLst/>
              <a:rect l="l" t="t" r="r" b="b"/>
              <a:pathLst>
                <a:path w="478" h="1229" extrusionOk="0">
                  <a:moveTo>
                    <a:pt x="453" y="0"/>
                  </a:moveTo>
                  <a:cubicBezTo>
                    <a:pt x="447" y="0"/>
                    <a:pt x="441" y="3"/>
                    <a:pt x="438" y="11"/>
                  </a:cubicBezTo>
                  <a:cubicBezTo>
                    <a:pt x="176" y="368"/>
                    <a:pt x="223" y="832"/>
                    <a:pt x="9" y="1189"/>
                  </a:cubicBezTo>
                  <a:cubicBezTo>
                    <a:pt x="1" y="1206"/>
                    <a:pt x="16" y="1228"/>
                    <a:pt x="29" y="1228"/>
                  </a:cubicBezTo>
                  <a:cubicBezTo>
                    <a:pt x="35" y="1228"/>
                    <a:pt x="41" y="1224"/>
                    <a:pt x="45" y="1213"/>
                  </a:cubicBezTo>
                  <a:cubicBezTo>
                    <a:pt x="271" y="844"/>
                    <a:pt x="211" y="380"/>
                    <a:pt x="461" y="22"/>
                  </a:cubicBezTo>
                  <a:cubicBezTo>
                    <a:pt x="478" y="14"/>
                    <a:pt x="466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11620;p44">
              <a:extLst>
                <a:ext uri="{FF2B5EF4-FFF2-40B4-BE49-F238E27FC236}">
                  <a16:creationId xmlns:a16="http://schemas.microsoft.com/office/drawing/2014/main" id="{AAF0B652-083E-C550-4C2A-32C88B8DC8F9}"/>
                </a:ext>
              </a:extLst>
            </p:cNvPr>
            <p:cNvSpPr/>
            <p:nvPr/>
          </p:nvSpPr>
          <p:spPr>
            <a:xfrm>
              <a:off x="4112575" y="3022700"/>
              <a:ext cx="29625" cy="44875"/>
            </a:xfrm>
            <a:custGeom>
              <a:avLst/>
              <a:gdLst/>
              <a:ahLst/>
              <a:cxnLst/>
              <a:rect l="l" t="t" r="r" b="b"/>
              <a:pathLst>
                <a:path w="1185" h="1795" extrusionOk="0">
                  <a:moveTo>
                    <a:pt x="1176" y="0"/>
                  </a:moveTo>
                  <a:cubicBezTo>
                    <a:pt x="1174" y="0"/>
                    <a:pt x="1172" y="1"/>
                    <a:pt x="1172" y="5"/>
                  </a:cubicBezTo>
                  <a:cubicBezTo>
                    <a:pt x="863" y="636"/>
                    <a:pt x="280" y="1113"/>
                    <a:pt x="18" y="1756"/>
                  </a:cubicBezTo>
                  <a:cubicBezTo>
                    <a:pt x="1" y="1772"/>
                    <a:pt x="13" y="1795"/>
                    <a:pt x="30" y="1795"/>
                  </a:cubicBezTo>
                  <a:cubicBezTo>
                    <a:pt x="38" y="1795"/>
                    <a:pt x="46" y="1790"/>
                    <a:pt x="53" y="1779"/>
                  </a:cubicBezTo>
                  <a:cubicBezTo>
                    <a:pt x="506" y="1244"/>
                    <a:pt x="994" y="684"/>
                    <a:pt x="1184" y="5"/>
                  </a:cubicBezTo>
                  <a:cubicBezTo>
                    <a:pt x="1184" y="5"/>
                    <a:pt x="1179" y="0"/>
                    <a:pt x="11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11621;p44">
              <a:extLst>
                <a:ext uri="{FF2B5EF4-FFF2-40B4-BE49-F238E27FC236}">
                  <a16:creationId xmlns:a16="http://schemas.microsoft.com/office/drawing/2014/main" id="{120E9DCA-E854-F874-975B-9C5D84809FF4}"/>
                </a:ext>
              </a:extLst>
            </p:cNvPr>
            <p:cNvSpPr/>
            <p:nvPr/>
          </p:nvSpPr>
          <p:spPr>
            <a:xfrm>
              <a:off x="4097225" y="3089675"/>
              <a:ext cx="4200" cy="8475"/>
            </a:xfrm>
            <a:custGeom>
              <a:avLst/>
              <a:gdLst/>
              <a:ahLst/>
              <a:cxnLst/>
              <a:rect l="l" t="t" r="r" b="b"/>
              <a:pathLst>
                <a:path w="168" h="339" extrusionOk="0">
                  <a:moveTo>
                    <a:pt x="148" y="1"/>
                  </a:moveTo>
                  <a:cubicBezTo>
                    <a:pt x="136" y="1"/>
                    <a:pt x="125" y="9"/>
                    <a:pt x="132" y="29"/>
                  </a:cubicBezTo>
                  <a:cubicBezTo>
                    <a:pt x="147" y="44"/>
                    <a:pt x="145" y="73"/>
                    <a:pt x="136" y="104"/>
                  </a:cubicBezTo>
                  <a:lnTo>
                    <a:pt x="136" y="104"/>
                  </a:lnTo>
                  <a:cubicBezTo>
                    <a:pt x="152" y="71"/>
                    <a:pt x="134" y="39"/>
                    <a:pt x="167" y="17"/>
                  </a:cubicBezTo>
                  <a:cubicBezTo>
                    <a:pt x="167" y="7"/>
                    <a:pt x="158" y="1"/>
                    <a:pt x="148" y="1"/>
                  </a:cubicBezTo>
                  <a:close/>
                  <a:moveTo>
                    <a:pt x="136" y="104"/>
                  </a:moveTo>
                  <a:cubicBezTo>
                    <a:pt x="135" y="107"/>
                    <a:pt x="133" y="110"/>
                    <a:pt x="132" y="112"/>
                  </a:cubicBezTo>
                  <a:cubicBezTo>
                    <a:pt x="122" y="130"/>
                    <a:pt x="120" y="149"/>
                    <a:pt x="115" y="167"/>
                  </a:cubicBezTo>
                  <a:lnTo>
                    <a:pt x="115" y="167"/>
                  </a:lnTo>
                  <a:cubicBezTo>
                    <a:pt x="122" y="147"/>
                    <a:pt x="131" y="125"/>
                    <a:pt x="136" y="104"/>
                  </a:cubicBezTo>
                  <a:close/>
                  <a:moveTo>
                    <a:pt x="115" y="167"/>
                  </a:moveTo>
                  <a:cubicBezTo>
                    <a:pt x="113" y="172"/>
                    <a:pt x="111" y="177"/>
                    <a:pt x="109" y="182"/>
                  </a:cubicBezTo>
                  <a:lnTo>
                    <a:pt x="109" y="182"/>
                  </a:lnTo>
                  <a:cubicBezTo>
                    <a:pt x="111" y="177"/>
                    <a:pt x="113" y="172"/>
                    <a:pt x="115" y="167"/>
                  </a:cubicBezTo>
                  <a:close/>
                  <a:moveTo>
                    <a:pt x="109" y="182"/>
                  </a:moveTo>
                  <a:cubicBezTo>
                    <a:pt x="108" y="183"/>
                    <a:pt x="108" y="183"/>
                    <a:pt x="108" y="184"/>
                  </a:cubicBezTo>
                  <a:cubicBezTo>
                    <a:pt x="94" y="206"/>
                    <a:pt x="82" y="227"/>
                    <a:pt x="70" y="247"/>
                  </a:cubicBezTo>
                  <a:lnTo>
                    <a:pt x="70" y="247"/>
                  </a:lnTo>
                  <a:cubicBezTo>
                    <a:pt x="79" y="237"/>
                    <a:pt x="87" y="228"/>
                    <a:pt x="96" y="220"/>
                  </a:cubicBezTo>
                  <a:cubicBezTo>
                    <a:pt x="98" y="209"/>
                    <a:pt x="103" y="196"/>
                    <a:pt x="109" y="182"/>
                  </a:cubicBezTo>
                  <a:close/>
                  <a:moveTo>
                    <a:pt x="70" y="247"/>
                  </a:moveTo>
                  <a:lnTo>
                    <a:pt x="70" y="247"/>
                  </a:lnTo>
                  <a:cubicBezTo>
                    <a:pt x="44" y="277"/>
                    <a:pt x="19" y="311"/>
                    <a:pt x="1" y="339"/>
                  </a:cubicBezTo>
                  <a:cubicBezTo>
                    <a:pt x="30" y="309"/>
                    <a:pt x="51" y="279"/>
                    <a:pt x="70" y="24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11622;p44">
              <a:extLst>
                <a:ext uri="{FF2B5EF4-FFF2-40B4-BE49-F238E27FC236}">
                  <a16:creationId xmlns:a16="http://schemas.microsoft.com/office/drawing/2014/main" id="{04A1A6CA-EA6F-A845-4CF2-0299BF46F940}"/>
                </a:ext>
              </a:extLst>
            </p:cNvPr>
            <p:cNvSpPr/>
            <p:nvPr/>
          </p:nvSpPr>
          <p:spPr>
            <a:xfrm>
              <a:off x="4096025" y="3111300"/>
              <a:ext cx="775" cy="1300"/>
            </a:xfrm>
            <a:custGeom>
              <a:avLst/>
              <a:gdLst/>
              <a:ahLst/>
              <a:cxnLst/>
              <a:rect l="l" t="t" r="r" b="b"/>
              <a:pathLst>
                <a:path w="31" h="52" extrusionOk="0">
                  <a:moveTo>
                    <a:pt x="17" y="1"/>
                  </a:moveTo>
                  <a:cubicBezTo>
                    <a:pt x="10" y="1"/>
                    <a:pt x="1" y="4"/>
                    <a:pt x="1" y="9"/>
                  </a:cubicBezTo>
                  <a:lnTo>
                    <a:pt x="1" y="33"/>
                  </a:lnTo>
                  <a:cubicBezTo>
                    <a:pt x="1" y="45"/>
                    <a:pt x="7" y="51"/>
                    <a:pt x="13" y="51"/>
                  </a:cubicBezTo>
                  <a:cubicBezTo>
                    <a:pt x="19" y="51"/>
                    <a:pt x="25" y="45"/>
                    <a:pt x="25" y="33"/>
                  </a:cubicBezTo>
                  <a:lnTo>
                    <a:pt x="25" y="9"/>
                  </a:lnTo>
                  <a:cubicBezTo>
                    <a:pt x="31" y="4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11623;p44">
              <a:extLst>
                <a:ext uri="{FF2B5EF4-FFF2-40B4-BE49-F238E27FC236}">
                  <a16:creationId xmlns:a16="http://schemas.microsoft.com/office/drawing/2014/main" id="{3CEB0DB5-0E5F-A678-10B8-503BA39EB4DC}"/>
                </a:ext>
              </a:extLst>
            </p:cNvPr>
            <p:cNvSpPr/>
            <p:nvPr/>
          </p:nvSpPr>
          <p:spPr>
            <a:xfrm>
              <a:off x="4093950" y="3143475"/>
              <a:ext cx="8950" cy="45100"/>
            </a:xfrm>
            <a:custGeom>
              <a:avLst/>
              <a:gdLst/>
              <a:ahLst/>
              <a:cxnLst/>
              <a:rect l="l" t="t" r="r" b="b"/>
              <a:pathLst>
                <a:path w="358" h="1804" extrusionOk="0">
                  <a:moveTo>
                    <a:pt x="144" y="1"/>
                  </a:moveTo>
                  <a:cubicBezTo>
                    <a:pt x="136" y="1"/>
                    <a:pt x="132" y="6"/>
                    <a:pt x="132" y="20"/>
                  </a:cubicBezTo>
                  <a:cubicBezTo>
                    <a:pt x="132" y="592"/>
                    <a:pt x="1" y="1247"/>
                    <a:pt x="298" y="1782"/>
                  </a:cubicBezTo>
                  <a:cubicBezTo>
                    <a:pt x="303" y="1796"/>
                    <a:pt x="313" y="1803"/>
                    <a:pt x="324" y="1803"/>
                  </a:cubicBezTo>
                  <a:cubicBezTo>
                    <a:pt x="340" y="1803"/>
                    <a:pt x="358" y="1787"/>
                    <a:pt x="358" y="1759"/>
                  </a:cubicBezTo>
                  <a:cubicBezTo>
                    <a:pt x="263" y="1175"/>
                    <a:pt x="143" y="604"/>
                    <a:pt x="167" y="8"/>
                  </a:cubicBezTo>
                  <a:cubicBezTo>
                    <a:pt x="157" y="3"/>
                    <a:pt x="150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11624;p44">
              <a:extLst>
                <a:ext uri="{FF2B5EF4-FFF2-40B4-BE49-F238E27FC236}">
                  <a16:creationId xmlns:a16="http://schemas.microsoft.com/office/drawing/2014/main" id="{C3B487CD-0390-CB78-7A55-042D432727EB}"/>
                </a:ext>
              </a:extLst>
            </p:cNvPr>
            <p:cNvSpPr/>
            <p:nvPr/>
          </p:nvSpPr>
          <p:spPr>
            <a:xfrm>
              <a:off x="4104075" y="3123100"/>
              <a:ext cx="11725" cy="67725"/>
            </a:xfrm>
            <a:custGeom>
              <a:avLst/>
              <a:gdLst/>
              <a:ahLst/>
              <a:cxnLst/>
              <a:rect l="l" t="t" r="r" b="b"/>
              <a:pathLst>
                <a:path w="469" h="2709" extrusionOk="0">
                  <a:moveTo>
                    <a:pt x="164" y="0"/>
                  </a:moveTo>
                  <a:cubicBezTo>
                    <a:pt x="148" y="0"/>
                    <a:pt x="131" y="12"/>
                    <a:pt x="131" y="38"/>
                  </a:cubicBezTo>
                  <a:cubicBezTo>
                    <a:pt x="96" y="919"/>
                    <a:pt x="0" y="1859"/>
                    <a:pt x="369" y="2681"/>
                  </a:cubicBezTo>
                  <a:cubicBezTo>
                    <a:pt x="377" y="2700"/>
                    <a:pt x="391" y="2708"/>
                    <a:pt x="406" y="2708"/>
                  </a:cubicBezTo>
                  <a:cubicBezTo>
                    <a:pt x="436" y="2708"/>
                    <a:pt x="469" y="2673"/>
                    <a:pt x="453" y="2633"/>
                  </a:cubicBezTo>
                  <a:cubicBezTo>
                    <a:pt x="250" y="1752"/>
                    <a:pt x="203" y="919"/>
                    <a:pt x="191" y="26"/>
                  </a:cubicBezTo>
                  <a:cubicBezTo>
                    <a:pt x="191" y="9"/>
                    <a:pt x="17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11625;p44">
              <a:extLst>
                <a:ext uri="{FF2B5EF4-FFF2-40B4-BE49-F238E27FC236}">
                  <a16:creationId xmlns:a16="http://schemas.microsoft.com/office/drawing/2014/main" id="{6C8040C8-231F-0662-CF45-DAB5DAC323FF}"/>
                </a:ext>
              </a:extLst>
            </p:cNvPr>
            <p:cNvSpPr/>
            <p:nvPr/>
          </p:nvSpPr>
          <p:spPr>
            <a:xfrm>
              <a:off x="4078775" y="3141475"/>
              <a:ext cx="15075" cy="50600"/>
            </a:xfrm>
            <a:custGeom>
              <a:avLst/>
              <a:gdLst/>
              <a:ahLst/>
              <a:cxnLst/>
              <a:rect l="l" t="t" r="r" b="b"/>
              <a:pathLst>
                <a:path w="603" h="2024" extrusionOk="0">
                  <a:moveTo>
                    <a:pt x="27" y="0"/>
                  </a:moveTo>
                  <a:cubicBezTo>
                    <a:pt x="19" y="0"/>
                    <a:pt x="12" y="6"/>
                    <a:pt x="12" y="17"/>
                  </a:cubicBezTo>
                  <a:cubicBezTo>
                    <a:pt x="0" y="648"/>
                    <a:pt x="72" y="1541"/>
                    <a:pt x="548" y="2017"/>
                  </a:cubicBezTo>
                  <a:cubicBezTo>
                    <a:pt x="553" y="2022"/>
                    <a:pt x="558" y="2024"/>
                    <a:pt x="563" y="2024"/>
                  </a:cubicBezTo>
                  <a:cubicBezTo>
                    <a:pt x="584" y="2024"/>
                    <a:pt x="603" y="1991"/>
                    <a:pt x="584" y="1981"/>
                  </a:cubicBezTo>
                  <a:cubicBezTo>
                    <a:pt x="155" y="1386"/>
                    <a:pt x="12" y="767"/>
                    <a:pt x="48" y="29"/>
                  </a:cubicBezTo>
                  <a:cubicBezTo>
                    <a:pt x="48" y="9"/>
                    <a:pt x="37" y="0"/>
                    <a:pt x="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11626;p44">
              <a:extLst>
                <a:ext uri="{FF2B5EF4-FFF2-40B4-BE49-F238E27FC236}">
                  <a16:creationId xmlns:a16="http://schemas.microsoft.com/office/drawing/2014/main" id="{ECC1CD0F-2C01-F6D4-885C-F51745D45474}"/>
                </a:ext>
              </a:extLst>
            </p:cNvPr>
            <p:cNvSpPr/>
            <p:nvPr/>
          </p:nvSpPr>
          <p:spPr>
            <a:xfrm>
              <a:off x="4125550" y="3212625"/>
              <a:ext cx="30525" cy="27300"/>
            </a:xfrm>
            <a:custGeom>
              <a:avLst/>
              <a:gdLst/>
              <a:ahLst/>
              <a:cxnLst/>
              <a:rect l="l" t="t" r="r" b="b"/>
              <a:pathLst>
                <a:path w="1221" h="1092" extrusionOk="0">
                  <a:moveTo>
                    <a:pt x="90" y="0"/>
                  </a:moveTo>
                  <a:cubicBezTo>
                    <a:pt x="36" y="0"/>
                    <a:pt x="0" y="87"/>
                    <a:pt x="58" y="136"/>
                  </a:cubicBezTo>
                  <a:cubicBezTo>
                    <a:pt x="272" y="302"/>
                    <a:pt x="463" y="481"/>
                    <a:pt x="653" y="659"/>
                  </a:cubicBezTo>
                  <a:cubicBezTo>
                    <a:pt x="820" y="802"/>
                    <a:pt x="951" y="969"/>
                    <a:pt x="1142" y="1088"/>
                  </a:cubicBezTo>
                  <a:cubicBezTo>
                    <a:pt x="1148" y="1090"/>
                    <a:pt x="1154" y="1091"/>
                    <a:pt x="1161" y="1091"/>
                  </a:cubicBezTo>
                  <a:cubicBezTo>
                    <a:pt x="1192" y="1091"/>
                    <a:pt x="1221" y="1068"/>
                    <a:pt x="1201" y="1029"/>
                  </a:cubicBezTo>
                  <a:cubicBezTo>
                    <a:pt x="1082" y="826"/>
                    <a:pt x="892" y="659"/>
                    <a:pt x="713" y="493"/>
                  </a:cubicBezTo>
                  <a:cubicBezTo>
                    <a:pt x="523" y="326"/>
                    <a:pt x="332" y="159"/>
                    <a:pt x="130" y="16"/>
                  </a:cubicBezTo>
                  <a:cubicBezTo>
                    <a:pt x="116" y="5"/>
                    <a:pt x="10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11627;p44">
              <a:extLst>
                <a:ext uri="{FF2B5EF4-FFF2-40B4-BE49-F238E27FC236}">
                  <a16:creationId xmlns:a16="http://schemas.microsoft.com/office/drawing/2014/main" id="{CB5DCF40-6353-9BD3-3B4D-23E28574F500}"/>
                </a:ext>
              </a:extLst>
            </p:cNvPr>
            <p:cNvSpPr/>
            <p:nvPr/>
          </p:nvSpPr>
          <p:spPr>
            <a:xfrm>
              <a:off x="4170525" y="3252000"/>
              <a:ext cx="130075" cy="78850"/>
            </a:xfrm>
            <a:custGeom>
              <a:avLst/>
              <a:gdLst/>
              <a:ahLst/>
              <a:cxnLst/>
              <a:rect l="l" t="t" r="r" b="b"/>
              <a:pathLst>
                <a:path w="5203" h="3154" extrusionOk="0">
                  <a:moveTo>
                    <a:pt x="84" y="0"/>
                  </a:moveTo>
                  <a:cubicBezTo>
                    <a:pt x="30" y="0"/>
                    <a:pt x="0" y="109"/>
                    <a:pt x="57" y="120"/>
                  </a:cubicBezTo>
                  <a:cubicBezTo>
                    <a:pt x="1926" y="787"/>
                    <a:pt x="3343" y="2299"/>
                    <a:pt x="5105" y="3144"/>
                  </a:cubicBezTo>
                  <a:cubicBezTo>
                    <a:pt x="5116" y="3151"/>
                    <a:pt x="5125" y="3153"/>
                    <a:pt x="5134" y="3153"/>
                  </a:cubicBezTo>
                  <a:cubicBezTo>
                    <a:pt x="5178" y="3153"/>
                    <a:pt x="5202" y="3093"/>
                    <a:pt x="5153" y="3073"/>
                  </a:cubicBezTo>
                  <a:cubicBezTo>
                    <a:pt x="4260" y="2513"/>
                    <a:pt x="3426" y="1894"/>
                    <a:pt x="2522" y="1347"/>
                  </a:cubicBezTo>
                  <a:cubicBezTo>
                    <a:pt x="1724" y="870"/>
                    <a:pt x="962" y="299"/>
                    <a:pt x="93" y="1"/>
                  </a:cubicBezTo>
                  <a:cubicBezTo>
                    <a:pt x="90" y="1"/>
                    <a:pt x="87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11628;p44">
              <a:extLst>
                <a:ext uri="{FF2B5EF4-FFF2-40B4-BE49-F238E27FC236}">
                  <a16:creationId xmlns:a16="http://schemas.microsoft.com/office/drawing/2014/main" id="{14BDB6B4-EBC6-FDC1-961C-390CEEF3ADBB}"/>
                </a:ext>
              </a:extLst>
            </p:cNvPr>
            <p:cNvSpPr/>
            <p:nvPr/>
          </p:nvSpPr>
          <p:spPr>
            <a:xfrm>
              <a:off x="4118750" y="3217175"/>
              <a:ext cx="40900" cy="40375"/>
            </a:xfrm>
            <a:custGeom>
              <a:avLst/>
              <a:gdLst/>
              <a:ahLst/>
              <a:cxnLst/>
              <a:rect l="l" t="t" r="r" b="b"/>
              <a:pathLst>
                <a:path w="1636" h="1615" extrusionOk="0">
                  <a:moveTo>
                    <a:pt x="121" y="0"/>
                  </a:moveTo>
                  <a:cubicBezTo>
                    <a:pt x="58" y="0"/>
                    <a:pt x="1" y="72"/>
                    <a:pt x="68" y="120"/>
                  </a:cubicBezTo>
                  <a:cubicBezTo>
                    <a:pt x="628" y="549"/>
                    <a:pt x="961" y="1239"/>
                    <a:pt x="1568" y="1609"/>
                  </a:cubicBezTo>
                  <a:cubicBezTo>
                    <a:pt x="1572" y="1612"/>
                    <a:pt x="1577" y="1614"/>
                    <a:pt x="1581" y="1614"/>
                  </a:cubicBezTo>
                  <a:cubicBezTo>
                    <a:pt x="1606" y="1614"/>
                    <a:pt x="1636" y="1569"/>
                    <a:pt x="1616" y="1549"/>
                  </a:cubicBezTo>
                  <a:cubicBezTo>
                    <a:pt x="1104" y="1061"/>
                    <a:pt x="723" y="442"/>
                    <a:pt x="163" y="13"/>
                  </a:cubicBezTo>
                  <a:cubicBezTo>
                    <a:pt x="150" y="4"/>
                    <a:pt x="135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11629;p44">
              <a:extLst>
                <a:ext uri="{FF2B5EF4-FFF2-40B4-BE49-F238E27FC236}">
                  <a16:creationId xmlns:a16="http://schemas.microsoft.com/office/drawing/2014/main" id="{D7D1C800-574F-D67B-F6DE-5BEAD31C42AB}"/>
                </a:ext>
              </a:extLst>
            </p:cNvPr>
            <p:cNvSpPr/>
            <p:nvPr/>
          </p:nvSpPr>
          <p:spPr>
            <a:xfrm>
              <a:off x="4172625" y="3271000"/>
              <a:ext cx="8725" cy="6550"/>
            </a:xfrm>
            <a:custGeom>
              <a:avLst/>
              <a:gdLst/>
              <a:ahLst/>
              <a:cxnLst/>
              <a:rect l="l" t="t" r="r" b="b"/>
              <a:pathLst>
                <a:path w="349" h="262" extrusionOk="0">
                  <a:moveTo>
                    <a:pt x="42" y="1"/>
                  </a:moveTo>
                  <a:cubicBezTo>
                    <a:pt x="15" y="1"/>
                    <a:pt x="0" y="30"/>
                    <a:pt x="21" y="51"/>
                  </a:cubicBezTo>
                  <a:cubicBezTo>
                    <a:pt x="128" y="110"/>
                    <a:pt x="211" y="170"/>
                    <a:pt x="306" y="253"/>
                  </a:cubicBezTo>
                  <a:cubicBezTo>
                    <a:pt x="309" y="259"/>
                    <a:pt x="313" y="261"/>
                    <a:pt x="318" y="261"/>
                  </a:cubicBezTo>
                  <a:cubicBezTo>
                    <a:pt x="332" y="261"/>
                    <a:pt x="348" y="238"/>
                    <a:pt x="330" y="229"/>
                  </a:cubicBezTo>
                  <a:cubicBezTo>
                    <a:pt x="247" y="134"/>
                    <a:pt x="140" y="75"/>
                    <a:pt x="56" y="3"/>
                  </a:cubicBezTo>
                  <a:cubicBezTo>
                    <a:pt x="51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11630;p44">
              <a:extLst>
                <a:ext uri="{FF2B5EF4-FFF2-40B4-BE49-F238E27FC236}">
                  <a16:creationId xmlns:a16="http://schemas.microsoft.com/office/drawing/2014/main" id="{CD93D802-8435-98D2-0672-29D4BA4762E6}"/>
                </a:ext>
              </a:extLst>
            </p:cNvPr>
            <p:cNvSpPr/>
            <p:nvPr/>
          </p:nvSpPr>
          <p:spPr>
            <a:xfrm>
              <a:off x="4207650" y="3293675"/>
              <a:ext cx="6150" cy="3200"/>
            </a:xfrm>
            <a:custGeom>
              <a:avLst/>
              <a:gdLst/>
              <a:ahLst/>
              <a:cxnLst/>
              <a:rect l="l" t="t" r="r" b="b"/>
              <a:pathLst>
                <a:path w="246" h="128" extrusionOk="0">
                  <a:moveTo>
                    <a:pt x="42" y="0"/>
                  </a:moveTo>
                  <a:cubicBezTo>
                    <a:pt x="1" y="0"/>
                    <a:pt x="4" y="108"/>
                    <a:pt x="60" y="108"/>
                  </a:cubicBezTo>
                  <a:cubicBezTo>
                    <a:pt x="108" y="108"/>
                    <a:pt x="156" y="108"/>
                    <a:pt x="179" y="120"/>
                  </a:cubicBezTo>
                  <a:cubicBezTo>
                    <a:pt x="188" y="126"/>
                    <a:pt x="196" y="128"/>
                    <a:pt x="204" y="128"/>
                  </a:cubicBezTo>
                  <a:cubicBezTo>
                    <a:pt x="228" y="128"/>
                    <a:pt x="245" y="103"/>
                    <a:pt x="227" y="84"/>
                  </a:cubicBezTo>
                  <a:cubicBezTo>
                    <a:pt x="179" y="25"/>
                    <a:pt x="120" y="25"/>
                    <a:pt x="48" y="1"/>
                  </a:cubicBezTo>
                  <a:cubicBezTo>
                    <a:pt x="46" y="1"/>
                    <a:pt x="44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11631;p44">
              <a:extLst>
                <a:ext uri="{FF2B5EF4-FFF2-40B4-BE49-F238E27FC236}">
                  <a16:creationId xmlns:a16="http://schemas.microsoft.com/office/drawing/2014/main" id="{4A991AC9-2807-E131-171A-FF0BE3BC0615}"/>
                </a:ext>
              </a:extLst>
            </p:cNvPr>
            <p:cNvSpPr/>
            <p:nvPr/>
          </p:nvSpPr>
          <p:spPr>
            <a:xfrm>
              <a:off x="4233850" y="3304425"/>
              <a:ext cx="9550" cy="5075"/>
            </a:xfrm>
            <a:custGeom>
              <a:avLst/>
              <a:gdLst/>
              <a:ahLst/>
              <a:cxnLst/>
              <a:rect l="l" t="t" r="r" b="b"/>
              <a:pathLst>
                <a:path w="382" h="203" extrusionOk="0">
                  <a:moveTo>
                    <a:pt x="86" y="0"/>
                  </a:moveTo>
                  <a:cubicBezTo>
                    <a:pt x="32" y="0"/>
                    <a:pt x="0" y="87"/>
                    <a:pt x="60" y="107"/>
                  </a:cubicBezTo>
                  <a:cubicBezTo>
                    <a:pt x="143" y="154"/>
                    <a:pt x="251" y="202"/>
                    <a:pt x="346" y="202"/>
                  </a:cubicBezTo>
                  <a:cubicBezTo>
                    <a:pt x="370" y="202"/>
                    <a:pt x="382" y="154"/>
                    <a:pt x="370" y="143"/>
                  </a:cubicBezTo>
                  <a:cubicBezTo>
                    <a:pt x="310" y="71"/>
                    <a:pt x="203" y="47"/>
                    <a:pt x="120" y="12"/>
                  </a:cubicBezTo>
                  <a:cubicBezTo>
                    <a:pt x="108" y="4"/>
                    <a:pt x="96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11632;p44">
              <a:extLst>
                <a:ext uri="{FF2B5EF4-FFF2-40B4-BE49-F238E27FC236}">
                  <a16:creationId xmlns:a16="http://schemas.microsoft.com/office/drawing/2014/main" id="{9A0AB25E-1FB7-9A3A-6DD8-EA55A256893F}"/>
                </a:ext>
              </a:extLst>
            </p:cNvPr>
            <p:cNvSpPr/>
            <p:nvPr/>
          </p:nvSpPr>
          <p:spPr>
            <a:xfrm>
              <a:off x="4258000" y="3318575"/>
              <a:ext cx="8025" cy="5500"/>
            </a:xfrm>
            <a:custGeom>
              <a:avLst/>
              <a:gdLst/>
              <a:ahLst/>
              <a:cxnLst/>
              <a:rect l="l" t="t" r="r" b="b"/>
              <a:pathLst>
                <a:path w="321" h="220" extrusionOk="0">
                  <a:moveTo>
                    <a:pt x="79" y="1"/>
                  </a:moveTo>
                  <a:cubicBezTo>
                    <a:pt x="28" y="1"/>
                    <a:pt x="1" y="84"/>
                    <a:pt x="58" y="112"/>
                  </a:cubicBezTo>
                  <a:cubicBezTo>
                    <a:pt x="106" y="124"/>
                    <a:pt x="130" y="136"/>
                    <a:pt x="178" y="172"/>
                  </a:cubicBezTo>
                  <a:cubicBezTo>
                    <a:pt x="213" y="184"/>
                    <a:pt x="225" y="196"/>
                    <a:pt x="261" y="220"/>
                  </a:cubicBezTo>
                  <a:cubicBezTo>
                    <a:pt x="297" y="220"/>
                    <a:pt x="320" y="196"/>
                    <a:pt x="308" y="172"/>
                  </a:cubicBezTo>
                  <a:cubicBezTo>
                    <a:pt x="285" y="100"/>
                    <a:pt x="189" y="53"/>
                    <a:pt x="118" y="17"/>
                  </a:cubicBezTo>
                  <a:cubicBezTo>
                    <a:pt x="104" y="6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11633;p44">
              <a:extLst>
                <a:ext uri="{FF2B5EF4-FFF2-40B4-BE49-F238E27FC236}">
                  <a16:creationId xmlns:a16="http://schemas.microsoft.com/office/drawing/2014/main" id="{874CE564-6486-AAF4-B98F-77784311B8D1}"/>
                </a:ext>
              </a:extLst>
            </p:cNvPr>
            <p:cNvSpPr/>
            <p:nvPr/>
          </p:nvSpPr>
          <p:spPr>
            <a:xfrm>
              <a:off x="4283650" y="3334500"/>
              <a:ext cx="9325" cy="5550"/>
            </a:xfrm>
            <a:custGeom>
              <a:avLst/>
              <a:gdLst/>
              <a:ahLst/>
              <a:cxnLst/>
              <a:rect l="l" t="t" r="r" b="b"/>
              <a:pathLst>
                <a:path w="373" h="222" extrusionOk="0">
                  <a:moveTo>
                    <a:pt x="100" y="1"/>
                  </a:moveTo>
                  <a:cubicBezTo>
                    <a:pt x="30" y="1"/>
                    <a:pt x="1" y="102"/>
                    <a:pt x="92" y="142"/>
                  </a:cubicBezTo>
                  <a:cubicBezTo>
                    <a:pt x="116" y="154"/>
                    <a:pt x="164" y="154"/>
                    <a:pt x="199" y="178"/>
                  </a:cubicBezTo>
                  <a:cubicBezTo>
                    <a:pt x="235" y="190"/>
                    <a:pt x="271" y="202"/>
                    <a:pt x="318" y="214"/>
                  </a:cubicBezTo>
                  <a:cubicBezTo>
                    <a:pt x="324" y="219"/>
                    <a:pt x="330" y="221"/>
                    <a:pt x="336" y="221"/>
                  </a:cubicBezTo>
                  <a:cubicBezTo>
                    <a:pt x="356" y="221"/>
                    <a:pt x="372" y="196"/>
                    <a:pt x="354" y="178"/>
                  </a:cubicBezTo>
                  <a:cubicBezTo>
                    <a:pt x="330" y="71"/>
                    <a:pt x="223" y="59"/>
                    <a:pt x="140" y="11"/>
                  </a:cubicBezTo>
                  <a:cubicBezTo>
                    <a:pt x="125" y="4"/>
                    <a:pt x="112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11634;p44">
              <a:extLst>
                <a:ext uri="{FF2B5EF4-FFF2-40B4-BE49-F238E27FC236}">
                  <a16:creationId xmlns:a16="http://schemas.microsoft.com/office/drawing/2014/main" id="{BBCD7EF5-0033-E79C-739B-C6D36073B627}"/>
                </a:ext>
              </a:extLst>
            </p:cNvPr>
            <p:cNvSpPr/>
            <p:nvPr/>
          </p:nvSpPr>
          <p:spPr>
            <a:xfrm>
              <a:off x="4308375" y="3348125"/>
              <a:ext cx="9150" cy="2150"/>
            </a:xfrm>
            <a:custGeom>
              <a:avLst/>
              <a:gdLst/>
              <a:ahLst/>
              <a:cxnLst/>
              <a:rect l="l" t="t" r="r" b="b"/>
              <a:pathLst>
                <a:path w="366" h="86" extrusionOk="0">
                  <a:moveTo>
                    <a:pt x="46" y="0"/>
                  </a:moveTo>
                  <a:cubicBezTo>
                    <a:pt x="16" y="0"/>
                    <a:pt x="0" y="51"/>
                    <a:pt x="44" y="61"/>
                  </a:cubicBezTo>
                  <a:cubicBezTo>
                    <a:pt x="139" y="85"/>
                    <a:pt x="234" y="85"/>
                    <a:pt x="341" y="85"/>
                  </a:cubicBezTo>
                  <a:cubicBezTo>
                    <a:pt x="365" y="85"/>
                    <a:pt x="365" y="50"/>
                    <a:pt x="341" y="50"/>
                  </a:cubicBezTo>
                  <a:cubicBezTo>
                    <a:pt x="246" y="50"/>
                    <a:pt x="139" y="26"/>
                    <a:pt x="56" y="2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11635;p44">
              <a:extLst>
                <a:ext uri="{FF2B5EF4-FFF2-40B4-BE49-F238E27FC236}">
                  <a16:creationId xmlns:a16="http://schemas.microsoft.com/office/drawing/2014/main" id="{D83ECD44-EA1A-2BE6-5B99-4D6CA84EE445}"/>
                </a:ext>
              </a:extLst>
            </p:cNvPr>
            <p:cNvSpPr/>
            <p:nvPr/>
          </p:nvSpPr>
          <p:spPr>
            <a:xfrm>
              <a:off x="4333075" y="3345150"/>
              <a:ext cx="85050" cy="21775"/>
            </a:xfrm>
            <a:custGeom>
              <a:avLst/>
              <a:gdLst/>
              <a:ahLst/>
              <a:cxnLst/>
              <a:rect l="l" t="t" r="r" b="b"/>
              <a:pathLst>
                <a:path w="3402" h="871" extrusionOk="0">
                  <a:moveTo>
                    <a:pt x="67" y="0"/>
                  </a:moveTo>
                  <a:cubicBezTo>
                    <a:pt x="26" y="0"/>
                    <a:pt x="1" y="52"/>
                    <a:pt x="44" y="73"/>
                  </a:cubicBezTo>
                  <a:cubicBezTo>
                    <a:pt x="544" y="442"/>
                    <a:pt x="1080" y="621"/>
                    <a:pt x="1687" y="728"/>
                  </a:cubicBezTo>
                  <a:cubicBezTo>
                    <a:pt x="2044" y="792"/>
                    <a:pt x="2428" y="871"/>
                    <a:pt x="2799" y="871"/>
                  </a:cubicBezTo>
                  <a:cubicBezTo>
                    <a:pt x="2985" y="871"/>
                    <a:pt x="3167" y="851"/>
                    <a:pt x="3342" y="800"/>
                  </a:cubicBezTo>
                  <a:cubicBezTo>
                    <a:pt x="3401" y="788"/>
                    <a:pt x="3378" y="704"/>
                    <a:pt x="3318" y="704"/>
                  </a:cubicBezTo>
                  <a:cubicBezTo>
                    <a:pt x="3265" y="707"/>
                    <a:pt x="3213" y="708"/>
                    <a:pt x="3159" y="708"/>
                  </a:cubicBezTo>
                  <a:cubicBezTo>
                    <a:pt x="2134" y="708"/>
                    <a:pt x="1053" y="285"/>
                    <a:pt x="80" y="2"/>
                  </a:cubicBezTo>
                  <a:cubicBezTo>
                    <a:pt x="75" y="1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11636;p44">
              <a:extLst>
                <a:ext uri="{FF2B5EF4-FFF2-40B4-BE49-F238E27FC236}">
                  <a16:creationId xmlns:a16="http://schemas.microsoft.com/office/drawing/2014/main" id="{16BC26DD-E7F9-4ABC-25AF-0D99395C1F63}"/>
                </a:ext>
              </a:extLst>
            </p:cNvPr>
            <p:cNvSpPr/>
            <p:nvPr/>
          </p:nvSpPr>
          <p:spPr>
            <a:xfrm>
              <a:off x="4452625" y="3342425"/>
              <a:ext cx="50825" cy="25800"/>
            </a:xfrm>
            <a:custGeom>
              <a:avLst/>
              <a:gdLst/>
              <a:ahLst/>
              <a:cxnLst/>
              <a:rect l="l" t="t" r="r" b="b"/>
              <a:pathLst>
                <a:path w="2033" h="1032" extrusionOk="0">
                  <a:moveTo>
                    <a:pt x="1968" y="1"/>
                  </a:moveTo>
                  <a:cubicBezTo>
                    <a:pt x="1962" y="1"/>
                    <a:pt x="1957" y="2"/>
                    <a:pt x="1953" y="4"/>
                  </a:cubicBezTo>
                  <a:cubicBezTo>
                    <a:pt x="1656" y="135"/>
                    <a:pt x="1429" y="397"/>
                    <a:pt x="1156" y="551"/>
                  </a:cubicBezTo>
                  <a:cubicBezTo>
                    <a:pt x="856" y="762"/>
                    <a:pt x="525" y="911"/>
                    <a:pt x="154" y="911"/>
                  </a:cubicBezTo>
                  <a:cubicBezTo>
                    <a:pt x="127" y="911"/>
                    <a:pt x="100" y="910"/>
                    <a:pt x="72" y="909"/>
                  </a:cubicBezTo>
                  <a:cubicBezTo>
                    <a:pt x="69" y="908"/>
                    <a:pt x="66" y="908"/>
                    <a:pt x="63" y="908"/>
                  </a:cubicBezTo>
                  <a:cubicBezTo>
                    <a:pt x="1" y="908"/>
                    <a:pt x="4" y="1028"/>
                    <a:pt x="72" y="1028"/>
                  </a:cubicBezTo>
                  <a:cubicBezTo>
                    <a:pt x="106" y="1030"/>
                    <a:pt x="141" y="1031"/>
                    <a:pt x="176" y="1031"/>
                  </a:cubicBezTo>
                  <a:cubicBezTo>
                    <a:pt x="848" y="1031"/>
                    <a:pt x="1651" y="606"/>
                    <a:pt x="2013" y="63"/>
                  </a:cubicBezTo>
                  <a:cubicBezTo>
                    <a:pt x="2032" y="24"/>
                    <a:pt x="1995" y="1"/>
                    <a:pt x="19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11637;p44">
              <a:extLst>
                <a:ext uri="{FF2B5EF4-FFF2-40B4-BE49-F238E27FC236}">
                  <a16:creationId xmlns:a16="http://schemas.microsoft.com/office/drawing/2014/main" id="{FBBF19ED-7A9B-2B5A-4CCB-38AD2EFCF2D9}"/>
                </a:ext>
              </a:extLst>
            </p:cNvPr>
            <p:cNvSpPr/>
            <p:nvPr/>
          </p:nvSpPr>
          <p:spPr>
            <a:xfrm>
              <a:off x="4535725" y="3301100"/>
              <a:ext cx="48725" cy="28850"/>
            </a:xfrm>
            <a:custGeom>
              <a:avLst/>
              <a:gdLst/>
              <a:ahLst/>
              <a:cxnLst/>
              <a:rect l="l" t="t" r="r" b="b"/>
              <a:pathLst>
                <a:path w="1949" h="1154" extrusionOk="0">
                  <a:moveTo>
                    <a:pt x="1869" y="0"/>
                  </a:moveTo>
                  <a:cubicBezTo>
                    <a:pt x="1865" y="0"/>
                    <a:pt x="1860" y="1"/>
                    <a:pt x="1856" y="2"/>
                  </a:cubicBezTo>
                  <a:cubicBezTo>
                    <a:pt x="1213" y="168"/>
                    <a:pt x="689" y="526"/>
                    <a:pt x="141" y="859"/>
                  </a:cubicBezTo>
                  <a:cubicBezTo>
                    <a:pt x="0" y="960"/>
                    <a:pt x="89" y="1154"/>
                    <a:pt x="228" y="1154"/>
                  </a:cubicBezTo>
                  <a:cubicBezTo>
                    <a:pt x="253" y="1154"/>
                    <a:pt x="280" y="1148"/>
                    <a:pt x="308" y="1133"/>
                  </a:cubicBezTo>
                  <a:cubicBezTo>
                    <a:pt x="891" y="859"/>
                    <a:pt x="1463" y="597"/>
                    <a:pt x="1915" y="109"/>
                  </a:cubicBezTo>
                  <a:cubicBezTo>
                    <a:pt x="1948" y="65"/>
                    <a:pt x="1920" y="0"/>
                    <a:pt x="18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11638;p44">
              <a:extLst>
                <a:ext uri="{FF2B5EF4-FFF2-40B4-BE49-F238E27FC236}">
                  <a16:creationId xmlns:a16="http://schemas.microsoft.com/office/drawing/2014/main" id="{4864AF0C-F011-0608-F331-C9E002316804}"/>
                </a:ext>
              </a:extLst>
            </p:cNvPr>
            <p:cNvSpPr/>
            <p:nvPr/>
          </p:nvSpPr>
          <p:spPr>
            <a:xfrm>
              <a:off x="4589925" y="3294575"/>
              <a:ext cx="3225" cy="2725"/>
            </a:xfrm>
            <a:custGeom>
              <a:avLst/>
              <a:gdLst/>
              <a:ahLst/>
              <a:cxnLst/>
              <a:rect l="l" t="t" r="r" b="b"/>
              <a:pathLst>
                <a:path w="129" h="109" extrusionOk="0">
                  <a:moveTo>
                    <a:pt x="60" y="0"/>
                  </a:moveTo>
                  <a:cubicBezTo>
                    <a:pt x="0" y="0"/>
                    <a:pt x="0" y="109"/>
                    <a:pt x="60" y="109"/>
                  </a:cubicBezTo>
                  <a:cubicBezTo>
                    <a:pt x="63" y="109"/>
                    <a:pt x="66" y="108"/>
                    <a:pt x="69" y="108"/>
                  </a:cubicBezTo>
                  <a:cubicBezTo>
                    <a:pt x="81" y="108"/>
                    <a:pt x="105" y="108"/>
                    <a:pt x="105" y="84"/>
                  </a:cubicBezTo>
                  <a:cubicBezTo>
                    <a:pt x="128" y="72"/>
                    <a:pt x="128" y="25"/>
                    <a:pt x="105" y="13"/>
                  </a:cubicBezTo>
                  <a:cubicBezTo>
                    <a:pt x="93" y="13"/>
                    <a:pt x="69" y="13"/>
                    <a:pt x="69" y="1"/>
                  </a:cubicBezTo>
                  <a:cubicBezTo>
                    <a:pt x="66" y="0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1639;p44">
              <a:extLst>
                <a:ext uri="{FF2B5EF4-FFF2-40B4-BE49-F238E27FC236}">
                  <a16:creationId xmlns:a16="http://schemas.microsoft.com/office/drawing/2014/main" id="{642FA19A-544F-7862-8BB8-5F7F8AE3422C}"/>
                </a:ext>
              </a:extLst>
            </p:cNvPr>
            <p:cNvSpPr/>
            <p:nvPr/>
          </p:nvSpPr>
          <p:spPr>
            <a:xfrm>
              <a:off x="4591050" y="32957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1640;p44">
              <a:extLst>
                <a:ext uri="{FF2B5EF4-FFF2-40B4-BE49-F238E27FC236}">
                  <a16:creationId xmlns:a16="http://schemas.microsoft.com/office/drawing/2014/main" id="{6216D683-D4E9-9AEB-013D-B5D4508DFC48}"/>
                </a:ext>
              </a:extLst>
            </p:cNvPr>
            <p:cNvSpPr/>
            <p:nvPr/>
          </p:nvSpPr>
          <p:spPr>
            <a:xfrm>
              <a:off x="4614575" y="327987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4" y="0"/>
                  </a:moveTo>
                  <a:cubicBezTo>
                    <a:pt x="1" y="0"/>
                    <a:pt x="4" y="5"/>
                    <a:pt x="12" y="5"/>
                  </a:cubicBezTo>
                  <a:cubicBezTo>
                    <a:pt x="8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1641;p44">
              <a:extLst>
                <a:ext uri="{FF2B5EF4-FFF2-40B4-BE49-F238E27FC236}">
                  <a16:creationId xmlns:a16="http://schemas.microsoft.com/office/drawing/2014/main" id="{00D497FE-FA58-5F29-7EA7-9F247AA5DABD}"/>
                </a:ext>
              </a:extLst>
            </p:cNvPr>
            <p:cNvSpPr/>
            <p:nvPr/>
          </p:nvSpPr>
          <p:spPr>
            <a:xfrm>
              <a:off x="4629825" y="3179625"/>
              <a:ext cx="102550" cy="82000"/>
            </a:xfrm>
            <a:custGeom>
              <a:avLst/>
              <a:gdLst/>
              <a:ahLst/>
              <a:cxnLst/>
              <a:rect l="l" t="t" r="r" b="b"/>
              <a:pathLst>
                <a:path w="4102" h="3280" extrusionOk="0">
                  <a:moveTo>
                    <a:pt x="4057" y="0"/>
                  </a:moveTo>
                  <a:cubicBezTo>
                    <a:pt x="4048" y="0"/>
                    <a:pt x="4040" y="5"/>
                    <a:pt x="4033" y="15"/>
                  </a:cubicBezTo>
                  <a:cubicBezTo>
                    <a:pt x="3390" y="515"/>
                    <a:pt x="2747" y="1015"/>
                    <a:pt x="2092" y="1503"/>
                  </a:cubicBezTo>
                  <a:cubicBezTo>
                    <a:pt x="1378" y="2051"/>
                    <a:pt x="783" y="2741"/>
                    <a:pt x="21" y="3241"/>
                  </a:cubicBezTo>
                  <a:cubicBezTo>
                    <a:pt x="0" y="3252"/>
                    <a:pt x="15" y="3280"/>
                    <a:pt x="42" y="3280"/>
                  </a:cubicBezTo>
                  <a:cubicBezTo>
                    <a:pt x="47" y="3280"/>
                    <a:pt x="51" y="3279"/>
                    <a:pt x="56" y="3277"/>
                  </a:cubicBezTo>
                  <a:cubicBezTo>
                    <a:pt x="949" y="2765"/>
                    <a:pt x="1652" y="2087"/>
                    <a:pt x="2461" y="1503"/>
                  </a:cubicBezTo>
                  <a:cubicBezTo>
                    <a:pt x="3033" y="1098"/>
                    <a:pt x="3795" y="717"/>
                    <a:pt x="4093" y="63"/>
                  </a:cubicBezTo>
                  <a:cubicBezTo>
                    <a:pt x="4101" y="28"/>
                    <a:pt x="4079" y="0"/>
                    <a:pt x="40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1642;p44">
              <a:extLst>
                <a:ext uri="{FF2B5EF4-FFF2-40B4-BE49-F238E27FC236}">
                  <a16:creationId xmlns:a16="http://schemas.microsoft.com/office/drawing/2014/main" id="{CC7637F1-B77B-13E5-1637-8E266FEA4D77}"/>
                </a:ext>
              </a:extLst>
            </p:cNvPr>
            <p:cNvSpPr/>
            <p:nvPr/>
          </p:nvSpPr>
          <p:spPr>
            <a:xfrm>
              <a:off x="4749825" y="3137300"/>
              <a:ext cx="33750" cy="21625"/>
            </a:xfrm>
            <a:custGeom>
              <a:avLst/>
              <a:gdLst/>
              <a:ahLst/>
              <a:cxnLst/>
              <a:rect l="l" t="t" r="r" b="b"/>
              <a:pathLst>
                <a:path w="1350" h="865" extrusionOk="0">
                  <a:moveTo>
                    <a:pt x="1338" y="1"/>
                  </a:moveTo>
                  <a:cubicBezTo>
                    <a:pt x="1335" y="1"/>
                    <a:pt x="1332" y="2"/>
                    <a:pt x="1329" y="5"/>
                  </a:cubicBezTo>
                  <a:cubicBezTo>
                    <a:pt x="1138" y="184"/>
                    <a:pt x="876" y="303"/>
                    <a:pt x="674" y="458"/>
                  </a:cubicBezTo>
                  <a:cubicBezTo>
                    <a:pt x="459" y="589"/>
                    <a:pt x="257" y="708"/>
                    <a:pt x="43" y="827"/>
                  </a:cubicBezTo>
                  <a:cubicBezTo>
                    <a:pt x="0" y="827"/>
                    <a:pt x="14" y="864"/>
                    <a:pt x="35" y="864"/>
                  </a:cubicBezTo>
                  <a:cubicBezTo>
                    <a:pt x="37" y="864"/>
                    <a:pt x="40" y="864"/>
                    <a:pt x="43" y="863"/>
                  </a:cubicBezTo>
                  <a:cubicBezTo>
                    <a:pt x="305" y="755"/>
                    <a:pt x="555" y="636"/>
                    <a:pt x="793" y="517"/>
                  </a:cubicBezTo>
                  <a:cubicBezTo>
                    <a:pt x="1019" y="398"/>
                    <a:pt x="1174" y="220"/>
                    <a:pt x="1340" y="29"/>
                  </a:cubicBezTo>
                  <a:cubicBezTo>
                    <a:pt x="1349" y="12"/>
                    <a:pt x="1345" y="1"/>
                    <a:pt x="13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1643;p44">
              <a:extLst>
                <a:ext uri="{FF2B5EF4-FFF2-40B4-BE49-F238E27FC236}">
                  <a16:creationId xmlns:a16="http://schemas.microsoft.com/office/drawing/2014/main" id="{F781F496-61E6-DA71-FB2B-A06E1C20747B}"/>
                </a:ext>
              </a:extLst>
            </p:cNvPr>
            <p:cNvSpPr/>
            <p:nvPr/>
          </p:nvSpPr>
          <p:spPr>
            <a:xfrm>
              <a:off x="4788150" y="3131775"/>
              <a:ext cx="5925" cy="4175"/>
            </a:xfrm>
            <a:custGeom>
              <a:avLst/>
              <a:gdLst/>
              <a:ahLst/>
              <a:cxnLst/>
              <a:rect l="l" t="t" r="r" b="b"/>
              <a:pathLst>
                <a:path w="237" h="167" extrusionOk="0">
                  <a:moveTo>
                    <a:pt x="6" y="161"/>
                  </a:moveTo>
                  <a:cubicBezTo>
                    <a:pt x="1" y="161"/>
                    <a:pt x="6" y="167"/>
                    <a:pt x="22" y="167"/>
                  </a:cubicBezTo>
                  <a:cubicBezTo>
                    <a:pt x="14" y="163"/>
                    <a:pt x="9" y="161"/>
                    <a:pt x="6" y="161"/>
                  </a:cubicBezTo>
                  <a:close/>
                  <a:moveTo>
                    <a:pt x="212" y="0"/>
                  </a:moveTo>
                  <a:cubicBezTo>
                    <a:pt x="153" y="48"/>
                    <a:pt x="81" y="107"/>
                    <a:pt x="22" y="167"/>
                  </a:cubicBezTo>
                  <a:cubicBezTo>
                    <a:pt x="93" y="131"/>
                    <a:pt x="153" y="60"/>
                    <a:pt x="224" y="24"/>
                  </a:cubicBezTo>
                  <a:cubicBezTo>
                    <a:pt x="236" y="24"/>
                    <a:pt x="224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1644;p44">
              <a:extLst>
                <a:ext uri="{FF2B5EF4-FFF2-40B4-BE49-F238E27FC236}">
                  <a16:creationId xmlns:a16="http://schemas.microsoft.com/office/drawing/2014/main" id="{393FE472-2D2B-7077-C693-D07CE7BF125E}"/>
                </a:ext>
              </a:extLst>
            </p:cNvPr>
            <p:cNvSpPr/>
            <p:nvPr/>
          </p:nvSpPr>
          <p:spPr>
            <a:xfrm>
              <a:off x="4803950" y="3124375"/>
              <a:ext cx="2825" cy="1825"/>
            </a:xfrm>
            <a:custGeom>
              <a:avLst/>
              <a:gdLst/>
              <a:ahLst/>
              <a:cxnLst/>
              <a:rect l="l" t="t" r="r" b="b"/>
              <a:pathLst>
                <a:path w="113" h="73" extrusionOk="0">
                  <a:moveTo>
                    <a:pt x="99" y="0"/>
                  </a:moveTo>
                  <a:cubicBezTo>
                    <a:pt x="94" y="0"/>
                    <a:pt x="88" y="3"/>
                    <a:pt x="80" y="10"/>
                  </a:cubicBezTo>
                  <a:cubicBezTo>
                    <a:pt x="68" y="22"/>
                    <a:pt x="45" y="34"/>
                    <a:pt x="21" y="34"/>
                  </a:cubicBezTo>
                  <a:cubicBezTo>
                    <a:pt x="0" y="44"/>
                    <a:pt x="6" y="72"/>
                    <a:pt x="16" y="72"/>
                  </a:cubicBezTo>
                  <a:cubicBezTo>
                    <a:pt x="17" y="72"/>
                    <a:pt x="19" y="72"/>
                    <a:pt x="21" y="70"/>
                  </a:cubicBezTo>
                  <a:cubicBezTo>
                    <a:pt x="57" y="70"/>
                    <a:pt x="80" y="46"/>
                    <a:pt x="104" y="22"/>
                  </a:cubicBezTo>
                  <a:cubicBezTo>
                    <a:pt x="112" y="14"/>
                    <a:pt x="109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1645;p44">
              <a:extLst>
                <a:ext uri="{FF2B5EF4-FFF2-40B4-BE49-F238E27FC236}">
                  <a16:creationId xmlns:a16="http://schemas.microsoft.com/office/drawing/2014/main" id="{42794794-492A-13B5-87DC-E4D3F3114CD8}"/>
                </a:ext>
              </a:extLst>
            </p:cNvPr>
            <p:cNvSpPr/>
            <p:nvPr/>
          </p:nvSpPr>
          <p:spPr>
            <a:xfrm>
              <a:off x="4811300" y="3116775"/>
              <a:ext cx="1725" cy="1325"/>
            </a:xfrm>
            <a:custGeom>
              <a:avLst/>
              <a:gdLst/>
              <a:ahLst/>
              <a:cxnLst/>
              <a:rect l="l" t="t" r="r" b="b"/>
              <a:pathLst>
                <a:path w="69" h="53" extrusionOk="0">
                  <a:moveTo>
                    <a:pt x="57" y="0"/>
                  </a:moveTo>
                  <a:cubicBezTo>
                    <a:pt x="55" y="0"/>
                    <a:pt x="51" y="2"/>
                    <a:pt x="48" y="5"/>
                  </a:cubicBezTo>
                  <a:lnTo>
                    <a:pt x="13" y="40"/>
                  </a:lnTo>
                  <a:cubicBezTo>
                    <a:pt x="1" y="40"/>
                    <a:pt x="13" y="52"/>
                    <a:pt x="24" y="52"/>
                  </a:cubicBezTo>
                  <a:lnTo>
                    <a:pt x="60" y="29"/>
                  </a:lnTo>
                  <a:cubicBezTo>
                    <a:pt x="69" y="11"/>
                    <a:pt x="65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1646;p44">
              <a:extLst>
                <a:ext uri="{FF2B5EF4-FFF2-40B4-BE49-F238E27FC236}">
                  <a16:creationId xmlns:a16="http://schemas.microsoft.com/office/drawing/2014/main" id="{4C959E88-C060-D538-1107-2D924461619C}"/>
                </a:ext>
              </a:extLst>
            </p:cNvPr>
            <p:cNvSpPr/>
            <p:nvPr/>
          </p:nvSpPr>
          <p:spPr>
            <a:xfrm>
              <a:off x="4813175" y="3080450"/>
              <a:ext cx="8275" cy="19725"/>
            </a:xfrm>
            <a:custGeom>
              <a:avLst/>
              <a:gdLst/>
              <a:ahLst/>
              <a:cxnLst/>
              <a:rect l="l" t="t" r="r" b="b"/>
              <a:pathLst>
                <a:path w="331" h="789" extrusionOk="0">
                  <a:moveTo>
                    <a:pt x="42" y="1"/>
                  </a:moveTo>
                  <a:cubicBezTo>
                    <a:pt x="25" y="1"/>
                    <a:pt x="0" y="14"/>
                    <a:pt x="9" y="41"/>
                  </a:cubicBezTo>
                  <a:cubicBezTo>
                    <a:pt x="69" y="303"/>
                    <a:pt x="247" y="517"/>
                    <a:pt x="283" y="779"/>
                  </a:cubicBezTo>
                  <a:cubicBezTo>
                    <a:pt x="283" y="785"/>
                    <a:pt x="289" y="788"/>
                    <a:pt x="295" y="788"/>
                  </a:cubicBezTo>
                  <a:cubicBezTo>
                    <a:pt x="301" y="788"/>
                    <a:pt x="307" y="785"/>
                    <a:pt x="307" y="779"/>
                  </a:cubicBezTo>
                  <a:cubicBezTo>
                    <a:pt x="330" y="517"/>
                    <a:pt x="247" y="196"/>
                    <a:pt x="57" y="5"/>
                  </a:cubicBezTo>
                  <a:cubicBezTo>
                    <a:pt x="54" y="2"/>
                    <a:pt x="48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1647;p44">
              <a:extLst>
                <a:ext uri="{FF2B5EF4-FFF2-40B4-BE49-F238E27FC236}">
                  <a16:creationId xmlns:a16="http://schemas.microsoft.com/office/drawing/2014/main" id="{2E643535-4A04-FD3A-E2C5-7EC22E7936D1}"/>
                </a:ext>
              </a:extLst>
            </p:cNvPr>
            <p:cNvSpPr/>
            <p:nvPr/>
          </p:nvSpPr>
          <p:spPr>
            <a:xfrm>
              <a:off x="4728500" y="3153550"/>
              <a:ext cx="62125" cy="50500"/>
            </a:xfrm>
            <a:custGeom>
              <a:avLst/>
              <a:gdLst/>
              <a:ahLst/>
              <a:cxnLst/>
              <a:rect l="l" t="t" r="r" b="b"/>
              <a:pathLst>
                <a:path w="2485" h="2020" extrusionOk="0">
                  <a:moveTo>
                    <a:pt x="2428" y="1"/>
                  </a:moveTo>
                  <a:cubicBezTo>
                    <a:pt x="2419" y="1"/>
                    <a:pt x="2411" y="4"/>
                    <a:pt x="2408" y="10"/>
                  </a:cubicBezTo>
                  <a:cubicBezTo>
                    <a:pt x="1836" y="903"/>
                    <a:pt x="765" y="1284"/>
                    <a:pt x="27" y="1975"/>
                  </a:cubicBezTo>
                  <a:cubicBezTo>
                    <a:pt x="1" y="2000"/>
                    <a:pt x="18" y="2020"/>
                    <a:pt x="35" y="2020"/>
                  </a:cubicBezTo>
                  <a:cubicBezTo>
                    <a:pt x="41" y="2020"/>
                    <a:pt x="47" y="2017"/>
                    <a:pt x="50" y="2010"/>
                  </a:cubicBezTo>
                  <a:cubicBezTo>
                    <a:pt x="836" y="1367"/>
                    <a:pt x="1896" y="927"/>
                    <a:pt x="2467" y="46"/>
                  </a:cubicBezTo>
                  <a:cubicBezTo>
                    <a:pt x="2484" y="20"/>
                    <a:pt x="2452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1648;p44">
              <a:extLst>
                <a:ext uri="{FF2B5EF4-FFF2-40B4-BE49-F238E27FC236}">
                  <a16:creationId xmlns:a16="http://schemas.microsoft.com/office/drawing/2014/main" id="{B92027EA-6A32-1AAB-8BE8-859DC32D117D}"/>
                </a:ext>
              </a:extLst>
            </p:cNvPr>
            <p:cNvSpPr/>
            <p:nvPr/>
          </p:nvSpPr>
          <p:spPr>
            <a:xfrm>
              <a:off x="4652100" y="3250225"/>
              <a:ext cx="14850" cy="11400"/>
            </a:xfrm>
            <a:custGeom>
              <a:avLst/>
              <a:gdLst/>
              <a:ahLst/>
              <a:cxnLst/>
              <a:rect l="l" t="t" r="r" b="b"/>
              <a:pathLst>
                <a:path w="594" h="456" extrusionOk="0">
                  <a:moveTo>
                    <a:pt x="507" y="1"/>
                  </a:moveTo>
                  <a:cubicBezTo>
                    <a:pt x="496" y="1"/>
                    <a:pt x="485" y="4"/>
                    <a:pt x="475" y="13"/>
                  </a:cubicBezTo>
                  <a:cubicBezTo>
                    <a:pt x="308" y="132"/>
                    <a:pt x="142" y="239"/>
                    <a:pt x="11" y="406"/>
                  </a:cubicBezTo>
                  <a:cubicBezTo>
                    <a:pt x="0" y="426"/>
                    <a:pt x="17" y="456"/>
                    <a:pt x="44" y="456"/>
                  </a:cubicBezTo>
                  <a:cubicBezTo>
                    <a:pt x="49" y="456"/>
                    <a:pt x="53" y="455"/>
                    <a:pt x="58" y="453"/>
                  </a:cubicBezTo>
                  <a:cubicBezTo>
                    <a:pt x="225" y="334"/>
                    <a:pt x="380" y="227"/>
                    <a:pt x="535" y="120"/>
                  </a:cubicBezTo>
                  <a:cubicBezTo>
                    <a:pt x="594" y="8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1649;p44">
              <a:extLst>
                <a:ext uri="{FF2B5EF4-FFF2-40B4-BE49-F238E27FC236}">
                  <a16:creationId xmlns:a16="http://schemas.microsoft.com/office/drawing/2014/main" id="{B8C65D19-3D50-B94D-A2ED-F56672D77578}"/>
                </a:ext>
              </a:extLst>
            </p:cNvPr>
            <p:cNvSpPr/>
            <p:nvPr/>
          </p:nvSpPr>
          <p:spPr>
            <a:xfrm>
              <a:off x="4521525" y="3337700"/>
              <a:ext cx="35825" cy="19450"/>
            </a:xfrm>
            <a:custGeom>
              <a:avLst/>
              <a:gdLst/>
              <a:ahLst/>
              <a:cxnLst/>
              <a:rect l="l" t="t" r="r" b="b"/>
              <a:pathLst>
                <a:path w="1433" h="778" extrusionOk="0">
                  <a:moveTo>
                    <a:pt x="1375" y="1"/>
                  </a:moveTo>
                  <a:cubicBezTo>
                    <a:pt x="1371" y="1"/>
                    <a:pt x="1368" y="1"/>
                    <a:pt x="1364" y="2"/>
                  </a:cubicBezTo>
                  <a:cubicBezTo>
                    <a:pt x="900" y="145"/>
                    <a:pt x="483" y="467"/>
                    <a:pt x="66" y="681"/>
                  </a:cubicBezTo>
                  <a:cubicBezTo>
                    <a:pt x="0" y="714"/>
                    <a:pt x="36" y="777"/>
                    <a:pt x="89" y="777"/>
                  </a:cubicBezTo>
                  <a:cubicBezTo>
                    <a:pt x="93" y="777"/>
                    <a:pt x="98" y="777"/>
                    <a:pt x="102" y="776"/>
                  </a:cubicBezTo>
                  <a:cubicBezTo>
                    <a:pt x="531" y="562"/>
                    <a:pt x="1007" y="371"/>
                    <a:pt x="1400" y="86"/>
                  </a:cubicBezTo>
                  <a:cubicBezTo>
                    <a:pt x="1433" y="64"/>
                    <a:pt x="1415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1650;p44">
              <a:extLst>
                <a:ext uri="{FF2B5EF4-FFF2-40B4-BE49-F238E27FC236}">
                  <a16:creationId xmlns:a16="http://schemas.microsoft.com/office/drawing/2014/main" id="{07B76D85-D4F3-764C-ABDD-424531125B69}"/>
                </a:ext>
              </a:extLst>
            </p:cNvPr>
            <p:cNvSpPr/>
            <p:nvPr/>
          </p:nvSpPr>
          <p:spPr>
            <a:xfrm>
              <a:off x="4591750" y="3318325"/>
              <a:ext cx="5825" cy="3400"/>
            </a:xfrm>
            <a:custGeom>
              <a:avLst/>
              <a:gdLst/>
              <a:ahLst/>
              <a:cxnLst/>
              <a:rect l="l" t="t" r="r" b="b"/>
              <a:pathLst>
                <a:path w="233" h="136" extrusionOk="0">
                  <a:moveTo>
                    <a:pt x="200" y="1"/>
                  </a:moveTo>
                  <a:cubicBezTo>
                    <a:pt x="196" y="1"/>
                    <a:pt x="191" y="2"/>
                    <a:pt x="186" y="3"/>
                  </a:cubicBezTo>
                  <a:cubicBezTo>
                    <a:pt x="163" y="27"/>
                    <a:pt x="103" y="63"/>
                    <a:pt x="55" y="63"/>
                  </a:cubicBezTo>
                  <a:cubicBezTo>
                    <a:pt x="0" y="74"/>
                    <a:pt x="16" y="136"/>
                    <a:pt x="57" y="136"/>
                  </a:cubicBezTo>
                  <a:cubicBezTo>
                    <a:pt x="60" y="136"/>
                    <a:pt x="64" y="135"/>
                    <a:pt x="67" y="134"/>
                  </a:cubicBezTo>
                  <a:cubicBezTo>
                    <a:pt x="139" y="122"/>
                    <a:pt x="174" y="87"/>
                    <a:pt x="222" y="51"/>
                  </a:cubicBezTo>
                  <a:cubicBezTo>
                    <a:pt x="232" y="30"/>
                    <a:pt x="22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1651;p44">
              <a:extLst>
                <a:ext uri="{FF2B5EF4-FFF2-40B4-BE49-F238E27FC236}">
                  <a16:creationId xmlns:a16="http://schemas.microsoft.com/office/drawing/2014/main" id="{C7A9D53A-9DF9-2FC6-9689-AC8435257D7E}"/>
                </a:ext>
              </a:extLst>
            </p:cNvPr>
            <p:cNvSpPr/>
            <p:nvPr/>
          </p:nvSpPr>
          <p:spPr>
            <a:xfrm>
              <a:off x="4621150" y="3307050"/>
              <a:ext cx="7700" cy="2800"/>
            </a:xfrm>
            <a:custGeom>
              <a:avLst/>
              <a:gdLst/>
              <a:ahLst/>
              <a:cxnLst/>
              <a:rect l="l" t="t" r="r" b="b"/>
              <a:pathLst>
                <a:path w="308" h="112" extrusionOk="0">
                  <a:moveTo>
                    <a:pt x="290" y="0"/>
                  </a:moveTo>
                  <a:cubicBezTo>
                    <a:pt x="288" y="0"/>
                    <a:pt x="286" y="1"/>
                    <a:pt x="284" y="2"/>
                  </a:cubicBezTo>
                  <a:cubicBezTo>
                    <a:pt x="189" y="2"/>
                    <a:pt x="106" y="49"/>
                    <a:pt x="10" y="85"/>
                  </a:cubicBezTo>
                  <a:cubicBezTo>
                    <a:pt x="0" y="85"/>
                    <a:pt x="8" y="111"/>
                    <a:pt x="32" y="111"/>
                  </a:cubicBezTo>
                  <a:cubicBezTo>
                    <a:pt x="36" y="111"/>
                    <a:pt x="41" y="111"/>
                    <a:pt x="46" y="109"/>
                  </a:cubicBezTo>
                  <a:cubicBezTo>
                    <a:pt x="118" y="85"/>
                    <a:pt x="201" y="49"/>
                    <a:pt x="284" y="49"/>
                  </a:cubicBezTo>
                  <a:cubicBezTo>
                    <a:pt x="306" y="49"/>
                    <a:pt x="308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1652;p44">
              <a:extLst>
                <a:ext uri="{FF2B5EF4-FFF2-40B4-BE49-F238E27FC236}">
                  <a16:creationId xmlns:a16="http://schemas.microsoft.com/office/drawing/2014/main" id="{0F728E8C-FFCD-8538-309D-F7D63E331C20}"/>
                </a:ext>
              </a:extLst>
            </p:cNvPr>
            <p:cNvSpPr/>
            <p:nvPr/>
          </p:nvSpPr>
          <p:spPr>
            <a:xfrm>
              <a:off x="4663825" y="3274775"/>
              <a:ext cx="16050" cy="10825"/>
            </a:xfrm>
            <a:custGeom>
              <a:avLst/>
              <a:gdLst/>
              <a:ahLst/>
              <a:cxnLst/>
              <a:rect l="l" t="t" r="r" b="b"/>
              <a:pathLst>
                <a:path w="642" h="433" extrusionOk="0">
                  <a:moveTo>
                    <a:pt x="604" y="0"/>
                  </a:moveTo>
                  <a:cubicBezTo>
                    <a:pt x="599" y="0"/>
                    <a:pt x="594" y="2"/>
                    <a:pt x="589" y="7"/>
                  </a:cubicBezTo>
                  <a:cubicBezTo>
                    <a:pt x="387" y="90"/>
                    <a:pt x="208" y="209"/>
                    <a:pt x="30" y="328"/>
                  </a:cubicBezTo>
                  <a:cubicBezTo>
                    <a:pt x="0" y="368"/>
                    <a:pt x="36" y="432"/>
                    <a:pt x="84" y="432"/>
                  </a:cubicBezTo>
                  <a:cubicBezTo>
                    <a:pt x="93" y="432"/>
                    <a:pt x="103" y="430"/>
                    <a:pt x="113" y="424"/>
                  </a:cubicBezTo>
                  <a:cubicBezTo>
                    <a:pt x="268" y="281"/>
                    <a:pt x="447" y="162"/>
                    <a:pt x="613" y="43"/>
                  </a:cubicBezTo>
                  <a:cubicBezTo>
                    <a:pt x="642" y="33"/>
                    <a:pt x="624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1653;p44">
              <a:extLst>
                <a:ext uri="{FF2B5EF4-FFF2-40B4-BE49-F238E27FC236}">
                  <a16:creationId xmlns:a16="http://schemas.microsoft.com/office/drawing/2014/main" id="{AA8434A1-8FFB-4504-58CE-E932999F51F3}"/>
                </a:ext>
              </a:extLst>
            </p:cNvPr>
            <p:cNvSpPr/>
            <p:nvPr/>
          </p:nvSpPr>
          <p:spPr>
            <a:xfrm>
              <a:off x="4698600" y="3250825"/>
              <a:ext cx="9125" cy="8500"/>
            </a:xfrm>
            <a:custGeom>
              <a:avLst/>
              <a:gdLst/>
              <a:ahLst/>
              <a:cxnLst/>
              <a:rect l="l" t="t" r="r" b="b"/>
              <a:pathLst>
                <a:path w="365" h="340" extrusionOk="0">
                  <a:moveTo>
                    <a:pt x="365" y="1"/>
                  </a:moveTo>
                  <a:lnTo>
                    <a:pt x="365" y="1"/>
                  </a:lnTo>
                  <a:cubicBezTo>
                    <a:pt x="246" y="132"/>
                    <a:pt x="115" y="215"/>
                    <a:pt x="8" y="334"/>
                  </a:cubicBezTo>
                  <a:cubicBezTo>
                    <a:pt x="127" y="215"/>
                    <a:pt x="246" y="132"/>
                    <a:pt x="365" y="1"/>
                  </a:cubicBezTo>
                  <a:close/>
                  <a:moveTo>
                    <a:pt x="8" y="334"/>
                  </a:moveTo>
                  <a:cubicBezTo>
                    <a:pt x="0" y="334"/>
                    <a:pt x="3" y="339"/>
                    <a:pt x="5" y="339"/>
                  </a:cubicBezTo>
                  <a:cubicBezTo>
                    <a:pt x="7" y="339"/>
                    <a:pt x="8" y="338"/>
                    <a:pt x="8" y="33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1654;p44">
              <a:extLst>
                <a:ext uri="{FF2B5EF4-FFF2-40B4-BE49-F238E27FC236}">
                  <a16:creationId xmlns:a16="http://schemas.microsoft.com/office/drawing/2014/main" id="{1D35F3F0-F5C2-9C8C-C192-A6E8CB329EB7}"/>
                </a:ext>
              </a:extLst>
            </p:cNvPr>
            <p:cNvSpPr/>
            <p:nvPr/>
          </p:nvSpPr>
          <p:spPr>
            <a:xfrm>
              <a:off x="4730725" y="3230325"/>
              <a:ext cx="1625" cy="1600"/>
            </a:xfrm>
            <a:custGeom>
              <a:avLst/>
              <a:gdLst/>
              <a:ahLst/>
              <a:cxnLst/>
              <a:rect l="l" t="t" r="r" b="b"/>
              <a:pathLst>
                <a:path w="65" h="64" extrusionOk="0">
                  <a:moveTo>
                    <a:pt x="51" y="1"/>
                  </a:moveTo>
                  <a:cubicBezTo>
                    <a:pt x="46" y="1"/>
                    <a:pt x="40" y="4"/>
                    <a:pt x="33" y="11"/>
                  </a:cubicBezTo>
                  <a:lnTo>
                    <a:pt x="9" y="35"/>
                  </a:lnTo>
                  <a:cubicBezTo>
                    <a:pt x="0" y="52"/>
                    <a:pt x="4" y="63"/>
                    <a:pt x="12" y="63"/>
                  </a:cubicBezTo>
                  <a:cubicBezTo>
                    <a:pt x="14" y="63"/>
                    <a:pt x="18" y="62"/>
                    <a:pt x="21" y="59"/>
                  </a:cubicBezTo>
                  <a:lnTo>
                    <a:pt x="57" y="23"/>
                  </a:lnTo>
                  <a:cubicBezTo>
                    <a:pt x="65" y="1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1655;p44">
              <a:extLst>
                <a:ext uri="{FF2B5EF4-FFF2-40B4-BE49-F238E27FC236}">
                  <a16:creationId xmlns:a16="http://schemas.microsoft.com/office/drawing/2014/main" id="{4CC67E51-AF20-494A-2F12-AAA4F9389BDF}"/>
                </a:ext>
              </a:extLst>
            </p:cNvPr>
            <p:cNvSpPr/>
            <p:nvPr/>
          </p:nvSpPr>
          <p:spPr>
            <a:xfrm>
              <a:off x="4731500" y="3196900"/>
              <a:ext cx="25850" cy="16675"/>
            </a:xfrm>
            <a:custGeom>
              <a:avLst/>
              <a:gdLst/>
              <a:ahLst/>
              <a:cxnLst/>
              <a:rect l="l" t="t" r="r" b="b"/>
              <a:pathLst>
                <a:path w="1034" h="667" extrusionOk="0">
                  <a:moveTo>
                    <a:pt x="998" y="1"/>
                  </a:moveTo>
                  <a:cubicBezTo>
                    <a:pt x="995" y="1"/>
                    <a:pt x="993" y="1"/>
                    <a:pt x="990" y="3"/>
                  </a:cubicBezTo>
                  <a:cubicBezTo>
                    <a:pt x="835" y="50"/>
                    <a:pt x="704" y="122"/>
                    <a:pt x="573" y="217"/>
                  </a:cubicBezTo>
                  <a:cubicBezTo>
                    <a:pt x="407" y="336"/>
                    <a:pt x="240" y="526"/>
                    <a:pt x="49" y="598"/>
                  </a:cubicBezTo>
                  <a:cubicBezTo>
                    <a:pt x="0" y="608"/>
                    <a:pt x="16" y="666"/>
                    <a:pt x="57" y="666"/>
                  </a:cubicBezTo>
                  <a:cubicBezTo>
                    <a:pt x="65" y="666"/>
                    <a:pt x="75" y="664"/>
                    <a:pt x="85" y="657"/>
                  </a:cubicBezTo>
                  <a:cubicBezTo>
                    <a:pt x="240" y="586"/>
                    <a:pt x="395" y="515"/>
                    <a:pt x="526" y="407"/>
                  </a:cubicBezTo>
                  <a:cubicBezTo>
                    <a:pt x="680" y="288"/>
                    <a:pt x="823" y="145"/>
                    <a:pt x="1002" y="50"/>
                  </a:cubicBezTo>
                  <a:cubicBezTo>
                    <a:pt x="1034" y="40"/>
                    <a:pt x="1018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1656;p44">
              <a:extLst>
                <a:ext uri="{FF2B5EF4-FFF2-40B4-BE49-F238E27FC236}">
                  <a16:creationId xmlns:a16="http://schemas.microsoft.com/office/drawing/2014/main" id="{A397E0A1-274C-A6F6-45B3-1099ED6C41CF}"/>
                </a:ext>
              </a:extLst>
            </p:cNvPr>
            <p:cNvSpPr/>
            <p:nvPr/>
          </p:nvSpPr>
          <p:spPr>
            <a:xfrm>
              <a:off x="4806900" y="3054900"/>
              <a:ext cx="5025" cy="6050"/>
            </a:xfrm>
            <a:custGeom>
              <a:avLst/>
              <a:gdLst/>
              <a:ahLst/>
              <a:cxnLst/>
              <a:rect l="l" t="t" r="r" b="b"/>
              <a:pathLst>
                <a:path w="201" h="242" extrusionOk="0">
                  <a:moveTo>
                    <a:pt x="15" y="0"/>
                  </a:moveTo>
                  <a:cubicBezTo>
                    <a:pt x="6" y="0"/>
                    <a:pt x="0" y="17"/>
                    <a:pt x="10" y="27"/>
                  </a:cubicBezTo>
                  <a:cubicBezTo>
                    <a:pt x="81" y="75"/>
                    <a:pt x="141" y="170"/>
                    <a:pt x="189" y="241"/>
                  </a:cubicBezTo>
                  <a:cubicBezTo>
                    <a:pt x="189" y="241"/>
                    <a:pt x="200" y="241"/>
                    <a:pt x="200" y="230"/>
                  </a:cubicBezTo>
                  <a:cubicBezTo>
                    <a:pt x="165" y="134"/>
                    <a:pt x="93" y="39"/>
                    <a:pt x="22" y="3"/>
                  </a:cubicBezTo>
                  <a:cubicBezTo>
                    <a:pt x="20" y="1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11657;p44">
              <a:extLst>
                <a:ext uri="{FF2B5EF4-FFF2-40B4-BE49-F238E27FC236}">
                  <a16:creationId xmlns:a16="http://schemas.microsoft.com/office/drawing/2014/main" id="{0DE91F92-54B3-E412-3CAB-6CB42A2557F6}"/>
                </a:ext>
              </a:extLst>
            </p:cNvPr>
            <p:cNvSpPr/>
            <p:nvPr/>
          </p:nvSpPr>
          <p:spPr>
            <a:xfrm>
              <a:off x="4781825" y="3014600"/>
              <a:ext cx="9850" cy="15950"/>
            </a:xfrm>
            <a:custGeom>
              <a:avLst/>
              <a:gdLst/>
              <a:ahLst/>
              <a:cxnLst/>
              <a:rect l="l" t="t" r="r" b="b"/>
              <a:pathLst>
                <a:path w="394" h="638" extrusionOk="0">
                  <a:moveTo>
                    <a:pt x="54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25" y="163"/>
                    <a:pt x="132" y="270"/>
                    <a:pt x="180" y="365"/>
                  </a:cubicBezTo>
                  <a:cubicBezTo>
                    <a:pt x="239" y="448"/>
                    <a:pt x="263" y="556"/>
                    <a:pt x="346" y="627"/>
                  </a:cubicBezTo>
                  <a:cubicBezTo>
                    <a:pt x="354" y="634"/>
                    <a:pt x="361" y="637"/>
                    <a:pt x="368" y="637"/>
                  </a:cubicBezTo>
                  <a:cubicBezTo>
                    <a:pt x="382" y="637"/>
                    <a:pt x="394" y="623"/>
                    <a:pt x="394" y="615"/>
                  </a:cubicBezTo>
                  <a:cubicBezTo>
                    <a:pt x="394" y="496"/>
                    <a:pt x="346" y="413"/>
                    <a:pt x="287" y="306"/>
                  </a:cubicBezTo>
                  <a:cubicBezTo>
                    <a:pt x="227" y="198"/>
                    <a:pt x="168" y="67"/>
                    <a:pt x="72" y="8"/>
                  </a:cubicBezTo>
                  <a:cubicBezTo>
                    <a:pt x="67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1658;p44">
              <a:extLst>
                <a:ext uri="{FF2B5EF4-FFF2-40B4-BE49-F238E27FC236}">
                  <a16:creationId xmlns:a16="http://schemas.microsoft.com/office/drawing/2014/main" id="{65E40767-85CD-71B6-BDDB-B39D58ECA8B7}"/>
                </a:ext>
              </a:extLst>
            </p:cNvPr>
            <p:cNvSpPr/>
            <p:nvPr/>
          </p:nvSpPr>
          <p:spPr>
            <a:xfrm>
              <a:off x="4773800" y="2927275"/>
              <a:ext cx="24425" cy="89725"/>
            </a:xfrm>
            <a:custGeom>
              <a:avLst/>
              <a:gdLst/>
              <a:ahLst/>
              <a:cxnLst/>
              <a:rect l="l" t="t" r="r" b="b"/>
              <a:pathLst>
                <a:path w="977" h="3589" extrusionOk="0">
                  <a:moveTo>
                    <a:pt x="37" y="1"/>
                  </a:moveTo>
                  <a:cubicBezTo>
                    <a:pt x="16" y="1"/>
                    <a:pt x="0" y="16"/>
                    <a:pt x="0" y="48"/>
                  </a:cubicBezTo>
                  <a:cubicBezTo>
                    <a:pt x="143" y="632"/>
                    <a:pt x="96" y="1227"/>
                    <a:pt x="215" y="1822"/>
                  </a:cubicBezTo>
                  <a:cubicBezTo>
                    <a:pt x="334" y="2358"/>
                    <a:pt x="727" y="2977"/>
                    <a:pt x="596" y="3525"/>
                  </a:cubicBezTo>
                  <a:cubicBezTo>
                    <a:pt x="596" y="3557"/>
                    <a:pt x="628" y="3588"/>
                    <a:pt x="656" y="3588"/>
                  </a:cubicBezTo>
                  <a:cubicBezTo>
                    <a:pt x="670" y="3588"/>
                    <a:pt x="683" y="3580"/>
                    <a:pt x="691" y="3560"/>
                  </a:cubicBezTo>
                  <a:cubicBezTo>
                    <a:pt x="977" y="3084"/>
                    <a:pt x="715" y="2513"/>
                    <a:pt x="560" y="2060"/>
                  </a:cubicBezTo>
                  <a:cubicBezTo>
                    <a:pt x="346" y="1405"/>
                    <a:pt x="477" y="596"/>
                    <a:pt x="72" y="12"/>
                  </a:cubicBezTo>
                  <a:cubicBezTo>
                    <a:pt x="60" y="4"/>
                    <a:pt x="48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1659;p44">
              <a:extLst>
                <a:ext uri="{FF2B5EF4-FFF2-40B4-BE49-F238E27FC236}">
                  <a16:creationId xmlns:a16="http://schemas.microsoft.com/office/drawing/2014/main" id="{A04BEFA2-F17C-42DA-32C1-617DD6AAA633}"/>
                </a:ext>
              </a:extLst>
            </p:cNvPr>
            <p:cNvSpPr/>
            <p:nvPr/>
          </p:nvSpPr>
          <p:spPr>
            <a:xfrm>
              <a:off x="4758125" y="2901850"/>
              <a:ext cx="16600" cy="35750"/>
            </a:xfrm>
            <a:custGeom>
              <a:avLst/>
              <a:gdLst/>
              <a:ahLst/>
              <a:cxnLst/>
              <a:rect l="l" t="t" r="r" b="b"/>
              <a:pathLst>
                <a:path w="664" h="1430" extrusionOk="0">
                  <a:moveTo>
                    <a:pt x="60" y="0"/>
                  </a:moveTo>
                  <a:cubicBezTo>
                    <a:pt x="29" y="0"/>
                    <a:pt x="0" y="21"/>
                    <a:pt x="8" y="53"/>
                  </a:cubicBezTo>
                  <a:cubicBezTo>
                    <a:pt x="127" y="517"/>
                    <a:pt x="354" y="910"/>
                    <a:pt x="461" y="1375"/>
                  </a:cubicBezTo>
                  <a:cubicBezTo>
                    <a:pt x="467" y="1412"/>
                    <a:pt x="499" y="1430"/>
                    <a:pt x="530" y="1430"/>
                  </a:cubicBezTo>
                  <a:cubicBezTo>
                    <a:pt x="559" y="1430"/>
                    <a:pt x="586" y="1415"/>
                    <a:pt x="592" y="1387"/>
                  </a:cubicBezTo>
                  <a:cubicBezTo>
                    <a:pt x="663" y="898"/>
                    <a:pt x="366" y="410"/>
                    <a:pt x="104" y="17"/>
                  </a:cubicBezTo>
                  <a:cubicBezTo>
                    <a:pt x="92" y="5"/>
                    <a:pt x="76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1660;p44">
              <a:extLst>
                <a:ext uri="{FF2B5EF4-FFF2-40B4-BE49-F238E27FC236}">
                  <a16:creationId xmlns:a16="http://schemas.microsoft.com/office/drawing/2014/main" id="{441B32A9-529E-E2D6-2269-9BD235AA0B5D}"/>
                </a:ext>
              </a:extLst>
            </p:cNvPr>
            <p:cNvSpPr/>
            <p:nvPr/>
          </p:nvSpPr>
          <p:spPr>
            <a:xfrm>
              <a:off x="4713375" y="2838875"/>
              <a:ext cx="38600" cy="37150"/>
            </a:xfrm>
            <a:custGeom>
              <a:avLst/>
              <a:gdLst/>
              <a:ahLst/>
              <a:cxnLst/>
              <a:rect l="l" t="t" r="r" b="b"/>
              <a:pathLst>
                <a:path w="1544" h="1486" extrusionOk="0">
                  <a:moveTo>
                    <a:pt x="72" y="0"/>
                  </a:moveTo>
                  <a:cubicBezTo>
                    <a:pt x="24" y="0"/>
                    <a:pt x="0" y="36"/>
                    <a:pt x="24" y="84"/>
                  </a:cubicBezTo>
                  <a:cubicBezTo>
                    <a:pt x="191" y="322"/>
                    <a:pt x="536" y="441"/>
                    <a:pt x="774" y="608"/>
                  </a:cubicBezTo>
                  <a:cubicBezTo>
                    <a:pt x="1096" y="834"/>
                    <a:pt x="1322" y="1108"/>
                    <a:pt x="1489" y="1465"/>
                  </a:cubicBezTo>
                  <a:cubicBezTo>
                    <a:pt x="1489" y="1479"/>
                    <a:pt x="1498" y="1486"/>
                    <a:pt x="1509" y="1486"/>
                  </a:cubicBezTo>
                  <a:cubicBezTo>
                    <a:pt x="1525" y="1486"/>
                    <a:pt x="1544" y="1470"/>
                    <a:pt x="1536" y="1441"/>
                  </a:cubicBezTo>
                  <a:cubicBezTo>
                    <a:pt x="1394" y="1096"/>
                    <a:pt x="1203" y="798"/>
                    <a:pt x="953" y="536"/>
                  </a:cubicBezTo>
                  <a:cubicBezTo>
                    <a:pt x="739" y="310"/>
                    <a:pt x="381" y="12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1661;p44">
              <a:extLst>
                <a:ext uri="{FF2B5EF4-FFF2-40B4-BE49-F238E27FC236}">
                  <a16:creationId xmlns:a16="http://schemas.microsoft.com/office/drawing/2014/main" id="{EBC6A178-9AAA-BCFB-59FE-9F1A36A49E8D}"/>
                </a:ext>
              </a:extLst>
            </p:cNvPr>
            <p:cNvSpPr/>
            <p:nvPr/>
          </p:nvSpPr>
          <p:spPr>
            <a:xfrm>
              <a:off x="4629725" y="2792375"/>
              <a:ext cx="73400" cy="42975"/>
            </a:xfrm>
            <a:custGeom>
              <a:avLst/>
              <a:gdLst/>
              <a:ahLst/>
              <a:cxnLst/>
              <a:rect l="l" t="t" r="r" b="b"/>
              <a:pathLst>
                <a:path w="2936" h="1719" extrusionOk="0">
                  <a:moveTo>
                    <a:pt x="77" y="1"/>
                  </a:moveTo>
                  <a:cubicBezTo>
                    <a:pt x="38" y="1"/>
                    <a:pt x="1" y="31"/>
                    <a:pt x="1" y="74"/>
                  </a:cubicBezTo>
                  <a:cubicBezTo>
                    <a:pt x="48" y="527"/>
                    <a:pt x="727" y="860"/>
                    <a:pt x="1084" y="1051"/>
                  </a:cubicBezTo>
                  <a:cubicBezTo>
                    <a:pt x="1668" y="1360"/>
                    <a:pt x="2263" y="1563"/>
                    <a:pt x="2906" y="1706"/>
                  </a:cubicBezTo>
                  <a:cubicBezTo>
                    <a:pt x="2912" y="1715"/>
                    <a:pt x="2918" y="1719"/>
                    <a:pt x="2922" y="1719"/>
                  </a:cubicBezTo>
                  <a:cubicBezTo>
                    <a:pt x="2934" y="1719"/>
                    <a:pt x="2935" y="1691"/>
                    <a:pt x="2918" y="1682"/>
                  </a:cubicBezTo>
                  <a:cubicBezTo>
                    <a:pt x="2442" y="1396"/>
                    <a:pt x="1918" y="1182"/>
                    <a:pt x="1430" y="932"/>
                  </a:cubicBezTo>
                  <a:cubicBezTo>
                    <a:pt x="1156" y="801"/>
                    <a:pt x="894" y="670"/>
                    <a:pt x="656" y="491"/>
                  </a:cubicBezTo>
                  <a:cubicBezTo>
                    <a:pt x="465" y="348"/>
                    <a:pt x="310" y="134"/>
                    <a:pt x="120" y="15"/>
                  </a:cubicBezTo>
                  <a:cubicBezTo>
                    <a:pt x="107" y="5"/>
                    <a:pt x="92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11662;p44">
              <a:extLst>
                <a:ext uri="{FF2B5EF4-FFF2-40B4-BE49-F238E27FC236}">
                  <a16:creationId xmlns:a16="http://schemas.microsoft.com/office/drawing/2014/main" id="{00CBDD6E-B195-E288-27C1-A1D9E5102036}"/>
                </a:ext>
              </a:extLst>
            </p:cNvPr>
            <p:cNvSpPr/>
            <p:nvPr/>
          </p:nvSpPr>
          <p:spPr>
            <a:xfrm>
              <a:off x="4634800" y="2762800"/>
              <a:ext cx="2875" cy="8150"/>
            </a:xfrm>
            <a:custGeom>
              <a:avLst/>
              <a:gdLst/>
              <a:ahLst/>
              <a:cxnLst/>
              <a:rect l="l" t="t" r="r" b="b"/>
              <a:pathLst>
                <a:path w="115" h="326" extrusionOk="0">
                  <a:moveTo>
                    <a:pt x="94" y="1"/>
                  </a:moveTo>
                  <a:cubicBezTo>
                    <a:pt x="88" y="1"/>
                    <a:pt x="84" y="6"/>
                    <a:pt x="84" y="19"/>
                  </a:cubicBezTo>
                  <a:cubicBezTo>
                    <a:pt x="36" y="103"/>
                    <a:pt x="36" y="210"/>
                    <a:pt x="0" y="317"/>
                  </a:cubicBezTo>
                  <a:cubicBezTo>
                    <a:pt x="0" y="323"/>
                    <a:pt x="9" y="326"/>
                    <a:pt x="18" y="326"/>
                  </a:cubicBezTo>
                  <a:cubicBezTo>
                    <a:pt x="27" y="326"/>
                    <a:pt x="36" y="323"/>
                    <a:pt x="36" y="317"/>
                  </a:cubicBezTo>
                  <a:cubicBezTo>
                    <a:pt x="60" y="222"/>
                    <a:pt x="60" y="126"/>
                    <a:pt x="107" y="31"/>
                  </a:cubicBezTo>
                  <a:cubicBezTo>
                    <a:pt x="115" y="16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1663;p44">
              <a:extLst>
                <a:ext uri="{FF2B5EF4-FFF2-40B4-BE49-F238E27FC236}">
                  <a16:creationId xmlns:a16="http://schemas.microsoft.com/office/drawing/2014/main" id="{8976301E-1F29-2718-6421-BA3968486B75}"/>
                </a:ext>
              </a:extLst>
            </p:cNvPr>
            <p:cNvSpPr/>
            <p:nvPr/>
          </p:nvSpPr>
          <p:spPr>
            <a:xfrm>
              <a:off x="4640750" y="2704025"/>
              <a:ext cx="20850" cy="30475"/>
            </a:xfrm>
            <a:custGeom>
              <a:avLst/>
              <a:gdLst/>
              <a:ahLst/>
              <a:cxnLst/>
              <a:rect l="l" t="t" r="r" b="b"/>
              <a:pathLst>
                <a:path w="834" h="1219" extrusionOk="0">
                  <a:moveTo>
                    <a:pt x="822" y="1"/>
                  </a:moveTo>
                  <a:cubicBezTo>
                    <a:pt x="560" y="13"/>
                    <a:pt x="381" y="108"/>
                    <a:pt x="262" y="346"/>
                  </a:cubicBezTo>
                  <a:cubicBezTo>
                    <a:pt x="143" y="596"/>
                    <a:pt x="108" y="882"/>
                    <a:pt x="24" y="1144"/>
                  </a:cubicBezTo>
                  <a:cubicBezTo>
                    <a:pt x="0" y="1184"/>
                    <a:pt x="41" y="1219"/>
                    <a:pt x="78" y="1219"/>
                  </a:cubicBezTo>
                  <a:cubicBezTo>
                    <a:pt x="95" y="1219"/>
                    <a:pt x="112" y="1211"/>
                    <a:pt x="119" y="1191"/>
                  </a:cubicBezTo>
                  <a:cubicBezTo>
                    <a:pt x="298" y="834"/>
                    <a:pt x="393" y="168"/>
                    <a:pt x="822" y="37"/>
                  </a:cubicBezTo>
                  <a:cubicBezTo>
                    <a:pt x="834" y="37"/>
                    <a:pt x="834" y="1"/>
                    <a:pt x="8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1664;p44">
              <a:extLst>
                <a:ext uri="{FF2B5EF4-FFF2-40B4-BE49-F238E27FC236}">
                  <a16:creationId xmlns:a16="http://schemas.microsoft.com/office/drawing/2014/main" id="{7A0B9153-12C9-382E-61A4-3A261DA9C205}"/>
                </a:ext>
              </a:extLst>
            </p:cNvPr>
            <p:cNvSpPr/>
            <p:nvPr/>
          </p:nvSpPr>
          <p:spPr>
            <a:xfrm>
              <a:off x="4675575" y="2678875"/>
              <a:ext cx="41100" cy="18075"/>
            </a:xfrm>
            <a:custGeom>
              <a:avLst/>
              <a:gdLst/>
              <a:ahLst/>
              <a:cxnLst/>
              <a:rect l="l" t="t" r="r" b="b"/>
              <a:pathLst>
                <a:path w="1644" h="723" extrusionOk="0">
                  <a:moveTo>
                    <a:pt x="1326" y="0"/>
                  </a:moveTo>
                  <a:cubicBezTo>
                    <a:pt x="852" y="0"/>
                    <a:pt x="374" y="415"/>
                    <a:pt x="36" y="673"/>
                  </a:cubicBezTo>
                  <a:cubicBezTo>
                    <a:pt x="1" y="691"/>
                    <a:pt x="11" y="722"/>
                    <a:pt x="34" y="722"/>
                  </a:cubicBezTo>
                  <a:cubicBezTo>
                    <a:pt x="42" y="722"/>
                    <a:pt x="51" y="718"/>
                    <a:pt x="60" y="709"/>
                  </a:cubicBezTo>
                  <a:cubicBezTo>
                    <a:pt x="310" y="531"/>
                    <a:pt x="536" y="388"/>
                    <a:pt x="834" y="292"/>
                  </a:cubicBezTo>
                  <a:cubicBezTo>
                    <a:pt x="1084" y="197"/>
                    <a:pt x="1334" y="185"/>
                    <a:pt x="1608" y="126"/>
                  </a:cubicBezTo>
                  <a:cubicBezTo>
                    <a:pt x="1643" y="114"/>
                    <a:pt x="1632" y="54"/>
                    <a:pt x="1608" y="54"/>
                  </a:cubicBezTo>
                  <a:cubicBezTo>
                    <a:pt x="1515" y="17"/>
                    <a:pt x="1420" y="0"/>
                    <a:pt x="13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1665;p44">
              <a:extLst>
                <a:ext uri="{FF2B5EF4-FFF2-40B4-BE49-F238E27FC236}">
                  <a16:creationId xmlns:a16="http://schemas.microsoft.com/office/drawing/2014/main" id="{E66A0EDA-DE3F-467F-4670-4E172C52AD9F}"/>
                </a:ext>
              </a:extLst>
            </p:cNvPr>
            <p:cNvSpPr/>
            <p:nvPr/>
          </p:nvSpPr>
          <p:spPr>
            <a:xfrm>
              <a:off x="4692000" y="2682900"/>
              <a:ext cx="25275" cy="10525"/>
            </a:xfrm>
            <a:custGeom>
              <a:avLst/>
              <a:gdLst/>
              <a:ahLst/>
              <a:cxnLst/>
              <a:rect l="l" t="t" r="r" b="b"/>
              <a:pathLst>
                <a:path w="1011" h="421" extrusionOk="0">
                  <a:moveTo>
                    <a:pt x="951" y="1"/>
                  </a:moveTo>
                  <a:cubicBezTo>
                    <a:pt x="629" y="60"/>
                    <a:pt x="236" y="108"/>
                    <a:pt x="10" y="370"/>
                  </a:cubicBezTo>
                  <a:cubicBezTo>
                    <a:pt x="0" y="399"/>
                    <a:pt x="7" y="420"/>
                    <a:pt x="22" y="420"/>
                  </a:cubicBezTo>
                  <a:cubicBezTo>
                    <a:pt x="26" y="420"/>
                    <a:pt x="30" y="419"/>
                    <a:pt x="34" y="417"/>
                  </a:cubicBezTo>
                  <a:cubicBezTo>
                    <a:pt x="332" y="251"/>
                    <a:pt x="629" y="143"/>
                    <a:pt x="963" y="60"/>
                  </a:cubicBezTo>
                  <a:cubicBezTo>
                    <a:pt x="1010" y="60"/>
                    <a:pt x="986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1666;p44">
              <a:extLst>
                <a:ext uri="{FF2B5EF4-FFF2-40B4-BE49-F238E27FC236}">
                  <a16:creationId xmlns:a16="http://schemas.microsoft.com/office/drawing/2014/main" id="{379386D9-C2F6-51E4-A992-E32D59BE7444}"/>
                </a:ext>
              </a:extLst>
            </p:cNvPr>
            <p:cNvSpPr/>
            <p:nvPr/>
          </p:nvSpPr>
          <p:spPr>
            <a:xfrm>
              <a:off x="4655925" y="2702850"/>
              <a:ext cx="20275" cy="33225"/>
            </a:xfrm>
            <a:custGeom>
              <a:avLst/>
              <a:gdLst/>
              <a:ahLst/>
              <a:cxnLst/>
              <a:rect l="l" t="t" r="r" b="b"/>
              <a:pathLst>
                <a:path w="811" h="1329" extrusionOk="0">
                  <a:moveTo>
                    <a:pt x="774" y="0"/>
                  </a:moveTo>
                  <a:cubicBezTo>
                    <a:pt x="346" y="298"/>
                    <a:pt x="96" y="798"/>
                    <a:pt x="1" y="1298"/>
                  </a:cubicBezTo>
                  <a:cubicBezTo>
                    <a:pt x="1" y="1313"/>
                    <a:pt x="20" y="1328"/>
                    <a:pt x="34" y="1328"/>
                  </a:cubicBezTo>
                  <a:cubicBezTo>
                    <a:pt x="42" y="1328"/>
                    <a:pt x="48" y="1323"/>
                    <a:pt x="48" y="1310"/>
                  </a:cubicBezTo>
                  <a:cubicBezTo>
                    <a:pt x="179" y="810"/>
                    <a:pt x="346" y="346"/>
                    <a:pt x="774" y="36"/>
                  </a:cubicBezTo>
                  <a:cubicBezTo>
                    <a:pt x="810" y="24"/>
                    <a:pt x="79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1667;p44">
              <a:extLst>
                <a:ext uri="{FF2B5EF4-FFF2-40B4-BE49-F238E27FC236}">
                  <a16:creationId xmlns:a16="http://schemas.microsoft.com/office/drawing/2014/main" id="{4A62EC40-1B4A-B70C-EC93-C2CFE04A2379}"/>
                </a:ext>
              </a:extLst>
            </p:cNvPr>
            <p:cNvSpPr/>
            <p:nvPr/>
          </p:nvSpPr>
          <p:spPr>
            <a:xfrm>
              <a:off x="4666475" y="2788200"/>
              <a:ext cx="29075" cy="16175"/>
            </a:xfrm>
            <a:custGeom>
              <a:avLst/>
              <a:gdLst/>
              <a:ahLst/>
              <a:cxnLst/>
              <a:rect l="l" t="t" r="r" b="b"/>
              <a:pathLst>
                <a:path w="1163" h="647" extrusionOk="0">
                  <a:moveTo>
                    <a:pt x="111" y="0"/>
                  </a:moveTo>
                  <a:cubicBezTo>
                    <a:pt x="51" y="0"/>
                    <a:pt x="0" y="97"/>
                    <a:pt x="79" y="146"/>
                  </a:cubicBezTo>
                  <a:cubicBezTo>
                    <a:pt x="388" y="349"/>
                    <a:pt x="733" y="634"/>
                    <a:pt x="1114" y="646"/>
                  </a:cubicBezTo>
                  <a:cubicBezTo>
                    <a:pt x="1162" y="646"/>
                    <a:pt x="1162" y="587"/>
                    <a:pt x="1138" y="575"/>
                  </a:cubicBezTo>
                  <a:cubicBezTo>
                    <a:pt x="936" y="503"/>
                    <a:pt x="769" y="444"/>
                    <a:pt x="603" y="325"/>
                  </a:cubicBezTo>
                  <a:lnTo>
                    <a:pt x="150" y="15"/>
                  </a:lnTo>
                  <a:cubicBezTo>
                    <a:pt x="137" y="5"/>
                    <a:pt x="124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1668;p44">
              <a:extLst>
                <a:ext uri="{FF2B5EF4-FFF2-40B4-BE49-F238E27FC236}">
                  <a16:creationId xmlns:a16="http://schemas.microsoft.com/office/drawing/2014/main" id="{E811C08D-B146-177A-C1E6-E2270BF4FBB7}"/>
                </a:ext>
              </a:extLst>
            </p:cNvPr>
            <p:cNvSpPr/>
            <p:nvPr/>
          </p:nvSpPr>
          <p:spPr>
            <a:xfrm>
              <a:off x="4681200" y="2734900"/>
              <a:ext cx="17275" cy="24050"/>
            </a:xfrm>
            <a:custGeom>
              <a:avLst/>
              <a:gdLst/>
              <a:ahLst/>
              <a:cxnLst/>
              <a:rect l="l" t="t" r="r" b="b"/>
              <a:pathLst>
                <a:path w="691" h="962" extrusionOk="0">
                  <a:moveTo>
                    <a:pt x="642" y="1"/>
                  </a:moveTo>
                  <a:cubicBezTo>
                    <a:pt x="638" y="1"/>
                    <a:pt x="635" y="2"/>
                    <a:pt x="633" y="4"/>
                  </a:cubicBezTo>
                  <a:cubicBezTo>
                    <a:pt x="323" y="76"/>
                    <a:pt x="180" y="564"/>
                    <a:pt x="49" y="826"/>
                  </a:cubicBezTo>
                  <a:cubicBezTo>
                    <a:pt x="0" y="891"/>
                    <a:pt x="74" y="962"/>
                    <a:pt x="141" y="962"/>
                  </a:cubicBezTo>
                  <a:cubicBezTo>
                    <a:pt x="172" y="962"/>
                    <a:pt x="201" y="947"/>
                    <a:pt x="216" y="909"/>
                  </a:cubicBezTo>
                  <a:cubicBezTo>
                    <a:pt x="287" y="766"/>
                    <a:pt x="347" y="599"/>
                    <a:pt x="442" y="445"/>
                  </a:cubicBezTo>
                  <a:cubicBezTo>
                    <a:pt x="514" y="314"/>
                    <a:pt x="621" y="195"/>
                    <a:pt x="680" y="52"/>
                  </a:cubicBezTo>
                  <a:cubicBezTo>
                    <a:pt x="690" y="22"/>
                    <a:pt x="660" y="1"/>
                    <a:pt x="6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1669;p44">
              <a:extLst>
                <a:ext uri="{FF2B5EF4-FFF2-40B4-BE49-F238E27FC236}">
                  <a16:creationId xmlns:a16="http://schemas.microsoft.com/office/drawing/2014/main" id="{FCD8EA2A-E79D-A0B4-448C-65AB7946458D}"/>
                </a:ext>
              </a:extLst>
            </p:cNvPr>
            <p:cNvSpPr/>
            <p:nvPr/>
          </p:nvSpPr>
          <p:spPr>
            <a:xfrm>
              <a:off x="4734800" y="2693200"/>
              <a:ext cx="5900" cy="1625"/>
            </a:xfrm>
            <a:custGeom>
              <a:avLst/>
              <a:gdLst/>
              <a:ahLst/>
              <a:cxnLst/>
              <a:rect l="l" t="t" r="r" b="b"/>
              <a:pathLst>
                <a:path w="236" h="65" extrusionOk="0">
                  <a:moveTo>
                    <a:pt x="225" y="0"/>
                  </a:moveTo>
                  <a:cubicBezTo>
                    <a:pt x="222" y="0"/>
                    <a:pt x="219" y="2"/>
                    <a:pt x="215" y="5"/>
                  </a:cubicBezTo>
                  <a:cubicBezTo>
                    <a:pt x="167" y="29"/>
                    <a:pt x="96" y="29"/>
                    <a:pt x="48" y="29"/>
                  </a:cubicBezTo>
                  <a:cubicBezTo>
                    <a:pt x="1" y="29"/>
                    <a:pt x="1" y="65"/>
                    <a:pt x="36" y="65"/>
                  </a:cubicBezTo>
                  <a:cubicBezTo>
                    <a:pt x="96" y="65"/>
                    <a:pt x="167" y="65"/>
                    <a:pt x="227" y="17"/>
                  </a:cubicBezTo>
                  <a:cubicBezTo>
                    <a:pt x="235" y="9"/>
                    <a:pt x="232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1670;p44">
              <a:extLst>
                <a:ext uri="{FF2B5EF4-FFF2-40B4-BE49-F238E27FC236}">
                  <a16:creationId xmlns:a16="http://schemas.microsoft.com/office/drawing/2014/main" id="{65A48E50-C5B1-652D-E3F1-6B062218F466}"/>
                </a:ext>
              </a:extLst>
            </p:cNvPr>
            <p:cNvSpPr/>
            <p:nvPr/>
          </p:nvSpPr>
          <p:spPr>
            <a:xfrm>
              <a:off x="4729525" y="2678275"/>
              <a:ext cx="22175" cy="10075"/>
            </a:xfrm>
            <a:custGeom>
              <a:avLst/>
              <a:gdLst/>
              <a:ahLst/>
              <a:cxnLst/>
              <a:rect l="l" t="t" r="r" b="b"/>
              <a:pathLst>
                <a:path w="887" h="403" extrusionOk="0">
                  <a:moveTo>
                    <a:pt x="332" y="1"/>
                  </a:moveTo>
                  <a:cubicBezTo>
                    <a:pt x="228" y="1"/>
                    <a:pt x="122" y="26"/>
                    <a:pt x="21" y="78"/>
                  </a:cubicBezTo>
                  <a:cubicBezTo>
                    <a:pt x="0" y="89"/>
                    <a:pt x="16" y="154"/>
                    <a:pt x="52" y="154"/>
                  </a:cubicBezTo>
                  <a:cubicBezTo>
                    <a:pt x="57" y="154"/>
                    <a:pt x="63" y="153"/>
                    <a:pt x="69" y="150"/>
                  </a:cubicBezTo>
                  <a:cubicBezTo>
                    <a:pt x="112" y="137"/>
                    <a:pt x="157" y="132"/>
                    <a:pt x="202" y="132"/>
                  </a:cubicBezTo>
                  <a:cubicBezTo>
                    <a:pt x="419" y="132"/>
                    <a:pt x="649" y="260"/>
                    <a:pt x="807" y="388"/>
                  </a:cubicBezTo>
                  <a:cubicBezTo>
                    <a:pt x="818" y="398"/>
                    <a:pt x="829" y="403"/>
                    <a:pt x="840" y="403"/>
                  </a:cubicBezTo>
                  <a:cubicBezTo>
                    <a:pt x="866" y="403"/>
                    <a:pt x="887" y="377"/>
                    <a:pt x="878" y="352"/>
                  </a:cubicBezTo>
                  <a:cubicBezTo>
                    <a:pt x="772" y="123"/>
                    <a:pt x="559" y="1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1671;p44">
              <a:extLst>
                <a:ext uri="{FF2B5EF4-FFF2-40B4-BE49-F238E27FC236}">
                  <a16:creationId xmlns:a16="http://schemas.microsoft.com/office/drawing/2014/main" id="{1DB8A631-92A6-B1E8-E746-DFA2EAE1739C}"/>
                </a:ext>
              </a:extLst>
            </p:cNvPr>
            <p:cNvSpPr/>
            <p:nvPr/>
          </p:nvSpPr>
          <p:spPr>
            <a:xfrm>
              <a:off x="4759075" y="2690875"/>
              <a:ext cx="43925" cy="14525"/>
            </a:xfrm>
            <a:custGeom>
              <a:avLst/>
              <a:gdLst/>
              <a:ahLst/>
              <a:cxnLst/>
              <a:rect l="l" t="t" r="r" b="b"/>
              <a:pathLst>
                <a:path w="1757" h="581" extrusionOk="0">
                  <a:moveTo>
                    <a:pt x="104" y="0"/>
                  </a:moveTo>
                  <a:cubicBezTo>
                    <a:pt x="25" y="0"/>
                    <a:pt x="1" y="124"/>
                    <a:pt x="77" y="146"/>
                  </a:cubicBezTo>
                  <a:cubicBezTo>
                    <a:pt x="577" y="224"/>
                    <a:pt x="1086" y="580"/>
                    <a:pt x="1597" y="580"/>
                  </a:cubicBezTo>
                  <a:cubicBezTo>
                    <a:pt x="1634" y="580"/>
                    <a:pt x="1671" y="579"/>
                    <a:pt x="1709" y="574"/>
                  </a:cubicBezTo>
                  <a:cubicBezTo>
                    <a:pt x="1744" y="574"/>
                    <a:pt x="1756" y="515"/>
                    <a:pt x="1732" y="515"/>
                  </a:cubicBezTo>
                  <a:cubicBezTo>
                    <a:pt x="1411" y="455"/>
                    <a:pt x="1137" y="396"/>
                    <a:pt x="816" y="277"/>
                  </a:cubicBezTo>
                  <a:cubicBezTo>
                    <a:pt x="601" y="182"/>
                    <a:pt x="363" y="86"/>
                    <a:pt x="125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1672;p44">
              <a:extLst>
                <a:ext uri="{FF2B5EF4-FFF2-40B4-BE49-F238E27FC236}">
                  <a16:creationId xmlns:a16="http://schemas.microsoft.com/office/drawing/2014/main" id="{C433CA65-01F9-33DC-1BC7-8BA93EF08AB6}"/>
                </a:ext>
              </a:extLst>
            </p:cNvPr>
            <p:cNvSpPr/>
            <p:nvPr/>
          </p:nvSpPr>
          <p:spPr>
            <a:xfrm>
              <a:off x="4816975" y="2698025"/>
              <a:ext cx="26800" cy="10300"/>
            </a:xfrm>
            <a:custGeom>
              <a:avLst/>
              <a:gdLst/>
              <a:ahLst/>
              <a:cxnLst/>
              <a:rect l="l" t="t" r="r" b="b"/>
              <a:pathLst>
                <a:path w="1072" h="412" extrusionOk="0">
                  <a:moveTo>
                    <a:pt x="964" y="1"/>
                  </a:moveTo>
                  <a:cubicBezTo>
                    <a:pt x="960" y="1"/>
                    <a:pt x="956" y="1"/>
                    <a:pt x="952" y="3"/>
                  </a:cubicBezTo>
                  <a:cubicBezTo>
                    <a:pt x="809" y="15"/>
                    <a:pt x="714" y="110"/>
                    <a:pt x="583" y="158"/>
                  </a:cubicBezTo>
                  <a:cubicBezTo>
                    <a:pt x="511" y="185"/>
                    <a:pt x="439" y="195"/>
                    <a:pt x="366" y="195"/>
                  </a:cubicBezTo>
                  <a:cubicBezTo>
                    <a:pt x="282" y="195"/>
                    <a:pt x="196" y="182"/>
                    <a:pt x="107" y="169"/>
                  </a:cubicBezTo>
                  <a:cubicBezTo>
                    <a:pt x="98" y="165"/>
                    <a:pt x="89" y="163"/>
                    <a:pt x="81" y="163"/>
                  </a:cubicBezTo>
                  <a:cubicBezTo>
                    <a:pt x="26" y="163"/>
                    <a:pt x="0" y="257"/>
                    <a:pt x="83" y="288"/>
                  </a:cubicBezTo>
                  <a:cubicBezTo>
                    <a:pt x="240" y="341"/>
                    <a:pt x="444" y="412"/>
                    <a:pt x="620" y="412"/>
                  </a:cubicBezTo>
                  <a:cubicBezTo>
                    <a:pt x="644" y="412"/>
                    <a:pt x="668" y="410"/>
                    <a:pt x="690" y="408"/>
                  </a:cubicBezTo>
                  <a:cubicBezTo>
                    <a:pt x="869" y="396"/>
                    <a:pt x="1071" y="253"/>
                    <a:pt x="1036" y="62"/>
                  </a:cubicBezTo>
                  <a:cubicBezTo>
                    <a:pt x="1036" y="41"/>
                    <a:pt x="998" y="1"/>
                    <a:pt x="9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1673;p44">
              <a:extLst>
                <a:ext uri="{FF2B5EF4-FFF2-40B4-BE49-F238E27FC236}">
                  <a16:creationId xmlns:a16="http://schemas.microsoft.com/office/drawing/2014/main" id="{C3719F73-5A8E-CFCB-22F4-EA5B5E1ADC5E}"/>
                </a:ext>
              </a:extLst>
            </p:cNvPr>
            <p:cNvSpPr/>
            <p:nvPr/>
          </p:nvSpPr>
          <p:spPr>
            <a:xfrm>
              <a:off x="4850125" y="2628725"/>
              <a:ext cx="17750" cy="61175"/>
            </a:xfrm>
            <a:custGeom>
              <a:avLst/>
              <a:gdLst/>
              <a:ahLst/>
              <a:cxnLst/>
              <a:rect l="l" t="t" r="r" b="b"/>
              <a:pathLst>
                <a:path w="710" h="2447" extrusionOk="0">
                  <a:moveTo>
                    <a:pt x="555" y="1"/>
                  </a:moveTo>
                  <a:cubicBezTo>
                    <a:pt x="537" y="1"/>
                    <a:pt x="519" y="12"/>
                    <a:pt x="519" y="36"/>
                  </a:cubicBezTo>
                  <a:cubicBezTo>
                    <a:pt x="496" y="465"/>
                    <a:pt x="496" y="965"/>
                    <a:pt x="412" y="1382"/>
                  </a:cubicBezTo>
                  <a:cubicBezTo>
                    <a:pt x="317" y="1751"/>
                    <a:pt x="103" y="2048"/>
                    <a:pt x="7" y="2418"/>
                  </a:cubicBezTo>
                  <a:cubicBezTo>
                    <a:pt x="1" y="2437"/>
                    <a:pt x="1" y="2446"/>
                    <a:pt x="5" y="2446"/>
                  </a:cubicBezTo>
                  <a:cubicBezTo>
                    <a:pt x="9" y="2446"/>
                    <a:pt x="14" y="2440"/>
                    <a:pt x="19" y="2429"/>
                  </a:cubicBezTo>
                  <a:cubicBezTo>
                    <a:pt x="245" y="2072"/>
                    <a:pt x="496" y="1775"/>
                    <a:pt x="603" y="1358"/>
                  </a:cubicBezTo>
                  <a:cubicBezTo>
                    <a:pt x="710" y="905"/>
                    <a:pt x="615" y="501"/>
                    <a:pt x="591" y="36"/>
                  </a:cubicBezTo>
                  <a:cubicBezTo>
                    <a:pt x="591" y="12"/>
                    <a:pt x="573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1674;p44">
              <a:extLst>
                <a:ext uri="{FF2B5EF4-FFF2-40B4-BE49-F238E27FC236}">
                  <a16:creationId xmlns:a16="http://schemas.microsoft.com/office/drawing/2014/main" id="{D28706B1-728E-8944-E59C-F2308F7ECA57}"/>
                </a:ext>
              </a:extLst>
            </p:cNvPr>
            <p:cNvSpPr/>
            <p:nvPr/>
          </p:nvSpPr>
          <p:spPr>
            <a:xfrm>
              <a:off x="4859525" y="2605875"/>
              <a:ext cx="4050" cy="11050"/>
            </a:xfrm>
            <a:custGeom>
              <a:avLst/>
              <a:gdLst/>
              <a:ahLst/>
              <a:cxnLst/>
              <a:rect l="l" t="t" r="r" b="b"/>
              <a:pathLst>
                <a:path w="162" h="442" extrusionOk="0">
                  <a:moveTo>
                    <a:pt x="18" y="1"/>
                  </a:moveTo>
                  <a:cubicBezTo>
                    <a:pt x="9" y="1"/>
                    <a:pt x="0" y="4"/>
                    <a:pt x="0" y="10"/>
                  </a:cubicBezTo>
                  <a:cubicBezTo>
                    <a:pt x="48" y="153"/>
                    <a:pt x="108" y="272"/>
                    <a:pt x="108" y="415"/>
                  </a:cubicBezTo>
                  <a:cubicBezTo>
                    <a:pt x="114" y="432"/>
                    <a:pt x="128" y="441"/>
                    <a:pt x="140" y="441"/>
                  </a:cubicBezTo>
                  <a:cubicBezTo>
                    <a:pt x="152" y="441"/>
                    <a:pt x="161" y="432"/>
                    <a:pt x="155" y="415"/>
                  </a:cubicBezTo>
                  <a:cubicBezTo>
                    <a:pt x="155" y="272"/>
                    <a:pt x="96" y="153"/>
                    <a:pt x="36" y="10"/>
                  </a:cubicBezTo>
                  <a:cubicBezTo>
                    <a:pt x="36" y="4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1675;p44">
              <a:extLst>
                <a:ext uri="{FF2B5EF4-FFF2-40B4-BE49-F238E27FC236}">
                  <a16:creationId xmlns:a16="http://schemas.microsoft.com/office/drawing/2014/main" id="{7D4E4AF2-67D7-5D96-4538-56C58F4F24A7}"/>
                </a:ext>
              </a:extLst>
            </p:cNvPr>
            <p:cNvSpPr/>
            <p:nvPr/>
          </p:nvSpPr>
          <p:spPr>
            <a:xfrm>
              <a:off x="4858025" y="2595825"/>
              <a:ext cx="925" cy="2725"/>
            </a:xfrm>
            <a:custGeom>
              <a:avLst/>
              <a:gdLst/>
              <a:ahLst/>
              <a:cxnLst/>
              <a:rect l="l" t="t" r="r" b="b"/>
              <a:pathLst>
                <a:path w="37" h="109" extrusionOk="0">
                  <a:moveTo>
                    <a:pt x="19" y="1"/>
                  </a:moveTo>
                  <a:cubicBezTo>
                    <a:pt x="10" y="1"/>
                    <a:pt x="1" y="7"/>
                    <a:pt x="1" y="19"/>
                  </a:cubicBezTo>
                  <a:lnTo>
                    <a:pt x="1" y="90"/>
                  </a:lnTo>
                  <a:cubicBezTo>
                    <a:pt x="1" y="102"/>
                    <a:pt x="10" y="108"/>
                    <a:pt x="19" y="108"/>
                  </a:cubicBezTo>
                  <a:cubicBezTo>
                    <a:pt x="28" y="108"/>
                    <a:pt x="37" y="102"/>
                    <a:pt x="37" y="90"/>
                  </a:cubicBezTo>
                  <a:lnTo>
                    <a:pt x="37" y="19"/>
                  </a:lnTo>
                  <a:cubicBezTo>
                    <a:pt x="37" y="7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1676;p44">
              <a:extLst>
                <a:ext uri="{FF2B5EF4-FFF2-40B4-BE49-F238E27FC236}">
                  <a16:creationId xmlns:a16="http://schemas.microsoft.com/office/drawing/2014/main" id="{900E287A-52CC-30CF-8570-88021473874C}"/>
                </a:ext>
              </a:extLst>
            </p:cNvPr>
            <p:cNvSpPr/>
            <p:nvPr/>
          </p:nvSpPr>
          <p:spPr>
            <a:xfrm>
              <a:off x="4861700" y="2631825"/>
              <a:ext cx="13325" cy="58775"/>
            </a:xfrm>
            <a:custGeom>
              <a:avLst/>
              <a:gdLst/>
              <a:ahLst/>
              <a:cxnLst/>
              <a:rect l="l" t="t" r="r" b="b"/>
              <a:pathLst>
                <a:path w="533" h="2351" extrusionOk="0">
                  <a:moveTo>
                    <a:pt x="359" y="1"/>
                  </a:moveTo>
                  <a:cubicBezTo>
                    <a:pt x="329" y="1"/>
                    <a:pt x="291" y="29"/>
                    <a:pt x="306" y="67"/>
                  </a:cubicBezTo>
                  <a:cubicBezTo>
                    <a:pt x="437" y="841"/>
                    <a:pt x="354" y="1627"/>
                    <a:pt x="9" y="2305"/>
                  </a:cubicBezTo>
                  <a:cubicBezTo>
                    <a:pt x="0" y="2331"/>
                    <a:pt x="16" y="2351"/>
                    <a:pt x="35" y="2351"/>
                  </a:cubicBezTo>
                  <a:cubicBezTo>
                    <a:pt x="42" y="2351"/>
                    <a:pt x="50" y="2348"/>
                    <a:pt x="56" y="2341"/>
                  </a:cubicBezTo>
                  <a:cubicBezTo>
                    <a:pt x="485" y="1674"/>
                    <a:pt x="533" y="793"/>
                    <a:pt x="390" y="31"/>
                  </a:cubicBezTo>
                  <a:cubicBezTo>
                    <a:pt x="390" y="10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1677;p44">
              <a:extLst>
                <a:ext uri="{FF2B5EF4-FFF2-40B4-BE49-F238E27FC236}">
                  <a16:creationId xmlns:a16="http://schemas.microsoft.com/office/drawing/2014/main" id="{260C787A-DE4F-E4E2-CCE0-AB58B40CD406}"/>
                </a:ext>
              </a:extLst>
            </p:cNvPr>
            <p:cNvSpPr/>
            <p:nvPr/>
          </p:nvSpPr>
          <p:spPr>
            <a:xfrm>
              <a:off x="4848500" y="2708675"/>
              <a:ext cx="6450" cy="2825"/>
            </a:xfrm>
            <a:custGeom>
              <a:avLst/>
              <a:gdLst/>
              <a:ahLst/>
              <a:cxnLst/>
              <a:rect l="l" t="t" r="r" b="b"/>
              <a:pathLst>
                <a:path w="258" h="113" extrusionOk="0">
                  <a:moveTo>
                    <a:pt x="210" y="1"/>
                  </a:moveTo>
                  <a:cubicBezTo>
                    <a:pt x="204" y="1"/>
                    <a:pt x="198" y="2"/>
                    <a:pt x="191" y="5"/>
                  </a:cubicBezTo>
                  <a:cubicBezTo>
                    <a:pt x="132" y="41"/>
                    <a:pt x="84" y="65"/>
                    <a:pt x="25" y="65"/>
                  </a:cubicBezTo>
                  <a:cubicBezTo>
                    <a:pt x="1" y="65"/>
                    <a:pt x="1" y="113"/>
                    <a:pt x="25" y="113"/>
                  </a:cubicBezTo>
                  <a:cubicBezTo>
                    <a:pt x="108" y="113"/>
                    <a:pt x="168" y="101"/>
                    <a:pt x="227" y="65"/>
                  </a:cubicBezTo>
                  <a:cubicBezTo>
                    <a:pt x="258" y="55"/>
                    <a:pt x="245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1678;p44">
              <a:extLst>
                <a:ext uri="{FF2B5EF4-FFF2-40B4-BE49-F238E27FC236}">
                  <a16:creationId xmlns:a16="http://schemas.microsoft.com/office/drawing/2014/main" id="{9C15E5DD-04E5-1AAA-0205-4C76EA831C53}"/>
                </a:ext>
              </a:extLst>
            </p:cNvPr>
            <p:cNvSpPr/>
            <p:nvPr/>
          </p:nvSpPr>
          <p:spPr>
            <a:xfrm>
              <a:off x="4802125" y="2706250"/>
              <a:ext cx="35100" cy="13350"/>
            </a:xfrm>
            <a:custGeom>
              <a:avLst/>
              <a:gdLst/>
              <a:ahLst/>
              <a:cxnLst/>
              <a:rect l="l" t="t" r="r" b="b"/>
              <a:pathLst>
                <a:path w="1404" h="534" extrusionOk="0">
                  <a:moveTo>
                    <a:pt x="66" y="1"/>
                  </a:moveTo>
                  <a:cubicBezTo>
                    <a:pt x="39" y="1"/>
                    <a:pt x="1" y="40"/>
                    <a:pt x="10" y="79"/>
                  </a:cubicBezTo>
                  <a:cubicBezTo>
                    <a:pt x="142" y="400"/>
                    <a:pt x="543" y="533"/>
                    <a:pt x="915" y="533"/>
                  </a:cubicBezTo>
                  <a:cubicBezTo>
                    <a:pt x="1080" y="533"/>
                    <a:pt x="1240" y="507"/>
                    <a:pt x="1368" y="460"/>
                  </a:cubicBezTo>
                  <a:cubicBezTo>
                    <a:pt x="1403" y="448"/>
                    <a:pt x="1403" y="400"/>
                    <a:pt x="1368" y="400"/>
                  </a:cubicBezTo>
                  <a:cubicBezTo>
                    <a:pt x="1328" y="404"/>
                    <a:pt x="1286" y="406"/>
                    <a:pt x="1244" y="406"/>
                  </a:cubicBezTo>
                  <a:cubicBezTo>
                    <a:pt x="1046" y="406"/>
                    <a:pt x="830" y="364"/>
                    <a:pt x="653" y="305"/>
                  </a:cubicBezTo>
                  <a:cubicBezTo>
                    <a:pt x="439" y="221"/>
                    <a:pt x="284" y="79"/>
                    <a:pt x="82" y="7"/>
                  </a:cubicBezTo>
                  <a:cubicBezTo>
                    <a:pt x="78" y="3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1679;p44">
              <a:extLst>
                <a:ext uri="{FF2B5EF4-FFF2-40B4-BE49-F238E27FC236}">
                  <a16:creationId xmlns:a16="http://schemas.microsoft.com/office/drawing/2014/main" id="{4331A16A-8BD5-6B9A-5A4C-A990C0C30F8F}"/>
                </a:ext>
              </a:extLst>
            </p:cNvPr>
            <p:cNvSpPr/>
            <p:nvPr/>
          </p:nvSpPr>
          <p:spPr>
            <a:xfrm>
              <a:off x="4776175" y="2699750"/>
              <a:ext cx="13975" cy="6275"/>
            </a:xfrm>
            <a:custGeom>
              <a:avLst/>
              <a:gdLst/>
              <a:ahLst/>
              <a:cxnLst/>
              <a:rect l="l" t="t" r="r" b="b"/>
              <a:pathLst>
                <a:path w="559" h="251" extrusionOk="0">
                  <a:moveTo>
                    <a:pt x="105" y="1"/>
                  </a:moveTo>
                  <a:cubicBezTo>
                    <a:pt x="89" y="1"/>
                    <a:pt x="71" y="2"/>
                    <a:pt x="48" y="5"/>
                  </a:cubicBezTo>
                  <a:cubicBezTo>
                    <a:pt x="25" y="29"/>
                    <a:pt x="1" y="53"/>
                    <a:pt x="25" y="89"/>
                  </a:cubicBezTo>
                  <a:cubicBezTo>
                    <a:pt x="60" y="160"/>
                    <a:pt x="108" y="172"/>
                    <a:pt x="203" y="184"/>
                  </a:cubicBezTo>
                  <a:cubicBezTo>
                    <a:pt x="286" y="208"/>
                    <a:pt x="358" y="231"/>
                    <a:pt x="453" y="243"/>
                  </a:cubicBezTo>
                  <a:cubicBezTo>
                    <a:pt x="463" y="248"/>
                    <a:pt x="473" y="251"/>
                    <a:pt x="482" y="251"/>
                  </a:cubicBezTo>
                  <a:cubicBezTo>
                    <a:pt x="535" y="251"/>
                    <a:pt x="559" y="168"/>
                    <a:pt x="477" y="148"/>
                  </a:cubicBezTo>
                  <a:cubicBezTo>
                    <a:pt x="406" y="124"/>
                    <a:pt x="322" y="100"/>
                    <a:pt x="239" y="53"/>
                  </a:cubicBezTo>
                  <a:cubicBezTo>
                    <a:pt x="184" y="16"/>
                    <a:pt x="157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1680;p44">
              <a:extLst>
                <a:ext uri="{FF2B5EF4-FFF2-40B4-BE49-F238E27FC236}">
                  <a16:creationId xmlns:a16="http://schemas.microsoft.com/office/drawing/2014/main" id="{63BBF429-186E-9420-3272-1F15CAB71FCB}"/>
                </a:ext>
              </a:extLst>
            </p:cNvPr>
            <p:cNvSpPr/>
            <p:nvPr/>
          </p:nvSpPr>
          <p:spPr>
            <a:xfrm>
              <a:off x="4755350" y="2704325"/>
              <a:ext cx="14300" cy="5400"/>
            </a:xfrm>
            <a:custGeom>
              <a:avLst/>
              <a:gdLst/>
              <a:ahLst/>
              <a:cxnLst/>
              <a:rect l="l" t="t" r="r" b="b"/>
              <a:pathLst>
                <a:path w="572" h="216" extrusionOk="0">
                  <a:moveTo>
                    <a:pt x="60" y="1"/>
                  </a:moveTo>
                  <a:cubicBezTo>
                    <a:pt x="0" y="36"/>
                    <a:pt x="0" y="120"/>
                    <a:pt x="60" y="120"/>
                  </a:cubicBezTo>
                  <a:cubicBezTo>
                    <a:pt x="155" y="120"/>
                    <a:pt x="226" y="156"/>
                    <a:pt x="298" y="167"/>
                  </a:cubicBezTo>
                  <a:cubicBezTo>
                    <a:pt x="369" y="203"/>
                    <a:pt x="441" y="203"/>
                    <a:pt x="512" y="215"/>
                  </a:cubicBezTo>
                  <a:cubicBezTo>
                    <a:pt x="560" y="215"/>
                    <a:pt x="572" y="167"/>
                    <a:pt x="536" y="144"/>
                  </a:cubicBezTo>
                  <a:cubicBezTo>
                    <a:pt x="465" y="96"/>
                    <a:pt x="405" y="48"/>
                    <a:pt x="322" y="36"/>
                  </a:cubicBezTo>
                  <a:cubicBezTo>
                    <a:pt x="226" y="25"/>
                    <a:pt x="155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1681;p44">
              <a:extLst>
                <a:ext uri="{FF2B5EF4-FFF2-40B4-BE49-F238E27FC236}">
                  <a16:creationId xmlns:a16="http://schemas.microsoft.com/office/drawing/2014/main" id="{8494EBBC-3B14-426C-AD1D-7F5547F33555}"/>
                </a:ext>
              </a:extLst>
            </p:cNvPr>
            <p:cNvSpPr/>
            <p:nvPr/>
          </p:nvSpPr>
          <p:spPr>
            <a:xfrm>
              <a:off x="4834825" y="2578725"/>
              <a:ext cx="11900" cy="9800"/>
            </a:xfrm>
            <a:custGeom>
              <a:avLst/>
              <a:gdLst/>
              <a:ahLst/>
              <a:cxnLst/>
              <a:rect l="l" t="t" r="r" b="b"/>
              <a:pathLst>
                <a:path w="476" h="392" extrusionOk="0">
                  <a:moveTo>
                    <a:pt x="36" y="0"/>
                  </a:moveTo>
                  <a:cubicBezTo>
                    <a:pt x="0" y="0"/>
                    <a:pt x="0" y="48"/>
                    <a:pt x="12" y="72"/>
                  </a:cubicBezTo>
                  <a:cubicBezTo>
                    <a:pt x="60" y="131"/>
                    <a:pt x="131" y="167"/>
                    <a:pt x="191" y="203"/>
                  </a:cubicBezTo>
                  <a:cubicBezTo>
                    <a:pt x="250" y="250"/>
                    <a:pt x="298" y="310"/>
                    <a:pt x="322" y="369"/>
                  </a:cubicBezTo>
                  <a:cubicBezTo>
                    <a:pt x="334" y="385"/>
                    <a:pt x="352" y="392"/>
                    <a:pt x="370" y="392"/>
                  </a:cubicBezTo>
                  <a:cubicBezTo>
                    <a:pt x="421" y="392"/>
                    <a:pt x="476" y="342"/>
                    <a:pt x="441" y="298"/>
                  </a:cubicBezTo>
                  <a:cubicBezTo>
                    <a:pt x="357" y="167"/>
                    <a:pt x="203" y="12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1682;p44">
              <a:extLst>
                <a:ext uri="{FF2B5EF4-FFF2-40B4-BE49-F238E27FC236}">
                  <a16:creationId xmlns:a16="http://schemas.microsoft.com/office/drawing/2014/main" id="{F60613EF-2E7A-19E7-53D1-CBCA5C06ED3F}"/>
                </a:ext>
              </a:extLst>
            </p:cNvPr>
            <p:cNvSpPr/>
            <p:nvPr/>
          </p:nvSpPr>
          <p:spPr>
            <a:xfrm>
              <a:off x="4810125" y="2570075"/>
              <a:ext cx="19650" cy="10600"/>
            </a:xfrm>
            <a:custGeom>
              <a:avLst/>
              <a:gdLst/>
              <a:ahLst/>
              <a:cxnLst/>
              <a:rect l="l" t="t" r="r" b="b"/>
              <a:pathLst>
                <a:path w="786" h="424" extrusionOk="0">
                  <a:moveTo>
                    <a:pt x="99" y="1"/>
                  </a:moveTo>
                  <a:cubicBezTo>
                    <a:pt x="78" y="1"/>
                    <a:pt x="55" y="14"/>
                    <a:pt x="48" y="37"/>
                  </a:cubicBezTo>
                  <a:cubicBezTo>
                    <a:pt x="0" y="168"/>
                    <a:pt x="167" y="299"/>
                    <a:pt x="274" y="358"/>
                  </a:cubicBezTo>
                  <a:cubicBezTo>
                    <a:pt x="367" y="409"/>
                    <a:pt x="478" y="424"/>
                    <a:pt x="586" y="424"/>
                  </a:cubicBezTo>
                  <a:cubicBezTo>
                    <a:pt x="630" y="424"/>
                    <a:pt x="673" y="421"/>
                    <a:pt x="714" y="418"/>
                  </a:cubicBezTo>
                  <a:cubicBezTo>
                    <a:pt x="774" y="418"/>
                    <a:pt x="786" y="334"/>
                    <a:pt x="726" y="334"/>
                  </a:cubicBezTo>
                  <a:cubicBezTo>
                    <a:pt x="689" y="338"/>
                    <a:pt x="652" y="341"/>
                    <a:pt x="613" y="341"/>
                  </a:cubicBezTo>
                  <a:cubicBezTo>
                    <a:pt x="527" y="341"/>
                    <a:pt x="439" y="328"/>
                    <a:pt x="357" y="287"/>
                  </a:cubicBezTo>
                  <a:cubicBezTo>
                    <a:pt x="298" y="251"/>
                    <a:pt x="250" y="227"/>
                    <a:pt x="226" y="168"/>
                  </a:cubicBezTo>
                  <a:cubicBezTo>
                    <a:pt x="191" y="108"/>
                    <a:pt x="191" y="49"/>
                    <a:pt x="131" y="13"/>
                  </a:cubicBezTo>
                  <a:cubicBezTo>
                    <a:pt x="123" y="5"/>
                    <a:pt x="111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1683;p44">
              <a:extLst>
                <a:ext uri="{FF2B5EF4-FFF2-40B4-BE49-F238E27FC236}">
                  <a16:creationId xmlns:a16="http://schemas.microsoft.com/office/drawing/2014/main" id="{DB7B4FB1-6479-AA03-0B4C-85341752EBEA}"/>
                </a:ext>
              </a:extLst>
            </p:cNvPr>
            <p:cNvSpPr/>
            <p:nvPr/>
          </p:nvSpPr>
          <p:spPr>
            <a:xfrm>
              <a:off x="4777675" y="2503875"/>
              <a:ext cx="50325" cy="42325"/>
            </a:xfrm>
            <a:custGeom>
              <a:avLst/>
              <a:gdLst/>
              <a:ahLst/>
              <a:cxnLst/>
              <a:rect l="l" t="t" r="r" b="b"/>
              <a:pathLst>
                <a:path w="2013" h="1693" extrusionOk="0">
                  <a:moveTo>
                    <a:pt x="368" y="1"/>
                  </a:moveTo>
                  <a:cubicBezTo>
                    <a:pt x="239" y="1"/>
                    <a:pt x="118" y="24"/>
                    <a:pt x="36" y="89"/>
                  </a:cubicBezTo>
                  <a:cubicBezTo>
                    <a:pt x="0" y="125"/>
                    <a:pt x="0" y="161"/>
                    <a:pt x="36" y="184"/>
                  </a:cubicBezTo>
                  <a:cubicBezTo>
                    <a:pt x="120" y="268"/>
                    <a:pt x="237" y="279"/>
                    <a:pt x="358" y="279"/>
                  </a:cubicBezTo>
                  <a:cubicBezTo>
                    <a:pt x="400" y="279"/>
                    <a:pt x="442" y="278"/>
                    <a:pt x="484" y="278"/>
                  </a:cubicBezTo>
                  <a:cubicBezTo>
                    <a:pt x="510" y="278"/>
                    <a:pt x="535" y="278"/>
                    <a:pt x="560" y="280"/>
                  </a:cubicBezTo>
                  <a:cubicBezTo>
                    <a:pt x="774" y="304"/>
                    <a:pt x="1036" y="280"/>
                    <a:pt x="1250" y="363"/>
                  </a:cubicBezTo>
                  <a:cubicBezTo>
                    <a:pt x="1774" y="542"/>
                    <a:pt x="1846" y="1149"/>
                    <a:pt x="1786" y="1625"/>
                  </a:cubicBezTo>
                  <a:cubicBezTo>
                    <a:pt x="1779" y="1671"/>
                    <a:pt x="1810" y="1692"/>
                    <a:pt x="1840" y="1692"/>
                  </a:cubicBezTo>
                  <a:cubicBezTo>
                    <a:pt x="1857" y="1692"/>
                    <a:pt x="1873" y="1686"/>
                    <a:pt x="1881" y="1673"/>
                  </a:cubicBezTo>
                  <a:cubicBezTo>
                    <a:pt x="2012" y="1137"/>
                    <a:pt x="1941" y="720"/>
                    <a:pt x="1477" y="387"/>
                  </a:cubicBezTo>
                  <a:cubicBezTo>
                    <a:pt x="1286" y="256"/>
                    <a:pt x="1036" y="125"/>
                    <a:pt x="798" y="65"/>
                  </a:cubicBezTo>
                  <a:cubicBezTo>
                    <a:pt x="682" y="33"/>
                    <a:pt x="520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1684;p44">
              <a:extLst>
                <a:ext uri="{FF2B5EF4-FFF2-40B4-BE49-F238E27FC236}">
                  <a16:creationId xmlns:a16="http://schemas.microsoft.com/office/drawing/2014/main" id="{257D0464-CE37-7241-D5AC-14013338C20A}"/>
                </a:ext>
              </a:extLst>
            </p:cNvPr>
            <p:cNvSpPr/>
            <p:nvPr/>
          </p:nvSpPr>
          <p:spPr>
            <a:xfrm>
              <a:off x="4813375" y="2499700"/>
              <a:ext cx="22075" cy="22625"/>
            </a:xfrm>
            <a:custGeom>
              <a:avLst/>
              <a:gdLst/>
              <a:ahLst/>
              <a:cxnLst/>
              <a:rect l="l" t="t" r="r" b="b"/>
              <a:pathLst>
                <a:path w="883" h="905" extrusionOk="0">
                  <a:moveTo>
                    <a:pt x="104" y="1"/>
                  </a:moveTo>
                  <a:cubicBezTo>
                    <a:pt x="29" y="1"/>
                    <a:pt x="0" y="128"/>
                    <a:pt x="96" y="149"/>
                  </a:cubicBezTo>
                  <a:cubicBezTo>
                    <a:pt x="453" y="232"/>
                    <a:pt x="632" y="601"/>
                    <a:pt x="811" y="887"/>
                  </a:cubicBezTo>
                  <a:cubicBezTo>
                    <a:pt x="819" y="899"/>
                    <a:pt x="829" y="904"/>
                    <a:pt x="840" y="904"/>
                  </a:cubicBezTo>
                  <a:cubicBezTo>
                    <a:pt x="861" y="904"/>
                    <a:pt x="882" y="883"/>
                    <a:pt x="882" y="852"/>
                  </a:cubicBezTo>
                  <a:cubicBezTo>
                    <a:pt x="823" y="494"/>
                    <a:pt x="513" y="78"/>
                    <a:pt x="132" y="6"/>
                  </a:cubicBezTo>
                  <a:cubicBezTo>
                    <a:pt x="122" y="3"/>
                    <a:pt x="113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1685;p44">
              <a:extLst>
                <a:ext uri="{FF2B5EF4-FFF2-40B4-BE49-F238E27FC236}">
                  <a16:creationId xmlns:a16="http://schemas.microsoft.com/office/drawing/2014/main" id="{F171B5F7-C3DE-9D46-DE1A-C1731EBF5D28}"/>
                </a:ext>
              </a:extLst>
            </p:cNvPr>
            <p:cNvSpPr/>
            <p:nvPr/>
          </p:nvSpPr>
          <p:spPr>
            <a:xfrm>
              <a:off x="4835700" y="2532275"/>
              <a:ext cx="2425" cy="12475"/>
            </a:xfrm>
            <a:custGeom>
              <a:avLst/>
              <a:gdLst/>
              <a:ahLst/>
              <a:cxnLst/>
              <a:rect l="l" t="t" r="r" b="b"/>
              <a:pathLst>
                <a:path w="97" h="499" extrusionOk="0">
                  <a:moveTo>
                    <a:pt x="37" y="1"/>
                  </a:moveTo>
                  <a:cubicBezTo>
                    <a:pt x="25" y="1"/>
                    <a:pt x="1" y="1"/>
                    <a:pt x="25" y="13"/>
                  </a:cubicBezTo>
                  <a:cubicBezTo>
                    <a:pt x="60" y="180"/>
                    <a:pt x="60" y="322"/>
                    <a:pt x="60" y="489"/>
                  </a:cubicBezTo>
                  <a:cubicBezTo>
                    <a:pt x="60" y="495"/>
                    <a:pt x="69" y="498"/>
                    <a:pt x="78" y="498"/>
                  </a:cubicBezTo>
                  <a:cubicBezTo>
                    <a:pt x="87" y="498"/>
                    <a:pt x="96" y="495"/>
                    <a:pt x="96" y="489"/>
                  </a:cubicBezTo>
                  <a:cubicBezTo>
                    <a:pt x="96" y="322"/>
                    <a:pt x="84" y="156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1686;p44">
              <a:extLst>
                <a:ext uri="{FF2B5EF4-FFF2-40B4-BE49-F238E27FC236}">
                  <a16:creationId xmlns:a16="http://schemas.microsoft.com/office/drawing/2014/main" id="{3D0F63B7-3C9E-543F-5736-893BA7F70653}"/>
                </a:ext>
              </a:extLst>
            </p:cNvPr>
            <p:cNvSpPr/>
            <p:nvPr/>
          </p:nvSpPr>
          <p:spPr>
            <a:xfrm>
              <a:off x="4757425" y="2514150"/>
              <a:ext cx="14125" cy="4100"/>
            </a:xfrm>
            <a:custGeom>
              <a:avLst/>
              <a:gdLst/>
              <a:ahLst/>
              <a:cxnLst/>
              <a:rect l="l" t="t" r="r" b="b"/>
              <a:pathLst>
                <a:path w="565" h="164" extrusionOk="0">
                  <a:moveTo>
                    <a:pt x="528" y="1"/>
                  </a:moveTo>
                  <a:cubicBezTo>
                    <a:pt x="520" y="1"/>
                    <a:pt x="511" y="4"/>
                    <a:pt x="501" y="12"/>
                  </a:cubicBezTo>
                  <a:cubicBezTo>
                    <a:pt x="429" y="47"/>
                    <a:pt x="358" y="83"/>
                    <a:pt x="263" y="83"/>
                  </a:cubicBezTo>
                  <a:cubicBezTo>
                    <a:pt x="191" y="83"/>
                    <a:pt x="120" y="47"/>
                    <a:pt x="36" y="35"/>
                  </a:cubicBezTo>
                  <a:cubicBezTo>
                    <a:pt x="24" y="35"/>
                    <a:pt x="1" y="71"/>
                    <a:pt x="13" y="83"/>
                  </a:cubicBezTo>
                  <a:cubicBezTo>
                    <a:pt x="75" y="140"/>
                    <a:pt x="153" y="163"/>
                    <a:pt x="234" y="163"/>
                  </a:cubicBezTo>
                  <a:cubicBezTo>
                    <a:pt x="339" y="163"/>
                    <a:pt x="449" y="125"/>
                    <a:pt x="536" y="71"/>
                  </a:cubicBezTo>
                  <a:cubicBezTo>
                    <a:pt x="564" y="43"/>
                    <a:pt x="556" y="1"/>
                    <a:pt x="5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1687;p44">
              <a:extLst>
                <a:ext uri="{FF2B5EF4-FFF2-40B4-BE49-F238E27FC236}">
                  <a16:creationId xmlns:a16="http://schemas.microsoft.com/office/drawing/2014/main" id="{C10488A3-070A-74DB-106F-2F44F7CCB449}"/>
                </a:ext>
              </a:extLst>
            </p:cNvPr>
            <p:cNvSpPr/>
            <p:nvPr/>
          </p:nvSpPr>
          <p:spPr>
            <a:xfrm>
              <a:off x="4705400" y="2480000"/>
              <a:ext cx="36475" cy="21475"/>
            </a:xfrm>
            <a:custGeom>
              <a:avLst/>
              <a:gdLst/>
              <a:ahLst/>
              <a:cxnLst/>
              <a:rect l="l" t="t" r="r" b="b"/>
              <a:pathLst>
                <a:path w="1459" h="859" extrusionOk="0">
                  <a:moveTo>
                    <a:pt x="14" y="0"/>
                  </a:moveTo>
                  <a:cubicBezTo>
                    <a:pt x="6" y="0"/>
                    <a:pt x="1" y="23"/>
                    <a:pt x="10" y="32"/>
                  </a:cubicBezTo>
                  <a:cubicBezTo>
                    <a:pt x="415" y="401"/>
                    <a:pt x="951" y="663"/>
                    <a:pt x="1439" y="854"/>
                  </a:cubicBezTo>
                  <a:cubicBezTo>
                    <a:pt x="1443" y="858"/>
                    <a:pt x="1447" y="859"/>
                    <a:pt x="1450" y="859"/>
                  </a:cubicBezTo>
                  <a:cubicBezTo>
                    <a:pt x="1456" y="859"/>
                    <a:pt x="1459" y="854"/>
                    <a:pt x="1451" y="854"/>
                  </a:cubicBezTo>
                  <a:cubicBezTo>
                    <a:pt x="974" y="580"/>
                    <a:pt x="534" y="211"/>
                    <a:pt x="22" y="8"/>
                  </a:cubicBezTo>
                  <a:cubicBezTo>
                    <a:pt x="19" y="3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1688;p44">
              <a:extLst>
                <a:ext uri="{FF2B5EF4-FFF2-40B4-BE49-F238E27FC236}">
                  <a16:creationId xmlns:a16="http://schemas.microsoft.com/office/drawing/2014/main" id="{FEFA6BF1-7FF3-7573-0DEE-02348F0CAF4E}"/>
                </a:ext>
              </a:extLst>
            </p:cNvPr>
            <p:cNvSpPr/>
            <p:nvPr/>
          </p:nvSpPr>
          <p:spPr>
            <a:xfrm>
              <a:off x="4676575" y="2461375"/>
              <a:ext cx="26425" cy="17925"/>
            </a:xfrm>
            <a:custGeom>
              <a:avLst/>
              <a:gdLst/>
              <a:ahLst/>
              <a:cxnLst/>
              <a:rect l="l" t="t" r="r" b="b"/>
              <a:pathLst>
                <a:path w="1057" h="717" extrusionOk="0">
                  <a:moveTo>
                    <a:pt x="42" y="0"/>
                  </a:moveTo>
                  <a:cubicBezTo>
                    <a:pt x="21" y="0"/>
                    <a:pt x="0" y="22"/>
                    <a:pt x="20" y="51"/>
                  </a:cubicBezTo>
                  <a:cubicBezTo>
                    <a:pt x="234" y="349"/>
                    <a:pt x="627" y="515"/>
                    <a:pt x="925" y="706"/>
                  </a:cubicBezTo>
                  <a:cubicBezTo>
                    <a:pt x="936" y="713"/>
                    <a:pt x="948" y="717"/>
                    <a:pt x="959" y="717"/>
                  </a:cubicBezTo>
                  <a:cubicBezTo>
                    <a:pt x="1016" y="717"/>
                    <a:pt x="1056" y="627"/>
                    <a:pt x="996" y="587"/>
                  </a:cubicBezTo>
                  <a:cubicBezTo>
                    <a:pt x="841" y="480"/>
                    <a:pt x="687" y="396"/>
                    <a:pt x="520" y="301"/>
                  </a:cubicBezTo>
                  <a:cubicBezTo>
                    <a:pt x="353" y="218"/>
                    <a:pt x="222" y="99"/>
                    <a:pt x="56" y="3"/>
                  </a:cubicBezTo>
                  <a:cubicBezTo>
                    <a:pt x="51" y="1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1689;p44">
              <a:extLst>
                <a:ext uri="{FF2B5EF4-FFF2-40B4-BE49-F238E27FC236}">
                  <a16:creationId xmlns:a16="http://schemas.microsoft.com/office/drawing/2014/main" id="{A5CDB102-EC43-6936-FD45-5CDDC5D78E63}"/>
                </a:ext>
              </a:extLst>
            </p:cNvPr>
            <p:cNvSpPr/>
            <p:nvPr/>
          </p:nvSpPr>
          <p:spPr>
            <a:xfrm>
              <a:off x="4635775" y="2425775"/>
              <a:ext cx="3125" cy="4400"/>
            </a:xfrm>
            <a:custGeom>
              <a:avLst/>
              <a:gdLst/>
              <a:ahLst/>
              <a:cxnLst/>
              <a:rect l="l" t="t" r="r" b="b"/>
              <a:pathLst>
                <a:path w="125" h="176" extrusionOk="0">
                  <a:moveTo>
                    <a:pt x="25" y="1"/>
                  </a:moveTo>
                  <a:cubicBezTo>
                    <a:pt x="10" y="1"/>
                    <a:pt x="0" y="17"/>
                    <a:pt x="9" y="34"/>
                  </a:cubicBezTo>
                  <a:cubicBezTo>
                    <a:pt x="45" y="70"/>
                    <a:pt x="68" y="118"/>
                    <a:pt x="80" y="165"/>
                  </a:cubicBezTo>
                  <a:cubicBezTo>
                    <a:pt x="84" y="173"/>
                    <a:pt x="90" y="175"/>
                    <a:pt x="96" y="175"/>
                  </a:cubicBezTo>
                  <a:cubicBezTo>
                    <a:pt x="110" y="175"/>
                    <a:pt x="124" y="162"/>
                    <a:pt x="116" y="153"/>
                  </a:cubicBezTo>
                  <a:cubicBezTo>
                    <a:pt x="80" y="106"/>
                    <a:pt x="56" y="58"/>
                    <a:pt x="45" y="10"/>
                  </a:cubicBezTo>
                  <a:cubicBezTo>
                    <a:pt x="38" y="3"/>
                    <a:pt x="31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1690;p44">
              <a:extLst>
                <a:ext uri="{FF2B5EF4-FFF2-40B4-BE49-F238E27FC236}">
                  <a16:creationId xmlns:a16="http://schemas.microsoft.com/office/drawing/2014/main" id="{F197D083-ECD3-45EF-64B5-956D4D197AAA}"/>
                </a:ext>
              </a:extLst>
            </p:cNvPr>
            <p:cNvSpPr/>
            <p:nvPr/>
          </p:nvSpPr>
          <p:spPr>
            <a:xfrm>
              <a:off x="4638475" y="2420800"/>
              <a:ext cx="27225" cy="19275"/>
            </a:xfrm>
            <a:custGeom>
              <a:avLst/>
              <a:gdLst/>
              <a:ahLst/>
              <a:cxnLst/>
              <a:rect l="l" t="t" r="r" b="b"/>
              <a:pathLst>
                <a:path w="1089" h="771" extrusionOk="0">
                  <a:moveTo>
                    <a:pt x="96" y="0"/>
                  </a:moveTo>
                  <a:cubicBezTo>
                    <a:pt x="45" y="0"/>
                    <a:pt x="0" y="68"/>
                    <a:pt x="56" y="114"/>
                  </a:cubicBezTo>
                  <a:cubicBezTo>
                    <a:pt x="353" y="364"/>
                    <a:pt x="663" y="602"/>
                    <a:pt x="1020" y="769"/>
                  </a:cubicBezTo>
                  <a:cubicBezTo>
                    <a:pt x="1023" y="770"/>
                    <a:pt x="1025" y="771"/>
                    <a:pt x="1028" y="771"/>
                  </a:cubicBezTo>
                  <a:cubicBezTo>
                    <a:pt x="1053" y="771"/>
                    <a:pt x="1089" y="731"/>
                    <a:pt x="1068" y="709"/>
                  </a:cubicBezTo>
                  <a:cubicBezTo>
                    <a:pt x="782" y="448"/>
                    <a:pt x="437" y="257"/>
                    <a:pt x="139" y="19"/>
                  </a:cubicBezTo>
                  <a:cubicBezTo>
                    <a:pt x="126" y="6"/>
                    <a:pt x="111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1691;p44">
              <a:extLst>
                <a:ext uri="{FF2B5EF4-FFF2-40B4-BE49-F238E27FC236}">
                  <a16:creationId xmlns:a16="http://schemas.microsoft.com/office/drawing/2014/main" id="{F1EB1ABA-A6B0-56AF-5F95-6F4C6B198F9F}"/>
                </a:ext>
              </a:extLst>
            </p:cNvPr>
            <p:cNvSpPr/>
            <p:nvPr/>
          </p:nvSpPr>
          <p:spPr>
            <a:xfrm>
              <a:off x="4741950" y="2484950"/>
              <a:ext cx="3600" cy="1825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0" y="1"/>
                  </a:moveTo>
                  <a:cubicBezTo>
                    <a:pt x="48" y="25"/>
                    <a:pt x="96" y="60"/>
                    <a:pt x="143" y="72"/>
                  </a:cubicBezTo>
                  <a:cubicBezTo>
                    <a:pt x="108" y="48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1692;p44">
              <a:extLst>
                <a:ext uri="{FF2B5EF4-FFF2-40B4-BE49-F238E27FC236}">
                  <a16:creationId xmlns:a16="http://schemas.microsoft.com/office/drawing/2014/main" id="{38AFEE86-9E50-2175-70EF-F6A0C78049F5}"/>
                </a:ext>
              </a:extLst>
            </p:cNvPr>
            <p:cNvSpPr/>
            <p:nvPr/>
          </p:nvSpPr>
          <p:spPr>
            <a:xfrm>
              <a:off x="4694775" y="2442850"/>
              <a:ext cx="23850" cy="16150"/>
            </a:xfrm>
            <a:custGeom>
              <a:avLst/>
              <a:gdLst/>
              <a:ahLst/>
              <a:cxnLst/>
              <a:rect l="l" t="t" r="r" b="b"/>
              <a:pathLst>
                <a:path w="954" h="646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149" y="197"/>
                    <a:pt x="292" y="268"/>
                    <a:pt x="447" y="363"/>
                  </a:cubicBezTo>
                  <a:cubicBezTo>
                    <a:pt x="614" y="447"/>
                    <a:pt x="768" y="554"/>
                    <a:pt x="923" y="637"/>
                  </a:cubicBezTo>
                  <a:cubicBezTo>
                    <a:pt x="926" y="643"/>
                    <a:pt x="929" y="645"/>
                    <a:pt x="933" y="645"/>
                  </a:cubicBezTo>
                  <a:cubicBezTo>
                    <a:pt x="944" y="645"/>
                    <a:pt x="953" y="622"/>
                    <a:pt x="935" y="613"/>
                  </a:cubicBezTo>
                  <a:cubicBezTo>
                    <a:pt x="780" y="494"/>
                    <a:pt x="614" y="387"/>
                    <a:pt x="459" y="268"/>
                  </a:cubicBezTo>
                  <a:cubicBezTo>
                    <a:pt x="328" y="161"/>
                    <a:pt x="209" y="66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1693;p44">
              <a:extLst>
                <a:ext uri="{FF2B5EF4-FFF2-40B4-BE49-F238E27FC236}">
                  <a16:creationId xmlns:a16="http://schemas.microsoft.com/office/drawing/2014/main" id="{962555BB-A6E2-DB03-1359-5615EDA3DBEC}"/>
                </a:ext>
              </a:extLst>
            </p:cNvPr>
            <p:cNvSpPr/>
            <p:nvPr/>
          </p:nvSpPr>
          <p:spPr>
            <a:xfrm>
              <a:off x="4609625" y="2389875"/>
              <a:ext cx="12600" cy="13500"/>
            </a:xfrm>
            <a:custGeom>
              <a:avLst/>
              <a:gdLst/>
              <a:ahLst/>
              <a:cxnLst/>
              <a:rect l="l" t="t" r="r" b="b"/>
              <a:pathLst>
                <a:path w="504" h="540" extrusionOk="0">
                  <a:moveTo>
                    <a:pt x="79" y="0"/>
                  </a:moveTo>
                  <a:cubicBezTo>
                    <a:pt x="38" y="0"/>
                    <a:pt x="1" y="47"/>
                    <a:pt x="31" y="77"/>
                  </a:cubicBezTo>
                  <a:cubicBezTo>
                    <a:pt x="79" y="172"/>
                    <a:pt x="114" y="244"/>
                    <a:pt x="210" y="292"/>
                  </a:cubicBezTo>
                  <a:cubicBezTo>
                    <a:pt x="317" y="363"/>
                    <a:pt x="388" y="422"/>
                    <a:pt x="448" y="530"/>
                  </a:cubicBezTo>
                  <a:cubicBezTo>
                    <a:pt x="448" y="536"/>
                    <a:pt x="452" y="539"/>
                    <a:pt x="459" y="539"/>
                  </a:cubicBezTo>
                  <a:cubicBezTo>
                    <a:pt x="475" y="539"/>
                    <a:pt x="504" y="520"/>
                    <a:pt x="495" y="494"/>
                  </a:cubicBezTo>
                  <a:cubicBezTo>
                    <a:pt x="436" y="399"/>
                    <a:pt x="376" y="303"/>
                    <a:pt x="329" y="220"/>
                  </a:cubicBezTo>
                  <a:cubicBezTo>
                    <a:pt x="269" y="113"/>
                    <a:pt x="210" y="65"/>
                    <a:pt x="102" y="6"/>
                  </a:cubicBezTo>
                  <a:cubicBezTo>
                    <a:pt x="95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1694;p44">
              <a:extLst>
                <a:ext uri="{FF2B5EF4-FFF2-40B4-BE49-F238E27FC236}">
                  <a16:creationId xmlns:a16="http://schemas.microsoft.com/office/drawing/2014/main" id="{22221B99-1C1C-26F2-3936-00E2B19A8D92}"/>
                </a:ext>
              </a:extLst>
            </p:cNvPr>
            <p:cNvSpPr/>
            <p:nvPr/>
          </p:nvSpPr>
          <p:spPr>
            <a:xfrm>
              <a:off x="4491425" y="2260775"/>
              <a:ext cx="58450" cy="72425"/>
            </a:xfrm>
            <a:custGeom>
              <a:avLst/>
              <a:gdLst/>
              <a:ahLst/>
              <a:cxnLst/>
              <a:rect l="l" t="t" r="r" b="b"/>
              <a:pathLst>
                <a:path w="2338" h="2897" extrusionOk="0">
                  <a:moveTo>
                    <a:pt x="54" y="0"/>
                  </a:moveTo>
                  <a:cubicBezTo>
                    <a:pt x="25" y="0"/>
                    <a:pt x="1" y="21"/>
                    <a:pt x="8" y="50"/>
                  </a:cubicBezTo>
                  <a:cubicBezTo>
                    <a:pt x="318" y="1241"/>
                    <a:pt x="1437" y="2086"/>
                    <a:pt x="2306" y="2884"/>
                  </a:cubicBezTo>
                  <a:cubicBezTo>
                    <a:pt x="2310" y="2892"/>
                    <a:pt x="2316" y="2896"/>
                    <a:pt x="2321" y="2896"/>
                  </a:cubicBezTo>
                  <a:cubicBezTo>
                    <a:pt x="2331" y="2896"/>
                    <a:pt x="2338" y="2883"/>
                    <a:pt x="2330" y="2860"/>
                  </a:cubicBezTo>
                  <a:cubicBezTo>
                    <a:pt x="1985" y="2419"/>
                    <a:pt x="1616" y="2027"/>
                    <a:pt x="1223" y="1634"/>
                  </a:cubicBezTo>
                  <a:cubicBezTo>
                    <a:pt x="747" y="1122"/>
                    <a:pt x="425" y="634"/>
                    <a:pt x="104" y="26"/>
                  </a:cubicBezTo>
                  <a:cubicBezTo>
                    <a:pt x="90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1695;p44">
              <a:extLst>
                <a:ext uri="{FF2B5EF4-FFF2-40B4-BE49-F238E27FC236}">
                  <a16:creationId xmlns:a16="http://schemas.microsoft.com/office/drawing/2014/main" id="{9CC836A4-907E-266F-64C9-F4D28D95352C}"/>
                </a:ext>
              </a:extLst>
            </p:cNvPr>
            <p:cNvSpPr/>
            <p:nvPr/>
          </p:nvSpPr>
          <p:spPr>
            <a:xfrm>
              <a:off x="4495175" y="2248000"/>
              <a:ext cx="11950" cy="14725"/>
            </a:xfrm>
            <a:custGeom>
              <a:avLst/>
              <a:gdLst/>
              <a:ahLst/>
              <a:cxnLst/>
              <a:rect l="l" t="t" r="r" b="b"/>
              <a:pathLst>
                <a:path w="478" h="589" extrusionOk="0">
                  <a:moveTo>
                    <a:pt x="107" y="0"/>
                  </a:moveTo>
                  <a:cubicBezTo>
                    <a:pt x="54" y="0"/>
                    <a:pt x="1" y="68"/>
                    <a:pt x="49" y="97"/>
                  </a:cubicBezTo>
                  <a:cubicBezTo>
                    <a:pt x="204" y="252"/>
                    <a:pt x="311" y="418"/>
                    <a:pt x="442" y="573"/>
                  </a:cubicBezTo>
                  <a:cubicBezTo>
                    <a:pt x="445" y="584"/>
                    <a:pt x="450" y="588"/>
                    <a:pt x="455" y="588"/>
                  </a:cubicBezTo>
                  <a:cubicBezTo>
                    <a:pt x="466" y="588"/>
                    <a:pt x="477" y="566"/>
                    <a:pt x="477" y="549"/>
                  </a:cubicBezTo>
                  <a:cubicBezTo>
                    <a:pt x="394" y="359"/>
                    <a:pt x="287" y="180"/>
                    <a:pt x="144" y="13"/>
                  </a:cubicBezTo>
                  <a:cubicBezTo>
                    <a:pt x="133" y="4"/>
                    <a:pt x="120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1696;p44">
              <a:extLst>
                <a:ext uri="{FF2B5EF4-FFF2-40B4-BE49-F238E27FC236}">
                  <a16:creationId xmlns:a16="http://schemas.microsoft.com/office/drawing/2014/main" id="{8CCB2346-92C7-9341-BBBB-7E0A7FEDDC6E}"/>
                </a:ext>
              </a:extLst>
            </p:cNvPr>
            <p:cNvSpPr/>
            <p:nvPr/>
          </p:nvSpPr>
          <p:spPr>
            <a:xfrm>
              <a:off x="4517675" y="2277050"/>
              <a:ext cx="29775" cy="33050"/>
            </a:xfrm>
            <a:custGeom>
              <a:avLst/>
              <a:gdLst/>
              <a:ahLst/>
              <a:cxnLst/>
              <a:rect l="l" t="t" r="r" b="b"/>
              <a:pathLst>
                <a:path w="1191" h="1322" extrusionOk="0">
                  <a:moveTo>
                    <a:pt x="113" y="0"/>
                  </a:moveTo>
                  <a:cubicBezTo>
                    <a:pt x="53" y="0"/>
                    <a:pt x="0" y="78"/>
                    <a:pt x="54" y="149"/>
                  </a:cubicBezTo>
                  <a:cubicBezTo>
                    <a:pt x="423" y="518"/>
                    <a:pt x="732" y="935"/>
                    <a:pt x="1090" y="1304"/>
                  </a:cubicBezTo>
                  <a:cubicBezTo>
                    <a:pt x="1102" y="1316"/>
                    <a:pt x="1115" y="1322"/>
                    <a:pt x="1127" y="1322"/>
                  </a:cubicBezTo>
                  <a:cubicBezTo>
                    <a:pt x="1162" y="1322"/>
                    <a:pt x="1191" y="1280"/>
                    <a:pt x="1173" y="1245"/>
                  </a:cubicBezTo>
                  <a:cubicBezTo>
                    <a:pt x="947" y="756"/>
                    <a:pt x="578" y="399"/>
                    <a:pt x="173" y="30"/>
                  </a:cubicBezTo>
                  <a:cubicBezTo>
                    <a:pt x="155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1697;p44">
              <a:extLst>
                <a:ext uri="{FF2B5EF4-FFF2-40B4-BE49-F238E27FC236}">
                  <a16:creationId xmlns:a16="http://schemas.microsoft.com/office/drawing/2014/main" id="{A3105A0E-3F28-FB81-5C6D-BF4606936147}"/>
                </a:ext>
              </a:extLst>
            </p:cNvPr>
            <p:cNvSpPr/>
            <p:nvPr/>
          </p:nvSpPr>
          <p:spPr>
            <a:xfrm>
              <a:off x="4556725" y="2324250"/>
              <a:ext cx="23625" cy="22375"/>
            </a:xfrm>
            <a:custGeom>
              <a:avLst/>
              <a:gdLst/>
              <a:ahLst/>
              <a:cxnLst/>
              <a:rect l="l" t="t" r="r" b="b"/>
              <a:pathLst>
                <a:path w="945" h="895" extrusionOk="0">
                  <a:moveTo>
                    <a:pt x="123" y="1"/>
                  </a:moveTo>
                  <a:cubicBezTo>
                    <a:pt x="46" y="1"/>
                    <a:pt x="1" y="120"/>
                    <a:pt x="87" y="178"/>
                  </a:cubicBezTo>
                  <a:cubicBezTo>
                    <a:pt x="242" y="285"/>
                    <a:pt x="373" y="416"/>
                    <a:pt x="480" y="559"/>
                  </a:cubicBezTo>
                  <a:cubicBezTo>
                    <a:pt x="575" y="678"/>
                    <a:pt x="671" y="845"/>
                    <a:pt x="837" y="892"/>
                  </a:cubicBezTo>
                  <a:cubicBezTo>
                    <a:pt x="841" y="894"/>
                    <a:pt x="845" y="894"/>
                    <a:pt x="850" y="894"/>
                  </a:cubicBezTo>
                  <a:cubicBezTo>
                    <a:pt x="887" y="894"/>
                    <a:pt x="944" y="853"/>
                    <a:pt x="944" y="821"/>
                  </a:cubicBezTo>
                  <a:cubicBezTo>
                    <a:pt x="909" y="642"/>
                    <a:pt x="778" y="500"/>
                    <a:pt x="647" y="381"/>
                  </a:cubicBezTo>
                  <a:cubicBezTo>
                    <a:pt x="504" y="250"/>
                    <a:pt x="361" y="119"/>
                    <a:pt x="182" y="23"/>
                  </a:cubicBezTo>
                  <a:cubicBezTo>
                    <a:pt x="162" y="7"/>
                    <a:pt x="142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1698;p44">
              <a:extLst>
                <a:ext uri="{FF2B5EF4-FFF2-40B4-BE49-F238E27FC236}">
                  <a16:creationId xmlns:a16="http://schemas.microsoft.com/office/drawing/2014/main" id="{031135B3-FFF4-9318-ACF3-12AEBC49AED2}"/>
                </a:ext>
              </a:extLst>
            </p:cNvPr>
            <p:cNvSpPr/>
            <p:nvPr/>
          </p:nvSpPr>
          <p:spPr>
            <a:xfrm>
              <a:off x="4588800" y="2357825"/>
              <a:ext cx="10825" cy="9325"/>
            </a:xfrm>
            <a:custGeom>
              <a:avLst/>
              <a:gdLst/>
              <a:ahLst/>
              <a:cxnLst/>
              <a:rect l="l" t="t" r="r" b="b"/>
              <a:pathLst>
                <a:path w="433" h="373" extrusionOk="0">
                  <a:moveTo>
                    <a:pt x="110" y="1"/>
                  </a:moveTo>
                  <a:cubicBezTo>
                    <a:pt x="48" y="1"/>
                    <a:pt x="0" y="70"/>
                    <a:pt x="54" y="133"/>
                  </a:cubicBezTo>
                  <a:cubicBezTo>
                    <a:pt x="150" y="216"/>
                    <a:pt x="221" y="323"/>
                    <a:pt x="352" y="371"/>
                  </a:cubicBezTo>
                  <a:cubicBezTo>
                    <a:pt x="356" y="372"/>
                    <a:pt x="360" y="373"/>
                    <a:pt x="364" y="373"/>
                  </a:cubicBezTo>
                  <a:cubicBezTo>
                    <a:pt x="405" y="373"/>
                    <a:pt x="432" y="320"/>
                    <a:pt x="400" y="288"/>
                  </a:cubicBezTo>
                  <a:lnTo>
                    <a:pt x="173" y="26"/>
                  </a:lnTo>
                  <a:cubicBezTo>
                    <a:pt x="153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1699;p44">
              <a:extLst>
                <a:ext uri="{FF2B5EF4-FFF2-40B4-BE49-F238E27FC236}">
                  <a16:creationId xmlns:a16="http://schemas.microsoft.com/office/drawing/2014/main" id="{8402801D-8326-8F71-E2B4-E2B3A7B96D32}"/>
                </a:ext>
              </a:extLst>
            </p:cNvPr>
            <p:cNvSpPr/>
            <p:nvPr/>
          </p:nvSpPr>
          <p:spPr>
            <a:xfrm>
              <a:off x="4563400" y="2350925"/>
              <a:ext cx="34075" cy="37500"/>
            </a:xfrm>
            <a:custGeom>
              <a:avLst/>
              <a:gdLst/>
              <a:ahLst/>
              <a:cxnLst/>
              <a:rect l="l" t="t" r="r" b="b"/>
              <a:pathLst>
                <a:path w="1363" h="1500" extrusionOk="0">
                  <a:moveTo>
                    <a:pt x="62" y="1"/>
                  </a:moveTo>
                  <a:cubicBezTo>
                    <a:pt x="31" y="1"/>
                    <a:pt x="1" y="22"/>
                    <a:pt x="11" y="52"/>
                  </a:cubicBezTo>
                  <a:cubicBezTo>
                    <a:pt x="404" y="552"/>
                    <a:pt x="773" y="1088"/>
                    <a:pt x="1273" y="1492"/>
                  </a:cubicBezTo>
                  <a:cubicBezTo>
                    <a:pt x="1281" y="1498"/>
                    <a:pt x="1290" y="1500"/>
                    <a:pt x="1298" y="1500"/>
                  </a:cubicBezTo>
                  <a:cubicBezTo>
                    <a:pt x="1331" y="1500"/>
                    <a:pt x="1363" y="1470"/>
                    <a:pt x="1344" y="1433"/>
                  </a:cubicBezTo>
                  <a:cubicBezTo>
                    <a:pt x="1058" y="861"/>
                    <a:pt x="535" y="421"/>
                    <a:pt x="82" y="4"/>
                  </a:cubicBezTo>
                  <a:cubicBezTo>
                    <a:pt x="76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1700;p44">
              <a:extLst>
                <a:ext uri="{FF2B5EF4-FFF2-40B4-BE49-F238E27FC236}">
                  <a16:creationId xmlns:a16="http://schemas.microsoft.com/office/drawing/2014/main" id="{1A1AC7B7-629B-FF24-B711-DD28D26C67E9}"/>
                </a:ext>
              </a:extLst>
            </p:cNvPr>
            <p:cNvSpPr/>
            <p:nvPr/>
          </p:nvSpPr>
          <p:spPr>
            <a:xfrm>
              <a:off x="4479725" y="2226650"/>
              <a:ext cx="6925" cy="10825"/>
            </a:xfrm>
            <a:custGeom>
              <a:avLst/>
              <a:gdLst/>
              <a:ahLst/>
              <a:cxnLst/>
              <a:rect l="l" t="t" r="r" b="b"/>
              <a:pathLst>
                <a:path w="277" h="433" extrusionOk="0">
                  <a:moveTo>
                    <a:pt x="32" y="1"/>
                  </a:moveTo>
                  <a:cubicBezTo>
                    <a:pt x="16" y="1"/>
                    <a:pt x="0" y="13"/>
                    <a:pt x="0" y="34"/>
                  </a:cubicBezTo>
                  <a:cubicBezTo>
                    <a:pt x="12" y="177"/>
                    <a:pt x="83" y="296"/>
                    <a:pt x="167" y="415"/>
                  </a:cubicBezTo>
                  <a:cubicBezTo>
                    <a:pt x="173" y="427"/>
                    <a:pt x="184" y="432"/>
                    <a:pt x="196" y="432"/>
                  </a:cubicBezTo>
                  <a:cubicBezTo>
                    <a:pt x="231" y="432"/>
                    <a:pt x="277" y="391"/>
                    <a:pt x="250" y="355"/>
                  </a:cubicBezTo>
                  <a:cubicBezTo>
                    <a:pt x="179" y="236"/>
                    <a:pt x="131" y="117"/>
                    <a:pt x="60" y="22"/>
                  </a:cubicBezTo>
                  <a:cubicBezTo>
                    <a:pt x="55" y="7"/>
                    <a:pt x="43" y="1"/>
                    <a:pt x="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1701;p44">
              <a:extLst>
                <a:ext uri="{FF2B5EF4-FFF2-40B4-BE49-F238E27FC236}">
                  <a16:creationId xmlns:a16="http://schemas.microsoft.com/office/drawing/2014/main" id="{20474971-31EC-6796-3A7E-047969182D0B}"/>
                </a:ext>
              </a:extLst>
            </p:cNvPr>
            <p:cNvSpPr/>
            <p:nvPr/>
          </p:nvSpPr>
          <p:spPr>
            <a:xfrm>
              <a:off x="4466025" y="2194850"/>
              <a:ext cx="4675" cy="8975"/>
            </a:xfrm>
            <a:custGeom>
              <a:avLst/>
              <a:gdLst/>
              <a:ahLst/>
              <a:cxnLst/>
              <a:rect l="l" t="t" r="r" b="b"/>
              <a:pathLst>
                <a:path w="187" h="359" extrusionOk="0">
                  <a:moveTo>
                    <a:pt x="32" y="0"/>
                  </a:moveTo>
                  <a:cubicBezTo>
                    <a:pt x="20" y="0"/>
                    <a:pt x="12" y="6"/>
                    <a:pt x="12" y="20"/>
                  </a:cubicBezTo>
                  <a:cubicBezTo>
                    <a:pt x="0" y="80"/>
                    <a:pt x="24" y="127"/>
                    <a:pt x="60" y="187"/>
                  </a:cubicBezTo>
                  <a:cubicBezTo>
                    <a:pt x="72" y="234"/>
                    <a:pt x="96" y="294"/>
                    <a:pt x="119" y="342"/>
                  </a:cubicBezTo>
                  <a:cubicBezTo>
                    <a:pt x="123" y="353"/>
                    <a:pt x="133" y="359"/>
                    <a:pt x="143" y="359"/>
                  </a:cubicBezTo>
                  <a:cubicBezTo>
                    <a:pt x="163" y="359"/>
                    <a:pt x="187" y="338"/>
                    <a:pt x="179" y="306"/>
                  </a:cubicBezTo>
                  <a:cubicBezTo>
                    <a:pt x="143" y="258"/>
                    <a:pt x="131" y="199"/>
                    <a:pt x="119" y="139"/>
                  </a:cubicBezTo>
                  <a:cubicBezTo>
                    <a:pt x="108" y="92"/>
                    <a:pt x="108" y="56"/>
                    <a:pt x="60" y="8"/>
                  </a:cubicBezTo>
                  <a:cubicBezTo>
                    <a:pt x="50" y="3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1702;p44">
              <a:extLst>
                <a:ext uri="{FF2B5EF4-FFF2-40B4-BE49-F238E27FC236}">
                  <a16:creationId xmlns:a16="http://schemas.microsoft.com/office/drawing/2014/main" id="{1599B3BF-D147-2BE8-4BF5-4CAEAE3B53D5}"/>
                </a:ext>
              </a:extLst>
            </p:cNvPr>
            <p:cNvSpPr/>
            <p:nvPr/>
          </p:nvSpPr>
          <p:spPr>
            <a:xfrm>
              <a:off x="4465125" y="2178225"/>
              <a:ext cx="1825" cy="6050"/>
            </a:xfrm>
            <a:custGeom>
              <a:avLst/>
              <a:gdLst/>
              <a:ahLst/>
              <a:cxnLst/>
              <a:rect l="l" t="t" r="r" b="b"/>
              <a:pathLst>
                <a:path w="73" h="242" extrusionOk="0">
                  <a:moveTo>
                    <a:pt x="42" y="0"/>
                  </a:moveTo>
                  <a:cubicBezTo>
                    <a:pt x="33" y="0"/>
                    <a:pt x="24" y="6"/>
                    <a:pt x="24" y="18"/>
                  </a:cubicBezTo>
                  <a:cubicBezTo>
                    <a:pt x="24" y="78"/>
                    <a:pt x="1" y="137"/>
                    <a:pt x="1" y="197"/>
                  </a:cubicBezTo>
                  <a:cubicBezTo>
                    <a:pt x="1" y="227"/>
                    <a:pt x="19" y="242"/>
                    <a:pt x="36" y="242"/>
                  </a:cubicBezTo>
                  <a:cubicBezTo>
                    <a:pt x="54" y="242"/>
                    <a:pt x="72" y="227"/>
                    <a:pt x="72" y="197"/>
                  </a:cubicBezTo>
                  <a:cubicBezTo>
                    <a:pt x="72" y="137"/>
                    <a:pt x="60" y="78"/>
                    <a:pt x="60" y="18"/>
                  </a:cubicBezTo>
                  <a:cubicBezTo>
                    <a:pt x="60" y="6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1703;p44">
              <a:extLst>
                <a:ext uri="{FF2B5EF4-FFF2-40B4-BE49-F238E27FC236}">
                  <a16:creationId xmlns:a16="http://schemas.microsoft.com/office/drawing/2014/main" id="{9A211095-C8E0-309C-AC70-600EEEA77ADC}"/>
                </a:ext>
              </a:extLst>
            </p:cNvPr>
            <p:cNvSpPr/>
            <p:nvPr/>
          </p:nvSpPr>
          <p:spPr>
            <a:xfrm>
              <a:off x="4465375" y="2130725"/>
              <a:ext cx="6925" cy="38300"/>
            </a:xfrm>
            <a:custGeom>
              <a:avLst/>
              <a:gdLst/>
              <a:ahLst/>
              <a:cxnLst/>
              <a:rect l="l" t="t" r="r" b="b"/>
              <a:pathLst>
                <a:path w="277" h="1532" extrusionOk="0">
                  <a:moveTo>
                    <a:pt x="244" y="0"/>
                  </a:moveTo>
                  <a:cubicBezTo>
                    <a:pt x="236" y="0"/>
                    <a:pt x="229" y="4"/>
                    <a:pt x="229" y="13"/>
                  </a:cubicBezTo>
                  <a:cubicBezTo>
                    <a:pt x="86" y="490"/>
                    <a:pt x="134" y="1002"/>
                    <a:pt x="14" y="1478"/>
                  </a:cubicBezTo>
                  <a:cubicBezTo>
                    <a:pt x="1" y="1513"/>
                    <a:pt x="15" y="1531"/>
                    <a:pt x="32" y="1531"/>
                  </a:cubicBezTo>
                  <a:cubicBezTo>
                    <a:pt x="44" y="1531"/>
                    <a:pt x="57" y="1522"/>
                    <a:pt x="62" y="1502"/>
                  </a:cubicBezTo>
                  <a:cubicBezTo>
                    <a:pt x="145" y="1013"/>
                    <a:pt x="169" y="525"/>
                    <a:pt x="276" y="25"/>
                  </a:cubicBezTo>
                  <a:cubicBezTo>
                    <a:pt x="276" y="11"/>
                    <a:pt x="258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1704;p44">
              <a:extLst>
                <a:ext uri="{FF2B5EF4-FFF2-40B4-BE49-F238E27FC236}">
                  <a16:creationId xmlns:a16="http://schemas.microsoft.com/office/drawing/2014/main" id="{AC13BD63-2757-AA46-8EB2-012FC1BC2307}"/>
                </a:ext>
              </a:extLst>
            </p:cNvPr>
            <p:cNvSpPr/>
            <p:nvPr/>
          </p:nvSpPr>
          <p:spPr>
            <a:xfrm>
              <a:off x="4475250" y="2125100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12" y="0"/>
                  </a:moveTo>
                  <a:cubicBezTo>
                    <a:pt x="12" y="0"/>
                    <a:pt x="0" y="12"/>
                    <a:pt x="0" y="48"/>
                  </a:cubicBezTo>
                  <a:lnTo>
                    <a:pt x="36" y="12"/>
                  </a:lnTo>
                  <a:cubicBezTo>
                    <a:pt x="48" y="0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1705;p44">
              <a:extLst>
                <a:ext uri="{FF2B5EF4-FFF2-40B4-BE49-F238E27FC236}">
                  <a16:creationId xmlns:a16="http://schemas.microsoft.com/office/drawing/2014/main" id="{4A33A8E7-40D3-E88E-76B1-7F94F76AA543}"/>
                </a:ext>
              </a:extLst>
            </p:cNvPr>
            <p:cNvSpPr/>
            <p:nvPr/>
          </p:nvSpPr>
          <p:spPr>
            <a:xfrm>
              <a:off x="4474450" y="2114675"/>
              <a:ext cx="28500" cy="11750"/>
            </a:xfrm>
            <a:custGeom>
              <a:avLst/>
              <a:gdLst/>
              <a:ahLst/>
              <a:cxnLst/>
              <a:rect l="l" t="t" r="r" b="b"/>
              <a:pathLst>
                <a:path w="1140" h="470" extrusionOk="0">
                  <a:moveTo>
                    <a:pt x="544" y="1"/>
                  </a:moveTo>
                  <a:cubicBezTo>
                    <a:pt x="318" y="1"/>
                    <a:pt x="92" y="251"/>
                    <a:pt x="9" y="453"/>
                  </a:cubicBezTo>
                  <a:cubicBezTo>
                    <a:pt x="0" y="461"/>
                    <a:pt x="16" y="470"/>
                    <a:pt x="25" y="470"/>
                  </a:cubicBezTo>
                  <a:cubicBezTo>
                    <a:pt x="29" y="470"/>
                    <a:pt x="32" y="468"/>
                    <a:pt x="32" y="465"/>
                  </a:cubicBezTo>
                  <a:cubicBezTo>
                    <a:pt x="92" y="370"/>
                    <a:pt x="187" y="274"/>
                    <a:pt x="294" y="239"/>
                  </a:cubicBezTo>
                  <a:cubicBezTo>
                    <a:pt x="311" y="236"/>
                    <a:pt x="329" y="235"/>
                    <a:pt x="347" y="235"/>
                  </a:cubicBezTo>
                  <a:cubicBezTo>
                    <a:pt x="420" y="235"/>
                    <a:pt x="502" y="251"/>
                    <a:pt x="568" y="251"/>
                  </a:cubicBezTo>
                  <a:cubicBezTo>
                    <a:pt x="747" y="274"/>
                    <a:pt x="854" y="429"/>
                    <a:pt x="1009" y="465"/>
                  </a:cubicBezTo>
                  <a:cubicBezTo>
                    <a:pt x="1045" y="465"/>
                    <a:pt x="1080" y="441"/>
                    <a:pt x="1080" y="429"/>
                  </a:cubicBezTo>
                  <a:cubicBezTo>
                    <a:pt x="1140" y="155"/>
                    <a:pt x="783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1706;p44">
              <a:extLst>
                <a:ext uri="{FF2B5EF4-FFF2-40B4-BE49-F238E27FC236}">
                  <a16:creationId xmlns:a16="http://schemas.microsoft.com/office/drawing/2014/main" id="{F8137C50-08F1-B0DC-BB11-774B10744598}"/>
                </a:ext>
              </a:extLst>
            </p:cNvPr>
            <p:cNvSpPr/>
            <p:nvPr/>
          </p:nvSpPr>
          <p:spPr>
            <a:xfrm>
              <a:off x="4519600" y="2148375"/>
              <a:ext cx="6575" cy="29500"/>
            </a:xfrm>
            <a:custGeom>
              <a:avLst/>
              <a:gdLst/>
              <a:ahLst/>
              <a:cxnLst/>
              <a:rect l="l" t="t" r="r" b="b"/>
              <a:pathLst>
                <a:path w="263" h="1180" extrusionOk="0">
                  <a:moveTo>
                    <a:pt x="42" y="1"/>
                  </a:moveTo>
                  <a:cubicBezTo>
                    <a:pt x="33" y="1"/>
                    <a:pt x="24" y="4"/>
                    <a:pt x="24" y="10"/>
                  </a:cubicBezTo>
                  <a:cubicBezTo>
                    <a:pt x="24" y="117"/>
                    <a:pt x="1" y="212"/>
                    <a:pt x="12" y="319"/>
                  </a:cubicBezTo>
                  <a:cubicBezTo>
                    <a:pt x="12" y="427"/>
                    <a:pt x="24" y="534"/>
                    <a:pt x="48" y="653"/>
                  </a:cubicBezTo>
                  <a:cubicBezTo>
                    <a:pt x="60" y="808"/>
                    <a:pt x="24" y="1010"/>
                    <a:pt x="120" y="1153"/>
                  </a:cubicBezTo>
                  <a:cubicBezTo>
                    <a:pt x="129" y="1172"/>
                    <a:pt x="142" y="1179"/>
                    <a:pt x="156" y="1179"/>
                  </a:cubicBezTo>
                  <a:cubicBezTo>
                    <a:pt x="176" y="1179"/>
                    <a:pt x="196" y="1162"/>
                    <a:pt x="203" y="1141"/>
                  </a:cubicBezTo>
                  <a:cubicBezTo>
                    <a:pt x="262" y="974"/>
                    <a:pt x="203" y="748"/>
                    <a:pt x="191" y="569"/>
                  </a:cubicBezTo>
                  <a:cubicBezTo>
                    <a:pt x="179" y="343"/>
                    <a:pt x="131" y="212"/>
                    <a:pt x="60" y="10"/>
                  </a:cubicBezTo>
                  <a:cubicBezTo>
                    <a:pt x="60" y="4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1707;p44">
              <a:extLst>
                <a:ext uri="{FF2B5EF4-FFF2-40B4-BE49-F238E27FC236}">
                  <a16:creationId xmlns:a16="http://schemas.microsoft.com/office/drawing/2014/main" id="{FFF4F279-43E4-103E-1002-49B25CE82A65}"/>
                </a:ext>
              </a:extLst>
            </p:cNvPr>
            <p:cNvSpPr/>
            <p:nvPr/>
          </p:nvSpPr>
          <p:spPr>
            <a:xfrm>
              <a:off x="4485125" y="2129550"/>
              <a:ext cx="16850" cy="6075"/>
            </a:xfrm>
            <a:custGeom>
              <a:avLst/>
              <a:gdLst/>
              <a:ahLst/>
              <a:cxnLst/>
              <a:rect l="l" t="t" r="r" b="b"/>
              <a:pathLst>
                <a:path w="674" h="243" extrusionOk="0">
                  <a:moveTo>
                    <a:pt x="320" y="1"/>
                  </a:moveTo>
                  <a:cubicBezTo>
                    <a:pt x="201" y="13"/>
                    <a:pt x="58" y="96"/>
                    <a:pt x="10" y="191"/>
                  </a:cubicBezTo>
                  <a:cubicBezTo>
                    <a:pt x="0" y="221"/>
                    <a:pt x="15" y="242"/>
                    <a:pt x="40" y="242"/>
                  </a:cubicBezTo>
                  <a:cubicBezTo>
                    <a:pt x="46" y="242"/>
                    <a:pt x="52" y="241"/>
                    <a:pt x="58" y="239"/>
                  </a:cubicBezTo>
                  <a:cubicBezTo>
                    <a:pt x="141" y="191"/>
                    <a:pt x="201" y="108"/>
                    <a:pt x="308" y="72"/>
                  </a:cubicBezTo>
                  <a:cubicBezTo>
                    <a:pt x="328" y="69"/>
                    <a:pt x="347" y="67"/>
                    <a:pt x="366" y="67"/>
                  </a:cubicBezTo>
                  <a:cubicBezTo>
                    <a:pt x="470" y="67"/>
                    <a:pt x="557" y="121"/>
                    <a:pt x="618" y="191"/>
                  </a:cubicBezTo>
                  <a:cubicBezTo>
                    <a:pt x="628" y="202"/>
                    <a:pt x="638" y="206"/>
                    <a:pt x="646" y="206"/>
                  </a:cubicBezTo>
                  <a:cubicBezTo>
                    <a:pt x="664" y="206"/>
                    <a:pt x="673" y="184"/>
                    <a:pt x="665" y="168"/>
                  </a:cubicBezTo>
                  <a:cubicBezTo>
                    <a:pt x="570" y="60"/>
                    <a:pt x="451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1708;p44">
              <a:extLst>
                <a:ext uri="{FF2B5EF4-FFF2-40B4-BE49-F238E27FC236}">
                  <a16:creationId xmlns:a16="http://schemas.microsoft.com/office/drawing/2014/main" id="{47CA3A30-C67C-9C27-09A1-9CEB7AC7B7E0}"/>
                </a:ext>
              </a:extLst>
            </p:cNvPr>
            <p:cNvSpPr/>
            <p:nvPr/>
          </p:nvSpPr>
          <p:spPr>
            <a:xfrm>
              <a:off x="4479575" y="2145925"/>
              <a:ext cx="3725" cy="5825"/>
            </a:xfrm>
            <a:custGeom>
              <a:avLst/>
              <a:gdLst/>
              <a:ahLst/>
              <a:cxnLst/>
              <a:rect l="l" t="t" r="r" b="b"/>
              <a:pathLst>
                <a:path w="149" h="233" extrusionOk="0">
                  <a:moveTo>
                    <a:pt x="76" y="1"/>
                  </a:moveTo>
                  <a:cubicBezTo>
                    <a:pt x="39" y="1"/>
                    <a:pt x="0" y="24"/>
                    <a:pt x="6" y="72"/>
                  </a:cubicBezTo>
                  <a:cubicBezTo>
                    <a:pt x="18" y="120"/>
                    <a:pt x="18" y="167"/>
                    <a:pt x="42" y="215"/>
                  </a:cubicBezTo>
                  <a:cubicBezTo>
                    <a:pt x="48" y="227"/>
                    <a:pt x="63" y="233"/>
                    <a:pt x="78" y="233"/>
                  </a:cubicBezTo>
                  <a:cubicBezTo>
                    <a:pt x="92" y="233"/>
                    <a:pt x="107" y="227"/>
                    <a:pt x="113" y="215"/>
                  </a:cubicBezTo>
                  <a:cubicBezTo>
                    <a:pt x="125" y="167"/>
                    <a:pt x="125" y="120"/>
                    <a:pt x="137" y="72"/>
                  </a:cubicBezTo>
                  <a:cubicBezTo>
                    <a:pt x="149" y="24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1709;p44">
              <a:extLst>
                <a:ext uri="{FF2B5EF4-FFF2-40B4-BE49-F238E27FC236}">
                  <a16:creationId xmlns:a16="http://schemas.microsoft.com/office/drawing/2014/main" id="{EC0696AC-AF6B-5AF0-CAE6-77290257A07F}"/>
                </a:ext>
              </a:extLst>
            </p:cNvPr>
            <p:cNvSpPr/>
            <p:nvPr/>
          </p:nvSpPr>
          <p:spPr>
            <a:xfrm>
              <a:off x="4475550" y="2177600"/>
              <a:ext cx="6200" cy="15625"/>
            </a:xfrm>
            <a:custGeom>
              <a:avLst/>
              <a:gdLst/>
              <a:ahLst/>
              <a:cxnLst/>
              <a:rect l="l" t="t" r="r" b="b"/>
              <a:pathLst>
                <a:path w="248" h="625" extrusionOk="0">
                  <a:moveTo>
                    <a:pt x="113" y="0"/>
                  </a:moveTo>
                  <a:cubicBezTo>
                    <a:pt x="78" y="0"/>
                    <a:pt x="46" y="17"/>
                    <a:pt x="36" y="55"/>
                  </a:cubicBezTo>
                  <a:cubicBezTo>
                    <a:pt x="24" y="162"/>
                    <a:pt x="0" y="258"/>
                    <a:pt x="24" y="353"/>
                  </a:cubicBezTo>
                  <a:cubicBezTo>
                    <a:pt x="36" y="460"/>
                    <a:pt x="96" y="532"/>
                    <a:pt x="167" y="615"/>
                  </a:cubicBezTo>
                  <a:cubicBezTo>
                    <a:pt x="177" y="621"/>
                    <a:pt x="187" y="624"/>
                    <a:pt x="197" y="624"/>
                  </a:cubicBezTo>
                  <a:cubicBezTo>
                    <a:pt x="224" y="624"/>
                    <a:pt x="247" y="602"/>
                    <a:pt x="239" y="567"/>
                  </a:cubicBezTo>
                  <a:cubicBezTo>
                    <a:pt x="203" y="412"/>
                    <a:pt x="179" y="258"/>
                    <a:pt x="215" y="103"/>
                  </a:cubicBezTo>
                  <a:cubicBezTo>
                    <a:pt x="222" y="39"/>
                    <a:pt x="165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1710;p44">
              <a:extLst>
                <a:ext uri="{FF2B5EF4-FFF2-40B4-BE49-F238E27FC236}">
                  <a16:creationId xmlns:a16="http://schemas.microsoft.com/office/drawing/2014/main" id="{59748879-6642-3A60-EF8B-D685EC1784F2}"/>
                </a:ext>
              </a:extLst>
            </p:cNvPr>
            <p:cNvSpPr/>
            <p:nvPr/>
          </p:nvSpPr>
          <p:spPr>
            <a:xfrm>
              <a:off x="4504025" y="2155475"/>
              <a:ext cx="5475" cy="8525"/>
            </a:xfrm>
            <a:custGeom>
              <a:avLst/>
              <a:gdLst/>
              <a:ahLst/>
              <a:cxnLst/>
              <a:rect l="l" t="t" r="r" b="b"/>
              <a:pathLst>
                <a:path w="219" h="341" extrusionOk="0">
                  <a:moveTo>
                    <a:pt x="62" y="1"/>
                  </a:moveTo>
                  <a:cubicBezTo>
                    <a:pt x="31" y="1"/>
                    <a:pt x="0" y="43"/>
                    <a:pt x="28" y="71"/>
                  </a:cubicBezTo>
                  <a:cubicBezTo>
                    <a:pt x="52" y="95"/>
                    <a:pt x="88" y="143"/>
                    <a:pt x="100" y="190"/>
                  </a:cubicBezTo>
                  <a:cubicBezTo>
                    <a:pt x="112" y="226"/>
                    <a:pt x="100" y="274"/>
                    <a:pt x="100" y="321"/>
                  </a:cubicBezTo>
                  <a:cubicBezTo>
                    <a:pt x="100" y="335"/>
                    <a:pt x="112" y="341"/>
                    <a:pt x="124" y="341"/>
                  </a:cubicBezTo>
                  <a:cubicBezTo>
                    <a:pt x="133" y="341"/>
                    <a:pt x="142" y="338"/>
                    <a:pt x="147" y="333"/>
                  </a:cubicBezTo>
                  <a:cubicBezTo>
                    <a:pt x="219" y="226"/>
                    <a:pt x="147" y="83"/>
                    <a:pt x="88" y="12"/>
                  </a:cubicBezTo>
                  <a:cubicBezTo>
                    <a:pt x="80" y="4"/>
                    <a:pt x="71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1711;p44">
              <a:extLst>
                <a:ext uri="{FF2B5EF4-FFF2-40B4-BE49-F238E27FC236}">
                  <a16:creationId xmlns:a16="http://schemas.microsoft.com/office/drawing/2014/main" id="{E47BEB1B-D310-4F2B-1D05-269D3F414BC5}"/>
                </a:ext>
              </a:extLst>
            </p:cNvPr>
            <p:cNvSpPr/>
            <p:nvPr/>
          </p:nvSpPr>
          <p:spPr>
            <a:xfrm>
              <a:off x="4527050" y="2176125"/>
              <a:ext cx="3000" cy="16925"/>
            </a:xfrm>
            <a:custGeom>
              <a:avLst/>
              <a:gdLst/>
              <a:ahLst/>
              <a:cxnLst/>
              <a:rect l="l" t="t" r="r" b="b"/>
              <a:pathLst>
                <a:path w="120" h="677" extrusionOk="0">
                  <a:moveTo>
                    <a:pt x="35" y="1"/>
                  </a:moveTo>
                  <a:cubicBezTo>
                    <a:pt x="19" y="1"/>
                    <a:pt x="0" y="16"/>
                    <a:pt x="0" y="43"/>
                  </a:cubicBezTo>
                  <a:cubicBezTo>
                    <a:pt x="24" y="257"/>
                    <a:pt x="12" y="448"/>
                    <a:pt x="48" y="650"/>
                  </a:cubicBezTo>
                  <a:cubicBezTo>
                    <a:pt x="48" y="668"/>
                    <a:pt x="57" y="677"/>
                    <a:pt x="66" y="677"/>
                  </a:cubicBezTo>
                  <a:cubicBezTo>
                    <a:pt x="75" y="677"/>
                    <a:pt x="84" y="668"/>
                    <a:pt x="84" y="650"/>
                  </a:cubicBezTo>
                  <a:cubicBezTo>
                    <a:pt x="119" y="448"/>
                    <a:pt x="95" y="233"/>
                    <a:pt x="60" y="31"/>
                  </a:cubicBezTo>
                  <a:cubicBezTo>
                    <a:pt x="60" y="10"/>
                    <a:pt x="48" y="1"/>
                    <a:pt x="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1712;p44">
              <a:extLst>
                <a:ext uri="{FF2B5EF4-FFF2-40B4-BE49-F238E27FC236}">
                  <a16:creationId xmlns:a16="http://schemas.microsoft.com/office/drawing/2014/main" id="{113F872A-D50A-A90B-5035-A0AAB9020694}"/>
                </a:ext>
              </a:extLst>
            </p:cNvPr>
            <p:cNvSpPr/>
            <p:nvPr/>
          </p:nvSpPr>
          <p:spPr>
            <a:xfrm>
              <a:off x="4533300" y="22102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24" y="0"/>
                  </a:moveTo>
                  <a:cubicBezTo>
                    <a:pt x="0" y="24"/>
                    <a:pt x="0" y="48"/>
                    <a:pt x="24" y="48"/>
                  </a:cubicBezTo>
                  <a:cubicBezTo>
                    <a:pt x="60" y="48"/>
                    <a:pt x="60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1713;p44">
              <a:extLst>
                <a:ext uri="{FF2B5EF4-FFF2-40B4-BE49-F238E27FC236}">
                  <a16:creationId xmlns:a16="http://schemas.microsoft.com/office/drawing/2014/main" id="{F8CC28BD-96DC-6FC8-1C5E-1B85F0D088BA}"/>
                </a:ext>
              </a:extLst>
            </p:cNvPr>
            <p:cNvSpPr/>
            <p:nvPr/>
          </p:nvSpPr>
          <p:spPr>
            <a:xfrm>
              <a:off x="4535050" y="2209625"/>
              <a:ext cx="43225" cy="15300"/>
            </a:xfrm>
            <a:custGeom>
              <a:avLst/>
              <a:gdLst/>
              <a:ahLst/>
              <a:cxnLst/>
              <a:rect l="l" t="t" r="r" b="b"/>
              <a:pathLst>
                <a:path w="1729" h="612" extrusionOk="0">
                  <a:moveTo>
                    <a:pt x="89" y="1"/>
                  </a:moveTo>
                  <a:cubicBezTo>
                    <a:pt x="40" y="1"/>
                    <a:pt x="0" y="82"/>
                    <a:pt x="49" y="132"/>
                  </a:cubicBezTo>
                  <a:cubicBezTo>
                    <a:pt x="335" y="370"/>
                    <a:pt x="645" y="548"/>
                    <a:pt x="1014" y="596"/>
                  </a:cubicBezTo>
                  <a:cubicBezTo>
                    <a:pt x="1081" y="603"/>
                    <a:pt x="1167" y="611"/>
                    <a:pt x="1256" y="611"/>
                  </a:cubicBezTo>
                  <a:cubicBezTo>
                    <a:pt x="1463" y="611"/>
                    <a:pt x="1686" y="566"/>
                    <a:pt x="1728" y="358"/>
                  </a:cubicBezTo>
                  <a:cubicBezTo>
                    <a:pt x="1728" y="346"/>
                    <a:pt x="1728" y="322"/>
                    <a:pt x="1716" y="310"/>
                  </a:cubicBezTo>
                  <a:cubicBezTo>
                    <a:pt x="1645" y="275"/>
                    <a:pt x="1565" y="264"/>
                    <a:pt x="1483" y="264"/>
                  </a:cubicBezTo>
                  <a:cubicBezTo>
                    <a:pt x="1359" y="264"/>
                    <a:pt x="1228" y="288"/>
                    <a:pt x="1106" y="288"/>
                  </a:cubicBezTo>
                  <a:cubicBezTo>
                    <a:pt x="1091" y="288"/>
                    <a:pt x="1076" y="287"/>
                    <a:pt x="1061" y="286"/>
                  </a:cubicBezTo>
                  <a:cubicBezTo>
                    <a:pt x="752" y="251"/>
                    <a:pt x="395" y="179"/>
                    <a:pt x="121" y="13"/>
                  </a:cubicBezTo>
                  <a:cubicBezTo>
                    <a:pt x="110" y="4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1714;p44">
              <a:extLst>
                <a:ext uri="{FF2B5EF4-FFF2-40B4-BE49-F238E27FC236}">
                  <a16:creationId xmlns:a16="http://schemas.microsoft.com/office/drawing/2014/main" id="{34D2EF5B-427F-723B-6DD4-EC5A0048728D}"/>
                </a:ext>
              </a:extLst>
            </p:cNvPr>
            <p:cNvSpPr/>
            <p:nvPr/>
          </p:nvSpPr>
          <p:spPr>
            <a:xfrm>
              <a:off x="4579125" y="2197975"/>
              <a:ext cx="14025" cy="18850"/>
            </a:xfrm>
            <a:custGeom>
              <a:avLst/>
              <a:gdLst/>
              <a:ahLst/>
              <a:cxnLst/>
              <a:rect l="l" t="t" r="r" b="b"/>
              <a:pathLst>
                <a:path w="561" h="754" extrusionOk="0">
                  <a:moveTo>
                    <a:pt x="453" y="0"/>
                  </a:moveTo>
                  <a:cubicBezTo>
                    <a:pt x="439" y="0"/>
                    <a:pt x="424" y="7"/>
                    <a:pt x="417" y="14"/>
                  </a:cubicBezTo>
                  <a:cubicBezTo>
                    <a:pt x="370" y="157"/>
                    <a:pt x="275" y="276"/>
                    <a:pt x="227" y="395"/>
                  </a:cubicBezTo>
                  <a:cubicBezTo>
                    <a:pt x="191" y="467"/>
                    <a:pt x="144" y="514"/>
                    <a:pt x="108" y="574"/>
                  </a:cubicBezTo>
                  <a:cubicBezTo>
                    <a:pt x="72" y="609"/>
                    <a:pt x="60" y="669"/>
                    <a:pt x="13" y="717"/>
                  </a:cubicBezTo>
                  <a:cubicBezTo>
                    <a:pt x="1" y="729"/>
                    <a:pt x="13" y="752"/>
                    <a:pt x="25" y="752"/>
                  </a:cubicBezTo>
                  <a:cubicBezTo>
                    <a:pt x="52" y="752"/>
                    <a:pt x="79" y="754"/>
                    <a:pt x="104" y="754"/>
                  </a:cubicBezTo>
                  <a:cubicBezTo>
                    <a:pt x="154" y="754"/>
                    <a:pt x="199" y="748"/>
                    <a:pt x="239" y="717"/>
                  </a:cubicBezTo>
                  <a:cubicBezTo>
                    <a:pt x="310" y="669"/>
                    <a:pt x="382" y="586"/>
                    <a:pt x="429" y="514"/>
                  </a:cubicBezTo>
                  <a:cubicBezTo>
                    <a:pt x="537" y="359"/>
                    <a:pt x="560" y="181"/>
                    <a:pt x="477" y="14"/>
                  </a:cubicBezTo>
                  <a:cubicBezTo>
                    <a:pt x="472" y="4"/>
                    <a:pt x="463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1715;p44">
              <a:extLst>
                <a:ext uri="{FF2B5EF4-FFF2-40B4-BE49-F238E27FC236}">
                  <a16:creationId xmlns:a16="http://schemas.microsoft.com/office/drawing/2014/main" id="{B3ABCABB-2C99-22C6-F912-2374E5F8F8A1}"/>
                </a:ext>
              </a:extLst>
            </p:cNvPr>
            <p:cNvSpPr/>
            <p:nvPr/>
          </p:nvSpPr>
          <p:spPr>
            <a:xfrm>
              <a:off x="4581800" y="2168325"/>
              <a:ext cx="13725" cy="33325"/>
            </a:xfrm>
            <a:custGeom>
              <a:avLst/>
              <a:gdLst/>
              <a:ahLst/>
              <a:cxnLst/>
              <a:rect l="l" t="t" r="r" b="b"/>
              <a:pathLst>
                <a:path w="549" h="1333" extrusionOk="0">
                  <a:moveTo>
                    <a:pt x="435" y="1"/>
                  </a:moveTo>
                  <a:cubicBezTo>
                    <a:pt x="430" y="1"/>
                    <a:pt x="424" y="4"/>
                    <a:pt x="418" y="10"/>
                  </a:cubicBezTo>
                  <a:cubicBezTo>
                    <a:pt x="310" y="224"/>
                    <a:pt x="239" y="462"/>
                    <a:pt x="144" y="688"/>
                  </a:cubicBezTo>
                  <a:cubicBezTo>
                    <a:pt x="84" y="867"/>
                    <a:pt x="1" y="1105"/>
                    <a:pt x="84" y="1284"/>
                  </a:cubicBezTo>
                  <a:cubicBezTo>
                    <a:pt x="101" y="1318"/>
                    <a:pt x="129" y="1333"/>
                    <a:pt x="158" y="1333"/>
                  </a:cubicBezTo>
                  <a:cubicBezTo>
                    <a:pt x="189" y="1333"/>
                    <a:pt x="220" y="1315"/>
                    <a:pt x="239" y="1284"/>
                  </a:cubicBezTo>
                  <a:cubicBezTo>
                    <a:pt x="322" y="1057"/>
                    <a:pt x="370" y="819"/>
                    <a:pt x="441" y="593"/>
                  </a:cubicBezTo>
                  <a:cubicBezTo>
                    <a:pt x="501" y="414"/>
                    <a:pt x="549" y="188"/>
                    <a:pt x="453" y="10"/>
                  </a:cubicBezTo>
                  <a:cubicBezTo>
                    <a:pt x="447" y="4"/>
                    <a:pt x="441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1716;p44">
              <a:extLst>
                <a:ext uri="{FF2B5EF4-FFF2-40B4-BE49-F238E27FC236}">
                  <a16:creationId xmlns:a16="http://schemas.microsoft.com/office/drawing/2014/main" id="{81D92EED-144E-D3FE-4C52-7CBE9731D895}"/>
                </a:ext>
              </a:extLst>
            </p:cNvPr>
            <p:cNvSpPr/>
            <p:nvPr/>
          </p:nvSpPr>
          <p:spPr>
            <a:xfrm>
              <a:off x="4597100" y="2147300"/>
              <a:ext cx="3475" cy="6275"/>
            </a:xfrm>
            <a:custGeom>
              <a:avLst/>
              <a:gdLst/>
              <a:ahLst/>
              <a:cxnLst/>
              <a:rect l="l" t="t" r="r" b="b"/>
              <a:pathLst>
                <a:path w="139" h="251" extrusionOk="0">
                  <a:moveTo>
                    <a:pt x="100" y="0"/>
                  </a:moveTo>
                  <a:cubicBezTo>
                    <a:pt x="93" y="0"/>
                    <a:pt x="86" y="2"/>
                    <a:pt x="79" y="5"/>
                  </a:cubicBezTo>
                  <a:cubicBezTo>
                    <a:pt x="44" y="65"/>
                    <a:pt x="44" y="124"/>
                    <a:pt x="8" y="184"/>
                  </a:cubicBezTo>
                  <a:cubicBezTo>
                    <a:pt x="0" y="222"/>
                    <a:pt x="32" y="250"/>
                    <a:pt x="61" y="250"/>
                  </a:cubicBezTo>
                  <a:cubicBezTo>
                    <a:pt x="78" y="250"/>
                    <a:pt x="95" y="241"/>
                    <a:pt x="103" y="220"/>
                  </a:cubicBezTo>
                  <a:cubicBezTo>
                    <a:pt x="127" y="160"/>
                    <a:pt x="139" y="77"/>
                    <a:pt x="127" y="17"/>
                  </a:cubicBezTo>
                  <a:cubicBezTo>
                    <a:pt x="127" y="9"/>
                    <a:pt x="115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1717;p44">
              <a:extLst>
                <a:ext uri="{FF2B5EF4-FFF2-40B4-BE49-F238E27FC236}">
                  <a16:creationId xmlns:a16="http://schemas.microsoft.com/office/drawing/2014/main" id="{C2F3BF67-F516-632F-283D-AF0379DBB830}"/>
                </a:ext>
              </a:extLst>
            </p:cNvPr>
            <p:cNvSpPr/>
            <p:nvPr/>
          </p:nvSpPr>
          <p:spPr>
            <a:xfrm>
              <a:off x="4595100" y="2088700"/>
              <a:ext cx="11150" cy="49425"/>
            </a:xfrm>
            <a:custGeom>
              <a:avLst/>
              <a:gdLst/>
              <a:ahLst/>
              <a:cxnLst/>
              <a:rect l="l" t="t" r="r" b="b"/>
              <a:pathLst>
                <a:path w="446" h="1977" extrusionOk="0">
                  <a:moveTo>
                    <a:pt x="35" y="0"/>
                  </a:moveTo>
                  <a:cubicBezTo>
                    <a:pt x="18" y="0"/>
                    <a:pt x="0" y="23"/>
                    <a:pt x="17" y="39"/>
                  </a:cubicBezTo>
                  <a:cubicBezTo>
                    <a:pt x="279" y="670"/>
                    <a:pt x="421" y="1278"/>
                    <a:pt x="314" y="1956"/>
                  </a:cubicBezTo>
                  <a:cubicBezTo>
                    <a:pt x="314" y="1970"/>
                    <a:pt x="322" y="1976"/>
                    <a:pt x="329" y="1976"/>
                  </a:cubicBezTo>
                  <a:cubicBezTo>
                    <a:pt x="334" y="1976"/>
                    <a:pt x="338" y="1973"/>
                    <a:pt x="338" y="1968"/>
                  </a:cubicBezTo>
                  <a:cubicBezTo>
                    <a:pt x="445" y="1325"/>
                    <a:pt x="374" y="599"/>
                    <a:pt x="52" y="16"/>
                  </a:cubicBezTo>
                  <a:cubicBezTo>
                    <a:pt x="49" y="5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1718;p44">
              <a:extLst>
                <a:ext uri="{FF2B5EF4-FFF2-40B4-BE49-F238E27FC236}">
                  <a16:creationId xmlns:a16="http://schemas.microsoft.com/office/drawing/2014/main" id="{35C4705D-FFE6-808C-5A6C-BBA58A2E3731}"/>
                </a:ext>
              </a:extLst>
            </p:cNvPr>
            <p:cNvSpPr/>
            <p:nvPr/>
          </p:nvSpPr>
          <p:spPr>
            <a:xfrm>
              <a:off x="4538050" y="2043250"/>
              <a:ext cx="8075" cy="4175"/>
            </a:xfrm>
            <a:custGeom>
              <a:avLst/>
              <a:gdLst/>
              <a:ahLst/>
              <a:cxnLst/>
              <a:rect l="l" t="t" r="r" b="b"/>
              <a:pathLst>
                <a:path w="323" h="167" extrusionOk="0">
                  <a:moveTo>
                    <a:pt x="25" y="0"/>
                  </a:moveTo>
                  <a:cubicBezTo>
                    <a:pt x="25" y="0"/>
                    <a:pt x="1" y="0"/>
                    <a:pt x="25" y="12"/>
                  </a:cubicBezTo>
                  <a:cubicBezTo>
                    <a:pt x="60" y="36"/>
                    <a:pt x="120" y="48"/>
                    <a:pt x="167" y="71"/>
                  </a:cubicBezTo>
                  <a:cubicBezTo>
                    <a:pt x="215" y="95"/>
                    <a:pt x="275" y="119"/>
                    <a:pt x="298" y="167"/>
                  </a:cubicBezTo>
                  <a:cubicBezTo>
                    <a:pt x="298" y="155"/>
                    <a:pt x="322" y="119"/>
                    <a:pt x="298" y="119"/>
                  </a:cubicBezTo>
                  <a:cubicBezTo>
                    <a:pt x="239" y="119"/>
                    <a:pt x="179" y="60"/>
                    <a:pt x="144" y="48"/>
                  </a:cubicBezTo>
                  <a:cubicBezTo>
                    <a:pt x="96" y="24"/>
                    <a:pt x="48" y="12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1719;p44">
              <a:extLst>
                <a:ext uri="{FF2B5EF4-FFF2-40B4-BE49-F238E27FC236}">
                  <a16:creationId xmlns:a16="http://schemas.microsoft.com/office/drawing/2014/main" id="{247826BD-AC13-4238-030D-1B67BAFD6ADA}"/>
                </a:ext>
              </a:extLst>
            </p:cNvPr>
            <p:cNvSpPr/>
            <p:nvPr/>
          </p:nvSpPr>
          <p:spPr>
            <a:xfrm>
              <a:off x="4407200" y="2009150"/>
              <a:ext cx="114500" cy="26675"/>
            </a:xfrm>
            <a:custGeom>
              <a:avLst/>
              <a:gdLst/>
              <a:ahLst/>
              <a:cxnLst/>
              <a:rect l="l" t="t" r="r" b="b"/>
              <a:pathLst>
                <a:path w="4580" h="1067" extrusionOk="0">
                  <a:moveTo>
                    <a:pt x="58" y="0"/>
                  </a:moveTo>
                  <a:cubicBezTo>
                    <a:pt x="28" y="0"/>
                    <a:pt x="0" y="35"/>
                    <a:pt x="20" y="54"/>
                  </a:cubicBezTo>
                  <a:cubicBezTo>
                    <a:pt x="294" y="590"/>
                    <a:pt x="937" y="626"/>
                    <a:pt x="1460" y="662"/>
                  </a:cubicBezTo>
                  <a:cubicBezTo>
                    <a:pt x="2437" y="757"/>
                    <a:pt x="3627" y="721"/>
                    <a:pt x="4556" y="1066"/>
                  </a:cubicBezTo>
                  <a:cubicBezTo>
                    <a:pt x="4580" y="1066"/>
                    <a:pt x="4580" y="1054"/>
                    <a:pt x="4568" y="1054"/>
                  </a:cubicBezTo>
                  <a:cubicBezTo>
                    <a:pt x="3711" y="757"/>
                    <a:pt x="3008" y="697"/>
                    <a:pt x="2103" y="638"/>
                  </a:cubicBezTo>
                  <a:cubicBezTo>
                    <a:pt x="1413" y="602"/>
                    <a:pt x="567" y="566"/>
                    <a:pt x="79" y="7"/>
                  </a:cubicBezTo>
                  <a:cubicBezTo>
                    <a:pt x="72" y="2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1720;p44">
              <a:extLst>
                <a:ext uri="{FF2B5EF4-FFF2-40B4-BE49-F238E27FC236}">
                  <a16:creationId xmlns:a16="http://schemas.microsoft.com/office/drawing/2014/main" id="{72EFFE4A-C17D-40FD-DAF8-5ED4659DD195}"/>
                </a:ext>
              </a:extLst>
            </p:cNvPr>
            <p:cNvSpPr/>
            <p:nvPr/>
          </p:nvSpPr>
          <p:spPr>
            <a:xfrm>
              <a:off x="4401125" y="1983225"/>
              <a:ext cx="11875" cy="24550"/>
            </a:xfrm>
            <a:custGeom>
              <a:avLst/>
              <a:gdLst/>
              <a:ahLst/>
              <a:cxnLst/>
              <a:rect l="l" t="t" r="r" b="b"/>
              <a:pathLst>
                <a:path w="475" h="982" extrusionOk="0">
                  <a:moveTo>
                    <a:pt x="423" y="0"/>
                  </a:moveTo>
                  <a:cubicBezTo>
                    <a:pt x="414" y="0"/>
                    <a:pt x="404" y="3"/>
                    <a:pt x="394" y="8"/>
                  </a:cubicBezTo>
                  <a:cubicBezTo>
                    <a:pt x="227" y="91"/>
                    <a:pt x="108" y="317"/>
                    <a:pt x="48" y="496"/>
                  </a:cubicBezTo>
                  <a:cubicBezTo>
                    <a:pt x="1" y="675"/>
                    <a:pt x="84" y="841"/>
                    <a:pt x="179" y="972"/>
                  </a:cubicBezTo>
                  <a:cubicBezTo>
                    <a:pt x="197" y="978"/>
                    <a:pt x="209" y="981"/>
                    <a:pt x="217" y="981"/>
                  </a:cubicBezTo>
                  <a:cubicBezTo>
                    <a:pt x="224" y="981"/>
                    <a:pt x="227" y="978"/>
                    <a:pt x="227" y="972"/>
                  </a:cubicBezTo>
                  <a:cubicBezTo>
                    <a:pt x="263" y="913"/>
                    <a:pt x="275" y="865"/>
                    <a:pt x="263" y="806"/>
                  </a:cubicBezTo>
                  <a:cubicBezTo>
                    <a:pt x="239" y="734"/>
                    <a:pt x="179" y="675"/>
                    <a:pt x="168" y="579"/>
                  </a:cubicBezTo>
                  <a:cubicBezTo>
                    <a:pt x="156" y="389"/>
                    <a:pt x="441" y="258"/>
                    <a:pt x="465" y="67"/>
                  </a:cubicBezTo>
                  <a:cubicBezTo>
                    <a:pt x="474" y="30"/>
                    <a:pt x="455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1721;p44">
              <a:extLst>
                <a:ext uri="{FF2B5EF4-FFF2-40B4-BE49-F238E27FC236}">
                  <a16:creationId xmlns:a16="http://schemas.microsoft.com/office/drawing/2014/main" id="{040BD915-D968-1F61-56A7-9459B626387F}"/>
                </a:ext>
              </a:extLst>
            </p:cNvPr>
            <p:cNvSpPr/>
            <p:nvPr/>
          </p:nvSpPr>
          <p:spPr>
            <a:xfrm>
              <a:off x="4415875" y="1969350"/>
              <a:ext cx="11775" cy="8200"/>
            </a:xfrm>
            <a:custGeom>
              <a:avLst/>
              <a:gdLst/>
              <a:ahLst/>
              <a:cxnLst/>
              <a:rect l="l" t="t" r="r" b="b"/>
              <a:pathLst>
                <a:path w="471" h="328" extrusionOk="0">
                  <a:moveTo>
                    <a:pt x="436" y="1"/>
                  </a:moveTo>
                  <a:cubicBezTo>
                    <a:pt x="432" y="1"/>
                    <a:pt x="428" y="2"/>
                    <a:pt x="423" y="3"/>
                  </a:cubicBezTo>
                  <a:cubicBezTo>
                    <a:pt x="351" y="27"/>
                    <a:pt x="304" y="63"/>
                    <a:pt x="268" y="99"/>
                  </a:cubicBezTo>
                  <a:cubicBezTo>
                    <a:pt x="209" y="146"/>
                    <a:pt x="149" y="170"/>
                    <a:pt x="66" y="194"/>
                  </a:cubicBezTo>
                  <a:cubicBezTo>
                    <a:pt x="1" y="226"/>
                    <a:pt x="24" y="328"/>
                    <a:pt x="83" y="328"/>
                  </a:cubicBezTo>
                  <a:cubicBezTo>
                    <a:pt x="89" y="328"/>
                    <a:pt x="95" y="327"/>
                    <a:pt x="101" y="325"/>
                  </a:cubicBezTo>
                  <a:cubicBezTo>
                    <a:pt x="220" y="277"/>
                    <a:pt x="447" y="206"/>
                    <a:pt x="470" y="51"/>
                  </a:cubicBezTo>
                  <a:cubicBezTo>
                    <a:pt x="470" y="30"/>
                    <a:pt x="462" y="1"/>
                    <a:pt x="4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1722;p44">
              <a:extLst>
                <a:ext uri="{FF2B5EF4-FFF2-40B4-BE49-F238E27FC236}">
                  <a16:creationId xmlns:a16="http://schemas.microsoft.com/office/drawing/2014/main" id="{C30ABE49-8657-F7A9-270D-5177608E5566}"/>
                </a:ext>
              </a:extLst>
            </p:cNvPr>
            <p:cNvSpPr/>
            <p:nvPr/>
          </p:nvSpPr>
          <p:spPr>
            <a:xfrm>
              <a:off x="4396375" y="1966600"/>
              <a:ext cx="23300" cy="25875"/>
            </a:xfrm>
            <a:custGeom>
              <a:avLst/>
              <a:gdLst/>
              <a:ahLst/>
              <a:cxnLst/>
              <a:rect l="l" t="t" r="r" b="b"/>
              <a:pathLst>
                <a:path w="932" h="1035" extrusionOk="0">
                  <a:moveTo>
                    <a:pt x="871" y="1"/>
                  </a:moveTo>
                  <a:cubicBezTo>
                    <a:pt x="859" y="1"/>
                    <a:pt x="846" y="6"/>
                    <a:pt x="834" y="18"/>
                  </a:cubicBezTo>
                  <a:cubicBezTo>
                    <a:pt x="691" y="185"/>
                    <a:pt x="453" y="280"/>
                    <a:pt x="346" y="482"/>
                  </a:cubicBezTo>
                  <a:cubicBezTo>
                    <a:pt x="250" y="625"/>
                    <a:pt x="0" y="851"/>
                    <a:pt x="179" y="1018"/>
                  </a:cubicBezTo>
                  <a:cubicBezTo>
                    <a:pt x="187" y="1027"/>
                    <a:pt x="214" y="1035"/>
                    <a:pt x="241" y="1035"/>
                  </a:cubicBezTo>
                  <a:cubicBezTo>
                    <a:pt x="252" y="1035"/>
                    <a:pt x="264" y="1034"/>
                    <a:pt x="274" y="1030"/>
                  </a:cubicBezTo>
                  <a:cubicBezTo>
                    <a:pt x="369" y="959"/>
                    <a:pt x="358" y="875"/>
                    <a:pt x="346" y="756"/>
                  </a:cubicBezTo>
                  <a:cubicBezTo>
                    <a:pt x="346" y="637"/>
                    <a:pt x="358" y="578"/>
                    <a:pt x="453" y="518"/>
                  </a:cubicBezTo>
                  <a:cubicBezTo>
                    <a:pt x="608" y="387"/>
                    <a:pt x="774" y="256"/>
                    <a:pt x="905" y="89"/>
                  </a:cubicBezTo>
                  <a:cubicBezTo>
                    <a:pt x="932" y="45"/>
                    <a:pt x="906" y="1"/>
                    <a:pt x="87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1723;p44">
              <a:extLst>
                <a:ext uri="{FF2B5EF4-FFF2-40B4-BE49-F238E27FC236}">
                  <a16:creationId xmlns:a16="http://schemas.microsoft.com/office/drawing/2014/main" id="{0A5EE148-C41F-06A3-EABA-5A9161B96A3D}"/>
                </a:ext>
              </a:extLst>
            </p:cNvPr>
            <p:cNvSpPr/>
            <p:nvPr/>
          </p:nvSpPr>
          <p:spPr>
            <a:xfrm>
              <a:off x="4430675" y="1939800"/>
              <a:ext cx="8875" cy="15125"/>
            </a:xfrm>
            <a:custGeom>
              <a:avLst/>
              <a:gdLst/>
              <a:ahLst/>
              <a:cxnLst/>
              <a:rect l="l" t="t" r="r" b="b"/>
              <a:pathLst>
                <a:path w="355" h="605" extrusionOk="0">
                  <a:moveTo>
                    <a:pt x="322" y="0"/>
                  </a:moveTo>
                  <a:cubicBezTo>
                    <a:pt x="314" y="0"/>
                    <a:pt x="307" y="5"/>
                    <a:pt x="307" y="18"/>
                  </a:cubicBezTo>
                  <a:cubicBezTo>
                    <a:pt x="248" y="209"/>
                    <a:pt x="164" y="411"/>
                    <a:pt x="21" y="578"/>
                  </a:cubicBezTo>
                  <a:cubicBezTo>
                    <a:pt x="1" y="578"/>
                    <a:pt x="24" y="604"/>
                    <a:pt x="39" y="604"/>
                  </a:cubicBezTo>
                  <a:cubicBezTo>
                    <a:pt x="41" y="604"/>
                    <a:pt x="43" y="604"/>
                    <a:pt x="45" y="602"/>
                  </a:cubicBezTo>
                  <a:cubicBezTo>
                    <a:pt x="200" y="435"/>
                    <a:pt x="307" y="257"/>
                    <a:pt x="355" y="30"/>
                  </a:cubicBezTo>
                  <a:cubicBezTo>
                    <a:pt x="355" y="15"/>
                    <a:pt x="336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1724;p44">
              <a:extLst>
                <a:ext uri="{FF2B5EF4-FFF2-40B4-BE49-F238E27FC236}">
                  <a16:creationId xmlns:a16="http://schemas.microsoft.com/office/drawing/2014/main" id="{067A8482-62AC-BE1E-840F-63D977304147}"/>
                </a:ext>
              </a:extLst>
            </p:cNvPr>
            <p:cNvSpPr/>
            <p:nvPr/>
          </p:nvSpPr>
          <p:spPr>
            <a:xfrm>
              <a:off x="4433350" y="1953500"/>
              <a:ext cx="15325" cy="23800"/>
            </a:xfrm>
            <a:custGeom>
              <a:avLst/>
              <a:gdLst/>
              <a:ahLst/>
              <a:cxnLst/>
              <a:rect l="l" t="t" r="r" b="b"/>
              <a:pathLst>
                <a:path w="613" h="952" extrusionOk="0">
                  <a:moveTo>
                    <a:pt x="569" y="1"/>
                  </a:moveTo>
                  <a:cubicBezTo>
                    <a:pt x="559" y="1"/>
                    <a:pt x="549" y="6"/>
                    <a:pt x="545" y="18"/>
                  </a:cubicBezTo>
                  <a:cubicBezTo>
                    <a:pt x="403" y="328"/>
                    <a:pt x="224" y="625"/>
                    <a:pt x="10" y="911"/>
                  </a:cubicBezTo>
                  <a:cubicBezTo>
                    <a:pt x="1" y="938"/>
                    <a:pt x="12" y="951"/>
                    <a:pt x="33" y="951"/>
                  </a:cubicBezTo>
                  <a:cubicBezTo>
                    <a:pt x="40" y="951"/>
                    <a:pt x="48" y="950"/>
                    <a:pt x="57" y="947"/>
                  </a:cubicBezTo>
                  <a:cubicBezTo>
                    <a:pt x="319" y="685"/>
                    <a:pt x="474" y="387"/>
                    <a:pt x="605" y="54"/>
                  </a:cubicBezTo>
                  <a:cubicBezTo>
                    <a:pt x="613" y="22"/>
                    <a:pt x="589" y="1"/>
                    <a:pt x="5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1725;p44">
              <a:extLst>
                <a:ext uri="{FF2B5EF4-FFF2-40B4-BE49-F238E27FC236}">
                  <a16:creationId xmlns:a16="http://schemas.microsoft.com/office/drawing/2014/main" id="{D85DB0E0-7642-0823-62EB-06CAFF6F0BFF}"/>
                </a:ext>
              </a:extLst>
            </p:cNvPr>
            <p:cNvSpPr/>
            <p:nvPr/>
          </p:nvSpPr>
          <p:spPr>
            <a:xfrm>
              <a:off x="4421375" y="1981850"/>
              <a:ext cx="7700" cy="16850"/>
            </a:xfrm>
            <a:custGeom>
              <a:avLst/>
              <a:gdLst/>
              <a:ahLst/>
              <a:cxnLst/>
              <a:rect l="l" t="t" r="r" b="b"/>
              <a:pathLst>
                <a:path w="308" h="674" extrusionOk="0">
                  <a:moveTo>
                    <a:pt x="185" y="1"/>
                  </a:moveTo>
                  <a:cubicBezTo>
                    <a:pt x="166" y="1"/>
                    <a:pt x="146" y="9"/>
                    <a:pt x="131" y="27"/>
                  </a:cubicBezTo>
                  <a:cubicBezTo>
                    <a:pt x="12" y="206"/>
                    <a:pt x="0" y="587"/>
                    <a:pt x="250" y="670"/>
                  </a:cubicBezTo>
                  <a:cubicBezTo>
                    <a:pt x="257" y="672"/>
                    <a:pt x="263" y="673"/>
                    <a:pt x="268" y="673"/>
                  </a:cubicBezTo>
                  <a:cubicBezTo>
                    <a:pt x="294" y="673"/>
                    <a:pt x="308" y="652"/>
                    <a:pt x="298" y="622"/>
                  </a:cubicBezTo>
                  <a:cubicBezTo>
                    <a:pt x="262" y="539"/>
                    <a:pt x="203" y="480"/>
                    <a:pt x="179" y="408"/>
                  </a:cubicBezTo>
                  <a:cubicBezTo>
                    <a:pt x="143" y="301"/>
                    <a:pt x="167" y="194"/>
                    <a:pt x="227" y="111"/>
                  </a:cubicBezTo>
                  <a:cubicBezTo>
                    <a:pt x="268" y="44"/>
                    <a:pt x="229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1726;p44">
              <a:extLst>
                <a:ext uri="{FF2B5EF4-FFF2-40B4-BE49-F238E27FC236}">
                  <a16:creationId xmlns:a16="http://schemas.microsoft.com/office/drawing/2014/main" id="{8571609A-CD02-95A5-7E45-A5DD3B7618E7}"/>
                </a:ext>
              </a:extLst>
            </p:cNvPr>
            <p:cNvSpPr/>
            <p:nvPr/>
          </p:nvSpPr>
          <p:spPr>
            <a:xfrm>
              <a:off x="4446125" y="2001350"/>
              <a:ext cx="8025" cy="4100"/>
            </a:xfrm>
            <a:custGeom>
              <a:avLst/>
              <a:gdLst/>
              <a:ahLst/>
              <a:cxnLst/>
              <a:rect l="l" t="t" r="r" b="b"/>
              <a:pathLst>
                <a:path w="321" h="164" extrusionOk="0">
                  <a:moveTo>
                    <a:pt x="114" y="0"/>
                  </a:moveTo>
                  <a:cubicBezTo>
                    <a:pt x="33" y="0"/>
                    <a:pt x="1" y="119"/>
                    <a:pt x="94" y="140"/>
                  </a:cubicBezTo>
                  <a:cubicBezTo>
                    <a:pt x="153" y="164"/>
                    <a:pt x="213" y="164"/>
                    <a:pt x="273" y="164"/>
                  </a:cubicBezTo>
                  <a:cubicBezTo>
                    <a:pt x="308" y="164"/>
                    <a:pt x="320" y="128"/>
                    <a:pt x="308" y="104"/>
                  </a:cubicBezTo>
                  <a:cubicBezTo>
                    <a:pt x="261" y="57"/>
                    <a:pt x="213" y="45"/>
                    <a:pt x="153" y="9"/>
                  </a:cubicBezTo>
                  <a:cubicBezTo>
                    <a:pt x="139" y="3"/>
                    <a:pt x="126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1727;p44">
              <a:extLst>
                <a:ext uri="{FF2B5EF4-FFF2-40B4-BE49-F238E27FC236}">
                  <a16:creationId xmlns:a16="http://schemas.microsoft.com/office/drawing/2014/main" id="{B05EA781-A4E5-F0FE-9086-09B6133FDE85}"/>
                </a:ext>
              </a:extLst>
            </p:cNvPr>
            <p:cNvSpPr/>
            <p:nvPr/>
          </p:nvSpPr>
          <p:spPr>
            <a:xfrm>
              <a:off x="4462325" y="2005875"/>
              <a:ext cx="3675" cy="2625"/>
            </a:xfrm>
            <a:custGeom>
              <a:avLst/>
              <a:gdLst/>
              <a:ahLst/>
              <a:cxnLst/>
              <a:rect l="l" t="t" r="r" b="b"/>
              <a:pathLst>
                <a:path w="147" h="105" extrusionOk="0">
                  <a:moveTo>
                    <a:pt x="50" y="1"/>
                  </a:moveTo>
                  <a:cubicBezTo>
                    <a:pt x="0" y="1"/>
                    <a:pt x="3" y="81"/>
                    <a:pt x="58" y="81"/>
                  </a:cubicBezTo>
                  <a:cubicBezTo>
                    <a:pt x="63" y="81"/>
                    <a:pt x="70" y="80"/>
                    <a:pt x="77" y="78"/>
                  </a:cubicBezTo>
                  <a:cubicBezTo>
                    <a:pt x="89" y="78"/>
                    <a:pt x="89" y="78"/>
                    <a:pt x="101" y="102"/>
                  </a:cubicBezTo>
                  <a:cubicBezTo>
                    <a:pt x="102" y="104"/>
                    <a:pt x="105" y="104"/>
                    <a:pt x="107" y="104"/>
                  </a:cubicBezTo>
                  <a:cubicBezTo>
                    <a:pt x="122" y="104"/>
                    <a:pt x="147" y="77"/>
                    <a:pt x="136" y="66"/>
                  </a:cubicBezTo>
                  <a:cubicBezTo>
                    <a:pt x="113" y="42"/>
                    <a:pt x="101" y="19"/>
                    <a:pt x="77" y="7"/>
                  </a:cubicBezTo>
                  <a:cubicBezTo>
                    <a:pt x="67" y="2"/>
                    <a:pt x="58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1728;p44">
              <a:extLst>
                <a:ext uri="{FF2B5EF4-FFF2-40B4-BE49-F238E27FC236}">
                  <a16:creationId xmlns:a16="http://schemas.microsoft.com/office/drawing/2014/main" id="{7A7AC7CF-46E6-6349-7E2B-A58C191C2E06}"/>
                </a:ext>
              </a:extLst>
            </p:cNvPr>
            <p:cNvSpPr/>
            <p:nvPr/>
          </p:nvSpPr>
          <p:spPr>
            <a:xfrm>
              <a:off x="4472250" y="2010025"/>
              <a:ext cx="61575" cy="19275"/>
            </a:xfrm>
            <a:custGeom>
              <a:avLst/>
              <a:gdLst/>
              <a:ahLst/>
              <a:cxnLst/>
              <a:rect l="l" t="t" r="r" b="b"/>
              <a:pathLst>
                <a:path w="2463" h="771" extrusionOk="0">
                  <a:moveTo>
                    <a:pt x="60" y="1"/>
                  </a:moveTo>
                  <a:cubicBezTo>
                    <a:pt x="9" y="1"/>
                    <a:pt x="0" y="95"/>
                    <a:pt x="73" y="126"/>
                  </a:cubicBezTo>
                  <a:cubicBezTo>
                    <a:pt x="466" y="210"/>
                    <a:pt x="871" y="269"/>
                    <a:pt x="1252" y="377"/>
                  </a:cubicBezTo>
                  <a:cubicBezTo>
                    <a:pt x="1644" y="472"/>
                    <a:pt x="2002" y="686"/>
                    <a:pt x="2383" y="769"/>
                  </a:cubicBezTo>
                  <a:cubicBezTo>
                    <a:pt x="2387" y="770"/>
                    <a:pt x="2391" y="771"/>
                    <a:pt x="2395" y="771"/>
                  </a:cubicBezTo>
                  <a:cubicBezTo>
                    <a:pt x="2436" y="771"/>
                    <a:pt x="2463" y="718"/>
                    <a:pt x="2430" y="674"/>
                  </a:cubicBezTo>
                  <a:cubicBezTo>
                    <a:pt x="2168" y="424"/>
                    <a:pt x="1775" y="365"/>
                    <a:pt x="1430" y="269"/>
                  </a:cubicBezTo>
                  <a:cubicBezTo>
                    <a:pt x="978" y="174"/>
                    <a:pt x="537" y="91"/>
                    <a:pt x="85" y="7"/>
                  </a:cubicBezTo>
                  <a:cubicBezTo>
                    <a:pt x="76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1729;p44">
              <a:extLst>
                <a:ext uri="{FF2B5EF4-FFF2-40B4-BE49-F238E27FC236}">
                  <a16:creationId xmlns:a16="http://schemas.microsoft.com/office/drawing/2014/main" id="{F004C773-6D08-019D-37CF-0B7B4C347A0C}"/>
                </a:ext>
              </a:extLst>
            </p:cNvPr>
            <p:cNvSpPr/>
            <p:nvPr/>
          </p:nvSpPr>
          <p:spPr>
            <a:xfrm>
              <a:off x="4546700" y="2034175"/>
              <a:ext cx="1350" cy="1275"/>
            </a:xfrm>
            <a:custGeom>
              <a:avLst/>
              <a:gdLst/>
              <a:ahLst/>
              <a:cxnLst/>
              <a:rect l="l" t="t" r="r" b="b"/>
              <a:pathLst>
                <a:path w="54" h="51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3" y="9"/>
                    <a:pt x="12" y="18"/>
                  </a:cubicBezTo>
                  <a:lnTo>
                    <a:pt x="24" y="42"/>
                  </a:lnTo>
                  <a:cubicBezTo>
                    <a:pt x="24" y="48"/>
                    <a:pt x="33" y="50"/>
                    <a:pt x="40" y="50"/>
                  </a:cubicBezTo>
                  <a:cubicBezTo>
                    <a:pt x="48" y="50"/>
                    <a:pt x="54" y="48"/>
                    <a:pt x="48" y="42"/>
                  </a:cubicBezTo>
                  <a:cubicBezTo>
                    <a:pt x="48" y="18"/>
                    <a:pt x="24" y="6"/>
                    <a:pt x="12" y="6"/>
                  </a:cubicBezTo>
                  <a:cubicBezTo>
                    <a:pt x="8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1730;p44">
              <a:extLst>
                <a:ext uri="{FF2B5EF4-FFF2-40B4-BE49-F238E27FC236}">
                  <a16:creationId xmlns:a16="http://schemas.microsoft.com/office/drawing/2014/main" id="{1F53B861-D914-3A21-A300-D240A97B27C4}"/>
                </a:ext>
              </a:extLst>
            </p:cNvPr>
            <p:cNvSpPr/>
            <p:nvPr/>
          </p:nvSpPr>
          <p:spPr>
            <a:xfrm>
              <a:off x="4573350" y="2047600"/>
              <a:ext cx="6400" cy="4300"/>
            </a:xfrm>
            <a:custGeom>
              <a:avLst/>
              <a:gdLst/>
              <a:ahLst/>
              <a:cxnLst/>
              <a:rect l="l" t="t" r="r" b="b"/>
              <a:pathLst>
                <a:path w="256" h="172" extrusionOk="0">
                  <a:moveTo>
                    <a:pt x="90" y="1"/>
                  </a:moveTo>
                  <a:cubicBezTo>
                    <a:pt x="32" y="1"/>
                    <a:pt x="0" y="77"/>
                    <a:pt x="53" y="88"/>
                  </a:cubicBezTo>
                  <a:cubicBezTo>
                    <a:pt x="113" y="124"/>
                    <a:pt x="160" y="171"/>
                    <a:pt x="208" y="171"/>
                  </a:cubicBezTo>
                  <a:cubicBezTo>
                    <a:pt x="244" y="171"/>
                    <a:pt x="256" y="124"/>
                    <a:pt x="244" y="112"/>
                  </a:cubicBezTo>
                  <a:cubicBezTo>
                    <a:pt x="208" y="64"/>
                    <a:pt x="160" y="40"/>
                    <a:pt x="113" y="5"/>
                  </a:cubicBezTo>
                  <a:cubicBezTo>
                    <a:pt x="105" y="2"/>
                    <a:pt x="97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1731;p44">
              <a:extLst>
                <a:ext uri="{FF2B5EF4-FFF2-40B4-BE49-F238E27FC236}">
                  <a16:creationId xmlns:a16="http://schemas.microsoft.com/office/drawing/2014/main" id="{29FDBC33-BB61-45A5-E273-B393F32FE80A}"/>
                </a:ext>
              </a:extLst>
            </p:cNvPr>
            <p:cNvSpPr/>
            <p:nvPr/>
          </p:nvSpPr>
          <p:spPr>
            <a:xfrm>
              <a:off x="4592325" y="2061375"/>
              <a:ext cx="5275" cy="3025"/>
            </a:xfrm>
            <a:custGeom>
              <a:avLst/>
              <a:gdLst/>
              <a:ahLst/>
              <a:cxnLst/>
              <a:rect l="l" t="t" r="r" b="b"/>
              <a:pathLst>
                <a:path w="211" h="121" extrusionOk="0">
                  <a:moveTo>
                    <a:pt x="69" y="0"/>
                  </a:moveTo>
                  <a:cubicBezTo>
                    <a:pt x="8" y="0"/>
                    <a:pt x="0" y="97"/>
                    <a:pt x="68" y="97"/>
                  </a:cubicBezTo>
                  <a:cubicBezTo>
                    <a:pt x="116" y="97"/>
                    <a:pt x="128" y="120"/>
                    <a:pt x="175" y="120"/>
                  </a:cubicBezTo>
                  <a:cubicBezTo>
                    <a:pt x="187" y="120"/>
                    <a:pt x="211" y="108"/>
                    <a:pt x="199" y="97"/>
                  </a:cubicBezTo>
                  <a:cubicBezTo>
                    <a:pt x="187" y="37"/>
                    <a:pt x="128" y="1"/>
                    <a:pt x="80" y="1"/>
                  </a:cubicBezTo>
                  <a:cubicBezTo>
                    <a:pt x="76" y="1"/>
                    <a:pt x="73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1732;p44">
              <a:extLst>
                <a:ext uri="{FF2B5EF4-FFF2-40B4-BE49-F238E27FC236}">
                  <a16:creationId xmlns:a16="http://schemas.microsoft.com/office/drawing/2014/main" id="{8D20A3EB-DB47-8B39-B162-71F64041DF2E}"/>
                </a:ext>
              </a:extLst>
            </p:cNvPr>
            <p:cNvSpPr/>
            <p:nvPr/>
          </p:nvSpPr>
          <p:spPr>
            <a:xfrm>
              <a:off x="4603375" y="2072875"/>
              <a:ext cx="10600" cy="13275"/>
            </a:xfrm>
            <a:custGeom>
              <a:avLst/>
              <a:gdLst/>
              <a:ahLst/>
              <a:cxnLst/>
              <a:rect l="l" t="t" r="r" b="b"/>
              <a:pathLst>
                <a:path w="424" h="531" extrusionOk="0">
                  <a:moveTo>
                    <a:pt x="82" y="1"/>
                  </a:moveTo>
                  <a:cubicBezTo>
                    <a:pt x="40" y="1"/>
                    <a:pt x="0" y="60"/>
                    <a:pt x="31" y="101"/>
                  </a:cubicBezTo>
                  <a:cubicBezTo>
                    <a:pt x="67" y="172"/>
                    <a:pt x="102" y="244"/>
                    <a:pt x="126" y="303"/>
                  </a:cubicBezTo>
                  <a:cubicBezTo>
                    <a:pt x="174" y="375"/>
                    <a:pt x="209" y="458"/>
                    <a:pt x="269" y="506"/>
                  </a:cubicBezTo>
                  <a:cubicBezTo>
                    <a:pt x="285" y="521"/>
                    <a:pt x="305" y="530"/>
                    <a:pt x="324" y="530"/>
                  </a:cubicBezTo>
                  <a:cubicBezTo>
                    <a:pt x="350" y="530"/>
                    <a:pt x="375" y="515"/>
                    <a:pt x="388" y="482"/>
                  </a:cubicBezTo>
                  <a:cubicBezTo>
                    <a:pt x="424" y="279"/>
                    <a:pt x="245" y="113"/>
                    <a:pt x="102" y="6"/>
                  </a:cubicBezTo>
                  <a:cubicBezTo>
                    <a:pt x="96" y="2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1733;p44">
              <a:extLst>
                <a:ext uri="{FF2B5EF4-FFF2-40B4-BE49-F238E27FC236}">
                  <a16:creationId xmlns:a16="http://schemas.microsoft.com/office/drawing/2014/main" id="{3B258C61-5FA9-E868-DFA6-7515B9E1459B}"/>
                </a:ext>
              </a:extLst>
            </p:cNvPr>
            <p:cNvSpPr/>
            <p:nvPr/>
          </p:nvSpPr>
          <p:spPr>
            <a:xfrm>
              <a:off x="4621400" y="2124050"/>
              <a:ext cx="7025" cy="36925"/>
            </a:xfrm>
            <a:custGeom>
              <a:avLst/>
              <a:gdLst/>
              <a:ahLst/>
              <a:cxnLst/>
              <a:rect l="l" t="t" r="r" b="b"/>
              <a:pathLst>
                <a:path w="281" h="1477" extrusionOk="0">
                  <a:moveTo>
                    <a:pt x="243" y="0"/>
                  </a:moveTo>
                  <a:cubicBezTo>
                    <a:pt x="228" y="0"/>
                    <a:pt x="215" y="9"/>
                    <a:pt x="215" y="30"/>
                  </a:cubicBezTo>
                  <a:cubicBezTo>
                    <a:pt x="108" y="495"/>
                    <a:pt x="48" y="983"/>
                    <a:pt x="0" y="1459"/>
                  </a:cubicBezTo>
                  <a:cubicBezTo>
                    <a:pt x="0" y="1471"/>
                    <a:pt x="9" y="1477"/>
                    <a:pt x="20" y="1477"/>
                  </a:cubicBezTo>
                  <a:cubicBezTo>
                    <a:pt x="30" y="1477"/>
                    <a:pt x="42" y="1471"/>
                    <a:pt x="48" y="1459"/>
                  </a:cubicBezTo>
                  <a:cubicBezTo>
                    <a:pt x="215" y="1007"/>
                    <a:pt x="179" y="507"/>
                    <a:pt x="274" y="42"/>
                  </a:cubicBezTo>
                  <a:cubicBezTo>
                    <a:pt x="281" y="15"/>
                    <a:pt x="261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1734;p44">
              <a:extLst>
                <a:ext uri="{FF2B5EF4-FFF2-40B4-BE49-F238E27FC236}">
                  <a16:creationId xmlns:a16="http://schemas.microsoft.com/office/drawing/2014/main" id="{F9F05E50-BF53-32AC-F725-2EBBE28D98A4}"/>
                </a:ext>
              </a:extLst>
            </p:cNvPr>
            <p:cNvSpPr/>
            <p:nvPr/>
          </p:nvSpPr>
          <p:spPr>
            <a:xfrm>
              <a:off x="4601550" y="2159550"/>
              <a:ext cx="15100" cy="55225"/>
            </a:xfrm>
            <a:custGeom>
              <a:avLst/>
              <a:gdLst/>
              <a:ahLst/>
              <a:cxnLst/>
              <a:rect l="l" t="t" r="r" b="b"/>
              <a:pathLst>
                <a:path w="604" h="2209" extrusionOk="0">
                  <a:moveTo>
                    <a:pt x="400" y="0"/>
                  </a:moveTo>
                  <a:cubicBezTo>
                    <a:pt x="366" y="0"/>
                    <a:pt x="330" y="21"/>
                    <a:pt x="318" y="63"/>
                  </a:cubicBezTo>
                  <a:cubicBezTo>
                    <a:pt x="294" y="408"/>
                    <a:pt x="282" y="742"/>
                    <a:pt x="259" y="1075"/>
                  </a:cubicBezTo>
                  <a:cubicBezTo>
                    <a:pt x="235" y="1468"/>
                    <a:pt x="104" y="1777"/>
                    <a:pt x="9" y="2146"/>
                  </a:cubicBezTo>
                  <a:cubicBezTo>
                    <a:pt x="0" y="2181"/>
                    <a:pt x="28" y="2209"/>
                    <a:pt x="54" y="2209"/>
                  </a:cubicBezTo>
                  <a:cubicBezTo>
                    <a:pt x="64" y="2209"/>
                    <a:pt x="73" y="2204"/>
                    <a:pt x="80" y="2194"/>
                  </a:cubicBezTo>
                  <a:cubicBezTo>
                    <a:pt x="604" y="1730"/>
                    <a:pt x="473" y="682"/>
                    <a:pt x="473" y="63"/>
                  </a:cubicBezTo>
                  <a:cubicBezTo>
                    <a:pt x="467" y="21"/>
                    <a:pt x="434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1735;p44">
              <a:extLst>
                <a:ext uri="{FF2B5EF4-FFF2-40B4-BE49-F238E27FC236}">
                  <a16:creationId xmlns:a16="http://schemas.microsoft.com/office/drawing/2014/main" id="{9BFDE8EB-2507-93E4-7339-9015B335A9CF}"/>
                </a:ext>
              </a:extLst>
            </p:cNvPr>
            <p:cNvSpPr/>
            <p:nvPr/>
          </p:nvSpPr>
          <p:spPr>
            <a:xfrm>
              <a:off x="4587825" y="2223575"/>
              <a:ext cx="10950" cy="9200"/>
            </a:xfrm>
            <a:custGeom>
              <a:avLst/>
              <a:gdLst/>
              <a:ahLst/>
              <a:cxnLst/>
              <a:rect l="l" t="t" r="r" b="b"/>
              <a:pathLst>
                <a:path w="438" h="368" extrusionOk="0">
                  <a:moveTo>
                    <a:pt x="402" y="0"/>
                  </a:moveTo>
                  <a:cubicBezTo>
                    <a:pt x="398" y="0"/>
                    <a:pt x="395" y="1"/>
                    <a:pt x="391" y="2"/>
                  </a:cubicBezTo>
                  <a:cubicBezTo>
                    <a:pt x="308" y="38"/>
                    <a:pt x="236" y="62"/>
                    <a:pt x="177" y="109"/>
                  </a:cubicBezTo>
                  <a:cubicBezTo>
                    <a:pt x="141" y="145"/>
                    <a:pt x="93" y="169"/>
                    <a:pt x="69" y="205"/>
                  </a:cubicBezTo>
                  <a:cubicBezTo>
                    <a:pt x="34" y="228"/>
                    <a:pt x="22" y="276"/>
                    <a:pt x="10" y="324"/>
                  </a:cubicBezTo>
                  <a:cubicBezTo>
                    <a:pt x="1" y="342"/>
                    <a:pt x="13" y="367"/>
                    <a:pt x="30" y="367"/>
                  </a:cubicBezTo>
                  <a:cubicBezTo>
                    <a:pt x="35" y="367"/>
                    <a:pt x="40" y="365"/>
                    <a:pt x="46" y="359"/>
                  </a:cubicBezTo>
                  <a:cubicBezTo>
                    <a:pt x="81" y="347"/>
                    <a:pt x="129" y="336"/>
                    <a:pt x="153" y="324"/>
                  </a:cubicBezTo>
                  <a:cubicBezTo>
                    <a:pt x="189" y="288"/>
                    <a:pt x="212" y="264"/>
                    <a:pt x="248" y="240"/>
                  </a:cubicBezTo>
                  <a:lnTo>
                    <a:pt x="427" y="62"/>
                  </a:lnTo>
                  <a:cubicBezTo>
                    <a:pt x="437" y="40"/>
                    <a:pt x="429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1736;p44">
              <a:extLst>
                <a:ext uri="{FF2B5EF4-FFF2-40B4-BE49-F238E27FC236}">
                  <a16:creationId xmlns:a16="http://schemas.microsoft.com/office/drawing/2014/main" id="{1449B046-0D80-3989-8D4E-DAE5003FACF4}"/>
                </a:ext>
              </a:extLst>
            </p:cNvPr>
            <p:cNvSpPr/>
            <p:nvPr/>
          </p:nvSpPr>
          <p:spPr>
            <a:xfrm>
              <a:off x="4524650" y="2214300"/>
              <a:ext cx="23025" cy="24250"/>
            </a:xfrm>
            <a:custGeom>
              <a:avLst/>
              <a:gdLst/>
              <a:ahLst/>
              <a:cxnLst/>
              <a:rect l="l" t="t" r="r" b="b"/>
              <a:pathLst>
                <a:path w="921" h="970" extrusionOk="0">
                  <a:moveTo>
                    <a:pt x="40" y="1"/>
                  </a:moveTo>
                  <a:cubicBezTo>
                    <a:pt x="24" y="1"/>
                    <a:pt x="1" y="18"/>
                    <a:pt x="1" y="28"/>
                  </a:cubicBezTo>
                  <a:cubicBezTo>
                    <a:pt x="49" y="207"/>
                    <a:pt x="227" y="373"/>
                    <a:pt x="346" y="504"/>
                  </a:cubicBezTo>
                  <a:cubicBezTo>
                    <a:pt x="501" y="671"/>
                    <a:pt x="656" y="826"/>
                    <a:pt x="834" y="957"/>
                  </a:cubicBezTo>
                  <a:cubicBezTo>
                    <a:pt x="843" y="966"/>
                    <a:pt x="854" y="969"/>
                    <a:pt x="864" y="969"/>
                  </a:cubicBezTo>
                  <a:cubicBezTo>
                    <a:pt x="894" y="969"/>
                    <a:pt x="921" y="936"/>
                    <a:pt x="894" y="909"/>
                  </a:cubicBezTo>
                  <a:cubicBezTo>
                    <a:pt x="739" y="778"/>
                    <a:pt x="584" y="635"/>
                    <a:pt x="441" y="468"/>
                  </a:cubicBezTo>
                  <a:cubicBezTo>
                    <a:pt x="299" y="314"/>
                    <a:pt x="215" y="123"/>
                    <a:pt x="49" y="4"/>
                  </a:cubicBezTo>
                  <a:cubicBezTo>
                    <a:pt x="46" y="2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1737;p44">
              <a:extLst>
                <a:ext uri="{FF2B5EF4-FFF2-40B4-BE49-F238E27FC236}">
                  <a16:creationId xmlns:a16="http://schemas.microsoft.com/office/drawing/2014/main" id="{F94A89C9-78F2-B858-116D-286335DD591A}"/>
                </a:ext>
              </a:extLst>
            </p:cNvPr>
            <p:cNvSpPr/>
            <p:nvPr/>
          </p:nvSpPr>
          <p:spPr>
            <a:xfrm>
              <a:off x="4497275" y="2197425"/>
              <a:ext cx="14025" cy="15700"/>
            </a:xfrm>
            <a:custGeom>
              <a:avLst/>
              <a:gdLst/>
              <a:ahLst/>
              <a:cxnLst/>
              <a:rect l="l" t="t" r="r" b="b"/>
              <a:pathLst>
                <a:path w="561" h="628" extrusionOk="0">
                  <a:moveTo>
                    <a:pt x="465" y="0"/>
                  </a:moveTo>
                  <a:cubicBezTo>
                    <a:pt x="179" y="0"/>
                    <a:pt x="1" y="334"/>
                    <a:pt x="72" y="608"/>
                  </a:cubicBezTo>
                  <a:cubicBezTo>
                    <a:pt x="79" y="622"/>
                    <a:pt x="94" y="627"/>
                    <a:pt x="110" y="627"/>
                  </a:cubicBezTo>
                  <a:cubicBezTo>
                    <a:pt x="122" y="627"/>
                    <a:pt x="134" y="625"/>
                    <a:pt x="143" y="620"/>
                  </a:cubicBezTo>
                  <a:cubicBezTo>
                    <a:pt x="239" y="489"/>
                    <a:pt x="262" y="191"/>
                    <a:pt x="465" y="179"/>
                  </a:cubicBezTo>
                  <a:cubicBezTo>
                    <a:pt x="560" y="155"/>
                    <a:pt x="560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1738;p44">
              <a:extLst>
                <a:ext uri="{FF2B5EF4-FFF2-40B4-BE49-F238E27FC236}">
                  <a16:creationId xmlns:a16="http://schemas.microsoft.com/office/drawing/2014/main" id="{330AD030-0EF2-D9BF-1F90-9BA74784ED1A}"/>
                </a:ext>
              </a:extLst>
            </p:cNvPr>
            <p:cNvSpPr/>
            <p:nvPr/>
          </p:nvSpPr>
          <p:spPr>
            <a:xfrm>
              <a:off x="4515225" y="2249775"/>
              <a:ext cx="11375" cy="11450"/>
            </a:xfrm>
            <a:custGeom>
              <a:avLst/>
              <a:gdLst/>
              <a:ahLst/>
              <a:cxnLst/>
              <a:rect l="l" t="t" r="r" b="b"/>
              <a:pathLst>
                <a:path w="455" h="458" extrusionOk="0">
                  <a:moveTo>
                    <a:pt x="58" y="1"/>
                  </a:moveTo>
                  <a:cubicBezTo>
                    <a:pt x="18" y="1"/>
                    <a:pt x="1" y="63"/>
                    <a:pt x="45" y="85"/>
                  </a:cubicBezTo>
                  <a:cubicBezTo>
                    <a:pt x="116" y="133"/>
                    <a:pt x="152" y="204"/>
                    <a:pt x="223" y="264"/>
                  </a:cubicBezTo>
                  <a:lnTo>
                    <a:pt x="402" y="442"/>
                  </a:lnTo>
                  <a:cubicBezTo>
                    <a:pt x="405" y="453"/>
                    <a:pt x="412" y="458"/>
                    <a:pt x="419" y="458"/>
                  </a:cubicBezTo>
                  <a:cubicBezTo>
                    <a:pt x="436" y="458"/>
                    <a:pt x="454" y="435"/>
                    <a:pt x="437" y="419"/>
                  </a:cubicBezTo>
                  <a:cubicBezTo>
                    <a:pt x="426" y="323"/>
                    <a:pt x="378" y="228"/>
                    <a:pt x="318" y="145"/>
                  </a:cubicBezTo>
                  <a:cubicBezTo>
                    <a:pt x="247" y="73"/>
                    <a:pt x="164" y="26"/>
                    <a:pt x="68" y="2"/>
                  </a:cubicBezTo>
                  <a:cubicBezTo>
                    <a:pt x="65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739;p44">
              <a:extLst>
                <a:ext uri="{FF2B5EF4-FFF2-40B4-BE49-F238E27FC236}">
                  <a16:creationId xmlns:a16="http://schemas.microsoft.com/office/drawing/2014/main" id="{F66B233C-7217-DEC0-CFC2-C493E338C0CD}"/>
                </a:ext>
              </a:extLst>
            </p:cNvPr>
            <p:cNvSpPr/>
            <p:nvPr/>
          </p:nvSpPr>
          <p:spPr>
            <a:xfrm>
              <a:off x="4528325" y="2264875"/>
              <a:ext cx="7625" cy="5875"/>
            </a:xfrm>
            <a:custGeom>
              <a:avLst/>
              <a:gdLst/>
              <a:ahLst/>
              <a:cxnLst/>
              <a:rect l="l" t="t" r="r" b="b"/>
              <a:pathLst>
                <a:path w="305" h="235" extrusionOk="0">
                  <a:moveTo>
                    <a:pt x="50" y="0"/>
                  </a:moveTo>
                  <a:cubicBezTo>
                    <a:pt x="15" y="0"/>
                    <a:pt x="0" y="56"/>
                    <a:pt x="21" y="77"/>
                  </a:cubicBezTo>
                  <a:cubicBezTo>
                    <a:pt x="92" y="124"/>
                    <a:pt x="175" y="184"/>
                    <a:pt x="247" y="231"/>
                  </a:cubicBezTo>
                  <a:cubicBezTo>
                    <a:pt x="251" y="233"/>
                    <a:pt x="256" y="234"/>
                    <a:pt x="260" y="234"/>
                  </a:cubicBezTo>
                  <a:cubicBezTo>
                    <a:pt x="282" y="234"/>
                    <a:pt x="304" y="213"/>
                    <a:pt x="294" y="184"/>
                  </a:cubicBezTo>
                  <a:cubicBezTo>
                    <a:pt x="223" y="112"/>
                    <a:pt x="140" y="53"/>
                    <a:pt x="68" y="5"/>
                  </a:cubicBezTo>
                  <a:cubicBezTo>
                    <a:pt x="62" y="2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740;p44">
              <a:extLst>
                <a:ext uri="{FF2B5EF4-FFF2-40B4-BE49-F238E27FC236}">
                  <a16:creationId xmlns:a16="http://schemas.microsoft.com/office/drawing/2014/main" id="{4A16C11D-37A2-B904-C98C-C9FAAB7E6AE1}"/>
                </a:ext>
              </a:extLst>
            </p:cNvPr>
            <p:cNvSpPr/>
            <p:nvPr/>
          </p:nvSpPr>
          <p:spPr>
            <a:xfrm>
              <a:off x="4629175" y="2357775"/>
              <a:ext cx="8625" cy="9125"/>
            </a:xfrm>
            <a:custGeom>
              <a:avLst/>
              <a:gdLst/>
              <a:ahLst/>
              <a:cxnLst/>
              <a:rect l="l" t="t" r="r" b="b"/>
              <a:pathLst>
                <a:path w="345" h="365" extrusionOk="0">
                  <a:moveTo>
                    <a:pt x="61" y="0"/>
                  </a:moveTo>
                  <a:cubicBezTo>
                    <a:pt x="25" y="0"/>
                    <a:pt x="1" y="51"/>
                    <a:pt x="47" y="87"/>
                  </a:cubicBezTo>
                  <a:cubicBezTo>
                    <a:pt x="154" y="159"/>
                    <a:pt x="225" y="254"/>
                    <a:pt x="309" y="349"/>
                  </a:cubicBezTo>
                  <a:cubicBezTo>
                    <a:pt x="312" y="360"/>
                    <a:pt x="317" y="364"/>
                    <a:pt x="322" y="364"/>
                  </a:cubicBezTo>
                  <a:cubicBezTo>
                    <a:pt x="333" y="364"/>
                    <a:pt x="344" y="342"/>
                    <a:pt x="344" y="325"/>
                  </a:cubicBezTo>
                  <a:cubicBezTo>
                    <a:pt x="285" y="206"/>
                    <a:pt x="213" y="87"/>
                    <a:pt x="94" y="16"/>
                  </a:cubicBezTo>
                  <a:cubicBezTo>
                    <a:pt x="83" y="5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741;p44">
              <a:extLst>
                <a:ext uri="{FF2B5EF4-FFF2-40B4-BE49-F238E27FC236}">
                  <a16:creationId xmlns:a16="http://schemas.microsoft.com/office/drawing/2014/main" id="{C5622253-D1EF-2197-31AA-22ECB3333DB1}"/>
                </a:ext>
              </a:extLst>
            </p:cNvPr>
            <p:cNvSpPr/>
            <p:nvPr/>
          </p:nvSpPr>
          <p:spPr>
            <a:xfrm>
              <a:off x="4649525" y="2381225"/>
              <a:ext cx="39650" cy="28225"/>
            </a:xfrm>
            <a:custGeom>
              <a:avLst/>
              <a:gdLst/>
              <a:ahLst/>
              <a:cxnLst/>
              <a:rect l="l" t="t" r="r" b="b"/>
              <a:pathLst>
                <a:path w="1586" h="1129" extrusionOk="0">
                  <a:moveTo>
                    <a:pt x="42" y="1"/>
                  </a:moveTo>
                  <a:cubicBezTo>
                    <a:pt x="21" y="1"/>
                    <a:pt x="0" y="44"/>
                    <a:pt x="30" y="54"/>
                  </a:cubicBezTo>
                  <a:cubicBezTo>
                    <a:pt x="519" y="423"/>
                    <a:pt x="983" y="840"/>
                    <a:pt x="1531" y="1126"/>
                  </a:cubicBezTo>
                  <a:cubicBezTo>
                    <a:pt x="1534" y="1127"/>
                    <a:pt x="1537" y="1128"/>
                    <a:pt x="1541" y="1128"/>
                  </a:cubicBezTo>
                  <a:cubicBezTo>
                    <a:pt x="1563" y="1128"/>
                    <a:pt x="1585" y="1099"/>
                    <a:pt x="1554" y="1078"/>
                  </a:cubicBezTo>
                  <a:cubicBezTo>
                    <a:pt x="1007" y="780"/>
                    <a:pt x="554" y="364"/>
                    <a:pt x="54" y="6"/>
                  </a:cubicBezTo>
                  <a:cubicBezTo>
                    <a:pt x="50" y="3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742;p44">
              <a:extLst>
                <a:ext uri="{FF2B5EF4-FFF2-40B4-BE49-F238E27FC236}">
                  <a16:creationId xmlns:a16="http://schemas.microsoft.com/office/drawing/2014/main" id="{F56E3E66-883F-8216-F283-DDB374B09CA1}"/>
                </a:ext>
              </a:extLst>
            </p:cNvPr>
            <p:cNvSpPr/>
            <p:nvPr/>
          </p:nvSpPr>
          <p:spPr>
            <a:xfrm>
              <a:off x="4600900" y="2310800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90" y="1"/>
                  </a:moveTo>
                  <a:cubicBezTo>
                    <a:pt x="45" y="1"/>
                    <a:pt x="1" y="43"/>
                    <a:pt x="35" y="85"/>
                  </a:cubicBezTo>
                  <a:cubicBezTo>
                    <a:pt x="106" y="192"/>
                    <a:pt x="213" y="299"/>
                    <a:pt x="320" y="371"/>
                  </a:cubicBezTo>
                  <a:cubicBezTo>
                    <a:pt x="325" y="373"/>
                    <a:pt x="329" y="374"/>
                    <a:pt x="334" y="374"/>
                  </a:cubicBezTo>
                  <a:cubicBezTo>
                    <a:pt x="355" y="374"/>
                    <a:pt x="378" y="353"/>
                    <a:pt x="368" y="323"/>
                  </a:cubicBezTo>
                  <a:cubicBezTo>
                    <a:pt x="285" y="228"/>
                    <a:pt x="201" y="133"/>
                    <a:pt x="142" y="26"/>
                  </a:cubicBezTo>
                  <a:cubicBezTo>
                    <a:pt x="128" y="8"/>
                    <a:pt x="109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743;p44">
              <a:extLst>
                <a:ext uri="{FF2B5EF4-FFF2-40B4-BE49-F238E27FC236}">
                  <a16:creationId xmlns:a16="http://schemas.microsoft.com/office/drawing/2014/main" id="{901AFFE4-E692-1848-5F0B-8EFABBDB9232}"/>
                </a:ext>
              </a:extLst>
            </p:cNvPr>
            <p:cNvSpPr/>
            <p:nvPr/>
          </p:nvSpPr>
          <p:spPr>
            <a:xfrm>
              <a:off x="4739750" y="2445725"/>
              <a:ext cx="9175" cy="5600"/>
            </a:xfrm>
            <a:custGeom>
              <a:avLst/>
              <a:gdLst/>
              <a:ahLst/>
              <a:cxnLst/>
              <a:rect l="l" t="t" r="r" b="b"/>
              <a:pathLst>
                <a:path w="367" h="224" extrusionOk="0">
                  <a:moveTo>
                    <a:pt x="17" y="0"/>
                  </a:moveTo>
                  <a:cubicBezTo>
                    <a:pt x="2" y="0"/>
                    <a:pt x="0" y="50"/>
                    <a:pt x="29" y="70"/>
                  </a:cubicBezTo>
                  <a:cubicBezTo>
                    <a:pt x="136" y="105"/>
                    <a:pt x="219" y="153"/>
                    <a:pt x="303" y="213"/>
                  </a:cubicBezTo>
                  <a:cubicBezTo>
                    <a:pt x="311" y="220"/>
                    <a:pt x="318" y="224"/>
                    <a:pt x="325" y="224"/>
                  </a:cubicBezTo>
                  <a:cubicBezTo>
                    <a:pt x="351" y="224"/>
                    <a:pt x="366" y="181"/>
                    <a:pt x="339" y="153"/>
                  </a:cubicBezTo>
                  <a:cubicBezTo>
                    <a:pt x="267" y="70"/>
                    <a:pt x="148" y="34"/>
                    <a:pt x="29" y="10"/>
                  </a:cubicBezTo>
                  <a:cubicBezTo>
                    <a:pt x="24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744;p44">
              <a:extLst>
                <a:ext uri="{FF2B5EF4-FFF2-40B4-BE49-F238E27FC236}">
                  <a16:creationId xmlns:a16="http://schemas.microsoft.com/office/drawing/2014/main" id="{52DEF5FB-748D-24C3-C740-7D700A5BE1A8}"/>
                </a:ext>
              </a:extLst>
            </p:cNvPr>
            <p:cNvSpPr/>
            <p:nvPr/>
          </p:nvSpPr>
          <p:spPr>
            <a:xfrm>
              <a:off x="4785125" y="2465225"/>
              <a:ext cx="4175" cy="2200"/>
            </a:xfrm>
            <a:custGeom>
              <a:avLst/>
              <a:gdLst/>
              <a:ahLst/>
              <a:cxnLst/>
              <a:rect l="l" t="t" r="r" b="b"/>
              <a:pathLst>
                <a:path w="167" h="88" extrusionOk="0">
                  <a:moveTo>
                    <a:pt x="43" y="1"/>
                  </a:moveTo>
                  <a:cubicBezTo>
                    <a:pt x="0" y="1"/>
                    <a:pt x="6" y="87"/>
                    <a:pt x="59" y="87"/>
                  </a:cubicBezTo>
                  <a:cubicBezTo>
                    <a:pt x="95" y="87"/>
                    <a:pt x="119" y="87"/>
                    <a:pt x="143" y="75"/>
                  </a:cubicBezTo>
                  <a:cubicBezTo>
                    <a:pt x="167" y="64"/>
                    <a:pt x="167" y="16"/>
                    <a:pt x="143" y="16"/>
                  </a:cubicBezTo>
                  <a:cubicBezTo>
                    <a:pt x="107" y="4"/>
                    <a:pt x="71" y="4"/>
                    <a:pt x="59" y="4"/>
                  </a:cubicBezTo>
                  <a:cubicBezTo>
                    <a:pt x="53" y="2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745;p44">
              <a:extLst>
                <a:ext uri="{FF2B5EF4-FFF2-40B4-BE49-F238E27FC236}">
                  <a16:creationId xmlns:a16="http://schemas.microsoft.com/office/drawing/2014/main" id="{D4926921-BC18-4921-20C1-99808B4A39AD}"/>
                </a:ext>
              </a:extLst>
            </p:cNvPr>
            <p:cNvSpPr/>
            <p:nvPr/>
          </p:nvSpPr>
          <p:spPr>
            <a:xfrm>
              <a:off x="4801475" y="2463225"/>
              <a:ext cx="5675" cy="2150"/>
            </a:xfrm>
            <a:custGeom>
              <a:avLst/>
              <a:gdLst/>
              <a:ahLst/>
              <a:cxnLst/>
              <a:rect l="l" t="t" r="r" b="b"/>
              <a:pathLst>
                <a:path w="227" h="86" extrusionOk="0">
                  <a:moveTo>
                    <a:pt x="48" y="1"/>
                  </a:moveTo>
                  <a:cubicBezTo>
                    <a:pt x="4" y="1"/>
                    <a:pt x="1" y="85"/>
                    <a:pt x="40" y="85"/>
                  </a:cubicBezTo>
                  <a:cubicBezTo>
                    <a:pt x="43" y="85"/>
                    <a:pt x="46" y="85"/>
                    <a:pt x="48" y="84"/>
                  </a:cubicBezTo>
                  <a:cubicBezTo>
                    <a:pt x="96" y="84"/>
                    <a:pt x="132" y="60"/>
                    <a:pt x="203" y="60"/>
                  </a:cubicBezTo>
                  <a:cubicBezTo>
                    <a:pt x="227" y="60"/>
                    <a:pt x="227" y="25"/>
                    <a:pt x="203" y="25"/>
                  </a:cubicBezTo>
                  <a:cubicBezTo>
                    <a:pt x="156" y="25"/>
                    <a:pt x="108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746;p44">
              <a:extLst>
                <a:ext uri="{FF2B5EF4-FFF2-40B4-BE49-F238E27FC236}">
                  <a16:creationId xmlns:a16="http://schemas.microsoft.com/office/drawing/2014/main" id="{49483130-FF99-F6CC-2FFF-6B0FD83BC213}"/>
                </a:ext>
              </a:extLst>
            </p:cNvPr>
            <p:cNvSpPr/>
            <p:nvPr/>
          </p:nvSpPr>
          <p:spPr>
            <a:xfrm>
              <a:off x="4843875" y="2481525"/>
              <a:ext cx="6350" cy="7400"/>
            </a:xfrm>
            <a:custGeom>
              <a:avLst/>
              <a:gdLst/>
              <a:ahLst/>
              <a:cxnLst/>
              <a:rect l="l" t="t" r="r" b="b"/>
              <a:pathLst>
                <a:path w="254" h="296" extrusionOk="0">
                  <a:moveTo>
                    <a:pt x="46" y="0"/>
                  </a:moveTo>
                  <a:cubicBezTo>
                    <a:pt x="19" y="0"/>
                    <a:pt x="0" y="33"/>
                    <a:pt x="19" y="43"/>
                  </a:cubicBezTo>
                  <a:cubicBezTo>
                    <a:pt x="91" y="126"/>
                    <a:pt x="150" y="197"/>
                    <a:pt x="198" y="281"/>
                  </a:cubicBezTo>
                  <a:cubicBezTo>
                    <a:pt x="201" y="292"/>
                    <a:pt x="208" y="296"/>
                    <a:pt x="216" y="296"/>
                  </a:cubicBezTo>
                  <a:cubicBezTo>
                    <a:pt x="233" y="296"/>
                    <a:pt x="254" y="274"/>
                    <a:pt x="245" y="257"/>
                  </a:cubicBezTo>
                  <a:cubicBezTo>
                    <a:pt x="198" y="162"/>
                    <a:pt x="138" y="78"/>
                    <a:pt x="67" y="7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747;p44">
              <a:extLst>
                <a:ext uri="{FF2B5EF4-FFF2-40B4-BE49-F238E27FC236}">
                  <a16:creationId xmlns:a16="http://schemas.microsoft.com/office/drawing/2014/main" id="{19D5B3E9-D9D4-EC1B-2F76-8E463D734B2E}"/>
                </a:ext>
              </a:extLst>
            </p:cNvPr>
            <p:cNvSpPr/>
            <p:nvPr/>
          </p:nvSpPr>
          <p:spPr>
            <a:xfrm>
              <a:off x="4875000" y="2528725"/>
              <a:ext cx="1950" cy="7825"/>
            </a:xfrm>
            <a:custGeom>
              <a:avLst/>
              <a:gdLst/>
              <a:ahLst/>
              <a:cxnLst/>
              <a:rect l="l" t="t" r="r" b="b"/>
              <a:pathLst>
                <a:path w="78" h="313" extrusionOk="0">
                  <a:moveTo>
                    <a:pt x="41" y="0"/>
                  </a:moveTo>
                  <a:cubicBezTo>
                    <a:pt x="21" y="0"/>
                    <a:pt x="1" y="12"/>
                    <a:pt x="1" y="36"/>
                  </a:cubicBezTo>
                  <a:cubicBezTo>
                    <a:pt x="1" y="119"/>
                    <a:pt x="12" y="202"/>
                    <a:pt x="12" y="286"/>
                  </a:cubicBezTo>
                  <a:cubicBezTo>
                    <a:pt x="12" y="304"/>
                    <a:pt x="21" y="313"/>
                    <a:pt x="30" y="313"/>
                  </a:cubicBezTo>
                  <a:cubicBezTo>
                    <a:pt x="39" y="313"/>
                    <a:pt x="48" y="304"/>
                    <a:pt x="48" y="286"/>
                  </a:cubicBezTo>
                  <a:cubicBezTo>
                    <a:pt x="48" y="202"/>
                    <a:pt x="72" y="119"/>
                    <a:pt x="72" y="36"/>
                  </a:cubicBezTo>
                  <a:cubicBezTo>
                    <a:pt x="78" y="12"/>
                    <a:pt x="60" y="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748;p44">
              <a:extLst>
                <a:ext uri="{FF2B5EF4-FFF2-40B4-BE49-F238E27FC236}">
                  <a16:creationId xmlns:a16="http://schemas.microsoft.com/office/drawing/2014/main" id="{DB77F2DC-02D1-7D7E-F01E-6CA2CE5CAC87}"/>
                </a:ext>
              </a:extLst>
            </p:cNvPr>
            <p:cNvSpPr/>
            <p:nvPr/>
          </p:nvSpPr>
          <p:spPr>
            <a:xfrm>
              <a:off x="4868025" y="2552375"/>
              <a:ext cx="5625" cy="4000"/>
            </a:xfrm>
            <a:custGeom>
              <a:avLst/>
              <a:gdLst/>
              <a:ahLst/>
              <a:cxnLst/>
              <a:rect l="l" t="t" r="r" b="b"/>
              <a:pathLst>
                <a:path w="225" h="160" extrusionOk="0">
                  <a:moveTo>
                    <a:pt x="176" y="0"/>
                  </a:moveTo>
                  <a:cubicBezTo>
                    <a:pt x="171" y="0"/>
                    <a:pt x="165" y="2"/>
                    <a:pt x="161" y="7"/>
                  </a:cubicBezTo>
                  <a:cubicBezTo>
                    <a:pt x="113" y="54"/>
                    <a:pt x="53" y="90"/>
                    <a:pt x="18" y="114"/>
                  </a:cubicBezTo>
                  <a:cubicBezTo>
                    <a:pt x="0" y="139"/>
                    <a:pt x="14" y="159"/>
                    <a:pt x="32" y="159"/>
                  </a:cubicBezTo>
                  <a:cubicBezTo>
                    <a:pt x="39" y="159"/>
                    <a:pt x="47" y="156"/>
                    <a:pt x="53" y="149"/>
                  </a:cubicBezTo>
                  <a:cubicBezTo>
                    <a:pt x="101" y="102"/>
                    <a:pt x="161" y="90"/>
                    <a:pt x="196" y="42"/>
                  </a:cubicBezTo>
                  <a:cubicBezTo>
                    <a:pt x="225" y="33"/>
                    <a:pt x="200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749;p44">
              <a:extLst>
                <a:ext uri="{FF2B5EF4-FFF2-40B4-BE49-F238E27FC236}">
                  <a16:creationId xmlns:a16="http://schemas.microsoft.com/office/drawing/2014/main" id="{AD18F7BA-F25E-F2FC-6449-150EB91AC793}"/>
                </a:ext>
              </a:extLst>
            </p:cNvPr>
            <p:cNvSpPr/>
            <p:nvPr/>
          </p:nvSpPr>
          <p:spPr>
            <a:xfrm>
              <a:off x="4864200" y="2565425"/>
              <a:ext cx="13150" cy="16050"/>
            </a:xfrm>
            <a:custGeom>
              <a:avLst/>
              <a:gdLst/>
              <a:ahLst/>
              <a:cxnLst/>
              <a:rect l="l" t="t" r="r" b="b"/>
              <a:pathLst>
                <a:path w="526" h="642" extrusionOk="0">
                  <a:moveTo>
                    <a:pt x="56" y="0"/>
                  </a:moveTo>
                  <a:cubicBezTo>
                    <a:pt x="28" y="0"/>
                    <a:pt x="1" y="19"/>
                    <a:pt x="16" y="56"/>
                  </a:cubicBezTo>
                  <a:cubicBezTo>
                    <a:pt x="87" y="306"/>
                    <a:pt x="218" y="532"/>
                    <a:pt x="468" y="639"/>
                  </a:cubicBezTo>
                  <a:cubicBezTo>
                    <a:pt x="472" y="641"/>
                    <a:pt x="476" y="641"/>
                    <a:pt x="480" y="641"/>
                  </a:cubicBezTo>
                  <a:cubicBezTo>
                    <a:pt x="509" y="641"/>
                    <a:pt x="525" y="602"/>
                    <a:pt x="504" y="592"/>
                  </a:cubicBezTo>
                  <a:cubicBezTo>
                    <a:pt x="290" y="461"/>
                    <a:pt x="159" y="258"/>
                    <a:pt x="99" y="20"/>
                  </a:cubicBezTo>
                  <a:cubicBezTo>
                    <a:pt x="90" y="7"/>
                    <a:pt x="73" y="0"/>
                    <a:pt x="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750;p44">
              <a:extLst>
                <a:ext uri="{FF2B5EF4-FFF2-40B4-BE49-F238E27FC236}">
                  <a16:creationId xmlns:a16="http://schemas.microsoft.com/office/drawing/2014/main" id="{2C7CD7FD-524E-D3CA-6F9E-EB3EDA07BB37}"/>
                </a:ext>
              </a:extLst>
            </p:cNvPr>
            <p:cNvSpPr/>
            <p:nvPr/>
          </p:nvSpPr>
          <p:spPr>
            <a:xfrm>
              <a:off x="4887575" y="2593400"/>
              <a:ext cx="9825" cy="18275"/>
            </a:xfrm>
            <a:custGeom>
              <a:avLst/>
              <a:gdLst/>
              <a:ahLst/>
              <a:cxnLst/>
              <a:rect l="l" t="t" r="r" b="b"/>
              <a:pathLst>
                <a:path w="393" h="731" extrusionOk="0">
                  <a:moveTo>
                    <a:pt x="85" y="0"/>
                  </a:moveTo>
                  <a:cubicBezTo>
                    <a:pt x="46" y="0"/>
                    <a:pt x="1" y="43"/>
                    <a:pt x="33" y="92"/>
                  </a:cubicBezTo>
                  <a:cubicBezTo>
                    <a:pt x="129" y="306"/>
                    <a:pt x="212" y="544"/>
                    <a:pt x="343" y="723"/>
                  </a:cubicBezTo>
                  <a:cubicBezTo>
                    <a:pt x="348" y="728"/>
                    <a:pt x="359" y="731"/>
                    <a:pt x="368" y="731"/>
                  </a:cubicBezTo>
                  <a:cubicBezTo>
                    <a:pt x="382" y="731"/>
                    <a:pt x="393" y="725"/>
                    <a:pt x="379" y="711"/>
                  </a:cubicBezTo>
                  <a:cubicBezTo>
                    <a:pt x="319" y="485"/>
                    <a:pt x="224" y="247"/>
                    <a:pt x="129" y="32"/>
                  </a:cubicBezTo>
                  <a:cubicBezTo>
                    <a:pt x="121" y="10"/>
                    <a:pt x="104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751;p44">
              <a:extLst>
                <a:ext uri="{FF2B5EF4-FFF2-40B4-BE49-F238E27FC236}">
                  <a16:creationId xmlns:a16="http://schemas.microsoft.com/office/drawing/2014/main" id="{0F3E1380-BEB9-6D54-B72E-E871D659CF95}"/>
                </a:ext>
              </a:extLst>
            </p:cNvPr>
            <p:cNvSpPr/>
            <p:nvPr/>
          </p:nvSpPr>
          <p:spPr>
            <a:xfrm>
              <a:off x="4900600" y="2663925"/>
              <a:ext cx="5675" cy="15500"/>
            </a:xfrm>
            <a:custGeom>
              <a:avLst/>
              <a:gdLst/>
              <a:ahLst/>
              <a:cxnLst/>
              <a:rect l="l" t="t" r="r" b="b"/>
              <a:pathLst>
                <a:path w="227" h="620" extrusionOk="0">
                  <a:moveTo>
                    <a:pt x="127" y="0"/>
                  </a:moveTo>
                  <a:cubicBezTo>
                    <a:pt x="105" y="0"/>
                    <a:pt x="84" y="15"/>
                    <a:pt x="84" y="45"/>
                  </a:cubicBezTo>
                  <a:cubicBezTo>
                    <a:pt x="84" y="152"/>
                    <a:pt x="72" y="236"/>
                    <a:pt x="60" y="343"/>
                  </a:cubicBezTo>
                  <a:cubicBezTo>
                    <a:pt x="48" y="426"/>
                    <a:pt x="1" y="509"/>
                    <a:pt x="12" y="581"/>
                  </a:cubicBezTo>
                  <a:cubicBezTo>
                    <a:pt x="12" y="597"/>
                    <a:pt x="35" y="620"/>
                    <a:pt x="58" y="620"/>
                  </a:cubicBezTo>
                  <a:cubicBezTo>
                    <a:pt x="67" y="620"/>
                    <a:pt x="77" y="616"/>
                    <a:pt x="84" y="605"/>
                  </a:cubicBezTo>
                  <a:cubicBezTo>
                    <a:pt x="227" y="486"/>
                    <a:pt x="179" y="212"/>
                    <a:pt x="179" y="45"/>
                  </a:cubicBezTo>
                  <a:cubicBezTo>
                    <a:pt x="173" y="15"/>
                    <a:pt x="14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752;p44">
              <a:extLst>
                <a:ext uri="{FF2B5EF4-FFF2-40B4-BE49-F238E27FC236}">
                  <a16:creationId xmlns:a16="http://schemas.microsoft.com/office/drawing/2014/main" id="{69FD8B93-A982-BD64-B1F8-20EB72EFBEFC}"/>
                </a:ext>
              </a:extLst>
            </p:cNvPr>
            <p:cNvSpPr/>
            <p:nvPr/>
          </p:nvSpPr>
          <p:spPr>
            <a:xfrm>
              <a:off x="4857150" y="2723075"/>
              <a:ext cx="29025" cy="13850"/>
            </a:xfrm>
            <a:custGeom>
              <a:avLst/>
              <a:gdLst/>
              <a:ahLst/>
              <a:cxnLst/>
              <a:rect l="l" t="t" r="r" b="b"/>
              <a:pathLst>
                <a:path w="1161" h="554" extrusionOk="0">
                  <a:moveTo>
                    <a:pt x="1079" y="1"/>
                  </a:moveTo>
                  <a:cubicBezTo>
                    <a:pt x="1069" y="1"/>
                    <a:pt x="1058" y="4"/>
                    <a:pt x="1048" y="13"/>
                  </a:cubicBezTo>
                  <a:cubicBezTo>
                    <a:pt x="905" y="120"/>
                    <a:pt x="691" y="203"/>
                    <a:pt x="512" y="263"/>
                  </a:cubicBezTo>
                  <a:cubicBezTo>
                    <a:pt x="369" y="322"/>
                    <a:pt x="179" y="322"/>
                    <a:pt x="36" y="418"/>
                  </a:cubicBezTo>
                  <a:cubicBezTo>
                    <a:pt x="0" y="441"/>
                    <a:pt x="0" y="501"/>
                    <a:pt x="36" y="513"/>
                  </a:cubicBezTo>
                  <a:cubicBezTo>
                    <a:pt x="88" y="542"/>
                    <a:pt x="146" y="554"/>
                    <a:pt x="207" y="554"/>
                  </a:cubicBezTo>
                  <a:cubicBezTo>
                    <a:pt x="343" y="554"/>
                    <a:pt x="492" y="498"/>
                    <a:pt x="607" y="465"/>
                  </a:cubicBezTo>
                  <a:cubicBezTo>
                    <a:pt x="810" y="382"/>
                    <a:pt x="965" y="263"/>
                    <a:pt x="1131" y="120"/>
                  </a:cubicBezTo>
                  <a:cubicBezTo>
                    <a:pt x="1161" y="81"/>
                    <a:pt x="1125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753;p44">
              <a:extLst>
                <a:ext uri="{FF2B5EF4-FFF2-40B4-BE49-F238E27FC236}">
                  <a16:creationId xmlns:a16="http://schemas.microsoft.com/office/drawing/2014/main" id="{D718B68D-D91B-9DCD-22E3-4527C879DBD3}"/>
                </a:ext>
              </a:extLst>
            </p:cNvPr>
            <p:cNvSpPr/>
            <p:nvPr/>
          </p:nvSpPr>
          <p:spPr>
            <a:xfrm>
              <a:off x="4807425" y="2738425"/>
              <a:ext cx="9850" cy="3150"/>
            </a:xfrm>
            <a:custGeom>
              <a:avLst/>
              <a:gdLst/>
              <a:ahLst/>
              <a:cxnLst/>
              <a:rect l="l" t="t" r="r" b="b"/>
              <a:pathLst>
                <a:path w="394" h="126" extrusionOk="0">
                  <a:moveTo>
                    <a:pt x="88" y="1"/>
                  </a:moveTo>
                  <a:cubicBezTo>
                    <a:pt x="67" y="1"/>
                    <a:pt x="46" y="2"/>
                    <a:pt x="25" y="6"/>
                  </a:cubicBezTo>
                  <a:cubicBezTo>
                    <a:pt x="1" y="6"/>
                    <a:pt x="1" y="42"/>
                    <a:pt x="25" y="54"/>
                  </a:cubicBezTo>
                  <a:cubicBezTo>
                    <a:pt x="144" y="89"/>
                    <a:pt x="263" y="89"/>
                    <a:pt x="394" y="125"/>
                  </a:cubicBezTo>
                  <a:cubicBezTo>
                    <a:pt x="303" y="54"/>
                    <a:pt x="203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754;p44">
              <a:extLst>
                <a:ext uri="{FF2B5EF4-FFF2-40B4-BE49-F238E27FC236}">
                  <a16:creationId xmlns:a16="http://schemas.microsoft.com/office/drawing/2014/main" id="{072BBB26-6DAA-56FD-718C-2CE720A94FC9}"/>
                </a:ext>
              </a:extLst>
            </p:cNvPr>
            <p:cNvSpPr/>
            <p:nvPr/>
          </p:nvSpPr>
          <p:spPr>
            <a:xfrm>
              <a:off x="4751825" y="2728075"/>
              <a:ext cx="23475" cy="5525"/>
            </a:xfrm>
            <a:custGeom>
              <a:avLst/>
              <a:gdLst/>
              <a:ahLst/>
              <a:cxnLst/>
              <a:rect l="l" t="t" r="r" b="b"/>
              <a:pathLst>
                <a:path w="939" h="221" extrusionOk="0">
                  <a:moveTo>
                    <a:pt x="424" y="0"/>
                  </a:moveTo>
                  <a:cubicBezTo>
                    <a:pt x="262" y="0"/>
                    <a:pt x="110" y="33"/>
                    <a:pt x="10" y="170"/>
                  </a:cubicBezTo>
                  <a:cubicBezTo>
                    <a:pt x="0" y="199"/>
                    <a:pt x="15" y="221"/>
                    <a:pt x="40" y="221"/>
                  </a:cubicBezTo>
                  <a:cubicBezTo>
                    <a:pt x="46" y="221"/>
                    <a:pt x="52" y="220"/>
                    <a:pt x="58" y="218"/>
                  </a:cubicBezTo>
                  <a:cubicBezTo>
                    <a:pt x="178" y="143"/>
                    <a:pt x="307" y="124"/>
                    <a:pt x="437" y="124"/>
                  </a:cubicBezTo>
                  <a:cubicBezTo>
                    <a:pt x="578" y="124"/>
                    <a:pt x="720" y="146"/>
                    <a:pt x="856" y="146"/>
                  </a:cubicBezTo>
                  <a:cubicBezTo>
                    <a:pt x="859" y="147"/>
                    <a:pt x="863" y="147"/>
                    <a:pt x="866" y="147"/>
                  </a:cubicBezTo>
                  <a:cubicBezTo>
                    <a:pt x="939" y="147"/>
                    <a:pt x="935" y="27"/>
                    <a:pt x="856" y="27"/>
                  </a:cubicBezTo>
                  <a:cubicBezTo>
                    <a:pt x="725" y="27"/>
                    <a:pt x="571" y="0"/>
                    <a:pt x="4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755;p44">
              <a:extLst>
                <a:ext uri="{FF2B5EF4-FFF2-40B4-BE49-F238E27FC236}">
                  <a16:creationId xmlns:a16="http://schemas.microsoft.com/office/drawing/2014/main" id="{59759861-3D06-1B1A-E110-0EA19F9B2BA3}"/>
                </a:ext>
              </a:extLst>
            </p:cNvPr>
            <p:cNvSpPr/>
            <p:nvPr/>
          </p:nvSpPr>
          <p:spPr>
            <a:xfrm>
              <a:off x="4735400" y="2762775"/>
              <a:ext cx="6500" cy="10575"/>
            </a:xfrm>
            <a:custGeom>
              <a:avLst/>
              <a:gdLst/>
              <a:ahLst/>
              <a:cxnLst/>
              <a:rect l="l" t="t" r="r" b="b"/>
              <a:pathLst>
                <a:path w="260" h="423" extrusionOk="0">
                  <a:moveTo>
                    <a:pt x="182" y="1"/>
                  </a:moveTo>
                  <a:cubicBezTo>
                    <a:pt x="168" y="1"/>
                    <a:pt x="154" y="7"/>
                    <a:pt x="143" y="20"/>
                  </a:cubicBezTo>
                  <a:cubicBezTo>
                    <a:pt x="84" y="80"/>
                    <a:pt x="60" y="127"/>
                    <a:pt x="24" y="199"/>
                  </a:cubicBezTo>
                  <a:cubicBezTo>
                    <a:pt x="1" y="270"/>
                    <a:pt x="12" y="330"/>
                    <a:pt x="48" y="389"/>
                  </a:cubicBezTo>
                  <a:cubicBezTo>
                    <a:pt x="55" y="410"/>
                    <a:pt x="74" y="423"/>
                    <a:pt x="93" y="423"/>
                  </a:cubicBezTo>
                  <a:cubicBezTo>
                    <a:pt x="107" y="423"/>
                    <a:pt x="122" y="416"/>
                    <a:pt x="132" y="401"/>
                  </a:cubicBezTo>
                  <a:cubicBezTo>
                    <a:pt x="167" y="365"/>
                    <a:pt x="179" y="318"/>
                    <a:pt x="191" y="258"/>
                  </a:cubicBezTo>
                  <a:cubicBezTo>
                    <a:pt x="203" y="199"/>
                    <a:pt x="239" y="139"/>
                    <a:pt x="251" y="80"/>
                  </a:cubicBezTo>
                  <a:cubicBezTo>
                    <a:pt x="259" y="37"/>
                    <a:pt x="219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756;p44">
              <a:extLst>
                <a:ext uri="{FF2B5EF4-FFF2-40B4-BE49-F238E27FC236}">
                  <a16:creationId xmlns:a16="http://schemas.microsoft.com/office/drawing/2014/main" id="{F03A759D-157C-16D5-F7DA-3D27F1B445B1}"/>
                </a:ext>
              </a:extLst>
            </p:cNvPr>
            <p:cNvSpPr/>
            <p:nvPr/>
          </p:nvSpPr>
          <p:spPr>
            <a:xfrm>
              <a:off x="4753275" y="2796000"/>
              <a:ext cx="5975" cy="3300"/>
            </a:xfrm>
            <a:custGeom>
              <a:avLst/>
              <a:gdLst/>
              <a:ahLst/>
              <a:cxnLst/>
              <a:rect l="l" t="t" r="r" b="b"/>
              <a:pathLst>
                <a:path w="239" h="132" extrusionOk="0">
                  <a:moveTo>
                    <a:pt x="147" y="1"/>
                  </a:moveTo>
                  <a:cubicBezTo>
                    <a:pt x="119" y="1"/>
                    <a:pt x="89" y="7"/>
                    <a:pt x="59" y="13"/>
                  </a:cubicBezTo>
                  <a:cubicBezTo>
                    <a:pt x="56" y="12"/>
                    <a:pt x="53" y="12"/>
                    <a:pt x="51" y="12"/>
                  </a:cubicBezTo>
                  <a:cubicBezTo>
                    <a:pt x="0" y="12"/>
                    <a:pt x="3" y="109"/>
                    <a:pt x="59" y="120"/>
                  </a:cubicBezTo>
                  <a:cubicBezTo>
                    <a:pt x="89" y="126"/>
                    <a:pt x="119" y="132"/>
                    <a:pt x="147" y="132"/>
                  </a:cubicBezTo>
                  <a:cubicBezTo>
                    <a:pt x="176" y="132"/>
                    <a:pt x="202" y="126"/>
                    <a:pt x="226" y="108"/>
                  </a:cubicBezTo>
                  <a:cubicBezTo>
                    <a:pt x="238" y="84"/>
                    <a:pt x="238" y="48"/>
                    <a:pt x="226" y="25"/>
                  </a:cubicBezTo>
                  <a:cubicBezTo>
                    <a:pt x="202" y="7"/>
                    <a:pt x="176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757;p44">
              <a:extLst>
                <a:ext uri="{FF2B5EF4-FFF2-40B4-BE49-F238E27FC236}">
                  <a16:creationId xmlns:a16="http://schemas.microsoft.com/office/drawing/2014/main" id="{2FDEB15B-FFAA-98D2-8294-819884ED7F88}"/>
                </a:ext>
              </a:extLst>
            </p:cNvPr>
            <p:cNvSpPr/>
            <p:nvPr/>
          </p:nvSpPr>
          <p:spPr>
            <a:xfrm>
              <a:off x="4786600" y="2818600"/>
              <a:ext cx="6425" cy="2800"/>
            </a:xfrm>
            <a:custGeom>
              <a:avLst/>
              <a:gdLst/>
              <a:ahLst/>
              <a:cxnLst/>
              <a:rect l="l" t="t" r="r" b="b"/>
              <a:pathLst>
                <a:path w="257" h="112" extrusionOk="0">
                  <a:moveTo>
                    <a:pt x="41" y="1"/>
                  </a:moveTo>
                  <a:cubicBezTo>
                    <a:pt x="1" y="1"/>
                    <a:pt x="4" y="97"/>
                    <a:pt x="60" y="97"/>
                  </a:cubicBezTo>
                  <a:cubicBezTo>
                    <a:pt x="108" y="97"/>
                    <a:pt x="155" y="97"/>
                    <a:pt x="179" y="109"/>
                  </a:cubicBezTo>
                  <a:cubicBezTo>
                    <a:pt x="185" y="111"/>
                    <a:pt x="192" y="112"/>
                    <a:pt x="199" y="112"/>
                  </a:cubicBezTo>
                  <a:cubicBezTo>
                    <a:pt x="229" y="112"/>
                    <a:pt x="256" y="91"/>
                    <a:pt x="227" y="61"/>
                  </a:cubicBezTo>
                  <a:cubicBezTo>
                    <a:pt x="179" y="2"/>
                    <a:pt x="119" y="2"/>
                    <a:pt x="48" y="2"/>
                  </a:cubicBezTo>
                  <a:cubicBezTo>
                    <a:pt x="46" y="1"/>
                    <a:pt x="43" y="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758;p44">
              <a:extLst>
                <a:ext uri="{FF2B5EF4-FFF2-40B4-BE49-F238E27FC236}">
                  <a16:creationId xmlns:a16="http://schemas.microsoft.com/office/drawing/2014/main" id="{06CF559A-8CE8-437E-38F0-AD36743B7A84}"/>
                </a:ext>
              </a:extLst>
            </p:cNvPr>
            <p:cNvSpPr/>
            <p:nvPr/>
          </p:nvSpPr>
          <p:spPr>
            <a:xfrm>
              <a:off x="4805925" y="2839975"/>
              <a:ext cx="5100" cy="3725"/>
            </a:xfrm>
            <a:custGeom>
              <a:avLst/>
              <a:gdLst/>
              <a:ahLst/>
              <a:cxnLst/>
              <a:rect l="l" t="t" r="r" b="b"/>
              <a:pathLst>
                <a:path w="204" h="149" extrusionOk="0">
                  <a:moveTo>
                    <a:pt x="99" y="0"/>
                  </a:moveTo>
                  <a:cubicBezTo>
                    <a:pt x="47" y="0"/>
                    <a:pt x="0" y="56"/>
                    <a:pt x="61" y="99"/>
                  </a:cubicBezTo>
                  <a:cubicBezTo>
                    <a:pt x="93" y="110"/>
                    <a:pt x="115" y="149"/>
                    <a:pt x="153" y="149"/>
                  </a:cubicBezTo>
                  <a:cubicBezTo>
                    <a:pt x="158" y="149"/>
                    <a:pt x="163" y="148"/>
                    <a:pt x="168" y="147"/>
                  </a:cubicBezTo>
                  <a:cubicBezTo>
                    <a:pt x="204" y="147"/>
                    <a:pt x="204" y="111"/>
                    <a:pt x="180" y="99"/>
                  </a:cubicBezTo>
                  <a:cubicBezTo>
                    <a:pt x="168" y="87"/>
                    <a:pt x="156" y="40"/>
                    <a:pt x="156" y="28"/>
                  </a:cubicBezTo>
                  <a:cubicBezTo>
                    <a:pt x="140" y="8"/>
                    <a:pt x="119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759;p44">
              <a:extLst>
                <a:ext uri="{FF2B5EF4-FFF2-40B4-BE49-F238E27FC236}">
                  <a16:creationId xmlns:a16="http://schemas.microsoft.com/office/drawing/2014/main" id="{D4208D27-A6BA-64D5-9128-CFC374C07013}"/>
                </a:ext>
              </a:extLst>
            </p:cNvPr>
            <p:cNvSpPr/>
            <p:nvPr/>
          </p:nvSpPr>
          <p:spPr>
            <a:xfrm>
              <a:off x="4816650" y="2894425"/>
              <a:ext cx="13125" cy="41650"/>
            </a:xfrm>
            <a:custGeom>
              <a:avLst/>
              <a:gdLst/>
              <a:ahLst/>
              <a:cxnLst/>
              <a:rect l="l" t="t" r="r" b="b"/>
              <a:pathLst>
                <a:path w="525" h="1666" extrusionOk="0">
                  <a:moveTo>
                    <a:pt x="31" y="0"/>
                  </a:moveTo>
                  <a:cubicBezTo>
                    <a:pt x="21" y="0"/>
                    <a:pt x="1" y="14"/>
                    <a:pt x="1" y="41"/>
                  </a:cubicBezTo>
                  <a:cubicBezTo>
                    <a:pt x="263" y="553"/>
                    <a:pt x="263" y="1088"/>
                    <a:pt x="370" y="1648"/>
                  </a:cubicBezTo>
                  <a:cubicBezTo>
                    <a:pt x="370" y="1660"/>
                    <a:pt x="385" y="1666"/>
                    <a:pt x="400" y="1666"/>
                  </a:cubicBezTo>
                  <a:cubicBezTo>
                    <a:pt x="415" y="1666"/>
                    <a:pt x="430" y="1660"/>
                    <a:pt x="430" y="1648"/>
                  </a:cubicBezTo>
                  <a:cubicBezTo>
                    <a:pt x="525" y="1088"/>
                    <a:pt x="311" y="481"/>
                    <a:pt x="37" y="5"/>
                  </a:cubicBezTo>
                  <a:cubicBezTo>
                    <a:pt x="37" y="2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760;p44">
              <a:extLst>
                <a:ext uri="{FF2B5EF4-FFF2-40B4-BE49-F238E27FC236}">
                  <a16:creationId xmlns:a16="http://schemas.microsoft.com/office/drawing/2014/main" id="{A8FDE0B0-A40A-CAA3-7180-A248A22992CC}"/>
                </a:ext>
              </a:extLst>
            </p:cNvPr>
            <p:cNvSpPr/>
            <p:nvPr/>
          </p:nvSpPr>
          <p:spPr>
            <a:xfrm>
              <a:off x="4828275" y="2960675"/>
              <a:ext cx="2700" cy="4950"/>
            </a:xfrm>
            <a:custGeom>
              <a:avLst/>
              <a:gdLst/>
              <a:ahLst/>
              <a:cxnLst/>
              <a:rect l="l" t="t" r="r" b="b"/>
              <a:pathLst>
                <a:path w="108" h="198" extrusionOk="0">
                  <a:moveTo>
                    <a:pt x="54" y="1"/>
                  </a:moveTo>
                  <a:cubicBezTo>
                    <a:pt x="27" y="1"/>
                    <a:pt x="0" y="16"/>
                    <a:pt x="0" y="46"/>
                  </a:cubicBezTo>
                  <a:cubicBezTo>
                    <a:pt x="0" y="93"/>
                    <a:pt x="0" y="141"/>
                    <a:pt x="36" y="189"/>
                  </a:cubicBezTo>
                  <a:cubicBezTo>
                    <a:pt x="42" y="194"/>
                    <a:pt x="48" y="197"/>
                    <a:pt x="55" y="197"/>
                  </a:cubicBezTo>
                  <a:cubicBezTo>
                    <a:pt x="63" y="197"/>
                    <a:pt x="72" y="194"/>
                    <a:pt x="84" y="189"/>
                  </a:cubicBezTo>
                  <a:cubicBezTo>
                    <a:pt x="107" y="153"/>
                    <a:pt x="107" y="93"/>
                    <a:pt x="107" y="46"/>
                  </a:cubicBezTo>
                  <a:cubicBezTo>
                    <a:pt x="107" y="16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761;p44">
              <a:extLst>
                <a:ext uri="{FF2B5EF4-FFF2-40B4-BE49-F238E27FC236}">
                  <a16:creationId xmlns:a16="http://schemas.microsoft.com/office/drawing/2014/main" id="{EC49D389-FF05-AA40-B4AE-66B7452002A1}"/>
                </a:ext>
              </a:extLst>
            </p:cNvPr>
            <p:cNvSpPr/>
            <p:nvPr/>
          </p:nvSpPr>
          <p:spPr>
            <a:xfrm>
              <a:off x="4831850" y="2990450"/>
              <a:ext cx="11225" cy="16925"/>
            </a:xfrm>
            <a:custGeom>
              <a:avLst/>
              <a:gdLst/>
              <a:ahLst/>
              <a:cxnLst/>
              <a:rect l="l" t="t" r="r" b="b"/>
              <a:pathLst>
                <a:path w="449" h="677" extrusionOk="0">
                  <a:moveTo>
                    <a:pt x="67" y="0"/>
                  </a:moveTo>
                  <a:cubicBezTo>
                    <a:pt x="35" y="0"/>
                    <a:pt x="0" y="37"/>
                    <a:pt x="24" y="69"/>
                  </a:cubicBezTo>
                  <a:cubicBezTo>
                    <a:pt x="72" y="164"/>
                    <a:pt x="107" y="271"/>
                    <a:pt x="179" y="379"/>
                  </a:cubicBezTo>
                  <a:cubicBezTo>
                    <a:pt x="238" y="462"/>
                    <a:pt x="310" y="557"/>
                    <a:pt x="369" y="664"/>
                  </a:cubicBezTo>
                  <a:cubicBezTo>
                    <a:pt x="373" y="672"/>
                    <a:pt x="384" y="676"/>
                    <a:pt x="396" y="676"/>
                  </a:cubicBezTo>
                  <a:cubicBezTo>
                    <a:pt x="420" y="676"/>
                    <a:pt x="449" y="660"/>
                    <a:pt x="441" y="629"/>
                  </a:cubicBezTo>
                  <a:cubicBezTo>
                    <a:pt x="393" y="522"/>
                    <a:pt x="369" y="426"/>
                    <a:pt x="310" y="331"/>
                  </a:cubicBezTo>
                  <a:cubicBezTo>
                    <a:pt x="250" y="224"/>
                    <a:pt x="167" y="129"/>
                    <a:pt x="107" y="33"/>
                  </a:cubicBezTo>
                  <a:cubicBezTo>
                    <a:pt x="99" y="10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762;p44">
              <a:extLst>
                <a:ext uri="{FF2B5EF4-FFF2-40B4-BE49-F238E27FC236}">
                  <a16:creationId xmlns:a16="http://schemas.microsoft.com/office/drawing/2014/main" id="{898AD4D6-3BA9-D035-CF12-07FB6BC75AFC}"/>
                </a:ext>
              </a:extLst>
            </p:cNvPr>
            <p:cNvSpPr/>
            <p:nvPr/>
          </p:nvSpPr>
          <p:spPr>
            <a:xfrm>
              <a:off x="4824800" y="3012400"/>
              <a:ext cx="6850" cy="16125"/>
            </a:xfrm>
            <a:custGeom>
              <a:avLst/>
              <a:gdLst/>
              <a:ahLst/>
              <a:cxnLst/>
              <a:rect l="l" t="t" r="r" b="b"/>
              <a:pathLst>
                <a:path w="274" h="645" extrusionOk="0">
                  <a:moveTo>
                    <a:pt x="34" y="0"/>
                  </a:moveTo>
                  <a:cubicBezTo>
                    <a:pt x="18" y="0"/>
                    <a:pt x="1" y="13"/>
                    <a:pt x="8" y="36"/>
                  </a:cubicBezTo>
                  <a:cubicBezTo>
                    <a:pt x="68" y="227"/>
                    <a:pt x="163" y="441"/>
                    <a:pt x="223" y="632"/>
                  </a:cubicBezTo>
                  <a:cubicBezTo>
                    <a:pt x="227" y="640"/>
                    <a:pt x="236" y="644"/>
                    <a:pt x="244" y="644"/>
                  </a:cubicBezTo>
                  <a:cubicBezTo>
                    <a:pt x="259" y="644"/>
                    <a:pt x="274" y="631"/>
                    <a:pt x="258" y="608"/>
                  </a:cubicBezTo>
                  <a:cubicBezTo>
                    <a:pt x="235" y="406"/>
                    <a:pt x="115" y="215"/>
                    <a:pt x="56" y="13"/>
                  </a:cubicBezTo>
                  <a:cubicBezTo>
                    <a:pt x="52" y="4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763;p44">
              <a:extLst>
                <a:ext uri="{FF2B5EF4-FFF2-40B4-BE49-F238E27FC236}">
                  <a16:creationId xmlns:a16="http://schemas.microsoft.com/office/drawing/2014/main" id="{2D1512F1-0BEF-A716-6F38-412F34466EDE}"/>
                </a:ext>
              </a:extLst>
            </p:cNvPr>
            <p:cNvSpPr/>
            <p:nvPr/>
          </p:nvSpPr>
          <p:spPr>
            <a:xfrm>
              <a:off x="4840025" y="3047925"/>
              <a:ext cx="15875" cy="48325"/>
            </a:xfrm>
            <a:custGeom>
              <a:avLst/>
              <a:gdLst/>
              <a:ahLst/>
              <a:cxnLst/>
              <a:rect l="l" t="t" r="r" b="b"/>
              <a:pathLst>
                <a:path w="635" h="1933" extrusionOk="0">
                  <a:moveTo>
                    <a:pt x="65" y="1"/>
                  </a:moveTo>
                  <a:cubicBezTo>
                    <a:pt x="30" y="1"/>
                    <a:pt x="0" y="19"/>
                    <a:pt x="7" y="56"/>
                  </a:cubicBezTo>
                  <a:cubicBezTo>
                    <a:pt x="42" y="651"/>
                    <a:pt x="66" y="1461"/>
                    <a:pt x="519" y="1913"/>
                  </a:cubicBezTo>
                  <a:cubicBezTo>
                    <a:pt x="532" y="1927"/>
                    <a:pt x="548" y="1933"/>
                    <a:pt x="563" y="1933"/>
                  </a:cubicBezTo>
                  <a:cubicBezTo>
                    <a:pt x="600" y="1933"/>
                    <a:pt x="634" y="1896"/>
                    <a:pt x="626" y="1854"/>
                  </a:cubicBezTo>
                  <a:cubicBezTo>
                    <a:pt x="542" y="1580"/>
                    <a:pt x="399" y="1318"/>
                    <a:pt x="328" y="1044"/>
                  </a:cubicBezTo>
                  <a:cubicBezTo>
                    <a:pt x="233" y="711"/>
                    <a:pt x="173" y="389"/>
                    <a:pt x="149" y="44"/>
                  </a:cubicBezTo>
                  <a:cubicBezTo>
                    <a:pt x="132" y="1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764;p44">
              <a:extLst>
                <a:ext uri="{FF2B5EF4-FFF2-40B4-BE49-F238E27FC236}">
                  <a16:creationId xmlns:a16="http://schemas.microsoft.com/office/drawing/2014/main" id="{A019494A-52BE-8578-3DC1-BBDF2B372FD1}"/>
                </a:ext>
              </a:extLst>
            </p:cNvPr>
            <p:cNvSpPr/>
            <p:nvPr/>
          </p:nvSpPr>
          <p:spPr>
            <a:xfrm>
              <a:off x="4819125" y="3143875"/>
              <a:ext cx="13975" cy="29675"/>
            </a:xfrm>
            <a:custGeom>
              <a:avLst/>
              <a:gdLst/>
              <a:ahLst/>
              <a:cxnLst/>
              <a:rect l="l" t="t" r="r" b="b"/>
              <a:pathLst>
                <a:path w="559" h="1187" extrusionOk="0">
                  <a:moveTo>
                    <a:pt x="521" y="1"/>
                  </a:moveTo>
                  <a:cubicBezTo>
                    <a:pt x="506" y="1"/>
                    <a:pt x="490" y="8"/>
                    <a:pt x="485" y="28"/>
                  </a:cubicBezTo>
                  <a:cubicBezTo>
                    <a:pt x="450" y="242"/>
                    <a:pt x="390" y="445"/>
                    <a:pt x="295" y="635"/>
                  </a:cubicBezTo>
                  <a:cubicBezTo>
                    <a:pt x="212" y="814"/>
                    <a:pt x="104" y="981"/>
                    <a:pt x="9" y="1147"/>
                  </a:cubicBezTo>
                  <a:cubicBezTo>
                    <a:pt x="1" y="1164"/>
                    <a:pt x="10" y="1186"/>
                    <a:pt x="28" y="1186"/>
                  </a:cubicBezTo>
                  <a:cubicBezTo>
                    <a:pt x="36" y="1186"/>
                    <a:pt x="46" y="1182"/>
                    <a:pt x="57" y="1171"/>
                  </a:cubicBezTo>
                  <a:cubicBezTo>
                    <a:pt x="319" y="897"/>
                    <a:pt x="485" y="421"/>
                    <a:pt x="545" y="28"/>
                  </a:cubicBezTo>
                  <a:cubicBezTo>
                    <a:pt x="559" y="14"/>
                    <a:pt x="54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765;p44">
              <a:extLst>
                <a:ext uri="{FF2B5EF4-FFF2-40B4-BE49-F238E27FC236}">
                  <a16:creationId xmlns:a16="http://schemas.microsoft.com/office/drawing/2014/main" id="{CDC71CD7-29D3-D963-45B5-D39C0E58AE5F}"/>
                </a:ext>
              </a:extLst>
            </p:cNvPr>
            <p:cNvSpPr/>
            <p:nvPr/>
          </p:nvSpPr>
          <p:spPr>
            <a:xfrm>
              <a:off x="4765550" y="3203900"/>
              <a:ext cx="33375" cy="29725"/>
            </a:xfrm>
            <a:custGeom>
              <a:avLst/>
              <a:gdLst/>
              <a:ahLst/>
              <a:cxnLst/>
              <a:rect l="l" t="t" r="r" b="b"/>
              <a:pathLst>
                <a:path w="1335" h="1189" extrusionOk="0">
                  <a:moveTo>
                    <a:pt x="1266" y="1"/>
                  </a:moveTo>
                  <a:cubicBezTo>
                    <a:pt x="1256" y="1"/>
                    <a:pt x="1245" y="3"/>
                    <a:pt x="1235" y="8"/>
                  </a:cubicBezTo>
                  <a:cubicBezTo>
                    <a:pt x="890" y="425"/>
                    <a:pt x="414" y="699"/>
                    <a:pt x="45" y="1080"/>
                  </a:cubicBezTo>
                  <a:cubicBezTo>
                    <a:pt x="1" y="1124"/>
                    <a:pt x="38" y="1188"/>
                    <a:pt x="91" y="1188"/>
                  </a:cubicBezTo>
                  <a:cubicBezTo>
                    <a:pt x="95" y="1188"/>
                    <a:pt x="100" y="1188"/>
                    <a:pt x="104" y="1187"/>
                  </a:cubicBezTo>
                  <a:cubicBezTo>
                    <a:pt x="628" y="997"/>
                    <a:pt x="1009" y="532"/>
                    <a:pt x="1307" y="80"/>
                  </a:cubicBezTo>
                  <a:cubicBezTo>
                    <a:pt x="1335" y="33"/>
                    <a:pt x="1304" y="1"/>
                    <a:pt x="12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766;p44">
              <a:extLst>
                <a:ext uri="{FF2B5EF4-FFF2-40B4-BE49-F238E27FC236}">
                  <a16:creationId xmlns:a16="http://schemas.microsoft.com/office/drawing/2014/main" id="{41B92B8A-FED0-3199-8999-DEEF1D255953}"/>
                </a:ext>
              </a:extLst>
            </p:cNvPr>
            <p:cNvSpPr/>
            <p:nvPr/>
          </p:nvSpPr>
          <p:spPr>
            <a:xfrm>
              <a:off x="4694925" y="3317450"/>
              <a:ext cx="24725" cy="14450"/>
            </a:xfrm>
            <a:custGeom>
              <a:avLst/>
              <a:gdLst/>
              <a:ahLst/>
              <a:cxnLst/>
              <a:rect l="l" t="t" r="r" b="b"/>
              <a:pathLst>
                <a:path w="989" h="578" extrusionOk="0">
                  <a:moveTo>
                    <a:pt x="977" y="0"/>
                  </a:moveTo>
                  <a:cubicBezTo>
                    <a:pt x="977" y="0"/>
                    <a:pt x="977" y="1"/>
                    <a:pt x="977" y="3"/>
                  </a:cubicBezTo>
                  <a:cubicBezTo>
                    <a:pt x="750" y="288"/>
                    <a:pt x="334" y="407"/>
                    <a:pt x="12" y="538"/>
                  </a:cubicBezTo>
                  <a:cubicBezTo>
                    <a:pt x="2" y="558"/>
                    <a:pt x="1" y="577"/>
                    <a:pt x="13" y="577"/>
                  </a:cubicBezTo>
                  <a:cubicBezTo>
                    <a:pt x="16" y="577"/>
                    <a:pt x="20" y="576"/>
                    <a:pt x="24" y="574"/>
                  </a:cubicBezTo>
                  <a:cubicBezTo>
                    <a:pt x="191" y="526"/>
                    <a:pt x="357" y="455"/>
                    <a:pt x="500" y="384"/>
                  </a:cubicBezTo>
                  <a:cubicBezTo>
                    <a:pt x="679" y="276"/>
                    <a:pt x="834" y="157"/>
                    <a:pt x="989" y="38"/>
                  </a:cubicBezTo>
                  <a:cubicBezTo>
                    <a:pt x="989" y="28"/>
                    <a:pt x="980" y="0"/>
                    <a:pt x="97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11767;p44">
              <a:extLst>
                <a:ext uri="{FF2B5EF4-FFF2-40B4-BE49-F238E27FC236}">
                  <a16:creationId xmlns:a16="http://schemas.microsoft.com/office/drawing/2014/main" id="{FE6D8759-BC2D-394C-79E0-0B60AF8D5CBB}"/>
                </a:ext>
              </a:extLst>
            </p:cNvPr>
            <p:cNvSpPr/>
            <p:nvPr/>
          </p:nvSpPr>
          <p:spPr>
            <a:xfrm>
              <a:off x="4655375" y="3341025"/>
              <a:ext cx="11875" cy="7250"/>
            </a:xfrm>
            <a:custGeom>
              <a:avLst/>
              <a:gdLst/>
              <a:ahLst/>
              <a:cxnLst/>
              <a:rect l="l" t="t" r="r" b="b"/>
              <a:pathLst>
                <a:path w="475" h="290" extrusionOk="0">
                  <a:moveTo>
                    <a:pt x="415" y="0"/>
                  </a:moveTo>
                  <a:cubicBezTo>
                    <a:pt x="249" y="12"/>
                    <a:pt x="106" y="119"/>
                    <a:pt x="11" y="238"/>
                  </a:cubicBezTo>
                  <a:cubicBezTo>
                    <a:pt x="1" y="268"/>
                    <a:pt x="15" y="289"/>
                    <a:pt x="41" y="289"/>
                  </a:cubicBezTo>
                  <a:cubicBezTo>
                    <a:pt x="46" y="289"/>
                    <a:pt x="52" y="288"/>
                    <a:pt x="58" y="286"/>
                  </a:cubicBezTo>
                  <a:cubicBezTo>
                    <a:pt x="177" y="191"/>
                    <a:pt x="249" y="95"/>
                    <a:pt x="415" y="95"/>
                  </a:cubicBezTo>
                  <a:cubicBezTo>
                    <a:pt x="475" y="72"/>
                    <a:pt x="463" y="0"/>
                    <a:pt x="4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768;p44">
              <a:extLst>
                <a:ext uri="{FF2B5EF4-FFF2-40B4-BE49-F238E27FC236}">
                  <a16:creationId xmlns:a16="http://schemas.microsoft.com/office/drawing/2014/main" id="{14BEBBC0-69DF-3F79-F500-243ADF687621}"/>
                </a:ext>
              </a:extLst>
            </p:cNvPr>
            <p:cNvSpPr/>
            <p:nvPr/>
          </p:nvSpPr>
          <p:spPr>
            <a:xfrm>
              <a:off x="4609500" y="3353975"/>
              <a:ext cx="33625" cy="18325"/>
            </a:xfrm>
            <a:custGeom>
              <a:avLst/>
              <a:gdLst/>
              <a:ahLst/>
              <a:cxnLst/>
              <a:rect l="l" t="t" r="r" b="b"/>
              <a:pathLst>
                <a:path w="1345" h="733" extrusionOk="0">
                  <a:moveTo>
                    <a:pt x="1342" y="1"/>
                  </a:moveTo>
                  <a:cubicBezTo>
                    <a:pt x="1340" y="1"/>
                    <a:pt x="1338" y="2"/>
                    <a:pt x="1334" y="6"/>
                  </a:cubicBezTo>
                  <a:cubicBezTo>
                    <a:pt x="1342" y="6"/>
                    <a:pt x="1344" y="1"/>
                    <a:pt x="1342" y="1"/>
                  </a:cubicBezTo>
                  <a:close/>
                  <a:moveTo>
                    <a:pt x="1334" y="6"/>
                  </a:moveTo>
                  <a:lnTo>
                    <a:pt x="1334" y="6"/>
                  </a:lnTo>
                  <a:cubicBezTo>
                    <a:pt x="881" y="197"/>
                    <a:pt x="500" y="506"/>
                    <a:pt x="36" y="685"/>
                  </a:cubicBezTo>
                  <a:cubicBezTo>
                    <a:pt x="0" y="709"/>
                    <a:pt x="24" y="732"/>
                    <a:pt x="48" y="732"/>
                  </a:cubicBezTo>
                  <a:cubicBezTo>
                    <a:pt x="524" y="566"/>
                    <a:pt x="929" y="268"/>
                    <a:pt x="1334" y="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769;p44">
              <a:extLst>
                <a:ext uri="{FF2B5EF4-FFF2-40B4-BE49-F238E27FC236}">
                  <a16:creationId xmlns:a16="http://schemas.microsoft.com/office/drawing/2014/main" id="{12BDDA4A-A7AC-3D04-4FE8-275791C868F0}"/>
                </a:ext>
              </a:extLst>
            </p:cNvPr>
            <p:cNvSpPr/>
            <p:nvPr/>
          </p:nvSpPr>
          <p:spPr>
            <a:xfrm>
              <a:off x="4599175" y="3345425"/>
              <a:ext cx="18950" cy="14750"/>
            </a:xfrm>
            <a:custGeom>
              <a:avLst/>
              <a:gdLst/>
              <a:ahLst/>
              <a:cxnLst/>
              <a:rect l="l" t="t" r="r" b="b"/>
              <a:pathLst>
                <a:path w="758" h="590" extrusionOk="0">
                  <a:moveTo>
                    <a:pt x="722" y="1"/>
                  </a:moveTo>
                  <a:cubicBezTo>
                    <a:pt x="718" y="1"/>
                    <a:pt x="715" y="1"/>
                    <a:pt x="711" y="3"/>
                  </a:cubicBezTo>
                  <a:cubicBezTo>
                    <a:pt x="473" y="181"/>
                    <a:pt x="223" y="336"/>
                    <a:pt x="20" y="550"/>
                  </a:cubicBezTo>
                  <a:cubicBezTo>
                    <a:pt x="1" y="570"/>
                    <a:pt x="21" y="589"/>
                    <a:pt x="36" y="589"/>
                  </a:cubicBezTo>
                  <a:cubicBezTo>
                    <a:pt x="39" y="589"/>
                    <a:pt x="42" y="588"/>
                    <a:pt x="44" y="586"/>
                  </a:cubicBezTo>
                  <a:cubicBezTo>
                    <a:pt x="258" y="372"/>
                    <a:pt x="508" y="229"/>
                    <a:pt x="747" y="50"/>
                  </a:cubicBezTo>
                  <a:cubicBezTo>
                    <a:pt x="757" y="40"/>
                    <a:pt x="749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770;p44">
              <a:extLst>
                <a:ext uri="{FF2B5EF4-FFF2-40B4-BE49-F238E27FC236}">
                  <a16:creationId xmlns:a16="http://schemas.microsoft.com/office/drawing/2014/main" id="{EC006E0F-CDEB-65B9-ECB3-CEE81B5DDDD4}"/>
                </a:ext>
              </a:extLst>
            </p:cNvPr>
            <p:cNvSpPr/>
            <p:nvPr/>
          </p:nvSpPr>
          <p:spPr>
            <a:xfrm>
              <a:off x="4547875" y="3375950"/>
              <a:ext cx="14650" cy="8250"/>
            </a:xfrm>
            <a:custGeom>
              <a:avLst/>
              <a:gdLst/>
              <a:ahLst/>
              <a:cxnLst/>
              <a:rect l="l" t="t" r="r" b="b"/>
              <a:pathLst>
                <a:path w="586" h="330" extrusionOk="0">
                  <a:moveTo>
                    <a:pt x="526" y="0"/>
                  </a:moveTo>
                  <a:cubicBezTo>
                    <a:pt x="513" y="0"/>
                    <a:pt x="499" y="6"/>
                    <a:pt x="489" y="20"/>
                  </a:cubicBezTo>
                  <a:cubicBezTo>
                    <a:pt x="382" y="163"/>
                    <a:pt x="191" y="211"/>
                    <a:pt x="24" y="282"/>
                  </a:cubicBezTo>
                  <a:cubicBezTo>
                    <a:pt x="1" y="306"/>
                    <a:pt x="24" y="330"/>
                    <a:pt x="36" y="330"/>
                  </a:cubicBezTo>
                  <a:cubicBezTo>
                    <a:pt x="239" y="282"/>
                    <a:pt x="429" y="222"/>
                    <a:pt x="560" y="68"/>
                  </a:cubicBezTo>
                  <a:cubicBezTo>
                    <a:pt x="585" y="34"/>
                    <a:pt x="557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771;p44">
              <a:extLst>
                <a:ext uri="{FF2B5EF4-FFF2-40B4-BE49-F238E27FC236}">
                  <a16:creationId xmlns:a16="http://schemas.microsoft.com/office/drawing/2014/main" id="{C3667C55-7ADF-89D3-1D58-FB9E6651556A}"/>
                </a:ext>
              </a:extLst>
            </p:cNvPr>
            <p:cNvSpPr/>
            <p:nvPr/>
          </p:nvSpPr>
          <p:spPr>
            <a:xfrm>
              <a:off x="4506800" y="34005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0"/>
                  </a:moveTo>
                  <a:cubicBezTo>
                    <a:pt x="1" y="12"/>
                    <a:pt x="1" y="36"/>
                    <a:pt x="24" y="36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772;p44">
              <a:extLst>
                <a:ext uri="{FF2B5EF4-FFF2-40B4-BE49-F238E27FC236}">
                  <a16:creationId xmlns:a16="http://schemas.microsoft.com/office/drawing/2014/main" id="{B8353801-6299-C7D9-FE28-8EF6CA69630A}"/>
                </a:ext>
              </a:extLst>
            </p:cNvPr>
            <p:cNvSpPr/>
            <p:nvPr/>
          </p:nvSpPr>
          <p:spPr>
            <a:xfrm>
              <a:off x="4437525" y="3408575"/>
              <a:ext cx="18400" cy="4200"/>
            </a:xfrm>
            <a:custGeom>
              <a:avLst/>
              <a:gdLst/>
              <a:ahLst/>
              <a:cxnLst/>
              <a:rect l="l" t="t" r="r" b="b"/>
              <a:pathLst>
                <a:path w="736" h="168" extrusionOk="0">
                  <a:moveTo>
                    <a:pt x="366" y="1"/>
                  </a:moveTo>
                  <a:cubicBezTo>
                    <a:pt x="247" y="1"/>
                    <a:pt x="128" y="49"/>
                    <a:pt x="21" y="108"/>
                  </a:cubicBezTo>
                  <a:cubicBezTo>
                    <a:pt x="1" y="129"/>
                    <a:pt x="7" y="158"/>
                    <a:pt x="24" y="158"/>
                  </a:cubicBezTo>
                  <a:cubicBezTo>
                    <a:pt x="27" y="158"/>
                    <a:pt x="30" y="157"/>
                    <a:pt x="33" y="156"/>
                  </a:cubicBezTo>
                  <a:cubicBezTo>
                    <a:pt x="80" y="142"/>
                    <a:pt x="127" y="137"/>
                    <a:pt x="173" y="137"/>
                  </a:cubicBezTo>
                  <a:cubicBezTo>
                    <a:pt x="246" y="137"/>
                    <a:pt x="318" y="148"/>
                    <a:pt x="390" y="156"/>
                  </a:cubicBezTo>
                  <a:cubicBezTo>
                    <a:pt x="438" y="162"/>
                    <a:pt x="483" y="162"/>
                    <a:pt x="527" y="162"/>
                  </a:cubicBezTo>
                  <a:cubicBezTo>
                    <a:pt x="572" y="162"/>
                    <a:pt x="617" y="162"/>
                    <a:pt x="664" y="168"/>
                  </a:cubicBezTo>
                  <a:cubicBezTo>
                    <a:pt x="724" y="156"/>
                    <a:pt x="736" y="108"/>
                    <a:pt x="712" y="108"/>
                  </a:cubicBezTo>
                  <a:cubicBezTo>
                    <a:pt x="593" y="49"/>
                    <a:pt x="497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773;p44">
              <a:extLst>
                <a:ext uri="{FF2B5EF4-FFF2-40B4-BE49-F238E27FC236}">
                  <a16:creationId xmlns:a16="http://schemas.microsoft.com/office/drawing/2014/main" id="{23D5E0C2-4DE7-F812-AEF8-911FD4780BE2}"/>
                </a:ext>
              </a:extLst>
            </p:cNvPr>
            <p:cNvSpPr/>
            <p:nvPr/>
          </p:nvSpPr>
          <p:spPr>
            <a:xfrm>
              <a:off x="4418400" y="3415425"/>
              <a:ext cx="4775" cy="525"/>
            </a:xfrm>
            <a:custGeom>
              <a:avLst/>
              <a:gdLst/>
              <a:ahLst/>
              <a:cxnLst/>
              <a:rect l="l" t="t" r="r" b="b"/>
              <a:pathLst>
                <a:path w="191" h="21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lnTo>
                    <a:pt x="179" y="13"/>
                  </a:lnTo>
                  <a:cubicBezTo>
                    <a:pt x="182" y="19"/>
                    <a:pt x="184" y="21"/>
                    <a:pt x="186" y="21"/>
                  </a:cubicBezTo>
                  <a:cubicBezTo>
                    <a:pt x="190" y="21"/>
                    <a:pt x="188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774;p44">
              <a:extLst>
                <a:ext uri="{FF2B5EF4-FFF2-40B4-BE49-F238E27FC236}">
                  <a16:creationId xmlns:a16="http://schemas.microsoft.com/office/drawing/2014/main" id="{757CB7AF-43F0-64AA-64EE-9FE7D3F69C68}"/>
                </a:ext>
              </a:extLst>
            </p:cNvPr>
            <p:cNvSpPr/>
            <p:nvPr/>
          </p:nvSpPr>
          <p:spPr>
            <a:xfrm>
              <a:off x="4394875" y="3387250"/>
              <a:ext cx="44850" cy="10275"/>
            </a:xfrm>
            <a:custGeom>
              <a:avLst/>
              <a:gdLst/>
              <a:ahLst/>
              <a:cxnLst/>
              <a:rect l="l" t="t" r="r" b="b"/>
              <a:pathLst>
                <a:path w="1794" h="411" extrusionOk="0">
                  <a:moveTo>
                    <a:pt x="1695" y="1"/>
                  </a:moveTo>
                  <a:cubicBezTo>
                    <a:pt x="1686" y="1"/>
                    <a:pt x="1677" y="3"/>
                    <a:pt x="1668" y="9"/>
                  </a:cubicBezTo>
                  <a:cubicBezTo>
                    <a:pt x="1433" y="193"/>
                    <a:pt x="1130" y="255"/>
                    <a:pt x="823" y="255"/>
                  </a:cubicBezTo>
                  <a:cubicBezTo>
                    <a:pt x="554" y="255"/>
                    <a:pt x="282" y="207"/>
                    <a:pt x="48" y="151"/>
                  </a:cubicBezTo>
                  <a:cubicBezTo>
                    <a:pt x="13" y="151"/>
                    <a:pt x="1" y="175"/>
                    <a:pt x="37" y="187"/>
                  </a:cubicBezTo>
                  <a:cubicBezTo>
                    <a:pt x="285" y="320"/>
                    <a:pt x="613" y="410"/>
                    <a:pt x="934" y="410"/>
                  </a:cubicBezTo>
                  <a:cubicBezTo>
                    <a:pt x="1244" y="410"/>
                    <a:pt x="1546" y="326"/>
                    <a:pt x="1763" y="116"/>
                  </a:cubicBezTo>
                  <a:cubicBezTo>
                    <a:pt x="1793" y="75"/>
                    <a:pt x="1746" y="1"/>
                    <a:pt x="16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775;p44">
              <a:extLst>
                <a:ext uri="{FF2B5EF4-FFF2-40B4-BE49-F238E27FC236}">
                  <a16:creationId xmlns:a16="http://schemas.microsoft.com/office/drawing/2014/main" id="{70223ADE-5C22-FE76-07D8-B55B804B5D23}"/>
                </a:ext>
              </a:extLst>
            </p:cNvPr>
            <p:cNvSpPr/>
            <p:nvPr/>
          </p:nvSpPr>
          <p:spPr>
            <a:xfrm>
              <a:off x="4375525" y="3388050"/>
              <a:ext cx="3000" cy="925"/>
            </a:xfrm>
            <a:custGeom>
              <a:avLst/>
              <a:gdLst/>
              <a:ahLst/>
              <a:cxnLst/>
              <a:rect l="l" t="t" r="r" b="b"/>
              <a:pathLst>
                <a:path w="120" h="37" extrusionOk="0">
                  <a:moveTo>
                    <a:pt x="1" y="0"/>
                  </a:moveTo>
                  <a:cubicBezTo>
                    <a:pt x="13" y="36"/>
                    <a:pt x="60" y="36"/>
                    <a:pt x="120" y="36"/>
                  </a:cubicBezTo>
                  <a:cubicBezTo>
                    <a:pt x="84" y="36"/>
                    <a:pt x="37" y="36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776;p44">
              <a:extLst>
                <a:ext uri="{FF2B5EF4-FFF2-40B4-BE49-F238E27FC236}">
                  <a16:creationId xmlns:a16="http://schemas.microsoft.com/office/drawing/2014/main" id="{F9845AD4-96E7-B1E6-2289-410675D2C4F0}"/>
                </a:ext>
              </a:extLst>
            </p:cNvPr>
            <p:cNvSpPr/>
            <p:nvPr/>
          </p:nvSpPr>
          <p:spPr>
            <a:xfrm>
              <a:off x="4351900" y="3381325"/>
              <a:ext cx="3050" cy="2825"/>
            </a:xfrm>
            <a:custGeom>
              <a:avLst/>
              <a:gdLst/>
              <a:ahLst/>
              <a:cxnLst/>
              <a:rect l="l" t="t" r="r" b="b"/>
              <a:pathLst>
                <a:path w="122" h="113" extrusionOk="0">
                  <a:moveTo>
                    <a:pt x="38" y="1"/>
                  </a:moveTo>
                  <a:cubicBezTo>
                    <a:pt x="18" y="1"/>
                    <a:pt x="0" y="34"/>
                    <a:pt x="29" y="43"/>
                  </a:cubicBezTo>
                  <a:lnTo>
                    <a:pt x="89" y="103"/>
                  </a:lnTo>
                  <a:cubicBezTo>
                    <a:pt x="92" y="109"/>
                    <a:pt x="96" y="112"/>
                    <a:pt x="100" y="112"/>
                  </a:cubicBezTo>
                  <a:cubicBezTo>
                    <a:pt x="111" y="112"/>
                    <a:pt x="121" y="93"/>
                    <a:pt x="112" y="67"/>
                  </a:cubicBezTo>
                  <a:lnTo>
                    <a:pt x="53" y="7"/>
                  </a:lnTo>
                  <a:cubicBezTo>
                    <a:pt x="48" y="3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777;p44">
              <a:extLst>
                <a:ext uri="{FF2B5EF4-FFF2-40B4-BE49-F238E27FC236}">
                  <a16:creationId xmlns:a16="http://schemas.microsoft.com/office/drawing/2014/main" id="{C49A325A-353F-732A-0F5D-3542B1A8511E}"/>
                </a:ext>
              </a:extLst>
            </p:cNvPr>
            <p:cNvSpPr/>
            <p:nvPr/>
          </p:nvSpPr>
          <p:spPr>
            <a:xfrm>
              <a:off x="4268375" y="3383575"/>
              <a:ext cx="28300" cy="14925"/>
            </a:xfrm>
            <a:custGeom>
              <a:avLst/>
              <a:gdLst/>
              <a:ahLst/>
              <a:cxnLst/>
              <a:rect l="l" t="t" r="r" b="b"/>
              <a:pathLst>
                <a:path w="1132" h="597" extrusionOk="0">
                  <a:moveTo>
                    <a:pt x="1" y="1"/>
                  </a:moveTo>
                  <a:cubicBezTo>
                    <a:pt x="310" y="310"/>
                    <a:pt x="703" y="489"/>
                    <a:pt x="1132" y="596"/>
                  </a:cubicBezTo>
                  <a:cubicBezTo>
                    <a:pt x="703" y="489"/>
                    <a:pt x="322" y="31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778;p44">
              <a:extLst>
                <a:ext uri="{FF2B5EF4-FFF2-40B4-BE49-F238E27FC236}">
                  <a16:creationId xmlns:a16="http://schemas.microsoft.com/office/drawing/2014/main" id="{B6E2E783-3EF6-C6E0-686A-E5112B0B3837}"/>
                </a:ext>
              </a:extLst>
            </p:cNvPr>
            <p:cNvSpPr/>
            <p:nvPr/>
          </p:nvSpPr>
          <p:spPr>
            <a:xfrm>
              <a:off x="4165450" y="3317150"/>
              <a:ext cx="64475" cy="48200"/>
            </a:xfrm>
            <a:custGeom>
              <a:avLst/>
              <a:gdLst/>
              <a:ahLst/>
              <a:cxnLst/>
              <a:rect l="l" t="t" r="r" b="b"/>
              <a:pathLst>
                <a:path w="2579" h="1928" extrusionOk="0">
                  <a:moveTo>
                    <a:pt x="46" y="1"/>
                  </a:moveTo>
                  <a:cubicBezTo>
                    <a:pt x="17" y="1"/>
                    <a:pt x="1" y="40"/>
                    <a:pt x="22" y="50"/>
                  </a:cubicBezTo>
                  <a:cubicBezTo>
                    <a:pt x="748" y="788"/>
                    <a:pt x="1689" y="1372"/>
                    <a:pt x="2558" y="1920"/>
                  </a:cubicBezTo>
                  <a:cubicBezTo>
                    <a:pt x="2561" y="1925"/>
                    <a:pt x="2564" y="1928"/>
                    <a:pt x="2566" y="1928"/>
                  </a:cubicBezTo>
                  <a:cubicBezTo>
                    <a:pt x="2574" y="1928"/>
                    <a:pt x="2579" y="1905"/>
                    <a:pt x="2570" y="1896"/>
                  </a:cubicBezTo>
                  <a:cubicBezTo>
                    <a:pt x="1736" y="1265"/>
                    <a:pt x="903" y="610"/>
                    <a:pt x="58" y="3"/>
                  </a:cubicBezTo>
                  <a:cubicBezTo>
                    <a:pt x="54" y="1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779;p44">
              <a:extLst>
                <a:ext uri="{FF2B5EF4-FFF2-40B4-BE49-F238E27FC236}">
                  <a16:creationId xmlns:a16="http://schemas.microsoft.com/office/drawing/2014/main" id="{956C0113-3A53-B873-9359-594FF013A17A}"/>
                </a:ext>
              </a:extLst>
            </p:cNvPr>
            <p:cNvSpPr/>
            <p:nvPr/>
          </p:nvSpPr>
          <p:spPr>
            <a:xfrm>
              <a:off x="4213600" y="3325550"/>
              <a:ext cx="17500" cy="10100"/>
            </a:xfrm>
            <a:custGeom>
              <a:avLst/>
              <a:gdLst/>
              <a:ahLst/>
              <a:cxnLst/>
              <a:rect l="l" t="t" r="r" b="b"/>
              <a:pathLst>
                <a:path w="700" h="404" extrusionOk="0">
                  <a:moveTo>
                    <a:pt x="37" y="0"/>
                  </a:moveTo>
                  <a:cubicBezTo>
                    <a:pt x="1" y="0"/>
                    <a:pt x="1" y="36"/>
                    <a:pt x="37" y="36"/>
                  </a:cubicBezTo>
                  <a:cubicBezTo>
                    <a:pt x="287" y="107"/>
                    <a:pt x="477" y="214"/>
                    <a:pt x="668" y="393"/>
                  </a:cubicBezTo>
                  <a:cubicBezTo>
                    <a:pt x="675" y="400"/>
                    <a:pt x="681" y="403"/>
                    <a:pt x="686" y="403"/>
                  </a:cubicBezTo>
                  <a:cubicBezTo>
                    <a:pt x="697" y="403"/>
                    <a:pt x="700" y="389"/>
                    <a:pt x="691" y="381"/>
                  </a:cubicBezTo>
                  <a:cubicBezTo>
                    <a:pt x="513" y="202"/>
                    <a:pt x="287" y="24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780;p44">
              <a:extLst>
                <a:ext uri="{FF2B5EF4-FFF2-40B4-BE49-F238E27FC236}">
                  <a16:creationId xmlns:a16="http://schemas.microsoft.com/office/drawing/2014/main" id="{89BAEB95-A53C-DC82-8E0D-F3A9C2D3239B}"/>
                </a:ext>
              </a:extLst>
            </p:cNvPr>
            <p:cNvSpPr/>
            <p:nvPr/>
          </p:nvSpPr>
          <p:spPr>
            <a:xfrm>
              <a:off x="4100650" y="3251350"/>
              <a:ext cx="15950" cy="10225"/>
            </a:xfrm>
            <a:custGeom>
              <a:avLst/>
              <a:gdLst/>
              <a:ahLst/>
              <a:cxnLst/>
              <a:rect l="l" t="t" r="r" b="b"/>
              <a:pathLst>
                <a:path w="638" h="409" extrusionOk="0">
                  <a:moveTo>
                    <a:pt x="41" y="0"/>
                  </a:moveTo>
                  <a:cubicBezTo>
                    <a:pt x="20" y="0"/>
                    <a:pt x="1" y="22"/>
                    <a:pt x="30" y="51"/>
                  </a:cubicBezTo>
                  <a:cubicBezTo>
                    <a:pt x="173" y="218"/>
                    <a:pt x="435" y="313"/>
                    <a:pt x="637" y="408"/>
                  </a:cubicBezTo>
                  <a:cubicBezTo>
                    <a:pt x="530" y="349"/>
                    <a:pt x="447" y="289"/>
                    <a:pt x="352" y="206"/>
                  </a:cubicBezTo>
                  <a:cubicBezTo>
                    <a:pt x="316" y="170"/>
                    <a:pt x="268" y="134"/>
                    <a:pt x="221" y="87"/>
                  </a:cubicBezTo>
                  <a:cubicBezTo>
                    <a:pt x="173" y="51"/>
                    <a:pt x="114" y="27"/>
                    <a:pt x="54" y="3"/>
                  </a:cubicBezTo>
                  <a:cubicBezTo>
                    <a:pt x="50" y="1"/>
                    <a:pt x="45" y="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781;p44">
              <a:extLst>
                <a:ext uri="{FF2B5EF4-FFF2-40B4-BE49-F238E27FC236}">
                  <a16:creationId xmlns:a16="http://schemas.microsoft.com/office/drawing/2014/main" id="{394E1B8B-BC9C-1A28-2E28-2C875CA920AF}"/>
                </a:ext>
              </a:extLst>
            </p:cNvPr>
            <p:cNvSpPr/>
            <p:nvPr/>
          </p:nvSpPr>
          <p:spPr>
            <a:xfrm>
              <a:off x="4107450" y="3238250"/>
              <a:ext cx="13525" cy="8575"/>
            </a:xfrm>
            <a:custGeom>
              <a:avLst/>
              <a:gdLst/>
              <a:ahLst/>
              <a:cxnLst/>
              <a:rect l="l" t="t" r="r" b="b"/>
              <a:pathLst>
                <a:path w="541" h="343" extrusionOk="0">
                  <a:moveTo>
                    <a:pt x="38" y="0"/>
                  </a:moveTo>
                  <a:cubicBezTo>
                    <a:pt x="13" y="0"/>
                    <a:pt x="1" y="20"/>
                    <a:pt x="20" y="39"/>
                  </a:cubicBezTo>
                  <a:cubicBezTo>
                    <a:pt x="163" y="182"/>
                    <a:pt x="354" y="242"/>
                    <a:pt x="532" y="337"/>
                  </a:cubicBezTo>
                  <a:cubicBezTo>
                    <a:pt x="365" y="218"/>
                    <a:pt x="199" y="123"/>
                    <a:pt x="56" y="4"/>
                  </a:cubicBezTo>
                  <a:cubicBezTo>
                    <a:pt x="49" y="1"/>
                    <a:pt x="43" y="0"/>
                    <a:pt x="38" y="0"/>
                  </a:cubicBezTo>
                  <a:close/>
                  <a:moveTo>
                    <a:pt x="532" y="337"/>
                  </a:moveTo>
                  <a:cubicBezTo>
                    <a:pt x="532" y="341"/>
                    <a:pt x="533" y="342"/>
                    <a:pt x="535" y="342"/>
                  </a:cubicBezTo>
                  <a:cubicBezTo>
                    <a:pt x="537" y="342"/>
                    <a:pt x="540" y="337"/>
                    <a:pt x="532" y="33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782;p44">
              <a:extLst>
                <a:ext uri="{FF2B5EF4-FFF2-40B4-BE49-F238E27FC236}">
                  <a16:creationId xmlns:a16="http://schemas.microsoft.com/office/drawing/2014/main" id="{DFD2EC36-B971-2CCE-AF00-F1A6975C22D4}"/>
                </a:ext>
              </a:extLst>
            </p:cNvPr>
            <p:cNvSpPr/>
            <p:nvPr/>
          </p:nvSpPr>
          <p:spPr>
            <a:xfrm>
              <a:off x="4040975" y="3144125"/>
              <a:ext cx="22975" cy="83000"/>
            </a:xfrm>
            <a:custGeom>
              <a:avLst/>
              <a:gdLst/>
              <a:ahLst/>
              <a:cxnLst/>
              <a:rect l="l" t="t" r="r" b="b"/>
              <a:pathLst>
                <a:path w="919" h="3320" extrusionOk="0">
                  <a:moveTo>
                    <a:pt x="113" y="0"/>
                  </a:moveTo>
                  <a:cubicBezTo>
                    <a:pt x="104" y="0"/>
                    <a:pt x="96" y="6"/>
                    <a:pt x="96" y="18"/>
                  </a:cubicBezTo>
                  <a:cubicBezTo>
                    <a:pt x="0" y="1137"/>
                    <a:pt x="215" y="2387"/>
                    <a:pt x="858" y="3304"/>
                  </a:cubicBezTo>
                  <a:cubicBezTo>
                    <a:pt x="861" y="3315"/>
                    <a:pt x="869" y="3319"/>
                    <a:pt x="878" y="3319"/>
                  </a:cubicBezTo>
                  <a:cubicBezTo>
                    <a:pt x="897" y="3319"/>
                    <a:pt x="918" y="3297"/>
                    <a:pt x="893" y="3280"/>
                  </a:cubicBezTo>
                  <a:cubicBezTo>
                    <a:pt x="191" y="2221"/>
                    <a:pt x="262" y="1209"/>
                    <a:pt x="131" y="18"/>
                  </a:cubicBezTo>
                  <a:cubicBezTo>
                    <a:pt x="131" y="6"/>
                    <a:pt x="12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783;p44">
              <a:extLst>
                <a:ext uri="{FF2B5EF4-FFF2-40B4-BE49-F238E27FC236}">
                  <a16:creationId xmlns:a16="http://schemas.microsoft.com/office/drawing/2014/main" id="{53CD4C90-E3CA-D9B8-8B3E-FF48432207FB}"/>
                </a:ext>
              </a:extLst>
            </p:cNvPr>
            <p:cNvSpPr/>
            <p:nvPr/>
          </p:nvSpPr>
          <p:spPr>
            <a:xfrm>
              <a:off x="4061800" y="3144125"/>
              <a:ext cx="2700" cy="16750"/>
            </a:xfrm>
            <a:custGeom>
              <a:avLst/>
              <a:gdLst/>
              <a:ahLst/>
              <a:cxnLst/>
              <a:rect l="l" t="t" r="r" b="b"/>
              <a:pathLst>
                <a:path w="108" h="670" extrusionOk="0">
                  <a:moveTo>
                    <a:pt x="42" y="0"/>
                  </a:moveTo>
                  <a:cubicBezTo>
                    <a:pt x="33" y="0"/>
                    <a:pt x="25" y="6"/>
                    <a:pt x="25" y="18"/>
                  </a:cubicBezTo>
                  <a:cubicBezTo>
                    <a:pt x="1" y="232"/>
                    <a:pt x="36" y="470"/>
                    <a:pt x="84" y="661"/>
                  </a:cubicBezTo>
                  <a:cubicBezTo>
                    <a:pt x="90" y="667"/>
                    <a:pt x="96" y="670"/>
                    <a:pt x="100" y="670"/>
                  </a:cubicBezTo>
                  <a:cubicBezTo>
                    <a:pt x="105" y="670"/>
                    <a:pt x="108" y="667"/>
                    <a:pt x="108" y="661"/>
                  </a:cubicBezTo>
                  <a:cubicBezTo>
                    <a:pt x="60" y="435"/>
                    <a:pt x="84" y="232"/>
                    <a:pt x="60" y="18"/>
                  </a:cubicBezTo>
                  <a:cubicBezTo>
                    <a:pt x="60" y="6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784;p44">
              <a:extLst>
                <a:ext uri="{FF2B5EF4-FFF2-40B4-BE49-F238E27FC236}">
                  <a16:creationId xmlns:a16="http://schemas.microsoft.com/office/drawing/2014/main" id="{1FC6B3A0-D56F-4381-99B8-CC0D74A9A4E4}"/>
                </a:ext>
              </a:extLst>
            </p:cNvPr>
            <p:cNvSpPr/>
            <p:nvPr/>
          </p:nvSpPr>
          <p:spPr>
            <a:xfrm>
              <a:off x="4072400" y="3076900"/>
              <a:ext cx="7000" cy="9500"/>
            </a:xfrm>
            <a:custGeom>
              <a:avLst/>
              <a:gdLst/>
              <a:ahLst/>
              <a:cxnLst/>
              <a:rect l="l" t="t" r="r" b="b"/>
              <a:pathLst>
                <a:path w="280" h="380" extrusionOk="0">
                  <a:moveTo>
                    <a:pt x="266" y="1"/>
                  </a:moveTo>
                  <a:cubicBezTo>
                    <a:pt x="263" y="1"/>
                    <a:pt x="259" y="5"/>
                    <a:pt x="255" y="16"/>
                  </a:cubicBezTo>
                  <a:cubicBezTo>
                    <a:pt x="208" y="52"/>
                    <a:pt x="196" y="100"/>
                    <a:pt x="160" y="147"/>
                  </a:cubicBezTo>
                  <a:lnTo>
                    <a:pt x="29" y="326"/>
                  </a:lnTo>
                  <a:cubicBezTo>
                    <a:pt x="0" y="345"/>
                    <a:pt x="26" y="380"/>
                    <a:pt x="56" y="380"/>
                  </a:cubicBezTo>
                  <a:cubicBezTo>
                    <a:pt x="63" y="380"/>
                    <a:pt x="70" y="378"/>
                    <a:pt x="77" y="373"/>
                  </a:cubicBezTo>
                  <a:cubicBezTo>
                    <a:pt x="160" y="278"/>
                    <a:pt x="255" y="159"/>
                    <a:pt x="279" y="28"/>
                  </a:cubicBezTo>
                  <a:cubicBezTo>
                    <a:pt x="279" y="20"/>
                    <a:pt x="274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785;p44">
              <a:extLst>
                <a:ext uri="{FF2B5EF4-FFF2-40B4-BE49-F238E27FC236}">
                  <a16:creationId xmlns:a16="http://schemas.microsoft.com/office/drawing/2014/main" id="{B87867B2-8B4D-ABD4-2F5E-132E5CDB821E}"/>
                </a:ext>
              </a:extLst>
            </p:cNvPr>
            <p:cNvSpPr/>
            <p:nvPr/>
          </p:nvSpPr>
          <p:spPr>
            <a:xfrm>
              <a:off x="4095750" y="3007325"/>
              <a:ext cx="2700" cy="22275"/>
            </a:xfrm>
            <a:custGeom>
              <a:avLst/>
              <a:gdLst/>
              <a:ahLst/>
              <a:cxnLst/>
              <a:rect l="l" t="t" r="r" b="b"/>
              <a:pathLst>
                <a:path w="108" h="891" extrusionOk="0">
                  <a:moveTo>
                    <a:pt x="75" y="0"/>
                  </a:moveTo>
                  <a:cubicBezTo>
                    <a:pt x="66" y="0"/>
                    <a:pt x="60" y="4"/>
                    <a:pt x="60" y="13"/>
                  </a:cubicBezTo>
                  <a:cubicBezTo>
                    <a:pt x="0" y="299"/>
                    <a:pt x="12" y="597"/>
                    <a:pt x="12" y="870"/>
                  </a:cubicBezTo>
                  <a:cubicBezTo>
                    <a:pt x="12" y="884"/>
                    <a:pt x="20" y="890"/>
                    <a:pt x="27" y="890"/>
                  </a:cubicBezTo>
                  <a:cubicBezTo>
                    <a:pt x="32" y="890"/>
                    <a:pt x="36" y="887"/>
                    <a:pt x="36" y="882"/>
                  </a:cubicBezTo>
                  <a:cubicBezTo>
                    <a:pt x="36" y="597"/>
                    <a:pt x="48" y="311"/>
                    <a:pt x="107" y="25"/>
                  </a:cubicBezTo>
                  <a:cubicBezTo>
                    <a:pt x="107" y="10"/>
                    <a:pt x="89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786;p44">
              <a:extLst>
                <a:ext uri="{FF2B5EF4-FFF2-40B4-BE49-F238E27FC236}">
                  <a16:creationId xmlns:a16="http://schemas.microsoft.com/office/drawing/2014/main" id="{CF1E8633-06EE-70C2-D7B3-5ABBD98555E6}"/>
                </a:ext>
              </a:extLst>
            </p:cNvPr>
            <p:cNvSpPr/>
            <p:nvPr/>
          </p:nvSpPr>
          <p:spPr>
            <a:xfrm>
              <a:off x="4087750" y="2945050"/>
              <a:ext cx="11100" cy="13625"/>
            </a:xfrm>
            <a:custGeom>
              <a:avLst/>
              <a:gdLst/>
              <a:ahLst/>
              <a:cxnLst/>
              <a:rect l="l" t="t" r="r" b="b"/>
              <a:pathLst>
                <a:path w="444" h="545" extrusionOk="0">
                  <a:moveTo>
                    <a:pt x="27" y="1"/>
                  </a:moveTo>
                  <a:cubicBezTo>
                    <a:pt x="15" y="1"/>
                    <a:pt x="1" y="20"/>
                    <a:pt x="10" y="40"/>
                  </a:cubicBezTo>
                  <a:cubicBezTo>
                    <a:pt x="130" y="194"/>
                    <a:pt x="260" y="361"/>
                    <a:pt x="380" y="528"/>
                  </a:cubicBezTo>
                  <a:cubicBezTo>
                    <a:pt x="384" y="540"/>
                    <a:pt x="393" y="545"/>
                    <a:pt x="402" y="545"/>
                  </a:cubicBezTo>
                  <a:cubicBezTo>
                    <a:pt x="422" y="545"/>
                    <a:pt x="443" y="524"/>
                    <a:pt x="427" y="492"/>
                  </a:cubicBezTo>
                  <a:cubicBezTo>
                    <a:pt x="308" y="313"/>
                    <a:pt x="201" y="123"/>
                    <a:pt x="34" y="4"/>
                  </a:cubicBezTo>
                  <a:cubicBezTo>
                    <a:pt x="32" y="2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787;p44">
              <a:extLst>
                <a:ext uri="{FF2B5EF4-FFF2-40B4-BE49-F238E27FC236}">
                  <a16:creationId xmlns:a16="http://schemas.microsoft.com/office/drawing/2014/main" id="{EF4D0797-6303-F88D-EE84-542909481E75}"/>
                </a:ext>
              </a:extLst>
            </p:cNvPr>
            <p:cNvSpPr/>
            <p:nvPr/>
          </p:nvSpPr>
          <p:spPr>
            <a:xfrm>
              <a:off x="4073525" y="2919500"/>
              <a:ext cx="11725" cy="5775"/>
            </a:xfrm>
            <a:custGeom>
              <a:avLst/>
              <a:gdLst/>
              <a:ahLst/>
              <a:cxnLst/>
              <a:rect l="l" t="t" r="r" b="b"/>
              <a:pathLst>
                <a:path w="469" h="231" extrusionOk="0">
                  <a:moveTo>
                    <a:pt x="58" y="0"/>
                  </a:moveTo>
                  <a:cubicBezTo>
                    <a:pt x="26" y="0"/>
                    <a:pt x="0" y="52"/>
                    <a:pt x="44" y="73"/>
                  </a:cubicBezTo>
                  <a:cubicBezTo>
                    <a:pt x="163" y="133"/>
                    <a:pt x="294" y="181"/>
                    <a:pt x="425" y="228"/>
                  </a:cubicBezTo>
                  <a:cubicBezTo>
                    <a:pt x="429" y="229"/>
                    <a:pt x="432" y="230"/>
                    <a:pt x="436" y="230"/>
                  </a:cubicBezTo>
                  <a:cubicBezTo>
                    <a:pt x="462" y="230"/>
                    <a:pt x="468" y="191"/>
                    <a:pt x="437" y="181"/>
                  </a:cubicBezTo>
                  <a:cubicBezTo>
                    <a:pt x="318" y="109"/>
                    <a:pt x="187" y="73"/>
                    <a:pt x="67" y="2"/>
                  </a:cubicBezTo>
                  <a:cubicBezTo>
                    <a:pt x="64" y="1"/>
                    <a:pt x="61" y="0"/>
                    <a:pt x="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788;p44">
              <a:extLst>
                <a:ext uri="{FF2B5EF4-FFF2-40B4-BE49-F238E27FC236}">
                  <a16:creationId xmlns:a16="http://schemas.microsoft.com/office/drawing/2014/main" id="{2300F858-504E-B6AA-16CB-2F5D0F24E0E1}"/>
                </a:ext>
              </a:extLst>
            </p:cNvPr>
            <p:cNvSpPr/>
            <p:nvPr/>
          </p:nvSpPr>
          <p:spPr>
            <a:xfrm>
              <a:off x="4058225" y="2978950"/>
              <a:ext cx="3600" cy="26625"/>
            </a:xfrm>
            <a:custGeom>
              <a:avLst/>
              <a:gdLst/>
              <a:ahLst/>
              <a:cxnLst/>
              <a:rect l="l" t="t" r="r" b="b"/>
              <a:pathLst>
                <a:path w="144" h="1065" extrusionOk="0">
                  <a:moveTo>
                    <a:pt x="30" y="1"/>
                  </a:moveTo>
                  <a:cubicBezTo>
                    <a:pt x="15" y="1"/>
                    <a:pt x="1" y="9"/>
                    <a:pt x="1" y="29"/>
                  </a:cubicBezTo>
                  <a:cubicBezTo>
                    <a:pt x="1" y="208"/>
                    <a:pt x="25" y="386"/>
                    <a:pt x="37" y="565"/>
                  </a:cubicBezTo>
                  <a:cubicBezTo>
                    <a:pt x="37" y="731"/>
                    <a:pt x="37" y="898"/>
                    <a:pt x="13" y="1065"/>
                  </a:cubicBezTo>
                  <a:cubicBezTo>
                    <a:pt x="13" y="1065"/>
                    <a:pt x="48" y="1065"/>
                    <a:pt x="48" y="1041"/>
                  </a:cubicBezTo>
                  <a:cubicBezTo>
                    <a:pt x="108" y="720"/>
                    <a:pt x="144" y="327"/>
                    <a:pt x="60" y="17"/>
                  </a:cubicBezTo>
                  <a:cubicBezTo>
                    <a:pt x="55" y="6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789;p44">
              <a:extLst>
                <a:ext uri="{FF2B5EF4-FFF2-40B4-BE49-F238E27FC236}">
                  <a16:creationId xmlns:a16="http://schemas.microsoft.com/office/drawing/2014/main" id="{B1B10489-227B-2AFC-BB83-25325DF98264}"/>
                </a:ext>
              </a:extLst>
            </p:cNvPr>
            <p:cNvSpPr/>
            <p:nvPr/>
          </p:nvSpPr>
          <p:spPr>
            <a:xfrm>
              <a:off x="4018350" y="2943050"/>
              <a:ext cx="4700" cy="3125"/>
            </a:xfrm>
            <a:custGeom>
              <a:avLst/>
              <a:gdLst/>
              <a:ahLst/>
              <a:cxnLst/>
              <a:rect l="l" t="t" r="r" b="b"/>
              <a:pathLst>
                <a:path w="188" h="125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48" y="48"/>
                    <a:pt x="108" y="72"/>
                    <a:pt x="167" y="120"/>
                  </a:cubicBezTo>
                  <a:cubicBezTo>
                    <a:pt x="170" y="123"/>
                    <a:pt x="173" y="124"/>
                    <a:pt x="176" y="124"/>
                  </a:cubicBezTo>
                  <a:cubicBezTo>
                    <a:pt x="184" y="124"/>
                    <a:pt x="188" y="113"/>
                    <a:pt x="179" y="96"/>
                  </a:cubicBezTo>
                  <a:cubicBezTo>
                    <a:pt x="131" y="60"/>
                    <a:pt x="60" y="36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1790;p44">
              <a:extLst>
                <a:ext uri="{FF2B5EF4-FFF2-40B4-BE49-F238E27FC236}">
                  <a16:creationId xmlns:a16="http://schemas.microsoft.com/office/drawing/2014/main" id="{257A99F5-08D4-4BDE-35B8-36578FB43EE4}"/>
                </a:ext>
              </a:extLst>
            </p:cNvPr>
            <p:cNvSpPr/>
            <p:nvPr/>
          </p:nvSpPr>
          <p:spPr>
            <a:xfrm>
              <a:off x="4023050" y="2911475"/>
              <a:ext cx="8550" cy="8150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31" y="0"/>
                  </a:moveTo>
                  <a:cubicBezTo>
                    <a:pt x="13" y="0"/>
                    <a:pt x="0" y="28"/>
                    <a:pt x="27" y="37"/>
                  </a:cubicBezTo>
                  <a:lnTo>
                    <a:pt x="289" y="311"/>
                  </a:lnTo>
                  <a:cubicBezTo>
                    <a:pt x="292" y="322"/>
                    <a:pt x="299" y="326"/>
                    <a:pt x="306" y="326"/>
                  </a:cubicBezTo>
                  <a:cubicBezTo>
                    <a:pt x="322" y="326"/>
                    <a:pt x="341" y="301"/>
                    <a:pt x="324" y="275"/>
                  </a:cubicBezTo>
                  <a:lnTo>
                    <a:pt x="51" y="13"/>
                  </a:lnTo>
                  <a:cubicBezTo>
                    <a:pt x="44" y="4"/>
                    <a:pt x="37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1791;p44">
              <a:extLst>
                <a:ext uri="{FF2B5EF4-FFF2-40B4-BE49-F238E27FC236}">
                  <a16:creationId xmlns:a16="http://schemas.microsoft.com/office/drawing/2014/main" id="{7D3BF544-7B5A-D226-D402-E85884A1C5BB}"/>
                </a:ext>
              </a:extLst>
            </p:cNvPr>
            <p:cNvSpPr/>
            <p:nvPr/>
          </p:nvSpPr>
          <p:spPr>
            <a:xfrm>
              <a:off x="3988650" y="2870975"/>
              <a:ext cx="27050" cy="12875"/>
            </a:xfrm>
            <a:custGeom>
              <a:avLst/>
              <a:gdLst/>
              <a:ahLst/>
              <a:cxnLst/>
              <a:rect l="l" t="t" r="r" b="b"/>
              <a:pathLst>
                <a:path w="1082" h="515" extrusionOk="0">
                  <a:moveTo>
                    <a:pt x="80" y="1"/>
                  </a:moveTo>
                  <a:cubicBezTo>
                    <a:pt x="38" y="1"/>
                    <a:pt x="1" y="53"/>
                    <a:pt x="33" y="86"/>
                  </a:cubicBezTo>
                  <a:cubicBezTo>
                    <a:pt x="236" y="383"/>
                    <a:pt x="700" y="467"/>
                    <a:pt x="1046" y="514"/>
                  </a:cubicBezTo>
                  <a:cubicBezTo>
                    <a:pt x="1057" y="514"/>
                    <a:pt x="1081" y="467"/>
                    <a:pt x="1057" y="455"/>
                  </a:cubicBezTo>
                  <a:cubicBezTo>
                    <a:pt x="724" y="300"/>
                    <a:pt x="414" y="121"/>
                    <a:pt x="93" y="2"/>
                  </a:cubicBezTo>
                  <a:cubicBezTo>
                    <a:pt x="89" y="1"/>
                    <a:pt x="85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792;p44">
              <a:extLst>
                <a:ext uri="{FF2B5EF4-FFF2-40B4-BE49-F238E27FC236}">
                  <a16:creationId xmlns:a16="http://schemas.microsoft.com/office/drawing/2014/main" id="{FD0054F7-4972-B220-04F2-33A2771ACF72}"/>
                </a:ext>
              </a:extLst>
            </p:cNvPr>
            <p:cNvSpPr/>
            <p:nvPr/>
          </p:nvSpPr>
          <p:spPr>
            <a:xfrm>
              <a:off x="3916925" y="2824525"/>
              <a:ext cx="43000" cy="28925"/>
            </a:xfrm>
            <a:custGeom>
              <a:avLst/>
              <a:gdLst/>
              <a:ahLst/>
              <a:cxnLst/>
              <a:rect l="l" t="t" r="r" b="b"/>
              <a:pathLst>
                <a:path w="1720" h="1157" extrusionOk="0">
                  <a:moveTo>
                    <a:pt x="43" y="1"/>
                  </a:moveTo>
                  <a:cubicBezTo>
                    <a:pt x="16" y="1"/>
                    <a:pt x="1" y="30"/>
                    <a:pt x="21" y="50"/>
                  </a:cubicBezTo>
                  <a:cubicBezTo>
                    <a:pt x="486" y="491"/>
                    <a:pt x="1128" y="848"/>
                    <a:pt x="1712" y="1146"/>
                  </a:cubicBezTo>
                  <a:cubicBezTo>
                    <a:pt x="1128" y="812"/>
                    <a:pt x="616" y="360"/>
                    <a:pt x="57" y="3"/>
                  </a:cubicBezTo>
                  <a:cubicBezTo>
                    <a:pt x="52" y="1"/>
                    <a:pt x="47" y="1"/>
                    <a:pt x="43" y="1"/>
                  </a:cubicBezTo>
                  <a:close/>
                  <a:moveTo>
                    <a:pt x="1712" y="1146"/>
                  </a:moveTo>
                  <a:cubicBezTo>
                    <a:pt x="1712" y="1154"/>
                    <a:pt x="1713" y="1156"/>
                    <a:pt x="1714" y="1156"/>
                  </a:cubicBezTo>
                  <a:cubicBezTo>
                    <a:pt x="1717" y="1156"/>
                    <a:pt x="1720" y="1146"/>
                    <a:pt x="1712" y="114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1793;p44">
              <a:extLst>
                <a:ext uri="{FF2B5EF4-FFF2-40B4-BE49-F238E27FC236}">
                  <a16:creationId xmlns:a16="http://schemas.microsoft.com/office/drawing/2014/main" id="{7AF3AAF9-8F76-0900-6854-070559078D08}"/>
                </a:ext>
              </a:extLst>
            </p:cNvPr>
            <p:cNvSpPr/>
            <p:nvPr/>
          </p:nvSpPr>
          <p:spPr>
            <a:xfrm>
              <a:off x="3923250" y="2857475"/>
              <a:ext cx="29300" cy="15200"/>
            </a:xfrm>
            <a:custGeom>
              <a:avLst/>
              <a:gdLst/>
              <a:ahLst/>
              <a:cxnLst/>
              <a:rect l="l" t="t" r="r" b="b"/>
              <a:pathLst>
                <a:path w="1172" h="608" extrusionOk="0">
                  <a:moveTo>
                    <a:pt x="49" y="1"/>
                  </a:moveTo>
                  <a:cubicBezTo>
                    <a:pt x="20" y="1"/>
                    <a:pt x="0" y="46"/>
                    <a:pt x="30" y="66"/>
                  </a:cubicBezTo>
                  <a:cubicBezTo>
                    <a:pt x="286" y="377"/>
                    <a:pt x="645" y="605"/>
                    <a:pt x="1040" y="605"/>
                  </a:cubicBezTo>
                  <a:cubicBezTo>
                    <a:pt x="1068" y="605"/>
                    <a:pt x="1097" y="604"/>
                    <a:pt x="1125" y="602"/>
                  </a:cubicBezTo>
                  <a:cubicBezTo>
                    <a:pt x="1133" y="606"/>
                    <a:pt x="1140" y="607"/>
                    <a:pt x="1145" y="607"/>
                  </a:cubicBezTo>
                  <a:cubicBezTo>
                    <a:pt x="1172" y="607"/>
                    <a:pt x="1165" y="562"/>
                    <a:pt x="1125" y="542"/>
                  </a:cubicBezTo>
                  <a:cubicBezTo>
                    <a:pt x="709" y="507"/>
                    <a:pt x="423" y="209"/>
                    <a:pt x="66" y="6"/>
                  </a:cubicBezTo>
                  <a:cubicBezTo>
                    <a:pt x="60" y="3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1794;p44">
              <a:extLst>
                <a:ext uri="{FF2B5EF4-FFF2-40B4-BE49-F238E27FC236}">
                  <a16:creationId xmlns:a16="http://schemas.microsoft.com/office/drawing/2014/main" id="{B9CE9461-EA46-DD8C-50EF-3515EC8E6D11}"/>
                </a:ext>
              </a:extLst>
            </p:cNvPr>
            <p:cNvSpPr/>
            <p:nvPr/>
          </p:nvSpPr>
          <p:spPr>
            <a:xfrm>
              <a:off x="3970575" y="2927975"/>
              <a:ext cx="19225" cy="9450"/>
            </a:xfrm>
            <a:custGeom>
              <a:avLst/>
              <a:gdLst/>
              <a:ahLst/>
              <a:cxnLst/>
              <a:rect l="l" t="t" r="r" b="b"/>
              <a:pathLst>
                <a:path w="769" h="378" extrusionOk="0">
                  <a:moveTo>
                    <a:pt x="31" y="0"/>
                  </a:moveTo>
                  <a:cubicBezTo>
                    <a:pt x="10" y="0"/>
                    <a:pt x="0" y="26"/>
                    <a:pt x="18" y="44"/>
                  </a:cubicBezTo>
                  <a:cubicBezTo>
                    <a:pt x="233" y="223"/>
                    <a:pt x="471" y="318"/>
                    <a:pt x="733" y="377"/>
                  </a:cubicBezTo>
                  <a:cubicBezTo>
                    <a:pt x="756" y="354"/>
                    <a:pt x="768" y="330"/>
                    <a:pt x="733" y="330"/>
                  </a:cubicBezTo>
                  <a:cubicBezTo>
                    <a:pt x="483" y="270"/>
                    <a:pt x="280" y="139"/>
                    <a:pt x="54" y="8"/>
                  </a:cubicBezTo>
                  <a:cubicBezTo>
                    <a:pt x="46" y="3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795;p44">
              <a:extLst>
                <a:ext uri="{FF2B5EF4-FFF2-40B4-BE49-F238E27FC236}">
                  <a16:creationId xmlns:a16="http://schemas.microsoft.com/office/drawing/2014/main" id="{1EC14459-AB6A-FE1A-BF72-A908E2A33516}"/>
                </a:ext>
              </a:extLst>
            </p:cNvPr>
            <p:cNvSpPr/>
            <p:nvPr/>
          </p:nvSpPr>
          <p:spPr>
            <a:xfrm>
              <a:off x="3861850" y="2805475"/>
              <a:ext cx="18725" cy="18500"/>
            </a:xfrm>
            <a:custGeom>
              <a:avLst/>
              <a:gdLst/>
              <a:ahLst/>
              <a:cxnLst/>
              <a:rect l="l" t="t" r="r" b="b"/>
              <a:pathLst>
                <a:path w="749" h="740" extrusionOk="0">
                  <a:moveTo>
                    <a:pt x="46" y="1"/>
                  </a:moveTo>
                  <a:cubicBezTo>
                    <a:pt x="17" y="1"/>
                    <a:pt x="0" y="40"/>
                    <a:pt x="22" y="50"/>
                  </a:cubicBezTo>
                  <a:cubicBezTo>
                    <a:pt x="248" y="289"/>
                    <a:pt x="522" y="479"/>
                    <a:pt x="736" y="717"/>
                  </a:cubicBezTo>
                  <a:cubicBezTo>
                    <a:pt x="545" y="455"/>
                    <a:pt x="319" y="181"/>
                    <a:pt x="57" y="3"/>
                  </a:cubicBezTo>
                  <a:cubicBezTo>
                    <a:pt x="53" y="2"/>
                    <a:pt x="50" y="1"/>
                    <a:pt x="46" y="1"/>
                  </a:cubicBezTo>
                  <a:close/>
                  <a:moveTo>
                    <a:pt x="736" y="717"/>
                  </a:moveTo>
                  <a:cubicBezTo>
                    <a:pt x="736" y="733"/>
                    <a:pt x="741" y="740"/>
                    <a:pt x="744" y="740"/>
                  </a:cubicBezTo>
                  <a:cubicBezTo>
                    <a:pt x="748" y="740"/>
                    <a:pt x="749" y="730"/>
                    <a:pt x="736" y="71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796;p44">
              <a:extLst>
                <a:ext uri="{FF2B5EF4-FFF2-40B4-BE49-F238E27FC236}">
                  <a16:creationId xmlns:a16="http://schemas.microsoft.com/office/drawing/2014/main" id="{F9DD2B7B-BDFA-DB90-970C-D7E4B1714F8D}"/>
                </a:ext>
              </a:extLst>
            </p:cNvPr>
            <p:cNvSpPr/>
            <p:nvPr/>
          </p:nvSpPr>
          <p:spPr>
            <a:xfrm>
              <a:off x="3830925" y="2766550"/>
              <a:ext cx="5275" cy="12750"/>
            </a:xfrm>
            <a:custGeom>
              <a:avLst/>
              <a:gdLst/>
              <a:ahLst/>
              <a:cxnLst/>
              <a:rect l="l" t="t" r="r" b="b"/>
              <a:pathLst>
                <a:path w="211" h="510" extrusionOk="0">
                  <a:moveTo>
                    <a:pt x="45" y="0"/>
                  </a:moveTo>
                  <a:cubicBezTo>
                    <a:pt x="24" y="0"/>
                    <a:pt x="0" y="16"/>
                    <a:pt x="8" y="48"/>
                  </a:cubicBezTo>
                  <a:cubicBezTo>
                    <a:pt x="44" y="191"/>
                    <a:pt x="104" y="310"/>
                    <a:pt x="104" y="464"/>
                  </a:cubicBezTo>
                  <a:cubicBezTo>
                    <a:pt x="104" y="494"/>
                    <a:pt x="130" y="509"/>
                    <a:pt x="157" y="509"/>
                  </a:cubicBezTo>
                  <a:cubicBezTo>
                    <a:pt x="184" y="509"/>
                    <a:pt x="211" y="494"/>
                    <a:pt x="211" y="464"/>
                  </a:cubicBezTo>
                  <a:cubicBezTo>
                    <a:pt x="187" y="310"/>
                    <a:pt x="151" y="155"/>
                    <a:pt x="68" y="12"/>
                  </a:cubicBezTo>
                  <a:cubicBezTo>
                    <a:pt x="64" y="4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797;p44">
              <a:extLst>
                <a:ext uri="{FF2B5EF4-FFF2-40B4-BE49-F238E27FC236}">
                  <a16:creationId xmlns:a16="http://schemas.microsoft.com/office/drawing/2014/main" id="{E442B2F9-BF57-6333-29A4-E748F22C173E}"/>
                </a:ext>
              </a:extLst>
            </p:cNvPr>
            <p:cNvSpPr/>
            <p:nvPr/>
          </p:nvSpPr>
          <p:spPr>
            <a:xfrm>
              <a:off x="3879675" y="2795050"/>
              <a:ext cx="12425" cy="9650"/>
            </a:xfrm>
            <a:custGeom>
              <a:avLst/>
              <a:gdLst/>
              <a:ahLst/>
              <a:cxnLst/>
              <a:rect l="l" t="t" r="r" b="b"/>
              <a:pathLst>
                <a:path w="497" h="386" extrusionOk="0">
                  <a:moveTo>
                    <a:pt x="37" y="1"/>
                  </a:moveTo>
                  <a:cubicBezTo>
                    <a:pt x="17" y="1"/>
                    <a:pt x="1" y="29"/>
                    <a:pt x="11" y="39"/>
                  </a:cubicBezTo>
                  <a:cubicBezTo>
                    <a:pt x="130" y="182"/>
                    <a:pt x="261" y="301"/>
                    <a:pt x="440" y="384"/>
                  </a:cubicBezTo>
                  <a:cubicBezTo>
                    <a:pt x="443" y="385"/>
                    <a:pt x="446" y="385"/>
                    <a:pt x="449" y="385"/>
                  </a:cubicBezTo>
                  <a:cubicBezTo>
                    <a:pt x="489" y="385"/>
                    <a:pt x="497" y="312"/>
                    <a:pt x="463" y="301"/>
                  </a:cubicBezTo>
                  <a:cubicBezTo>
                    <a:pt x="297" y="241"/>
                    <a:pt x="178" y="110"/>
                    <a:pt x="47" y="3"/>
                  </a:cubicBezTo>
                  <a:cubicBezTo>
                    <a:pt x="43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798;p44">
              <a:extLst>
                <a:ext uri="{FF2B5EF4-FFF2-40B4-BE49-F238E27FC236}">
                  <a16:creationId xmlns:a16="http://schemas.microsoft.com/office/drawing/2014/main" id="{31EABD52-1FBF-A1B2-D51E-DB54CF01B4EA}"/>
                </a:ext>
              </a:extLst>
            </p:cNvPr>
            <p:cNvSpPr/>
            <p:nvPr/>
          </p:nvSpPr>
          <p:spPr>
            <a:xfrm>
              <a:off x="3844275" y="2852775"/>
              <a:ext cx="20100" cy="16525"/>
            </a:xfrm>
            <a:custGeom>
              <a:avLst/>
              <a:gdLst/>
              <a:ahLst/>
              <a:cxnLst/>
              <a:rect l="l" t="t" r="r" b="b"/>
              <a:pathLst>
                <a:path w="804" h="661" extrusionOk="0">
                  <a:moveTo>
                    <a:pt x="40" y="1"/>
                  </a:moveTo>
                  <a:cubicBezTo>
                    <a:pt x="15" y="1"/>
                    <a:pt x="0" y="22"/>
                    <a:pt x="10" y="52"/>
                  </a:cubicBezTo>
                  <a:cubicBezTo>
                    <a:pt x="105" y="183"/>
                    <a:pt x="236" y="290"/>
                    <a:pt x="355" y="373"/>
                  </a:cubicBezTo>
                  <a:cubicBezTo>
                    <a:pt x="474" y="468"/>
                    <a:pt x="594" y="575"/>
                    <a:pt x="713" y="659"/>
                  </a:cubicBezTo>
                  <a:cubicBezTo>
                    <a:pt x="717" y="660"/>
                    <a:pt x="721" y="660"/>
                    <a:pt x="725" y="660"/>
                  </a:cubicBezTo>
                  <a:cubicBezTo>
                    <a:pt x="768" y="660"/>
                    <a:pt x="804" y="609"/>
                    <a:pt x="760" y="587"/>
                  </a:cubicBezTo>
                  <a:cubicBezTo>
                    <a:pt x="629" y="480"/>
                    <a:pt x="498" y="397"/>
                    <a:pt x="391" y="290"/>
                  </a:cubicBezTo>
                  <a:cubicBezTo>
                    <a:pt x="284" y="194"/>
                    <a:pt x="177" y="75"/>
                    <a:pt x="58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799;p44">
              <a:extLst>
                <a:ext uri="{FF2B5EF4-FFF2-40B4-BE49-F238E27FC236}">
                  <a16:creationId xmlns:a16="http://schemas.microsoft.com/office/drawing/2014/main" id="{9B6437CF-863C-8343-67C4-FD4BC0639F94}"/>
                </a:ext>
              </a:extLst>
            </p:cNvPr>
            <p:cNvSpPr/>
            <p:nvPr/>
          </p:nvSpPr>
          <p:spPr>
            <a:xfrm>
              <a:off x="3787950" y="2718575"/>
              <a:ext cx="6875" cy="50600"/>
            </a:xfrm>
            <a:custGeom>
              <a:avLst/>
              <a:gdLst/>
              <a:ahLst/>
              <a:cxnLst/>
              <a:rect l="l" t="t" r="r" b="b"/>
              <a:pathLst>
                <a:path w="275" h="2024" extrusionOk="0">
                  <a:moveTo>
                    <a:pt x="47" y="0"/>
                  </a:moveTo>
                  <a:cubicBezTo>
                    <a:pt x="37" y="0"/>
                    <a:pt x="25" y="7"/>
                    <a:pt x="25" y="14"/>
                  </a:cubicBezTo>
                  <a:cubicBezTo>
                    <a:pt x="1" y="669"/>
                    <a:pt x="168" y="1336"/>
                    <a:pt x="239" y="2014"/>
                  </a:cubicBezTo>
                  <a:cubicBezTo>
                    <a:pt x="239" y="2020"/>
                    <a:pt x="248" y="2023"/>
                    <a:pt x="257" y="2023"/>
                  </a:cubicBezTo>
                  <a:cubicBezTo>
                    <a:pt x="266" y="2023"/>
                    <a:pt x="275" y="2020"/>
                    <a:pt x="275" y="2014"/>
                  </a:cubicBezTo>
                  <a:cubicBezTo>
                    <a:pt x="227" y="1360"/>
                    <a:pt x="180" y="669"/>
                    <a:pt x="60" y="14"/>
                  </a:cubicBezTo>
                  <a:cubicBezTo>
                    <a:pt x="60" y="4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800;p44">
              <a:extLst>
                <a:ext uri="{FF2B5EF4-FFF2-40B4-BE49-F238E27FC236}">
                  <a16:creationId xmlns:a16="http://schemas.microsoft.com/office/drawing/2014/main" id="{C63E6A90-12E9-0816-976B-1925DBE12E25}"/>
                </a:ext>
              </a:extLst>
            </p:cNvPr>
            <p:cNvSpPr/>
            <p:nvPr/>
          </p:nvSpPr>
          <p:spPr>
            <a:xfrm>
              <a:off x="3800750" y="2676275"/>
              <a:ext cx="6000" cy="40750"/>
            </a:xfrm>
            <a:custGeom>
              <a:avLst/>
              <a:gdLst/>
              <a:ahLst/>
              <a:cxnLst/>
              <a:rect l="l" t="t" r="r" b="b"/>
              <a:pathLst>
                <a:path w="240" h="1630" extrusionOk="0">
                  <a:moveTo>
                    <a:pt x="114" y="1"/>
                  </a:moveTo>
                  <a:cubicBezTo>
                    <a:pt x="99" y="1"/>
                    <a:pt x="84" y="10"/>
                    <a:pt x="84" y="27"/>
                  </a:cubicBezTo>
                  <a:cubicBezTo>
                    <a:pt x="1" y="527"/>
                    <a:pt x="49" y="1099"/>
                    <a:pt x="144" y="1599"/>
                  </a:cubicBezTo>
                  <a:cubicBezTo>
                    <a:pt x="144" y="1620"/>
                    <a:pt x="155" y="1629"/>
                    <a:pt x="168" y="1629"/>
                  </a:cubicBezTo>
                  <a:cubicBezTo>
                    <a:pt x="185" y="1629"/>
                    <a:pt x="203" y="1614"/>
                    <a:pt x="203" y="1587"/>
                  </a:cubicBezTo>
                  <a:cubicBezTo>
                    <a:pt x="120" y="1063"/>
                    <a:pt x="239" y="551"/>
                    <a:pt x="144" y="27"/>
                  </a:cubicBezTo>
                  <a:cubicBezTo>
                    <a:pt x="144" y="10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801;p44">
              <a:extLst>
                <a:ext uri="{FF2B5EF4-FFF2-40B4-BE49-F238E27FC236}">
                  <a16:creationId xmlns:a16="http://schemas.microsoft.com/office/drawing/2014/main" id="{D586A8DA-CFE1-1147-18CF-37534A746878}"/>
                </a:ext>
              </a:extLst>
            </p:cNvPr>
            <p:cNvSpPr/>
            <p:nvPr/>
          </p:nvSpPr>
          <p:spPr>
            <a:xfrm>
              <a:off x="3794800" y="2580050"/>
              <a:ext cx="4375" cy="18800"/>
            </a:xfrm>
            <a:custGeom>
              <a:avLst/>
              <a:gdLst/>
              <a:ahLst/>
              <a:cxnLst/>
              <a:rect l="l" t="t" r="r" b="b"/>
              <a:pathLst>
                <a:path w="175" h="752" extrusionOk="0">
                  <a:moveTo>
                    <a:pt x="89" y="1"/>
                  </a:moveTo>
                  <a:cubicBezTo>
                    <a:pt x="72" y="1"/>
                    <a:pt x="54" y="7"/>
                    <a:pt x="48" y="19"/>
                  </a:cubicBezTo>
                  <a:cubicBezTo>
                    <a:pt x="1" y="257"/>
                    <a:pt x="48" y="507"/>
                    <a:pt x="108" y="733"/>
                  </a:cubicBezTo>
                  <a:cubicBezTo>
                    <a:pt x="117" y="746"/>
                    <a:pt x="129" y="751"/>
                    <a:pt x="140" y="751"/>
                  </a:cubicBezTo>
                  <a:cubicBezTo>
                    <a:pt x="159" y="751"/>
                    <a:pt x="175" y="736"/>
                    <a:pt x="167" y="721"/>
                  </a:cubicBezTo>
                  <a:cubicBezTo>
                    <a:pt x="120" y="483"/>
                    <a:pt x="167" y="245"/>
                    <a:pt x="120" y="19"/>
                  </a:cubicBezTo>
                  <a:cubicBezTo>
                    <a:pt x="120" y="7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802;p44">
              <a:extLst>
                <a:ext uri="{FF2B5EF4-FFF2-40B4-BE49-F238E27FC236}">
                  <a16:creationId xmlns:a16="http://schemas.microsoft.com/office/drawing/2014/main" id="{2017D9F7-035D-D0F1-6E0C-84F8C905FE2C}"/>
                </a:ext>
              </a:extLst>
            </p:cNvPr>
            <p:cNvSpPr/>
            <p:nvPr/>
          </p:nvSpPr>
          <p:spPr>
            <a:xfrm>
              <a:off x="3801050" y="2485025"/>
              <a:ext cx="2700" cy="24375"/>
            </a:xfrm>
            <a:custGeom>
              <a:avLst/>
              <a:gdLst/>
              <a:ahLst/>
              <a:cxnLst/>
              <a:rect l="l" t="t" r="r" b="b"/>
              <a:pathLst>
                <a:path w="108" h="975" extrusionOk="0">
                  <a:moveTo>
                    <a:pt x="102" y="1"/>
                  </a:moveTo>
                  <a:cubicBezTo>
                    <a:pt x="99" y="1"/>
                    <a:pt x="96" y="4"/>
                    <a:pt x="96" y="10"/>
                  </a:cubicBezTo>
                  <a:cubicBezTo>
                    <a:pt x="48" y="343"/>
                    <a:pt x="1" y="653"/>
                    <a:pt x="1" y="974"/>
                  </a:cubicBezTo>
                  <a:cubicBezTo>
                    <a:pt x="1" y="653"/>
                    <a:pt x="60" y="343"/>
                    <a:pt x="108" y="10"/>
                  </a:cubicBezTo>
                  <a:cubicBezTo>
                    <a:pt x="108" y="4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803;p44">
              <a:extLst>
                <a:ext uri="{FF2B5EF4-FFF2-40B4-BE49-F238E27FC236}">
                  <a16:creationId xmlns:a16="http://schemas.microsoft.com/office/drawing/2014/main" id="{5039BBA8-410E-9162-5F24-770E3F02811B}"/>
                </a:ext>
              </a:extLst>
            </p:cNvPr>
            <p:cNvSpPr/>
            <p:nvPr/>
          </p:nvSpPr>
          <p:spPr>
            <a:xfrm>
              <a:off x="3810875" y="2480825"/>
              <a:ext cx="6875" cy="41025"/>
            </a:xfrm>
            <a:custGeom>
              <a:avLst/>
              <a:gdLst/>
              <a:ahLst/>
              <a:cxnLst/>
              <a:rect l="l" t="t" r="r" b="b"/>
              <a:pathLst>
                <a:path w="275" h="1641" extrusionOk="0">
                  <a:moveTo>
                    <a:pt x="94" y="1"/>
                  </a:moveTo>
                  <a:cubicBezTo>
                    <a:pt x="83" y="1"/>
                    <a:pt x="72" y="12"/>
                    <a:pt x="72" y="35"/>
                  </a:cubicBezTo>
                  <a:cubicBezTo>
                    <a:pt x="60" y="547"/>
                    <a:pt x="1" y="1071"/>
                    <a:pt x="1" y="1595"/>
                  </a:cubicBezTo>
                  <a:cubicBezTo>
                    <a:pt x="1" y="1626"/>
                    <a:pt x="21" y="1641"/>
                    <a:pt x="41" y="1641"/>
                  </a:cubicBezTo>
                  <a:cubicBezTo>
                    <a:pt x="60" y="1641"/>
                    <a:pt x="78" y="1629"/>
                    <a:pt x="84" y="1607"/>
                  </a:cubicBezTo>
                  <a:cubicBezTo>
                    <a:pt x="275" y="1142"/>
                    <a:pt x="144" y="523"/>
                    <a:pt x="120" y="47"/>
                  </a:cubicBezTo>
                  <a:cubicBezTo>
                    <a:pt x="120" y="15"/>
                    <a:pt x="107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804;p44">
              <a:extLst>
                <a:ext uri="{FF2B5EF4-FFF2-40B4-BE49-F238E27FC236}">
                  <a16:creationId xmlns:a16="http://schemas.microsoft.com/office/drawing/2014/main" id="{7F69B5FA-B6DD-0E94-03D8-D8CBFEE1C98A}"/>
                </a:ext>
              </a:extLst>
            </p:cNvPr>
            <p:cNvSpPr/>
            <p:nvPr/>
          </p:nvSpPr>
          <p:spPr>
            <a:xfrm>
              <a:off x="3806725" y="2611000"/>
              <a:ext cx="3275" cy="17300"/>
            </a:xfrm>
            <a:custGeom>
              <a:avLst/>
              <a:gdLst/>
              <a:ahLst/>
              <a:cxnLst/>
              <a:rect l="l" t="t" r="r" b="b"/>
              <a:pathLst>
                <a:path w="131" h="692" extrusionOk="0">
                  <a:moveTo>
                    <a:pt x="90" y="1"/>
                  </a:moveTo>
                  <a:cubicBezTo>
                    <a:pt x="80" y="1"/>
                    <a:pt x="71" y="6"/>
                    <a:pt x="71" y="19"/>
                  </a:cubicBezTo>
                  <a:cubicBezTo>
                    <a:pt x="24" y="221"/>
                    <a:pt x="0" y="448"/>
                    <a:pt x="24" y="674"/>
                  </a:cubicBezTo>
                  <a:cubicBezTo>
                    <a:pt x="24" y="686"/>
                    <a:pt x="36" y="692"/>
                    <a:pt x="48" y="692"/>
                  </a:cubicBezTo>
                  <a:cubicBezTo>
                    <a:pt x="60" y="692"/>
                    <a:pt x="71" y="686"/>
                    <a:pt x="71" y="674"/>
                  </a:cubicBezTo>
                  <a:cubicBezTo>
                    <a:pt x="83" y="460"/>
                    <a:pt x="83" y="245"/>
                    <a:pt x="131" y="31"/>
                  </a:cubicBezTo>
                  <a:cubicBezTo>
                    <a:pt x="131" y="16"/>
                    <a:pt x="107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805;p44">
              <a:extLst>
                <a:ext uri="{FF2B5EF4-FFF2-40B4-BE49-F238E27FC236}">
                  <a16:creationId xmlns:a16="http://schemas.microsoft.com/office/drawing/2014/main" id="{A7C1F9DC-7F6E-E83C-9E5E-E72BE9DE2E81}"/>
                </a:ext>
              </a:extLst>
            </p:cNvPr>
            <p:cNvSpPr/>
            <p:nvPr/>
          </p:nvSpPr>
          <p:spPr>
            <a:xfrm>
              <a:off x="3784100" y="2434950"/>
              <a:ext cx="25850" cy="20350"/>
            </a:xfrm>
            <a:custGeom>
              <a:avLst/>
              <a:gdLst/>
              <a:ahLst/>
              <a:cxnLst/>
              <a:rect l="l" t="t" r="r" b="b"/>
              <a:pathLst>
                <a:path w="1034" h="814" extrusionOk="0">
                  <a:moveTo>
                    <a:pt x="36" y="1"/>
                  </a:moveTo>
                  <a:cubicBezTo>
                    <a:pt x="12" y="1"/>
                    <a:pt x="0" y="36"/>
                    <a:pt x="12" y="60"/>
                  </a:cubicBezTo>
                  <a:cubicBezTo>
                    <a:pt x="345" y="298"/>
                    <a:pt x="774" y="394"/>
                    <a:pt x="976" y="810"/>
                  </a:cubicBezTo>
                  <a:cubicBezTo>
                    <a:pt x="979" y="812"/>
                    <a:pt x="982" y="813"/>
                    <a:pt x="986" y="813"/>
                  </a:cubicBezTo>
                  <a:cubicBezTo>
                    <a:pt x="1004" y="813"/>
                    <a:pt x="1034" y="794"/>
                    <a:pt x="1024" y="775"/>
                  </a:cubicBezTo>
                  <a:cubicBezTo>
                    <a:pt x="857" y="405"/>
                    <a:pt x="441" y="96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806;p44">
              <a:extLst>
                <a:ext uri="{FF2B5EF4-FFF2-40B4-BE49-F238E27FC236}">
                  <a16:creationId xmlns:a16="http://schemas.microsoft.com/office/drawing/2014/main" id="{28A3EEB2-F766-B4D8-F844-DE246E2C73BB}"/>
                </a:ext>
              </a:extLst>
            </p:cNvPr>
            <p:cNvSpPr/>
            <p:nvPr/>
          </p:nvSpPr>
          <p:spPr>
            <a:xfrm>
              <a:off x="3761225" y="2425650"/>
              <a:ext cx="14225" cy="5275"/>
            </a:xfrm>
            <a:custGeom>
              <a:avLst/>
              <a:gdLst/>
              <a:ahLst/>
              <a:cxnLst/>
              <a:rect l="l" t="t" r="r" b="b"/>
              <a:pathLst>
                <a:path w="569" h="211" extrusionOk="0">
                  <a:moveTo>
                    <a:pt x="37" y="0"/>
                  </a:moveTo>
                  <a:cubicBezTo>
                    <a:pt x="23" y="0"/>
                    <a:pt x="1" y="20"/>
                    <a:pt x="10" y="39"/>
                  </a:cubicBezTo>
                  <a:cubicBezTo>
                    <a:pt x="153" y="158"/>
                    <a:pt x="332" y="206"/>
                    <a:pt x="510" y="206"/>
                  </a:cubicBezTo>
                  <a:cubicBezTo>
                    <a:pt x="519" y="209"/>
                    <a:pt x="526" y="211"/>
                    <a:pt x="532" y="211"/>
                  </a:cubicBezTo>
                  <a:cubicBezTo>
                    <a:pt x="569" y="211"/>
                    <a:pt x="563" y="158"/>
                    <a:pt x="522" y="158"/>
                  </a:cubicBezTo>
                  <a:cubicBezTo>
                    <a:pt x="344" y="158"/>
                    <a:pt x="213" y="99"/>
                    <a:pt x="46" y="4"/>
                  </a:cubicBezTo>
                  <a:cubicBezTo>
                    <a:pt x="44" y="1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807;p44">
              <a:extLst>
                <a:ext uri="{FF2B5EF4-FFF2-40B4-BE49-F238E27FC236}">
                  <a16:creationId xmlns:a16="http://schemas.microsoft.com/office/drawing/2014/main" id="{3BFBC20B-A37B-075E-1280-062D3FDB9146}"/>
                </a:ext>
              </a:extLst>
            </p:cNvPr>
            <p:cNvSpPr/>
            <p:nvPr/>
          </p:nvSpPr>
          <p:spPr>
            <a:xfrm>
              <a:off x="3742725" y="2442525"/>
              <a:ext cx="26275" cy="7575"/>
            </a:xfrm>
            <a:custGeom>
              <a:avLst/>
              <a:gdLst/>
              <a:ahLst/>
              <a:cxnLst/>
              <a:rect l="l" t="t" r="r" b="b"/>
              <a:pathLst>
                <a:path w="1051" h="303" extrusionOk="0">
                  <a:moveTo>
                    <a:pt x="235" y="0"/>
                  </a:moveTo>
                  <a:cubicBezTo>
                    <a:pt x="157" y="0"/>
                    <a:pt x="82" y="10"/>
                    <a:pt x="12" y="31"/>
                  </a:cubicBezTo>
                  <a:cubicBezTo>
                    <a:pt x="0" y="31"/>
                    <a:pt x="0" y="55"/>
                    <a:pt x="12" y="79"/>
                  </a:cubicBezTo>
                  <a:cubicBezTo>
                    <a:pt x="167" y="114"/>
                    <a:pt x="322" y="102"/>
                    <a:pt x="476" y="126"/>
                  </a:cubicBezTo>
                  <a:cubicBezTo>
                    <a:pt x="643" y="162"/>
                    <a:pt x="798" y="221"/>
                    <a:pt x="965" y="293"/>
                  </a:cubicBezTo>
                  <a:cubicBezTo>
                    <a:pt x="976" y="300"/>
                    <a:pt x="986" y="303"/>
                    <a:pt x="996" y="303"/>
                  </a:cubicBezTo>
                  <a:cubicBezTo>
                    <a:pt x="1035" y="303"/>
                    <a:pt x="1051" y="250"/>
                    <a:pt x="1012" y="221"/>
                  </a:cubicBezTo>
                  <a:cubicBezTo>
                    <a:pt x="800" y="111"/>
                    <a:pt x="502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808;p44">
              <a:extLst>
                <a:ext uri="{FF2B5EF4-FFF2-40B4-BE49-F238E27FC236}">
                  <a16:creationId xmlns:a16="http://schemas.microsoft.com/office/drawing/2014/main" id="{E60EEBD2-24C7-9F50-DAA8-093884AC40EF}"/>
                </a:ext>
              </a:extLst>
            </p:cNvPr>
            <p:cNvSpPr/>
            <p:nvPr/>
          </p:nvSpPr>
          <p:spPr>
            <a:xfrm>
              <a:off x="3634975" y="2420025"/>
              <a:ext cx="38300" cy="4575"/>
            </a:xfrm>
            <a:custGeom>
              <a:avLst/>
              <a:gdLst/>
              <a:ahLst/>
              <a:cxnLst/>
              <a:rect l="l" t="t" r="r" b="b"/>
              <a:pathLst>
                <a:path w="1532" h="183" extrusionOk="0">
                  <a:moveTo>
                    <a:pt x="1488" y="1"/>
                  </a:moveTo>
                  <a:cubicBezTo>
                    <a:pt x="1485" y="1"/>
                    <a:pt x="1481" y="1"/>
                    <a:pt x="1477" y="2"/>
                  </a:cubicBezTo>
                  <a:cubicBezTo>
                    <a:pt x="1256" y="74"/>
                    <a:pt x="1034" y="84"/>
                    <a:pt x="811" y="84"/>
                  </a:cubicBezTo>
                  <a:cubicBezTo>
                    <a:pt x="718" y="84"/>
                    <a:pt x="626" y="83"/>
                    <a:pt x="533" y="83"/>
                  </a:cubicBezTo>
                  <a:cubicBezTo>
                    <a:pt x="367" y="83"/>
                    <a:pt x="201" y="88"/>
                    <a:pt x="36" y="121"/>
                  </a:cubicBezTo>
                  <a:cubicBezTo>
                    <a:pt x="0" y="121"/>
                    <a:pt x="24" y="169"/>
                    <a:pt x="36" y="169"/>
                  </a:cubicBezTo>
                  <a:cubicBezTo>
                    <a:pt x="228" y="174"/>
                    <a:pt x="429" y="183"/>
                    <a:pt x="629" y="183"/>
                  </a:cubicBezTo>
                  <a:cubicBezTo>
                    <a:pt x="924" y="183"/>
                    <a:pt x="1219" y="164"/>
                    <a:pt x="1488" y="86"/>
                  </a:cubicBezTo>
                  <a:cubicBezTo>
                    <a:pt x="1532" y="53"/>
                    <a:pt x="1526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809;p44">
              <a:extLst>
                <a:ext uri="{FF2B5EF4-FFF2-40B4-BE49-F238E27FC236}">
                  <a16:creationId xmlns:a16="http://schemas.microsoft.com/office/drawing/2014/main" id="{0C13C252-781A-DC84-B8BF-7CB67EB17A94}"/>
                </a:ext>
              </a:extLst>
            </p:cNvPr>
            <p:cNvSpPr/>
            <p:nvPr/>
          </p:nvSpPr>
          <p:spPr>
            <a:xfrm>
              <a:off x="3586750" y="2415000"/>
              <a:ext cx="35150" cy="7775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48" y="1"/>
                  </a:moveTo>
                  <a:cubicBezTo>
                    <a:pt x="12" y="1"/>
                    <a:pt x="0" y="25"/>
                    <a:pt x="36" y="49"/>
                  </a:cubicBezTo>
                  <a:cubicBezTo>
                    <a:pt x="465" y="179"/>
                    <a:pt x="929" y="251"/>
                    <a:pt x="1381" y="310"/>
                  </a:cubicBezTo>
                  <a:cubicBezTo>
                    <a:pt x="1381" y="310"/>
                    <a:pt x="1405" y="287"/>
                    <a:pt x="1381" y="287"/>
                  </a:cubicBezTo>
                  <a:cubicBezTo>
                    <a:pt x="941" y="227"/>
                    <a:pt x="488" y="8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1810;p44">
              <a:extLst>
                <a:ext uri="{FF2B5EF4-FFF2-40B4-BE49-F238E27FC236}">
                  <a16:creationId xmlns:a16="http://schemas.microsoft.com/office/drawing/2014/main" id="{4A28A2FC-63A6-01DB-1F6C-9D6C54F3F71F}"/>
                </a:ext>
              </a:extLst>
            </p:cNvPr>
            <p:cNvSpPr/>
            <p:nvPr/>
          </p:nvSpPr>
          <p:spPr>
            <a:xfrm>
              <a:off x="3601025" y="2438825"/>
              <a:ext cx="17300" cy="5225"/>
            </a:xfrm>
            <a:custGeom>
              <a:avLst/>
              <a:gdLst/>
              <a:ahLst/>
              <a:cxnLst/>
              <a:rect l="l" t="t" r="r" b="b"/>
              <a:pathLst>
                <a:path w="692" h="209" extrusionOk="0">
                  <a:moveTo>
                    <a:pt x="632" y="0"/>
                  </a:moveTo>
                  <a:cubicBezTo>
                    <a:pt x="441" y="48"/>
                    <a:pt x="215" y="24"/>
                    <a:pt x="37" y="84"/>
                  </a:cubicBezTo>
                  <a:cubicBezTo>
                    <a:pt x="1" y="108"/>
                    <a:pt x="1" y="167"/>
                    <a:pt x="37" y="191"/>
                  </a:cubicBezTo>
                  <a:cubicBezTo>
                    <a:pt x="80" y="203"/>
                    <a:pt x="124" y="208"/>
                    <a:pt x="167" y="208"/>
                  </a:cubicBezTo>
                  <a:cubicBezTo>
                    <a:pt x="341" y="208"/>
                    <a:pt x="516" y="126"/>
                    <a:pt x="668" y="60"/>
                  </a:cubicBezTo>
                  <a:cubicBezTo>
                    <a:pt x="691" y="60"/>
                    <a:pt x="668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811;p44">
              <a:extLst>
                <a:ext uri="{FF2B5EF4-FFF2-40B4-BE49-F238E27FC236}">
                  <a16:creationId xmlns:a16="http://schemas.microsoft.com/office/drawing/2014/main" id="{1A9C7945-1F1A-388B-5995-CB537A9F1BC4}"/>
                </a:ext>
              </a:extLst>
            </p:cNvPr>
            <p:cNvSpPr/>
            <p:nvPr/>
          </p:nvSpPr>
          <p:spPr>
            <a:xfrm>
              <a:off x="3551525" y="2429400"/>
              <a:ext cx="21525" cy="7150"/>
            </a:xfrm>
            <a:custGeom>
              <a:avLst/>
              <a:gdLst/>
              <a:ahLst/>
              <a:cxnLst/>
              <a:rect l="l" t="t" r="r" b="b"/>
              <a:pathLst>
                <a:path w="861" h="286" extrusionOk="0">
                  <a:moveTo>
                    <a:pt x="35" y="0"/>
                  </a:moveTo>
                  <a:cubicBezTo>
                    <a:pt x="15" y="0"/>
                    <a:pt x="1" y="26"/>
                    <a:pt x="28" y="44"/>
                  </a:cubicBezTo>
                  <a:cubicBezTo>
                    <a:pt x="219" y="258"/>
                    <a:pt x="516" y="282"/>
                    <a:pt x="802" y="282"/>
                  </a:cubicBezTo>
                  <a:cubicBezTo>
                    <a:pt x="809" y="285"/>
                    <a:pt x="815" y="286"/>
                    <a:pt x="820" y="286"/>
                  </a:cubicBezTo>
                  <a:cubicBezTo>
                    <a:pt x="861" y="286"/>
                    <a:pt x="855" y="209"/>
                    <a:pt x="802" y="199"/>
                  </a:cubicBezTo>
                  <a:cubicBezTo>
                    <a:pt x="528" y="199"/>
                    <a:pt x="314" y="127"/>
                    <a:pt x="52" y="8"/>
                  </a:cubicBezTo>
                  <a:cubicBezTo>
                    <a:pt x="46" y="3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812;p44">
              <a:extLst>
                <a:ext uri="{FF2B5EF4-FFF2-40B4-BE49-F238E27FC236}">
                  <a16:creationId xmlns:a16="http://schemas.microsoft.com/office/drawing/2014/main" id="{9DC22976-6218-C146-F3A2-6A7FBF100BE7}"/>
                </a:ext>
              </a:extLst>
            </p:cNvPr>
            <p:cNvSpPr/>
            <p:nvPr/>
          </p:nvSpPr>
          <p:spPr>
            <a:xfrm>
              <a:off x="3549600" y="2401825"/>
              <a:ext cx="6075" cy="4500"/>
            </a:xfrm>
            <a:custGeom>
              <a:avLst/>
              <a:gdLst/>
              <a:ahLst/>
              <a:cxnLst/>
              <a:rect l="l" t="t" r="r" b="b"/>
              <a:pathLst>
                <a:path w="243" h="180" extrusionOk="0">
                  <a:moveTo>
                    <a:pt x="21" y="1"/>
                  </a:moveTo>
                  <a:cubicBezTo>
                    <a:pt x="6" y="1"/>
                    <a:pt x="0" y="16"/>
                    <a:pt x="10" y="16"/>
                  </a:cubicBezTo>
                  <a:cubicBezTo>
                    <a:pt x="93" y="64"/>
                    <a:pt x="165" y="123"/>
                    <a:pt x="236" y="171"/>
                  </a:cubicBezTo>
                  <a:cubicBezTo>
                    <a:pt x="177" y="111"/>
                    <a:pt x="105" y="52"/>
                    <a:pt x="34" y="4"/>
                  </a:cubicBezTo>
                  <a:cubicBezTo>
                    <a:pt x="29" y="2"/>
                    <a:pt x="25" y="1"/>
                    <a:pt x="21" y="1"/>
                  </a:cubicBezTo>
                  <a:close/>
                  <a:moveTo>
                    <a:pt x="236" y="171"/>
                  </a:moveTo>
                  <a:cubicBezTo>
                    <a:pt x="236" y="177"/>
                    <a:pt x="239" y="180"/>
                    <a:pt x="241" y="180"/>
                  </a:cubicBezTo>
                  <a:cubicBezTo>
                    <a:pt x="242" y="180"/>
                    <a:pt x="242" y="177"/>
                    <a:pt x="236" y="1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813;p44">
              <a:extLst>
                <a:ext uri="{FF2B5EF4-FFF2-40B4-BE49-F238E27FC236}">
                  <a16:creationId xmlns:a16="http://schemas.microsoft.com/office/drawing/2014/main" id="{8B703AE5-8533-9CA8-7B6E-183CFFF12C02}"/>
                </a:ext>
              </a:extLst>
            </p:cNvPr>
            <p:cNvSpPr/>
            <p:nvPr/>
          </p:nvSpPr>
          <p:spPr>
            <a:xfrm>
              <a:off x="3482025" y="2389625"/>
              <a:ext cx="8750" cy="7925"/>
            </a:xfrm>
            <a:custGeom>
              <a:avLst/>
              <a:gdLst/>
              <a:ahLst/>
              <a:cxnLst/>
              <a:rect l="l" t="t" r="r" b="b"/>
              <a:pathLst>
                <a:path w="350" h="317" extrusionOk="0">
                  <a:moveTo>
                    <a:pt x="40" y="1"/>
                  </a:moveTo>
                  <a:cubicBezTo>
                    <a:pt x="15" y="1"/>
                    <a:pt x="0" y="22"/>
                    <a:pt x="10" y="51"/>
                  </a:cubicBezTo>
                  <a:cubicBezTo>
                    <a:pt x="82" y="147"/>
                    <a:pt x="189" y="242"/>
                    <a:pt x="272" y="313"/>
                  </a:cubicBezTo>
                  <a:cubicBezTo>
                    <a:pt x="278" y="316"/>
                    <a:pt x="285" y="317"/>
                    <a:pt x="292" y="317"/>
                  </a:cubicBezTo>
                  <a:cubicBezTo>
                    <a:pt x="322" y="317"/>
                    <a:pt x="349" y="295"/>
                    <a:pt x="320" y="266"/>
                  </a:cubicBezTo>
                  <a:cubicBezTo>
                    <a:pt x="236" y="182"/>
                    <a:pt x="141" y="75"/>
                    <a:pt x="58" y="4"/>
                  </a:cubicBezTo>
                  <a:cubicBezTo>
                    <a:pt x="52" y="2"/>
                    <a:pt x="46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1814;p44">
              <a:extLst>
                <a:ext uri="{FF2B5EF4-FFF2-40B4-BE49-F238E27FC236}">
                  <a16:creationId xmlns:a16="http://schemas.microsoft.com/office/drawing/2014/main" id="{63AF3C6E-F4A9-B77F-9129-7B848647CABB}"/>
                </a:ext>
              </a:extLst>
            </p:cNvPr>
            <p:cNvSpPr/>
            <p:nvPr/>
          </p:nvSpPr>
          <p:spPr>
            <a:xfrm>
              <a:off x="3462625" y="2291550"/>
              <a:ext cx="6275" cy="35675"/>
            </a:xfrm>
            <a:custGeom>
              <a:avLst/>
              <a:gdLst/>
              <a:ahLst/>
              <a:cxnLst/>
              <a:rect l="l" t="t" r="r" b="b"/>
              <a:pathLst>
                <a:path w="251" h="1427" extrusionOk="0">
                  <a:moveTo>
                    <a:pt x="207" y="0"/>
                  </a:moveTo>
                  <a:cubicBezTo>
                    <a:pt x="200" y="0"/>
                    <a:pt x="194" y="3"/>
                    <a:pt x="191" y="10"/>
                  </a:cubicBezTo>
                  <a:cubicBezTo>
                    <a:pt x="0" y="438"/>
                    <a:pt x="84" y="962"/>
                    <a:pt x="96" y="1427"/>
                  </a:cubicBezTo>
                  <a:lnTo>
                    <a:pt x="119" y="1427"/>
                  </a:lnTo>
                  <a:cubicBezTo>
                    <a:pt x="131" y="950"/>
                    <a:pt x="131" y="498"/>
                    <a:pt x="250" y="45"/>
                  </a:cubicBezTo>
                  <a:cubicBezTo>
                    <a:pt x="250" y="20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815;p44">
              <a:extLst>
                <a:ext uri="{FF2B5EF4-FFF2-40B4-BE49-F238E27FC236}">
                  <a16:creationId xmlns:a16="http://schemas.microsoft.com/office/drawing/2014/main" id="{46AB786F-1E88-DB13-8B5E-2256C790120F}"/>
                </a:ext>
              </a:extLst>
            </p:cNvPr>
            <p:cNvSpPr/>
            <p:nvPr/>
          </p:nvSpPr>
          <p:spPr>
            <a:xfrm>
              <a:off x="3472150" y="2218550"/>
              <a:ext cx="1500" cy="5100"/>
            </a:xfrm>
            <a:custGeom>
              <a:avLst/>
              <a:gdLst/>
              <a:ahLst/>
              <a:cxnLst/>
              <a:rect l="l" t="t" r="r" b="b"/>
              <a:pathLst>
                <a:path w="60" h="204" extrusionOk="0">
                  <a:moveTo>
                    <a:pt x="60" y="1"/>
                  </a:moveTo>
                  <a:cubicBezTo>
                    <a:pt x="0" y="48"/>
                    <a:pt x="0" y="132"/>
                    <a:pt x="0" y="203"/>
                  </a:cubicBezTo>
                  <a:cubicBezTo>
                    <a:pt x="0" y="132"/>
                    <a:pt x="0" y="60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816;p44">
              <a:extLst>
                <a:ext uri="{FF2B5EF4-FFF2-40B4-BE49-F238E27FC236}">
                  <a16:creationId xmlns:a16="http://schemas.microsoft.com/office/drawing/2014/main" id="{BA951FB2-1663-E36F-35ED-F20DC8F0F62A}"/>
                </a:ext>
              </a:extLst>
            </p:cNvPr>
            <p:cNvSpPr/>
            <p:nvPr/>
          </p:nvSpPr>
          <p:spPr>
            <a:xfrm>
              <a:off x="3472450" y="2149425"/>
              <a:ext cx="2100" cy="6650"/>
            </a:xfrm>
            <a:custGeom>
              <a:avLst/>
              <a:gdLst/>
              <a:ahLst/>
              <a:cxnLst/>
              <a:rect l="l" t="t" r="r" b="b"/>
              <a:pathLst>
                <a:path w="84" h="266" extrusionOk="0">
                  <a:moveTo>
                    <a:pt x="42" y="1"/>
                  </a:moveTo>
                  <a:cubicBezTo>
                    <a:pt x="33" y="1"/>
                    <a:pt x="24" y="10"/>
                    <a:pt x="24" y="27"/>
                  </a:cubicBezTo>
                  <a:cubicBezTo>
                    <a:pt x="24" y="99"/>
                    <a:pt x="0" y="170"/>
                    <a:pt x="0" y="230"/>
                  </a:cubicBezTo>
                  <a:cubicBezTo>
                    <a:pt x="0" y="254"/>
                    <a:pt x="21" y="265"/>
                    <a:pt x="42" y="265"/>
                  </a:cubicBezTo>
                  <a:cubicBezTo>
                    <a:pt x="63" y="265"/>
                    <a:pt x="84" y="254"/>
                    <a:pt x="84" y="230"/>
                  </a:cubicBezTo>
                  <a:cubicBezTo>
                    <a:pt x="84" y="158"/>
                    <a:pt x="60" y="87"/>
                    <a:pt x="60" y="27"/>
                  </a:cubicBezTo>
                  <a:cubicBezTo>
                    <a:pt x="60" y="10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1817;p44">
              <a:extLst>
                <a:ext uri="{FF2B5EF4-FFF2-40B4-BE49-F238E27FC236}">
                  <a16:creationId xmlns:a16="http://schemas.microsoft.com/office/drawing/2014/main" id="{B5794BF1-DB9C-2BE2-1A40-7B228C03FF77}"/>
                </a:ext>
              </a:extLst>
            </p:cNvPr>
            <p:cNvSpPr/>
            <p:nvPr/>
          </p:nvSpPr>
          <p:spPr>
            <a:xfrm>
              <a:off x="3492975" y="2157400"/>
              <a:ext cx="2700" cy="18475"/>
            </a:xfrm>
            <a:custGeom>
              <a:avLst/>
              <a:gdLst/>
              <a:ahLst/>
              <a:cxnLst/>
              <a:rect l="l" t="t" r="r" b="b"/>
              <a:pathLst>
                <a:path w="108" h="739" extrusionOk="0">
                  <a:moveTo>
                    <a:pt x="84" y="0"/>
                  </a:moveTo>
                  <a:cubicBezTo>
                    <a:pt x="72" y="0"/>
                    <a:pt x="60" y="6"/>
                    <a:pt x="60" y="18"/>
                  </a:cubicBezTo>
                  <a:cubicBezTo>
                    <a:pt x="60" y="256"/>
                    <a:pt x="13" y="482"/>
                    <a:pt x="1" y="720"/>
                  </a:cubicBezTo>
                  <a:cubicBezTo>
                    <a:pt x="1" y="732"/>
                    <a:pt x="13" y="738"/>
                    <a:pt x="25" y="738"/>
                  </a:cubicBezTo>
                  <a:cubicBezTo>
                    <a:pt x="37" y="738"/>
                    <a:pt x="48" y="732"/>
                    <a:pt x="48" y="720"/>
                  </a:cubicBezTo>
                  <a:cubicBezTo>
                    <a:pt x="48" y="482"/>
                    <a:pt x="96" y="256"/>
                    <a:pt x="108" y="18"/>
                  </a:cubicBezTo>
                  <a:cubicBezTo>
                    <a:pt x="108" y="6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818;p44">
              <a:extLst>
                <a:ext uri="{FF2B5EF4-FFF2-40B4-BE49-F238E27FC236}">
                  <a16:creationId xmlns:a16="http://schemas.microsoft.com/office/drawing/2014/main" id="{43316DBD-9808-F71C-025F-178EF0404968}"/>
                </a:ext>
              </a:extLst>
            </p:cNvPr>
            <p:cNvSpPr/>
            <p:nvPr/>
          </p:nvSpPr>
          <p:spPr>
            <a:xfrm>
              <a:off x="3494700" y="2077175"/>
              <a:ext cx="19750" cy="17875"/>
            </a:xfrm>
            <a:custGeom>
              <a:avLst/>
              <a:gdLst/>
              <a:ahLst/>
              <a:cxnLst/>
              <a:rect l="l" t="t" r="r" b="b"/>
              <a:pathLst>
                <a:path w="790" h="715" extrusionOk="0">
                  <a:moveTo>
                    <a:pt x="6" y="709"/>
                  </a:moveTo>
                  <a:cubicBezTo>
                    <a:pt x="1" y="709"/>
                    <a:pt x="11" y="715"/>
                    <a:pt x="27" y="715"/>
                  </a:cubicBezTo>
                  <a:cubicBezTo>
                    <a:pt x="15" y="711"/>
                    <a:pt x="9" y="709"/>
                    <a:pt x="6" y="709"/>
                  </a:cubicBezTo>
                  <a:close/>
                  <a:moveTo>
                    <a:pt x="706" y="0"/>
                  </a:moveTo>
                  <a:cubicBezTo>
                    <a:pt x="539" y="0"/>
                    <a:pt x="444" y="167"/>
                    <a:pt x="349" y="286"/>
                  </a:cubicBezTo>
                  <a:cubicBezTo>
                    <a:pt x="241" y="417"/>
                    <a:pt x="110" y="548"/>
                    <a:pt x="27" y="715"/>
                  </a:cubicBezTo>
                  <a:cubicBezTo>
                    <a:pt x="146" y="596"/>
                    <a:pt x="289" y="429"/>
                    <a:pt x="444" y="369"/>
                  </a:cubicBezTo>
                  <a:cubicBezTo>
                    <a:pt x="575" y="310"/>
                    <a:pt x="753" y="238"/>
                    <a:pt x="777" y="84"/>
                  </a:cubicBezTo>
                  <a:cubicBezTo>
                    <a:pt x="789" y="48"/>
                    <a:pt x="765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19;p44">
              <a:extLst>
                <a:ext uri="{FF2B5EF4-FFF2-40B4-BE49-F238E27FC236}">
                  <a16:creationId xmlns:a16="http://schemas.microsoft.com/office/drawing/2014/main" id="{4FA81043-C3AD-30BC-C609-E31A505ADB76}"/>
                </a:ext>
              </a:extLst>
            </p:cNvPr>
            <p:cNvSpPr/>
            <p:nvPr/>
          </p:nvSpPr>
          <p:spPr>
            <a:xfrm>
              <a:off x="3544100" y="2024100"/>
              <a:ext cx="22975" cy="20850"/>
            </a:xfrm>
            <a:custGeom>
              <a:avLst/>
              <a:gdLst/>
              <a:ahLst/>
              <a:cxnLst/>
              <a:rect l="l" t="t" r="r" b="b"/>
              <a:pathLst>
                <a:path w="919" h="834" extrusionOk="0">
                  <a:moveTo>
                    <a:pt x="881" y="1"/>
                  </a:moveTo>
                  <a:cubicBezTo>
                    <a:pt x="878" y="1"/>
                    <a:pt x="875" y="2"/>
                    <a:pt x="873" y="4"/>
                  </a:cubicBezTo>
                  <a:cubicBezTo>
                    <a:pt x="623" y="290"/>
                    <a:pt x="397" y="564"/>
                    <a:pt x="51" y="730"/>
                  </a:cubicBezTo>
                  <a:cubicBezTo>
                    <a:pt x="1" y="761"/>
                    <a:pt x="27" y="833"/>
                    <a:pt x="73" y="833"/>
                  </a:cubicBezTo>
                  <a:cubicBezTo>
                    <a:pt x="81" y="833"/>
                    <a:pt x="90" y="831"/>
                    <a:pt x="99" y="826"/>
                  </a:cubicBezTo>
                  <a:cubicBezTo>
                    <a:pt x="432" y="647"/>
                    <a:pt x="730" y="385"/>
                    <a:pt x="909" y="40"/>
                  </a:cubicBezTo>
                  <a:cubicBezTo>
                    <a:pt x="918" y="20"/>
                    <a:pt x="896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20;p44">
              <a:extLst>
                <a:ext uri="{FF2B5EF4-FFF2-40B4-BE49-F238E27FC236}">
                  <a16:creationId xmlns:a16="http://schemas.microsoft.com/office/drawing/2014/main" id="{2320E383-28EE-87CE-C6E2-F6420B9FB357}"/>
                </a:ext>
              </a:extLst>
            </p:cNvPr>
            <p:cNvSpPr/>
            <p:nvPr/>
          </p:nvSpPr>
          <p:spPr>
            <a:xfrm>
              <a:off x="3433150" y="2083175"/>
              <a:ext cx="15925" cy="21100"/>
            </a:xfrm>
            <a:custGeom>
              <a:avLst/>
              <a:gdLst/>
              <a:ahLst/>
              <a:cxnLst/>
              <a:rect l="l" t="t" r="r" b="b"/>
              <a:pathLst>
                <a:path w="637" h="844" extrusionOk="0">
                  <a:moveTo>
                    <a:pt x="586" y="1"/>
                  </a:moveTo>
                  <a:cubicBezTo>
                    <a:pt x="576" y="1"/>
                    <a:pt x="567" y="4"/>
                    <a:pt x="560" y="10"/>
                  </a:cubicBezTo>
                  <a:cubicBezTo>
                    <a:pt x="417" y="308"/>
                    <a:pt x="227" y="582"/>
                    <a:pt x="1" y="832"/>
                  </a:cubicBezTo>
                  <a:cubicBezTo>
                    <a:pt x="1" y="844"/>
                    <a:pt x="1" y="844"/>
                    <a:pt x="13" y="844"/>
                  </a:cubicBezTo>
                  <a:cubicBezTo>
                    <a:pt x="251" y="606"/>
                    <a:pt x="465" y="344"/>
                    <a:pt x="620" y="46"/>
                  </a:cubicBezTo>
                  <a:cubicBezTo>
                    <a:pt x="637" y="20"/>
                    <a:pt x="611" y="1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11821;p44">
              <a:extLst>
                <a:ext uri="{FF2B5EF4-FFF2-40B4-BE49-F238E27FC236}">
                  <a16:creationId xmlns:a16="http://schemas.microsoft.com/office/drawing/2014/main" id="{F5157718-6617-F581-5F8E-8A0BB501479F}"/>
                </a:ext>
              </a:extLst>
            </p:cNvPr>
            <p:cNvSpPr/>
            <p:nvPr/>
          </p:nvSpPr>
          <p:spPr>
            <a:xfrm>
              <a:off x="3423325" y="22757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25" y="1"/>
                  </a:moveTo>
                  <a:cubicBezTo>
                    <a:pt x="1" y="1"/>
                    <a:pt x="1" y="25"/>
                    <a:pt x="25" y="25"/>
                  </a:cubicBezTo>
                  <a:cubicBezTo>
                    <a:pt x="37" y="25"/>
                    <a:pt x="37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22;p44">
              <a:extLst>
                <a:ext uri="{FF2B5EF4-FFF2-40B4-BE49-F238E27FC236}">
                  <a16:creationId xmlns:a16="http://schemas.microsoft.com/office/drawing/2014/main" id="{A592E782-3568-2911-77E0-A053EA3AD872}"/>
                </a:ext>
              </a:extLst>
            </p:cNvPr>
            <p:cNvSpPr/>
            <p:nvPr/>
          </p:nvSpPr>
          <p:spPr>
            <a:xfrm>
              <a:off x="3596425" y="2478850"/>
              <a:ext cx="6575" cy="6875"/>
            </a:xfrm>
            <a:custGeom>
              <a:avLst/>
              <a:gdLst/>
              <a:ahLst/>
              <a:cxnLst/>
              <a:rect l="l" t="t" r="r" b="b"/>
              <a:pathLst>
                <a:path w="263" h="275" extrusionOk="0">
                  <a:moveTo>
                    <a:pt x="128" y="1"/>
                  </a:moveTo>
                  <a:cubicBezTo>
                    <a:pt x="63" y="1"/>
                    <a:pt x="0" y="42"/>
                    <a:pt x="30" y="126"/>
                  </a:cubicBezTo>
                  <a:cubicBezTo>
                    <a:pt x="42" y="197"/>
                    <a:pt x="90" y="257"/>
                    <a:pt x="161" y="269"/>
                  </a:cubicBezTo>
                  <a:cubicBezTo>
                    <a:pt x="172" y="273"/>
                    <a:pt x="182" y="275"/>
                    <a:pt x="191" y="275"/>
                  </a:cubicBezTo>
                  <a:cubicBezTo>
                    <a:pt x="232" y="275"/>
                    <a:pt x="256" y="234"/>
                    <a:pt x="256" y="185"/>
                  </a:cubicBezTo>
                  <a:cubicBezTo>
                    <a:pt x="256" y="162"/>
                    <a:pt x="244" y="138"/>
                    <a:pt x="244" y="126"/>
                  </a:cubicBezTo>
                  <a:cubicBezTo>
                    <a:pt x="262" y="42"/>
                    <a:pt x="194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23;p44">
              <a:extLst>
                <a:ext uri="{FF2B5EF4-FFF2-40B4-BE49-F238E27FC236}">
                  <a16:creationId xmlns:a16="http://schemas.microsoft.com/office/drawing/2014/main" id="{CA03140B-E59A-651A-465E-63E49FE96D4D}"/>
                </a:ext>
              </a:extLst>
            </p:cNvPr>
            <p:cNvSpPr/>
            <p:nvPr/>
          </p:nvSpPr>
          <p:spPr>
            <a:xfrm>
              <a:off x="3735300" y="2583175"/>
              <a:ext cx="18450" cy="16450"/>
            </a:xfrm>
            <a:custGeom>
              <a:avLst/>
              <a:gdLst/>
              <a:ahLst/>
              <a:cxnLst/>
              <a:rect l="l" t="t" r="r" b="b"/>
              <a:pathLst>
                <a:path w="738" h="658" extrusionOk="0">
                  <a:moveTo>
                    <a:pt x="726" y="1"/>
                  </a:moveTo>
                  <a:cubicBezTo>
                    <a:pt x="595" y="49"/>
                    <a:pt x="476" y="144"/>
                    <a:pt x="357" y="239"/>
                  </a:cubicBezTo>
                  <a:cubicBezTo>
                    <a:pt x="238" y="346"/>
                    <a:pt x="83" y="430"/>
                    <a:pt x="11" y="596"/>
                  </a:cubicBezTo>
                  <a:cubicBezTo>
                    <a:pt x="1" y="617"/>
                    <a:pt x="19" y="658"/>
                    <a:pt x="48" y="658"/>
                  </a:cubicBezTo>
                  <a:cubicBezTo>
                    <a:pt x="51" y="658"/>
                    <a:pt x="55" y="657"/>
                    <a:pt x="59" y="656"/>
                  </a:cubicBezTo>
                  <a:cubicBezTo>
                    <a:pt x="202" y="596"/>
                    <a:pt x="297" y="477"/>
                    <a:pt x="416" y="370"/>
                  </a:cubicBezTo>
                  <a:cubicBezTo>
                    <a:pt x="523" y="287"/>
                    <a:pt x="654" y="168"/>
                    <a:pt x="726" y="25"/>
                  </a:cubicBezTo>
                  <a:cubicBezTo>
                    <a:pt x="738" y="13"/>
                    <a:pt x="726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24;p44">
              <a:extLst>
                <a:ext uri="{FF2B5EF4-FFF2-40B4-BE49-F238E27FC236}">
                  <a16:creationId xmlns:a16="http://schemas.microsoft.com/office/drawing/2014/main" id="{F10BC893-BBF4-EEEF-2641-B16090E0B6EF}"/>
                </a:ext>
              </a:extLst>
            </p:cNvPr>
            <p:cNvSpPr/>
            <p:nvPr/>
          </p:nvSpPr>
          <p:spPr>
            <a:xfrm>
              <a:off x="3699925" y="2607125"/>
              <a:ext cx="26275" cy="21075"/>
            </a:xfrm>
            <a:custGeom>
              <a:avLst/>
              <a:gdLst/>
              <a:ahLst/>
              <a:cxnLst/>
              <a:rect l="l" t="t" r="r" b="b"/>
              <a:pathLst>
                <a:path w="1051" h="843" extrusionOk="0">
                  <a:moveTo>
                    <a:pt x="947" y="0"/>
                  </a:moveTo>
                  <a:cubicBezTo>
                    <a:pt x="931" y="0"/>
                    <a:pt x="916" y="6"/>
                    <a:pt x="903" y="19"/>
                  </a:cubicBezTo>
                  <a:cubicBezTo>
                    <a:pt x="772" y="162"/>
                    <a:pt x="629" y="281"/>
                    <a:pt x="474" y="400"/>
                  </a:cubicBezTo>
                  <a:cubicBezTo>
                    <a:pt x="331" y="519"/>
                    <a:pt x="152" y="603"/>
                    <a:pt x="33" y="757"/>
                  </a:cubicBezTo>
                  <a:cubicBezTo>
                    <a:pt x="0" y="779"/>
                    <a:pt x="28" y="842"/>
                    <a:pt x="61" y="842"/>
                  </a:cubicBezTo>
                  <a:cubicBezTo>
                    <a:pt x="64" y="842"/>
                    <a:pt x="66" y="842"/>
                    <a:pt x="69" y="841"/>
                  </a:cubicBezTo>
                  <a:cubicBezTo>
                    <a:pt x="236" y="781"/>
                    <a:pt x="391" y="650"/>
                    <a:pt x="522" y="543"/>
                  </a:cubicBezTo>
                  <a:cubicBezTo>
                    <a:pt x="688" y="412"/>
                    <a:pt x="831" y="257"/>
                    <a:pt x="986" y="114"/>
                  </a:cubicBezTo>
                  <a:cubicBezTo>
                    <a:pt x="1051" y="68"/>
                    <a:pt x="1000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1825;p44">
              <a:extLst>
                <a:ext uri="{FF2B5EF4-FFF2-40B4-BE49-F238E27FC236}">
                  <a16:creationId xmlns:a16="http://schemas.microsoft.com/office/drawing/2014/main" id="{426078BB-CCAE-B1ED-CED1-59C913EE44D5}"/>
                </a:ext>
              </a:extLst>
            </p:cNvPr>
            <p:cNvSpPr/>
            <p:nvPr/>
          </p:nvSpPr>
          <p:spPr>
            <a:xfrm>
              <a:off x="3691100" y="2604250"/>
              <a:ext cx="33675" cy="20200"/>
            </a:xfrm>
            <a:custGeom>
              <a:avLst/>
              <a:gdLst/>
              <a:ahLst/>
              <a:cxnLst/>
              <a:rect l="l" t="t" r="r" b="b"/>
              <a:pathLst>
                <a:path w="1347" h="808" extrusionOk="0">
                  <a:moveTo>
                    <a:pt x="1311" y="0"/>
                  </a:moveTo>
                  <a:cubicBezTo>
                    <a:pt x="1308" y="0"/>
                    <a:pt x="1305" y="1"/>
                    <a:pt x="1303" y="3"/>
                  </a:cubicBezTo>
                  <a:cubicBezTo>
                    <a:pt x="922" y="277"/>
                    <a:pt x="327" y="372"/>
                    <a:pt x="29" y="753"/>
                  </a:cubicBezTo>
                  <a:cubicBezTo>
                    <a:pt x="0" y="773"/>
                    <a:pt x="18" y="807"/>
                    <a:pt x="45" y="807"/>
                  </a:cubicBezTo>
                  <a:cubicBezTo>
                    <a:pt x="51" y="807"/>
                    <a:pt x="58" y="806"/>
                    <a:pt x="65" y="801"/>
                  </a:cubicBezTo>
                  <a:cubicBezTo>
                    <a:pt x="303" y="682"/>
                    <a:pt x="517" y="539"/>
                    <a:pt x="732" y="420"/>
                  </a:cubicBezTo>
                  <a:cubicBezTo>
                    <a:pt x="946" y="313"/>
                    <a:pt x="1137" y="194"/>
                    <a:pt x="1327" y="51"/>
                  </a:cubicBezTo>
                  <a:cubicBezTo>
                    <a:pt x="1347" y="21"/>
                    <a:pt x="1326" y="0"/>
                    <a:pt x="13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11826;p44">
              <a:extLst>
                <a:ext uri="{FF2B5EF4-FFF2-40B4-BE49-F238E27FC236}">
                  <a16:creationId xmlns:a16="http://schemas.microsoft.com/office/drawing/2014/main" id="{EF76154A-2B07-01B8-9D84-A01F22FE5D84}"/>
                </a:ext>
              </a:extLst>
            </p:cNvPr>
            <p:cNvSpPr/>
            <p:nvPr/>
          </p:nvSpPr>
          <p:spPr>
            <a:xfrm>
              <a:off x="3677000" y="2623925"/>
              <a:ext cx="10250" cy="7000"/>
            </a:xfrm>
            <a:custGeom>
              <a:avLst/>
              <a:gdLst/>
              <a:ahLst/>
              <a:cxnLst/>
              <a:rect l="l" t="t" r="r" b="b"/>
              <a:pathLst>
                <a:path w="410" h="280" extrusionOk="0">
                  <a:moveTo>
                    <a:pt x="335" y="0"/>
                  </a:moveTo>
                  <a:cubicBezTo>
                    <a:pt x="330" y="0"/>
                    <a:pt x="325" y="1"/>
                    <a:pt x="319" y="2"/>
                  </a:cubicBezTo>
                  <a:cubicBezTo>
                    <a:pt x="212" y="62"/>
                    <a:pt x="81" y="121"/>
                    <a:pt x="10" y="228"/>
                  </a:cubicBezTo>
                  <a:cubicBezTo>
                    <a:pt x="0" y="258"/>
                    <a:pt x="14" y="279"/>
                    <a:pt x="33" y="279"/>
                  </a:cubicBezTo>
                  <a:cubicBezTo>
                    <a:pt x="37" y="279"/>
                    <a:pt x="41" y="278"/>
                    <a:pt x="46" y="276"/>
                  </a:cubicBezTo>
                  <a:cubicBezTo>
                    <a:pt x="188" y="240"/>
                    <a:pt x="272" y="145"/>
                    <a:pt x="367" y="50"/>
                  </a:cubicBezTo>
                  <a:cubicBezTo>
                    <a:pt x="409" y="39"/>
                    <a:pt x="376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11827;p44">
              <a:extLst>
                <a:ext uri="{FF2B5EF4-FFF2-40B4-BE49-F238E27FC236}">
                  <a16:creationId xmlns:a16="http://schemas.microsoft.com/office/drawing/2014/main" id="{7567FA65-748F-4EBA-94D2-6BE61A68B818}"/>
                </a:ext>
              </a:extLst>
            </p:cNvPr>
            <p:cNvSpPr/>
            <p:nvPr/>
          </p:nvSpPr>
          <p:spPr>
            <a:xfrm>
              <a:off x="3651925" y="2631050"/>
              <a:ext cx="22650" cy="6175"/>
            </a:xfrm>
            <a:custGeom>
              <a:avLst/>
              <a:gdLst/>
              <a:ahLst/>
              <a:cxnLst/>
              <a:rect l="l" t="t" r="r" b="b"/>
              <a:pathLst>
                <a:path w="906" h="247" extrusionOk="0">
                  <a:moveTo>
                    <a:pt x="182" y="1"/>
                  </a:moveTo>
                  <a:cubicBezTo>
                    <a:pt x="129" y="1"/>
                    <a:pt x="77" y="3"/>
                    <a:pt x="25" y="3"/>
                  </a:cubicBezTo>
                  <a:cubicBezTo>
                    <a:pt x="1" y="3"/>
                    <a:pt x="1" y="27"/>
                    <a:pt x="1" y="50"/>
                  </a:cubicBezTo>
                  <a:cubicBezTo>
                    <a:pt x="59" y="196"/>
                    <a:pt x="175" y="247"/>
                    <a:pt x="309" y="247"/>
                  </a:cubicBezTo>
                  <a:cubicBezTo>
                    <a:pt x="504" y="247"/>
                    <a:pt x="739" y="140"/>
                    <a:pt x="894" y="62"/>
                  </a:cubicBezTo>
                  <a:cubicBezTo>
                    <a:pt x="906" y="62"/>
                    <a:pt x="894" y="50"/>
                    <a:pt x="894" y="50"/>
                  </a:cubicBezTo>
                  <a:cubicBezTo>
                    <a:pt x="810" y="62"/>
                    <a:pt x="733" y="74"/>
                    <a:pt x="656" y="74"/>
                  </a:cubicBezTo>
                  <a:cubicBezTo>
                    <a:pt x="578" y="74"/>
                    <a:pt x="501" y="62"/>
                    <a:pt x="418" y="27"/>
                  </a:cubicBezTo>
                  <a:cubicBezTo>
                    <a:pt x="339" y="5"/>
                    <a:pt x="260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11828;p44">
              <a:extLst>
                <a:ext uri="{FF2B5EF4-FFF2-40B4-BE49-F238E27FC236}">
                  <a16:creationId xmlns:a16="http://schemas.microsoft.com/office/drawing/2014/main" id="{629C316E-301B-D860-6CAC-E92BB0F288EB}"/>
                </a:ext>
              </a:extLst>
            </p:cNvPr>
            <p:cNvSpPr/>
            <p:nvPr/>
          </p:nvSpPr>
          <p:spPr>
            <a:xfrm>
              <a:off x="3637650" y="2607325"/>
              <a:ext cx="10150" cy="19900"/>
            </a:xfrm>
            <a:custGeom>
              <a:avLst/>
              <a:gdLst/>
              <a:ahLst/>
              <a:cxnLst/>
              <a:rect l="l" t="t" r="r" b="b"/>
              <a:pathLst>
                <a:path w="406" h="796" extrusionOk="0">
                  <a:moveTo>
                    <a:pt x="223" y="1"/>
                  </a:moveTo>
                  <a:cubicBezTo>
                    <a:pt x="195" y="1"/>
                    <a:pt x="167" y="11"/>
                    <a:pt x="143" y="35"/>
                  </a:cubicBezTo>
                  <a:cubicBezTo>
                    <a:pt x="0" y="190"/>
                    <a:pt x="36" y="487"/>
                    <a:pt x="96" y="690"/>
                  </a:cubicBezTo>
                  <a:cubicBezTo>
                    <a:pt x="107" y="726"/>
                    <a:pt x="143" y="773"/>
                    <a:pt x="203" y="785"/>
                  </a:cubicBezTo>
                  <a:cubicBezTo>
                    <a:pt x="211" y="785"/>
                    <a:pt x="234" y="796"/>
                    <a:pt x="242" y="796"/>
                  </a:cubicBezTo>
                  <a:cubicBezTo>
                    <a:pt x="246" y="796"/>
                    <a:pt x="246" y="793"/>
                    <a:pt x="238" y="785"/>
                  </a:cubicBezTo>
                  <a:lnTo>
                    <a:pt x="238" y="785"/>
                  </a:lnTo>
                  <a:cubicBezTo>
                    <a:pt x="249" y="790"/>
                    <a:pt x="260" y="793"/>
                    <a:pt x="271" y="793"/>
                  </a:cubicBezTo>
                  <a:cubicBezTo>
                    <a:pt x="313" y="793"/>
                    <a:pt x="357" y="761"/>
                    <a:pt x="357" y="714"/>
                  </a:cubicBezTo>
                  <a:cubicBezTo>
                    <a:pt x="357" y="723"/>
                    <a:pt x="359" y="727"/>
                    <a:pt x="362" y="727"/>
                  </a:cubicBezTo>
                  <a:cubicBezTo>
                    <a:pt x="368" y="727"/>
                    <a:pt x="381" y="699"/>
                    <a:pt x="381" y="690"/>
                  </a:cubicBezTo>
                  <a:lnTo>
                    <a:pt x="381" y="607"/>
                  </a:lnTo>
                  <a:cubicBezTo>
                    <a:pt x="357" y="547"/>
                    <a:pt x="357" y="487"/>
                    <a:pt x="357" y="428"/>
                  </a:cubicBezTo>
                  <a:cubicBezTo>
                    <a:pt x="357" y="297"/>
                    <a:pt x="405" y="166"/>
                    <a:pt x="334" y="59"/>
                  </a:cubicBezTo>
                  <a:cubicBezTo>
                    <a:pt x="305" y="23"/>
                    <a:pt x="264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829;p44">
              <a:extLst>
                <a:ext uri="{FF2B5EF4-FFF2-40B4-BE49-F238E27FC236}">
                  <a16:creationId xmlns:a16="http://schemas.microsoft.com/office/drawing/2014/main" id="{421A404A-D9C3-2172-28F4-EB972072245E}"/>
                </a:ext>
              </a:extLst>
            </p:cNvPr>
            <p:cNvSpPr/>
            <p:nvPr/>
          </p:nvSpPr>
          <p:spPr>
            <a:xfrm>
              <a:off x="3630200" y="2586175"/>
              <a:ext cx="16400" cy="18050"/>
            </a:xfrm>
            <a:custGeom>
              <a:avLst/>
              <a:gdLst/>
              <a:ahLst/>
              <a:cxnLst/>
              <a:rect l="l" t="t" r="r" b="b"/>
              <a:pathLst>
                <a:path w="656" h="722" extrusionOk="0">
                  <a:moveTo>
                    <a:pt x="195" y="1"/>
                  </a:moveTo>
                  <a:cubicBezTo>
                    <a:pt x="178" y="1"/>
                    <a:pt x="161" y="4"/>
                    <a:pt x="144" y="12"/>
                  </a:cubicBezTo>
                  <a:cubicBezTo>
                    <a:pt x="1" y="71"/>
                    <a:pt x="155" y="202"/>
                    <a:pt x="215" y="250"/>
                  </a:cubicBezTo>
                  <a:cubicBezTo>
                    <a:pt x="346" y="357"/>
                    <a:pt x="465" y="476"/>
                    <a:pt x="501" y="655"/>
                  </a:cubicBezTo>
                  <a:cubicBezTo>
                    <a:pt x="511" y="702"/>
                    <a:pt x="542" y="721"/>
                    <a:pt x="574" y="721"/>
                  </a:cubicBezTo>
                  <a:cubicBezTo>
                    <a:pt x="614" y="721"/>
                    <a:pt x="655" y="690"/>
                    <a:pt x="655" y="643"/>
                  </a:cubicBezTo>
                  <a:cubicBezTo>
                    <a:pt x="644" y="488"/>
                    <a:pt x="584" y="357"/>
                    <a:pt x="501" y="238"/>
                  </a:cubicBezTo>
                  <a:cubicBezTo>
                    <a:pt x="428" y="155"/>
                    <a:pt x="311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830;p44">
              <a:extLst>
                <a:ext uri="{FF2B5EF4-FFF2-40B4-BE49-F238E27FC236}">
                  <a16:creationId xmlns:a16="http://schemas.microsoft.com/office/drawing/2014/main" id="{0DC1F5D0-BEB1-4F3F-074E-F10371D7417D}"/>
                </a:ext>
              </a:extLst>
            </p:cNvPr>
            <p:cNvSpPr/>
            <p:nvPr/>
          </p:nvSpPr>
          <p:spPr>
            <a:xfrm>
              <a:off x="3615100" y="2573750"/>
              <a:ext cx="18625" cy="15150"/>
            </a:xfrm>
            <a:custGeom>
              <a:avLst/>
              <a:gdLst/>
              <a:ahLst/>
              <a:cxnLst/>
              <a:rect l="l" t="t" r="r" b="b"/>
              <a:pathLst>
                <a:path w="745" h="606" extrusionOk="0">
                  <a:moveTo>
                    <a:pt x="33" y="1"/>
                  </a:moveTo>
                  <a:cubicBezTo>
                    <a:pt x="19" y="1"/>
                    <a:pt x="0" y="24"/>
                    <a:pt x="9" y="33"/>
                  </a:cubicBezTo>
                  <a:cubicBezTo>
                    <a:pt x="93" y="330"/>
                    <a:pt x="402" y="557"/>
                    <a:pt x="700" y="604"/>
                  </a:cubicBezTo>
                  <a:cubicBezTo>
                    <a:pt x="702" y="605"/>
                    <a:pt x="704" y="606"/>
                    <a:pt x="706" y="606"/>
                  </a:cubicBezTo>
                  <a:cubicBezTo>
                    <a:pt x="728" y="606"/>
                    <a:pt x="744" y="555"/>
                    <a:pt x="712" y="545"/>
                  </a:cubicBezTo>
                  <a:cubicBezTo>
                    <a:pt x="414" y="449"/>
                    <a:pt x="283" y="187"/>
                    <a:pt x="45" y="9"/>
                  </a:cubicBezTo>
                  <a:cubicBezTo>
                    <a:pt x="42" y="3"/>
                    <a:pt x="38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831;p44">
              <a:extLst>
                <a:ext uri="{FF2B5EF4-FFF2-40B4-BE49-F238E27FC236}">
                  <a16:creationId xmlns:a16="http://schemas.microsoft.com/office/drawing/2014/main" id="{4E9C80BB-B120-9288-8382-1FFD7DFB9B14}"/>
                </a:ext>
              </a:extLst>
            </p:cNvPr>
            <p:cNvSpPr/>
            <p:nvPr/>
          </p:nvSpPr>
          <p:spPr>
            <a:xfrm>
              <a:off x="3613525" y="2545825"/>
              <a:ext cx="7775" cy="18050"/>
            </a:xfrm>
            <a:custGeom>
              <a:avLst/>
              <a:gdLst/>
              <a:ahLst/>
              <a:cxnLst/>
              <a:rect l="l" t="t" r="r" b="b"/>
              <a:pathLst>
                <a:path w="311" h="722" extrusionOk="0">
                  <a:moveTo>
                    <a:pt x="156" y="1"/>
                  </a:moveTo>
                  <a:cubicBezTo>
                    <a:pt x="141" y="1"/>
                    <a:pt x="126" y="7"/>
                    <a:pt x="120" y="19"/>
                  </a:cubicBezTo>
                  <a:cubicBezTo>
                    <a:pt x="1" y="221"/>
                    <a:pt x="37" y="447"/>
                    <a:pt x="37" y="685"/>
                  </a:cubicBezTo>
                  <a:cubicBezTo>
                    <a:pt x="21" y="708"/>
                    <a:pt x="31" y="721"/>
                    <a:pt x="43" y="721"/>
                  </a:cubicBezTo>
                  <a:cubicBezTo>
                    <a:pt x="49" y="721"/>
                    <a:pt x="56" y="718"/>
                    <a:pt x="60" y="709"/>
                  </a:cubicBezTo>
                  <a:cubicBezTo>
                    <a:pt x="179" y="495"/>
                    <a:pt x="310" y="269"/>
                    <a:pt x="191" y="19"/>
                  </a:cubicBezTo>
                  <a:cubicBezTo>
                    <a:pt x="185" y="7"/>
                    <a:pt x="171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832;p44">
              <a:extLst>
                <a:ext uri="{FF2B5EF4-FFF2-40B4-BE49-F238E27FC236}">
                  <a16:creationId xmlns:a16="http://schemas.microsoft.com/office/drawing/2014/main" id="{D342B0DF-E8F3-15E3-18F4-873A2B94E9C7}"/>
                </a:ext>
              </a:extLst>
            </p:cNvPr>
            <p:cNvSpPr/>
            <p:nvPr/>
          </p:nvSpPr>
          <p:spPr>
            <a:xfrm>
              <a:off x="3617700" y="2528000"/>
              <a:ext cx="1425" cy="3350"/>
            </a:xfrm>
            <a:custGeom>
              <a:avLst/>
              <a:gdLst/>
              <a:ahLst/>
              <a:cxnLst/>
              <a:rect l="l" t="t" r="r" b="b"/>
              <a:pathLst>
                <a:path w="57" h="134" extrusionOk="0">
                  <a:moveTo>
                    <a:pt x="42" y="0"/>
                  </a:moveTo>
                  <a:cubicBezTo>
                    <a:pt x="37" y="0"/>
                    <a:pt x="31" y="2"/>
                    <a:pt x="24" y="5"/>
                  </a:cubicBezTo>
                  <a:cubicBezTo>
                    <a:pt x="1" y="29"/>
                    <a:pt x="1" y="77"/>
                    <a:pt x="1" y="124"/>
                  </a:cubicBezTo>
                  <a:cubicBezTo>
                    <a:pt x="1" y="130"/>
                    <a:pt x="4" y="133"/>
                    <a:pt x="7" y="133"/>
                  </a:cubicBezTo>
                  <a:cubicBezTo>
                    <a:pt x="10" y="133"/>
                    <a:pt x="12" y="130"/>
                    <a:pt x="12" y="124"/>
                  </a:cubicBezTo>
                  <a:cubicBezTo>
                    <a:pt x="12" y="89"/>
                    <a:pt x="12" y="53"/>
                    <a:pt x="48" y="17"/>
                  </a:cubicBezTo>
                  <a:cubicBezTo>
                    <a:pt x="57" y="9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833;p44">
              <a:extLst>
                <a:ext uri="{FF2B5EF4-FFF2-40B4-BE49-F238E27FC236}">
                  <a16:creationId xmlns:a16="http://schemas.microsoft.com/office/drawing/2014/main" id="{14691A89-775A-AF28-C1DE-798C0796BD75}"/>
                </a:ext>
              </a:extLst>
            </p:cNvPr>
            <p:cNvSpPr/>
            <p:nvPr/>
          </p:nvSpPr>
          <p:spPr>
            <a:xfrm>
              <a:off x="3618425" y="2505675"/>
              <a:ext cx="2575" cy="7900"/>
            </a:xfrm>
            <a:custGeom>
              <a:avLst/>
              <a:gdLst/>
              <a:ahLst/>
              <a:cxnLst/>
              <a:rect l="l" t="t" r="r" b="b"/>
              <a:pathLst>
                <a:path w="103" h="316" extrusionOk="0">
                  <a:moveTo>
                    <a:pt x="74" y="0"/>
                  </a:moveTo>
                  <a:cubicBezTo>
                    <a:pt x="70" y="0"/>
                    <a:pt x="67" y="2"/>
                    <a:pt x="67" y="5"/>
                  </a:cubicBezTo>
                  <a:cubicBezTo>
                    <a:pt x="43" y="89"/>
                    <a:pt x="7" y="184"/>
                    <a:pt x="7" y="267"/>
                  </a:cubicBezTo>
                  <a:cubicBezTo>
                    <a:pt x="1" y="301"/>
                    <a:pt x="17" y="315"/>
                    <a:pt x="32" y="315"/>
                  </a:cubicBezTo>
                  <a:cubicBezTo>
                    <a:pt x="44" y="315"/>
                    <a:pt x="55" y="307"/>
                    <a:pt x="55" y="291"/>
                  </a:cubicBezTo>
                  <a:cubicBezTo>
                    <a:pt x="55" y="196"/>
                    <a:pt x="79" y="112"/>
                    <a:pt x="103" y="17"/>
                  </a:cubicBezTo>
                  <a:cubicBezTo>
                    <a:pt x="103" y="9"/>
                    <a:pt x="85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834;p44">
              <a:extLst>
                <a:ext uri="{FF2B5EF4-FFF2-40B4-BE49-F238E27FC236}">
                  <a16:creationId xmlns:a16="http://schemas.microsoft.com/office/drawing/2014/main" id="{AA9B4981-4884-2651-F1F0-0D35ADD53B72}"/>
                </a:ext>
              </a:extLst>
            </p:cNvPr>
            <p:cNvSpPr/>
            <p:nvPr/>
          </p:nvSpPr>
          <p:spPr>
            <a:xfrm>
              <a:off x="3625950" y="2480775"/>
              <a:ext cx="4175" cy="7950"/>
            </a:xfrm>
            <a:custGeom>
              <a:avLst/>
              <a:gdLst/>
              <a:ahLst/>
              <a:cxnLst/>
              <a:rect l="l" t="t" r="r" b="b"/>
              <a:pathLst>
                <a:path w="167" h="318" extrusionOk="0">
                  <a:moveTo>
                    <a:pt x="150" y="1"/>
                  </a:moveTo>
                  <a:cubicBezTo>
                    <a:pt x="145" y="1"/>
                    <a:pt x="139" y="5"/>
                    <a:pt x="135" y="13"/>
                  </a:cubicBezTo>
                  <a:cubicBezTo>
                    <a:pt x="75" y="108"/>
                    <a:pt x="52" y="192"/>
                    <a:pt x="16" y="287"/>
                  </a:cubicBezTo>
                  <a:cubicBezTo>
                    <a:pt x="1" y="302"/>
                    <a:pt x="14" y="317"/>
                    <a:pt x="29" y="317"/>
                  </a:cubicBezTo>
                  <a:cubicBezTo>
                    <a:pt x="38" y="317"/>
                    <a:pt x="47" y="312"/>
                    <a:pt x="52" y="299"/>
                  </a:cubicBezTo>
                  <a:cubicBezTo>
                    <a:pt x="87" y="215"/>
                    <a:pt x="99" y="120"/>
                    <a:pt x="159" y="37"/>
                  </a:cubicBezTo>
                  <a:cubicBezTo>
                    <a:pt x="166" y="14"/>
                    <a:pt x="159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835;p44">
              <a:extLst>
                <a:ext uri="{FF2B5EF4-FFF2-40B4-BE49-F238E27FC236}">
                  <a16:creationId xmlns:a16="http://schemas.microsoft.com/office/drawing/2014/main" id="{B62370E2-1D06-29C7-B35B-3D15E4D4DB8C}"/>
                </a:ext>
              </a:extLst>
            </p:cNvPr>
            <p:cNvSpPr/>
            <p:nvPr/>
          </p:nvSpPr>
          <p:spPr>
            <a:xfrm>
              <a:off x="3639325" y="2459950"/>
              <a:ext cx="8175" cy="7725"/>
            </a:xfrm>
            <a:custGeom>
              <a:avLst/>
              <a:gdLst/>
              <a:ahLst/>
              <a:cxnLst/>
              <a:rect l="l" t="t" r="r" b="b"/>
              <a:pathLst>
                <a:path w="327" h="309" extrusionOk="0">
                  <a:moveTo>
                    <a:pt x="279" y="1"/>
                  </a:moveTo>
                  <a:cubicBezTo>
                    <a:pt x="148" y="25"/>
                    <a:pt x="76" y="120"/>
                    <a:pt x="17" y="239"/>
                  </a:cubicBezTo>
                  <a:cubicBezTo>
                    <a:pt x="1" y="279"/>
                    <a:pt x="23" y="309"/>
                    <a:pt x="50" y="309"/>
                  </a:cubicBezTo>
                  <a:cubicBezTo>
                    <a:pt x="63" y="309"/>
                    <a:pt x="77" y="302"/>
                    <a:pt x="88" y="286"/>
                  </a:cubicBezTo>
                  <a:cubicBezTo>
                    <a:pt x="148" y="179"/>
                    <a:pt x="231" y="120"/>
                    <a:pt x="314" y="48"/>
                  </a:cubicBezTo>
                  <a:cubicBezTo>
                    <a:pt x="326" y="25"/>
                    <a:pt x="314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836;p44">
              <a:extLst>
                <a:ext uri="{FF2B5EF4-FFF2-40B4-BE49-F238E27FC236}">
                  <a16:creationId xmlns:a16="http://schemas.microsoft.com/office/drawing/2014/main" id="{DD22933D-C9FE-8480-C326-2C127811622E}"/>
                </a:ext>
              </a:extLst>
            </p:cNvPr>
            <p:cNvSpPr/>
            <p:nvPr/>
          </p:nvSpPr>
          <p:spPr>
            <a:xfrm>
              <a:off x="3667125" y="2452800"/>
              <a:ext cx="15800" cy="6875"/>
            </a:xfrm>
            <a:custGeom>
              <a:avLst/>
              <a:gdLst/>
              <a:ahLst/>
              <a:cxnLst/>
              <a:rect l="l" t="t" r="r" b="b"/>
              <a:pathLst>
                <a:path w="632" h="275" extrusionOk="0">
                  <a:moveTo>
                    <a:pt x="36" y="1"/>
                  </a:moveTo>
                  <a:cubicBezTo>
                    <a:pt x="12" y="25"/>
                    <a:pt x="0" y="61"/>
                    <a:pt x="36" y="61"/>
                  </a:cubicBezTo>
                  <a:cubicBezTo>
                    <a:pt x="143" y="84"/>
                    <a:pt x="250" y="144"/>
                    <a:pt x="357" y="180"/>
                  </a:cubicBezTo>
                  <a:cubicBezTo>
                    <a:pt x="429" y="227"/>
                    <a:pt x="524" y="275"/>
                    <a:pt x="595" y="275"/>
                  </a:cubicBezTo>
                  <a:cubicBezTo>
                    <a:pt x="607" y="275"/>
                    <a:pt x="631" y="239"/>
                    <a:pt x="607" y="227"/>
                  </a:cubicBezTo>
                  <a:cubicBezTo>
                    <a:pt x="536" y="168"/>
                    <a:pt x="417" y="144"/>
                    <a:pt x="333" y="96"/>
                  </a:cubicBezTo>
                  <a:cubicBezTo>
                    <a:pt x="238" y="49"/>
                    <a:pt x="131" y="25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837;p44">
              <a:extLst>
                <a:ext uri="{FF2B5EF4-FFF2-40B4-BE49-F238E27FC236}">
                  <a16:creationId xmlns:a16="http://schemas.microsoft.com/office/drawing/2014/main" id="{6B6BC74D-F1E6-A604-ED64-A325EEA02C8A}"/>
                </a:ext>
              </a:extLst>
            </p:cNvPr>
            <p:cNvSpPr/>
            <p:nvPr/>
          </p:nvSpPr>
          <p:spPr>
            <a:xfrm>
              <a:off x="3697850" y="2466150"/>
              <a:ext cx="62275" cy="20425"/>
            </a:xfrm>
            <a:custGeom>
              <a:avLst/>
              <a:gdLst/>
              <a:ahLst/>
              <a:cxnLst/>
              <a:rect l="l" t="t" r="r" b="b"/>
              <a:pathLst>
                <a:path w="2491" h="817" extrusionOk="0">
                  <a:moveTo>
                    <a:pt x="24" y="0"/>
                  </a:moveTo>
                  <a:cubicBezTo>
                    <a:pt x="7" y="0"/>
                    <a:pt x="1" y="28"/>
                    <a:pt x="21" y="38"/>
                  </a:cubicBezTo>
                  <a:cubicBezTo>
                    <a:pt x="390" y="181"/>
                    <a:pt x="747" y="348"/>
                    <a:pt x="1140" y="443"/>
                  </a:cubicBezTo>
                  <a:cubicBezTo>
                    <a:pt x="1557" y="527"/>
                    <a:pt x="2021" y="598"/>
                    <a:pt x="2402" y="812"/>
                  </a:cubicBezTo>
                  <a:cubicBezTo>
                    <a:pt x="2410" y="815"/>
                    <a:pt x="2417" y="817"/>
                    <a:pt x="2423" y="817"/>
                  </a:cubicBezTo>
                  <a:cubicBezTo>
                    <a:pt x="2469" y="817"/>
                    <a:pt x="2490" y="751"/>
                    <a:pt x="2438" y="741"/>
                  </a:cubicBezTo>
                  <a:cubicBezTo>
                    <a:pt x="2021" y="598"/>
                    <a:pt x="1676" y="443"/>
                    <a:pt x="1259" y="348"/>
                  </a:cubicBezTo>
                  <a:cubicBezTo>
                    <a:pt x="843" y="253"/>
                    <a:pt x="450" y="74"/>
                    <a:pt x="33" y="3"/>
                  </a:cubicBezTo>
                  <a:cubicBezTo>
                    <a:pt x="30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838;p44">
              <a:extLst>
                <a:ext uri="{FF2B5EF4-FFF2-40B4-BE49-F238E27FC236}">
                  <a16:creationId xmlns:a16="http://schemas.microsoft.com/office/drawing/2014/main" id="{321F1C87-1234-2A31-C672-5495FD4F5B9C}"/>
                </a:ext>
              </a:extLst>
            </p:cNvPr>
            <p:cNvSpPr/>
            <p:nvPr/>
          </p:nvSpPr>
          <p:spPr>
            <a:xfrm>
              <a:off x="3745025" y="2484475"/>
              <a:ext cx="13800" cy="15125"/>
            </a:xfrm>
            <a:custGeom>
              <a:avLst/>
              <a:gdLst/>
              <a:ahLst/>
              <a:cxnLst/>
              <a:rect l="l" t="t" r="r" b="b"/>
              <a:pathLst>
                <a:path w="552" h="605" extrusionOk="0">
                  <a:moveTo>
                    <a:pt x="50" y="0"/>
                  </a:moveTo>
                  <a:cubicBezTo>
                    <a:pt x="10" y="0"/>
                    <a:pt x="1" y="71"/>
                    <a:pt x="51" y="91"/>
                  </a:cubicBezTo>
                  <a:cubicBezTo>
                    <a:pt x="265" y="163"/>
                    <a:pt x="325" y="401"/>
                    <a:pt x="432" y="579"/>
                  </a:cubicBezTo>
                  <a:cubicBezTo>
                    <a:pt x="438" y="596"/>
                    <a:pt x="456" y="605"/>
                    <a:pt x="474" y="605"/>
                  </a:cubicBezTo>
                  <a:cubicBezTo>
                    <a:pt x="495" y="605"/>
                    <a:pt x="515" y="593"/>
                    <a:pt x="515" y="568"/>
                  </a:cubicBezTo>
                  <a:cubicBezTo>
                    <a:pt x="551" y="437"/>
                    <a:pt x="504" y="306"/>
                    <a:pt x="396" y="210"/>
                  </a:cubicBezTo>
                  <a:cubicBezTo>
                    <a:pt x="313" y="127"/>
                    <a:pt x="206" y="32"/>
                    <a:pt x="75" y="8"/>
                  </a:cubicBezTo>
                  <a:cubicBezTo>
                    <a:pt x="66" y="2"/>
                    <a:pt x="57" y="0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1839;p44">
              <a:extLst>
                <a:ext uri="{FF2B5EF4-FFF2-40B4-BE49-F238E27FC236}">
                  <a16:creationId xmlns:a16="http://schemas.microsoft.com/office/drawing/2014/main" id="{132F2F8F-36FF-10E3-9E0B-99B1493A18A7}"/>
                </a:ext>
              </a:extLst>
            </p:cNvPr>
            <p:cNvSpPr/>
            <p:nvPr/>
          </p:nvSpPr>
          <p:spPr>
            <a:xfrm>
              <a:off x="3747775" y="2511425"/>
              <a:ext cx="10450" cy="21775"/>
            </a:xfrm>
            <a:custGeom>
              <a:avLst/>
              <a:gdLst/>
              <a:ahLst/>
              <a:cxnLst/>
              <a:rect l="l" t="t" r="r" b="b"/>
              <a:pathLst>
                <a:path w="418" h="871" extrusionOk="0">
                  <a:moveTo>
                    <a:pt x="304" y="1"/>
                  </a:moveTo>
                  <a:cubicBezTo>
                    <a:pt x="289" y="1"/>
                    <a:pt x="273" y="8"/>
                    <a:pt x="263" y="25"/>
                  </a:cubicBezTo>
                  <a:cubicBezTo>
                    <a:pt x="155" y="180"/>
                    <a:pt x="1" y="371"/>
                    <a:pt x="24" y="561"/>
                  </a:cubicBezTo>
                  <a:cubicBezTo>
                    <a:pt x="36" y="740"/>
                    <a:pt x="203" y="871"/>
                    <a:pt x="358" y="871"/>
                  </a:cubicBezTo>
                  <a:cubicBezTo>
                    <a:pt x="405" y="871"/>
                    <a:pt x="417" y="835"/>
                    <a:pt x="394" y="799"/>
                  </a:cubicBezTo>
                  <a:cubicBezTo>
                    <a:pt x="274" y="692"/>
                    <a:pt x="120" y="668"/>
                    <a:pt x="167" y="478"/>
                  </a:cubicBezTo>
                  <a:cubicBezTo>
                    <a:pt x="203" y="335"/>
                    <a:pt x="286" y="204"/>
                    <a:pt x="346" y="85"/>
                  </a:cubicBezTo>
                  <a:cubicBezTo>
                    <a:pt x="380" y="43"/>
                    <a:pt x="342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1840;p44">
              <a:extLst>
                <a:ext uri="{FF2B5EF4-FFF2-40B4-BE49-F238E27FC236}">
                  <a16:creationId xmlns:a16="http://schemas.microsoft.com/office/drawing/2014/main" id="{8243E5AB-AC5D-A663-567D-67A65263F103}"/>
                </a:ext>
              </a:extLst>
            </p:cNvPr>
            <p:cNvSpPr/>
            <p:nvPr/>
          </p:nvSpPr>
          <p:spPr>
            <a:xfrm>
              <a:off x="3758200" y="2531400"/>
              <a:ext cx="11325" cy="14425"/>
            </a:xfrm>
            <a:custGeom>
              <a:avLst/>
              <a:gdLst/>
              <a:ahLst/>
              <a:cxnLst/>
              <a:rect l="l" t="t" r="r" b="b"/>
              <a:pathLst>
                <a:path w="453" h="577" extrusionOk="0">
                  <a:moveTo>
                    <a:pt x="36" y="0"/>
                  </a:moveTo>
                  <a:cubicBezTo>
                    <a:pt x="24" y="0"/>
                    <a:pt x="0" y="0"/>
                    <a:pt x="24" y="12"/>
                  </a:cubicBezTo>
                  <a:cubicBezTo>
                    <a:pt x="48" y="72"/>
                    <a:pt x="60" y="131"/>
                    <a:pt x="96" y="191"/>
                  </a:cubicBezTo>
                  <a:cubicBezTo>
                    <a:pt x="119" y="238"/>
                    <a:pt x="155" y="286"/>
                    <a:pt x="179" y="310"/>
                  </a:cubicBezTo>
                  <a:cubicBezTo>
                    <a:pt x="262" y="405"/>
                    <a:pt x="346" y="476"/>
                    <a:pt x="417" y="572"/>
                  </a:cubicBezTo>
                  <a:cubicBezTo>
                    <a:pt x="423" y="575"/>
                    <a:pt x="429" y="576"/>
                    <a:pt x="434" y="576"/>
                  </a:cubicBezTo>
                  <a:cubicBezTo>
                    <a:pt x="446" y="576"/>
                    <a:pt x="453" y="565"/>
                    <a:pt x="453" y="548"/>
                  </a:cubicBezTo>
                  <a:cubicBezTo>
                    <a:pt x="441" y="429"/>
                    <a:pt x="417" y="310"/>
                    <a:pt x="346" y="226"/>
                  </a:cubicBezTo>
                  <a:cubicBezTo>
                    <a:pt x="322" y="179"/>
                    <a:pt x="274" y="119"/>
                    <a:pt x="227" y="95"/>
                  </a:cubicBezTo>
                  <a:cubicBezTo>
                    <a:pt x="167" y="60"/>
                    <a:pt x="96" y="36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1841;p44">
              <a:extLst>
                <a:ext uri="{FF2B5EF4-FFF2-40B4-BE49-F238E27FC236}">
                  <a16:creationId xmlns:a16="http://schemas.microsoft.com/office/drawing/2014/main" id="{2CCD6E71-C14E-0C9C-5514-75B2987BBCA9}"/>
                </a:ext>
              </a:extLst>
            </p:cNvPr>
            <p:cNvSpPr/>
            <p:nvPr/>
          </p:nvSpPr>
          <p:spPr>
            <a:xfrm>
              <a:off x="3759800" y="2551475"/>
              <a:ext cx="15375" cy="26125"/>
            </a:xfrm>
            <a:custGeom>
              <a:avLst/>
              <a:gdLst/>
              <a:ahLst/>
              <a:cxnLst/>
              <a:rect l="l" t="t" r="r" b="b"/>
              <a:pathLst>
                <a:path w="615" h="1045" extrusionOk="0">
                  <a:moveTo>
                    <a:pt x="472" y="1"/>
                  </a:moveTo>
                  <a:cubicBezTo>
                    <a:pt x="432" y="1"/>
                    <a:pt x="394" y="28"/>
                    <a:pt x="401" y="78"/>
                  </a:cubicBezTo>
                  <a:cubicBezTo>
                    <a:pt x="436" y="447"/>
                    <a:pt x="198" y="662"/>
                    <a:pt x="32" y="971"/>
                  </a:cubicBezTo>
                  <a:cubicBezTo>
                    <a:pt x="1" y="1013"/>
                    <a:pt x="41" y="1045"/>
                    <a:pt x="84" y="1045"/>
                  </a:cubicBezTo>
                  <a:cubicBezTo>
                    <a:pt x="90" y="1045"/>
                    <a:pt x="97" y="1044"/>
                    <a:pt x="103" y="1043"/>
                  </a:cubicBezTo>
                  <a:cubicBezTo>
                    <a:pt x="448" y="900"/>
                    <a:pt x="615" y="435"/>
                    <a:pt x="555" y="66"/>
                  </a:cubicBezTo>
                  <a:cubicBezTo>
                    <a:pt x="544" y="22"/>
                    <a:pt x="507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1842;p44">
              <a:extLst>
                <a:ext uri="{FF2B5EF4-FFF2-40B4-BE49-F238E27FC236}">
                  <a16:creationId xmlns:a16="http://schemas.microsoft.com/office/drawing/2014/main" id="{C232996C-4E3D-AB4A-F061-B75EF45B7ED6}"/>
                </a:ext>
              </a:extLst>
            </p:cNvPr>
            <p:cNvSpPr/>
            <p:nvPr/>
          </p:nvSpPr>
          <p:spPr>
            <a:xfrm>
              <a:off x="3756175" y="2560275"/>
              <a:ext cx="23775" cy="36400"/>
            </a:xfrm>
            <a:custGeom>
              <a:avLst/>
              <a:gdLst/>
              <a:ahLst/>
              <a:cxnLst/>
              <a:rect l="l" t="t" r="r" b="b"/>
              <a:pathLst>
                <a:path w="951" h="1456" extrusionOk="0">
                  <a:moveTo>
                    <a:pt x="878" y="0"/>
                  </a:moveTo>
                  <a:cubicBezTo>
                    <a:pt x="861" y="0"/>
                    <a:pt x="843" y="12"/>
                    <a:pt x="843" y="36"/>
                  </a:cubicBezTo>
                  <a:cubicBezTo>
                    <a:pt x="879" y="607"/>
                    <a:pt x="439" y="1107"/>
                    <a:pt x="10" y="1417"/>
                  </a:cubicBezTo>
                  <a:cubicBezTo>
                    <a:pt x="0" y="1436"/>
                    <a:pt x="6" y="1456"/>
                    <a:pt x="15" y="1456"/>
                  </a:cubicBezTo>
                  <a:cubicBezTo>
                    <a:pt x="17" y="1456"/>
                    <a:pt x="20" y="1455"/>
                    <a:pt x="22" y="1453"/>
                  </a:cubicBezTo>
                  <a:cubicBezTo>
                    <a:pt x="522" y="1167"/>
                    <a:pt x="950" y="631"/>
                    <a:pt x="903" y="36"/>
                  </a:cubicBezTo>
                  <a:cubicBezTo>
                    <a:pt x="909" y="12"/>
                    <a:pt x="894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1843;p44">
              <a:extLst>
                <a:ext uri="{FF2B5EF4-FFF2-40B4-BE49-F238E27FC236}">
                  <a16:creationId xmlns:a16="http://schemas.microsoft.com/office/drawing/2014/main" id="{AD8B3E9B-27EC-9440-B33A-3AEC4593F567}"/>
                </a:ext>
              </a:extLst>
            </p:cNvPr>
            <p:cNvSpPr/>
            <p:nvPr/>
          </p:nvSpPr>
          <p:spPr>
            <a:xfrm>
              <a:off x="3740450" y="2606075"/>
              <a:ext cx="6350" cy="4300"/>
            </a:xfrm>
            <a:custGeom>
              <a:avLst/>
              <a:gdLst/>
              <a:ahLst/>
              <a:cxnLst/>
              <a:rect l="l" t="t" r="r" b="b"/>
              <a:pathLst>
                <a:path w="254" h="172" extrusionOk="0">
                  <a:moveTo>
                    <a:pt x="187" y="0"/>
                  </a:moveTo>
                  <a:cubicBezTo>
                    <a:pt x="183" y="0"/>
                    <a:pt x="179" y="1"/>
                    <a:pt x="175" y="2"/>
                  </a:cubicBezTo>
                  <a:cubicBezTo>
                    <a:pt x="115" y="37"/>
                    <a:pt x="55" y="61"/>
                    <a:pt x="20" y="121"/>
                  </a:cubicBezTo>
                  <a:cubicBezTo>
                    <a:pt x="0" y="150"/>
                    <a:pt x="13" y="171"/>
                    <a:pt x="31" y="171"/>
                  </a:cubicBezTo>
                  <a:cubicBezTo>
                    <a:pt x="35" y="171"/>
                    <a:pt x="39" y="170"/>
                    <a:pt x="44" y="168"/>
                  </a:cubicBezTo>
                  <a:cubicBezTo>
                    <a:pt x="103" y="121"/>
                    <a:pt x="151" y="97"/>
                    <a:pt x="210" y="61"/>
                  </a:cubicBezTo>
                  <a:cubicBezTo>
                    <a:pt x="254" y="50"/>
                    <a:pt x="228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1844;p44">
              <a:extLst>
                <a:ext uri="{FF2B5EF4-FFF2-40B4-BE49-F238E27FC236}">
                  <a16:creationId xmlns:a16="http://schemas.microsoft.com/office/drawing/2014/main" id="{2F856CA1-92D5-B31C-6001-A42D17D06481}"/>
                </a:ext>
              </a:extLst>
            </p:cNvPr>
            <p:cNvSpPr/>
            <p:nvPr/>
          </p:nvSpPr>
          <p:spPr>
            <a:xfrm>
              <a:off x="3737050" y="2599300"/>
              <a:ext cx="8775" cy="9200"/>
            </a:xfrm>
            <a:custGeom>
              <a:avLst/>
              <a:gdLst/>
              <a:ahLst/>
              <a:cxnLst/>
              <a:rect l="l" t="t" r="r" b="b"/>
              <a:pathLst>
                <a:path w="351" h="368" extrusionOk="0">
                  <a:moveTo>
                    <a:pt x="306" y="0"/>
                  </a:moveTo>
                  <a:cubicBezTo>
                    <a:pt x="295" y="0"/>
                    <a:pt x="283" y="7"/>
                    <a:pt x="275" y="23"/>
                  </a:cubicBezTo>
                  <a:cubicBezTo>
                    <a:pt x="215" y="142"/>
                    <a:pt x="108" y="213"/>
                    <a:pt x="13" y="320"/>
                  </a:cubicBezTo>
                  <a:cubicBezTo>
                    <a:pt x="1" y="332"/>
                    <a:pt x="13" y="368"/>
                    <a:pt x="49" y="368"/>
                  </a:cubicBezTo>
                  <a:cubicBezTo>
                    <a:pt x="180" y="308"/>
                    <a:pt x="287" y="201"/>
                    <a:pt x="334" y="58"/>
                  </a:cubicBezTo>
                  <a:cubicBezTo>
                    <a:pt x="350" y="27"/>
                    <a:pt x="329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1845;p44">
              <a:extLst>
                <a:ext uri="{FF2B5EF4-FFF2-40B4-BE49-F238E27FC236}">
                  <a16:creationId xmlns:a16="http://schemas.microsoft.com/office/drawing/2014/main" id="{ADF0AA92-8CB5-06D4-B60C-A2EC8B4FB450}"/>
                </a:ext>
              </a:extLst>
            </p:cNvPr>
            <p:cNvSpPr/>
            <p:nvPr/>
          </p:nvSpPr>
          <p:spPr>
            <a:xfrm>
              <a:off x="3668000" y="2638550"/>
              <a:ext cx="24725" cy="9875"/>
            </a:xfrm>
            <a:custGeom>
              <a:avLst/>
              <a:gdLst/>
              <a:ahLst/>
              <a:cxnLst/>
              <a:rect l="l" t="t" r="r" b="b"/>
              <a:pathLst>
                <a:path w="989" h="395" extrusionOk="0">
                  <a:moveTo>
                    <a:pt x="965" y="0"/>
                  </a:moveTo>
                  <a:cubicBezTo>
                    <a:pt x="810" y="48"/>
                    <a:pt x="679" y="108"/>
                    <a:pt x="548" y="179"/>
                  </a:cubicBezTo>
                  <a:cubicBezTo>
                    <a:pt x="370" y="274"/>
                    <a:pt x="215" y="310"/>
                    <a:pt x="25" y="346"/>
                  </a:cubicBezTo>
                  <a:cubicBezTo>
                    <a:pt x="1" y="346"/>
                    <a:pt x="13" y="393"/>
                    <a:pt x="25" y="393"/>
                  </a:cubicBezTo>
                  <a:cubicBezTo>
                    <a:pt x="37" y="394"/>
                    <a:pt x="50" y="395"/>
                    <a:pt x="63" y="395"/>
                  </a:cubicBezTo>
                  <a:cubicBezTo>
                    <a:pt x="382" y="395"/>
                    <a:pt x="679" y="116"/>
                    <a:pt x="965" y="36"/>
                  </a:cubicBezTo>
                  <a:cubicBezTo>
                    <a:pt x="989" y="36"/>
                    <a:pt x="989" y="0"/>
                    <a:pt x="9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1846;p44">
              <a:extLst>
                <a:ext uri="{FF2B5EF4-FFF2-40B4-BE49-F238E27FC236}">
                  <a16:creationId xmlns:a16="http://schemas.microsoft.com/office/drawing/2014/main" id="{2035512A-C3C5-1C95-AB8E-EA4742E0CC8D}"/>
                </a:ext>
              </a:extLst>
            </p:cNvPr>
            <p:cNvSpPr/>
            <p:nvPr/>
          </p:nvSpPr>
          <p:spPr>
            <a:xfrm>
              <a:off x="3613825" y="2546725"/>
              <a:ext cx="5100" cy="16800"/>
            </a:xfrm>
            <a:custGeom>
              <a:avLst/>
              <a:gdLst/>
              <a:ahLst/>
              <a:cxnLst/>
              <a:rect l="l" t="t" r="r" b="b"/>
              <a:pathLst>
                <a:path w="204" h="672" extrusionOk="0">
                  <a:moveTo>
                    <a:pt x="38" y="0"/>
                  </a:moveTo>
                  <a:cubicBezTo>
                    <a:pt x="31" y="0"/>
                    <a:pt x="25" y="6"/>
                    <a:pt x="25" y="18"/>
                  </a:cubicBezTo>
                  <a:cubicBezTo>
                    <a:pt x="1" y="221"/>
                    <a:pt x="108" y="435"/>
                    <a:pt x="108" y="625"/>
                  </a:cubicBezTo>
                  <a:cubicBezTo>
                    <a:pt x="114" y="657"/>
                    <a:pt x="140" y="672"/>
                    <a:pt x="164" y="672"/>
                  </a:cubicBezTo>
                  <a:cubicBezTo>
                    <a:pt x="185" y="672"/>
                    <a:pt x="203" y="660"/>
                    <a:pt x="203" y="637"/>
                  </a:cubicBezTo>
                  <a:cubicBezTo>
                    <a:pt x="203" y="435"/>
                    <a:pt x="144" y="209"/>
                    <a:pt x="60" y="18"/>
                  </a:cubicBezTo>
                  <a:cubicBezTo>
                    <a:pt x="54" y="6"/>
                    <a:pt x="45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1847;p44">
              <a:extLst>
                <a:ext uri="{FF2B5EF4-FFF2-40B4-BE49-F238E27FC236}">
                  <a16:creationId xmlns:a16="http://schemas.microsoft.com/office/drawing/2014/main" id="{F7AD8E35-B847-743B-DD2D-C2058C0A6540}"/>
                </a:ext>
              </a:extLst>
            </p:cNvPr>
            <p:cNvSpPr/>
            <p:nvPr/>
          </p:nvSpPr>
          <p:spPr>
            <a:xfrm>
              <a:off x="3619775" y="2463525"/>
              <a:ext cx="26000" cy="61850"/>
            </a:xfrm>
            <a:custGeom>
              <a:avLst/>
              <a:gdLst/>
              <a:ahLst/>
              <a:cxnLst/>
              <a:rect l="l" t="t" r="r" b="b"/>
              <a:pathLst>
                <a:path w="1040" h="2474" extrusionOk="0">
                  <a:moveTo>
                    <a:pt x="987" y="0"/>
                  </a:moveTo>
                  <a:cubicBezTo>
                    <a:pt x="977" y="0"/>
                    <a:pt x="965" y="4"/>
                    <a:pt x="953" y="13"/>
                  </a:cubicBezTo>
                  <a:cubicBezTo>
                    <a:pt x="656" y="251"/>
                    <a:pt x="596" y="608"/>
                    <a:pt x="501" y="941"/>
                  </a:cubicBezTo>
                  <a:cubicBezTo>
                    <a:pt x="346" y="1453"/>
                    <a:pt x="120" y="1929"/>
                    <a:pt x="1" y="2453"/>
                  </a:cubicBezTo>
                  <a:cubicBezTo>
                    <a:pt x="15" y="2467"/>
                    <a:pt x="25" y="2473"/>
                    <a:pt x="31" y="2473"/>
                  </a:cubicBezTo>
                  <a:cubicBezTo>
                    <a:pt x="35" y="2473"/>
                    <a:pt x="37" y="2470"/>
                    <a:pt x="37" y="2465"/>
                  </a:cubicBezTo>
                  <a:cubicBezTo>
                    <a:pt x="156" y="2060"/>
                    <a:pt x="334" y="1679"/>
                    <a:pt x="501" y="1286"/>
                  </a:cubicBezTo>
                  <a:cubicBezTo>
                    <a:pt x="656" y="858"/>
                    <a:pt x="715" y="441"/>
                    <a:pt x="1013" y="72"/>
                  </a:cubicBezTo>
                  <a:cubicBezTo>
                    <a:pt x="1040" y="36"/>
                    <a:pt x="1019" y="0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1848;p44">
              <a:extLst>
                <a:ext uri="{FF2B5EF4-FFF2-40B4-BE49-F238E27FC236}">
                  <a16:creationId xmlns:a16="http://schemas.microsoft.com/office/drawing/2014/main" id="{8ACF24CF-47E5-EBF7-A2CF-6FD68B147ED3}"/>
                </a:ext>
              </a:extLst>
            </p:cNvPr>
            <p:cNvSpPr/>
            <p:nvPr/>
          </p:nvSpPr>
          <p:spPr>
            <a:xfrm>
              <a:off x="3657625" y="2459875"/>
              <a:ext cx="3500" cy="2550"/>
            </a:xfrm>
            <a:custGeom>
              <a:avLst/>
              <a:gdLst/>
              <a:ahLst/>
              <a:cxnLst/>
              <a:rect l="l" t="t" r="r" b="b"/>
              <a:pathLst>
                <a:path w="140" h="102" extrusionOk="0">
                  <a:moveTo>
                    <a:pt x="124" y="1"/>
                  </a:moveTo>
                  <a:cubicBezTo>
                    <a:pt x="122" y="1"/>
                    <a:pt x="120" y="2"/>
                    <a:pt x="118" y="4"/>
                  </a:cubicBezTo>
                  <a:cubicBezTo>
                    <a:pt x="82" y="39"/>
                    <a:pt x="35" y="39"/>
                    <a:pt x="11" y="63"/>
                  </a:cubicBezTo>
                  <a:cubicBezTo>
                    <a:pt x="1" y="74"/>
                    <a:pt x="8" y="101"/>
                    <a:pt x="18" y="101"/>
                  </a:cubicBezTo>
                  <a:cubicBezTo>
                    <a:pt x="19" y="101"/>
                    <a:pt x="21" y="101"/>
                    <a:pt x="23" y="99"/>
                  </a:cubicBezTo>
                  <a:cubicBezTo>
                    <a:pt x="59" y="63"/>
                    <a:pt x="94" y="63"/>
                    <a:pt x="130" y="39"/>
                  </a:cubicBezTo>
                  <a:cubicBezTo>
                    <a:pt x="140" y="20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1849;p44">
              <a:extLst>
                <a:ext uri="{FF2B5EF4-FFF2-40B4-BE49-F238E27FC236}">
                  <a16:creationId xmlns:a16="http://schemas.microsoft.com/office/drawing/2014/main" id="{B86BC489-ABE9-60C5-52D9-466A2F7302CF}"/>
                </a:ext>
              </a:extLst>
            </p:cNvPr>
            <p:cNvSpPr/>
            <p:nvPr/>
          </p:nvSpPr>
          <p:spPr>
            <a:xfrm>
              <a:off x="3671625" y="2452425"/>
              <a:ext cx="3850" cy="400"/>
            </a:xfrm>
            <a:custGeom>
              <a:avLst/>
              <a:gdLst/>
              <a:ahLst/>
              <a:cxnLst/>
              <a:rect l="l" t="t" r="r" b="b"/>
              <a:pathLst>
                <a:path w="154" h="16" extrusionOk="0">
                  <a:moveTo>
                    <a:pt x="17" y="1"/>
                  </a:moveTo>
                  <a:cubicBezTo>
                    <a:pt x="0" y="1"/>
                    <a:pt x="6" y="16"/>
                    <a:pt x="34" y="16"/>
                  </a:cubicBezTo>
                  <a:lnTo>
                    <a:pt x="130" y="16"/>
                  </a:lnTo>
                  <a:cubicBezTo>
                    <a:pt x="153" y="16"/>
                    <a:pt x="153" y="4"/>
                    <a:pt x="130" y="4"/>
                  </a:cubicBezTo>
                  <a:lnTo>
                    <a:pt x="34" y="4"/>
                  </a:lnTo>
                  <a:cubicBezTo>
                    <a:pt x="27" y="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1850;p44">
              <a:extLst>
                <a:ext uri="{FF2B5EF4-FFF2-40B4-BE49-F238E27FC236}">
                  <a16:creationId xmlns:a16="http://schemas.microsoft.com/office/drawing/2014/main" id="{B0AB1F3E-B1C0-6A69-5360-B93C2BF15735}"/>
                </a:ext>
              </a:extLst>
            </p:cNvPr>
            <p:cNvSpPr/>
            <p:nvPr/>
          </p:nvSpPr>
          <p:spPr>
            <a:xfrm>
              <a:off x="3705325" y="2458150"/>
              <a:ext cx="18675" cy="6300"/>
            </a:xfrm>
            <a:custGeom>
              <a:avLst/>
              <a:gdLst/>
              <a:ahLst/>
              <a:cxnLst/>
              <a:rect l="l" t="t" r="r" b="b"/>
              <a:pathLst>
                <a:path w="747" h="252" extrusionOk="0">
                  <a:moveTo>
                    <a:pt x="67" y="0"/>
                  </a:moveTo>
                  <a:cubicBezTo>
                    <a:pt x="7" y="0"/>
                    <a:pt x="0" y="85"/>
                    <a:pt x="67" y="85"/>
                  </a:cubicBezTo>
                  <a:cubicBezTo>
                    <a:pt x="187" y="108"/>
                    <a:pt x="294" y="120"/>
                    <a:pt x="401" y="144"/>
                  </a:cubicBezTo>
                  <a:cubicBezTo>
                    <a:pt x="508" y="180"/>
                    <a:pt x="603" y="228"/>
                    <a:pt x="698" y="251"/>
                  </a:cubicBezTo>
                  <a:cubicBezTo>
                    <a:pt x="734" y="251"/>
                    <a:pt x="746" y="228"/>
                    <a:pt x="722" y="204"/>
                  </a:cubicBezTo>
                  <a:cubicBezTo>
                    <a:pt x="532" y="97"/>
                    <a:pt x="294" y="25"/>
                    <a:pt x="79" y="1"/>
                  </a:cubicBezTo>
                  <a:cubicBezTo>
                    <a:pt x="75" y="1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1851;p44">
              <a:extLst>
                <a:ext uri="{FF2B5EF4-FFF2-40B4-BE49-F238E27FC236}">
                  <a16:creationId xmlns:a16="http://schemas.microsoft.com/office/drawing/2014/main" id="{D9F0F367-977D-ED63-0E70-BE022C91C793}"/>
                </a:ext>
              </a:extLst>
            </p:cNvPr>
            <p:cNvSpPr/>
            <p:nvPr/>
          </p:nvSpPr>
          <p:spPr>
            <a:xfrm>
              <a:off x="3761275" y="2475125"/>
              <a:ext cx="9750" cy="7000"/>
            </a:xfrm>
            <a:custGeom>
              <a:avLst/>
              <a:gdLst/>
              <a:ahLst/>
              <a:cxnLst/>
              <a:rect l="l" t="t" r="r" b="b"/>
              <a:pathLst>
                <a:path w="390" h="280" extrusionOk="0">
                  <a:moveTo>
                    <a:pt x="94" y="0"/>
                  </a:moveTo>
                  <a:cubicBezTo>
                    <a:pt x="29" y="0"/>
                    <a:pt x="0" y="109"/>
                    <a:pt x="80" y="120"/>
                  </a:cubicBezTo>
                  <a:cubicBezTo>
                    <a:pt x="175" y="156"/>
                    <a:pt x="270" y="203"/>
                    <a:pt x="342" y="275"/>
                  </a:cubicBezTo>
                  <a:cubicBezTo>
                    <a:pt x="345" y="278"/>
                    <a:pt x="349" y="279"/>
                    <a:pt x="354" y="279"/>
                  </a:cubicBezTo>
                  <a:cubicBezTo>
                    <a:pt x="369" y="279"/>
                    <a:pt x="389" y="266"/>
                    <a:pt x="389" y="239"/>
                  </a:cubicBezTo>
                  <a:cubicBezTo>
                    <a:pt x="342" y="108"/>
                    <a:pt x="235" y="49"/>
                    <a:pt x="104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1852;p44">
              <a:extLst>
                <a:ext uri="{FF2B5EF4-FFF2-40B4-BE49-F238E27FC236}">
                  <a16:creationId xmlns:a16="http://schemas.microsoft.com/office/drawing/2014/main" id="{B448F1FF-00BB-24CF-3A19-1F8E388B86CD}"/>
                </a:ext>
              </a:extLst>
            </p:cNvPr>
            <p:cNvSpPr/>
            <p:nvPr/>
          </p:nvSpPr>
          <p:spPr>
            <a:xfrm>
              <a:off x="3773975" y="2518600"/>
              <a:ext cx="1800" cy="5525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36" y="0"/>
                  </a:moveTo>
                  <a:cubicBezTo>
                    <a:pt x="18" y="0"/>
                    <a:pt x="0" y="12"/>
                    <a:pt x="0" y="36"/>
                  </a:cubicBezTo>
                  <a:cubicBezTo>
                    <a:pt x="0" y="96"/>
                    <a:pt x="0" y="155"/>
                    <a:pt x="12" y="203"/>
                  </a:cubicBezTo>
                  <a:cubicBezTo>
                    <a:pt x="12" y="215"/>
                    <a:pt x="24" y="221"/>
                    <a:pt x="36" y="221"/>
                  </a:cubicBezTo>
                  <a:cubicBezTo>
                    <a:pt x="48" y="221"/>
                    <a:pt x="60" y="215"/>
                    <a:pt x="60" y="203"/>
                  </a:cubicBezTo>
                  <a:cubicBezTo>
                    <a:pt x="72" y="143"/>
                    <a:pt x="72" y="84"/>
                    <a:pt x="72" y="36"/>
                  </a:cubicBezTo>
                  <a:cubicBezTo>
                    <a:pt x="72" y="12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1853;p44">
              <a:extLst>
                <a:ext uri="{FF2B5EF4-FFF2-40B4-BE49-F238E27FC236}">
                  <a16:creationId xmlns:a16="http://schemas.microsoft.com/office/drawing/2014/main" id="{9A578B6E-6582-4D83-BCC8-2861164AA42B}"/>
                </a:ext>
              </a:extLst>
            </p:cNvPr>
            <p:cNvSpPr/>
            <p:nvPr/>
          </p:nvSpPr>
          <p:spPr>
            <a:xfrm>
              <a:off x="3786225" y="2539575"/>
              <a:ext cx="6825" cy="13425"/>
            </a:xfrm>
            <a:custGeom>
              <a:avLst/>
              <a:gdLst/>
              <a:ahLst/>
              <a:cxnLst/>
              <a:rect l="l" t="t" r="r" b="b"/>
              <a:pathLst>
                <a:path w="273" h="537" extrusionOk="0">
                  <a:moveTo>
                    <a:pt x="90" y="1"/>
                  </a:moveTo>
                  <a:cubicBezTo>
                    <a:pt x="49" y="1"/>
                    <a:pt x="1" y="48"/>
                    <a:pt x="34" y="90"/>
                  </a:cubicBezTo>
                  <a:cubicBezTo>
                    <a:pt x="118" y="221"/>
                    <a:pt x="165" y="376"/>
                    <a:pt x="189" y="519"/>
                  </a:cubicBezTo>
                  <a:cubicBezTo>
                    <a:pt x="189" y="530"/>
                    <a:pt x="198" y="536"/>
                    <a:pt x="208" y="536"/>
                  </a:cubicBezTo>
                  <a:cubicBezTo>
                    <a:pt x="219" y="536"/>
                    <a:pt x="231" y="530"/>
                    <a:pt x="237" y="519"/>
                  </a:cubicBezTo>
                  <a:cubicBezTo>
                    <a:pt x="272" y="340"/>
                    <a:pt x="225" y="185"/>
                    <a:pt x="129" y="30"/>
                  </a:cubicBezTo>
                  <a:cubicBezTo>
                    <a:pt x="122" y="9"/>
                    <a:pt x="107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1854;p44">
              <a:extLst>
                <a:ext uri="{FF2B5EF4-FFF2-40B4-BE49-F238E27FC236}">
                  <a16:creationId xmlns:a16="http://schemas.microsoft.com/office/drawing/2014/main" id="{F670E03E-D8DB-F7E6-60B6-437670D0CCCF}"/>
                </a:ext>
              </a:extLst>
            </p:cNvPr>
            <p:cNvSpPr/>
            <p:nvPr/>
          </p:nvSpPr>
          <p:spPr>
            <a:xfrm>
              <a:off x="3780275" y="2575725"/>
              <a:ext cx="11475" cy="26600"/>
            </a:xfrm>
            <a:custGeom>
              <a:avLst/>
              <a:gdLst/>
              <a:ahLst/>
              <a:cxnLst/>
              <a:rect l="l" t="t" r="r" b="b"/>
              <a:pathLst>
                <a:path w="459" h="1064" extrusionOk="0">
                  <a:moveTo>
                    <a:pt x="430" y="0"/>
                  </a:moveTo>
                  <a:cubicBezTo>
                    <a:pt x="422" y="0"/>
                    <a:pt x="415" y="4"/>
                    <a:pt x="415" y="13"/>
                  </a:cubicBezTo>
                  <a:cubicBezTo>
                    <a:pt x="308" y="370"/>
                    <a:pt x="165" y="704"/>
                    <a:pt x="10" y="1025"/>
                  </a:cubicBezTo>
                  <a:cubicBezTo>
                    <a:pt x="0" y="1035"/>
                    <a:pt x="25" y="1063"/>
                    <a:pt x="40" y="1063"/>
                  </a:cubicBezTo>
                  <a:cubicBezTo>
                    <a:pt x="42" y="1063"/>
                    <a:pt x="44" y="1063"/>
                    <a:pt x="46" y="1061"/>
                  </a:cubicBezTo>
                  <a:cubicBezTo>
                    <a:pt x="272" y="775"/>
                    <a:pt x="367" y="370"/>
                    <a:pt x="451" y="25"/>
                  </a:cubicBezTo>
                  <a:cubicBezTo>
                    <a:pt x="458" y="10"/>
                    <a:pt x="443" y="0"/>
                    <a:pt x="4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1855;p44">
              <a:extLst>
                <a:ext uri="{FF2B5EF4-FFF2-40B4-BE49-F238E27FC236}">
                  <a16:creationId xmlns:a16="http://schemas.microsoft.com/office/drawing/2014/main" id="{377EAE3F-4D8B-32EE-D171-A39613B1D911}"/>
                </a:ext>
              </a:extLst>
            </p:cNvPr>
            <p:cNvSpPr/>
            <p:nvPr/>
          </p:nvSpPr>
          <p:spPr>
            <a:xfrm>
              <a:off x="3731575" y="2626450"/>
              <a:ext cx="15350" cy="12200"/>
            </a:xfrm>
            <a:custGeom>
              <a:avLst/>
              <a:gdLst/>
              <a:ahLst/>
              <a:cxnLst/>
              <a:rect l="l" t="t" r="r" b="b"/>
              <a:pathLst>
                <a:path w="614" h="488" extrusionOk="0">
                  <a:moveTo>
                    <a:pt x="583" y="0"/>
                  </a:moveTo>
                  <a:cubicBezTo>
                    <a:pt x="577" y="0"/>
                    <a:pt x="571" y="3"/>
                    <a:pt x="565" y="8"/>
                  </a:cubicBezTo>
                  <a:cubicBezTo>
                    <a:pt x="387" y="139"/>
                    <a:pt x="160" y="246"/>
                    <a:pt x="29" y="437"/>
                  </a:cubicBezTo>
                  <a:cubicBezTo>
                    <a:pt x="0" y="466"/>
                    <a:pt x="27" y="488"/>
                    <a:pt x="58" y="488"/>
                  </a:cubicBezTo>
                  <a:cubicBezTo>
                    <a:pt x="64" y="488"/>
                    <a:pt x="71" y="487"/>
                    <a:pt x="77" y="484"/>
                  </a:cubicBezTo>
                  <a:cubicBezTo>
                    <a:pt x="280" y="389"/>
                    <a:pt x="434" y="199"/>
                    <a:pt x="577" y="44"/>
                  </a:cubicBezTo>
                  <a:cubicBezTo>
                    <a:pt x="614" y="26"/>
                    <a:pt x="601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1856;p44">
              <a:extLst>
                <a:ext uri="{FF2B5EF4-FFF2-40B4-BE49-F238E27FC236}">
                  <a16:creationId xmlns:a16="http://schemas.microsoft.com/office/drawing/2014/main" id="{500FE341-315E-166E-DF14-D8E288B47C17}"/>
                </a:ext>
              </a:extLst>
            </p:cNvPr>
            <p:cNvSpPr/>
            <p:nvPr/>
          </p:nvSpPr>
          <p:spPr>
            <a:xfrm>
              <a:off x="3691825" y="2663225"/>
              <a:ext cx="9675" cy="5975"/>
            </a:xfrm>
            <a:custGeom>
              <a:avLst/>
              <a:gdLst/>
              <a:ahLst/>
              <a:cxnLst/>
              <a:rect l="l" t="t" r="r" b="b"/>
              <a:pathLst>
                <a:path w="387" h="239" extrusionOk="0">
                  <a:moveTo>
                    <a:pt x="329" y="1"/>
                  </a:moveTo>
                  <a:cubicBezTo>
                    <a:pt x="320" y="1"/>
                    <a:pt x="309" y="5"/>
                    <a:pt x="298" y="14"/>
                  </a:cubicBezTo>
                  <a:cubicBezTo>
                    <a:pt x="238" y="37"/>
                    <a:pt x="179" y="26"/>
                    <a:pt x="119" y="61"/>
                  </a:cubicBezTo>
                  <a:cubicBezTo>
                    <a:pt x="72" y="73"/>
                    <a:pt x="36" y="97"/>
                    <a:pt x="12" y="145"/>
                  </a:cubicBezTo>
                  <a:cubicBezTo>
                    <a:pt x="0" y="180"/>
                    <a:pt x="12" y="204"/>
                    <a:pt x="36" y="216"/>
                  </a:cubicBezTo>
                  <a:cubicBezTo>
                    <a:pt x="69" y="229"/>
                    <a:pt x="98" y="239"/>
                    <a:pt x="127" y="239"/>
                  </a:cubicBezTo>
                  <a:cubicBezTo>
                    <a:pt x="151" y="239"/>
                    <a:pt x="176" y="232"/>
                    <a:pt x="203" y="216"/>
                  </a:cubicBezTo>
                  <a:cubicBezTo>
                    <a:pt x="250" y="192"/>
                    <a:pt x="310" y="145"/>
                    <a:pt x="357" y="121"/>
                  </a:cubicBezTo>
                  <a:cubicBezTo>
                    <a:pt x="386" y="72"/>
                    <a:pt x="368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1857;p44">
              <a:extLst>
                <a:ext uri="{FF2B5EF4-FFF2-40B4-BE49-F238E27FC236}">
                  <a16:creationId xmlns:a16="http://schemas.microsoft.com/office/drawing/2014/main" id="{22EC54C7-1F1F-270D-7B04-BC34D061781E}"/>
                </a:ext>
              </a:extLst>
            </p:cNvPr>
            <p:cNvSpPr/>
            <p:nvPr/>
          </p:nvSpPr>
          <p:spPr>
            <a:xfrm>
              <a:off x="3626925" y="2637650"/>
              <a:ext cx="11875" cy="10350"/>
            </a:xfrm>
            <a:custGeom>
              <a:avLst/>
              <a:gdLst/>
              <a:ahLst/>
              <a:cxnLst/>
              <a:rect l="l" t="t" r="r" b="b"/>
              <a:pathLst>
                <a:path w="475" h="414" extrusionOk="0">
                  <a:moveTo>
                    <a:pt x="113" y="1"/>
                  </a:moveTo>
                  <a:cubicBezTo>
                    <a:pt x="94" y="1"/>
                    <a:pt x="73" y="4"/>
                    <a:pt x="48" y="13"/>
                  </a:cubicBezTo>
                  <a:cubicBezTo>
                    <a:pt x="13" y="25"/>
                    <a:pt x="1" y="48"/>
                    <a:pt x="1" y="84"/>
                  </a:cubicBezTo>
                  <a:cubicBezTo>
                    <a:pt x="1" y="108"/>
                    <a:pt x="13" y="156"/>
                    <a:pt x="48" y="191"/>
                  </a:cubicBezTo>
                  <a:cubicBezTo>
                    <a:pt x="72" y="215"/>
                    <a:pt x="120" y="227"/>
                    <a:pt x="155" y="239"/>
                  </a:cubicBezTo>
                  <a:cubicBezTo>
                    <a:pt x="215" y="287"/>
                    <a:pt x="251" y="334"/>
                    <a:pt x="298" y="394"/>
                  </a:cubicBezTo>
                  <a:cubicBezTo>
                    <a:pt x="312" y="408"/>
                    <a:pt x="330" y="414"/>
                    <a:pt x="349" y="414"/>
                  </a:cubicBezTo>
                  <a:cubicBezTo>
                    <a:pt x="409" y="414"/>
                    <a:pt x="475" y="350"/>
                    <a:pt x="429" y="287"/>
                  </a:cubicBezTo>
                  <a:cubicBezTo>
                    <a:pt x="394" y="215"/>
                    <a:pt x="334" y="156"/>
                    <a:pt x="275" y="96"/>
                  </a:cubicBezTo>
                  <a:cubicBezTo>
                    <a:pt x="211" y="41"/>
                    <a:pt x="175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1858;p44">
              <a:extLst>
                <a:ext uri="{FF2B5EF4-FFF2-40B4-BE49-F238E27FC236}">
                  <a16:creationId xmlns:a16="http://schemas.microsoft.com/office/drawing/2014/main" id="{FDBA7082-0AE8-5F13-CF2D-C3AD81EAB171}"/>
                </a:ext>
              </a:extLst>
            </p:cNvPr>
            <p:cNvSpPr/>
            <p:nvPr/>
          </p:nvSpPr>
          <p:spPr>
            <a:xfrm>
              <a:off x="3615025" y="2606325"/>
              <a:ext cx="4350" cy="5025"/>
            </a:xfrm>
            <a:custGeom>
              <a:avLst/>
              <a:gdLst/>
              <a:ahLst/>
              <a:cxnLst/>
              <a:rect l="l" t="t" r="r" b="b"/>
              <a:pathLst>
                <a:path w="174" h="201" extrusionOk="0">
                  <a:moveTo>
                    <a:pt x="90" y="1"/>
                  </a:moveTo>
                  <a:cubicBezTo>
                    <a:pt x="72" y="1"/>
                    <a:pt x="54" y="10"/>
                    <a:pt x="48" y="27"/>
                  </a:cubicBezTo>
                  <a:cubicBezTo>
                    <a:pt x="36" y="51"/>
                    <a:pt x="36" y="87"/>
                    <a:pt x="12" y="111"/>
                  </a:cubicBezTo>
                  <a:cubicBezTo>
                    <a:pt x="0" y="170"/>
                    <a:pt x="42" y="200"/>
                    <a:pt x="85" y="200"/>
                  </a:cubicBezTo>
                  <a:cubicBezTo>
                    <a:pt x="128" y="200"/>
                    <a:pt x="173" y="170"/>
                    <a:pt x="167" y="111"/>
                  </a:cubicBezTo>
                  <a:cubicBezTo>
                    <a:pt x="167" y="87"/>
                    <a:pt x="155" y="51"/>
                    <a:pt x="131" y="27"/>
                  </a:cubicBezTo>
                  <a:cubicBezTo>
                    <a:pt x="125" y="10"/>
                    <a:pt x="108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1859;p44">
              <a:extLst>
                <a:ext uri="{FF2B5EF4-FFF2-40B4-BE49-F238E27FC236}">
                  <a16:creationId xmlns:a16="http://schemas.microsoft.com/office/drawing/2014/main" id="{E8AE5DCA-ED23-FC62-C819-D88B79D179B3}"/>
                </a:ext>
              </a:extLst>
            </p:cNvPr>
            <p:cNvSpPr/>
            <p:nvPr/>
          </p:nvSpPr>
          <p:spPr>
            <a:xfrm>
              <a:off x="3589800" y="2586950"/>
              <a:ext cx="14525" cy="9950"/>
            </a:xfrm>
            <a:custGeom>
              <a:avLst/>
              <a:gdLst/>
              <a:ahLst/>
              <a:cxnLst/>
              <a:rect l="l" t="t" r="r" b="b"/>
              <a:pathLst>
                <a:path w="581" h="398" extrusionOk="0">
                  <a:moveTo>
                    <a:pt x="43" y="0"/>
                  </a:moveTo>
                  <a:cubicBezTo>
                    <a:pt x="25" y="0"/>
                    <a:pt x="0" y="14"/>
                    <a:pt x="9" y="40"/>
                  </a:cubicBezTo>
                  <a:cubicBezTo>
                    <a:pt x="152" y="219"/>
                    <a:pt x="390" y="326"/>
                    <a:pt x="581" y="398"/>
                  </a:cubicBezTo>
                  <a:cubicBezTo>
                    <a:pt x="366" y="302"/>
                    <a:pt x="224" y="159"/>
                    <a:pt x="57" y="5"/>
                  </a:cubicBezTo>
                  <a:cubicBezTo>
                    <a:pt x="54" y="2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1860;p44">
              <a:extLst>
                <a:ext uri="{FF2B5EF4-FFF2-40B4-BE49-F238E27FC236}">
                  <a16:creationId xmlns:a16="http://schemas.microsoft.com/office/drawing/2014/main" id="{A6C546B3-E0C0-CCA8-8AF1-F0D42181C7A8}"/>
                </a:ext>
              </a:extLst>
            </p:cNvPr>
            <p:cNvSpPr/>
            <p:nvPr/>
          </p:nvSpPr>
          <p:spPr>
            <a:xfrm>
              <a:off x="3584775" y="2520775"/>
              <a:ext cx="12125" cy="27725"/>
            </a:xfrm>
            <a:custGeom>
              <a:avLst/>
              <a:gdLst/>
              <a:ahLst/>
              <a:cxnLst/>
              <a:rect l="l" t="t" r="r" b="b"/>
              <a:pathLst>
                <a:path w="485" h="1109" extrusionOk="0">
                  <a:moveTo>
                    <a:pt x="376" y="0"/>
                  </a:moveTo>
                  <a:cubicBezTo>
                    <a:pt x="359" y="0"/>
                    <a:pt x="343" y="7"/>
                    <a:pt x="329" y="20"/>
                  </a:cubicBezTo>
                  <a:cubicBezTo>
                    <a:pt x="127" y="318"/>
                    <a:pt x="79" y="651"/>
                    <a:pt x="8" y="1009"/>
                  </a:cubicBezTo>
                  <a:cubicBezTo>
                    <a:pt x="0" y="1064"/>
                    <a:pt x="49" y="1108"/>
                    <a:pt x="94" y="1108"/>
                  </a:cubicBezTo>
                  <a:cubicBezTo>
                    <a:pt x="117" y="1108"/>
                    <a:pt x="139" y="1096"/>
                    <a:pt x="151" y="1068"/>
                  </a:cubicBezTo>
                  <a:cubicBezTo>
                    <a:pt x="317" y="735"/>
                    <a:pt x="484" y="437"/>
                    <a:pt x="437" y="56"/>
                  </a:cubicBezTo>
                  <a:cubicBezTo>
                    <a:pt x="429" y="19"/>
                    <a:pt x="403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1861;p44">
              <a:extLst>
                <a:ext uri="{FF2B5EF4-FFF2-40B4-BE49-F238E27FC236}">
                  <a16:creationId xmlns:a16="http://schemas.microsoft.com/office/drawing/2014/main" id="{AA82F2C1-7A90-FC7E-6036-24C1A0AD23E5}"/>
                </a:ext>
              </a:extLst>
            </p:cNvPr>
            <p:cNvSpPr/>
            <p:nvPr/>
          </p:nvSpPr>
          <p:spPr>
            <a:xfrm>
              <a:off x="3620425" y="2441775"/>
              <a:ext cx="18425" cy="15300"/>
            </a:xfrm>
            <a:custGeom>
              <a:avLst/>
              <a:gdLst/>
              <a:ahLst/>
              <a:cxnLst/>
              <a:rect l="l" t="t" r="r" b="b"/>
              <a:pathLst>
                <a:path w="737" h="612" extrusionOk="0">
                  <a:moveTo>
                    <a:pt x="637" y="1"/>
                  </a:moveTo>
                  <a:cubicBezTo>
                    <a:pt x="504" y="1"/>
                    <a:pt x="425" y="136"/>
                    <a:pt x="356" y="228"/>
                  </a:cubicBezTo>
                  <a:cubicBezTo>
                    <a:pt x="249" y="347"/>
                    <a:pt x="130" y="466"/>
                    <a:pt x="11" y="561"/>
                  </a:cubicBezTo>
                  <a:cubicBezTo>
                    <a:pt x="1" y="590"/>
                    <a:pt x="15" y="612"/>
                    <a:pt x="27" y="612"/>
                  </a:cubicBezTo>
                  <a:cubicBezTo>
                    <a:pt x="30" y="612"/>
                    <a:pt x="32" y="611"/>
                    <a:pt x="34" y="609"/>
                  </a:cubicBezTo>
                  <a:cubicBezTo>
                    <a:pt x="177" y="525"/>
                    <a:pt x="296" y="430"/>
                    <a:pt x="427" y="347"/>
                  </a:cubicBezTo>
                  <a:cubicBezTo>
                    <a:pt x="535" y="287"/>
                    <a:pt x="689" y="240"/>
                    <a:pt x="725" y="85"/>
                  </a:cubicBezTo>
                  <a:cubicBezTo>
                    <a:pt x="737" y="49"/>
                    <a:pt x="713" y="1"/>
                    <a:pt x="654" y="1"/>
                  </a:cubicBezTo>
                  <a:cubicBezTo>
                    <a:pt x="648" y="1"/>
                    <a:pt x="642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1862;p44">
              <a:extLst>
                <a:ext uri="{FF2B5EF4-FFF2-40B4-BE49-F238E27FC236}">
                  <a16:creationId xmlns:a16="http://schemas.microsoft.com/office/drawing/2014/main" id="{6208D1B3-7256-4547-39B4-F3ADEA0309B6}"/>
                </a:ext>
              </a:extLst>
            </p:cNvPr>
            <p:cNvSpPr/>
            <p:nvPr/>
          </p:nvSpPr>
          <p:spPr>
            <a:xfrm>
              <a:off x="3654975" y="2434550"/>
              <a:ext cx="23475" cy="5250"/>
            </a:xfrm>
            <a:custGeom>
              <a:avLst/>
              <a:gdLst/>
              <a:ahLst/>
              <a:cxnLst/>
              <a:rect l="l" t="t" r="r" b="b"/>
              <a:pathLst>
                <a:path w="939" h="210" extrusionOk="0">
                  <a:moveTo>
                    <a:pt x="644" y="1"/>
                  </a:moveTo>
                  <a:cubicBezTo>
                    <a:pt x="585" y="1"/>
                    <a:pt x="526" y="5"/>
                    <a:pt x="474" y="5"/>
                  </a:cubicBezTo>
                  <a:cubicBezTo>
                    <a:pt x="319" y="5"/>
                    <a:pt x="176" y="17"/>
                    <a:pt x="57" y="100"/>
                  </a:cubicBezTo>
                  <a:cubicBezTo>
                    <a:pt x="1" y="147"/>
                    <a:pt x="26" y="209"/>
                    <a:pt x="69" y="209"/>
                  </a:cubicBezTo>
                  <a:cubicBezTo>
                    <a:pt x="80" y="209"/>
                    <a:pt x="93" y="205"/>
                    <a:pt x="105" y="195"/>
                  </a:cubicBezTo>
                  <a:cubicBezTo>
                    <a:pt x="176" y="154"/>
                    <a:pt x="257" y="139"/>
                    <a:pt x="340" y="139"/>
                  </a:cubicBezTo>
                  <a:cubicBezTo>
                    <a:pt x="424" y="139"/>
                    <a:pt x="510" y="154"/>
                    <a:pt x="593" y="171"/>
                  </a:cubicBezTo>
                  <a:cubicBezTo>
                    <a:pt x="647" y="177"/>
                    <a:pt x="703" y="189"/>
                    <a:pt x="757" y="189"/>
                  </a:cubicBezTo>
                  <a:cubicBezTo>
                    <a:pt x="810" y="189"/>
                    <a:pt x="861" y="177"/>
                    <a:pt x="903" y="136"/>
                  </a:cubicBezTo>
                  <a:cubicBezTo>
                    <a:pt x="938" y="124"/>
                    <a:pt x="938" y="76"/>
                    <a:pt x="903" y="52"/>
                  </a:cubicBezTo>
                  <a:cubicBezTo>
                    <a:pt x="824" y="9"/>
                    <a:pt x="733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1863;p44">
              <a:extLst>
                <a:ext uri="{FF2B5EF4-FFF2-40B4-BE49-F238E27FC236}">
                  <a16:creationId xmlns:a16="http://schemas.microsoft.com/office/drawing/2014/main" id="{3C3658A2-E23E-E6B6-3884-009644B5F54D}"/>
                </a:ext>
              </a:extLst>
            </p:cNvPr>
            <p:cNvSpPr/>
            <p:nvPr/>
          </p:nvSpPr>
          <p:spPr>
            <a:xfrm>
              <a:off x="3705600" y="2439525"/>
              <a:ext cx="10350" cy="2625"/>
            </a:xfrm>
            <a:custGeom>
              <a:avLst/>
              <a:gdLst/>
              <a:ahLst/>
              <a:cxnLst/>
              <a:rect l="l" t="t" r="r" b="b"/>
              <a:pathLst>
                <a:path w="414" h="105" extrusionOk="0">
                  <a:moveTo>
                    <a:pt x="216" y="1"/>
                  </a:moveTo>
                  <a:cubicBezTo>
                    <a:pt x="161" y="1"/>
                    <a:pt x="106" y="9"/>
                    <a:pt x="56" y="20"/>
                  </a:cubicBezTo>
                  <a:cubicBezTo>
                    <a:pt x="1" y="31"/>
                    <a:pt x="8" y="105"/>
                    <a:pt x="57" y="105"/>
                  </a:cubicBezTo>
                  <a:cubicBezTo>
                    <a:pt x="61" y="105"/>
                    <a:pt x="64" y="104"/>
                    <a:pt x="68" y="103"/>
                  </a:cubicBezTo>
                  <a:cubicBezTo>
                    <a:pt x="122" y="91"/>
                    <a:pt x="176" y="88"/>
                    <a:pt x="228" y="88"/>
                  </a:cubicBezTo>
                  <a:cubicBezTo>
                    <a:pt x="280" y="88"/>
                    <a:pt x="330" y="91"/>
                    <a:pt x="378" y="91"/>
                  </a:cubicBezTo>
                  <a:cubicBezTo>
                    <a:pt x="414" y="91"/>
                    <a:pt x="414" y="56"/>
                    <a:pt x="402" y="44"/>
                  </a:cubicBezTo>
                  <a:cubicBezTo>
                    <a:pt x="344" y="12"/>
                    <a:pt x="280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1864;p44">
              <a:extLst>
                <a:ext uri="{FF2B5EF4-FFF2-40B4-BE49-F238E27FC236}">
                  <a16:creationId xmlns:a16="http://schemas.microsoft.com/office/drawing/2014/main" id="{3F664922-5FC5-6DBE-3903-F48CAEDC4FAF}"/>
                </a:ext>
              </a:extLst>
            </p:cNvPr>
            <p:cNvSpPr/>
            <p:nvPr/>
          </p:nvSpPr>
          <p:spPr>
            <a:xfrm>
              <a:off x="3848675" y="2921625"/>
              <a:ext cx="12825" cy="3000"/>
            </a:xfrm>
            <a:custGeom>
              <a:avLst/>
              <a:gdLst/>
              <a:ahLst/>
              <a:cxnLst/>
              <a:rect l="l" t="t" r="r" b="b"/>
              <a:pathLst>
                <a:path w="513" h="120" extrusionOk="0">
                  <a:moveTo>
                    <a:pt x="96" y="0"/>
                  </a:moveTo>
                  <a:cubicBezTo>
                    <a:pt x="1" y="0"/>
                    <a:pt x="1" y="119"/>
                    <a:pt x="96" y="119"/>
                  </a:cubicBezTo>
                  <a:cubicBezTo>
                    <a:pt x="227" y="119"/>
                    <a:pt x="346" y="119"/>
                    <a:pt x="477" y="96"/>
                  </a:cubicBezTo>
                  <a:cubicBezTo>
                    <a:pt x="513" y="96"/>
                    <a:pt x="513" y="36"/>
                    <a:pt x="477" y="36"/>
                  </a:cubicBezTo>
                  <a:cubicBezTo>
                    <a:pt x="346" y="12"/>
                    <a:pt x="227" y="12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1865;p44">
              <a:extLst>
                <a:ext uri="{FF2B5EF4-FFF2-40B4-BE49-F238E27FC236}">
                  <a16:creationId xmlns:a16="http://schemas.microsoft.com/office/drawing/2014/main" id="{69043DFC-836B-2859-C510-512C59ED882C}"/>
                </a:ext>
              </a:extLst>
            </p:cNvPr>
            <p:cNvSpPr/>
            <p:nvPr/>
          </p:nvSpPr>
          <p:spPr>
            <a:xfrm>
              <a:off x="3881875" y="2925425"/>
              <a:ext cx="22200" cy="3050"/>
            </a:xfrm>
            <a:custGeom>
              <a:avLst/>
              <a:gdLst/>
              <a:ahLst/>
              <a:cxnLst/>
              <a:rect l="l" t="t" r="r" b="b"/>
              <a:pathLst>
                <a:path w="888" h="122" extrusionOk="0">
                  <a:moveTo>
                    <a:pt x="40" y="1"/>
                  </a:moveTo>
                  <a:cubicBezTo>
                    <a:pt x="13" y="1"/>
                    <a:pt x="1" y="30"/>
                    <a:pt x="42" y="51"/>
                  </a:cubicBezTo>
                  <a:cubicBezTo>
                    <a:pt x="238" y="79"/>
                    <a:pt x="477" y="121"/>
                    <a:pt x="692" y="121"/>
                  </a:cubicBezTo>
                  <a:cubicBezTo>
                    <a:pt x="752" y="121"/>
                    <a:pt x="809" y="118"/>
                    <a:pt x="864" y="110"/>
                  </a:cubicBezTo>
                  <a:cubicBezTo>
                    <a:pt x="887" y="110"/>
                    <a:pt x="887" y="63"/>
                    <a:pt x="864" y="63"/>
                  </a:cubicBezTo>
                  <a:cubicBezTo>
                    <a:pt x="590" y="15"/>
                    <a:pt x="328" y="51"/>
                    <a:pt x="54" y="3"/>
                  </a:cubicBezTo>
                  <a:cubicBezTo>
                    <a:pt x="49" y="1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1866;p44">
              <a:extLst>
                <a:ext uri="{FF2B5EF4-FFF2-40B4-BE49-F238E27FC236}">
                  <a16:creationId xmlns:a16="http://schemas.microsoft.com/office/drawing/2014/main" id="{B262D576-51B9-BE13-7893-645FF7FFF8BA}"/>
                </a:ext>
              </a:extLst>
            </p:cNvPr>
            <p:cNvSpPr/>
            <p:nvPr/>
          </p:nvSpPr>
          <p:spPr>
            <a:xfrm>
              <a:off x="3889750" y="2998425"/>
              <a:ext cx="3900" cy="300"/>
            </a:xfrm>
            <a:custGeom>
              <a:avLst/>
              <a:gdLst/>
              <a:ahLst/>
              <a:cxnLst/>
              <a:rect l="l" t="t" r="r" b="b"/>
              <a:pathLst>
                <a:path w="156" h="12" extrusionOk="0">
                  <a:moveTo>
                    <a:pt x="1" y="0"/>
                  </a:moveTo>
                  <a:lnTo>
                    <a:pt x="1" y="12"/>
                  </a:lnTo>
                  <a:cubicBezTo>
                    <a:pt x="60" y="0"/>
                    <a:pt x="96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1867;p44">
              <a:extLst>
                <a:ext uri="{FF2B5EF4-FFF2-40B4-BE49-F238E27FC236}">
                  <a16:creationId xmlns:a16="http://schemas.microsoft.com/office/drawing/2014/main" id="{AE3FA14C-5E23-4821-4D65-A1448FEF7710}"/>
                </a:ext>
              </a:extLst>
            </p:cNvPr>
            <p:cNvSpPr/>
            <p:nvPr/>
          </p:nvSpPr>
          <p:spPr>
            <a:xfrm>
              <a:off x="3720825" y="3139800"/>
              <a:ext cx="46025" cy="10775"/>
            </a:xfrm>
            <a:custGeom>
              <a:avLst/>
              <a:gdLst/>
              <a:ahLst/>
              <a:cxnLst/>
              <a:rect l="l" t="t" r="r" b="b"/>
              <a:pathLst>
                <a:path w="1841" h="431" extrusionOk="0">
                  <a:moveTo>
                    <a:pt x="657" y="1"/>
                  </a:moveTo>
                  <a:cubicBezTo>
                    <a:pt x="590" y="1"/>
                    <a:pt x="525" y="7"/>
                    <a:pt x="459" y="24"/>
                  </a:cubicBezTo>
                  <a:cubicBezTo>
                    <a:pt x="293" y="84"/>
                    <a:pt x="174" y="239"/>
                    <a:pt x="31" y="322"/>
                  </a:cubicBezTo>
                  <a:cubicBezTo>
                    <a:pt x="1" y="342"/>
                    <a:pt x="4" y="387"/>
                    <a:pt x="34" y="387"/>
                  </a:cubicBezTo>
                  <a:cubicBezTo>
                    <a:pt x="40" y="387"/>
                    <a:pt x="47" y="385"/>
                    <a:pt x="55" y="382"/>
                  </a:cubicBezTo>
                  <a:cubicBezTo>
                    <a:pt x="118" y="362"/>
                    <a:pt x="179" y="355"/>
                    <a:pt x="239" y="355"/>
                  </a:cubicBezTo>
                  <a:cubicBezTo>
                    <a:pt x="359" y="355"/>
                    <a:pt x="475" y="382"/>
                    <a:pt x="602" y="382"/>
                  </a:cubicBezTo>
                  <a:cubicBezTo>
                    <a:pt x="745" y="382"/>
                    <a:pt x="888" y="382"/>
                    <a:pt x="1019" y="405"/>
                  </a:cubicBezTo>
                  <a:cubicBezTo>
                    <a:pt x="1143" y="412"/>
                    <a:pt x="1290" y="431"/>
                    <a:pt x="1433" y="431"/>
                  </a:cubicBezTo>
                  <a:cubicBezTo>
                    <a:pt x="1564" y="431"/>
                    <a:pt x="1691" y="415"/>
                    <a:pt x="1793" y="358"/>
                  </a:cubicBezTo>
                  <a:cubicBezTo>
                    <a:pt x="1841" y="322"/>
                    <a:pt x="1841" y="262"/>
                    <a:pt x="1793" y="251"/>
                  </a:cubicBezTo>
                  <a:cubicBezTo>
                    <a:pt x="1650" y="167"/>
                    <a:pt x="1519" y="179"/>
                    <a:pt x="1352" y="132"/>
                  </a:cubicBezTo>
                  <a:cubicBezTo>
                    <a:pt x="1186" y="84"/>
                    <a:pt x="1043" y="48"/>
                    <a:pt x="864" y="12"/>
                  </a:cubicBezTo>
                  <a:cubicBezTo>
                    <a:pt x="793" y="7"/>
                    <a:pt x="724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1868;p44">
              <a:extLst>
                <a:ext uri="{FF2B5EF4-FFF2-40B4-BE49-F238E27FC236}">
                  <a16:creationId xmlns:a16="http://schemas.microsoft.com/office/drawing/2014/main" id="{43796F3E-64F1-E172-F3E4-0D1218AAD682}"/>
                </a:ext>
              </a:extLst>
            </p:cNvPr>
            <p:cNvSpPr/>
            <p:nvPr/>
          </p:nvSpPr>
          <p:spPr>
            <a:xfrm>
              <a:off x="3775750" y="3144300"/>
              <a:ext cx="11650" cy="4925"/>
            </a:xfrm>
            <a:custGeom>
              <a:avLst/>
              <a:gdLst/>
              <a:ahLst/>
              <a:cxnLst/>
              <a:rect l="l" t="t" r="r" b="b"/>
              <a:pathLst>
                <a:path w="466" h="197" extrusionOk="0">
                  <a:moveTo>
                    <a:pt x="91" y="0"/>
                  </a:moveTo>
                  <a:cubicBezTo>
                    <a:pt x="41" y="0"/>
                    <a:pt x="0" y="90"/>
                    <a:pt x="60" y="130"/>
                  </a:cubicBezTo>
                  <a:cubicBezTo>
                    <a:pt x="136" y="168"/>
                    <a:pt x="227" y="196"/>
                    <a:pt x="307" y="196"/>
                  </a:cubicBezTo>
                  <a:cubicBezTo>
                    <a:pt x="353" y="196"/>
                    <a:pt x="395" y="187"/>
                    <a:pt x="429" y="166"/>
                  </a:cubicBezTo>
                  <a:cubicBezTo>
                    <a:pt x="465" y="142"/>
                    <a:pt x="465" y="106"/>
                    <a:pt x="429" y="82"/>
                  </a:cubicBezTo>
                  <a:cubicBezTo>
                    <a:pt x="334" y="47"/>
                    <a:pt x="227" y="59"/>
                    <a:pt x="120" y="11"/>
                  </a:cubicBezTo>
                  <a:cubicBezTo>
                    <a:pt x="110" y="3"/>
                    <a:pt x="100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1869;p44">
              <a:extLst>
                <a:ext uri="{FF2B5EF4-FFF2-40B4-BE49-F238E27FC236}">
                  <a16:creationId xmlns:a16="http://schemas.microsoft.com/office/drawing/2014/main" id="{9FDB1B19-400E-B221-8AF9-228CAFD97513}"/>
                </a:ext>
              </a:extLst>
            </p:cNvPr>
            <p:cNvSpPr/>
            <p:nvPr/>
          </p:nvSpPr>
          <p:spPr>
            <a:xfrm>
              <a:off x="3809400" y="3146050"/>
              <a:ext cx="20250" cy="4500"/>
            </a:xfrm>
            <a:custGeom>
              <a:avLst/>
              <a:gdLst/>
              <a:ahLst/>
              <a:cxnLst/>
              <a:rect l="l" t="t" r="r" b="b"/>
              <a:pathLst>
                <a:path w="810" h="180" extrusionOk="0">
                  <a:moveTo>
                    <a:pt x="738" y="1"/>
                  </a:moveTo>
                  <a:cubicBezTo>
                    <a:pt x="536" y="1"/>
                    <a:pt x="310" y="36"/>
                    <a:pt x="95" y="36"/>
                  </a:cubicBezTo>
                  <a:cubicBezTo>
                    <a:pt x="0" y="36"/>
                    <a:pt x="0" y="179"/>
                    <a:pt x="95" y="179"/>
                  </a:cubicBezTo>
                  <a:cubicBezTo>
                    <a:pt x="143" y="179"/>
                    <a:pt x="190" y="180"/>
                    <a:pt x="236" y="180"/>
                  </a:cubicBezTo>
                  <a:cubicBezTo>
                    <a:pt x="420" y="180"/>
                    <a:pt x="593" y="172"/>
                    <a:pt x="774" y="96"/>
                  </a:cubicBezTo>
                  <a:cubicBezTo>
                    <a:pt x="810" y="72"/>
                    <a:pt x="786" y="1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11870;p44">
              <a:extLst>
                <a:ext uri="{FF2B5EF4-FFF2-40B4-BE49-F238E27FC236}">
                  <a16:creationId xmlns:a16="http://schemas.microsoft.com/office/drawing/2014/main" id="{0E528D93-0894-255D-CCC9-888E104F642E}"/>
                </a:ext>
              </a:extLst>
            </p:cNvPr>
            <p:cNvSpPr/>
            <p:nvPr/>
          </p:nvSpPr>
          <p:spPr>
            <a:xfrm>
              <a:off x="3847200" y="3141650"/>
              <a:ext cx="92000" cy="7675"/>
            </a:xfrm>
            <a:custGeom>
              <a:avLst/>
              <a:gdLst/>
              <a:ahLst/>
              <a:cxnLst/>
              <a:rect l="l" t="t" r="r" b="b"/>
              <a:pathLst>
                <a:path w="3680" h="307" extrusionOk="0">
                  <a:moveTo>
                    <a:pt x="1449" y="0"/>
                  </a:moveTo>
                  <a:cubicBezTo>
                    <a:pt x="1018" y="0"/>
                    <a:pt x="586" y="17"/>
                    <a:pt x="155" y="58"/>
                  </a:cubicBezTo>
                  <a:cubicBezTo>
                    <a:pt x="4" y="69"/>
                    <a:pt x="0" y="284"/>
                    <a:pt x="143" y="284"/>
                  </a:cubicBezTo>
                  <a:cubicBezTo>
                    <a:pt x="147" y="284"/>
                    <a:pt x="151" y="284"/>
                    <a:pt x="155" y="284"/>
                  </a:cubicBezTo>
                  <a:cubicBezTo>
                    <a:pt x="350" y="272"/>
                    <a:pt x="546" y="267"/>
                    <a:pt x="742" y="267"/>
                  </a:cubicBezTo>
                  <a:cubicBezTo>
                    <a:pt x="1320" y="267"/>
                    <a:pt x="1901" y="307"/>
                    <a:pt x="2483" y="307"/>
                  </a:cubicBezTo>
                  <a:cubicBezTo>
                    <a:pt x="2858" y="307"/>
                    <a:pt x="3233" y="290"/>
                    <a:pt x="3608" y="236"/>
                  </a:cubicBezTo>
                  <a:cubicBezTo>
                    <a:pt x="3679" y="224"/>
                    <a:pt x="3667" y="105"/>
                    <a:pt x="3584" y="105"/>
                  </a:cubicBezTo>
                  <a:cubicBezTo>
                    <a:pt x="2872" y="46"/>
                    <a:pt x="2161" y="0"/>
                    <a:pt x="14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1871;p44">
              <a:extLst>
                <a:ext uri="{FF2B5EF4-FFF2-40B4-BE49-F238E27FC236}">
                  <a16:creationId xmlns:a16="http://schemas.microsoft.com/office/drawing/2014/main" id="{8765AE1D-5FCB-23D2-26F9-546D97030DA6}"/>
                </a:ext>
              </a:extLst>
            </p:cNvPr>
            <p:cNvSpPr/>
            <p:nvPr/>
          </p:nvSpPr>
          <p:spPr>
            <a:xfrm>
              <a:off x="3862375" y="3220175"/>
              <a:ext cx="40800" cy="5325"/>
            </a:xfrm>
            <a:custGeom>
              <a:avLst/>
              <a:gdLst/>
              <a:ahLst/>
              <a:cxnLst/>
              <a:rect l="l" t="t" r="r" b="b"/>
              <a:pathLst>
                <a:path w="1632" h="213" extrusionOk="0">
                  <a:moveTo>
                    <a:pt x="1584" y="0"/>
                  </a:moveTo>
                  <a:cubicBezTo>
                    <a:pt x="1334" y="12"/>
                    <a:pt x="1096" y="72"/>
                    <a:pt x="822" y="72"/>
                  </a:cubicBezTo>
                  <a:cubicBezTo>
                    <a:pt x="572" y="72"/>
                    <a:pt x="322" y="36"/>
                    <a:pt x="60" y="36"/>
                  </a:cubicBezTo>
                  <a:cubicBezTo>
                    <a:pt x="1" y="48"/>
                    <a:pt x="1" y="143"/>
                    <a:pt x="84" y="143"/>
                  </a:cubicBezTo>
                  <a:cubicBezTo>
                    <a:pt x="340" y="157"/>
                    <a:pt x="658" y="212"/>
                    <a:pt x="962" y="212"/>
                  </a:cubicBezTo>
                  <a:cubicBezTo>
                    <a:pt x="1193" y="212"/>
                    <a:pt x="1416" y="180"/>
                    <a:pt x="1596" y="72"/>
                  </a:cubicBezTo>
                  <a:cubicBezTo>
                    <a:pt x="1632" y="60"/>
                    <a:pt x="1608" y="0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1872;p44">
              <a:extLst>
                <a:ext uri="{FF2B5EF4-FFF2-40B4-BE49-F238E27FC236}">
                  <a16:creationId xmlns:a16="http://schemas.microsoft.com/office/drawing/2014/main" id="{4C4E65E7-E9A2-A9F8-74EC-082BB383FC9E}"/>
                </a:ext>
              </a:extLst>
            </p:cNvPr>
            <p:cNvSpPr/>
            <p:nvPr/>
          </p:nvSpPr>
          <p:spPr>
            <a:xfrm>
              <a:off x="3783425" y="3337650"/>
              <a:ext cx="19150" cy="8750"/>
            </a:xfrm>
            <a:custGeom>
              <a:avLst/>
              <a:gdLst/>
              <a:ahLst/>
              <a:cxnLst/>
              <a:rect l="l" t="t" r="r" b="b"/>
              <a:pathLst>
                <a:path w="766" h="350" extrusionOk="0">
                  <a:moveTo>
                    <a:pt x="150" y="0"/>
                  </a:moveTo>
                  <a:cubicBezTo>
                    <a:pt x="32" y="0"/>
                    <a:pt x="0" y="177"/>
                    <a:pt x="99" y="242"/>
                  </a:cubicBezTo>
                  <a:cubicBezTo>
                    <a:pt x="206" y="302"/>
                    <a:pt x="301" y="349"/>
                    <a:pt x="420" y="349"/>
                  </a:cubicBezTo>
                  <a:cubicBezTo>
                    <a:pt x="480" y="349"/>
                    <a:pt x="539" y="326"/>
                    <a:pt x="599" y="314"/>
                  </a:cubicBezTo>
                  <a:cubicBezTo>
                    <a:pt x="646" y="290"/>
                    <a:pt x="682" y="242"/>
                    <a:pt x="718" y="195"/>
                  </a:cubicBezTo>
                  <a:cubicBezTo>
                    <a:pt x="765" y="147"/>
                    <a:pt x="753" y="76"/>
                    <a:pt x="694" y="64"/>
                  </a:cubicBezTo>
                  <a:cubicBezTo>
                    <a:pt x="685" y="64"/>
                    <a:pt x="663" y="57"/>
                    <a:pt x="648" y="54"/>
                  </a:cubicBezTo>
                  <a:lnTo>
                    <a:pt x="648" y="54"/>
                  </a:lnTo>
                  <a:cubicBezTo>
                    <a:pt x="644" y="49"/>
                    <a:pt x="635" y="41"/>
                    <a:pt x="622" y="28"/>
                  </a:cubicBezTo>
                  <a:cubicBezTo>
                    <a:pt x="575" y="4"/>
                    <a:pt x="515" y="16"/>
                    <a:pt x="468" y="4"/>
                  </a:cubicBezTo>
                  <a:lnTo>
                    <a:pt x="182" y="4"/>
                  </a:lnTo>
                  <a:cubicBezTo>
                    <a:pt x="171" y="1"/>
                    <a:pt x="160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1873;p44">
              <a:extLst>
                <a:ext uri="{FF2B5EF4-FFF2-40B4-BE49-F238E27FC236}">
                  <a16:creationId xmlns:a16="http://schemas.microsoft.com/office/drawing/2014/main" id="{693DB8C5-D8CF-5016-322E-5725C15DD7DB}"/>
                </a:ext>
              </a:extLst>
            </p:cNvPr>
            <p:cNvSpPr/>
            <p:nvPr/>
          </p:nvSpPr>
          <p:spPr>
            <a:xfrm>
              <a:off x="5112225" y="3154325"/>
              <a:ext cx="30825" cy="4925"/>
            </a:xfrm>
            <a:custGeom>
              <a:avLst/>
              <a:gdLst/>
              <a:ahLst/>
              <a:cxnLst/>
              <a:rect l="l" t="t" r="r" b="b"/>
              <a:pathLst>
                <a:path w="1233" h="197" extrusionOk="0">
                  <a:moveTo>
                    <a:pt x="1125" y="0"/>
                  </a:moveTo>
                  <a:cubicBezTo>
                    <a:pt x="1120" y="0"/>
                    <a:pt x="1114" y="1"/>
                    <a:pt x="1108" y="3"/>
                  </a:cubicBezTo>
                  <a:cubicBezTo>
                    <a:pt x="763" y="74"/>
                    <a:pt x="406" y="74"/>
                    <a:pt x="48" y="122"/>
                  </a:cubicBezTo>
                  <a:cubicBezTo>
                    <a:pt x="1" y="122"/>
                    <a:pt x="1" y="182"/>
                    <a:pt x="48" y="182"/>
                  </a:cubicBezTo>
                  <a:cubicBezTo>
                    <a:pt x="191" y="191"/>
                    <a:pt x="333" y="196"/>
                    <a:pt x="473" y="196"/>
                  </a:cubicBezTo>
                  <a:cubicBezTo>
                    <a:pt x="696" y="196"/>
                    <a:pt x="918" y="182"/>
                    <a:pt x="1144" y="146"/>
                  </a:cubicBezTo>
                  <a:cubicBezTo>
                    <a:pt x="1232" y="135"/>
                    <a:pt x="1198" y="0"/>
                    <a:pt x="11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1874;p44">
              <a:extLst>
                <a:ext uri="{FF2B5EF4-FFF2-40B4-BE49-F238E27FC236}">
                  <a16:creationId xmlns:a16="http://schemas.microsoft.com/office/drawing/2014/main" id="{5F9A8DE6-741C-9333-4ACD-642A216FC736}"/>
                </a:ext>
              </a:extLst>
            </p:cNvPr>
            <p:cNvSpPr/>
            <p:nvPr/>
          </p:nvSpPr>
          <p:spPr>
            <a:xfrm>
              <a:off x="5035150" y="3153775"/>
              <a:ext cx="23825" cy="5400"/>
            </a:xfrm>
            <a:custGeom>
              <a:avLst/>
              <a:gdLst/>
              <a:ahLst/>
              <a:cxnLst/>
              <a:rect l="l" t="t" r="r" b="b"/>
              <a:pathLst>
                <a:path w="953" h="216" extrusionOk="0">
                  <a:moveTo>
                    <a:pt x="843" y="1"/>
                  </a:moveTo>
                  <a:cubicBezTo>
                    <a:pt x="840" y="1"/>
                    <a:pt x="837" y="1"/>
                    <a:pt x="834" y="1"/>
                  </a:cubicBezTo>
                  <a:cubicBezTo>
                    <a:pt x="572" y="25"/>
                    <a:pt x="322" y="49"/>
                    <a:pt x="48" y="84"/>
                  </a:cubicBezTo>
                  <a:cubicBezTo>
                    <a:pt x="0" y="84"/>
                    <a:pt x="0" y="144"/>
                    <a:pt x="48" y="144"/>
                  </a:cubicBezTo>
                  <a:cubicBezTo>
                    <a:pt x="322" y="168"/>
                    <a:pt x="572" y="180"/>
                    <a:pt x="834" y="215"/>
                  </a:cubicBezTo>
                  <a:cubicBezTo>
                    <a:pt x="949" y="204"/>
                    <a:pt x="953" y="1"/>
                    <a:pt x="84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1875;p44">
              <a:extLst>
                <a:ext uri="{FF2B5EF4-FFF2-40B4-BE49-F238E27FC236}">
                  <a16:creationId xmlns:a16="http://schemas.microsoft.com/office/drawing/2014/main" id="{E1723AAA-C191-7D76-D151-4F4400194048}"/>
                </a:ext>
              </a:extLst>
            </p:cNvPr>
            <p:cNvSpPr/>
            <p:nvPr/>
          </p:nvSpPr>
          <p:spPr>
            <a:xfrm>
              <a:off x="5013700" y="2981425"/>
              <a:ext cx="18425" cy="3725"/>
            </a:xfrm>
            <a:custGeom>
              <a:avLst/>
              <a:gdLst/>
              <a:ahLst/>
              <a:cxnLst/>
              <a:rect l="l" t="t" r="r" b="b"/>
              <a:pathLst>
                <a:path w="737" h="149" extrusionOk="0">
                  <a:moveTo>
                    <a:pt x="689" y="0"/>
                  </a:moveTo>
                  <a:cubicBezTo>
                    <a:pt x="686" y="0"/>
                    <a:pt x="683" y="1"/>
                    <a:pt x="680" y="1"/>
                  </a:cubicBezTo>
                  <a:cubicBezTo>
                    <a:pt x="477" y="85"/>
                    <a:pt x="263" y="61"/>
                    <a:pt x="49" y="85"/>
                  </a:cubicBezTo>
                  <a:cubicBezTo>
                    <a:pt x="1" y="85"/>
                    <a:pt x="1" y="144"/>
                    <a:pt x="49" y="144"/>
                  </a:cubicBezTo>
                  <a:cubicBezTo>
                    <a:pt x="97" y="147"/>
                    <a:pt x="145" y="148"/>
                    <a:pt x="195" y="148"/>
                  </a:cubicBezTo>
                  <a:cubicBezTo>
                    <a:pt x="364" y="148"/>
                    <a:pt x="537" y="131"/>
                    <a:pt x="703" y="85"/>
                  </a:cubicBezTo>
                  <a:cubicBezTo>
                    <a:pt x="737" y="74"/>
                    <a:pt x="729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1876;p44">
              <a:extLst>
                <a:ext uri="{FF2B5EF4-FFF2-40B4-BE49-F238E27FC236}">
                  <a16:creationId xmlns:a16="http://schemas.microsoft.com/office/drawing/2014/main" id="{DC991FB4-CC5E-00A9-3097-D77B55B7043A}"/>
                </a:ext>
              </a:extLst>
            </p:cNvPr>
            <p:cNvSpPr/>
            <p:nvPr/>
          </p:nvSpPr>
          <p:spPr>
            <a:xfrm>
              <a:off x="4899700" y="2929200"/>
              <a:ext cx="30025" cy="7750"/>
            </a:xfrm>
            <a:custGeom>
              <a:avLst/>
              <a:gdLst/>
              <a:ahLst/>
              <a:cxnLst/>
              <a:rect l="l" t="t" r="r" b="b"/>
              <a:pathLst>
                <a:path w="1201" h="310" extrusionOk="0">
                  <a:moveTo>
                    <a:pt x="1027" y="1"/>
                  </a:moveTo>
                  <a:cubicBezTo>
                    <a:pt x="1015" y="1"/>
                    <a:pt x="1002" y="3"/>
                    <a:pt x="989" y="7"/>
                  </a:cubicBezTo>
                  <a:cubicBezTo>
                    <a:pt x="834" y="54"/>
                    <a:pt x="691" y="90"/>
                    <a:pt x="537" y="90"/>
                  </a:cubicBezTo>
                  <a:cubicBezTo>
                    <a:pt x="394" y="102"/>
                    <a:pt x="215" y="90"/>
                    <a:pt x="60" y="150"/>
                  </a:cubicBezTo>
                  <a:cubicBezTo>
                    <a:pt x="1" y="174"/>
                    <a:pt x="1" y="233"/>
                    <a:pt x="60" y="269"/>
                  </a:cubicBezTo>
                  <a:cubicBezTo>
                    <a:pt x="153" y="302"/>
                    <a:pt x="253" y="309"/>
                    <a:pt x="354" y="309"/>
                  </a:cubicBezTo>
                  <a:cubicBezTo>
                    <a:pt x="435" y="309"/>
                    <a:pt x="517" y="305"/>
                    <a:pt x="596" y="305"/>
                  </a:cubicBezTo>
                  <a:cubicBezTo>
                    <a:pt x="751" y="305"/>
                    <a:pt x="894" y="293"/>
                    <a:pt x="1049" y="269"/>
                  </a:cubicBezTo>
                  <a:cubicBezTo>
                    <a:pt x="1201" y="214"/>
                    <a:pt x="1154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1877;p44">
              <a:extLst>
                <a:ext uri="{FF2B5EF4-FFF2-40B4-BE49-F238E27FC236}">
                  <a16:creationId xmlns:a16="http://schemas.microsoft.com/office/drawing/2014/main" id="{B9CBB80B-7428-C5FF-DAF8-C6DD0F5D1CB5}"/>
                </a:ext>
              </a:extLst>
            </p:cNvPr>
            <p:cNvSpPr/>
            <p:nvPr/>
          </p:nvSpPr>
          <p:spPr>
            <a:xfrm>
              <a:off x="4910125" y="2800575"/>
              <a:ext cx="17000" cy="2750"/>
            </a:xfrm>
            <a:custGeom>
              <a:avLst/>
              <a:gdLst/>
              <a:ahLst/>
              <a:cxnLst/>
              <a:rect l="l" t="t" r="r" b="b"/>
              <a:pathLst>
                <a:path w="680" h="110" extrusionOk="0">
                  <a:moveTo>
                    <a:pt x="277" y="1"/>
                  </a:moveTo>
                  <a:cubicBezTo>
                    <a:pt x="194" y="1"/>
                    <a:pt x="113" y="5"/>
                    <a:pt x="36" y="20"/>
                  </a:cubicBezTo>
                  <a:cubicBezTo>
                    <a:pt x="1" y="44"/>
                    <a:pt x="1" y="80"/>
                    <a:pt x="36" y="80"/>
                  </a:cubicBezTo>
                  <a:cubicBezTo>
                    <a:pt x="131" y="104"/>
                    <a:pt x="227" y="110"/>
                    <a:pt x="323" y="110"/>
                  </a:cubicBezTo>
                  <a:cubicBezTo>
                    <a:pt x="420" y="110"/>
                    <a:pt x="518" y="104"/>
                    <a:pt x="620" y="104"/>
                  </a:cubicBezTo>
                  <a:cubicBezTo>
                    <a:pt x="679" y="92"/>
                    <a:pt x="679" y="8"/>
                    <a:pt x="620" y="8"/>
                  </a:cubicBezTo>
                  <a:cubicBezTo>
                    <a:pt x="504" y="8"/>
                    <a:pt x="388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1878;p44">
              <a:extLst>
                <a:ext uri="{FF2B5EF4-FFF2-40B4-BE49-F238E27FC236}">
                  <a16:creationId xmlns:a16="http://schemas.microsoft.com/office/drawing/2014/main" id="{9A5A9AEB-2688-8A97-5E43-EF6C432F4D7A}"/>
                </a:ext>
              </a:extLst>
            </p:cNvPr>
            <p:cNvSpPr/>
            <p:nvPr/>
          </p:nvSpPr>
          <p:spPr>
            <a:xfrm>
              <a:off x="3406150" y="2342975"/>
              <a:ext cx="15125" cy="4800"/>
            </a:xfrm>
            <a:custGeom>
              <a:avLst/>
              <a:gdLst/>
              <a:ahLst/>
              <a:cxnLst/>
              <a:rect l="l" t="t" r="r" b="b"/>
              <a:pathLst>
                <a:path w="605" h="192" extrusionOk="0">
                  <a:moveTo>
                    <a:pt x="107" y="0"/>
                  </a:moveTo>
                  <a:cubicBezTo>
                    <a:pt x="0" y="0"/>
                    <a:pt x="0" y="192"/>
                    <a:pt x="107" y="192"/>
                  </a:cubicBezTo>
                  <a:cubicBezTo>
                    <a:pt x="110" y="192"/>
                    <a:pt x="113" y="191"/>
                    <a:pt x="116" y="191"/>
                  </a:cubicBezTo>
                  <a:cubicBezTo>
                    <a:pt x="259" y="167"/>
                    <a:pt x="426" y="191"/>
                    <a:pt x="557" y="143"/>
                  </a:cubicBezTo>
                  <a:cubicBezTo>
                    <a:pt x="604" y="120"/>
                    <a:pt x="604" y="72"/>
                    <a:pt x="557" y="48"/>
                  </a:cubicBezTo>
                  <a:cubicBezTo>
                    <a:pt x="426" y="1"/>
                    <a:pt x="259" y="1"/>
                    <a:pt x="116" y="1"/>
                  </a:cubicBezTo>
                  <a:cubicBezTo>
                    <a:pt x="113" y="0"/>
                    <a:pt x="110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11879;p44">
              <a:extLst>
                <a:ext uri="{FF2B5EF4-FFF2-40B4-BE49-F238E27FC236}">
                  <a16:creationId xmlns:a16="http://schemas.microsoft.com/office/drawing/2014/main" id="{EB2C498D-00F5-9000-B732-9BBF4482B02E}"/>
                </a:ext>
              </a:extLst>
            </p:cNvPr>
            <p:cNvSpPr/>
            <p:nvPr/>
          </p:nvSpPr>
          <p:spPr>
            <a:xfrm>
              <a:off x="3343550" y="2230475"/>
              <a:ext cx="25325" cy="7775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191" y="0"/>
                  </a:moveTo>
                  <a:cubicBezTo>
                    <a:pt x="1" y="0"/>
                    <a:pt x="1" y="310"/>
                    <a:pt x="191" y="310"/>
                  </a:cubicBezTo>
                  <a:lnTo>
                    <a:pt x="596" y="310"/>
                  </a:lnTo>
                  <a:cubicBezTo>
                    <a:pt x="628" y="310"/>
                    <a:pt x="657" y="310"/>
                    <a:pt x="685" y="310"/>
                  </a:cubicBezTo>
                  <a:cubicBezTo>
                    <a:pt x="783" y="310"/>
                    <a:pt x="861" y="303"/>
                    <a:pt x="953" y="238"/>
                  </a:cubicBezTo>
                  <a:cubicBezTo>
                    <a:pt x="1013" y="191"/>
                    <a:pt x="1013" y="119"/>
                    <a:pt x="953" y="71"/>
                  </a:cubicBezTo>
                  <a:cubicBezTo>
                    <a:pt x="834" y="0"/>
                    <a:pt x="727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1880;p44">
              <a:extLst>
                <a:ext uri="{FF2B5EF4-FFF2-40B4-BE49-F238E27FC236}">
                  <a16:creationId xmlns:a16="http://schemas.microsoft.com/office/drawing/2014/main" id="{8FBA0C14-B279-74AE-4B79-CB40F390C48A}"/>
                </a:ext>
              </a:extLst>
            </p:cNvPr>
            <p:cNvSpPr/>
            <p:nvPr/>
          </p:nvSpPr>
          <p:spPr>
            <a:xfrm>
              <a:off x="4651750" y="2220350"/>
              <a:ext cx="22650" cy="5675"/>
            </a:xfrm>
            <a:custGeom>
              <a:avLst/>
              <a:gdLst/>
              <a:ahLst/>
              <a:cxnLst/>
              <a:rect l="l" t="t" r="r" b="b"/>
              <a:pathLst>
                <a:path w="906" h="227" extrusionOk="0">
                  <a:moveTo>
                    <a:pt x="132" y="0"/>
                  </a:moveTo>
                  <a:cubicBezTo>
                    <a:pt x="5" y="35"/>
                    <a:pt x="1" y="227"/>
                    <a:pt x="121" y="227"/>
                  </a:cubicBezTo>
                  <a:cubicBezTo>
                    <a:pt x="124" y="227"/>
                    <a:pt x="128" y="227"/>
                    <a:pt x="132" y="226"/>
                  </a:cubicBezTo>
                  <a:cubicBezTo>
                    <a:pt x="382" y="226"/>
                    <a:pt x="608" y="215"/>
                    <a:pt x="858" y="167"/>
                  </a:cubicBezTo>
                  <a:cubicBezTo>
                    <a:pt x="906" y="167"/>
                    <a:pt x="906" y="72"/>
                    <a:pt x="858" y="60"/>
                  </a:cubicBezTo>
                  <a:cubicBezTo>
                    <a:pt x="608" y="36"/>
                    <a:pt x="382" y="12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1881;p44">
              <a:extLst>
                <a:ext uri="{FF2B5EF4-FFF2-40B4-BE49-F238E27FC236}">
                  <a16:creationId xmlns:a16="http://schemas.microsoft.com/office/drawing/2014/main" id="{1645BEFF-4E11-2C27-831A-EC76C5033CAB}"/>
                </a:ext>
              </a:extLst>
            </p:cNvPr>
            <p:cNvSpPr/>
            <p:nvPr/>
          </p:nvSpPr>
          <p:spPr>
            <a:xfrm>
              <a:off x="4694025" y="2306375"/>
              <a:ext cx="19375" cy="6275"/>
            </a:xfrm>
            <a:custGeom>
              <a:avLst/>
              <a:gdLst/>
              <a:ahLst/>
              <a:cxnLst/>
              <a:rect l="l" t="t" r="r" b="b"/>
              <a:pathLst>
                <a:path w="775" h="251" extrusionOk="0">
                  <a:moveTo>
                    <a:pt x="143" y="0"/>
                  </a:moveTo>
                  <a:cubicBezTo>
                    <a:pt x="1" y="0"/>
                    <a:pt x="1" y="250"/>
                    <a:pt x="143" y="250"/>
                  </a:cubicBezTo>
                  <a:cubicBezTo>
                    <a:pt x="346" y="238"/>
                    <a:pt x="536" y="226"/>
                    <a:pt x="727" y="179"/>
                  </a:cubicBezTo>
                  <a:cubicBezTo>
                    <a:pt x="774" y="167"/>
                    <a:pt x="774" y="83"/>
                    <a:pt x="727" y="72"/>
                  </a:cubicBezTo>
                  <a:cubicBezTo>
                    <a:pt x="536" y="24"/>
                    <a:pt x="346" y="12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1882;p44">
              <a:extLst>
                <a:ext uri="{FF2B5EF4-FFF2-40B4-BE49-F238E27FC236}">
                  <a16:creationId xmlns:a16="http://schemas.microsoft.com/office/drawing/2014/main" id="{E04F83B5-C8B1-819F-D253-CD8B21163FE1}"/>
                </a:ext>
              </a:extLst>
            </p:cNvPr>
            <p:cNvSpPr/>
            <p:nvPr/>
          </p:nvSpPr>
          <p:spPr>
            <a:xfrm>
              <a:off x="4844125" y="2489100"/>
              <a:ext cx="17200" cy="6300"/>
            </a:xfrm>
            <a:custGeom>
              <a:avLst/>
              <a:gdLst/>
              <a:ahLst/>
              <a:cxnLst/>
              <a:rect l="l" t="t" r="r" b="b"/>
              <a:pathLst>
                <a:path w="688" h="252" extrusionOk="0">
                  <a:moveTo>
                    <a:pt x="155" y="0"/>
                  </a:moveTo>
                  <a:cubicBezTo>
                    <a:pt x="1" y="0"/>
                    <a:pt x="4" y="252"/>
                    <a:pt x="165" y="252"/>
                  </a:cubicBezTo>
                  <a:cubicBezTo>
                    <a:pt x="169" y="252"/>
                    <a:pt x="172" y="252"/>
                    <a:pt x="176" y="252"/>
                  </a:cubicBezTo>
                  <a:cubicBezTo>
                    <a:pt x="319" y="240"/>
                    <a:pt x="474" y="240"/>
                    <a:pt x="616" y="192"/>
                  </a:cubicBezTo>
                  <a:cubicBezTo>
                    <a:pt x="688" y="180"/>
                    <a:pt x="688" y="73"/>
                    <a:pt x="616" y="61"/>
                  </a:cubicBezTo>
                  <a:cubicBezTo>
                    <a:pt x="474" y="13"/>
                    <a:pt x="319" y="13"/>
                    <a:pt x="176" y="2"/>
                  </a:cubicBezTo>
                  <a:cubicBezTo>
                    <a:pt x="169" y="1"/>
                    <a:pt x="162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1883;p44">
              <a:extLst>
                <a:ext uri="{FF2B5EF4-FFF2-40B4-BE49-F238E27FC236}">
                  <a16:creationId xmlns:a16="http://schemas.microsoft.com/office/drawing/2014/main" id="{DE414992-E6FF-AD13-986E-30C810EE4269}"/>
                </a:ext>
              </a:extLst>
            </p:cNvPr>
            <p:cNvSpPr/>
            <p:nvPr/>
          </p:nvSpPr>
          <p:spPr>
            <a:xfrm>
              <a:off x="3695400" y="2919700"/>
              <a:ext cx="32450" cy="11600"/>
            </a:xfrm>
            <a:custGeom>
              <a:avLst/>
              <a:gdLst/>
              <a:ahLst/>
              <a:cxnLst/>
              <a:rect l="l" t="t" r="r" b="b"/>
              <a:pathLst>
                <a:path w="1298" h="464" extrusionOk="0">
                  <a:moveTo>
                    <a:pt x="807" y="1"/>
                  </a:moveTo>
                  <a:cubicBezTo>
                    <a:pt x="630" y="1"/>
                    <a:pt x="453" y="6"/>
                    <a:pt x="286" y="6"/>
                  </a:cubicBezTo>
                  <a:cubicBezTo>
                    <a:pt x="0" y="6"/>
                    <a:pt x="0" y="434"/>
                    <a:pt x="286" y="458"/>
                  </a:cubicBezTo>
                  <a:cubicBezTo>
                    <a:pt x="460" y="458"/>
                    <a:pt x="640" y="464"/>
                    <a:pt x="815" y="464"/>
                  </a:cubicBezTo>
                  <a:cubicBezTo>
                    <a:pt x="902" y="464"/>
                    <a:pt x="988" y="462"/>
                    <a:pt x="1072" y="458"/>
                  </a:cubicBezTo>
                  <a:cubicBezTo>
                    <a:pt x="1167" y="458"/>
                    <a:pt x="1250" y="399"/>
                    <a:pt x="1286" y="292"/>
                  </a:cubicBezTo>
                  <a:cubicBezTo>
                    <a:pt x="1298" y="244"/>
                    <a:pt x="1298" y="220"/>
                    <a:pt x="1286" y="173"/>
                  </a:cubicBezTo>
                  <a:cubicBezTo>
                    <a:pt x="1250" y="65"/>
                    <a:pt x="1167" y="18"/>
                    <a:pt x="1072" y="6"/>
                  </a:cubicBezTo>
                  <a:cubicBezTo>
                    <a:pt x="984" y="2"/>
                    <a:pt x="896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45" name="Google Shape;11893;p44">
            <a:extLst>
              <a:ext uri="{FF2B5EF4-FFF2-40B4-BE49-F238E27FC236}">
                <a16:creationId xmlns:a16="http://schemas.microsoft.com/office/drawing/2014/main" id="{EC9014BF-E852-8294-4B35-944E887EAD5D}"/>
              </a:ext>
            </a:extLst>
          </p:cNvPr>
          <p:cNvGrpSpPr>
            <a:grpSpLocks noChangeAspect="1"/>
          </p:cNvGrpSpPr>
          <p:nvPr/>
        </p:nvGrpSpPr>
        <p:grpSpPr>
          <a:xfrm rot="-240000">
            <a:off x="901712" y="868650"/>
            <a:ext cx="3552680" cy="3639500"/>
            <a:chOff x="3119125" y="1476475"/>
            <a:chExt cx="2063975" cy="2114100"/>
          </a:xfrm>
        </p:grpSpPr>
        <p:sp>
          <p:nvSpPr>
            <p:cNvPr id="1246" name="Google Shape;11894;p44">
              <a:extLst>
                <a:ext uri="{FF2B5EF4-FFF2-40B4-BE49-F238E27FC236}">
                  <a16:creationId xmlns:a16="http://schemas.microsoft.com/office/drawing/2014/main" id="{69E1296B-1D12-B06A-D43F-115E9FD54A36}"/>
                </a:ext>
              </a:extLst>
            </p:cNvPr>
            <p:cNvSpPr/>
            <p:nvPr/>
          </p:nvSpPr>
          <p:spPr>
            <a:xfrm>
              <a:off x="3247200" y="1557975"/>
              <a:ext cx="251175" cy="456400"/>
            </a:xfrm>
            <a:custGeom>
              <a:avLst/>
              <a:gdLst/>
              <a:ahLst/>
              <a:cxnLst/>
              <a:rect l="l" t="t" r="r" b="b"/>
              <a:pathLst>
                <a:path w="10047" h="18256" extrusionOk="0">
                  <a:moveTo>
                    <a:pt x="2306" y="1"/>
                  </a:moveTo>
                  <a:cubicBezTo>
                    <a:pt x="1500" y="1"/>
                    <a:pt x="717" y="171"/>
                    <a:pt x="57" y="575"/>
                  </a:cubicBezTo>
                  <a:cubicBezTo>
                    <a:pt x="1" y="609"/>
                    <a:pt x="40" y="695"/>
                    <a:pt x="104" y="695"/>
                  </a:cubicBezTo>
                  <a:cubicBezTo>
                    <a:pt x="108" y="695"/>
                    <a:pt x="112" y="695"/>
                    <a:pt x="116" y="694"/>
                  </a:cubicBezTo>
                  <a:cubicBezTo>
                    <a:pt x="940" y="544"/>
                    <a:pt x="1700" y="373"/>
                    <a:pt x="2485" y="373"/>
                  </a:cubicBezTo>
                  <a:cubicBezTo>
                    <a:pt x="2880" y="373"/>
                    <a:pt x="3281" y="416"/>
                    <a:pt x="3700" y="528"/>
                  </a:cubicBezTo>
                  <a:cubicBezTo>
                    <a:pt x="4760" y="790"/>
                    <a:pt x="5724" y="1373"/>
                    <a:pt x="6498" y="2135"/>
                  </a:cubicBezTo>
                  <a:cubicBezTo>
                    <a:pt x="8117" y="3731"/>
                    <a:pt x="8701" y="5957"/>
                    <a:pt x="8867" y="8172"/>
                  </a:cubicBezTo>
                  <a:cubicBezTo>
                    <a:pt x="9034" y="10410"/>
                    <a:pt x="8748" y="12791"/>
                    <a:pt x="7570" y="14744"/>
                  </a:cubicBezTo>
                  <a:cubicBezTo>
                    <a:pt x="6986" y="15720"/>
                    <a:pt x="6189" y="16554"/>
                    <a:pt x="5153" y="17077"/>
                  </a:cubicBezTo>
                  <a:cubicBezTo>
                    <a:pt x="4188" y="17566"/>
                    <a:pt x="3105" y="17637"/>
                    <a:pt x="2045" y="17804"/>
                  </a:cubicBezTo>
                  <a:cubicBezTo>
                    <a:pt x="1878" y="17839"/>
                    <a:pt x="1902" y="18089"/>
                    <a:pt x="2045" y="18113"/>
                  </a:cubicBezTo>
                  <a:cubicBezTo>
                    <a:pt x="2488" y="18208"/>
                    <a:pt x="2924" y="18255"/>
                    <a:pt x="3349" y="18255"/>
                  </a:cubicBezTo>
                  <a:cubicBezTo>
                    <a:pt x="4695" y="18255"/>
                    <a:pt x="5937" y="17778"/>
                    <a:pt x="6986" y="16792"/>
                  </a:cubicBezTo>
                  <a:cubicBezTo>
                    <a:pt x="8463" y="15422"/>
                    <a:pt x="9260" y="13434"/>
                    <a:pt x="9534" y="11481"/>
                  </a:cubicBezTo>
                  <a:cubicBezTo>
                    <a:pt x="10046" y="7802"/>
                    <a:pt x="9284" y="3076"/>
                    <a:pt x="5855" y="1004"/>
                  </a:cubicBezTo>
                  <a:cubicBezTo>
                    <a:pt x="4875" y="416"/>
                    <a:pt x="3564" y="1"/>
                    <a:pt x="2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11895;p44">
              <a:extLst>
                <a:ext uri="{FF2B5EF4-FFF2-40B4-BE49-F238E27FC236}">
                  <a16:creationId xmlns:a16="http://schemas.microsoft.com/office/drawing/2014/main" id="{A667BEE4-CB46-F1D9-CDC1-A0D21247A29D}"/>
                </a:ext>
              </a:extLst>
            </p:cNvPr>
            <p:cNvSpPr/>
            <p:nvPr/>
          </p:nvSpPr>
          <p:spPr>
            <a:xfrm>
              <a:off x="3320350" y="1915375"/>
              <a:ext cx="1397250" cy="94025"/>
            </a:xfrm>
            <a:custGeom>
              <a:avLst/>
              <a:gdLst/>
              <a:ahLst/>
              <a:cxnLst/>
              <a:rect l="l" t="t" r="r" b="b"/>
              <a:pathLst>
                <a:path w="55890" h="3761" extrusionOk="0">
                  <a:moveTo>
                    <a:pt x="45780" y="1"/>
                  </a:moveTo>
                  <a:cubicBezTo>
                    <a:pt x="45129" y="1"/>
                    <a:pt x="44478" y="7"/>
                    <a:pt x="43827" y="19"/>
                  </a:cubicBezTo>
                  <a:cubicBezTo>
                    <a:pt x="39338" y="103"/>
                    <a:pt x="34838" y="269"/>
                    <a:pt x="30349" y="460"/>
                  </a:cubicBezTo>
                  <a:cubicBezTo>
                    <a:pt x="23920" y="734"/>
                    <a:pt x="17491" y="1186"/>
                    <a:pt x="11085" y="1841"/>
                  </a:cubicBezTo>
                  <a:cubicBezTo>
                    <a:pt x="9120" y="2031"/>
                    <a:pt x="7156" y="2258"/>
                    <a:pt x="5191" y="2531"/>
                  </a:cubicBezTo>
                  <a:cubicBezTo>
                    <a:pt x="3501" y="2770"/>
                    <a:pt x="1703" y="3031"/>
                    <a:pt x="72" y="3579"/>
                  </a:cubicBezTo>
                  <a:cubicBezTo>
                    <a:pt x="5" y="3612"/>
                    <a:pt x="1" y="3760"/>
                    <a:pt x="88" y="3760"/>
                  </a:cubicBezTo>
                  <a:cubicBezTo>
                    <a:pt x="94" y="3760"/>
                    <a:pt x="100" y="3759"/>
                    <a:pt x="107" y="3758"/>
                  </a:cubicBezTo>
                  <a:cubicBezTo>
                    <a:pt x="3334" y="3543"/>
                    <a:pt x="6549" y="2984"/>
                    <a:pt x="9763" y="2662"/>
                  </a:cubicBezTo>
                  <a:cubicBezTo>
                    <a:pt x="13466" y="2293"/>
                    <a:pt x="17181" y="2008"/>
                    <a:pt x="20884" y="1757"/>
                  </a:cubicBezTo>
                  <a:cubicBezTo>
                    <a:pt x="27980" y="1281"/>
                    <a:pt x="35076" y="984"/>
                    <a:pt x="42196" y="817"/>
                  </a:cubicBezTo>
                  <a:cubicBezTo>
                    <a:pt x="43355" y="788"/>
                    <a:pt x="44513" y="770"/>
                    <a:pt x="45670" y="770"/>
                  </a:cubicBezTo>
                  <a:cubicBezTo>
                    <a:pt x="48864" y="770"/>
                    <a:pt x="52052" y="910"/>
                    <a:pt x="55233" y="1365"/>
                  </a:cubicBezTo>
                  <a:cubicBezTo>
                    <a:pt x="55256" y="1368"/>
                    <a:pt x="55277" y="1370"/>
                    <a:pt x="55298" y="1370"/>
                  </a:cubicBezTo>
                  <a:cubicBezTo>
                    <a:pt x="55727" y="1370"/>
                    <a:pt x="55889" y="706"/>
                    <a:pt x="55424" y="638"/>
                  </a:cubicBezTo>
                  <a:cubicBezTo>
                    <a:pt x="52234" y="163"/>
                    <a:pt x="49004" y="1"/>
                    <a:pt x="457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11896;p44">
              <a:extLst>
                <a:ext uri="{FF2B5EF4-FFF2-40B4-BE49-F238E27FC236}">
                  <a16:creationId xmlns:a16="http://schemas.microsoft.com/office/drawing/2014/main" id="{A5748F1A-9E00-471F-D776-DB6E766E5432}"/>
                </a:ext>
              </a:extLst>
            </p:cNvPr>
            <p:cNvSpPr/>
            <p:nvPr/>
          </p:nvSpPr>
          <p:spPr>
            <a:xfrm>
              <a:off x="4637775" y="1480075"/>
              <a:ext cx="200650" cy="468000"/>
            </a:xfrm>
            <a:custGeom>
              <a:avLst/>
              <a:gdLst/>
              <a:ahLst/>
              <a:cxnLst/>
              <a:rect l="l" t="t" r="r" b="b"/>
              <a:pathLst>
                <a:path w="8026" h="18720" extrusionOk="0">
                  <a:moveTo>
                    <a:pt x="107" y="0"/>
                  </a:moveTo>
                  <a:cubicBezTo>
                    <a:pt x="12" y="0"/>
                    <a:pt x="0" y="155"/>
                    <a:pt x="96" y="179"/>
                  </a:cubicBezTo>
                  <a:cubicBezTo>
                    <a:pt x="5656" y="1941"/>
                    <a:pt x="8025" y="9323"/>
                    <a:pt x="6001" y="14490"/>
                  </a:cubicBezTo>
                  <a:cubicBezTo>
                    <a:pt x="5739" y="15193"/>
                    <a:pt x="5346" y="15860"/>
                    <a:pt x="4870" y="16443"/>
                  </a:cubicBezTo>
                  <a:cubicBezTo>
                    <a:pt x="4501" y="16883"/>
                    <a:pt x="4072" y="17300"/>
                    <a:pt x="3572" y="17622"/>
                  </a:cubicBezTo>
                  <a:cubicBezTo>
                    <a:pt x="3144" y="17896"/>
                    <a:pt x="2536" y="18015"/>
                    <a:pt x="2203" y="18431"/>
                  </a:cubicBezTo>
                  <a:cubicBezTo>
                    <a:pt x="2179" y="18479"/>
                    <a:pt x="2179" y="18538"/>
                    <a:pt x="2215" y="18574"/>
                  </a:cubicBezTo>
                  <a:cubicBezTo>
                    <a:pt x="2373" y="18676"/>
                    <a:pt x="2547" y="18719"/>
                    <a:pt x="2728" y="18719"/>
                  </a:cubicBezTo>
                  <a:cubicBezTo>
                    <a:pt x="3393" y="18719"/>
                    <a:pt x="4154" y="18141"/>
                    <a:pt x="4584" y="17776"/>
                  </a:cubicBezTo>
                  <a:cubicBezTo>
                    <a:pt x="5263" y="17217"/>
                    <a:pt x="5811" y="16502"/>
                    <a:pt x="6227" y="15740"/>
                  </a:cubicBezTo>
                  <a:cubicBezTo>
                    <a:pt x="6954" y="14371"/>
                    <a:pt x="7299" y="12823"/>
                    <a:pt x="7370" y="11276"/>
                  </a:cubicBezTo>
                  <a:cubicBezTo>
                    <a:pt x="7525" y="8109"/>
                    <a:pt x="6549" y="4668"/>
                    <a:pt x="4394" y="2286"/>
                  </a:cubicBezTo>
                  <a:cubicBezTo>
                    <a:pt x="3263" y="1036"/>
                    <a:pt x="1822" y="143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11897;p44">
              <a:extLst>
                <a:ext uri="{FF2B5EF4-FFF2-40B4-BE49-F238E27FC236}">
                  <a16:creationId xmlns:a16="http://schemas.microsoft.com/office/drawing/2014/main" id="{32C2828A-0D4C-8BF4-7C24-3CA93B68D092}"/>
                </a:ext>
              </a:extLst>
            </p:cNvPr>
            <p:cNvSpPr/>
            <p:nvPr/>
          </p:nvSpPr>
          <p:spPr>
            <a:xfrm>
              <a:off x="3298625" y="1476475"/>
              <a:ext cx="1348500" cy="96500"/>
            </a:xfrm>
            <a:custGeom>
              <a:avLst/>
              <a:gdLst/>
              <a:ahLst/>
              <a:cxnLst/>
              <a:rect l="l" t="t" r="r" b="b"/>
              <a:pathLst>
                <a:path w="53940" h="3860" extrusionOk="0">
                  <a:moveTo>
                    <a:pt x="53010" y="1"/>
                  </a:moveTo>
                  <a:cubicBezTo>
                    <a:pt x="52572" y="1"/>
                    <a:pt x="52114" y="67"/>
                    <a:pt x="51721" y="97"/>
                  </a:cubicBezTo>
                  <a:cubicBezTo>
                    <a:pt x="50459" y="204"/>
                    <a:pt x="49197" y="394"/>
                    <a:pt x="47947" y="585"/>
                  </a:cubicBezTo>
                  <a:cubicBezTo>
                    <a:pt x="45458" y="978"/>
                    <a:pt x="42970" y="1430"/>
                    <a:pt x="40481" y="1764"/>
                  </a:cubicBezTo>
                  <a:cubicBezTo>
                    <a:pt x="36981" y="2228"/>
                    <a:pt x="33433" y="2430"/>
                    <a:pt x="29885" y="2609"/>
                  </a:cubicBezTo>
                  <a:cubicBezTo>
                    <a:pt x="25348" y="2835"/>
                    <a:pt x="20824" y="3121"/>
                    <a:pt x="16288" y="3264"/>
                  </a:cubicBezTo>
                  <a:cubicBezTo>
                    <a:pt x="13949" y="3347"/>
                    <a:pt x="11629" y="3385"/>
                    <a:pt x="9295" y="3385"/>
                  </a:cubicBezTo>
                  <a:cubicBezTo>
                    <a:pt x="8967" y="3385"/>
                    <a:pt x="8639" y="3384"/>
                    <a:pt x="8311" y="3383"/>
                  </a:cubicBezTo>
                  <a:cubicBezTo>
                    <a:pt x="5823" y="3372"/>
                    <a:pt x="3334" y="3238"/>
                    <a:pt x="846" y="3238"/>
                  </a:cubicBezTo>
                  <a:cubicBezTo>
                    <a:pt x="656" y="3238"/>
                    <a:pt x="465" y="3238"/>
                    <a:pt x="274" y="3240"/>
                  </a:cubicBezTo>
                  <a:cubicBezTo>
                    <a:pt x="0" y="3240"/>
                    <a:pt x="24" y="3621"/>
                    <a:pt x="274" y="3657"/>
                  </a:cubicBezTo>
                  <a:cubicBezTo>
                    <a:pt x="2655" y="3859"/>
                    <a:pt x="5084" y="3835"/>
                    <a:pt x="7465" y="3847"/>
                  </a:cubicBezTo>
                  <a:cubicBezTo>
                    <a:pt x="7976" y="3850"/>
                    <a:pt x="8487" y="3851"/>
                    <a:pt x="8999" y="3851"/>
                  </a:cubicBezTo>
                  <a:cubicBezTo>
                    <a:pt x="10762" y="3851"/>
                    <a:pt x="12525" y="3834"/>
                    <a:pt x="14288" y="3788"/>
                  </a:cubicBezTo>
                  <a:cubicBezTo>
                    <a:pt x="18931" y="3669"/>
                    <a:pt x="23563" y="3335"/>
                    <a:pt x="28206" y="3061"/>
                  </a:cubicBezTo>
                  <a:cubicBezTo>
                    <a:pt x="31849" y="2847"/>
                    <a:pt x="35528" y="2680"/>
                    <a:pt x="39160" y="2311"/>
                  </a:cubicBezTo>
                  <a:cubicBezTo>
                    <a:pt x="41612" y="2061"/>
                    <a:pt x="44077" y="1645"/>
                    <a:pt x="46518" y="1287"/>
                  </a:cubicBezTo>
                  <a:cubicBezTo>
                    <a:pt x="48030" y="1061"/>
                    <a:pt x="49530" y="823"/>
                    <a:pt x="51054" y="633"/>
                  </a:cubicBezTo>
                  <a:cubicBezTo>
                    <a:pt x="51657" y="549"/>
                    <a:pt x="52441" y="335"/>
                    <a:pt x="53130" y="335"/>
                  </a:cubicBezTo>
                  <a:cubicBezTo>
                    <a:pt x="53325" y="335"/>
                    <a:pt x="53512" y="352"/>
                    <a:pt x="53685" y="394"/>
                  </a:cubicBezTo>
                  <a:cubicBezTo>
                    <a:pt x="53693" y="396"/>
                    <a:pt x="53701" y="396"/>
                    <a:pt x="53708" y="396"/>
                  </a:cubicBezTo>
                  <a:cubicBezTo>
                    <a:pt x="53871" y="396"/>
                    <a:pt x="53940" y="154"/>
                    <a:pt x="53769" y="97"/>
                  </a:cubicBezTo>
                  <a:cubicBezTo>
                    <a:pt x="53535" y="25"/>
                    <a:pt x="53276" y="1"/>
                    <a:pt x="530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1898;p44">
              <a:extLst>
                <a:ext uri="{FF2B5EF4-FFF2-40B4-BE49-F238E27FC236}">
                  <a16:creationId xmlns:a16="http://schemas.microsoft.com/office/drawing/2014/main" id="{8ECF1716-18FF-6BEE-7044-2230E601B2F0}"/>
                </a:ext>
              </a:extLst>
            </p:cNvPr>
            <p:cNvSpPr/>
            <p:nvPr/>
          </p:nvSpPr>
          <p:spPr>
            <a:xfrm>
              <a:off x="3119125" y="1566175"/>
              <a:ext cx="544450" cy="2024400"/>
            </a:xfrm>
            <a:custGeom>
              <a:avLst/>
              <a:gdLst/>
              <a:ahLst/>
              <a:cxnLst/>
              <a:rect l="l" t="t" r="r" b="b"/>
              <a:pathLst>
                <a:path w="21778" h="80976" extrusionOk="0">
                  <a:moveTo>
                    <a:pt x="6856" y="0"/>
                  </a:moveTo>
                  <a:cubicBezTo>
                    <a:pt x="4179" y="0"/>
                    <a:pt x="2406" y="2144"/>
                    <a:pt x="1441" y="4486"/>
                  </a:cubicBezTo>
                  <a:cubicBezTo>
                    <a:pt x="322" y="7224"/>
                    <a:pt x="1" y="10391"/>
                    <a:pt x="405" y="13309"/>
                  </a:cubicBezTo>
                  <a:cubicBezTo>
                    <a:pt x="655" y="15202"/>
                    <a:pt x="1441" y="16988"/>
                    <a:pt x="2215" y="18714"/>
                  </a:cubicBezTo>
                  <a:cubicBezTo>
                    <a:pt x="3287" y="21083"/>
                    <a:pt x="4585" y="23345"/>
                    <a:pt x="5954" y="25524"/>
                  </a:cubicBezTo>
                  <a:cubicBezTo>
                    <a:pt x="8621" y="29787"/>
                    <a:pt x="11633" y="33823"/>
                    <a:pt x="14050" y="38240"/>
                  </a:cubicBezTo>
                  <a:cubicBezTo>
                    <a:pt x="18634" y="46622"/>
                    <a:pt x="21777" y="56576"/>
                    <a:pt x="20265" y="66208"/>
                  </a:cubicBezTo>
                  <a:cubicBezTo>
                    <a:pt x="19694" y="69911"/>
                    <a:pt x="18562" y="73590"/>
                    <a:pt x="16038" y="76447"/>
                  </a:cubicBezTo>
                  <a:cubicBezTo>
                    <a:pt x="14656" y="78030"/>
                    <a:pt x="12356" y="80128"/>
                    <a:pt x="10044" y="80128"/>
                  </a:cubicBezTo>
                  <a:cubicBezTo>
                    <a:pt x="9748" y="80128"/>
                    <a:pt x="9451" y="80093"/>
                    <a:pt x="9157" y="80019"/>
                  </a:cubicBezTo>
                  <a:cubicBezTo>
                    <a:pt x="7787" y="79674"/>
                    <a:pt x="6990" y="78424"/>
                    <a:pt x="6549" y="77174"/>
                  </a:cubicBezTo>
                  <a:cubicBezTo>
                    <a:pt x="5823" y="75114"/>
                    <a:pt x="5644" y="72816"/>
                    <a:pt x="5858" y="70649"/>
                  </a:cubicBezTo>
                  <a:cubicBezTo>
                    <a:pt x="5978" y="69434"/>
                    <a:pt x="6251" y="68208"/>
                    <a:pt x="6692" y="67065"/>
                  </a:cubicBezTo>
                  <a:cubicBezTo>
                    <a:pt x="7049" y="66136"/>
                    <a:pt x="7585" y="64803"/>
                    <a:pt x="8561" y="64350"/>
                  </a:cubicBezTo>
                  <a:cubicBezTo>
                    <a:pt x="8751" y="64264"/>
                    <a:pt x="8927" y="64225"/>
                    <a:pt x="9089" y="64225"/>
                  </a:cubicBezTo>
                  <a:cubicBezTo>
                    <a:pt x="10423" y="64225"/>
                    <a:pt x="10855" y="66882"/>
                    <a:pt x="10823" y="67827"/>
                  </a:cubicBezTo>
                  <a:cubicBezTo>
                    <a:pt x="10764" y="69149"/>
                    <a:pt x="10300" y="70339"/>
                    <a:pt x="9657" y="71482"/>
                  </a:cubicBezTo>
                  <a:cubicBezTo>
                    <a:pt x="9476" y="71803"/>
                    <a:pt x="9766" y="72107"/>
                    <a:pt x="10046" y="72107"/>
                  </a:cubicBezTo>
                  <a:cubicBezTo>
                    <a:pt x="10171" y="72107"/>
                    <a:pt x="10294" y="72046"/>
                    <a:pt x="10371" y="71899"/>
                  </a:cubicBezTo>
                  <a:cubicBezTo>
                    <a:pt x="11431" y="70006"/>
                    <a:pt x="12074" y="67720"/>
                    <a:pt x="11323" y="65589"/>
                  </a:cubicBezTo>
                  <a:cubicBezTo>
                    <a:pt x="10966" y="64546"/>
                    <a:pt x="10120" y="63421"/>
                    <a:pt x="9000" y="63421"/>
                  </a:cubicBezTo>
                  <a:cubicBezTo>
                    <a:pt x="8777" y="63421"/>
                    <a:pt x="8543" y="63466"/>
                    <a:pt x="8299" y="63565"/>
                  </a:cubicBezTo>
                  <a:cubicBezTo>
                    <a:pt x="7454" y="63910"/>
                    <a:pt x="6894" y="64743"/>
                    <a:pt x="6490" y="65517"/>
                  </a:cubicBezTo>
                  <a:cubicBezTo>
                    <a:pt x="5918" y="66589"/>
                    <a:pt x="5525" y="67768"/>
                    <a:pt x="5263" y="68970"/>
                  </a:cubicBezTo>
                  <a:cubicBezTo>
                    <a:pt x="4775" y="71339"/>
                    <a:pt x="4846" y="73745"/>
                    <a:pt x="5358" y="76102"/>
                  </a:cubicBezTo>
                  <a:cubicBezTo>
                    <a:pt x="5680" y="77602"/>
                    <a:pt x="6275" y="79221"/>
                    <a:pt x="7549" y="80198"/>
                  </a:cubicBezTo>
                  <a:cubicBezTo>
                    <a:pt x="8250" y="80734"/>
                    <a:pt x="9084" y="80975"/>
                    <a:pt x="9944" y="80975"/>
                  </a:cubicBezTo>
                  <a:cubicBezTo>
                    <a:pt x="10267" y="80975"/>
                    <a:pt x="10594" y="80941"/>
                    <a:pt x="10919" y="80876"/>
                  </a:cubicBezTo>
                  <a:cubicBezTo>
                    <a:pt x="13859" y="80293"/>
                    <a:pt x="16324" y="77757"/>
                    <a:pt x="17931" y="75388"/>
                  </a:cubicBezTo>
                  <a:cubicBezTo>
                    <a:pt x="20289" y="71923"/>
                    <a:pt x="21098" y="67387"/>
                    <a:pt x="21325" y="63267"/>
                  </a:cubicBezTo>
                  <a:cubicBezTo>
                    <a:pt x="21599" y="58326"/>
                    <a:pt x="20777" y="53337"/>
                    <a:pt x="19301" y="48622"/>
                  </a:cubicBezTo>
                  <a:cubicBezTo>
                    <a:pt x="17741" y="43622"/>
                    <a:pt x="15443" y="38883"/>
                    <a:pt x="12669" y="34442"/>
                  </a:cubicBezTo>
                  <a:cubicBezTo>
                    <a:pt x="9776" y="29846"/>
                    <a:pt x="6513" y="25500"/>
                    <a:pt x="3953" y="20690"/>
                  </a:cubicBezTo>
                  <a:cubicBezTo>
                    <a:pt x="2822" y="18559"/>
                    <a:pt x="1632" y="16273"/>
                    <a:pt x="1132" y="13892"/>
                  </a:cubicBezTo>
                  <a:cubicBezTo>
                    <a:pt x="822" y="12380"/>
                    <a:pt x="786" y="10820"/>
                    <a:pt x="905" y="9308"/>
                  </a:cubicBezTo>
                  <a:cubicBezTo>
                    <a:pt x="1144" y="6296"/>
                    <a:pt x="1989" y="2319"/>
                    <a:pt x="4882" y="747"/>
                  </a:cubicBezTo>
                  <a:cubicBezTo>
                    <a:pt x="5585" y="366"/>
                    <a:pt x="6370" y="176"/>
                    <a:pt x="7156" y="152"/>
                  </a:cubicBezTo>
                  <a:cubicBezTo>
                    <a:pt x="7160" y="153"/>
                    <a:pt x="7164" y="153"/>
                    <a:pt x="7168" y="153"/>
                  </a:cubicBezTo>
                  <a:cubicBezTo>
                    <a:pt x="7263" y="153"/>
                    <a:pt x="7259" y="9"/>
                    <a:pt x="7156" y="9"/>
                  </a:cubicBezTo>
                  <a:cubicBezTo>
                    <a:pt x="7055" y="3"/>
                    <a:pt x="6955" y="0"/>
                    <a:pt x="68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1899;p44">
              <a:extLst>
                <a:ext uri="{FF2B5EF4-FFF2-40B4-BE49-F238E27FC236}">
                  <a16:creationId xmlns:a16="http://schemas.microsoft.com/office/drawing/2014/main" id="{EE55B16B-C1B5-0EAD-DDC3-08D37D59EC5E}"/>
                </a:ext>
              </a:extLst>
            </p:cNvPr>
            <p:cNvSpPr/>
            <p:nvPr/>
          </p:nvSpPr>
          <p:spPr>
            <a:xfrm>
              <a:off x="4644875" y="1927300"/>
              <a:ext cx="538225" cy="1618975"/>
            </a:xfrm>
            <a:custGeom>
              <a:avLst/>
              <a:gdLst/>
              <a:ahLst/>
              <a:cxnLst/>
              <a:rect l="l" t="t" r="r" b="b"/>
              <a:pathLst>
                <a:path w="21529" h="64759" extrusionOk="0">
                  <a:moveTo>
                    <a:pt x="120" y="1"/>
                  </a:moveTo>
                  <a:cubicBezTo>
                    <a:pt x="57" y="1"/>
                    <a:pt x="0" y="55"/>
                    <a:pt x="14" y="137"/>
                  </a:cubicBezTo>
                  <a:cubicBezTo>
                    <a:pt x="1907" y="10103"/>
                    <a:pt x="9551" y="17652"/>
                    <a:pt x="14516" y="26164"/>
                  </a:cubicBezTo>
                  <a:cubicBezTo>
                    <a:pt x="15814" y="28379"/>
                    <a:pt x="16957" y="30689"/>
                    <a:pt x="17790" y="33106"/>
                  </a:cubicBezTo>
                  <a:cubicBezTo>
                    <a:pt x="18552" y="35308"/>
                    <a:pt x="19100" y="37606"/>
                    <a:pt x="19540" y="39880"/>
                  </a:cubicBezTo>
                  <a:cubicBezTo>
                    <a:pt x="20421" y="44310"/>
                    <a:pt x="20850" y="48989"/>
                    <a:pt x="20016" y="53465"/>
                  </a:cubicBezTo>
                  <a:cubicBezTo>
                    <a:pt x="19600" y="55704"/>
                    <a:pt x="18850" y="57871"/>
                    <a:pt x="17576" y="59752"/>
                  </a:cubicBezTo>
                  <a:cubicBezTo>
                    <a:pt x="16242" y="61728"/>
                    <a:pt x="14421" y="62955"/>
                    <a:pt x="12420" y="64157"/>
                  </a:cubicBezTo>
                  <a:cubicBezTo>
                    <a:pt x="12152" y="64318"/>
                    <a:pt x="12280" y="64758"/>
                    <a:pt x="12568" y="64758"/>
                  </a:cubicBezTo>
                  <a:cubicBezTo>
                    <a:pt x="12600" y="64758"/>
                    <a:pt x="12634" y="64753"/>
                    <a:pt x="12670" y="64741"/>
                  </a:cubicBezTo>
                  <a:cubicBezTo>
                    <a:pt x="16504" y="63467"/>
                    <a:pt x="19088" y="59681"/>
                    <a:pt x="20231" y="55966"/>
                  </a:cubicBezTo>
                  <a:cubicBezTo>
                    <a:pt x="21529" y="51715"/>
                    <a:pt x="21386" y="47096"/>
                    <a:pt x="20778" y="42750"/>
                  </a:cubicBezTo>
                  <a:cubicBezTo>
                    <a:pt x="20112" y="37952"/>
                    <a:pt x="18873" y="33142"/>
                    <a:pt x="16695" y="28760"/>
                  </a:cubicBezTo>
                  <a:cubicBezTo>
                    <a:pt x="14385" y="24081"/>
                    <a:pt x="11230" y="19878"/>
                    <a:pt x="8265" y="15592"/>
                  </a:cubicBezTo>
                  <a:cubicBezTo>
                    <a:pt x="4955" y="10817"/>
                    <a:pt x="1800" y="5757"/>
                    <a:pt x="240" y="102"/>
                  </a:cubicBezTo>
                  <a:cubicBezTo>
                    <a:pt x="215" y="31"/>
                    <a:pt x="16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11900;p44">
              <a:extLst>
                <a:ext uri="{FF2B5EF4-FFF2-40B4-BE49-F238E27FC236}">
                  <a16:creationId xmlns:a16="http://schemas.microsoft.com/office/drawing/2014/main" id="{4CEC6238-3934-2A6E-2F39-C38B9CD0E252}"/>
                </a:ext>
              </a:extLst>
            </p:cNvPr>
            <p:cNvSpPr/>
            <p:nvPr/>
          </p:nvSpPr>
          <p:spPr>
            <a:xfrm>
              <a:off x="3372425" y="3586875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37" y="1"/>
                  </a:moveTo>
                  <a:cubicBezTo>
                    <a:pt x="1" y="25"/>
                    <a:pt x="1" y="48"/>
                    <a:pt x="37" y="48"/>
                  </a:cubicBezTo>
                  <a:cubicBezTo>
                    <a:pt x="60" y="48"/>
                    <a:pt x="60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11901;p44">
              <a:extLst>
                <a:ext uri="{FF2B5EF4-FFF2-40B4-BE49-F238E27FC236}">
                  <a16:creationId xmlns:a16="http://schemas.microsoft.com/office/drawing/2014/main" id="{81C7C29D-47A8-62F6-0DE4-E7C0C575F6AF}"/>
                </a:ext>
              </a:extLst>
            </p:cNvPr>
            <p:cNvSpPr/>
            <p:nvPr/>
          </p:nvSpPr>
          <p:spPr>
            <a:xfrm>
              <a:off x="3355775" y="3522200"/>
              <a:ext cx="1611225" cy="59950"/>
            </a:xfrm>
            <a:custGeom>
              <a:avLst/>
              <a:gdLst/>
              <a:ahLst/>
              <a:cxnLst/>
              <a:rect l="l" t="t" r="r" b="b"/>
              <a:pathLst>
                <a:path w="64449" h="2398" extrusionOk="0">
                  <a:moveTo>
                    <a:pt x="60968" y="0"/>
                  </a:moveTo>
                  <a:cubicBezTo>
                    <a:pt x="59574" y="0"/>
                    <a:pt x="58176" y="52"/>
                    <a:pt x="56793" y="52"/>
                  </a:cubicBezTo>
                  <a:cubicBezTo>
                    <a:pt x="53161" y="64"/>
                    <a:pt x="49506" y="111"/>
                    <a:pt x="45875" y="171"/>
                  </a:cubicBezTo>
                  <a:cubicBezTo>
                    <a:pt x="36350" y="314"/>
                    <a:pt x="26849" y="576"/>
                    <a:pt x="17336" y="1028"/>
                  </a:cubicBezTo>
                  <a:cubicBezTo>
                    <a:pt x="14442" y="1159"/>
                    <a:pt x="11561" y="1373"/>
                    <a:pt x="8668" y="1552"/>
                  </a:cubicBezTo>
                  <a:cubicBezTo>
                    <a:pt x="5810" y="1730"/>
                    <a:pt x="2989" y="2028"/>
                    <a:pt x="131" y="2219"/>
                  </a:cubicBezTo>
                  <a:cubicBezTo>
                    <a:pt x="4" y="2219"/>
                    <a:pt x="0" y="2398"/>
                    <a:pt x="119" y="2398"/>
                  </a:cubicBezTo>
                  <a:cubicBezTo>
                    <a:pt x="123" y="2398"/>
                    <a:pt x="127" y="2398"/>
                    <a:pt x="131" y="2397"/>
                  </a:cubicBezTo>
                  <a:cubicBezTo>
                    <a:pt x="2667" y="2231"/>
                    <a:pt x="5227" y="2207"/>
                    <a:pt x="7763" y="2088"/>
                  </a:cubicBezTo>
                  <a:cubicBezTo>
                    <a:pt x="10311" y="1969"/>
                    <a:pt x="12859" y="1921"/>
                    <a:pt x="15383" y="1814"/>
                  </a:cubicBezTo>
                  <a:cubicBezTo>
                    <a:pt x="20384" y="1611"/>
                    <a:pt x="25396" y="1445"/>
                    <a:pt x="30421" y="1302"/>
                  </a:cubicBezTo>
                  <a:cubicBezTo>
                    <a:pt x="38791" y="1040"/>
                    <a:pt x="47196" y="885"/>
                    <a:pt x="55578" y="837"/>
                  </a:cubicBezTo>
                  <a:cubicBezTo>
                    <a:pt x="55693" y="837"/>
                    <a:pt x="55807" y="837"/>
                    <a:pt x="55921" y="837"/>
                  </a:cubicBezTo>
                  <a:cubicBezTo>
                    <a:pt x="57661" y="837"/>
                    <a:pt x="59413" y="890"/>
                    <a:pt x="61160" y="890"/>
                  </a:cubicBezTo>
                  <a:cubicBezTo>
                    <a:pt x="62112" y="890"/>
                    <a:pt x="63062" y="874"/>
                    <a:pt x="64008" y="826"/>
                  </a:cubicBezTo>
                  <a:cubicBezTo>
                    <a:pt x="64449" y="790"/>
                    <a:pt x="64449" y="171"/>
                    <a:pt x="64008" y="123"/>
                  </a:cubicBezTo>
                  <a:cubicBezTo>
                    <a:pt x="63003" y="28"/>
                    <a:pt x="61987" y="0"/>
                    <a:pt x="6096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1902;p44">
              <a:extLst>
                <a:ext uri="{FF2B5EF4-FFF2-40B4-BE49-F238E27FC236}">
                  <a16:creationId xmlns:a16="http://schemas.microsoft.com/office/drawing/2014/main" id="{82A7D055-E04B-3263-5DC1-F592C4B0FE89}"/>
                </a:ext>
              </a:extLst>
            </p:cNvPr>
            <p:cNvSpPr/>
            <p:nvPr/>
          </p:nvSpPr>
          <p:spPr>
            <a:xfrm>
              <a:off x="3348625" y="3154975"/>
              <a:ext cx="303025" cy="43975"/>
            </a:xfrm>
            <a:custGeom>
              <a:avLst/>
              <a:gdLst/>
              <a:ahLst/>
              <a:cxnLst/>
              <a:rect l="l" t="t" r="r" b="b"/>
              <a:pathLst>
                <a:path w="12121" h="1759" extrusionOk="0">
                  <a:moveTo>
                    <a:pt x="155" y="1"/>
                  </a:moveTo>
                  <a:cubicBezTo>
                    <a:pt x="60" y="1"/>
                    <a:pt x="0" y="132"/>
                    <a:pt x="72" y="191"/>
                  </a:cubicBezTo>
                  <a:cubicBezTo>
                    <a:pt x="596" y="656"/>
                    <a:pt x="1358" y="810"/>
                    <a:pt x="2024" y="953"/>
                  </a:cubicBezTo>
                  <a:cubicBezTo>
                    <a:pt x="2965" y="1168"/>
                    <a:pt x="3917" y="1322"/>
                    <a:pt x="4870" y="1441"/>
                  </a:cubicBezTo>
                  <a:cubicBezTo>
                    <a:pt x="6025" y="1596"/>
                    <a:pt x="7204" y="1680"/>
                    <a:pt x="8370" y="1727"/>
                  </a:cubicBezTo>
                  <a:cubicBezTo>
                    <a:pt x="8779" y="1743"/>
                    <a:pt x="9191" y="1759"/>
                    <a:pt x="9602" y="1759"/>
                  </a:cubicBezTo>
                  <a:cubicBezTo>
                    <a:pt x="10424" y="1759"/>
                    <a:pt x="11244" y="1695"/>
                    <a:pt x="12038" y="1441"/>
                  </a:cubicBezTo>
                  <a:cubicBezTo>
                    <a:pt x="12121" y="1418"/>
                    <a:pt x="12121" y="1310"/>
                    <a:pt x="12038" y="1299"/>
                  </a:cubicBezTo>
                  <a:cubicBezTo>
                    <a:pt x="10930" y="1001"/>
                    <a:pt x="9775" y="989"/>
                    <a:pt x="8632" y="929"/>
                  </a:cubicBezTo>
                  <a:cubicBezTo>
                    <a:pt x="7501" y="870"/>
                    <a:pt x="6358" y="787"/>
                    <a:pt x="5227" y="691"/>
                  </a:cubicBezTo>
                  <a:cubicBezTo>
                    <a:pt x="4215" y="596"/>
                    <a:pt x="3203" y="489"/>
                    <a:pt x="2191" y="334"/>
                  </a:cubicBezTo>
                  <a:cubicBezTo>
                    <a:pt x="1524" y="215"/>
                    <a:pt x="834" y="13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1903;p44">
              <a:extLst>
                <a:ext uri="{FF2B5EF4-FFF2-40B4-BE49-F238E27FC236}">
                  <a16:creationId xmlns:a16="http://schemas.microsoft.com/office/drawing/2014/main" id="{A3C7EB4D-00EF-2966-8901-7D381D054AF4}"/>
                </a:ext>
              </a:extLst>
            </p:cNvPr>
            <p:cNvSpPr/>
            <p:nvPr/>
          </p:nvSpPr>
          <p:spPr>
            <a:xfrm>
              <a:off x="3361725" y="3355375"/>
              <a:ext cx="248250" cy="23900"/>
            </a:xfrm>
            <a:custGeom>
              <a:avLst/>
              <a:gdLst/>
              <a:ahLst/>
              <a:cxnLst/>
              <a:rect l="l" t="t" r="r" b="b"/>
              <a:pathLst>
                <a:path w="9930" h="956" extrusionOk="0">
                  <a:moveTo>
                    <a:pt x="720" y="1"/>
                  </a:moveTo>
                  <a:cubicBezTo>
                    <a:pt x="500" y="1"/>
                    <a:pt x="286" y="23"/>
                    <a:pt x="84" y="81"/>
                  </a:cubicBezTo>
                  <a:cubicBezTo>
                    <a:pt x="0" y="93"/>
                    <a:pt x="0" y="200"/>
                    <a:pt x="72" y="260"/>
                  </a:cubicBezTo>
                  <a:cubicBezTo>
                    <a:pt x="643" y="653"/>
                    <a:pt x="1429" y="653"/>
                    <a:pt x="2096" y="736"/>
                  </a:cubicBezTo>
                  <a:cubicBezTo>
                    <a:pt x="2977" y="843"/>
                    <a:pt x="3858" y="903"/>
                    <a:pt x="4727" y="926"/>
                  </a:cubicBezTo>
                  <a:cubicBezTo>
                    <a:pt x="5248" y="938"/>
                    <a:pt x="5794" y="955"/>
                    <a:pt x="6346" y="955"/>
                  </a:cubicBezTo>
                  <a:cubicBezTo>
                    <a:pt x="7471" y="955"/>
                    <a:pt x="8622" y="885"/>
                    <a:pt x="9644" y="557"/>
                  </a:cubicBezTo>
                  <a:cubicBezTo>
                    <a:pt x="9930" y="474"/>
                    <a:pt x="9894" y="10"/>
                    <a:pt x="9573" y="10"/>
                  </a:cubicBezTo>
                  <a:cubicBezTo>
                    <a:pt x="8799" y="33"/>
                    <a:pt x="8025" y="200"/>
                    <a:pt x="7227" y="248"/>
                  </a:cubicBezTo>
                  <a:cubicBezTo>
                    <a:pt x="6581" y="294"/>
                    <a:pt x="5935" y="311"/>
                    <a:pt x="5283" y="311"/>
                  </a:cubicBezTo>
                  <a:cubicBezTo>
                    <a:pt x="5094" y="311"/>
                    <a:pt x="4905" y="310"/>
                    <a:pt x="4715" y="307"/>
                  </a:cubicBezTo>
                  <a:cubicBezTo>
                    <a:pt x="3929" y="295"/>
                    <a:pt x="3143" y="236"/>
                    <a:pt x="2370" y="176"/>
                  </a:cubicBezTo>
                  <a:cubicBezTo>
                    <a:pt x="1844" y="134"/>
                    <a:pt x="1264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1904;p44">
              <a:extLst>
                <a:ext uri="{FF2B5EF4-FFF2-40B4-BE49-F238E27FC236}">
                  <a16:creationId xmlns:a16="http://schemas.microsoft.com/office/drawing/2014/main" id="{1C1A4536-B159-9E73-ABC3-00C5F1CDEFA0}"/>
                </a:ext>
              </a:extLst>
            </p:cNvPr>
            <p:cNvSpPr/>
            <p:nvPr/>
          </p:nvSpPr>
          <p:spPr>
            <a:xfrm>
              <a:off x="3665325" y="1969800"/>
              <a:ext cx="26525" cy="35825"/>
            </a:xfrm>
            <a:custGeom>
              <a:avLst/>
              <a:gdLst/>
              <a:ahLst/>
              <a:cxnLst/>
              <a:rect l="l" t="t" r="r" b="b"/>
              <a:pathLst>
                <a:path w="1061" h="1433" extrusionOk="0">
                  <a:moveTo>
                    <a:pt x="109" y="1"/>
                  </a:moveTo>
                  <a:cubicBezTo>
                    <a:pt x="89" y="1"/>
                    <a:pt x="69" y="3"/>
                    <a:pt x="48" y="9"/>
                  </a:cubicBezTo>
                  <a:cubicBezTo>
                    <a:pt x="12" y="9"/>
                    <a:pt x="1" y="33"/>
                    <a:pt x="1" y="69"/>
                  </a:cubicBezTo>
                  <a:cubicBezTo>
                    <a:pt x="12" y="176"/>
                    <a:pt x="108" y="247"/>
                    <a:pt x="179" y="331"/>
                  </a:cubicBezTo>
                  <a:cubicBezTo>
                    <a:pt x="263" y="473"/>
                    <a:pt x="358" y="593"/>
                    <a:pt x="429" y="735"/>
                  </a:cubicBezTo>
                  <a:cubicBezTo>
                    <a:pt x="536" y="926"/>
                    <a:pt x="596" y="1331"/>
                    <a:pt x="822" y="1426"/>
                  </a:cubicBezTo>
                  <a:cubicBezTo>
                    <a:pt x="834" y="1430"/>
                    <a:pt x="849" y="1433"/>
                    <a:pt x="864" y="1433"/>
                  </a:cubicBezTo>
                  <a:cubicBezTo>
                    <a:pt x="894" y="1433"/>
                    <a:pt x="925" y="1422"/>
                    <a:pt x="941" y="1390"/>
                  </a:cubicBezTo>
                  <a:cubicBezTo>
                    <a:pt x="1060" y="1128"/>
                    <a:pt x="786" y="735"/>
                    <a:pt x="655" y="509"/>
                  </a:cubicBezTo>
                  <a:cubicBezTo>
                    <a:pt x="557" y="345"/>
                    <a:pt x="33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1905;p44">
              <a:extLst>
                <a:ext uri="{FF2B5EF4-FFF2-40B4-BE49-F238E27FC236}">
                  <a16:creationId xmlns:a16="http://schemas.microsoft.com/office/drawing/2014/main" id="{D200350C-A8FB-E2D6-55CE-E58E6D3E3AF5}"/>
                </a:ext>
              </a:extLst>
            </p:cNvPr>
            <p:cNvSpPr/>
            <p:nvPr/>
          </p:nvSpPr>
          <p:spPr>
            <a:xfrm>
              <a:off x="3562225" y="2015250"/>
              <a:ext cx="137350" cy="114000"/>
            </a:xfrm>
            <a:custGeom>
              <a:avLst/>
              <a:gdLst/>
              <a:ahLst/>
              <a:cxnLst/>
              <a:rect l="l" t="t" r="r" b="b"/>
              <a:pathLst>
                <a:path w="5494" h="4560" extrusionOk="0">
                  <a:moveTo>
                    <a:pt x="5041" y="1"/>
                  </a:moveTo>
                  <a:cubicBezTo>
                    <a:pt x="4863" y="108"/>
                    <a:pt x="4839" y="263"/>
                    <a:pt x="4732" y="453"/>
                  </a:cubicBezTo>
                  <a:cubicBezTo>
                    <a:pt x="4565" y="739"/>
                    <a:pt x="4363" y="977"/>
                    <a:pt x="4101" y="1168"/>
                  </a:cubicBezTo>
                  <a:cubicBezTo>
                    <a:pt x="3601" y="1584"/>
                    <a:pt x="3005" y="1894"/>
                    <a:pt x="2422" y="2203"/>
                  </a:cubicBezTo>
                  <a:cubicBezTo>
                    <a:pt x="1660" y="2644"/>
                    <a:pt x="148" y="3477"/>
                    <a:pt x="17" y="4442"/>
                  </a:cubicBezTo>
                  <a:cubicBezTo>
                    <a:pt x="0" y="4501"/>
                    <a:pt x="49" y="4560"/>
                    <a:pt x="104" y="4560"/>
                  </a:cubicBezTo>
                  <a:cubicBezTo>
                    <a:pt x="127" y="4560"/>
                    <a:pt x="151" y="4550"/>
                    <a:pt x="172" y="4525"/>
                  </a:cubicBezTo>
                  <a:cubicBezTo>
                    <a:pt x="434" y="4311"/>
                    <a:pt x="565" y="4013"/>
                    <a:pt x="803" y="3775"/>
                  </a:cubicBezTo>
                  <a:cubicBezTo>
                    <a:pt x="1065" y="3501"/>
                    <a:pt x="1362" y="3299"/>
                    <a:pt x="1708" y="3120"/>
                  </a:cubicBezTo>
                  <a:cubicBezTo>
                    <a:pt x="2291" y="2823"/>
                    <a:pt x="2874" y="2501"/>
                    <a:pt x="3422" y="2168"/>
                  </a:cubicBezTo>
                  <a:cubicBezTo>
                    <a:pt x="3934" y="1846"/>
                    <a:pt x="5494" y="763"/>
                    <a:pt x="50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1906;p44">
              <a:extLst>
                <a:ext uri="{FF2B5EF4-FFF2-40B4-BE49-F238E27FC236}">
                  <a16:creationId xmlns:a16="http://schemas.microsoft.com/office/drawing/2014/main" id="{0BD24731-635C-5CAF-3E2A-3FE3FFD45E46}"/>
                </a:ext>
              </a:extLst>
            </p:cNvPr>
            <p:cNvSpPr/>
            <p:nvPr/>
          </p:nvSpPr>
          <p:spPr>
            <a:xfrm>
              <a:off x="3548950" y="2137825"/>
              <a:ext cx="19375" cy="209950"/>
            </a:xfrm>
            <a:custGeom>
              <a:avLst/>
              <a:gdLst/>
              <a:ahLst/>
              <a:cxnLst/>
              <a:rect l="l" t="t" r="r" b="b"/>
              <a:pathLst>
                <a:path w="775" h="8398" extrusionOk="0">
                  <a:moveTo>
                    <a:pt x="570" y="0"/>
                  </a:moveTo>
                  <a:cubicBezTo>
                    <a:pt x="555" y="0"/>
                    <a:pt x="541" y="8"/>
                    <a:pt x="536" y="27"/>
                  </a:cubicBezTo>
                  <a:cubicBezTo>
                    <a:pt x="0" y="1230"/>
                    <a:pt x="72" y="2873"/>
                    <a:pt x="24" y="4170"/>
                  </a:cubicBezTo>
                  <a:cubicBezTo>
                    <a:pt x="12" y="4920"/>
                    <a:pt x="12" y="5682"/>
                    <a:pt x="60" y="6444"/>
                  </a:cubicBezTo>
                  <a:cubicBezTo>
                    <a:pt x="84" y="7052"/>
                    <a:pt x="12" y="7814"/>
                    <a:pt x="357" y="8338"/>
                  </a:cubicBezTo>
                  <a:cubicBezTo>
                    <a:pt x="383" y="8378"/>
                    <a:pt x="424" y="8397"/>
                    <a:pt x="465" y="8397"/>
                  </a:cubicBezTo>
                  <a:cubicBezTo>
                    <a:pt x="520" y="8397"/>
                    <a:pt x="575" y="8363"/>
                    <a:pt x="596" y="8302"/>
                  </a:cubicBezTo>
                  <a:cubicBezTo>
                    <a:pt x="774" y="7742"/>
                    <a:pt x="548" y="7040"/>
                    <a:pt x="500" y="6444"/>
                  </a:cubicBezTo>
                  <a:cubicBezTo>
                    <a:pt x="441" y="5682"/>
                    <a:pt x="429" y="4920"/>
                    <a:pt x="441" y="4170"/>
                  </a:cubicBezTo>
                  <a:cubicBezTo>
                    <a:pt x="453" y="3456"/>
                    <a:pt x="488" y="2742"/>
                    <a:pt x="536" y="2003"/>
                  </a:cubicBezTo>
                  <a:cubicBezTo>
                    <a:pt x="572" y="1349"/>
                    <a:pt x="691" y="682"/>
                    <a:pt x="607" y="39"/>
                  </a:cubicBezTo>
                  <a:cubicBezTo>
                    <a:pt x="615" y="17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11907;p44">
              <a:extLst>
                <a:ext uri="{FF2B5EF4-FFF2-40B4-BE49-F238E27FC236}">
                  <a16:creationId xmlns:a16="http://schemas.microsoft.com/office/drawing/2014/main" id="{B0322146-7B25-C476-03D1-0D74854CFBCF}"/>
                </a:ext>
              </a:extLst>
            </p:cNvPr>
            <p:cNvSpPr/>
            <p:nvPr/>
          </p:nvSpPr>
          <p:spPr>
            <a:xfrm>
              <a:off x="3564125" y="2357275"/>
              <a:ext cx="114625" cy="33675"/>
            </a:xfrm>
            <a:custGeom>
              <a:avLst/>
              <a:gdLst/>
              <a:ahLst/>
              <a:cxnLst/>
              <a:rect l="l" t="t" r="r" b="b"/>
              <a:pathLst>
                <a:path w="4585" h="1347" extrusionOk="0">
                  <a:moveTo>
                    <a:pt x="200" y="1"/>
                  </a:moveTo>
                  <a:cubicBezTo>
                    <a:pt x="100" y="1"/>
                    <a:pt x="0" y="66"/>
                    <a:pt x="0" y="179"/>
                  </a:cubicBezTo>
                  <a:cubicBezTo>
                    <a:pt x="12" y="941"/>
                    <a:pt x="1179" y="1191"/>
                    <a:pt x="1751" y="1262"/>
                  </a:cubicBezTo>
                  <a:cubicBezTo>
                    <a:pt x="2109" y="1306"/>
                    <a:pt x="2562" y="1347"/>
                    <a:pt x="3020" y="1347"/>
                  </a:cubicBezTo>
                  <a:cubicBezTo>
                    <a:pt x="3565" y="1347"/>
                    <a:pt x="4117" y="1289"/>
                    <a:pt x="4525" y="1107"/>
                  </a:cubicBezTo>
                  <a:cubicBezTo>
                    <a:pt x="4584" y="1072"/>
                    <a:pt x="4561" y="988"/>
                    <a:pt x="4513" y="964"/>
                  </a:cubicBezTo>
                  <a:cubicBezTo>
                    <a:pt x="4335" y="926"/>
                    <a:pt x="4147" y="912"/>
                    <a:pt x="3955" y="912"/>
                  </a:cubicBezTo>
                  <a:cubicBezTo>
                    <a:pt x="3535" y="912"/>
                    <a:pt x="3093" y="976"/>
                    <a:pt x="2681" y="976"/>
                  </a:cubicBezTo>
                  <a:cubicBezTo>
                    <a:pt x="2587" y="976"/>
                    <a:pt x="2495" y="973"/>
                    <a:pt x="2406" y="964"/>
                  </a:cubicBezTo>
                  <a:cubicBezTo>
                    <a:pt x="1977" y="941"/>
                    <a:pt x="1501" y="905"/>
                    <a:pt x="1084" y="750"/>
                  </a:cubicBezTo>
                  <a:cubicBezTo>
                    <a:pt x="679" y="595"/>
                    <a:pt x="560" y="417"/>
                    <a:pt x="358" y="72"/>
                  </a:cubicBezTo>
                  <a:cubicBezTo>
                    <a:pt x="318" y="23"/>
                    <a:pt x="259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11908;p44">
              <a:extLst>
                <a:ext uri="{FF2B5EF4-FFF2-40B4-BE49-F238E27FC236}">
                  <a16:creationId xmlns:a16="http://schemas.microsoft.com/office/drawing/2014/main" id="{B451A5AE-964A-6A53-394B-3FFCDE7789D5}"/>
                </a:ext>
              </a:extLst>
            </p:cNvPr>
            <p:cNvSpPr/>
            <p:nvPr/>
          </p:nvSpPr>
          <p:spPr>
            <a:xfrm>
              <a:off x="3662350" y="2378400"/>
              <a:ext cx="140525" cy="19050"/>
            </a:xfrm>
            <a:custGeom>
              <a:avLst/>
              <a:gdLst/>
              <a:ahLst/>
              <a:cxnLst/>
              <a:rect l="l" t="t" r="r" b="b"/>
              <a:pathLst>
                <a:path w="5621" h="762" extrusionOk="0">
                  <a:moveTo>
                    <a:pt x="2081" y="21"/>
                  </a:moveTo>
                  <a:cubicBezTo>
                    <a:pt x="1360" y="21"/>
                    <a:pt x="598" y="76"/>
                    <a:pt x="1" y="358"/>
                  </a:cubicBezTo>
                  <a:cubicBezTo>
                    <a:pt x="1" y="358"/>
                    <a:pt x="12" y="358"/>
                    <a:pt x="12" y="381"/>
                  </a:cubicBezTo>
                  <a:cubicBezTo>
                    <a:pt x="402" y="534"/>
                    <a:pt x="847" y="574"/>
                    <a:pt x="1301" y="574"/>
                  </a:cubicBezTo>
                  <a:cubicBezTo>
                    <a:pt x="1806" y="574"/>
                    <a:pt x="2323" y="524"/>
                    <a:pt x="2787" y="524"/>
                  </a:cubicBezTo>
                  <a:cubicBezTo>
                    <a:pt x="3239" y="524"/>
                    <a:pt x="3703" y="536"/>
                    <a:pt x="4156" y="596"/>
                  </a:cubicBezTo>
                  <a:cubicBezTo>
                    <a:pt x="4540" y="644"/>
                    <a:pt x="4893" y="762"/>
                    <a:pt x="5259" y="762"/>
                  </a:cubicBezTo>
                  <a:cubicBezTo>
                    <a:pt x="5347" y="762"/>
                    <a:pt x="5435" y="755"/>
                    <a:pt x="5525" y="739"/>
                  </a:cubicBezTo>
                  <a:cubicBezTo>
                    <a:pt x="5596" y="715"/>
                    <a:pt x="5620" y="596"/>
                    <a:pt x="5561" y="560"/>
                  </a:cubicBezTo>
                  <a:cubicBezTo>
                    <a:pt x="4942" y="0"/>
                    <a:pt x="3703" y="48"/>
                    <a:pt x="2906" y="36"/>
                  </a:cubicBezTo>
                  <a:cubicBezTo>
                    <a:pt x="2646" y="29"/>
                    <a:pt x="2367" y="21"/>
                    <a:pt x="2081" y="2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1909;p44">
              <a:extLst>
                <a:ext uri="{FF2B5EF4-FFF2-40B4-BE49-F238E27FC236}">
                  <a16:creationId xmlns:a16="http://schemas.microsoft.com/office/drawing/2014/main" id="{1298196D-467B-F5DB-5856-6FB3C9B1630C}"/>
                </a:ext>
              </a:extLst>
            </p:cNvPr>
            <p:cNvSpPr/>
            <p:nvPr/>
          </p:nvSpPr>
          <p:spPr>
            <a:xfrm>
              <a:off x="3811175" y="2396100"/>
              <a:ext cx="35450" cy="14475"/>
            </a:xfrm>
            <a:custGeom>
              <a:avLst/>
              <a:gdLst/>
              <a:ahLst/>
              <a:cxnLst/>
              <a:rect l="l" t="t" r="r" b="b"/>
              <a:pathLst>
                <a:path w="1418" h="579" extrusionOk="0">
                  <a:moveTo>
                    <a:pt x="204" y="1"/>
                  </a:moveTo>
                  <a:cubicBezTo>
                    <a:pt x="161" y="1"/>
                    <a:pt x="117" y="3"/>
                    <a:pt x="72" y="7"/>
                  </a:cubicBezTo>
                  <a:cubicBezTo>
                    <a:pt x="24" y="31"/>
                    <a:pt x="1" y="126"/>
                    <a:pt x="60" y="126"/>
                  </a:cubicBezTo>
                  <a:cubicBezTo>
                    <a:pt x="310" y="173"/>
                    <a:pt x="548" y="245"/>
                    <a:pt x="786" y="352"/>
                  </a:cubicBezTo>
                  <a:cubicBezTo>
                    <a:pt x="965" y="424"/>
                    <a:pt x="1120" y="566"/>
                    <a:pt x="1310" y="578"/>
                  </a:cubicBezTo>
                  <a:cubicBezTo>
                    <a:pt x="1370" y="578"/>
                    <a:pt x="1417" y="507"/>
                    <a:pt x="1370" y="459"/>
                  </a:cubicBezTo>
                  <a:cubicBezTo>
                    <a:pt x="1251" y="281"/>
                    <a:pt x="1013" y="209"/>
                    <a:pt x="822" y="126"/>
                  </a:cubicBezTo>
                  <a:cubicBezTo>
                    <a:pt x="605" y="47"/>
                    <a:pt x="413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1910;p44">
              <a:extLst>
                <a:ext uri="{FF2B5EF4-FFF2-40B4-BE49-F238E27FC236}">
                  <a16:creationId xmlns:a16="http://schemas.microsoft.com/office/drawing/2014/main" id="{7940AB0C-9261-00D6-B0FB-0FC97C4B0524}"/>
                </a:ext>
              </a:extLst>
            </p:cNvPr>
            <p:cNvSpPr/>
            <p:nvPr/>
          </p:nvSpPr>
          <p:spPr>
            <a:xfrm>
              <a:off x="3830825" y="2422775"/>
              <a:ext cx="27100" cy="157075"/>
            </a:xfrm>
            <a:custGeom>
              <a:avLst/>
              <a:gdLst/>
              <a:ahLst/>
              <a:cxnLst/>
              <a:rect l="l" t="t" r="r" b="b"/>
              <a:pathLst>
                <a:path w="1084" h="6283" extrusionOk="0">
                  <a:moveTo>
                    <a:pt x="906" y="1"/>
                  </a:moveTo>
                  <a:cubicBezTo>
                    <a:pt x="891" y="1"/>
                    <a:pt x="875" y="13"/>
                    <a:pt x="870" y="35"/>
                  </a:cubicBezTo>
                  <a:cubicBezTo>
                    <a:pt x="751" y="1107"/>
                    <a:pt x="691" y="2190"/>
                    <a:pt x="548" y="3262"/>
                  </a:cubicBezTo>
                  <a:cubicBezTo>
                    <a:pt x="477" y="3857"/>
                    <a:pt x="393" y="4452"/>
                    <a:pt x="239" y="5036"/>
                  </a:cubicBezTo>
                  <a:cubicBezTo>
                    <a:pt x="131" y="5453"/>
                    <a:pt x="0" y="5774"/>
                    <a:pt x="72" y="6191"/>
                  </a:cubicBezTo>
                  <a:cubicBezTo>
                    <a:pt x="87" y="6251"/>
                    <a:pt x="145" y="6283"/>
                    <a:pt x="201" y="6283"/>
                  </a:cubicBezTo>
                  <a:cubicBezTo>
                    <a:pt x="233" y="6283"/>
                    <a:pt x="264" y="6272"/>
                    <a:pt x="286" y="6250"/>
                  </a:cubicBezTo>
                  <a:cubicBezTo>
                    <a:pt x="882" y="5631"/>
                    <a:pt x="893" y="4357"/>
                    <a:pt x="965" y="3548"/>
                  </a:cubicBezTo>
                  <a:cubicBezTo>
                    <a:pt x="1084" y="2381"/>
                    <a:pt x="1036" y="1202"/>
                    <a:pt x="929" y="47"/>
                  </a:cubicBezTo>
                  <a:cubicBezTo>
                    <a:pt x="935" y="16"/>
                    <a:pt x="922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1911;p44">
              <a:extLst>
                <a:ext uri="{FF2B5EF4-FFF2-40B4-BE49-F238E27FC236}">
                  <a16:creationId xmlns:a16="http://schemas.microsoft.com/office/drawing/2014/main" id="{5212005F-6BF7-0B00-1CF1-9577B6C22E9C}"/>
                </a:ext>
              </a:extLst>
            </p:cNvPr>
            <p:cNvSpPr/>
            <p:nvPr/>
          </p:nvSpPr>
          <p:spPr>
            <a:xfrm>
              <a:off x="3818925" y="2591425"/>
              <a:ext cx="113300" cy="179150"/>
            </a:xfrm>
            <a:custGeom>
              <a:avLst/>
              <a:gdLst/>
              <a:ahLst/>
              <a:cxnLst/>
              <a:rect l="l" t="t" r="r" b="b"/>
              <a:pathLst>
                <a:path w="4532" h="7166" extrusionOk="0">
                  <a:moveTo>
                    <a:pt x="675" y="1"/>
                  </a:moveTo>
                  <a:cubicBezTo>
                    <a:pt x="659" y="1"/>
                    <a:pt x="643" y="9"/>
                    <a:pt x="631" y="28"/>
                  </a:cubicBezTo>
                  <a:cubicBezTo>
                    <a:pt x="0" y="1207"/>
                    <a:pt x="191" y="2933"/>
                    <a:pt x="691" y="4136"/>
                  </a:cubicBezTo>
                  <a:cubicBezTo>
                    <a:pt x="965" y="4814"/>
                    <a:pt x="1381" y="5279"/>
                    <a:pt x="2012" y="5672"/>
                  </a:cubicBezTo>
                  <a:cubicBezTo>
                    <a:pt x="2370" y="5886"/>
                    <a:pt x="2810" y="5945"/>
                    <a:pt x="3155" y="6207"/>
                  </a:cubicBezTo>
                  <a:cubicBezTo>
                    <a:pt x="3584" y="6529"/>
                    <a:pt x="3882" y="6898"/>
                    <a:pt x="4394" y="7160"/>
                  </a:cubicBezTo>
                  <a:cubicBezTo>
                    <a:pt x="4403" y="7164"/>
                    <a:pt x="4412" y="7165"/>
                    <a:pt x="4422" y="7165"/>
                  </a:cubicBezTo>
                  <a:cubicBezTo>
                    <a:pt x="4476" y="7165"/>
                    <a:pt x="4531" y="7113"/>
                    <a:pt x="4501" y="7053"/>
                  </a:cubicBezTo>
                  <a:cubicBezTo>
                    <a:pt x="4048" y="6350"/>
                    <a:pt x="3227" y="6219"/>
                    <a:pt x="2679" y="5648"/>
                  </a:cubicBezTo>
                  <a:cubicBezTo>
                    <a:pt x="2191" y="5148"/>
                    <a:pt x="1560" y="4791"/>
                    <a:pt x="1203" y="4160"/>
                  </a:cubicBezTo>
                  <a:cubicBezTo>
                    <a:pt x="524" y="2957"/>
                    <a:pt x="512" y="1409"/>
                    <a:pt x="715" y="76"/>
                  </a:cubicBezTo>
                  <a:cubicBezTo>
                    <a:pt x="739" y="36"/>
                    <a:pt x="709" y="1"/>
                    <a:pt x="6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1912;p44">
              <a:extLst>
                <a:ext uri="{FF2B5EF4-FFF2-40B4-BE49-F238E27FC236}">
                  <a16:creationId xmlns:a16="http://schemas.microsoft.com/office/drawing/2014/main" id="{0BDA7E21-779F-A15E-B839-5508CB477135}"/>
                </a:ext>
              </a:extLst>
            </p:cNvPr>
            <p:cNvSpPr/>
            <p:nvPr/>
          </p:nvSpPr>
          <p:spPr>
            <a:xfrm>
              <a:off x="3934250" y="2776550"/>
              <a:ext cx="99000" cy="71400"/>
            </a:xfrm>
            <a:custGeom>
              <a:avLst/>
              <a:gdLst/>
              <a:ahLst/>
              <a:cxnLst/>
              <a:rect l="l" t="t" r="r" b="b"/>
              <a:pathLst>
                <a:path w="3960" h="2856" extrusionOk="0">
                  <a:moveTo>
                    <a:pt x="217" y="0"/>
                  </a:moveTo>
                  <a:cubicBezTo>
                    <a:pt x="101" y="0"/>
                    <a:pt x="1" y="107"/>
                    <a:pt x="43" y="207"/>
                  </a:cubicBezTo>
                  <a:cubicBezTo>
                    <a:pt x="257" y="838"/>
                    <a:pt x="864" y="1338"/>
                    <a:pt x="1388" y="1731"/>
                  </a:cubicBezTo>
                  <a:cubicBezTo>
                    <a:pt x="2031" y="2208"/>
                    <a:pt x="2757" y="2672"/>
                    <a:pt x="3555" y="2851"/>
                  </a:cubicBezTo>
                  <a:cubicBezTo>
                    <a:pt x="3576" y="2854"/>
                    <a:pt x="3597" y="2856"/>
                    <a:pt x="3617" y="2856"/>
                  </a:cubicBezTo>
                  <a:cubicBezTo>
                    <a:pt x="3732" y="2856"/>
                    <a:pt x="3829" y="2799"/>
                    <a:pt x="3900" y="2708"/>
                  </a:cubicBezTo>
                  <a:cubicBezTo>
                    <a:pt x="3960" y="2636"/>
                    <a:pt x="3948" y="2577"/>
                    <a:pt x="3936" y="2493"/>
                  </a:cubicBezTo>
                  <a:cubicBezTo>
                    <a:pt x="3912" y="2386"/>
                    <a:pt x="3817" y="2315"/>
                    <a:pt x="3722" y="2279"/>
                  </a:cubicBezTo>
                  <a:cubicBezTo>
                    <a:pt x="2424" y="1839"/>
                    <a:pt x="1233" y="1124"/>
                    <a:pt x="364" y="64"/>
                  </a:cubicBezTo>
                  <a:cubicBezTo>
                    <a:pt x="318" y="19"/>
                    <a:pt x="266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1913;p44">
              <a:extLst>
                <a:ext uri="{FF2B5EF4-FFF2-40B4-BE49-F238E27FC236}">
                  <a16:creationId xmlns:a16="http://schemas.microsoft.com/office/drawing/2014/main" id="{74FD68C3-40F2-8BA7-3254-333C92E91B6F}"/>
                </a:ext>
              </a:extLst>
            </p:cNvPr>
            <p:cNvSpPr/>
            <p:nvPr/>
          </p:nvSpPr>
          <p:spPr>
            <a:xfrm>
              <a:off x="4013275" y="2829675"/>
              <a:ext cx="110475" cy="50300"/>
            </a:xfrm>
            <a:custGeom>
              <a:avLst/>
              <a:gdLst/>
              <a:ahLst/>
              <a:cxnLst/>
              <a:rect l="l" t="t" r="r" b="b"/>
              <a:pathLst>
                <a:path w="4419" h="2012" extrusionOk="0">
                  <a:moveTo>
                    <a:pt x="574" y="0"/>
                  </a:moveTo>
                  <a:cubicBezTo>
                    <a:pt x="399" y="0"/>
                    <a:pt x="243" y="35"/>
                    <a:pt x="120" y="118"/>
                  </a:cubicBezTo>
                  <a:cubicBezTo>
                    <a:pt x="1" y="225"/>
                    <a:pt x="13" y="380"/>
                    <a:pt x="144" y="440"/>
                  </a:cubicBezTo>
                  <a:cubicBezTo>
                    <a:pt x="442" y="559"/>
                    <a:pt x="811" y="547"/>
                    <a:pt x="1132" y="630"/>
                  </a:cubicBezTo>
                  <a:cubicBezTo>
                    <a:pt x="1573" y="749"/>
                    <a:pt x="1989" y="916"/>
                    <a:pt x="2418" y="1095"/>
                  </a:cubicBezTo>
                  <a:cubicBezTo>
                    <a:pt x="2823" y="1273"/>
                    <a:pt x="3228" y="1452"/>
                    <a:pt x="3609" y="1666"/>
                  </a:cubicBezTo>
                  <a:cubicBezTo>
                    <a:pt x="3818" y="1782"/>
                    <a:pt x="4038" y="2012"/>
                    <a:pt x="4281" y="2012"/>
                  </a:cubicBezTo>
                  <a:cubicBezTo>
                    <a:pt x="4287" y="2012"/>
                    <a:pt x="4293" y="2012"/>
                    <a:pt x="4299" y="2011"/>
                  </a:cubicBezTo>
                  <a:cubicBezTo>
                    <a:pt x="4359" y="2011"/>
                    <a:pt x="4418" y="1964"/>
                    <a:pt x="4418" y="1892"/>
                  </a:cubicBezTo>
                  <a:cubicBezTo>
                    <a:pt x="4359" y="1297"/>
                    <a:pt x="2930" y="809"/>
                    <a:pt x="2466" y="618"/>
                  </a:cubicBezTo>
                  <a:cubicBezTo>
                    <a:pt x="2048" y="433"/>
                    <a:pt x="1195" y="0"/>
                    <a:pt x="5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1914;p44">
              <a:extLst>
                <a:ext uri="{FF2B5EF4-FFF2-40B4-BE49-F238E27FC236}">
                  <a16:creationId xmlns:a16="http://schemas.microsoft.com/office/drawing/2014/main" id="{4FD92A1E-9E18-506E-0E2A-CA14B3C4F361}"/>
                </a:ext>
              </a:extLst>
            </p:cNvPr>
            <p:cNvSpPr/>
            <p:nvPr/>
          </p:nvSpPr>
          <p:spPr>
            <a:xfrm>
              <a:off x="4125800" y="28844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60" y="0"/>
                  </a:moveTo>
                  <a:cubicBezTo>
                    <a:pt x="1" y="0"/>
                    <a:pt x="1" y="95"/>
                    <a:pt x="60" y="95"/>
                  </a:cubicBezTo>
                  <a:cubicBezTo>
                    <a:pt x="120" y="95"/>
                    <a:pt x="12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1915;p44">
              <a:extLst>
                <a:ext uri="{FF2B5EF4-FFF2-40B4-BE49-F238E27FC236}">
                  <a16:creationId xmlns:a16="http://schemas.microsoft.com/office/drawing/2014/main" id="{62E7287A-943B-AA24-17F5-81F9DAEA6EA9}"/>
                </a:ext>
              </a:extLst>
            </p:cNvPr>
            <p:cNvSpPr/>
            <p:nvPr/>
          </p:nvSpPr>
          <p:spPr>
            <a:xfrm>
              <a:off x="4127000" y="2885375"/>
              <a:ext cx="36925" cy="65650"/>
            </a:xfrm>
            <a:custGeom>
              <a:avLst/>
              <a:gdLst/>
              <a:ahLst/>
              <a:cxnLst/>
              <a:rect l="l" t="t" r="r" b="b"/>
              <a:pathLst>
                <a:path w="1477" h="2626" extrusionOk="0">
                  <a:moveTo>
                    <a:pt x="5" y="1"/>
                  </a:moveTo>
                  <a:cubicBezTo>
                    <a:pt x="3" y="1"/>
                    <a:pt x="0" y="4"/>
                    <a:pt x="0" y="10"/>
                  </a:cubicBezTo>
                  <a:cubicBezTo>
                    <a:pt x="6" y="4"/>
                    <a:pt x="6" y="1"/>
                    <a:pt x="5" y="1"/>
                  </a:cubicBezTo>
                  <a:close/>
                  <a:moveTo>
                    <a:pt x="0" y="10"/>
                  </a:moveTo>
                  <a:cubicBezTo>
                    <a:pt x="48" y="260"/>
                    <a:pt x="36" y="486"/>
                    <a:pt x="107" y="724"/>
                  </a:cubicBezTo>
                  <a:cubicBezTo>
                    <a:pt x="191" y="962"/>
                    <a:pt x="334" y="1165"/>
                    <a:pt x="465" y="1379"/>
                  </a:cubicBezTo>
                  <a:cubicBezTo>
                    <a:pt x="584" y="1581"/>
                    <a:pt x="715" y="1784"/>
                    <a:pt x="822" y="1986"/>
                  </a:cubicBezTo>
                  <a:cubicBezTo>
                    <a:pt x="929" y="2200"/>
                    <a:pt x="953" y="2439"/>
                    <a:pt x="1119" y="2605"/>
                  </a:cubicBezTo>
                  <a:cubicBezTo>
                    <a:pt x="1138" y="2619"/>
                    <a:pt x="1159" y="2626"/>
                    <a:pt x="1178" y="2626"/>
                  </a:cubicBezTo>
                  <a:cubicBezTo>
                    <a:pt x="1208" y="2626"/>
                    <a:pt x="1236" y="2610"/>
                    <a:pt x="1250" y="2581"/>
                  </a:cubicBezTo>
                  <a:cubicBezTo>
                    <a:pt x="1477" y="2224"/>
                    <a:pt x="1167" y="1724"/>
                    <a:pt x="965" y="1415"/>
                  </a:cubicBezTo>
                  <a:cubicBezTo>
                    <a:pt x="810" y="1165"/>
                    <a:pt x="631" y="926"/>
                    <a:pt x="465" y="700"/>
                  </a:cubicBezTo>
                  <a:cubicBezTo>
                    <a:pt x="310" y="486"/>
                    <a:pt x="60" y="236"/>
                    <a:pt x="0" y="1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8" name="Google Shape;11916;p44">
              <a:extLst>
                <a:ext uri="{FF2B5EF4-FFF2-40B4-BE49-F238E27FC236}">
                  <a16:creationId xmlns:a16="http://schemas.microsoft.com/office/drawing/2014/main" id="{1FBD2ABB-4517-D4C7-A2D4-385C2C7BD320}"/>
                </a:ext>
              </a:extLst>
            </p:cNvPr>
            <p:cNvSpPr/>
            <p:nvPr/>
          </p:nvSpPr>
          <p:spPr>
            <a:xfrm>
              <a:off x="4111800" y="2960275"/>
              <a:ext cx="64325" cy="160850"/>
            </a:xfrm>
            <a:custGeom>
              <a:avLst/>
              <a:gdLst/>
              <a:ahLst/>
              <a:cxnLst/>
              <a:rect l="l" t="t" r="r" b="b"/>
              <a:pathLst>
                <a:path w="2573" h="6434" extrusionOk="0">
                  <a:moveTo>
                    <a:pt x="2024" y="1"/>
                  </a:moveTo>
                  <a:cubicBezTo>
                    <a:pt x="1992" y="1"/>
                    <a:pt x="1961" y="24"/>
                    <a:pt x="1954" y="62"/>
                  </a:cubicBezTo>
                  <a:cubicBezTo>
                    <a:pt x="1858" y="812"/>
                    <a:pt x="1894" y="1550"/>
                    <a:pt x="1715" y="2288"/>
                  </a:cubicBezTo>
                  <a:cubicBezTo>
                    <a:pt x="1549" y="2979"/>
                    <a:pt x="1251" y="3431"/>
                    <a:pt x="787" y="3955"/>
                  </a:cubicBezTo>
                  <a:cubicBezTo>
                    <a:pt x="191" y="4622"/>
                    <a:pt x="1" y="5443"/>
                    <a:pt x="227" y="6336"/>
                  </a:cubicBezTo>
                  <a:cubicBezTo>
                    <a:pt x="240" y="6400"/>
                    <a:pt x="294" y="6433"/>
                    <a:pt x="349" y="6433"/>
                  </a:cubicBezTo>
                  <a:cubicBezTo>
                    <a:pt x="396" y="6433"/>
                    <a:pt x="443" y="6409"/>
                    <a:pt x="465" y="6360"/>
                  </a:cubicBezTo>
                  <a:cubicBezTo>
                    <a:pt x="763" y="5872"/>
                    <a:pt x="549" y="5241"/>
                    <a:pt x="846" y="4741"/>
                  </a:cubicBezTo>
                  <a:cubicBezTo>
                    <a:pt x="1144" y="4265"/>
                    <a:pt x="1620" y="3931"/>
                    <a:pt x="1870" y="3419"/>
                  </a:cubicBezTo>
                  <a:cubicBezTo>
                    <a:pt x="2335" y="2491"/>
                    <a:pt x="2573" y="978"/>
                    <a:pt x="2073" y="26"/>
                  </a:cubicBezTo>
                  <a:cubicBezTo>
                    <a:pt x="2060" y="8"/>
                    <a:pt x="2042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1917;p44">
              <a:extLst>
                <a:ext uri="{FF2B5EF4-FFF2-40B4-BE49-F238E27FC236}">
                  <a16:creationId xmlns:a16="http://schemas.microsoft.com/office/drawing/2014/main" id="{AFB43CD1-4D32-825A-BBE8-D95D20566626}"/>
                </a:ext>
              </a:extLst>
            </p:cNvPr>
            <p:cNvSpPr/>
            <p:nvPr/>
          </p:nvSpPr>
          <p:spPr>
            <a:xfrm>
              <a:off x="4117775" y="3134550"/>
              <a:ext cx="45650" cy="92075"/>
            </a:xfrm>
            <a:custGeom>
              <a:avLst/>
              <a:gdLst/>
              <a:ahLst/>
              <a:cxnLst/>
              <a:rect l="l" t="t" r="r" b="b"/>
              <a:pathLst>
                <a:path w="1826" h="3683" extrusionOk="0">
                  <a:moveTo>
                    <a:pt x="105" y="1"/>
                  </a:moveTo>
                  <a:cubicBezTo>
                    <a:pt x="63" y="1"/>
                    <a:pt x="24" y="27"/>
                    <a:pt x="24" y="80"/>
                  </a:cubicBezTo>
                  <a:cubicBezTo>
                    <a:pt x="0" y="1354"/>
                    <a:pt x="143" y="3199"/>
                    <a:pt x="1655" y="3675"/>
                  </a:cubicBezTo>
                  <a:cubicBezTo>
                    <a:pt x="1666" y="3680"/>
                    <a:pt x="1678" y="3682"/>
                    <a:pt x="1689" y="3682"/>
                  </a:cubicBezTo>
                  <a:cubicBezTo>
                    <a:pt x="1761" y="3682"/>
                    <a:pt x="1826" y="3591"/>
                    <a:pt x="1774" y="3509"/>
                  </a:cubicBezTo>
                  <a:cubicBezTo>
                    <a:pt x="1429" y="2997"/>
                    <a:pt x="893" y="2675"/>
                    <a:pt x="619" y="2104"/>
                  </a:cubicBezTo>
                  <a:cubicBezTo>
                    <a:pt x="322" y="1485"/>
                    <a:pt x="238" y="746"/>
                    <a:pt x="202" y="91"/>
                  </a:cubicBezTo>
                  <a:cubicBezTo>
                    <a:pt x="196" y="30"/>
                    <a:pt x="149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1918;p44">
              <a:extLst>
                <a:ext uri="{FF2B5EF4-FFF2-40B4-BE49-F238E27FC236}">
                  <a16:creationId xmlns:a16="http://schemas.microsoft.com/office/drawing/2014/main" id="{DC6ABBEC-2835-A600-864E-E5A681A1CB0C}"/>
                </a:ext>
              </a:extLst>
            </p:cNvPr>
            <p:cNvSpPr/>
            <p:nvPr/>
          </p:nvSpPr>
          <p:spPr>
            <a:xfrm>
              <a:off x="4170150" y="3230875"/>
              <a:ext cx="130250" cy="82325"/>
            </a:xfrm>
            <a:custGeom>
              <a:avLst/>
              <a:gdLst/>
              <a:ahLst/>
              <a:cxnLst/>
              <a:rect l="l" t="t" r="r" b="b"/>
              <a:pathLst>
                <a:path w="5210" h="3293" extrusionOk="0">
                  <a:moveTo>
                    <a:pt x="60" y="1"/>
                  </a:moveTo>
                  <a:cubicBezTo>
                    <a:pt x="48" y="1"/>
                    <a:pt x="1" y="37"/>
                    <a:pt x="36" y="60"/>
                  </a:cubicBezTo>
                  <a:cubicBezTo>
                    <a:pt x="786" y="715"/>
                    <a:pt x="1656" y="1263"/>
                    <a:pt x="2501" y="1799"/>
                  </a:cubicBezTo>
                  <a:cubicBezTo>
                    <a:pt x="3346" y="2334"/>
                    <a:pt x="4203" y="2954"/>
                    <a:pt x="5132" y="3287"/>
                  </a:cubicBezTo>
                  <a:cubicBezTo>
                    <a:pt x="5140" y="3291"/>
                    <a:pt x="5147" y="3292"/>
                    <a:pt x="5154" y="3292"/>
                  </a:cubicBezTo>
                  <a:cubicBezTo>
                    <a:pt x="5189" y="3292"/>
                    <a:pt x="5210" y="3246"/>
                    <a:pt x="5180" y="3216"/>
                  </a:cubicBezTo>
                  <a:cubicBezTo>
                    <a:pt x="4430" y="2596"/>
                    <a:pt x="3572" y="2132"/>
                    <a:pt x="2763" y="1596"/>
                  </a:cubicBezTo>
                  <a:cubicBezTo>
                    <a:pt x="1894" y="1013"/>
                    <a:pt x="1025" y="41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1919;p44">
              <a:extLst>
                <a:ext uri="{FF2B5EF4-FFF2-40B4-BE49-F238E27FC236}">
                  <a16:creationId xmlns:a16="http://schemas.microsoft.com/office/drawing/2014/main" id="{9511A998-5FCD-00A5-186E-68C819B5D8B7}"/>
                </a:ext>
              </a:extLst>
            </p:cNvPr>
            <p:cNvSpPr/>
            <p:nvPr/>
          </p:nvSpPr>
          <p:spPr>
            <a:xfrm>
              <a:off x="4316000" y="3320175"/>
              <a:ext cx="7775" cy="925"/>
            </a:xfrm>
            <a:custGeom>
              <a:avLst/>
              <a:gdLst/>
              <a:ahLst/>
              <a:cxnLst/>
              <a:rect l="l" t="t" r="r" b="b"/>
              <a:pathLst>
                <a:path w="311" h="37" extrusionOk="0">
                  <a:moveTo>
                    <a:pt x="36" y="1"/>
                  </a:moveTo>
                  <a:cubicBezTo>
                    <a:pt x="1" y="1"/>
                    <a:pt x="1" y="36"/>
                    <a:pt x="36" y="36"/>
                  </a:cubicBezTo>
                  <a:lnTo>
                    <a:pt x="298" y="36"/>
                  </a:lnTo>
                  <a:cubicBezTo>
                    <a:pt x="310" y="36"/>
                    <a:pt x="310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1920;p44">
              <a:extLst>
                <a:ext uri="{FF2B5EF4-FFF2-40B4-BE49-F238E27FC236}">
                  <a16:creationId xmlns:a16="http://schemas.microsoft.com/office/drawing/2014/main" id="{F234E40F-A09F-85C5-32B9-950CC406A863}"/>
                </a:ext>
              </a:extLst>
            </p:cNvPr>
            <p:cNvSpPr/>
            <p:nvPr/>
          </p:nvSpPr>
          <p:spPr>
            <a:xfrm>
              <a:off x="4315500" y="3319850"/>
              <a:ext cx="18675" cy="6125"/>
            </a:xfrm>
            <a:custGeom>
              <a:avLst/>
              <a:gdLst/>
              <a:ahLst/>
              <a:cxnLst/>
              <a:rect l="l" t="t" r="r" b="b"/>
              <a:pathLst>
                <a:path w="747" h="245" extrusionOk="0">
                  <a:moveTo>
                    <a:pt x="53" y="0"/>
                  </a:moveTo>
                  <a:cubicBezTo>
                    <a:pt x="7" y="0"/>
                    <a:pt x="0" y="51"/>
                    <a:pt x="33" y="61"/>
                  </a:cubicBezTo>
                  <a:cubicBezTo>
                    <a:pt x="152" y="85"/>
                    <a:pt x="294" y="121"/>
                    <a:pt x="402" y="169"/>
                  </a:cubicBezTo>
                  <a:cubicBezTo>
                    <a:pt x="473" y="180"/>
                    <a:pt x="509" y="228"/>
                    <a:pt x="568" y="240"/>
                  </a:cubicBezTo>
                  <a:cubicBezTo>
                    <a:pt x="582" y="243"/>
                    <a:pt x="596" y="245"/>
                    <a:pt x="610" y="245"/>
                  </a:cubicBezTo>
                  <a:cubicBezTo>
                    <a:pt x="643" y="245"/>
                    <a:pt x="674" y="236"/>
                    <a:pt x="699" y="228"/>
                  </a:cubicBezTo>
                  <a:cubicBezTo>
                    <a:pt x="735" y="228"/>
                    <a:pt x="747" y="169"/>
                    <a:pt x="723" y="145"/>
                  </a:cubicBezTo>
                  <a:cubicBezTo>
                    <a:pt x="687" y="121"/>
                    <a:pt x="640" y="85"/>
                    <a:pt x="616" y="73"/>
                  </a:cubicBezTo>
                  <a:cubicBezTo>
                    <a:pt x="596" y="69"/>
                    <a:pt x="576" y="68"/>
                    <a:pt x="556" y="68"/>
                  </a:cubicBezTo>
                  <a:cubicBezTo>
                    <a:pt x="517" y="68"/>
                    <a:pt x="477" y="73"/>
                    <a:pt x="437" y="73"/>
                  </a:cubicBezTo>
                  <a:cubicBezTo>
                    <a:pt x="318" y="61"/>
                    <a:pt x="187" y="14"/>
                    <a:pt x="68" y="2"/>
                  </a:cubicBezTo>
                  <a:cubicBezTo>
                    <a:pt x="63" y="1"/>
                    <a:pt x="58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1921;p44">
              <a:extLst>
                <a:ext uri="{FF2B5EF4-FFF2-40B4-BE49-F238E27FC236}">
                  <a16:creationId xmlns:a16="http://schemas.microsoft.com/office/drawing/2014/main" id="{C47A7FE5-BD98-BACD-E977-98A99C62524D}"/>
                </a:ext>
              </a:extLst>
            </p:cNvPr>
            <p:cNvSpPr/>
            <p:nvPr/>
          </p:nvSpPr>
          <p:spPr>
            <a:xfrm>
              <a:off x="4336650" y="3327300"/>
              <a:ext cx="147250" cy="28825"/>
            </a:xfrm>
            <a:custGeom>
              <a:avLst/>
              <a:gdLst/>
              <a:ahLst/>
              <a:cxnLst/>
              <a:rect l="l" t="t" r="r" b="b"/>
              <a:pathLst>
                <a:path w="5890" h="1153" extrusionOk="0">
                  <a:moveTo>
                    <a:pt x="174" y="1"/>
                  </a:moveTo>
                  <a:cubicBezTo>
                    <a:pt x="73" y="1"/>
                    <a:pt x="1" y="135"/>
                    <a:pt x="115" y="192"/>
                  </a:cubicBezTo>
                  <a:cubicBezTo>
                    <a:pt x="1032" y="716"/>
                    <a:pt x="2318" y="1073"/>
                    <a:pt x="3378" y="1144"/>
                  </a:cubicBezTo>
                  <a:cubicBezTo>
                    <a:pt x="3463" y="1149"/>
                    <a:pt x="3555" y="1152"/>
                    <a:pt x="3650" y="1152"/>
                  </a:cubicBezTo>
                  <a:cubicBezTo>
                    <a:pt x="4482" y="1152"/>
                    <a:pt x="5611" y="943"/>
                    <a:pt x="5878" y="121"/>
                  </a:cubicBezTo>
                  <a:cubicBezTo>
                    <a:pt x="5890" y="73"/>
                    <a:pt x="5842" y="25"/>
                    <a:pt x="5795" y="25"/>
                  </a:cubicBezTo>
                  <a:cubicBezTo>
                    <a:pt x="5354" y="61"/>
                    <a:pt x="5056" y="311"/>
                    <a:pt x="4640" y="466"/>
                  </a:cubicBezTo>
                  <a:cubicBezTo>
                    <a:pt x="4241" y="612"/>
                    <a:pt x="3826" y="678"/>
                    <a:pt x="3415" y="678"/>
                  </a:cubicBezTo>
                  <a:cubicBezTo>
                    <a:pt x="3323" y="678"/>
                    <a:pt x="3231" y="675"/>
                    <a:pt x="3139" y="668"/>
                  </a:cubicBezTo>
                  <a:cubicBezTo>
                    <a:pt x="2092" y="621"/>
                    <a:pt x="1199" y="144"/>
                    <a:pt x="187" y="1"/>
                  </a:cubicBezTo>
                  <a:cubicBezTo>
                    <a:pt x="182" y="1"/>
                    <a:pt x="17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1922;p44">
              <a:extLst>
                <a:ext uri="{FF2B5EF4-FFF2-40B4-BE49-F238E27FC236}">
                  <a16:creationId xmlns:a16="http://schemas.microsoft.com/office/drawing/2014/main" id="{01081E0F-7B9C-E41F-0B7D-F44653A715BC}"/>
                </a:ext>
              </a:extLst>
            </p:cNvPr>
            <p:cNvSpPr/>
            <p:nvPr/>
          </p:nvSpPr>
          <p:spPr>
            <a:xfrm>
              <a:off x="4493400" y="3309600"/>
              <a:ext cx="38275" cy="16000"/>
            </a:xfrm>
            <a:custGeom>
              <a:avLst/>
              <a:gdLst/>
              <a:ahLst/>
              <a:cxnLst/>
              <a:rect l="l" t="t" r="r" b="b"/>
              <a:pathLst>
                <a:path w="1531" h="640" extrusionOk="0">
                  <a:moveTo>
                    <a:pt x="1254" y="1"/>
                  </a:moveTo>
                  <a:cubicBezTo>
                    <a:pt x="1238" y="1"/>
                    <a:pt x="1221" y="3"/>
                    <a:pt x="1203" y="7"/>
                  </a:cubicBezTo>
                  <a:cubicBezTo>
                    <a:pt x="1001" y="67"/>
                    <a:pt x="810" y="162"/>
                    <a:pt x="608" y="245"/>
                  </a:cubicBezTo>
                  <a:cubicBezTo>
                    <a:pt x="406" y="340"/>
                    <a:pt x="215" y="519"/>
                    <a:pt x="1" y="590"/>
                  </a:cubicBezTo>
                  <a:cubicBezTo>
                    <a:pt x="1" y="590"/>
                    <a:pt x="1" y="602"/>
                    <a:pt x="25" y="614"/>
                  </a:cubicBezTo>
                  <a:cubicBezTo>
                    <a:pt x="139" y="627"/>
                    <a:pt x="240" y="640"/>
                    <a:pt x="344" y="640"/>
                  </a:cubicBezTo>
                  <a:cubicBezTo>
                    <a:pt x="434" y="640"/>
                    <a:pt x="526" y="630"/>
                    <a:pt x="632" y="602"/>
                  </a:cubicBezTo>
                  <a:cubicBezTo>
                    <a:pt x="870" y="543"/>
                    <a:pt x="1084" y="436"/>
                    <a:pt x="1310" y="376"/>
                  </a:cubicBezTo>
                  <a:cubicBezTo>
                    <a:pt x="1531" y="321"/>
                    <a:pt x="1455" y="1"/>
                    <a:pt x="12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1923;p44">
              <a:extLst>
                <a:ext uri="{FF2B5EF4-FFF2-40B4-BE49-F238E27FC236}">
                  <a16:creationId xmlns:a16="http://schemas.microsoft.com/office/drawing/2014/main" id="{D5F5AB1B-DBF2-4B03-5FD9-1263CED6FDBA}"/>
                </a:ext>
              </a:extLst>
            </p:cNvPr>
            <p:cNvSpPr/>
            <p:nvPr/>
          </p:nvSpPr>
          <p:spPr>
            <a:xfrm>
              <a:off x="4554050" y="3130275"/>
              <a:ext cx="213225" cy="170125"/>
            </a:xfrm>
            <a:custGeom>
              <a:avLst/>
              <a:gdLst/>
              <a:ahLst/>
              <a:cxnLst/>
              <a:rect l="l" t="t" r="r" b="b"/>
              <a:pathLst>
                <a:path w="8529" h="6805" extrusionOk="0">
                  <a:moveTo>
                    <a:pt x="8445" y="1"/>
                  </a:moveTo>
                  <a:cubicBezTo>
                    <a:pt x="7802" y="24"/>
                    <a:pt x="7255" y="489"/>
                    <a:pt x="6778" y="882"/>
                  </a:cubicBezTo>
                  <a:cubicBezTo>
                    <a:pt x="6088" y="1453"/>
                    <a:pt x="5481" y="2120"/>
                    <a:pt x="4778" y="2679"/>
                  </a:cubicBezTo>
                  <a:cubicBezTo>
                    <a:pt x="3183" y="3989"/>
                    <a:pt x="1540" y="5144"/>
                    <a:pt x="75" y="6597"/>
                  </a:cubicBezTo>
                  <a:cubicBezTo>
                    <a:pt x="1" y="6690"/>
                    <a:pt x="79" y="6805"/>
                    <a:pt x="174" y="6805"/>
                  </a:cubicBezTo>
                  <a:cubicBezTo>
                    <a:pt x="200" y="6805"/>
                    <a:pt x="228" y="6796"/>
                    <a:pt x="254" y="6775"/>
                  </a:cubicBezTo>
                  <a:cubicBezTo>
                    <a:pt x="1790" y="5585"/>
                    <a:pt x="3314" y="4382"/>
                    <a:pt x="4826" y="3191"/>
                  </a:cubicBezTo>
                  <a:cubicBezTo>
                    <a:pt x="5433" y="2715"/>
                    <a:pt x="5969" y="2167"/>
                    <a:pt x="6540" y="1644"/>
                  </a:cubicBezTo>
                  <a:cubicBezTo>
                    <a:pt x="7147" y="1096"/>
                    <a:pt x="7909" y="703"/>
                    <a:pt x="8493" y="120"/>
                  </a:cubicBezTo>
                  <a:cubicBezTo>
                    <a:pt x="8529" y="84"/>
                    <a:pt x="8505" y="1"/>
                    <a:pt x="84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1924;p44">
              <a:extLst>
                <a:ext uri="{FF2B5EF4-FFF2-40B4-BE49-F238E27FC236}">
                  <a16:creationId xmlns:a16="http://schemas.microsoft.com/office/drawing/2014/main" id="{AB8B2A9E-04A1-4330-A319-7C8A5778D346}"/>
                </a:ext>
              </a:extLst>
            </p:cNvPr>
            <p:cNvSpPr/>
            <p:nvPr/>
          </p:nvSpPr>
          <p:spPr>
            <a:xfrm>
              <a:off x="4780650" y="3094200"/>
              <a:ext cx="29475" cy="28075"/>
            </a:xfrm>
            <a:custGeom>
              <a:avLst/>
              <a:gdLst/>
              <a:ahLst/>
              <a:cxnLst/>
              <a:rect l="l" t="t" r="r" b="b"/>
              <a:pathLst>
                <a:path w="1179" h="1123" extrusionOk="0">
                  <a:moveTo>
                    <a:pt x="907" y="1"/>
                  </a:moveTo>
                  <a:cubicBezTo>
                    <a:pt x="854" y="1"/>
                    <a:pt x="797" y="37"/>
                    <a:pt x="774" y="98"/>
                  </a:cubicBezTo>
                  <a:cubicBezTo>
                    <a:pt x="750" y="181"/>
                    <a:pt x="750" y="277"/>
                    <a:pt x="715" y="360"/>
                  </a:cubicBezTo>
                  <a:cubicBezTo>
                    <a:pt x="691" y="467"/>
                    <a:pt x="596" y="551"/>
                    <a:pt x="524" y="646"/>
                  </a:cubicBezTo>
                  <a:cubicBezTo>
                    <a:pt x="453" y="741"/>
                    <a:pt x="346" y="801"/>
                    <a:pt x="250" y="872"/>
                  </a:cubicBezTo>
                  <a:cubicBezTo>
                    <a:pt x="167" y="943"/>
                    <a:pt x="96" y="1015"/>
                    <a:pt x="0" y="1098"/>
                  </a:cubicBezTo>
                  <a:cubicBezTo>
                    <a:pt x="0" y="1098"/>
                    <a:pt x="0" y="1122"/>
                    <a:pt x="24" y="1122"/>
                  </a:cubicBezTo>
                  <a:cubicBezTo>
                    <a:pt x="155" y="1110"/>
                    <a:pt x="286" y="1110"/>
                    <a:pt x="405" y="1051"/>
                  </a:cubicBezTo>
                  <a:cubicBezTo>
                    <a:pt x="548" y="979"/>
                    <a:pt x="703" y="896"/>
                    <a:pt x="822" y="777"/>
                  </a:cubicBezTo>
                  <a:cubicBezTo>
                    <a:pt x="1000" y="598"/>
                    <a:pt x="1179" y="265"/>
                    <a:pt x="989" y="39"/>
                  </a:cubicBezTo>
                  <a:cubicBezTo>
                    <a:pt x="967" y="13"/>
                    <a:pt x="938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1925;p44">
              <a:extLst>
                <a:ext uri="{FF2B5EF4-FFF2-40B4-BE49-F238E27FC236}">
                  <a16:creationId xmlns:a16="http://schemas.microsoft.com/office/drawing/2014/main" id="{BBB5DAA8-052B-C878-9FF9-2596E9D65973}"/>
                </a:ext>
              </a:extLst>
            </p:cNvPr>
            <p:cNvSpPr/>
            <p:nvPr/>
          </p:nvSpPr>
          <p:spPr>
            <a:xfrm>
              <a:off x="4750875" y="2940425"/>
              <a:ext cx="52125" cy="152975"/>
            </a:xfrm>
            <a:custGeom>
              <a:avLst/>
              <a:gdLst/>
              <a:ahLst/>
              <a:cxnLst/>
              <a:rect l="l" t="t" r="r" b="b"/>
              <a:pathLst>
                <a:path w="2085" h="6119" extrusionOk="0">
                  <a:moveTo>
                    <a:pt x="154" y="1"/>
                  </a:moveTo>
                  <a:cubicBezTo>
                    <a:pt x="127" y="1"/>
                    <a:pt x="93" y="23"/>
                    <a:pt x="84" y="58"/>
                  </a:cubicBezTo>
                  <a:cubicBezTo>
                    <a:pt x="1" y="558"/>
                    <a:pt x="263" y="1082"/>
                    <a:pt x="334" y="1570"/>
                  </a:cubicBezTo>
                  <a:cubicBezTo>
                    <a:pt x="417" y="2142"/>
                    <a:pt x="477" y="2725"/>
                    <a:pt x="632" y="3285"/>
                  </a:cubicBezTo>
                  <a:cubicBezTo>
                    <a:pt x="751" y="3773"/>
                    <a:pt x="977" y="4213"/>
                    <a:pt x="1191" y="4654"/>
                  </a:cubicBezTo>
                  <a:cubicBezTo>
                    <a:pt x="1429" y="5130"/>
                    <a:pt x="1572" y="5701"/>
                    <a:pt x="1906" y="6118"/>
                  </a:cubicBezTo>
                  <a:cubicBezTo>
                    <a:pt x="1906" y="6106"/>
                    <a:pt x="1941" y="6094"/>
                    <a:pt x="1941" y="6082"/>
                  </a:cubicBezTo>
                  <a:cubicBezTo>
                    <a:pt x="2084" y="5666"/>
                    <a:pt x="1882" y="5285"/>
                    <a:pt x="1727" y="4892"/>
                  </a:cubicBezTo>
                  <a:cubicBezTo>
                    <a:pt x="1477" y="4285"/>
                    <a:pt x="1167" y="3689"/>
                    <a:pt x="1013" y="3046"/>
                  </a:cubicBezTo>
                  <a:cubicBezTo>
                    <a:pt x="822" y="2189"/>
                    <a:pt x="941" y="594"/>
                    <a:pt x="179" y="10"/>
                  </a:cubicBezTo>
                  <a:cubicBezTo>
                    <a:pt x="173" y="4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1926;p44">
              <a:extLst>
                <a:ext uri="{FF2B5EF4-FFF2-40B4-BE49-F238E27FC236}">
                  <a16:creationId xmlns:a16="http://schemas.microsoft.com/office/drawing/2014/main" id="{DF99FC08-DA10-8061-F669-F3A442CB590E}"/>
                </a:ext>
              </a:extLst>
            </p:cNvPr>
            <p:cNvSpPr/>
            <p:nvPr/>
          </p:nvSpPr>
          <p:spPr>
            <a:xfrm>
              <a:off x="4722000" y="2866500"/>
              <a:ext cx="33675" cy="56775"/>
            </a:xfrm>
            <a:custGeom>
              <a:avLst/>
              <a:gdLst/>
              <a:ahLst/>
              <a:cxnLst/>
              <a:rect l="l" t="t" r="r" b="b"/>
              <a:pathLst>
                <a:path w="1347" h="2271" extrusionOk="0">
                  <a:moveTo>
                    <a:pt x="79" y="1"/>
                  </a:moveTo>
                  <a:cubicBezTo>
                    <a:pt x="65" y="1"/>
                    <a:pt x="51" y="1"/>
                    <a:pt x="36" y="3"/>
                  </a:cubicBezTo>
                  <a:cubicBezTo>
                    <a:pt x="13" y="3"/>
                    <a:pt x="1" y="38"/>
                    <a:pt x="13" y="62"/>
                  </a:cubicBezTo>
                  <a:cubicBezTo>
                    <a:pt x="132" y="419"/>
                    <a:pt x="453" y="693"/>
                    <a:pt x="620" y="1027"/>
                  </a:cubicBezTo>
                  <a:cubicBezTo>
                    <a:pt x="798" y="1408"/>
                    <a:pt x="846" y="1896"/>
                    <a:pt x="1072" y="2217"/>
                  </a:cubicBezTo>
                  <a:cubicBezTo>
                    <a:pt x="1090" y="2253"/>
                    <a:pt x="1117" y="2271"/>
                    <a:pt x="1141" y="2271"/>
                  </a:cubicBezTo>
                  <a:cubicBezTo>
                    <a:pt x="1165" y="2271"/>
                    <a:pt x="1185" y="2253"/>
                    <a:pt x="1191" y="2217"/>
                  </a:cubicBezTo>
                  <a:cubicBezTo>
                    <a:pt x="1346" y="1824"/>
                    <a:pt x="1049" y="1193"/>
                    <a:pt x="894" y="824"/>
                  </a:cubicBezTo>
                  <a:cubicBezTo>
                    <a:pt x="744" y="502"/>
                    <a:pt x="494" y="1"/>
                    <a:pt x="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1927;p44">
              <a:extLst>
                <a:ext uri="{FF2B5EF4-FFF2-40B4-BE49-F238E27FC236}">
                  <a16:creationId xmlns:a16="http://schemas.microsoft.com/office/drawing/2014/main" id="{8477198D-1FA4-E9C2-3B7F-A9CA9E01C43B}"/>
                </a:ext>
              </a:extLst>
            </p:cNvPr>
            <p:cNvSpPr/>
            <p:nvPr/>
          </p:nvSpPr>
          <p:spPr>
            <a:xfrm>
              <a:off x="4615950" y="2802400"/>
              <a:ext cx="95950" cy="62050"/>
            </a:xfrm>
            <a:custGeom>
              <a:avLst/>
              <a:gdLst/>
              <a:ahLst/>
              <a:cxnLst/>
              <a:rect l="l" t="t" r="r" b="b"/>
              <a:pathLst>
                <a:path w="3838" h="2482" extrusionOk="0">
                  <a:moveTo>
                    <a:pt x="234" y="0"/>
                  </a:moveTo>
                  <a:cubicBezTo>
                    <a:pt x="110" y="0"/>
                    <a:pt x="0" y="148"/>
                    <a:pt x="123" y="245"/>
                  </a:cubicBezTo>
                  <a:cubicBezTo>
                    <a:pt x="1219" y="1221"/>
                    <a:pt x="2754" y="1424"/>
                    <a:pt x="3814" y="2471"/>
                  </a:cubicBezTo>
                  <a:cubicBezTo>
                    <a:pt x="3818" y="2478"/>
                    <a:pt x="3821" y="2481"/>
                    <a:pt x="3824" y="2481"/>
                  </a:cubicBezTo>
                  <a:cubicBezTo>
                    <a:pt x="3832" y="2481"/>
                    <a:pt x="3838" y="2464"/>
                    <a:pt x="3838" y="2448"/>
                  </a:cubicBezTo>
                  <a:cubicBezTo>
                    <a:pt x="2993" y="1221"/>
                    <a:pt x="1230" y="1245"/>
                    <a:pt x="361" y="66"/>
                  </a:cubicBezTo>
                  <a:cubicBezTo>
                    <a:pt x="324" y="19"/>
                    <a:pt x="278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1928;p44">
              <a:extLst>
                <a:ext uri="{FF2B5EF4-FFF2-40B4-BE49-F238E27FC236}">
                  <a16:creationId xmlns:a16="http://schemas.microsoft.com/office/drawing/2014/main" id="{3E260EEC-9E04-84FF-0C97-AA052F04B1C8}"/>
                </a:ext>
              </a:extLst>
            </p:cNvPr>
            <p:cNvSpPr/>
            <p:nvPr/>
          </p:nvSpPr>
          <p:spPr>
            <a:xfrm>
              <a:off x="4613950" y="2755800"/>
              <a:ext cx="14625" cy="47325"/>
            </a:xfrm>
            <a:custGeom>
              <a:avLst/>
              <a:gdLst/>
              <a:ahLst/>
              <a:cxnLst/>
              <a:rect l="l" t="t" r="r" b="b"/>
              <a:pathLst>
                <a:path w="585" h="1893" extrusionOk="0">
                  <a:moveTo>
                    <a:pt x="486" y="0"/>
                  </a:moveTo>
                  <a:cubicBezTo>
                    <a:pt x="478" y="0"/>
                    <a:pt x="470" y="4"/>
                    <a:pt x="465" y="13"/>
                  </a:cubicBezTo>
                  <a:cubicBezTo>
                    <a:pt x="418" y="204"/>
                    <a:pt x="275" y="323"/>
                    <a:pt x="203" y="502"/>
                  </a:cubicBezTo>
                  <a:cubicBezTo>
                    <a:pt x="120" y="656"/>
                    <a:pt x="108" y="811"/>
                    <a:pt x="96" y="978"/>
                  </a:cubicBezTo>
                  <a:cubicBezTo>
                    <a:pt x="48" y="1311"/>
                    <a:pt x="1" y="1633"/>
                    <a:pt x="263" y="1871"/>
                  </a:cubicBezTo>
                  <a:cubicBezTo>
                    <a:pt x="279" y="1879"/>
                    <a:pt x="301" y="1893"/>
                    <a:pt x="313" y="1893"/>
                  </a:cubicBezTo>
                  <a:cubicBezTo>
                    <a:pt x="319" y="1893"/>
                    <a:pt x="322" y="1890"/>
                    <a:pt x="322" y="1883"/>
                  </a:cubicBezTo>
                  <a:cubicBezTo>
                    <a:pt x="501" y="1668"/>
                    <a:pt x="501" y="1430"/>
                    <a:pt x="525" y="1145"/>
                  </a:cubicBezTo>
                  <a:cubicBezTo>
                    <a:pt x="537" y="978"/>
                    <a:pt x="584" y="835"/>
                    <a:pt x="584" y="668"/>
                  </a:cubicBezTo>
                  <a:cubicBezTo>
                    <a:pt x="584" y="454"/>
                    <a:pt x="477" y="216"/>
                    <a:pt x="513" y="25"/>
                  </a:cubicBezTo>
                  <a:cubicBezTo>
                    <a:pt x="513" y="11"/>
                    <a:pt x="499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1929;p44">
              <a:extLst>
                <a:ext uri="{FF2B5EF4-FFF2-40B4-BE49-F238E27FC236}">
                  <a16:creationId xmlns:a16="http://schemas.microsoft.com/office/drawing/2014/main" id="{DBC6E65E-99C9-55B2-C007-118528266898}"/>
                </a:ext>
              </a:extLst>
            </p:cNvPr>
            <p:cNvSpPr/>
            <p:nvPr/>
          </p:nvSpPr>
          <p:spPr>
            <a:xfrm>
              <a:off x="4626450" y="2662050"/>
              <a:ext cx="97950" cy="81600"/>
            </a:xfrm>
            <a:custGeom>
              <a:avLst/>
              <a:gdLst/>
              <a:ahLst/>
              <a:cxnLst/>
              <a:rect l="l" t="t" r="r" b="b"/>
              <a:pathLst>
                <a:path w="3918" h="3264" extrusionOk="0">
                  <a:moveTo>
                    <a:pt x="3585" y="1"/>
                  </a:moveTo>
                  <a:cubicBezTo>
                    <a:pt x="3329" y="1"/>
                    <a:pt x="3054" y="149"/>
                    <a:pt x="2811" y="227"/>
                  </a:cubicBezTo>
                  <a:cubicBezTo>
                    <a:pt x="2287" y="382"/>
                    <a:pt x="1751" y="561"/>
                    <a:pt x="1275" y="835"/>
                  </a:cubicBezTo>
                  <a:cubicBezTo>
                    <a:pt x="251" y="1394"/>
                    <a:pt x="191" y="2204"/>
                    <a:pt x="1" y="3263"/>
                  </a:cubicBezTo>
                  <a:lnTo>
                    <a:pt x="25" y="3263"/>
                  </a:lnTo>
                  <a:cubicBezTo>
                    <a:pt x="263" y="2859"/>
                    <a:pt x="334" y="2382"/>
                    <a:pt x="584" y="1978"/>
                  </a:cubicBezTo>
                  <a:cubicBezTo>
                    <a:pt x="918" y="1442"/>
                    <a:pt x="1442" y="1156"/>
                    <a:pt x="2013" y="954"/>
                  </a:cubicBezTo>
                  <a:cubicBezTo>
                    <a:pt x="2513" y="775"/>
                    <a:pt x="3704" y="704"/>
                    <a:pt x="3906" y="168"/>
                  </a:cubicBezTo>
                  <a:cubicBezTo>
                    <a:pt x="3918" y="132"/>
                    <a:pt x="3894" y="84"/>
                    <a:pt x="3858" y="73"/>
                  </a:cubicBezTo>
                  <a:cubicBezTo>
                    <a:pt x="3772" y="21"/>
                    <a:pt x="3680" y="1"/>
                    <a:pt x="35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1930;p44">
              <a:extLst>
                <a:ext uri="{FF2B5EF4-FFF2-40B4-BE49-F238E27FC236}">
                  <a16:creationId xmlns:a16="http://schemas.microsoft.com/office/drawing/2014/main" id="{7A721F42-FF42-7376-8AA0-AB7F83D6FDE7}"/>
                </a:ext>
              </a:extLst>
            </p:cNvPr>
            <p:cNvSpPr/>
            <p:nvPr/>
          </p:nvSpPr>
          <p:spPr>
            <a:xfrm>
              <a:off x="4728250" y="2666525"/>
              <a:ext cx="24925" cy="11975"/>
            </a:xfrm>
            <a:custGeom>
              <a:avLst/>
              <a:gdLst/>
              <a:ahLst/>
              <a:cxnLst/>
              <a:rect l="l" t="t" r="r" b="b"/>
              <a:pathLst>
                <a:path w="997" h="479" extrusionOk="0">
                  <a:moveTo>
                    <a:pt x="72" y="1"/>
                  </a:moveTo>
                  <a:cubicBezTo>
                    <a:pt x="37" y="1"/>
                    <a:pt x="1" y="72"/>
                    <a:pt x="48" y="108"/>
                  </a:cubicBezTo>
                  <a:cubicBezTo>
                    <a:pt x="191" y="167"/>
                    <a:pt x="346" y="239"/>
                    <a:pt x="489" y="298"/>
                  </a:cubicBezTo>
                  <a:cubicBezTo>
                    <a:pt x="632" y="358"/>
                    <a:pt x="763" y="441"/>
                    <a:pt x="906" y="477"/>
                  </a:cubicBezTo>
                  <a:cubicBezTo>
                    <a:pt x="910" y="478"/>
                    <a:pt x="914" y="478"/>
                    <a:pt x="918" y="478"/>
                  </a:cubicBezTo>
                  <a:cubicBezTo>
                    <a:pt x="961" y="478"/>
                    <a:pt x="997" y="425"/>
                    <a:pt x="953" y="382"/>
                  </a:cubicBezTo>
                  <a:cubicBezTo>
                    <a:pt x="727" y="167"/>
                    <a:pt x="358" y="108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1931;p44">
              <a:extLst>
                <a:ext uri="{FF2B5EF4-FFF2-40B4-BE49-F238E27FC236}">
                  <a16:creationId xmlns:a16="http://schemas.microsoft.com/office/drawing/2014/main" id="{E42A4014-1451-6C7E-4A9B-0A802A0058A0}"/>
                </a:ext>
              </a:extLst>
            </p:cNvPr>
            <p:cNvSpPr/>
            <p:nvPr/>
          </p:nvSpPr>
          <p:spPr>
            <a:xfrm>
              <a:off x="4767850" y="2680875"/>
              <a:ext cx="73750" cy="17925"/>
            </a:xfrm>
            <a:custGeom>
              <a:avLst/>
              <a:gdLst/>
              <a:ahLst/>
              <a:cxnLst/>
              <a:rect l="l" t="t" r="r" b="b"/>
              <a:pathLst>
                <a:path w="2950" h="717" extrusionOk="0">
                  <a:moveTo>
                    <a:pt x="385" y="1"/>
                  </a:moveTo>
                  <a:cubicBezTo>
                    <a:pt x="266" y="1"/>
                    <a:pt x="150" y="14"/>
                    <a:pt x="36" y="46"/>
                  </a:cubicBezTo>
                  <a:cubicBezTo>
                    <a:pt x="0" y="46"/>
                    <a:pt x="0" y="105"/>
                    <a:pt x="36" y="129"/>
                  </a:cubicBezTo>
                  <a:cubicBezTo>
                    <a:pt x="631" y="284"/>
                    <a:pt x="1227" y="582"/>
                    <a:pt x="1822" y="689"/>
                  </a:cubicBezTo>
                  <a:cubicBezTo>
                    <a:pt x="1922" y="707"/>
                    <a:pt x="2012" y="716"/>
                    <a:pt x="2094" y="716"/>
                  </a:cubicBezTo>
                  <a:cubicBezTo>
                    <a:pt x="2435" y="716"/>
                    <a:pt x="2651" y="562"/>
                    <a:pt x="2929" y="284"/>
                  </a:cubicBezTo>
                  <a:cubicBezTo>
                    <a:pt x="2949" y="254"/>
                    <a:pt x="2927" y="207"/>
                    <a:pt x="2891" y="207"/>
                  </a:cubicBezTo>
                  <a:cubicBezTo>
                    <a:pt x="2885" y="207"/>
                    <a:pt x="2877" y="209"/>
                    <a:pt x="2870" y="212"/>
                  </a:cubicBezTo>
                  <a:cubicBezTo>
                    <a:pt x="2681" y="316"/>
                    <a:pt x="2483" y="355"/>
                    <a:pt x="2279" y="355"/>
                  </a:cubicBezTo>
                  <a:cubicBezTo>
                    <a:pt x="1663" y="355"/>
                    <a:pt x="996" y="1"/>
                    <a:pt x="3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1932;p44">
              <a:extLst>
                <a:ext uri="{FF2B5EF4-FFF2-40B4-BE49-F238E27FC236}">
                  <a16:creationId xmlns:a16="http://schemas.microsoft.com/office/drawing/2014/main" id="{3DEBB69C-8A66-3900-8CDF-719FB386BE24}"/>
                </a:ext>
              </a:extLst>
            </p:cNvPr>
            <p:cNvSpPr/>
            <p:nvPr/>
          </p:nvSpPr>
          <p:spPr>
            <a:xfrm>
              <a:off x="4827675" y="2587325"/>
              <a:ext cx="30375" cy="96350"/>
            </a:xfrm>
            <a:custGeom>
              <a:avLst/>
              <a:gdLst/>
              <a:ahLst/>
              <a:cxnLst/>
              <a:rect l="l" t="t" r="r" b="b"/>
              <a:pathLst>
                <a:path w="1215" h="3854" extrusionOk="0">
                  <a:moveTo>
                    <a:pt x="107" y="1"/>
                  </a:moveTo>
                  <a:cubicBezTo>
                    <a:pt x="95" y="1"/>
                    <a:pt x="84" y="1"/>
                    <a:pt x="72" y="2"/>
                  </a:cubicBezTo>
                  <a:cubicBezTo>
                    <a:pt x="24" y="2"/>
                    <a:pt x="0" y="37"/>
                    <a:pt x="12" y="85"/>
                  </a:cubicBezTo>
                  <a:cubicBezTo>
                    <a:pt x="143" y="335"/>
                    <a:pt x="346" y="514"/>
                    <a:pt x="477" y="776"/>
                  </a:cubicBezTo>
                  <a:cubicBezTo>
                    <a:pt x="655" y="1109"/>
                    <a:pt x="727" y="1514"/>
                    <a:pt x="751" y="1883"/>
                  </a:cubicBezTo>
                  <a:cubicBezTo>
                    <a:pt x="798" y="2478"/>
                    <a:pt x="774" y="3252"/>
                    <a:pt x="560" y="3812"/>
                  </a:cubicBezTo>
                  <a:cubicBezTo>
                    <a:pt x="560" y="3835"/>
                    <a:pt x="585" y="3853"/>
                    <a:pt x="610" y="3853"/>
                  </a:cubicBezTo>
                  <a:cubicBezTo>
                    <a:pt x="622" y="3853"/>
                    <a:pt x="635" y="3848"/>
                    <a:pt x="643" y="3835"/>
                  </a:cubicBezTo>
                  <a:cubicBezTo>
                    <a:pt x="1132" y="3157"/>
                    <a:pt x="1215" y="2395"/>
                    <a:pt x="1120" y="1573"/>
                  </a:cubicBezTo>
                  <a:cubicBezTo>
                    <a:pt x="1038" y="1035"/>
                    <a:pt x="794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1933;p44">
              <a:extLst>
                <a:ext uri="{FF2B5EF4-FFF2-40B4-BE49-F238E27FC236}">
                  <a16:creationId xmlns:a16="http://schemas.microsoft.com/office/drawing/2014/main" id="{422334CE-A956-7484-DFF8-CB9CEBC69BD8}"/>
                </a:ext>
              </a:extLst>
            </p:cNvPr>
            <p:cNvSpPr/>
            <p:nvPr/>
          </p:nvSpPr>
          <p:spPr>
            <a:xfrm>
              <a:off x="4771725" y="2516800"/>
              <a:ext cx="52125" cy="71150"/>
            </a:xfrm>
            <a:custGeom>
              <a:avLst/>
              <a:gdLst/>
              <a:ahLst/>
              <a:cxnLst/>
              <a:rect l="l" t="t" r="r" b="b"/>
              <a:pathLst>
                <a:path w="2085" h="2846" extrusionOk="0">
                  <a:moveTo>
                    <a:pt x="691" y="1"/>
                  </a:moveTo>
                  <a:cubicBezTo>
                    <a:pt x="441" y="1"/>
                    <a:pt x="0" y="132"/>
                    <a:pt x="60" y="465"/>
                  </a:cubicBezTo>
                  <a:cubicBezTo>
                    <a:pt x="60" y="501"/>
                    <a:pt x="107" y="513"/>
                    <a:pt x="143" y="513"/>
                  </a:cubicBezTo>
                  <a:cubicBezTo>
                    <a:pt x="322" y="477"/>
                    <a:pt x="441" y="322"/>
                    <a:pt x="619" y="239"/>
                  </a:cubicBezTo>
                  <a:cubicBezTo>
                    <a:pt x="711" y="195"/>
                    <a:pt x="807" y="174"/>
                    <a:pt x="903" y="174"/>
                  </a:cubicBezTo>
                  <a:cubicBezTo>
                    <a:pt x="1069" y="174"/>
                    <a:pt x="1234" y="237"/>
                    <a:pt x="1369" y="358"/>
                  </a:cubicBezTo>
                  <a:cubicBezTo>
                    <a:pt x="1774" y="739"/>
                    <a:pt x="1655" y="1251"/>
                    <a:pt x="1476" y="1692"/>
                  </a:cubicBezTo>
                  <a:cubicBezTo>
                    <a:pt x="1405" y="1882"/>
                    <a:pt x="1274" y="2168"/>
                    <a:pt x="1310" y="2370"/>
                  </a:cubicBezTo>
                  <a:cubicBezTo>
                    <a:pt x="1393" y="2644"/>
                    <a:pt x="1750" y="2787"/>
                    <a:pt x="1988" y="2835"/>
                  </a:cubicBezTo>
                  <a:cubicBezTo>
                    <a:pt x="2000" y="2842"/>
                    <a:pt x="2010" y="2845"/>
                    <a:pt x="2020" y="2845"/>
                  </a:cubicBezTo>
                  <a:cubicBezTo>
                    <a:pt x="2069" y="2845"/>
                    <a:pt x="2084" y="2754"/>
                    <a:pt x="2024" y="2704"/>
                  </a:cubicBezTo>
                  <a:cubicBezTo>
                    <a:pt x="1798" y="2561"/>
                    <a:pt x="1429" y="2406"/>
                    <a:pt x="1465" y="2084"/>
                  </a:cubicBezTo>
                  <a:cubicBezTo>
                    <a:pt x="1476" y="1906"/>
                    <a:pt x="1643" y="1715"/>
                    <a:pt x="1715" y="1549"/>
                  </a:cubicBezTo>
                  <a:cubicBezTo>
                    <a:pt x="1869" y="1227"/>
                    <a:pt x="1941" y="834"/>
                    <a:pt x="1750" y="513"/>
                  </a:cubicBezTo>
                  <a:cubicBezTo>
                    <a:pt x="1536" y="132"/>
                    <a:pt x="109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1934;p44">
              <a:extLst>
                <a:ext uri="{FF2B5EF4-FFF2-40B4-BE49-F238E27FC236}">
                  <a16:creationId xmlns:a16="http://schemas.microsoft.com/office/drawing/2014/main" id="{B36DC441-CF0F-77FC-19FE-CA1B58AB8C6C}"/>
                </a:ext>
              </a:extLst>
            </p:cNvPr>
            <p:cNvSpPr/>
            <p:nvPr/>
          </p:nvSpPr>
          <p:spPr>
            <a:xfrm>
              <a:off x="4743450" y="2520675"/>
              <a:ext cx="28000" cy="13275"/>
            </a:xfrm>
            <a:custGeom>
              <a:avLst/>
              <a:gdLst/>
              <a:ahLst/>
              <a:cxnLst/>
              <a:rect l="l" t="t" r="r" b="b"/>
              <a:pathLst>
                <a:path w="1120" h="531" extrusionOk="0">
                  <a:moveTo>
                    <a:pt x="107" y="1"/>
                  </a:moveTo>
                  <a:cubicBezTo>
                    <a:pt x="36" y="1"/>
                    <a:pt x="0" y="60"/>
                    <a:pt x="24" y="120"/>
                  </a:cubicBezTo>
                  <a:cubicBezTo>
                    <a:pt x="49" y="377"/>
                    <a:pt x="434" y="531"/>
                    <a:pt x="753" y="531"/>
                  </a:cubicBezTo>
                  <a:cubicBezTo>
                    <a:pt x="891" y="531"/>
                    <a:pt x="1016" y="502"/>
                    <a:pt x="1095" y="441"/>
                  </a:cubicBezTo>
                  <a:cubicBezTo>
                    <a:pt x="1119" y="429"/>
                    <a:pt x="1119" y="405"/>
                    <a:pt x="1095" y="382"/>
                  </a:cubicBezTo>
                  <a:cubicBezTo>
                    <a:pt x="1000" y="358"/>
                    <a:pt x="929" y="358"/>
                    <a:pt x="833" y="346"/>
                  </a:cubicBezTo>
                  <a:cubicBezTo>
                    <a:pt x="738" y="322"/>
                    <a:pt x="643" y="286"/>
                    <a:pt x="536" y="239"/>
                  </a:cubicBezTo>
                  <a:cubicBezTo>
                    <a:pt x="393" y="167"/>
                    <a:pt x="286" y="13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1935;p44">
              <a:extLst>
                <a:ext uri="{FF2B5EF4-FFF2-40B4-BE49-F238E27FC236}">
                  <a16:creationId xmlns:a16="http://schemas.microsoft.com/office/drawing/2014/main" id="{60F30520-557B-AC99-2F9F-861842E987B5}"/>
                </a:ext>
              </a:extLst>
            </p:cNvPr>
            <p:cNvSpPr/>
            <p:nvPr/>
          </p:nvSpPr>
          <p:spPr>
            <a:xfrm>
              <a:off x="4521950" y="2329975"/>
              <a:ext cx="235800" cy="198175"/>
            </a:xfrm>
            <a:custGeom>
              <a:avLst/>
              <a:gdLst/>
              <a:ahLst/>
              <a:cxnLst/>
              <a:rect l="l" t="t" r="r" b="b"/>
              <a:pathLst>
                <a:path w="9432" h="7927" extrusionOk="0">
                  <a:moveTo>
                    <a:pt x="60" y="1"/>
                  </a:moveTo>
                  <a:cubicBezTo>
                    <a:pt x="29" y="1"/>
                    <a:pt x="0" y="34"/>
                    <a:pt x="26" y="68"/>
                  </a:cubicBezTo>
                  <a:cubicBezTo>
                    <a:pt x="1169" y="1961"/>
                    <a:pt x="2883" y="3247"/>
                    <a:pt x="4407" y="4783"/>
                  </a:cubicBezTo>
                  <a:cubicBezTo>
                    <a:pt x="5633" y="6009"/>
                    <a:pt x="7419" y="7914"/>
                    <a:pt x="9289" y="7926"/>
                  </a:cubicBezTo>
                  <a:cubicBezTo>
                    <a:pt x="9396" y="7926"/>
                    <a:pt x="9432" y="7795"/>
                    <a:pt x="9336" y="7748"/>
                  </a:cubicBezTo>
                  <a:cubicBezTo>
                    <a:pt x="8503" y="7295"/>
                    <a:pt x="7646" y="7021"/>
                    <a:pt x="6848" y="6450"/>
                  </a:cubicBezTo>
                  <a:cubicBezTo>
                    <a:pt x="6003" y="5831"/>
                    <a:pt x="5264" y="5081"/>
                    <a:pt x="4514" y="4342"/>
                  </a:cubicBezTo>
                  <a:cubicBezTo>
                    <a:pt x="3038" y="2878"/>
                    <a:pt x="1252" y="1759"/>
                    <a:pt x="97" y="21"/>
                  </a:cubicBezTo>
                  <a:cubicBezTo>
                    <a:pt x="87" y="7"/>
                    <a:pt x="73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1936;p44">
              <a:extLst>
                <a:ext uri="{FF2B5EF4-FFF2-40B4-BE49-F238E27FC236}">
                  <a16:creationId xmlns:a16="http://schemas.microsoft.com/office/drawing/2014/main" id="{31959E6E-83DB-695C-ED0A-A35BBFDD3E85}"/>
                </a:ext>
              </a:extLst>
            </p:cNvPr>
            <p:cNvSpPr/>
            <p:nvPr/>
          </p:nvSpPr>
          <p:spPr>
            <a:xfrm>
              <a:off x="4458975" y="2227950"/>
              <a:ext cx="55875" cy="93325"/>
            </a:xfrm>
            <a:custGeom>
              <a:avLst/>
              <a:gdLst/>
              <a:ahLst/>
              <a:cxnLst/>
              <a:rect l="l" t="t" r="r" b="b"/>
              <a:pathLst>
                <a:path w="2235" h="3733" extrusionOk="0">
                  <a:moveTo>
                    <a:pt x="112" y="1"/>
                  </a:moveTo>
                  <a:cubicBezTo>
                    <a:pt x="56" y="1"/>
                    <a:pt x="1" y="38"/>
                    <a:pt x="9" y="101"/>
                  </a:cubicBezTo>
                  <a:cubicBezTo>
                    <a:pt x="68" y="780"/>
                    <a:pt x="580" y="1470"/>
                    <a:pt x="913" y="2054"/>
                  </a:cubicBezTo>
                  <a:cubicBezTo>
                    <a:pt x="1259" y="2625"/>
                    <a:pt x="1628" y="3316"/>
                    <a:pt x="2199" y="3732"/>
                  </a:cubicBezTo>
                  <a:cubicBezTo>
                    <a:pt x="2199" y="3732"/>
                    <a:pt x="2235" y="3697"/>
                    <a:pt x="2235" y="3685"/>
                  </a:cubicBezTo>
                  <a:cubicBezTo>
                    <a:pt x="1973" y="3042"/>
                    <a:pt x="1521" y="2482"/>
                    <a:pt x="1199" y="1875"/>
                  </a:cubicBezTo>
                  <a:cubicBezTo>
                    <a:pt x="890" y="1280"/>
                    <a:pt x="663" y="482"/>
                    <a:pt x="187" y="30"/>
                  </a:cubicBezTo>
                  <a:cubicBezTo>
                    <a:pt x="167" y="10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11937;p44">
              <a:extLst>
                <a:ext uri="{FF2B5EF4-FFF2-40B4-BE49-F238E27FC236}">
                  <a16:creationId xmlns:a16="http://schemas.microsoft.com/office/drawing/2014/main" id="{0F7F6E8D-6F80-D651-4D96-6B48224F7E9B}"/>
                </a:ext>
              </a:extLst>
            </p:cNvPr>
            <p:cNvSpPr/>
            <p:nvPr/>
          </p:nvSpPr>
          <p:spPr>
            <a:xfrm>
              <a:off x="4455900" y="2204200"/>
              <a:ext cx="5675" cy="19700"/>
            </a:xfrm>
            <a:custGeom>
              <a:avLst/>
              <a:gdLst/>
              <a:ahLst/>
              <a:cxnLst/>
              <a:rect l="l" t="t" r="r" b="b"/>
              <a:pathLst>
                <a:path w="227" h="788" extrusionOk="0">
                  <a:moveTo>
                    <a:pt x="84" y="0"/>
                  </a:moveTo>
                  <a:cubicBezTo>
                    <a:pt x="72" y="0"/>
                    <a:pt x="60" y="9"/>
                    <a:pt x="60" y="27"/>
                  </a:cubicBezTo>
                  <a:cubicBezTo>
                    <a:pt x="48" y="110"/>
                    <a:pt x="1" y="158"/>
                    <a:pt x="1" y="241"/>
                  </a:cubicBezTo>
                  <a:cubicBezTo>
                    <a:pt x="1" y="301"/>
                    <a:pt x="12" y="384"/>
                    <a:pt x="12" y="444"/>
                  </a:cubicBezTo>
                  <a:cubicBezTo>
                    <a:pt x="24" y="563"/>
                    <a:pt x="120" y="658"/>
                    <a:pt x="167" y="777"/>
                  </a:cubicBezTo>
                  <a:cubicBezTo>
                    <a:pt x="167" y="785"/>
                    <a:pt x="170" y="788"/>
                    <a:pt x="173" y="788"/>
                  </a:cubicBezTo>
                  <a:cubicBezTo>
                    <a:pt x="180" y="788"/>
                    <a:pt x="191" y="777"/>
                    <a:pt x="191" y="777"/>
                  </a:cubicBezTo>
                  <a:cubicBezTo>
                    <a:pt x="191" y="658"/>
                    <a:pt x="227" y="539"/>
                    <a:pt x="215" y="420"/>
                  </a:cubicBezTo>
                  <a:cubicBezTo>
                    <a:pt x="215" y="360"/>
                    <a:pt x="191" y="289"/>
                    <a:pt x="179" y="230"/>
                  </a:cubicBezTo>
                  <a:cubicBezTo>
                    <a:pt x="167" y="158"/>
                    <a:pt x="108" y="110"/>
                    <a:pt x="108" y="27"/>
                  </a:cubicBezTo>
                  <a:cubicBezTo>
                    <a:pt x="108" y="9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1938;p44">
              <a:extLst>
                <a:ext uri="{FF2B5EF4-FFF2-40B4-BE49-F238E27FC236}">
                  <a16:creationId xmlns:a16="http://schemas.microsoft.com/office/drawing/2014/main" id="{95C7132C-67C6-772D-F380-BB5C80C8D1E7}"/>
                </a:ext>
              </a:extLst>
            </p:cNvPr>
            <p:cNvSpPr/>
            <p:nvPr/>
          </p:nvSpPr>
          <p:spPr>
            <a:xfrm>
              <a:off x="4448175" y="2100200"/>
              <a:ext cx="67550" cy="94450"/>
            </a:xfrm>
            <a:custGeom>
              <a:avLst/>
              <a:gdLst/>
              <a:ahLst/>
              <a:cxnLst/>
              <a:rect l="l" t="t" r="r" b="b"/>
              <a:pathLst>
                <a:path w="2702" h="3778" extrusionOk="0">
                  <a:moveTo>
                    <a:pt x="1368" y="1"/>
                  </a:moveTo>
                  <a:cubicBezTo>
                    <a:pt x="1052" y="1"/>
                    <a:pt x="757" y="116"/>
                    <a:pt x="583" y="389"/>
                  </a:cubicBezTo>
                  <a:cubicBezTo>
                    <a:pt x="298" y="830"/>
                    <a:pt x="226" y="1449"/>
                    <a:pt x="179" y="1961"/>
                  </a:cubicBezTo>
                  <a:cubicBezTo>
                    <a:pt x="131" y="2485"/>
                    <a:pt x="0" y="3270"/>
                    <a:pt x="250" y="3747"/>
                  </a:cubicBezTo>
                  <a:cubicBezTo>
                    <a:pt x="258" y="3769"/>
                    <a:pt x="270" y="3778"/>
                    <a:pt x="281" y="3778"/>
                  </a:cubicBezTo>
                  <a:cubicBezTo>
                    <a:pt x="287" y="3778"/>
                    <a:pt x="293" y="3775"/>
                    <a:pt x="298" y="3770"/>
                  </a:cubicBezTo>
                  <a:cubicBezTo>
                    <a:pt x="524" y="3473"/>
                    <a:pt x="488" y="3080"/>
                    <a:pt x="500" y="2723"/>
                  </a:cubicBezTo>
                  <a:cubicBezTo>
                    <a:pt x="536" y="2223"/>
                    <a:pt x="560" y="1699"/>
                    <a:pt x="702" y="1211"/>
                  </a:cubicBezTo>
                  <a:cubicBezTo>
                    <a:pt x="774" y="925"/>
                    <a:pt x="857" y="389"/>
                    <a:pt x="1179" y="294"/>
                  </a:cubicBezTo>
                  <a:cubicBezTo>
                    <a:pt x="1218" y="283"/>
                    <a:pt x="1259" y="278"/>
                    <a:pt x="1301" y="278"/>
                  </a:cubicBezTo>
                  <a:cubicBezTo>
                    <a:pt x="1725" y="278"/>
                    <a:pt x="2251" y="783"/>
                    <a:pt x="2619" y="913"/>
                  </a:cubicBezTo>
                  <a:cubicBezTo>
                    <a:pt x="2624" y="914"/>
                    <a:pt x="2629" y="915"/>
                    <a:pt x="2634" y="915"/>
                  </a:cubicBezTo>
                  <a:cubicBezTo>
                    <a:pt x="2674" y="915"/>
                    <a:pt x="2701" y="872"/>
                    <a:pt x="2691" y="830"/>
                  </a:cubicBezTo>
                  <a:cubicBezTo>
                    <a:pt x="2539" y="353"/>
                    <a:pt x="1921" y="1"/>
                    <a:pt x="13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1939;p44">
              <a:extLst>
                <a:ext uri="{FF2B5EF4-FFF2-40B4-BE49-F238E27FC236}">
                  <a16:creationId xmlns:a16="http://schemas.microsoft.com/office/drawing/2014/main" id="{DB9A3A5A-E1F7-9DCC-F2BC-8858BD900B69}"/>
                </a:ext>
              </a:extLst>
            </p:cNvPr>
            <p:cNvSpPr/>
            <p:nvPr/>
          </p:nvSpPr>
          <p:spPr>
            <a:xfrm>
              <a:off x="4520200" y="212657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1"/>
                  </a:moveTo>
                  <a:cubicBezTo>
                    <a:pt x="0" y="1"/>
                    <a:pt x="0" y="36"/>
                    <a:pt x="24" y="36"/>
                  </a:cubicBezTo>
                  <a:cubicBezTo>
                    <a:pt x="36" y="36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1940;p44">
              <a:extLst>
                <a:ext uri="{FF2B5EF4-FFF2-40B4-BE49-F238E27FC236}">
                  <a16:creationId xmlns:a16="http://schemas.microsoft.com/office/drawing/2014/main" id="{71166775-2A81-2A96-0CBF-34BA673F3EEA}"/>
                </a:ext>
              </a:extLst>
            </p:cNvPr>
            <p:cNvSpPr/>
            <p:nvPr/>
          </p:nvSpPr>
          <p:spPr>
            <a:xfrm>
              <a:off x="4520200" y="2126525"/>
              <a:ext cx="25325" cy="77825"/>
            </a:xfrm>
            <a:custGeom>
              <a:avLst/>
              <a:gdLst/>
              <a:ahLst/>
              <a:cxnLst/>
              <a:rect l="l" t="t" r="r" b="b"/>
              <a:pathLst>
                <a:path w="1013" h="3113" extrusionOk="0">
                  <a:moveTo>
                    <a:pt x="15" y="1"/>
                  </a:moveTo>
                  <a:cubicBezTo>
                    <a:pt x="8" y="1"/>
                    <a:pt x="0" y="8"/>
                    <a:pt x="0" y="15"/>
                  </a:cubicBezTo>
                  <a:cubicBezTo>
                    <a:pt x="334" y="717"/>
                    <a:pt x="655" y="1193"/>
                    <a:pt x="596" y="2015"/>
                  </a:cubicBezTo>
                  <a:cubicBezTo>
                    <a:pt x="572" y="2420"/>
                    <a:pt x="465" y="2848"/>
                    <a:pt x="822" y="3098"/>
                  </a:cubicBezTo>
                  <a:cubicBezTo>
                    <a:pt x="835" y="3109"/>
                    <a:pt x="850" y="3113"/>
                    <a:pt x="864" y="3113"/>
                  </a:cubicBezTo>
                  <a:cubicBezTo>
                    <a:pt x="899" y="3113"/>
                    <a:pt x="932" y="3085"/>
                    <a:pt x="941" y="3051"/>
                  </a:cubicBezTo>
                  <a:cubicBezTo>
                    <a:pt x="1012" y="2789"/>
                    <a:pt x="953" y="2539"/>
                    <a:pt x="929" y="2253"/>
                  </a:cubicBezTo>
                  <a:cubicBezTo>
                    <a:pt x="917" y="1967"/>
                    <a:pt x="917" y="1682"/>
                    <a:pt x="822" y="1408"/>
                  </a:cubicBezTo>
                  <a:cubicBezTo>
                    <a:pt x="655" y="896"/>
                    <a:pt x="262" y="479"/>
                    <a:pt x="24" y="15"/>
                  </a:cubicBezTo>
                  <a:cubicBezTo>
                    <a:pt x="24" y="5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1941;p44">
              <a:extLst>
                <a:ext uri="{FF2B5EF4-FFF2-40B4-BE49-F238E27FC236}">
                  <a16:creationId xmlns:a16="http://schemas.microsoft.com/office/drawing/2014/main" id="{AF4E5B93-F731-425A-DDC4-C4D7CE89B772}"/>
                </a:ext>
              </a:extLst>
            </p:cNvPr>
            <p:cNvSpPr/>
            <p:nvPr/>
          </p:nvSpPr>
          <p:spPr>
            <a:xfrm>
              <a:off x="4538375" y="2199125"/>
              <a:ext cx="36625" cy="14300"/>
            </a:xfrm>
            <a:custGeom>
              <a:avLst/>
              <a:gdLst/>
              <a:ahLst/>
              <a:cxnLst/>
              <a:rect l="l" t="t" r="r" b="b"/>
              <a:pathLst>
                <a:path w="1465" h="572" extrusionOk="0">
                  <a:moveTo>
                    <a:pt x="273" y="0"/>
                  </a:moveTo>
                  <a:cubicBezTo>
                    <a:pt x="115" y="0"/>
                    <a:pt x="0" y="222"/>
                    <a:pt x="166" y="325"/>
                  </a:cubicBezTo>
                  <a:cubicBezTo>
                    <a:pt x="373" y="466"/>
                    <a:pt x="660" y="572"/>
                    <a:pt x="931" y="572"/>
                  </a:cubicBezTo>
                  <a:cubicBezTo>
                    <a:pt x="1051" y="572"/>
                    <a:pt x="1168" y="551"/>
                    <a:pt x="1274" y="504"/>
                  </a:cubicBezTo>
                  <a:cubicBezTo>
                    <a:pt x="1464" y="433"/>
                    <a:pt x="1440" y="171"/>
                    <a:pt x="1226" y="147"/>
                  </a:cubicBezTo>
                  <a:cubicBezTo>
                    <a:pt x="916" y="123"/>
                    <a:pt x="631" y="171"/>
                    <a:pt x="345" y="16"/>
                  </a:cubicBezTo>
                  <a:cubicBezTo>
                    <a:pt x="320" y="5"/>
                    <a:pt x="296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1942;p44">
              <a:extLst>
                <a:ext uri="{FF2B5EF4-FFF2-40B4-BE49-F238E27FC236}">
                  <a16:creationId xmlns:a16="http://schemas.microsoft.com/office/drawing/2014/main" id="{40E943AD-72AD-E3F2-524E-BD984F9FCF1C}"/>
                </a:ext>
              </a:extLst>
            </p:cNvPr>
            <p:cNvSpPr/>
            <p:nvPr/>
          </p:nvSpPr>
          <p:spPr>
            <a:xfrm>
              <a:off x="4572075" y="2168125"/>
              <a:ext cx="16300" cy="34775"/>
            </a:xfrm>
            <a:custGeom>
              <a:avLst/>
              <a:gdLst/>
              <a:ahLst/>
              <a:cxnLst/>
              <a:rect l="l" t="t" r="r" b="b"/>
              <a:pathLst>
                <a:path w="652" h="1391" extrusionOk="0">
                  <a:moveTo>
                    <a:pt x="622" y="1"/>
                  </a:moveTo>
                  <a:cubicBezTo>
                    <a:pt x="617" y="1"/>
                    <a:pt x="611" y="2"/>
                    <a:pt x="604" y="6"/>
                  </a:cubicBezTo>
                  <a:cubicBezTo>
                    <a:pt x="545" y="101"/>
                    <a:pt x="449" y="137"/>
                    <a:pt x="378" y="232"/>
                  </a:cubicBezTo>
                  <a:cubicBezTo>
                    <a:pt x="318" y="315"/>
                    <a:pt x="283" y="422"/>
                    <a:pt x="247" y="518"/>
                  </a:cubicBezTo>
                  <a:cubicBezTo>
                    <a:pt x="140" y="768"/>
                    <a:pt x="80" y="1018"/>
                    <a:pt x="9" y="1268"/>
                  </a:cubicBezTo>
                  <a:cubicBezTo>
                    <a:pt x="1" y="1340"/>
                    <a:pt x="52" y="1390"/>
                    <a:pt x="101" y="1390"/>
                  </a:cubicBezTo>
                  <a:cubicBezTo>
                    <a:pt x="125" y="1390"/>
                    <a:pt x="148" y="1378"/>
                    <a:pt x="164" y="1351"/>
                  </a:cubicBezTo>
                  <a:cubicBezTo>
                    <a:pt x="283" y="1125"/>
                    <a:pt x="402" y="899"/>
                    <a:pt x="509" y="672"/>
                  </a:cubicBezTo>
                  <a:cubicBezTo>
                    <a:pt x="545" y="589"/>
                    <a:pt x="592" y="494"/>
                    <a:pt x="628" y="399"/>
                  </a:cubicBezTo>
                  <a:cubicBezTo>
                    <a:pt x="652" y="279"/>
                    <a:pt x="604" y="137"/>
                    <a:pt x="640" y="18"/>
                  </a:cubicBezTo>
                  <a:cubicBezTo>
                    <a:pt x="640" y="9"/>
                    <a:pt x="634" y="1"/>
                    <a:pt x="6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1943;p44">
              <a:extLst>
                <a:ext uri="{FF2B5EF4-FFF2-40B4-BE49-F238E27FC236}">
                  <a16:creationId xmlns:a16="http://schemas.microsoft.com/office/drawing/2014/main" id="{E178E62D-87FC-73AB-480F-20A4F130B554}"/>
                </a:ext>
              </a:extLst>
            </p:cNvPr>
            <p:cNvSpPr/>
            <p:nvPr/>
          </p:nvSpPr>
          <p:spPr>
            <a:xfrm>
              <a:off x="4580650" y="2081775"/>
              <a:ext cx="16375" cy="76375"/>
            </a:xfrm>
            <a:custGeom>
              <a:avLst/>
              <a:gdLst/>
              <a:ahLst/>
              <a:cxnLst/>
              <a:rect l="l" t="t" r="r" b="b"/>
              <a:pathLst>
                <a:path w="655" h="3055" extrusionOk="0">
                  <a:moveTo>
                    <a:pt x="137" y="0"/>
                  </a:moveTo>
                  <a:cubicBezTo>
                    <a:pt x="70" y="0"/>
                    <a:pt x="0" y="73"/>
                    <a:pt x="47" y="138"/>
                  </a:cubicBezTo>
                  <a:cubicBezTo>
                    <a:pt x="309" y="495"/>
                    <a:pt x="285" y="1138"/>
                    <a:pt x="261" y="1555"/>
                  </a:cubicBezTo>
                  <a:cubicBezTo>
                    <a:pt x="261" y="1805"/>
                    <a:pt x="237" y="2079"/>
                    <a:pt x="226" y="2329"/>
                  </a:cubicBezTo>
                  <a:cubicBezTo>
                    <a:pt x="202" y="2602"/>
                    <a:pt x="297" y="2793"/>
                    <a:pt x="321" y="3055"/>
                  </a:cubicBezTo>
                  <a:cubicBezTo>
                    <a:pt x="321" y="3055"/>
                    <a:pt x="356" y="3055"/>
                    <a:pt x="356" y="3043"/>
                  </a:cubicBezTo>
                  <a:cubicBezTo>
                    <a:pt x="404" y="2757"/>
                    <a:pt x="535" y="2519"/>
                    <a:pt x="583" y="2245"/>
                  </a:cubicBezTo>
                  <a:cubicBezTo>
                    <a:pt x="618" y="1912"/>
                    <a:pt x="654" y="1567"/>
                    <a:pt x="654" y="1233"/>
                  </a:cubicBezTo>
                  <a:cubicBezTo>
                    <a:pt x="654" y="721"/>
                    <a:pt x="583" y="340"/>
                    <a:pt x="190" y="19"/>
                  </a:cubicBezTo>
                  <a:cubicBezTo>
                    <a:pt x="174" y="6"/>
                    <a:pt x="15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1944;p44">
              <a:extLst>
                <a:ext uri="{FF2B5EF4-FFF2-40B4-BE49-F238E27FC236}">
                  <a16:creationId xmlns:a16="http://schemas.microsoft.com/office/drawing/2014/main" id="{2DA10DA4-3328-29AC-9205-37F4E25CE18C}"/>
                </a:ext>
              </a:extLst>
            </p:cNvPr>
            <p:cNvSpPr/>
            <p:nvPr/>
          </p:nvSpPr>
          <p:spPr>
            <a:xfrm>
              <a:off x="4501825" y="2038750"/>
              <a:ext cx="72400" cy="37375"/>
            </a:xfrm>
            <a:custGeom>
              <a:avLst/>
              <a:gdLst/>
              <a:ahLst/>
              <a:cxnLst/>
              <a:rect l="l" t="t" r="r" b="b"/>
              <a:pathLst>
                <a:path w="2896" h="1495" extrusionOk="0">
                  <a:moveTo>
                    <a:pt x="104" y="1"/>
                  </a:moveTo>
                  <a:cubicBezTo>
                    <a:pt x="19" y="1"/>
                    <a:pt x="0" y="123"/>
                    <a:pt x="69" y="168"/>
                  </a:cubicBezTo>
                  <a:cubicBezTo>
                    <a:pt x="485" y="418"/>
                    <a:pt x="997" y="537"/>
                    <a:pt x="1426" y="740"/>
                  </a:cubicBezTo>
                  <a:cubicBezTo>
                    <a:pt x="1866" y="954"/>
                    <a:pt x="2283" y="1192"/>
                    <a:pt x="2688" y="1478"/>
                  </a:cubicBezTo>
                  <a:cubicBezTo>
                    <a:pt x="2707" y="1489"/>
                    <a:pt x="2726" y="1494"/>
                    <a:pt x="2744" y="1494"/>
                  </a:cubicBezTo>
                  <a:cubicBezTo>
                    <a:pt x="2836" y="1494"/>
                    <a:pt x="2895" y="1357"/>
                    <a:pt x="2795" y="1287"/>
                  </a:cubicBezTo>
                  <a:cubicBezTo>
                    <a:pt x="2366" y="954"/>
                    <a:pt x="1890" y="692"/>
                    <a:pt x="1390" y="442"/>
                  </a:cubicBezTo>
                  <a:cubicBezTo>
                    <a:pt x="985" y="275"/>
                    <a:pt x="545" y="25"/>
                    <a:pt x="116" y="1"/>
                  </a:cubicBezTo>
                  <a:cubicBezTo>
                    <a:pt x="112" y="1"/>
                    <a:pt x="108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1945;p44">
              <a:extLst>
                <a:ext uri="{FF2B5EF4-FFF2-40B4-BE49-F238E27FC236}">
                  <a16:creationId xmlns:a16="http://schemas.microsoft.com/office/drawing/2014/main" id="{DB1BDD54-5C5F-F203-1196-F7F65D0E1556}"/>
                </a:ext>
              </a:extLst>
            </p:cNvPr>
            <p:cNvSpPr/>
            <p:nvPr/>
          </p:nvSpPr>
          <p:spPr>
            <a:xfrm>
              <a:off x="4414825" y="2026875"/>
              <a:ext cx="79800" cy="16075"/>
            </a:xfrm>
            <a:custGeom>
              <a:avLst/>
              <a:gdLst/>
              <a:ahLst/>
              <a:cxnLst/>
              <a:rect l="l" t="t" r="r" b="b"/>
              <a:pathLst>
                <a:path w="3192" h="643" extrusionOk="0">
                  <a:moveTo>
                    <a:pt x="108" y="0"/>
                  </a:moveTo>
                  <a:cubicBezTo>
                    <a:pt x="24" y="0"/>
                    <a:pt x="1" y="107"/>
                    <a:pt x="72" y="167"/>
                  </a:cubicBezTo>
                  <a:cubicBezTo>
                    <a:pt x="465" y="465"/>
                    <a:pt x="1048" y="488"/>
                    <a:pt x="1536" y="548"/>
                  </a:cubicBezTo>
                  <a:cubicBezTo>
                    <a:pt x="1855" y="584"/>
                    <a:pt x="2213" y="642"/>
                    <a:pt x="2554" y="642"/>
                  </a:cubicBezTo>
                  <a:cubicBezTo>
                    <a:pt x="2774" y="642"/>
                    <a:pt x="2988" y="618"/>
                    <a:pt x="3179" y="548"/>
                  </a:cubicBezTo>
                  <a:cubicBezTo>
                    <a:pt x="3179" y="524"/>
                    <a:pt x="3191" y="512"/>
                    <a:pt x="3179" y="488"/>
                  </a:cubicBezTo>
                  <a:cubicBezTo>
                    <a:pt x="2787" y="238"/>
                    <a:pt x="2287" y="298"/>
                    <a:pt x="1858" y="274"/>
                  </a:cubicBezTo>
                  <a:cubicBezTo>
                    <a:pt x="1274" y="226"/>
                    <a:pt x="691" y="12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11946;p44">
              <a:extLst>
                <a:ext uri="{FF2B5EF4-FFF2-40B4-BE49-F238E27FC236}">
                  <a16:creationId xmlns:a16="http://schemas.microsoft.com/office/drawing/2014/main" id="{BC0B3CAB-3838-CF87-45B0-F6516438DDA9}"/>
                </a:ext>
              </a:extLst>
            </p:cNvPr>
            <p:cNvSpPr/>
            <p:nvPr/>
          </p:nvSpPr>
          <p:spPr>
            <a:xfrm>
              <a:off x="4381500" y="1989075"/>
              <a:ext cx="25025" cy="33400"/>
            </a:xfrm>
            <a:custGeom>
              <a:avLst/>
              <a:gdLst/>
              <a:ahLst/>
              <a:cxnLst/>
              <a:rect l="l" t="t" r="r" b="b"/>
              <a:pathLst>
                <a:path w="1001" h="1336" extrusionOk="0">
                  <a:moveTo>
                    <a:pt x="964" y="1322"/>
                  </a:moveTo>
                  <a:cubicBezTo>
                    <a:pt x="958" y="1328"/>
                    <a:pt x="958" y="1331"/>
                    <a:pt x="960" y="1331"/>
                  </a:cubicBezTo>
                  <a:cubicBezTo>
                    <a:pt x="961" y="1331"/>
                    <a:pt x="964" y="1328"/>
                    <a:pt x="964" y="1322"/>
                  </a:cubicBezTo>
                  <a:close/>
                  <a:moveTo>
                    <a:pt x="137" y="1"/>
                  </a:moveTo>
                  <a:cubicBezTo>
                    <a:pt x="102" y="1"/>
                    <a:pt x="71" y="24"/>
                    <a:pt x="71" y="48"/>
                  </a:cubicBezTo>
                  <a:cubicBezTo>
                    <a:pt x="0" y="345"/>
                    <a:pt x="214" y="667"/>
                    <a:pt x="369" y="905"/>
                  </a:cubicBezTo>
                  <a:cubicBezTo>
                    <a:pt x="475" y="1064"/>
                    <a:pt x="665" y="1335"/>
                    <a:pt x="882" y="1335"/>
                  </a:cubicBezTo>
                  <a:cubicBezTo>
                    <a:pt x="909" y="1335"/>
                    <a:pt x="937" y="1331"/>
                    <a:pt x="964" y="1322"/>
                  </a:cubicBezTo>
                  <a:cubicBezTo>
                    <a:pt x="1000" y="1095"/>
                    <a:pt x="738" y="893"/>
                    <a:pt x="631" y="703"/>
                  </a:cubicBezTo>
                  <a:cubicBezTo>
                    <a:pt x="488" y="488"/>
                    <a:pt x="393" y="214"/>
                    <a:pt x="191" y="24"/>
                  </a:cubicBezTo>
                  <a:cubicBezTo>
                    <a:pt x="174" y="7"/>
                    <a:pt x="155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1947;p44">
              <a:extLst>
                <a:ext uri="{FF2B5EF4-FFF2-40B4-BE49-F238E27FC236}">
                  <a16:creationId xmlns:a16="http://schemas.microsoft.com/office/drawing/2014/main" id="{79D56C2E-206C-BE97-2C56-01B46A30CB20}"/>
                </a:ext>
              </a:extLst>
            </p:cNvPr>
            <p:cNvSpPr/>
            <p:nvPr/>
          </p:nvSpPr>
          <p:spPr>
            <a:xfrm>
              <a:off x="4384475" y="1968625"/>
              <a:ext cx="20425" cy="15100"/>
            </a:xfrm>
            <a:custGeom>
              <a:avLst/>
              <a:gdLst/>
              <a:ahLst/>
              <a:cxnLst/>
              <a:rect l="l" t="t" r="r" b="b"/>
              <a:pathLst>
                <a:path w="817" h="604" extrusionOk="0">
                  <a:moveTo>
                    <a:pt x="575" y="0"/>
                  </a:moveTo>
                  <a:cubicBezTo>
                    <a:pt x="559" y="0"/>
                    <a:pt x="542" y="3"/>
                    <a:pt x="524" y="8"/>
                  </a:cubicBezTo>
                  <a:cubicBezTo>
                    <a:pt x="369" y="56"/>
                    <a:pt x="238" y="139"/>
                    <a:pt x="119" y="247"/>
                  </a:cubicBezTo>
                  <a:cubicBezTo>
                    <a:pt x="60" y="294"/>
                    <a:pt x="24" y="354"/>
                    <a:pt x="12" y="413"/>
                  </a:cubicBezTo>
                  <a:cubicBezTo>
                    <a:pt x="0" y="473"/>
                    <a:pt x="24" y="532"/>
                    <a:pt x="12" y="592"/>
                  </a:cubicBezTo>
                  <a:cubicBezTo>
                    <a:pt x="0" y="592"/>
                    <a:pt x="12" y="604"/>
                    <a:pt x="24" y="604"/>
                  </a:cubicBezTo>
                  <a:cubicBezTo>
                    <a:pt x="42" y="592"/>
                    <a:pt x="69" y="589"/>
                    <a:pt x="95" y="589"/>
                  </a:cubicBezTo>
                  <a:cubicBezTo>
                    <a:pt x="122" y="589"/>
                    <a:pt x="149" y="592"/>
                    <a:pt x="167" y="592"/>
                  </a:cubicBezTo>
                  <a:cubicBezTo>
                    <a:pt x="226" y="568"/>
                    <a:pt x="274" y="556"/>
                    <a:pt x="322" y="532"/>
                  </a:cubicBezTo>
                  <a:cubicBezTo>
                    <a:pt x="429" y="461"/>
                    <a:pt x="548" y="413"/>
                    <a:pt x="655" y="342"/>
                  </a:cubicBezTo>
                  <a:cubicBezTo>
                    <a:pt x="817" y="245"/>
                    <a:pt x="734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1948;p44">
              <a:extLst>
                <a:ext uri="{FF2B5EF4-FFF2-40B4-BE49-F238E27FC236}">
                  <a16:creationId xmlns:a16="http://schemas.microsoft.com/office/drawing/2014/main" id="{F0EB256E-0999-1FDE-C23D-928670CFBCCA}"/>
                </a:ext>
              </a:extLst>
            </p:cNvPr>
            <p:cNvSpPr/>
            <p:nvPr/>
          </p:nvSpPr>
          <p:spPr>
            <a:xfrm>
              <a:off x="4406875" y="1922600"/>
              <a:ext cx="25525" cy="39725"/>
            </a:xfrm>
            <a:custGeom>
              <a:avLst/>
              <a:gdLst/>
              <a:ahLst/>
              <a:cxnLst/>
              <a:rect l="l" t="t" r="r" b="b"/>
              <a:pathLst>
                <a:path w="1021" h="1589" extrusionOk="0">
                  <a:moveTo>
                    <a:pt x="765" y="0"/>
                  </a:moveTo>
                  <a:cubicBezTo>
                    <a:pt x="647" y="0"/>
                    <a:pt x="521" y="89"/>
                    <a:pt x="521" y="230"/>
                  </a:cubicBezTo>
                  <a:cubicBezTo>
                    <a:pt x="521" y="468"/>
                    <a:pt x="509" y="671"/>
                    <a:pt x="378" y="885"/>
                  </a:cubicBezTo>
                  <a:cubicBezTo>
                    <a:pt x="295" y="1076"/>
                    <a:pt x="176" y="1302"/>
                    <a:pt x="45" y="1457"/>
                  </a:cubicBezTo>
                  <a:cubicBezTo>
                    <a:pt x="0" y="1512"/>
                    <a:pt x="39" y="1589"/>
                    <a:pt x="102" y="1589"/>
                  </a:cubicBezTo>
                  <a:cubicBezTo>
                    <a:pt x="107" y="1589"/>
                    <a:pt x="111" y="1588"/>
                    <a:pt x="116" y="1588"/>
                  </a:cubicBezTo>
                  <a:cubicBezTo>
                    <a:pt x="414" y="1504"/>
                    <a:pt x="652" y="1373"/>
                    <a:pt x="807" y="1087"/>
                  </a:cubicBezTo>
                  <a:cubicBezTo>
                    <a:pt x="950" y="814"/>
                    <a:pt x="1021" y="480"/>
                    <a:pt x="961" y="171"/>
                  </a:cubicBezTo>
                  <a:cubicBezTo>
                    <a:pt x="941" y="52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1949;p44">
              <a:extLst>
                <a:ext uri="{FF2B5EF4-FFF2-40B4-BE49-F238E27FC236}">
                  <a16:creationId xmlns:a16="http://schemas.microsoft.com/office/drawing/2014/main" id="{B78EDAE9-B96B-B23D-50A6-D36291614F47}"/>
                </a:ext>
              </a:extLst>
            </p:cNvPr>
            <p:cNvSpPr/>
            <p:nvPr/>
          </p:nvSpPr>
          <p:spPr>
            <a:xfrm>
              <a:off x="3403975" y="1737400"/>
              <a:ext cx="77425" cy="11300"/>
            </a:xfrm>
            <a:custGeom>
              <a:avLst/>
              <a:gdLst/>
              <a:ahLst/>
              <a:cxnLst/>
              <a:rect l="l" t="t" r="r" b="b"/>
              <a:pathLst>
                <a:path w="3097" h="452" extrusionOk="0">
                  <a:moveTo>
                    <a:pt x="1112" y="1"/>
                  </a:moveTo>
                  <a:cubicBezTo>
                    <a:pt x="734" y="1"/>
                    <a:pt x="340" y="60"/>
                    <a:pt x="60" y="304"/>
                  </a:cubicBezTo>
                  <a:cubicBezTo>
                    <a:pt x="1" y="340"/>
                    <a:pt x="49" y="435"/>
                    <a:pt x="120" y="447"/>
                  </a:cubicBezTo>
                  <a:cubicBezTo>
                    <a:pt x="171" y="450"/>
                    <a:pt x="222" y="452"/>
                    <a:pt x="273" y="452"/>
                  </a:cubicBezTo>
                  <a:cubicBezTo>
                    <a:pt x="711" y="452"/>
                    <a:pt x="1149" y="337"/>
                    <a:pt x="1596" y="337"/>
                  </a:cubicBezTo>
                  <a:cubicBezTo>
                    <a:pt x="1632" y="337"/>
                    <a:pt x="1667" y="338"/>
                    <a:pt x="1703" y="340"/>
                  </a:cubicBezTo>
                  <a:cubicBezTo>
                    <a:pt x="1971" y="355"/>
                    <a:pt x="2278" y="419"/>
                    <a:pt x="2570" y="419"/>
                  </a:cubicBezTo>
                  <a:cubicBezTo>
                    <a:pt x="2733" y="419"/>
                    <a:pt x="2892" y="399"/>
                    <a:pt x="3037" y="340"/>
                  </a:cubicBezTo>
                  <a:cubicBezTo>
                    <a:pt x="3085" y="328"/>
                    <a:pt x="3097" y="268"/>
                    <a:pt x="3061" y="256"/>
                  </a:cubicBezTo>
                  <a:cubicBezTo>
                    <a:pt x="2620" y="42"/>
                    <a:pt x="1989" y="42"/>
                    <a:pt x="1513" y="18"/>
                  </a:cubicBezTo>
                  <a:cubicBezTo>
                    <a:pt x="1386" y="9"/>
                    <a:pt x="1250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1950;p44">
              <a:extLst>
                <a:ext uri="{FF2B5EF4-FFF2-40B4-BE49-F238E27FC236}">
                  <a16:creationId xmlns:a16="http://schemas.microsoft.com/office/drawing/2014/main" id="{CDD97958-6D35-0675-1B46-058F7F6EF744}"/>
                </a:ext>
              </a:extLst>
            </p:cNvPr>
            <p:cNvSpPr/>
            <p:nvPr/>
          </p:nvSpPr>
          <p:spPr>
            <a:xfrm>
              <a:off x="3360525" y="1752100"/>
              <a:ext cx="44300" cy="109100"/>
            </a:xfrm>
            <a:custGeom>
              <a:avLst/>
              <a:gdLst/>
              <a:ahLst/>
              <a:cxnLst/>
              <a:rect l="l" t="t" r="r" b="b"/>
              <a:pathLst>
                <a:path w="1772" h="4364" extrusionOk="0">
                  <a:moveTo>
                    <a:pt x="1735" y="1"/>
                  </a:moveTo>
                  <a:cubicBezTo>
                    <a:pt x="1728" y="1"/>
                    <a:pt x="1721" y="4"/>
                    <a:pt x="1715" y="14"/>
                  </a:cubicBezTo>
                  <a:cubicBezTo>
                    <a:pt x="465" y="764"/>
                    <a:pt x="1" y="2788"/>
                    <a:pt x="155" y="4145"/>
                  </a:cubicBezTo>
                  <a:cubicBezTo>
                    <a:pt x="167" y="4289"/>
                    <a:pt x="283" y="4364"/>
                    <a:pt x="392" y="4364"/>
                  </a:cubicBezTo>
                  <a:cubicBezTo>
                    <a:pt x="500" y="4364"/>
                    <a:pt x="602" y="4292"/>
                    <a:pt x="596" y="4145"/>
                  </a:cubicBezTo>
                  <a:cubicBezTo>
                    <a:pt x="548" y="2716"/>
                    <a:pt x="727" y="1145"/>
                    <a:pt x="1763" y="49"/>
                  </a:cubicBezTo>
                  <a:cubicBezTo>
                    <a:pt x="1772" y="32"/>
                    <a:pt x="1754" y="1"/>
                    <a:pt x="17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1951;p44">
              <a:extLst>
                <a:ext uri="{FF2B5EF4-FFF2-40B4-BE49-F238E27FC236}">
                  <a16:creationId xmlns:a16="http://schemas.microsoft.com/office/drawing/2014/main" id="{D22F1F0C-2465-8AE2-EDC7-AD9707829C86}"/>
                </a:ext>
              </a:extLst>
            </p:cNvPr>
            <p:cNvSpPr/>
            <p:nvPr/>
          </p:nvSpPr>
          <p:spPr>
            <a:xfrm>
              <a:off x="3369450" y="1860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11952;p44">
              <a:extLst>
                <a:ext uri="{FF2B5EF4-FFF2-40B4-BE49-F238E27FC236}">
                  <a16:creationId xmlns:a16="http://schemas.microsoft.com/office/drawing/2014/main" id="{E68F8E64-B6E7-92E1-6514-6043B262FC77}"/>
                </a:ext>
              </a:extLst>
            </p:cNvPr>
            <p:cNvSpPr/>
            <p:nvPr/>
          </p:nvSpPr>
          <p:spPr>
            <a:xfrm>
              <a:off x="3368275" y="1867525"/>
              <a:ext cx="35425" cy="91125"/>
            </a:xfrm>
            <a:custGeom>
              <a:avLst/>
              <a:gdLst/>
              <a:ahLst/>
              <a:cxnLst/>
              <a:rect l="l" t="t" r="r" b="b"/>
              <a:pathLst>
                <a:path w="1417" h="3645" extrusionOk="0">
                  <a:moveTo>
                    <a:pt x="110" y="0"/>
                  </a:moveTo>
                  <a:cubicBezTo>
                    <a:pt x="72" y="0"/>
                    <a:pt x="36" y="18"/>
                    <a:pt x="36" y="64"/>
                  </a:cubicBezTo>
                  <a:cubicBezTo>
                    <a:pt x="0" y="719"/>
                    <a:pt x="334" y="1552"/>
                    <a:pt x="512" y="2195"/>
                  </a:cubicBezTo>
                  <a:cubicBezTo>
                    <a:pt x="643" y="2683"/>
                    <a:pt x="822" y="3433"/>
                    <a:pt x="1334" y="3636"/>
                  </a:cubicBezTo>
                  <a:cubicBezTo>
                    <a:pt x="1344" y="3642"/>
                    <a:pt x="1353" y="3644"/>
                    <a:pt x="1361" y="3644"/>
                  </a:cubicBezTo>
                  <a:cubicBezTo>
                    <a:pt x="1401" y="3644"/>
                    <a:pt x="1417" y="3582"/>
                    <a:pt x="1417" y="3552"/>
                  </a:cubicBezTo>
                  <a:cubicBezTo>
                    <a:pt x="1357" y="3219"/>
                    <a:pt x="1155" y="2957"/>
                    <a:pt x="1036" y="2636"/>
                  </a:cubicBezTo>
                  <a:cubicBezTo>
                    <a:pt x="917" y="2290"/>
                    <a:pt x="822" y="1957"/>
                    <a:pt x="750" y="1600"/>
                  </a:cubicBezTo>
                  <a:cubicBezTo>
                    <a:pt x="631" y="1076"/>
                    <a:pt x="584" y="350"/>
                    <a:pt x="143" y="4"/>
                  </a:cubicBezTo>
                  <a:cubicBezTo>
                    <a:pt x="132" y="2"/>
                    <a:pt x="12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11953;p44">
              <a:extLst>
                <a:ext uri="{FF2B5EF4-FFF2-40B4-BE49-F238E27FC236}">
                  <a16:creationId xmlns:a16="http://schemas.microsoft.com/office/drawing/2014/main" id="{038592D6-C50A-918F-1A83-729F23CCB5EA}"/>
                </a:ext>
              </a:extLst>
            </p:cNvPr>
            <p:cNvSpPr/>
            <p:nvPr/>
          </p:nvSpPr>
          <p:spPr>
            <a:xfrm>
              <a:off x="3403975" y="1956925"/>
              <a:ext cx="18500" cy="11275"/>
            </a:xfrm>
            <a:custGeom>
              <a:avLst/>
              <a:gdLst/>
              <a:ahLst/>
              <a:cxnLst/>
              <a:rect l="l" t="t" r="r" b="b"/>
              <a:pathLst>
                <a:path w="740" h="451" extrusionOk="0">
                  <a:moveTo>
                    <a:pt x="84" y="0"/>
                  </a:moveTo>
                  <a:cubicBezTo>
                    <a:pt x="25" y="12"/>
                    <a:pt x="1" y="60"/>
                    <a:pt x="25" y="95"/>
                  </a:cubicBezTo>
                  <a:cubicBezTo>
                    <a:pt x="60" y="191"/>
                    <a:pt x="108" y="310"/>
                    <a:pt x="227" y="357"/>
                  </a:cubicBezTo>
                  <a:cubicBezTo>
                    <a:pt x="287" y="393"/>
                    <a:pt x="346" y="405"/>
                    <a:pt x="406" y="429"/>
                  </a:cubicBezTo>
                  <a:cubicBezTo>
                    <a:pt x="446" y="444"/>
                    <a:pt x="475" y="450"/>
                    <a:pt x="503" y="450"/>
                  </a:cubicBezTo>
                  <a:cubicBezTo>
                    <a:pt x="541" y="450"/>
                    <a:pt x="577" y="438"/>
                    <a:pt x="632" y="417"/>
                  </a:cubicBezTo>
                  <a:cubicBezTo>
                    <a:pt x="739" y="369"/>
                    <a:pt x="715" y="226"/>
                    <a:pt x="656" y="143"/>
                  </a:cubicBezTo>
                  <a:cubicBezTo>
                    <a:pt x="596" y="72"/>
                    <a:pt x="453" y="48"/>
                    <a:pt x="358" y="12"/>
                  </a:cubicBezTo>
                  <a:cubicBezTo>
                    <a:pt x="327" y="3"/>
                    <a:pt x="293" y="1"/>
                    <a:pt x="258" y="1"/>
                  </a:cubicBezTo>
                  <a:cubicBezTo>
                    <a:pt x="220" y="1"/>
                    <a:pt x="181" y="4"/>
                    <a:pt x="144" y="4"/>
                  </a:cubicBezTo>
                  <a:cubicBezTo>
                    <a:pt x="123" y="4"/>
                    <a:pt x="103" y="3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1954;p44">
              <a:extLst>
                <a:ext uri="{FF2B5EF4-FFF2-40B4-BE49-F238E27FC236}">
                  <a16:creationId xmlns:a16="http://schemas.microsoft.com/office/drawing/2014/main" id="{3299C562-FA5B-329D-70AE-752569F28DE0}"/>
                </a:ext>
              </a:extLst>
            </p:cNvPr>
            <p:cNvSpPr/>
            <p:nvPr/>
          </p:nvSpPr>
          <p:spPr>
            <a:xfrm>
              <a:off x="4227925" y="2134100"/>
              <a:ext cx="43150" cy="156000"/>
            </a:xfrm>
            <a:custGeom>
              <a:avLst/>
              <a:gdLst/>
              <a:ahLst/>
              <a:cxnLst/>
              <a:rect l="l" t="t" r="r" b="b"/>
              <a:pathLst>
                <a:path w="1726" h="6240" extrusionOk="0">
                  <a:moveTo>
                    <a:pt x="237" y="0"/>
                  </a:moveTo>
                  <a:cubicBezTo>
                    <a:pt x="110" y="0"/>
                    <a:pt x="1" y="168"/>
                    <a:pt x="118" y="295"/>
                  </a:cubicBezTo>
                  <a:cubicBezTo>
                    <a:pt x="1452" y="1795"/>
                    <a:pt x="1547" y="4284"/>
                    <a:pt x="1333" y="6189"/>
                  </a:cubicBezTo>
                  <a:cubicBezTo>
                    <a:pt x="1318" y="6225"/>
                    <a:pt x="1339" y="6239"/>
                    <a:pt x="1366" y="6239"/>
                  </a:cubicBezTo>
                  <a:cubicBezTo>
                    <a:pt x="1383" y="6239"/>
                    <a:pt x="1402" y="6234"/>
                    <a:pt x="1416" y="6224"/>
                  </a:cubicBezTo>
                  <a:cubicBezTo>
                    <a:pt x="1726" y="5808"/>
                    <a:pt x="1666" y="5343"/>
                    <a:pt x="1678" y="4831"/>
                  </a:cubicBezTo>
                  <a:cubicBezTo>
                    <a:pt x="1690" y="4177"/>
                    <a:pt x="1678" y="3522"/>
                    <a:pt x="1595" y="2867"/>
                  </a:cubicBezTo>
                  <a:cubicBezTo>
                    <a:pt x="1440" y="1843"/>
                    <a:pt x="1083" y="819"/>
                    <a:pt x="357" y="57"/>
                  </a:cubicBezTo>
                  <a:cubicBezTo>
                    <a:pt x="319" y="17"/>
                    <a:pt x="278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1955;p44">
              <a:extLst>
                <a:ext uri="{FF2B5EF4-FFF2-40B4-BE49-F238E27FC236}">
                  <a16:creationId xmlns:a16="http://schemas.microsoft.com/office/drawing/2014/main" id="{79115DC2-457A-3B4B-9E6A-FF7E37EC405D}"/>
                </a:ext>
              </a:extLst>
            </p:cNvPr>
            <p:cNvSpPr/>
            <p:nvPr/>
          </p:nvSpPr>
          <p:spPr>
            <a:xfrm>
              <a:off x="4221950" y="2139975"/>
              <a:ext cx="27700" cy="142925"/>
            </a:xfrm>
            <a:custGeom>
              <a:avLst/>
              <a:gdLst/>
              <a:ahLst/>
              <a:cxnLst/>
              <a:rect l="l" t="t" r="r" b="b"/>
              <a:pathLst>
                <a:path w="1108" h="5717" extrusionOk="0">
                  <a:moveTo>
                    <a:pt x="119" y="1"/>
                  </a:moveTo>
                  <a:cubicBezTo>
                    <a:pt x="107" y="1"/>
                    <a:pt x="60" y="1"/>
                    <a:pt x="60" y="36"/>
                  </a:cubicBezTo>
                  <a:cubicBezTo>
                    <a:pt x="0" y="929"/>
                    <a:pt x="262" y="1858"/>
                    <a:pt x="274" y="2751"/>
                  </a:cubicBezTo>
                  <a:cubicBezTo>
                    <a:pt x="298" y="3727"/>
                    <a:pt x="24" y="4692"/>
                    <a:pt x="72" y="5644"/>
                  </a:cubicBezTo>
                  <a:cubicBezTo>
                    <a:pt x="72" y="5686"/>
                    <a:pt x="109" y="5716"/>
                    <a:pt x="145" y="5716"/>
                  </a:cubicBezTo>
                  <a:cubicBezTo>
                    <a:pt x="169" y="5716"/>
                    <a:pt x="193" y="5702"/>
                    <a:pt x="203" y="5668"/>
                  </a:cubicBezTo>
                  <a:cubicBezTo>
                    <a:pt x="1108" y="4025"/>
                    <a:pt x="738" y="1679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1956;p44">
              <a:extLst>
                <a:ext uri="{FF2B5EF4-FFF2-40B4-BE49-F238E27FC236}">
                  <a16:creationId xmlns:a16="http://schemas.microsoft.com/office/drawing/2014/main" id="{83C9A799-00BC-4CB4-B0A5-8064744151BB}"/>
                </a:ext>
              </a:extLst>
            </p:cNvPr>
            <p:cNvSpPr/>
            <p:nvPr/>
          </p:nvSpPr>
          <p:spPr>
            <a:xfrm>
              <a:off x="4221350" y="2268225"/>
              <a:ext cx="47225" cy="28325"/>
            </a:xfrm>
            <a:custGeom>
              <a:avLst/>
              <a:gdLst/>
              <a:ahLst/>
              <a:cxnLst/>
              <a:rect l="l" t="t" r="r" b="b"/>
              <a:pathLst>
                <a:path w="1889" h="1133" extrusionOk="0">
                  <a:moveTo>
                    <a:pt x="301" y="0"/>
                  </a:moveTo>
                  <a:cubicBezTo>
                    <a:pt x="276" y="0"/>
                    <a:pt x="248" y="12"/>
                    <a:pt x="227" y="38"/>
                  </a:cubicBezTo>
                  <a:cubicBezTo>
                    <a:pt x="0" y="395"/>
                    <a:pt x="36" y="812"/>
                    <a:pt x="441" y="1002"/>
                  </a:cubicBezTo>
                  <a:cubicBezTo>
                    <a:pt x="613" y="1085"/>
                    <a:pt x="834" y="1132"/>
                    <a:pt x="1055" y="1132"/>
                  </a:cubicBezTo>
                  <a:cubicBezTo>
                    <a:pt x="1308" y="1132"/>
                    <a:pt x="1561" y="1071"/>
                    <a:pt x="1739" y="931"/>
                  </a:cubicBezTo>
                  <a:cubicBezTo>
                    <a:pt x="1889" y="800"/>
                    <a:pt x="1744" y="595"/>
                    <a:pt x="1582" y="595"/>
                  </a:cubicBezTo>
                  <a:cubicBezTo>
                    <a:pt x="1538" y="595"/>
                    <a:pt x="1494" y="610"/>
                    <a:pt x="1453" y="645"/>
                  </a:cubicBezTo>
                  <a:cubicBezTo>
                    <a:pt x="1333" y="749"/>
                    <a:pt x="1109" y="789"/>
                    <a:pt x="907" y="789"/>
                  </a:cubicBezTo>
                  <a:cubicBezTo>
                    <a:pt x="810" y="789"/>
                    <a:pt x="717" y="780"/>
                    <a:pt x="643" y="764"/>
                  </a:cubicBezTo>
                  <a:cubicBezTo>
                    <a:pt x="262" y="693"/>
                    <a:pt x="286" y="407"/>
                    <a:pt x="358" y="97"/>
                  </a:cubicBezTo>
                  <a:cubicBezTo>
                    <a:pt x="380" y="37"/>
                    <a:pt x="34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1957;p44">
              <a:extLst>
                <a:ext uri="{FF2B5EF4-FFF2-40B4-BE49-F238E27FC236}">
                  <a16:creationId xmlns:a16="http://schemas.microsoft.com/office/drawing/2014/main" id="{6280AA2E-FC81-72CB-9AB4-CC65DE0ECA28}"/>
                </a:ext>
              </a:extLst>
            </p:cNvPr>
            <p:cNvSpPr/>
            <p:nvPr/>
          </p:nvSpPr>
          <p:spPr>
            <a:xfrm>
              <a:off x="4173125" y="2103925"/>
              <a:ext cx="55100" cy="25350"/>
            </a:xfrm>
            <a:custGeom>
              <a:avLst/>
              <a:gdLst/>
              <a:ahLst/>
              <a:cxnLst/>
              <a:rect l="l" t="t" r="r" b="b"/>
              <a:pathLst>
                <a:path w="2204" h="1014" extrusionOk="0">
                  <a:moveTo>
                    <a:pt x="404" y="1"/>
                  </a:moveTo>
                  <a:cubicBezTo>
                    <a:pt x="271" y="1"/>
                    <a:pt x="144" y="31"/>
                    <a:pt x="36" y="109"/>
                  </a:cubicBezTo>
                  <a:cubicBezTo>
                    <a:pt x="1" y="121"/>
                    <a:pt x="1" y="145"/>
                    <a:pt x="36" y="169"/>
                  </a:cubicBezTo>
                  <a:cubicBezTo>
                    <a:pt x="310" y="347"/>
                    <a:pt x="715" y="371"/>
                    <a:pt x="1036" y="478"/>
                  </a:cubicBezTo>
                  <a:cubicBezTo>
                    <a:pt x="1417" y="609"/>
                    <a:pt x="1870" y="776"/>
                    <a:pt x="2203" y="1014"/>
                  </a:cubicBezTo>
                  <a:lnTo>
                    <a:pt x="2203" y="1002"/>
                  </a:lnTo>
                  <a:cubicBezTo>
                    <a:pt x="1894" y="621"/>
                    <a:pt x="1596" y="371"/>
                    <a:pt x="1132" y="192"/>
                  </a:cubicBezTo>
                  <a:cubicBezTo>
                    <a:pt x="929" y="107"/>
                    <a:pt x="656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1958;p44">
              <a:extLst>
                <a:ext uri="{FF2B5EF4-FFF2-40B4-BE49-F238E27FC236}">
                  <a16:creationId xmlns:a16="http://schemas.microsoft.com/office/drawing/2014/main" id="{EC8B7836-692B-0CEE-30A1-51E81AB940C2}"/>
                </a:ext>
              </a:extLst>
            </p:cNvPr>
            <p:cNvSpPr/>
            <p:nvPr/>
          </p:nvSpPr>
          <p:spPr>
            <a:xfrm>
              <a:off x="4129975" y="2105525"/>
              <a:ext cx="50025" cy="85225"/>
            </a:xfrm>
            <a:custGeom>
              <a:avLst/>
              <a:gdLst/>
              <a:ahLst/>
              <a:cxnLst/>
              <a:rect l="l" t="t" r="r" b="b"/>
              <a:pathLst>
                <a:path w="2001" h="3409" extrusionOk="0">
                  <a:moveTo>
                    <a:pt x="1763" y="1"/>
                  </a:moveTo>
                  <a:cubicBezTo>
                    <a:pt x="1407" y="1"/>
                    <a:pt x="1053" y="573"/>
                    <a:pt x="893" y="783"/>
                  </a:cubicBezTo>
                  <a:cubicBezTo>
                    <a:pt x="357" y="1510"/>
                    <a:pt x="12" y="2391"/>
                    <a:pt x="0" y="3319"/>
                  </a:cubicBezTo>
                  <a:cubicBezTo>
                    <a:pt x="0" y="3374"/>
                    <a:pt x="59" y="3409"/>
                    <a:pt x="111" y="3409"/>
                  </a:cubicBezTo>
                  <a:cubicBezTo>
                    <a:pt x="150" y="3409"/>
                    <a:pt x="186" y="3389"/>
                    <a:pt x="191" y="3343"/>
                  </a:cubicBezTo>
                  <a:cubicBezTo>
                    <a:pt x="298" y="2617"/>
                    <a:pt x="524" y="1914"/>
                    <a:pt x="893" y="1295"/>
                  </a:cubicBezTo>
                  <a:cubicBezTo>
                    <a:pt x="1043" y="1064"/>
                    <a:pt x="1529" y="161"/>
                    <a:pt x="1884" y="161"/>
                  </a:cubicBezTo>
                  <a:cubicBezTo>
                    <a:pt x="1895" y="161"/>
                    <a:pt x="1906" y="162"/>
                    <a:pt x="1917" y="164"/>
                  </a:cubicBezTo>
                  <a:cubicBezTo>
                    <a:pt x="1977" y="164"/>
                    <a:pt x="2000" y="105"/>
                    <a:pt x="1965" y="69"/>
                  </a:cubicBezTo>
                  <a:cubicBezTo>
                    <a:pt x="1898" y="21"/>
                    <a:pt x="183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11959;p44">
              <a:extLst>
                <a:ext uri="{FF2B5EF4-FFF2-40B4-BE49-F238E27FC236}">
                  <a16:creationId xmlns:a16="http://schemas.microsoft.com/office/drawing/2014/main" id="{EC1379F8-05F3-998F-E572-AF2EFA9614AE}"/>
                </a:ext>
              </a:extLst>
            </p:cNvPr>
            <p:cNvSpPr/>
            <p:nvPr/>
          </p:nvSpPr>
          <p:spPr>
            <a:xfrm>
              <a:off x="4133350" y="2141500"/>
              <a:ext cx="96350" cy="47700"/>
            </a:xfrm>
            <a:custGeom>
              <a:avLst/>
              <a:gdLst/>
              <a:ahLst/>
              <a:cxnLst/>
              <a:rect l="l" t="t" r="r" b="b"/>
              <a:pathLst>
                <a:path w="3854" h="1908" extrusionOk="0">
                  <a:moveTo>
                    <a:pt x="3518" y="0"/>
                  </a:moveTo>
                  <a:cubicBezTo>
                    <a:pt x="2931" y="0"/>
                    <a:pt x="2290" y="368"/>
                    <a:pt x="1758" y="606"/>
                  </a:cubicBezTo>
                  <a:cubicBezTo>
                    <a:pt x="1103" y="928"/>
                    <a:pt x="508" y="1309"/>
                    <a:pt x="20" y="1856"/>
                  </a:cubicBezTo>
                  <a:cubicBezTo>
                    <a:pt x="0" y="1886"/>
                    <a:pt x="13" y="1907"/>
                    <a:pt x="31" y="1907"/>
                  </a:cubicBezTo>
                  <a:cubicBezTo>
                    <a:pt x="35" y="1907"/>
                    <a:pt x="40" y="1906"/>
                    <a:pt x="44" y="1904"/>
                  </a:cubicBezTo>
                  <a:cubicBezTo>
                    <a:pt x="592" y="1523"/>
                    <a:pt x="1211" y="1249"/>
                    <a:pt x="1830" y="963"/>
                  </a:cubicBezTo>
                  <a:cubicBezTo>
                    <a:pt x="2437" y="690"/>
                    <a:pt x="3175" y="571"/>
                    <a:pt x="3747" y="225"/>
                  </a:cubicBezTo>
                  <a:cubicBezTo>
                    <a:pt x="3854" y="166"/>
                    <a:pt x="3794" y="35"/>
                    <a:pt x="3687" y="11"/>
                  </a:cubicBezTo>
                  <a:cubicBezTo>
                    <a:pt x="3631" y="4"/>
                    <a:pt x="3575" y="0"/>
                    <a:pt x="35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1960;p44">
              <a:extLst>
                <a:ext uri="{FF2B5EF4-FFF2-40B4-BE49-F238E27FC236}">
                  <a16:creationId xmlns:a16="http://schemas.microsoft.com/office/drawing/2014/main" id="{163A3FDD-9D77-FDAC-162A-5F9424D697E8}"/>
                </a:ext>
              </a:extLst>
            </p:cNvPr>
            <p:cNvSpPr/>
            <p:nvPr/>
          </p:nvSpPr>
          <p:spPr>
            <a:xfrm>
              <a:off x="4220875" y="2106725"/>
              <a:ext cx="37400" cy="22750"/>
            </a:xfrm>
            <a:custGeom>
              <a:avLst/>
              <a:gdLst/>
              <a:ahLst/>
              <a:cxnLst/>
              <a:rect l="l" t="t" r="r" b="b"/>
              <a:pathLst>
                <a:path w="1496" h="910" extrusionOk="0">
                  <a:moveTo>
                    <a:pt x="1304" y="1"/>
                  </a:moveTo>
                  <a:cubicBezTo>
                    <a:pt x="1091" y="1"/>
                    <a:pt x="835" y="202"/>
                    <a:pt x="686" y="295"/>
                  </a:cubicBezTo>
                  <a:cubicBezTo>
                    <a:pt x="460" y="426"/>
                    <a:pt x="150" y="592"/>
                    <a:pt x="19" y="830"/>
                  </a:cubicBezTo>
                  <a:cubicBezTo>
                    <a:pt x="1" y="877"/>
                    <a:pt x="34" y="909"/>
                    <a:pt x="72" y="909"/>
                  </a:cubicBezTo>
                  <a:cubicBezTo>
                    <a:pt x="82" y="909"/>
                    <a:pt x="93" y="907"/>
                    <a:pt x="103" y="902"/>
                  </a:cubicBezTo>
                  <a:cubicBezTo>
                    <a:pt x="305" y="735"/>
                    <a:pt x="543" y="569"/>
                    <a:pt x="805" y="449"/>
                  </a:cubicBezTo>
                  <a:cubicBezTo>
                    <a:pt x="1008" y="354"/>
                    <a:pt x="1329" y="319"/>
                    <a:pt x="1484" y="116"/>
                  </a:cubicBezTo>
                  <a:cubicBezTo>
                    <a:pt x="1496" y="92"/>
                    <a:pt x="1484" y="68"/>
                    <a:pt x="1472" y="57"/>
                  </a:cubicBezTo>
                  <a:cubicBezTo>
                    <a:pt x="1422" y="17"/>
                    <a:pt x="1365" y="1"/>
                    <a:pt x="13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1961;p44">
              <a:extLst>
                <a:ext uri="{FF2B5EF4-FFF2-40B4-BE49-F238E27FC236}">
                  <a16:creationId xmlns:a16="http://schemas.microsoft.com/office/drawing/2014/main" id="{0743B8D6-3052-A7E0-3432-BFF1DDB38F65}"/>
                </a:ext>
              </a:extLst>
            </p:cNvPr>
            <p:cNvSpPr/>
            <p:nvPr/>
          </p:nvSpPr>
          <p:spPr>
            <a:xfrm>
              <a:off x="4249925" y="2104725"/>
              <a:ext cx="68950" cy="63625"/>
            </a:xfrm>
            <a:custGeom>
              <a:avLst/>
              <a:gdLst/>
              <a:ahLst/>
              <a:cxnLst/>
              <a:rect l="l" t="t" r="r" b="b"/>
              <a:pathLst>
                <a:path w="2758" h="2545" extrusionOk="0">
                  <a:moveTo>
                    <a:pt x="400" y="0"/>
                  </a:moveTo>
                  <a:cubicBezTo>
                    <a:pt x="222" y="0"/>
                    <a:pt x="75" y="60"/>
                    <a:pt x="0" y="220"/>
                  </a:cubicBezTo>
                  <a:cubicBezTo>
                    <a:pt x="12" y="220"/>
                    <a:pt x="12" y="232"/>
                    <a:pt x="24" y="256"/>
                  </a:cubicBezTo>
                  <a:cubicBezTo>
                    <a:pt x="179" y="399"/>
                    <a:pt x="370" y="339"/>
                    <a:pt x="560" y="387"/>
                  </a:cubicBezTo>
                  <a:cubicBezTo>
                    <a:pt x="905" y="458"/>
                    <a:pt x="1203" y="625"/>
                    <a:pt x="1453" y="851"/>
                  </a:cubicBezTo>
                  <a:cubicBezTo>
                    <a:pt x="1941" y="1244"/>
                    <a:pt x="2275" y="1780"/>
                    <a:pt x="2394" y="2411"/>
                  </a:cubicBezTo>
                  <a:cubicBezTo>
                    <a:pt x="2410" y="2502"/>
                    <a:pt x="2486" y="2545"/>
                    <a:pt x="2564" y="2545"/>
                  </a:cubicBezTo>
                  <a:cubicBezTo>
                    <a:pt x="2660" y="2545"/>
                    <a:pt x="2757" y="2481"/>
                    <a:pt x="2751" y="2363"/>
                  </a:cubicBezTo>
                  <a:cubicBezTo>
                    <a:pt x="2703" y="1625"/>
                    <a:pt x="2215" y="922"/>
                    <a:pt x="1620" y="494"/>
                  </a:cubicBezTo>
                  <a:cubicBezTo>
                    <a:pt x="1411" y="335"/>
                    <a:pt x="820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1962;p44">
              <a:extLst>
                <a:ext uri="{FF2B5EF4-FFF2-40B4-BE49-F238E27FC236}">
                  <a16:creationId xmlns:a16="http://schemas.microsoft.com/office/drawing/2014/main" id="{3563F8B7-3DCB-6E6C-BDAF-7594BF53C930}"/>
                </a:ext>
              </a:extLst>
            </p:cNvPr>
            <p:cNvSpPr/>
            <p:nvPr/>
          </p:nvSpPr>
          <p:spPr>
            <a:xfrm>
              <a:off x="4226100" y="2135525"/>
              <a:ext cx="92200" cy="32625"/>
            </a:xfrm>
            <a:custGeom>
              <a:avLst/>
              <a:gdLst/>
              <a:ahLst/>
              <a:cxnLst/>
              <a:rect l="l" t="t" r="r" b="b"/>
              <a:pathLst>
                <a:path w="3688" h="1305" extrusionOk="0">
                  <a:moveTo>
                    <a:pt x="878" y="1"/>
                  </a:moveTo>
                  <a:cubicBezTo>
                    <a:pt x="565" y="1"/>
                    <a:pt x="267" y="62"/>
                    <a:pt x="25" y="226"/>
                  </a:cubicBezTo>
                  <a:cubicBezTo>
                    <a:pt x="1" y="250"/>
                    <a:pt x="1" y="310"/>
                    <a:pt x="37" y="333"/>
                  </a:cubicBezTo>
                  <a:cubicBezTo>
                    <a:pt x="644" y="488"/>
                    <a:pt x="1299" y="381"/>
                    <a:pt x="1930" y="548"/>
                  </a:cubicBezTo>
                  <a:cubicBezTo>
                    <a:pt x="2442" y="679"/>
                    <a:pt x="3156" y="833"/>
                    <a:pt x="3478" y="1262"/>
                  </a:cubicBezTo>
                  <a:cubicBezTo>
                    <a:pt x="3503" y="1291"/>
                    <a:pt x="3538" y="1304"/>
                    <a:pt x="3572" y="1304"/>
                  </a:cubicBezTo>
                  <a:cubicBezTo>
                    <a:pt x="3633" y="1304"/>
                    <a:pt x="3687" y="1260"/>
                    <a:pt x="3656" y="1191"/>
                  </a:cubicBezTo>
                  <a:cubicBezTo>
                    <a:pt x="3466" y="667"/>
                    <a:pt x="2823" y="464"/>
                    <a:pt x="2335" y="298"/>
                  </a:cubicBezTo>
                  <a:cubicBezTo>
                    <a:pt x="1924" y="158"/>
                    <a:pt x="1382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5" name="Google Shape;11963;p44">
              <a:extLst>
                <a:ext uri="{FF2B5EF4-FFF2-40B4-BE49-F238E27FC236}">
                  <a16:creationId xmlns:a16="http://schemas.microsoft.com/office/drawing/2014/main" id="{EF7B0C36-C960-304C-9CBC-28B323307F78}"/>
                </a:ext>
              </a:extLst>
            </p:cNvPr>
            <p:cNvSpPr/>
            <p:nvPr/>
          </p:nvSpPr>
          <p:spPr>
            <a:xfrm>
              <a:off x="4147225" y="2058025"/>
              <a:ext cx="90225" cy="64100"/>
            </a:xfrm>
            <a:custGeom>
              <a:avLst/>
              <a:gdLst/>
              <a:ahLst/>
              <a:cxnLst/>
              <a:rect l="l" t="t" r="r" b="b"/>
              <a:pathLst>
                <a:path w="3609" h="2564" extrusionOk="0">
                  <a:moveTo>
                    <a:pt x="890" y="1"/>
                  </a:moveTo>
                  <a:cubicBezTo>
                    <a:pt x="574" y="1"/>
                    <a:pt x="279" y="75"/>
                    <a:pt x="60" y="254"/>
                  </a:cubicBezTo>
                  <a:cubicBezTo>
                    <a:pt x="1" y="302"/>
                    <a:pt x="60" y="397"/>
                    <a:pt x="120" y="409"/>
                  </a:cubicBezTo>
                  <a:cubicBezTo>
                    <a:pt x="156" y="412"/>
                    <a:pt x="192" y="413"/>
                    <a:pt x="228" y="413"/>
                  </a:cubicBezTo>
                  <a:cubicBezTo>
                    <a:pt x="473" y="413"/>
                    <a:pt x="708" y="358"/>
                    <a:pt x="961" y="358"/>
                  </a:cubicBezTo>
                  <a:cubicBezTo>
                    <a:pt x="998" y="358"/>
                    <a:pt x="1035" y="359"/>
                    <a:pt x="1072" y="362"/>
                  </a:cubicBezTo>
                  <a:cubicBezTo>
                    <a:pt x="1501" y="397"/>
                    <a:pt x="1977" y="540"/>
                    <a:pt x="2323" y="826"/>
                  </a:cubicBezTo>
                  <a:cubicBezTo>
                    <a:pt x="2751" y="1183"/>
                    <a:pt x="3275" y="1897"/>
                    <a:pt x="3239" y="2481"/>
                  </a:cubicBezTo>
                  <a:cubicBezTo>
                    <a:pt x="3239" y="2533"/>
                    <a:pt x="3289" y="2563"/>
                    <a:pt x="3337" y="2563"/>
                  </a:cubicBezTo>
                  <a:cubicBezTo>
                    <a:pt x="3378" y="2563"/>
                    <a:pt x="3419" y="2542"/>
                    <a:pt x="3430" y="2493"/>
                  </a:cubicBezTo>
                  <a:cubicBezTo>
                    <a:pt x="3608" y="1766"/>
                    <a:pt x="3037" y="933"/>
                    <a:pt x="2453" y="516"/>
                  </a:cubicBezTo>
                  <a:cubicBezTo>
                    <a:pt x="2080" y="234"/>
                    <a:pt x="1452" y="1"/>
                    <a:pt x="8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11964;p44">
              <a:extLst>
                <a:ext uri="{FF2B5EF4-FFF2-40B4-BE49-F238E27FC236}">
                  <a16:creationId xmlns:a16="http://schemas.microsoft.com/office/drawing/2014/main" id="{1D88FDFC-ECF9-9680-3C40-D06E2C0396D3}"/>
                </a:ext>
              </a:extLst>
            </p:cNvPr>
            <p:cNvSpPr/>
            <p:nvPr/>
          </p:nvSpPr>
          <p:spPr>
            <a:xfrm>
              <a:off x="4149325" y="2064375"/>
              <a:ext cx="69925" cy="54575"/>
            </a:xfrm>
            <a:custGeom>
              <a:avLst/>
              <a:gdLst/>
              <a:ahLst/>
              <a:cxnLst/>
              <a:rect l="l" t="t" r="r" b="b"/>
              <a:pathLst>
                <a:path w="2797" h="2183" extrusionOk="0">
                  <a:moveTo>
                    <a:pt x="271" y="0"/>
                  </a:moveTo>
                  <a:cubicBezTo>
                    <a:pt x="175" y="0"/>
                    <a:pt x="86" y="31"/>
                    <a:pt x="12" y="108"/>
                  </a:cubicBezTo>
                  <a:cubicBezTo>
                    <a:pt x="12" y="108"/>
                    <a:pt x="0" y="119"/>
                    <a:pt x="12" y="143"/>
                  </a:cubicBezTo>
                  <a:cubicBezTo>
                    <a:pt x="119" y="286"/>
                    <a:pt x="274" y="346"/>
                    <a:pt x="429" y="441"/>
                  </a:cubicBezTo>
                  <a:cubicBezTo>
                    <a:pt x="703" y="596"/>
                    <a:pt x="941" y="798"/>
                    <a:pt x="1191" y="977"/>
                  </a:cubicBezTo>
                  <a:cubicBezTo>
                    <a:pt x="1477" y="1167"/>
                    <a:pt x="1786" y="1334"/>
                    <a:pt x="2036" y="1572"/>
                  </a:cubicBezTo>
                  <a:cubicBezTo>
                    <a:pt x="2262" y="1774"/>
                    <a:pt x="2441" y="2048"/>
                    <a:pt x="2703" y="2179"/>
                  </a:cubicBezTo>
                  <a:cubicBezTo>
                    <a:pt x="2711" y="2181"/>
                    <a:pt x="2719" y="2182"/>
                    <a:pt x="2727" y="2182"/>
                  </a:cubicBezTo>
                  <a:cubicBezTo>
                    <a:pt x="2765" y="2182"/>
                    <a:pt x="2796" y="2159"/>
                    <a:pt x="2786" y="2120"/>
                  </a:cubicBezTo>
                  <a:cubicBezTo>
                    <a:pt x="2620" y="1489"/>
                    <a:pt x="1798" y="977"/>
                    <a:pt x="1310" y="584"/>
                  </a:cubicBezTo>
                  <a:cubicBezTo>
                    <a:pt x="1094" y="425"/>
                    <a:pt x="628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1965;p44">
              <a:extLst>
                <a:ext uri="{FF2B5EF4-FFF2-40B4-BE49-F238E27FC236}">
                  <a16:creationId xmlns:a16="http://schemas.microsoft.com/office/drawing/2014/main" id="{E3733AC8-31D0-3362-874A-BC6B2AF2AAC7}"/>
                </a:ext>
              </a:extLst>
            </p:cNvPr>
            <p:cNvSpPr/>
            <p:nvPr/>
          </p:nvSpPr>
          <p:spPr>
            <a:xfrm>
              <a:off x="4226100" y="2070225"/>
              <a:ext cx="36350" cy="51875"/>
            </a:xfrm>
            <a:custGeom>
              <a:avLst/>
              <a:gdLst/>
              <a:ahLst/>
              <a:cxnLst/>
              <a:rect l="l" t="t" r="r" b="b"/>
              <a:pathLst>
                <a:path w="1454" h="2075" extrusionOk="0">
                  <a:moveTo>
                    <a:pt x="1056" y="1"/>
                  </a:moveTo>
                  <a:cubicBezTo>
                    <a:pt x="753" y="1"/>
                    <a:pt x="390" y="610"/>
                    <a:pt x="299" y="826"/>
                  </a:cubicBezTo>
                  <a:cubicBezTo>
                    <a:pt x="108" y="1195"/>
                    <a:pt x="1" y="1648"/>
                    <a:pt x="132" y="2052"/>
                  </a:cubicBezTo>
                  <a:cubicBezTo>
                    <a:pt x="137" y="2068"/>
                    <a:pt x="150" y="2075"/>
                    <a:pt x="162" y="2075"/>
                  </a:cubicBezTo>
                  <a:cubicBezTo>
                    <a:pt x="177" y="2075"/>
                    <a:pt x="191" y="2065"/>
                    <a:pt x="191" y="2052"/>
                  </a:cubicBezTo>
                  <a:cubicBezTo>
                    <a:pt x="108" y="1493"/>
                    <a:pt x="489" y="933"/>
                    <a:pt x="846" y="540"/>
                  </a:cubicBezTo>
                  <a:cubicBezTo>
                    <a:pt x="906" y="469"/>
                    <a:pt x="1454" y="88"/>
                    <a:pt x="1096" y="4"/>
                  </a:cubicBezTo>
                  <a:cubicBezTo>
                    <a:pt x="1083" y="2"/>
                    <a:pt x="1069" y="1"/>
                    <a:pt x="10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1966;p44">
              <a:extLst>
                <a:ext uri="{FF2B5EF4-FFF2-40B4-BE49-F238E27FC236}">
                  <a16:creationId xmlns:a16="http://schemas.microsoft.com/office/drawing/2014/main" id="{215CD4D3-CB31-3069-415B-DB911E0AE5E6}"/>
                </a:ext>
              </a:extLst>
            </p:cNvPr>
            <p:cNvSpPr/>
            <p:nvPr/>
          </p:nvSpPr>
          <p:spPr>
            <a:xfrm>
              <a:off x="4249325" y="2067500"/>
              <a:ext cx="57300" cy="15850"/>
            </a:xfrm>
            <a:custGeom>
              <a:avLst/>
              <a:gdLst/>
              <a:ahLst/>
              <a:cxnLst/>
              <a:rect l="l" t="t" r="r" b="b"/>
              <a:pathLst>
                <a:path w="2292" h="634" extrusionOk="0">
                  <a:moveTo>
                    <a:pt x="1022" y="1"/>
                  </a:moveTo>
                  <a:cubicBezTo>
                    <a:pt x="627" y="1"/>
                    <a:pt x="246" y="102"/>
                    <a:pt x="48" y="316"/>
                  </a:cubicBezTo>
                  <a:cubicBezTo>
                    <a:pt x="1" y="340"/>
                    <a:pt x="24" y="375"/>
                    <a:pt x="60" y="387"/>
                  </a:cubicBezTo>
                  <a:cubicBezTo>
                    <a:pt x="83" y="388"/>
                    <a:pt x="106" y="389"/>
                    <a:pt x="129" y="389"/>
                  </a:cubicBezTo>
                  <a:cubicBezTo>
                    <a:pt x="424" y="389"/>
                    <a:pt x="697" y="327"/>
                    <a:pt x="1001" y="327"/>
                  </a:cubicBezTo>
                  <a:cubicBezTo>
                    <a:pt x="1025" y="327"/>
                    <a:pt x="1048" y="327"/>
                    <a:pt x="1072" y="328"/>
                  </a:cubicBezTo>
                  <a:cubicBezTo>
                    <a:pt x="1465" y="352"/>
                    <a:pt x="1751" y="506"/>
                    <a:pt x="2120" y="625"/>
                  </a:cubicBezTo>
                  <a:cubicBezTo>
                    <a:pt x="2134" y="631"/>
                    <a:pt x="2148" y="634"/>
                    <a:pt x="2161" y="634"/>
                  </a:cubicBezTo>
                  <a:cubicBezTo>
                    <a:pt x="2252" y="634"/>
                    <a:pt x="2291" y="498"/>
                    <a:pt x="2239" y="435"/>
                  </a:cubicBezTo>
                  <a:cubicBezTo>
                    <a:pt x="2016" y="153"/>
                    <a:pt x="1508" y="1"/>
                    <a:pt x="10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1967;p44">
              <a:extLst>
                <a:ext uri="{FF2B5EF4-FFF2-40B4-BE49-F238E27FC236}">
                  <a16:creationId xmlns:a16="http://schemas.microsoft.com/office/drawing/2014/main" id="{17E6A375-9756-41BE-844D-B20EB29E7F4F}"/>
                </a:ext>
              </a:extLst>
            </p:cNvPr>
            <p:cNvSpPr/>
            <p:nvPr/>
          </p:nvSpPr>
          <p:spPr>
            <a:xfrm>
              <a:off x="4224025" y="2080750"/>
              <a:ext cx="79800" cy="41225"/>
            </a:xfrm>
            <a:custGeom>
              <a:avLst/>
              <a:gdLst/>
              <a:ahLst/>
              <a:cxnLst/>
              <a:rect l="l" t="t" r="r" b="b"/>
              <a:pathLst>
                <a:path w="3192" h="1649" extrusionOk="0">
                  <a:moveTo>
                    <a:pt x="3156" y="0"/>
                  </a:moveTo>
                  <a:cubicBezTo>
                    <a:pt x="1977" y="322"/>
                    <a:pt x="870" y="405"/>
                    <a:pt x="60" y="1429"/>
                  </a:cubicBezTo>
                  <a:cubicBezTo>
                    <a:pt x="1" y="1518"/>
                    <a:pt x="57" y="1649"/>
                    <a:pt x="153" y="1649"/>
                  </a:cubicBezTo>
                  <a:cubicBezTo>
                    <a:pt x="172" y="1649"/>
                    <a:pt x="193" y="1643"/>
                    <a:pt x="215" y="1631"/>
                  </a:cubicBezTo>
                  <a:cubicBezTo>
                    <a:pt x="441" y="1512"/>
                    <a:pt x="560" y="1334"/>
                    <a:pt x="739" y="1167"/>
                  </a:cubicBezTo>
                  <a:cubicBezTo>
                    <a:pt x="1013" y="929"/>
                    <a:pt x="1406" y="762"/>
                    <a:pt x="1763" y="643"/>
                  </a:cubicBezTo>
                  <a:cubicBezTo>
                    <a:pt x="2287" y="476"/>
                    <a:pt x="2763" y="405"/>
                    <a:pt x="3156" y="24"/>
                  </a:cubicBezTo>
                  <a:cubicBezTo>
                    <a:pt x="3191" y="24"/>
                    <a:pt x="3168" y="0"/>
                    <a:pt x="31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11968;p44">
              <a:extLst>
                <a:ext uri="{FF2B5EF4-FFF2-40B4-BE49-F238E27FC236}">
                  <a16:creationId xmlns:a16="http://schemas.microsoft.com/office/drawing/2014/main" id="{95B15DE9-8240-33BB-F452-B181E55EF2BC}"/>
                </a:ext>
              </a:extLst>
            </p:cNvPr>
            <p:cNvSpPr/>
            <p:nvPr/>
          </p:nvSpPr>
          <p:spPr>
            <a:xfrm>
              <a:off x="4266600" y="2153025"/>
              <a:ext cx="38600" cy="74300"/>
            </a:xfrm>
            <a:custGeom>
              <a:avLst/>
              <a:gdLst/>
              <a:ahLst/>
              <a:cxnLst/>
              <a:rect l="l" t="t" r="r" b="b"/>
              <a:pathLst>
                <a:path w="1544" h="2972" extrusionOk="0">
                  <a:moveTo>
                    <a:pt x="1506" y="0"/>
                  </a:moveTo>
                  <a:cubicBezTo>
                    <a:pt x="1501" y="0"/>
                    <a:pt x="1495" y="1"/>
                    <a:pt x="1488" y="2"/>
                  </a:cubicBezTo>
                  <a:cubicBezTo>
                    <a:pt x="1060" y="169"/>
                    <a:pt x="822" y="657"/>
                    <a:pt x="619" y="1038"/>
                  </a:cubicBezTo>
                  <a:cubicBezTo>
                    <a:pt x="310" y="1657"/>
                    <a:pt x="24" y="2205"/>
                    <a:pt x="0" y="2908"/>
                  </a:cubicBezTo>
                  <a:cubicBezTo>
                    <a:pt x="0" y="2951"/>
                    <a:pt x="32" y="2972"/>
                    <a:pt x="65" y="2972"/>
                  </a:cubicBezTo>
                  <a:cubicBezTo>
                    <a:pt x="95" y="2972"/>
                    <a:pt x="125" y="2954"/>
                    <a:pt x="131" y="2919"/>
                  </a:cubicBezTo>
                  <a:cubicBezTo>
                    <a:pt x="322" y="2336"/>
                    <a:pt x="596" y="1800"/>
                    <a:pt x="857" y="1253"/>
                  </a:cubicBezTo>
                  <a:cubicBezTo>
                    <a:pt x="1060" y="848"/>
                    <a:pt x="1203" y="372"/>
                    <a:pt x="1512" y="62"/>
                  </a:cubicBezTo>
                  <a:cubicBezTo>
                    <a:pt x="1543" y="31"/>
                    <a:pt x="1538" y="0"/>
                    <a:pt x="15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1" name="Google Shape;11969;p44">
              <a:extLst>
                <a:ext uri="{FF2B5EF4-FFF2-40B4-BE49-F238E27FC236}">
                  <a16:creationId xmlns:a16="http://schemas.microsoft.com/office/drawing/2014/main" id="{99234060-FB7F-0111-2DB2-34265BC2F02E}"/>
                </a:ext>
              </a:extLst>
            </p:cNvPr>
            <p:cNvSpPr/>
            <p:nvPr/>
          </p:nvSpPr>
          <p:spPr>
            <a:xfrm>
              <a:off x="4281775" y="2158575"/>
              <a:ext cx="29800" cy="119875"/>
            </a:xfrm>
            <a:custGeom>
              <a:avLst/>
              <a:gdLst/>
              <a:ahLst/>
              <a:cxnLst/>
              <a:rect l="l" t="t" r="r" b="b"/>
              <a:pathLst>
                <a:path w="1192" h="4795" extrusionOk="0">
                  <a:moveTo>
                    <a:pt x="1140" y="0"/>
                  </a:moveTo>
                  <a:cubicBezTo>
                    <a:pt x="1134" y="0"/>
                    <a:pt x="1127" y="2"/>
                    <a:pt x="1120" y="7"/>
                  </a:cubicBezTo>
                  <a:cubicBezTo>
                    <a:pt x="596" y="328"/>
                    <a:pt x="417" y="1352"/>
                    <a:pt x="310" y="1888"/>
                  </a:cubicBezTo>
                  <a:cubicBezTo>
                    <a:pt x="155" y="2781"/>
                    <a:pt x="0" y="3900"/>
                    <a:pt x="381" y="4745"/>
                  </a:cubicBezTo>
                  <a:cubicBezTo>
                    <a:pt x="399" y="4781"/>
                    <a:pt x="425" y="4795"/>
                    <a:pt x="451" y="4795"/>
                  </a:cubicBezTo>
                  <a:cubicBezTo>
                    <a:pt x="495" y="4795"/>
                    <a:pt x="541" y="4755"/>
                    <a:pt x="548" y="4710"/>
                  </a:cubicBezTo>
                  <a:cubicBezTo>
                    <a:pt x="643" y="3840"/>
                    <a:pt x="524" y="2947"/>
                    <a:pt x="643" y="2066"/>
                  </a:cubicBezTo>
                  <a:cubicBezTo>
                    <a:pt x="727" y="1400"/>
                    <a:pt x="893" y="661"/>
                    <a:pt x="1191" y="42"/>
                  </a:cubicBezTo>
                  <a:cubicBezTo>
                    <a:pt x="1191" y="33"/>
                    <a:pt x="1168" y="0"/>
                    <a:pt x="11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1970;p44">
              <a:extLst>
                <a:ext uri="{FF2B5EF4-FFF2-40B4-BE49-F238E27FC236}">
                  <a16:creationId xmlns:a16="http://schemas.microsoft.com/office/drawing/2014/main" id="{16986AAE-EF67-8E67-2232-C1639102385A}"/>
                </a:ext>
              </a:extLst>
            </p:cNvPr>
            <p:cNvSpPr/>
            <p:nvPr/>
          </p:nvSpPr>
          <p:spPr>
            <a:xfrm>
              <a:off x="4264800" y="2273500"/>
              <a:ext cx="33375" cy="18750"/>
            </a:xfrm>
            <a:custGeom>
              <a:avLst/>
              <a:gdLst/>
              <a:ahLst/>
              <a:cxnLst/>
              <a:rect l="l" t="t" r="r" b="b"/>
              <a:pathLst>
                <a:path w="1335" h="750" extrusionOk="0">
                  <a:moveTo>
                    <a:pt x="1147" y="0"/>
                  </a:moveTo>
                  <a:cubicBezTo>
                    <a:pt x="1123" y="0"/>
                    <a:pt x="1101" y="16"/>
                    <a:pt x="1096" y="53"/>
                  </a:cubicBezTo>
                  <a:cubicBezTo>
                    <a:pt x="1049" y="315"/>
                    <a:pt x="918" y="434"/>
                    <a:pt x="644" y="434"/>
                  </a:cubicBezTo>
                  <a:cubicBezTo>
                    <a:pt x="537" y="434"/>
                    <a:pt x="429" y="422"/>
                    <a:pt x="310" y="422"/>
                  </a:cubicBezTo>
                  <a:cubicBezTo>
                    <a:pt x="266" y="422"/>
                    <a:pt x="204" y="404"/>
                    <a:pt x="144" y="404"/>
                  </a:cubicBezTo>
                  <a:cubicBezTo>
                    <a:pt x="106" y="404"/>
                    <a:pt x="69" y="411"/>
                    <a:pt x="36" y="434"/>
                  </a:cubicBezTo>
                  <a:cubicBezTo>
                    <a:pt x="13" y="470"/>
                    <a:pt x="1" y="494"/>
                    <a:pt x="1" y="541"/>
                  </a:cubicBezTo>
                  <a:cubicBezTo>
                    <a:pt x="25" y="672"/>
                    <a:pt x="239" y="720"/>
                    <a:pt x="334" y="732"/>
                  </a:cubicBezTo>
                  <a:cubicBezTo>
                    <a:pt x="392" y="744"/>
                    <a:pt x="450" y="749"/>
                    <a:pt x="507" y="749"/>
                  </a:cubicBezTo>
                  <a:cubicBezTo>
                    <a:pt x="614" y="749"/>
                    <a:pt x="717" y="731"/>
                    <a:pt x="810" y="708"/>
                  </a:cubicBezTo>
                  <a:cubicBezTo>
                    <a:pt x="1096" y="613"/>
                    <a:pt x="1334" y="363"/>
                    <a:pt x="1215" y="65"/>
                  </a:cubicBezTo>
                  <a:cubicBezTo>
                    <a:pt x="1209" y="25"/>
                    <a:pt x="1176" y="0"/>
                    <a:pt x="11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1971;p44">
              <a:extLst>
                <a:ext uri="{FF2B5EF4-FFF2-40B4-BE49-F238E27FC236}">
                  <a16:creationId xmlns:a16="http://schemas.microsoft.com/office/drawing/2014/main" id="{20F61150-F7B5-19A3-6941-44F4A1249A6E}"/>
                </a:ext>
              </a:extLst>
            </p:cNvPr>
            <p:cNvSpPr/>
            <p:nvPr/>
          </p:nvSpPr>
          <p:spPr>
            <a:xfrm>
              <a:off x="4313250" y="2136150"/>
              <a:ext cx="84625" cy="56650"/>
            </a:xfrm>
            <a:custGeom>
              <a:avLst/>
              <a:gdLst/>
              <a:ahLst/>
              <a:cxnLst/>
              <a:rect l="l" t="t" r="r" b="b"/>
              <a:pathLst>
                <a:path w="3385" h="2266" extrusionOk="0">
                  <a:moveTo>
                    <a:pt x="27" y="689"/>
                  </a:moveTo>
                  <a:cubicBezTo>
                    <a:pt x="3" y="689"/>
                    <a:pt x="1" y="695"/>
                    <a:pt x="9" y="695"/>
                  </a:cubicBezTo>
                  <a:cubicBezTo>
                    <a:pt x="13" y="695"/>
                    <a:pt x="19" y="693"/>
                    <a:pt x="27" y="689"/>
                  </a:cubicBezTo>
                  <a:close/>
                  <a:moveTo>
                    <a:pt x="1443" y="1"/>
                  </a:moveTo>
                  <a:cubicBezTo>
                    <a:pt x="888" y="1"/>
                    <a:pt x="327" y="232"/>
                    <a:pt x="27" y="689"/>
                  </a:cubicBezTo>
                  <a:cubicBezTo>
                    <a:pt x="341" y="432"/>
                    <a:pt x="837" y="292"/>
                    <a:pt x="1317" y="292"/>
                  </a:cubicBezTo>
                  <a:cubicBezTo>
                    <a:pt x="1658" y="292"/>
                    <a:pt x="1990" y="362"/>
                    <a:pt x="2242" y="511"/>
                  </a:cubicBezTo>
                  <a:cubicBezTo>
                    <a:pt x="2921" y="916"/>
                    <a:pt x="2861" y="1618"/>
                    <a:pt x="3182" y="2237"/>
                  </a:cubicBezTo>
                  <a:cubicBezTo>
                    <a:pt x="3191" y="2258"/>
                    <a:pt x="3203" y="2265"/>
                    <a:pt x="3216" y="2265"/>
                  </a:cubicBezTo>
                  <a:cubicBezTo>
                    <a:pt x="3242" y="2265"/>
                    <a:pt x="3270" y="2237"/>
                    <a:pt x="3278" y="2213"/>
                  </a:cubicBezTo>
                  <a:cubicBezTo>
                    <a:pt x="3385" y="1380"/>
                    <a:pt x="2944" y="427"/>
                    <a:pt x="2135" y="130"/>
                  </a:cubicBezTo>
                  <a:cubicBezTo>
                    <a:pt x="1920" y="44"/>
                    <a:pt x="1682" y="1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1972;p44">
              <a:extLst>
                <a:ext uri="{FF2B5EF4-FFF2-40B4-BE49-F238E27FC236}">
                  <a16:creationId xmlns:a16="http://schemas.microsoft.com/office/drawing/2014/main" id="{C9DECBCB-988D-CCD6-53D9-CE9069C66A59}"/>
                </a:ext>
              </a:extLst>
            </p:cNvPr>
            <p:cNvSpPr/>
            <p:nvPr/>
          </p:nvSpPr>
          <p:spPr>
            <a:xfrm>
              <a:off x="4308550" y="2152425"/>
              <a:ext cx="87400" cy="40950"/>
            </a:xfrm>
            <a:custGeom>
              <a:avLst/>
              <a:gdLst/>
              <a:ahLst/>
              <a:cxnLst/>
              <a:rect l="l" t="t" r="r" b="b"/>
              <a:pathLst>
                <a:path w="3496" h="1638" extrusionOk="0">
                  <a:moveTo>
                    <a:pt x="620" y="0"/>
                  </a:moveTo>
                  <a:cubicBezTo>
                    <a:pt x="472" y="0"/>
                    <a:pt x="324" y="22"/>
                    <a:pt x="180" y="74"/>
                  </a:cubicBezTo>
                  <a:cubicBezTo>
                    <a:pt x="1" y="134"/>
                    <a:pt x="37" y="384"/>
                    <a:pt x="227" y="396"/>
                  </a:cubicBezTo>
                  <a:cubicBezTo>
                    <a:pt x="1382" y="503"/>
                    <a:pt x="2358" y="1050"/>
                    <a:pt x="3335" y="1634"/>
                  </a:cubicBezTo>
                  <a:cubicBezTo>
                    <a:pt x="3346" y="1637"/>
                    <a:pt x="3357" y="1638"/>
                    <a:pt x="3368" y="1638"/>
                  </a:cubicBezTo>
                  <a:cubicBezTo>
                    <a:pt x="3445" y="1638"/>
                    <a:pt x="3496" y="1566"/>
                    <a:pt x="3454" y="1503"/>
                  </a:cubicBezTo>
                  <a:cubicBezTo>
                    <a:pt x="3204" y="991"/>
                    <a:pt x="2573" y="634"/>
                    <a:pt x="2073" y="431"/>
                  </a:cubicBezTo>
                  <a:cubicBezTo>
                    <a:pt x="1632" y="248"/>
                    <a:pt x="1121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1973;p44">
              <a:extLst>
                <a:ext uri="{FF2B5EF4-FFF2-40B4-BE49-F238E27FC236}">
                  <a16:creationId xmlns:a16="http://schemas.microsoft.com/office/drawing/2014/main" id="{8E8C0931-FEED-791F-A552-88247E7FA83D}"/>
                </a:ext>
              </a:extLst>
            </p:cNvPr>
            <p:cNvSpPr/>
            <p:nvPr/>
          </p:nvSpPr>
          <p:spPr>
            <a:xfrm>
              <a:off x="4314975" y="2099475"/>
              <a:ext cx="84850" cy="51375"/>
            </a:xfrm>
            <a:custGeom>
              <a:avLst/>
              <a:gdLst/>
              <a:ahLst/>
              <a:cxnLst/>
              <a:rect l="l" t="t" r="r" b="b"/>
              <a:pathLst>
                <a:path w="3394" h="2055" extrusionOk="0">
                  <a:moveTo>
                    <a:pt x="2307" y="0"/>
                  </a:moveTo>
                  <a:cubicBezTo>
                    <a:pt x="1281" y="0"/>
                    <a:pt x="150" y="1005"/>
                    <a:pt x="18" y="1978"/>
                  </a:cubicBezTo>
                  <a:cubicBezTo>
                    <a:pt x="0" y="2013"/>
                    <a:pt x="41" y="2055"/>
                    <a:pt x="73" y="2055"/>
                  </a:cubicBezTo>
                  <a:cubicBezTo>
                    <a:pt x="85" y="2055"/>
                    <a:pt x="95" y="2050"/>
                    <a:pt x="101" y="2037"/>
                  </a:cubicBezTo>
                  <a:cubicBezTo>
                    <a:pt x="620" y="1397"/>
                    <a:pt x="1400" y="310"/>
                    <a:pt x="2293" y="310"/>
                  </a:cubicBezTo>
                  <a:cubicBezTo>
                    <a:pt x="2546" y="310"/>
                    <a:pt x="2809" y="398"/>
                    <a:pt x="3078" y="609"/>
                  </a:cubicBezTo>
                  <a:cubicBezTo>
                    <a:pt x="3112" y="635"/>
                    <a:pt x="3148" y="646"/>
                    <a:pt x="3182" y="646"/>
                  </a:cubicBezTo>
                  <a:cubicBezTo>
                    <a:pt x="3301" y="646"/>
                    <a:pt x="3394" y="508"/>
                    <a:pt x="3292" y="406"/>
                  </a:cubicBezTo>
                  <a:cubicBezTo>
                    <a:pt x="3007" y="121"/>
                    <a:pt x="2663" y="0"/>
                    <a:pt x="23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6" name="Google Shape;11974;p44">
              <a:extLst>
                <a:ext uri="{FF2B5EF4-FFF2-40B4-BE49-F238E27FC236}">
                  <a16:creationId xmlns:a16="http://schemas.microsoft.com/office/drawing/2014/main" id="{020FD698-67EF-E354-E089-6DDF9785A629}"/>
                </a:ext>
              </a:extLst>
            </p:cNvPr>
            <p:cNvSpPr/>
            <p:nvPr/>
          </p:nvSpPr>
          <p:spPr>
            <a:xfrm>
              <a:off x="4330375" y="2109325"/>
              <a:ext cx="66025" cy="32550"/>
            </a:xfrm>
            <a:custGeom>
              <a:avLst/>
              <a:gdLst/>
              <a:ahLst/>
              <a:cxnLst/>
              <a:rect l="l" t="t" r="r" b="b"/>
              <a:pathLst>
                <a:path w="2641" h="1302" extrusionOk="0">
                  <a:moveTo>
                    <a:pt x="2316" y="1"/>
                  </a:moveTo>
                  <a:cubicBezTo>
                    <a:pt x="1639" y="1"/>
                    <a:pt x="166" y="907"/>
                    <a:pt x="33" y="1155"/>
                  </a:cubicBezTo>
                  <a:cubicBezTo>
                    <a:pt x="1" y="1219"/>
                    <a:pt x="55" y="1302"/>
                    <a:pt x="117" y="1302"/>
                  </a:cubicBezTo>
                  <a:cubicBezTo>
                    <a:pt x="125" y="1302"/>
                    <a:pt x="132" y="1301"/>
                    <a:pt x="140" y="1298"/>
                  </a:cubicBezTo>
                  <a:cubicBezTo>
                    <a:pt x="604" y="1179"/>
                    <a:pt x="1081" y="822"/>
                    <a:pt x="1509" y="619"/>
                  </a:cubicBezTo>
                  <a:cubicBezTo>
                    <a:pt x="1724" y="512"/>
                    <a:pt x="1938" y="405"/>
                    <a:pt x="2164" y="334"/>
                  </a:cubicBezTo>
                  <a:cubicBezTo>
                    <a:pt x="2319" y="286"/>
                    <a:pt x="2474" y="310"/>
                    <a:pt x="2617" y="250"/>
                  </a:cubicBezTo>
                  <a:cubicBezTo>
                    <a:pt x="2640" y="250"/>
                    <a:pt x="2640" y="215"/>
                    <a:pt x="2640" y="191"/>
                  </a:cubicBezTo>
                  <a:cubicBezTo>
                    <a:pt x="2603" y="56"/>
                    <a:pt x="2484" y="1"/>
                    <a:pt x="23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1975;p44">
              <a:extLst>
                <a:ext uri="{FF2B5EF4-FFF2-40B4-BE49-F238E27FC236}">
                  <a16:creationId xmlns:a16="http://schemas.microsoft.com/office/drawing/2014/main" id="{18390BAF-7AAD-AFD6-E803-5F4F8A9C7019}"/>
                </a:ext>
              </a:extLst>
            </p:cNvPr>
            <p:cNvSpPr/>
            <p:nvPr/>
          </p:nvSpPr>
          <p:spPr>
            <a:xfrm>
              <a:off x="4277350" y="2085175"/>
              <a:ext cx="50875" cy="60800"/>
            </a:xfrm>
            <a:custGeom>
              <a:avLst/>
              <a:gdLst/>
              <a:ahLst/>
              <a:cxnLst/>
              <a:rect l="l" t="t" r="r" b="b"/>
              <a:pathLst>
                <a:path w="2035" h="2432" extrusionOk="0">
                  <a:moveTo>
                    <a:pt x="548" y="1"/>
                  </a:moveTo>
                  <a:cubicBezTo>
                    <a:pt x="417" y="1"/>
                    <a:pt x="288" y="30"/>
                    <a:pt x="166" y="97"/>
                  </a:cubicBezTo>
                  <a:cubicBezTo>
                    <a:pt x="0" y="190"/>
                    <a:pt x="95" y="399"/>
                    <a:pt x="254" y="399"/>
                  </a:cubicBezTo>
                  <a:cubicBezTo>
                    <a:pt x="279" y="399"/>
                    <a:pt x="305" y="394"/>
                    <a:pt x="332" y="383"/>
                  </a:cubicBezTo>
                  <a:cubicBezTo>
                    <a:pt x="390" y="356"/>
                    <a:pt x="453" y="345"/>
                    <a:pt x="517" y="345"/>
                  </a:cubicBezTo>
                  <a:cubicBezTo>
                    <a:pt x="862" y="345"/>
                    <a:pt x="1267" y="680"/>
                    <a:pt x="1428" y="930"/>
                  </a:cubicBezTo>
                  <a:cubicBezTo>
                    <a:pt x="1701" y="1359"/>
                    <a:pt x="1820" y="1907"/>
                    <a:pt x="1642" y="2395"/>
                  </a:cubicBezTo>
                  <a:cubicBezTo>
                    <a:pt x="1627" y="2418"/>
                    <a:pt x="1641" y="2431"/>
                    <a:pt x="1656" y="2431"/>
                  </a:cubicBezTo>
                  <a:cubicBezTo>
                    <a:pt x="1665" y="2431"/>
                    <a:pt x="1673" y="2427"/>
                    <a:pt x="1678" y="2419"/>
                  </a:cubicBezTo>
                  <a:cubicBezTo>
                    <a:pt x="2011" y="1847"/>
                    <a:pt x="2035" y="1109"/>
                    <a:pt x="1606" y="585"/>
                  </a:cubicBezTo>
                  <a:cubicBezTo>
                    <a:pt x="1363" y="279"/>
                    <a:pt x="951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1976;p44">
              <a:extLst>
                <a:ext uri="{FF2B5EF4-FFF2-40B4-BE49-F238E27FC236}">
                  <a16:creationId xmlns:a16="http://schemas.microsoft.com/office/drawing/2014/main" id="{8E3535C1-7AC1-3E77-FFAC-8A1903696093}"/>
                </a:ext>
              </a:extLst>
            </p:cNvPr>
            <p:cNvSpPr/>
            <p:nvPr/>
          </p:nvSpPr>
          <p:spPr>
            <a:xfrm>
              <a:off x="4279975" y="2090575"/>
              <a:ext cx="26525" cy="45175"/>
            </a:xfrm>
            <a:custGeom>
              <a:avLst/>
              <a:gdLst/>
              <a:ahLst/>
              <a:cxnLst/>
              <a:rect l="l" t="t" r="r" b="b"/>
              <a:pathLst>
                <a:path w="1061" h="1807" extrusionOk="0">
                  <a:moveTo>
                    <a:pt x="84" y="0"/>
                  </a:moveTo>
                  <a:cubicBezTo>
                    <a:pt x="37" y="12"/>
                    <a:pt x="1" y="83"/>
                    <a:pt x="37" y="119"/>
                  </a:cubicBezTo>
                  <a:cubicBezTo>
                    <a:pt x="263" y="322"/>
                    <a:pt x="406" y="607"/>
                    <a:pt x="477" y="893"/>
                  </a:cubicBezTo>
                  <a:cubicBezTo>
                    <a:pt x="537" y="1131"/>
                    <a:pt x="501" y="1512"/>
                    <a:pt x="656" y="1727"/>
                  </a:cubicBezTo>
                  <a:cubicBezTo>
                    <a:pt x="693" y="1780"/>
                    <a:pt x="744" y="1807"/>
                    <a:pt x="795" y="1807"/>
                  </a:cubicBezTo>
                  <a:cubicBezTo>
                    <a:pt x="858" y="1807"/>
                    <a:pt x="920" y="1765"/>
                    <a:pt x="953" y="1679"/>
                  </a:cubicBezTo>
                  <a:cubicBezTo>
                    <a:pt x="1061" y="1381"/>
                    <a:pt x="858" y="845"/>
                    <a:pt x="739" y="584"/>
                  </a:cubicBezTo>
                  <a:cubicBezTo>
                    <a:pt x="620" y="286"/>
                    <a:pt x="4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1977;p44">
              <a:extLst>
                <a:ext uri="{FF2B5EF4-FFF2-40B4-BE49-F238E27FC236}">
                  <a16:creationId xmlns:a16="http://schemas.microsoft.com/office/drawing/2014/main" id="{B6D3A9D7-93A2-C74C-C1D2-A44AB1A79536}"/>
                </a:ext>
              </a:extLst>
            </p:cNvPr>
            <p:cNvSpPr/>
            <p:nvPr/>
          </p:nvSpPr>
          <p:spPr>
            <a:xfrm>
              <a:off x="3741525" y="2496550"/>
              <a:ext cx="13425" cy="28925"/>
            </a:xfrm>
            <a:custGeom>
              <a:avLst/>
              <a:gdLst/>
              <a:ahLst/>
              <a:cxnLst/>
              <a:rect l="l" t="t" r="r" b="b"/>
              <a:pathLst>
                <a:path w="537" h="1157" extrusionOk="0">
                  <a:moveTo>
                    <a:pt x="372" y="0"/>
                  </a:moveTo>
                  <a:cubicBezTo>
                    <a:pt x="367" y="0"/>
                    <a:pt x="363" y="1"/>
                    <a:pt x="358" y="1"/>
                  </a:cubicBezTo>
                  <a:cubicBezTo>
                    <a:pt x="227" y="13"/>
                    <a:pt x="274" y="299"/>
                    <a:pt x="227" y="394"/>
                  </a:cubicBezTo>
                  <a:cubicBezTo>
                    <a:pt x="167" y="573"/>
                    <a:pt x="1" y="918"/>
                    <a:pt x="120" y="1108"/>
                  </a:cubicBezTo>
                  <a:cubicBezTo>
                    <a:pt x="143" y="1140"/>
                    <a:pt x="188" y="1156"/>
                    <a:pt x="237" y="1156"/>
                  </a:cubicBezTo>
                  <a:cubicBezTo>
                    <a:pt x="261" y="1156"/>
                    <a:pt x="286" y="1152"/>
                    <a:pt x="310" y="1144"/>
                  </a:cubicBezTo>
                  <a:cubicBezTo>
                    <a:pt x="489" y="1037"/>
                    <a:pt x="536" y="656"/>
                    <a:pt x="513" y="489"/>
                  </a:cubicBezTo>
                  <a:cubicBezTo>
                    <a:pt x="489" y="397"/>
                    <a:pt x="534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11978;p44">
              <a:extLst>
                <a:ext uri="{FF2B5EF4-FFF2-40B4-BE49-F238E27FC236}">
                  <a16:creationId xmlns:a16="http://schemas.microsoft.com/office/drawing/2014/main" id="{C7482FB1-C306-2E14-BDE7-3A026DC9D41C}"/>
                </a:ext>
              </a:extLst>
            </p:cNvPr>
            <p:cNvSpPr/>
            <p:nvPr/>
          </p:nvSpPr>
          <p:spPr>
            <a:xfrm>
              <a:off x="3681400" y="2464425"/>
              <a:ext cx="73850" cy="34000"/>
            </a:xfrm>
            <a:custGeom>
              <a:avLst/>
              <a:gdLst/>
              <a:ahLst/>
              <a:cxnLst/>
              <a:rect l="l" t="t" r="r" b="b"/>
              <a:pathLst>
                <a:path w="2954" h="1360" extrusionOk="0">
                  <a:moveTo>
                    <a:pt x="72" y="0"/>
                  </a:moveTo>
                  <a:cubicBezTo>
                    <a:pt x="24" y="0"/>
                    <a:pt x="1" y="72"/>
                    <a:pt x="24" y="107"/>
                  </a:cubicBezTo>
                  <a:cubicBezTo>
                    <a:pt x="429" y="477"/>
                    <a:pt x="1013" y="667"/>
                    <a:pt x="1525" y="822"/>
                  </a:cubicBezTo>
                  <a:cubicBezTo>
                    <a:pt x="1917" y="917"/>
                    <a:pt x="2417" y="989"/>
                    <a:pt x="2656" y="1334"/>
                  </a:cubicBezTo>
                  <a:cubicBezTo>
                    <a:pt x="2667" y="1350"/>
                    <a:pt x="2688" y="1359"/>
                    <a:pt x="2710" y="1359"/>
                  </a:cubicBezTo>
                  <a:cubicBezTo>
                    <a:pt x="2735" y="1359"/>
                    <a:pt x="2762" y="1347"/>
                    <a:pt x="2775" y="1322"/>
                  </a:cubicBezTo>
                  <a:cubicBezTo>
                    <a:pt x="2953" y="953"/>
                    <a:pt x="2382" y="727"/>
                    <a:pt x="2120" y="643"/>
                  </a:cubicBezTo>
                  <a:cubicBezTo>
                    <a:pt x="1846" y="536"/>
                    <a:pt x="1525" y="488"/>
                    <a:pt x="1227" y="393"/>
                  </a:cubicBezTo>
                  <a:cubicBezTo>
                    <a:pt x="846" y="250"/>
                    <a:pt x="477" y="48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11979;p44">
              <a:extLst>
                <a:ext uri="{FF2B5EF4-FFF2-40B4-BE49-F238E27FC236}">
                  <a16:creationId xmlns:a16="http://schemas.microsoft.com/office/drawing/2014/main" id="{0EC81B5D-5998-86F6-9138-6D2AF8901800}"/>
                </a:ext>
              </a:extLst>
            </p:cNvPr>
            <p:cNvSpPr/>
            <p:nvPr/>
          </p:nvSpPr>
          <p:spPr>
            <a:xfrm>
              <a:off x="3679025" y="24641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36" y="0"/>
                  </a:moveTo>
                  <a:cubicBezTo>
                    <a:pt x="0" y="12"/>
                    <a:pt x="0" y="48"/>
                    <a:pt x="36" y="48"/>
                  </a:cubicBezTo>
                  <a:cubicBezTo>
                    <a:pt x="60" y="48"/>
                    <a:pt x="60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1980;p44">
              <a:extLst>
                <a:ext uri="{FF2B5EF4-FFF2-40B4-BE49-F238E27FC236}">
                  <a16:creationId xmlns:a16="http://schemas.microsoft.com/office/drawing/2014/main" id="{A2B385E0-131B-71C7-2F4B-B1152F2907C9}"/>
                </a:ext>
              </a:extLst>
            </p:cNvPr>
            <p:cNvSpPr/>
            <p:nvPr/>
          </p:nvSpPr>
          <p:spPr>
            <a:xfrm>
              <a:off x="3620375" y="2457775"/>
              <a:ext cx="62825" cy="97100"/>
            </a:xfrm>
            <a:custGeom>
              <a:avLst/>
              <a:gdLst/>
              <a:ahLst/>
              <a:cxnLst/>
              <a:rect l="l" t="t" r="r" b="b"/>
              <a:pathLst>
                <a:path w="2513" h="3884" extrusionOk="0">
                  <a:moveTo>
                    <a:pt x="1979" y="0"/>
                  </a:moveTo>
                  <a:cubicBezTo>
                    <a:pt x="1566" y="0"/>
                    <a:pt x="1172" y="452"/>
                    <a:pt x="929" y="790"/>
                  </a:cubicBezTo>
                  <a:cubicBezTo>
                    <a:pt x="310" y="1683"/>
                    <a:pt x="13" y="2743"/>
                    <a:pt x="1" y="3814"/>
                  </a:cubicBezTo>
                  <a:cubicBezTo>
                    <a:pt x="1" y="3859"/>
                    <a:pt x="38" y="3883"/>
                    <a:pt x="77" y="3883"/>
                  </a:cubicBezTo>
                  <a:cubicBezTo>
                    <a:pt x="110" y="3883"/>
                    <a:pt x="144" y="3865"/>
                    <a:pt x="156" y="3826"/>
                  </a:cubicBezTo>
                  <a:cubicBezTo>
                    <a:pt x="287" y="3157"/>
                    <a:pt x="924" y="296"/>
                    <a:pt x="2038" y="296"/>
                  </a:cubicBezTo>
                  <a:cubicBezTo>
                    <a:pt x="2133" y="296"/>
                    <a:pt x="2232" y="317"/>
                    <a:pt x="2334" y="362"/>
                  </a:cubicBezTo>
                  <a:cubicBezTo>
                    <a:pt x="2347" y="367"/>
                    <a:pt x="2360" y="369"/>
                    <a:pt x="2372" y="369"/>
                  </a:cubicBezTo>
                  <a:cubicBezTo>
                    <a:pt x="2445" y="369"/>
                    <a:pt x="2512" y="290"/>
                    <a:pt x="2442" y="219"/>
                  </a:cubicBezTo>
                  <a:cubicBezTo>
                    <a:pt x="2289" y="63"/>
                    <a:pt x="2133" y="0"/>
                    <a:pt x="19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1981;p44">
              <a:extLst>
                <a:ext uri="{FF2B5EF4-FFF2-40B4-BE49-F238E27FC236}">
                  <a16:creationId xmlns:a16="http://schemas.microsoft.com/office/drawing/2014/main" id="{D5560AA5-8EEA-ADED-5FF4-1DE0F19F2EA3}"/>
                </a:ext>
              </a:extLst>
            </p:cNvPr>
            <p:cNvSpPr/>
            <p:nvPr/>
          </p:nvSpPr>
          <p:spPr>
            <a:xfrm>
              <a:off x="3619775" y="2555600"/>
              <a:ext cx="29200" cy="38025"/>
            </a:xfrm>
            <a:custGeom>
              <a:avLst/>
              <a:gdLst/>
              <a:ahLst/>
              <a:cxnLst/>
              <a:rect l="l" t="t" r="r" b="b"/>
              <a:pathLst>
                <a:path w="1168" h="1521" extrusionOk="0">
                  <a:moveTo>
                    <a:pt x="109" y="1"/>
                  </a:moveTo>
                  <a:cubicBezTo>
                    <a:pt x="94" y="1"/>
                    <a:pt x="84" y="13"/>
                    <a:pt x="84" y="32"/>
                  </a:cubicBezTo>
                  <a:cubicBezTo>
                    <a:pt x="1" y="199"/>
                    <a:pt x="37" y="282"/>
                    <a:pt x="96" y="437"/>
                  </a:cubicBezTo>
                  <a:cubicBezTo>
                    <a:pt x="168" y="628"/>
                    <a:pt x="156" y="866"/>
                    <a:pt x="275" y="1044"/>
                  </a:cubicBezTo>
                  <a:cubicBezTo>
                    <a:pt x="418" y="1235"/>
                    <a:pt x="811" y="1485"/>
                    <a:pt x="1061" y="1521"/>
                  </a:cubicBezTo>
                  <a:cubicBezTo>
                    <a:pt x="1132" y="1521"/>
                    <a:pt x="1168" y="1461"/>
                    <a:pt x="1156" y="1402"/>
                  </a:cubicBezTo>
                  <a:cubicBezTo>
                    <a:pt x="1108" y="1128"/>
                    <a:pt x="763" y="1032"/>
                    <a:pt x="572" y="866"/>
                  </a:cubicBezTo>
                  <a:cubicBezTo>
                    <a:pt x="406" y="735"/>
                    <a:pt x="263" y="640"/>
                    <a:pt x="239" y="401"/>
                  </a:cubicBezTo>
                  <a:cubicBezTo>
                    <a:pt x="227" y="223"/>
                    <a:pt x="263" y="175"/>
                    <a:pt x="156" y="32"/>
                  </a:cubicBezTo>
                  <a:cubicBezTo>
                    <a:pt x="139" y="10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1982;p44">
              <a:extLst>
                <a:ext uri="{FF2B5EF4-FFF2-40B4-BE49-F238E27FC236}">
                  <a16:creationId xmlns:a16="http://schemas.microsoft.com/office/drawing/2014/main" id="{B604BB49-1A47-B069-BDA6-AF97F3220661}"/>
                </a:ext>
              </a:extLst>
            </p:cNvPr>
            <p:cNvSpPr/>
            <p:nvPr/>
          </p:nvSpPr>
          <p:spPr>
            <a:xfrm>
              <a:off x="3641625" y="2588150"/>
              <a:ext cx="20000" cy="35975"/>
            </a:xfrm>
            <a:custGeom>
              <a:avLst/>
              <a:gdLst/>
              <a:ahLst/>
              <a:cxnLst/>
              <a:rect l="l" t="t" r="r" b="b"/>
              <a:pathLst>
                <a:path w="800" h="1439" extrusionOk="0">
                  <a:moveTo>
                    <a:pt x="162" y="1"/>
                  </a:moveTo>
                  <a:cubicBezTo>
                    <a:pt x="84" y="1"/>
                    <a:pt x="1" y="96"/>
                    <a:pt x="44" y="171"/>
                  </a:cubicBezTo>
                  <a:cubicBezTo>
                    <a:pt x="115" y="385"/>
                    <a:pt x="246" y="540"/>
                    <a:pt x="294" y="766"/>
                  </a:cubicBezTo>
                  <a:cubicBezTo>
                    <a:pt x="341" y="981"/>
                    <a:pt x="365" y="1159"/>
                    <a:pt x="437" y="1350"/>
                  </a:cubicBezTo>
                  <a:cubicBezTo>
                    <a:pt x="466" y="1413"/>
                    <a:pt x="515" y="1439"/>
                    <a:pt x="566" y="1439"/>
                  </a:cubicBezTo>
                  <a:cubicBezTo>
                    <a:pt x="679" y="1439"/>
                    <a:pt x="800" y="1311"/>
                    <a:pt x="734" y="1171"/>
                  </a:cubicBezTo>
                  <a:cubicBezTo>
                    <a:pt x="579" y="778"/>
                    <a:pt x="651" y="207"/>
                    <a:pt x="187" y="4"/>
                  </a:cubicBezTo>
                  <a:cubicBezTo>
                    <a:pt x="179" y="2"/>
                    <a:pt x="170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1983;p44">
              <a:extLst>
                <a:ext uri="{FF2B5EF4-FFF2-40B4-BE49-F238E27FC236}">
                  <a16:creationId xmlns:a16="http://schemas.microsoft.com/office/drawing/2014/main" id="{B7EA6401-6147-25B5-98C4-22F20A242CF7}"/>
                </a:ext>
              </a:extLst>
            </p:cNvPr>
            <p:cNvSpPr/>
            <p:nvPr/>
          </p:nvSpPr>
          <p:spPr>
            <a:xfrm>
              <a:off x="3656700" y="2558625"/>
              <a:ext cx="109850" cy="70225"/>
            </a:xfrm>
            <a:custGeom>
              <a:avLst/>
              <a:gdLst/>
              <a:ahLst/>
              <a:cxnLst/>
              <a:rect l="l" t="t" r="r" b="b"/>
              <a:pathLst>
                <a:path w="4394" h="2809" extrusionOk="0">
                  <a:moveTo>
                    <a:pt x="4340" y="1"/>
                  </a:moveTo>
                  <a:cubicBezTo>
                    <a:pt x="4334" y="1"/>
                    <a:pt x="4328" y="7"/>
                    <a:pt x="4322" y="19"/>
                  </a:cubicBezTo>
                  <a:cubicBezTo>
                    <a:pt x="3703" y="459"/>
                    <a:pt x="3215" y="1090"/>
                    <a:pt x="2572" y="1519"/>
                  </a:cubicBezTo>
                  <a:cubicBezTo>
                    <a:pt x="2239" y="1757"/>
                    <a:pt x="1870" y="2043"/>
                    <a:pt x="1500" y="2233"/>
                  </a:cubicBezTo>
                  <a:cubicBezTo>
                    <a:pt x="1036" y="2483"/>
                    <a:pt x="548" y="2412"/>
                    <a:pt x="72" y="2555"/>
                  </a:cubicBezTo>
                  <a:cubicBezTo>
                    <a:pt x="0" y="2590"/>
                    <a:pt x="12" y="2697"/>
                    <a:pt x="72" y="2709"/>
                  </a:cubicBezTo>
                  <a:cubicBezTo>
                    <a:pt x="281" y="2778"/>
                    <a:pt x="468" y="2809"/>
                    <a:pt x="639" y="2809"/>
                  </a:cubicBezTo>
                  <a:cubicBezTo>
                    <a:pt x="1384" y="2809"/>
                    <a:pt x="1828" y="2234"/>
                    <a:pt x="2477" y="1769"/>
                  </a:cubicBezTo>
                  <a:cubicBezTo>
                    <a:pt x="3215" y="1233"/>
                    <a:pt x="4167" y="1102"/>
                    <a:pt x="4394" y="78"/>
                  </a:cubicBezTo>
                  <a:cubicBezTo>
                    <a:pt x="4394" y="42"/>
                    <a:pt x="4394" y="30"/>
                    <a:pt x="4358" y="19"/>
                  </a:cubicBezTo>
                  <a:cubicBezTo>
                    <a:pt x="4352" y="7"/>
                    <a:pt x="4346" y="1"/>
                    <a:pt x="43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1984;p44">
              <a:extLst>
                <a:ext uri="{FF2B5EF4-FFF2-40B4-BE49-F238E27FC236}">
                  <a16:creationId xmlns:a16="http://schemas.microsoft.com/office/drawing/2014/main" id="{ED86BCDE-B085-C4CD-10A2-6BD9491B5693}"/>
                </a:ext>
              </a:extLst>
            </p:cNvPr>
            <p:cNvSpPr/>
            <p:nvPr/>
          </p:nvSpPr>
          <p:spPr>
            <a:xfrm>
              <a:off x="3742725" y="2511075"/>
              <a:ext cx="27100" cy="61000"/>
            </a:xfrm>
            <a:custGeom>
              <a:avLst/>
              <a:gdLst/>
              <a:ahLst/>
              <a:cxnLst/>
              <a:rect l="l" t="t" r="r" b="b"/>
              <a:pathLst>
                <a:path w="1084" h="2440" extrusionOk="0">
                  <a:moveTo>
                    <a:pt x="269" y="0"/>
                  </a:moveTo>
                  <a:cubicBezTo>
                    <a:pt x="261" y="0"/>
                    <a:pt x="254" y="4"/>
                    <a:pt x="250" y="16"/>
                  </a:cubicBezTo>
                  <a:cubicBezTo>
                    <a:pt x="84" y="289"/>
                    <a:pt x="0" y="575"/>
                    <a:pt x="167" y="873"/>
                  </a:cubicBezTo>
                  <a:cubicBezTo>
                    <a:pt x="262" y="1063"/>
                    <a:pt x="429" y="1159"/>
                    <a:pt x="560" y="1301"/>
                  </a:cubicBezTo>
                  <a:cubicBezTo>
                    <a:pt x="857" y="1682"/>
                    <a:pt x="596" y="1980"/>
                    <a:pt x="524" y="2349"/>
                  </a:cubicBezTo>
                  <a:cubicBezTo>
                    <a:pt x="507" y="2401"/>
                    <a:pt x="545" y="2440"/>
                    <a:pt x="591" y="2440"/>
                  </a:cubicBezTo>
                  <a:cubicBezTo>
                    <a:pt x="608" y="2440"/>
                    <a:pt x="627" y="2434"/>
                    <a:pt x="643" y="2421"/>
                  </a:cubicBezTo>
                  <a:cubicBezTo>
                    <a:pt x="917" y="2194"/>
                    <a:pt x="1084" y="1730"/>
                    <a:pt x="941" y="1385"/>
                  </a:cubicBezTo>
                  <a:cubicBezTo>
                    <a:pt x="846" y="1170"/>
                    <a:pt x="679" y="1063"/>
                    <a:pt x="524" y="932"/>
                  </a:cubicBezTo>
                  <a:cubicBezTo>
                    <a:pt x="191" y="647"/>
                    <a:pt x="143" y="444"/>
                    <a:pt x="286" y="27"/>
                  </a:cubicBezTo>
                  <a:cubicBezTo>
                    <a:pt x="302" y="19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1985;p44">
              <a:extLst>
                <a:ext uri="{FF2B5EF4-FFF2-40B4-BE49-F238E27FC236}">
                  <a16:creationId xmlns:a16="http://schemas.microsoft.com/office/drawing/2014/main" id="{D4C32A0D-08E1-A50E-E146-08FAC704F52E}"/>
                </a:ext>
              </a:extLst>
            </p:cNvPr>
            <p:cNvSpPr/>
            <p:nvPr/>
          </p:nvSpPr>
          <p:spPr>
            <a:xfrm>
              <a:off x="3923675" y="3498475"/>
              <a:ext cx="70300" cy="54875"/>
            </a:xfrm>
            <a:custGeom>
              <a:avLst/>
              <a:gdLst/>
              <a:ahLst/>
              <a:cxnLst/>
              <a:rect l="l" t="t" r="r" b="b"/>
              <a:pathLst>
                <a:path w="2812" h="2195" extrusionOk="0">
                  <a:moveTo>
                    <a:pt x="2609" y="1"/>
                  </a:moveTo>
                  <a:cubicBezTo>
                    <a:pt x="2430" y="12"/>
                    <a:pt x="2359" y="143"/>
                    <a:pt x="2251" y="262"/>
                  </a:cubicBezTo>
                  <a:cubicBezTo>
                    <a:pt x="2061" y="477"/>
                    <a:pt x="1847" y="667"/>
                    <a:pt x="1644" y="858"/>
                  </a:cubicBezTo>
                  <a:cubicBezTo>
                    <a:pt x="1228" y="1227"/>
                    <a:pt x="704" y="1691"/>
                    <a:pt x="168" y="1870"/>
                  </a:cubicBezTo>
                  <a:cubicBezTo>
                    <a:pt x="0" y="1948"/>
                    <a:pt x="63" y="2195"/>
                    <a:pt x="230" y="2195"/>
                  </a:cubicBezTo>
                  <a:cubicBezTo>
                    <a:pt x="240" y="2195"/>
                    <a:pt x="252" y="2193"/>
                    <a:pt x="263" y="2191"/>
                  </a:cubicBezTo>
                  <a:cubicBezTo>
                    <a:pt x="858" y="2048"/>
                    <a:pt x="1323" y="1667"/>
                    <a:pt x="1763" y="1263"/>
                  </a:cubicBezTo>
                  <a:cubicBezTo>
                    <a:pt x="2013" y="1036"/>
                    <a:pt x="2811" y="465"/>
                    <a:pt x="2716" y="72"/>
                  </a:cubicBezTo>
                  <a:cubicBezTo>
                    <a:pt x="2704" y="24"/>
                    <a:pt x="2656" y="1"/>
                    <a:pt x="26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1986;p44">
              <a:extLst>
                <a:ext uri="{FF2B5EF4-FFF2-40B4-BE49-F238E27FC236}">
                  <a16:creationId xmlns:a16="http://schemas.microsoft.com/office/drawing/2014/main" id="{E67F71A3-DB81-4594-497C-957662955996}"/>
                </a:ext>
              </a:extLst>
            </p:cNvPr>
            <p:cNvSpPr/>
            <p:nvPr/>
          </p:nvSpPr>
          <p:spPr>
            <a:xfrm>
              <a:off x="3979350" y="3424950"/>
              <a:ext cx="24075" cy="79000"/>
            </a:xfrm>
            <a:custGeom>
              <a:avLst/>
              <a:gdLst/>
              <a:ahLst/>
              <a:cxnLst/>
              <a:rect l="l" t="t" r="r" b="b"/>
              <a:pathLst>
                <a:path w="963" h="3160" extrusionOk="0">
                  <a:moveTo>
                    <a:pt x="888" y="0"/>
                  </a:moveTo>
                  <a:cubicBezTo>
                    <a:pt x="874" y="0"/>
                    <a:pt x="860" y="4"/>
                    <a:pt x="846" y="13"/>
                  </a:cubicBezTo>
                  <a:cubicBezTo>
                    <a:pt x="417" y="215"/>
                    <a:pt x="191" y="703"/>
                    <a:pt x="120" y="1156"/>
                  </a:cubicBezTo>
                  <a:cubicBezTo>
                    <a:pt x="1" y="1834"/>
                    <a:pt x="536" y="2370"/>
                    <a:pt x="263" y="3049"/>
                  </a:cubicBezTo>
                  <a:cubicBezTo>
                    <a:pt x="239" y="3112"/>
                    <a:pt x="300" y="3160"/>
                    <a:pt x="357" y="3160"/>
                  </a:cubicBezTo>
                  <a:cubicBezTo>
                    <a:pt x="386" y="3160"/>
                    <a:pt x="413" y="3148"/>
                    <a:pt x="429" y="3120"/>
                  </a:cubicBezTo>
                  <a:cubicBezTo>
                    <a:pt x="656" y="2715"/>
                    <a:pt x="608" y="2370"/>
                    <a:pt x="536" y="1930"/>
                  </a:cubicBezTo>
                  <a:cubicBezTo>
                    <a:pt x="465" y="1513"/>
                    <a:pt x="441" y="1156"/>
                    <a:pt x="644" y="751"/>
                  </a:cubicBezTo>
                  <a:cubicBezTo>
                    <a:pt x="739" y="525"/>
                    <a:pt x="894" y="322"/>
                    <a:pt x="953" y="84"/>
                  </a:cubicBezTo>
                  <a:cubicBezTo>
                    <a:pt x="962" y="39"/>
                    <a:pt x="930" y="0"/>
                    <a:pt x="8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1987;p44">
              <a:extLst>
                <a:ext uri="{FF2B5EF4-FFF2-40B4-BE49-F238E27FC236}">
                  <a16:creationId xmlns:a16="http://schemas.microsoft.com/office/drawing/2014/main" id="{5B0186DD-A576-8FE8-74CB-ABFD15539189}"/>
                </a:ext>
              </a:extLst>
            </p:cNvPr>
            <p:cNvSpPr/>
            <p:nvPr/>
          </p:nvSpPr>
          <p:spPr>
            <a:xfrm>
              <a:off x="3999300" y="3359375"/>
              <a:ext cx="80100" cy="67825"/>
            </a:xfrm>
            <a:custGeom>
              <a:avLst/>
              <a:gdLst/>
              <a:ahLst/>
              <a:cxnLst/>
              <a:rect l="l" t="t" r="r" b="b"/>
              <a:pathLst>
                <a:path w="3204" h="2713" extrusionOk="0">
                  <a:moveTo>
                    <a:pt x="2914" y="1"/>
                  </a:moveTo>
                  <a:cubicBezTo>
                    <a:pt x="2405" y="1"/>
                    <a:pt x="1657" y="595"/>
                    <a:pt x="1358" y="814"/>
                  </a:cubicBezTo>
                  <a:cubicBezTo>
                    <a:pt x="834" y="1219"/>
                    <a:pt x="0" y="1921"/>
                    <a:pt x="48" y="2659"/>
                  </a:cubicBezTo>
                  <a:cubicBezTo>
                    <a:pt x="56" y="2691"/>
                    <a:pt x="96" y="2712"/>
                    <a:pt x="128" y="2712"/>
                  </a:cubicBezTo>
                  <a:cubicBezTo>
                    <a:pt x="145" y="2712"/>
                    <a:pt x="159" y="2707"/>
                    <a:pt x="167" y="2695"/>
                  </a:cubicBezTo>
                  <a:cubicBezTo>
                    <a:pt x="679" y="2136"/>
                    <a:pt x="989" y="1528"/>
                    <a:pt x="1596" y="1064"/>
                  </a:cubicBezTo>
                  <a:cubicBezTo>
                    <a:pt x="1929" y="826"/>
                    <a:pt x="2263" y="623"/>
                    <a:pt x="2620" y="469"/>
                  </a:cubicBezTo>
                  <a:cubicBezTo>
                    <a:pt x="2846" y="385"/>
                    <a:pt x="3072" y="350"/>
                    <a:pt x="3191" y="135"/>
                  </a:cubicBezTo>
                  <a:cubicBezTo>
                    <a:pt x="3203" y="100"/>
                    <a:pt x="3191" y="88"/>
                    <a:pt x="3179" y="76"/>
                  </a:cubicBezTo>
                  <a:cubicBezTo>
                    <a:pt x="3104" y="23"/>
                    <a:pt x="3013" y="1"/>
                    <a:pt x="29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1988;p44">
              <a:extLst>
                <a:ext uri="{FF2B5EF4-FFF2-40B4-BE49-F238E27FC236}">
                  <a16:creationId xmlns:a16="http://schemas.microsoft.com/office/drawing/2014/main" id="{6028C1EB-A0CB-D4F8-355E-98AC8B38F360}"/>
                </a:ext>
              </a:extLst>
            </p:cNvPr>
            <p:cNvSpPr/>
            <p:nvPr/>
          </p:nvSpPr>
          <p:spPr>
            <a:xfrm>
              <a:off x="4068050" y="3361925"/>
              <a:ext cx="124150" cy="38950"/>
            </a:xfrm>
            <a:custGeom>
              <a:avLst/>
              <a:gdLst/>
              <a:ahLst/>
              <a:cxnLst/>
              <a:rect l="l" t="t" r="r" b="b"/>
              <a:pathLst>
                <a:path w="4966" h="1558" extrusionOk="0">
                  <a:moveTo>
                    <a:pt x="1229" y="0"/>
                  </a:moveTo>
                  <a:cubicBezTo>
                    <a:pt x="823" y="0"/>
                    <a:pt x="415" y="72"/>
                    <a:pt x="1" y="212"/>
                  </a:cubicBezTo>
                  <a:cubicBezTo>
                    <a:pt x="13" y="212"/>
                    <a:pt x="13" y="236"/>
                    <a:pt x="25" y="236"/>
                  </a:cubicBezTo>
                  <a:cubicBezTo>
                    <a:pt x="906" y="283"/>
                    <a:pt x="1668" y="331"/>
                    <a:pt x="2513" y="664"/>
                  </a:cubicBezTo>
                  <a:cubicBezTo>
                    <a:pt x="3239" y="950"/>
                    <a:pt x="4096" y="1545"/>
                    <a:pt x="4894" y="1557"/>
                  </a:cubicBezTo>
                  <a:cubicBezTo>
                    <a:pt x="4918" y="1557"/>
                    <a:pt x="4966" y="1522"/>
                    <a:pt x="4930" y="1486"/>
                  </a:cubicBezTo>
                  <a:cubicBezTo>
                    <a:pt x="4430" y="831"/>
                    <a:pt x="3251" y="521"/>
                    <a:pt x="2489" y="236"/>
                  </a:cubicBezTo>
                  <a:cubicBezTo>
                    <a:pt x="2070" y="78"/>
                    <a:pt x="165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1989;p44">
              <a:extLst>
                <a:ext uri="{FF2B5EF4-FFF2-40B4-BE49-F238E27FC236}">
                  <a16:creationId xmlns:a16="http://schemas.microsoft.com/office/drawing/2014/main" id="{7CAD0EDA-3B54-BBBC-A5E2-E9E8D76F58B9}"/>
                </a:ext>
              </a:extLst>
            </p:cNvPr>
            <p:cNvSpPr/>
            <p:nvPr/>
          </p:nvSpPr>
          <p:spPr>
            <a:xfrm>
              <a:off x="4180625" y="3396650"/>
              <a:ext cx="132000" cy="106525"/>
            </a:xfrm>
            <a:custGeom>
              <a:avLst/>
              <a:gdLst/>
              <a:ahLst/>
              <a:cxnLst/>
              <a:rect l="l" t="t" r="r" b="b"/>
              <a:pathLst>
                <a:path w="5280" h="4261" extrusionOk="0">
                  <a:moveTo>
                    <a:pt x="95" y="1"/>
                  </a:moveTo>
                  <a:cubicBezTo>
                    <a:pt x="31" y="1"/>
                    <a:pt x="1" y="99"/>
                    <a:pt x="46" y="145"/>
                  </a:cubicBezTo>
                  <a:cubicBezTo>
                    <a:pt x="451" y="478"/>
                    <a:pt x="760" y="907"/>
                    <a:pt x="1177" y="1228"/>
                  </a:cubicBezTo>
                  <a:cubicBezTo>
                    <a:pt x="1558" y="1526"/>
                    <a:pt x="2022" y="1752"/>
                    <a:pt x="2475" y="1954"/>
                  </a:cubicBezTo>
                  <a:cubicBezTo>
                    <a:pt x="3606" y="2490"/>
                    <a:pt x="4558" y="2859"/>
                    <a:pt x="4951" y="4145"/>
                  </a:cubicBezTo>
                  <a:cubicBezTo>
                    <a:pt x="4979" y="4222"/>
                    <a:pt x="5051" y="4260"/>
                    <a:pt x="5121" y="4260"/>
                  </a:cubicBezTo>
                  <a:cubicBezTo>
                    <a:pt x="5202" y="4260"/>
                    <a:pt x="5279" y="4207"/>
                    <a:pt x="5273" y="4097"/>
                  </a:cubicBezTo>
                  <a:cubicBezTo>
                    <a:pt x="5189" y="2907"/>
                    <a:pt x="4154" y="2300"/>
                    <a:pt x="3189" y="1859"/>
                  </a:cubicBezTo>
                  <a:cubicBezTo>
                    <a:pt x="2594" y="1585"/>
                    <a:pt x="1951" y="1335"/>
                    <a:pt x="1439" y="930"/>
                  </a:cubicBezTo>
                  <a:cubicBezTo>
                    <a:pt x="998" y="585"/>
                    <a:pt x="701" y="73"/>
                    <a:pt x="105" y="2"/>
                  </a:cubicBezTo>
                  <a:cubicBezTo>
                    <a:pt x="102" y="1"/>
                    <a:pt x="98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1990;p44">
              <a:extLst>
                <a:ext uri="{FF2B5EF4-FFF2-40B4-BE49-F238E27FC236}">
                  <a16:creationId xmlns:a16="http://schemas.microsoft.com/office/drawing/2014/main" id="{6E82C504-9B70-157F-854D-69BB4455BBFB}"/>
                </a:ext>
              </a:extLst>
            </p:cNvPr>
            <p:cNvSpPr/>
            <p:nvPr/>
          </p:nvSpPr>
          <p:spPr>
            <a:xfrm>
              <a:off x="4305300" y="3496100"/>
              <a:ext cx="95125" cy="38775"/>
            </a:xfrm>
            <a:custGeom>
              <a:avLst/>
              <a:gdLst/>
              <a:ahLst/>
              <a:cxnLst/>
              <a:rect l="l" t="t" r="r" b="b"/>
              <a:pathLst>
                <a:path w="3805" h="1551" extrusionOk="0">
                  <a:moveTo>
                    <a:pt x="83" y="0"/>
                  </a:moveTo>
                  <a:lnTo>
                    <a:pt x="83" y="0"/>
                  </a:lnTo>
                  <a:cubicBezTo>
                    <a:pt x="0" y="500"/>
                    <a:pt x="405" y="631"/>
                    <a:pt x="833" y="631"/>
                  </a:cubicBezTo>
                  <a:cubicBezTo>
                    <a:pt x="1322" y="643"/>
                    <a:pt x="1691" y="596"/>
                    <a:pt x="2167" y="810"/>
                  </a:cubicBezTo>
                  <a:cubicBezTo>
                    <a:pt x="2667" y="1012"/>
                    <a:pt x="3084" y="1477"/>
                    <a:pt x="3596" y="1548"/>
                  </a:cubicBezTo>
                  <a:cubicBezTo>
                    <a:pt x="3606" y="1550"/>
                    <a:pt x="3617" y="1551"/>
                    <a:pt x="3627" y="1551"/>
                  </a:cubicBezTo>
                  <a:cubicBezTo>
                    <a:pt x="3748" y="1551"/>
                    <a:pt x="3805" y="1422"/>
                    <a:pt x="3739" y="1334"/>
                  </a:cubicBezTo>
                  <a:cubicBezTo>
                    <a:pt x="3334" y="858"/>
                    <a:pt x="2465" y="465"/>
                    <a:pt x="1869" y="286"/>
                  </a:cubicBezTo>
                  <a:cubicBezTo>
                    <a:pt x="1793" y="268"/>
                    <a:pt x="1701" y="262"/>
                    <a:pt x="1601" y="262"/>
                  </a:cubicBezTo>
                  <a:cubicBezTo>
                    <a:pt x="1382" y="262"/>
                    <a:pt x="1118" y="291"/>
                    <a:pt x="869" y="291"/>
                  </a:cubicBezTo>
                  <a:cubicBezTo>
                    <a:pt x="535" y="291"/>
                    <a:pt x="226" y="24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1991;p44">
              <a:extLst>
                <a:ext uri="{FF2B5EF4-FFF2-40B4-BE49-F238E27FC236}">
                  <a16:creationId xmlns:a16="http://schemas.microsoft.com/office/drawing/2014/main" id="{5DE6CF6E-63E0-8B2B-0873-8FB0CAFD1225}"/>
                </a:ext>
              </a:extLst>
            </p:cNvPr>
            <p:cNvSpPr/>
            <p:nvPr/>
          </p:nvSpPr>
          <p:spPr>
            <a:xfrm>
              <a:off x="3889425" y="2500025"/>
              <a:ext cx="34600" cy="53125"/>
            </a:xfrm>
            <a:custGeom>
              <a:avLst/>
              <a:gdLst/>
              <a:ahLst/>
              <a:cxnLst/>
              <a:rect l="l" t="t" r="r" b="b"/>
              <a:pathLst>
                <a:path w="1384" h="2125" extrusionOk="0">
                  <a:moveTo>
                    <a:pt x="1285" y="1"/>
                  </a:moveTo>
                  <a:cubicBezTo>
                    <a:pt x="1277" y="1"/>
                    <a:pt x="1270" y="2"/>
                    <a:pt x="1264" y="5"/>
                  </a:cubicBezTo>
                  <a:cubicBezTo>
                    <a:pt x="1109" y="77"/>
                    <a:pt x="1109" y="160"/>
                    <a:pt x="1038" y="303"/>
                  </a:cubicBezTo>
                  <a:cubicBezTo>
                    <a:pt x="931" y="493"/>
                    <a:pt x="812" y="696"/>
                    <a:pt x="704" y="886"/>
                  </a:cubicBezTo>
                  <a:cubicBezTo>
                    <a:pt x="514" y="1243"/>
                    <a:pt x="323" y="1577"/>
                    <a:pt x="73" y="1910"/>
                  </a:cubicBezTo>
                  <a:cubicBezTo>
                    <a:pt x="1" y="2010"/>
                    <a:pt x="123" y="2125"/>
                    <a:pt x="238" y="2125"/>
                  </a:cubicBezTo>
                  <a:cubicBezTo>
                    <a:pt x="273" y="2125"/>
                    <a:pt x="307" y="2114"/>
                    <a:pt x="335" y="2089"/>
                  </a:cubicBezTo>
                  <a:cubicBezTo>
                    <a:pt x="645" y="1827"/>
                    <a:pt x="847" y="1446"/>
                    <a:pt x="990" y="1077"/>
                  </a:cubicBezTo>
                  <a:lnTo>
                    <a:pt x="1216" y="493"/>
                  </a:lnTo>
                  <a:cubicBezTo>
                    <a:pt x="1276" y="315"/>
                    <a:pt x="1383" y="219"/>
                    <a:pt x="1335" y="41"/>
                  </a:cubicBezTo>
                  <a:cubicBezTo>
                    <a:pt x="1335" y="14"/>
                    <a:pt x="1309" y="1"/>
                    <a:pt x="12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1992;p44">
              <a:extLst>
                <a:ext uri="{FF2B5EF4-FFF2-40B4-BE49-F238E27FC236}">
                  <a16:creationId xmlns:a16="http://schemas.microsoft.com/office/drawing/2014/main" id="{CC73D0D9-8F79-6A9A-AC32-A7AA9285F937}"/>
                </a:ext>
              </a:extLst>
            </p:cNvPr>
            <p:cNvSpPr/>
            <p:nvPr/>
          </p:nvSpPr>
          <p:spPr>
            <a:xfrm>
              <a:off x="3922575" y="2394600"/>
              <a:ext cx="80300" cy="116750"/>
            </a:xfrm>
            <a:custGeom>
              <a:avLst/>
              <a:gdLst/>
              <a:ahLst/>
              <a:cxnLst/>
              <a:rect l="l" t="t" r="r" b="b"/>
              <a:pathLst>
                <a:path w="3212" h="4670" extrusionOk="0">
                  <a:moveTo>
                    <a:pt x="3084" y="0"/>
                  </a:moveTo>
                  <a:cubicBezTo>
                    <a:pt x="3048" y="0"/>
                    <a:pt x="3011" y="17"/>
                    <a:pt x="2986" y="55"/>
                  </a:cubicBezTo>
                  <a:cubicBezTo>
                    <a:pt x="2403" y="900"/>
                    <a:pt x="1903" y="1912"/>
                    <a:pt x="1510" y="2865"/>
                  </a:cubicBezTo>
                  <a:lnTo>
                    <a:pt x="1105" y="3853"/>
                  </a:lnTo>
                  <a:cubicBezTo>
                    <a:pt x="1069" y="3936"/>
                    <a:pt x="950" y="4294"/>
                    <a:pt x="902" y="4329"/>
                  </a:cubicBezTo>
                  <a:cubicBezTo>
                    <a:pt x="880" y="4339"/>
                    <a:pt x="854" y="4344"/>
                    <a:pt x="826" y="4344"/>
                  </a:cubicBezTo>
                  <a:cubicBezTo>
                    <a:pt x="640" y="4344"/>
                    <a:pt x="351" y="4155"/>
                    <a:pt x="112" y="4155"/>
                  </a:cubicBezTo>
                  <a:cubicBezTo>
                    <a:pt x="85" y="4155"/>
                    <a:pt x="59" y="4157"/>
                    <a:pt x="33" y="4163"/>
                  </a:cubicBezTo>
                  <a:cubicBezTo>
                    <a:pt x="31" y="4161"/>
                    <a:pt x="28" y="4161"/>
                    <a:pt x="26" y="4161"/>
                  </a:cubicBezTo>
                  <a:cubicBezTo>
                    <a:pt x="7" y="4161"/>
                    <a:pt x="0" y="4201"/>
                    <a:pt x="21" y="4222"/>
                  </a:cubicBezTo>
                  <a:cubicBezTo>
                    <a:pt x="171" y="4412"/>
                    <a:pt x="489" y="4669"/>
                    <a:pt x="771" y="4669"/>
                  </a:cubicBezTo>
                  <a:cubicBezTo>
                    <a:pt x="824" y="4669"/>
                    <a:pt x="877" y="4660"/>
                    <a:pt x="926" y="4639"/>
                  </a:cubicBezTo>
                  <a:cubicBezTo>
                    <a:pt x="1272" y="4496"/>
                    <a:pt x="1450" y="3853"/>
                    <a:pt x="1581" y="3555"/>
                  </a:cubicBezTo>
                  <a:cubicBezTo>
                    <a:pt x="1855" y="2960"/>
                    <a:pt x="2117" y="2365"/>
                    <a:pt x="2438" y="1781"/>
                  </a:cubicBezTo>
                  <a:cubicBezTo>
                    <a:pt x="2712" y="1257"/>
                    <a:pt x="3057" y="745"/>
                    <a:pt x="3188" y="150"/>
                  </a:cubicBezTo>
                  <a:cubicBezTo>
                    <a:pt x="3212" y="58"/>
                    <a:pt x="3150" y="0"/>
                    <a:pt x="30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11993;p44">
              <a:extLst>
                <a:ext uri="{FF2B5EF4-FFF2-40B4-BE49-F238E27FC236}">
                  <a16:creationId xmlns:a16="http://schemas.microsoft.com/office/drawing/2014/main" id="{BF17B3A8-A7BB-859B-AD9F-58D00493F559}"/>
                </a:ext>
              </a:extLst>
            </p:cNvPr>
            <p:cNvSpPr/>
            <p:nvPr/>
          </p:nvSpPr>
          <p:spPr>
            <a:xfrm>
              <a:off x="4001975" y="2389150"/>
              <a:ext cx="1725" cy="1175"/>
            </a:xfrm>
            <a:custGeom>
              <a:avLst/>
              <a:gdLst/>
              <a:ahLst/>
              <a:cxnLst/>
              <a:rect l="l" t="t" r="r" b="b"/>
              <a:pathLst>
                <a:path w="69" h="47" extrusionOk="0">
                  <a:moveTo>
                    <a:pt x="59" y="1"/>
                  </a:moveTo>
                  <a:cubicBezTo>
                    <a:pt x="56" y="1"/>
                    <a:pt x="52" y="4"/>
                    <a:pt x="48" y="11"/>
                  </a:cubicBezTo>
                  <a:lnTo>
                    <a:pt x="12" y="35"/>
                  </a:lnTo>
                  <a:cubicBezTo>
                    <a:pt x="1" y="35"/>
                    <a:pt x="12" y="47"/>
                    <a:pt x="36" y="47"/>
                  </a:cubicBezTo>
                  <a:lnTo>
                    <a:pt x="60" y="23"/>
                  </a:lnTo>
                  <a:cubicBezTo>
                    <a:pt x="68" y="15"/>
                    <a:pt x="65" y="1"/>
                    <a:pt x="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1994;p44">
              <a:extLst>
                <a:ext uri="{FF2B5EF4-FFF2-40B4-BE49-F238E27FC236}">
                  <a16:creationId xmlns:a16="http://schemas.microsoft.com/office/drawing/2014/main" id="{D012601F-5BA7-41F9-ACC0-89929A11D092}"/>
                </a:ext>
              </a:extLst>
            </p:cNvPr>
            <p:cNvSpPr/>
            <p:nvPr/>
          </p:nvSpPr>
          <p:spPr>
            <a:xfrm>
              <a:off x="4001550" y="2377800"/>
              <a:ext cx="45100" cy="45575"/>
            </a:xfrm>
            <a:custGeom>
              <a:avLst/>
              <a:gdLst/>
              <a:ahLst/>
              <a:cxnLst/>
              <a:rect l="l" t="t" r="r" b="b"/>
              <a:pathLst>
                <a:path w="1804" h="1823" extrusionOk="0">
                  <a:moveTo>
                    <a:pt x="482" y="1"/>
                  </a:moveTo>
                  <a:cubicBezTo>
                    <a:pt x="184" y="13"/>
                    <a:pt x="137" y="239"/>
                    <a:pt x="18" y="465"/>
                  </a:cubicBezTo>
                  <a:cubicBezTo>
                    <a:pt x="1" y="490"/>
                    <a:pt x="14" y="515"/>
                    <a:pt x="35" y="515"/>
                  </a:cubicBezTo>
                  <a:cubicBezTo>
                    <a:pt x="44" y="515"/>
                    <a:pt x="55" y="511"/>
                    <a:pt x="65" y="501"/>
                  </a:cubicBezTo>
                  <a:cubicBezTo>
                    <a:pt x="181" y="346"/>
                    <a:pt x="304" y="285"/>
                    <a:pt x="425" y="285"/>
                  </a:cubicBezTo>
                  <a:cubicBezTo>
                    <a:pt x="704" y="285"/>
                    <a:pt x="975" y="609"/>
                    <a:pt x="1125" y="858"/>
                  </a:cubicBezTo>
                  <a:cubicBezTo>
                    <a:pt x="1303" y="1144"/>
                    <a:pt x="1434" y="1632"/>
                    <a:pt x="1732" y="1810"/>
                  </a:cubicBezTo>
                  <a:cubicBezTo>
                    <a:pt x="1744" y="1819"/>
                    <a:pt x="1754" y="1823"/>
                    <a:pt x="1763" y="1823"/>
                  </a:cubicBezTo>
                  <a:cubicBezTo>
                    <a:pt x="1790" y="1823"/>
                    <a:pt x="1803" y="1787"/>
                    <a:pt x="1803" y="1751"/>
                  </a:cubicBezTo>
                  <a:cubicBezTo>
                    <a:pt x="1780" y="1513"/>
                    <a:pt x="1601" y="1275"/>
                    <a:pt x="1494" y="1072"/>
                  </a:cubicBezTo>
                  <a:cubicBezTo>
                    <a:pt x="1363" y="798"/>
                    <a:pt x="1208" y="536"/>
                    <a:pt x="1006" y="298"/>
                  </a:cubicBezTo>
                  <a:cubicBezTo>
                    <a:pt x="863" y="132"/>
                    <a:pt x="708" y="1"/>
                    <a:pt x="4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1995;p44">
              <a:extLst>
                <a:ext uri="{FF2B5EF4-FFF2-40B4-BE49-F238E27FC236}">
                  <a16:creationId xmlns:a16="http://schemas.microsoft.com/office/drawing/2014/main" id="{CD783A4B-B245-77BE-00F5-6B313438ADDB}"/>
                </a:ext>
              </a:extLst>
            </p:cNvPr>
            <p:cNvSpPr/>
            <p:nvPr/>
          </p:nvSpPr>
          <p:spPr>
            <a:xfrm>
              <a:off x="4053850" y="2441425"/>
              <a:ext cx="1975" cy="1950"/>
            </a:xfrm>
            <a:custGeom>
              <a:avLst/>
              <a:gdLst/>
              <a:ahLst/>
              <a:cxnLst/>
              <a:rect l="l" t="t" r="r" b="b"/>
              <a:pathLst>
                <a:path w="79" h="78" extrusionOk="0">
                  <a:moveTo>
                    <a:pt x="24" y="0"/>
                  </a:moveTo>
                  <a:cubicBezTo>
                    <a:pt x="10" y="0"/>
                    <a:pt x="1" y="23"/>
                    <a:pt x="9" y="39"/>
                  </a:cubicBezTo>
                  <a:lnTo>
                    <a:pt x="45" y="75"/>
                  </a:lnTo>
                  <a:cubicBezTo>
                    <a:pt x="47" y="77"/>
                    <a:pt x="48" y="77"/>
                    <a:pt x="50" y="77"/>
                  </a:cubicBezTo>
                  <a:cubicBezTo>
                    <a:pt x="63" y="77"/>
                    <a:pt x="79" y="50"/>
                    <a:pt x="69" y="39"/>
                  </a:cubicBezTo>
                  <a:lnTo>
                    <a:pt x="45" y="15"/>
                  </a:lnTo>
                  <a:cubicBezTo>
                    <a:pt x="38" y="5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1996;p44">
              <a:extLst>
                <a:ext uri="{FF2B5EF4-FFF2-40B4-BE49-F238E27FC236}">
                  <a16:creationId xmlns:a16="http://schemas.microsoft.com/office/drawing/2014/main" id="{E9993169-8B4F-9EE4-ADCB-61AF05622698}"/>
                </a:ext>
              </a:extLst>
            </p:cNvPr>
            <p:cNvSpPr/>
            <p:nvPr/>
          </p:nvSpPr>
          <p:spPr>
            <a:xfrm>
              <a:off x="4039850" y="2422150"/>
              <a:ext cx="27175" cy="29150"/>
            </a:xfrm>
            <a:custGeom>
              <a:avLst/>
              <a:gdLst/>
              <a:ahLst/>
              <a:cxnLst/>
              <a:rect l="l" t="t" r="r" b="b"/>
              <a:pathLst>
                <a:path w="1087" h="1166" extrusionOk="0">
                  <a:moveTo>
                    <a:pt x="114" y="1"/>
                  </a:moveTo>
                  <a:cubicBezTo>
                    <a:pt x="53" y="1"/>
                    <a:pt x="0" y="82"/>
                    <a:pt x="69" y="132"/>
                  </a:cubicBezTo>
                  <a:cubicBezTo>
                    <a:pt x="260" y="274"/>
                    <a:pt x="367" y="501"/>
                    <a:pt x="498" y="691"/>
                  </a:cubicBezTo>
                  <a:cubicBezTo>
                    <a:pt x="605" y="858"/>
                    <a:pt x="724" y="1084"/>
                    <a:pt x="914" y="1156"/>
                  </a:cubicBezTo>
                  <a:cubicBezTo>
                    <a:pt x="930" y="1163"/>
                    <a:pt x="945" y="1166"/>
                    <a:pt x="959" y="1166"/>
                  </a:cubicBezTo>
                  <a:cubicBezTo>
                    <a:pt x="1040" y="1166"/>
                    <a:pt x="1086" y="1058"/>
                    <a:pt x="1045" y="977"/>
                  </a:cubicBezTo>
                  <a:cubicBezTo>
                    <a:pt x="998" y="894"/>
                    <a:pt x="914" y="810"/>
                    <a:pt x="855" y="739"/>
                  </a:cubicBezTo>
                  <a:cubicBezTo>
                    <a:pt x="783" y="655"/>
                    <a:pt x="700" y="548"/>
                    <a:pt x="629" y="453"/>
                  </a:cubicBezTo>
                  <a:cubicBezTo>
                    <a:pt x="498" y="298"/>
                    <a:pt x="343" y="120"/>
                    <a:pt x="152" y="13"/>
                  </a:cubicBezTo>
                  <a:cubicBezTo>
                    <a:pt x="140" y="4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1997;p44">
              <a:extLst>
                <a:ext uri="{FF2B5EF4-FFF2-40B4-BE49-F238E27FC236}">
                  <a16:creationId xmlns:a16="http://schemas.microsoft.com/office/drawing/2014/main" id="{EA29932A-2E2E-2F34-BED9-590D59AA915A}"/>
                </a:ext>
              </a:extLst>
            </p:cNvPr>
            <p:cNvSpPr/>
            <p:nvPr/>
          </p:nvSpPr>
          <p:spPr>
            <a:xfrm>
              <a:off x="4064900" y="2448325"/>
              <a:ext cx="4975" cy="3925"/>
            </a:xfrm>
            <a:custGeom>
              <a:avLst/>
              <a:gdLst/>
              <a:ahLst/>
              <a:cxnLst/>
              <a:rect l="l" t="t" r="r" b="b"/>
              <a:pathLst>
                <a:path w="199" h="157" extrusionOk="0">
                  <a:moveTo>
                    <a:pt x="67" y="1"/>
                  </a:moveTo>
                  <a:cubicBezTo>
                    <a:pt x="63" y="1"/>
                    <a:pt x="59" y="1"/>
                    <a:pt x="55" y="1"/>
                  </a:cubicBezTo>
                  <a:cubicBezTo>
                    <a:pt x="15" y="13"/>
                    <a:pt x="0" y="49"/>
                    <a:pt x="5" y="82"/>
                  </a:cubicBezTo>
                  <a:lnTo>
                    <a:pt x="5" y="82"/>
                  </a:lnTo>
                  <a:cubicBezTo>
                    <a:pt x="0" y="115"/>
                    <a:pt x="15" y="150"/>
                    <a:pt x="55" y="156"/>
                  </a:cubicBezTo>
                  <a:lnTo>
                    <a:pt x="79" y="156"/>
                  </a:lnTo>
                  <a:cubicBezTo>
                    <a:pt x="95" y="156"/>
                    <a:pt x="108" y="152"/>
                    <a:pt x="118" y="144"/>
                  </a:cubicBezTo>
                  <a:lnTo>
                    <a:pt x="139" y="144"/>
                  </a:lnTo>
                  <a:cubicBezTo>
                    <a:pt x="198" y="120"/>
                    <a:pt x="198" y="37"/>
                    <a:pt x="139" y="25"/>
                  </a:cubicBezTo>
                  <a:lnTo>
                    <a:pt x="127" y="25"/>
                  </a:lnTo>
                  <a:cubicBezTo>
                    <a:pt x="114" y="11"/>
                    <a:pt x="9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1998;p44">
              <a:extLst>
                <a:ext uri="{FF2B5EF4-FFF2-40B4-BE49-F238E27FC236}">
                  <a16:creationId xmlns:a16="http://schemas.microsoft.com/office/drawing/2014/main" id="{EEFB734F-6BCD-A2BD-8BE5-F137A04932FC}"/>
                </a:ext>
              </a:extLst>
            </p:cNvPr>
            <p:cNvSpPr/>
            <p:nvPr/>
          </p:nvSpPr>
          <p:spPr>
            <a:xfrm>
              <a:off x="4065275" y="2432700"/>
              <a:ext cx="16500" cy="18625"/>
            </a:xfrm>
            <a:custGeom>
              <a:avLst/>
              <a:gdLst/>
              <a:ahLst/>
              <a:cxnLst/>
              <a:rect l="l" t="t" r="r" b="b"/>
              <a:pathLst>
                <a:path w="660" h="745" extrusionOk="0">
                  <a:moveTo>
                    <a:pt x="480" y="0"/>
                  </a:moveTo>
                  <a:cubicBezTo>
                    <a:pt x="461" y="0"/>
                    <a:pt x="441" y="6"/>
                    <a:pt x="421" y="19"/>
                  </a:cubicBezTo>
                  <a:cubicBezTo>
                    <a:pt x="314" y="79"/>
                    <a:pt x="267" y="222"/>
                    <a:pt x="207" y="329"/>
                  </a:cubicBezTo>
                  <a:cubicBezTo>
                    <a:pt x="147" y="448"/>
                    <a:pt x="100" y="567"/>
                    <a:pt x="28" y="674"/>
                  </a:cubicBezTo>
                  <a:cubicBezTo>
                    <a:pt x="0" y="702"/>
                    <a:pt x="38" y="745"/>
                    <a:pt x="67" y="745"/>
                  </a:cubicBezTo>
                  <a:cubicBezTo>
                    <a:pt x="75" y="745"/>
                    <a:pt x="83" y="741"/>
                    <a:pt x="88" y="734"/>
                  </a:cubicBezTo>
                  <a:cubicBezTo>
                    <a:pt x="207" y="650"/>
                    <a:pt x="338" y="603"/>
                    <a:pt x="445" y="495"/>
                  </a:cubicBezTo>
                  <a:cubicBezTo>
                    <a:pt x="540" y="388"/>
                    <a:pt x="659" y="222"/>
                    <a:pt x="600" y="91"/>
                  </a:cubicBezTo>
                  <a:cubicBezTo>
                    <a:pt x="574" y="39"/>
                    <a:pt x="530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1999;p44">
              <a:extLst>
                <a:ext uri="{FF2B5EF4-FFF2-40B4-BE49-F238E27FC236}">
                  <a16:creationId xmlns:a16="http://schemas.microsoft.com/office/drawing/2014/main" id="{763B69B6-B11C-C032-4A8D-780F4C079C1D}"/>
                </a:ext>
              </a:extLst>
            </p:cNvPr>
            <p:cNvSpPr/>
            <p:nvPr/>
          </p:nvSpPr>
          <p:spPr>
            <a:xfrm>
              <a:off x="4080025" y="2371775"/>
              <a:ext cx="59800" cy="58750"/>
            </a:xfrm>
            <a:custGeom>
              <a:avLst/>
              <a:gdLst/>
              <a:ahLst/>
              <a:cxnLst/>
              <a:rect l="l" t="t" r="r" b="b"/>
              <a:pathLst>
                <a:path w="2392" h="2350" extrusionOk="0">
                  <a:moveTo>
                    <a:pt x="6" y="2344"/>
                  </a:moveTo>
                  <a:cubicBezTo>
                    <a:pt x="1" y="2344"/>
                    <a:pt x="6" y="2349"/>
                    <a:pt x="22" y="2349"/>
                  </a:cubicBezTo>
                  <a:cubicBezTo>
                    <a:pt x="14" y="2345"/>
                    <a:pt x="9" y="2344"/>
                    <a:pt x="6" y="2344"/>
                  </a:cubicBezTo>
                  <a:close/>
                  <a:moveTo>
                    <a:pt x="2166" y="1"/>
                  </a:moveTo>
                  <a:cubicBezTo>
                    <a:pt x="1860" y="1"/>
                    <a:pt x="1345" y="478"/>
                    <a:pt x="1224" y="599"/>
                  </a:cubicBezTo>
                  <a:cubicBezTo>
                    <a:pt x="748" y="1123"/>
                    <a:pt x="284" y="1718"/>
                    <a:pt x="22" y="2349"/>
                  </a:cubicBezTo>
                  <a:cubicBezTo>
                    <a:pt x="450" y="2194"/>
                    <a:pt x="736" y="1635"/>
                    <a:pt x="1034" y="1277"/>
                  </a:cubicBezTo>
                  <a:cubicBezTo>
                    <a:pt x="1236" y="1039"/>
                    <a:pt x="1451" y="789"/>
                    <a:pt x="1689" y="587"/>
                  </a:cubicBezTo>
                  <a:cubicBezTo>
                    <a:pt x="1891" y="408"/>
                    <a:pt x="2034" y="384"/>
                    <a:pt x="2284" y="361"/>
                  </a:cubicBezTo>
                  <a:cubicBezTo>
                    <a:pt x="2332" y="361"/>
                    <a:pt x="2391" y="313"/>
                    <a:pt x="2391" y="254"/>
                  </a:cubicBezTo>
                  <a:cubicBezTo>
                    <a:pt x="2368" y="70"/>
                    <a:pt x="2282" y="1"/>
                    <a:pt x="21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2000;p44">
              <a:extLst>
                <a:ext uri="{FF2B5EF4-FFF2-40B4-BE49-F238E27FC236}">
                  <a16:creationId xmlns:a16="http://schemas.microsoft.com/office/drawing/2014/main" id="{FBC52D90-3711-AC8D-CB3B-C2A24888A69A}"/>
                </a:ext>
              </a:extLst>
            </p:cNvPr>
            <p:cNvSpPr/>
            <p:nvPr/>
          </p:nvSpPr>
          <p:spPr>
            <a:xfrm>
              <a:off x="4132175" y="2374575"/>
              <a:ext cx="54850" cy="43300"/>
            </a:xfrm>
            <a:custGeom>
              <a:avLst/>
              <a:gdLst/>
              <a:ahLst/>
              <a:cxnLst/>
              <a:rect l="l" t="t" r="r" b="b"/>
              <a:pathLst>
                <a:path w="2194" h="1732" extrusionOk="0">
                  <a:moveTo>
                    <a:pt x="356" y="0"/>
                  </a:moveTo>
                  <a:cubicBezTo>
                    <a:pt x="268" y="0"/>
                    <a:pt x="176" y="6"/>
                    <a:pt x="67" y="11"/>
                  </a:cubicBezTo>
                  <a:cubicBezTo>
                    <a:pt x="64" y="10"/>
                    <a:pt x="61" y="9"/>
                    <a:pt x="58" y="9"/>
                  </a:cubicBezTo>
                  <a:cubicBezTo>
                    <a:pt x="17" y="9"/>
                    <a:pt x="0" y="83"/>
                    <a:pt x="67" y="94"/>
                  </a:cubicBezTo>
                  <a:cubicBezTo>
                    <a:pt x="924" y="392"/>
                    <a:pt x="1555" y="1034"/>
                    <a:pt x="2115" y="1725"/>
                  </a:cubicBezTo>
                  <a:cubicBezTo>
                    <a:pt x="2122" y="1730"/>
                    <a:pt x="2129" y="1732"/>
                    <a:pt x="2136" y="1732"/>
                  </a:cubicBezTo>
                  <a:cubicBezTo>
                    <a:pt x="2166" y="1732"/>
                    <a:pt x="2194" y="1697"/>
                    <a:pt x="2174" y="1677"/>
                  </a:cubicBezTo>
                  <a:cubicBezTo>
                    <a:pt x="1889" y="1249"/>
                    <a:pt x="1746" y="796"/>
                    <a:pt x="1341" y="439"/>
                  </a:cubicBezTo>
                  <a:cubicBezTo>
                    <a:pt x="1174" y="308"/>
                    <a:pt x="1020" y="165"/>
                    <a:pt x="817" y="94"/>
                  </a:cubicBezTo>
                  <a:cubicBezTo>
                    <a:pt x="643" y="18"/>
                    <a:pt x="508" y="0"/>
                    <a:pt x="3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2001;p44">
              <a:extLst>
                <a:ext uri="{FF2B5EF4-FFF2-40B4-BE49-F238E27FC236}">
                  <a16:creationId xmlns:a16="http://schemas.microsoft.com/office/drawing/2014/main" id="{137EE569-BBCE-237D-4C98-007934DF0DC1}"/>
                </a:ext>
              </a:extLst>
            </p:cNvPr>
            <p:cNvSpPr/>
            <p:nvPr/>
          </p:nvSpPr>
          <p:spPr>
            <a:xfrm>
              <a:off x="4186475" y="2428475"/>
              <a:ext cx="50875" cy="86225"/>
            </a:xfrm>
            <a:custGeom>
              <a:avLst/>
              <a:gdLst/>
              <a:ahLst/>
              <a:cxnLst/>
              <a:rect l="l" t="t" r="r" b="b"/>
              <a:pathLst>
                <a:path w="2035" h="3449" extrusionOk="0">
                  <a:moveTo>
                    <a:pt x="161" y="0"/>
                  </a:moveTo>
                  <a:cubicBezTo>
                    <a:pt x="83" y="0"/>
                    <a:pt x="1" y="85"/>
                    <a:pt x="50" y="176"/>
                  </a:cubicBezTo>
                  <a:cubicBezTo>
                    <a:pt x="395" y="760"/>
                    <a:pt x="610" y="1426"/>
                    <a:pt x="895" y="2034"/>
                  </a:cubicBezTo>
                  <a:cubicBezTo>
                    <a:pt x="1110" y="2498"/>
                    <a:pt x="1372" y="3177"/>
                    <a:pt x="1848" y="3439"/>
                  </a:cubicBezTo>
                  <a:cubicBezTo>
                    <a:pt x="1861" y="3445"/>
                    <a:pt x="1875" y="3448"/>
                    <a:pt x="1890" y="3448"/>
                  </a:cubicBezTo>
                  <a:cubicBezTo>
                    <a:pt x="1958" y="3448"/>
                    <a:pt x="2034" y="3388"/>
                    <a:pt x="2015" y="3320"/>
                  </a:cubicBezTo>
                  <a:cubicBezTo>
                    <a:pt x="1824" y="2772"/>
                    <a:pt x="1384" y="2319"/>
                    <a:pt x="1145" y="1784"/>
                  </a:cubicBezTo>
                  <a:cubicBezTo>
                    <a:pt x="872" y="1188"/>
                    <a:pt x="598" y="605"/>
                    <a:pt x="252" y="57"/>
                  </a:cubicBezTo>
                  <a:cubicBezTo>
                    <a:pt x="231" y="17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2002;p44">
              <a:extLst>
                <a:ext uri="{FF2B5EF4-FFF2-40B4-BE49-F238E27FC236}">
                  <a16:creationId xmlns:a16="http://schemas.microsoft.com/office/drawing/2014/main" id="{53B463EA-5F2E-5B9B-BB2D-A714F490E8D0}"/>
                </a:ext>
              </a:extLst>
            </p:cNvPr>
            <p:cNvSpPr/>
            <p:nvPr/>
          </p:nvSpPr>
          <p:spPr>
            <a:xfrm>
              <a:off x="4235125" y="2507850"/>
              <a:ext cx="41900" cy="19475"/>
            </a:xfrm>
            <a:custGeom>
              <a:avLst/>
              <a:gdLst/>
              <a:ahLst/>
              <a:cxnLst/>
              <a:rect l="l" t="t" r="r" b="b"/>
              <a:pathLst>
                <a:path w="1676" h="779" extrusionOk="0">
                  <a:moveTo>
                    <a:pt x="114" y="1"/>
                  </a:moveTo>
                  <a:cubicBezTo>
                    <a:pt x="19" y="1"/>
                    <a:pt x="0" y="112"/>
                    <a:pt x="69" y="168"/>
                  </a:cubicBezTo>
                  <a:cubicBezTo>
                    <a:pt x="331" y="347"/>
                    <a:pt x="569" y="418"/>
                    <a:pt x="866" y="537"/>
                  </a:cubicBezTo>
                  <a:cubicBezTo>
                    <a:pt x="1070" y="619"/>
                    <a:pt x="1300" y="779"/>
                    <a:pt x="1518" y="779"/>
                  </a:cubicBezTo>
                  <a:cubicBezTo>
                    <a:pt x="1555" y="779"/>
                    <a:pt x="1592" y="774"/>
                    <a:pt x="1628" y="764"/>
                  </a:cubicBezTo>
                  <a:cubicBezTo>
                    <a:pt x="1664" y="752"/>
                    <a:pt x="1676" y="716"/>
                    <a:pt x="1676" y="692"/>
                  </a:cubicBezTo>
                  <a:cubicBezTo>
                    <a:pt x="1628" y="406"/>
                    <a:pt x="1307" y="287"/>
                    <a:pt x="1069" y="180"/>
                  </a:cubicBezTo>
                  <a:cubicBezTo>
                    <a:pt x="735" y="61"/>
                    <a:pt x="473" y="2"/>
                    <a:pt x="128" y="2"/>
                  </a:cubicBezTo>
                  <a:cubicBezTo>
                    <a:pt x="123" y="1"/>
                    <a:pt x="11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2003;p44">
              <a:extLst>
                <a:ext uri="{FF2B5EF4-FFF2-40B4-BE49-F238E27FC236}">
                  <a16:creationId xmlns:a16="http://schemas.microsoft.com/office/drawing/2014/main" id="{EE533950-37EC-5003-5AC6-DBD730112A08}"/>
                </a:ext>
              </a:extLst>
            </p:cNvPr>
            <p:cNvSpPr/>
            <p:nvPr/>
          </p:nvSpPr>
          <p:spPr>
            <a:xfrm>
              <a:off x="4275650" y="2525950"/>
              <a:ext cx="25500" cy="12000"/>
            </a:xfrm>
            <a:custGeom>
              <a:avLst/>
              <a:gdLst/>
              <a:ahLst/>
              <a:cxnLst/>
              <a:rect l="l" t="t" r="r" b="b"/>
              <a:pathLst>
                <a:path w="1020" h="480" extrusionOk="0">
                  <a:moveTo>
                    <a:pt x="53" y="0"/>
                  </a:moveTo>
                  <a:cubicBezTo>
                    <a:pt x="25" y="0"/>
                    <a:pt x="1" y="51"/>
                    <a:pt x="19" y="87"/>
                  </a:cubicBezTo>
                  <a:cubicBezTo>
                    <a:pt x="138" y="206"/>
                    <a:pt x="198" y="325"/>
                    <a:pt x="364" y="385"/>
                  </a:cubicBezTo>
                  <a:cubicBezTo>
                    <a:pt x="477" y="432"/>
                    <a:pt x="620" y="479"/>
                    <a:pt x="746" y="479"/>
                  </a:cubicBezTo>
                  <a:cubicBezTo>
                    <a:pt x="779" y="479"/>
                    <a:pt x="811" y="476"/>
                    <a:pt x="841" y="468"/>
                  </a:cubicBezTo>
                  <a:cubicBezTo>
                    <a:pt x="1019" y="433"/>
                    <a:pt x="996" y="194"/>
                    <a:pt x="841" y="135"/>
                  </a:cubicBezTo>
                  <a:cubicBezTo>
                    <a:pt x="710" y="87"/>
                    <a:pt x="579" y="111"/>
                    <a:pt x="436" y="87"/>
                  </a:cubicBezTo>
                  <a:cubicBezTo>
                    <a:pt x="305" y="52"/>
                    <a:pt x="198" y="63"/>
                    <a:pt x="79" y="16"/>
                  </a:cubicBezTo>
                  <a:cubicBezTo>
                    <a:pt x="70" y="5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2004;p44">
              <a:extLst>
                <a:ext uri="{FF2B5EF4-FFF2-40B4-BE49-F238E27FC236}">
                  <a16:creationId xmlns:a16="http://schemas.microsoft.com/office/drawing/2014/main" id="{3C6D9B11-4EC2-7874-5905-788AF061E21F}"/>
                </a:ext>
              </a:extLst>
            </p:cNvPr>
            <p:cNvSpPr/>
            <p:nvPr/>
          </p:nvSpPr>
          <p:spPr>
            <a:xfrm>
              <a:off x="4052375" y="2440575"/>
              <a:ext cx="44275" cy="31450"/>
            </a:xfrm>
            <a:custGeom>
              <a:avLst/>
              <a:gdLst/>
              <a:ahLst/>
              <a:cxnLst/>
              <a:rect l="l" t="t" r="r" b="b"/>
              <a:pathLst>
                <a:path w="1771" h="1258" extrusionOk="0">
                  <a:moveTo>
                    <a:pt x="109" y="0"/>
                  </a:moveTo>
                  <a:cubicBezTo>
                    <a:pt x="47" y="0"/>
                    <a:pt x="1" y="54"/>
                    <a:pt x="44" y="97"/>
                  </a:cubicBezTo>
                  <a:cubicBezTo>
                    <a:pt x="306" y="347"/>
                    <a:pt x="521" y="657"/>
                    <a:pt x="830" y="883"/>
                  </a:cubicBezTo>
                  <a:cubicBezTo>
                    <a:pt x="1015" y="1035"/>
                    <a:pt x="1360" y="1258"/>
                    <a:pt x="1618" y="1258"/>
                  </a:cubicBezTo>
                  <a:cubicBezTo>
                    <a:pt x="1642" y="1258"/>
                    <a:pt x="1665" y="1256"/>
                    <a:pt x="1687" y="1252"/>
                  </a:cubicBezTo>
                  <a:cubicBezTo>
                    <a:pt x="1747" y="1240"/>
                    <a:pt x="1771" y="1181"/>
                    <a:pt x="1771" y="1133"/>
                  </a:cubicBezTo>
                  <a:cubicBezTo>
                    <a:pt x="1699" y="835"/>
                    <a:pt x="1259" y="752"/>
                    <a:pt x="1021" y="609"/>
                  </a:cubicBezTo>
                  <a:cubicBezTo>
                    <a:pt x="699" y="430"/>
                    <a:pt x="473" y="157"/>
                    <a:pt x="128" y="2"/>
                  </a:cubicBezTo>
                  <a:cubicBezTo>
                    <a:pt x="121" y="1"/>
                    <a:pt x="115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2005;p44">
              <a:extLst>
                <a:ext uri="{FF2B5EF4-FFF2-40B4-BE49-F238E27FC236}">
                  <a16:creationId xmlns:a16="http://schemas.microsoft.com/office/drawing/2014/main" id="{740F0DEC-F26E-BB30-6A0E-EA8F2D68E843}"/>
                </a:ext>
              </a:extLst>
            </p:cNvPr>
            <p:cNvSpPr/>
            <p:nvPr/>
          </p:nvSpPr>
          <p:spPr>
            <a:xfrm>
              <a:off x="4097700" y="2476900"/>
              <a:ext cx="29575" cy="36700"/>
            </a:xfrm>
            <a:custGeom>
              <a:avLst/>
              <a:gdLst/>
              <a:ahLst/>
              <a:cxnLst/>
              <a:rect l="l" t="t" r="r" b="b"/>
              <a:pathLst>
                <a:path w="1183" h="1468" extrusionOk="0">
                  <a:moveTo>
                    <a:pt x="74" y="1"/>
                  </a:moveTo>
                  <a:cubicBezTo>
                    <a:pt x="38" y="1"/>
                    <a:pt x="0" y="46"/>
                    <a:pt x="17" y="97"/>
                  </a:cubicBezTo>
                  <a:cubicBezTo>
                    <a:pt x="53" y="228"/>
                    <a:pt x="160" y="335"/>
                    <a:pt x="232" y="454"/>
                  </a:cubicBezTo>
                  <a:cubicBezTo>
                    <a:pt x="327" y="585"/>
                    <a:pt x="386" y="740"/>
                    <a:pt x="458" y="871"/>
                  </a:cubicBezTo>
                  <a:cubicBezTo>
                    <a:pt x="613" y="1085"/>
                    <a:pt x="803" y="1394"/>
                    <a:pt x="1053" y="1466"/>
                  </a:cubicBezTo>
                  <a:cubicBezTo>
                    <a:pt x="1060" y="1467"/>
                    <a:pt x="1067" y="1467"/>
                    <a:pt x="1073" y="1467"/>
                  </a:cubicBezTo>
                  <a:cubicBezTo>
                    <a:pt x="1153" y="1467"/>
                    <a:pt x="1182" y="1401"/>
                    <a:pt x="1160" y="1335"/>
                  </a:cubicBezTo>
                  <a:cubicBezTo>
                    <a:pt x="1101" y="1204"/>
                    <a:pt x="982" y="1121"/>
                    <a:pt x="875" y="1002"/>
                  </a:cubicBezTo>
                  <a:cubicBezTo>
                    <a:pt x="767" y="882"/>
                    <a:pt x="684" y="740"/>
                    <a:pt x="589" y="621"/>
                  </a:cubicBezTo>
                  <a:cubicBezTo>
                    <a:pt x="458" y="430"/>
                    <a:pt x="327" y="144"/>
                    <a:pt x="113" y="25"/>
                  </a:cubicBezTo>
                  <a:cubicBezTo>
                    <a:pt x="102" y="8"/>
                    <a:pt x="88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2006;p44">
              <a:extLst>
                <a:ext uri="{FF2B5EF4-FFF2-40B4-BE49-F238E27FC236}">
                  <a16:creationId xmlns:a16="http://schemas.microsoft.com/office/drawing/2014/main" id="{A9DEB330-55C8-CFBD-2DAC-5F146FF0638D}"/>
                </a:ext>
              </a:extLst>
            </p:cNvPr>
            <p:cNvSpPr/>
            <p:nvPr/>
          </p:nvSpPr>
          <p:spPr>
            <a:xfrm>
              <a:off x="4103450" y="2683425"/>
              <a:ext cx="79175" cy="64725"/>
            </a:xfrm>
            <a:custGeom>
              <a:avLst/>
              <a:gdLst/>
              <a:ahLst/>
              <a:cxnLst/>
              <a:rect l="l" t="t" r="r" b="b"/>
              <a:pathLst>
                <a:path w="3167" h="2589" extrusionOk="0">
                  <a:moveTo>
                    <a:pt x="2636" y="1"/>
                  </a:moveTo>
                  <a:cubicBezTo>
                    <a:pt x="2414" y="1"/>
                    <a:pt x="2192" y="145"/>
                    <a:pt x="1966" y="337"/>
                  </a:cubicBezTo>
                  <a:cubicBezTo>
                    <a:pt x="1657" y="599"/>
                    <a:pt x="1407" y="944"/>
                    <a:pt x="1133" y="1253"/>
                  </a:cubicBezTo>
                  <a:cubicBezTo>
                    <a:pt x="811" y="1646"/>
                    <a:pt x="418" y="1968"/>
                    <a:pt x="97" y="2337"/>
                  </a:cubicBezTo>
                  <a:cubicBezTo>
                    <a:pt x="0" y="2443"/>
                    <a:pt x="68" y="2589"/>
                    <a:pt x="174" y="2589"/>
                  </a:cubicBezTo>
                  <a:cubicBezTo>
                    <a:pt x="198" y="2589"/>
                    <a:pt x="225" y="2581"/>
                    <a:pt x="252" y="2563"/>
                  </a:cubicBezTo>
                  <a:cubicBezTo>
                    <a:pt x="847" y="2230"/>
                    <a:pt x="1311" y="1646"/>
                    <a:pt x="1740" y="1123"/>
                  </a:cubicBezTo>
                  <a:cubicBezTo>
                    <a:pt x="1942" y="896"/>
                    <a:pt x="2085" y="694"/>
                    <a:pt x="2252" y="444"/>
                  </a:cubicBezTo>
                  <a:cubicBezTo>
                    <a:pt x="2344" y="306"/>
                    <a:pt x="2441" y="262"/>
                    <a:pt x="2544" y="262"/>
                  </a:cubicBezTo>
                  <a:cubicBezTo>
                    <a:pt x="2708" y="262"/>
                    <a:pt x="2888" y="374"/>
                    <a:pt x="3085" y="396"/>
                  </a:cubicBezTo>
                  <a:cubicBezTo>
                    <a:pt x="3089" y="397"/>
                    <a:pt x="3093" y="397"/>
                    <a:pt x="3097" y="397"/>
                  </a:cubicBezTo>
                  <a:cubicBezTo>
                    <a:pt x="3158" y="397"/>
                    <a:pt x="3167" y="311"/>
                    <a:pt x="3133" y="277"/>
                  </a:cubicBezTo>
                  <a:cubicBezTo>
                    <a:pt x="2966" y="80"/>
                    <a:pt x="280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2007;p44">
              <a:extLst>
                <a:ext uri="{FF2B5EF4-FFF2-40B4-BE49-F238E27FC236}">
                  <a16:creationId xmlns:a16="http://schemas.microsoft.com/office/drawing/2014/main" id="{FA870A4D-8DE9-4466-E6E7-E4D05F055FB1}"/>
                </a:ext>
              </a:extLst>
            </p:cNvPr>
            <p:cNvSpPr/>
            <p:nvPr/>
          </p:nvSpPr>
          <p:spPr>
            <a:xfrm>
              <a:off x="4186225" y="2692725"/>
              <a:ext cx="69525" cy="43875"/>
            </a:xfrm>
            <a:custGeom>
              <a:avLst/>
              <a:gdLst/>
              <a:ahLst/>
              <a:cxnLst/>
              <a:rect l="l" t="t" r="r" b="b"/>
              <a:pathLst>
                <a:path w="2781" h="1755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1" y="24"/>
                    <a:pt x="12" y="36"/>
                  </a:cubicBezTo>
                  <a:cubicBezTo>
                    <a:pt x="405" y="393"/>
                    <a:pt x="501" y="989"/>
                    <a:pt x="977" y="1274"/>
                  </a:cubicBezTo>
                  <a:cubicBezTo>
                    <a:pt x="1191" y="1393"/>
                    <a:pt x="1417" y="1441"/>
                    <a:pt x="1632" y="1477"/>
                  </a:cubicBezTo>
                  <a:cubicBezTo>
                    <a:pt x="1989" y="1536"/>
                    <a:pt x="2263" y="1655"/>
                    <a:pt x="2608" y="1751"/>
                  </a:cubicBezTo>
                  <a:cubicBezTo>
                    <a:pt x="2617" y="1753"/>
                    <a:pt x="2626" y="1754"/>
                    <a:pt x="2635" y="1754"/>
                  </a:cubicBezTo>
                  <a:cubicBezTo>
                    <a:pt x="2710" y="1754"/>
                    <a:pt x="2780" y="1669"/>
                    <a:pt x="2727" y="1584"/>
                  </a:cubicBezTo>
                  <a:cubicBezTo>
                    <a:pt x="2465" y="1155"/>
                    <a:pt x="1953" y="1167"/>
                    <a:pt x="1501" y="1096"/>
                  </a:cubicBezTo>
                  <a:cubicBezTo>
                    <a:pt x="893" y="989"/>
                    <a:pt x="465" y="405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2008;p44">
              <a:extLst>
                <a:ext uri="{FF2B5EF4-FFF2-40B4-BE49-F238E27FC236}">
                  <a16:creationId xmlns:a16="http://schemas.microsoft.com/office/drawing/2014/main" id="{1A481E16-433E-A401-842A-81F0190A1C3D}"/>
                </a:ext>
              </a:extLst>
            </p:cNvPr>
            <p:cNvSpPr/>
            <p:nvPr/>
          </p:nvSpPr>
          <p:spPr>
            <a:xfrm>
              <a:off x="4256175" y="2737425"/>
              <a:ext cx="9550" cy="7425"/>
            </a:xfrm>
            <a:custGeom>
              <a:avLst/>
              <a:gdLst/>
              <a:ahLst/>
              <a:cxnLst/>
              <a:rect l="l" t="t" r="r" b="b"/>
              <a:pathLst>
                <a:path w="382" h="297" extrusionOk="0">
                  <a:moveTo>
                    <a:pt x="83" y="0"/>
                  </a:moveTo>
                  <a:cubicBezTo>
                    <a:pt x="65" y="0"/>
                    <a:pt x="48" y="14"/>
                    <a:pt x="48" y="22"/>
                  </a:cubicBezTo>
                  <a:cubicBezTo>
                    <a:pt x="0" y="105"/>
                    <a:pt x="12" y="201"/>
                    <a:pt x="84" y="260"/>
                  </a:cubicBezTo>
                  <a:cubicBezTo>
                    <a:pt x="122" y="282"/>
                    <a:pt x="170" y="296"/>
                    <a:pt x="216" y="296"/>
                  </a:cubicBezTo>
                  <a:cubicBezTo>
                    <a:pt x="270" y="296"/>
                    <a:pt x="320" y="276"/>
                    <a:pt x="346" y="225"/>
                  </a:cubicBezTo>
                  <a:cubicBezTo>
                    <a:pt x="381" y="153"/>
                    <a:pt x="322" y="46"/>
                    <a:pt x="251" y="22"/>
                  </a:cubicBezTo>
                  <a:cubicBezTo>
                    <a:pt x="218" y="14"/>
                    <a:pt x="179" y="0"/>
                    <a:pt x="147" y="0"/>
                  </a:cubicBezTo>
                  <a:cubicBezTo>
                    <a:pt x="132" y="0"/>
                    <a:pt x="119" y="3"/>
                    <a:pt x="108" y="10"/>
                  </a:cubicBezTo>
                  <a:cubicBezTo>
                    <a:pt x="100" y="3"/>
                    <a:pt x="92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2009;p44">
              <a:extLst>
                <a:ext uri="{FF2B5EF4-FFF2-40B4-BE49-F238E27FC236}">
                  <a16:creationId xmlns:a16="http://schemas.microsoft.com/office/drawing/2014/main" id="{CC812DEC-25E8-BD44-6CFD-2BA49293DDA1}"/>
                </a:ext>
              </a:extLst>
            </p:cNvPr>
            <p:cNvSpPr/>
            <p:nvPr/>
          </p:nvSpPr>
          <p:spPr>
            <a:xfrm>
              <a:off x="4495650" y="2491725"/>
              <a:ext cx="64325" cy="77275"/>
            </a:xfrm>
            <a:custGeom>
              <a:avLst/>
              <a:gdLst/>
              <a:ahLst/>
              <a:cxnLst/>
              <a:rect l="l" t="t" r="r" b="b"/>
              <a:pathLst>
                <a:path w="2573" h="3091" extrusionOk="0">
                  <a:moveTo>
                    <a:pt x="2492" y="0"/>
                  </a:moveTo>
                  <a:cubicBezTo>
                    <a:pt x="2478" y="0"/>
                    <a:pt x="2463" y="5"/>
                    <a:pt x="2447" y="16"/>
                  </a:cubicBezTo>
                  <a:cubicBezTo>
                    <a:pt x="1911" y="325"/>
                    <a:pt x="1518" y="968"/>
                    <a:pt x="1149" y="1444"/>
                  </a:cubicBezTo>
                  <a:cubicBezTo>
                    <a:pt x="744" y="1956"/>
                    <a:pt x="387" y="2492"/>
                    <a:pt x="18" y="3028"/>
                  </a:cubicBezTo>
                  <a:cubicBezTo>
                    <a:pt x="1" y="3062"/>
                    <a:pt x="14" y="3090"/>
                    <a:pt x="37" y="3090"/>
                  </a:cubicBezTo>
                  <a:cubicBezTo>
                    <a:pt x="45" y="3090"/>
                    <a:pt x="55" y="3086"/>
                    <a:pt x="66" y="3076"/>
                  </a:cubicBezTo>
                  <a:cubicBezTo>
                    <a:pt x="506" y="2575"/>
                    <a:pt x="959" y="2063"/>
                    <a:pt x="1387" y="1528"/>
                  </a:cubicBezTo>
                  <a:cubicBezTo>
                    <a:pt x="1756" y="1087"/>
                    <a:pt x="2280" y="635"/>
                    <a:pt x="2554" y="111"/>
                  </a:cubicBezTo>
                  <a:cubicBezTo>
                    <a:pt x="2572" y="56"/>
                    <a:pt x="2541" y="0"/>
                    <a:pt x="24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2010;p44">
              <a:extLst>
                <a:ext uri="{FF2B5EF4-FFF2-40B4-BE49-F238E27FC236}">
                  <a16:creationId xmlns:a16="http://schemas.microsoft.com/office/drawing/2014/main" id="{939E69F0-280A-2041-DDA2-A5A938663916}"/>
                </a:ext>
              </a:extLst>
            </p:cNvPr>
            <p:cNvSpPr/>
            <p:nvPr/>
          </p:nvSpPr>
          <p:spPr>
            <a:xfrm>
              <a:off x="4558900" y="2491500"/>
              <a:ext cx="55900" cy="52325"/>
            </a:xfrm>
            <a:custGeom>
              <a:avLst/>
              <a:gdLst/>
              <a:ahLst/>
              <a:cxnLst/>
              <a:rect l="l" t="t" r="r" b="b"/>
              <a:pathLst>
                <a:path w="2236" h="2093" extrusionOk="0">
                  <a:moveTo>
                    <a:pt x="260" y="0"/>
                  </a:moveTo>
                  <a:cubicBezTo>
                    <a:pt x="180" y="0"/>
                    <a:pt x="101" y="18"/>
                    <a:pt x="24" y="60"/>
                  </a:cubicBezTo>
                  <a:cubicBezTo>
                    <a:pt x="0" y="84"/>
                    <a:pt x="0" y="108"/>
                    <a:pt x="36" y="120"/>
                  </a:cubicBezTo>
                  <a:cubicBezTo>
                    <a:pt x="262" y="251"/>
                    <a:pt x="488" y="287"/>
                    <a:pt x="703" y="453"/>
                  </a:cubicBezTo>
                  <a:cubicBezTo>
                    <a:pt x="917" y="632"/>
                    <a:pt x="1072" y="870"/>
                    <a:pt x="1226" y="1108"/>
                  </a:cubicBezTo>
                  <a:cubicBezTo>
                    <a:pt x="1357" y="1310"/>
                    <a:pt x="1488" y="1525"/>
                    <a:pt x="1643" y="1715"/>
                  </a:cubicBezTo>
                  <a:cubicBezTo>
                    <a:pt x="1786" y="1906"/>
                    <a:pt x="1965" y="1953"/>
                    <a:pt x="2191" y="2084"/>
                  </a:cubicBezTo>
                  <a:cubicBezTo>
                    <a:pt x="2194" y="2090"/>
                    <a:pt x="2198" y="2092"/>
                    <a:pt x="2203" y="2092"/>
                  </a:cubicBezTo>
                  <a:cubicBezTo>
                    <a:pt x="2217" y="2092"/>
                    <a:pt x="2236" y="2070"/>
                    <a:pt x="2227" y="2061"/>
                  </a:cubicBezTo>
                  <a:cubicBezTo>
                    <a:pt x="2108" y="1953"/>
                    <a:pt x="2060" y="1822"/>
                    <a:pt x="1965" y="1691"/>
                  </a:cubicBezTo>
                  <a:cubicBezTo>
                    <a:pt x="1881" y="1549"/>
                    <a:pt x="1762" y="1441"/>
                    <a:pt x="1667" y="1310"/>
                  </a:cubicBezTo>
                  <a:cubicBezTo>
                    <a:pt x="1488" y="1072"/>
                    <a:pt x="1346" y="822"/>
                    <a:pt x="1155" y="596"/>
                  </a:cubicBezTo>
                  <a:cubicBezTo>
                    <a:pt x="961" y="354"/>
                    <a:pt x="609" y="0"/>
                    <a:pt x="2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2011;p44">
              <a:extLst>
                <a:ext uri="{FF2B5EF4-FFF2-40B4-BE49-F238E27FC236}">
                  <a16:creationId xmlns:a16="http://schemas.microsoft.com/office/drawing/2014/main" id="{272CDE5A-2C4D-21B4-A47E-E251C4E152EC}"/>
                </a:ext>
              </a:extLst>
            </p:cNvPr>
            <p:cNvSpPr/>
            <p:nvPr/>
          </p:nvSpPr>
          <p:spPr>
            <a:xfrm>
              <a:off x="4613350" y="2537125"/>
              <a:ext cx="21250" cy="10450"/>
            </a:xfrm>
            <a:custGeom>
              <a:avLst/>
              <a:gdLst/>
              <a:ahLst/>
              <a:cxnLst/>
              <a:rect l="l" t="t" r="r" b="b"/>
              <a:pathLst>
                <a:path w="850" h="418" extrusionOk="0">
                  <a:moveTo>
                    <a:pt x="712" y="1"/>
                  </a:moveTo>
                  <a:cubicBezTo>
                    <a:pt x="698" y="1"/>
                    <a:pt x="684" y="4"/>
                    <a:pt x="668" y="9"/>
                  </a:cubicBezTo>
                  <a:cubicBezTo>
                    <a:pt x="584" y="45"/>
                    <a:pt x="465" y="81"/>
                    <a:pt x="370" y="128"/>
                  </a:cubicBezTo>
                  <a:cubicBezTo>
                    <a:pt x="322" y="164"/>
                    <a:pt x="287" y="200"/>
                    <a:pt x="227" y="224"/>
                  </a:cubicBezTo>
                  <a:cubicBezTo>
                    <a:pt x="180" y="236"/>
                    <a:pt x="120" y="247"/>
                    <a:pt x="72" y="247"/>
                  </a:cubicBezTo>
                  <a:cubicBezTo>
                    <a:pt x="1" y="259"/>
                    <a:pt x="25" y="367"/>
                    <a:pt x="84" y="378"/>
                  </a:cubicBezTo>
                  <a:cubicBezTo>
                    <a:pt x="144" y="402"/>
                    <a:pt x="203" y="402"/>
                    <a:pt x="263" y="402"/>
                  </a:cubicBezTo>
                  <a:cubicBezTo>
                    <a:pt x="311" y="402"/>
                    <a:pt x="373" y="418"/>
                    <a:pt x="427" y="418"/>
                  </a:cubicBezTo>
                  <a:cubicBezTo>
                    <a:pt x="441" y="418"/>
                    <a:pt x="453" y="417"/>
                    <a:pt x="465" y="414"/>
                  </a:cubicBezTo>
                  <a:cubicBezTo>
                    <a:pt x="561" y="402"/>
                    <a:pt x="715" y="307"/>
                    <a:pt x="787" y="224"/>
                  </a:cubicBezTo>
                  <a:cubicBezTo>
                    <a:pt x="850" y="140"/>
                    <a:pt x="811" y="1"/>
                    <a:pt x="7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2012;p44">
              <a:extLst>
                <a:ext uri="{FF2B5EF4-FFF2-40B4-BE49-F238E27FC236}">
                  <a16:creationId xmlns:a16="http://schemas.microsoft.com/office/drawing/2014/main" id="{895FA847-EFD5-0353-89C8-75499C7527D9}"/>
                </a:ext>
              </a:extLst>
            </p:cNvPr>
            <p:cNvSpPr/>
            <p:nvPr/>
          </p:nvSpPr>
          <p:spPr>
            <a:xfrm>
              <a:off x="4634125" y="2538350"/>
              <a:ext cx="17075" cy="11625"/>
            </a:xfrm>
            <a:custGeom>
              <a:avLst/>
              <a:gdLst/>
              <a:ahLst/>
              <a:cxnLst/>
              <a:rect l="l" t="t" r="r" b="b"/>
              <a:pathLst>
                <a:path w="683" h="465" extrusionOk="0">
                  <a:moveTo>
                    <a:pt x="54" y="0"/>
                  </a:moveTo>
                  <a:cubicBezTo>
                    <a:pt x="19" y="0"/>
                    <a:pt x="1" y="75"/>
                    <a:pt x="51" y="115"/>
                  </a:cubicBezTo>
                  <a:cubicBezTo>
                    <a:pt x="158" y="163"/>
                    <a:pt x="265" y="246"/>
                    <a:pt x="373" y="329"/>
                  </a:cubicBezTo>
                  <a:cubicBezTo>
                    <a:pt x="447" y="383"/>
                    <a:pt x="521" y="464"/>
                    <a:pt x="621" y="464"/>
                  </a:cubicBezTo>
                  <a:cubicBezTo>
                    <a:pt x="633" y="464"/>
                    <a:pt x="645" y="463"/>
                    <a:pt x="658" y="460"/>
                  </a:cubicBezTo>
                  <a:cubicBezTo>
                    <a:pt x="670" y="460"/>
                    <a:pt x="682" y="437"/>
                    <a:pt x="682" y="425"/>
                  </a:cubicBezTo>
                  <a:cubicBezTo>
                    <a:pt x="682" y="294"/>
                    <a:pt x="563" y="222"/>
                    <a:pt x="468" y="163"/>
                  </a:cubicBezTo>
                  <a:cubicBezTo>
                    <a:pt x="349" y="91"/>
                    <a:pt x="230" y="32"/>
                    <a:pt x="75" y="8"/>
                  </a:cubicBezTo>
                  <a:cubicBezTo>
                    <a:pt x="68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2013;p44">
              <a:extLst>
                <a:ext uri="{FF2B5EF4-FFF2-40B4-BE49-F238E27FC236}">
                  <a16:creationId xmlns:a16="http://schemas.microsoft.com/office/drawing/2014/main" id="{89173690-D917-A744-D010-CB874B9E22D1}"/>
                </a:ext>
              </a:extLst>
            </p:cNvPr>
            <p:cNvSpPr/>
            <p:nvPr/>
          </p:nvSpPr>
          <p:spPr>
            <a:xfrm>
              <a:off x="4655025" y="2550750"/>
              <a:ext cx="25100" cy="12450"/>
            </a:xfrm>
            <a:custGeom>
              <a:avLst/>
              <a:gdLst/>
              <a:ahLst/>
              <a:cxnLst/>
              <a:rect l="l" t="t" r="r" b="b"/>
              <a:pathLst>
                <a:path w="1004" h="498" extrusionOk="0">
                  <a:moveTo>
                    <a:pt x="84" y="0"/>
                  </a:moveTo>
                  <a:cubicBezTo>
                    <a:pt x="25" y="0"/>
                    <a:pt x="1" y="107"/>
                    <a:pt x="48" y="155"/>
                  </a:cubicBezTo>
                  <a:cubicBezTo>
                    <a:pt x="132" y="238"/>
                    <a:pt x="227" y="310"/>
                    <a:pt x="322" y="357"/>
                  </a:cubicBezTo>
                  <a:cubicBezTo>
                    <a:pt x="441" y="417"/>
                    <a:pt x="584" y="453"/>
                    <a:pt x="715" y="488"/>
                  </a:cubicBezTo>
                  <a:cubicBezTo>
                    <a:pt x="734" y="495"/>
                    <a:pt x="752" y="498"/>
                    <a:pt x="769" y="498"/>
                  </a:cubicBezTo>
                  <a:cubicBezTo>
                    <a:pt x="935" y="498"/>
                    <a:pt x="1004" y="208"/>
                    <a:pt x="799" y="143"/>
                  </a:cubicBezTo>
                  <a:cubicBezTo>
                    <a:pt x="680" y="119"/>
                    <a:pt x="549" y="95"/>
                    <a:pt x="429" y="48"/>
                  </a:cubicBezTo>
                  <a:cubicBezTo>
                    <a:pt x="322" y="12"/>
                    <a:pt x="203" y="12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2014;p44">
              <a:extLst>
                <a:ext uri="{FF2B5EF4-FFF2-40B4-BE49-F238E27FC236}">
                  <a16:creationId xmlns:a16="http://schemas.microsoft.com/office/drawing/2014/main" id="{FD37527F-6F3C-0A45-91F5-AD0A8E7B9F3E}"/>
                </a:ext>
              </a:extLst>
            </p:cNvPr>
            <p:cNvSpPr/>
            <p:nvPr/>
          </p:nvSpPr>
          <p:spPr>
            <a:xfrm>
              <a:off x="4677950" y="2556700"/>
              <a:ext cx="26525" cy="9025"/>
            </a:xfrm>
            <a:custGeom>
              <a:avLst/>
              <a:gdLst/>
              <a:ahLst/>
              <a:cxnLst/>
              <a:rect l="l" t="t" r="r" b="b"/>
              <a:pathLst>
                <a:path w="1061" h="361" extrusionOk="0">
                  <a:moveTo>
                    <a:pt x="882" y="0"/>
                  </a:moveTo>
                  <a:cubicBezTo>
                    <a:pt x="632" y="12"/>
                    <a:pt x="382" y="107"/>
                    <a:pt x="120" y="119"/>
                  </a:cubicBezTo>
                  <a:cubicBezTo>
                    <a:pt x="1" y="131"/>
                    <a:pt x="1" y="298"/>
                    <a:pt x="120" y="298"/>
                  </a:cubicBezTo>
                  <a:cubicBezTo>
                    <a:pt x="343" y="307"/>
                    <a:pt x="544" y="360"/>
                    <a:pt x="752" y="360"/>
                  </a:cubicBezTo>
                  <a:cubicBezTo>
                    <a:pt x="811" y="360"/>
                    <a:pt x="869" y="356"/>
                    <a:pt x="929" y="346"/>
                  </a:cubicBezTo>
                  <a:cubicBezTo>
                    <a:pt x="989" y="334"/>
                    <a:pt x="1036" y="274"/>
                    <a:pt x="1048" y="226"/>
                  </a:cubicBezTo>
                  <a:cubicBezTo>
                    <a:pt x="1060" y="167"/>
                    <a:pt x="1048" y="131"/>
                    <a:pt x="1036" y="96"/>
                  </a:cubicBezTo>
                  <a:cubicBezTo>
                    <a:pt x="1001" y="48"/>
                    <a:pt x="941" y="0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2015;p44">
              <a:extLst>
                <a:ext uri="{FF2B5EF4-FFF2-40B4-BE49-F238E27FC236}">
                  <a16:creationId xmlns:a16="http://schemas.microsoft.com/office/drawing/2014/main" id="{E47EE0C0-5072-0289-5D0F-E63AE8AA2A32}"/>
                </a:ext>
              </a:extLst>
            </p:cNvPr>
            <p:cNvSpPr/>
            <p:nvPr/>
          </p:nvSpPr>
          <p:spPr>
            <a:xfrm>
              <a:off x="4402475" y="2739275"/>
              <a:ext cx="65050" cy="48100"/>
            </a:xfrm>
            <a:custGeom>
              <a:avLst/>
              <a:gdLst/>
              <a:ahLst/>
              <a:cxnLst/>
              <a:rect l="l" t="t" r="r" b="b"/>
              <a:pathLst>
                <a:path w="2602" h="1924" extrusionOk="0">
                  <a:moveTo>
                    <a:pt x="2414" y="1"/>
                  </a:moveTo>
                  <a:cubicBezTo>
                    <a:pt x="2060" y="1"/>
                    <a:pt x="1650" y="319"/>
                    <a:pt x="1387" y="508"/>
                  </a:cubicBezTo>
                  <a:cubicBezTo>
                    <a:pt x="983" y="841"/>
                    <a:pt x="661" y="1389"/>
                    <a:pt x="161" y="1603"/>
                  </a:cubicBezTo>
                  <a:cubicBezTo>
                    <a:pt x="1" y="1667"/>
                    <a:pt x="42" y="1923"/>
                    <a:pt x="207" y="1923"/>
                  </a:cubicBezTo>
                  <a:cubicBezTo>
                    <a:pt x="226" y="1923"/>
                    <a:pt x="246" y="1920"/>
                    <a:pt x="268" y="1913"/>
                  </a:cubicBezTo>
                  <a:cubicBezTo>
                    <a:pt x="721" y="1758"/>
                    <a:pt x="1018" y="1389"/>
                    <a:pt x="1352" y="1044"/>
                  </a:cubicBezTo>
                  <a:cubicBezTo>
                    <a:pt x="1554" y="829"/>
                    <a:pt x="1768" y="663"/>
                    <a:pt x="2019" y="508"/>
                  </a:cubicBezTo>
                  <a:cubicBezTo>
                    <a:pt x="2233" y="377"/>
                    <a:pt x="2447" y="305"/>
                    <a:pt x="2578" y="91"/>
                  </a:cubicBezTo>
                  <a:cubicBezTo>
                    <a:pt x="2602" y="67"/>
                    <a:pt x="2578" y="31"/>
                    <a:pt x="2554" y="20"/>
                  </a:cubicBezTo>
                  <a:cubicBezTo>
                    <a:pt x="2509" y="7"/>
                    <a:pt x="2462" y="1"/>
                    <a:pt x="24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2016;p44">
              <a:extLst>
                <a:ext uri="{FF2B5EF4-FFF2-40B4-BE49-F238E27FC236}">
                  <a16:creationId xmlns:a16="http://schemas.microsoft.com/office/drawing/2014/main" id="{CE194A6A-CD57-B5E9-20FE-C0CD8502E737}"/>
                </a:ext>
              </a:extLst>
            </p:cNvPr>
            <p:cNvSpPr/>
            <p:nvPr/>
          </p:nvSpPr>
          <p:spPr>
            <a:xfrm>
              <a:off x="4469300" y="274155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2" y="0"/>
                  </a:moveTo>
                  <a:cubicBezTo>
                    <a:pt x="0" y="0"/>
                    <a:pt x="0" y="24"/>
                    <a:pt x="12" y="24"/>
                  </a:cubicBezTo>
                  <a:cubicBezTo>
                    <a:pt x="60" y="24"/>
                    <a:pt x="96" y="48"/>
                    <a:pt x="119" y="48"/>
                  </a:cubicBezTo>
                  <a:cubicBezTo>
                    <a:pt x="131" y="48"/>
                    <a:pt x="131" y="36"/>
                    <a:pt x="119" y="36"/>
                  </a:cubicBezTo>
                  <a:cubicBezTo>
                    <a:pt x="72" y="36"/>
                    <a:pt x="48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2017;p44">
              <a:extLst>
                <a:ext uri="{FF2B5EF4-FFF2-40B4-BE49-F238E27FC236}">
                  <a16:creationId xmlns:a16="http://schemas.microsoft.com/office/drawing/2014/main" id="{65AA6B57-3EC2-B6C1-8AFE-B86C15016629}"/>
                </a:ext>
              </a:extLst>
            </p:cNvPr>
            <p:cNvSpPr/>
            <p:nvPr/>
          </p:nvSpPr>
          <p:spPr>
            <a:xfrm>
              <a:off x="4468075" y="2740550"/>
              <a:ext cx="35175" cy="23050"/>
            </a:xfrm>
            <a:custGeom>
              <a:avLst/>
              <a:gdLst/>
              <a:ahLst/>
              <a:cxnLst/>
              <a:rect l="l" t="t" r="r" b="b"/>
              <a:pathLst>
                <a:path w="1407" h="922" extrusionOk="0">
                  <a:moveTo>
                    <a:pt x="69" y="1"/>
                  </a:moveTo>
                  <a:cubicBezTo>
                    <a:pt x="27" y="1"/>
                    <a:pt x="1" y="51"/>
                    <a:pt x="37" y="88"/>
                  </a:cubicBezTo>
                  <a:cubicBezTo>
                    <a:pt x="345" y="373"/>
                    <a:pt x="743" y="921"/>
                    <a:pt x="1223" y="921"/>
                  </a:cubicBezTo>
                  <a:cubicBezTo>
                    <a:pt x="1264" y="921"/>
                    <a:pt x="1305" y="918"/>
                    <a:pt x="1347" y="909"/>
                  </a:cubicBezTo>
                  <a:cubicBezTo>
                    <a:pt x="1407" y="897"/>
                    <a:pt x="1407" y="814"/>
                    <a:pt x="1371" y="790"/>
                  </a:cubicBezTo>
                  <a:cubicBezTo>
                    <a:pt x="1216" y="612"/>
                    <a:pt x="966" y="516"/>
                    <a:pt x="764" y="421"/>
                  </a:cubicBezTo>
                  <a:cubicBezTo>
                    <a:pt x="538" y="302"/>
                    <a:pt x="323" y="159"/>
                    <a:pt x="109" y="16"/>
                  </a:cubicBezTo>
                  <a:cubicBezTo>
                    <a:pt x="95" y="5"/>
                    <a:pt x="81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2018;p44">
              <a:extLst>
                <a:ext uri="{FF2B5EF4-FFF2-40B4-BE49-F238E27FC236}">
                  <a16:creationId xmlns:a16="http://schemas.microsoft.com/office/drawing/2014/main" id="{2EEAE47B-9529-EE31-AB7C-F2D49ED82746}"/>
                </a:ext>
              </a:extLst>
            </p:cNvPr>
            <p:cNvSpPr/>
            <p:nvPr/>
          </p:nvSpPr>
          <p:spPr>
            <a:xfrm>
              <a:off x="4504725" y="2759775"/>
              <a:ext cx="50925" cy="15075"/>
            </a:xfrm>
            <a:custGeom>
              <a:avLst/>
              <a:gdLst/>
              <a:ahLst/>
              <a:cxnLst/>
              <a:rect l="l" t="t" r="r" b="b"/>
              <a:pathLst>
                <a:path w="2037" h="603" extrusionOk="0">
                  <a:moveTo>
                    <a:pt x="364" y="1"/>
                  </a:moveTo>
                  <a:cubicBezTo>
                    <a:pt x="245" y="1"/>
                    <a:pt x="128" y="22"/>
                    <a:pt x="24" y="81"/>
                  </a:cubicBezTo>
                  <a:cubicBezTo>
                    <a:pt x="0" y="104"/>
                    <a:pt x="0" y="200"/>
                    <a:pt x="60" y="200"/>
                  </a:cubicBezTo>
                  <a:cubicBezTo>
                    <a:pt x="93" y="204"/>
                    <a:pt x="127" y="206"/>
                    <a:pt x="160" y="206"/>
                  </a:cubicBezTo>
                  <a:cubicBezTo>
                    <a:pt x="271" y="206"/>
                    <a:pt x="381" y="188"/>
                    <a:pt x="487" y="188"/>
                  </a:cubicBezTo>
                  <a:cubicBezTo>
                    <a:pt x="532" y="188"/>
                    <a:pt x="576" y="191"/>
                    <a:pt x="619" y="200"/>
                  </a:cubicBezTo>
                  <a:cubicBezTo>
                    <a:pt x="810" y="235"/>
                    <a:pt x="977" y="366"/>
                    <a:pt x="1143" y="438"/>
                  </a:cubicBezTo>
                  <a:cubicBezTo>
                    <a:pt x="1316" y="520"/>
                    <a:pt x="1517" y="602"/>
                    <a:pt x="1715" y="602"/>
                  </a:cubicBezTo>
                  <a:cubicBezTo>
                    <a:pt x="1803" y="602"/>
                    <a:pt x="1892" y="586"/>
                    <a:pt x="1977" y="545"/>
                  </a:cubicBezTo>
                  <a:cubicBezTo>
                    <a:pt x="2036" y="509"/>
                    <a:pt x="2036" y="426"/>
                    <a:pt x="1977" y="378"/>
                  </a:cubicBezTo>
                  <a:cubicBezTo>
                    <a:pt x="1703" y="200"/>
                    <a:pt x="1262" y="152"/>
                    <a:pt x="929" y="93"/>
                  </a:cubicBezTo>
                  <a:cubicBezTo>
                    <a:pt x="759" y="56"/>
                    <a:pt x="558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2019;p44">
              <a:extLst>
                <a:ext uri="{FF2B5EF4-FFF2-40B4-BE49-F238E27FC236}">
                  <a16:creationId xmlns:a16="http://schemas.microsoft.com/office/drawing/2014/main" id="{AD72D4D0-5696-5D9B-0849-3563EEF7DE99}"/>
                </a:ext>
              </a:extLst>
            </p:cNvPr>
            <p:cNvSpPr/>
            <p:nvPr/>
          </p:nvSpPr>
          <p:spPr>
            <a:xfrm>
              <a:off x="4203950" y="3071200"/>
              <a:ext cx="107325" cy="53250"/>
            </a:xfrm>
            <a:custGeom>
              <a:avLst/>
              <a:gdLst/>
              <a:ahLst/>
              <a:cxnLst/>
              <a:rect l="l" t="t" r="r" b="b"/>
              <a:pathLst>
                <a:path w="4293" h="2130" extrusionOk="0">
                  <a:moveTo>
                    <a:pt x="2453" y="0"/>
                  </a:moveTo>
                  <a:cubicBezTo>
                    <a:pt x="2385" y="0"/>
                    <a:pt x="2319" y="6"/>
                    <a:pt x="2256" y="18"/>
                  </a:cubicBezTo>
                  <a:cubicBezTo>
                    <a:pt x="1399" y="185"/>
                    <a:pt x="565" y="1197"/>
                    <a:pt x="101" y="1863"/>
                  </a:cubicBezTo>
                  <a:cubicBezTo>
                    <a:pt x="1" y="2005"/>
                    <a:pt x="123" y="2130"/>
                    <a:pt x="251" y="2130"/>
                  </a:cubicBezTo>
                  <a:cubicBezTo>
                    <a:pt x="305" y="2130"/>
                    <a:pt x="360" y="2107"/>
                    <a:pt x="399" y="2054"/>
                  </a:cubicBezTo>
                  <a:cubicBezTo>
                    <a:pt x="911" y="1399"/>
                    <a:pt x="1661" y="649"/>
                    <a:pt x="2470" y="423"/>
                  </a:cubicBezTo>
                  <a:cubicBezTo>
                    <a:pt x="2567" y="397"/>
                    <a:pt x="2654" y="386"/>
                    <a:pt x="2733" y="386"/>
                  </a:cubicBezTo>
                  <a:cubicBezTo>
                    <a:pt x="3405" y="386"/>
                    <a:pt x="3486" y="1212"/>
                    <a:pt x="4125" y="1212"/>
                  </a:cubicBezTo>
                  <a:cubicBezTo>
                    <a:pt x="4148" y="1212"/>
                    <a:pt x="4172" y="1211"/>
                    <a:pt x="4197" y="1209"/>
                  </a:cubicBezTo>
                  <a:cubicBezTo>
                    <a:pt x="4256" y="1209"/>
                    <a:pt x="4292" y="1149"/>
                    <a:pt x="4256" y="1090"/>
                  </a:cubicBezTo>
                  <a:cubicBezTo>
                    <a:pt x="3965" y="550"/>
                    <a:pt x="3115" y="0"/>
                    <a:pt x="2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2020;p44">
              <a:extLst>
                <a:ext uri="{FF2B5EF4-FFF2-40B4-BE49-F238E27FC236}">
                  <a16:creationId xmlns:a16="http://schemas.microsoft.com/office/drawing/2014/main" id="{7CE8E74F-F530-97BF-2354-E3D85C757087}"/>
                </a:ext>
              </a:extLst>
            </p:cNvPr>
            <p:cNvSpPr/>
            <p:nvPr/>
          </p:nvSpPr>
          <p:spPr>
            <a:xfrm>
              <a:off x="4312575" y="3097450"/>
              <a:ext cx="1375" cy="2200"/>
            </a:xfrm>
            <a:custGeom>
              <a:avLst/>
              <a:gdLst/>
              <a:ahLst/>
              <a:cxnLst/>
              <a:rect l="l" t="t" r="r" b="b"/>
              <a:pathLst>
                <a:path w="55" h="88" extrusionOk="0">
                  <a:moveTo>
                    <a:pt x="30" y="1"/>
                  </a:moveTo>
                  <a:cubicBezTo>
                    <a:pt x="19" y="1"/>
                    <a:pt x="7" y="10"/>
                    <a:pt x="7" y="28"/>
                  </a:cubicBezTo>
                  <a:lnTo>
                    <a:pt x="7" y="51"/>
                  </a:lnTo>
                  <a:cubicBezTo>
                    <a:pt x="1" y="75"/>
                    <a:pt x="13" y="87"/>
                    <a:pt x="26" y="87"/>
                  </a:cubicBezTo>
                  <a:cubicBezTo>
                    <a:pt x="39" y="87"/>
                    <a:pt x="54" y="75"/>
                    <a:pt x="54" y="51"/>
                  </a:cubicBezTo>
                  <a:lnTo>
                    <a:pt x="54" y="28"/>
                  </a:lnTo>
                  <a:cubicBezTo>
                    <a:pt x="54" y="10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2021;p44">
              <a:extLst>
                <a:ext uri="{FF2B5EF4-FFF2-40B4-BE49-F238E27FC236}">
                  <a16:creationId xmlns:a16="http://schemas.microsoft.com/office/drawing/2014/main" id="{1D0103F1-47E1-02EA-61E6-FD59F5B52070}"/>
                </a:ext>
              </a:extLst>
            </p:cNvPr>
            <p:cNvSpPr/>
            <p:nvPr/>
          </p:nvSpPr>
          <p:spPr>
            <a:xfrm>
              <a:off x="4311600" y="3093375"/>
              <a:ext cx="36275" cy="16750"/>
            </a:xfrm>
            <a:custGeom>
              <a:avLst/>
              <a:gdLst/>
              <a:ahLst/>
              <a:cxnLst/>
              <a:rect l="l" t="t" r="r" b="b"/>
              <a:pathLst>
                <a:path w="1451" h="670" extrusionOk="0">
                  <a:moveTo>
                    <a:pt x="581" y="1"/>
                  </a:moveTo>
                  <a:cubicBezTo>
                    <a:pt x="376" y="1"/>
                    <a:pt x="242" y="93"/>
                    <a:pt x="34" y="203"/>
                  </a:cubicBezTo>
                  <a:cubicBezTo>
                    <a:pt x="1" y="203"/>
                    <a:pt x="29" y="263"/>
                    <a:pt x="61" y="263"/>
                  </a:cubicBezTo>
                  <a:cubicBezTo>
                    <a:pt x="64" y="263"/>
                    <a:pt x="67" y="263"/>
                    <a:pt x="69" y="262"/>
                  </a:cubicBezTo>
                  <a:cubicBezTo>
                    <a:pt x="146" y="236"/>
                    <a:pt x="224" y="225"/>
                    <a:pt x="300" y="225"/>
                  </a:cubicBezTo>
                  <a:cubicBezTo>
                    <a:pt x="612" y="225"/>
                    <a:pt x="909" y="418"/>
                    <a:pt x="1129" y="619"/>
                  </a:cubicBezTo>
                  <a:cubicBezTo>
                    <a:pt x="1173" y="656"/>
                    <a:pt x="1212" y="670"/>
                    <a:pt x="1258" y="670"/>
                  </a:cubicBezTo>
                  <a:cubicBezTo>
                    <a:pt x="1287" y="670"/>
                    <a:pt x="1318" y="664"/>
                    <a:pt x="1355" y="655"/>
                  </a:cubicBezTo>
                  <a:cubicBezTo>
                    <a:pt x="1379" y="631"/>
                    <a:pt x="1391" y="619"/>
                    <a:pt x="1415" y="595"/>
                  </a:cubicBezTo>
                  <a:cubicBezTo>
                    <a:pt x="1451" y="512"/>
                    <a:pt x="1439" y="429"/>
                    <a:pt x="1379" y="369"/>
                  </a:cubicBezTo>
                  <a:cubicBezTo>
                    <a:pt x="1224" y="179"/>
                    <a:pt x="974" y="36"/>
                    <a:pt x="712" y="12"/>
                  </a:cubicBezTo>
                  <a:cubicBezTo>
                    <a:pt x="665" y="4"/>
                    <a:pt x="622" y="1"/>
                    <a:pt x="5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2022;p44">
              <a:extLst>
                <a:ext uri="{FF2B5EF4-FFF2-40B4-BE49-F238E27FC236}">
                  <a16:creationId xmlns:a16="http://schemas.microsoft.com/office/drawing/2014/main" id="{F87D8BAF-AFD1-4C2A-6CE2-D9F188B68A7F}"/>
                </a:ext>
              </a:extLst>
            </p:cNvPr>
            <p:cNvSpPr/>
            <p:nvPr/>
          </p:nvSpPr>
          <p:spPr>
            <a:xfrm>
              <a:off x="4370075" y="2339550"/>
              <a:ext cx="60250" cy="84150"/>
            </a:xfrm>
            <a:custGeom>
              <a:avLst/>
              <a:gdLst/>
              <a:ahLst/>
              <a:cxnLst/>
              <a:rect l="l" t="t" r="r" b="b"/>
              <a:pathLst>
                <a:path w="2410" h="3366" extrusionOk="0">
                  <a:moveTo>
                    <a:pt x="2106" y="0"/>
                  </a:moveTo>
                  <a:cubicBezTo>
                    <a:pt x="1714" y="0"/>
                    <a:pt x="1557" y="338"/>
                    <a:pt x="1374" y="745"/>
                  </a:cubicBezTo>
                  <a:cubicBezTo>
                    <a:pt x="993" y="1590"/>
                    <a:pt x="397" y="2328"/>
                    <a:pt x="52" y="3197"/>
                  </a:cubicBezTo>
                  <a:cubicBezTo>
                    <a:pt x="0" y="3284"/>
                    <a:pt x="81" y="3365"/>
                    <a:pt x="166" y="3365"/>
                  </a:cubicBezTo>
                  <a:cubicBezTo>
                    <a:pt x="197" y="3365"/>
                    <a:pt x="229" y="3354"/>
                    <a:pt x="255" y="3328"/>
                  </a:cubicBezTo>
                  <a:cubicBezTo>
                    <a:pt x="695" y="2769"/>
                    <a:pt x="1064" y="2078"/>
                    <a:pt x="1410" y="1435"/>
                  </a:cubicBezTo>
                  <a:cubicBezTo>
                    <a:pt x="1588" y="1102"/>
                    <a:pt x="1862" y="185"/>
                    <a:pt x="2314" y="150"/>
                  </a:cubicBezTo>
                  <a:cubicBezTo>
                    <a:pt x="2374" y="150"/>
                    <a:pt x="2410" y="42"/>
                    <a:pt x="2326" y="30"/>
                  </a:cubicBezTo>
                  <a:cubicBezTo>
                    <a:pt x="2245" y="10"/>
                    <a:pt x="2172" y="0"/>
                    <a:pt x="2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2023;p44">
              <a:extLst>
                <a:ext uri="{FF2B5EF4-FFF2-40B4-BE49-F238E27FC236}">
                  <a16:creationId xmlns:a16="http://schemas.microsoft.com/office/drawing/2014/main" id="{1DBD8579-A42D-38AF-1662-4DAFFA514AAF}"/>
                </a:ext>
              </a:extLst>
            </p:cNvPr>
            <p:cNvSpPr/>
            <p:nvPr/>
          </p:nvSpPr>
          <p:spPr>
            <a:xfrm>
              <a:off x="4432375" y="2341200"/>
              <a:ext cx="51525" cy="50400"/>
            </a:xfrm>
            <a:custGeom>
              <a:avLst/>
              <a:gdLst/>
              <a:ahLst/>
              <a:cxnLst/>
              <a:rect l="l" t="t" r="r" b="b"/>
              <a:pathLst>
                <a:path w="2061" h="2016" extrusionOk="0">
                  <a:moveTo>
                    <a:pt x="120" y="0"/>
                  </a:moveTo>
                  <a:cubicBezTo>
                    <a:pt x="37" y="24"/>
                    <a:pt x="1" y="119"/>
                    <a:pt x="84" y="155"/>
                  </a:cubicBezTo>
                  <a:cubicBezTo>
                    <a:pt x="572" y="357"/>
                    <a:pt x="775" y="881"/>
                    <a:pt x="1073" y="1286"/>
                  </a:cubicBezTo>
                  <a:cubicBezTo>
                    <a:pt x="1244" y="1514"/>
                    <a:pt x="1557" y="2015"/>
                    <a:pt x="1886" y="2015"/>
                  </a:cubicBezTo>
                  <a:cubicBezTo>
                    <a:pt x="1901" y="2015"/>
                    <a:pt x="1915" y="2014"/>
                    <a:pt x="1930" y="2012"/>
                  </a:cubicBezTo>
                  <a:cubicBezTo>
                    <a:pt x="2001" y="2000"/>
                    <a:pt x="2061" y="1941"/>
                    <a:pt x="2013" y="1846"/>
                  </a:cubicBezTo>
                  <a:cubicBezTo>
                    <a:pt x="1930" y="1667"/>
                    <a:pt x="1704" y="1572"/>
                    <a:pt x="1573" y="1405"/>
                  </a:cubicBezTo>
                  <a:cubicBezTo>
                    <a:pt x="1406" y="1203"/>
                    <a:pt x="1251" y="1000"/>
                    <a:pt x="1108" y="786"/>
                  </a:cubicBezTo>
                  <a:cubicBezTo>
                    <a:pt x="834" y="465"/>
                    <a:pt x="561" y="119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2024;p44">
              <a:extLst>
                <a:ext uri="{FF2B5EF4-FFF2-40B4-BE49-F238E27FC236}">
                  <a16:creationId xmlns:a16="http://schemas.microsoft.com/office/drawing/2014/main" id="{DB5BFF69-A215-5F8E-9808-CB77ABEDDDEF}"/>
                </a:ext>
              </a:extLst>
            </p:cNvPr>
            <p:cNvSpPr/>
            <p:nvPr/>
          </p:nvSpPr>
          <p:spPr>
            <a:xfrm>
              <a:off x="4488400" y="2388475"/>
              <a:ext cx="34350" cy="26850"/>
            </a:xfrm>
            <a:custGeom>
              <a:avLst/>
              <a:gdLst/>
              <a:ahLst/>
              <a:cxnLst/>
              <a:rect l="l" t="t" r="r" b="b"/>
              <a:pathLst>
                <a:path w="1374" h="1074" extrusionOk="0">
                  <a:moveTo>
                    <a:pt x="69" y="1"/>
                  </a:moveTo>
                  <a:cubicBezTo>
                    <a:pt x="19" y="1"/>
                    <a:pt x="0" y="65"/>
                    <a:pt x="22" y="109"/>
                  </a:cubicBezTo>
                  <a:cubicBezTo>
                    <a:pt x="308" y="431"/>
                    <a:pt x="653" y="705"/>
                    <a:pt x="951" y="1014"/>
                  </a:cubicBezTo>
                  <a:cubicBezTo>
                    <a:pt x="993" y="1056"/>
                    <a:pt x="1040" y="1074"/>
                    <a:pt x="1086" y="1074"/>
                  </a:cubicBezTo>
                  <a:cubicBezTo>
                    <a:pt x="1238" y="1074"/>
                    <a:pt x="1373" y="884"/>
                    <a:pt x="1237" y="729"/>
                  </a:cubicBezTo>
                  <a:cubicBezTo>
                    <a:pt x="915" y="395"/>
                    <a:pt x="522" y="109"/>
                    <a:pt x="82" y="2"/>
                  </a:cubicBez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2025;p44">
              <a:extLst>
                <a:ext uri="{FF2B5EF4-FFF2-40B4-BE49-F238E27FC236}">
                  <a16:creationId xmlns:a16="http://schemas.microsoft.com/office/drawing/2014/main" id="{C0A19E98-16F4-9A5E-6F91-2C04F817BAB5}"/>
                </a:ext>
              </a:extLst>
            </p:cNvPr>
            <p:cNvSpPr/>
            <p:nvPr/>
          </p:nvSpPr>
          <p:spPr>
            <a:xfrm>
              <a:off x="4215500" y="1953925"/>
              <a:ext cx="62675" cy="55300"/>
            </a:xfrm>
            <a:custGeom>
              <a:avLst/>
              <a:gdLst/>
              <a:ahLst/>
              <a:cxnLst/>
              <a:rect l="l" t="t" r="r" b="b"/>
              <a:pathLst>
                <a:path w="2507" h="2212" extrusionOk="0">
                  <a:moveTo>
                    <a:pt x="138" y="0"/>
                  </a:moveTo>
                  <a:cubicBezTo>
                    <a:pt x="40" y="0"/>
                    <a:pt x="1" y="122"/>
                    <a:pt x="103" y="168"/>
                  </a:cubicBezTo>
                  <a:cubicBezTo>
                    <a:pt x="330" y="251"/>
                    <a:pt x="639" y="477"/>
                    <a:pt x="854" y="608"/>
                  </a:cubicBezTo>
                  <a:cubicBezTo>
                    <a:pt x="1056" y="763"/>
                    <a:pt x="1235" y="942"/>
                    <a:pt x="1413" y="1132"/>
                  </a:cubicBezTo>
                  <a:cubicBezTo>
                    <a:pt x="1747" y="1489"/>
                    <a:pt x="2044" y="1859"/>
                    <a:pt x="2378" y="2192"/>
                  </a:cubicBezTo>
                  <a:cubicBezTo>
                    <a:pt x="2398" y="2206"/>
                    <a:pt x="2418" y="2211"/>
                    <a:pt x="2436" y="2211"/>
                  </a:cubicBezTo>
                  <a:cubicBezTo>
                    <a:pt x="2480" y="2211"/>
                    <a:pt x="2507" y="2175"/>
                    <a:pt x="2473" y="2132"/>
                  </a:cubicBezTo>
                  <a:cubicBezTo>
                    <a:pt x="2163" y="1668"/>
                    <a:pt x="1889" y="1192"/>
                    <a:pt x="1508" y="775"/>
                  </a:cubicBezTo>
                  <a:cubicBezTo>
                    <a:pt x="1330" y="585"/>
                    <a:pt x="1127" y="406"/>
                    <a:pt x="925" y="251"/>
                  </a:cubicBezTo>
                  <a:cubicBezTo>
                    <a:pt x="639" y="61"/>
                    <a:pt x="473" y="61"/>
                    <a:pt x="151" y="1"/>
                  </a:cubicBezTo>
                  <a:cubicBezTo>
                    <a:pt x="146" y="1"/>
                    <a:pt x="14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2026;p44">
              <a:extLst>
                <a:ext uri="{FF2B5EF4-FFF2-40B4-BE49-F238E27FC236}">
                  <a16:creationId xmlns:a16="http://schemas.microsoft.com/office/drawing/2014/main" id="{B3519601-622F-053E-7C0D-933E9FB9ADDD}"/>
                </a:ext>
              </a:extLst>
            </p:cNvPr>
            <p:cNvSpPr/>
            <p:nvPr/>
          </p:nvSpPr>
          <p:spPr>
            <a:xfrm>
              <a:off x="4176700" y="1956125"/>
              <a:ext cx="39100" cy="37600"/>
            </a:xfrm>
            <a:custGeom>
              <a:avLst/>
              <a:gdLst/>
              <a:ahLst/>
              <a:cxnLst/>
              <a:rect l="l" t="t" r="r" b="b"/>
              <a:pathLst>
                <a:path w="1564" h="1504" extrusionOk="0">
                  <a:moveTo>
                    <a:pt x="1514" y="1"/>
                  </a:moveTo>
                  <a:cubicBezTo>
                    <a:pt x="1506" y="1"/>
                    <a:pt x="1497" y="3"/>
                    <a:pt x="1489" y="8"/>
                  </a:cubicBezTo>
                  <a:cubicBezTo>
                    <a:pt x="1108" y="163"/>
                    <a:pt x="893" y="556"/>
                    <a:pt x="632" y="854"/>
                  </a:cubicBezTo>
                  <a:cubicBezTo>
                    <a:pt x="501" y="997"/>
                    <a:pt x="370" y="1116"/>
                    <a:pt x="203" y="1223"/>
                  </a:cubicBezTo>
                  <a:cubicBezTo>
                    <a:pt x="120" y="1270"/>
                    <a:pt x="1" y="1294"/>
                    <a:pt x="60" y="1413"/>
                  </a:cubicBezTo>
                  <a:cubicBezTo>
                    <a:pt x="96" y="1478"/>
                    <a:pt x="187" y="1503"/>
                    <a:pt x="278" y="1503"/>
                  </a:cubicBezTo>
                  <a:cubicBezTo>
                    <a:pt x="338" y="1503"/>
                    <a:pt x="398" y="1492"/>
                    <a:pt x="441" y="1473"/>
                  </a:cubicBezTo>
                  <a:cubicBezTo>
                    <a:pt x="596" y="1413"/>
                    <a:pt x="751" y="1270"/>
                    <a:pt x="858" y="1128"/>
                  </a:cubicBezTo>
                  <a:cubicBezTo>
                    <a:pt x="1120" y="794"/>
                    <a:pt x="1286" y="389"/>
                    <a:pt x="1536" y="44"/>
                  </a:cubicBezTo>
                  <a:cubicBezTo>
                    <a:pt x="1564" y="26"/>
                    <a:pt x="1542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2027;p44">
              <a:extLst>
                <a:ext uri="{FF2B5EF4-FFF2-40B4-BE49-F238E27FC236}">
                  <a16:creationId xmlns:a16="http://schemas.microsoft.com/office/drawing/2014/main" id="{105DC408-7625-CF3A-4866-76D420E019D0}"/>
                </a:ext>
              </a:extLst>
            </p:cNvPr>
            <p:cNvSpPr/>
            <p:nvPr/>
          </p:nvSpPr>
          <p:spPr>
            <a:xfrm>
              <a:off x="4142625" y="1992675"/>
              <a:ext cx="31725" cy="31825"/>
            </a:xfrm>
            <a:custGeom>
              <a:avLst/>
              <a:gdLst/>
              <a:ahLst/>
              <a:cxnLst/>
              <a:rect l="l" t="t" r="r" b="b"/>
              <a:pathLst>
                <a:path w="1269" h="1273" extrusionOk="0">
                  <a:moveTo>
                    <a:pt x="1116" y="1"/>
                  </a:moveTo>
                  <a:cubicBezTo>
                    <a:pt x="935" y="1"/>
                    <a:pt x="746" y="196"/>
                    <a:pt x="661" y="309"/>
                  </a:cubicBezTo>
                  <a:cubicBezTo>
                    <a:pt x="459" y="535"/>
                    <a:pt x="280" y="785"/>
                    <a:pt x="90" y="1011"/>
                  </a:cubicBezTo>
                  <a:cubicBezTo>
                    <a:pt x="1" y="1109"/>
                    <a:pt x="83" y="1273"/>
                    <a:pt x="195" y="1273"/>
                  </a:cubicBezTo>
                  <a:cubicBezTo>
                    <a:pt x="219" y="1273"/>
                    <a:pt x="243" y="1266"/>
                    <a:pt x="268" y="1249"/>
                  </a:cubicBezTo>
                  <a:cubicBezTo>
                    <a:pt x="494" y="1118"/>
                    <a:pt x="625" y="844"/>
                    <a:pt x="756" y="630"/>
                  </a:cubicBezTo>
                  <a:cubicBezTo>
                    <a:pt x="840" y="511"/>
                    <a:pt x="911" y="392"/>
                    <a:pt x="1030" y="297"/>
                  </a:cubicBezTo>
                  <a:cubicBezTo>
                    <a:pt x="1102" y="237"/>
                    <a:pt x="1209" y="178"/>
                    <a:pt x="1268" y="94"/>
                  </a:cubicBezTo>
                  <a:cubicBezTo>
                    <a:pt x="1268" y="70"/>
                    <a:pt x="1268" y="58"/>
                    <a:pt x="1256" y="47"/>
                  </a:cubicBezTo>
                  <a:cubicBezTo>
                    <a:pt x="1212" y="14"/>
                    <a:pt x="1164" y="1"/>
                    <a:pt x="11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2028;p44">
              <a:extLst>
                <a:ext uri="{FF2B5EF4-FFF2-40B4-BE49-F238E27FC236}">
                  <a16:creationId xmlns:a16="http://schemas.microsoft.com/office/drawing/2014/main" id="{9A8C0BD0-AA51-5F49-0F90-AFB5BBAEA33D}"/>
                </a:ext>
              </a:extLst>
            </p:cNvPr>
            <p:cNvSpPr/>
            <p:nvPr/>
          </p:nvSpPr>
          <p:spPr>
            <a:xfrm>
              <a:off x="3755325" y="2020050"/>
              <a:ext cx="147850" cy="87400"/>
            </a:xfrm>
            <a:custGeom>
              <a:avLst/>
              <a:gdLst/>
              <a:ahLst/>
              <a:cxnLst/>
              <a:rect l="l" t="t" r="r" b="b"/>
              <a:pathLst>
                <a:path w="5914" h="3496" extrusionOk="0">
                  <a:moveTo>
                    <a:pt x="2465" y="1"/>
                  </a:moveTo>
                  <a:cubicBezTo>
                    <a:pt x="2222" y="1"/>
                    <a:pt x="1983" y="90"/>
                    <a:pt x="1770" y="285"/>
                  </a:cubicBezTo>
                  <a:cubicBezTo>
                    <a:pt x="1413" y="618"/>
                    <a:pt x="1223" y="1154"/>
                    <a:pt x="1032" y="1583"/>
                  </a:cubicBezTo>
                  <a:cubicBezTo>
                    <a:pt x="746" y="2190"/>
                    <a:pt x="484" y="2773"/>
                    <a:pt x="56" y="3309"/>
                  </a:cubicBezTo>
                  <a:cubicBezTo>
                    <a:pt x="1" y="3392"/>
                    <a:pt x="80" y="3495"/>
                    <a:pt x="157" y="3495"/>
                  </a:cubicBezTo>
                  <a:cubicBezTo>
                    <a:pt x="180" y="3495"/>
                    <a:pt x="203" y="3486"/>
                    <a:pt x="222" y="3464"/>
                  </a:cubicBezTo>
                  <a:cubicBezTo>
                    <a:pt x="925" y="2702"/>
                    <a:pt x="1342" y="1797"/>
                    <a:pt x="1889" y="928"/>
                  </a:cubicBezTo>
                  <a:cubicBezTo>
                    <a:pt x="1985" y="797"/>
                    <a:pt x="2116" y="523"/>
                    <a:pt x="2247" y="440"/>
                  </a:cubicBezTo>
                  <a:cubicBezTo>
                    <a:pt x="2355" y="375"/>
                    <a:pt x="2458" y="348"/>
                    <a:pt x="2555" y="348"/>
                  </a:cubicBezTo>
                  <a:cubicBezTo>
                    <a:pt x="2831" y="348"/>
                    <a:pt x="3062" y="568"/>
                    <a:pt x="3247" y="761"/>
                  </a:cubicBezTo>
                  <a:cubicBezTo>
                    <a:pt x="3449" y="988"/>
                    <a:pt x="3592" y="1261"/>
                    <a:pt x="3747" y="1523"/>
                  </a:cubicBezTo>
                  <a:cubicBezTo>
                    <a:pt x="3968" y="1876"/>
                    <a:pt x="4878" y="3342"/>
                    <a:pt x="5536" y="3342"/>
                  </a:cubicBezTo>
                  <a:cubicBezTo>
                    <a:pt x="5656" y="3342"/>
                    <a:pt x="5768" y="3293"/>
                    <a:pt x="5866" y="3178"/>
                  </a:cubicBezTo>
                  <a:cubicBezTo>
                    <a:pt x="5914" y="3131"/>
                    <a:pt x="5914" y="3059"/>
                    <a:pt x="5854" y="3024"/>
                  </a:cubicBezTo>
                  <a:cubicBezTo>
                    <a:pt x="5580" y="2893"/>
                    <a:pt x="5283" y="2952"/>
                    <a:pt x="5021" y="2785"/>
                  </a:cubicBezTo>
                  <a:cubicBezTo>
                    <a:pt x="4604" y="2547"/>
                    <a:pt x="4437" y="2107"/>
                    <a:pt x="4247" y="1690"/>
                  </a:cubicBezTo>
                  <a:cubicBezTo>
                    <a:pt x="3985" y="1166"/>
                    <a:pt x="3687" y="618"/>
                    <a:pt x="3199" y="261"/>
                  </a:cubicBezTo>
                  <a:cubicBezTo>
                    <a:pt x="2965" y="93"/>
                    <a:pt x="2713" y="1"/>
                    <a:pt x="24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2029;p44">
              <a:extLst>
                <a:ext uri="{FF2B5EF4-FFF2-40B4-BE49-F238E27FC236}">
                  <a16:creationId xmlns:a16="http://schemas.microsoft.com/office/drawing/2014/main" id="{FD6E11F3-9879-259B-623A-D6360FA7E486}"/>
                </a:ext>
              </a:extLst>
            </p:cNvPr>
            <p:cNvSpPr/>
            <p:nvPr/>
          </p:nvSpPr>
          <p:spPr>
            <a:xfrm>
              <a:off x="3903575" y="2099025"/>
              <a:ext cx="10625" cy="14150"/>
            </a:xfrm>
            <a:custGeom>
              <a:avLst/>
              <a:gdLst/>
              <a:ahLst/>
              <a:cxnLst/>
              <a:rect l="l" t="t" r="r" b="b"/>
              <a:pathLst>
                <a:path w="425" h="566" extrusionOk="0">
                  <a:moveTo>
                    <a:pt x="17" y="0"/>
                  </a:moveTo>
                  <a:cubicBezTo>
                    <a:pt x="6" y="0"/>
                    <a:pt x="0" y="12"/>
                    <a:pt x="7" y="19"/>
                  </a:cubicBezTo>
                  <a:cubicBezTo>
                    <a:pt x="43" y="43"/>
                    <a:pt x="55" y="91"/>
                    <a:pt x="79" y="138"/>
                  </a:cubicBezTo>
                  <a:cubicBezTo>
                    <a:pt x="115" y="162"/>
                    <a:pt x="115" y="150"/>
                    <a:pt x="103" y="186"/>
                  </a:cubicBezTo>
                  <a:cubicBezTo>
                    <a:pt x="103" y="198"/>
                    <a:pt x="79" y="210"/>
                    <a:pt x="79" y="246"/>
                  </a:cubicBezTo>
                  <a:cubicBezTo>
                    <a:pt x="67" y="329"/>
                    <a:pt x="115" y="460"/>
                    <a:pt x="174" y="519"/>
                  </a:cubicBezTo>
                  <a:cubicBezTo>
                    <a:pt x="201" y="551"/>
                    <a:pt x="235" y="565"/>
                    <a:pt x="269" y="565"/>
                  </a:cubicBezTo>
                  <a:cubicBezTo>
                    <a:pt x="324" y="565"/>
                    <a:pt x="378" y="526"/>
                    <a:pt x="400" y="460"/>
                  </a:cubicBezTo>
                  <a:cubicBezTo>
                    <a:pt x="424" y="365"/>
                    <a:pt x="365" y="210"/>
                    <a:pt x="258" y="162"/>
                  </a:cubicBezTo>
                  <a:cubicBezTo>
                    <a:pt x="222" y="138"/>
                    <a:pt x="174" y="150"/>
                    <a:pt x="138" y="138"/>
                  </a:cubicBezTo>
                  <a:cubicBezTo>
                    <a:pt x="103" y="126"/>
                    <a:pt x="67" y="43"/>
                    <a:pt x="43" y="19"/>
                  </a:cubicBezTo>
                  <a:cubicBezTo>
                    <a:pt x="34" y="5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12030;p44">
              <a:extLst>
                <a:ext uri="{FF2B5EF4-FFF2-40B4-BE49-F238E27FC236}">
                  <a16:creationId xmlns:a16="http://schemas.microsoft.com/office/drawing/2014/main" id="{BA2D34F2-D0E6-3C82-8991-D8DF19669793}"/>
                </a:ext>
              </a:extLst>
            </p:cNvPr>
            <p:cNvSpPr/>
            <p:nvPr/>
          </p:nvSpPr>
          <p:spPr>
            <a:xfrm>
              <a:off x="3623125" y="2151125"/>
              <a:ext cx="108175" cy="76975"/>
            </a:xfrm>
            <a:custGeom>
              <a:avLst/>
              <a:gdLst/>
              <a:ahLst/>
              <a:cxnLst/>
              <a:rect l="l" t="t" r="r" b="b"/>
              <a:pathLst>
                <a:path w="4327" h="3079" extrusionOk="0">
                  <a:moveTo>
                    <a:pt x="2412" y="0"/>
                  </a:moveTo>
                  <a:cubicBezTo>
                    <a:pt x="2234" y="0"/>
                    <a:pt x="2055" y="28"/>
                    <a:pt x="1879" y="78"/>
                  </a:cubicBezTo>
                  <a:cubicBezTo>
                    <a:pt x="736" y="448"/>
                    <a:pt x="450" y="1888"/>
                    <a:pt x="34" y="2853"/>
                  </a:cubicBezTo>
                  <a:cubicBezTo>
                    <a:pt x="0" y="2969"/>
                    <a:pt x="94" y="3079"/>
                    <a:pt x="182" y="3079"/>
                  </a:cubicBezTo>
                  <a:cubicBezTo>
                    <a:pt x="221" y="3079"/>
                    <a:pt x="258" y="3058"/>
                    <a:pt x="284" y="3007"/>
                  </a:cubicBezTo>
                  <a:cubicBezTo>
                    <a:pt x="700" y="2245"/>
                    <a:pt x="1117" y="1448"/>
                    <a:pt x="1700" y="805"/>
                  </a:cubicBezTo>
                  <a:cubicBezTo>
                    <a:pt x="1978" y="502"/>
                    <a:pt x="2237" y="330"/>
                    <a:pt x="2574" y="330"/>
                  </a:cubicBezTo>
                  <a:cubicBezTo>
                    <a:pt x="2716" y="330"/>
                    <a:pt x="2870" y="361"/>
                    <a:pt x="3046" y="424"/>
                  </a:cubicBezTo>
                  <a:cubicBezTo>
                    <a:pt x="3617" y="626"/>
                    <a:pt x="3736" y="1031"/>
                    <a:pt x="4153" y="1340"/>
                  </a:cubicBezTo>
                  <a:cubicBezTo>
                    <a:pt x="4173" y="1354"/>
                    <a:pt x="4193" y="1360"/>
                    <a:pt x="4212" y="1360"/>
                  </a:cubicBezTo>
                  <a:cubicBezTo>
                    <a:pt x="4274" y="1360"/>
                    <a:pt x="4326" y="1294"/>
                    <a:pt x="4308" y="1221"/>
                  </a:cubicBezTo>
                  <a:cubicBezTo>
                    <a:pt x="4153" y="793"/>
                    <a:pt x="3594" y="448"/>
                    <a:pt x="3224" y="221"/>
                  </a:cubicBezTo>
                  <a:cubicBezTo>
                    <a:pt x="2970" y="68"/>
                    <a:pt x="2692" y="0"/>
                    <a:pt x="24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2031;p44">
              <a:extLst>
                <a:ext uri="{FF2B5EF4-FFF2-40B4-BE49-F238E27FC236}">
                  <a16:creationId xmlns:a16="http://schemas.microsoft.com/office/drawing/2014/main" id="{EDD02304-AFAA-5BB1-6BFD-6954369F92EE}"/>
                </a:ext>
              </a:extLst>
            </p:cNvPr>
            <p:cNvSpPr/>
            <p:nvPr/>
          </p:nvSpPr>
          <p:spPr>
            <a:xfrm>
              <a:off x="3733800" y="2192150"/>
              <a:ext cx="4050" cy="3875"/>
            </a:xfrm>
            <a:custGeom>
              <a:avLst/>
              <a:gdLst/>
              <a:ahLst/>
              <a:cxnLst/>
              <a:rect l="l" t="t" r="r" b="b"/>
              <a:pathLst>
                <a:path w="162" h="155" extrusionOk="0">
                  <a:moveTo>
                    <a:pt x="47" y="0"/>
                  </a:moveTo>
                  <a:cubicBezTo>
                    <a:pt x="26" y="0"/>
                    <a:pt x="0" y="16"/>
                    <a:pt x="0" y="45"/>
                  </a:cubicBezTo>
                  <a:cubicBezTo>
                    <a:pt x="0" y="104"/>
                    <a:pt x="48" y="116"/>
                    <a:pt x="83" y="152"/>
                  </a:cubicBezTo>
                  <a:cubicBezTo>
                    <a:pt x="88" y="154"/>
                    <a:pt x="93" y="154"/>
                    <a:pt x="98" y="154"/>
                  </a:cubicBezTo>
                  <a:cubicBezTo>
                    <a:pt x="131" y="154"/>
                    <a:pt x="162" y="125"/>
                    <a:pt x="131" y="104"/>
                  </a:cubicBezTo>
                  <a:cubicBezTo>
                    <a:pt x="119" y="80"/>
                    <a:pt x="119" y="69"/>
                    <a:pt x="107" y="57"/>
                  </a:cubicBezTo>
                  <a:cubicBezTo>
                    <a:pt x="83" y="57"/>
                    <a:pt x="71" y="45"/>
                    <a:pt x="71" y="21"/>
                  </a:cubicBezTo>
                  <a:cubicBezTo>
                    <a:pt x="71" y="7"/>
                    <a:pt x="60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2032;p44">
              <a:extLst>
                <a:ext uri="{FF2B5EF4-FFF2-40B4-BE49-F238E27FC236}">
                  <a16:creationId xmlns:a16="http://schemas.microsoft.com/office/drawing/2014/main" id="{73E2EECF-E3B7-7A9F-A46F-52E52DDCC81C}"/>
                </a:ext>
              </a:extLst>
            </p:cNvPr>
            <p:cNvSpPr/>
            <p:nvPr/>
          </p:nvSpPr>
          <p:spPr>
            <a:xfrm>
              <a:off x="3738275" y="2199175"/>
              <a:ext cx="38700" cy="13350"/>
            </a:xfrm>
            <a:custGeom>
              <a:avLst/>
              <a:gdLst/>
              <a:ahLst/>
              <a:cxnLst/>
              <a:rect l="l" t="t" r="r" b="b"/>
              <a:pathLst>
                <a:path w="1548" h="534" extrusionOk="0">
                  <a:moveTo>
                    <a:pt x="550" y="0"/>
                  </a:moveTo>
                  <a:cubicBezTo>
                    <a:pt x="474" y="0"/>
                    <a:pt x="403" y="10"/>
                    <a:pt x="343" y="49"/>
                  </a:cubicBezTo>
                  <a:lnTo>
                    <a:pt x="343" y="49"/>
                  </a:lnTo>
                  <a:lnTo>
                    <a:pt x="178" y="14"/>
                  </a:lnTo>
                  <a:cubicBezTo>
                    <a:pt x="165" y="9"/>
                    <a:pt x="153" y="7"/>
                    <a:pt x="142" y="7"/>
                  </a:cubicBezTo>
                  <a:cubicBezTo>
                    <a:pt x="37" y="7"/>
                    <a:pt x="1" y="185"/>
                    <a:pt x="119" y="228"/>
                  </a:cubicBezTo>
                  <a:cubicBezTo>
                    <a:pt x="190" y="252"/>
                    <a:pt x="262" y="288"/>
                    <a:pt x="321" y="311"/>
                  </a:cubicBezTo>
                  <a:cubicBezTo>
                    <a:pt x="404" y="347"/>
                    <a:pt x="440" y="359"/>
                    <a:pt x="535" y="371"/>
                  </a:cubicBezTo>
                  <a:cubicBezTo>
                    <a:pt x="774" y="407"/>
                    <a:pt x="1000" y="419"/>
                    <a:pt x="1214" y="502"/>
                  </a:cubicBezTo>
                  <a:cubicBezTo>
                    <a:pt x="1246" y="521"/>
                    <a:pt x="1288" y="533"/>
                    <a:pt x="1329" y="533"/>
                  </a:cubicBezTo>
                  <a:cubicBezTo>
                    <a:pt x="1365" y="533"/>
                    <a:pt x="1401" y="524"/>
                    <a:pt x="1428" y="502"/>
                  </a:cubicBezTo>
                  <a:cubicBezTo>
                    <a:pt x="1500" y="442"/>
                    <a:pt x="1512" y="419"/>
                    <a:pt x="1536" y="323"/>
                  </a:cubicBezTo>
                  <a:cubicBezTo>
                    <a:pt x="1547" y="264"/>
                    <a:pt x="1488" y="180"/>
                    <a:pt x="1428" y="145"/>
                  </a:cubicBezTo>
                  <a:cubicBezTo>
                    <a:pt x="1238" y="61"/>
                    <a:pt x="1024" y="26"/>
                    <a:pt x="821" y="14"/>
                  </a:cubicBezTo>
                  <a:cubicBezTo>
                    <a:pt x="730" y="14"/>
                    <a:pt x="637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2033;p44">
              <a:extLst>
                <a:ext uri="{FF2B5EF4-FFF2-40B4-BE49-F238E27FC236}">
                  <a16:creationId xmlns:a16="http://schemas.microsoft.com/office/drawing/2014/main" id="{9C8DE596-2746-CD33-3F1A-F4FB6A3FEC6C}"/>
                </a:ext>
              </a:extLst>
            </p:cNvPr>
            <p:cNvSpPr/>
            <p:nvPr/>
          </p:nvSpPr>
          <p:spPr>
            <a:xfrm>
              <a:off x="3721300" y="2219225"/>
              <a:ext cx="76800" cy="73850"/>
            </a:xfrm>
            <a:custGeom>
              <a:avLst/>
              <a:gdLst/>
              <a:ahLst/>
              <a:cxnLst/>
              <a:rect l="l" t="t" r="r" b="b"/>
              <a:pathLst>
                <a:path w="3072" h="2954" extrusionOk="0">
                  <a:moveTo>
                    <a:pt x="2555" y="0"/>
                  </a:moveTo>
                  <a:cubicBezTo>
                    <a:pt x="1485" y="0"/>
                    <a:pt x="622" y="2092"/>
                    <a:pt x="83" y="2724"/>
                  </a:cubicBezTo>
                  <a:cubicBezTo>
                    <a:pt x="1" y="2825"/>
                    <a:pt x="95" y="2954"/>
                    <a:pt x="191" y="2954"/>
                  </a:cubicBezTo>
                  <a:cubicBezTo>
                    <a:pt x="220" y="2954"/>
                    <a:pt x="249" y="2942"/>
                    <a:pt x="274" y="2915"/>
                  </a:cubicBezTo>
                  <a:cubicBezTo>
                    <a:pt x="679" y="2462"/>
                    <a:pt x="1000" y="1926"/>
                    <a:pt x="1381" y="1450"/>
                  </a:cubicBezTo>
                  <a:cubicBezTo>
                    <a:pt x="1698" y="1020"/>
                    <a:pt x="2294" y="193"/>
                    <a:pt x="2924" y="193"/>
                  </a:cubicBezTo>
                  <a:cubicBezTo>
                    <a:pt x="2958" y="193"/>
                    <a:pt x="2991" y="195"/>
                    <a:pt x="3024" y="200"/>
                  </a:cubicBezTo>
                  <a:cubicBezTo>
                    <a:pt x="3060" y="200"/>
                    <a:pt x="3072" y="164"/>
                    <a:pt x="3048" y="152"/>
                  </a:cubicBezTo>
                  <a:cubicBezTo>
                    <a:pt x="2879" y="47"/>
                    <a:pt x="2715" y="0"/>
                    <a:pt x="255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2034;p44">
              <a:extLst>
                <a:ext uri="{FF2B5EF4-FFF2-40B4-BE49-F238E27FC236}">
                  <a16:creationId xmlns:a16="http://schemas.microsoft.com/office/drawing/2014/main" id="{5C3E57E2-8278-0192-13C7-1B59B2E1C460}"/>
                </a:ext>
              </a:extLst>
            </p:cNvPr>
            <p:cNvSpPr/>
            <p:nvPr/>
          </p:nvSpPr>
          <p:spPr>
            <a:xfrm>
              <a:off x="3804325" y="2227775"/>
              <a:ext cx="47825" cy="54325"/>
            </a:xfrm>
            <a:custGeom>
              <a:avLst/>
              <a:gdLst/>
              <a:ahLst/>
              <a:cxnLst/>
              <a:rect l="l" t="t" r="r" b="b"/>
              <a:pathLst>
                <a:path w="1913" h="2173" extrusionOk="0">
                  <a:moveTo>
                    <a:pt x="103" y="1"/>
                  </a:moveTo>
                  <a:cubicBezTo>
                    <a:pt x="69" y="1"/>
                    <a:pt x="35" y="5"/>
                    <a:pt x="1" y="13"/>
                  </a:cubicBezTo>
                  <a:cubicBezTo>
                    <a:pt x="84" y="191"/>
                    <a:pt x="203" y="275"/>
                    <a:pt x="334" y="406"/>
                  </a:cubicBezTo>
                  <a:cubicBezTo>
                    <a:pt x="525" y="596"/>
                    <a:pt x="691" y="822"/>
                    <a:pt x="858" y="1061"/>
                  </a:cubicBezTo>
                  <a:cubicBezTo>
                    <a:pt x="1096" y="1418"/>
                    <a:pt x="1299" y="1894"/>
                    <a:pt x="1656" y="2144"/>
                  </a:cubicBezTo>
                  <a:cubicBezTo>
                    <a:pt x="1680" y="2164"/>
                    <a:pt x="1706" y="2172"/>
                    <a:pt x="1731" y="2172"/>
                  </a:cubicBezTo>
                  <a:cubicBezTo>
                    <a:pt x="1828" y="2172"/>
                    <a:pt x="1912" y="2046"/>
                    <a:pt x="1846" y="1942"/>
                  </a:cubicBezTo>
                  <a:cubicBezTo>
                    <a:pt x="1608" y="1501"/>
                    <a:pt x="1251" y="1072"/>
                    <a:pt x="953" y="691"/>
                  </a:cubicBezTo>
                  <a:cubicBezTo>
                    <a:pt x="779" y="441"/>
                    <a:pt x="465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12035;p44">
              <a:extLst>
                <a:ext uri="{FF2B5EF4-FFF2-40B4-BE49-F238E27FC236}">
                  <a16:creationId xmlns:a16="http://schemas.microsoft.com/office/drawing/2014/main" id="{6EFD6059-DA7B-45C8-9A87-D73BEA20AD57}"/>
                </a:ext>
              </a:extLst>
            </p:cNvPr>
            <p:cNvSpPr/>
            <p:nvPr/>
          </p:nvSpPr>
          <p:spPr>
            <a:xfrm>
              <a:off x="3851825" y="2274900"/>
              <a:ext cx="34975" cy="10700"/>
            </a:xfrm>
            <a:custGeom>
              <a:avLst/>
              <a:gdLst/>
              <a:ahLst/>
              <a:cxnLst/>
              <a:rect l="l" t="t" r="r" b="b"/>
              <a:pathLst>
                <a:path w="1399" h="428" extrusionOk="0">
                  <a:moveTo>
                    <a:pt x="461" y="0"/>
                  </a:moveTo>
                  <a:cubicBezTo>
                    <a:pt x="312" y="0"/>
                    <a:pt x="156" y="40"/>
                    <a:pt x="30" y="116"/>
                  </a:cubicBezTo>
                  <a:cubicBezTo>
                    <a:pt x="1" y="126"/>
                    <a:pt x="18" y="158"/>
                    <a:pt x="45" y="158"/>
                  </a:cubicBezTo>
                  <a:cubicBezTo>
                    <a:pt x="51" y="158"/>
                    <a:pt x="58" y="156"/>
                    <a:pt x="65" y="152"/>
                  </a:cubicBezTo>
                  <a:cubicBezTo>
                    <a:pt x="136" y="110"/>
                    <a:pt x="206" y="93"/>
                    <a:pt x="274" y="93"/>
                  </a:cubicBezTo>
                  <a:cubicBezTo>
                    <a:pt x="576" y="93"/>
                    <a:pt x="853" y="428"/>
                    <a:pt x="1142" y="428"/>
                  </a:cubicBezTo>
                  <a:cubicBezTo>
                    <a:pt x="1215" y="428"/>
                    <a:pt x="1288" y="407"/>
                    <a:pt x="1363" y="354"/>
                  </a:cubicBezTo>
                  <a:cubicBezTo>
                    <a:pt x="1399" y="330"/>
                    <a:pt x="1399" y="295"/>
                    <a:pt x="1363" y="271"/>
                  </a:cubicBezTo>
                  <a:cubicBezTo>
                    <a:pt x="1137" y="128"/>
                    <a:pt x="887" y="80"/>
                    <a:pt x="637" y="21"/>
                  </a:cubicBezTo>
                  <a:cubicBezTo>
                    <a:pt x="581" y="7"/>
                    <a:pt x="522" y="0"/>
                    <a:pt x="4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2036;p44">
              <a:extLst>
                <a:ext uri="{FF2B5EF4-FFF2-40B4-BE49-F238E27FC236}">
                  <a16:creationId xmlns:a16="http://schemas.microsoft.com/office/drawing/2014/main" id="{23D89659-CD53-7F27-E091-E8AA55D962EF}"/>
                </a:ext>
              </a:extLst>
            </p:cNvPr>
            <p:cNvSpPr/>
            <p:nvPr/>
          </p:nvSpPr>
          <p:spPr>
            <a:xfrm>
              <a:off x="3461600" y="1649850"/>
              <a:ext cx="46600" cy="234525"/>
            </a:xfrm>
            <a:custGeom>
              <a:avLst/>
              <a:gdLst/>
              <a:ahLst/>
              <a:cxnLst/>
              <a:rect l="l" t="t" r="r" b="b"/>
              <a:pathLst>
                <a:path w="1864" h="9381" extrusionOk="0">
                  <a:moveTo>
                    <a:pt x="45" y="0"/>
                  </a:moveTo>
                  <a:cubicBezTo>
                    <a:pt x="20" y="0"/>
                    <a:pt x="1" y="34"/>
                    <a:pt x="18" y="67"/>
                  </a:cubicBezTo>
                  <a:cubicBezTo>
                    <a:pt x="1006" y="1341"/>
                    <a:pt x="1351" y="3068"/>
                    <a:pt x="1446" y="4651"/>
                  </a:cubicBezTo>
                  <a:cubicBezTo>
                    <a:pt x="1506" y="5437"/>
                    <a:pt x="1649" y="6187"/>
                    <a:pt x="1554" y="6985"/>
                  </a:cubicBezTo>
                  <a:cubicBezTo>
                    <a:pt x="1470" y="7759"/>
                    <a:pt x="1232" y="8485"/>
                    <a:pt x="1089" y="9247"/>
                  </a:cubicBezTo>
                  <a:cubicBezTo>
                    <a:pt x="1075" y="9327"/>
                    <a:pt x="1139" y="9380"/>
                    <a:pt x="1203" y="9380"/>
                  </a:cubicBezTo>
                  <a:cubicBezTo>
                    <a:pt x="1244" y="9380"/>
                    <a:pt x="1285" y="9358"/>
                    <a:pt x="1303" y="9307"/>
                  </a:cubicBezTo>
                  <a:cubicBezTo>
                    <a:pt x="1565" y="8557"/>
                    <a:pt x="1589" y="7759"/>
                    <a:pt x="1649" y="6985"/>
                  </a:cubicBezTo>
                  <a:cubicBezTo>
                    <a:pt x="1720" y="6056"/>
                    <a:pt x="1863" y="5163"/>
                    <a:pt x="1780" y="4247"/>
                  </a:cubicBezTo>
                  <a:cubicBezTo>
                    <a:pt x="1649" y="2711"/>
                    <a:pt x="1256" y="1091"/>
                    <a:pt x="77" y="20"/>
                  </a:cubicBezTo>
                  <a:cubicBezTo>
                    <a:pt x="67" y="6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2037;p44">
              <a:extLst>
                <a:ext uri="{FF2B5EF4-FFF2-40B4-BE49-F238E27FC236}">
                  <a16:creationId xmlns:a16="http://schemas.microsoft.com/office/drawing/2014/main" id="{46CBF8DD-B27C-B7AB-4310-988B6856692C}"/>
                </a:ext>
              </a:extLst>
            </p:cNvPr>
            <p:cNvSpPr/>
            <p:nvPr/>
          </p:nvSpPr>
          <p:spPr>
            <a:xfrm>
              <a:off x="3457575" y="1902825"/>
              <a:ext cx="27100" cy="71525"/>
            </a:xfrm>
            <a:custGeom>
              <a:avLst/>
              <a:gdLst/>
              <a:ahLst/>
              <a:cxnLst/>
              <a:rect l="l" t="t" r="r" b="b"/>
              <a:pathLst>
                <a:path w="1084" h="2861" extrusionOk="0">
                  <a:moveTo>
                    <a:pt x="1069" y="0"/>
                  </a:moveTo>
                  <a:cubicBezTo>
                    <a:pt x="1060" y="0"/>
                    <a:pt x="1048" y="3"/>
                    <a:pt x="1048" y="9"/>
                  </a:cubicBezTo>
                  <a:cubicBezTo>
                    <a:pt x="988" y="1045"/>
                    <a:pt x="83" y="1771"/>
                    <a:pt x="0" y="2807"/>
                  </a:cubicBezTo>
                  <a:cubicBezTo>
                    <a:pt x="0" y="2842"/>
                    <a:pt x="28" y="2860"/>
                    <a:pt x="57" y="2860"/>
                  </a:cubicBezTo>
                  <a:cubicBezTo>
                    <a:pt x="77" y="2860"/>
                    <a:pt x="97" y="2851"/>
                    <a:pt x="107" y="2831"/>
                  </a:cubicBezTo>
                  <a:cubicBezTo>
                    <a:pt x="714" y="2009"/>
                    <a:pt x="1060" y="1033"/>
                    <a:pt x="1072" y="9"/>
                  </a:cubicBezTo>
                  <a:cubicBezTo>
                    <a:pt x="1083" y="3"/>
                    <a:pt x="1078" y="0"/>
                    <a:pt x="10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2038;p44">
              <a:extLst>
                <a:ext uri="{FF2B5EF4-FFF2-40B4-BE49-F238E27FC236}">
                  <a16:creationId xmlns:a16="http://schemas.microsoft.com/office/drawing/2014/main" id="{A5F02095-2103-2006-B36B-FE87CE013ECD}"/>
                </a:ext>
              </a:extLst>
            </p:cNvPr>
            <p:cNvSpPr/>
            <p:nvPr/>
          </p:nvSpPr>
          <p:spPr>
            <a:xfrm>
              <a:off x="3434950" y="1988125"/>
              <a:ext cx="11525" cy="10600"/>
            </a:xfrm>
            <a:custGeom>
              <a:avLst/>
              <a:gdLst/>
              <a:ahLst/>
              <a:cxnLst/>
              <a:rect l="l" t="t" r="r" b="b"/>
              <a:pathLst>
                <a:path w="461" h="424" extrusionOk="0">
                  <a:moveTo>
                    <a:pt x="382" y="1"/>
                  </a:moveTo>
                  <a:cubicBezTo>
                    <a:pt x="378" y="1"/>
                    <a:pt x="373" y="1"/>
                    <a:pt x="369" y="2"/>
                  </a:cubicBezTo>
                  <a:cubicBezTo>
                    <a:pt x="226" y="62"/>
                    <a:pt x="0" y="217"/>
                    <a:pt x="0" y="395"/>
                  </a:cubicBezTo>
                  <a:cubicBezTo>
                    <a:pt x="0" y="413"/>
                    <a:pt x="19" y="424"/>
                    <a:pt x="34" y="424"/>
                  </a:cubicBezTo>
                  <a:cubicBezTo>
                    <a:pt x="40" y="424"/>
                    <a:pt x="45" y="422"/>
                    <a:pt x="48" y="419"/>
                  </a:cubicBezTo>
                  <a:cubicBezTo>
                    <a:pt x="107" y="371"/>
                    <a:pt x="167" y="312"/>
                    <a:pt x="214" y="252"/>
                  </a:cubicBezTo>
                  <a:cubicBezTo>
                    <a:pt x="274" y="181"/>
                    <a:pt x="334" y="121"/>
                    <a:pt x="417" y="74"/>
                  </a:cubicBezTo>
                  <a:cubicBezTo>
                    <a:pt x="460" y="52"/>
                    <a:pt x="425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1" name="Google Shape;12039;p44">
              <a:extLst>
                <a:ext uri="{FF2B5EF4-FFF2-40B4-BE49-F238E27FC236}">
                  <a16:creationId xmlns:a16="http://schemas.microsoft.com/office/drawing/2014/main" id="{72E88580-16D0-D8ED-0F8C-6211C4C5D5ED}"/>
                </a:ext>
              </a:extLst>
            </p:cNvPr>
            <p:cNvSpPr/>
            <p:nvPr/>
          </p:nvSpPr>
          <p:spPr>
            <a:xfrm>
              <a:off x="3512650" y="1720875"/>
              <a:ext cx="21725" cy="119600"/>
            </a:xfrm>
            <a:custGeom>
              <a:avLst/>
              <a:gdLst/>
              <a:ahLst/>
              <a:cxnLst/>
              <a:rect l="l" t="t" r="r" b="b"/>
              <a:pathLst>
                <a:path w="869" h="4784" extrusionOk="0">
                  <a:moveTo>
                    <a:pt x="78" y="1"/>
                  </a:moveTo>
                  <a:cubicBezTo>
                    <a:pt x="43" y="1"/>
                    <a:pt x="0" y="37"/>
                    <a:pt x="23" y="84"/>
                  </a:cubicBezTo>
                  <a:cubicBezTo>
                    <a:pt x="631" y="1644"/>
                    <a:pt x="47" y="3144"/>
                    <a:pt x="226" y="4727"/>
                  </a:cubicBezTo>
                  <a:cubicBezTo>
                    <a:pt x="233" y="4761"/>
                    <a:pt x="266" y="4783"/>
                    <a:pt x="296" y="4783"/>
                  </a:cubicBezTo>
                  <a:cubicBezTo>
                    <a:pt x="319" y="4783"/>
                    <a:pt x="340" y="4770"/>
                    <a:pt x="345" y="4739"/>
                  </a:cubicBezTo>
                  <a:cubicBezTo>
                    <a:pt x="702" y="3239"/>
                    <a:pt x="869" y="1441"/>
                    <a:pt x="119" y="36"/>
                  </a:cubicBezTo>
                  <a:cubicBezTo>
                    <a:pt x="115" y="11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2" name="Google Shape;12040;p44">
              <a:extLst>
                <a:ext uri="{FF2B5EF4-FFF2-40B4-BE49-F238E27FC236}">
                  <a16:creationId xmlns:a16="http://schemas.microsoft.com/office/drawing/2014/main" id="{0DEC0EEB-7533-7A7B-CF82-17613C20BA7B}"/>
                </a:ext>
              </a:extLst>
            </p:cNvPr>
            <p:cNvSpPr/>
            <p:nvPr/>
          </p:nvSpPr>
          <p:spPr>
            <a:xfrm>
              <a:off x="3494475" y="1862825"/>
              <a:ext cx="19250" cy="74050"/>
            </a:xfrm>
            <a:custGeom>
              <a:avLst/>
              <a:gdLst/>
              <a:ahLst/>
              <a:cxnLst/>
              <a:rect l="l" t="t" r="r" b="b"/>
              <a:pathLst>
                <a:path w="770" h="2962" extrusionOk="0">
                  <a:moveTo>
                    <a:pt x="731" y="1"/>
                  </a:moveTo>
                  <a:cubicBezTo>
                    <a:pt x="719" y="1"/>
                    <a:pt x="707" y="5"/>
                    <a:pt x="703" y="14"/>
                  </a:cubicBezTo>
                  <a:cubicBezTo>
                    <a:pt x="512" y="466"/>
                    <a:pt x="405" y="954"/>
                    <a:pt x="286" y="1431"/>
                  </a:cubicBezTo>
                  <a:cubicBezTo>
                    <a:pt x="167" y="1907"/>
                    <a:pt x="0" y="2407"/>
                    <a:pt x="36" y="2895"/>
                  </a:cubicBezTo>
                  <a:cubicBezTo>
                    <a:pt x="36" y="2933"/>
                    <a:pt x="65" y="2961"/>
                    <a:pt x="92" y="2961"/>
                  </a:cubicBezTo>
                  <a:cubicBezTo>
                    <a:pt x="108" y="2961"/>
                    <a:pt x="123" y="2952"/>
                    <a:pt x="131" y="2931"/>
                  </a:cubicBezTo>
                  <a:cubicBezTo>
                    <a:pt x="369" y="2514"/>
                    <a:pt x="429" y="1978"/>
                    <a:pt x="536" y="1502"/>
                  </a:cubicBezTo>
                  <a:cubicBezTo>
                    <a:pt x="643" y="1014"/>
                    <a:pt x="750" y="538"/>
                    <a:pt x="762" y="26"/>
                  </a:cubicBezTo>
                  <a:cubicBezTo>
                    <a:pt x="770" y="11"/>
                    <a:pt x="750" y="1"/>
                    <a:pt x="7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2041;p44">
              <a:extLst>
                <a:ext uri="{FF2B5EF4-FFF2-40B4-BE49-F238E27FC236}">
                  <a16:creationId xmlns:a16="http://schemas.microsoft.com/office/drawing/2014/main" id="{590FEA4F-A6C2-0313-375C-DC9EAD70FB30}"/>
                </a:ext>
              </a:extLst>
            </p:cNvPr>
            <p:cNvSpPr/>
            <p:nvPr/>
          </p:nvSpPr>
          <p:spPr>
            <a:xfrm>
              <a:off x="3471675" y="1945100"/>
              <a:ext cx="22825" cy="34700"/>
            </a:xfrm>
            <a:custGeom>
              <a:avLst/>
              <a:gdLst/>
              <a:ahLst/>
              <a:cxnLst/>
              <a:rect l="l" t="t" r="r" b="b"/>
              <a:pathLst>
                <a:path w="913" h="1388" extrusionOk="0">
                  <a:moveTo>
                    <a:pt x="863" y="0"/>
                  </a:moveTo>
                  <a:cubicBezTo>
                    <a:pt x="848" y="0"/>
                    <a:pt x="834" y="7"/>
                    <a:pt x="829" y="21"/>
                  </a:cubicBezTo>
                  <a:cubicBezTo>
                    <a:pt x="734" y="271"/>
                    <a:pt x="627" y="497"/>
                    <a:pt x="472" y="711"/>
                  </a:cubicBezTo>
                  <a:cubicBezTo>
                    <a:pt x="317" y="914"/>
                    <a:pt x="138" y="1069"/>
                    <a:pt x="19" y="1295"/>
                  </a:cubicBezTo>
                  <a:cubicBezTo>
                    <a:pt x="0" y="1333"/>
                    <a:pt x="20" y="1388"/>
                    <a:pt x="60" y="1388"/>
                  </a:cubicBezTo>
                  <a:cubicBezTo>
                    <a:pt x="69" y="1388"/>
                    <a:pt x="80" y="1385"/>
                    <a:pt x="91" y="1378"/>
                  </a:cubicBezTo>
                  <a:cubicBezTo>
                    <a:pt x="603" y="1200"/>
                    <a:pt x="793" y="521"/>
                    <a:pt x="912" y="45"/>
                  </a:cubicBezTo>
                  <a:cubicBezTo>
                    <a:pt x="912" y="16"/>
                    <a:pt x="886" y="0"/>
                    <a:pt x="8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2042;p44">
              <a:extLst>
                <a:ext uri="{FF2B5EF4-FFF2-40B4-BE49-F238E27FC236}">
                  <a16:creationId xmlns:a16="http://schemas.microsoft.com/office/drawing/2014/main" id="{310E17A4-8FEC-35CF-C0FC-CE2B9E73E666}"/>
                </a:ext>
              </a:extLst>
            </p:cNvPr>
            <p:cNvSpPr/>
            <p:nvPr/>
          </p:nvSpPr>
          <p:spPr>
            <a:xfrm>
              <a:off x="3492975" y="1781075"/>
              <a:ext cx="57475" cy="193125"/>
            </a:xfrm>
            <a:custGeom>
              <a:avLst/>
              <a:gdLst/>
              <a:ahLst/>
              <a:cxnLst/>
              <a:rect l="l" t="t" r="r" b="b"/>
              <a:pathLst>
                <a:path w="2299" h="7725" extrusionOk="0">
                  <a:moveTo>
                    <a:pt x="2019" y="0"/>
                  </a:moveTo>
                  <a:cubicBezTo>
                    <a:pt x="1971" y="0"/>
                    <a:pt x="1911" y="46"/>
                    <a:pt x="1918" y="117"/>
                  </a:cubicBezTo>
                  <a:cubicBezTo>
                    <a:pt x="2120" y="1438"/>
                    <a:pt x="1942" y="2855"/>
                    <a:pt x="1656" y="4153"/>
                  </a:cubicBezTo>
                  <a:cubicBezTo>
                    <a:pt x="1501" y="4867"/>
                    <a:pt x="1299" y="5594"/>
                    <a:pt x="965" y="6248"/>
                  </a:cubicBezTo>
                  <a:cubicBezTo>
                    <a:pt x="846" y="6498"/>
                    <a:pt x="703" y="6748"/>
                    <a:pt x="525" y="6975"/>
                  </a:cubicBezTo>
                  <a:cubicBezTo>
                    <a:pt x="370" y="7165"/>
                    <a:pt x="132" y="7332"/>
                    <a:pt x="37" y="7558"/>
                  </a:cubicBezTo>
                  <a:cubicBezTo>
                    <a:pt x="1" y="7630"/>
                    <a:pt x="37" y="7725"/>
                    <a:pt x="120" y="7725"/>
                  </a:cubicBezTo>
                  <a:cubicBezTo>
                    <a:pt x="632" y="7677"/>
                    <a:pt x="989" y="6951"/>
                    <a:pt x="1180" y="6558"/>
                  </a:cubicBezTo>
                  <a:cubicBezTo>
                    <a:pt x="1501" y="5867"/>
                    <a:pt x="1703" y="5129"/>
                    <a:pt x="1846" y="4403"/>
                  </a:cubicBezTo>
                  <a:cubicBezTo>
                    <a:pt x="2132" y="2998"/>
                    <a:pt x="2299" y="1486"/>
                    <a:pt x="2073" y="69"/>
                  </a:cubicBezTo>
                  <a:cubicBezTo>
                    <a:pt x="2077" y="21"/>
                    <a:pt x="2051" y="0"/>
                    <a:pt x="20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2043;p44">
              <a:extLst>
                <a:ext uri="{FF2B5EF4-FFF2-40B4-BE49-F238E27FC236}">
                  <a16:creationId xmlns:a16="http://schemas.microsoft.com/office/drawing/2014/main" id="{7C208133-1DEE-E1D7-861D-3F55E8B05E8C}"/>
                </a:ext>
              </a:extLst>
            </p:cNvPr>
            <p:cNvSpPr/>
            <p:nvPr/>
          </p:nvSpPr>
          <p:spPr>
            <a:xfrm>
              <a:off x="3525900" y="1816575"/>
              <a:ext cx="40625" cy="171250"/>
            </a:xfrm>
            <a:custGeom>
              <a:avLst/>
              <a:gdLst/>
              <a:ahLst/>
              <a:cxnLst/>
              <a:rect l="l" t="t" r="r" b="b"/>
              <a:pathLst>
                <a:path w="1625" h="6850" extrusionOk="0">
                  <a:moveTo>
                    <a:pt x="1559" y="0"/>
                  </a:moveTo>
                  <a:cubicBezTo>
                    <a:pt x="1544" y="0"/>
                    <a:pt x="1529" y="6"/>
                    <a:pt x="1529" y="18"/>
                  </a:cubicBezTo>
                  <a:cubicBezTo>
                    <a:pt x="1518" y="1221"/>
                    <a:pt x="1434" y="2411"/>
                    <a:pt x="1220" y="3590"/>
                  </a:cubicBezTo>
                  <a:cubicBezTo>
                    <a:pt x="1113" y="4162"/>
                    <a:pt x="958" y="4721"/>
                    <a:pt x="756" y="5269"/>
                  </a:cubicBezTo>
                  <a:cubicBezTo>
                    <a:pt x="565" y="5781"/>
                    <a:pt x="172" y="6210"/>
                    <a:pt x="29" y="6722"/>
                  </a:cubicBezTo>
                  <a:cubicBezTo>
                    <a:pt x="0" y="6790"/>
                    <a:pt x="67" y="6850"/>
                    <a:pt x="131" y="6850"/>
                  </a:cubicBezTo>
                  <a:cubicBezTo>
                    <a:pt x="145" y="6850"/>
                    <a:pt x="159" y="6847"/>
                    <a:pt x="172" y="6841"/>
                  </a:cubicBezTo>
                  <a:cubicBezTo>
                    <a:pt x="1017" y="6281"/>
                    <a:pt x="1291" y="4674"/>
                    <a:pt x="1434" y="3769"/>
                  </a:cubicBezTo>
                  <a:cubicBezTo>
                    <a:pt x="1625" y="2531"/>
                    <a:pt x="1601" y="1268"/>
                    <a:pt x="1589" y="18"/>
                  </a:cubicBezTo>
                  <a:cubicBezTo>
                    <a:pt x="1589" y="6"/>
                    <a:pt x="1574" y="0"/>
                    <a:pt x="1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12044;p44">
              <a:extLst>
                <a:ext uri="{FF2B5EF4-FFF2-40B4-BE49-F238E27FC236}">
                  <a16:creationId xmlns:a16="http://schemas.microsoft.com/office/drawing/2014/main" id="{0672579B-DEA1-8567-371F-BAD942C3008E}"/>
                </a:ext>
              </a:extLst>
            </p:cNvPr>
            <p:cNvSpPr/>
            <p:nvPr/>
          </p:nvSpPr>
          <p:spPr>
            <a:xfrm>
              <a:off x="3569025" y="1826650"/>
              <a:ext cx="32025" cy="143525"/>
            </a:xfrm>
            <a:custGeom>
              <a:avLst/>
              <a:gdLst/>
              <a:ahLst/>
              <a:cxnLst/>
              <a:rect l="l" t="t" r="r" b="b"/>
              <a:pathLst>
                <a:path w="1281" h="5741" extrusionOk="0">
                  <a:moveTo>
                    <a:pt x="906" y="1"/>
                  </a:moveTo>
                  <a:cubicBezTo>
                    <a:pt x="877" y="1"/>
                    <a:pt x="850" y="26"/>
                    <a:pt x="864" y="68"/>
                  </a:cubicBezTo>
                  <a:cubicBezTo>
                    <a:pt x="995" y="996"/>
                    <a:pt x="983" y="2008"/>
                    <a:pt x="876" y="2949"/>
                  </a:cubicBezTo>
                  <a:cubicBezTo>
                    <a:pt x="816" y="3473"/>
                    <a:pt x="721" y="3997"/>
                    <a:pt x="566" y="4485"/>
                  </a:cubicBezTo>
                  <a:cubicBezTo>
                    <a:pt x="424" y="4890"/>
                    <a:pt x="185" y="5223"/>
                    <a:pt x="31" y="5616"/>
                  </a:cubicBezTo>
                  <a:cubicBezTo>
                    <a:pt x="0" y="5687"/>
                    <a:pt x="73" y="5740"/>
                    <a:pt x="139" y="5740"/>
                  </a:cubicBezTo>
                  <a:cubicBezTo>
                    <a:pt x="151" y="5740"/>
                    <a:pt x="163" y="5739"/>
                    <a:pt x="174" y="5735"/>
                  </a:cubicBezTo>
                  <a:cubicBezTo>
                    <a:pt x="900" y="5306"/>
                    <a:pt x="1067" y="4009"/>
                    <a:pt x="1162" y="3247"/>
                  </a:cubicBezTo>
                  <a:cubicBezTo>
                    <a:pt x="1281" y="2175"/>
                    <a:pt x="1221" y="1092"/>
                    <a:pt x="959" y="44"/>
                  </a:cubicBezTo>
                  <a:cubicBezTo>
                    <a:pt x="949" y="14"/>
                    <a:pt x="927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7" name="Google Shape;12045;p44">
              <a:extLst>
                <a:ext uri="{FF2B5EF4-FFF2-40B4-BE49-F238E27FC236}">
                  <a16:creationId xmlns:a16="http://schemas.microsoft.com/office/drawing/2014/main" id="{DE610284-BD8C-5E72-9E2E-3652C039DFAD}"/>
                </a:ext>
              </a:extLst>
            </p:cNvPr>
            <p:cNvSpPr/>
            <p:nvPr/>
          </p:nvSpPr>
          <p:spPr>
            <a:xfrm>
              <a:off x="3620375" y="1850275"/>
              <a:ext cx="19375" cy="94775"/>
            </a:xfrm>
            <a:custGeom>
              <a:avLst/>
              <a:gdLst/>
              <a:ahLst/>
              <a:cxnLst/>
              <a:rect l="l" t="t" r="r" b="b"/>
              <a:pathLst>
                <a:path w="775" h="3791" extrusionOk="0">
                  <a:moveTo>
                    <a:pt x="344" y="0"/>
                  </a:moveTo>
                  <a:cubicBezTo>
                    <a:pt x="322" y="0"/>
                    <a:pt x="304" y="19"/>
                    <a:pt x="310" y="51"/>
                  </a:cubicBezTo>
                  <a:cubicBezTo>
                    <a:pt x="477" y="671"/>
                    <a:pt x="429" y="1302"/>
                    <a:pt x="358" y="1921"/>
                  </a:cubicBezTo>
                  <a:cubicBezTo>
                    <a:pt x="275" y="2480"/>
                    <a:pt x="1" y="3135"/>
                    <a:pt x="72" y="3707"/>
                  </a:cubicBezTo>
                  <a:cubicBezTo>
                    <a:pt x="72" y="3749"/>
                    <a:pt x="114" y="3791"/>
                    <a:pt x="155" y="3791"/>
                  </a:cubicBezTo>
                  <a:cubicBezTo>
                    <a:pt x="172" y="3791"/>
                    <a:pt x="189" y="3784"/>
                    <a:pt x="203" y="3766"/>
                  </a:cubicBezTo>
                  <a:cubicBezTo>
                    <a:pt x="572" y="3314"/>
                    <a:pt x="608" y="2492"/>
                    <a:pt x="667" y="1933"/>
                  </a:cubicBezTo>
                  <a:cubicBezTo>
                    <a:pt x="727" y="1313"/>
                    <a:pt x="775" y="563"/>
                    <a:pt x="394" y="40"/>
                  </a:cubicBezTo>
                  <a:cubicBezTo>
                    <a:pt x="383" y="13"/>
                    <a:pt x="363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2046;p44">
              <a:extLst>
                <a:ext uri="{FF2B5EF4-FFF2-40B4-BE49-F238E27FC236}">
                  <a16:creationId xmlns:a16="http://schemas.microsoft.com/office/drawing/2014/main" id="{24B8EAB8-D3A1-4B22-1457-887B7AE4AAEB}"/>
                </a:ext>
              </a:extLst>
            </p:cNvPr>
            <p:cNvSpPr/>
            <p:nvPr/>
          </p:nvSpPr>
          <p:spPr>
            <a:xfrm>
              <a:off x="3609900" y="1957500"/>
              <a:ext cx="11775" cy="15575"/>
            </a:xfrm>
            <a:custGeom>
              <a:avLst/>
              <a:gdLst/>
              <a:ahLst/>
              <a:cxnLst/>
              <a:rect l="l" t="t" r="r" b="b"/>
              <a:pathLst>
                <a:path w="471" h="623" extrusionOk="0">
                  <a:moveTo>
                    <a:pt x="414" y="0"/>
                  </a:moveTo>
                  <a:cubicBezTo>
                    <a:pt x="404" y="0"/>
                    <a:pt x="393" y="4"/>
                    <a:pt x="384" y="13"/>
                  </a:cubicBezTo>
                  <a:lnTo>
                    <a:pt x="205" y="192"/>
                  </a:lnTo>
                  <a:cubicBezTo>
                    <a:pt x="146" y="263"/>
                    <a:pt x="86" y="346"/>
                    <a:pt x="39" y="453"/>
                  </a:cubicBezTo>
                  <a:cubicBezTo>
                    <a:pt x="1" y="553"/>
                    <a:pt x="75" y="622"/>
                    <a:pt x="142" y="622"/>
                  </a:cubicBezTo>
                  <a:cubicBezTo>
                    <a:pt x="180" y="622"/>
                    <a:pt x="216" y="600"/>
                    <a:pt x="229" y="549"/>
                  </a:cubicBezTo>
                  <a:cubicBezTo>
                    <a:pt x="289" y="382"/>
                    <a:pt x="396" y="227"/>
                    <a:pt x="444" y="49"/>
                  </a:cubicBezTo>
                  <a:cubicBezTo>
                    <a:pt x="470" y="31"/>
                    <a:pt x="444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12047;p44">
              <a:extLst>
                <a:ext uri="{FF2B5EF4-FFF2-40B4-BE49-F238E27FC236}">
                  <a16:creationId xmlns:a16="http://schemas.microsoft.com/office/drawing/2014/main" id="{0426DC21-63CC-4CC9-B593-69AD745B48C7}"/>
                </a:ext>
              </a:extLst>
            </p:cNvPr>
            <p:cNvSpPr/>
            <p:nvPr/>
          </p:nvSpPr>
          <p:spPr>
            <a:xfrm>
              <a:off x="3637525" y="1873275"/>
              <a:ext cx="19500" cy="85175"/>
            </a:xfrm>
            <a:custGeom>
              <a:avLst/>
              <a:gdLst/>
              <a:ahLst/>
              <a:cxnLst/>
              <a:rect l="l" t="t" r="r" b="b"/>
              <a:pathLst>
                <a:path w="780" h="3407" extrusionOk="0">
                  <a:moveTo>
                    <a:pt x="605" y="0"/>
                  </a:moveTo>
                  <a:cubicBezTo>
                    <a:pt x="575" y="0"/>
                    <a:pt x="541" y="15"/>
                    <a:pt x="541" y="48"/>
                  </a:cubicBezTo>
                  <a:cubicBezTo>
                    <a:pt x="517" y="596"/>
                    <a:pt x="505" y="1132"/>
                    <a:pt x="470" y="1679"/>
                  </a:cubicBezTo>
                  <a:cubicBezTo>
                    <a:pt x="458" y="1977"/>
                    <a:pt x="482" y="2298"/>
                    <a:pt x="398" y="2584"/>
                  </a:cubicBezTo>
                  <a:cubicBezTo>
                    <a:pt x="327" y="2858"/>
                    <a:pt x="136" y="3049"/>
                    <a:pt x="29" y="3287"/>
                  </a:cubicBezTo>
                  <a:cubicBezTo>
                    <a:pt x="0" y="3335"/>
                    <a:pt x="34" y="3407"/>
                    <a:pt x="86" y="3407"/>
                  </a:cubicBezTo>
                  <a:cubicBezTo>
                    <a:pt x="98" y="3407"/>
                    <a:pt x="111" y="3403"/>
                    <a:pt x="124" y="3394"/>
                  </a:cubicBezTo>
                  <a:cubicBezTo>
                    <a:pt x="470" y="3144"/>
                    <a:pt x="624" y="2370"/>
                    <a:pt x="684" y="1965"/>
                  </a:cubicBezTo>
                  <a:cubicBezTo>
                    <a:pt x="779" y="1322"/>
                    <a:pt x="696" y="667"/>
                    <a:pt x="648" y="24"/>
                  </a:cubicBezTo>
                  <a:cubicBezTo>
                    <a:pt x="648" y="9"/>
                    <a:pt x="628" y="0"/>
                    <a:pt x="6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2048;p44">
              <a:extLst>
                <a:ext uri="{FF2B5EF4-FFF2-40B4-BE49-F238E27FC236}">
                  <a16:creationId xmlns:a16="http://schemas.microsoft.com/office/drawing/2014/main" id="{EF4ED2B7-66B1-BE84-61E0-795DE5EDDE4E}"/>
                </a:ext>
              </a:extLst>
            </p:cNvPr>
            <p:cNvSpPr/>
            <p:nvPr/>
          </p:nvSpPr>
          <p:spPr>
            <a:xfrm>
              <a:off x="3671375" y="1884725"/>
              <a:ext cx="16000" cy="70875"/>
            </a:xfrm>
            <a:custGeom>
              <a:avLst/>
              <a:gdLst/>
              <a:ahLst/>
              <a:cxnLst/>
              <a:rect l="l" t="t" r="r" b="b"/>
              <a:pathLst>
                <a:path w="640" h="2835" extrusionOk="0">
                  <a:moveTo>
                    <a:pt x="538" y="1"/>
                  </a:moveTo>
                  <a:cubicBezTo>
                    <a:pt x="488" y="1"/>
                    <a:pt x="437" y="31"/>
                    <a:pt x="437" y="90"/>
                  </a:cubicBezTo>
                  <a:cubicBezTo>
                    <a:pt x="413" y="995"/>
                    <a:pt x="163" y="1829"/>
                    <a:pt x="9" y="2710"/>
                  </a:cubicBezTo>
                  <a:cubicBezTo>
                    <a:pt x="1" y="2779"/>
                    <a:pt x="54" y="2834"/>
                    <a:pt x="108" y="2834"/>
                  </a:cubicBezTo>
                  <a:cubicBezTo>
                    <a:pt x="137" y="2834"/>
                    <a:pt x="166" y="2818"/>
                    <a:pt x="187" y="2781"/>
                  </a:cubicBezTo>
                  <a:cubicBezTo>
                    <a:pt x="592" y="1983"/>
                    <a:pt x="640" y="971"/>
                    <a:pt x="640" y="90"/>
                  </a:cubicBezTo>
                  <a:cubicBezTo>
                    <a:pt x="640" y="31"/>
                    <a:pt x="58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2049;p44">
              <a:extLst>
                <a:ext uri="{FF2B5EF4-FFF2-40B4-BE49-F238E27FC236}">
                  <a16:creationId xmlns:a16="http://schemas.microsoft.com/office/drawing/2014/main" id="{A89217FB-A728-B72D-00AE-1251B4326CA6}"/>
                </a:ext>
              </a:extLst>
            </p:cNvPr>
            <p:cNvSpPr/>
            <p:nvPr/>
          </p:nvSpPr>
          <p:spPr>
            <a:xfrm>
              <a:off x="3697425" y="1929900"/>
              <a:ext cx="14750" cy="26300"/>
            </a:xfrm>
            <a:custGeom>
              <a:avLst/>
              <a:gdLst/>
              <a:ahLst/>
              <a:cxnLst/>
              <a:rect l="l" t="t" r="r" b="b"/>
              <a:pathLst>
                <a:path w="590" h="1052" extrusionOk="0">
                  <a:moveTo>
                    <a:pt x="501" y="0"/>
                  </a:moveTo>
                  <a:cubicBezTo>
                    <a:pt x="466" y="0"/>
                    <a:pt x="427" y="17"/>
                    <a:pt x="407" y="57"/>
                  </a:cubicBezTo>
                  <a:cubicBezTo>
                    <a:pt x="276" y="367"/>
                    <a:pt x="110" y="665"/>
                    <a:pt x="14" y="998"/>
                  </a:cubicBezTo>
                  <a:cubicBezTo>
                    <a:pt x="0" y="1033"/>
                    <a:pt x="23" y="1051"/>
                    <a:pt x="49" y="1051"/>
                  </a:cubicBezTo>
                  <a:cubicBezTo>
                    <a:pt x="67" y="1051"/>
                    <a:pt x="88" y="1042"/>
                    <a:pt x="98" y="1022"/>
                  </a:cubicBezTo>
                  <a:cubicBezTo>
                    <a:pt x="312" y="736"/>
                    <a:pt x="443" y="414"/>
                    <a:pt x="562" y="81"/>
                  </a:cubicBezTo>
                  <a:cubicBezTo>
                    <a:pt x="590" y="33"/>
                    <a:pt x="549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2" name="Google Shape;12050;p44">
              <a:extLst>
                <a:ext uri="{FF2B5EF4-FFF2-40B4-BE49-F238E27FC236}">
                  <a16:creationId xmlns:a16="http://schemas.microsoft.com/office/drawing/2014/main" id="{AE0B76FB-5914-4462-FD89-D7F537842A7A}"/>
                </a:ext>
              </a:extLst>
            </p:cNvPr>
            <p:cNvSpPr/>
            <p:nvPr/>
          </p:nvSpPr>
          <p:spPr>
            <a:xfrm>
              <a:off x="3735875" y="1895900"/>
              <a:ext cx="11625" cy="65450"/>
            </a:xfrm>
            <a:custGeom>
              <a:avLst/>
              <a:gdLst/>
              <a:ahLst/>
              <a:cxnLst/>
              <a:rect l="l" t="t" r="r" b="b"/>
              <a:pathLst>
                <a:path w="465" h="2618" extrusionOk="0">
                  <a:moveTo>
                    <a:pt x="322" y="0"/>
                  </a:moveTo>
                  <a:cubicBezTo>
                    <a:pt x="441" y="905"/>
                    <a:pt x="155" y="1691"/>
                    <a:pt x="0" y="2572"/>
                  </a:cubicBezTo>
                  <a:cubicBezTo>
                    <a:pt x="0" y="2598"/>
                    <a:pt x="25" y="2617"/>
                    <a:pt x="43" y="2617"/>
                  </a:cubicBezTo>
                  <a:cubicBezTo>
                    <a:pt x="50" y="2617"/>
                    <a:pt x="57" y="2615"/>
                    <a:pt x="60" y="2608"/>
                  </a:cubicBezTo>
                  <a:cubicBezTo>
                    <a:pt x="417" y="1774"/>
                    <a:pt x="465" y="882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12051;p44">
              <a:extLst>
                <a:ext uri="{FF2B5EF4-FFF2-40B4-BE49-F238E27FC236}">
                  <a16:creationId xmlns:a16="http://schemas.microsoft.com/office/drawing/2014/main" id="{9D0FA20D-CD66-41FD-9E4A-1116405EEE16}"/>
                </a:ext>
              </a:extLst>
            </p:cNvPr>
            <p:cNvSpPr/>
            <p:nvPr/>
          </p:nvSpPr>
          <p:spPr>
            <a:xfrm>
              <a:off x="3794800" y="1900575"/>
              <a:ext cx="9250" cy="32575"/>
            </a:xfrm>
            <a:custGeom>
              <a:avLst/>
              <a:gdLst/>
              <a:ahLst/>
              <a:cxnLst/>
              <a:rect l="l" t="t" r="r" b="b"/>
              <a:pathLst>
                <a:path w="370" h="1303" extrusionOk="0">
                  <a:moveTo>
                    <a:pt x="185" y="1"/>
                  </a:moveTo>
                  <a:cubicBezTo>
                    <a:pt x="129" y="1"/>
                    <a:pt x="72" y="34"/>
                    <a:pt x="72" y="99"/>
                  </a:cubicBezTo>
                  <a:cubicBezTo>
                    <a:pt x="72" y="480"/>
                    <a:pt x="1" y="885"/>
                    <a:pt x="48" y="1254"/>
                  </a:cubicBezTo>
                  <a:cubicBezTo>
                    <a:pt x="55" y="1288"/>
                    <a:pt x="85" y="1302"/>
                    <a:pt x="115" y="1302"/>
                  </a:cubicBezTo>
                  <a:cubicBezTo>
                    <a:pt x="139" y="1302"/>
                    <a:pt x="164" y="1294"/>
                    <a:pt x="179" y="1278"/>
                  </a:cubicBezTo>
                  <a:cubicBezTo>
                    <a:pt x="370" y="933"/>
                    <a:pt x="310" y="468"/>
                    <a:pt x="298" y="99"/>
                  </a:cubicBezTo>
                  <a:cubicBezTo>
                    <a:pt x="298" y="34"/>
                    <a:pt x="242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12052;p44">
              <a:extLst>
                <a:ext uri="{FF2B5EF4-FFF2-40B4-BE49-F238E27FC236}">
                  <a16:creationId xmlns:a16="http://schemas.microsoft.com/office/drawing/2014/main" id="{5B8DD17A-3476-3F6E-F0F0-165AFD5AC566}"/>
                </a:ext>
              </a:extLst>
            </p:cNvPr>
            <p:cNvSpPr/>
            <p:nvPr/>
          </p:nvSpPr>
          <p:spPr>
            <a:xfrm>
              <a:off x="3828150" y="1897575"/>
              <a:ext cx="14300" cy="52400"/>
            </a:xfrm>
            <a:custGeom>
              <a:avLst/>
              <a:gdLst/>
              <a:ahLst/>
              <a:cxnLst/>
              <a:rect l="l" t="t" r="r" b="b"/>
              <a:pathLst>
                <a:path w="572" h="2096" extrusionOk="0">
                  <a:moveTo>
                    <a:pt x="423" y="0"/>
                  </a:moveTo>
                  <a:cubicBezTo>
                    <a:pt x="376" y="0"/>
                    <a:pt x="334" y="30"/>
                    <a:pt x="334" y="88"/>
                  </a:cubicBezTo>
                  <a:cubicBezTo>
                    <a:pt x="322" y="434"/>
                    <a:pt x="274" y="803"/>
                    <a:pt x="203" y="1160"/>
                  </a:cubicBezTo>
                  <a:cubicBezTo>
                    <a:pt x="143" y="1457"/>
                    <a:pt x="36" y="1719"/>
                    <a:pt x="0" y="2017"/>
                  </a:cubicBezTo>
                  <a:cubicBezTo>
                    <a:pt x="0" y="2060"/>
                    <a:pt x="49" y="2096"/>
                    <a:pt x="94" y="2096"/>
                  </a:cubicBezTo>
                  <a:cubicBezTo>
                    <a:pt x="112" y="2096"/>
                    <a:pt x="130" y="2090"/>
                    <a:pt x="143" y="2077"/>
                  </a:cubicBezTo>
                  <a:cubicBezTo>
                    <a:pt x="572" y="1541"/>
                    <a:pt x="560" y="731"/>
                    <a:pt x="536" y="100"/>
                  </a:cubicBezTo>
                  <a:cubicBezTo>
                    <a:pt x="524" y="33"/>
                    <a:pt x="471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12053;p44">
              <a:extLst>
                <a:ext uri="{FF2B5EF4-FFF2-40B4-BE49-F238E27FC236}">
                  <a16:creationId xmlns:a16="http://schemas.microsoft.com/office/drawing/2014/main" id="{32414304-A68B-26D7-C515-1A10F88181EB}"/>
                </a:ext>
              </a:extLst>
            </p:cNvPr>
            <p:cNvSpPr/>
            <p:nvPr/>
          </p:nvSpPr>
          <p:spPr>
            <a:xfrm>
              <a:off x="3889650" y="1884300"/>
              <a:ext cx="16500" cy="47875"/>
            </a:xfrm>
            <a:custGeom>
              <a:avLst/>
              <a:gdLst/>
              <a:ahLst/>
              <a:cxnLst/>
              <a:rect l="l" t="t" r="r" b="b"/>
              <a:pathLst>
                <a:path w="660" h="1915" extrusionOk="0">
                  <a:moveTo>
                    <a:pt x="393" y="0"/>
                  </a:moveTo>
                  <a:cubicBezTo>
                    <a:pt x="335" y="0"/>
                    <a:pt x="279" y="36"/>
                    <a:pt x="279" y="107"/>
                  </a:cubicBezTo>
                  <a:cubicBezTo>
                    <a:pt x="267" y="417"/>
                    <a:pt x="255" y="750"/>
                    <a:pt x="195" y="1060"/>
                  </a:cubicBezTo>
                  <a:cubicBezTo>
                    <a:pt x="148" y="1310"/>
                    <a:pt x="29" y="1560"/>
                    <a:pt x="17" y="1822"/>
                  </a:cubicBezTo>
                  <a:cubicBezTo>
                    <a:pt x="0" y="1880"/>
                    <a:pt x="58" y="1915"/>
                    <a:pt x="119" y="1915"/>
                  </a:cubicBezTo>
                  <a:cubicBezTo>
                    <a:pt x="146" y="1915"/>
                    <a:pt x="174" y="1908"/>
                    <a:pt x="195" y="1893"/>
                  </a:cubicBezTo>
                  <a:cubicBezTo>
                    <a:pt x="660" y="1524"/>
                    <a:pt x="553" y="631"/>
                    <a:pt x="517" y="107"/>
                  </a:cubicBezTo>
                  <a:cubicBezTo>
                    <a:pt x="511" y="36"/>
                    <a:pt x="451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6" name="Google Shape;12054;p44">
              <a:extLst>
                <a:ext uri="{FF2B5EF4-FFF2-40B4-BE49-F238E27FC236}">
                  <a16:creationId xmlns:a16="http://schemas.microsoft.com/office/drawing/2014/main" id="{ECA322CC-B066-ECAD-75A2-880907DB230A}"/>
                </a:ext>
              </a:extLst>
            </p:cNvPr>
            <p:cNvSpPr/>
            <p:nvPr/>
          </p:nvSpPr>
          <p:spPr>
            <a:xfrm>
              <a:off x="3933225" y="1890350"/>
              <a:ext cx="13700" cy="52550"/>
            </a:xfrm>
            <a:custGeom>
              <a:avLst/>
              <a:gdLst/>
              <a:ahLst/>
              <a:cxnLst/>
              <a:rect l="l" t="t" r="r" b="b"/>
              <a:pathLst>
                <a:path w="548" h="2102" extrusionOk="0">
                  <a:moveTo>
                    <a:pt x="310" y="1"/>
                  </a:moveTo>
                  <a:cubicBezTo>
                    <a:pt x="262" y="1"/>
                    <a:pt x="212" y="39"/>
                    <a:pt x="226" y="103"/>
                  </a:cubicBezTo>
                  <a:cubicBezTo>
                    <a:pt x="286" y="496"/>
                    <a:pt x="250" y="853"/>
                    <a:pt x="167" y="1223"/>
                  </a:cubicBezTo>
                  <a:cubicBezTo>
                    <a:pt x="107" y="1485"/>
                    <a:pt x="0" y="1746"/>
                    <a:pt x="0" y="2008"/>
                  </a:cubicBezTo>
                  <a:cubicBezTo>
                    <a:pt x="0" y="2071"/>
                    <a:pt x="41" y="2101"/>
                    <a:pt x="86" y="2101"/>
                  </a:cubicBezTo>
                  <a:cubicBezTo>
                    <a:pt x="119" y="2101"/>
                    <a:pt x="154" y="2086"/>
                    <a:pt x="179" y="2056"/>
                  </a:cubicBezTo>
                  <a:cubicBezTo>
                    <a:pt x="548" y="1520"/>
                    <a:pt x="536" y="675"/>
                    <a:pt x="381" y="56"/>
                  </a:cubicBezTo>
                  <a:cubicBezTo>
                    <a:pt x="372" y="18"/>
                    <a:pt x="341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7" name="Google Shape;12055;p44">
              <a:extLst>
                <a:ext uri="{FF2B5EF4-FFF2-40B4-BE49-F238E27FC236}">
                  <a16:creationId xmlns:a16="http://schemas.microsoft.com/office/drawing/2014/main" id="{1BC2895A-8CD3-177D-21D5-6F1CD6C0D7CC}"/>
                </a:ext>
              </a:extLst>
            </p:cNvPr>
            <p:cNvSpPr/>
            <p:nvPr/>
          </p:nvSpPr>
          <p:spPr>
            <a:xfrm>
              <a:off x="3988350" y="1887925"/>
              <a:ext cx="14550" cy="48225"/>
            </a:xfrm>
            <a:custGeom>
              <a:avLst/>
              <a:gdLst/>
              <a:ahLst/>
              <a:cxnLst/>
              <a:rect l="l" t="t" r="r" b="b"/>
              <a:pathLst>
                <a:path w="582" h="1929" extrusionOk="0">
                  <a:moveTo>
                    <a:pt x="389" y="1"/>
                  </a:moveTo>
                  <a:cubicBezTo>
                    <a:pt x="340" y="1"/>
                    <a:pt x="290" y="40"/>
                    <a:pt x="284" y="117"/>
                  </a:cubicBezTo>
                  <a:cubicBezTo>
                    <a:pt x="236" y="689"/>
                    <a:pt x="117" y="1248"/>
                    <a:pt x="10" y="1808"/>
                  </a:cubicBezTo>
                  <a:cubicBezTo>
                    <a:pt x="1" y="1861"/>
                    <a:pt x="59" y="1928"/>
                    <a:pt x="114" y="1928"/>
                  </a:cubicBezTo>
                  <a:cubicBezTo>
                    <a:pt x="132" y="1928"/>
                    <a:pt x="150" y="1921"/>
                    <a:pt x="165" y="1903"/>
                  </a:cubicBezTo>
                  <a:cubicBezTo>
                    <a:pt x="581" y="1391"/>
                    <a:pt x="534" y="736"/>
                    <a:pt x="486" y="117"/>
                  </a:cubicBezTo>
                  <a:cubicBezTo>
                    <a:pt x="486" y="40"/>
                    <a:pt x="438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2056;p44">
              <a:extLst>
                <a:ext uri="{FF2B5EF4-FFF2-40B4-BE49-F238E27FC236}">
                  <a16:creationId xmlns:a16="http://schemas.microsoft.com/office/drawing/2014/main" id="{F8060DEB-1080-8490-5F96-8E75E45590EA}"/>
                </a:ext>
              </a:extLst>
            </p:cNvPr>
            <p:cNvSpPr/>
            <p:nvPr/>
          </p:nvSpPr>
          <p:spPr>
            <a:xfrm>
              <a:off x="4026750" y="1887775"/>
              <a:ext cx="15425" cy="51525"/>
            </a:xfrm>
            <a:custGeom>
              <a:avLst/>
              <a:gdLst/>
              <a:ahLst/>
              <a:cxnLst/>
              <a:rect l="l" t="t" r="r" b="b"/>
              <a:pathLst>
                <a:path w="617" h="2061" extrusionOk="0">
                  <a:moveTo>
                    <a:pt x="368" y="0"/>
                  </a:moveTo>
                  <a:cubicBezTo>
                    <a:pt x="300" y="0"/>
                    <a:pt x="226" y="61"/>
                    <a:pt x="248" y="147"/>
                  </a:cubicBezTo>
                  <a:cubicBezTo>
                    <a:pt x="367" y="802"/>
                    <a:pt x="141" y="1337"/>
                    <a:pt x="10" y="1969"/>
                  </a:cubicBezTo>
                  <a:cubicBezTo>
                    <a:pt x="1" y="2004"/>
                    <a:pt x="46" y="2061"/>
                    <a:pt x="89" y="2061"/>
                  </a:cubicBezTo>
                  <a:cubicBezTo>
                    <a:pt x="103" y="2061"/>
                    <a:pt x="117" y="2055"/>
                    <a:pt x="129" y="2040"/>
                  </a:cubicBezTo>
                  <a:cubicBezTo>
                    <a:pt x="557" y="1504"/>
                    <a:pt x="617" y="754"/>
                    <a:pt x="462" y="87"/>
                  </a:cubicBezTo>
                  <a:cubicBezTo>
                    <a:pt x="453" y="26"/>
                    <a:pt x="412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12057;p44">
              <a:extLst>
                <a:ext uri="{FF2B5EF4-FFF2-40B4-BE49-F238E27FC236}">
                  <a16:creationId xmlns:a16="http://schemas.microsoft.com/office/drawing/2014/main" id="{6CDAA459-7374-B52D-6E2A-562784772FC7}"/>
                </a:ext>
              </a:extLst>
            </p:cNvPr>
            <p:cNvSpPr/>
            <p:nvPr/>
          </p:nvSpPr>
          <p:spPr>
            <a:xfrm>
              <a:off x="4068000" y="1893450"/>
              <a:ext cx="11400" cy="37725"/>
            </a:xfrm>
            <a:custGeom>
              <a:avLst/>
              <a:gdLst/>
              <a:ahLst/>
              <a:cxnLst/>
              <a:rect l="l" t="t" r="r" b="b"/>
              <a:pathLst>
                <a:path w="456" h="1509" extrusionOk="0">
                  <a:moveTo>
                    <a:pt x="354" y="0"/>
                  </a:moveTo>
                  <a:cubicBezTo>
                    <a:pt x="303" y="0"/>
                    <a:pt x="253" y="33"/>
                    <a:pt x="253" y="98"/>
                  </a:cubicBezTo>
                  <a:cubicBezTo>
                    <a:pt x="253" y="575"/>
                    <a:pt x="134" y="991"/>
                    <a:pt x="15" y="1444"/>
                  </a:cubicBezTo>
                  <a:cubicBezTo>
                    <a:pt x="0" y="1487"/>
                    <a:pt x="29" y="1508"/>
                    <a:pt x="59" y="1508"/>
                  </a:cubicBezTo>
                  <a:cubicBezTo>
                    <a:pt x="79" y="1508"/>
                    <a:pt x="100" y="1499"/>
                    <a:pt x="110" y="1480"/>
                  </a:cubicBezTo>
                  <a:cubicBezTo>
                    <a:pt x="408" y="1087"/>
                    <a:pt x="455" y="575"/>
                    <a:pt x="455" y="98"/>
                  </a:cubicBezTo>
                  <a:cubicBezTo>
                    <a:pt x="455" y="33"/>
                    <a:pt x="405" y="0"/>
                    <a:pt x="3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12058;p44">
              <a:extLst>
                <a:ext uri="{FF2B5EF4-FFF2-40B4-BE49-F238E27FC236}">
                  <a16:creationId xmlns:a16="http://schemas.microsoft.com/office/drawing/2014/main" id="{810C8979-DC05-B03E-07BD-27FF6684FBB0}"/>
                </a:ext>
              </a:extLst>
            </p:cNvPr>
            <p:cNvSpPr/>
            <p:nvPr/>
          </p:nvSpPr>
          <p:spPr>
            <a:xfrm>
              <a:off x="4107475" y="1883400"/>
              <a:ext cx="18050" cy="51600"/>
            </a:xfrm>
            <a:custGeom>
              <a:avLst/>
              <a:gdLst/>
              <a:ahLst/>
              <a:cxnLst/>
              <a:rect l="l" t="t" r="r" b="b"/>
              <a:pathLst>
                <a:path w="722" h="2064" extrusionOk="0">
                  <a:moveTo>
                    <a:pt x="492" y="0"/>
                  </a:moveTo>
                  <a:cubicBezTo>
                    <a:pt x="457" y="0"/>
                    <a:pt x="424" y="24"/>
                    <a:pt x="424" y="72"/>
                  </a:cubicBezTo>
                  <a:cubicBezTo>
                    <a:pt x="388" y="750"/>
                    <a:pt x="376" y="1382"/>
                    <a:pt x="19" y="1977"/>
                  </a:cubicBezTo>
                  <a:cubicBezTo>
                    <a:pt x="1" y="2013"/>
                    <a:pt x="32" y="2064"/>
                    <a:pt x="63" y="2064"/>
                  </a:cubicBezTo>
                  <a:cubicBezTo>
                    <a:pt x="73" y="2064"/>
                    <a:pt x="82" y="2059"/>
                    <a:pt x="91" y="2048"/>
                  </a:cubicBezTo>
                  <a:cubicBezTo>
                    <a:pt x="722" y="1584"/>
                    <a:pt x="603" y="750"/>
                    <a:pt x="579" y="72"/>
                  </a:cubicBezTo>
                  <a:cubicBezTo>
                    <a:pt x="567" y="24"/>
                    <a:pt x="528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1" name="Google Shape;12059;p44">
              <a:extLst>
                <a:ext uri="{FF2B5EF4-FFF2-40B4-BE49-F238E27FC236}">
                  <a16:creationId xmlns:a16="http://schemas.microsoft.com/office/drawing/2014/main" id="{DDEC2A3A-378E-E2C7-1698-64F27C23EBF8}"/>
                </a:ext>
              </a:extLst>
            </p:cNvPr>
            <p:cNvSpPr/>
            <p:nvPr/>
          </p:nvSpPr>
          <p:spPr>
            <a:xfrm>
              <a:off x="4153375" y="1878075"/>
              <a:ext cx="16500" cy="50125"/>
            </a:xfrm>
            <a:custGeom>
              <a:avLst/>
              <a:gdLst/>
              <a:ahLst/>
              <a:cxnLst/>
              <a:rect l="l" t="t" r="r" b="b"/>
              <a:pathLst>
                <a:path w="660" h="2005" extrusionOk="0">
                  <a:moveTo>
                    <a:pt x="397" y="0"/>
                  </a:moveTo>
                  <a:cubicBezTo>
                    <a:pt x="308" y="0"/>
                    <a:pt x="214" y="69"/>
                    <a:pt x="243" y="178"/>
                  </a:cubicBezTo>
                  <a:cubicBezTo>
                    <a:pt x="362" y="797"/>
                    <a:pt x="243" y="1321"/>
                    <a:pt x="17" y="1904"/>
                  </a:cubicBezTo>
                  <a:cubicBezTo>
                    <a:pt x="1" y="1968"/>
                    <a:pt x="48" y="2005"/>
                    <a:pt x="93" y="2005"/>
                  </a:cubicBezTo>
                  <a:cubicBezTo>
                    <a:pt x="115" y="2005"/>
                    <a:pt x="136" y="1995"/>
                    <a:pt x="148" y="1976"/>
                  </a:cubicBezTo>
                  <a:cubicBezTo>
                    <a:pt x="660" y="1499"/>
                    <a:pt x="648" y="725"/>
                    <a:pt x="529" y="94"/>
                  </a:cubicBezTo>
                  <a:cubicBezTo>
                    <a:pt x="510" y="29"/>
                    <a:pt x="455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2" name="Google Shape;12060;p44">
              <a:extLst>
                <a:ext uri="{FF2B5EF4-FFF2-40B4-BE49-F238E27FC236}">
                  <a16:creationId xmlns:a16="http://schemas.microsoft.com/office/drawing/2014/main" id="{89648F8F-680D-F999-724E-5DDBF30A4A45}"/>
                </a:ext>
              </a:extLst>
            </p:cNvPr>
            <p:cNvSpPr/>
            <p:nvPr/>
          </p:nvSpPr>
          <p:spPr>
            <a:xfrm>
              <a:off x="4188125" y="1877275"/>
              <a:ext cx="16275" cy="48350"/>
            </a:xfrm>
            <a:custGeom>
              <a:avLst/>
              <a:gdLst/>
              <a:ahLst/>
              <a:cxnLst/>
              <a:rect l="l" t="t" r="r" b="b"/>
              <a:pathLst>
                <a:path w="651" h="1934" extrusionOk="0">
                  <a:moveTo>
                    <a:pt x="406" y="0"/>
                  </a:moveTo>
                  <a:cubicBezTo>
                    <a:pt x="396" y="0"/>
                    <a:pt x="389" y="5"/>
                    <a:pt x="389" y="19"/>
                  </a:cubicBezTo>
                  <a:cubicBezTo>
                    <a:pt x="294" y="626"/>
                    <a:pt x="67" y="1198"/>
                    <a:pt x="8" y="1817"/>
                  </a:cubicBezTo>
                  <a:cubicBezTo>
                    <a:pt x="0" y="1884"/>
                    <a:pt x="68" y="1933"/>
                    <a:pt x="132" y="1933"/>
                  </a:cubicBezTo>
                  <a:cubicBezTo>
                    <a:pt x="169" y="1933"/>
                    <a:pt x="205" y="1916"/>
                    <a:pt x="222" y="1877"/>
                  </a:cubicBezTo>
                  <a:cubicBezTo>
                    <a:pt x="508" y="1257"/>
                    <a:pt x="651" y="686"/>
                    <a:pt x="448" y="19"/>
                  </a:cubicBezTo>
                  <a:cubicBezTo>
                    <a:pt x="441" y="12"/>
                    <a:pt x="421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2061;p44">
              <a:extLst>
                <a:ext uri="{FF2B5EF4-FFF2-40B4-BE49-F238E27FC236}">
                  <a16:creationId xmlns:a16="http://schemas.microsoft.com/office/drawing/2014/main" id="{95C06737-346E-F432-7D8E-51CC419082D2}"/>
                </a:ext>
              </a:extLst>
            </p:cNvPr>
            <p:cNvSpPr/>
            <p:nvPr/>
          </p:nvSpPr>
          <p:spPr>
            <a:xfrm>
              <a:off x="4225725" y="1885250"/>
              <a:ext cx="10225" cy="35050"/>
            </a:xfrm>
            <a:custGeom>
              <a:avLst/>
              <a:gdLst/>
              <a:ahLst/>
              <a:cxnLst/>
              <a:rect l="l" t="t" r="r" b="b"/>
              <a:pathLst>
                <a:path w="409" h="1402" extrusionOk="0">
                  <a:moveTo>
                    <a:pt x="279" y="0"/>
                  </a:moveTo>
                  <a:cubicBezTo>
                    <a:pt x="241" y="0"/>
                    <a:pt x="200" y="33"/>
                    <a:pt x="206" y="81"/>
                  </a:cubicBezTo>
                  <a:cubicBezTo>
                    <a:pt x="266" y="534"/>
                    <a:pt x="195" y="927"/>
                    <a:pt x="16" y="1355"/>
                  </a:cubicBezTo>
                  <a:cubicBezTo>
                    <a:pt x="0" y="1379"/>
                    <a:pt x="31" y="1402"/>
                    <a:pt x="60" y="1402"/>
                  </a:cubicBezTo>
                  <a:cubicBezTo>
                    <a:pt x="76" y="1402"/>
                    <a:pt x="91" y="1395"/>
                    <a:pt x="99" y="1379"/>
                  </a:cubicBezTo>
                  <a:cubicBezTo>
                    <a:pt x="361" y="1010"/>
                    <a:pt x="409" y="498"/>
                    <a:pt x="337" y="57"/>
                  </a:cubicBezTo>
                  <a:cubicBezTo>
                    <a:pt x="332" y="17"/>
                    <a:pt x="306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2062;p44">
              <a:extLst>
                <a:ext uri="{FF2B5EF4-FFF2-40B4-BE49-F238E27FC236}">
                  <a16:creationId xmlns:a16="http://schemas.microsoft.com/office/drawing/2014/main" id="{561C3D22-C0B4-D1BA-73CB-A5C87EE03F0A}"/>
                </a:ext>
              </a:extLst>
            </p:cNvPr>
            <p:cNvSpPr/>
            <p:nvPr/>
          </p:nvSpPr>
          <p:spPr>
            <a:xfrm>
              <a:off x="4276800" y="1874875"/>
              <a:ext cx="16600" cy="51850"/>
            </a:xfrm>
            <a:custGeom>
              <a:avLst/>
              <a:gdLst/>
              <a:ahLst/>
              <a:cxnLst/>
              <a:rect l="l" t="t" r="r" b="b"/>
              <a:pathLst>
                <a:path w="664" h="2074" extrusionOk="0">
                  <a:moveTo>
                    <a:pt x="381" y="1"/>
                  </a:moveTo>
                  <a:cubicBezTo>
                    <a:pt x="305" y="1"/>
                    <a:pt x="226" y="59"/>
                    <a:pt x="247" y="151"/>
                  </a:cubicBezTo>
                  <a:cubicBezTo>
                    <a:pt x="307" y="496"/>
                    <a:pt x="318" y="830"/>
                    <a:pt x="247" y="1175"/>
                  </a:cubicBezTo>
                  <a:cubicBezTo>
                    <a:pt x="188" y="1437"/>
                    <a:pt x="68" y="1687"/>
                    <a:pt x="9" y="1973"/>
                  </a:cubicBezTo>
                  <a:cubicBezTo>
                    <a:pt x="1" y="2036"/>
                    <a:pt x="35" y="2073"/>
                    <a:pt x="77" y="2073"/>
                  </a:cubicBezTo>
                  <a:cubicBezTo>
                    <a:pt x="98" y="2073"/>
                    <a:pt x="120" y="2064"/>
                    <a:pt x="140" y="2044"/>
                  </a:cubicBezTo>
                  <a:cubicBezTo>
                    <a:pt x="664" y="1568"/>
                    <a:pt x="628" y="722"/>
                    <a:pt x="497" y="91"/>
                  </a:cubicBezTo>
                  <a:cubicBezTo>
                    <a:pt x="483" y="28"/>
                    <a:pt x="432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2063;p44">
              <a:extLst>
                <a:ext uri="{FF2B5EF4-FFF2-40B4-BE49-F238E27FC236}">
                  <a16:creationId xmlns:a16="http://schemas.microsoft.com/office/drawing/2014/main" id="{B646F9EC-651F-D998-5BA8-28596F9BEA58}"/>
                </a:ext>
              </a:extLst>
            </p:cNvPr>
            <p:cNvSpPr/>
            <p:nvPr/>
          </p:nvSpPr>
          <p:spPr>
            <a:xfrm>
              <a:off x="4317900" y="1871750"/>
              <a:ext cx="15700" cy="49500"/>
            </a:xfrm>
            <a:custGeom>
              <a:avLst/>
              <a:gdLst/>
              <a:ahLst/>
              <a:cxnLst/>
              <a:rect l="l" t="t" r="r" b="b"/>
              <a:pathLst>
                <a:path w="628" h="1980" extrusionOk="0">
                  <a:moveTo>
                    <a:pt x="449" y="1"/>
                  </a:moveTo>
                  <a:cubicBezTo>
                    <a:pt x="391" y="1"/>
                    <a:pt x="335" y="36"/>
                    <a:pt x="341" y="109"/>
                  </a:cubicBezTo>
                  <a:cubicBezTo>
                    <a:pt x="389" y="740"/>
                    <a:pt x="115" y="1264"/>
                    <a:pt x="8" y="1871"/>
                  </a:cubicBezTo>
                  <a:cubicBezTo>
                    <a:pt x="0" y="1933"/>
                    <a:pt x="42" y="1979"/>
                    <a:pt x="88" y="1979"/>
                  </a:cubicBezTo>
                  <a:cubicBezTo>
                    <a:pt x="114" y="1979"/>
                    <a:pt x="142" y="1965"/>
                    <a:pt x="163" y="1931"/>
                  </a:cubicBezTo>
                  <a:cubicBezTo>
                    <a:pt x="496" y="1395"/>
                    <a:pt x="627" y="728"/>
                    <a:pt x="568" y="97"/>
                  </a:cubicBezTo>
                  <a:cubicBezTo>
                    <a:pt x="562" y="33"/>
                    <a:pt x="505" y="1"/>
                    <a:pt x="4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2064;p44">
              <a:extLst>
                <a:ext uri="{FF2B5EF4-FFF2-40B4-BE49-F238E27FC236}">
                  <a16:creationId xmlns:a16="http://schemas.microsoft.com/office/drawing/2014/main" id="{07C4E39F-0280-FC10-7CC0-9085345EC829}"/>
                </a:ext>
              </a:extLst>
            </p:cNvPr>
            <p:cNvSpPr/>
            <p:nvPr/>
          </p:nvSpPr>
          <p:spPr>
            <a:xfrm>
              <a:off x="4367925" y="1856650"/>
              <a:ext cx="14475" cy="57625"/>
            </a:xfrm>
            <a:custGeom>
              <a:avLst/>
              <a:gdLst/>
              <a:ahLst/>
              <a:cxnLst/>
              <a:rect l="l" t="t" r="r" b="b"/>
              <a:pathLst>
                <a:path w="579" h="2305" extrusionOk="0">
                  <a:moveTo>
                    <a:pt x="449" y="0"/>
                  </a:moveTo>
                  <a:cubicBezTo>
                    <a:pt x="413" y="0"/>
                    <a:pt x="376" y="24"/>
                    <a:pt x="376" y="70"/>
                  </a:cubicBezTo>
                  <a:cubicBezTo>
                    <a:pt x="412" y="463"/>
                    <a:pt x="376" y="868"/>
                    <a:pt x="281" y="1273"/>
                  </a:cubicBezTo>
                  <a:cubicBezTo>
                    <a:pt x="198" y="1606"/>
                    <a:pt x="55" y="1904"/>
                    <a:pt x="7" y="2225"/>
                  </a:cubicBezTo>
                  <a:cubicBezTo>
                    <a:pt x="0" y="2281"/>
                    <a:pt x="38" y="2304"/>
                    <a:pt x="76" y="2304"/>
                  </a:cubicBezTo>
                  <a:cubicBezTo>
                    <a:pt x="102" y="2304"/>
                    <a:pt x="128" y="2293"/>
                    <a:pt x="138" y="2273"/>
                  </a:cubicBezTo>
                  <a:cubicBezTo>
                    <a:pt x="543" y="1701"/>
                    <a:pt x="579" y="749"/>
                    <a:pt x="519" y="82"/>
                  </a:cubicBezTo>
                  <a:cubicBezTo>
                    <a:pt x="525" y="27"/>
                    <a:pt x="487" y="0"/>
                    <a:pt x="4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12065;p44">
              <a:extLst>
                <a:ext uri="{FF2B5EF4-FFF2-40B4-BE49-F238E27FC236}">
                  <a16:creationId xmlns:a16="http://schemas.microsoft.com/office/drawing/2014/main" id="{EA697FBB-2722-FD56-203E-B02607C29A91}"/>
                </a:ext>
              </a:extLst>
            </p:cNvPr>
            <p:cNvSpPr/>
            <p:nvPr/>
          </p:nvSpPr>
          <p:spPr>
            <a:xfrm>
              <a:off x="4412150" y="1822925"/>
              <a:ext cx="12525" cy="64650"/>
            </a:xfrm>
            <a:custGeom>
              <a:avLst/>
              <a:gdLst/>
              <a:ahLst/>
              <a:cxnLst/>
              <a:rect l="l" t="t" r="r" b="b"/>
              <a:pathLst>
                <a:path w="501" h="2586" extrusionOk="0">
                  <a:moveTo>
                    <a:pt x="258" y="1"/>
                  </a:moveTo>
                  <a:cubicBezTo>
                    <a:pt x="227" y="1"/>
                    <a:pt x="197" y="22"/>
                    <a:pt x="191" y="62"/>
                  </a:cubicBezTo>
                  <a:cubicBezTo>
                    <a:pt x="143" y="467"/>
                    <a:pt x="131" y="872"/>
                    <a:pt x="96" y="1288"/>
                  </a:cubicBezTo>
                  <a:cubicBezTo>
                    <a:pt x="72" y="1681"/>
                    <a:pt x="0" y="2098"/>
                    <a:pt x="24" y="2503"/>
                  </a:cubicBezTo>
                  <a:cubicBezTo>
                    <a:pt x="24" y="2549"/>
                    <a:pt x="75" y="2586"/>
                    <a:pt x="123" y="2586"/>
                  </a:cubicBezTo>
                  <a:cubicBezTo>
                    <a:pt x="149" y="2586"/>
                    <a:pt x="174" y="2575"/>
                    <a:pt x="191" y="2550"/>
                  </a:cubicBezTo>
                  <a:cubicBezTo>
                    <a:pt x="500" y="1836"/>
                    <a:pt x="429" y="836"/>
                    <a:pt x="322" y="74"/>
                  </a:cubicBezTo>
                  <a:cubicBezTo>
                    <a:pt x="322" y="25"/>
                    <a:pt x="290" y="1"/>
                    <a:pt x="2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2066;p44">
              <a:extLst>
                <a:ext uri="{FF2B5EF4-FFF2-40B4-BE49-F238E27FC236}">
                  <a16:creationId xmlns:a16="http://schemas.microsoft.com/office/drawing/2014/main" id="{ED9918F6-04A6-5A43-421D-C00C323A5EA4}"/>
                </a:ext>
              </a:extLst>
            </p:cNvPr>
            <p:cNvSpPr/>
            <p:nvPr/>
          </p:nvSpPr>
          <p:spPr>
            <a:xfrm>
              <a:off x="4400825" y="1909100"/>
              <a:ext cx="8675" cy="18525"/>
            </a:xfrm>
            <a:custGeom>
              <a:avLst/>
              <a:gdLst/>
              <a:ahLst/>
              <a:cxnLst/>
              <a:rect l="l" t="t" r="r" b="b"/>
              <a:pathLst>
                <a:path w="347" h="741" extrusionOk="0">
                  <a:moveTo>
                    <a:pt x="285" y="1"/>
                  </a:moveTo>
                  <a:cubicBezTo>
                    <a:pt x="264" y="1"/>
                    <a:pt x="244" y="14"/>
                    <a:pt x="239" y="44"/>
                  </a:cubicBezTo>
                  <a:cubicBezTo>
                    <a:pt x="191" y="163"/>
                    <a:pt x="132" y="282"/>
                    <a:pt x="96" y="401"/>
                  </a:cubicBezTo>
                  <a:cubicBezTo>
                    <a:pt x="49" y="496"/>
                    <a:pt x="1" y="592"/>
                    <a:pt x="37" y="711"/>
                  </a:cubicBezTo>
                  <a:cubicBezTo>
                    <a:pt x="44" y="726"/>
                    <a:pt x="56" y="741"/>
                    <a:pt x="74" y="741"/>
                  </a:cubicBezTo>
                  <a:cubicBezTo>
                    <a:pt x="83" y="741"/>
                    <a:pt x="95" y="736"/>
                    <a:pt x="108" y="723"/>
                  </a:cubicBezTo>
                  <a:cubicBezTo>
                    <a:pt x="191" y="651"/>
                    <a:pt x="215" y="544"/>
                    <a:pt x="239" y="437"/>
                  </a:cubicBezTo>
                  <a:cubicBezTo>
                    <a:pt x="275" y="318"/>
                    <a:pt x="299" y="187"/>
                    <a:pt x="346" y="68"/>
                  </a:cubicBezTo>
                  <a:cubicBezTo>
                    <a:pt x="346" y="26"/>
                    <a:pt x="31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2067;p44">
              <a:extLst>
                <a:ext uri="{FF2B5EF4-FFF2-40B4-BE49-F238E27FC236}">
                  <a16:creationId xmlns:a16="http://schemas.microsoft.com/office/drawing/2014/main" id="{1A5F3C3C-E6EB-F15C-CB9B-1F4589D06AB9}"/>
                </a:ext>
              </a:extLst>
            </p:cNvPr>
            <p:cNvSpPr/>
            <p:nvPr/>
          </p:nvSpPr>
          <p:spPr>
            <a:xfrm>
              <a:off x="4434775" y="1907675"/>
              <a:ext cx="6375" cy="13025"/>
            </a:xfrm>
            <a:custGeom>
              <a:avLst/>
              <a:gdLst/>
              <a:ahLst/>
              <a:cxnLst/>
              <a:rect l="l" t="t" r="r" b="b"/>
              <a:pathLst>
                <a:path w="255" h="521" extrusionOk="0">
                  <a:moveTo>
                    <a:pt x="210" y="0"/>
                  </a:moveTo>
                  <a:cubicBezTo>
                    <a:pt x="199" y="0"/>
                    <a:pt x="187" y="6"/>
                    <a:pt x="179" y="18"/>
                  </a:cubicBezTo>
                  <a:cubicBezTo>
                    <a:pt x="119" y="101"/>
                    <a:pt x="72" y="172"/>
                    <a:pt x="36" y="280"/>
                  </a:cubicBezTo>
                  <a:cubicBezTo>
                    <a:pt x="12" y="351"/>
                    <a:pt x="0" y="434"/>
                    <a:pt x="24" y="494"/>
                  </a:cubicBezTo>
                  <a:cubicBezTo>
                    <a:pt x="30" y="512"/>
                    <a:pt x="45" y="521"/>
                    <a:pt x="60" y="521"/>
                  </a:cubicBezTo>
                  <a:cubicBezTo>
                    <a:pt x="75" y="521"/>
                    <a:pt x="90" y="512"/>
                    <a:pt x="95" y="494"/>
                  </a:cubicBezTo>
                  <a:cubicBezTo>
                    <a:pt x="143" y="434"/>
                    <a:pt x="143" y="363"/>
                    <a:pt x="167" y="291"/>
                  </a:cubicBezTo>
                  <a:cubicBezTo>
                    <a:pt x="191" y="220"/>
                    <a:pt x="203" y="125"/>
                    <a:pt x="238" y="53"/>
                  </a:cubicBezTo>
                  <a:cubicBezTo>
                    <a:pt x="254" y="22"/>
                    <a:pt x="233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2068;p44">
              <a:extLst>
                <a:ext uri="{FF2B5EF4-FFF2-40B4-BE49-F238E27FC236}">
                  <a16:creationId xmlns:a16="http://schemas.microsoft.com/office/drawing/2014/main" id="{EB1D246C-F964-CAC4-C68E-89AA61E74608}"/>
                </a:ext>
              </a:extLst>
            </p:cNvPr>
            <p:cNvSpPr/>
            <p:nvPr/>
          </p:nvSpPr>
          <p:spPr>
            <a:xfrm>
              <a:off x="4475550" y="1860175"/>
              <a:ext cx="21150" cy="57500"/>
            </a:xfrm>
            <a:custGeom>
              <a:avLst/>
              <a:gdLst/>
              <a:ahLst/>
              <a:cxnLst/>
              <a:rect l="l" t="t" r="r" b="b"/>
              <a:pathLst>
                <a:path w="846" h="2300" extrusionOk="0">
                  <a:moveTo>
                    <a:pt x="810" y="1"/>
                  </a:moveTo>
                  <a:cubicBezTo>
                    <a:pt x="822" y="525"/>
                    <a:pt x="596" y="894"/>
                    <a:pt x="369" y="1358"/>
                  </a:cubicBezTo>
                  <a:cubicBezTo>
                    <a:pt x="239" y="1608"/>
                    <a:pt x="0" y="1918"/>
                    <a:pt x="36" y="2227"/>
                  </a:cubicBezTo>
                  <a:cubicBezTo>
                    <a:pt x="36" y="2263"/>
                    <a:pt x="70" y="2299"/>
                    <a:pt x="97" y="2299"/>
                  </a:cubicBezTo>
                  <a:cubicBezTo>
                    <a:pt x="106" y="2299"/>
                    <a:pt x="114" y="2295"/>
                    <a:pt x="119" y="2287"/>
                  </a:cubicBezTo>
                  <a:cubicBezTo>
                    <a:pt x="393" y="2096"/>
                    <a:pt x="524" y="1632"/>
                    <a:pt x="631" y="1322"/>
                  </a:cubicBezTo>
                  <a:cubicBezTo>
                    <a:pt x="762" y="894"/>
                    <a:pt x="846" y="417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12069;p44">
              <a:extLst>
                <a:ext uri="{FF2B5EF4-FFF2-40B4-BE49-F238E27FC236}">
                  <a16:creationId xmlns:a16="http://schemas.microsoft.com/office/drawing/2014/main" id="{3D978021-6179-6C9D-EE27-17F0A5FAF2CD}"/>
                </a:ext>
              </a:extLst>
            </p:cNvPr>
            <p:cNvSpPr/>
            <p:nvPr/>
          </p:nvSpPr>
          <p:spPr>
            <a:xfrm>
              <a:off x="4509250" y="1873700"/>
              <a:ext cx="21400" cy="57125"/>
            </a:xfrm>
            <a:custGeom>
              <a:avLst/>
              <a:gdLst/>
              <a:ahLst/>
              <a:cxnLst/>
              <a:rect l="l" t="t" r="r" b="b"/>
              <a:pathLst>
                <a:path w="856" h="2285" extrusionOk="0">
                  <a:moveTo>
                    <a:pt x="813" y="1"/>
                  </a:moveTo>
                  <a:cubicBezTo>
                    <a:pt x="797" y="1"/>
                    <a:pt x="784" y="10"/>
                    <a:pt x="784" y="31"/>
                  </a:cubicBezTo>
                  <a:cubicBezTo>
                    <a:pt x="724" y="448"/>
                    <a:pt x="617" y="829"/>
                    <a:pt x="438" y="1222"/>
                  </a:cubicBezTo>
                  <a:cubicBezTo>
                    <a:pt x="295" y="1531"/>
                    <a:pt x="57" y="1817"/>
                    <a:pt x="10" y="2151"/>
                  </a:cubicBezTo>
                  <a:cubicBezTo>
                    <a:pt x="1" y="2221"/>
                    <a:pt x="50" y="2285"/>
                    <a:pt x="110" y="2285"/>
                  </a:cubicBezTo>
                  <a:cubicBezTo>
                    <a:pt x="132" y="2285"/>
                    <a:pt x="154" y="2276"/>
                    <a:pt x="176" y="2258"/>
                  </a:cubicBezTo>
                  <a:cubicBezTo>
                    <a:pt x="438" y="1984"/>
                    <a:pt x="534" y="1567"/>
                    <a:pt x="629" y="1234"/>
                  </a:cubicBezTo>
                  <a:cubicBezTo>
                    <a:pt x="736" y="841"/>
                    <a:pt x="831" y="448"/>
                    <a:pt x="855" y="43"/>
                  </a:cubicBezTo>
                  <a:cubicBezTo>
                    <a:pt x="855" y="16"/>
                    <a:pt x="833" y="1"/>
                    <a:pt x="8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12070;p44">
              <a:extLst>
                <a:ext uri="{FF2B5EF4-FFF2-40B4-BE49-F238E27FC236}">
                  <a16:creationId xmlns:a16="http://schemas.microsoft.com/office/drawing/2014/main" id="{C67F5117-8F86-1F95-9F04-FAEC7A59BCEA}"/>
                </a:ext>
              </a:extLst>
            </p:cNvPr>
            <p:cNvSpPr/>
            <p:nvPr/>
          </p:nvSpPr>
          <p:spPr>
            <a:xfrm>
              <a:off x="4560200" y="1837175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055" y="1"/>
                  </a:moveTo>
                  <a:cubicBezTo>
                    <a:pt x="1033" y="1"/>
                    <a:pt x="1012" y="12"/>
                    <a:pt x="1008" y="40"/>
                  </a:cubicBezTo>
                  <a:cubicBezTo>
                    <a:pt x="770" y="1171"/>
                    <a:pt x="270" y="2218"/>
                    <a:pt x="8" y="3338"/>
                  </a:cubicBezTo>
                  <a:cubicBezTo>
                    <a:pt x="0" y="3376"/>
                    <a:pt x="36" y="3404"/>
                    <a:pt x="69" y="3404"/>
                  </a:cubicBezTo>
                  <a:cubicBezTo>
                    <a:pt x="88" y="3404"/>
                    <a:pt x="106" y="3395"/>
                    <a:pt x="115" y="3373"/>
                  </a:cubicBezTo>
                  <a:cubicBezTo>
                    <a:pt x="686" y="2421"/>
                    <a:pt x="924" y="1147"/>
                    <a:pt x="1127" y="75"/>
                  </a:cubicBezTo>
                  <a:cubicBezTo>
                    <a:pt x="1134" y="31"/>
                    <a:pt x="1092" y="1"/>
                    <a:pt x="10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12071;p44">
              <a:extLst>
                <a:ext uri="{FF2B5EF4-FFF2-40B4-BE49-F238E27FC236}">
                  <a16:creationId xmlns:a16="http://schemas.microsoft.com/office/drawing/2014/main" id="{F144FA1C-BB49-2707-8556-8431B2EF7626}"/>
                </a:ext>
              </a:extLst>
            </p:cNvPr>
            <p:cNvSpPr/>
            <p:nvPr/>
          </p:nvSpPr>
          <p:spPr>
            <a:xfrm>
              <a:off x="4628050" y="1808725"/>
              <a:ext cx="18675" cy="93925"/>
            </a:xfrm>
            <a:custGeom>
              <a:avLst/>
              <a:gdLst/>
              <a:ahLst/>
              <a:cxnLst/>
              <a:rect l="l" t="t" r="r" b="b"/>
              <a:pathLst>
                <a:path w="747" h="3757" extrusionOk="0">
                  <a:moveTo>
                    <a:pt x="649" y="0"/>
                  </a:moveTo>
                  <a:cubicBezTo>
                    <a:pt x="627" y="0"/>
                    <a:pt x="604" y="15"/>
                    <a:pt x="604" y="47"/>
                  </a:cubicBezTo>
                  <a:cubicBezTo>
                    <a:pt x="627" y="1344"/>
                    <a:pt x="151" y="2464"/>
                    <a:pt x="8" y="3690"/>
                  </a:cubicBezTo>
                  <a:cubicBezTo>
                    <a:pt x="1" y="3728"/>
                    <a:pt x="37" y="3756"/>
                    <a:pt x="73" y="3756"/>
                  </a:cubicBezTo>
                  <a:cubicBezTo>
                    <a:pt x="94" y="3756"/>
                    <a:pt x="114" y="3747"/>
                    <a:pt x="127" y="3726"/>
                  </a:cubicBezTo>
                  <a:cubicBezTo>
                    <a:pt x="675" y="2642"/>
                    <a:pt x="746" y="1225"/>
                    <a:pt x="687" y="35"/>
                  </a:cubicBezTo>
                  <a:cubicBezTo>
                    <a:pt x="687" y="12"/>
                    <a:pt x="668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12072;p44">
              <a:extLst>
                <a:ext uri="{FF2B5EF4-FFF2-40B4-BE49-F238E27FC236}">
                  <a16:creationId xmlns:a16="http://schemas.microsoft.com/office/drawing/2014/main" id="{75D93FC9-AD58-6912-5B52-3F357EA02056}"/>
                </a:ext>
              </a:extLst>
            </p:cNvPr>
            <p:cNvSpPr/>
            <p:nvPr/>
          </p:nvSpPr>
          <p:spPr>
            <a:xfrm>
              <a:off x="4677050" y="1761425"/>
              <a:ext cx="1825" cy="22350"/>
            </a:xfrm>
            <a:custGeom>
              <a:avLst/>
              <a:gdLst/>
              <a:ahLst/>
              <a:cxnLst/>
              <a:rect l="l" t="t" r="r" b="b"/>
              <a:pathLst>
                <a:path w="73" h="894" extrusionOk="0">
                  <a:moveTo>
                    <a:pt x="44" y="1"/>
                  </a:moveTo>
                  <a:cubicBezTo>
                    <a:pt x="37" y="1"/>
                    <a:pt x="25" y="4"/>
                    <a:pt x="25" y="10"/>
                  </a:cubicBezTo>
                  <a:cubicBezTo>
                    <a:pt x="25" y="295"/>
                    <a:pt x="1" y="593"/>
                    <a:pt x="13" y="867"/>
                  </a:cubicBezTo>
                  <a:cubicBezTo>
                    <a:pt x="13" y="885"/>
                    <a:pt x="25" y="894"/>
                    <a:pt x="37" y="894"/>
                  </a:cubicBezTo>
                  <a:cubicBezTo>
                    <a:pt x="49" y="894"/>
                    <a:pt x="60" y="885"/>
                    <a:pt x="60" y="867"/>
                  </a:cubicBezTo>
                  <a:cubicBezTo>
                    <a:pt x="72" y="593"/>
                    <a:pt x="60" y="295"/>
                    <a:pt x="37" y="10"/>
                  </a:cubicBezTo>
                  <a:cubicBezTo>
                    <a:pt x="54" y="4"/>
                    <a:pt x="52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12073;p44">
              <a:extLst>
                <a:ext uri="{FF2B5EF4-FFF2-40B4-BE49-F238E27FC236}">
                  <a16:creationId xmlns:a16="http://schemas.microsoft.com/office/drawing/2014/main" id="{90C4AE00-BBAF-292D-C3F9-91D478740B73}"/>
                </a:ext>
              </a:extLst>
            </p:cNvPr>
            <p:cNvSpPr/>
            <p:nvPr/>
          </p:nvSpPr>
          <p:spPr>
            <a:xfrm>
              <a:off x="4670500" y="1805400"/>
              <a:ext cx="11350" cy="60975"/>
            </a:xfrm>
            <a:custGeom>
              <a:avLst/>
              <a:gdLst/>
              <a:ahLst/>
              <a:cxnLst/>
              <a:rect l="l" t="t" r="r" b="b"/>
              <a:pathLst>
                <a:path w="454" h="2439" extrusionOk="0">
                  <a:moveTo>
                    <a:pt x="315" y="1"/>
                  </a:moveTo>
                  <a:cubicBezTo>
                    <a:pt x="299" y="1"/>
                    <a:pt x="281" y="13"/>
                    <a:pt x="275" y="37"/>
                  </a:cubicBezTo>
                  <a:cubicBezTo>
                    <a:pt x="180" y="394"/>
                    <a:pt x="191" y="775"/>
                    <a:pt x="156" y="1132"/>
                  </a:cubicBezTo>
                  <a:cubicBezTo>
                    <a:pt x="108" y="1549"/>
                    <a:pt x="1" y="1977"/>
                    <a:pt x="49" y="2394"/>
                  </a:cubicBezTo>
                  <a:cubicBezTo>
                    <a:pt x="49" y="2423"/>
                    <a:pt x="75" y="2439"/>
                    <a:pt x="98" y="2439"/>
                  </a:cubicBezTo>
                  <a:cubicBezTo>
                    <a:pt x="113" y="2439"/>
                    <a:pt x="127" y="2432"/>
                    <a:pt x="132" y="2418"/>
                  </a:cubicBezTo>
                  <a:cubicBezTo>
                    <a:pt x="251" y="2025"/>
                    <a:pt x="275" y="1620"/>
                    <a:pt x="311" y="1227"/>
                  </a:cubicBezTo>
                  <a:cubicBezTo>
                    <a:pt x="358" y="834"/>
                    <a:pt x="453" y="418"/>
                    <a:pt x="346" y="37"/>
                  </a:cubicBezTo>
                  <a:cubicBezTo>
                    <a:pt x="346" y="13"/>
                    <a:pt x="331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12074;p44">
              <a:extLst>
                <a:ext uri="{FF2B5EF4-FFF2-40B4-BE49-F238E27FC236}">
                  <a16:creationId xmlns:a16="http://schemas.microsoft.com/office/drawing/2014/main" id="{3E22EBC3-81A0-6680-E98F-B9413BD45A4F}"/>
                </a:ext>
              </a:extLst>
            </p:cNvPr>
            <p:cNvSpPr/>
            <p:nvPr/>
          </p:nvSpPr>
          <p:spPr>
            <a:xfrm>
              <a:off x="4653550" y="1909050"/>
              <a:ext cx="6475" cy="13450"/>
            </a:xfrm>
            <a:custGeom>
              <a:avLst/>
              <a:gdLst/>
              <a:ahLst/>
              <a:cxnLst/>
              <a:rect l="l" t="t" r="r" b="b"/>
              <a:pathLst>
                <a:path w="259" h="538" extrusionOk="0">
                  <a:moveTo>
                    <a:pt x="201" y="0"/>
                  </a:moveTo>
                  <a:cubicBezTo>
                    <a:pt x="187" y="0"/>
                    <a:pt x="175" y="7"/>
                    <a:pt x="167" y="22"/>
                  </a:cubicBezTo>
                  <a:cubicBezTo>
                    <a:pt x="119" y="105"/>
                    <a:pt x="96" y="177"/>
                    <a:pt x="72" y="248"/>
                  </a:cubicBezTo>
                  <a:cubicBezTo>
                    <a:pt x="48" y="320"/>
                    <a:pt x="0" y="403"/>
                    <a:pt x="12" y="486"/>
                  </a:cubicBezTo>
                  <a:cubicBezTo>
                    <a:pt x="12" y="516"/>
                    <a:pt x="44" y="537"/>
                    <a:pt x="69" y="537"/>
                  </a:cubicBezTo>
                  <a:cubicBezTo>
                    <a:pt x="74" y="537"/>
                    <a:pt x="79" y="536"/>
                    <a:pt x="84" y="534"/>
                  </a:cubicBezTo>
                  <a:cubicBezTo>
                    <a:pt x="167" y="486"/>
                    <a:pt x="167" y="415"/>
                    <a:pt x="179" y="344"/>
                  </a:cubicBezTo>
                  <a:cubicBezTo>
                    <a:pt x="191" y="248"/>
                    <a:pt x="203" y="165"/>
                    <a:pt x="250" y="70"/>
                  </a:cubicBezTo>
                  <a:cubicBezTo>
                    <a:pt x="258" y="29"/>
                    <a:pt x="228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2075;p44">
              <a:extLst>
                <a:ext uri="{FF2B5EF4-FFF2-40B4-BE49-F238E27FC236}">
                  <a16:creationId xmlns:a16="http://schemas.microsoft.com/office/drawing/2014/main" id="{7C35C4DD-1395-14D4-4E55-FE6A660980CB}"/>
                </a:ext>
              </a:extLst>
            </p:cNvPr>
            <p:cNvSpPr/>
            <p:nvPr/>
          </p:nvSpPr>
          <p:spPr>
            <a:xfrm>
              <a:off x="4698800" y="1768825"/>
              <a:ext cx="27700" cy="84900"/>
            </a:xfrm>
            <a:custGeom>
              <a:avLst/>
              <a:gdLst/>
              <a:ahLst/>
              <a:cxnLst/>
              <a:rect l="l" t="t" r="r" b="b"/>
              <a:pathLst>
                <a:path w="1108" h="3396" extrusionOk="0">
                  <a:moveTo>
                    <a:pt x="684" y="0"/>
                  </a:moveTo>
                  <a:cubicBezTo>
                    <a:pt x="644" y="0"/>
                    <a:pt x="605" y="36"/>
                    <a:pt x="619" y="95"/>
                  </a:cubicBezTo>
                  <a:cubicBezTo>
                    <a:pt x="810" y="1226"/>
                    <a:pt x="214" y="2274"/>
                    <a:pt x="0" y="3357"/>
                  </a:cubicBezTo>
                  <a:cubicBezTo>
                    <a:pt x="0" y="3374"/>
                    <a:pt x="23" y="3396"/>
                    <a:pt x="41" y="3396"/>
                  </a:cubicBezTo>
                  <a:cubicBezTo>
                    <a:pt x="49" y="3396"/>
                    <a:pt x="56" y="3392"/>
                    <a:pt x="60" y="3381"/>
                  </a:cubicBezTo>
                  <a:cubicBezTo>
                    <a:pt x="631" y="2476"/>
                    <a:pt x="1107" y="1119"/>
                    <a:pt x="750" y="47"/>
                  </a:cubicBezTo>
                  <a:cubicBezTo>
                    <a:pt x="736" y="15"/>
                    <a:pt x="710" y="0"/>
                    <a:pt x="6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2076;p44">
              <a:extLst>
                <a:ext uri="{FF2B5EF4-FFF2-40B4-BE49-F238E27FC236}">
                  <a16:creationId xmlns:a16="http://schemas.microsoft.com/office/drawing/2014/main" id="{47910D00-1086-36A9-E686-7B370A1F2478}"/>
                </a:ext>
              </a:extLst>
            </p:cNvPr>
            <p:cNvSpPr/>
            <p:nvPr/>
          </p:nvSpPr>
          <p:spPr>
            <a:xfrm>
              <a:off x="4672000" y="1905475"/>
              <a:ext cx="13250" cy="18075"/>
            </a:xfrm>
            <a:custGeom>
              <a:avLst/>
              <a:gdLst/>
              <a:ahLst/>
              <a:cxnLst/>
              <a:rect l="l" t="t" r="r" b="b"/>
              <a:pathLst>
                <a:path w="530" h="723" extrusionOk="0">
                  <a:moveTo>
                    <a:pt x="465" y="1"/>
                  </a:moveTo>
                  <a:cubicBezTo>
                    <a:pt x="455" y="1"/>
                    <a:pt x="443" y="4"/>
                    <a:pt x="429" y="10"/>
                  </a:cubicBezTo>
                  <a:cubicBezTo>
                    <a:pt x="203" y="165"/>
                    <a:pt x="24" y="403"/>
                    <a:pt x="1" y="689"/>
                  </a:cubicBezTo>
                  <a:cubicBezTo>
                    <a:pt x="1" y="710"/>
                    <a:pt x="17" y="722"/>
                    <a:pt x="32" y="722"/>
                  </a:cubicBezTo>
                  <a:cubicBezTo>
                    <a:pt x="44" y="722"/>
                    <a:pt x="55" y="716"/>
                    <a:pt x="60" y="701"/>
                  </a:cubicBezTo>
                  <a:cubicBezTo>
                    <a:pt x="179" y="463"/>
                    <a:pt x="274" y="248"/>
                    <a:pt x="501" y="94"/>
                  </a:cubicBezTo>
                  <a:cubicBezTo>
                    <a:pt x="530" y="55"/>
                    <a:pt x="511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2077;p44">
              <a:extLst>
                <a:ext uri="{FF2B5EF4-FFF2-40B4-BE49-F238E27FC236}">
                  <a16:creationId xmlns:a16="http://schemas.microsoft.com/office/drawing/2014/main" id="{A8099560-F54F-58DE-42C8-A271D8FB3D0F}"/>
                </a:ext>
              </a:extLst>
            </p:cNvPr>
            <p:cNvSpPr/>
            <p:nvPr/>
          </p:nvSpPr>
          <p:spPr>
            <a:xfrm>
              <a:off x="4692075" y="1862575"/>
              <a:ext cx="42750" cy="83650"/>
            </a:xfrm>
            <a:custGeom>
              <a:avLst/>
              <a:gdLst/>
              <a:ahLst/>
              <a:cxnLst/>
              <a:rect l="l" t="t" r="r" b="b"/>
              <a:pathLst>
                <a:path w="1710" h="3346" extrusionOk="0">
                  <a:moveTo>
                    <a:pt x="1665" y="1"/>
                  </a:moveTo>
                  <a:cubicBezTo>
                    <a:pt x="1652" y="1"/>
                    <a:pt x="1639" y="7"/>
                    <a:pt x="1626" y="24"/>
                  </a:cubicBezTo>
                  <a:cubicBezTo>
                    <a:pt x="1341" y="548"/>
                    <a:pt x="1186" y="1107"/>
                    <a:pt x="924" y="1643"/>
                  </a:cubicBezTo>
                  <a:cubicBezTo>
                    <a:pt x="674" y="2191"/>
                    <a:pt x="269" y="2691"/>
                    <a:pt x="19" y="3227"/>
                  </a:cubicBezTo>
                  <a:cubicBezTo>
                    <a:pt x="1" y="3272"/>
                    <a:pt x="38" y="3345"/>
                    <a:pt x="84" y="3345"/>
                  </a:cubicBezTo>
                  <a:cubicBezTo>
                    <a:pt x="98" y="3345"/>
                    <a:pt x="112" y="3339"/>
                    <a:pt x="126" y="3322"/>
                  </a:cubicBezTo>
                  <a:cubicBezTo>
                    <a:pt x="602" y="2988"/>
                    <a:pt x="864" y="2393"/>
                    <a:pt x="1103" y="1869"/>
                  </a:cubicBezTo>
                  <a:cubicBezTo>
                    <a:pt x="1376" y="1286"/>
                    <a:pt x="1626" y="679"/>
                    <a:pt x="1710" y="48"/>
                  </a:cubicBezTo>
                  <a:cubicBezTo>
                    <a:pt x="1710" y="24"/>
                    <a:pt x="1689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12078;p44">
              <a:extLst>
                <a:ext uri="{FF2B5EF4-FFF2-40B4-BE49-F238E27FC236}">
                  <a16:creationId xmlns:a16="http://schemas.microsoft.com/office/drawing/2014/main" id="{BD3C4B82-92AF-B20D-8F27-FB3AF72168F0}"/>
                </a:ext>
              </a:extLst>
            </p:cNvPr>
            <p:cNvSpPr/>
            <p:nvPr/>
          </p:nvSpPr>
          <p:spPr>
            <a:xfrm>
              <a:off x="4742250" y="1767125"/>
              <a:ext cx="40275" cy="146775"/>
            </a:xfrm>
            <a:custGeom>
              <a:avLst/>
              <a:gdLst/>
              <a:ahLst/>
              <a:cxnLst/>
              <a:rect l="l" t="t" r="r" b="b"/>
              <a:pathLst>
                <a:path w="1611" h="5871" extrusionOk="0">
                  <a:moveTo>
                    <a:pt x="1508" y="0"/>
                  </a:moveTo>
                  <a:cubicBezTo>
                    <a:pt x="1481" y="0"/>
                    <a:pt x="1457" y="13"/>
                    <a:pt x="1453" y="44"/>
                  </a:cubicBezTo>
                  <a:cubicBezTo>
                    <a:pt x="1298" y="1020"/>
                    <a:pt x="1179" y="1984"/>
                    <a:pt x="965" y="2937"/>
                  </a:cubicBezTo>
                  <a:cubicBezTo>
                    <a:pt x="739" y="3925"/>
                    <a:pt x="369" y="4818"/>
                    <a:pt x="24" y="5782"/>
                  </a:cubicBezTo>
                  <a:cubicBezTo>
                    <a:pt x="1" y="5829"/>
                    <a:pt x="44" y="5871"/>
                    <a:pt x="89" y="5871"/>
                  </a:cubicBezTo>
                  <a:cubicBezTo>
                    <a:pt x="114" y="5871"/>
                    <a:pt x="139" y="5859"/>
                    <a:pt x="155" y="5830"/>
                  </a:cubicBezTo>
                  <a:cubicBezTo>
                    <a:pt x="1143" y="4139"/>
                    <a:pt x="1334" y="1996"/>
                    <a:pt x="1596" y="91"/>
                  </a:cubicBezTo>
                  <a:cubicBezTo>
                    <a:pt x="1611" y="39"/>
                    <a:pt x="1554" y="0"/>
                    <a:pt x="15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2079;p44">
              <a:extLst>
                <a:ext uri="{FF2B5EF4-FFF2-40B4-BE49-F238E27FC236}">
                  <a16:creationId xmlns:a16="http://schemas.microsoft.com/office/drawing/2014/main" id="{1E4FEAD6-035A-D724-60C3-E814392A4977}"/>
                </a:ext>
              </a:extLst>
            </p:cNvPr>
            <p:cNvSpPr/>
            <p:nvPr/>
          </p:nvSpPr>
          <p:spPr>
            <a:xfrm>
              <a:off x="4371975" y="1821550"/>
              <a:ext cx="10725" cy="16475"/>
            </a:xfrm>
            <a:custGeom>
              <a:avLst/>
              <a:gdLst/>
              <a:ahLst/>
              <a:cxnLst/>
              <a:rect l="l" t="t" r="r" b="b"/>
              <a:pathLst>
                <a:path w="429" h="659" extrusionOk="0">
                  <a:moveTo>
                    <a:pt x="204" y="1"/>
                  </a:moveTo>
                  <a:cubicBezTo>
                    <a:pt x="176" y="1"/>
                    <a:pt x="149" y="16"/>
                    <a:pt x="143" y="46"/>
                  </a:cubicBezTo>
                  <a:cubicBezTo>
                    <a:pt x="60" y="212"/>
                    <a:pt x="0" y="486"/>
                    <a:pt x="143" y="641"/>
                  </a:cubicBezTo>
                  <a:cubicBezTo>
                    <a:pt x="161" y="653"/>
                    <a:pt x="188" y="659"/>
                    <a:pt x="213" y="659"/>
                  </a:cubicBezTo>
                  <a:cubicBezTo>
                    <a:pt x="238" y="659"/>
                    <a:pt x="262" y="653"/>
                    <a:pt x="274" y="641"/>
                  </a:cubicBezTo>
                  <a:cubicBezTo>
                    <a:pt x="429" y="486"/>
                    <a:pt x="369" y="212"/>
                    <a:pt x="274" y="46"/>
                  </a:cubicBezTo>
                  <a:cubicBezTo>
                    <a:pt x="262" y="16"/>
                    <a:pt x="232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12080;p44">
              <a:extLst>
                <a:ext uri="{FF2B5EF4-FFF2-40B4-BE49-F238E27FC236}">
                  <a16:creationId xmlns:a16="http://schemas.microsoft.com/office/drawing/2014/main" id="{C57227B9-8F5D-6379-6CE6-48330BC6CE20}"/>
                </a:ext>
              </a:extLst>
            </p:cNvPr>
            <p:cNvSpPr/>
            <p:nvPr/>
          </p:nvSpPr>
          <p:spPr>
            <a:xfrm>
              <a:off x="4324625" y="1824975"/>
              <a:ext cx="8675" cy="20425"/>
            </a:xfrm>
            <a:custGeom>
              <a:avLst/>
              <a:gdLst/>
              <a:ahLst/>
              <a:cxnLst/>
              <a:rect l="l" t="t" r="r" b="b"/>
              <a:pathLst>
                <a:path w="347" h="817" extrusionOk="0">
                  <a:moveTo>
                    <a:pt x="165" y="1"/>
                  </a:moveTo>
                  <a:cubicBezTo>
                    <a:pt x="111" y="1"/>
                    <a:pt x="60" y="34"/>
                    <a:pt x="60" y="99"/>
                  </a:cubicBezTo>
                  <a:cubicBezTo>
                    <a:pt x="60" y="325"/>
                    <a:pt x="1" y="575"/>
                    <a:pt x="108" y="790"/>
                  </a:cubicBezTo>
                  <a:cubicBezTo>
                    <a:pt x="120" y="807"/>
                    <a:pt x="144" y="816"/>
                    <a:pt x="169" y="816"/>
                  </a:cubicBezTo>
                  <a:cubicBezTo>
                    <a:pt x="194" y="816"/>
                    <a:pt x="221" y="807"/>
                    <a:pt x="239" y="790"/>
                  </a:cubicBezTo>
                  <a:cubicBezTo>
                    <a:pt x="346" y="575"/>
                    <a:pt x="287" y="325"/>
                    <a:pt x="287" y="99"/>
                  </a:cubicBezTo>
                  <a:cubicBezTo>
                    <a:pt x="275" y="34"/>
                    <a:pt x="218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2081;p44">
              <a:extLst>
                <a:ext uri="{FF2B5EF4-FFF2-40B4-BE49-F238E27FC236}">
                  <a16:creationId xmlns:a16="http://schemas.microsoft.com/office/drawing/2014/main" id="{97A48604-3203-65AE-5EF9-D4F6372B646C}"/>
                </a:ext>
              </a:extLst>
            </p:cNvPr>
            <p:cNvSpPr/>
            <p:nvPr/>
          </p:nvSpPr>
          <p:spPr>
            <a:xfrm>
              <a:off x="4286525" y="1835250"/>
              <a:ext cx="6575" cy="8725"/>
            </a:xfrm>
            <a:custGeom>
              <a:avLst/>
              <a:gdLst/>
              <a:ahLst/>
              <a:cxnLst/>
              <a:rect l="l" t="t" r="r" b="b"/>
              <a:pathLst>
                <a:path w="263" h="349" extrusionOk="0">
                  <a:moveTo>
                    <a:pt x="132" y="1"/>
                  </a:moveTo>
                  <a:cubicBezTo>
                    <a:pt x="66" y="1"/>
                    <a:pt x="1" y="51"/>
                    <a:pt x="25" y="152"/>
                  </a:cubicBezTo>
                  <a:cubicBezTo>
                    <a:pt x="37" y="224"/>
                    <a:pt x="37" y="271"/>
                    <a:pt x="84" y="331"/>
                  </a:cubicBezTo>
                  <a:cubicBezTo>
                    <a:pt x="96" y="343"/>
                    <a:pt x="114" y="349"/>
                    <a:pt x="132" y="349"/>
                  </a:cubicBezTo>
                  <a:cubicBezTo>
                    <a:pt x="150" y="349"/>
                    <a:pt x="168" y="343"/>
                    <a:pt x="180" y="331"/>
                  </a:cubicBezTo>
                  <a:cubicBezTo>
                    <a:pt x="227" y="271"/>
                    <a:pt x="239" y="224"/>
                    <a:pt x="239" y="152"/>
                  </a:cubicBezTo>
                  <a:cubicBezTo>
                    <a:pt x="263" y="51"/>
                    <a:pt x="19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2082;p44">
              <a:extLst>
                <a:ext uri="{FF2B5EF4-FFF2-40B4-BE49-F238E27FC236}">
                  <a16:creationId xmlns:a16="http://schemas.microsoft.com/office/drawing/2014/main" id="{76F3E3F2-0EC6-A689-2109-32C39DA2A658}"/>
                </a:ext>
              </a:extLst>
            </p:cNvPr>
            <p:cNvSpPr/>
            <p:nvPr/>
          </p:nvSpPr>
          <p:spPr>
            <a:xfrm>
              <a:off x="4231775" y="1833275"/>
              <a:ext cx="11325" cy="20775"/>
            </a:xfrm>
            <a:custGeom>
              <a:avLst/>
              <a:gdLst/>
              <a:ahLst/>
              <a:cxnLst/>
              <a:rect l="l" t="t" r="r" b="b"/>
              <a:pathLst>
                <a:path w="453" h="831" extrusionOk="0">
                  <a:moveTo>
                    <a:pt x="235" y="1"/>
                  </a:moveTo>
                  <a:cubicBezTo>
                    <a:pt x="189" y="1"/>
                    <a:pt x="143" y="42"/>
                    <a:pt x="143" y="100"/>
                  </a:cubicBezTo>
                  <a:cubicBezTo>
                    <a:pt x="143" y="219"/>
                    <a:pt x="107" y="339"/>
                    <a:pt x="84" y="458"/>
                  </a:cubicBezTo>
                  <a:cubicBezTo>
                    <a:pt x="48" y="577"/>
                    <a:pt x="0" y="648"/>
                    <a:pt x="36" y="767"/>
                  </a:cubicBezTo>
                  <a:cubicBezTo>
                    <a:pt x="45" y="813"/>
                    <a:pt x="83" y="831"/>
                    <a:pt x="127" y="831"/>
                  </a:cubicBezTo>
                  <a:cubicBezTo>
                    <a:pt x="140" y="831"/>
                    <a:pt x="153" y="829"/>
                    <a:pt x="167" y="827"/>
                  </a:cubicBezTo>
                  <a:cubicBezTo>
                    <a:pt x="453" y="708"/>
                    <a:pt x="405" y="279"/>
                    <a:pt x="310" y="53"/>
                  </a:cubicBezTo>
                  <a:cubicBezTo>
                    <a:pt x="292" y="16"/>
                    <a:pt x="263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2083;p44">
              <a:extLst>
                <a:ext uri="{FF2B5EF4-FFF2-40B4-BE49-F238E27FC236}">
                  <a16:creationId xmlns:a16="http://schemas.microsoft.com/office/drawing/2014/main" id="{ECCF9F29-B16D-5190-B882-D5B732924053}"/>
                </a:ext>
              </a:extLst>
            </p:cNvPr>
            <p:cNvSpPr/>
            <p:nvPr/>
          </p:nvSpPr>
          <p:spPr>
            <a:xfrm>
              <a:off x="4190100" y="183675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69" y="0"/>
                  </a:moveTo>
                  <a:cubicBezTo>
                    <a:pt x="33" y="0"/>
                    <a:pt x="0" y="27"/>
                    <a:pt x="12" y="80"/>
                  </a:cubicBezTo>
                  <a:cubicBezTo>
                    <a:pt x="12" y="116"/>
                    <a:pt x="24" y="176"/>
                    <a:pt x="36" y="223"/>
                  </a:cubicBezTo>
                  <a:cubicBezTo>
                    <a:pt x="42" y="241"/>
                    <a:pt x="57" y="250"/>
                    <a:pt x="72" y="250"/>
                  </a:cubicBezTo>
                  <a:cubicBezTo>
                    <a:pt x="87" y="250"/>
                    <a:pt x="101" y="241"/>
                    <a:pt x="107" y="223"/>
                  </a:cubicBezTo>
                  <a:cubicBezTo>
                    <a:pt x="131" y="176"/>
                    <a:pt x="131" y="116"/>
                    <a:pt x="143" y="80"/>
                  </a:cubicBezTo>
                  <a:cubicBezTo>
                    <a:pt x="143" y="27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2084;p44">
              <a:extLst>
                <a:ext uri="{FF2B5EF4-FFF2-40B4-BE49-F238E27FC236}">
                  <a16:creationId xmlns:a16="http://schemas.microsoft.com/office/drawing/2014/main" id="{E6E9F35E-2DA3-DB9E-D5A1-6769E23B6721}"/>
                </a:ext>
              </a:extLst>
            </p:cNvPr>
            <p:cNvSpPr/>
            <p:nvPr/>
          </p:nvSpPr>
          <p:spPr>
            <a:xfrm>
              <a:off x="4152600" y="1843450"/>
              <a:ext cx="8875" cy="12850"/>
            </a:xfrm>
            <a:custGeom>
              <a:avLst/>
              <a:gdLst/>
              <a:ahLst/>
              <a:cxnLst/>
              <a:rect l="l" t="t" r="r" b="b"/>
              <a:pathLst>
                <a:path w="355" h="514" extrusionOk="0">
                  <a:moveTo>
                    <a:pt x="210" y="0"/>
                  </a:moveTo>
                  <a:cubicBezTo>
                    <a:pt x="180" y="0"/>
                    <a:pt x="154" y="18"/>
                    <a:pt x="143" y="62"/>
                  </a:cubicBezTo>
                  <a:cubicBezTo>
                    <a:pt x="95" y="170"/>
                    <a:pt x="0" y="432"/>
                    <a:pt x="143" y="503"/>
                  </a:cubicBezTo>
                  <a:cubicBezTo>
                    <a:pt x="155" y="510"/>
                    <a:pt x="168" y="514"/>
                    <a:pt x="180" y="514"/>
                  </a:cubicBezTo>
                  <a:cubicBezTo>
                    <a:pt x="225" y="514"/>
                    <a:pt x="265" y="467"/>
                    <a:pt x="274" y="420"/>
                  </a:cubicBezTo>
                  <a:cubicBezTo>
                    <a:pt x="298" y="324"/>
                    <a:pt x="274" y="253"/>
                    <a:pt x="322" y="170"/>
                  </a:cubicBezTo>
                  <a:cubicBezTo>
                    <a:pt x="354" y="88"/>
                    <a:pt x="274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2085;p44">
              <a:extLst>
                <a:ext uri="{FF2B5EF4-FFF2-40B4-BE49-F238E27FC236}">
                  <a16:creationId xmlns:a16="http://schemas.microsoft.com/office/drawing/2014/main" id="{CF959E9B-3150-DD10-EF31-A4F884196055}"/>
                </a:ext>
              </a:extLst>
            </p:cNvPr>
            <p:cNvSpPr/>
            <p:nvPr/>
          </p:nvSpPr>
          <p:spPr>
            <a:xfrm>
              <a:off x="3676050" y="1842775"/>
              <a:ext cx="9850" cy="19075"/>
            </a:xfrm>
            <a:custGeom>
              <a:avLst/>
              <a:gdLst/>
              <a:ahLst/>
              <a:cxnLst/>
              <a:rect l="l" t="t" r="r" b="b"/>
              <a:pathLst>
                <a:path w="394" h="763" extrusionOk="0">
                  <a:moveTo>
                    <a:pt x="204" y="0"/>
                  </a:moveTo>
                  <a:cubicBezTo>
                    <a:pt x="149" y="0"/>
                    <a:pt x="89" y="30"/>
                    <a:pt x="72" y="89"/>
                  </a:cubicBezTo>
                  <a:cubicBezTo>
                    <a:pt x="48" y="268"/>
                    <a:pt x="0" y="447"/>
                    <a:pt x="36" y="637"/>
                  </a:cubicBezTo>
                  <a:cubicBezTo>
                    <a:pt x="48" y="721"/>
                    <a:pt x="122" y="762"/>
                    <a:pt x="197" y="762"/>
                  </a:cubicBezTo>
                  <a:cubicBezTo>
                    <a:pt x="271" y="762"/>
                    <a:pt x="345" y="721"/>
                    <a:pt x="357" y="637"/>
                  </a:cubicBezTo>
                  <a:cubicBezTo>
                    <a:pt x="393" y="459"/>
                    <a:pt x="345" y="280"/>
                    <a:pt x="310" y="89"/>
                  </a:cubicBezTo>
                  <a:cubicBezTo>
                    <a:pt x="310" y="30"/>
                    <a:pt x="259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2086;p44">
              <a:extLst>
                <a:ext uri="{FF2B5EF4-FFF2-40B4-BE49-F238E27FC236}">
                  <a16:creationId xmlns:a16="http://schemas.microsoft.com/office/drawing/2014/main" id="{FF4F9887-859C-3B83-2812-8E4AB061A353}"/>
                </a:ext>
              </a:extLst>
            </p:cNvPr>
            <p:cNvSpPr/>
            <p:nvPr/>
          </p:nvSpPr>
          <p:spPr>
            <a:xfrm>
              <a:off x="3625150" y="1825275"/>
              <a:ext cx="7750" cy="15425"/>
            </a:xfrm>
            <a:custGeom>
              <a:avLst/>
              <a:gdLst/>
              <a:ahLst/>
              <a:cxnLst/>
              <a:rect l="l" t="t" r="r" b="b"/>
              <a:pathLst>
                <a:path w="310" h="617" extrusionOk="0">
                  <a:moveTo>
                    <a:pt x="159" y="1"/>
                  </a:moveTo>
                  <a:cubicBezTo>
                    <a:pt x="110" y="1"/>
                    <a:pt x="60" y="33"/>
                    <a:pt x="48" y="99"/>
                  </a:cubicBezTo>
                  <a:cubicBezTo>
                    <a:pt x="24" y="182"/>
                    <a:pt x="24" y="254"/>
                    <a:pt x="12" y="313"/>
                  </a:cubicBezTo>
                  <a:cubicBezTo>
                    <a:pt x="0" y="385"/>
                    <a:pt x="12" y="444"/>
                    <a:pt x="24" y="528"/>
                  </a:cubicBezTo>
                  <a:cubicBezTo>
                    <a:pt x="42" y="587"/>
                    <a:pt x="98" y="617"/>
                    <a:pt x="155" y="617"/>
                  </a:cubicBezTo>
                  <a:cubicBezTo>
                    <a:pt x="212" y="617"/>
                    <a:pt x="268" y="587"/>
                    <a:pt x="286" y="528"/>
                  </a:cubicBezTo>
                  <a:cubicBezTo>
                    <a:pt x="298" y="456"/>
                    <a:pt x="310" y="397"/>
                    <a:pt x="298" y="313"/>
                  </a:cubicBezTo>
                  <a:cubicBezTo>
                    <a:pt x="286" y="230"/>
                    <a:pt x="286" y="158"/>
                    <a:pt x="262" y="99"/>
                  </a:cubicBezTo>
                  <a:cubicBezTo>
                    <a:pt x="256" y="33"/>
                    <a:pt x="209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2087;p44">
              <a:extLst>
                <a:ext uri="{FF2B5EF4-FFF2-40B4-BE49-F238E27FC236}">
                  <a16:creationId xmlns:a16="http://schemas.microsoft.com/office/drawing/2014/main" id="{84210B05-8E57-4C29-CDE4-0F68A4D87FBB}"/>
                </a:ext>
              </a:extLst>
            </p:cNvPr>
            <p:cNvSpPr/>
            <p:nvPr/>
          </p:nvSpPr>
          <p:spPr>
            <a:xfrm>
              <a:off x="3642250" y="1827975"/>
              <a:ext cx="11200" cy="9375"/>
            </a:xfrm>
            <a:custGeom>
              <a:avLst/>
              <a:gdLst/>
              <a:ahLst/>
              <a:cxnLst/>
              <a:rect l="l" t="t" r="r" b="b"/>
              <a:pathLst>
                <a:path w="448" h="375" extrusionOk="0">
                  <a:moveTo>
                    <a:pt x="205" y="1"/>
                  </a:moveTo>
                  <a:cubicBezTo>
                    <a:pt x="100" y="1"/>
                    <a:pt x="0" y="137"/>
                    <a:pt x="102" y="229"/>
                  </a:cubicBezTo>
                  <a:cubicBezTo>
                    <a:pt x="138" y="265"/>
                    <a:pt x="138" y="289"/>
                    <a:pt x="162" y="324"/>
                  </a:cubicBezTo>
                  <a:cubicBezTo>
                    <a:pt x="191" y="354"/>
                    <a:pt x="225" y="374"/>
                    <a:pt x="261" y="374"/>
                  </a:cubicBezTo>
                  <a:cubicBezTo>
                    <a:pt x="283" y="374"/>
                    <a:pt x="306" y="366"/>
                    <a:pt x="328" y="348"/>
                  </a:cubicBezTo>
                  <a:cubicBezTo>
                    <a:pt x="447" y="277"/>
                    <a:pt x="376" y="110"/>
                    <a:pt x="293" y="39"/>
                  </a:cubicBezTo>
                  <a:cubicBezTo>
                    <a:pt x="266" y="12"/>
                    <a:pt x="235" y="1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2088;p44">
              <a:extLst>
                <a:ext uri="{FF2B5EF4-FFF2-40B4-BE49-F238E27FC236}">
                  <a16:creationId xmlns:a16="http://schemas.microsoft.com/office/drawing/2014/main" id="{A21D2536-B5E7-6C82-A992-644E529785C4}"/>
                </a:ext>
              </a:extLst>
            </p:cNvPr>
            <p:cNvSpPr/>
            <p:nvPr/>
          </p:nvSpPr>
          <p:spPr>
            <a:xfrm>
              <a:off x="3590125" y="1782925"/>
              <a:ext cx="14800" cy="21375"/>
            </a:xfrm>
            <a:custGeom>
              <a:avLst/>
              <a:gdLst/>
              <a:ahLst/>
              <a:cxnLst/>
              <a:rect l="l" t="t" r="r" b="b"/>
              <a:pathLst>
                <a:path w="592" h="855" extrusionOk="0">
                  <a:moveTo>
                    <a:pt x="288" y="0"/>
                  </a:moveTo>
                  <a:cubicBezTo>
                    <a:pt x="146" y="0"/>
                    <a:pt x="0" y="122"/>
                    <a:pt x="56" y="281"/>
                  </a:cubicBezTo>
                  <a:cubicBezTo>
                    <a:pt x="103" y="400"/>
                    <a:pt x="92" y="519"/>
                    <a:pt x="139" y="638"/>
                  </a:cubicBezTo>
                  <a:cubicBezTo>
                    <a:pt x="159" y="738"/>
                    <a:pt x="221" y="854"/>
                    <a:pt x="332" y="854"/>
                  </a:cubicBezTo>
                  <a:cubicBezTo>
                    <a:pt x="353" y="854"/>
                    <a:pt x="376" y="850"/>
                    <a:pt x="401" y="840"/>
                  </a:cubicBezTo>
                  <a:cubicBezTo>
                    <a:pt x="532" y="805"/>
                    <a:pt x="568" y="638"/>
                    <a:pt x="580" y="519"/>
                  </a:cubicBezTo>
                  <a:cubicBezTo>
                    <a:pt x="592" y="388"/>
                    <a:pt x="532" y="221"/>
                    <a:pt x="473" y="102"/>
                  </a:cubicBezTo>
                  <a:cubicBezTo>
                    <a:pt x="429" y="31"/>
                    <a:pt x="359" y="0"/>
                    <a:pt x="2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12089;p44">
              <a:extLst>
                <a:ext uri="{FF2B5EF4-FFF2-40B4-BE49-F238E27FC236}">
                  <a16:creationId xmlns:a16="http://schemas.microsoft.com/office/drawing/2014/main" id="{0D7105FE-331B-B544-B317-BDA57E032110}"/>
                </a:ext>
              </a:extLst>
            </p:cNvPr>
            <p:cNvSpPr/>
            <p:nvPr/>
          </p:nvSpPr>
          <p:spPr>
            <a:xfrm>
              <a:off x="3558775" y="1779750"/>
              <a:ext cx="9525" cy="17150"/>
            </a:xfrm>
            <a:custGeom>
              <a:avLst/>
              <a:gdLst/>
              <a:ahLst/>
              <a:cxnLst/>
              <a:rect l="l" t="t" r="r" b="b"/>
              <a:pathLst>
                <a:path w="381" h="686" extrusionOk="0">
                  <a:moveTo>
                    <a:pt x="165" y="0"/>
                  </a:moveTo>
                  <a:cubicBezTo>
                    <a:pt x="98" y="0"/>
                    <a:pt x="30" y="45"/>
                    <a:pt x="24" y="134"/>
                  </a:cubicBezTo>
                  <a:cubicBezTo>
                    <a:pt x="0" y="301"/>
                    <a:pt x="0" y="479"/>
                    <a:pt x="95" y="610"/>
                  </a:cubicBezTo>
                  <a:cubicBezTo>
                    <a:pt x="124" y="663"/>
                    <a:pt x="167" y="685"/>
                    <a:pt x="211" y="685"/>
                  </a:cubicBezTo>
                  <a:cubicBezTo>
                    <a:pt x="296" y="685"/>
                    <a:pt x="381" y="601"/>
                    <a:pt x="357" y="491"/>
                  </a:cubicBezTo>
                  <a:cubicBezTo>
                    <a:pt x="334" y="372"/>
                    <a:pt x="322" y="253"/>
                    <a:pt x="298" y="134"/>
                  </a:cubicBezTo>
                  <a:cubicBezTo>
                    <a:pt x="298" y="45"/>
                    <a:pt x="232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2090;p44">
              <a:extLst>
                <a:ext uri="{FF2B5EF4-FFF2-40B4-BE49-F238E27FC236}">
                  <a16:creationId xmlns:a16="http://schemas.microsoft.com/office/drawing/2014/main" id="{949CD8CE-1396-95B7-E893-7B48D9680F26}"/>
                </a:ext>
              </a:extLst>
            </p:cNvPr>
            <p:cNvSpPr/>
            <p:nvPr/>
          </p:nvSpPr>
          <p:spPr>
            <a:xfrm>
              <a:off x="3543000" y="1727350"/>
              <a:ext cx="7900" cy="17300"/>
            </a:xfrm>
            <a:custGeom>
              <a:avLst/>
              <a:gdLst/>
              <a:ahLst/>
              <a:cxnLst/>
              <a:rect l="l" t="t" r="r" b="b"/>
              <a:pathLst>
                <a:path w="316" h="692" extrusionOk="0">
                  <a:moveTo>
                    <a:pt x="159" y="1"/>
                  </a:moveTo>
                  <a:cubicBezTo>
                    <a:pt x="80" y="1"/>
                    <a:pt x="0" y="57"/>
                    <a:pt x="0" y="170"/>
                  </a:cubicBezTo>
                  <a:lnTo>
                    <a:pt x="0" y="420"/>
                  </a:lnTo>
                  <a:cubicBezTo>
                    <a:pt x="0" y="504"/>
                    <a:pt x="24" y="563"/>
                    <a:pt x="72" y="646"/>
                  </a:cubicBezTo>
                  <a:cubicBezTo>
                    <a:pt x="95" y="676"/>
                    <a:pt x="125" y="691"/>
                    <a:pt x="155" y="691"/>
                  </a:cubicBezTo>
                  <a:cubicBezTo>
                    <a:pt x="185" y="691"/>
                    <a:pt x="214" y="676"/>
                    <a:pt x="238" y="646"/>
                  </a:cubicBezTo>
                  <a:cubicBezTo>
                    <a:pt x="298" y="563"/>
                    <a:pt x="310" y="504"/>
                    <a:pt x="310" y="420"/>
                  </a:cubicBezTo>
                  <a:lnTo>
                    <a:pt x="310" y="170"/>
                  </a:lnTo>
                  <a:cubicBezTo>
                    <a:pt x="316" y="57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12091;p44">
              <a:extLst>
                <a:ext uri="{FF2B5EF4-FFF2-40B4-BE49-F238E27FC236}">
                  <a16:creationId xmlns:a16="http://schemas.microsoft.com/office/drawing/2014/main" id="{5C53430A-9C37-6DBC-8F10-49AEFEF6DC6C}"/>
                </a:ext>
              </a:extLst>
            </p:cNvPr>
            <p:cNvSpPr/>
            <p:nvPr/>
          </p:nvSpPr>
          <p:spPr>
            <a:xfrm>
              <a:off x="3732000" y="1847000"/>
              <a:ext cx="12825" cy="24075"/>
            </a:xfrm>
            <a:custGeom>
              <a:avLst/>
              <a:gdLst/>
              <a:ahLst/>
              <a:cxnLst/>
              <a:rect l="l" t="t" r="r" b="b"/>
              <a:pathLst>
                <a:path w="513" h="963" extrusionOk="0">
                  <a:moveTo>
                    <a:pt x="178" y="1"/>
                  </a:moveTo>
                  <a:cubicBezTo>
                    <a:pt x="129" y="1"/>
                    <a:pt x="78" y="34"/>
                    <a:pt x="72" y="99"/>
                  </a:cubicBezTo>
                  <a:cubicBezTo>
                    <a:pt x="60" y="361"/>
                    <a:pt x="1" y="742"/>
                    <a:pt x="191" y="944"/>
                  </a:cubicBezTo>
                  <a:cubicBezTo>
                    <a:pt x="203" y="956"/>
                    <a:pt x="224" y="962"/>
                    <a:pt x="246" y="962"/>
                  </a:cubicBezTo>
                  <a:cubicBezTo>
                    <a:pt x="268" y="962"/>
                    <a:pt x="292" y="956"/>
                    <a:pt x="310" y="944"/>
                  </a:cubicBezTo>
                  <a:cubicBezTo>
                    <a:pt x="513" y="694"/>
                    <a:pt x="310" y="361"/>
                    <a:pt x="274" y="99"/>
                  </a:cubicBezTo>
                  <a:cubicBezTo>
                    <a:pt x="274" y="34"/>
                    <a:pt x="227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12092;p44">
              <a:extLst>
                <a:ext uri="{FF2B5EF4-FFF2-40B4-BE49-F238E27FC236}">
                  <a16:creationId xmlns:a16="http://schemas.microsoft.com/office/drawing/2014/main" id="{B0CBF80E-3BB4-EF6D-EDC3-65C881B19F34}"/>
                </a:ext>
              </a:extLst>
            </p:cNvPr>
            <p:cNvSpPr/>
            <p:nvPr/>
          </p:nvSpPr>
          <p:spPr>
            <a:xfrm>
              <a:off x="3801950" y="1851475"/>
              <a:ext cx="9550" cy="15500"/>
            </a:xfrm>
            <a:custGeom>
              <a:avLst/>
              <a:gdLst/>
              <a:ahLst/>
              <a:cxnLst/>
              <a:rect l="l" t="t" r="r" b="b"/>
              <a:pathLst>
                <a:path w="382" h="620" extrusionOk="0">
                  <a:moveTo>
                    <a:pt x="185" y="0"/>
                  </a:moveTo>
                  <a:cubicBezTo>
                    <a:pt x="99" y="0"/>
                    <a:pt x="12" y="57"/>
                    <a:pt x="12" y="170"/>
                  </a:cubicBezTo>
                  <a:cubicBezTo>
                    <a:pt x="12" y="289"/>
                    <a:pt x="1" y="420"/>
                    <a:pt x="36" y="539"/>
                  </a:cubicBezTo>
                  <a:cubicBezTo>
                    <a:pt x="60" y="593"/>
                    <a:pt x="117" y="620"/>
                    <a:pt x="175" y="620"/>
                  </a:cubicBezTo>
                  <a:cubicBezTo>
                    <a:pt x="233" y="620"/>
                    <a:pt x="292" y="593"/>
                    <a:pt x="322" y="539"/>
                  </a:cubicBezTo>
                  <a:cubicBezTo>
                    <a:pt x="382" y="420"/>
                    <a:pt x="358" y="289"/>
                    <a:pt x="358" y="170"/>
                  </a:cubicBezTo>
                  <a:cubicBezTo>
                    <a:pt x="358" y="57"/>
                    <a:pt x="271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12093;p44">
              <a:extLst>
                <a:ext uri="{FF2B5EF4-FFF2-40B4-BE49-F238E27FC236}">
                  <a16:creationId xmlns:a16="http://schemas.microsoft.com/office/drawing/2014/main" id="{C205C37D-B052-9653-5689-4CF05BAECC96}"/>
                </a:ext>
              </a:extLst>
            </p:cNvPr>
            <p:cNvSpPr/>
            <p:nvPr/>
          </p:nvSpPr>
          <p:spPr>
            <a:xfrm>
              <a:off x="3840800" y="1855275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131" y="0"/>
                  </a:moveTo>
                  <a:cubicBezTo>
                    <a:pt x="66" y="0"/>
                    <a:pt x="0" y="42"/>
                    <a:pt x="6" y="125"/>
                  </a:cubicBezTo>
                  <a:cubicBezTo>
                    <a:pt x="18" y="244"/>
                    <a:pt x="6" y="375"/>
                    <a:pt x="66" y="482"/>
                  </a:cubicBezTo>
                  <a:cubicBezTo>
                    <a:pt x="78" y="500"/>
                    <a:pt x="104" y="509"/>
                    <a:pt x="131" y="509"/>
                  </a:cubicBezTo>
                  <a:cubicBezTo>
                    <a:pt x="158" y="509"/>
                    <a:pt x="185" y="500"/>
                    <a:pt x="197" y="482"/>
                  </a:cubicBezTo>
                  <a:cubicBezTo>
                    <a:pt x="256" y="375"/>
                    <a:pt x="256" y="244"/>
                    <a:pt x="256" y="125"/>
                  </a:cubicBezTo>
                  <a:cubicBezTo>
                    <a:pt x="262" y="42"/>
                    <a:pt x="19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12094;p44">
              <a:extLst>
                <a:ext uri="{FF2B5EF4-FFF2-40B4-BE49-F238E27FC236}">
                  <a16:creationId xmlns:a16="http://schemas.microsoft.com/office/drawing/2014/main" id="{99D76C8D-CF45-E5D4-4BAE-9905EC566916}"/>
                </a:ext>
              </a:extLst>
            </p:cNvPr>
            <p:cNvSpPr/>
            <p:nvPr/>
          </p:nvSpPr>
          <p:spPr>
            <a:xfrm>
              <a:off x="3673375" y="1755850"/>
              <a:ext cx="8350" cy="24575"/>
            </a:xfrm>
            <a:custGeom>
              <a:avLst/>
              <a:gdLst/>
              <a:ahLst/>
              <a:cxnLst/>
              <a:rect l="l" t="t" r="r" b="b"/>
              <a:pathLst>
                <a:path w="334" h="983" extrusionOk="0">
                  <a:moveTo>
                    <a:pt x="167" y="1"/>
                  </a:moveTo>
                  <a:cubicBezTo>
                    <a:pt x="104" y="1"/>
                    <a:pt x="42" y="42"/>
                    <a:pt x="36" y="126"/>
                  </a:cubicBezTo>
                  <a:cubicBezTo>
                    <a:pt x="24" y="364"/>
                    <a:pt x="0" y="602"/>
                    <a:pt x="24" y="840"/>
                  </a:cubicBezTo>
                  <a:cubicBezTo>
                    <a:pt x="30" y="935"/>
                    <a:pt x="104" y="983"/>
                    <a:pt x="177" y="983"/>
                  </a:cubicBezTo>
                  <a:cubicBezTo>
                    <a:pt x="250" y="983"/>
                    <a:pt x="322" y="935"/>
                    <a:pt x="322" y="840"/>
                  </a:cubicBezTo>
                  <a:cubicBezTo>
                    <a:pt x="333" y="602"/>
                    <a:pt x="298" y="364"/>
                    <a:pt x="298" y="126"/>
                  </a:cubicBezTo>
                  <a:cubicBezTo>
                    <a:pt x="292" y="42"/>
                    <a:pt x="229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2095;p44">
              <a:extLst>
                <a:ext uri="{FF2B5EF4-FFF2-40B4-BE49-F238E27FC236}">
                  <a16:creationId xmlns:a16="http://schemas.microsoft.com/office/drawing/2014/main" id="{F8BB6BC0-97E9-0E02-2181-965C8D73250F}"/>
                </a:ext>
              </a:extLst>
            </p:cNvPr>
            <p:cNvSpPr/>
            <p:nvPr/>
          </p:nvSpPr>
          <p:spPr>
            <a:xfrm>
              <a:off x="3989775" y="1840750"/>
              <a:ext cx="4200" cy="16175"/>
            </a:xfrm>
            <a:custGeom>
              <a:avLst/>
              <a:gdLst/>
              <a:ahLst/>
              <a:cxnLst/>
              <a:rect l="l" t="t" r="r" b="b"/>
              <a:pathLst>
                <a:path w="168" h="647" extrusionOk="0">
                  <a:moveTo>
                    <a:pt x="73" y="1"/>
                  </a:moveTo>
                  <a:cubicBezTo>
                    <a:pt x="39" y="1"/>
                    <a:pt x="6" y="22"/>
                    <a:pt x="12" y="63"/>
                  </a:cubicBezTo>
                  <a:cubicBezTo>
                    <a:pt x="12" y="242"/>
                    <a:pt x="0" y="432"/>
                    <a:pt x="48" y="611"/>
                  </a:cubicBezTo>
                  <a:cubicBezTo>
                    <a:pt x="54" y="635"/>
                    <a:pt x="72" y="647"/>
                    <a:pt x="88" y="647"/>
                  </a:cubicBezTo>
                  <a:cubicBezTo>
                    <a:pt x="105" y="647"/>
                    <a:pt x="119" y="635"/>
                    <a:pt x="119" y="611"/>
                  </a:cubicBezTo>
                  <a:cubicBezTo>
                    <a:pt x="167" y="432"/>
                    <a:pt x="143" y="242"/>
                    <a:pt x="143" y="63"/>
                  </a:cubicBezTo>
                  <a:cubicBezTo>
                    <a:pt x="143" y="22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12096;p44">
              <a:extLst>
                <a:ext uri="{FF2B5EF4-FFF2-40B4-BE49-F238E27FC236}">
                  <a16:creationId xmlns:a16="http://schemas.microsoft.com/office/drawing/2014/main" id="{2E32446F-C8D3-B864-7850-DC174E25368D}"/>
                </a:ext>
              </a:extLst>
            </p:cNvPr>
            <p:cNvSpPr/>
            <p:nvPr/>
          </p:nvSpPr>
          <p:spPr>
            <a:xfrm>
              <a:off x="3921300" y="1828450"/>
              <a:ext cx="15150" cy="12700"/>
            </a:xfrm>
            <a:custGeom>
              <a:avLst/>
              <a:gdLst/>
              <a:ahLst/>
              <a:cxnLst/>
              <a:rect l="l" t="t" r="r" b="b"/>
              <a:pathLst>
                <a:path w="606" h="508" extrusionOk="0">
                  <a:moveTo>
                    <a:pt x="258" y="0"/>
                  </a:moveTo>
                  <a:cubicBezTo>
                    <a:pt x="201" y="0"/>
                    <a:pt x="145" y="24"/>
                    <a:pt x="108" y="67"/>
                  </a:cubicBezTo>
                  <a:cubicBezTo>
                    <a:pt x="13" y="151"/>
                    <a:pt x="1" y="305"/>
                    <a:pt x="84" y="377"/>
                  </a:cubicBezTo>
                  <a:cubicBezTo>
                    <a:pt x="120" y="401"/>
                    <a:pt x="144" y="424"/>
                    <a:pt x="180" y="448"/>
                  </a:cubicBezTo>
                  <a:cubicBezTo>
                    <a:pt x="224" y="490"/>
                    <a:pt x="273" y="507"/>
                    <a:pt x="319" y="507"/>
                  </a:cubicBezTo>
                  <a:cubicBezTo>
                    <a:pt x="474" y="507"/>
                    <a:pt x="605" y="315"/>
                    <a:pt x="477" y="151"/>
                  </a:cubicBezTo>
                  <a:cubicBezTo>
                    <a:pt x="441" y="127"/>
                    <a:pt x="430" y="91"/>
                    <a:pt x="406" y="67"/>
                  </a:cubicBezTo>
                  <a:cubicBezTo>
                    <a:pt x="365" y="21"/>
                    <a:pt x="311" y="0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" name="Google Shape;12097;p44">
              <a:extLst>
                <a:ext uri="{FF2B5EF4-FFF2-40B4-BE49-F238E27FC236}">
                  <a16:creationId xmlns:a16="http://schemas.microsoft.com/office/drawing/2014/main" id="{E2CAE4FF-985B-55D9-1621-2B9D98DFC30A}"/>
                </a:ext>
              </a:extLst>
            </p:cNvPr>
            <p:cNvSpPr/>
            <p:nvPr/>
          </p:nvSpPr>
          <p:spPr>
            <a:xfrm>
              <a:off x="4050050" y="1801700"/>
              <a:ext cx="8200" cy="8650"/>
            </a:xfrm>
            <a:custGeom>
              <a:avLst/>
              <a:gdLst/>
              <a:ahLst/>
              <a:cxnLst/>
              <a:rect l="l" t="t" r="r" b="b"/>
              <a:pathLst>
                <a:path w="328" h="346" extrusionOk="0">
                  <a:moveTo>
                    <a:pt x="133" y="0"/>
                  </a:moveTo>
                  <a:cubicBezTo>
                    <a:pt x="69" y="0"/>
                    <a:pt x="0" y="42"/>
                    <a:pt x="6" y="125"/>
                  </a:cubicBezTo>
                  <a:cubicBezTo>
                    <a:pt x="30" y="197"/>
                    <a:pt x="30" y="268"/>
                    <a:pt x="90" y="316"/>
                  </a:cubicBezTo>
                  <a:cubicBezTo>
                    <a:pt x="116" y="337"/>
                    <a:pt x="144" y="346"/>
                    <a:pt x="173" y="346"/>
                  </a:cubicBezTo>
                  <a:cubicBezTo>
                    <a:pt x="210" y="346"/>
                    <a:pt x="247" y="330"/>
                    <a:pt x="280" y="304"/>
                  </a:cubicBezTo>
                  <a:cubicBezTo>
                    <a:pt x="328" y="268"/>
                    <a:pt x="328" y="208"/>
                    <a:pt x="280" y="173"/>
                  </a:cubicBezTo>
                  <a:cubicBezTo>
                    <a:pt x="274" y="173"/>
                    <a:pt x="252" y="158"/>
                    <a:pt x="233" y="145"/>
                  </a:cubicBezTo>
                  <a:lnTo>
                    <a:pt x="233" y="145"/>
                  </a:lnTo>
                  <a:lnTo>
                    <a:pt x="233" y="125"/>
                  </a:lnTo>
                  <a:cubicBezTo>
                    <a:pt x="256" y="42"/>
                    <a:pt x="197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" name="Google Shape;12098;p44">
              <a:extLst>
                <a:ext uri="{FF2B5EF4-FFF2-40B4-BE49-F238E27FC236}">
                  <a16:creationId xmlns:a16="http://schemas.microsoft.com/office/drawing/2014/main" id="{59B1D768-EC20-BAA3-35D1-2D766B2E39D2}"/>
                </a:ext>
              </a:extLst>
            </p:cNvPr>
            <p:cNvSpPr/>
            <p:nvPr/>
          </p:nvSpPr>
          <p:spPr>
            <a:xfrm>
              <a:off x="3892150" y="1794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4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2099;p44">
              <a:extLst>
                <a:ext uri="{FF2B5EF4-FFF2-40B4-BE49-F238E27FC236}">
                  <a16:creationId xmlns:a16="http://schemas.microsoft.com/office/drawing/2014/main" id="{14A3F2D3-7A18-EBB4-1ABA-02A016F132BE}"/>
                </a:ext>
              </a:extLst>
            </p:cNvPr>
            <p:cNvSpPr/>
            <p:nvPr/>
          </p:nvSpPr>
          <p:spPr>
            <a:xfrm>
              <a:off x="3578425" y="1709750"/>
              <a:ext cx="12500" cy="32200"/>
            </a:xfrm>
            <a:custGeom>
              <a:avLst/>
              <a:gdLst/>
              <a:ahLst/>
              <a:cxnLst/>
              <a:rect l="l" t="t" r="r" b="b"/>
              <a:pathLst>
                <a:path w="500" h="1288" extrusionOk="0">
                  <a:moveTo>
                    <a:pt x="104" y="1"/>
                  </a:moveTo>
                  <a:cubicBezTo>
                    <a:pt x="54" y="1"/>
                    <a:pt x="0" y="45"/>
                    <a:pt x="24" y="100"/>
                  </a:cubicBezTo>
                  <a:cubicBezTo>
                    <a:pt x="83" y="291"/>
                    <a:pt x="143" y="469"/>
                    <a:pt x="167" y="672"/>
                  </a:cubicBezTo>
                  <a:cubicBezTo>
                    <a:pt x="202" y="874"/>
                    <a:pt x="190" y="1065"/>
                    <a:pt x="250" y="1243"/>
                  </a:cubicBezTo>
                  <a:cubicBezTo>
                    <a:pt x="256" y="1273"/>
                    <a:pt x="280" y="1288"/>
                    <a:pt x="307" y="1288"/>
                  </a:cubicBezTo>
                  <a:cubicBezTo>
                    <a:pt x="333" y="1288"/>
                    <a:pt x="363" y="1273"/>
                    <a:pt x="381" y="1243"/>
                  </a:cubicBezTo>
                  <a:cubicBezTo>
                    <a:pt x="500" y="850"/>
                    <a:pt x="321" y="398"/>
                    <a:pt x="167" y="41"/>
                  </a:cubicBezTo>
                  <a:cubicBezTo>
                    <a:pt x="154" y="12"/>
                    <a:pt x="13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12100;p44">
              <a:extLst>
                <a:ext uri="{FF2B5EF4-FFF2-40B4-BE49-F238E27FC236}">
                  <a16:creationId xmlns:a16="http://schemas.microsoft.com/office/drawing/2014/main" id="{4A433075-09E6-73A0-FF67-02019765276F}"/>
                </a:ext>
              </a:extLst>
            </p:cNvPr>
            <p:cNvSpPr/>
            <p:nvPr/>
          </p:nvSpPr>
          <p:spPr>
            <a:xfrm>
              <a:off x="3551700" y="1695500"/>
              <a:ext cx="8575" cy="20925"/>
            </a:xfrm>
            <a:custGeom>
              <a:avLst/>
              <a:gdLst/>
              <a:ahLst/>
              <a:cxnLst/>
              <a:rect l="l" t="t" r="r" b="b"/>
              <a:pathLst>
                <a:path w="343" h="837" extrusionOk="0">
                  <a:moveTo>
                    <a:pt x="89" y="0"/>
                  </a:moveTo>
                  <a:cubicBezTo>
                    <a:pt x="44" y="0"/>
                    <a:pt x="0" y="31"/>
                    <a:pt x="21" y="87"/>
                  </a:cubicBezTo>
                  <a:cubicBezTo>
                    <a:pt x="93" y="325"/>
                    <a:pt x="128" y="563"/>
                    <a:pt x="188" y="801"/>
                  </a:cubicBezTo>
                  <a:cubicBezTo>
                    <a:pt x="194" y="825"/>
                    <a:pt x="215" y="837"/>
                    <a:pt x="236" y="837"/>
                  </a:cubicBezTo>
                  <a:cubicBezTo>
                    <a:pt x="256" y="837"/>
                    <a:pt x="277" y="825"/>
                    <a:pt x="283" y="801"/>
                  </a:cubicBezTo>
                  <a:cubicBezTo>
                    <a:pt x="343" y="563"/>
                    <a:pt x="247" y="277"/>
                    <a:pt x="164" y="51"/>
                  </a:cubicBezTo>
                  <a:cubicBezTo>
                    <a:pt x="154" y="16"/>
                    <a:pt x="121" y="0"/>
                    <a:pt x="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2101;p44">
              <a:extLst>
                <a:ext uri="{FF2B5EF4-FFF2-40B4-BE49-F238E27FC236}">
                  <a16:creationId xmlns:a16="http://schemas.microsoft.com/office/drawing/2014/main" id="{F0803D6A-F605-EA99-AA53-624081B88734}"/>
                </a:ext>
              </a:extLst>
            </p:cNvPr>
            <p:cNvSpPr/>
            <p:nvPr/>
          </p:nvSpPr>
          <p:spPr>
            <a:xfrm>
              <a:off x="3500550" y="1633425"/>
              <a:ext cx="15450" cy="40200"/>
            </a:xfrm>
            <a:custGeom>
              <a:avLst/>
              <a:gdLst/>
              <a:ahLst/>
              <a:cxnLst/>
              <a:rect l="l" t="t" r="r" b="b"/>
              <a:pathLst>
                <a:path w="618" h="1608" extrusionOk="0">
                  <a:moveTo>
                    <a:pt x="62" y="0"/>
                  </a:moveTo>
                  <a:cubicBezTo>
                    <a:pt x="33" y="0"/>
                    <a:pt x="0" y="26"/>
                    <a:pt x="7" y="70"/>
                  </a:cubicBezTo>
                  <a:cubicBezTo>
                    <a:pt x="115" y="570"/>
                    <a:pt x="269" y="1129"/>
                    <a:pt x="519" y="1582"/>
                  </a:cubicBezTo>
                  <a:cubicBezTo>
                    <a:pt x="528" y="1599"/>
                    <a:pt x="545" y="1607"/>
                    <a:pt x="561" y="1607"/>
                  </a:cubicBezTo>
                  <a:cubicBezTo>
                    <a:pt x="590" y="1607"/>
                    <a:pt x="618" y="1584"/>
                    <a:pt x="603" y="1546"/>
                  </a:cubicBezTo>
                  <a:cubicBezTo>
                    <a:pt x="460" y="1034"/>
                    <a:pt x="281" y="522"/>
                    <a:pt x="103" y="34"/>
                  </a:cubicBezTo>
                  <a:cubicBezTo>
                    <a:pt x="98" y="11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12102;p44">
              <a:extLst>
                <a:ext uri="{FF2B5EF4-FFF2-40B4-BE49-F238E27FC236}">
                  <a16:creationId xmlns:a16="http://schemas.microsoft.com/office/drawing/2014/main" id="{FD906B42-B007-93A3-6B37-C84627E86FF8}"/>
                </a:ext>
              </a:extLst>
            </p:cNvPr>
            <p:cNvSpPr/>
            <p:nvPr/>
          </p:nvSpPr>
          <p:spPr>
            <a:xfrm>
              <a:off x="3420550" y="1587625"/>
              <a:ext cx="44175" cy="49000"/>
            </a:xfrm>
            <a:custGeom>
              <a:avLst/>
              <a:gdLst/>
              <a:ahLst/>
              <a:cxnLst/>
              <a:rect l="l" t="t" r="r" b="b"/>
              <a:pathLst>
                <a:path w="1767" h="1960" extrusionOk="0">
                  <a:moveTo>
                    <a:pt x="25" y="1"/>
                  </a:moveTo>
                  <a:cubicBezTo>
                    <a:pt x="9" y="1"/>
                    <a:pt x="1" y="28"/>
                    <a:pt x="28" y="56"/>
                  </a:cubicBezTo>
                  <a:cubicBezTo>
                    <a:pt x="386" y="282"/>
                    <a:pt x="707" y="532"/>
                    <a:pt x="981" y="878"/>
                  </a:cubicBezTo>
                  <a:cubicBezTo>
                    <a:pt x="1231" y="1199"/>
                    <a:pt x="1362" y="1568"/>
                    <a:pt x="1576" y="1925"/>
                  </a:cubicBezTo>
                  <a:cubicBezTo>
                    <a:pt x="1586" y="1949"/>
                    <a:pt x="1605" y="1960"/>
                    <a:pt x="1625" y="1960"/>
                  </a:cubicBezTo>
                  <a:cubicBezTo>
                    <a:pt x="1654" y="1960"/>
                    <a:pt x="1683" y="1937"/>
                    <a:pt x="1683" y="1902"/>
                  </a:cubicBezTo>
                  <a:cubicBezTo>
                    <a:pt x="1767" y="1092"/>
                    <a:pt x="814" y="68"/>
                    <a:pt x="40" y="9"/>
                  </a:cubicBezTo>
                  <a:cubicBezTo>
                    <a:pt x="35" y="3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2103;p44">
              <a:extLst>
                <a:ext uri="{FF2B5EF4-FFF2-40B4-BE49-F238E27FC236}">
                  <a16:creationId xmlns:a16="http://schemas.microsoft.com/office/drawing/2014/main" id="{26DDFFA4-8399-3927-FA22-D022AFDF2F5E}"/>
                </a:ext>
              </a:extLst>
            </p:cNvPr>
            <p:cNvSpPr/>
            <p:nvPr/>
          </p:nvSpPr>
          <p:spPr>
            <a:xfrm>
              <a:off x="3489525" y="1629675"/>
              <a:ext cx="34450" cy="58150"/>
            </a:xfrm>
            <a:custGeom>
              <a:avLst/>
              <a:gdLst/>
              <a:ahLst/>
              <a:cxnLst/>
              <a:rect l="l" t="t" r="r" b="b"/>
              <a:pathLst>
                <a:path w="1378" h="2326" extrusionOk="0">
                  <a:moveTo>
                    <a:pt x="75" y="1"/>
                  </a:moveTo>
                  <a:cubicBezTo>
                    <a:pt x="41" y="1"/>
                    <a:pt x="1" y="58"/>
                    <a:pt x="32" y="89"/>
                  </a:cubicBezTo>
                  <a:cubicBezTo>
                    <a:pt x="687" y="660"/>
                    <a:pt x="1008" y="1434"/>
                    <a:pt x="1163" y="2291"/>
                  </a:cubicBezTo>
                  <a:cubicBezTo>
                    <a:pt x="1172" y="2315"/>
                    <a:pt x="1192" y="2326"/>
                    <a:pt x="1211" y="2326"/>
                  </a:cubicBezTo>
                  <a:cubicBezTo>
                    <a:pt x="1240" y="2326"/>
                    <a:pt x="1270" y="2303"/>
                    <a:pt x="1270" y="2267"/>
                  </a:cubicBezTo>
                  <a:cubicBezTo>
                    <a:pt x="1377" y="1398"/>
                    <a:pt x="770" y="517"/>
                    <a:pt x="91" y="5"/>
                  </a:cubicBezTo>
                  <a:cubicBezTo>
                    <a:pt x="86" y="2"/>
                    <a:pt x="81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12104;p44">
              <a:extLst>
                <a:ext uri="{FF2B5EF4-FFF2-40B4-BE49-F238E27FC236}">
                  <a16:creationId xmlns:a16="http://schemas.microsoft.com/office/drawing/2014/main" id="{66F83621-0EB2-1FE9-DE29-E38A12ABBB7A}"/>
                </a:ext>
              </a:extLst>
            </p:cNvPr>
            <p:cNvSpPr/>
            <p:nvPr/>
          </p:nvSpPr>
          <p:spPr>
            <a:xfrm>
              <a:off x="3478675" y="1585425"/>
              <a:ext cx="16575" cy="15350"/>
            </a:xfrm>
            <a:custGeom>
              <a:avLst/>
              <a:gdLst/>
              <a:ahLst/>
              <a:cxnLst/>
              <a:rect l="l" t="t" r="r" b="b"/>
              <a:pathLst>
                <a:path w="663" h="614" extrusionOk="0">
                  <a:moveTo>
                    <a:pt x="148" y="1"/>
                  </a:moveTo>
                  <a:cubicBezTo>
                    <a:pt x="73" y="1"/>
                    <a:pt x="0" y="110"/>
                    <a:pt x="73" y="192"/>
                  </a:cubicBezTo>
                  <a:cubicBezTo>
                    <a:pt x="204" y="335"/>
                    <a:pt x="347" y="513"/>
                    <a:pt x="549" y="608"/>
                  </a:cubicBezTo>
                  <a:cubicBezTo>
                    <a:pt x="558" y="612"/>
                    <a:pt x="567" y="614"/>
                    <a:pt x="576" y="614"/>
                  </a:cubicBezTo>
                  <a:cubicBezTo>
                    <a:pt x="625" y="614"/>
                    <a:pt x="663" y="564"/>
                    <a:pt x="632" y="513"/>
                  </a:cubicBezTo>
                  <a:cubicBezTo>
                    <a:pt x="549" y="323"/>
                    <a:pt x="370" y="192"/>
                    <a:pt x="216" y="37"/>
                  </a:cubicBezTo>
                  <a:cubicBezTo>
                    <a:pt x="196" y="11"/>
                    <a:pt x="172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12105;p44">
              <a:extLst>
                <a:ext uri="{FF2B5EF4-FFF2-40B4-BE49-F238E27FC236}">
                  <a16:creationId xmlns:a16="http://schemas.microsoft.com/office/drawing/2014/main" id="{272F10E6-2E24-162D-7DBE-D3D70BBAAB6A}"/>
                </a:ext>
              </a:extLst>
            </p:cNvPr>
            <p:cNvSpPr/>
            <p:nvPr/>
          </p:nvSpPr>
          <p:spPr>
            <a:xfrm>
              <a:off x="3550150" y="1671200"/>
              <a:ext cx="9825" cy="11525"/>
            </a:xfrm>
            <a:custGeom>
              <a:avLst/>
              <a:gdLst/>
              <a:ahLst/>
              <a:cxnLst/>
              <a:rect l="l" t="t" r="r" b="b"/>
              <a:pathLst>
                <a:path w="393" h="461" extrusionOk="0">
                  <a:moveTo>
                    <a:pt x="160" y="0"/>
                  </a:moveTo>
                  <a:cubicBezTo>
                    <a:pt x="81" y="0"/>
                    <a:pt x="1" y="116"/>
                    <a:pt x="83" y="190"/>
                  </a:cubicBezTo>
                  <a:cubicBezTo>
                    <a:pt x="155" y="249"/>
                    <a:pt x="214" y="333"/>
                    <a:pt x="250" y="416"/>
                  </a:cubicBezTo>
                  <a:cubicBezTo>
                    <a:pt x="256" y="446"/>
                    <a:pt x="280" y="461"/>
                    <a:pt x="305" y="461"/>
                  </a:cubicBezTo>
                  <a:cubicBezTo>
                    <a:pt x="330" y="461"/>
                    <a:pt x="357" y="446"/>
                    <a:pt x="369" y="416"/>
                  </a:cubicBezTo>
                  <a:cubicBezTo>
                    <a:pt x="381" y="345"/>
                    <a:pt x="393" y="273"/>
                    <a:pt x="345" y="190"/>
                  </a:cubicBezTo>
                  <a:cubicBezTo>
                    <a:pt x="321" y="130"/>
                    <a:pt x="274" y="94"/>
                    <a:pt x="226" y="35"/>
                  </a:cubicBezTo>
                  <a:cubicBezTo>
                    <a:pt x="207" y="10"/>
                    <a:pt x="184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8" name="Google Shape;12106;p44">
              <a:extLst>
                <a:ext uri="{FF2B5EF4-FFF2-40B4-BE49-F238E27FC236}">
                  <a16:creationId xmlns:a16="http://schemas.microsoft.com/office/drawing/2014/main" id="{EF724B8F-F61E-9B8B-60D6-78B704F90B3C}"/>
                </a:ext>
              </a:extLst>
            </p:cNvPr>
            <p:cNvSpPr/>
            <p:nvPr/>
          </p:nvSpPr>
          <p:spPr>
            <a:xfrm>
              <a:off x="4526825" y="1830425"/>
              <a:ext cx="12750" cy="26900"/>
            </a:xfrm>
            <a:custGeom>
              <a:avLst/>
              <a:gdLst/>
              <a:ahLst/>
              <a:cxnLst/>
              <a:rect l="l" t="t" r="r" b="b"/>
              <a:pathLst>
                <a:path w="510" h="1076" extrusionOk="0">
                  <a:moveTo>
                    <a:pt x="206" y="1"/>
                  </a:moveTo>
                  <a:cubicBezTo>
                    <a:pt x="113" y="1"/>
                    <a:pt x="0" y="84"/>
                    <a:pt x="33" y="191"/>
                  </a:cubicBezTo>
                  <a:cubicBezTo>
                    <a:pt x="81" y="357"/>
                    <a:pt x="116" y="512"/>
                    <a:pt x="128" y="667"/>
                  </a:cubicBezTo>
                  <a:cubicBezTo>
                    <a:pt x="140" y="798"/>
                    <a:pt x="93" y="941"/>
                    <a:pt x="200" y="1036"/>
                  </a:cubicBezTo>
                  <a:cubicBezTo>
                    <a:pt x="228" y="1064"/>
                    <a:pt x="260" y="1075"/>
                    <a:pt x="291" y="1075"/>
                  </a:cubicBezTo>
                  <a:cubicBezTo>
                    <a:pt x="313" y="1075"/>
                    <a:pt x="335" y="1070"/>
                    <a:pt x="354" y="1060"/>
                  </a:cubicBezTo>
                  <a:cubicBezTo>
                    <a:pt x="509" y="988"/>
                    <a:pt x="497" y="762"/>
                    <a:pt x="485" y="595"/>
                  </a:cubicBezTo>
                  <a:cubicBezTo>
                    <a:pt x="474" y="405"/>
                    <a:pt x="390" y="226"/>
                    <a:pt x="307" y="60"/>
                  </a:cubicBezTo>
                  <a:cubicBezTo>
                    <a:pt x="288" y="18"/>
                    <a:pt x="249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9" name="Google Shape;12107;p44">
              <a:extLst>
                <a:ext uri="{FF2B5EF4-FFF2-40B4-BE49-F238E27FC236}">
                  <a16:creationId xmlns:a16="http://schemas.microsoft.com/office/drawing/2014/main" id="{529FAFA2-9D4D-63FD-F053-6D02DB9ABEE9}"/>
                </a:ext>
              </a:extLst>
            </p:cNvPr>
            <p:cNvSpPr/>
            <p:nvPr/>
          </p:nvSpPr>
          <p:spPr>
            <a:xfrm>
              <a:off x="4587175" y="180302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36" y="1"/>
                  </a:moveTo>
                  <a:cubicBezTo>
                    <a:pt x="0" y="1"/>
                    <a:pt x="0" y="25"/>
                    <a:pt x="36" y="25"/>
                  </a:cubicBezTo>
                  <a:cubicBezTo>
                    <a:pt x="48" y="25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2108;p44">
              <a:extLst>
                <a:ext uri="{FF2B5EF4-FFF2-40B4-BE49-F238E27FC236}">
                  <a16:creationId xmlns:a16="http://schemas.microsoft.com/office/drawing/2014/main" id="{FA7C1D6D-4FC4-F0E9-970C-24A37B936336}"/>
                </a:ext>
              </a:extLst>
            </p:cNvPr>
            <p:cNvSpPr/>
            <p:nvPr/>
          </p:nvSpPr>
          <p:spPr>
            <a:xfrm>
              <a:off x="4595800" y="1783225"/>
              <a:ext cx="5675" cy="18650"/>
            </a:xfrm>
            <a:custGeom>
              <a:avLst/>
              <a:gdLst/>
              <a:ahLst/>
              <a:cxnLst/>
              <a:rect l="l" t="t" r="r" b="b"/>
              <a:pathLst>
                <a:path w="227" h="746" extrusionOk="0">
                  <a:moveTo>
                    <a:pt x="167" y="1"/>
                  </a:moveTo>
                  <a:cubicBezTo>
                    <a:pt x="137" y="1"/>
                    <a:pt x="108" y="19"/>
                    <a:pt x="108" y="55"/>
                  </a:cubicBezTo>
                  <a:cubicBezTo>
                    <a:pt x="108" y="197"/>
                    <a:pt x="72" y="316"/>
                    <a:pt x="60" y="436"/>
                  </a:cubicBezTo>
                  <a:cubicBezTo>
                    <a:pt x="48" y="519"/>
                    <a:pt x="1" y="614"/>
                    <a:pt x="12" y="709"/>
                  </a:cubicBezTo>
                  <a:cubicBezTo>
                    <a:pt x="12" y="732"/>
                    <a:pt x="37" y="746"/>
                    <a:pt x="61" y="746"/>
                  </a:cubicBezTo>
                  <a:cubicBezTo>
                    <a:pt x="74" y="746"/>
                    <a:pt x="87" y="742"/>
                    <a:pt x="96" y="733"/>
                  </a:cubicBezTo>
                  <a:cubicBezTo>
                    <a:pt x="167" y="638"/>
                    <a:pt x="167" y="519"/>
                    <a:pt x="191" y="412"/>
                  </a:cubicBezTo>
                  <a:cubicBezTo>
                    <a:pt x="215" y="293"/>
                    <a:pt x="227" y="174"/>
                    <a:pt x="227" y="55"/>
                  </a:cubicBezTo>
                  <a:cubicBezTo>
                    <a:pt x="227" y="19"/>
                    <a:pt x="197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1" name="Google Shape;12109;p44">
              <a:extLst>
                <a:ext uri="{FF2B5EF4-FFF2-40B4-BE49-F238E27FC236}">
                  <a16:creationId xmlns:a16="http://schemas.microsoft.com/office/drawing/2014/main" id="{DEA352EF-24F3-9D8A-A359-D41271463068}"/>
                </a:ext>
              </a:extLst>
            </p:cNvPr>
            <p:cNvSpPr/>
            <p:nvPr/>
          </p:nvSpPr>
          <p:spPr>
            <a:xfrm>
              <a:off x="4746425" y="1758825"/>
              <a:ext cx="8950" cy="49400"/>
            </a:xfrm>
            <a:custGeom>
              <a:avLst/>
              <a:gdLst/>
              <a:ahLst/>
              <a:cxnLst/>
              <a:rect l="l" t="t" r="r" b="b"/>
              <a:pathLst>
                <a:path w="358" h="1976" extrusionOk="0">
                  <a:moveTo>
                    <a:pt x="220" y="1"/>
                  </a:moveTo>
                  <a:cubicBezTo>
                    <a:pt x="182" y="1"/>
                    <a:pt x="141" y="35"/>
                    <a:pt x="155" y="78"/>
                  </a:cubicBezTo>
                  <a:cubicBezTo>
                    <a:pt x="262" y="721"/>
                    <a:pt x="95" y="1316"/>
                    <a:pt x="0" y="1947"/>
                  </a:cubicBezTo>
                  <a:cubicBezTo>
                    <a:pt x="0" y="1967"/>
                    <a:pt x="18" y="1976"/>
                    <a:pt x="40" y="1976"/>
                  </a:cubicBezTo>
                  <a:cubicBezTo>
                    <a:pt x="58" y="1976"/>
                    <a:pt x="79" y="1970"/>
                    <a:pt x="95" y="1959"/>
                  </a:cubicBezTo>
                  <a:cubicBezTo>
                    <a:pt x="333" y="1376"/>
                    <a:pt x="357" y="661"/>
                    <a:pt x="274" y="54"/>
                  </a:cubicBezTo>
                  <a:cubicBezTo>
                    <a:pt x="269" y="16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2" name="Google Shape;12110;p44">
              <a:extLst>
                <a:ext uri="{FF2B5EF4-FFF2-40B4-BE49-F238E27FC236}">
                  <a16:creationId xmlns:a16="http://schemas.microsoft.com/office/drawing/2014/main" id="{58ECA14E-AAFA-4F3C-7A03-DE8451F4B5AA}"/>
                </a:ext>
              </a:extLst>
            </p:cNvPr>
            <p:cNvSpPr/>
            <p:nvPr/>
          </p:nvSpPr>
          <p:spPr>
            <a:xfrm>
              <a:off x="4765525" y="1635075"/>
              <a:ext cx="20500" cy="56350"/>
            </a:xfrm>
            <a:custGeom>
              <a:avLst/>
              <a:gdLst/>
              <a:ahLst/>
              <a:cxnLst/>
              <a:rect l="l" t="t" r="r" b="b"/>
              <a:pathLst>
                <a:path w="820" h="2254" extrusionOk="0">
                  <a:moveTo>
                    <a:pt x="41" y="0"/>
                  </a:moveTo>
                  <a:cubicBezTo>
                    <a:pt x="30" y="0"/>
                    <a:pt x="0" y="18"/>
                    <a:pt x="10" y="27"/>
                  </a:cubicBezTo>
                  <a:cubicBezTo>
                    <a:pt x="522" y="706"/>
                    <a:pt x="605" y="1420"/>
                    <a:pt x="701" y="2218"/>
                  </a:cubicBezTo>
                  <a:cubicBezTo>
                    <a:pt x="701" y="2242"/>
                    <a:pt x="715" y="2254"/>
                    <a:pt x="730" y="2254"/>
                  </a:cubicBezTo>
                  <a:cubicBezTo>
                    <a:pt x="745" y="2254"/>
                    <a:pt x="760" y="2242"/>
                    <a:pt x="760" y="2218"/>
                  </a:cubicBezTo>
                  <a:cubicBezTo>
                    <a:pt x="820" y="1444"/>
                    <a:pt x="522" y="599"/>
                    <a:pt x="46" y="4"/>
                  </a:cubicBezTo>
                  <a:cubicBezTo>
                    <a:pt x="46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2111;p44">
              <a:extLst>
                <a:ext uri="{FF2B5EF4-FFF2-40B4-BE49-F238E27FC236}">
                  <a16:creationId xmlns:a16="http://schemas.microsoft.com/office/drawing/2014/main" id="{F1CFA716-C8ED-C702-0DBF-7BB374D89972}"/>
                </a:ext>
              </a:extLst>
            </p:cNvPr>
            <p:cNvSpPr/>
            <p:nvPr/>
          </p:nvSpPr>
          <p:spPr>
            <a:xfrm>
              <a:off x="4782850" y="1736675"/>
              <a:ext cx="4675" cy="27675"/>
            </a:xfrm>
            <a:custGeom>
              <a:avLst/>
              <a:gdLst/>
              <a:ahLst/>
              <a:cxnLst/>
              <a:rect l="l" t="t" r="r" b="b"/>
              <a:pathLst>
                <a:path w="187" h="1107" extrusionOk="0">
                  <a:moveTo>
                    <a:pt x="48" y="0"/>
                  </a:moveTo>
                  <a:cubicBezTo>
                    <a:pt x="26" y="0"/>
                    <a:pt x="1" y="20"/>
                    <a:pt x="8" y="47"/>
                  </a:cubicBezTo>
                  <a:cubicBezTo>
                    <a:pt x="31" y="238"/>
                    <a:pt x="31" y="428"/>
                    <a:pt x="55" y="631"/>
                  </a:cubicBezTo>
                  <a:cubicBezTo>
                    <a:pt x="55" y="774"/>
                    <a:pt x="31" y="928"/>
                    <a:pt x="67" y="1071"/>
                  </a:cubicBezTo>
                  <a:cubicBezTo>
                    <a:pt x="73" y="1095"/>
                    <a:pt x="91" y="1107"/>
                    <a:pt x="107" y="1107"/>
                  </a:cubicBezTo>
                  <a:cubicBezTo>
                    <a:pt x="124" y="1107"/>
                    <a:pt x="139" y="1095"/>
                    <a:pt x="139" y="1071"/>
                  </a:cubicBezTo>
                  <a:cubicBezTo>
                    <a:pt x="186" y="904"/>
                    <a:pt x="150" y="714"/>
                    <a:pt x="139" y="547"/>
                  </a:cubicBezTo>
                  <a:cubicBezTo>
                    <a:pt x="127" y="369"/>
                    <a:pt x="103" y="214"/>
                    <a:pt x="79" y="35"/>
                  </a:cubicBezTo>
                  <a:cubicBezTo>
                    <a:pt x="79" y="10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12112;p44">
              <a:extLst>
                <a:ext uri="{FF2B5EF4-FFF2-40B4-BE49-F238E27FC236}">
                  <a16:creationId xmlns:a16="http://schemas.microsoft.com/office/drawing/2014/main" id="{0BB6E964-8BBB-4882-19AF-B367E7583C4E}"/>
                </a:ext>
              </a:extLst>
            </p:cNvPr>
            <p:cNvSpPr/>
            <p:nvPr/>
          </p:nvSpPr>
          <p:spPr>
            <a:xfrm>
              <a:off x="4791950" y="1762650"/>
              <a:ext cx="4800" cy="22225"/>
            </a:xfrm>
            <a:custGeom>
              <a:avLst/>
              <a:gdLst/>
              <a:ahLst/>
              <a:cxnLst/>
              <a:rect l="l" t="t" r="r" b="b"/>
              <a:pathLst>
                <a:path w="192" h="889" extrusionOk="0">
                  <a:moveTo>
                    <a:pt x="99" y="1"/>
                  </a:moveTo>
                  <a:cubicBezTo>
                    <a:pt x="61" y="1"/>
                    <a:pt x="25" y="28"/>
                    <a:pt x="25" y="80"/>
                  </a:cubicBezTo>
                  <a:cubicBezTo>
                    <a:pt x="25" y="330"/>
                    <a:pt x="1" y="580"/>
                    <a:pt x="1" y="842"/>
                  </a:cubicBezTo>
                  <a:cubicBezTo>
                    <a:pt x="1" y="873"/>
                    <a:pt x="21" y="888"/>
                    <a:pt x="43" y="888"/>
                  </a:cubicBezTo>
                  <a:cubicBezTo>
                    <a:pt x="63" y="888"/>
                    <a:pt x="85" y="876"/>
                    <a:pt x="96" y="854"/>
                  </a:cubicBezTo>
                  <a:cubicBezTo>
                    <a:pt x="191" y="616"/>
                    <a:pt x="179" y="330"/>
                    <a:pt x="179" y="92"/>
                  </a:cubicBezTo>
                  <a:cubicBezTo>
                    <a:pt x="179" y="31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2113;p44">
              <a:extLst>
                <a:ext uri="{FF2B5EF4-FFF2-40B4-BE49-F238E27FC236}">
                  <a16:creationId xmlns:a16="http://schemas.microsoft.com/office/drawing/2014/main" id="{BECE5DFE-C807-230F-2918-1D5065AF880F}"/>
                </a:ext>
              </a:extLst>
            </p:cNvPr>
            <p:cNvSpPr/>
            <p:nvPr/>
          </p:nvSpPr>
          <p:spPr>
            <a:xfrm>
              <a:off x="3154150" y="1577100"/>
              <a:ext cx="110550" cy="183900"/>
            </a:xfrm>
            <a:custGeom>
              <a:avLst/>
              <a:gdLst/>
              <a:ahLst/>
              <a:cxnLst/>
              <a:rect l="l" t="t" r="r" b="b"/>
              <a:pathLst>
                <a:path w="4422" h="7356" extrusionOk="0">
                  <a:moveTo>
                    <a:pt x="4398" y="1"/>
                  </a:moveTo>
                  <a:cubicBezTo>
                    <a:pt x="2910" y="168"/>
                    <a:pt x="1862" y="1251"/>
                    <a:pt x="1290" y="2573"/>
                  </a:cubicBezTo>
                  <a:cubicBezTo>
                    <a:pt x="969" y="3347"/>
                    <a:pt x="755" y="4156"/>
                    <a:pt x="576" y="4966"/>
                  </a:cubicBezTo>
                  <a:cubicBezTo>
                    <a:pt x="409" y="5716"/>
                    <a:pt x="112" y="6478"/>
                    <a:pt x="16" y="7228"/>
                  </a:cubicBezTo>
                  <a:cubicBezTo>
                    <a:pt x="0" y="7300"/>
                    <a:pt x="60" y="7356"/>
                    <a:pt x="118" y="7356"/>
                  </a:cubicBezTo>
                  <a:cubicBezTo>
                    <a:pt x="147" y="7356"/>
                    <a:pt x="176" y="7343"/>
                    <a:pt x="195" y="7311"/>
                  </a:cubicBezTo>
                  <a:cubicBezTo>
                    <a:pt x="493" y="6776"/>
                    <a:pt x="552" y="6097"/>
                    <a:pt x="707" y="5502"/>
                  </a:cubicBezTo>
                  <a:cubicBezTo>
                    <a:pt x="909" y="4787"/>
                    <a:pt x="1100" y="4073"/>
                    <a:pt x="1338" y="3382"/>
                  </a:cubicBezTo>
                  <a:cubicBezTo>
                    <a:pt x="1874" y="1811"/>
                    <a:pt x="2636" y="322"/>
                    <a:pt x="4422" y="49"/>
                  </a:cubicBezTo>
                  <a:cubicBezTo>
                    <a:pt x="4422" y="25"/>
                    <a:pt x="4422" y="1"/>
                    <a:pt x="43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12114;p44">
              <a:extLst>
                <a:ext uri="{FF2B5EF4-FFF2-40B4-BE49-F238E27FC236}">
                  <a16:creationId xmlns:a16="http://schemas.microsoft.com/office/drawing/2014/main" id="{36D4385A-0D51-5863-8F0D-43F02C24285E}"/>
                </a:ext>
              </a:extLst>
            </p:cNvPr>
            <p:cNvSpPr/>
            <p:nvPr/>
          </p:nvSpPr>
          <p:spPr>
            <a:xfrm>
              <a:off x="3146225" y="1825100"/>
              <a:ext cx="13100" cy="91575"/>
            </a:xfrm>
            <a:custGeom>
              <a:avLst/>
              <a:gdLst/>
              <a:ahLst/>
              <a:cxnLst/>
              <a:rect l="l" t="t" r="r" b="b"/>
              <a:pathLst>
                <a:path w="524" h="3663" extrusionOk="0">
                  <a:moveTo>
                    <a:pt x="121" y="0"/>
                  </a:moveTo>
                  <a:cubicBezTo>
                    <a:pt x="100" y="0"/>
                    <a:pt x="83" y="15"/>
                    <a:pt x="95" y="46"/>
                  </a:cubicBezTo>
                  <a:cubicBezTo>
                    <a:pt x="238" y="1237"/>
                    <a:pt x="0" y="2451"/>
                    <a:pt x="167" y="3642"/>
                  </a:cubicBezTo>
                  <a:cubicBezTo>
                    <a:pt x="167" y="3656"/>
                    <a:pt x="178" y="3663"/>
                    <a:pt x="191" y="3663"/>
                  </a:cubicBezTo>
                  <a:cubicBezTo>
                    <a:pt x="210" y="3663"/>
                    <a:pt x="233" y="3647"/>
                    <a:pt x="226" y="3618"/>
                  </a:cubicBezTo>
                  <a:cubicBezTo>
                    <a:pt x="167" y="2392"/>
                    <a:pt x="524" y="1237"/>
                    <a:pt x="167" y="34"/>
                  </a:cubicBezTo>
                  <a:cubicBezTo>
                    <a:pt x="161" y="12"/>
                    <a:pt x="14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12115;p44">
              <a:extLst>
                <a:ext uri="{FF2B5EF4-FFF2-40B4-BE49-F238E27FC236}">
                  <a16:creationId xmlns:a16="http://schemas.microsoft.com/office/drawing/2014/main" id="{F637CC3B-D356-4412-B3CA-55977C2203D6}"/>
                </a:ext>
              </a:extLst>
            </p:cNvPr>
            <p:cNvSpPr/>
            <p:nvPr/>
          </p:nvSpPr>
          <p:spPr>
            <a:xfrm>
              <a:off x="3251325" y="1569625"/>
              <a:ext cx="65700" cy="28100"/>
            </a:xfrm>
            <a:custGeom>
              <a:avLst/>
              <a:gdLst/>
              <a:ahLst/>
              <a:cxnLst/>
              <a:rect l="l" t="t" r="r" b="b"/>
              <a:pathLst>
                <a:path w="2628" h="1124" extrusionOk="0">
                  <a:moveTo>
                    <a:pt x="2592" y="1"/>
                  </a:moveTo>
                  <a:cubicBezTo>
                    <a:pt x="2589" y="1"/>
                    <a:pt x="2586" y="1"/>
                    <a:pt x="2583" y="2"/>
                  </a:cubicBezTo>
                  <a:cubicBezTo>
                    <a:pt x="1642" y="145"/>
                    <a:pt x="832" y="621"/>
                    <a:pt x="11" y="1086"/>
                  </a:cubicBezTo>
                  <a:cubicBezTo>
                    <a:pt x="1" y="1096"/>
                    <a:pt x="8" y="1124"/>
                    <a:pt x="18" y="1124"/>
                  </a:cubicBezTo>
                  <a:cubicBezTo>
                    <a:pt x="19" y="1124"/>
                    <a:pt x="21" y="1123"/>
                    <a:pt x="23" y="1121"/>
                  </a:cubicBezTo>
                  <a:cubicBezTo>
                    <a:pt x="892" y="729"/>
                    <a:pt x="1642" y="205"/>
                    <a:pt x="2595" y="62"/>
                  </a:cubicBezTo>
                  <a:cubicBezTo>
                    <a:pt x="2627" y="51"/>
                    <a:pt x="2620" y="1"/>
                    <a:pt x="25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12116;p44">
              <a:extLst>
                <a:ext uri="{FF2B5EF4-FFF2-40B4-BE49-F238E27FC236}">
                  <a16:creationId xmlns:a16="http://schemas.microsoft.com/office/drawing/2014/main" id="{B05F5589-7B2E-5306-087C-A7BAAEF49BD6}"/>
                </a:ext>
              </a:extLst>
            </p:cNvPr>
            <p:cNvSpPr/>
            <p:nvPr/>
          </p:nvSpPr>
          <p:spPr>
            <a:xfrm>
              <a:off x="3223000" y="1614775"/>
              <a:ext cx="7275" cy="7300"/>
            </a:xfrm>
            <a:custGeom>
              <a:avLst/>
              <a:gdLst/>
              <a:ahLst/>
              <a:cxnLst/>
              <a:rect l="l" t="t" r="r" b="b"/>
              <a:pathLst>
                <a:path w="291" h="292" extrusionOk="0">
                  <a:moveTo>
                    <a:pt x="280" y="1"/>
                  </a:moveTo>
                  <a:cubicBezTo>
                    <a:pt x="277" y="1"/>
                    <a:pt x="275" y="2"/>
                    <a:pt x="275" y="6"/>
                  </a:cubicBezTo>
                  <a:cubicBezTo>
                    <a:pt x="291" y="6"/>
                    <a:pt x="285" y="1"/>
                    <a:pt x="280" y="1"/>
                  </a:cubicBezTo>
                  <a:close/>
                  <a:moveTo>
                    <a:pt x="275" y="6"/>
                  </a:moveTo>
                  <a:lnTo>
                    <a:pt x="1" y="292"/>
                  </a:lnTo>
                  <a:cubicBezTo>
                    <a:pt x="96" y="208"/>
                    <a:pt x="191" y="101"/>
                    <a:pt x="275" y="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12117;p44">
              <a:extLst>
                <a:ext uri="{FF2B5EF4-FFF2-40B4-BE49-F238E27FC236}">
                  <a16:creationId xmlns:a16="http://schemas.microsoft.com/office/drawing/2014/main" id="{D7B20602-4725-7D81-B137-31D8C013F370}"/>
                </a:ext>
              </a:extLst>
            </p:cNvPr>
            <p:cNvSpPr/>
            <p:nvPr/>
          </p:nvSpPr>
          <p:spPr>
            <a:xfrm>
              <a:off x="3155450" y="1643075"/>
              <a:ext cx="51725" cy="203650"/>
            </a:xfrm>
            <a:custGeom>
              <a:avLst/>
              <a:gdLst/>
              <a:ahLst/>
              <a:cxnLst/>
              <a:rect l="l" t="t" r="r" b="b"/>
              <a:pathLst>
                <a:path w="2069" h="8146" extrusionOk="0">
                  <a:moveTo>
                    <a:pt x="2052" y="0"/>
                  </a:moveTo>
                  <a:cubicBezTo>
                    <a:pt x="2050" y="0"/>
                    <a:pt x="2048" y="2"/>
                    <a:pt x="2048" y="5"/>
                  </a:cubicBezTo>
                  <a:cubicBezTo>
                    <a:pt x="1298" y="1231"/>
                    <a:pt x="941" y="2565"/>
                    <a:pt x="631" y="3958"/>
                  </a:cubicBezTo>
                  <a:cubicBezTo>
                    <a:pt x="322" y="5327"/>
                    <a:pt x="107" y="6708"/>
                    <a:pt x="0" y="8101"/>
                  </a:cubicBezTo>
                  <a:cubicBezTo>
                    <a:pt x="0" y="8130"/>
                    <a:pt x="26" y="8146"/>
                    <a:pt x="47" y="8146"/>
                  </a:cubicBezTo>
                  <a:cubicBezTo>
                    <a:pt x="60" y="8146"/>
                    <a:pt x="72" y="8139"/>
                    <a:pt x="72" y="8125"/>
                  </a:cubicBezTo>
                  <a:cubicBezTo>
                    <a:pt x="274" y="6780"/>
                    <a:pt x="393" y="5422"/>
                    <a:pt x="643" y="4089"/>
                  </a:cubicBezTo>
                  <a:cubicBezTo>
                    <a:pt x="893" y="2672"/>
                    <a:pt x="1417" y="1303"/>
                    <a:pt x="2060" y="29"/>
                  </a:cubicBezTo>
                  <a:cubicBezTo>
                    <a:pt x="2069" y="11"/>
                    <a:pt x="2058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12118;p44">
              <a:extLst>
                <a:ext uri="{FF2B5EF4-FFF2-40B4-BE49-F238E27FC236}">
                  <a16:creationId xmlns:a16="http://schemas.microsoft.com/office/drawing/2014/main" id="{F7837365-1B8C-7CD1-0747-BFC256FB514D}"/>
                </a:ext>
              </a:extLst>
            </p:cNvPr>
            <p:cNvSpPr/>
            <p:nvPr/>
          </p:nvSpPr>
          <p:spPr>
            <a:xfrm>
              <a:off x="3155150" y="1894775"/>
              <a:ext cx="6275" cy="33000"/>
            </a:xfrm>
            <a:custGeom>
              <a:avLst/>
              <a:gdLst/>
              <a:ahLst/>
              <a:cxnLst/>
              <a:rect l="l" t="t" r="r" b="b"/>
              <a:pathLst>
                <a:path w="251" h="1320" extrusionOk="0">
                  <a:moveTo>
                    <a:pt x="61" y="1"/>
                  </a:moveTo>
                  <a:cubicBezTo>
                    <a:pt x="36" y="1"/>
                    <a:pt x="12" y="16"/>
                    <a:pt x="12" y="45"/>
                  </a:cubicBezTo>
                  <a:cubicBezTo>
                    <a:pt x="0" y="450"/>
                    <a:pt x="12" y="879"/>
                    <a:pt x="96" y="1284"/>
                  </a:cubicBezTo>
                  <a:cubicBezTo>
                    <a:pt x="101" y="1308"/>
                    <a:pt x="122" y="1319"/>
                    <a:pt x="143" y="1319"/>
                  </a:cubicBezTo>
                  <a:cubicBezTo>
                    <a:pt x="164" y="1319"/>
                    <a:pt x="185" y="1308"/>
                    <a:pt x="191" y="1284"/>
                  </a:cubicBezTo>
                  <a:cubicBezTo>
                    <a:pt x="250" y="879"/>
                    <a:pt x="155" y="462"/>
                    <a:pt x="119" y="45"/>
                  </a:cubicBezTo>
                  <a:cubicBezTo>
                    <a:pt x="113" y="16"/>
                    <a:pt x="87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12119;p44">
              <a:extLst>
                <a:ext uri="{FF2B5EF4-FFF2-40B4-BE49-F238E27FC236}">
                  <a16:creationId xmlns:a16="http://schemas.microsoft.com/office/drawing/2014/main" id="{844B1CBC-7E67-936B-164C-DA5AD89C1783}"/>
                </a:ext>
              </a:extLst>
            </p:cNvPr>
            <p:cNvSpPr/>
            <p:nvPr/>
          </p:nvSpPr>
          <p:spPr>
            <a:xfrm>
              <a:off x="3293675" y="1585775"/>
              <a:ext cx="61825" cy="14050"/>
            </a:xfrm>
            <a:custGeom>
              <a:avLst/>
              <a:gdLst/>
              <a:ahLst/>
              <a:cxnLst/>
              <a:rect l="l" t="t" r="r" b="b"/>
              <a:pathLst>
                <a:path w="2473" h="562" extrusionOk="0">
                  <a:moveTo>
                    <a:pt x="2011" y="0"/>
                  </a:moveTo>
                  <a:cubicBezTo>
                    <a:pt x="1314" y="0"/>
                    <a:pt x="637" y="160"/>
                    <a:pt x="31" y="511"/>
                  </a:cubicBezTo>
                  <a:cubicBezTo>
                    <a:pt x="1" y="532"/>
                    <a:pt x="5" y="561"/>
                    <a:pt x="30" y="561"/>
                  </a:cubicBezTo>
                  <a:cubicBezTo>
                    <a:pt x="34" y="561"/>
                    <a:pt x="38" y="560"/>
                    <a:pt x="43" y="559"/>
                  </a:cubicBezTo>
                  <a:cubicBezTo>
                    <a:pt x="809" y="245"/>
                    <a:pt x="1564" y="23"/>
                    <a:pt x="2407" y="23"/>
                  </a:cubicBezTo>
                  <a:cubicBezTo>
                    <a:pt x="2428" y="23"/>
                    <a:pt x="2450" y="23"/>
                    <a:pt x="2472" y="23"/>
                  </a:cubicBezTo>
                  <a:cubicBezTo>
                    <a:pt x="2318" y="8"/>
                    <a:pt x="2164" y="0"/>
                    <a:pt x="20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2120;p44">
              <a:extLst>
                <a:ext uri="{FF2B5EF4-FFF2-40B4-BE49-F238E27FC236}">
                  <a16:creationId xmlns:a16="http://schemas.microsoft.com/office/drawing/2014/main" id="{0FD486D9-ED4B-DA14-D712-E80469BB1195}"/>
                </a:ext>
              </a:extLst>
            </p:cNvPr>
            <p:cNvSpPr/>
            <p:nvPr/>
          </p:nvSpPr>
          <p:spPr>
            <a:xfrm>
              <a:off x="3187600" y="1682400"/>
              <a:ext cx="37725" cy="112875"/>
            </a:xfrm>
            <a:custGeom>
              <a:avLst/>
              <a:gdLst/>
              <a:ahLst/>
              <a:cxnLst/>
              <a:rect l="l" t="t" r="r" b="b"/>
              <a:pathLst>
                <a:path w="1509" h="4515" extrusionOk="0">
                  <a:moveTo>
                    <a:pt x="1476" y="0"/>
                  </a:moveTo>
                  <a:cubicBezTo>
                    <a:pt x="1468" y="0"/>
                    <a:pt x="1460" y="5"/>
                    <a:pt x="1453" y="16"/>
                  </a:cubicBezTo>
                  <a:cubicBezTo>
                    <a:pt x="703" y="1337"/>
                    <a:pt x="143" y="2945"/>
                    <a:pt x="0" y="4469"/>
                  </a:cubicBezTo>
                  <a:cubicBezTo>
                    <a:pt x="0" y="4500"/>
                    <a:pt x="23" y="4515"/>
                    <a:pt x="49" y="4515"/>
                  </a:cubicBezTo>
                  <a:cubicBezTo>
                    <a:pt x="71" y="4515"/>
                    <a:pt x="96" y="4503"/>
                    <a:pt x="107" y="4480"/>
                  </a:cubicBezTo>
                  <a:cubicBezTo>
                    <a:pt x="548" y="2956"/>
                    <a:pt x="738" y="1456"/>
                    <a:pt x="1500" y="39"/>
                  </a:cubicBezTo>
                  <a:cubicBezTo>
                    <a:pt x="1509" y="23"/>
                    <a:pt x="1494" y="0"/>
                    <a:pt x="14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12121;p44">
              <a:extLst>
                <a:ext uri="{FF2B5EF4-FFF2-40B4-BE49-F238E27FC236}">
                  <a16:creationId xmlns:a16="http://schemas.microsoft.com/office/drawing/2014/main" id="{A8E76735-9EBA-B0D7-2757-A4E613844491}"/>
                </a:ext>
              </a:extLst>
            </p:cNvPr>
            <p:cNvSpPr/>
            <p:nvPr/>
          </p:nvSpPr>
          <p:spPr>
            <a:xfrm>
              <a:off x="3184325" y="1895900"/>
              <a:ext cx="5975" cy="51675"/>
            </a:xfrm>
            <a:custGeom>
              <a:avLst/>
              <a:gdLst/>
              <a:ahLst/>
              <a:cxnLst/>
              <a:rect l="l" t="t" r="r" b="b"/>
              <a:pathLst>
                <a:path w="239" h="2067" extrusionOk="0">
                  <a:moveTo>
                    <a:pt x="107" y="0"/>
                  </a:moveTo>
                  <a:cubicBezTo>
                    <a:pt x="72" y="0"/>
                    <a:pt x="36" y="24"/>
                    <a:pt x="36" y="72"/>
                  </a:cubicBezTo>
                  <a:cubicBezTo>
                    <a:pt x="12" y="727"/>
                    <a:pt x="0" y="1358"/>
                    <a:pt x="60" y="2013"/>
                  </a:cubicBezTo>
                  <a:cubicBezTo>
                    <a:pt x="66" y="2048"/>
                    <a:pt x="89" y="2066"/>
                    <a:pt x="112" y="2066"/>
                  </a:cubicBezTo>
                  <a:cubicBezTo>
                    <a:pt x="134" y="2066"/>
                    <a:pt x="155" y="2048"/>
                    <a:pt x="155" y="2013"/>
                  </a:cubicBezTo>
                  <a:cubicBezTo>
                    <a:pt x="238" y="1370"/>
                    <a:pt x="202" y="727"/>
                    <a:pt x="179" y="72"/>
                  </a:cubicBezTo>
                  <a:cubicBezTo>
                    <a:pt x="179" y="24"/>
                    <a:pt x="143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2122;p44">
              <a:extLst>
                <a:ext uri="{FF2B5EF4-FFF2-40B4-BE49-F238E27FC236}">
                  <a16:creationId xmlns:a16="http://schemas.microsoft.com/office/drawing/2014/main" id="{E00C19BF-EA6E-2B6A-2331-70ED0A8834D5}"/>
                </a:ext>
              </a:extLst>
            </p:cNvPr>
            <p:cNvSpPr/>
            <p:nvPr/>
          </p:nvSpPr>
          <p:spPr>
            <a:xfrm>
              <a:off x="3355525" y="1605200"/>
              <a:ext cx="31875" cy="7375"/>
            </a:xfrm>
            <a:custGeom>
              <a:avLst/>
              <a:gdLst/>
              <a:ahLst/>
              <a:cxnLst/>
              <a:rect l="l" t="t" r="r" b="b"/>
              <a:pathLst>
                <a:path w="1275" h="295" extrusionOk="0">
                  <a:moveTo>
                    <a:pt x="667" y="1"/>
                  </a:moveTo>
                  <a:cubicBezTo>
                    <a:pt x="446" y="1"/>
                    <a:pt x="227" y="63"/>
                    <a:pt x="34" y="198"/>
                  </a:cubicBezTo>
                  <a:cubicBezTo>
                    <a:pt x="1" y="221"/>
                    <a:pt x="19" y="295"/>
                    <a:pt x="60" y="295"/>
                  </a:cubicBezTo>
                  <a:cubicBezTo>
                    <a:pt x="63" y="295"/>
                    <a:pt x="66" y="295"/>
                    <a:pt x="70" y="294"/>
                  </a:cubicBezTo>
                  <a:cubicBezTo>
                    <a:pt x="287" y="200"/>
                    <a:pt x="513" y="154"/>
                    <a:pt x="742" y="154"/>
                  </a:cubicBezTo>
                  <a:cubicBezTo>
                    <a:pt x="890" y="154"/>
                    <a:pt x="1039" y="173"/>
                    <a:pt x="1189" y="210"/>
                  </a:cubicBezTo>
                  <a:cubicBezTo>
                    <a:pt x="1198" y="216"/>
                    <a:pt x="1207" y="218"/>
                    <a:pt x="1214" y="218"/>
                  </a:cubicBezTo>
                  <a:cubicBezTo>
                    <a:pt x="1257" y="218"/>
                    <a:pt x="1275" y="147"/>
                    <a:pt x="1225" y="127"/>
                  </a:cubicBezTo>
                  <a:cubicBezTo>
                    <a:pt x="1045" y="45"/>
                    <a:pt x="855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2123;p44">
              <a:extLst>
                <a:ext uri="{FF2B5EF4-FFF2-40B4-BE49-F238E27FC236}">
                  <a16:creationId xmlns:a16="http://schemas.microsoft.com/office/drawing/2014/main" id="{A36AFDF7-BFFC-543D-AF4E-B561D1A0D856}"/>
                </a:ext>
              </a:extLst>
            </p:cNvPr>
            <p:cNvSpPr/>
            <p:nvPr/>
          </p:nvSpPr>
          <p:spPr>
            <a:xfrm>
              <a:off x="3227775" y="1648475"/>
              <a:ext cx="69500" cy="201025"/>
            </a:xfrm>
            <a:custGeom>
              <a:avLst/>
              <a:gdLst/>
              <a:ahLst/>
              <a:cxnLst/>
              <a:rect l="l" t="t" r="r" b="b"/>
              <a:pathLst>
                <a:path w="2780" h="8041" extrusionOk="0">
                  <a:moveTo>
                    <a:pt x="2737" y="1"/>
                  </a:moveTo>
                  <a:cubicBezTo>
                    <a:pt x="2734" y="1"/>
                    <a:pt x="2730" y="2"/>
                    <a:pt x="2727" y="3"/>
                  </a:cubicBezTo>
                  <a:cubicBezTo>
                    <a:pt x="1441" y="682"/>
                    <a:pt x="822" y="2158"/>
                    <a:pt x="500" y="3516"/>
                  </a:cubicBezTo>
                  <a:cubicBezTo>
                    <a:pt x="191" y="4873"/>
                    <a:pt x="0" y="6623"/>
                    <a:pt x="369" y="7992"/>
                  </a:cubicBezTo>
                  <a:cubicBezTo>
                    <a:pt x="375" y="8025"/>
                    <a:pt x="408" y="8040"/>
                    <a:pt x="440" y="8040"/>
                  </a:cubicBezTo>
                  <a:cubicBezTo>
                    <a:pt x="477" y="8040"/>
                    <a:pt x="513" y="8019"/>
                    <a:pt x="500" y="7981"/>
                  </a:cubicBezTo>
                  <a:cubicBezTo>
                    <a:pt x="405" y="5433"/>
                    <a:pt x="108" y="1527"/>
                    <a:pt x="2739" y="39"/>
                  </a:cubicBezTo>
                  <a:cubicBezTo>
                    <a:pt x="2780" y="29"/>
                    <a:pt x="2759" y="1"/>
                    <a:pt x="27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2124;p44">
              <a:extLst>
                <a:ext uri="{FF2B5EF4-FFF2-40B4-BE49-F238E27FC236}">
                  <a16:creationId xmlns:a16="http://schemas.microsoft.com/office/drawing/2014/main" id="{E9C80552-CFD8-C6FF-0EA5-579E0F2282D7}"/>
                </a:ext>
              </a:extLst>
            </p:cNvPr>
            <p:cNvSpPr/>
            <p:nvPr/>
          </p:nvSpPr>
          <p:spPr>
            <a:xfrm>
              <a:off x="3241575" y="1880875"/>
              <a:ext cx="3775" cy="14225"/>
            </a:xfrm>
            <a:custGeom>
              <a:avLst/>
              <a:gdLst/>
              <a:ahLst/>
              <a:cxnLst/>
              <a:rect l="l" t="t" r="r" b="b"/>
              <a:pathLst>
                <a:path w="151" h="569" extrusionOk="0">
                  <a:moveTo>
                    <a:pt x="41" y="1"/>
                  </a:moveTo>
                  <a:cubicBezTo>
                    <a:pt x="24" y="1"/>
                    <a:pt x="0" y="22"/>
                    <a:pt x="8" y="54"/>
                  </a:cubicBezTo>
                  <a:cubicBezTo>
                    <a:pt x="91" y="197"/>
                    <a:pt x="68" y="375"/>
                    <a:pt x="91" y="542"/>
                  </a:cubicBezTo>
                  <a:cubicBezTo>
                    <a:pt x="91" y="560"/>
                    <a:pt x="100" y="569"/>
                    <a:pt x="109" y="569"/>
                  </a:cubicBezTo>
                  <a:cubicBezTo>
                    <a:pt x="118" y="569"/>
                    <a:pt x="127" y="560"/>
                    <a:pt x="127" y="542"/>
                  </a:cubicBezTo>
                  <a:cubicBezTo>
                    <a:pt x="151" y="375"/>
                    <a:pt x="127" y="185"/>
                    <a:pt x="56" y="18"/>
                  </a:cubicBezTo>
                  <a:cubicBezTo>
                    <a:pt x="56" y="6"/>
                    <a:pt x="49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2125;p44">
              <a:extLst>
                <a:ext uri="{FF2B5EF4-FFF2-40B4-BE49-F238E27FC236}">
                  <a16:creationId xmlns:a16="http://schemas.microsoft.com/office/drawing/2014/main" id="{6CD8CC49-40E2-B555-607E-1B1EB575D890}"/>
                </a:ext>
              </a:extLst>
            </p:cNvPr>
            <p:cNvSpPr/>
            <p:nvPr/>
          </p:nvSpPr>
          <p:spPr>
            <a:xfrm>
              <a:off x="3245850" y="1917575"/>
              <a:ext cx="28575" cy="61550"/>
            </a:xfrm>
            <a:custGeom>
              <a:avLst/>
              <a:gdLst/>
              <a:ahLst/>
              <a:cxnLst/>
              <a:rect l="l" t="t" r="r" b="b"/>
              <a:pathLst>
                <a:path w="1143" h="2462" extrusionOk="0">
                  <a:moveTo>
                    <a:pt x="92" y="0"/>
                  </a:moveTo>
                  <a:cubicBezTo>
                    <a:pt x="47" y="0"/>
                    <a:pt x="1" y="34"/>
                    <a:pt x="16" y="86"/>
                  </a:cubicBezTo>
                  <a:cubicBezTo>
                    <a:pt x="182" y="907"/>
                    <a:pt x="373" y="1896"/>
                    <a:pt x="1063" y="2455"/>
                  </a:cubicBezTo>
                  <a:cubicBezTo>
                    <a:pt x="1068" y="2460"/>
                    <a:pt x="1074" y="2462"/>
                    <a:pt x="1080" y="2462"/>
                  </a:cubicBezTo>
                  <a:cubicBezTo>
                    <a:pt x="1107" y="2462"/>
                    <a:pt x="1142" y="2427"/>
                    <a:pt x="1123" y="2408"/>
                  </a:cubicBezTo>
                  <a:cubicBezTo>
                    <a:pt x="849" y="2015"/>
                    <a:pt x="635" y="1658"/>
                    <a:pt x="492" y="1205"/>
                  </a:cubicBezTo>
                  <a:cubicBezTo>
                    <a:pt x="373" y="812"/>
                    <a:pt x="289" y="431"/>
                    <a:pt x="158" y="38"/>
                  </a:cubicBezTo>
                  <a:cubicBezTo>
                    <a:pt x="145" y="12"/>
                    <a:pt x="119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2126;p44">
              <a:extLst>
                <a:ext uri="{FF2B5EF4-FFF2-40B4-BE49-F238E27FC236}">
                  <a16:creationId xmlns:a16="http://schemas.microsoft.com/office/drawing/2014/main" id="{07E18C4A-0E9C-495F-EB48-F585CA9AC3AC}"/>
                </a:ext>
              </a:extLst>
            </p:cNvPr>
            <p:cNvSpPr/>
            <p:nvPr/>
          </p:nvSpPr>
          <p:spPr>
            <a:xfrm>
              <a:off x="3363325" y="1630800"/>
              <a:ext cx="53650" cy="13375"/>
            </a:xfrm>
            <a:custGeom>
              <a:avLst/>
              <a:gdLst/>
              <a:ahLst/>
              <a:cxnLst/>
              <a:rect l="l" t="t" r="r" b="b"/>
              <a:pathLst>
                <a:path w="2146" h="535" extrusionOk="0">
                  <a:moveTo>
                    <a:pt x="1593" y="0"/>
                  </a:moveTo>
                  <a:cubicBezTo>
                    <a:pt x="1038" y="0"/>
                    <a:pt x="498" y="207"/>
                    <a:pt x="20" y="496"/>
                  </a:cubicBezTo>
                  <a:cubicBezTo>
                    <a:pt x="0" y="516"/>
                    <a:pt x="12" y="535"/>
                    <a:pt x="31" y="535"/>
                  </a:cubicBezTo>
                  <a:cubicBezTo>
                    <a:pt x="35" y="535"/>
                    <a:pt x="39" y="534"/>
                    <a:pt x="43" y="532"/>
                  </a:cubicBezTo>
                  <a:cubicBezTo>
                    <a:pt x="578" y="284"/>
                    <a:pt x="1081" y="43"/>
                    <a:pt x="1652" y="43"/>
                  </a:cubicBezTo>
                  <a:cubicBezTo>
                    <a:pt x="1794" y="43"/>
                    <a:pt x="1940" y="58"/>
                    <a:pt x="2091" y="91"/>
                  </a:cubicBezTo>
                  <a:cubicBezTo>
                    <a:pt x="2101" y="96"/>
                    <a:pt x="2109" y="98"/>
                    <a:pt x="2116" y="98"/>
                  </a:cubicBezTo>
                  <a:cubicBezTo>
                    <a:pt x="2142" y="98"/>
                    <a:pt x="2146" y="67"/>
                    <a:pt x="2127" y="67"/>
                  </a:cubicBezTo>
                  <a:cubicBezTo>
                    <a:pt x="1949" y="21"/>
                    <a:pt x="1770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2127;p44">
              <a:extLst>
                <a:ext uri="{FF2B5EF4-FFF2-40B4-BE49-F238E27FC236}">
                  <a16:creationId xmlns:a16="http://schemas.microsoft.com/office/drawing/2014/main" id="{9CA10923-CDFF-3603-FBFC-38AE9EAFB09F}"/>
                </a:ext>
              </a:extLst>
            </p:cNvPr>
            <p:cNvSpPr/>
            <p:nvPr/>
          </p:nvSpPr>
          <p:spPr>
            <a:xfrm>
              <a:off x="3300775" y="1665925"/>
              <a:ext cx="32725" cy="46450"/>
            </a:xfrm>
            <a:custGeom>
              <a:avLst/>
              <a:gdLst/>
              <a:ahLst/>
              <a:cxnLst/>
              <a:rect l="l" t="t" r="r" b="b"/>
              <a:pathLst>
                <a:path w="1309" h="1858" extrusionOk="0">
                  <a:moveTo>
                    <a:pt x="1249" y="0"/>
                  </a:moveTo>
                  <a:cubicBezTo>
                    <a:pt x="1236" y="0"/>
                    <a:pt x="1222" y="6"/>
                    <a:pt x="1212" y="20"/>
                  </a:cubicBezTo>
                  <a:cubicBezTo>
                    <a:pt x="783" y="603"/>
                    <a:pt x="355" y="1175"/>
                    <a:pt x="9" y="1818"/>
                  </a:cubicBezTo>
                  <a:cubicBezTo>
                    <a:pt x="0" y="1844"/>
                    <a:pt x="25" y="1858"/>
                    <a:pt x="43" y="1858"/>
                  </a:cubicBezTo>
                  <a:cubicBezTo>
                    <a:pt x="49" y="1858"/>
                    <a:pt x="54" y="1856"/>
                    <a:pt x="57" y="1853"/>
                  </a:cubicBezTo>
                  <a:cubicBezTo>
                    <a:pt x="486" y="1270"/>
                    <a:pt x="855" y="639"/>
                    <a:pt x="1283" y="67"/>
                  </a:cubicBezTo>
                  <a:cubicBezTo>
                    <a:pt x="1309" y="34"/>
                    <a:pt x="1280" y="0"/>
                    <a:pt x="12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2128;p44">
              <a:extLst>
                <a:ext uri="{FF2B5EF4-FFF2-40B4-BE49-F238E27FC236}">
                  <a16:creationId xmlns:a16="http://schemas.microsoft.com/office/drawing/2014/main" id="{11BAC7C2-9297-C348-C719-B7F28F4748A1}"/>
                </a:ext>
              </a:extLst>
            </p:cNvPr>
            <p:cNvSpPr/>
            <p:nvPr/>
          </p:nvSpPr>
          <p:spPr>
            <a:xfrm>
              <a:off x="3284625" y="1726975"/>
              <a:ext cx="8850" cy="28400"/>
            </a:xfrm>
            <a:custGeom>
              <a:avLst/>
              <a:gdLst/>
              <a:ahLst/>
              <a:cxnLst/>
              <a:rect l="l" t="t" r="r" b="b"/>
              <a:pathLst>
                <a:path w="354" h="1136" extrusionOk="0">
                  <a:moveTo>
                    <a:pt x="314" y="1"/>
                  </a:moveTo>
                  <a:cubicBezTo>
                    <a:pt x="305" y="1"/>
                    <a:pt x="298" y="6"/>
                    <a:pt x="298" y="19"/>
                  </a:cubicBezTo>
                  <a:cubicBezTo>
                    <a:pt x="191" y="388"/>
                    <a:pt x="48" y="709"/>
                    <a:pt x="0" y="1102"/>
                  </a:cubicBezTo>
                  <a:cubicBezTo>
                    <a:pt x="0" y="1123"/>
                    <a:pt x="17" y="1135"/>
                    <a:pt x="32" y="1135"/>
                  </a:cubicBezTo>
                  <a:cubicBezTo>
                    <a:pt x="44" y="1135"/>
                    <a:pt x="55" y="1129"/>
                    <a:pt x="60" y="1114"/>
                  </a:cubicBezTo>
                  <a:cubicBezTo>
                    <a:pt x="179" y="757"/>
                    <a:pt x="286" y="423"/>
                    <a:pt x="346" y="42"/>
                  </a:cubicBezTo>
                  <a:cubicBezTo>
                    <a:pt x="354" y="19"/>
                    <a:pt x="331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2129;p44">
              <a:extLst>
                <a:ext uri="{FF2B5EF4-FFF2-40B4-BE49-F238E27FC236}">
                  <a16:creationId xmlns:a16="http://schemas.microsoft.com/office/drawing/2014/main" id="{844FBA5C-51A1-35AA-A375-D0E6667E8D49}"/>
                </a:ext>
              </a:extLst>
            </p:cNvPr>
            <p:cNvSpPr/>
            <p:nvPr/>
          </p:nvSpPr>
          <p:spPr>
            <a:xfrm>
              <a:off x="3276875" y="1773050"/>
              <a:ext cx="8675" cy="34725"/>
            </a:xfrm>
            <a:custGeom>
              <a:avLst/>
              <a:gdLst/>
              <a:ahLst/>
              <a:cxnLst/>
              <a:rect l="l" t="t" r="r" b="b"/>
              <a:pathLst>
                <a:path w="347" h="1389" extrusionOk="0">
                  <a:moveTo>
                    <a:pt x="276" y="0"/>
                  </a:moveTo>
                  <a:cubicBezTo>
                    <a:pt x="257" y="0"/>
                    <a:pt x="239" y="15"/>
                    <a:pt x="239" y="45"/>
                  </a:cubicBezTo>
                  <a:cubicBezTo>
                    <a:pt x="203" y="485"/>
                    <a:pt x="1" y="902"/>
                    <a:pt x="13" y="1343"/>
                  </a:cubicBezTo>
                  <a:cubicBezTo>
                    <a:pt x="13" y="1374"/>
                    <a:pt x="33" y="1389"/>
                    <a:pt x="57" y="1389"/>
                  </a:cubicBezTo>
                  <a:cubicBezTo>
                    <a:pt x="78" y="1389"/>
                    <a:pt x="103" y="1377"/>
                    <a:pt x="120" y="1354"/>
                  </a:cubicBezTo>
                  <a:cubicBezTo>
                    <a:pt x="287" y="962"/>
                    <a:pt x="346" y="485"/>
                    <a:pt x="322" y="45"/>
                  </a:cubicBezTo>
                  <a:cubicBezTo>
                    <a:pt x="316" y="15"/>
                    <a:pt x="296" y="0"/>
                    <a:pt x="2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2130;p44">
              <a:extLst>
                <a:ext uri="{FF2B5EF4-FFF2-40B4-BE49-F238E27FC236}">
                  <a16:creationId xmlns:a16="http://schemas.microsoft.com/office/drawing/2014/main" id="{18927065-1116-6FCD-C381-8D8DFB75C72D}"/>
                </a:ext>
              </a:extLst>
            </p:cNvPr>
            <p:cNvSpPr/>
            <p:nvPr/>
          </p:nvSpPr>
          <p:spPr>
            <a:xfrm>
              <a:off x="3277825" y="1840525"/>
              <a:ext cx="5925" cy="11950"/>
            </a:xfrm>
            <a:custGeom>
              <a:avLst/>
              <a:gdLst/>
              <a:ahLst/>
              <a:cxnLst/>
              <a:rect l="l" t="t" r="r" b="b"/>
              <a:pathLst>
                <a:path w="237" h="478" extrusionOk="0">
                  <a:moveTo>
                    <a:pt x="96" y="1"/>
                  </a:moveTo>
                  <a:cubicBezTo>
                    <a:pt x="46" y="1"/>
                    <a:pt x="1" y="74"/>
                    <a:pt x="46" y="120"/>
                  </a:cubicBezTo>
                  <a:cubicBezTo>
                    <a:pt x="130" y="203"/>
                    <a:pt x="94" y="334"/>
                    <a:pt x="130" y="441"/>
                  </a:cubicBezTo>
                  <a:cubicBezTo>
                    <a:pt x="136" y="465"/>
                    <a:pt x="150" y="477"/>
                    <a:pt x="165" y="477"/>
                  </a:cubicBezTo>
                  <a:cubicBezTo>
                    <a:pt x="180" y="477"/>
                    <a:pt x="195" y="465"/>
                    <a:pt x="201" y="441"/>
                  </a:cubicBezTo>
                  <a:cubicBezTo>
                    <a:pt x="237" y="322"/>
                    <a:pt x="225" y="132"/>
                    <a:pt x="142" y="25"/>
                  </a:cubicBezTo>
                  <a:cubicBezTo>
                    <a:pt x="128" y="8"/>
                    <a:pt x="11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2131;p44">
              <a:extLst>
                <a:ext uri="{FF2B5EF4-FFF2-40B4-BE49-F238E27FC236}">
                  <a16:creationId xmlns:a16="http://schemas.microsoft.com/office/drawing/2014/main" id="{0F0CF701-C840-C987-CE20-F7EAA5661053}"/>
                </a:ext>
              </a:extLst>
            </p:cNvPr>
            <p:cNvSpPr/>
            <p:nvPr/>
          </p:nvSpPr>
          <p:spPr>
            <a:xfrm>
              <a:off x="3287950" y="1880875"/>
              <a:ext cx="24975" cy="88725"/>
            </a:xfrm>
            <a:custGeom>
              <a:avLst/>
              <a:gdLst/>
              <a:ahLst/>
              <a:cxnLst/>
              <a:rect l="l" t="t" r="r" b="b"/>
              <a:pathLst>
                <a:path w="999" h="3549" extrusionOk="0">
                  <a:moveTo>
                    <a:pt x="128" y="1"/>
                  </a:moveTo>
                  <a:cubicBezTo>
                    <a:pt x="65" y="1"/>
                    <a:pt x="0" y="52"/>
                    <a:pt x="22" y="125"/>
                  </a:cubicBezTo>
                  <a:cubicBezTo>
                    <a:pt x="272" y="1197"/>
                    <a:pt x="332" y="2518"/>
                    <a:pt x="832" y="3507"/>
                  </a:cubicBezTo>
                  <a:cubicBezTo>
                    <a:pt x="851" y="3535"/>
                    <a:pt x="881" y="3548"/>
                    <a:pt x="910" y="3548"/>
                  </a:cubicBezTo>
                  <a:cubicBezTo>
                    <a:pt x="955" y="3548"/>
                    <a:pt x="999" y="3517"/>
                    <a:pt x="999" y="3459"/>
                  </a:cubicBezTo>
                  <a:cubicBezTo>
                    <a:pt x="975" y="2923"/>
                    <a:pt x="796" y="2399"/>
                    <a:pt x="677" y="1899"/>
                  </a:cubicBezTo>
                  <a:cubicBezTo>
                    <a:pt x="522" y="1280"/>
                    <a:pt x="391" y="673"/>
                    <a:pt x="225" y="66"/>
                  </a:cubicBezTo>
                  <a:cubicBezTo>
                    <a:pt x="206" y="20"/>
                    <a:pt x="16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2132;p44">
              <a:extLst>
                <a:ext uri="{FF2B5EF4-FFF2-40B4-BE49-F238E27FC236}">
                  <a16:creationId xmlns:a16="http://schemas.microsoft.com/office/drawing/2014/main" id="{319C9EAF-4EA7-4DCD-53A3-117C36EE5630}"/>
                </a:ext>
              </a:extLst>
            </p:cNvPr>
            <p:cNvSpPr/>
            <p:nvPr/>
          </p:nvSpPr>
          <p:spPr>
            <a:xfrm>
              <a:off x="3399050" y="1655150"/>
              <a:ext cx="44550" cy="14825"/>
            </a:xfrm>
            <a:custGeom>
              <a:avLst/>
              <a:gdLst/>
              <a:ahLst/>
              <a:cxnLst/>
              <a:rect l="l" t="t" r="r" b="b"/>
              <a:pathLst>
                <a:path w="1782" h="593" extrusionOk="0">
                  <a:moveTo>
                    <a:pt x="1347" y="1"/>
                  </a:moveTo>
                  <a:cubicBezTo>
                    <a:pt x="854" y="1"/>
                    <a:pt x="361" y="143"/>
                    <a:pt x="19" y="522"/>
                  </a:cubicBezTo>
                  <a:cubicBezTo>
                    <a:pt x="1" y="550"/>
                    <a:pt x="26" y="593"/>
                    <a:pt x="49" y="593"/>
                  </a:cubicBezTo>
                  <a:cubicBezTo>
                    <a:pt x="55" y="593"/>
                    <a:pt x="62" y="589"/>
                    <a:pt x="67" y="582"/>
                  </a:cubicBezTo>
                  <a:cubicBezTo>
                    <a:pt x="329" y="415"/>
                    <a:pt x="555" y="260"/>
                    <a:pt x="865" y="165"/>
                  </a:cubicBezTo>
                  <a:cubicBezTo>
                    <a:pt x="1125" y="92"/>
                    <a:pt x="1386" y="56"/>
                    <a:pt x="1646" y="56"/>
                  </a:cubicBezTo>
                  <a:cubicBezTo>
                    <a:pt x="1683" y="56"/>
                    <a:pt x="1720" y="56"/>
                    <a:pt x="1758" y="58"/>
                  </a:cubicBezTo>
                  <a:cubicBezTo>
                    <a:pt x="1781" y="46"/>
                    <a:pt x="1781" y="34"/>
                    <a:pt x="1770" y="34"/>
                  </a:cubicBezTo>
                  <a:cubicBezTo>
                    <a:pt x="1631" y="13"/>
                    <a:pt x="1489" y="1"/>
                    <a:pt x="13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2133;p44">
              <a:extLst>
                <a:ext uri="{FF2B5EF4-FFF2-40B4-BE49-F238E27FC236}">
                  <a16:creationId xmlns:a16="http://schemas.microsoft.com/office/drawing/2014/main" id="{5B984C3C-0F6F-C7EE-004B-E8AE306A303B}"/>
                </a:ext>
              </a:extLst>
            </p:cNvPr>
            <p:cNvSpPr/>
            <p:nvPr/>
          </p:nvSpPr>
          <p:spPr>
            <a:xfrm>
              <a:off x="3332550" y="1685350"/>
              <a:ext cx="42475" cy="92200"/>
            </a:xfrm>
            <a:custGeom>
              <a:avLst/>
              <a:gdLst/>
              <a:ahLst/>
              <a:cxnLst/>
              <a:rect l="l" t="t" r="r" b="b"/>
              <a:pathLst>
                <a:path w="1699" h="3688" extrusionOk="0">
                  <a:moveTo>
                    <a:pt x="1625" y="1"/>
                  </a:moveTo>
                  <a:cubicBezTo>
                    <a:pt x="1608" y="1"/>
                    <a:pt x="1592" y="9"/>
                    <a:pt x="1584" y="29"/>
                  </a:cubicBezTo>
                  <a:cubicBezTo>
                    <a:pt x="1048" y="1195"/>
                    <a:pt x="0" y="2303"/>
                    <a:pt x="0" y="3636"/>
                  </a:cubicBezTo>
                  <a:cubicBezTo>
                    <a:pt x="0" y="3669"/>
                    <a:pt x="29" y="3687"/>
                    <a:pt x="57" y="3687"/>
                  </a:cubicBezTo>
                  <a:cubicBezTo>
                    <a:pt x="80" y="3687"/>
                    <a:pt x="102" y="3675"/>
                    <a:pt x="108" y="3648"/>
                  </a:cubicBezTo>
                  <a:cubicBezTo>
                    <a:pt x="298" y="2910"/>
                    <a:pt x="512" y="2279"/>
                    <a:pt x="881" y="1612"/>
                  </a:cubicBezTo>
                  <a:cubicBezTo>
                    <a:pt x="1167" y="1100"/>
                    <a:pt x="1465" y="588"/>
                    <a:pt x="1691" y="64"/>
                  </a:cubicBezTo>
                  <a:cubicBezTo>
                    <a:pt x="1699" y="33"/>
                    <a:pt x="1659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2134;p44">
              <a:extLst>
                <a:ext uri="{FF2B5EF4-FFF2-40B4-BE49-F238E27FC236}">
                  <a16:creationId xmlns:a16="http://schemas.microsoft.com/office/drawing/2014/main" id="{A5F87019-CCAF-2C32-1772-04D547C87E08}"/>
                </a:ext>
              </a:extLst>
            </p:cNvPr>
            <p:cNvSpPr/>
            <p:nvPr/>
          </p:nvSpPr>
          <p:spPr>
            <a:xfrm>
              <a:off x="3326000" y="1852525"/>
              <a:ext cx="22350" cy="115425"/>
            </a:xfrm>
            <a:custGeom>
              <a:avLst/>
              <a:gdLst/>
              <a:ahLst/>
              <a:cxnLst/>
              <a:rect l="l" t="t" r="r" b="b"/>
              <a:pathLst>
                <a:path w="894" h="4617" extrusionOk="0">
                  <a:moveTo>
                    <a:pt x="380" y="0"/>
                  </a:moveTo>
                  <a:cubicBezTo>
                    <a:pt x="340" y="0"/>
                    <a:pt x="303" y="22"/>
                    <a:pt x="298" y="69"/>
                  </a:cubicBezTo>
                  <a:cubicBezTo>
                    <a:pt x="0" y="1450"/>
                    <a:pt x="203" y="3271"/>
                    <a:pt x="762" y="4581"/>
                  </a:cubicBezTo>
                  <a:cubicBezTo>
                    <a:pt x="771" y="4606"/>
                    <a:pt x="789" y="4616"/>
                    <a:pt x="810" y="4616"/>
                  </a:cubicBezTo>
                  <a:cubicBezTo>
                    <a:pt x="848" y="4616"/>
                    <a:pt x="893" y="4580"/>
                    <a:pt x="893" y="4533"/>
                  </a:cubicBezTo>
                  <a:cubicBezTo>
                    <a:pt x="893" y="3867"/>
                    <a:pt x="667" y="3212"/>
                    <a:pt x="560" y="2545"/>
                  </a:cubicBezTo>
                  <a:cubicBezTo>
                    <a:pt x="429" y="1724"/>
                    <a:pt x="381" y="914"/>
                    <a:pt x="489" y="104"/>
                  </a:cubicBezTo>
                  <a:cubicBezTo>
                    <a:pt x="489" y="37"/>
                    <a:pt x="432" y="0"/>
                    <a:pt x="3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2135;p44">
              <a:extLst>
                <a:ext uri="{FF2B5EF4-FFF2-40B4-BE49-F238E27FC236}">
                  <a16:creationId xmlns:a16="http://schemas.microsoft.com/office/drawing/2014/main" id="{4CAE741E-4946-3A14-7F88-012BB99A2C31}"/>
                </a:ext>
              </a:extLst>
            </p:cNvPr>
            <p:cNvSpPr/>
            <p:nvPr/>
          </p:nvSpPr>
          <p:spPr>
            <a:xfrm>
              <a:off x="3389800" y="1681850"/>
              <a:ext cx="70650" cy="63225"/>
            </a:xfrm>
            <a:custGeom>
              <a:avLst/>
              <a:gdLst/>
              <a:ahLst/>
              <a:cxnLst/>
              <a:rect l="l" t="t" r="r" b="b"/>
              <a:pathLst>
                <a:path w="2826" h="2529" extrusionOk="0">
                  <a:moveTo>
                    <a:pt x="2771" y="1"/>
                  </a:moveTo>
                  <a:cubicBezTo>
                    <a:pt x="2767" y="1"/>
                    <a:pt x="2763" y="1"/>
                    <a:pt x="2759" y="2"/>
                  </a:cubicBezTo>
                  <a:cubicBezTo>
                    <a:pt x="1485" y="240"/>
                    <a:pt x="449" y="1276"/>
                    <a:pt x="8" y="2478"/>
                  </a:cubicBezTo>
                  <a:cubicBezTo>
                    <a:pt x="1" y="2508"/>
                    <a:pt x="21" y="2528"/>
                    <a:pt x="43" y="2528"/>
                  </a:cubicBezTo>
                  <a:cubicBezTo>
                    <a:pt x="56" y="2528"/>
                    <a:pt x="71" y="2520"/>
                    <a:pt x="80" y="2502"/>
                  </a:cubicBezTo>
                  <a:cubicBezTo>
                    <a:pt x="616" y="1407"/>
                    <a:pt x="1639" y="526"/>
                    <a:pt x="2771" y="97"/>
                  </a:cubicBezTo>
                  <a:cubicBezTo>
                    <a:pt x="2826" y="64"/>
                    <a:pt x="2820" y="1"/>
                    <a:pt x="27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2136;p44">
              <a:extLst>
                <a:ext uri="{FF2B5EF4-FFF2-40B4-BE49-F238E27FC236}">
                  <a16:creationId xmlns:a16="http://schemas.microsoft.com/office/drawing/2014/main" id="{2276A880-E300-BF9D-74E6-5EE154C4F214}"/>
                </a:ext>
              </a:extLst>
            </p:cNvPr>
            <p:cNvSpPr/>
            <p:nvPr/>
          </p:nvSpPr>
          <p:spPr>
            <a:xfrm>
              <a:off x="3362900" y="1790625"/>
              <a:ext cx="22750" cy="161975"/>
            </a:xfrm>
            <a:custGeom>
              <a:avLst/>
              <a:gdLst/>
              <a:ahLst/>
              <a:cxnLst/>
              <a:rect l="l" t="t" r="r" b="b"/>
              <a:pathLst>
                <a:path w="910" h="6479" extrusionOk="0">
                  <a:moveTo>
                    <a:pt x="627" y="0"/>
                  </a:moveTo>
                  <a:cubicBezTo>
                    <a:pt x="608" y="0"/>
                    <a:pt x="588" y="10"/>
                    <a:pt x="572" y="32"/>
                  </a:cubicBezTo>
                  <a:cubicBezTo>
                    <a:pt x="1" y="973"/>
                    <a:pt x="1" y="2199"/>
                    <a:pt x="37" y="3271"/>
                  </a:cubicBezTo>
                  <a:cubicBezTo>
                    <a:pt x="84" y="4271"/>
                    <a:pt x="191" y="5628"/>
                    <a:pt x="799" y="6462"/>
                  </a:cubicBezTo>
                  <a:cubicBezTo>
                    <a:pt x="810" y="6473"/>
                    <a:pt x="826" y="6479"/>
                    <a:pt x="842" y="6479"/>
                  </a:cubicBezTo>
                  <a:cubicBezTo>
                    <a:pt x="877" y="6479"/>
                    <a:pt x="910" y="6455"/>
                    <a:pt x="894" y="6414"/>
                  </a:cubicBezTo>
                  <a:cubicBezTo>
                    <a:pt x="549" y="5414"/>
                    <a:pt x="382" y="4438"/>
                    <a:pt x="310" y="3366"/>
                  </a:cubicBezTo>
                  <a:cubicBezTo>
                    <a:pt x="251" y="2306"/>
                    <a:pt x="239" y="1068"/>
                    <a:pt x="679" y="92"/>
                  </a:cubicBezTo>
                  <a:cubicBezTo>
                    <a:pt x="704" y="43"/>
                    <a:pt x="667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2137;p44">
              <a:extLst>
                <a:ext uri="{FF2B5EF4-FFF2-40B4-BE49-F238E27FC236}">
                  <a16:creationId xmlns:a16="http://schemas.microsoft.com/office/drawing/2014/main" id="{64F0074A-5DCA-25FA-2058-E9EDB9EE3D53}"/>
                </a:ext>
              </a:extLst>
            </p:cNvPr>
            <p:cNvSpPr/>
            <p:nvPr/>
          </p:nvSpPr>
          <p:spPr>
            <a:xfrm>
              <a:off x="3403400" y="1720200"/>
              <a:ext cx="68750" cy="228175"/>
            </a:xfrm>
            <a:custGeom>
              <a:avLst/>
              <a:gdLst/>
              <a:ahLst/>
              <a:cxnLst/>
              <a:rect l="l" t="t" r="r" b="b"/>
              <a:pathLst>
                <a:path w="2750" h="9127" extrusionOk="0">
                  <a:moveTo>
                    <a:pt x="2738" y="1"/>
                  </a:moveTo>
                  <a:cubicBezTo>
                    <a:pt x="2735" y="1"/>
                    <a:pt x="2731" y="1"/>
                    <a:pt x="2727" y="4"/>
                  </a:cubicBezTo>
                  <a:cubicBezTo>
                    <a:pt x="964" y="242"/>
                    <a:pt x="369" y="2278"/>
                    <a:pt x="143" y="3766"/>
                  </a:cubicBezTo>
                  <a:cubicBezTo>
                    <a:pt x="0" y="4766"/>
                    <a:pt x="0" y="5778"/>
                    <a:pt x="60" y="6778"/>
                  </a:cubicBezTo>
                  <a:cubicBezTo>
                    <a:pt x="107" y="7398"/>
                    <a:pt x="60" y="8552"/>
                    <a:pt x="429" y="9088"/>
                  </a:cubicBezTo>
                  <a:cubicBezTo>
                    <a:pt x="451" y="9115"/>
                    <a:pt x="478" y="9127"/>
                    <a:pt x="504" y="9127"/>
                  </a:cubicBezTo>
                  <a:cubicBezTo>
                    <a:pt x="548" y="9127"/>
                    <a:pt x="588" y="9093"/>
                    <a:pt x="595" y="9041"/>
                  </a:cubicBezTo>
                  <a:cubicBezTo>
                    <a:pt x="619" y="8767"/>
                    <a:pt x="500" y="8469"/>
                    <a:pt x="476" y="8207"/>
                  </a:cubicBezTo>
                  <a:cubicBezTo>
                    <a:pt x="417" y="7802"/>
                    <a:pt x="357" y="7409"/>
                    <a:pt x="322" y="7017"/>
                  </a:cubicBezTo>
                  <a:cubicBezTo>
                    <a:pt x="250" y="6100"/>
                    <a:pt x="250" y="5195"/>
                    <a:pt x="322" y="4290"/>
                  </a:cubicBezTo>
                  <a:cubicBezTo>
                    <a:pt x="476" y="2695"/>
                    <a:pt x="845" y="420"/>
                    <a:pt x="2739" y="28"/>
                  </a:cubicBezTo>
                  <a:cubicBezTo>
                    <a:pt x="2748" y="18"/>
                    <a:pt x="2750" y="1"/>
                    <a:pt x="27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2138;p44">
              <a:extLst>
                <a:ext uri="{FF2B5EF4-FFF2-40B4-BE49-F238E27FC236}">
                  <a16:creationId xmlns:a16="http://schemas.microsoft.com/office/drawing/2014/main" id="{7FF98600-7CAF-3C51-16D3-DA04EF1454F9}"/>
                </a:ext>
              </a:extLst>
            </p:cNvPr>
            <p:cNvSpPr/>
            <p:nvPr/>
          </p:nvSpPr>
          <p:spPr>
            <a:xfrm>
              <a:off x="3429875" y="1768150"/>
              <a:ext cx="58975" cy="146450"/>
            </a:xfrm>
            <a:custGeom>
              <a:avLst/>
              <a:gdLst/>
              <a:ahLst/>
              <a:cxnLst/>
              <a:rect l="l" t="t" r="r" b="b"/>
              <a:pathLst>
                <a:path w="2359" h="5858" extrusionOk="0">
                  <a:moveTo>
                    <a:pt x="2313" y="0"/>
                  </a:moveTo>
                  <a:cubicBezTo>
                    <a:pt x="2308" y="0"/>
                    <a:pt x="2304" y="1"/>
                    <a:pt x="2299" y="3"/>
                  </a:cubicBezTo>
                  <a:cubicBezTo>
                    <a:pt x="1406" y="634"/>
                    <a:pt x="858" y="1586"/>
                    <a:pt x="548" y="2610"/>
                  </a:cubicBezTo>
                  <a:cubicBezTo>
                    <a:pt x="275" y="3491"/>
                    <a:pt x="1" y="5003"/>
                    <a:pt x="596" y="5813"/>
                  </a:cubicBezTo>
                  <a:cubicBezTo>
                    <a:pt x="621" y="5843"/>
                    <a:pt x="658" y="5858"/>
                    <a:pt x="693" y="5858"/>
                  </a:cubicBezTo>
                  <a:cubicBezTo>
                    <a:pt x="742" y="5858"/>
                    <a:pt x="787" y="5828"/>
                    <a:pt x="787" y="5765"/>
                  </a:cubicBezTo>
                  <a:cubicBezTo>
                    <a:pt x="787" y="5337"/>
                    <a:pt x="632" y="4920"/>
                    <a:pt x="620" y="4468"/>
                  </a:cubicBezTo>
                  <a:cubicBezTo>
                    <a:pt x="608" y="3908"/>
                    <a:pt x="679" y="3336"/>
                    <a:pt x="822" y="2789"/>
                  </a:cubicBezTo>
                  <a:cubicBezTo>
                    <a:pt x="1084" y="1765"/>
                    <a:pt x="1584" y="777"/>
                    <a:pt x="2358" y="50"/>
                  </a:cubicBezTo>
                  <a:cubicBezTo>
                    <a:pt x="2358" y="30"/>
                    <a:pt x="2340" y="0"/>
                    <a:pt x="23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2139;p44">
              <a:extLst>
                <a:ext uri="{FF2B5EF4-FFF2-40B4-BE49-F238E27FC236}">
                  <a16:creationId xmlns:a16="http://schemas.microsoft.com/office/drawing/2014/main" id="{DEDB9535-E6B2-EB77-8582-D052116CBB3D}"/>
                </a:ext>
              </a:extLst>
            </p:cNvPr>
            <p:cNvSpPr/>
            <p:nvPr/>
          </p:nvSpPr>
          <p:spPr>
            <a:xfrm>
              <a:off x="3439500" y="1878300"/>
              <a:ext cx="10350" cy="41125"/>
            </a:xfrm>
            <a:custGeom>
              <a:avLst/>
              <a:gdLst/>
              <a:ahLst/>
              <a:cxnLst/>
              <a:rect l="l" t="t" r="r" b="b"/>
              <a:pathLst>
                <a:path w="414" h="1645" extrusionOk="0">
                  <a:moveTo>
                    <a:pt x="215" y="0"/>
                  </a:moveTo>
                  <a:cubicBezTo>
                    <a:pt x="182" y="0"/>
                    <a:pt x="152" y="21"/>
                    <a:pt x="152" y="62"/>
                  </a:cubicBezTo>
                  <a:cubicBezTo>
                    <a:pt x="152" y="300"/>
                    <a:pt x="163" y="526"/>
                    <a:pt x="152" y="764"/>
                  </a:cubicBezTo>
                  <a:cubicBezTo>
                    <a:pt x="128" y="1038"/>
                    <a:pt x="56" y="1288"/>
                    <a:pt x="9" y="1550"/>
                  </a:cubicBezTo>
                  <a:cubicBezTo>
                    <a:pt x="1" y="1605"/>
                    <a:pt x="45" y="1644"/>
                    <a:pt x="89" y="1644"/>
                  </a:cubicBezTo>
                  <a:cubicBezTo>
                    <a:pt x="112" y="1644"/>
                    <a:pt x="135" y="1634"/>
                    <a:pt x="152" y="1609"/>
                  </a:cubicBezTo>
                  <a:cubicBezTo>
                    <a:pt x="413" y="1169"/>
                    <a:pt x="306" y="573"/>
                    <a:pt x="294" y="73"/>
                  </a:cubicBezTo>
                  <a:cubicBezTo>
                    <a:pt x="288" y="24"/>
                    <a:pt x="250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2140;p44">
              <a:extLst>
                <a:ext uri="{FF2B5EF4-FFF2-40B4-BE49-F238E27FC236}">
                  <a16:creationId xmlns:a16="http://schemas.microsoft.com/office/drawing/2014/main" id="{246787A4-297A-54F3-168E-436CD7DD9B19}"/>
                </a:ext>
              </a:extLst>
            </p:cNvPr>
            <p:cNvSpPr/>
            <p:nvPr/>
          </p:nvSpPr>
          <p:spPr>
            <a:xfrm>
              <a:off x="3187600" y="1891350"/>
              <a:ext cx="9550" cy="56125"/>
            </a:xfrm>
            <a:custGeom>
              <a:avLst/>
              <a:gdLst/>
              <a:ahLst/>
              <a:cxnLst/>
              <a:rect l="l" t="t" r="r" b="b"/>
              <a:pathLst>
                <a:path w="382" h="2245" extrusionOk="0">
                  <a:moveTo>
                    <a:pt x="185" y="0"/>
                  </a:moveTo>
                  <a:cubicBezTo>
                    <a:pt x="162" y="0"/>
                    <a:pt x="143" y="13"/>
                    <a:pt x="143" y="40"/>
                  </a:cubicBezTo>
                  <a:cubicBezTo>
                    <a:pt x="48" y="718"/>
                    <a:pt x="0" y="1564"/>
                    <a:pt x="298" y="2218"/>
                  </a:cubicBezTo>
                  <a:cubicBezTo>
                    <a:pt x="302" y="2237"/>
                    <a:pt x="315" y="2244"/>
                    <a:pt x="330" y="2244"/>
                  </a:cubicBezTo>
                  <a:cubicBezTo>
                    <a:pt x="354" y="2244"/>
                    <a:pt x="381" y="2224"/>
                    <a:pt x="381" y="2195"/>
                  </a:cubicBezTo>
                  <a:cubicBezTo>
                    <a:pt x="357" y="1837"/>
                    <a:pt x="298" y="1480"/>
                    <a:pt x="286" y="1123"/>
                  </a:cubicBezTo>
                  <a:cubicBezTo>
                    <a:pt x="262" y="766"/>
                    <a:pt x="298" y="409"/>
                    <a:pt x="250" y="51"/>
                  </a:cubicBezTo>
                  <a:cubicBezTo>
                    <a:pt x="244" y="19"/>
                    <a:pt x="212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2141;p44">
              <a:extLst>
                <a:ext uri="{FF2B5EF4-FFF2-40B4-BE49-F238E27FC236}">
                  <a16:creationId xmlns:a16="http://schemas.microsoft.com/office/drawing/2014/main" id="{9E239570-4CD6-F315-57F9-1457E21DAC90}"/>
                </a:ext>
              </a:extLst>
            </p:cNvPr>
            <p:cNvSpPr/>
            <p:nvPr/>
          </p:nvSpPr>
          <p:spPr>
            <a:xfrm>
              <a:off x="3202475" y="1958025"/>
              <a:ext cx="1500" cy="8075"/>
            </a:xfrm>
            <a:custGeom>
              <a:avLst/>
              <a:gdLst/>
              <a:ahLst/>
              <a:cxnLst/>
              <a:rect l="l" t="t" r="r" b="b"/>
              <a:pathLst>
                <a:path w="60" h="323" extrusionOk="0">
                  <a:moveTo>
                    <a:pt x="30" y="1"/>
                  </a:moveTo>
                  <a:cubicBezTo>
                    <a:pt x="15" y="1"/>
                    <a:pt x="0" y="10"/>
                    <a:pt x="0" y="28"/>
                  </a:cubicBezTo>
                  <a:cubicBezTo>
                    <a:pt x="0" y="123"/>
                    <a:pt x="0" y="230"/>
                    <a:pt x="12" y="313"/>
                  </a:cubicBezTo>
                  <a:cubicBezTo>
                    <a:pt x="12" y="319"/>
                    <a:pt x="21" y="322"/>
                    <a:pt x="30" y="322"/>
                  </a:cubicBezTo>
                  <a:cubicBezTo>
                    <a:pt x="39" y="322"/>
                    <a:pt x="48" y="319"/>
                    <a:pt x="48" y="313"/>
                  </a:cubicBezTo>
                  <a:cubicBezTo>
                    <a:pt x="48" y="218"/>
                    <a:pt x="48" y="123"/>
                    <a:pt x="60" y="28"/>
                  </a:cubicBezTo>
                  <a:cubicBezTo>
                    <a:pt x="60" y="10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2142;p44">
              <a:extLst>
                <a:ext uri="{FF2B5EF4-FFF2-40B4-BE49-F238E27FC236}">
                  <a16:creationId xmlns:a16="http://schemas.microsoft.com/office/drawing/2014/main" id="{1DEC996D-BC5D-857A-4BAA-81EEE2509618}"/>
                </a:ext>
              </a:extLst>
            </p:cNvPr>
            <p:cNvSpPr/>
            <p:nvPr/>
          </p:nvSpPr>
          <p:spPr>
            <a:xfrm>
              <a:off x="3207375" y="1981175"/>
              <a:ext cx="27575" cy="53950"/>
            </a:xfrm>
            <a:custGeom>
              <a:avLst/>
              <a:gdLst/>
              <a:ahLst/>
              <a:cxnLst/>
              <a:rect l="l" t="t" r="r" b="b"/>
              <a:pathLst>
                <a:path w="1103" h="2158" extrusionOk="0">
                  <a:moveTo>
                    <a:pt x="42" y="0"/>
                  </a:moveTo>
                  <a:cubicBezTo>
                    <a:pt x="20" y="0"/>
                    <a:pt x="0" y="16"/>
                    <a:pt x="7" y="42"/>
                  </a:cubicBezTo>
                  <a:cubicBezTo>
                    <a:pt x="150" y="411"/>
                    <a:pt x="304" y="769"/>
                    <a:pt x="459" y="1126"/>
                  </a:cubicBezTo>
                  <a:cubicBezTo>
                    <a:pt x="602" y="1471"/>
                    <a:pt x="769" y="1876"/>
                    <a:pt x="1007" y="2138"/>
                  </a:cubicBezTo>
                  <a:cubicBezTo>
                    <a:pt x="1018" y="2152"/>
                    <a:pt x="1031" y="2158"/>
                    <a:pt x="1043" y="2158"/>
                  </a:cubicBezTo>
                  <a:cubicBezTo>
                    <a:pt x="1073" y="2158"/>
                    <a:pt x="1102" y="2127"/>
                    <a:pt x="1102" y="2102"/>
                  </a:cubicBezTo>
                  <a:cubicBezTo>
                    <a:pt x="1019" y="1769"/>
                    <a:pt x="816" y="1471"/>
                    <a:pt x="650" y="1185"/>
                  </a:cubicBezTo>
                  <a:cubicBezTo>
                    <a:pt x="423" y="804"/>
                    <a:pt x="233" y="447"/>
                    <a:pt x="90" y="30"/>
                  </a:cubicBezTo>
                  <a:cubicBezTo>
                    <a:pt x="80" y="9"/>
                    <a:pt x="60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2143;p44">
              <a:extLst>
                <a:ext uri="{FF2B5EF4-FFF2-40B4-BE49-F238E27FC236}">
                  <a16:creationId xmlns:a16="http://schemas.microsoft.com/office/drawing/2014/main" id="{EE7B59A2-A523-FB28-6A1A-AAE8B5C23DC9}"/>
                </a:ext>
              </a:extLst>
            </p:cNvPr>
            <p:cNvSpPr/>
            <p:nvPr/>
          </p:nvSpPr>
          <p:spPr>
            <a:xfrm>
              <a:off x="3185375" y="1995475"/>
              <a:ext cx="31900" cy="73350"/>
            </a:xfrm>
            <a:custGeom>
              <a:avLst/>
              <a:gdLst/>
              <a:ahLst/>
              <a:cxnLst/>
              <a:rect l="l" t="t" r="r" b="b"/>
              <a:pathLst>
                <a:path w="1276" h="2934" extrusionOk="0">
                  <a:moveTo>
                    <a:pt x="143" y="1"/>
                  </a:moveTo>
                  <a:cubicBezTo>
                    <a:pt x="71" y="1"/>
                    <a:pt x="0" y="52"/>
                    <a:pt x="30" y="125"/>
                  </a:cubicBezTo>
                  <a:cubicBezTo>
                    <a:pt x="399" y="1054"/>
                    <a:pt x="732" y="2018"/>
                    <a:pt x="1173" y="2911"/>
                  </a:cubicBezTo>
                  <a:cubicBezTo>
                    <a:pt x="1184" y="2927"/>
                    <a:pt x="1200" y="2934"/>
                    <a:pt x="1216" y="2934"/>
                  </a:cubicBezTo>
                  <a:cubicBezTo>
                    <a:pt x="1247" y="2934"/>
                    <a:pt x="1276" y="2907"/>
                    <a:pt x="1268" y="2875"/>
                  </a:cubicBezTo>
                  <a:cubicBezTo>
                    <a:pt x="994" y="1923"/>
                    <a:pt x="589" y="1006"/>
                    <a:pt x="256" y="66"/>
                  </a:cubicBezTo>
                  <a:cubicBezTo>
                    <a:pt x="233" y="20"/>
                    <a:pt x="188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2144;p44">
              <a:extLst>
                <a:ext uri="{FF2B5EF4-FFF2-40B4-BE49-F238E27FC236}">
                  <a16:creationId xmlns:a16="http://schemas.microsoft.com/office/drawing/2014/main" id="{82A09397-8B60-3849-CA98-A7954D36743C}"/>
                </a:ext>
              </a:extLst>
            </p:cNvPr>
            <p:cNvSpPr/>
            <p:nvPr/>
          </p:nvSpPr>
          <p:spPr>
            <a:xfrm>
              <a:off x="3266525" y="2015100"/>
              <a:ext cx="18300" cy="29075"/>
            </a:xfrm>
            <a:custGeom>
              <a:avLst/>
              <a:gdLst/>
              <a:ahLst/>
              <a:cxnLst/>
              <a:rect l="l" t="t" r="r" b="b"/>
              <a:pathLst>
                <a:path w="732" h="1163" extrusionOk="0">
                  <a:moveTo>
                    <a:pt x="48" y="0"/>
                  </a:moveTo>
                  <a:cubicBezTo>
                    <a:pt x="30" y="0"/>
                    <a:pt x="0" y="35"/>
                    <a:pt x="10" y="54"/>
                  </a:cubicBezTo>
                  <a:cubicBezTo>
                    <a:pt x="117" y="221"/>
                    <a:pt x="236" y="376"/>
                    <a:pt x="320" y="555"/>
                  </a:cubicBezTo>
                  <a:cubicBezTo>
                    <a:pt x="427" y="757"/>
                    <a:pt x="522" y="959"/>
                    <a:pt x="641" y="1138"/>
                  </a:cubicBezTo>
                  <a:cubicBezTo>
                    <a:pt x="652" y="1154"/>
                    <a:pt x="671" y="1162"/>
                    <a:pt x="689" y="1162"/>
                  </a:cubicBezTo>
                  <a:cubicBezTo>
                    <a:pt x="711" y="1162"/>
                    <a:pt x="731" y="1148"/>
                    <a:pt x="724" y="1114"/>
                  </a:cubicBezTo>
                  <a:cubicBezTo>
                    <a:pt x="701" y="674"/>
                    <a:pt x="320" y="316"/>
                    <a:pt x="58" y="7"/>
                  </a:cubicBezTo>
                  <a:cubicBezTo>
                    <a:pt x="55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2145;p44">
              <a:extLst>
                <a:ext uri="{FF2B5EF4-FFF2-40B4-BE49-F238E27FC236}">
                  <a16:creationId xmlns:a16="http://schemas.microsoft.com/office/drawing/2014/main" id="{B16D6E11-0D8B-422A-4D59-F26711AF0C9E}"/>
                </a:ext>
              </a:extLst>
            </p:cNvPr>
            <p:cNvSpPr/>
            <p:nvPr/>
          </p:nvSpPr>
          <p:spPr>
            <a:xfrm>
              <a:off x="3336600" y="2021175"/>
              <a:ext cx="10400" cy="11300"/>
            </a:xfrm>
            <a:custGeom>
              <a:avLst/>
              <a:gdLst/>
              <a:ahLst/>
              <a:cxnLst/>
              <a:rect l="l" t="t" r="r" b="b"/>
              <a:pathLst>
                <a:path w="416" h="452" extrusionOk="0">
                  <a:moveTo>
                    <a:pt x="102" y="1"/>
                  </a:moveTo>
                  <a:cubicBezTo>
                    <a:pt x="49" y="1"/>
                    <a:pt x="1" y="76"/>
                    <a:pt x="53" y="145"/>
                  </a:cubicBezTo>
                  <a:cubicBezTo>
                    <a:pt x="124" y="228"/>
                    <a:pt x="172" y="335"/>
                    <a:pt x="243" y="419"/>
                  </a:cubicBezTo>
                  <a:cubicBezTo>
                    <a:pt x="261" y="442"/>
                    <a:pt x="281" y="452"/>
                    <a:pt x="301" y="452"/>
                  </a:cubicBezTo>
                  <a:cubicBezTo>
                    <a:pt x="362" y="452"/>
                    <a:pt x="416" y="362"/>
                    <a:pt x="362" y="300"/>
                  </a:cubicBezTo>
                  <a:cubicBezTo>
                    <a:pt x="291" y="216"/>
                    <a:pt x="243" y="109"/>
                    <a:pt x="160" y="38"/>
                  </a:cubicBezTo>
                  <a:cubicBezTo>
                    <a:pt x="143" y="11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2146;p44">
              <a:extLst>
                <a:ext uri="{FF2B5EF4-FFF2-40B4-BE49-F238E27FC236}">
                  <a16:creationId xmlns:a16="http://schemas.microsoft.com/office/drawing/2014/main" id="{C851725C-AAC7-8C80-0842-DA02490E6B19}"/>
                </a:ext>
              </a:extLst>
            </p:cNvPr>
            <p:cNvSpPr/>
            <p:nvPr/>
          </p:nvSpPr>
          <p:spPr>
            <a:xfrm>
              <a:off x="3337750" y="2018975"/>
              <a:ext cx="29950" cy="20250"/>
            </a:xfrm>
            <a:custGeom>
              <a:avLst/>
              <a:gdLst/>
              <a:ahLst/>
              <a:cxnLst/>
              <a:rect l="l" t="t" r="r" b="b"/>
              <a:pathLst>
                <a:path w="1198" h="810" extrusionOk="0">
                  <a:moveTo>
                    <a:pt x="500" y="0"/>
                  </a:moveTo>
                  <a:cubicBezTo>
                    <a:pt x="345" y="0"/>
                    <a:pt x="186" y="64"/>
                    <a:pt x="54" y="138"/>
                  </a:cubicBezTo>
                  <a:cubicBezTo>
                    <a:pt x="0" y="148"/>
                    <a:pt x="25" y="199"/>
                    <a:pt x="66" y="199"/>
                  </a:cubicBezTo>
                  <a:cubicBezTo>
                    <a:pt x="70" y="199"/>
                    <a:pt x="74" y="198"/>
                    <a:pt x="78" y="197"/>
                  </a:cubicBezTo>
                  <a:cubicBezTo>
                    <a:pt x="194" y="146"/>
                    <a:pt x="324" y="101"/>
                    <a:pt x="447" y="101"/>
                  </a:cubicBezTo>
                  <a:cubicBezTo>
                    <a:pt x="551" y="101"/>
                    <a:pt x="651" y="133"/>
                    <a:pt x="733" y="221"/>
                  </a:cubicBezTo>
                  <a:cubicBezTo>
                    <a:pt x="864" y="388"/>
                    <a:pt x="781" y="661"/>
                    <a:pt x="947" y="792"/>
                  </a:cubicBezTo>
                  <a:cubicBezTo>
                    <a:pt x="963" y="803"/>
                    <a:pt x="982" y="809"/>
                    <a:pt x="1001" y="809"/>
                  </a:cubicBezTo>
                  <a:cubicBezTo>
                    <a:pt x="1023" y="809"/>
                    <a:pt x="1047" y="800"/>
                    <a:pt x="1066" y="781"/>
                  </a:cubicBezTo>
                  <a:cubicBezTo>
                    <a:pt x="1197" y="578"/>
                    <a:pt x="947" y="209"/>
                    <a:pt x="781" y="90"/>
                  </a:cubicBezTo>
                  <a:cubicBezTo>
                    <a:pt x="693" y="26"/>
                    <a:pt x="597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2147;p44">
              <a:extLst>
                <a:ext uri="{FF2B5EF4-FFF2-40B4-BE49-F238E27FC236}">
                  <a16:creationId xmlns:a16="http://schemas.microsoft.com/office/drawing/2014/main" id="{E3A38985-7CAE-02A4-2985-CBCCDD89E8D0}"/>
                </a:ext>
              </a:extLst>
            </p:cNvPr>
            <p:cNvSpPr/>
            <p:nvPr/>
          </p:nvSpPr>
          <p:spPr>
            <a:xfrm>
              <a:off x="3199550" y="1564200"/>
              <a:ext cx="130950" cy="62225"/>
            </a:xfrm>
            <a:custGeom>
              <a:avLst/>
              <a:gdLst/>
              <a:ahLst/>
              <a:cxnLst/>
              <a:rect l="l" t="t" r="r" b="b"/>
              <a:pathLst>
                <a:path w="5238" h="2489" extrusionOk="0">
                  <a:moveTo>
                    <a:pt x="4290" y="1"/>
                  </a:moveTo>
                  <a:cubicBezTo>
                    <a:pt x="2604" y="1"/>
                    <a:pt x="538" y="850"/>
                    <a:pt x="10" y="2422"/>
                  </a:cubicBezTo>
                  <a:cubicBezTo>
                    <a:pt x="1" y="2459"/>
                    <a:pt x="35" y="2489"/>
                    <a:pt x="62" y="2489"/>
                  </a:cubicBezTo>
                  <a:cubicBezTo>
                    <a:pt x="69" y="2489"/>
                    <a:pt x="76" y="2487"/>
                    <a:pt x="82" y="2481"/>
                  </a:cubicBezTo>
                  <a:cubicBezTo>
                    <a:pt x="903" y="1850"/>
                    <a:pt x="1379" y="1053"/>
                    <a:pt x="2391" y="660"/>
                  </a:cubicBezTo>
                  <a:cubicBezTo>
                    <a:pt x="3320" y="303"/>
                    <a:pt x="4285" y="362"/>
                    <a:pt x="5225" y="148"/>
                  </a:cubicBezTo>
                  <a:cubicBezTo>
                    <a:pt x="5237" y="124"/>
                    <a:pt x="5237" y="100"/>
                    <a:pt x="5225" y="100"/>
                  </a:cubicBezTo>
                  <a:cubicBezTo>
                    <a:pt x="4938" y="34"/>
                    <a:pt x="4621" y="1"/>
                    <a:pt x="42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2148;p44">
              <a:extLst>
                <a:ext uri="{FF2B5EF4-FFF2-40B4-BE49-F238E27FC236}">
                  <a16:creationId xmlns:a16="http://schemas.microsoft.com/office/drawing/2014/main" id="{D1E537F5-513C-E52A-AE9F-D02E00FB2444}"/>
                </a:ext>
              </a:extLst>
            </p:cNvPr>
            <p:cNvSpPr/>
            <p:nvPr/>
          </p:nvSpPr>
          <p:spPr>
            <a:xfrm>
              <a:off x="3198300" y="16333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1" y="0"/>
                    <a:pt x="1" y="72"/>
                    <a:pt x="48" y="72"/>
                  </a:cubicBezTo>
                  <a:cubicBezTo>
                    <a:pt x="96" y="72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2149;p44">
              <a:extLst>
                <a:ext uri="{FF2B5EF4-FFF2-40B4-BE49-F238E27FC236}">
                  <a16:creationId xmlns:a16="http://schemas.microsoft.com/office/drawing/2014/main" id="{221D6DD9-9773-28C0-82BE-5A07290EF3FE}"/>
                </a:ext>
              </a:extLst>
            </p:cNvPr>
            <p:cNvSpPr/>
            <p:nvPr/>
          </p:nvSpPr>
          <p:spPr>
            <a:xfrm>
              <a:off x="3275225" y="1572075"/>
              <a:ext cx="86750" cy="14025"/>
            </a:xfrm>
            <a:custGeom>
              <a:avLst/>
              <a:gdLst/>
              <a:ahLst/>
              <a:cxnLst/>
              <a:rect l="l" t="t" r="r" b="b"/>
              <a:pathLst>
                <a:path w="3470" h="561" extrusionOk="0">
                  <a:moveTo>
                    <a:pt x="1904" y="1"/>
                  </a:moveTo>
                  <a:cubicBezTo>
                    <a:pt x="1262" y="1"/>
                    <a:pt x="619" y="148"/>
                    <a:pt x="67" y="440"/>
                  </a:cubicBezTo>
                  <a:cubicBezTo>
                    <a:pt x="0" y="485"/>
                    <a:pt x="37" y="560"/>
                    <a:pt x="91" y="560"/>
                  </a:cubicBezTo>
                  <a:cubicBezTo>
                    <a:pt x="95" y="560"/>
                    <a:pt x="99" y="560"/>
                    <a:pt x="103" y="559"/>
                  </a:cubicBezTo>
                  <a:cubicBezTo>
                    <a:pt x="908" y="407"/>
                    <a:pt x="1671" y="332"/>
                    <a:pt x="2456" y="332"/>
                  </a:cubicBezTo>
                  <a:cubicBezTo>
                    <a:pt x="2774" y="332"/>
                    <a:pt x="3095" y="345"/>
                    <a:pt x="3424" y="369"/>
                  </a:cubicBezTo>
                  <a:cubicBezTo>
                    <a:pt x="3428" y="370"/>
                    <a:pt x="3431" y="370"/>
                    <a:pt x="3434" y="370"/>
                  </a:cubicBezTo>
                  <a:cubicBezTo>
                    <a:pt x="3462" y="370"/>
                    <a:pt x="3470" y="320"/>
                    <a:pt x="3448" y="309"/>
                  </a:cubicBezTo>
                  <a:cubicBezTo>
                    <a:pt x="2972" y="103"/>
                    <a:pt x="2439" y="1"/>
                    <a:pt x="19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2150;p44">
              <a:extLst>
                <a:ext uri="{FF2B5EF4-FFF2-40B4-BE49-F238E27FC236}">
                  <a16:creationId xmlns:a16="http://schemas.microsoft.com/office/drawing/2014/main" id="{F093A17E-EA77-9491-417E-4525E4B68EF4}"/>
                </a:ext>
              </a:extLst>
            </p:cNvPr>
            <p:cNvSpPr/>
            <p:nvPr/>
          </p:nvSpPr>
          <p:spPr>
            <a:xfrm>
              <a:off x="3202850" y="1598975"/>
              <a:ext cx="43175" cy="34125"/>
            </a:xfrm>
            <a:custGeom>
              <a:avLst/>
              <a:gdLst/>
              <a:ahLst/>
              <a:cxnLst/>
              <a:rect l="l" t="t" r="r" b="b"/>
              <a:pathLst>
                <a:path w="1727" h="1365" extrusionOk="0">
                  <a:moveTo>
                    <a:pt x="1646" y="0"/>
                  </a:moveTo>
                  <a:cubicBezTo>
                    <a:pt x="1637" y="0"/>
                    <a:pt x="1627" y="2"/>
                    <a:pt x="1617" y="7"/>
                  </a:cubicBezTo>
                  <a:cubicBezTo>
                    <a:pt x="997" y="197"/>
                    <a:pt x="247" y="638"/>
                    <a:pt x="9" y="1281"/>
                  </a:cubicBezTo>
                  <a:cubicBezTo>
                    <a:pt x="0" y="1326"/>
                    <a:pt x="32" y="1365"/>
                    <a:pt x="75" y="1365"/>
                  </a:cubicBezTo>
                  <a:cubicBezTo>
                    <a:pt x="88" y="1365"/>
                    <a:pt x="102" y="1361"/>
                    <a:pt x="116" y="1352"/>
                  </a:cubicBezTo>
                  <a:cubicBezTo>
                    <a:pt x="390" y="1198"/>
                    <a:pt x="581" y="936"/>
                    <a:pt x="807" y="733"/>
                  </a:cubicBezTo>
                  <a:cubicBezTo>
                    <a:pt x="1057" y="507"/>
                    <a:pt x="1366" y="281"/>
                    <a:pt x="1664" y="126"/>
                  </a:cubicBezTo>
                  <a:cubicBezTo>
                    <a:pt x="1726" y="95"/>
                    <a:pt x="1707" y="0"/>
                    <a:pt x="16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2151;p44">
              <a:extLst>
                <a:ext uri="{FF2B5EF4-FFF2-40B4-BE49-F238E27FC236}">
                  <a16:creationId xmlns:a16="http://schemas.microsoft.com/office/drawing/2014/main" id="{3E6F4250-EB79-882F-028E-A71599AD9108}"/>
                </a:ext>
              </a:extLst>
            </p:cNvPr>
            <p:cNvSpPr/>
            <p:nvPr/>
          </p:nvSpPr>
          <p:spPr>
            <a:xfrm>
              <a:off x="3244975" y="1584150"/>
              <a:ext cx="150100" cy="32200"/>
            </a:xfrm>
            <a:custGeom>
              <a:avLst/>
              <a:gdLst/>
              <a:ahLst/>
              <a:cxnLst/>
              <a:rect l="l" t="t" r="r" b="b"/>
              <a:pathLst>
                <a:path w="6004" h="1288" extrusionOk="0">
                  <a:moveTo>
                    <a:pt x="3860" y="0"/>
                  </a:moveTo>
                  <a:cubicBezTo>
                    <a:pt x="3507" y="0"/>
                    <a:pt x="3184" y="84"/>
                    <a:pt x="2813" y="148"/>
                  </a:cubicBezTo>
                  <a:cubicBezTo>
                    <a:pt x="1944" y="314"/>
                    <a:pt x="622" y="386"/>
                    <a:pt x="51" y="1148"/>
                  </a:cubicBezTo>
                  <a:cubicBezTo>
                    <a:pt x="1" y="1217"/>
                    <a:pt x="76" y="1287"/>
                    <a:pt x="151" y="1287"/>
                  </a:cubicBezTo>
                  <a:cubicBezTo>
                    <a:pt x="165" y="1287"/>
                    <a:pt x="180" y="1284"/>
                    <a:pt x="193" y="1279"/>
                  </a:cubicBezTo>
                  <a:cubicBezTo>
                    <a:pt x="1241" y="814"/>
                    <a:pt x="2194" y="374"/>
                    <a:pt x="3384" y="338"/>
                  </a:cubicBezTo>
                  <a:cubicBezTo>
                    <a:pt x="3393" y="338"/>
                    <a:pt x="3402" y="338"/>
                    <a:pt x="3411" y="338"/>
                  </a:cubicBezTo>
                  <a:cubicBezTo>
                    <a:pt x="4029" y="338"/>
                    <a:pt x="4681" y="629"/>
                    <a:pt x="5297" y="629"/>
                  </a:cubicBezTo>
                  <a:cubicBezTo>
                    <a:pt x="5540" y="629"/>
                    <a:pt x="5777" y="584"/>
                    <a:pt x="6004" y="457"/>
                  </a:cubicBezTo>
                  <a:cubicBezTo>
                    <a:pt x="6004" y="457"/>
                    <a:pt x="5992" y="421"/>
                    <a:pt x="5980" y="421"/>
                  </a:cubicBezTo>
                  <a:cubicBezTo>
                    <a:pt x="5949" y="423"/>
                    <a:pt x="5918" y="424"/>
                    <a:pt x="5887" y="424"/>
                  </a:cubicBezTo>
                  <a:cubicBezTo>
                    <a:pt x="5321" y="424"/>
                    <a:pt x="4748" y="130"/>
                    <a:pt x="4206" y="28"/>
                  </a:cubicBezTo>
                  <a:cubicBezTo>
                    <a:pt x="4086" y="8"/>
                    <a:pt x="3972" y="0"/>
                    <a:pt x="38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2152;p44">
              <a:extLst>
                <a:ext uri="{FF2B5EF4-FFF2-40B4-BE49-F238E27FC236}">
                  <a16:creationId xmlns:a16="http://schemas.microsoft.com/office/drawing/2014/main" id="{C792B183-8FF7-7544-C963-68C97E015643}"/>
                </a:ext>
              </a:extLst>
            </p:cNvPr>
            <p:cNvSpPr/>
            <p:nvPr/>
          </p:nvSpPr>
          <p:spPr>
            <a:xfrm>
              <a:off x="3342675" y="1601200"/>
              <a:ext cx="64900" cy="11950"/>
            </a:xfrm>
            <a:custGeom>
              <a:avLst/>
              <a:gdLst/>
              <a:ahLst/>
              <a:cxnLst/>
              <a:rect l="l" t="t" r="r" b="b"/>
              <a:pathLst>
                <a:path w="2596" h="478" extrusionOk="0">
                  <a:moveTo>
                    <a:pt x="1072" y="0"/>
                  </a:moveTo>
                  <a:cubicBezTo>
                    <a:pt x="737" y="0"/>
                    <a:pt x="389" y="78"/>
                    <a:pt x="60" y="156"/>
                  </a:cubicBezTo>
                  <a:cubicBezTo>
                    <a:pt x="0" y="168"/>
                    <a:pt x="12" y="239"/>
                    <a:pt x="60" y="251"/>
                  </a:cubicBezTo>
                  <a:cubicBezTo>
                    <a:pt x="152" y="285"/>
                    <a:pt x="237" y="298"/>
                    <a:pt x="321" y="298"/>
                  </a:cubicBezTo>
                  <a:cubicBezTo>
                    <a:pt x="442" y="298"/>
                    <a:pt x="562" y="272"/>
                    <a:pt x="703" y="251"/>
                  </a:cubicBezTo>
                  <a:cubicBezTo>
                    <a:pt x="840" y="233"/>
                    <a:pt x="965" y="225"/>
                    <a:pt x="1091" y="225"/>
                  </a:cubicBezTo>
                  <a:cubicBezTo>
                    <a:pt x="1218" y="225"/>
                    <a:pt x="1346" y="233"/>
                    <a:pt x="1488" y="251"/>
                  </a:cubicBezTo>
                  <a:cubicBezTo>
                    <a:pt x="1810" y="311"/>
                    <a:pt x="2143" y="430"/>
                    <a:pt x="2465" y="478"/>
                  </a:cubicBezTo>
                  <a:cubicBezTo>
                    <a:pt x="2560" y="478"/>
                    <a:pt x="2596" y="358"/>
                    <a:pt x="2512" y="347"/>
                  </a:cubicBezTo>
                  <a:cubicBezTo>
                    <a:pt x="2155" y="275"/>
                    <a:pt x="1810" y="108"/>
                    <a:pt x="1441" y="37"/>
                  </a:cubicBezTo>
                  <a:cubicBezTo>
                    <a:pt x="1321" y="11"/>
                    <a:pt x="119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2153;p44">
              <a:extLst>
                <a:ext uri="{FF2B5EF4-FFF2-40B4-BE49-F238E27FC236}">
                  <a16:creationId xmlns:a16="http://schemas.microsoft.com/office/drawing/2014/main" id="{63BE2D5F-8FE1-E290-9298-AE4CBAB3FEBD}"/>
                </a:ext>
              </a:extLst>
            </p:cNvPr>
            <p:cNvSpPr/>
            <p:nvPr/>
          </p:nvSpPr>
          <p:spPr>
            <a:xfrm>
              <a:off x="3294800" y="1610450"/>
              <a:ext cx="38950" cy="23575"/>
            </a:xfrm>
            <a:custGeom>
              <a:avLst/>
              <a:gdLst/>
              <a:ahLst/>
              <a:cxnLst/>
              <a:rect l="l" t="t" r="r" b="b"/>
              <a:pathLst>
                <a:path w="1558" h="943" extrusionOk="0">
                  <a:moveTo>
                    <a:pt x="1498" y="0"/>
                  </a:moveTo>
                  <a:cubicBezTo>
                    <a:pt x="1237" y="96"/>
                    <a:pt x="975" y="215"/>
                    <a:pt x="725" y="358"/>
                  </a:cubicBezTo>
                  <a:cubicBezTo>
                    <a:pt x="486" y="500"/>
                    <a:pt x="201" y="643"/>
                    <a:pt x="22" y="858"/>
                  </a:cubicBezTo>
                  <a:cubicBezTo>
                    <a:pt x="0" y="890"/>
                    <a:pt x="18" y="943"/>
                    <a:pt x="67" y="943"/>
                  </a:cubicBezTo>
                  <a:cubicBezTo>
                    <a:pt x="71" y="943"/>
                    <a:pt x="76" y="942"/>
                    <a:pt x="82" y="941"/>
                  </a:cubicBezTo>
                  <a:cubicBezTo>
                    <a:pt x="344" y="858"/>
                    <a:pt x="558" y="655"/>
                    <a:pt x="772" y="512"/>
                  </a:cubicBezTo>
                  <a:cubicBezTo>
                    <a:pt x="1010" y="346"/>
                    <a:pt x="1260" y="179"/>
                    <a:pt x="1534" y="48"/>
                  </a:cubicBezTo>
                  <a:cubicBezTo>
                    <a:pt x="1558" y="48"/>
                    <a:pt x="1534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2154;p44">
              <a:extLst>
                <a:ext uri="{FF2B5EF4-FFF2-40B4-BE49-F238E27FC236}">
                  <a16:creationId xmlns:a16="http://schemas.microsoft.com/office/drawing/2014/main" id="{73BD73A3-84B0-8592-A135-FEAA87ABDE7F}"/>
                </a:ext>
              </a:extLst>
            </p:cNvPr>
            <p:cNvSpPr/>
            <p:nvPr/>
          </p:nvSpPr>
          <p:spPr>
            <a:xfrm>
              <a:off x="3395650" y="1625650"/>
              <a:ext cx="34675" cy="6325"/>
            </a:xfrm>
            <a:custGeom>
              <a:avLst/>
              <a:gdLst/>
              <a:ahLst/>
              <a:cxnLst/>
              <a:rect l="l" t="t" r="r" b="b"/>
              <a:pathLst>
                <a:path w="1387" h="253" extrusionOk="0">
                  <a:moveTo>
                    <a:pt x="462" y="1"/>
                  </a:moveTo>
                  <a:cubicBezTo>
                    <a:pt x="318" y="1"/>
                    <a:pt x="175" y="11"/>
                    <a:pt x="36" y="35"/>
                  </a:cubicBezTo>
                  <a:cubicBezTo>
                    <a:pt x="1" y="35"/>
                    <a:pt x="1" y="107"/>
                    <a:pt x="36" y="107"/>
                  </a:cubicBezTo>
                  <a:cubicBezTo>
                    <a:pt x="441" y="190"/>
                    <a:pt x="858" y="142"/>
                    <a:pt x="1263" y="250"/>
                  </a:cubicBezTo>
                  <a:cubicBezTo>
                    <a:pt x="1271" y="252"/>
                    <a:pt x="1280" y="252"/>
                    <a:pt x="1287" y="252"/>
                  </a:cubicBezTo>
                  <a:cubicBezTo>
                    <a:pt x="1373" y="252"/>
                    <a:pt x="1387" y="140"/>
                    <a:pt x="1310" y="107"/>
                  </a:cubicBezTo>
                  <a:cubicBezTo>
                    <a:pt x="1040" y="43"/>
                    <a:pt x="749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2155;p44">
              <a:extLst>
                <a:ext uri="{FF2B5EF4-FFF2-40B4-BE49-F238E27FC236}">
                  <a16:creationId xmlns:a16="http://schemas.microsoft.com/office/drawing/2014/main" id="{90DBA52D-BB86-1041-28DD-EA944A066EAD}"/>
                </a:ext>
              </a:extLst>
            </p:cNvPr>
            <p:cNvSpPr/>
            <p:nvPr/>
          </p:nvSpPr>
          <p:spPr>
            <a:xfrm>
              <a:off x="3313325" y="1633950"/>
              <a:ext cx="57350" cy="44950"/>
            </a:xfrm>
            <a:custGeom>
              <a:avLst/>
              <a:gdLst/>
              <a:ahLst/>
              <a:cxnLst/>
              <a:rect l="l" t="t" r="r" b="b"/>
              <a:pathLst>
                <a:path w="2294" h="1798" extrusionOk="0">
                  <a:moveTo>
                    <a:pt x="2222" y="1"/>
                  </a:moveTo>
                  <a:cubicBezTo>
                    <a:pt x="1341" y="108"/>
                    <a:pt x="341" y="882"/>
                    <a:pt x="19" y="1715"/>
                  </a:cubicBezTo>
                  <a:cubicBezTo>
                    <a:pt x="1" y="1753"/>
                    <a:pt x="33" y="1798"/>
                    <a:pt x="71" y="1798"/>
                  </a:cubicBezTo>
                  <a:cubicBezTo>
                    <a:pt x="82" y="1798"/>
                    <a:pt x="92" y="1795"/>
                    <a:pt x="103" y="1787"/>
                  </a:cubicBezTo>
                  <a:cubicBezTo>
                    <a:pt x="436" y="1549"/>
                    <a:pt x="650" y="1192"/>
                    <a:pt x="948" y="906"/>
                  </a:cubicBezTo>
                  <a:cubicBezTo>
                    <a:pt x="1329" y="549"/>
                    <a:pt x="1758" y="311"/>
                    <a:pt x="2234" y="120"/>
                  </a:cubicBezTo>
                  <a:cubicBezTo>
                    <a:pt x="2293" y="96"/>
                    <a:pt x="2293" y="1"/>
                    <a:pt x="22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2156;p44">
              <a:extLst>
                <a:ext uri="{FF2B5EF4-FFF2-40B4-BE49-F238E27FC236}">
                  <a16:creationId xmlns:a16="http://schemas.microsoft.com/office/drawing/2014/main" id="{247828BB-E54E-F47D-966A-AE6292DCE3D4}"/>
                </a:ext>
              </a:extLst>
            </p:cNvPr>
            <p:cNvSpPr/>
            <p:nvPr/>
          </p:nvSpPr>
          <p:spPr>
            <a:xfrm>
              <a:off x="3387325" y="1616025"/>
              <a:ext cx="41100" cy="5275"/>
            </a:xfrm>
            <a:custGeom>
              <a:avLst/>
              <a:gdLst/>
              <a:ahLst/>
              <a:cxnLst/>
              <a:rect l="l" t="t" r="r" b="b"/>
              <a:pathLst>
                <a:path w="1644" h="211" extrusionOk="0">
                  <a:moveTo>
                    <a:pt x="497" y="1"/>
                  </a:moveTo>
                  <a:cubicBezTo>
                    <a:pt x="347" y="1"/>
                    <a:pt x="197" y="11"/>
                    <a:pt x="48" y="39"/>
                  </a:cubicBezTo>
                  <a:cubicBezTo>
                    <a:pt x="0" y="51"/>
                    <a:pt x="0" y="123"/>
                    <a:pt x="48" y="135"/>
                  </a:cubicBezTo>
                  <a:cubicBezTo>
                    <a:pt x="353" y="193"/>
                    <a:pt x="662" y="211"/>
                    <a:pt x="970" y="211"/>
                  </a:cubicBezTo>
                  <a:cubicBezTo>
                    <a:pt x="1168" y="211"/>
                    <a:pt x="1365" y="203"/>
                    <a:pt x="1560" y="194"/>
                  </a:cubicBezTo>
                  <a:cubicBezTo>
                    <a:pt x="1643" y="182"/>
                    <a:pt x="1643" y="99"/>
                    <a:pt x="1560" y="75"/>
                  </a:cubicBezTo>
                  <a:cubicBezTo>
                    <a:pt x="1209" y="58"/>
                    <a:pt x="852" y="1"/>
                    <a:pt x="4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2157;p44">
              <a:extLst>
                <a:ext uri="{FF2B5EF4-FFF2-40B4-BE49-F238E27FC236}">
                  <a16:creationId xmlns:a16="http://schemas.microsoft.com/office/drawing/2014/main" id="{C9651AFC-50D2-7F7F-2CDA-C44E2D541904}"/>
                </a:ext>
              </a:extLst>
            </p:cNvPr>
            <p:cNvSpPr/>
            <p:nvPr/>
          </p:nvSpPr>
          <p:spPr>
            <a:xfrm>
              <a:off x="3327275" y="1620750"/>
              <a:ext cx="40525" cy="21100"/>
            </a:xfrm>
            <a:custGeom>
              <a:avLst/>
              <a:gdLst/>
              <a:ahLst/>
              <a:cxnLst/>
              <a:rect l="l" t="t" r="r" b="b"/>
              <a:pathLst>
                <a:path w="1621" h="844" extrusionOk="0">
                  <a:moveTo>
                    <a:pt x="1542" y="1"/>
                  </a:moveTo>
                  <a:cubicBezTo>
                    <a:pt x="1535" y="1"/>
                    <a:pt x="1528" y="2"/>
                    <a:pt x="1521" y="5"/>
                  </a:cubicBezTo>
                  <a:cubicBezTo>
                    <a:pt x="1045" y="303"/>
                    <a:pt x="473" y="446"/>
                    <a:pt x="21" y="767"/>
                  </a:cubicBezTo>
                  <a:cubicBezTo>
                    <a:pt x="0" y="788"/>
                    <a:pt x="6" y="843"/>
                    <a:pt x="39" y="843"/>
                  </a:cubicBezTo>
                  <a:cubicBezTo>
                    <a:pt x="44" y="843"/>
                    <a:pt x="50" y="842"/>
                    <a:pt x="57" y="839"/>
                  </a:cubicBezTo>
                  <a:cubicBezTo>
                    <a:pt x="569" y="648"/>
                    <a:pt x="1104" y="398"/>
                    <a:pt x="1569" y="100"/>
                  </a:cubicBezTo>
                  <a:cubicBezTo>
                    <a:pt x="1621" y="69"/>
                    <a:pt x="1591" y="1"/>
                    <a:pt x="15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2158;p44">
              <a:extLst>
                <a:ext uri="{FF2B5EF4-FFF2-40B4-BE49-F238E27FC236}">
                  <a16:creationId xmlns:a16="http://schemas.microsoft.com/office/drawing/2014/main" id="{808B9813-CAF8-FB3F-3254-AAF8916879C3}"/>
                </a:ext>
              </a:extLst>
            </p:cNvPr>
            <p:cNvSpPr/>
            <p:nvPr/>
          </p:nvSpPr>
          <p:spPr>
            <a:xfrm>
              <a:off x="3264425" y="1599050"/>
              <a:ext cx="130525" cy="45975"/>
            </a:xfrm>
            <a:custGeom>
              <a:avLst/>
              <a:gdLst/>
              <a:ahLst/>
              <a:cxnLst/>
              <a:rect l="l" t="t" r="r" b="b"/>
              <a:pathLst>
                <a:path w="5221" h="1839" extrusionOk="0">
                  <a:moveTo>
                    <a:pt x="5149" y="1"/>
                  </a:moveTo>
                  <a:cubicBezTo>
                    <a:pt x="5143" y="1"/>
                    <a:pt x="5137" y="2"/>
                    <a:pt x="5130" y="4"/>
                  </a:cubicBezTo>
                  <a:cubicBezTo>
                    <a:pt x="4829" y="59"/>
                    <a:pt x="4528" y="68"/>
                    <a:pt x="4226" y="68"/>
                  </a:cubicBezTo>
                  <a:cubicBezTo>
                    <a:pt x="4067" y="68"/>
                    <a:pt x="3908" y="66"/>
                    <a:pt x="3749" y="66"/>
                  </a:cubicBezTo>
                  <a:cubicBezTo>
                    <a:pt x="3551" y="66"/>
                    <a:pt x="3353" y="70"/>
                    <a:pt x="3154" y="87"/>
                  </a:cubicBezTo>
                  <a:cubicBezTo>
                    <a:pt x="2713" y="135"/>
                    <a:pt x="2297" y="278"/>
                    <a:pt x="1892" y="444"/>
                  </a:cubicBezTo>
                  <a:cubicBezTo>
                    <a:pt x="1166" y="730"/>
                    <a:pt x="451" y="1040"/>
                    <a:pt x="35" y="1742"/>
                  </a:cubicBezTo>
                  <a:cubicBezTo>
                    <a:pt x="1" y="1793"/>
                    <a:pt x="39" y="1838"/>
                    <a:pt x="86" y="1838"/>
                  </a:cubicBezTo>
                  <a:cubicBezTo>
                    <a:pt x="105" y="1838"/>
                    <a:pt x="125" y="1831"/>
                    <a:pt x="142" y="1814"/>
                  </a:cubicBezTo>
                  <a:cubicBezTo>
                    <a:pt x="844" y="1230"/>
                    <a:pt x="1582" y="742"/>
                    <a:pt x="2452" y="444"/>
                  </a:cubicBezTo>
                  <a:cubicBezTo>
                    <a:pt x="3321" y="135"/>
                    <a:pt x="4261" y="302"/>
                    <a:pt x="5166" y="99"/>
                  </a:cubicBezTo>
                  <a:cubicBezTo>
                    <a:pt x="5220" y="99"/>
                    <a:pt x="5206" y="1"/>
                    <a:pt x="51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2159;p44">
              <a:extLst>
                <a:ext uri="{FF2B5EF4-FFF2-40B4-BE49-F238E27FC236}">
                  <a16:creationId xmlns:a16="http://schemas.microsoft.com/office/drawing/2014/main" id="{B36AE8B5-7657-0C63-A8A0-1E27E635600E}"/>
                </a:ext>
              </a:extLst>
            </p:cNvPr>
            <p:cNvSpPr/>
            <p:nvPr/>
          </p:nvSpPr>
          <p:spPr>
            <a:xfrm>
              <a:off x="3267700" y="1596175"/>
              <a:ext cx="24400" cy="19500"/>
            </a:xfrm>
            <a:custGeom>
              <a:avLst/>
              <a:gdLst/>
              <a:ahLst/>
              <a:cxnLst/>
              <a:rect l="l" t="t" r="r" b="b"/>
              <a:pathLst>
                <a:path w="976" h="780" extrusionOk="0">
                  <a:moveTo>
                    <a:pt x="878" y="1"/>
                  </a:moveTo>
                  <a:cubicBezTo>
                    <a:pt x="867" y="1"/>
                    <a:pt x="856" y="4"/>
                    <a:pt x="844" y="12"/>
                  </a:cubicBezTo>
                  <a:cubicBezTo>
                    <a:pt x="666" y="83"/>
                    <a:pt x="487" y="190"/>
                    <a:pt x="320" y="298"/>
                  </a:cubicBezTo>
                  <a:cubicBezTo>
                    <a:pt x="177" y="417"/>
                    <a:pt x="82" y="512"/>
                    <a:pt x="11" y="690"/>
                  </a:cubicBezTo>
                  <a:cubicBezTo>
                    <a:pt x="1" y="731"/>
                    <a:pt x="33" y="779"/>
                    <a:pt x="72" y="779"/>
                  </a:cubicBezTo>
                  <a:cubicBezTo>
                    <a:pt x="79" y="779"/>
                    <a:pt x="87" y="778"/>
                    <a:pt x="94" y="774"/>
                  </a:cubicBezTo>
                  <a:cubicBezTo>
                    <a:pt x="392" y="595"/>
                    <a:pt x="606" y="309"/>
                    <a:pt x="916" y="131"/>
                  </a:cubicBezTo>
                  <a:cubicBezTo>
                    <a:pt x="976" y="91"/>
                    <a:pt x="935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2160;p44">
              <a:extLst>
                <a:ext uri="{FF2B5EF4-FFF2-40B4-BE49-F238E27FC236}">
                  <a16:creationId xmlns:a16="http://schemas.microsoft.com/office/drawing/2014/main" id="{7B5AAFF6-D69E-0271-BE23-FEC46C1BEF93}"/>
                </a:ext>
              </a:extLst>
            </p:cNvPr>
            <p:cNvSpPr/>
            <p:nvPr/>
          </p:nvSpPr>
          <p:spPr>
            <a:xfrm>
              <a:off x="3364775" y="1631200"/>
              <a:ext cx="83875" cy="32000"/>
            </a:xfrm>
            <a:custGeom>
              <a:avLst/>
              <a:gdLst/>
              <a:ahLst/>
              <a:cxnLst/>
              <a:rect l="l" t="t" r="r" b="b"/>
              <a:pathLst>
                <a:path w="3355" h="1280" extrusionOk="0">
                  <a:moveTo>
                    <a:pt x="2388" y="0"/>
                  </a:moveTo>
                  <a:cubicBezTo>
                    <a:pt x="1496" y="0"/>
                    <a:pt x="517" y="473"/>
                    <a:pt x="45" y="1159"/>
                  </a:cubicBezTo>
                  <a:cubicBezTo>
                    <a:pt x="1" y="1214"/>
                    <a:pt x="59" y="1279"/>
                    <a:pt x="115" y="1279"/>
                  </a:cubicBezTo>
                  <a:cubicBezTo>
                    <a:pt x="119" y="1279"/>
                    <a:pt x="124" y="1279"/>
                    <a:pt x="128" y="1278"/>
                  </a:cubicBezTo>
                  <a:cubicBezTo>
                    <a:pt x="616" y="1111"/>
                    <a:pt x="1033" y="778"/>
                    <a:pt x="1533" y="623"/>
                  </a:cubicBezTo>
                  <a:cubicBezTo>
                    <a:pt x="2081" y="444"/>
                    <a:pt x="2605" y="421"/>
                    <a:pt x="3164" y="409"/>
                  </a:cubicBezTo>
                  <a:cubicBezTo>
                    <a:pt x="3283" y="409"/>
                    <a:pt x="3355" y="230"/>
                    <a:pt x="3236" y="170"/>
                  </a:cubicBezTo>
                  <a:cubicBezTo>
                    <a:pt x="2978" y="54"/>
                    <a:pt x="2688" y="0"/>
                    <a:pt x="23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2161;p44">
              <a:extLst>
                <a:ext uri="{FF2B5EF4-FFF2-40B4-BE49-F238E27FC236}">
                  <a16:creationId xmlns:a16="http://schemas.microsoft.com/office/drawing/2014/main" id="{E4EEA159-A31B-1184-938A-C428801D7CEC}"/>
                </a:ext>
              </a:extLst>
            </p:cNvPr>
            <p:cNvSpPr/>
            <p:nvPr/>
          </p:nvSpPr>
          <p:spPr>
            <a:xfrm>
              <a:off x="3409775" y="1650500"/>
              <a:ext cx="35300" cy="10675"/>
            </a:xfrm>
            <a:custGeom>
              <a:avLst/>
              <a:gdLst/>
              <a:ahLst/>
              <a:cxnLst/>
              <a:rect l="l" t="t" r="r" b="b"/>
              <a:pathLst>
                <a:path w="1412" h="427" extrusionOk="0">
                  <a:moveTo>
                    <a:pt x="992" y="1"/>
                  </a:moveTo>
                  <a:cubicBezTo>
                    <a:pt x="649" y="1"/>
                    <a:pt x="309" y="117"/>
                    <a:pt x="43" y="339"/>
                  </a:cubicBezTo>
                  <a:cubicBezTo>
                    <a:pt x="1" y="360"/>
                    <a:pt x="32" y="427"/>
                    <a:pt x="81" y="427"/>
                  </a:cubicBezTo>
                  <a:cubicBezTo>
                    <a:pt x="88" y="427"/>
                    <a:pt x="95" y="425"/>
                    <a:pt x="102" y="422"/>
                  </a:cubicBezTo>
                  <a:cubicBezTo>
                    <a:pt x="451" y="313"/>
                    <a:pt x="734" y="153"/>
                    <a:pt x="1089" y="153"/>
                  </a:cubicBezTo>
                  <a:cubicBezTo>
                    <a:pt x="1158" y="153"/>
                    <a:pt x="1229" y="159"/>
                    <a:pt x="1305" y="172"/>
                  </a:cubicBezTo>
                  <a:cubicBezTo>
                    <a:pt x="1376" y="172"/>
                    <a:pt x="1412" y="53"/>
                    <a:pt x="1341" y="41"/>
                  </a:cubicBezTo>
                  <a:cubicBezTo>
                    <a:pt x="1226" y="14"/>
                    <a:pt x="1109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2162;p44">
              <a:extLst>
                <a:ext uri="{FF2B5EF4-FFF2-40B4-BE49-F238E27FC236}">
                  <a16:creationId xmlns:a16="http://schemas.microsoft.com/office/drawing/2014/main" id="{9632EE4C-4828-2396-16CE-5984CCD848B7}"/>
                </a:ext>
              </a:extLst>
            </p:cNvPr>
            <p:cNvSpPr/>
            <p:nvPr/>
          </p:nvSpPr>
          <p:spPr>
            <a:xfrm>
              <a:off x="3419525" y="1667000"/>
              <a:ext cx="24075" cy="12700"/>
            </a:xfrm>
            <a:custGeom>
              <a:avLst/>
              <a:gdLst/>
              <a:ahLst/>
              <a:cxnLst/>
              <a:rect l="l" t="t" r="r" b="b"/>
              <a:pathLst>
                <a:path w="963" h="508" extrusionOk="0">
                  <a:moveTo>
                    <a:pt x="867" y="1"/>
                  </a:moveTo>
                  <a:cubicBezTo>
                    <a:pt x="570" y="1"/>
                    <a:pt x="129" y="143"/>
                    <a:pt x="10" y="441"/>
                  </a:cubicBezTo>
                  <a:cubicBezTo>
                    <a:pt x="0" y="470"/>
                    <a:pt x="38" y="507"/>
                    <a:pt x="65" y="507"/>
                  </a:cubicBezTo>
                  <a:cubicBezTo>
                    <a:pt x="71" y="507"/>
                    <a:pt x="77" y="505"/>
                    <a:pt x="81" y="501"/>
                  </a:cubicBezTo>
                  <a:cubicBezTo>
                    <a:pt x="200" y="417"/>
                    <a:pt x="308" y="298"/>
                    <a:pt x="439" y="239"/>
                  </a:cubicBezTo>
                  <a:cubicBezTo>
                    <a:pt x="570" y="179"/>
                    <a:pt x="724" y="155"/>
                    <a:pt x="867" y="155"/>
                  </a:cubicBezTo>
                  <a:cubicBezTo>
                    <a:pt x="962" y="155"/>
                    <a:pt x="962" y="1"/>
                    <a:pt x="8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2163;p44">
              <a:extLst>
                <a:ext uri="{FF2B5EF4-FFF2-40B4-BE49-F238E27FC236}">
                  <a16:creationId xmlns:a16="http://schemas.microsoft.com/office/drawing/2014/main" id="{3DC6FF02-8AD5-776B-4870-77E02D5C60BD}"/>
                </a:ext>
              </a:extLst>
            </p:cNvPr>
            <p:cNvSpPr/>
            <p:nvPr/>
          </p:nvSpPr>
          <p:spPr>
            <a:xfrm>
              <a:off x="3429875" y="1682725"/>
              <a:ext cx="23750" cy="24175"/>
            </a:xfrm>
            <a:custGeom>
              <a:avLst/>
              <a:gdLst/>
              <a:ahLst/>
              <a:cxnLst/>
              <a:rect l="l" t="t" r="r" b="b"/>
              <a:pathLst>
                <a:path w="950" h="967" extrusionOk="0">
                  <a:moveTo>
                    <a:pt x="829" y="1"/>
                  </a:moveTo>
                  <a:cubicBezTo>
                    <a:pt x="799" y="1"/>
                    <a:pt x="770" y="16"/>
                    <a:pt x="751" y="50"/>
                  </a:cubicBezTo>
                  <a:cubicBezTo>
                    <a:pt x="656" y="205"/>
                    <a:pt x="501" y="348"/>
                    <a:pt x="358" y="479"/>
                  </a:cubicBezTo>
                  <a:cubicBezTo>
                    <a:pt x="239" y="586"/>
                    <a:pt x="36" y="705"/>
                    <a:pt x="13" y="884"/>
                  </a:cubicBezTo>
                  <a:cubicBezTo>
                    <a:pt x="1" y="943"/>
                    <a:pt x="36" y="967"/>
                    <a:pt x="96" y="967"/>
                  </a:cubicBezTo>
                  <a:cubicBezTo>
                    <a:pt x="275" y="943"/>
                    <a:pt x="441" y="741"/>
                    <a:pt x="572" y="622"/>
                  </a:cubicBezTo>
                  <a:cubicBezTo>
                    <a:pt x="727" y="491"/>
                    <a:pt x="846" y="324"/>
                    <a:pt x="918" y="145"/>
                  </a:cubicBezTo>
                  <a:cubicBezTo>
                    <a:pt x="950" y="65"/>
                    <a:pt x="889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2164;p44">
              <a:extLst>
                <a:ext uri="{FF2B5EF4-FFF2-40B4-BE49-F238E27FC236}">
                  <a16:creationId xmlns:a16="http://schemas.microsoft.com/office/drawing/2014/main" id="{063EE3B0-CBD7-4EF5-64C0-5F0386842A53}"/>
                </a:ext>
              </a:extLst>
            </p:cNvPr>
            <p:cNvSpPr/>
            <p:nvPr/>
          </p:nvSpPr>
          <p:spPr>
            <a:xfrm>
              <a:off x="3455925" y="1707175"/>
              <a:ext cx="5825" cy="5925"/>
            </a:xfrm>
            <a:custGeom>
              <a:avLst/>
              <a:gdLst/>
              <a:ahLst/>
              <a:cxnLst/>
              <a:rect l="l" t="t" r="r" b="b"/>
              <a:pathLst>
                <a:path w="233" h="237" extrusionOk="0">
                  <a:moveTo>
                    <a:pt x="112" y="1"/>
                  </a:moveTo>
                  <a:cubicBezTo>
                    <a:pt x="54" y="1"/>
                    <a:pt x="1" y="37"/>
                    <a:pt x="30" y="108"/>
                  </a:cubicBezTo>
                  <a:cubicBezTo>
                    <a:pt x="42" y="156"/>
                    <a:pt x="42" y="203"/>
                    <a:pt x="90" y="227"/>
                  </a:cubicBezTo>
                  <a:cubicBezTo>
                    <a:pt x="96" y="233"/>
                    <a:pt x="111" y="236"/>
                    <a:pt x="126" y="236"/>
                  </a:cubicBezTo>
                  <a:cubicBezTo>
                    <a:pt x="140" y="236"/>
                    <a:pt x="155" y="233"/>
                    <a:pt x="161" y="227"/>
                  </a:cubicBezTo>
                  <a:cubicBezTo>
                    <a:pt x="185" y="203"/>
                    <a:pt x="209" y="156"/>
                    <a:pt x="221" y="108"/>
                  </a:cubicBezTo>
                  <a:cubicBezTo>
                    <a:pt x="233" y="37"/>
                    <a:pt x="17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2165;p44">
              <a:extLst>
                <a:ext uri="{FF2B5EF4-FFF2-40B4-BE49-F238E27FC236}">
                  <a16:creationId xmlns:a16="http://schemas.microsoft.com/office/drawing/2014/main" id="{CA38BDCC-3B34-820D-F764-C4B07E7D7E84}"/>
                </a:ext>
              </a:extLst>
            </p:cNvPr>
            <p:cNvSpPr/>
            <p:nvPr/>
          </p:nvSpPr>
          <p:spPr>
            <a:xfrm>
              <a:off x="3402650" y="1651150"/>
              <a:ext cx="41075" cy="21050"/>
            </a:xfrm>
            <a:custGeom>
              <a:avLst/>
              <a:gdLst/>
              <a:ahLst/>
              <a:cxnLst/>
              <a:rect l="l" t="t" r="r" b="b"/>
              <a:pathLst>
                <a:path w="1643" h="842" extrusionOk="0">
                  <a:moveTo>
                    <a:pt x="1563" y="1"/>
                  </a:moveTo>
                  <a:cubicBezTo>
                    <a:pt x="1556" y="1"/>
                    <a:pt x="1549" y="2"/>
                    <a:pt x="1542" y="4"/>
                  </a:cubicBezTo>
                  <a:cubicBezTo>
                    <a:pt x="1292" y="27"/>
                    <a:pt x="1054" y="99"/>
                    <a:pt x="816" y="218"/>
                  </a:cubicBezTo>
                  <a:cubicBezTo>
                    <a:pt x="554" y="361"/>
                    <a:pt x="232" y="492"/>
                    <a:pt x="42" y="718"/>
                  </a:cubicBezTo>
                  <a:cubicBezTo>
                    <a:pt x="0" y="770"/>
                    <a:pt x="32" y="841"/>
                    <a:pt x="89" y="841"/>
                  </a:cubicBezTo>
                  <a:cubicBezTo>
                    <a:pt x="97" y="841"/>
                    <a:pt x="105" y="840"/>
                    <a:pt x="113" y="837"/>
                  </a:cubicBezTo>
                  <a:cubicBezTo>
                    <a:pt x="637" y="694"/>
                    <a:pt x="1042" y="277"/>
                    <a:pt x="1566" y="134"/>
                  </a:cubicBezTo>
                  <a:cubicBezTo>
                    <a:pt x="1643" y="124"/>
                    <a:pt x="1639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2166;p44">
              <a:extLst>
                <a:ext uri="{FF2B5EF4-FFF2-40B4-BE49-F238E27FC236}">
                  <a16:creationId xmlns:a16="http://schemas.microsoft.com/office/drawing/2014/main" id="{3A767EFE-D5B5-4435-D0F2-5247DDBEA6DC}"/>
                </a:ext>
              </a:extLst>
            </p:cNvPr>
            <p:cNvSpPr/>
            <p:nvPr/>
          </p:nvSpPr>
          <p:spPr>
            <a:xfrm>
              <a:off x="3371425" y="1637125"/>
              <a:ext cx="31725" cy="16775"/>
            </a:xfrm>
            <a:custGeom>
              <a:avLst/>
              <a:gdLst/>
              <a:ahLst/>
              <a:cxnLst/>
              <a:rect l="l" t="t" r="r" b="b"/>
              <a:pathLst>
                <a:path w="1269" h="671" extrusionOk="0">
                  <a:moveTo>
                    <a:pt x="1120" y="0"/>
                  </a:moveTo>
                  <a:cubicBezTo>
                    <a:pt x="1110" y="0"/>
                    <a:pt x="1099" y="2"/>
                    <a:pt x="1089" y="5"/>
                  </a:cubicBezTo>
                  <a:cubicBezTo>
                    <a:pt x="708" y="172"/>
                    <a:pt x="291" y="279"/>
                    <a:pt x="29" y="588"/>
                  </a:cubicBezTo>
                  <a:cubicBezTo>
                    <a:pt x="1" y="626"/>
                    <a:pt x="24" y="671"/>
                    <a:pt x="59" y="671"/>
                  </a:cubicBezTo>
                  <a:cubicBezTo>
                    <a:pt x="68" y="671"/>
                    <a:pt x="78" y="667"/>
                    <a:pt x="88" y="660"/>
                  </a:cubicBezTo>
                  <a:cubicBezTo>
                    <a:pt x="446" y="469"/>
                    <a:pt x="803" y="338"/>
                    <a:pt x="1160" y="172"/>
                  </a:cubicBezTo>
                  <a:cubicBezTo>
                    <a:pt x="1268" y="150"/>
                    <a:pt x="1219" y="0"/>
                    <a:pt x="1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2167;p44">
              <a:extLst>
                <a:ext uri="{FF2B5EF4-FFF2-40B4-BE49-F238E27FC236}">
                  <a16:creationId xmlns:a16="http://schemas.microsoft.com/office/drawing/2014/main" id="{E748BD2F-F61E-0834-233A-F8D11EF06DC2}"/>
                </a:ext>
              </a:extLst>
            </p:cNvPr>
            <p:cNvSpPr/>
            <p:nvPr/>
          </p:nvSpPr>
          <p:spPr>
            <a:xfrm>
              <a:off x="3369750" y="1618400"/>
              <a:ext cx="39175" cy="7850"/>
            </a:xfrm>
            <a:custGeom>
              <a:avLst/>
              <a:gdLst/>
              <a:ahLst/>
              <a:cxnLst/>
              <a:rect l="l" t="t" r="r" b="b"/>
              <a:pathLst>
                <a:path w="1567" h="314" extrusionOk="0">
                  <a:moveTo>
                    <a:pt x="1307" y="1"/>
                  </a:moveTo>
                  <a:cubicBezTo>
                    <a:pt x="1169" y="1"/>
                    <a:pt x="1031" y="23"/>
                    <a:pt x="882" y="40"/>
                  </a:cubicBezTo>
                  <a:cubicBezTo>
                    <a:pt x="596" y="87"/>
                    <a:pt x="334" y="123"/>
                    <a:pt x="60" y="194"/>
                  </a:cubicBezTo>
                  <a:cubicBezTo>
                    <a:pt x="24" y="206"/>
                    <a:pt x="1" y="278"/>
                    <a:pt x="60" y="290"/>
                  </a:cubicBezTo>
                  <a:cubicBezTo>
                    <a:pt x="134" y="306"/>
                    <a:pt x="207" y="313"/>
                    <a:pt x="281" y="313"/>
                  </a:cubicBezTo>
                  <a:cubicBezTo>
                    <a:pt x="637" y="313"/>
                    <a:pt x="988" y="151"/>
                    <a:pt x="1345" y="151"/>
                  </a:cubicBezTo>
                  <a:cubicBezTo>
                    <a:pt x="1389" y="151"/>
                    <a:pt x="1433" y="153"/>
                    <a:pt x="1477" y="159"/>
                  </a:cubicBezTo>
                  <a:cubicBezTo>
                    <a:pt x="1482" y="160"/>
                    <a:pt x="1487" y="161"/>
                    <a:pt x="1492" y="161"/>
                  </a:cubicBezTo>
                  <a:cubicBezTo>
                    <a:pt x="1551" y="161"/>
                    <a:pt x="1566" y="27"/>
                    <a:pt x="1489" y="16"/>
                  </a:cubicBezTo>
                  <a:cubicBezTo>
                    <a:pt x="1427" y="5"/>
                    <a:pt x="1367" y="1"/>
                    <a:pt x="13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2168;p44">
              <a:extLst>
                <a:ext uri="{FF2B5EF4-FFF2-40B4-BE49-F238E27FC236}">
                  <a16:creationId xmlns:a16="http://schemas.microsoft.com/office/drawing/2014/main" id="{32A18E10-CD8C-69F5-3D4E-2D04649A7EF7}"/>
                </a:ext>
              </a:extLst>
            </p:cNvPr>
            <p:cNvSpPr/>
            <p:nvPr/>
          </p:nvSpPr>
          <p:spPr>
            <a:xfrm>
              <a:off x="3397425" y="1613475"/>
              <a:ext cx="24350" cy="9800"/>
            </a:xfrm>
            <a:custGeom>
              <a:avLst/>
              <a:gdLst/>
              <a:ahLst/>
              <a:cxnLst/>
              <a:rect l="l" t="t" r="r" b="b"/>
              <a:pathLst>
                <a:path w="974" h="392" extrusionOk="0">
                  <a:moveTo>
                    <a:pt x="842" y="18"/>
                  </a:moveTo>
                  <a:cubicBezTo>
                    <a:pt x="842" y="18"/>
                    <a:pt x="841" y="19"/>
                    <a:pt x="839" y="23"/>
                  </a:cubicBezTo>
                  <a:lnTo>
                    <a:pt x="839" y="23"/>
                  </a:lnTo>
                  <a:cubicBezTo>
                    <a:pt x="842" y="21"/>
                    <a:pt x="843" y="18"/>
                    <a:pt x="842" y="18"/>
                  </a:cubicBezTo>
                  <a:close/>
                  <a:moveTo>
                    <a:pt x="894" y="1"/>
                  </a:moveTo>
                  <a:cubicBezTo>
                    <a:pt x="872" y="1"/>
                    <a:pt x="851" y="10"/>
                    <a:pt x="834" y="34"/>
                  </a:cubicBezTo>
                  <a:cubicBezTo>
                    <a:pt x="836" y="29"/>
                    <a:pt x="838" y="25"/>
                    <a:pt x="839" y="23"/>
                  </a:cubicBezTo>
                  <a:lnTo>
                    <a:pt x="839" y="23"/>
                  </a:lnTo>
                  <a:cubicBezTo>
                    <a:pt x="837" y="24"/>
                    <a:pt x="835" y="25"/>
                    <a:pt x="832" y="25"/>
                  </a:cubicBezTo>
                  <a:cubicBezTo>
                    <a:pt x="829" y="25"/>
                    <a:pt x="826" y="24"/>
                    <a:pt x="822" y="22"/>
                  </a:cubicBezTo>
                  <a:lnTo>
                    <a:pt x="727" y="22"/>
                  </a:lnTo>
                  <a:cubicBezTo>
                    <a:pt x="656" y="34"/>
                    <a:pt x="584" y="58"/>
                    <a:pt x="501" y="82"/>
                  </a:cubicBezTo>
                  <a:cubicBezTo>
                    <a:pt x="346" y="117"/>
                    <a:pt x="180" y="165"/>
                    <a:pt x="49" y="272"/>
                  </a:cubicBezTo>
                  <a:cubicBezTo>
                    <a:pt x="1" y="320"/>
                    <a:pt x="49" y="391"/>
                    <a:pt x="84" y="391"/>
                  </a:cubicBezTo>
                  <a:cubicBezTo>
                    <a:pt x="299" y="391"/>
                    <a:pt x="501" y="332"/>
                    <a:pt x="703" y="260"/>
                  </a:cubicBezTo>
                  <a:cubicBezTo>
                    <a:pt x="775" y="225"/>
                    <a:pt x="953" y="165"/>
                    <a:pt x="965" y="58"/>
                  </a:cubicBezTo>
                  <a:cubicBezTo>
                    <a:pt x="973" y="34"/>
                    <a:pt x="935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12169;p44">
              <a:extLst>
                <a:ext uri="{FF2B5EF4-FFF2-40B4-BE49-F238E27FC236}">
                  <a16:creationId xmlns:a16="http://schemas.microsoft.com/office/drawing/2014/main" id="{2E7EECAA-2DBB-E83A-A237-94FA2AFD38E2}"/>
                </a:ext>
              </a:extLst>
            </p:cNvPr>
            <p:cNvSpPr/>
            <p:nvPr/>
          </p:nvSpPr>
          <p:spPr>
            <a:xfrm>
              <a:off x="3356050" y="1585475"/>
              <a:ext cx="104325" cy="106650"/>
            </a:xfrm>
            <a:custGeom>
              <a:avLst/>
              <a:gdLst/>
              <a:ahLst/>
              <a:cxnLst/>
              <a:rect l="l" t="t" r="r" b="b"/>
              <a:pathLst>
                <a:path w="4173" h="4266" extrusionOk="0">
                  <a:moveTo>
                    <a:pt x="444" y="1"/>
                  </a:moveTo>
                  <a:cubicBezTo>
                    <a:pt x="314" y="1"/>
                    <a:pt x="185" y="22"/>
                    <a:pt x="61" y="71"/>
                  </a:cubicBezTo>
                  <a:cubicBezTo>
                    <a:pt x="1" y="83"/>
                    <a:pt x="1" y="154"/>
                    <a:pt x="61" y="190"/>
                  </a:cubicBezTo>
                  <a:cubicBezTo>
                    <a:pt x="549" y="380"/>
                    <a:pt x="1025" y="404"/>
                    <a:pt x="1489" y="726"/>
                  </a:cubicBezTo>
                  <a:cubicBezTo>
                    <a:pt x="1906" y="999"/>
                    <a:pt x="2263" y="1345"/>
                    <a:pt x="2597" y="1738"/>
                  </a:cubicBezTo>
                  <a:cubicBezTo>
                    <a:pt x="3216" y="2476"/>
                    <a:pt x="3692" y="3345"/>
                    <a:pt x="4061" y="4238"/>
                  </a:cubicBezTo>
                  <a:cubicBezTo>
                    <a:pt x="4069" y="4257"/>
                    <a:pt x="4084" y="4265"/>
                    <a:pt x="4100" y="4265"/>
                  </a:cubicBezTo>
                  <a:cubicBezTo>
                    <a:pt x="4134" y="4265"/>
                    <a:pt x="4172" y="4230"/>
                    <a:pt x="4156" y="4190"/>
                  </a:cubicBezTo>
                  <a:cubicBezTo>
                    <a:pt x="3763" y="3178"/>
                    <a:pt x="3251" y="2178"/>
                    <a:pt x="2549" y="1345"/>
                  </a:cubicBezTo>
                  <a:cubicBezTo>
                    <a:pt x="2098" y="822"/>
                    <a:pt x="1243" y="1"/>
                    <a:pt x="4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2" name="Google Shape;12170;p44">
              <a:extLst>
                <a:ext uri="{FF2B5EF4-FFF2-40B4-BE49-F238E27FC236}">
                  <a16:creationId xmlns:a16="http://schemas.microsoft.com/office/drawing/2014/main" id="{D876ED07-7996-D913-5AA5-605B271038BB}"/>
                </a:ext>
              </a:extLst>
            </p:cNvPr>
            <p:cNvSpPr/>
            <p:nvPr/>
          </p:nvSpPr>
          <p:spPr>
            <a:xfrm>
              <a:off x="3335525" y="1588750"/>
              <a:ext cx="117000" cy="120700"/>
            </a:xfrm>
            <a:custGeom>
              <a:avLst/>
              <a:gdLst/>
              <a:ahLst/>
              <a:cxnLst/>
              <a:rect l="l" t="t" r="r" b="b"/>
              <a:pathLst>
                <a:path w="4680" h="4828" extrusionOk="0">
                  <a:moveTo>
                    <a:pt x="320" y="1"/>
                  </a:moveTo>
                  <a:cubicBezTo>
                    <a:pt x="260" y="1"/>
                    <a:pt x="202" y="4"/>
                    <a:pt x="143" y="11"/>
                  </a:cubicBezTo>
                  <a:cubicBezTo>
                    <a:pt x="60" y="23"/>
                    <a:pt x="0" y="130"/>
                    <a:pt x="96" y="178"/>
                  </a:cubicBezTo>
                  <a:cubicBezTo>
                    <a:pt x="501" y="416"/>
                    <a:pt x="953" y="511"/>
                    <a:pt x="1370" y="737"/>
                  </a:cubicBezTo>
                  <a:cubicBezTo>
                    <a:pt x="1905" y="1023"/>
                    <a:pt x="2406" y="1368"/>
                    <a:pt x="2846" y="1761"/>
                  </a:cubicBezTo>
                  <a:cubicBezTo>
                    <a:pt x="3715" y="2535"/>
                    <a:pt x="4501" y="3571"/>
                    <a:pt x="4525" y="4774"/>
                  </a:cubicBezTo>
                  <a:cubicBezTo>
                    <a:pt x="4537" y="4809"/>
                    <a:pt x="4572" y="4827"/>
                    <a:pt x="4605" y="4827"/>
                  </a:cubicBezTo>
                  <a:cubicBezTo>
                    <a:pt x="4638" y="4827"/>
                    <a:pt x="4668" y="4809"/>
                    <a:pt x="4668" y="4774"/>
                  </a:cubicBezTo>
                  <a:cubicBezTo>
                    <a:pt x="4680" y="3595"/>
                    <a:pt x="3977" y="2535"/>
                    <a:pt x="3191" y="1726"/>
                  </a:cubicBezTo>
                  <a:cubicBezTo>
                    <a:pt x="2527" y="1050"/>
                    <a:pt x="1361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2171;p44">
              <a:extLst>
                <a:ext uri="{FF2B5EF4-FFF2-40B4-BE49-F238E27FC236}">
                  <a16:creationId xmlns:a16="http://schemas.microsoft.com/office/drawing/2014/main" id="{DE525E13-01BE-6E2F-4B29-546CE46001A8}"/>
                </a:ext>
              </a:extLst>
            </p:cNvPr>
            <p:cNvSpPr/>
            <p:nvPr/>
          </p:nvSpPr>
          <p:spPr>
            <a:xfrm>
              <a:off x="3320950" y="1606800"/>
              <a:ext cx="98325" cy="72325"/>
            </a:xfrm>
            <a:custGeom>
              <a:avLst/>
              <a:gdLst/>
              <a:ahLst/>
              <a:cxnLst/>
              <a:rect l="l" t="t" r="r" b="b"/>
              <a:pathLst>
                <a:path w="3933" h="2893" extrusionOk="0">
                  <a:moveTo>
                    <a:pt x="140" y="1"/>
                  </a:moveTo>
                  <a:cubicBezTo>
                    <a:pt x="105" y="1"/>
                    <a:pt x="70" y="2"/>
                    <a:pt x="36" y="3"/>
                  </a:cubicBezTo>
                  <a:cubicBezTo>
                    <a:pt x="0" y="3"/>
                    <a:pt x="0" y="27"/>
                    <a:pt x="36" y="51"/>
                  </a:cubicBezTo>
                  <a:cubicBezTo>
                    <a:pt x="1357" y="349"/>
                    <a:pt x="3536" y="1337"/>
                    <a:pt x="3786" y="2849"/>
                  </a:cubicBezTo>
                  <a:cubicBezTo>
                    <a:pt x="3786" y="2880"/>
                    <a:pt x="3807" y="2893"/>
                    <a:pt x="3832" y="2893"/>
                  </a:cubicBezTo>
                  <a:cubicBezTo>
                    <a:pt x="3876" y="2893"/>
                    <a:pt x="3932" y="2854"/>
                    <a:pt x="3917" y="2801"/>
                  </a:cubicBezTo>
                  <a:cubicBezTo>
                    <a:pt x="3627" y="1396"/>
                    <a:pt x="156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2172;p44">
              <a:extLst>
                <a:ext uri="{FF2B5EF4-FFF2-40B4-BE49-F238E27FC236}">
                  <a16:creationId xmlns:a16="http://schemas.microsoft.com/office/drawing/2014/main" id="{C2112F9E-3C5C-8332-83C0-50BD56312981}"/>
                </a:ext>
              </a:extLst>
            </p:cNvPr>
            <p:cNvSpPr/>
            <p:nvPr/>
          </p:nvSpPr>
          <p:spPr>
            <a:xfrm>
              <a:off x="3301300" y="1561600"/>
              <a:ext cx="85925" cy="50400"/>
            </a:xfrm>
            <a:custGeom>
              <a:avLst/>
              <a:gdLst/>
              <a:ahLst/>
              <a:cxnLst/>
              <a:rect l="l" t="t" r="r" b="b"/>
              <a:pathLst>
                <a:path w="3437" h="2016" extrusionOk="0">
                  <a:moveTo>
                    <a:pt x="363" y="0"/>
                  </a:moveTo>
                  <a:cubicBezTo>
                    <a:pt x="267" y="0"/>
                    <a:pt x="174" y="5"/>
                    <a:pt x="84" y="14"/>
                  </a:cubicBezTo>
                  <a:cubicBezTo>
                    <a:pt x="24" y="14"/>
                    <a:pt x="0" y="97"/>
                    <a:pt x="60" y="109"/>
                  </a:cubicBezTo>
                  <a:cubicBezTo>
                    <a:pt x="1179" y="359"/>
                    <a:pt x="2965" y="645"/>
                    <a:pt x="3274" y="1954"/>
                  </a:cubicBezTo>
                  <a:cubicBezTo>
                    <a:pt x="3284" y="1997"/>
                    <a:pt x="3313" y="2016"/>
                    <a:pt x="3343" y="2016"/>
                  </a:cubicBezTo>
                  <a:cubicBezTo>
                    <a:pt x="3388" y="2016"/>
                    <a:pt x="3436" y="1976"/>
                    <a:pt x="3429" y="1919"/>
                  </a:cubicBezTo>
                  <a:cubicBezTo>
                    <a:pt x="3154" y="684"/>
                    <a:pt x="1561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2173;p44">
              <a:extLst>
                <a:ext uri="{FF2B5EF4-FFF2-40B4-BE49-F238E27FC236}">
                  <a16:creationId xmlns:a16="http://schemas.microsoft.com/office/drawing/2014/main" id="{569B5488-2985-244E-30E7-EF348F813DF4}"/>
                </a:ext>
              </a:extLst>
            </p:cNvPr>
            <p:cNvSpPr/>
            <p:nvPr/>
          </p:nvSpPr>
          <p:spPr>
            <a:xfrm>
              <a:off x="3290875" y="1578175"/>
              <a:ext cx="74150" cy="23600"/>
            </a:xfrm>
            <a:custGeom>
              <a:avLst/>
              <a:gdLst/>
              <a:ahLst/>
              <a:cxnLst/>
              <a:rect l="l" t="t" r="r" b="b"/>
              <a:pathLst>
                <a:path w="2966" h="944" extrusionOk="0">
                  <a:moveTo>
                    <a:pt x="787" y="0"/>
                  </a:moveTo>
                  <a:cubicBezTo>
                    <a:pt x="531" y="0"/>
                    <a:pt x="277" y="55"/>
                    <a:pt x="36" y="184"/>
                  </a:cubicBezTo>
                  <a:cubicBezTo>
                    <a:pt x="1" y="196"/>
                    <a:pt x="24" y="244"/>
                    <a:pt x="48" y="244"/>
                  </a:cubicBezTo>
                  <a:cubicBezTo>
                    <a:pt x="157" y="233"/>
                    <a:pt x="265" y="228"/>
                    <a:pt x="372" y="228"/>
                  </a:cubicBezTo>
                  <a:cubicBezTo>
                    <a:pt x="1255" y="228"/>
                    <a:pt x="2064" y="562"/>
                    <a:pt x="2882" y="934"/>
                  </a:cubicBezTo>
                  <a:cubicBezTo>
                    <a:pt x="2893" y="941"/>
                    <a:pt x="2904" y="944"/>
                    <a:pt x="2913" y="944"/>
                  </a:cubicBezTo>
                  <a:cubicBezTo>
                    <a:pt x="2952" y="944"/>
                    <a:pt x="2966" y="892"/>
                    <a:pt x="2918" y="863"/>
                  </a:cubicBezTo>
                  <a:cubicBezTo>
                    <a:pt x="2331" y="471"/>
                    <a:pt x="1544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2174;p44">
              <a:extLst>
                <a:ext uri="{FF2B5EF4-FFF2-40B4-BE49-F238E27FC236}">
                  <a16:creationId xmlns:a16="http://schemas.microsoft.com/office/drawing/2014/main" id="{1A7F1BAE-82C9-B030-ADC4-C3BDCF37A273}"/>
                </a:ext>
              </a:extLst>
            </p:cNvPr>
            <p:cNvSpPr/>
            <p:nvPr/>
          </p:nvSpPr>
          <p:spPr>
            <a:xfrm>
              <a:off x="3257250" y="1590575"/>
              <a:ext cx="90650" cy="24425"/>
            </a:xfrm>
            <a:custGeom>
              <a:avLst/>
              <a:gdLst/>
              <a:ahLst/>
              <a:cxnLst/>
              <a:rect l="l" t="t" r="r" b="b"/>
              <a:pathLst>
                <a:path w="3626" h="977" extrusionOk="0">
                  <a:moveTo>
                    <a:pt x="915" y="0"/>
                  </a:moveTo>
                  <a:cubicBezTo>
                    <a:pt x="622" y="0"/>
                    <a:pt x="328" y="33"/>
                    <a:pt x="36" y="105"/>
                  </a:cubicBezTo>
                  <a:cubicBezTo>
                    <a:pt x="0" y="117"/>
                    <a:pt x="12" y="176"/>
                    <a:pt x="60" y="176"/>
                  </a:cubicBezTo>
                  <a:cubicBezTo>
                    <a:pt x="183" y="169"/>
                    <a:pt x="307" y="165"/>
                    <a:pt x="430" y="165"/>
                  </a:cubicBezTo>
                  <a:cubicBezTo>
                    <a:pt x="1489" y="165"/>
                    <a:pt x="2514" y="439"/>
                    <a:pt x="3453" y="962"/>
                  </a:cubicBezTo>
                  <a:cubicBezTo>
                    <a:pt x="3469" y="972"/>
                    <a:pt x="3485" y="976"/>
                    <a:pt x="3500" y="976"/>
                  </a:cubicBezTo>
                  <a:cubicBezTo>
                    <a:pt x="3574" y="976"/>
                    <a:pt x="3626" y="869"/>
                    <a:pt x="3536" y="819"/>
                  </a:cubicBezTo>
                  <a:cubicBezTo>
                    <a:pt x="2758" y="331"/>
                    <a:pt x="1843" y="0"/>
                    <a:pt x="9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2175;p44">
              <a:extLst>
                <a:ext uri="{FF2B5EF4-FFF2-40B4-BE49-F238E27FC236}">
                  <a16:creationId xmlns:a16="http://schemas.microsoft.com/office/drawing/2014/main" id="{FC70EF5C-5346-3E45-14D6-3C015BEC6E7A}"/>
                </a:ext>
              </a:extLst>
            </p:cNvPr>
            <p:cNvSpPr/>
            <p:nvPr/>
          </p:nvSpPr>
          <p:spPr>
            <a:xfrm>
              <a:off x="3228975" y="1584125"/>
              <a:ext cx="94100" cy="16625"/>
            </a:xfrm>
            <a:custGeom>
              <a:avLst/>
              <a:gdLst/>
              <a:ahLst/>
              <a:cxnLst/>
              <a:rect l="l" t="t" r="r" b="b"/>
              <a:pathLst>
                <a:path w="3764" h="665" extrusionOk="0">
                  <a:moveTo>
                    <a:pt x="1317" y="0"/>
                  </a:moveTo>
                  <a:cubicBezTo>
                    <a:pt x="877" y="0"/>
                    <a:pt x="449" y="63"/>
                    <a:pt x="60" y="220"/>
                  </a:cubicBezTo>
                  <a:cubicBezTo>
                    <a:pt x="0" y="256"/>
                    <a:pt x="0" y="327"/>
                    <a:pt x="71" y="339"/>
                  </a:cubicBezTo>
                  <a:cubicBezTo>
                    <a:pt x="1274" y="434"/>
                    <a:pt x="2393" y="315"/>
                    <a:pt x="3584" y="660"/>
                  </a:cubicBezTo>
                  <a:cubicBezTo>
                    <a:pt x="3594" y="663"/>
                    <a:pt x="3604" y="665"/>
                    <a:pt x="3614" y="665"/>
                  </a:cubicBezTo>
                  <a:cubicBezTo>
                    <a:pt x="3723" y="665"/>
                    <a:pt x="3764" y="490"/>
                    <a:pt x="3643" y="446"/>
                  </a:cubicBezTo>
                  <a:cubicBezTo>
                    <a:pt x="2945" y="208"/>
                    <a:pt x="2113" y="0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2176;p44">
              <a:extLst>
                <a:ext uri="{FF2B5EF4-FFF2-40B4-BE49-F238E27FC236}">
                  <a16:creationId xmlns:a16="http://schemas.microsoft.com/office/drawing/2014/main" id="{988B62C5-D864-6DAA-24F5-AF89F69086F9}"/>
                </a:ext>
              </a:extLst>
            </p:cNvPr>
            <p:cNvSpPr/>
            <p:nvPr/>
          </p:nvSpPr>
          <p:spPr>
            <a:xfrm>
              <a:off x="3235800" y="1574725"/>
              <a:ext cx="28300" cy="7400"/>
            </a:xfrm>
            <a:custGeom>
              <a:avLst/>
              <a:gdLst/>
              <a:ahLst/>
              <a:cxnLst/>
              <a:rect l="l" t="t" r="r" b="b"/>
              <a:pathLst>
                <a:path w="1132" h="296" extrusionOk="0">
                  <a:moveTo>
                    <a:pt x="977" y="1"/>
                  </a:moveTo>
                  <a:cubicBezTo>
                    <a:pt x="810" y="1"/>
                    <a:pt x="644" y="1"/>
                    <a:pt x="477" y="24"/>
                  </a:cubicBezTo>
                  <a:cubicBezTo>
                    <a:pt x="334" y="36"/>
                    <a:pt x="179" y="36"/>
                    <a:pt x="60" y="120"/>
                  </a:cubicBezTo>
                  <a:cubicBezTo>
                    <a:pt x="1" y="167"/>
                    <a:pt x="1" y="251"/>
                    <a:pt x="84" y="274"/>
                  </a:cubicBezTo>
                  <a:cubicBezTo>
                    <a:pt x="128" y="290"/>
                    <a:pt x="173" y="296"/>
                    <a:pt x="219" y="296"/>
                  </a:cubicBezTo>
                  <a:cubicBezTo>
                    <a:pt x="310" y="296"/>
                    <a:pt x="406" y="274"/>
                    <a:pt x="501" y="274"/>
                  </a:cubicBezTo>
                  <a:cubicBezTo>
                    <a:pt x="644" y="251"/>
                    <a:pt x="810" y="251"/>
                    <a:pt x="953" y="251"/>
                  </a:cubicBezTo>
                  <a:cubicBezTo>
                    <a:pt x="1132" y="239"/>
                    <a:pt x="113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2177;p44">
              <a:extLst>
                <a:ext uri="{FF2B5EF4-FFF2-40B4-BE49-F238E27FC236}">
                  <a16:creationId xmlns:a16="http://schemas.microsoft.com/office/drawing/2014/main" id="{76B5BDD2-3E3B-DFA7-D5F1-48E76B448DD4}"/>
                </a:ext>
              </a:extLst>
            </p:cNvPr>
            <p:cNvSpPr/>
            <p:nvPr/>
          </p:nvSpPr>
          <p:spPr>
            <a:xfrm>
              <a:off x="3301300" y="1623250"/>
              <a:ext cx="90325" cy="53675"/>
            </a:xfrm>
            <a:custGeom>
              <a:avLst/>
              <a:gdLst/>
              <a:ahLst/>
              <a:cxnLst/>
              <a:rect l="l" t="t" r="r" b="b"/>
              <a:pathLst>
                <a:path w="3613" h="2147" extrusionOk="0">
                  <a:moveTo>
                    <a:pt x="131" y="0"/>
                  </a:moveTo>
                  <a:cubicBezTo>
                    <a:pt x="123" y="0"/>
                    <a:pt x="115" y="0"/>
                    <a:pt x="107" y="0"/>
                  </a:cubicBezTo>
                  <a:cubicBezTo>
                    <a:pt x="48" y="0"/>
                    <a:pt x="0" y="96"/>
                    <a:pt x="84" y="119"/>
                  </a:cubicBezTo>
                  <a:cubicBezTo>
                    <a:pt x="1334" y="655"/>
                    <a:pt x="2620" y="1036"/>
                    <a:pt x="3513" y="2132"/>
                  </a:cubicBezTo>
                  <a:cubicBezTo>
                    <a:pt x="3526" y="2142"/>
                    <a:pt x="3541" y="2146"/>
                    <a:pt x="3554" y="2146"/>
                  </a:cubicBezTo>
                  <a:cubicBezTo>
                    <a:pt x="3587" y="2146"/>
                    <a:pt x="3613" y="2118"/>
                    <a:pt x="3596" y="2084"/>
                  </a:cubicBezTo>
                  <a:cubicBezTo>
                    <a:pt x="2969" y="972"/>
                    <a:pt x="1436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2178;p44">
              <a:extLst>
                <a:ext uri="{FF2B5EF4-FFF2-40B4-BE49-F238E27FC236}">
                  <a16:creationId xmlns:a16="http://schemas.microsoft.com/office/drawing/2014/main" id="{76DAD762-2E45-43D0-B00D-42973E536487}"/>
                </a:ext>
              </a:extLst>
            </p:cNvPr>
            <p:cNvSpPr/>
            <p:nvPr/>
          </p:nvSpPr>
          <p:spPr>
            <a:xfrm>
              <a:off x="3242650" y="1619900"/>
              <a:ext cx="25325" cy="4650"/>
            </a:xfrm>
            <a:custGeom>
              <a:avLst/>
              <a:gdLst/>
              <a:ahLst/>
              <a:cxnLst/>
              <a:rect l="l" t="t" r="r" b="b"/>
              <a:pathLst>
                <a:path w="1013" h="186" extrusionOk="0">
                  <a:moveTo>
                    <a:pt x="351" y="0"/>
                  </a:moveTo>
                  <a:cubicBezTo>
                    <a:pt x="245" y="0"/>
                    <a:pt x="142" y="11"/>
                    <a:pt x="48" y="39"/>
                  </a:cubicBezTo>
                  <a:cubicBezTo>
                    <a:pt x="1" y="63"/>
                    <a:pt x="1" y="122"/>
                    <a:pt x="48" y="146"/>
                  </a:cubicBezTo>
                  <a:cubicBezTo>
                    <a:pt x="144" y="175"/>
                    <a:pt x="249" y="186"/>
                    <a:pt x="359" y="186"/>
                  </a:cubicBezTo>
                  <a:cubicBezTo>
                    <a:pt x="563" y="186"/>
                    <a:pt x="779" y="150"/>
                    <a:pt x="965" y="134"/>
                  </a:cubicBezTo>
                  <a:cubicBezTo>
                    <a:pt x="1013" y="122"/>
                    <a:pt x="1013" y="63"/>
                    <a:pt x="965" y="63"/>
                  </a:cubicBezTo>
                  <a:cubicBezTo>
                    <a:pt x="777" y="39"/>
                    <a:pt x="557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2179;p44">
              <a:extLst>
                <a:ext uri="{FF2B5EF4-FFF2-40B4-BE49-F238E27FC236}">
                  <a16:creationId xmlns:a16="http://schemas.microsoft.com/office/drawing/2014/main" id="{0E346BC1-F0CE-2D5C-E1CB-5304B3F751EC}"/>
                </a:ext>
              </a:extLst>
            </p:cNvPr>
            <p:cNvSpPr/>
            <p:nvPr/>
          </p:nvSpPr>
          <p:spPr>
            <a:xfrm>
              <a:off x="3209325" y="1614325"/>
              <a:ext cx="8050" cy="4800"/>
            </a:xfrm>
            <a:custGeom>
              <a:avLst/>
              <a:gdLst/>
              <a:ahLst/>
              <a:cxnLst/>
              <a:rect l="l" t="t" r="r" b="b"/>
              <a:pathLst>
                <a:path w="322" h="192" extrusionOk="0">
                  <a:moveTo>
                    <a:pt x="203" y="0"/>
                  </a:moveTo>
                  <a:cubicBezTo>
                    <a:pt x="167" y="0"/>
                    <a:pt x="143" y="0"/>
                    <a:pt x="107" y="12"/>
                  </a:cubicBezTo>
                  <a:cubicBezTo>
                    <a:pt x="0" y="24"/>
                    <a:pt x="0" y="179"/>
                    <a:pt x="107" y="179"/>
                  </a:cubicBezTo>
                  <a:cubicBezTo>
                    <a:pt x="143" y="179"/>
                    <a:pt x="167" y="179"/>
                    <a:pt x="203" y="191"/>
                  </a:cubicBezTo>
                  <a:cubicBezTo>
                    <a:pt x="206" y="191"/>
                    <a:pt x="209" y="191"/>
                    <a:pt x="213" y="191"/>
                  </a:cubicBezTo>
                  <a:cubicBezTo>
                    <a:pt x="322" y="191"/>
                    <a:pt x="31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2180;p44">
              <a:extLst>
                <a:ext uri="{FF2B5EF4-FFF2-40B4-BE49-F238E27FC236}">
                  <a16:creationId xmlns:a16="http://schemas.microsoft.com/office/drawing/2014/main" id="{E51C488E-1D1F-92E6-6551-CD7FC1F84B8D}"/>
                </a:ext>
              </a:extLst>
            </p:cNvPr>
            <p:cNvSpPr/>
            <p:nvPr/>
          </p:nvSpPr>
          <p:spPr>
            <a:xfrm>
              <a:off x="3393075" y="1681725"/>
              <a:ext cx="24325" cy="38700"/>
            </a:xfrm>
            <a:custGeom>
              <a:avLst/>
              <a:gdLst/>
              <a:ahLst/>
              <a:cxnLst/>
              <a:rect l="l" t="t" r="r" b="b"/>
              <a:pathLst>
                <a:path w="973" h="1548" extrusionOk="0">
                  <a:moveTo>
                    <a:pt x="52" y="0"/>
                  </a:moveTo>
                  <a:cubicBezTo>
                    <a:pt x="28" y="0"/>
                    <a:pt x="1" y="35"/>
                    <a:pt x="20" y="54"/>
                  </a:cubicBezTo>
                  <a:cubicBezTo>
                    <a:pt x="401" y="531"/>
                    <a:pt x="711" y="995"/>
                    <a:pt x="949" y="1543"/>
                  </a:cubicBezTo>
                  <a:cubicBezTo>
                    <a:pt x="949" y="1546"/>
                    <a:pt x="951" y="1548"/>
                    <a:pt x="954" y="1548"/>
                  </a:cubicBezTo>
                  <a:cubicBezTo>
                    <a:pt x="961" y="1548"/>
                    <a:pt x="973" y="1539"/>
                    <a:pt x="973" y="1531"/>
                  </a:cubicBezTo>
                  <a:cubicBezTo>
                    <a:pt x="770" y="995"/>
                    <a:pt x="520" y="400"/>
                    <a:pt x="68" y="7"/>
                  </a:cubicBezTo>
                  <a:cubicBezTo>
                    <a:pt x="63" y="2"/>
                    <a:pt x="58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2181;p44">
              <a:extLst>
                <a:ext uri="{FF2B5EF4-FFF2-40B4-BE49-F238E27FC236}">
                  <a16:creationId xmlns:a16="http://schemas.microsoft.com/office/drawing/2014/main" id="{4D6E1863-223D-6A9B-1E7D-CFF8D9445AFD}"/>
                </a:ext>
              </a:extLst>
            </p:cNvPr>
            <p:cNvSpPr/>
            <p:nvPr/>
          </p:nvSpPr>
          <p:spPr>
            <a:xfrm>
              <a:off x="3436900" y="1701450"/>
              <a:ext cx="9375" cy="18100"/>
            </a:xfrm>
            <a:custGeom>
              <a:avLst/>
              <a:gdLst/>
              <a:ahLst/>
              <a:cxnLst/>
              <a:rect l="l" t="t" r="r" b="b"/>
              <a:pathLst>
                <a:path w="375" h="724" extrusionOk="0">
                  <a:moveTo>
                    <a:pt x="69" y="1"/>
                  </a:moveTo>
                  <a:cubicBezTo>
                    <a:pt x="37" y="1"/>
                    <a:pt x="1" y="26"/>
                    <a:pt x="17" y="51"/>
                  </a:cubicBezTo>
                  <a:cubicBezTo>
                    <a:pt x="89" y="254"/>
                    <a:pt x="196" y="432"/>
                    <a:pt x="196" y="635"/>
                  </a:cubicBezTo>
                  <a:cubicBezTo>
                    <a:pt x="196" y="694"/>
                    <a:pt x="241" y="724"/>
                    <a:pt x="285" y="724"/>
                  </a:cubicBezTo>
                  <a:cubicBezTo>
                    <a:pt x="330" y="724"/>
                    <a:pt x="375" y="694"/>
                    <a:pt x="375" y="635"/>
                  </a:cubicBezTo>
                  <a:cubicBezTo>
                    <a:pt x="351" y="397"/>
                    <a:pt x="267" y="170"/>
                    <a:pt x="101" y="16"/>
                  </a:cubicBezTo>
                  <a:cubicBezTo>
                    <a:pt x="94" y="5"/>
                    <a:pt x="82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2182;p44">
              <a:extLst>
                <a:ext uri="{FF2B5EF4-FFF2-40B4-BE49-F238E27FC236}">
                  <a16:creationId xmlns:a16="http://schemas.microsoft.com/office/drawing/2014/main" id="{BB2D1730-B041-215F-EABE-D907BB73C5E0}"/>
                </a:ext>
              </a:extLst>
            </p:cNvPr>
            <p:cNvSpPr/>
            <p:nvPr/>
          </p:nvSpPr>
          <p:spPr>
            <a:xfrm>
              <a:off x="3421775" y="1673525"/>
              <a:ext cx="23600" cy="34800"/>
            </a:xfrm>
            <a:custGeom>
              <a:avLst/>
              <a:gdLst/>
              <a:ahLst/>
              <a:cxnLst/>
              <a:rect l="l" t="t" r="r" b="b"/>
              <a:pathLst>
                <a:path w="944" h="1392" extrusionOk="0">
                  <a:moveTo>
                    <a:pt x="123" y="1"/>
                  </a:moveTo>
                  <a:cubicBezTo>
                    <a:pt x="56" y="1"/>
                    <a:pt x="0" y="76"/>
                    <a:pt x="39" y="144"/>
                  </a:cubicBezTo>
                  <a:cubicBezTo>
                    <a:pt x="229" y="561"/>
                    <a:pt x="658" y="787"/>
                    <a:pt x="706" y="1275"/>
                  </a:cubicBezTo>
                  <a:cubicBezTo>
                    <a:pt x="712" y="1353"/>
                    <a:pt x="771" y="1392"/>
                    <a:pt x="829" y="1392"/>
                  </a:cubicBezTo>
                  <a:cubicBezTo>
                    <a:pt x="887" y="1392"/>
                    <a:pt x="944" y="1353"/>
                    <a:pt x="944" y="1275"/>
                  </a:cubicBezTo>
                  <a:cubicBezTo>
                    <a:pt x="944" y="787"/>
                    <a:pt x="622" y="216"/>
                    <a:pt x="170" y="13"/>
                  </a:cubicBezTo>
                  <a:cubicBezTo>
                    <a:pt x="155" y="5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12183;p44">
              <a:extLst>
                <a:ext uri="{FF2B5EF4-FFF2-40B4-BE49-F238E27FC236}">
                  <a16:creationId xmlns:a16="http://schemas.microsoft.com/office/drawing/2014/main" id="{608F85E1-C2EB-6232-84EF-CE9DFF3A4241}"/>
                </a:ext>
              </a:extLst>
            </p:cNvPr>
            <p:cNvSpPr/>
            <p:nvPr/>
          </p:nvSpPr>
          <p:spPr>
            <a:xfrm>
              <a:off x="3364400" y="1679800"/>
              <a:ext cx="6200" cy="5800"/>
            </a:xfrm>
            <a:custGeom>
              <a:avLst/>
              <a:gdLst/>
              <a:ahLst/>
              <a:cxnLst/>
              <a:rect l="l" t="t" r="r" b="b"/>
              <a:pathLst>
                <a:path w="248" h="232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72" y="84"/>
                    <a:pt x="155" y="131"/>
                    <a:pt x="203" y="227"/>
                  </a:cubicBezTo>
                  <a:cubicBezTo>
                    <a:pt x="206" y="230"/>
                    <a:pt x="211" y="231"/>
                    <a:pt x="216" y="231"/>
                  </a:cubicBezTo>
                  <a:cubicBezTo>
                    <a:pt x="230" y="231"/>
                    <a:pt x="247" y="220"/>
                    <a:pt x="238" y="203"/>
                  </a:cubicBezTo>
                  <a:cubicBezTo>
                    <a:pt x="179" y="120"/>
                    <a:pt x="84" y="60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2184;p44">
              <a:extLst>
                <a:ext uri="{FF2B5EF4-FFF2-40B4-BE49-F238E27FC236}">
                  <a16:creationId xmlns:a16="http://schemas.microsoft.com/office/drawing/2014/main" id="{985C8196-0301-1D90-3DEA-86B6643E1EA3}"/>
                </a:ext>
              </a:extLst>
            </p:cNvPr>
            <p:cNvSpPr/>
            <p:nvPr/>
          </p:nvSpPr>
          <p:spPr>
            <a:xfrm>
              <a:off x="3207350" y="1644175"/>
              <a:ext cx="108750" cy="17000"/>
            </a:xfrm>
            <a:custGeom>
              <a:avLst/>
              <a:gdLst/>
              <a:ahLst/>
              <a:cxnLst/>
              <a:rect l="l" t="t" r="r" b="b"/>
              <a:pathLst>
                <a:path w="4350" h="680" extrusionOk="0">
                  <a:moveTo>
                    <a:pt x="1985" y="1"/>
                  </a:moveTo>
                  <a:cubicBezTo>
                    <a:pt x="1217" y="1"/>
                    <a:pt x="476" y="170"/>
                    <a:pt x="32" y="592"/>
                  </a:cubicBezTo>
                  <a:cubicBezTo>
                    <a:pt x="0" y="613"/>
                    <a:pt x="24" y="680"/>
                    <a:pt x="54" y="680"/>
                  </a:cubicBezTo>
                  <a:cubicBezTo>
                    <a:pt x="59" y="680"/>
                    <a:pt x="63" y="678"/>
                    <a:pt x="67" y="675"/>
                  </a:cubicBezTo>
                  <a:cubicBezTo>
                    <a:pt x="733" y="425"/>
                    <a:pt x="1568" y="251"/>
                    <a:pt x="2384" y="251"/>
                  </a:cubicBezTo>
                  <a:cubicBezTo>
                    <a:pt x="3041" y="251"/>
                    <a:pt x="3686" y="364"/>
                    <a:pt x="4223" y="640"/>
                  </a:cubicBezTo>
                  <a:cubicBezTo>
                    <a:pt x="4227" y="640"/>
                    <a:pt x="4231" y="641"/>
                    <a:pt x="4235" y="641"/>
                  </a:cubicBezTo>
                  <a:cubicBezTo>
                    <a:pt x="4300" y="641"/>
                    <a:pt x="4349" y="554"/>
                    <a:pt x="4282" y="521"/>
                  </a:cubicBezTo>
                  <a:cubicBezTo>
                    <a:pt x="3735" y="213"/>
                    <a:pt x="2844" y="1"/>
                    <a:pt x="19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2185;p44">
              <a:extLst>
                <a:ext uri="{FF2B5EF4-FFF2-40B4-BE49-F238E27FC236}">
                  <a16:creationId xmlns:a16="http://schemas.microsoft.com/office/drawing/2014/main" id="{A9DF63A1-E78F-D41A-50C3-1F1B3339CACB}"/>
                </a:ext>
              </a:extLst>
            </p:cNvPr>
            <p:cNvSpPr/>
            <p:nvPr/>
          </p:nvSpPr>
          <p:spPr>
            <a:xfrm>
              <a:off x="3162875" y="1669650"/>
              <a:ext cx="21925" cy="20350"/>
            </a:xfrm>
            <a:custGeom>
              <a:avLst/>
              <a:gdLst/>
              <a:ahLst/>
              <a:cxnLst/>
              <a:rect l="l" t="t" r="r" b="b"/>
              <a:pathLst>
                <a:path w="877" h="814" extrusionOk="0">
                  <a:moveTo>
                    <a:pt x="823" y="0"/>
                  </a:moveTo>
                  <a:cubicBezTo>
                    <a:pt x="819" y="0"/>
                    <a:pt x="815" y="1"/>
                    <a:pt x="810" y="2"/>
                  </a:cubicBezTo>
                  <a:cubicBezTo>
                    <a:pt x="632" y="49"/>
                    <a:pt x="406" y="121"/>
                    <a:pt x="275" y="252"/>
                  </a:cubicBezTo>
                  <a:cubicBezTo>
                    <a:pt x="156" y="371"/>
                    <a:pt x="1" y="561"/>
                    <a:pt x="48" y="764"/>
                  </a:cubicBezTo>
                  <a:cubicBezTo>
                    <a:pt x="59" y="784"/>
                    <a:pt x="96" y="814"/>
                    <a:pt x="129" y="814"/>
                  </a:cubicBezTo>
                  <a:cubicBezTo>
                    <a:pt x="134" y="814"/>
                    <a:pt x="139" y="813"/>
                    <a:pt x="144" y="811"/>
                  </a:cubicBezTo>
                  <a:cubicBezTo>
                    <a:pt x="263" y="704"/>
                    <a:pt x="334" y="549"/>
                    <a:pt x="441" y="430"/>
                  </a:cubicBezTo>
                  <a:cubicBezTo>
                    <a:pt x="560" y="287"/>
                    <a:pt x="644" y="168"/>
                    <a:pt x="822" y="73"/>
                  </a:cubicBezTo>
                  <a:cubicBezTo>
                    <a:pt x="877" y="51"/>
                    <a:pt x="862" y="0"/>
                    <a:pt x="8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2186;p44">
              <a:extLst>
                <a:ext uri="{FF2B5EF4-FFF2-40B4-BE49-F238E27FC236}">
                  <a16:creationId xmlns:a16="http://schemas.microsoft.com/office/drawing/2014/main" id="{33C87B0A-A9D4-C288-D836-83FB5A6407B7}"/>
                </a:ext>
              </a:extLst>
            </p:cNvPr>
            <p:cNvSpPr/>
            <p:nvPr/>
          </p:nvSpPr>
          <p:spPr>
            <a:xfrm>
              <a:off x="3188775" y="1683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lnTo>
                    <a:pt x="1" y="12"/>
                  </a:ln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2187;p44">
              <a:extLst>
                <a:ext uri="{FF2B5EF4-FFF2-40B4-BE49-F238E27FC236}">
                  <a16:creationId xmlns:a16="http://schemas.microsoft.com/office/drawing/2014/main" id="{68CF381F-0BE7-E777-2ACF-4824F5EEBF34}"/>
                </a:ext>
              </a:extLst>
            </p:cNvPr>
            <p:cNvSpPr/>
            <p:nvPr/>
          </p:nvSpPr>
          <p:spPr>
            <a:xfrm>
              <a:off x="3396325" y="3194675"/>
              <a:ext cx="18100" cy="62875"/>
            </a:xfrm>
            <a:custGeom>
              <a:avLst/>
              <a:gdLst/>
              <a:ahLst/>
              <a:cxnLst/>
              <a:rect l="l" t="t" r="r" b="b"/>
              <a:pathLst>
                <a:path w="724" h="2515" extrusionOk="0">
                  <a:moveTo>
                    <a:pt x="78" y="1"/>
                  </a:moveTo>
                  <a:cubicBezTo>
                    <a:pt x="35" y="1"/>
                    <a:pt x="1" y="40"/>
                    <a:pt x="9" y="92"/>
                  </a:cubicBezTo>
                  <a:cubicBezTo>
                    <a:pt x="93" y="484"/>
                    <a:pt x="235" y="854"/>
                    <a:pt x="331" y="1258"/>
                  </a:cubicBezTo>
                  <a:cubicBezTo>
                    <a:pt x="402" y="1663"/>
                    <a:pt x="390" y="2080"/>
                    <a:pt x="485" y="2461"/>
                  </a:cubicBezTo>
                  <a:cubicBezTo>
                    <a:pt x="497" y="2497"/>
                    <a:pt x="527" y="2514"/>
                    <a:pt x="557" y="2514"/>
                  </a:cubicBezTo>
                  <a:cubicBezTo>
                    <a:pt x="587" y="2514"/>
                    <a:pt x="616" y="2497"/>
                    <a:pt x="628" y="2461"/>
                  </a:cubicBezTo>
                  <a:cubicBezTo>
                    <a:pt x="724" y="2056"/>
                    <a:pt x="640" y="1580"/>
                    <a:pt x="581" y="1187"/>
                  </a:cubicBezTo>
                  <a:cubicBezTo>
                    <a:pt x="521" y="782"/>
                    <a:pt x="450" y="318"/>
                    <a:pt x="128" y="20"/>
                  </a:cubicBezTo>
                  <a:cubicBezTo>
                    <a:pt x="112" y="7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2188;p44">
              <a:extLst>
                <a:ext uri="{FF2B5EF4-FFF2-40B4-BE49-F238E27FC236}">
                  <a16:creationId xmlns:a16="http://schemas.microsoft.com/office/drawing/2014/main" id="{449C6C14-ABE0-8041-83CE-0EEB9783E77F}"/>
                </a:ext>
              </a:extLst>
            </p:cNvPr>
            <p:cNvSpPr/>
            <p:nvPr/>
          </p:nvSpPr>
          <p:spPr>
            <a:xfrm>
              <a:off x="3383850" y="3275300"/>
              <a:ext cx="30575" cy="84875"/>
            </a:xfrm>
            <a:custGeom>
              <a:avLst/>
              <a:gdLst/>
              <a:ahLst/>
              <a:cxnLst/>
              <a:rect l="l" t="t" r="r" b="b"/>
              <a:pathLst>
                <a:path w="1223" h="3395" extrusionOk="0">
                  <a:moveTo>
                    <a:pt x="1047" y="1"/>
                  </a:moveTo>
                  <a:cubicBezTo>
                    <a:pt x="1026" y="1"/>
                    <a:pt x="1008" y="16"/>
                    <a:pt x="1008" y="46"/>
                  </a:cubicBezTo>
                  <a:cubicBezTo>
                    <a:pt x="961" y="581"/>
                    <a:pt x="830" y="1177"/>
                    <a:pt x="734" y="1689"/>
                  </a:cubicBezTo>
                  <a:cubicBezTo>
                    <a:pt x="627" y="2308"/>
                    <a:pt x="377" y="2855"/>
                    <a:pt x="20" y="3344"/>
                  </a:cubicBezTo>
                  <a:cubicBezTo>
                    <a:pt x="0" y="3373"/>
                    <a:pt x="37" y="3394"/>
                    <a:pt x="64" y="3394"/>
                  </a:cubicBezTo>
                  <a:cubicBezTo>
                    <a:pt x="70" y="3394"/>
                    <a:pt x="75" y="3393"/>
                    <a:pt x="80" y="3391"/>
                  </a:cubicBezTo>
                  <a:cubicBezTo>
                    <a:pt x="961" y="2617"/>
                    <a:pt x="1223" y="1129"/>
                    <a:pt x="1104" y="46"/>
                  </a:cubicBezTo>
                  <a:cubicBezTo>
                    <a:pt x="1092" y="16"/>
                    <a:pt x="106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2189;p44">
              <a:extLst>
                <a:ext uri="{FF2B5EF4-FFF2-40B4-BE49-F238E27FC236}">
                  <a16:creationId xmlns:a16="http://schemas.microsoft.com/office/drawing/2014/main" id="{22628EA2-C50D-8EC4-1A22-CD5275484E38}"/>
                </a:ext>
              </a:extLst>
            </p:cNvPr>
            <p:cNvSpPr/>
            <p:nvPr/>
          </p:nvSpPr>
          <p:spPr>
            <a:xfrm>
              <a:off x="3415600" y="3231100"/>
              <a:ext cx="13700" cy="98300"/>
            </a:xfrm>
            <a:custGeom>
              <a:avLst/>
              <a:gdLst/>
              <a:ahLst/>
              <a:cxnLst/>
              <a:rect l="l" t="t" r="r" b="b"/>
              <a:pathLst>
                <a:path w="548" h="3932" extrusionOk="0">
                  <a:moveTo>
                    <a:pt x="172" y="0"/>
                  </a:moveTo>
                  <a:cubicBezTo>
                    <a:pt x="142" y="0"/>
                    <a:pt x="113" y="19"/>
                    <a:pt x="119" y="51"/>
                  </a:cubicBezTo>
                  <a:cubicBezTo>
                    <a:pt x="286" y="1349"/>
                    <a:pt x="0" y="2599"/>
                    <a:pt x="48" y="3873"/>
                  </a:cubicBezTo>
                  <a:cubicBezTo>
                    <a:pt x="48" y="3909"/>
                    <a:pt x="77" y="3932"/>
                    <a:pt x="106" y="3932"/>
                  </a:cubicBezTo>
                  <a:cubicBezTo>
                    <a:pt x="126" y="3932"/>
                    <a:pt x="145" y="3921"/>
                    <a:pt x="155" y="3897"/>
                  </a:cubicBezTo>
                  <a:cubicBezTo>
                    <a:pt x="429" y="2623"/>
                    <a:pt x="548" y="1290"/>
                    <a:pt x="226" y="39"/>
                  </a:cubicBezTo>
                  <a:cubicBezTo>
                    <a:pt x="221" y="13"/>
                    <a:pt x="196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2190;p44">
              <a:extLst>
                <a:ext uri="{FF2B5EF4-FFF2-40B4-BE49-F238E27FC236}">
                  <a16:creationId xmlns:a16="http://schemas.microsoft.com/office/drawing/2014/main" id="{9CBF2488-AE35-0CA3-2A95-7ECAA5D87CFB}"/>
                </a:ext>
              </a:extLst>
            </p:cNvPr>
            <p:cNvSpPr/>
            <p:nvPr/>
          </p:nvSpPr>
          <p:spPr>
            <a:xfrm>
              <a:off x="3405475" y="3339025"/>
              <a:ext cx="12825" cy="21475"/>
            </a:xfrm>
            <a:custGeom>
              <a:avLst/>
              <a:gdLst/>
              <a:ahLst/>
              <a:cxnLst/>
              <a:rect l="l" t="t" r="r" b="b"/>
              <a:pathLst>
                <a:path w="513" h="859" extrusionOk="0">
                  <a:moveTo>
                    <a:pt x="467" y="1"/>
                  </a:moveTo>
                  <a:cubicBezTo>
                    <a:pt x="457" y="1"/>
                    <a:pt x="446" y="4"/>
                    <a:pt x="441" y="9"/>
                  </a:cubicBezTo>
                  <a:cubicBezTo>
                    <a:pt x="358" y="128"/>
                    <a:pt x="274" y="211"/>
                    <a:pt x="203" y="318"/>
                  </a:cubicBezTo>
                  <a:cubicBezTo>
                    <a:pt x="119" y="425"/>
                    <a:pt x="60" y="545"/>
                    <a:pt x="24" y="664"/>
                  </a:cubicBezTo>
                  <a:cubicBezTo>
                    <a:pt x="0" y="723"/>
                    <a:pt x="36" y="783"/>
                    <a:pt x="60" y="806"/>
                  </a:cubicBezTo>
                  <a:cubicBezTo>
                    <a:pt x="84" y="842"/>
                    <a:pt x="108" y="842"/>
                    <a:pt x="143" y="854"/>
                  </a:cubicBezTo>
                  <a:cubicBezTo>
                    <a:pt x="155" y="857"/>
                    <a:pt x="166" y="858"/>
                    <a:pt x="179" y="858"/>
                  </a:cubicBezTo>
                  <a:cubicBezTo>
                    <a:pt x="218" y="858"/>
                    <a:pt x="259" y="843"/>
                    <a:pt x="286" y="806"/>
                  </a:cubicBezTo>
                  <a:cubicBezTo>
                    <a:pt x="393" y="699"/>
                    <a:pt x="453" y="568"/>
                    <a:pt x="477" y="437"/>
                  </a:cubicBezTo>
                  <a:cubicBezTo>
                    <a:pt x="512" y="306"/>
                    <a:pt x="489" y="152"/>
                    <a:pt x="489" y="21"/>
                  </a:cubicBezTo>
                  <a:cubicBezTo>
                    <a:pt x="496" y="7"/>
                    <a:pt x="482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2191;p44">
              <a:extLst>
                <a:ext uri="{FF2B5EF4-FFF2-40B4-BE49-F238E27FC236}">
                  <a16:creationId xmlns:a16="http://schemas.microsoft.com/office/drawing/2014/main" id="{4592C89C-AC6F-B0AD-714E-B235117814FE}"/>
                </a:ext>
              </a:extLst>
            </p:cNvPr>
            <p:cNvSpPr/>
            <p:nvPr/>
          </p:nvSpPr>
          <p:spPr>
            <a:xfrm>
              <a:off x="3448050" y="3267075"/>
              <a:ext cx="9525" cy="47075"/>
            </a:xfrm>
            <a:custGeom>
              <a:avLst/>
              <a:gdLst/>
              <a:ahLst/>
              <a:cxnLst/>
              <a:rect l="l" t="t" r="r" b="b"/>
              <a:pathLst>
                <a:path w="381" h="1883" extrusionOk="0">
                  <a:moveTo>
                    <a:pt x="82" y="1"/>
                  </a:moveTo>
                  <a:cubicBezTo>
                    <a:pt x="64" y="1"/>
                    <a:pt x="48" y="13"/>
                    <a:pt x="48" y="41"/>
                  </a:cubicBezTo>
                  <a:cubicBezTo>
                    <a:pt x="60" y="648"/>
                    <a:pt x="48" y="1232"/>
                    <a:pt x="0" y="1827"/>
                  </a:cubicBezTo>
                  <a:cubicBezTo>
                    <a:pt x="0" y="1864"/>
                    <a:pt x="28" y="1883"/>
                    <a:pt x="58" y="1883"/>
                  </a:cubicBezTo>
                  <a:cubicBezTo>
                    <a:pt x="75" y="1883"/>
                    <a:pt x="94" y="1876"/>
                    <a:pt x="107" y="1863"/>
                  </a:cubicBezTo>
                  <a:cubicBezTo>
                    <a:pt x="381" y="1303"/>
                    <a:pt x="191" y="625"/>
                    <a:pt x="131" y="41"/>
                  </a:cubicBezTo>
                  <a:cubicBezTo>
                    <a:pt x="125" y="16"/>
                    <a:pt x="102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2192;p44">
              <a:extLst>
                <a:ext uri="{FF2B5EF4-FFF2-40B4-BE49-F238E27FC236}">
                  <a16:creationId xmlns:a16="http://schemas.microsoft.com/office/drawing/2014/main" id="{9C0307B8-820D-3116-D223-FB7C581871D4}"/>
                </a:ext>
              </a:extLst>
            </p:cNvPr>
            <p:cNvSpPr/>
            <p:nvPr/>
          </p:nvSpPr>
          <p:spPr>
            <a:xfrm>
              <a:off x="3433150" y="3338175"/>
              <a:ext cx="14450" cy="29300"/>
            </a:xfrm>
            <a:custGeom>
              <a:avLst/>
              <a:gdLst/>
              <a:ahLst/>
              <a:cxnLst/>
              <a:rect l="l" t="t" r="r" b="b"/>
              <a:pathLst>
                <a:path w="578" h="1172" extrusionOk="0">
                  <a:moveTo>
                    <a:pt x="464" y="1"/>
                  </a:moveTo>
                  <a:cubicBezTo>
                    <a:pt x="427" y="1"/>
                    <a:pt x="388" y="20"/>
                    <a:pt x="370" y="67"/>
                  </a:cubicBezTo>
                  <a:cubicBezTo>
                    <a:pt x="310" y="245"/>
                    <a:pt x="251" y="424"/>
                    <a:pt x="179" y="602"/>
                  </a:cubicBezTo>
                  <a:cubicBezTo>
                    <a:pt x="120" y="769"/>
                    <a:pt x="1" y="936"/>
                    <a:pt x="1" y="1102"/>
                  </a:cubicBezTo>
                  <a:cubicBezTo>
                    <a:pt x="1" y="1147"/>
                    <a:pt x="33" y="1171"/>
                    <a:pt x="70" y="1171"/>
                  </a:cubicBezTo>
                  <a:cubicBezTo>
                    <a:pt x="82" y="1171"/>
                    <a:pt x="96" y="1168"/>
                    <a:pt x="108" y="1162"/>
                  </a:cubicBezTo>
                  <a:cubicBezTo>
                    <a:pt x="251" y="1067"/>
                    <a:pt x="298" y="876"/>
                    <a:pt x="358" y="721"/>
                  </a:cubicBezTo>
                  <a:cubicBezTo>
                    <a:pt x="429" y="531"/>
                    <a:pt x="489" y="328"/>
                    <a:pt x="548" y="114"/>
                  </a:cubicBezTo>
                  <a:cubicBezTo>
                    <a:pt x="577" y="49"/>
                    <a:pt x="522" y="1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2193;p44">
              <a:extLst>
                <a:ext uri="{FF2B5EF4-FFF2-40B4-BE49-F238E27FC236}">
                  <a16:creationId xmlns:a16="http://schemas.microsoft.com/office/drawing/2014/main" id="{CA0E2DFE-AC78-78F5-3A16-A2746045FA1B}"/>
                </a:ext>
              </a:extLst>
            </p:cNvPr>
            <p:cNvSpPr/>
            <p:nvPr/>
          </p:nvSpPr>
          <p:spPr>
            <a:xfrm>
              <a:off x="3475425" y="3280350"/>
              <a:ext cx="22050" cy="79875"/>
            </a:xfrm>
            <a:custGeom>
              <a:avLst/>
              <a:gdLst/>
              <a:ahLst/>
              <a:cxnLst/>
              <a:rect l="l" t="t" r="r" b="b"/>
              <a:pathLst>
                <a:path w="882" h="3195" extrusionOk="0">
                  <a:moveTo>
                    <a:pt x="463" y="0"/>
                  </a:moveTo>
                  <a:cubicBezTo>
                    <a:pt x="388" y="0"/>
                    <a:pt x="317" y="59"/>
                    <a:pt x="346" y="153"/>
                  </a:cubicBezTo>
                  <a:cubicBezTo>
                    <a:pt x="596" y="1225"/>
                    <a:pt x="96" y="2106"/>
                    <a:pt x="0" y="3130"/>
                  </a:cubicBezTo>
                  <a:cubicBezTo>
                    <a:pt x="0" y="3170"/>
                    <a:pt x="39" y="3194"/>
                    <a:pt x="75" y="3194"/>
                  </a:cubicBezTo>
                  <a:cubicBezTo>
                    <a:pt x="92" y="3194"/>
                    <a:pt x="108" y="3189"/>
                    <a:pt x="119" y="3177"/>
                  </a:cubicBezTo>
                  <a:cubicBezTo>
                    <a:pt x="822" y="2439"/>
                    <a:pt x="881" y="998"/>
                    <a:pt x="584" y="82"/>
                  </a:cubicBezTo>
                  <a:cubicBezTo>
                    <a:pt x="560" y="25"/>
                    <a:pt x="511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12194;p44">
              <a:extLst>
                <a:ext uri="{FF2B5EF4-FFF2-40B4-BE49-F238E27FC236}">
                  <a16:creationId xmlns:a16="http://schemas.microsoft.com/office/drawing/2014/main" id="{7807033E-EECF-1685-6AEB-1F496635681F}"/>
                </a:ext>
              </a:extLst>
            </p:cNvPr>
            <p:cNvSpPr/>
            <p:nvPr/>
          </p:nvSpPr>
          <p:spPr>
            <a:xfrm>
              <a:off x="3516650" y="3292650"/>
              <a:ext cx="6125" cy="35975"/>
            </a:xfrm>
            <a:custGeom>
              <a:avLst/>
              <a:gdLst/>
              <a:ahLst/>
              <a:cxnLst/>
              <a:rect l="l" t="t" r="r" b="b"/>
              <a:pathLst>
                <a:path w="245" h="1439" extrusionOk="0">
                  <a:moveTo>
                    <a:pt x="93" y="0"/>
                  </a:moveTo>
                  <a:cubicBezTo>
                    <a:pt x="45" y="0"/>
                    <a:pt x="0" y="30"/>
                    <a:pt x="6" y="90"/>
                  </a:cubicBezTo>
                  <a:cubicBezTo>
                    <a:pt x="54" y="518"/>
                    <a:pt x="18" y="959"/>
                    <a:pt x="54" y="1387"/>
                  </a:cubicBezTo>
                  <a:cubicBezTo>
                    <a:pt x="54" y="1420"/>
                    <a:pt x="79" y="1439"/>
                    <a:pt x="106" y="1439"/>
                  </a:cubicBezTo>
                  <a:cubicBezTo>
                    <a:pt x="128" y="1439"/>
                    <a:pt x="150" y="1426"/>
                    <a:pt x="161" y="1399"/>
                  </a:cubicBezTo>
                  <a:cubicBezTo>
                    <a:pt x="244" y="971"/>
                    <a:pt x="233" y="542"/>
                    <a:pt x="197" y="90"/>
                  </a:cubicBezTo>
                  <a:cubicBezTo>
                    <a:pt x="191" y="30"/>
                    <a:pt x="140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12195;p44">
              <a:extLst>
                <a:ext uri="{FF2B5EF4-FFF2-40B4-BE49-F238E27FC236}">
                  <a16:creationId xmlns:a16="http://schemas.microsoft.com/office/drawing/2014/main" id="{1086FE92-792E-9051-9B0B-BAF54394792C}"/>
                </a:ext>
              </a:extLst>
            </p:cNvPr>
            <p:cNvSpPr/>
            <p:nvPr/>
          </p:nvSpPr>
          <p:spPr>
            <a:xfrm>
              <a:off x="3512425" y="3361925"/>
              <a:ext cx="1725" cy="3475"/>
            </a:xfrm>
            <a:custGeom>
              <a:avLst/>
              <a:gdLst/>
              <a:ahLst/>
              <a:cxnLst/>
              <a:rect l="l" t="t" r="r" b="b"/>
              <a:pathLst>
                <a:path w="69" h="139" extrusionOk="0">
                  <a:moveTo>
                    <a:pt x="52" y="1"/>
                  </a:moveTo>
                  <a:cubicBezTo>
                    <a:pt x="47" y="1"/>
                    <a:pt x="44" y="4"/>
                    <a:pt x="44" y="10"/>
                  </a:cubicBezTo>
                  <a:cubicBezTo>
                    <a:pt x="44" y="57"/>
                    <a:pt x="44" y="69"/>
                    <a:pt x="9" y="117"/>
                  </a:cubicBezTo>
                  <a:cubicBezTo>
                    <a:pt x="0" y="125"/>
                    <a:pt x="4" y="139"/>
                    <a:pt x="14" y="139"/>
                  </a:cubicBezTo>
                  <a:cubicBezTo>
                    <a:pt x="19" y="139"/>
                    <a:pt x="25" y="136"/>
                    <a:pt x="32" y="129"/>
                  </a:cubicBezTo>
                  <a:cubicBezTo>
                    <a:pt x="56" y="105"/>
                    <a:pt x="68" y="57"/>
                    <a:pt x="68" y="10"/>
                  </a:cubicBezTo>
                  <a:cubicBezTo>
                    <a:pt x="62" y="4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12196;p44">
              <a:extLst>
                <a:ext uri="{FF2B5EF4-FFF2-40B4-BE49-F238E27FC236}">
                  <a16:creationId xmlns:a16="http://schemas.microsoft.com/office/drawing/2014/main" id="{95AA7F63-A4E3-D0FF-85CD-00C5DCC984B2}"/>
                </a:ext>
              </a:extLst>
            </p:cNvPr>
            <p:cNvSpPr/>
            <p:nvPr/>
          </p:nvSpPr>
          <p:spPr>
            <a:xfrm>
              <a:off x="3536150" y="3294475"/>
              <a:ext cx="17275" cy="70550"/>
            </a:xfrm>
            <a:custGeom>
              <a:avLst/>
              <a:gdLst/>
              <a:ahLst/>
              <a:cxnLst/>
              <a:rect l="l" t="t" r="r" b="b"/>
              <a:pathLst>
                <a:path w="691" h="2822" extrusionOk="0">
                  <a:moveTo>
                    <a:pt x="468" y="1"/>
                  </a:moveTo>
                  <a:cubicBezTo>
                    <a:pt x="415" y="1"/>
                    <a:pt x="363" y="35"/>
                    <a:pt x="369" y="88"/>
                  </a:cubicBezTo>
                  <a:cubicBezTo>
                    <a:pt x="405" y="600"/>
                    <a:pt x="357" y="1088"/>
                    <a:pt x="274" y="1576"/>
                  </a:cubicBezTo>
                  <a:cubicBezTo>
                    <a:pt x="191" y="1969"/>
                    <a:pt x="24" y="2338"/>
                    <a:pt x="0" y="2743"/>
                  </a:cubicBezTo>
                  <a:cubicBezTo>
                    <a:pt x="0" y="2793"/>
                    <a:pt x="38" y="2821"/>
                    <a:pt x="79" y="2821"/>
                  </a:cubicBezTo>
                  <a:cubicBezTo>
                    <a:pt x="107" y="2821"/>
                    <a:pt x="136" y="2808"/>
                    <a:pt x="155" y="2779"/>
                  </a:cubicBezTo>
                  <a:cubicBezTo>
                    <a:pt x="667" y="2053"/>
                    <a:pt x="691" y="922"/>
                    <a:pt x="572" y="76"/>
                  </a:cubicBezTo>
                  <a:cubicBezTo>
                    <a:pt x="556" y="23"/>
                    <a:pt x="512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12197;p44">
              <a:extLst>
                <a:ext uri="{FF2B5EF4-FFF2-40B4-BE49-F238E27FC236}">
                  <a16:creationId xmlns:a16="http://schemas.microsoft.com/office/drawing/2014/main" id="{64202B5F-178E-C43E-D4D4-A33AC6129173}"/>
                </a:ext>
              </a:extLst>
            </p:cNvPr>
            <p:cNvSpPr/>
            <p:nvPr/>
          </p:nvSpPr>
          <p:spPr>
            <a:xfrm>
              <a:off x="3563950" y="3300900"/>
              <a:ext cx="13900" cy="58250"/>
            </a:xfrm>
            <a:custGeom>
              <a:avLst/>
              <a:gdLst/>
              <a:ahLst/>
              <a:cxnLst/>
              <a:rect l="l" t="t" r="r" b="b"/>
              <a:pathLst>
                <a:path w="556" h="2330" extrusionOk="0">
                  <a:moveTo>
                    <a:pt x="429" y="1"/>
                  </a:moveTo>
                  <a:cubicBezTo>
                    <a:pt x="379" y="1"/>
                    <a:pt x="329" y="30"/>
                    <a:pt x="329" y="93"/>
                  </a:cubicBezTo>
                  <a:cubicBezTo>
                    <a:pt x="353" y="510"/>
                    <a:pt x="317" y="903"/>
                    <a:pt x="234" y="1308"/>
                  </a:cubicBezTo>
                  <a:cubicBezTo>
                    <a:pt x="174" y="1641"/>
                    <a:pt x="31" y="1950"/>
                    <a:pt x="7" y="2260"/>
                  </a:cubicBezTo>
                  <a:cubicBezTo>
                    <a:pt x="0" y="2304"/>
                    <a:pt x="42" y="2329"/>
                    <a:pt x="81" y="2329"/>
                  </a:cubicBezTo>
                  <a:cubicBezTo>
                    <a:pt x="105" y="2329"/>
                    <a:pt x="129" y="2319"/>
                    <a:pt x="138" y="2296"/>
                  </a:cubicBezTo>
                  <a:cubicBezTo>
                    <a:pt x="508" y="1677"/>
                    <a:pt x="555" y="772"/>
                    <a:pt x="531" y="69"/>
                  </a:cubicBezTo>
                  <a:cubicBezTo>
                    <a:pt x="520" y="24"/>
                    <a:pt x="474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12198;p44">
              <a:extLst>
                <a:ext uri="{FF2B5EF4-FFF2-40B4-BE49-F238E27FC236}">
                  <a16:creationId xmlns:a16="http://schemas.microsoft.com/office/drawing/2014/main" id="{C3E3D723-7E74-D6C3-5E8B-0ABA3B684A3B}"/>
                </a:ext>
              </a:extLst>
            </p:cNvPr>
            <p:cNvSpPr/>
            <p:nvPr/>
          </p:nvSpPr>
          <p:spPr>
            <a:xfrm>
              <a:off x="3586250" y="3263625"/>
              <a:ext cx="18675" cy="92225"/>
            </a:xfrm>
            <a:custGeom>
              <a:avLst/>
              <a:gdLst/>
              <a:ahLst/>
              <a:cxnLst/>
              <a:rect l="l" t="t" r="r" b="b"/>
              <a:pathLst>
                <a:path w="747" h="3689" extrusionOk="0">
                  <a:moveTo>
                    <a:pt x="528" y="1"/>
                  </a:moveTo>
                  <a:cubicBezTo>
                    <a:pt x="488" y="1"/>
                    <a:pt x="449" y="24"/>
                    <a:pt x="449" y="72"/>
                  </a:cubicBezTo>
                  <a:cubicBezTo>
                    <a:pt x="568" y="1322"/>
                    <a:pt x="211" y="2394"/>
                    <a:pt x="8" y="3608"/>
                  </a:cubicBezTo>
                  <a:cubicBezTo>
                    <a:pt x="1" y="3653"/>
                    <a:pt x="35" y="3688"/>
                    <a:pt x="71" y="3688"/>
                  </a:cubicBezTo>
                  <a:cubicBezTo>
                    <a:pt x="92" y="3688"/>
                    <a:pt x="114" y="3675"/>
                    <a:pt x="127" y="3644"/>
                  </a:cubicBezTo>
                  <a:cubicBezTo>
                    <a:pt x="699" y="2656"/>
                    <a:pt x="747" y="1191"/>
                    <a:pt x="616" y="72"/>
                  </a:cubicBezTo>
                  <a:cubicBezTo>
                    <a:pt x="610" y="24"/>
                    <a:pt x="568" y="1"/>
                    <a:pt x="5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2199;p44">
              <a:extLst>
                <a:ext uri="{FF2B5EF4-FFF2-40B4-BE49-F238E27FC236}">
                  <a16:creationId xmlns:a16="http://schemas.microsoft.com/office/drawing/2014/main" id="{0222BB8F-6378-420F-C514-2A040D3E26CE}"/>
                </a:ext>
              </a:extLst>
            </p:cNvPr>
            <p:cNvSpPr/>
            <p:nvPr/>
          </p:nvSpPr>
          <p:spPr>
            <a:xfrm>
              <a:off x="3601025" y="3276425"/>
              <a:ext cx="8225" cy="44450"/>
            </a:xfrm>
            <a:custGeom>
              <a:avLst/>
              <a:gdLst/>
              <a:ahLst/>
              <a:cxnLst/>
              <a:rect l="l" t="t" r="r" b="b"/>
              <a:pathLst>
                <a:path w="329" h="1778" extrusionOk="0">
                  <a:moveTo>
                    <a:pt x="267" y="1"/>
                  </a:moveTo>
                  <a:cubicBezTo>
                    <a:pt x="236" y="1"/>
                    <a:pt x="203" y="24"/>
                    <a:pt x="203" y="72"/>
                  </a:cubicBezTo>
                  <a:cubicBezTo>
                    <a:pt x="191" y="620"/>
                    <a:pt x="37" y="1155"/>
                    <a:pt x="1" y="1727"/>
                  </a:cubicBezTo>
                  <a:cubicBezTo>
                    <a:pt x="1" y="1760"/>
                    <a:pt x="26" y="1778"/>
                    <a:pt x="51" y="1778"/>
                  </a:cubicBezTo>
                  <a:cubicBezTo>
                    <a:pt x="71" y="1778"/>
                    <a:pt x="91" y="1766"/>
                    <a:pt x="96" y="1739"/>
                  </a:cubicBezTo>
                  <a:cubicBezTo>
                    <a:pt x="263" y="1203"/>
                    <a:pt x="322" y="632"/>
                    <a:pt x="322" y="72"/>
                  </a:cubicBezTo>
                  <a:cubicBezTo>
                    <a:pt x="328" y="24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2200;p44">
              <a:extLst>
                <a:ext uri="{FF2B5EF4-FFF2-40B4-BE49-F238E27FC236}">
                  <a16:creationId xmlns:a16="http://schemas.microsoft.com/office/drawing/2014/main" id="{A71628DB-7911-277B-A7BE-BE93CFAE78AD}"/>
                </a:ext>
              </a:extLst>
            </p:cNvPr>
            <p:cNvSpPr/>
            <p:nvPr/>
          </p:nvSpPr>
          <p:spPr>
            <a:xfrm>
              <a:off x="3316850" y="3176500"/>
              <a:ext cx="33575" cy="36200"/>
            </a:xfrm>
            <a:custGeom>
              <a:avLst/>
              <a:gdLst/>
              <a:ahLst/>
              <a:cxnLst/>
              <a:rect l="l" t="t" r="r" b="b"/>
              <a:pathLst>
                <a:path w="1343" h="1448" extrusionOk="0">
                  <a:moveTo>
                    <a:pt x="1328" y="1"/>
                  </a:moveTo>
                  <a:cubicBezTo>
                    <a:pt x="1325" y="1"/>
                    <a:pt x="1322" y="3"/>
                    <a:pt x="1319" y="9"/>
                  </a:cubicBezTo>
                  <a:cubicBezTo>
                    <a:pt x="783" y="307"/>
                    <a:pt x="200" y="807"/>
                    <a:pt x="9" y="1402"/>
                  </a:cubicBezTo>
                  <a:cubicBezTo>
                    <a:pt x="1" y="1428"/>
                    <a:pt x="29" y="1447"/>
                    <a:pt x="50" y="1447"/>
                  </a:cubicBezTo>
                  <a:cubicBezTo>
                    <a:pt x="58" y="1447"/>
                    <a:pt x="65" y="1444"/>
                    <a:pt x="69" y="1438"/>
                  </a:cubicBezTo>
                  <a:cubicBezTo>
                    <a:pt x="259" y="1200"/>
                    <a:pt x="414" y="914"/>
                    <a:pt x="616" y="676"/>
                  </a:cubicBezTo>
                  <a:cubicBezTo>
                    <a:pt x="843" y="438"/>
                    <a:pt x="1081" y="211"/>
                    <a:pt x="1343" y="21"/>
                  </a:cubicBezTo>
                  <a:cubicBezTo>
                    <a:pt x="1343" y="21"/>
                    <a:pt x="1336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2201;p44">
              <a:extLst>
                <a:ext uri="{FF2B5EF4-FFF2-40B4-BE49-F238E27FC236}">
                  <a16:creationId xmlns:a16="http://schemas.microsoft.com/office/drawing/2014/main" id="{42D509A9-C121-B444-B8CC-C9DC85EA1E0C}"/>
                </a:ext>
              </a:extLst>
            </p:cNvPr>
            <p:cNvSpPr/>
            <p:nvPr/>
          </p:nvSpPr>
          <p:spPr>
            <a:xfrm>
              <a:off x="3274500" y="3256225"/>
              <a:ext cx="24625" cy="69850"/>
            </a:xfrm>
            <a:custGeom>
              <a:avLst/>
              <a:gdLst/>
              <a:ahLst/>
              <a:cxnLst/>
              <a:rect l="l" t="t" r="r" b="b"/>
              <a:pathLst>
                <a:path w="985" h="2794" extrusionOk="0">
                  <a:moveTo>
                    <a:pt x="925" y="0"/>
                  </a:moveTo>
                  <a:cubicBezTo>
                    <a:pt x="910" y="0"/>
                    <a:pt x="894" y="7"/>
                    <a:pt x="882" y="23"/>
                  </a:cubicBezTo>
                  <a:cubicBezTo>
                    <a:pt x="691" y="475"/>
                    <a:pt x="525" y="904"/>
                    <a:pt x="382" y="1368"/>
                  </a:cubicBezTo>
                  <a:cubicBezTo>
                    <a:pt x="227" y="1821"/>
                    <a:pt x="36" y="2273"/>
                    <a:pt x="1" y="2737"/>
                  </a:cubicBezTo>
                  <a:cubicBezTo>
                    <a:pt x="1" y="2775"/>
                    <a:pt x="33" y="2793"/>
                    <a:pt x="63" y="2793"/>
                  </a:cubicBezTo>
                  <a:cubicBezTo>
                    <a:pt x="82" y="2793"/>
                    <a:pt x="99" y="2786"/>
                    <a:pt x="108" y="2773"/>
                  </a:cubicBezTo>
                  <a:cubicBezTo>
                    <a:pt x="322" y="2380"/>
                    <a:pt x="405" y="1940"/>
                    <a:pt x="536" y="1523"/>
                  </a:cubicBezTo>
                  <a:cubicBezTo>
                    <a:pt x="691" y="1047"/>
                    <a:pt x="834" y="547"/>
                    <a:pt x="977" y="58"/>
                  </a:cubicBezTo>
                  <a:cubicBezTo>
                    <a:pt x="985" y="27"/>
                    <a:pt x="956" y="0"/>
                    <a:pt x="9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2202;p44">
              <a:extLst>
                <a:ext uri="{FF2B5EF4-FFF2-40B4-BE49-F238E27FC236}">
                  <a16:creationId xmlns:a16="http://schemas.microsoft.com/office/drawing/2014/main" id="{4E686AB2-E59F-A7C8-CA28-A8FA9ABFAE75}"/>
                </a:ext>
              </a:extLst>
            </p:cNvPr>
            <p:cNvSpPr/>
            <p:nvPr/>
          </p:nvSpPr>
          <p:spPr>
            <a:xfrm>
              <a:off x="3268250" y="3350575"/>
              <a:ext cx="34900" cy="192125"/>
            </a:xfrm>
            <a:custGeom>
              <a:avLst/>
              <a:gdLst/>
              <a:ahLst/>
              <a:cxnLst/>
              <a:rect l="l" t="t" r="r" b="b"/>
              <a:pathLst>
                <a:path w="1396" h="7685" extrusionOk="0">
                  <a:moveTo>
                    <a:pt x="211" y="1"/>
                  </a:moveTo>
                  <a:cubicBezTo>
                    <a:pt x="170" y="1"/>
                    <a:pt x="126" y="27"/>
                    <a:pt x="120" y="83"/>
                  </a:cubicBezTo>
                  <a:cubicBezTo>
                    <a:pt x="48" y="1476"/>
                    <a:pt x="1" y="2892"/>
                    <a:pt x="167" y="4297"/>
                  </a:cubicBezTo>
                  <a:cubicBezTo>
                    <a:pt x="298" y="5428"/>
                    <a:pt x="477" y="6750"/>
                    <a:pt x="1227" y="7655"/>
                  </a:cubicBezTo>
                  <a:cubicBezTo>
                    <a:pt x="1244" y="7675"/>
                    <a:pt x="1266" y="7684"/>
                    <a:pt x="1288" y="7684"/>
                  </a:cubicBezTo>
                  <a:cubicBezTo>
                    <a:pt x="1342" y="7684"/>
                    <a:pt x="1395" y="7631"/>
                    <a:pt x="1370" y="7572"/>
                  </a:cubicBezTo>
                  <a:cubicBezTo>
                    <a:pt x="1048" y="6274"/>
                    <a:pt x="584" y="5143"/>
                    <a:pt x="465" y="3785"/>
                  </a:cubicBezTo>
                  <a:cubicBezTo>
                    <a:pt x="358" y="2547"/>
                    <a:pt x="358" y="1321"/>
                    <a:pt x="286" y="71"/>
                  </a:cubicBezTo>
                  <a:cubicBezTo>
                    <a:pt x="286" y="24"/>
                    <a:pt x="250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2203;p44">
              <a:extLst>
                <a:ext uri="{FF2B5EF4-FFF2-40B4-BE49-F238E27FC236}">
                  <a16:creationId xmlns:a16="http://schemas.microsoft.com/office/drawing/2014/main" id="{BF585C7C-F7D2-6128-BB81-4E4DA3C0A760}"/>
                </a:ext>
              </a:extLst>
            </p:cNvPr>
            <p:cNvSpPr/>
            <p:nvPr/>
          </p:nvSpPr>
          <p:spPr>
            <a:xfrm>
              <a:off x="3329575" y="3181425"/>
              <a:ext cx="43025" cy="50400"/>
            </a:xfrm>
            <a:custGeom>
              <a:avLst/>
              <a:gdLst/>
              <a:ahLst/>
              <a:cxnLst/>
              <a:rect l="l" t="t" r="r" b="b"/>
              <a:pathLst>
                <a:path w="1721" h="2016" extrusionOk="0">
                  <a:moveTo>
                    <a:pt x="1670" y="1"/>
                  </a:moveTo>
                  <a:cubicBezTo>
                    <a:pt x="1665" y="1"/>
                    <a:pt x="1660" y="1"/>
                    <a:pt x="1655" y="2"/>
                  </a:cubicBezTo>
                  <a:cubicBezTo>
                    <a:pt x="893" y="407"/>
                    <a:pt x="96" y="1026"/>
                    <a:pt x="0" y="1967"/>
                  </a:cubicBezTo>
                  <a:cubicBezTo>
                    <a:pt x="0" y="2001"/>
                    <a:pt x="27" y="2015"/>
                    <a:pt x="52" y="2015"/>
                  </a:cubicBezTo>
                  <a:cubicBezTo>
                    <a:pt x="72" y="2015"/>
                    <a:pt x="90" y="2006"/>
                    <a:pt x="96" y="1991"/>
                  </a:cubicBezTo>
                  <a:cubicBezTo>
                    <a:pt x="334" y="1657"/>
                    <a:pt x="453" y="1264"/>
                    <a:pt x="703" y="943"/>
                  </a:cubicBezTo>
                  <a:cubicBezTo>
                    <a:pt x="977" y="598"/>
                    <a:pt x="1310" y="288"/>
                    <a:pt x="1667" y="62"/>
                  </a:cubicBezTo>
                  <a:cubicBezTo>
                    <a:pt x="1720" y="41"/>
                    <a:pt x="1707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2204;p44">
              <a:extLst>
                <a:ext uri="{FF2B5EF4-FFF2-40B4-BE49-F238E27FC236}">
                  <a16:creationId xmlns:a16="http://schemas.microsoft.com/office/drawing/2014/main" id="{EBBA03EA-6290-BA73-4267-28177A7748EA}"/>
                </a:ext>
              </a:extLst>
            </p:cNvPr>
            <p:cNvSpPr/>
            <p:nvPr/>
          </p:nvSpPr>
          <p:spPr>
            <a:xfrm>
              <a:off x="3318250" y="3245800"/>
              <a:ext cx="8725" cy="21100"/>
            </a:xfrm>
            <a:custGeom>
              <a:avLst/>
              <a:gdLst/>
              <a:ahLst/>
              <a:cxnLst/>
              <a:rect l="l" t="t" r="r" b="b"/>
              <a:pathLst>
                <a:path w="349" h="844" extrusionOk="0">
                  <a:moveTo>
                    <a:pt x="300" y="0"/>
                  </a:moveTo>
                  <a:cubicBezTo>
                    <a:pt x="284" y="0"/>
                    <a:pt x="268" y="11"/>
                    <a:pt x="263" y="35"/>
                  </a:cubicBezTo>
                  <a:cubicBezTo>
                    <a:pt x="191" y="285"/>
                    <a:pt x="37" y="523"/>
                    <a:pt x="1" y="785"/>
                  </a:cubicBezTo>
                  <a:cubicBezTo>
                    <a:pt x="1" y="817"/>
                    <a:pt x="17" y="843"/>
                    <a:pt x="38" y="843"/>
                  </a:cubicBezTo>
                  <a:cubicBezTo>
                    <a:pt x="49" y="843"/>
                    <a:pt x="60" y="837"/>
                    <a:pt x="72" y="821"/>
                  </a:cubicBezTo>
                  <a:cubicBezTo>
                    <a:pt x="215" y="594"/>
                    <a:pt x="299" y="309"/>
                    <a:pt x="334" y="59"/>
                  </a:cubicBezTo>
                  <a:cubicBezTo>
                    <a:pt x="348" y="23"/>
                    <a:pt x="32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2205;p44">
              <a:extLst>
                <a:ext uri="{FF2B5EF4-FFF2-40B4-BE49-F238E27FC236}">
                  <a16:creationId xmlns:a16="http://schemas.microsoft.com/office/drawing/2014/main" id="{334376EB-5435-EA72-69B4-8DE3D6314373}"/>
                </a:ext>
              </a:extLst>
            </p:cNvPr>
            <p:cNvSpPr/>
            <p:nvPr/>
          </p:nvSpPr>
          <p:spPr>
            <a:xfrm>
              <a:off x="3307850" y="3277850"/>
              <a:ext cx="6750" cy="19925"/>
            </a:xfrm>
            <a:custGeom>
              <a:avLst/>
              <a:gdLst/>
              <a:ahLst/>
              <a:cxnLst/>
              <a:rect l="l" t="t" r="r" b="b"/>
              <a:pathLst>
                <a:path w="270" h="797" extrusionOk="0">
                  <a:moveTo>
                    <a:pt x="228" y="1"/>
                  </a:moveTo>
                  <a:cubicBezTo>
                    <a:pt x="214" y="1"/>
                    <a:pt x="200" y="9"/>
                    <a:pt x="191" y="27"/>
                  </a:cubicBezTo>
                  <a:cubicBezTo>
                    <a:pt x="143" y="158"/>
                    <a:pt x="95" y="277"/>
                    <a:pt x="72" y="420"/>
                  </a:cubicBezTo>
                  <a:cubicBezTo>
                    <a:pt x="36" y="539"/>
                    <a:pt x="0" y="634"/>
                    <a:pt x="12" y="753"/>
                  </a:cubicBezTo>
                  <a:cubicBezTo>
                    <a:pt x="18" y="785"/>
                    <a:pt x="39" y="796"/>
                    <a:pt x="61" y="796"/>
                  </a:cubicBezTo>
                  <a:cubicBezTo>
                    <a:pt x="81" y="796"/>
                    <a:pt x="103" y="788"/>
                    <a:pt x="119" y="777"/>
                  </a:cubicBezTo>
                  <a:cubicBezTo>
                    <a:pt x="191" y="670"/>
                    <a:pt x="191" y="551"/>
                    <a:pt x="203" y="444"/>
                  </a:cubicBezTo>
                  <a:cubicBezTo>
                    <a:pt x="214" y="313"/>
                    <a:pt x="238" y="194"/>
                    <a:pt x="262" y="51"/>
                  </a:cubicBezTo>
                  <a:cubicBezTo>
                    <a:pt x="269" y="21"/>
                    <a:pt x="250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2206;p44">
              <a:extLst>
                <a:ext uri="{FF2B5EF4-FFF2-40B4-BE49-F238E27FC236}">
                  <a16:creationId xmlns:a16="http://schemas.microsoft.com/office/drawing/2014/main" id="{3C530A16-BAAF-8853-95CD-A0552D17655C}"/>
                </a:ext>
              </a:extLst>
            </p:cNvPr>
            <p:cNvSpPr/>
            <p:nvPr/>
          </p:nvSpPr>
          <p:spPr>
            <a:xfrm>
              <a:off x="3298325" y="3322625"/>
              <a:ext cx="4175" cy="20725"/>
            </a:xfrm>
            <a:custGeom>
              <a:avLst/>
              <a:gdLst/>
              <a:ahLst/>
              <a:cxnLst/>
              <a:rect l="l" t="t" r="r" b="b"/>
              <a:pathLst>
                <a:path w="167" h="829" extrusionOk="0">
                  <a:moveTo>
                    <a:pt x="79" y="1"/>
                  </a:moveTo>
                  <a:cubicBezTo>
                    <a:pt x="39" y="1"/>
                    <a:pt x="0" y="28"/>
                    <a:pt x="0" y="81"/>
                  </a:cubicBezTo>
                  <a:cubicBezTo>
                    <a:pt x="0" y="319"/>
                    <a:pt x="0" y="546"/>
                    <a:pt x="36" y="784"/>
                  </a:cubicBezTo>
                  <a:cubicBezTo>
                    <a:pt x="42" y="814"/>
                    <a:pt x="63" y="828"/>
                    <a:pt x="85" y="828"/>
                  </a:cubicBezTo>
                  <a:cubicBezTo>
                    <a:pt x="107" y="828"/>
                    <a:pt x="131" y="814"/>
                    <a:pt x="143" y="784"/>
                  </a:cubicBezTo>
                  <a:cubicBezTo>
                    <a:pt x="167" y="546"/>
                    <a:pt x="167" y="319"/>
                    <a:pt x="167" y="81"/>
                  </a:cubicBezTo>
                  <a:cubicBezTo>
                    <a:pt x="161" y="28"/>
                    <a:pt x="119" y="1"/>
                    <a:pt x="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2207;p44">
              <a:extLst>
                <a:ext uri="{FF2B5EF4-FFF2-40B4-BE49-F238E27FC236}">
                  <a16:creationId xmlns:a16="http://schemas.microsoft.com/office/drawing/2014/main" id="{0CD5577A-DE69-9948-5DCE-FDD37E2821C8}"/>
                </a:ext>
              </a:extLst>
            </p:cNvPr>
            <p:cNvSpPr/>
            <p:nvPr/>
          </p:nvSpPr>
          <p:spPr>
            <a:xfrm>
              <a:off x="3290275" y="3367650"/>
              <a:ext cx="28775" cy="146075"/>
            </a:xfrm>
            <a:custGeom>
              <a:avLst/>
              <a:gdLst/>
              <a:ahLst/>
              <a:cxnLst/>
              <a:rect l="l" t="t" r="r" b="b"/>
              <a:pathLst>
                <a:path w="1151" h="5843" extrusionOk="0">
                  <a:moveTo>
                    <a:pt x="292" y="1"/>
                  </a:moveTo>
                  <a:cubicBezTo>
                    <a:pt x="266" y="1"/>
                    <a:pt x="239" y="19"/>
                    <a:pt x="239" y="54"/>
                  </a:cubicBezTo>
                  <a:cubicBezTo>
                    <a:pt x="167" y="1174"/>
                    <a:pt x="1" y="2305"/>
                    <a:pt x="84" y="3436"/>
                  </a:cubicBezTo>
                  <a:cubicBezTo>
                    <a:pt x="144" y="4162"/>
                    <a:pt x="310" y="5400"/>
                    <a:pt x="1001" y="5829"/>
                  </a:cubicBezTo>
                  <a:cubicBezTo>
                    <a:pt x="1015" y="5839"/>
                    <a:pt x="1031" y="5843"/>
                    <a:pt x="1045" y="5843"/>
                  </a:cubicBezTo>
                  <a:cubicBezTo>
                    <a:pt x="1102" y="5843"/>
                    <a:pt x="1151" y="5779"/>
                    <a:pt x="1132" y="5722"/>
                  </a:cubicBezTo>
                  <a:cubicBezTo>
                    <a:pt x="1013" y="5305"/>
                    <a:pt x="739" y="4948"/>
                    <a:pt x="644" y="4507"/>
                  </a:cubicBezTo>
                  <a:cubicBezTo>
                    <a:pt x="501" y="3972"/>
                    <a:pt x="441" y="3424"/>
                    <a:pt x="417" y="2900"/>
                  </a:cubicBezTo>
                  <a:cubicBezTo>
                    <a:pt x="370" y="1947"/>
                    <a:pt x="406" y="1007"/>
                    <a:pt x="346" y="54"/>
                  </a:cubicBezTo>
                  <a:cubicBezTo>
                    <a:pt x="346" y="19"/>
                    <a:pt x="319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2208;p44">
              <a:extLst>
                <a:ext uri="{FF2B5EF4-FFF2-40B4-BE49-F238E27FC236}">
                  <a16:creationId xmlns:a16="http://schemas.microsoft.com/office/drawing/2014/main" id="{88DF6650-394B-D0BA-C4C4-D75EDE188445}"/>
                </a:ext>
              </a:extLst>
            </p:cNvPr>
            <p:cNvSpPr/>
            <p:nvPr/>
          </p:nvSpPr>
          <p:spPr>
            <a:xfrm>
              <a:off x="3346925" y="3200925"/>
              <a:ext cx="37475" cy="51300"/>
            </a:xfrm>
            <a:custGeom>
              <a:avLst/>
              <a:gdLst/>
              <a:ahLst/>
              <a:cxnLst/>
              <a:rect l="l" t="t" r="r" b="b"/>
              <a:pathLst>
                <a:path w="1499" h="2052" extrusionOk="0">
                  <a:moveTo>
                    <a:pt x="1364" y="1"/>
                  </a:moveTo>
                  <a:cubicBezTo>
                    <a:pt x="1353" y="1"/>
                    <a:pt x="1342" y="3"/>
                    <a:pt x="1330" y="8"/>
                  </a:cubicBezTo>
                  <a:cubicBezTo>
                    <a:pt x="973" y="139"/>
                    <a:pt x="735" y="449"/>
                    <a:pt x="556" y="782"/>
                  </a:cubicBezTo>
                  <a:cubicBezTo>
                    <a:pt x="354" y="1151"/>
                    <a:pt x="128" y="1568"/>
                    <a:pt x="9" y="1973"/>
                  </a:cubicBezTo>
                  <a:cubicBezTo>
                    <a:pt x="0" y="2015"/>
                    <a:pt x="34" y="2052"/>
                    <a:pt x="72" y="2052"/>
                  </a:cubicBezTo>
                  <a:cubicBezTo>
                    <a:pt x="87" y="2052"/>
                    <a:pt x="102" y="2046"/>
                    <a:pt x="116" y="2032"/>
                  </a:cubicBezTo>
                  <a:cubicBezTo>
                    <a:pt x="616" y="1508"/>
                    <a:pt x="699" y="532"/>
                    <a:pt x="1414" y="199"/>
                  </a:cubicBezTo>
                  <a:cubicBezTo>
                    <a:pt x="1499" y="156"/>
                    <a:pt x="1451" y="1"/>
                    <a:pt x="13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2209;p44">
              <a:extLst>
                <a:ext uri="{FF2B5EF4-FFF2-40B4-BE49-F238E27FC236}">
                  <a16:creationId xmlns:a16="http://schemas.microsoft.com/office/drawing/2014/main" id="{6B7617CB-76E0-4643-D093-717255461178}"/>
                </a:ext>
              </a:extLst>
            </p:cNvPr>
            <p:cNvSpPr/>
            <p:nvPr/>
          </p:nvSpPr>
          <p:spPr>
            <a:xfrm>
              <a:off x="3320050" y="3269825"/>
              <a:ext cx="24325" cy="249200"/>
            </a:xfrm>
            <a:custGeom>
              <a:avLst/>
              <a:gdLst/>
              <a:ahLst/>
              <a:cxnLst/>
              <a:rect l="l" t="t" r="r" b="b"/>
              <a:pathLst>
                <a:path w="973" h="9968" extrusionOk="0">
                  <a:moveTo>
                    <a:pt x="925" y="0"/>
                  </a:moveTo>
                  <a:cubicBezTo>
                    <a:pt x="911" y="0"/>
                    <a:pt x="898" y="8"/>
                    <a:pt x="893" y="26"/>
                  </a:cubicBezTo>
                  <a:cubicBezTo>
                    <a:pt x="191" y="1455"/>
                    <a:pt x="0" y="3217"/>
                    <a:pt x="36" y="4789"/>
                  </a:cubicBezTo>
                  <a:cubicBezTo>
                    <a:pt x="60" y="5658"/>
                    <a:pt x="60" y="6491"/>
                    <a:pt x="155" y="7361"/>
                  </a:cubicBezTo>
                  <a:cubicBezTo>
                    <a:pt x="262" y="8194"/>
                    <a:pt x="358" y="9075"/>
                    <a:pt x="548" y="9885"/>
                  </a:cubicBezTo>
                  <a:cubicBezTo>
                    <a:pt x="565" y="9940"/>
                    <a:pt x="617" y="9967"/>
                    <a:pt x="667" y="9967"/>
                  </a:cubicBezTo>
                  <a:cubicBezTo>
                    <a:pt x="725" y="9967"/>
                    <a:pt x="781" y="9931"/>
                    <a:pt x="774" y="9861"/>
                  </a:cubicBezTo>
                  <a:cubicBezTo>
                    <a:pt x="667" y="9087"/>
                    <a:pt x="477" y="8373"/>
                    <a:pt x="429" y="7599"/>
                  </a:cubicBezTo>
                  <a:cubicBezTo>
                    <a:pt x="381" y="6742"/>
                    <a:pt x="227" y="5896"/>
                    <a:pt x="203" y="5039"/>
                  </a:cubicBezTo>
                  <a:cubicBezTo>
                    <a:pt x="203" y="4277"/>
                    <a:pt x="286" y="3491"/>
                    <a:pt x="369" y="2729"/>
                  </a:cubicBezTo>
                  <a:cubicBezTo>
                    <a:pt x="477" y="1777"/>
                    <a:pt x="727" y="955"/>
                    <a:pt x="965" y="50"/>
                  </a:cubicBezTo>
                  <a:cubicBezTo>
                    <a:pt x="972" y="21"/>
                    <a:pt x="948" y="0"/>
                    <a:pt x="9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2210;p44">
              <a:extLst>
                <a:ext uri="{FF2B5EF4-FFF2-40B4-BE49-F238E27FC236}">
                  <a16:creationId xmlns:a16="http://schemas.microsoft.com/office/drawing/2014/main" id="{DFC4D6A3-320F-1736-4046-38D8C0F4E1F9}"/>
                </a:ext>
              </a:extLst>
            </p:cNvPr>
            <p:cNvSpPr/>
            <p:nvPr/>
          </p:nvSpPr>
          <p:spPr>
            <a:xfrm>
              <a:off x="3346525" y="3236100"/>
              <a:ext cx="40300" cy="94900"/>
            </a:xfrm>
            <a:custGeom>
              <a:avLst/>
              <a:gdLst/>
              <a:ahLst/>
              <a:cxnLst/>
              <a:rect l="l" t="t" r="r" b="b"/>
              <a:pathLst>
                <a:path w="1612" h="3796" extrusionOk="0">
                  <a:moveTo>
                    <a:pt x="1540" y="1"/>
                  </a:moveTo>
                  <a:cubicBezTo>
                    <a:pt x="1527" y="1"/>
                    <a:pt x="1513" y="6"/>
                    <a:pt x="1501" y="18"/>
                  </a:cubicBezTo>
                  <a:cubicBezTo>
                    <a:pt x="453" y="875"/>
                    <a:pt x="84" y="2471"/>
                    <a:pt x="1" y="3757"/>
                  </a:cubicBezTo>
                  <a:cubicBezTo>
                    <a:pt x="1" y="3778"/>
                    <a:pt x="27" y="3795"/>
                    <a:pt x="50" y="3795"/>
                  </a:cubicBezTo>
                  <a:cubicBezTo>
                    <a:pt x="65" y="3795"/>
                    <a:pt x="80" y="3788"/>
                    <a:pt x="84" y="3769"/>
                  </a:cubicBezTo>
                  <a:cubicBezTo>
                    <a:pt x="549" y="2506"/>
                    <a:pt x="632" y="1149"/>
                    <a:pt x="1585" y="90"/>
                  </a:cubicBezTo>
                  <a:cubicBezTo>
                    <a:pt x="1611" y="45"/>
                    <a:pt x="1578" y="1"/>
                    <a:pt x="15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2211;p44">
              <a:extLst>
                <a:ext uri="{FF2B5EF4-FFF2-40B4-BE49-F238E27FC236}">
                  <a16:creationId xmlns:a16="http://schemas.microsoft.com/office/drawing/2014/main" id="{8C09880B-2E5B-F8F6-3C79-596498FD4FE3}"/>
                </a:ext>
              </a:extLst>
            </p:cNvPr>
            <p:cNvSpPr/>
            <p:nvPr/>
          </p:nvSpPr>
          <p:spPr>
            <a:xfrm>
              <a:off x="3340575" y="3356075"/>
              <a:ext cx="23250" cy="159350"/>
            </a:xfrm>
            <a:custGeom>
              <a:avLst/>
              <a:gdLst/>
              <a:ahLst/>
              <a:cxnLst/>
              <a:rect l="l" t="t" r="r" b="b"/>
              <a:pathLst>
                <a:path w="930" h="6374" extrusionOk="0">
                  <a:moveTo>
                    <a:pt x="214" y="1"/>
                  </a:moveTo>
                  <a:cubicBezTo>
                    <a:pt x="172" y="1"/>
                    <a:pt x="132" y="31"/>
                    <a:pt x="132" y="89"/>
                  </a:cubicBezTo>
                  <a:cubicBezTo>
                    <a:pt x="25" y="2232"/>
                    <a:pt x="1" y="4292"/>
                    <a:pt x="751" y="6339"/>
                  </a:cubicBezTo>
                  <a:cubicBezTo>
                    <a:pt x="761" y="6364"/>
                    <a:pt x="780" y="6374"/>
                    <a:pt x="799" y="6374"/>
                  </a:cubicBezTo>
                  <a:cubicBezTo>
                    <a:pt x="828" y="6374"/>
                    <a:pt x="858" y="6351"/>
                    <a:pt x="858" y="6316"/>
                  </a:cubicBezTo>
                  <a:cubicBezTo>
                    <a:pt x="930" y="5339"/>
                    <a:pt x="501" y="4327"/>
                    <a:pt x="429" y="3339"/>
                  </a:cubicBezTo>
                  <a:cubicBezTo>
                    <a:pt x="334" y="2256"/>
                    <a:pt x="358" y="1184"/>
                    <a:pt x="310" y="101"/>
                  </a:cubicBezTo>
                  <a:cubicBezTo>
                    <a:pt x="304" y="34"/>
                    <a:pt x="258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2212;p44">
              <a:extLst>
                <a:ext uri="{FF2B5EF4-FFF2-40B4-BE49-F238E27FC236}">
                  <a16:creationId xmlns:a16="http://schemas.microsoft.com/office/drawing/2014/main" id="{7A6817BC-EDAB-EDBE-8994-5AAC5EAEC901}"/>
                </a:ext>
              </a:extLst>
            </p:cNvPr>
            <p:cNvSpPr/>
            <p:nvPr/>
          </p:nvSpPr>
          <p:spPr>
            <a:xfrm>
              <a:off x="3366775" y="3375025"/>
              <a:ext cx="16100" cy="92575"/>
            </a:xfrm>
            <a:custGeom>
              <a:avLst/>
              <a:gdLst/>
              <a:ahLst/>
              <a:cxnLst/>
              <a:rect l="l" t="t" r="r" b="b"/>
              <a:pathLst>
                <a:path w="644" h="3703" extrusionOk="0">
                  <a:moveTo>
                    <a:pt x="557" y="1"/>
                  </a:moveTo>
                  <a:cubicBezTo>
                    <a:pt x="532" y="1"/>
                    <a:pt x="510" y="14"/>
                    <a:pt x="501" y="45"/>
                  </a:cubicBezTo>
                  <a:cubicBezTo>
                    <a:pt x="60" y="1069"/>
                    <a:pt x="1" y="2581"/>
                    <a:pt x="382" y="3641"/>
                  </a:cubicBezTo>
                  <a:cubicBezTo>
                    <a:pt x="392" y="3684"/>
                    <a:pt x="425" y="3702"/>
                    <a:pt x="457" y="3702"/>
                  </a:cubicBezTo>
                  <a:cubicBezTo>
                    <a:pt x="497" y="3702"/>
                    <a:pt x="536" y="3675"/>
                    <a:pt x="536" y="3629"/>
                  </a:cubicBezTo>
                  <a:cubicBezTo>
                    <a:pt x="584" y="3034"/>
                    <a:pt x="465" y="2450"/>
                    <a:pt x="477" y="1855"/>
                  </a:cubicBezTo>
                  <a:cubicBezTo>
                    <a:pt x="477" y="1260"/>
                    <a:pt x="596" y="676"/>
                    <a:pt x="644" y="81"/>
                  </a:cubicBezTo>
                  <a:cubicBezTo>
                    <a:pt x="644" y="36"/>
                    <a:pt x="597" y="1"/>
                    <a:pt x="5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2213;p44">
              <a:extLst>
                <a:ext uri="{FF2B5EF4-FFF2-40B4-BE49-F238E27FC236}">
                  <a16:creationId xmlns:a16="http://schemas.microsoft.com/office/drawing/2014/main" id="{14D8A04B-B228-099F-F311-9E57C1AA8E53}"/>
                </a:ext>
              </a:extLst>
            </p:cNvPr>
            <p:cNvSpPr/>
            <p:nvPr/>
          </p:nvSpPr>
          <p:spPr>
            <a:xfrm>
              <a:off x="3378275" y="3486125"/>
              <a:ext cx="10250" cy="21225"/>
            </a:xfrm>
            <a:custGeom>
              <a:avLst/>
              <a:gdLst/>
              <a:ahLst/>
              <a:cxnLst/>
              <a:rect l="l" t="t" r="r" b="b"/>
              <a:pathLst>
                <a:path w="410" h="849" extrusionOk="0">
                  <a:moveTo>
                    <a:pt x="105" y="1"/>
                  </a:moveTo>
                  <a:cubicBezTo>
                    <a:pt x="55" y="1"/>
                    <a:pt x="0" y="51"/>
                    <a:pt x="17" y="102"/>
                  </a:cubicBezTo>
                  <a:cubicBezTo>
                    <a:pt x="53" y="221"/>
                    <a:pt x="76" y="328"/>
                    <a:pt x="124" y="447"/>
                  </a:cubicBezTo>
                  <a:cubicBezTo>
                    <a:pt x="172" y="566"/>
                    <a:pt x="219" y="685"/>
                    <a:pt x="243" y="804"/>
                  </a:cubicBezTo>
                  <a:cubicBezTo>
                    <a:pt x="249" y="834"/>
                    <a:pt x="279" y="849"/>
                    <a:pt x="309" y="849"/>
                  </a:cubicBezTo>
                  <a:cubicBezTo>
                    <a:pt x="338" y="849"/>
                    <a:pt x="368" y="834"/>
                    <a:pt x="374" y="804"/>
                  </a:cubicBezTo>
                  <a:cubicBezTo>
                    <a:pt x="410" y="661"/>
                    <a:pt x="410" y="518"/>
                    <a:pt x="362" y="387"/>
                  </a:cubicBezTo>
                  <a:cubicBezTo>
                    <a:pt x="315" y="245"/>
                    <a:pt x="243" y="149"/>
                    <a:pt x="160" y="30"/>
                  </a:cubicBezTo>
                  <a:cubicBezTo>
                    <a:pt x="146" y="9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2214;p44">
              <a:extLst>
                <a:ext uri="{FF2B5EF4-FFF2-40B4-BE49-F238E27FC236}">
                  <a16:creationId xmlns:a16="http://schemas.microsoft.com/office/drawing/2014/main" id="{A6013457-00E1-A84D-67A0-980184053340}"/>
                </a:ext>
              </a:extLst>
            </p:cNvPr>
            <p:cNvSpPr/>
            <p:nvPr/>
          </p:nvSpPr>
          <p:spPr>
            <a:xfrm>
              <a:off x="3406950" y="3384625"/>
              <a:ext cx="13125" cy="120475"/>
            </a:xfrm>
            <a:custGeom>
              <a:avLst/>
              <a:gdLst/>
              <a:ahLst/>
              <a:cxnLst/>
              <a:rect l="l" t="t" r="r" b="b"/>
              <a:pathLst>
                <a:path w="525" h="4819" extrusionOk="0">
                  <a:moveTo>
                    <a:pt x="190" y="0"/>
                  </a:moveTo>
                  <a:cubicBezTo>
                    <a:pt x="183" y="0"/>
                    <a:pt x="174" y="6"/>
                    <a:pt x="168" y="18"/>
                  </a:cubicBezTo>
                  <a:cubicBezTo>
                    <a:pt x="1" y="792"/>
                    <a:pt x="37" y="1590"/>
                    <a:pt x="37" y="2376"/>
                  </a:cubicBezTo>
                  <a:cubicBezTo>
                    <a:pt x="49" y="3173"/>
                    <a:pt x="25" y="4019"/>
                    <a:pt x="322" y="4757"/>
                  </a:cubicBezTo>
                  <a:cubicBezTo>
                    <a:pt x="334" y="4797"/>
                    <a:pt x="368" y="4818"/>
                    <a:pt x="399" y="4818"/>
                  </a:cubicBezTo>
                  <a:cubicBezTo>
                    <a:pt x="434" y="4818"/>
                    <a:pt x="465" y="4794"/>
                    <a:pt x="465" y="4745"/>
                  </a:cubicBezTo>
                  <a:cubicBezTo>
                    <a:pt x="525" y="3912"/>
                    <a:pt x="358" y="3078"/>
                    <a:pt x="334" y="2245"/>
                  </a:cubicBezTo>
                  <a:cubicBezTo>
                    <a:pt x="299" y="1507"/>
                    <a:pt x="346" y="745"/>
                    <a:pt x="203" y="18"/>
                  </a:cubicBezTo>
                  <a:cubicBezTo>
                    <a:pt x="203" y="6"/>
                    <a:pt x="197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2215;p44">
              <a:extLst>
                <a:ext uri="{FF2B5EF4-FFF2-40B4-BE49-F238E27FC236}">
                  <a16:creationId xmlns:a16="http://schemas.microsoft.com/office/drawing/2014/main" id="{CB930E58-583B-3516-2AC2-4C3CCCB4DF0C}"/>
                </a:ext>
              </a:extLst>
            </p:cNvPr>
            <p:cNvSpPr/>
            <p:nvPr/>
          </p:nvSpPr>
          <p:spPr>
            <a:xfrm>
              <a:off x="3435825" y="3369700"/>
              <a:ext cx="23875" cy="119100"/>
            </a:xfrm>
            <a:custGeom>
              <a:avLst/>
              <a:gdLst/>
              <a:ahLst/>
              <a:cxnLst/>
              <a:rect l="l" t="t" r="r" b="b"/>
              <a:pathLst>
                <a:path w="955" h="4764" extrusionOk="0">
                  <a:moveTo>
                    <a:pt x="808" y="0"/>
                  </a:moveTo>
                  <a:cubicBezTo>
                    <a:pt x="779" y="0"/>
                    <a:pt x="746" y="18"/>
                    <a:pt x="727" y="56"/>
                  </a:cubicBezTo>
                  <a:cubicBezTo>
                    <a:pt x="168" y="1473"/>
                    <a:pt x="1" y="3318"/>
                    <a:pt x="691" y="4699"/>
                  </a:cubicBezTo>
                  <a:cubicBezTo>
                    <a:pt x="714" y="4745"/>
                    <a:pt x="752" y="4764"/>
                    <a:pt x="789" y="4764"/>
                  </a:cubicBezTo>
                  <a:cubicBezTo>
                    <a:pt x="870" y="4764"/>
                    <a:pt x="954" y="4677"/>
                    <a:pt x="906" y="4580"/>
                  </a:cubicBezTo>
                  <a:cubicBezTo>
                    <a:pt x="156" y="3294"/>
                    <a:pt x="560" y="1484"/>
                    <a:pt x="870" y="103"/>
                  </a:cubicBezTo>
                  <a:cubicBezTo>
                    <a:pt x="891" y="39"/>
                    <a:pt x="853" y="0"/>
                    <a:pt x="8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2216;p44">
              <a:extLst>
                <a:ext uri="{FF2B5EF4-FFF2-40B4-BE49-F238E27FC236}">
                  <a16:creationId xmlns:a16="http://schemas.microsoft.com/office/drawing/2014/main" id="{6C61AE7F-764A-A049-3DB1-E537FFD9B7FD}"/>
                </a:ext>
              </a:extLst>
            </p:cNvPr>
            <p:cNvSpPr/>
            <p:nvPr/>
          </p:nvSpPr>
          <p:spPr>
            <a:xfrm>
              <a:off x="3467375" y="3385000"/>
              <a:ext cx="15850" cy="72850"/>
            </a:xfrm>
            <a:custGeom>
              <a:avLst/>
              <a:gdLst/>
              <a:ahLst/>
              <a:cxnLst/>
              <a:rect l="l" t="t" r="r" b="b"/>
              <a:pathLst>
                <a:path w="634" h="2914" extrusionOk="0">
                  <a:moveTo>
                    <a:pt x="508" y="0"/>
                  </a:moveTo>
                  <a:cubicBezTo>
                    <a:pt x="488" y="0"/>
                    <a:pt x="470" y="12"/>
                    <a:pt x="465" y="39"/>
                  </a:cubicBezTo>
                  <a:cubicBezTo>
                    <a:pt x="287" y="849"/>
                    <a:pt x="1" y="2158"/>
                    <a:pt x="525" y="2885"/>
                  </a:cubicBezTo>
                  <a:cubicBezTo>
                    <a:pt x="535" y="2904"/>
                    <a:pt x="557" y="2914"/>
                    <a:pt x="578" y="2914"/>
                  </a:cubicBezTo>
                  <a:cubicBezTo>
                    <a:pt x="607" y="2914"/>
                    <a:pt x="634" y="2895"/>
                    <a:pt x="620" y="2861"/>
                  </a:cubicBezTo>
                  <a:cubicBezTo>
                    <a:pt x="596" y="2408"/>
                    <a:pt x="477" y="1992"/>
                    <a:pt x="465" y="1551"/>
                  </a:cubicBezTo>
                  <a:cubicBezTo>
                    <a:pt x="441" y="1051"/>
                    <a:pt x="489" y="563"/>
                    <a:pt x="561" y="75"/>
                  </a:cubicBezTo>
                  <a:cubicBezTo>
                    <a:pt x="575" y="31"/>
                    <a:pt x="540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2217;p44">
              <a:extLst>
                <a:ext uri="{FF2B5EF4-FFF2-40B4-BE49-F238E27FC236}">
                  <a16:creationId xmlns:a16="http://schemas.microsoft.com/office/drawing/2014/main" id="{1F027FE2-2E2F-02BF-4C0F-65E9EC0F868D}"/>
                </a:ext>
              </a:extLst>
            </p:cNvPr>
            <p:cNvSpPr/>
            <p:nvPr/>
          </p:nvSpPr>
          <p:spPr>
            <a:xfrm>
              <a:off x="3482575" y="3463050"/>
              <a:ext cx="5975" cy="4800"/>
            </a:xfrm>
            <a:custGeom>
              <a:avLst/>
              <a:gdLst/>
              <a:ahLst/>
              <a:cxnLst/>
              <a:rect l="l" t="t" r="r" b="b"/>
              <a:pathLst>
                <a:path w="239" h="192" extrusionOk="0">
                  <a:moveTo>
                    <a:pt x="119" y="1"/>
                  </a:moveTo>
                  <a:cubicBezTo>
                    <a:pt x="0" y="1"/>
                    <a:pt x="0" y="191"/>
                    <a:pt x="119" y="191"/>
                  </a:cubicBezTo>
                  <a:cubicBezTo>
                    <a:pt x="238" y="191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2218;p44">
              <a:extLst>
                <a:ext uri="{FF2B5EF4-FFF2-40B4-BE49-F238E27FC236}">
                  <a16:creationId xmlns:a16="http://schemas.microsoft.com/office/drawing/2014/main" id="{41495279-A20F-0DAA-7154-30B697E3F65C}"/>
                </a:ext>
              </a:extLst>
            </p:cNvPr>
            <p:cNvSpPr/>
            <p:nvPr/>
          </p:nvSpPr>
          <p:spPr>
            <a:xfrm>
              <a:off x="3506675" y="3385675"/>
              <a:ext cx="10450" cy="60950"/>
            </a:xfrm>
            <a:custGeom>
              <a:avLst/>
              <a:gdLst/>
              <a:ahLst/>
              <a:cxnLst/>
              <a:rect l="l" t="t" r="r" b="b"/>
              <a:pathLst>
                <a:path w="418" h="2438" extrusionOk="0">
                  <a:moveTo>
                    <a:pt x="69" y="0"/>
                  </a:moveTo>
                  <a:cubicBezTo>
                    <a:pt x="57" y="0"/>
                    <a:pt x="42" y="12"/>
                    <a:pt x="36" y="36"/>
                  </a:cubicBezTo>
                  <a:cubicBezTo>
                    <a:pt x="1" y="453"/>
                    <a:pt x="24" y="845"/>
                    <a:pt x="48" y="1262"/>
                  </a:cubicBezTo>
                  <a:cubicBezTo>
                    <a:pt x="84" y="1619"/>
                    <a:pt x="60" y="2012"/>
                    <a:pt x="179" y="2369"/>
                  </a:cubicBezTo>
                  <a:cubicBezTo>
                    <a:pt x="199" y="2409"/>
                    <a:pt x="247" y="2437"/>
                    <a:pt x="289" y="2437"/>
                  </a:cubicBezTo>
                  <a:cubicBezTo>
                    <a:pt x="323" y="2437"/>
                    <a:pt x="352" y="2418"/>
                    <a:pt x="358" y="2369"/>
                  </a:cubicBezTo>
                  <a:cubicBezTo>
                    <a:pt x="417" y="2036"/>
                    <a:pt x="334" y="1738"/>
                    <a:pt x="262" y="1417"/>
                  </a:cubicBezTo>
                  <a:cubicBezTo>
                    <a:pt x="155" y="953"/>
                    <a:pt x="84" y="512"/>
                    <a:pt x="84" y="36"/>
                  </a:cubicBezTo>
                  <a:cubicBezTo>
                    <a:pt x="90" y="12"/>
                    <a:pt x="81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2219;p44">
              <a:extLst>
                <a:ext uri="{FF2B5EF4-FFF2-40B4-BE49-F238E27FC236}">
                  <a16:creationId xmlns:a16="http://schemas.microsoft.com/office/drawing/2014/main" id="{8DC4F6D2-FEE8-52E9-F49E-25950BC487FD}"/>
                </a:ext>
              </a:extLst>
            </p:cNvPr>
            <p:cNvSpPr/>
            <p:nvPr/>
          </p:nvSpPr>
          <p:spPr>
            <a:xfrm>
              <a:off x="3540600" y="3384325"/>
              <a:ext cx="7475" cy="33725"/>
            </a:xfrm>
            <a:custGeom>
              <a:avLst/>
              <a:gdLst/>
              <a:ahLst/>
              <a:cxnLst/>
              <a:rect l="l" t="t" r="r" b="b"/>
              <a:pathLst>
                <a:path w="299" h="1349" extrusionOk="0">
                  <a:moveTo>
                    <a:pt x="154" y="1"/>
                  </a:moveTo>
                  <a:cubicBezTo>
                    <a:pt x="114" y="1"/>
                    <a:pt x="72" y="30"/>
                    <a:pt x="72" y="90"/>
                  </a:cubicBezTo>
                  <a:cubicBezTo>
                    <a:pt x="60" y="304"/>
                    <a:pt x="60" y="530"/>
                    <a:pt x="48" y="757"/>
                  </a:cubicBezTo>
                  <a:cubicBezTo>
                    <a:pt x="37" y="947"/>
                    <a:pt x="1" y="1126"/>
                    <a:pt x="72" y="1304"/>
                  </a:cubicBezTo>
                  <a:cubicBezTo>
                    <a:pt x="90" y="1334"/>
                    <a:pt x="120" y="1349"/>
                    <a:pt x="150" y="1349"/>
                  </a:cubicBezTo>
                  <a:cubicBezTo>
                    <a:pt x="179" y="1349"/>
                    <a:pt x="209" y="1334"/>
                    <a:pt x="227" y="1304"/>
                  </a:cubicBezTo>
                  <a:cubicBezTo>
                    <a:pt x="299" y="1126"/>
                    <a:pt x="275" y="947"/>
                    <a:pt x="251" y="757"/>
                  </a:cubicBezTo>
                  <a:cubicBezTo>
                    <a:pt x="239" y="530"/>
                    <a:pt x="239" y="304"/>
                    <a:pt x="227" y="90"/>
                  </a:cubicBezTo>
                  <a:cubicBezTo>
                    <a:pt x="233" y="30"/>
                    <a:pt x="194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2220;p44">
              <a:extLst>
                <a:ext uri="{FF2B5EF4-FFF2-40B4-BE49-F238E27FC236}">
                  <a16:creationId xmlns:a16="http://schemas.microsoft.com/office/drawing/2014/main" id="{D8835833-D519-BA46-4EAC-28993AF01A73}"/>
                </a:ext>
              </a:extLst>
            </p:cNvPr>
            <p:cNvSpPr/>
            <p:nvPr/>
          </p:nvSpPr>
          <p:spPr>
            <a:xfrm>
              <a:off x="3560300" y="3391700"/>
              <a:ext cx="12775" cy="27325"/>
            </a:xfrm>
            <a:custGeom>
              <a:avLst/>
              <a:gdLst/>
              <a:ahLst/>
              <a:cxnLst/>
              <a:rect l="l" t="t" r="r" b="b"/>
              <a:pathLst>
                <a:path w="511" h="1093" extrusionOk="0">
                  <a:moveTo>
                    <a:pt x="126" y="0"/>
                  </a:moveTo>
                  <a:cubicBezTo>
                    <a:pt x="62" y="0"/>
                    <a:pt x="1" y="49"/>
                    <a:pt x="22" y="128"/>
                  </a:cubicBezTo>
                  <a:cubicBezTo>
                    <a:pt x="58" y="307"/>
                    <a:pt x="106" y="473"/>
                    <a:pt x="142" y="664"/>
                  </a:cubicBezTo>
                  <a:cubicBezTo>
                    <a:pt x="153" y="807"/>
                    <a:pt x="153" y="938"/>
                    <a:pt x="225" y="1057"/>
                  </a:cubicBezTo>
                  <a:cubicBezTo>
                    <a:pt x="243" y="1081"/>
                    <a:pt x="270" y="1093"/>
                    <a:pt x="295" y="1093"/>
                  </a:cubicBezTo>
                  <a:cubicBezTo>
                    <a:pt x="320" y="1093"/>
                    <a:pt x="344" y="1081"/>
                    <a:pt x="356" y="1057"/>
                  </a:cubicBezTo>
                  <a:cubicBezTo>
                    <a:pt x="511" y="771"/>
                    <a:pt x="332" y="343"/>
                    <a:pt x="237" y="69"/>
                  </a:cubicBezTo>
                  <a:cubicBezTo>
                    <a:pt x="213" y="21"/>
                    <a:pt x="169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2221;p44">
              <a:extLst>
                <a:ext uri="{FF2B5EF4-FFF2-40B4-BE49-F238E27FC236}">
                  <a16:creationId xmlns:a16="http://schemas.microsoft.com/office/drawing/2014/main" id="{7D06343C-483B-50CB-35B2-F4FE9F4C5077}"/>
                </a:ext>
              </a:extLst>
            </p:cNvPr>
            <p:cNvSpPr/>
            <p:nvPr/>
          </p:nvSpPr>
          <p:spPr>
            <a:xfrm>
              <a:off x="3577225" y="3399500"/>
              <a:ext cx="10725" cy="11325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193" y="1"/>
                  </a:moveTo>
                  <a:cubicBezTo>
                    <a:pt x="155" y="1"/>
                    <a:pt x="117" y="14"/>
                    <a:pt x="84" y="42"/>
                  </a:cubicBezTo>
                  <a:cubicBezTo>
                    <a:pt x="12" y="90"/>
                    <a:pt x="0" y="221"/>
                    <a:pt x="72" y="292"/>
                  </a:cubicBezTo>
                  <a:cubicBezTo>
                    <a:pt x="96" y="328"/>
                    <a:pt x="96" y="340"/>
                    <a:pt x="119" y="376"/>
                  </a:cubicBezTo>
                  <a:cubicBezTo>
                    <a:pt x="145" y="421"/>
                    <a:pt x="203" y="452"/>
                    <a:pt x="259" y="452"/>
                  </a:cubicBezTo>
                  <a:cubicBezTo>
                    <a:pt x="307" y="452"/>
                    <a:pt x="354" y="430"/>
                    <a:pt x="381" y="376"/>
                  </a:cubicBezTo>
                  <a:cubicBezTo>
                    <a:pt x="429" y="269"/>
                    <a:pt x="417" y="173"/>
                    <a:pt x="346" y="90"/>
                  </a:cubicBezTo>
                  <a:cubicBezTo>
                    <a:pt x="310" y="32"/>
                    <a:pt x="252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2222;p44">
              <a:extLst>
                <a:ext uri="{FF2B5EF4-FFF2-40B4-BE49-F238E27FC236}">
                  <a16:creationId xmlns:a16="http://schemas.microsoft.com/office/drawing/2014/main" id="{BFE603AC-397B-96F0-FF96-FE08DAA588F7}"/>
                </a:ext>
              </a:extLst>
            </p:cNvPr>
            <p:cNvSpPr/>
            <p:nvPr/>
          </p:nvSpPr>
          <p:spPr>
            <a:xfrm>
              <a:off x="3320400" y="3172775"/>
              <a:ext cx="70225" cy="48350"/>
            </a:xfrm>
            <a:custGeom>
              <a:avLst/>
              <a:gdLst/>
              <a:ahLst/>
              <a:cxnLst/>
              <a:rect l="l" t="t" r="r" b="b"/>
              <a:pathLst>
                <a:path w="2809" h="1934" extrusionOk="0">
                  <a:moveTo>
                    <a:pt x="540" y="0"/>
                  </a:moveTo>
                  <a:cubicBezTo>
                    <a:pt x="346" y="0"/>
                    <a:pt x="168" y="42"/>
                    <a:pt x="34" y="146"/>
                  </a:cubicBezTo>
                  <a:cubicBezTo>
                    <a:pt x="1" y="179"/>
                    <a:pt x="29" y="243"/>
                    <a:pt x="62" y="243"/>
                  </a:cubicBezTo>
                  <a:cubicBezTo>
                    <a:pt x="64" y="243"/>
                    <a:pt x="67" y="242"/>
                    <a:pt x="70" y="241"/>
                  </a:cubicBezTo>
                  <a:cubicBezTo>
                    <a:pt x="170" y="229"/>
                    <a:pt x="264" y="223"/>
                    <a:pt x="353" y="223"/>
                  </a:cubicBezTo>
                  <a:cubicBezTo>
                    <a:pt x="784" y="223"/>
                    <a:pt x="1110" y="362"/>
                    <a:pt x="1534" y="598"/>
                  </a:cubicBezTo>
                  <a:cubicBezTo>
                    <a:pt x="1963" y="848"/>
                    <a:pt x="2630" y="1313"/>
                    <a:pt x="2618" y="1861"/>
                  </a:cubicBezTo>
                  <a:cubicBezTo>
                    <a:pt x="2624" y="1910"/>
                    <a:pt x="2655" y="1934"/>
                    <a:pt x="2686" y="1934"/>
                  </a:cubicBezTo>
                  <a:cubicBezTo>
                    <a:pt x="2715" y="1934"/>
                    <a:pt x="2743" y="1913"/>
                    <a:pt x="2749" y="1872"/>
                  </a:cubicBezTo>
                  <a:cubicBezTo>
                    <a:pt x="2808" y="1206"/>
                    <a:pt x="2260" y="706"/>
                    <a:pt x="1737" y="372"/>
                  </a:cubicBezTo>
                  <a:cubicBezTo>
                    <a:pt x="1466" y="200"/>
                    <a:pt x="966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12223;p44">
              <a:extLst>
                <a:ext uri="{FF2B5EF4-FFF2-40B4-BE49-F238E27FC236}">
                  <a16:creationId xmlns:a16="http://schemas.microsoft.com/office/drawing/2014/main" id="{2CEE5572-F91D-6AE7-94CE-2CD02C179560}"/>
                </a:ext>
              </a:extLst>
            </p:cNvPr>
            <p:cNvSpPr/>
            <p:nvPr/>
          </p:nvSpPr>
          <p:spPr>
            <a:xfrm>
              <a:off x="3306350" y="3185025"/>
              <a:ext cx="76700" cy="42425"/>
            </a:xfrm>
            <a:custGeom>
              <a:avLst/>
              <a:gdLst/>
              <a:ahLst/>
              <a:cxnLst/>
              <a:rect l="l" t="t" r="r" b="b"/>
              <a:pathLst>
                <a:path w="3068" h="1697" extrusionOk="0">
                  <a:moveTo>
                    <a:pt x="94" y="1"/>
                  </a:moveTo>
                  <a:cubicBezTo>
                    <a:pt x="71" y="1"/>
                    <a:pt x="48" y="1"/>
                    <a:pt x="24" y="1"/>
                  </a:cubicBezTo>
                  <a:cubicBezTo>
                    <a:pt x="1" y="1"/>
                    <a:pt x="1" y="49"/>
                    <a:pt x="24" y="49"/>
                  </a:cubicBezTo>
                  <a:cubicBezTo>
                    <a:pt x="1167" y="216"/>
                    <a:pt x="2334" y="704"/>
                    <a:pt x="3013" y="1680"/>
                  </a:cubicBezTo>
                  <a:cubicBezTo>
                    <a:pt x="3024" y="1691"/>
                    <a:pt x="3037" y="1697"/>
                    <a:pt x="3047" y="1697"/>
                  </a:cubicBezTo>
                  <a:cubicBezTo>
                    <a:pt x="3059" y="1697"/>
                    <a:pt x="3067" y="1688"/>
                    <a:pt x="3061" y="1668"/>
                  </a:cubicBezTo>
                  <a:cubicBezTo>
                    <a:pt x="2652" y="560"/>
                    <a:pt x="1216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2224;p44">
              <a:extLst>
                <a:ext uri="{FF2B5EF4-FFF2-40B4-BE49-F238E27FC236}">
                  <a16:creationId xmlns:a16="http://schemas.microsoft.com/office/drawing/2014/main" id="{90B62648-9E7B-0349-07B4-9773996FC5E6}"/>
                </a:ext>
              </a:extLst>
            </p:cNvPr>
            <p:cNvSpPr/>
            <p:nvPr/>
          </p:nvSpPr>
          <p:spPr>
            <a:xfrm>
              <a:off x="3299800" y="3199725"/>
              <a:ext cx="96700" cy="78525"/>
            </a:xfrm>
            <a:custGeom>
              <a:avLst/>
              <a:gdLst/>
              <a:ahLst/>
              <a:cxnLst/>
              <a:rect l="l" t="t" r="r" b="b"/>
              <a:pathLst>
                <a:path w="3868" h="3141" extrusionOk="0">
                  <a:moveTo>
                    <a:pt x="624" y="0"/>
                  </a:moveTo>
                  <a:cubicBezTo>
                    <a:pt x="444" y="0"/>
                    <a:pt x="264" y="15"/>
                    <a:pt x="84" y="44"/>
                  </a:cubicBezTo>
                  <a:cubicBezTo>
                    <a:pt x="1" y="56"/>
                    <a:pt x="1" y="175"/>
                    <a:pt x="84" y="187"/>
                  </a:cubicBezTo>
                  <a:cubicBezTo>
                    <a:pt x="953" y="354"/>
                    <a:pt x="1834" y="390"/>
                    <a:pt x="2537" y="985"/>
                  </a:cubicBezTo>
                  <a:cubicBezTo>
                    <a:pt x="3144" y="1497"/>
                    <a:pt x="3680" y="2259"/>
                    <a:pt x="3727" y="3080"/>
                  </a:cubicBezTo>
                  <a:cubicBezTo>
                    <a:pt x="3740" y="3119"/>
                    <a:pt x="3774" y="3140"/>
                    <a:pt x="3802" y="3140"/>
                  </a:cubicBezTo>
                  <a:cubicBezTo>
                    <a:pt x="3826" y="3140"/>
                    <a:pt x="3846" y="3125"/>
                    <a:pt x="3846" y="3092"/>
                  </a:cubicBezTo>
                  <a:cubicBezTo>
                    <a:pt x="3868" y="1274"/>
                    <a:pt x="2304" y="0"/>
                    <a:pt x="6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2225;p44">
              <a:extLst>
                <a:ext uri="{FF2B5EF4-FFF2-40B4-BE49-F238E27FC236}">
                  <a16:creationId xmlns:a16="http://schemas.microsoft.com/office/drawing/2014/main" id="{28E69D7E-EB94-3AC7-CD09-20264F071790}"/>
                </a:ext>
              </a:extLst>
            </p:cNvPr>
            <p:cNvSpPr/>
            <p:nvPr/>
          </p:nvSpPr>
          <p:spPr>
            <a:xfrm>
              <a:off x="3366775" y="3245750"/>
              <a:ext cx="33325" cy="48775"/>
            </a:xfrm>
            <a:custGeom>
              <a:avLst/>
              <a:gdLst/>
              <a:ahLst/>
              <a:cxnLst/>
              <a:rect l="l" t="t" r="r" b="b"/>
              <a:pathLst>
                <a:path w="1333" h="1951" extrusionOk="0">
                  <a:moveTo>
                    <a:pt x="132" y="0"/>
                  </a:moveTo>
                  <a:cubicBezTo>
                    <a:pt x="124" y="0"/>
                    <a:pt x="116" y="1"/>
                    <a:pt x="108" y="1"/>
                  </a:cubicBezTo>
                  <a:cubicBezTo>
                    <a:pt x="60" y="1"/>
                    <a:pt x="1" y="49"/>
                    <a:pt x="24" y="96"/>
                  </a:cubicBezTo>
                  <a:cubicBezTo>
                    <a:pt x="48" y="394"/>
                    <a:pt x="405" y="644"/>
                    <a:pt x="572" y="894"/>
                  </a:cubicBezTo>
                  <a:cubicBezTo>
                    <a:pt x="775" y="1228"/>
                    <a:pt x="977" y="1549"/>
                    <a:pt x="1156" y="1894"/>
                  </a:cubicBezTo>
                  <a:cubicBezTo>
                    <a:pt x="1169" y="1934"/>
                    <a:pt x="1198" y="1951"/>
                    <a:pt x="1228" y="1951"/>
                  </a:cubicBezTo>
                  <a:cubicBezTo>
                    <a:pt x="1280" y="1951"/>
                    <a:pt x="1333" y="1902"/>
                    <a:pt x="1310" y="1835"/>
                  </a:cubicBezTo>
                  <a:cubicBezTo>
                    <a:pt x="1167" y="1442"/>
                    <a:pt x="1048" y="1049"/>
                    <a:pt x="822" y="692"/>
                  </a:cubicBezTo>
                  <a:cubicBezTo>
                    <a:pt x="694" y="448"/>
                    <a:pt x="453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2226;p44">
              <a:extLst>
                <a:ext uri="{FF2B5EF4-FFF2-40B4-BE49-F238E27FC236}">
                  <a16:creationId xmlns:a16="http://schemas.microsoft.com/office/drawing/2014/main" id="{D95964C2-BFB2-712F-B5AF-4D20B9FFD572}"/>
                </a:ext>
              </a:extLst>
            </p:cNvPr>
            <p:cNvSpPr/>
            <p:nvPr/>
          </p:nvSpPr>
          <p:spPr>
            <a:xfrm>
              <a:off x="3278675" y="3226050"/>
              <a:ext cx="76100" cy="17425"/>
            </a:xfrm>
            <a:custGeom>
              <a:avLst/>
              <a:gdLst/>
              <a:ahLst/>
              <a:cxnLst/>
              <a:rect l="l" t="t" r="r" b="b"/>
              <a:pathLst>
                <a:path w="3044" h="697" extrusionOk="0">
                  <a:moveTo>
                    <a:pt x="1326" y="0"/>
                  </a:moveTo>
                  <a:cubicBezTo>
                    <a:pt x="884" y="0"/>
                    <a:pt x="242" y="54"/>
                    <a:pt x="48" y="432"/>
                  </a:cubicBezTo>
                  <a:cubicBezTo>
                    <a:pt x="0" y="527"/>
                    <a:pt x="48" y="622"/>
                    <a:pt x="155" y="622"/>
                  </a:cubicBezTo>
                  <a:cubicBezTo>
                    <a:pt x="334" y="622"/>
                    <a:pt x="477" y="539"/>
                    <a:pt x="643" y="492"/>
                  </a:cubicBezTo>
                  <a:cubicBezTo>
                    <a:pt x="872" y="415"/>
                    <a:pt x="1108" y="392"/>
                    <a:pt x="1334" y="392"/>
                  </a:cubicBezTo>
                  <a:cubicBezTo>
                    <a:pt x="1390" y="392"/>
                    <a:pt x="1446" y="394"/>
                    <a:pt x="1501" y="396"/>
                  </a:cubicBezTo>
                  <a:cubicBezTo>
                    <a:pt x="1989" y="420"/>
                    <a:pt x="2394" y="634"/>
                    <a:pt x="2858" y="694"/>
                  </a:cubicBezTo>
                  <a:cubicBezTo>
                    <a:pt x="2868" y="696"/>
                    <a:pt x="2877" y="697"/>
                    <a:pt x="2886" y="697"/>
                  </a:cubicBezTo>
                  <a:cubicBezTo>
                    <a:pt x="2988" y="697"/>
                    <a:pt x="3044" y="580"/>
                    <a:pt x="2989" y="503"/>
                  </a:cubicBezTo>
                  <a:cubicBezTo>
                    <a:pt x="2715" y="87"/>
                    <a:pt x="1977" y="27"/>
                    <a:pt x="1524" y="3"/>
                  </a:cubicBezTo>
                  <a:cubicBezTo>
                    <a:pt x="1466" y="2"/>
                    <a:pt x="1398" y="0"/>
                    <a:pt x="13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2227;p44">
              <a:extLst>
                <a:ext uri="{FF2B5EF4-FFF2-40B4-BE49-F238E27FC236}">
                  <a16:creationId xmlns:a16="http://schemas.microsoft.com/office/drawing/2014/main" id="{ADB17611-059A-D95F-F6D5-9C3B3D5798C8}"/>
                </a:ext>
              </a:extLst>
            </p:cNvPr>
            <p:cNvSpPr/>
            <p:nvPr/>
          </p:nvSpPr>
          <p:spPr>
            <a:xfrm>
              <a:off x="3318250" y="3265050"/>
              <a:ext cx="74375" cy="49425"/>
            </a:xfrm>
            <a:custGeom>
              <a:avLst/>
              <a:gdLst/>
              <a:ahLst/>
              <a:cxnLst/>
              <a:rect l="l" t="t" r="r" b="b"/>
              <a:pathLst>
                <a:path w="2975" h="1977" extrusionOk="0">
                  <a:moveTo>
                    <a:pt x="341" y="0"/>
                  </a:moveTo>
                  <a:cubicBezTo>
                    <a:pt x="243" y="0"/>
                    <a:pt x="148" y="15"/>
                    <a:pt x="60" y="51"/>
                  </a:cubicBezTo>
                  <a:cubicBezTo>
                    <a:pt x="1" y="75"/>
                    <a:pt x="13" y="158"/>
                    <a:pt x="60" y="182"/>
                  </a:cubicBezTo>
                  <a:cubicBezTo>
                    <a:pt x="215" y="301"/>
                    <a:pt x="418" y="313"/>
                    <a:pt x="608" y="372"/>
                  </a:cubicBezTo>
                  <a:cubicBezTo>
                    <a:pt x="906" y="467"/>
                    <a:pt x="1192" y="598"/>
                    <a:pt x="1442" y="765"/>
                  </a:cubicBezTo>
                  <a:cubicBezTo>
                    <a:pt x="1965" y="1075"/>
                    <a:pt x="2465" y="1444"/>
                    <a:pt x="2823" y="1944"/>
                  </a:cubicBezTo>
                  <a:cubicBezTo>
                    <a:pt x="2838" y="1967"/>
                    <a:pt x="2860" y="1976"/>
                    <a:pt x="2882" y="1976"/>
                  </a:cubicBezTo>
                  <a:cubicBezTo>
                    <a:pt x="2929" y="1976"/>
                    <a:pt x="2974" y="1933"/>
                    <a:pt x="2942" y="1884"/>
                  </a:cubicBezTo>
                  <a:cubicBezTo>
                    <a:pt x="2632" y="1313"/>
                    <a:pt x="2156" y="837"/>
                    <a:pt x="1608" y="491"/>
                  </a:cubicBezTo>
                  <a:cubicBezTo>
                    <a:pt x="1278" y="297"/>
                    <a:pt x="774" y="0"/>
                    <a:pt x="3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2228;p44">
              <a:extLst>
                <a:ext uri="{FF2B5EF4-FFF2-40B4-BE49-F238E27FC236}">
                  <a16:creationId xmlns:a16="http://schemas.microsoft.com/office/drawing/2014/main" id="{602DA222-B486-4338-9730-4A8E84ECF4E2}"/>
                </a:ext>
              </a:extLst>
            </p:cNvPr>
            <p:cNvSpPr/>
            <p:nvPr/>
          </p:nvSpPr>
          <p:spPr>
            <a:xfrm>
              <a:off x="3270700" y="3271675"/>
              <a:ext cx="40125" cy="15225"/>
            </a:xfrm>
            <a:custGeom>
              <a:avLst/>
              <a:gdLst/>
              <a:ahLst/>
              <a:cxnLst/>
              <a:rect l="l" t="t" r="r" b="b"/>
              <a:pathLst>
                <a:path w="1605" h="609" extrusionOk="0">
                  <a:moveTo>
                    <a:pt x="1558" y="0"/>
                  </a:moveTo>
                  <a:cubicBezTo>
                    <a:pt x="1260" y="0"/>
                    <a:pt x="986" y="60"/>
                    <a:pt x="724" y="155"/>
                  </a:cubicBezTo>
                  <a:cubicBezTo>
                    <a:pt x="498" y="226"/>
                    <a:pt x="212" y="321"/>
                    <a:pt x="34" y="500"/>
                  </a:cubicBezTo>
                  <a:cubicBezTo>
                    <a:pt x="0" y="533"/>
                    <a:pt x="29" y="608"/>
                    <a:pt x="82" y="608"/>
                  </a:cubicBezTo>
                  <a:cubicBezTo>
                    <a:pt x="85" y="608"/>
                    <a:pt x="89" y="608"/>
                    <a:pt x="93" y="607"/>
                  </a:cubicBezTo>
                  <a:cubicBezTo>
                    <a:pt x="307" y="560"/>
                    <a:pt x="486" y="405"/>
                    <a:pt x="665" y="298"/>
                  </a:cubicBezTo>
                  <a:cubicBezTo>
                    <a:pt x="938" y="167"/>
                    <a:pt x="1224" y="83"/>
                    <a:pt x="1534" y="60"/>
                  </a:cubicBezTo>
                  <a:cubicBezTo>
                    <a:pt x="1539" y="60"/>
                    <a:pt x="1544" y="61"/>
                    <a:pt x="1549" y="61"/>
                  </a:cubicBezTo>
                  <a:cubicBezTo>
                    <a:pt x="1605" y="61"/>
                    <a:pt x="1602" y="0"/>
                    <a:pt x="15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2229;p44">
              <a:extLst>
                <a:ext uri="{FF2B5EF4-FFF2-40B4-BE49-F238E27FC236}">
                  <a16:creationId xmlns:a16="http://schemas.microsoft.com/office/drawing/2014/main" id="{927C1C56-F59B-D8C3-D45F-3A7DC6CA6190}"/>
                </a:ext>
              </a:extLst>
            </p:cNvPr>
            <p:cNvSpPr/>
            <p:nvPr/>
          </p:nvSpPr>
          <p:spPr>
            <a:xfrm>
              <a:off x="3322725" y="3311450"/>
              <a:ext cx="46150" cy="23275"/>
            </a:xfrm>
            <a:custGeom>
              <a:avLst/>
              <a:gdLst/>
              <a:ahLst/>
              <a:cxnLst/>
              <a:rect l="l" t="t" r="r" b="b"/>
              <a:pathLst>
                <a:path w="1846" h="931" extrusionOk="0">
                  <a:moveTo>
                    <a:pt x="399" y="0"/>
                  </a:moveTo>
                  <a:cubicBezTo>
                    <a:pt x="275" y="0"/>
                    <a:pt x="153" y="16"/>
                    <a:pt x="36" y="52"/>
                  </a:cubicBezTo>
                  <a:cubicBezTo>
                    <a:pt x="0" y="64"/>
                    <a:pt x="0" y="124"/>
                    <a:pt x="36" y="124"/>
                  </a:cubicBezTo>
                  <a:cubicBezTo>
                    <a:pt x="541" y="292"/>
                    <a:pt x="1088" y="376"/>
                    <a:pt x="1538" y="693"/>
                  </a:cubicBezTo>
                  <a:lnTo>
                    <a:pt x="1538" y="693"/>
                  </a:lnTo>
                  <a:cubicBezTo>
                    <a:pt x="1523" y="715"/>
                    <a:pt x="1510" y="736"/>
                    <a:pt x="1501" y="755"/>
                  </a:cubicBezTo>
                  <a:cubicBezTo>
                    <a:pt x="1431" y="833"/>
                    <a:pt x="1508" y="931"/>
                    <a:pt x="1592" y="931"/>
                  </a:cubicBezTo>
                  <a:cubicBezTo>
                    <a:pt x="1622" y="931"/>
                    <a:pt x="1654" y="917"/>
                    <a:pt x="1679" y="886"/>
                  </a:cubicBezTo>
                  <a:cubicBezTo>
                    <a:pt x="1703" y="838"/>
                    <a:pt x="1751" y="802"/>
                    <a:pt x="1786" y="755"/>
                  </a:cubicBezTo>
                  <a:cubicBezTo>
                    <a:pt x="1822" y="707"/>
                    <a:pt x="1846" y="635"/>
                    <a:pt x="1786" y="576"/>
                  </a:cubicBezTo>
                  <a:cubicBezTo>
                    <a:pt x="1434" y="261"/>
                    <a:pt x="898" y="0"/>
                    <a:pt x="3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2230;p44">
              <a:extLst>
                <a:ext uri="{FF2B5EF4-FFF2-40B4-BE49-F238E27FC236}">
                  <a16:creationId xmlns:a16="http://schemas.microsoft.com/office/drawing/2014/main" id="{AC917E06-4AB2-4680-4C58-8873D27D445E}"/>
                </a:ext>
              </a:extLst>
            </p:cNvPr>
            <p:cNvSpPr/>
            <p:nvPr/>
          </p:nvSpPr>
          <p:spPr>
            <a:xfrm>
              <a:off x="3289100" y="3313500"/>
              <a:ext cx="23575" cy="10875"/>
            </a:xfrm>
            <a:custGeom>
              <a:avLst/>
              <a:gdLst/>
              <a:ahLst/>
              <a:cxnLst/>
              <a:rect l="l" t="t" r="r" b="b"/>
              <a:pathLst>
                <a:path w="943" h="435" extrusionOk="0">
                  <a:moveTo>
                    <a:pt x="836" y="1"/>
                  </a:moveTo>
                  <a:cubicBezTo>
                    <a:pt x="828" y="1"/>
                    <a:pt x="819" y="2"/>
                    <a:pt x="810" y="6"/>
                  </a:cubicBezTo>
                  <a:cubicBezTo>
                    <a:pt x="655" y="42"/>
                    <a:pt x="524" y="89"/>
                    <a:pt x="369" y="149"/>
                  </a:cubicBezTo>
                  <a:cubicBezTo>
                    <a:pt x="250" y="196"/>
                    <a:pt x="119" y="220"/>
                    <a:pt x="36" y="327"/>
                  </a:cubicBezTo>
                  <a:cubicBezTo>
                    <a:pt x="0" y="375"/>
                    <a:pt x="12" y="434"/>
                    <a:pt x="72" y="434"/>
                  </a:cubicBezTo>
                  <a:cubicBezTo>
                    <a:pt x="214" y="434"/>
                    <a:pt x="333" y="363"/>
                    <a:pt x="453" y="315"/>
                  </a:cubicBezTo>
                  <a:cubicBezTo>
                    <a:pt x="583" y="256"/>
                    <a:pt x="714" y="208"/>
                    <a:pt x="845" y="161"/>
                  </a:cubicBezTo>
                  <a:cubicBezTo>
                    <a:pt x="942" y="139"/>
                    <a:pt x="913" y="1"/>
                    <a:pt x="8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2231;p44">
              <a:extLst>
                <a:ext uri="{FF2B5EF4-FFF2-40B4-BE49-F238E27FC236}">
                  <a16:creationId xmlns:a16="http://schemas.microsoft.com/office/drawing/2014/main" id="{31B5C503-5F09-E02B-ABB3-C27281F322ED}"/>
                </a:ext>
              </a:extLst>
            </p:cNvPr>
            <p:cNvSpPr/>
            <p:nvPr/>
          </p:nvSpPr>
          <p:spPr>
            <a:xfrm>
              <a:off x="3332275" y="3347875"/>
              <a:ext cx="15775" cy="9750"/>
            </a:xfrm>
            <a:custGeom>
              <a:avLst/>
              <a:gdLst/>
              <a:ahLst/>
              <a:cxnLst/>
              <a:rect l="l" t="t" r="r" b="b"/>
              <a:pathLst>
                <a:path w="631" h="390" extrusionOk="0">
                  <a:moveTo>
                    <a:pt x="285" y="0"/>
                  </a:moveTo>
                  <a:cubicBezTo>
                    <a:pt x="215" y="0"/>
                    <a:pt x="164" y="13"/>
                    <a:pt x="128" y="49"/>
                  </a:cubicBezTo>
                  <a:lnTo>
                    <a:pt x="128" y="49"/>
                  </a:lnTo>
                  <a:cubicBezTo>
                    <a:pt x="79" y="71"/>
                    <a:pt x="29" y="93"/>
                    <a:pt x="11" y="155"/>
                  </a:cubicBezTo>
                  <a:cubicBezTo>
                    <a:pt x="1" y="228"/>
                    <a:pt x="55" y="264"/>
                    <a:pt x="108" y="296"/>
                  </a:cubicBezTo>
                  <a:lnTo>
                    <a:pt x="108" y="296"/>
                  </a:lnTo>
                  <a:cubicBezTo>
                    <a:pt x="178" y="358"/>
                    <a:pt x="290" y="361"/>
                    <a:pt x="369" y="381"/>
                  </a:cubicBezTo>
                  <a:cubicBezTo>
                    <a:pt x="384" y="387"/>
                    <a:pt x="400" y="390"/>
                    <a:pt x="417" y="390"/>
                  </a:cubicBezTo>
                  <a:cubicBezTo>
                    <a:pt x="500" y="390"/>
                    <a:pt x="587" y="320"/>
                    <a:pt x="607" y="250"/>
                  </a:cubicBezTo>
                  <a:cubicBezTo>
                    <a:pt x="631" y="179"/>
                    <a:pt x="571" y="60"/>
                    <a:pt x="476" y="24"/>
                  </a:cubicBezTo>
                  <a:cubicBezTo>
                    <a:pt x="416" y="12"/>
                    <a:pt x="34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2232;p44">
              <a:extLst>
                <a:ext uri="{FF2B5EF4-FFF2-40B4-BE49-F238E27FC236}">
                  <a16:creationId xmlns:a16="http://schemas.microsoft.com/office/drawing/2014/main" id="{F143180A-6E39-142D-FDC5-FF4BBDC4604C}"/>
                </a:ext>
              </a:extLst>
            </p:cNvPr>
            <p:cNvSpPr/>
            <p:nvPr/>
          </p:nvSpPr>
          <p:spPr>
            <a:xfrm>
              <a:off x="3288500" y="3176550"/>
              <a:ext cx="90200" cy="32025"/>
            </a:xfrm>
            <a:custGeom>
              <a:avLst/>
              <a:gdLst/>
              <a:ahLst/>
              <a:cxnLst/>
              <a:rect l="l" t="t" r="r" b="b"/>
              <a:pathLst>
                <a:path w="3608" h="1281" extrusionOk="0">
                  <a:moveTo>
                    <a:pt x="2724" y="0"/>
                  </a:moveTo>
                  <a:cubicBezTo>
                    <a:pt x="2383" y="0"/>
                    <a:pt x="2041" y="77"/>
                    <a:pt x="1691" y="209"/>
                  </a:cubicBezTo>
                  <a:cubicBezTo>
                    <a:pt x="1155" y="412"/>
                    <a:pt x="429" y="697"/>
                    <a:pt x="36" y="1150"/>
                  </a:cubicBezTo>
                  <a:cubicBezTo>
                    <a:pt x="0" y="1186"/>
                    <a:pt x="24" y="1281"/>
                    <a:pt x="96" y="1281"/>
                  </a:cubicBezTo>
                  <a:cubicBezTo>
                    <a:pt x="607" y="1269"/>
                    <a:pt x="1024" y="912"/>
                    <a:pt x="1465" y="697"/>
                  </a:cubicBezTo>
                  <a:cubicBezTo>
                    <a:pt x="2107" y="393"/>
                    <a:pt x="2706" y="292"/>
                    <a:pt x="3414" y="292"/>
                  </a:cubicBezTo>
                  <a:cubicBezTo>
                    <a:pt x="3455" y="292"/>
                    <a:pt x="3495" y="292"/>
                    <a:pt x="3536" y="293"/>
                  </a:cubicBezTo>
                  <a:cubicBezTo>
                    <a:pt x="3540" y="293"/>
                    <a:pt x="3544" y="294"/>
                    <a:pt x="3547" y="294"/>
                  </a:cubicBezTo>
                  <a:cubicBezTo>
                    <a:pt x="3608" y="294"/>
                    <a:pt x="3605" y="196"/>
                    <a:pt x="3548" y="162"/>
                  </a:cubicBezTo>
                  <a:cubicBezTo>
                    <a:pt x="3272" y="50"/>
                    <a:pt x="2999" y="0"/>
                    <a:pt x="27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2233;p44">
              <a:extLst>
                <a:ext uri="{FF2B5EF4-FFF2-40B4-BE49-F238E27FC236}">
                  <a16:creationId xmlns:a16="http://schemas.microsoft.com/office/drawing/2014/main" id="{308C73D0-C46F-8A2E-B0DA-89976272E79F}"/>
                </a:ext>
              </a:extLst>
            </p:cNvPr>
            <p:cNvSpPr/>
            <p:nvPr/>
          </p:nvSpPr>
          <p:spPr>
            <a:xfrm>
              <a:off x="3274400" y="3194900"/>
              <a:ext cx="107275" cy="37975"/>
            </a:xfrm>
            <a:custGeom>
              <a:avLst/>
              <a:gdLst/>
              <a:ahLst/>
              <a:cxnLst/>
              <a:rect l="l" t="t" r="r" b="b"/>
              <a:pathLst>
                <a:path w="4291" h="1519" extrusionOk="0">
                  <a:moveTo>
                    <a:pt x="3728" y="0"/>
                  </a:moveTo>
                  <a:cubicBezTo>
                    <a:pt x="3116" y="0"/>
                    <a:pt x="2513" y="103"/>
                    <a:pt x="1933" y="309"/>
                  </a:cubicBezTo>
                  <a:cubicBezTo>
                    <a:pt x="1291" y="535"/>
                    <a:pt x="505" y="845"/>
                    <a:pt x="52" y="1368"/>
                  </a:cubicBezTo>
                  <a:cubicBezTo>
                    <a:pt x="1" y="1430"/>
                    <a:pt x="38" y="1518"/>
                    <a:pt x="111" y="1518"/>
                  </a:cubicBezTo>
                  <a:cubicBezTo>
                    <a:pt x="122" y="1518"/>
                    <a:pt x="135" y="1516"/>
                    <a:pt x="148" y="1511"/>
                  </a:cubicBezTo>
                  <a:cubicBezTo>
                    <a:pt x="802" y="1368"/>
                    <a:pt x="1398" y="892"/>
                    <a:pt x="2017" y="642"/>
                  </a:cubicBezTo>
                  <a:cubicBezTo>
                    <a:pt x="2731" y="356"/>
                    <a:pt x="3457" y="202"/>
                    <a:pt x="4231" y="94"/>
                  </a:cubicBezTo>
                  <a:cubicBezTo>
                    <a:pt x="4291" y="94"/>
                    <a:pt x="4291" y="23"/>
                    <a:pt x="4231" y="23"/>
                  </a:cubicBezTo>
                  <a:cubicBezTo>
                    <a:pt x="4063" y="8"/>
                    <a:pt x="3895" y="0"/>
                    <a:pt x="37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2234;p44">
              <a:extLst>
                <a:ext uri="{FF2B5EF4-FFF2-40B4-BE49-F238E27FC236}">
                  <a16:creationId xmlns:a16="http://schemas.microsoft.com/office/drawing/2014/main" id="{752181FC-7EBB-ABFD-9D5B-3BC0C6D91CCD}"/>
                </a:ext>
              </a:extLst>
            </p:cNvPr>
            <p:cNvSpPr/>
            <p:nvPr/>
          </p:nvSpPr>
          <p:spPr>
            <a:xfrm>
              <a:off x="3294000" y="3209575"/>
              <a:ext cx="87275" cy="20825"/>
            </a:xfrm>
            <a:custGeom>
              <a:avLst/>
              <a:gdLst/>
              <a:ahLst/>
              <a:cxnLst/>
              <a:rect l="l" t="t" r="r" b="b"/>
              <a:pathLst>
                <a:path w="3491" h="833" extrusionOk="0">
                  <a:moveTo>
                    <a:pt x="2267" y="1"/>
                  </a:moveTo>
                  <a:cubicBezTo>
                    <a:pt x="1486" y="1"/>
                    <a:pt x="713" y="224"/>
                    <a:pt x="54" y="710"/>
                  </a:cubicBezTo>
                  <a:cubicBezTo>
                    <a:pt x="0" y="742"/>
                    <a:pt x="24" y="832"/>
                    <a:pt x="82" y="832"/>
                  </a:cubicBezTo>
                  <a:cubicBezTo>
                    <a:pt x="88" y="832"/>
                    <a:pt x="95" y="831"/>
                    <a:pt x="102" y="829"/>
                  </a:cubicBezTo>
                  <a:cubicBezTo>
                    <a:pt x="1054" y="551"/>
                    <a:pt x="1873" y="158"/>
                    <a:pt x="2836" y="158"/>
                  </a:cubicBezTo>
                  <a:cubicBezTo>
                    <a:pt x="3029" y="158"/>
                    <a:pt x="3228" y="174"/>
                    <a:pt x="3435" y="210"/>
                  </a:cubicBezTo>
                  <a:cubicBezTo>
                    <a:pt x="3445" y="215"/>
                    <a:pt x="3453" y="217"/>
                    <a:pt x="3459" y="217"/>
                  </a:cubicBezTo>
                  <a:cubicBezTo>
                    <a:pt x="3486" y="217"/>
                    <a:pt x="3490" y="184"/>
                    <a:pt x="3471" y="174"/>
                  </a:cubicBezTo>
                  <a:cubicBezTo>
                    <a:pt x="3077" y="61"/>
                    <a:pt x="2671" y="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2235;p44">
              <a:extLst>
                <a:ext uri="{FF2B5EF4-FFF2-40B4-BE49-F238E27FC236}">
                  <a16:creationId xmlns:a16="http://schemas.microsoft.com/office/drawing/2014/main" id="{6E35EFA6-98B6-7A1D-8A44-4E5F569FE122}"/>
                </a:ext>
              </a:extLst>
            </p:cNvPr>
            <p:cNvSpPr/>
            <p:nvPr/>
          </p:nvSpPr>
          <p:spPr>
            <a:xfrm>
              <a:off x="3316250" y="3223650"/>
              <a:ext cx="74900" cy="12950"/>
            </a:xfrm>
            <a:custGeom>
              <a:avLst/>
              <a:gdLst/>
              <a:ahLst/>
              <a:cxnLst/>
              <a:rect l="l" t="t" r="r" b="b"/>
              <a:pathLst>
                <a:path w="2996" h="518" extrusionOk="0">
                  <a:moveTo>
                    <a:pt x="1242" y="0"/>
                  </a:moveTo>
                  <a:cubicBezTo>
                    <a:pt x="806" y="0"/>
                    <a:pt x="385" y="95"/>
                    <a:pt x="57" y="326"/>
                  </a:cubicBezTo>
                  <a:cubicBezTo>
                    <a:pt x="1" y="359"/>
                    <a:pt x="19" y="457"/>
                    <a:pt x="92" y="457"/>
                  </a:cubicBezTo>
                  <a:cubicBezTo>
                    <a:pt x="96" y="457"/>
                    <a:pt x="100" y="457"/>
                    <a:pt x="105" y="457"/>
                  </a:cubicBezTo>
                  <a:cubicBezTo>
                    <a:pt x="630" y="384"/>
                    <a:pt x="1160" y="301"/>
                    <a:pt x="1686" y="301"/>
                  </a:cubicBezTo>
                  <a:cubicBezTo>
                    <a:pt x="2114" y="301"/>
                    <a:pt x="2541" y="356"/>
                    <a:pt x="2962" y="516"/>
                  </a:cubicBezTo>
                  <a:cubicBezTo>
                    <a:pt x="2964" y="517"/>
                    <a:pt x="2965" y="518"/>
                    <a:pt x="2966" y="518"/>
                  </a:cubicBezTo>
                  <a:cubicBezTo>
                    <a:pt x="2979" y="518"/>
                    <a:pt x="2995" y="479"/>
                    <a:pt x="2974" y="468"/>
                  </a:cubicBezTo>
                  <a:cubicBezTo>
                    <a:pt x="2519" y="195"/>
                    <a:pt x="1865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12236;p44">
              <a:extLst>
                <a:ext uri="{FF2B5EF4-FFF2-40B4-BE49-F238E27FC236}">
                  <a16:creationId xmlns:a16="http://schemas.microsoft.com/office/drawing/2014/main" id="{8EBF70AC-01B0-4F67-1645-09D0EADE197C}"/>
                </a:ext>
              </a:extLst>
            </p:cNvPr>
            <p:cNvSpPr/>
            <p:nvPr/>
          </p:nvSpPr>
          <p:spPr>
            <a:xfrm>
              <a:off x="3339400" y="3255050"/>
              <a:ext cx="46700" cy="11650"/>
            </a:xfrm>
            <a:custGeom>
              <a:avLst/>
              <a:gdLst/>
              <a:ahLst/>
              <a:cxnLst/>
              <a:rect l="l" t="t" r="r" b="b"/>
              <a:pathLst>
                <a:path w="1868" h="466" extrusionOk="0">
                  <a:moveTo>
                    <a:pt x="620" y="0"/>
                  </a:moveTo>
                  <a:cubicBezTo>
                    <a:pt x="422" y="0"/>
                    <a:pt x="227" y="22"/>
                    <a:pt x="48" y="58"/>
                  </a:cubicBezTo>
                  <a:cubicBezTo>
                    <a:pt x="0" y="58"/>
                    <a:pt x="0" y="129"/>
                    <a:pt x="48" y="129"/>
                  </a:cubicBezTo>
                  <a:cubicBezTo>
                    <a:pt x="619" y="236"/>
                    <a:pt x="1334" y="94"/>
                    <a:pt x="1846" y="463"/>
                  </a:cubicBezTo>
                  <a:cubicBezTo>
                    <a:pt x="1848" y="465"/>
                    <a:pt x="1850" y="466"/>
                    <a:pt x="1853" y="466"/>
                  </a:cubicBezTo>
                  <a:cubicBezTo>
                    <a:pt x="1861" y="466"/>
                    <a:pt x="1867" y="451"/>
                    <a:pt x="1858" y="451"/>
                  </a:cubicBezTo>
                  <a:cubicBezTo>
                    <a:pt x="1550" y="118"/>
                    <a:pt x="1079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2237;p44">
              <a:extLst>
                <a:ext uri="{FF2B5EF4-FFF2-40B4-BE49-F238E27FC236}">
                  <a16:creationId xmlns:a16="http://schemas.microsoft.com/office/drawing/2014/main" id="{17DF9A60-83A4-10F5-5383-A95C0BD879FD}"/>
                </a:ext>
              </a:extLst>
            </p:cNvPr>
            <p:cNvSpPr/>
            <p:nvPr/>
          </p:nvSpPr>
          <p:spPr>
            <a:xfrm>
              <a:off x="3345650" y="3268900"/>
              <a:ext cx="55075" cy="10225"/>
            </a:xfrm>
            <a:custGeom>
              <a:avLst/>
              <a:gdLst/>
              <a:ahLst/>
              <a:cxnLst/>
              <a:rect l="l" t="t" r="r" b="b"/>
              <a:pathLst>
                <a:path w="2203" h="409" extrusionOk="0">
                  <a:moveTo>
                    <a:pt x="748" y="0"/>
                  </a:moveTo>
                  <a:cubicBezTo>
                    <a:pt x="521" y="0"/>
                    <a:pt x="301" y="30"/>
                    <a:pt x="96" y="111"/>
                  </a:cubicBezTo>
                  <a:cubicBezTo>
                    <a:pt x="0" y="147"/>
                    <a:pt x="12" y="266"/>
                    <a:pt x="107" y="278"/>
                  </a:cubicBezTo>
                  <a:cubicBezTo>
                    <a:pt x="750" y="337"/>
                    <a:pt x="1369" y="325"/>
                    <a:pt x="2012" y="409"/>
                  </a:cubicBezTo>
                  <a:cubicBezTo>
                    <a:pt x="2143" y="409"/>
                    <a:pt x="2203" y="206"/>
                    <a:pt x="2072" y="194"/>
                  </a:cubicBezTo>
                  <a:cubicBezTo>
                    <a:pt x="1654" y="116"/>
                    <a:pt x="1190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2238;p44">
              <a:extLst>
                <a:ext uri="{FF2B5EF4-FFF2-40B4-BE49-F238E27FC236}">
                  <a16:creationId xmlns:a16="http://schemas.microsoft.com/office/drawing/2014/main" id="{96C925A3-3EF3-F216-B536-640A8DCBC463}"/>
                </a:ext>
              </a:extLst>
            </p:cNvPr>
            <p:cNvSpPr/>
            <p:nvPr/>
          </p:nvSpPr>
          <p:spPr>
            <a:xfrm>
              <a:off x="3366775" y="3291225"/>
              <a:ext cx="23850" cy="6650"/>
            </a:xfrm>
            <a:custGeom>
              <a:avLst/>
              <a:gdLst/>
              <a:ahLst/>
              <a:cxnLst/>
              <a:rect l="l" t="t" r="r" b="b"/>
              <a:pathLst>
                <a:path w="954" h="266" extrusionOk="0">
                  <a:moveTo>
                    <a:pt x="303" y="0"/>
                  </a:moveTo>
                  <a:cubicBezTo>
                    <a:pt x="222" y="0"/>
                    <a:pt x="140" y="12"/>
                    <a:pt x="60" y="40"/>
                  </a:cubicBezTo>
                  <a:cubicBezTo>
                    <a:pt x="1" y="63"/>
                    <a:pt x="24" y="135"/>
                    <a:pt x="84" y="147"/>
                  </a:cubicBezTo>
                  <a:cubicBezTo>
                    <a:pt x="334" y="182"/>
                    <a:pt x="596" y="206"/>
                    <a:pt x="858" y="266"/>
                  </a:cubicBezTo>
                  <a:cubicBezTo>
                    <a:pt x="929" y="266"/>
                    <a:pt x="953" y="147"/>
                    <a:pt x="882" y="135"/>
                  </a:cubicBezTo>
                  <a:cubicBezTo>
                    <a:pt x="696" y="67"/>
                    <a:pt x="499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2239;p44">
              <a:extLst>
                <a:ext uri="{FF2B5EF4-FFF2-40B4-BE49-F238E27FC236}">
                  <a16:creationId xmlns:a16="http://schemas.microsoft.com/office/drawing/2014/main" id="{2CAD0930-2B59-5E65-13D6-B45302A342BF}"/>
                </a:ext>
              </a:extLst>
            </p:cNvPr>
            <p:cNvSpPr/>
            <p:nvPr/>
          </p:nvSpPr>
          <p:spPr>
            <a:xfrm>
              <a:off x="3365775" y="3304100"/>
              <a:ext cx="8175" cy="5700"/>
            </a:xfrm>
            <a:custGeom>
              <a:avLst/>
              <a:gdLst/>
              <a:ahLst/>
              <a:cxnLst/>
              <a:rect l="l" t="t" r="r" b="b"/>
              <a:pathLst>
                <a:path w="327" h="228" extrusionOk="0">
                  <a:moveTo>
                    <a:pt x="165" y="0"/>
                  </a:moveTo>
                  <a:cubicBezTo>
                    <a:pt x="73" y="0"/>
                    <a:pt x="1" y="134"/>
                    <a:pt x="100" y="179"/>
                  </a:cubicBezTo>
                  <a:cubicBezTo>
                    <a:pt x="148" y="215"/>
                    <a:pt x="207" y="227"/>
                    <a:pt x="267" y="227"/>
                  </a:cubicBezTo>
                  <a:cubicBezTo>
                    <a:pt x="314" y="227"/>
                    <a:pt x="326" y="179"/>
                    <a:pt x="326" y="156"/>
                  </a:cubicBezTo>
                  <a:cubicBezTo>
                    <a:pt x="314" y="96"/>
                    <a:pt x="279" y="96"/>
                    <a:pt x="255" y="48"/>
                  </a:cubicBezTo>
                  <a:cubicBezTo>
                    <a:pt x="226" y="14"/>
                    <a:pt x="19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2240;p44">
              <a:extLst>
                <a:ext uri="{FF2B5EF4-FFF2-40B4-BE49-F238E27FC236}">
                  <a16:creationId xmlns:a16="http://schemas.microsoft.com/office/drawing/2014/main" id="{3D312D96-9B4D-057A-9C7A-BEF1A2F40832}"/>
                </a:ext>
              </a:extLst>
            </p:cNvPr>
            <p:cNvSpPr/>
            <p:nvPr/>
          </p:nvSpPr>
          <p:spPr>
            <a:xfrm>
              <a:off x="3363200" y="3313925"/>
              <a:ext cx="20550" cy="9575"/>
            </a:xfrm>
            <a:custGeom>
              <a:avLst/>
              <a:gdLst/>
              <a:ahLst/>
              <a:cxnLst/>
              <a:rect l="l" t="t" r="r" b="b"/>
              <a:pathLst>
                <a:path w="822" h="383" extrusionOk="0">
                  <a:moveTo>
                    <a:pt x="251" y="1"/>
                  </a:moveTo>
                  <a:cubicBezTo>
                    <a:pt x="72" y="13"/>
                    <a:pt x="1" y="239"/>
                    <a:pt x="167" y="322"/>
                  </a:cubicBezTo>
                  <a:cubicBezTo>
                    <a:pt x="235" y="370"/>
                    <a:pt x="326" y="382"/>
                    <a:pt x="416" y="382"/>
                  </a:cubicBezTo>
                  <a:cubicBezTo>
                    <a:pt x="484" y="382"/>
                    <a:pt x="551" y="375"/>
                    <a:pt x="608" y="370"/>
                  </a:cubicBezTo>
                  <a:cubicBezTo>
                    <a:pt x="613" y="370"/>
                    <a:pt x="617" y="370"/>
                    <a:pt x="622" y="370"/>
                  </a:cubicBezTo>
                  <a:cubicBezTo>
                    <a:pt x="821" y="370"/>
                    <a:pt x="794" y="119"/>
                    <a:pt x="608" y="84"/>
                  </a:cubicBezTo>
                  <a:cubicBezTo>
                    <a:pt x="489" y="72"/>
                    <a:pt x="370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2241;p44">
              <a:extLst>
                <a:ext uri="{FF2B5EF4-FFF2-40B4-BE49-F238E27FC236}">
                  <a16:creationId xmlns:a16="http://schemas.microsoft.com/office/drawing/2014/main" id="{6D1512FE-CA32-031A-22AA-E0180B284ED3}"/>
                </a:ext>
              </a:extLst>
            </p:cNvPr>
            <p:cNvSpPr/>
            <p:nvPr/>
          </p:nvSpPr>
          <p:spPr>
            <a:xfrm>
              <a:off x="3342075" y="3174625"/>
              <a:ext cx="67000" cy="86650"/>
            </a:xfrm>
            <a:custGeom>
              <a:avLst/>
              <a:gdLst/>
              <a:ahLst/>
              <a:cxnLst/>
              <a:rect l="l" t="t" r="r" b="b"/>
              <a:pathLst>
                <a:path w="2680" h="3466" extrusionOk="0">
                  <a:moveTo>
                    <a:pt x="131" y="1"/>
                  </a:moveTo>
                  <a:cubicBezTo>
                    <a:pt x="36" y="1"/>
                    <a:pt x="0" y="108"/>
                    <a:pt x="72" y="155"/>
                  </a:cubicBezTo>
                  <a:cubicBezTo>
                    <a:pt x="691" y="513"/>
                    <a:pt x="1167" y="1013"/>
                    <a:pt x="1560" y="1608"/>
                  </a:cubicBezTo>
                  <a:cubicBezTo>
                    <a:pt x="1929" y="2179"/>
                    <a:pt x="2048" y="2787"/>
                    <a:pt x="2274" y="3394"/>
                  </a:cubicBezTo>
                  <a:cubicBezTo>
                    <a:pt x="2286" y="3441"/>
                    <a:pt x="2322" y="3465"/>
                    <a:pt x="2359" y="3465"/>
                  </a:cubicBezTo>
                  <a:cubicBezTo>
                    <a:pt x="2397" y="3465"/>
                    <a:pt x="2435" y="3441"/>
                    <a:pt x="2453" y="3394"/>
                  </a:cubicBezTo>
                  <a:cubicBezTo>
                    <a:pt x="2679" y="2727"/>
                    <a:pt x="2155" y="1882"/>
                    <a:pt x="1798" y="1358"/>
                  </a:cubicBezTo>
                  <a:cubicBezTo>
                    <a:pt x="1405" y="774"/>
                    <a:pt x="834" y="167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2242;p44">
              <a:extLst>
                <a:ext uri="{FF2B5EF4-FFF2-40B4-BE49-F238E27FC236}">
                  <a16:creationId xmlns:a16="http://schemas.microsoft.com/office/drawing/2014/main" id="{0ABF66F3-D0BF-0370-84B6-7AE9625028E2}"/>
                </a:ext>
              </a:extLst>
            </p:cNvPr>
            <p:cNvSpPr/>
            <p:nvPr/>
          </p:nvSpPr>
          <p:spPr>
            <a:xfrm>
              <a:off x="3342975" y="3168825"/>
              <a:ext cx="64000" cy="102400"/>
            </a:xfrm>
            <a:custGeom>
              <a:avLst/>
              <a:gdLst/>
              <a:ahLst/>
              <a:cxnLst/>
              <a:rect l="l" t="t" r="r" b="b"/>
              <a:pathLst>
                <a:path w="2560" h="4096" extrusionOk="0">
                  <a:moveTo>
                    <a:pt x="63" y="1"/>
                  </a:moveTo>
                  <a:cubicBezTo>
                    <a:pt x="24" y="1"/>
                    <a:pt x="1" y="43"/>
                    <a:pt x="36" y="78"/>
                  </a:cubicBezTo>
                  <a:cubicBezTo>
                    <a:pt x="512" y="673"/>
                    <a:pt x="988" y="1245"/>
                    <a:pt x="1346" y="1923"/>
                  </a:cubicBezTo>
                  <a:cubicBezTo>
                    <a:pt x="1715" y="2602"/>
                    <a:pt x="1846" y="3292"/>
                    <a:pt x="2108" y="4019"/>
                  </a:cubicBezTo>
                  <a:cubicBezTo>
                    <a:pt x="2120" y="4064"/>
                    <a:pt x="2176" y="4095"/>
                    <a:pt x="2227" y="4095"/>
                  </a:cubicBezTo>
                  <a:cubicBezTo>
                    <a:pt x="2270" y="4095"/>
                    <a:pt x="2311" y="4073"/>
                    <a:pt x="2322" y="4019"/>
                  </a:cubicBezTo>
                  <a:cubicBezTo>
                    <a:pt x="2560" y="2578"/>
                    <a:pt x="1155" y="852"/>
                    <a:pt x="107" y="18"/>
                  </a:cubicBezTo>
                  <a:cubicBezTo>
                    <a:pt x="92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2243;p44">
              <a:extLst>
                <a:ext uri="{FF2B5EF4-FFF2-40B4-BE49-F238E27FC236}">
                  <a16:creationId xmlns:a16="http://schemas.microsoft.com/office/drawing/2014/main" id="{036A8AAA-4B7F-3181-5548-CE18016C4556}"/>
                </a:ext>
              </a:extLst>
            </p:cNvPr>
            <p:cNvSpPr/>
            <p:nvPr/>
          </p:nvSpPr>
          <p:spPr>
            <a:xfrm>
              <a:off x="3334950" y="3175350"/>
              <a:ext cx="59400" cy="117650"/>
            </a:xfrm>
            <a:custGeom>
              <a:avLst/>
              <a:gdLst/>
              <a:ahLst/>
              <a:cxnLst/>
              <a:rect l="l" t="t" r="r" b="b"/>
              <a:pathLst>
                <a:path w="2376" h="4706" extrusionOk="0">
                  <a:moveTo>
                    <a:pt x="94" y="0"/>
                  </a:moveTo>
                  <a:cubicBezTo>
                    <a:pt x="48" y="0"/>
                    <a:pt x="1" y="68"/>
                    <a:pt x="47" y="114"/>
                  </a:cubicBezTo>
                  <a:cubicBezTo>
                    <a:pt x="1428" y="1317"/>
                    <a:pt x="1655" y="3031"/>
                    <a:pt x="2250" y="4663"/>
                  </a:cubicBezTo>
                  <a:cubicBezTo>
                    <a:pt x="2261" y="4691"/>
                    <a:pt x="2292" y="4706"/>
                    <a:pt x="2319" y="4706"/>
                  </a:cubicBezTo>
                  <a:cubicBezTo>
                    <a:pt x="2349" y="4706"/>
                    <a:pt x="2375" y="4688"/>
                    <a:pt x="2369" y="4651"/>
                  </a:cubicBezTo>
                  <a:cubicBezTo>
                    <a:pt x="2274" y="2984"/>
                    <a:pt x="1452" y="1067"/>
                    <a:pt x="131" y="19"/>
                  </a:cubicBezTo>
                  <a:cubicBezTo>
                    <a:pt x="120" y="6"/>
                    <a:pt x="107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2244;p44">
              <a:extLst>
                <a:ext uri="{FF2B5EF4-FFF2-40B4-BE49-F238E27FC236}">
                  <a16:creationId xmlns:a16="http://schemas.microsoft.com/office/drawing/2014/main" id="{927121A4-A154-0508-6DAE-BC4F40D1A39E}"/>
                </a:ext>
              </a:extLst>
            </p:cNvPr>
            <p:cNvSpPr/>
            <p:nvPr/>
          </p:nvSpPr>
          <p:spPr>
            <a:xfrm>
              <a:off x="3348325" y="3221175"/>
              <a:ext cx="21350" cy="57825"/>
            </a:xfrm>
            <a:custGeom>
              <a:avLst/>
              <a:gdLst/>
              <a:ahLst/>
              <a:cxnLst/>
              <a:rect l="l" t="t" r="r" b="b"/>
              <a:pathLst>
                <a:path w="854" h="2313" extrusionOk="0">
                  <a:moveTo>
                    <a:pt x="111" y="0"/>
                  </a:moveTo>
                  <a:cubicBezTo>
                    <a:pt x="57" y="0"/>
                    <a:pt x="0" y="67"/>
                    <a:pt x="24" y="139"/>
                  </a:cubicBezTo>
                  <a:cubicBezTo>
                    <a:pt x="346" y="817"/>
                    <a:pt x="429" y="1591"/>
                    <a:pt x="727" y="2282"/>
                  </a:cubicBezTo>
                  <a:cubicBezTo>
                    <a:pt x="740" y="2303"/>
                    <a:pt x="760" y="2313"/>
                    <a:pt x="781" y="2313"/>
                  </a:cubicBezTo>
                  <a:cubicBezTo>
                    <a:pt x="817" y="2313"/>
                    <a:pt x="853" y="2284"/>
                    <a:pt x="846" y="2246"/>
                  </a:cubicBezTo>
                  <a:cubicBezTo>
                    <a:pt x="786" y="1508"/>
                    <a:pt x="489" y="734"/>
                    <a:pt x="179" y="55"/>
                  </a:cubicBezTo>
                  <a:cubicBezTo>
                    <a:pt x="163" y="16"/>
                    <a:pt x="13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2245;p44">
              <a:extLst>
                <a:ext uri="{FF2B5EF4-FFF2-40B4-BE49-F238E27FC236}">
                  <a16:creationId xmlns:a16="http://schemas.microsoft.com/office/drawing/2014/main" id="{FE46CF1F-25C5-1F4A-00F9-9F26AD48D683}"/>
                </a:ext>
              </a:extLst>
            </p:cNvPr>
            <p:cNvSpPr/>
            <p:nvPr/>
          </p:nvSpPr>
          <p:spPr>
            <a:xfrm>
              <a:off x="3359900" y="3285250"/>
              <a:ext cx="14050" cy="25375"/>
            </a:xfrm>
            <a:custGeom>
              <a:avLst/>
              <a:gdLst/>
              <a:ahLst/>
              <a:cxnLst/>
              <a:rect l="l" t="t" r="r" b="b"/>
              <a:pathLst>
                <a:path w="562" h="1015" extrusionOk="0">
                  <a:moveTo>
                    <a:pt x="227" y="0"/>
                  </a:moveTo>
                  <a:cubicBezTo>
                    <a:pt x="118" y="0"/>
                    <a:pt x="1" y="87"/>
                    <a:pt x="37" y="219"/>
                  </a:cubicBezTo>
                  <a:cubicBezTo>
                    <a:pt x="85" y="374"/>
                    <a:pt x="121" y="505"/>
                    <a:pt x="133" y="660"/>
                  </a:cubicBezTo>
                  <a:cubicBezTo>
                    <a:pt x="145" y="791"/>
                    <a:pt x="157" y="933"/>
                    <a:pt x="299" y="993"/>
                  </a:cubicBezTo>
                  <a:cubicBezTo>
                    <a:pt x="324" y="1008"/>
                    <a:pt x="345" y="1014"/>
                    <a:pt x="364" y="1014"/>
                  </a:cubicBezTo>
                  <a:cubicBezTo>
                    <a:pt x="391" y="1014"/>
                    <a:pt x="415" y="1002"/>
                    <a:pt x="442" y="981"/>
                  </a:cubicBezTo>
                  <a:cubicBezTo>
                    <a:pt x="561" y="874"/>
                    <a:pt x="514" y="719"/>
                    <a:pt x="490" y="576"/>
                  </a:cubicBezTo>
                  <a:cubicBezTo>
                    <a:pt x="454" y="433"/>
                    <a:pt x="430" y="267"/>
                    <a:pt x="383" y="112"/>
                  </a:cubicBezTo>
                  <a:cubicBezTo>
                    <a:pt x="360" y="34"/>
                    <a:pt x="295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2246;p44">
              <a:extLst>
                <a:ext uri="{FF2B5EF4-FFF2-40B4-BE49-F238E27FC236}">
                  <a16:creationId xmlns:a16="http://schemas.microsoft.com/office/drawing/2014/main" id="{32ECBEBA-7989-6668-CF93-7A97228C2CA4}"/>
                </a:ext>
              </a:extLst>
            </p:cNvPr>
            <p:cNvSpPr/>
            <p:nvPr/>
          </p:nvSpPr>
          <p:spPr>
            <a:xfrm>
              <a:off x="3504900" y="3464800"/>
              <a:ext cx="12825" cy="18525"/>
            </a:xfrm>
            <a:custGeom>
              <a:avLst/>
              <a:gdLst/>
              <a:ahLst/>
              <a:cxnLst/>
              <a:rect l="l" t="t" r="r" b="b"/>
              <a:pathLst>
                <a:path w="513" h="741" extrusionOk="0">
                  <a:moveTo>
                    <a:pt x="179" y="1"/>
                  </a:moveTo>
                  <a:cubicBezTo>
                    <a:pt x="91" y="1"/>
                    <a:pt x="0" y="88"/>
                    <a:pt x="60" y="181"/>
                  </a:cubicBezTo>
                  <a:cubicBezTo>
                    <a:pt x="119" y="264"/>
                    <a:pt x="167" y="336"/>
                    <a:pt x="191" y="419"/>
                  </a:cubicBezTo>
                  <a:cubicBezTo>
                    <a:pt x="226" y="514"/>
                    <a:pt x="238" y="597"/>
                    <a:pt x="286" y="681"/>
                  </a:cubicBezTo>
                  <a:cubicBezTo>
                    <a:pt x="298" y="705"/>
                    <a:pt x="345" y="740"/>
                    <a:pt x="393" y="740"/>
                  </a:cubicBezTo>
                  <a:cubicBezTo>
                    <a:pt x="417" y="740"/>
                    <a:pt x="429" y="740"/>
                    <a:pt x="453" y="717"/>
                  </a:cubicBezTo>
                  <a:cubicBezTo>
                    <a:pt x="488" y="705"/>
                    <a:pt x="512" y="657"/>
                    <a:pt x="512" y="621"/>
                  </a:cubicBezTo>
                  <a:cubicBezTo>
                    <a:pt x="512" y="419"/>
                    <a:pt x="393" y="216"/>
                    <a:pt x="274" y="50"/>
                  </a:cubicBezTo>
                  <a:cubicBezTo>
                    <a:pt x="250" y="15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2247;p44">
              <a:extLst>
                <a:ext uri="{FF2B5EF4-FFF2-40B4-BE49-F238E27FC236}">
                  <a16:creationId xmlns:a16="http://schemas.microsoft.com/office/drawing/2014/main" id="{AB329D03-81AC-23C7-4B49-73526FD99D94}"/>
                </a:ext>
              </a:extLst>
            </p:cNvPr>
            <p:cNvSpPr/>
            <p:nvPr/>
          </p:nvSpPr>
          <p:spPr>
            <a:xfrm>
              <a:off x="3537325" y="3441200"/>
              <a:ext cx="9250" cy="10100"/>
            </a:xfrm>
            <a:custGeom>
              <a:avLst/>
              <a:gdLst/>
              <a:ahLst/>
              <a:cxnLst/>
              <a:rect l="l" t="t" r="r" b="b"/>
              <a:pathLst>
                <a:path w="370" h="404" extrusionOk="0">
                  <a:moveTo>
                    <a:pt x="168" y="0"/>
                  </a:moveTo>
                  <a:cubicBezTo>
                    <a:pt x="81" y="0"/>
                    <a:pt x="1" y="84"/>
                    <a:pt x="60" y="196"/>
                  </a:cubicBezTo>
                  <a:cubicBezTo>
                    <a:pt x="104" y="261"/>
                    <a:pt x="108" y="403"/>
                    <a:pt x="205" y="403"/>
                  </a:cubicBezTo>
                  <a:cubicBezTo>
                    <a:pt x="215" y="403"/>
                    <a:pt x="227" y="402"/>
                    <a:pt x="239" y="398"/>
                  </a:cubicBezTo>
                  <a:cubicBezTo>
                    <a:pt x="370" y="375"/>
                    <a:pt x="322" y="196"/>
                    <a:pt x="299" y="101"/>
                  </a:cubicBezTo>
                  <a:cubicBezTo>
                    <a:pt x="272" y="30"/>
                    <a:pt x="219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2248;p44">
              <a:extLst>
                <a:ext uri="{FF2B5EF4-FFF2-40B4-BE49-F238E27FC236}">
                  <a16:creationId xmlns:a16="http://schemas.microsoft.com/office/drawing/2014/main" id="{D16CB068-EE82-5008-5BC9-B0637AC0714E}"/>
                </a:ext>
              </a:extLst>
            </p:cNvPr>
            <p:cNvSpPr/>
            <p:nvPr/>
          </p:nvSpPr>
          <p:spPr>
            <a:xfrm>
              <a:off x="3475400" y="3480775"/>
              <a:ext cx="11950" cy="12975"/>
            </a:xfrm>
            <a:custGeom>
              <a:avLst/>
              <a:gdLst/>
              <a:ahLst/>
              <a:cxnLst/>
              <a:rect l="l" t="t" r="r" b="b"/>
              <a:pathLst>
                <a:path w="478" h="519" extrusionOk="0">
                  <a:moveTo>
                    <a:pt x="54" y="311"/>
                  </a:moveTo>
                  <a:cubicBezTo>
                    <a:pt x="63" y="325"/>
                    <a:pt x="73" y="338"/>
                    <a:pt x="85" y="351"/>
                  </a:cubicBezTo>
                  <a:cubicBezTo>
                    <a:pt x="70" y="344"/>
                    <a:pt x="60" y="328"/>
                    <a:pt x="54" y="311"/>
                  </a:cubicBezTo>
                  <a:close/>
                  <a:moveTo>
                    <a:pt x="220" y="0"/>
                  </a:moveTo>
                  <a:cubicBezTo>
                    <a:pt x="168" y="0"/>
                    <a:pt x="114" y="18"/>
                    <a:pt x="73" y="54"/>
                  </a:cubicBezTo>
                  <a:cubicBezTo>
                    <a:pt x="3" y="123"/>
                    <a:pt x="0" y="217"/>
                    <a:pt x="49" y="302"/>
                  </a:cubicBezTo>
                  <a:lnTo>
                    <a:pt x="49" y="302"/>
                  </a:lnTo>
                  <a:lnTo>
                    <a:pt x="49" y="304"/>
                  </a:lnTo>
                  <a:cubicBezTo>
                    <a:pt x="49" y="423"/>
                    <a:pt x="156" y="518"/>
                    <a:pt x="263" y="518"/>
                  </a:cubicBezTo>
                  <a:cubicBezTo>
                    <a:pt x="359" y="518"/>
                    <a:pt x="478" y="423"/>
                    <a:pt x="466" y="304"/>
                  </a:cubicBezTo>
                  <a:cubicBezTo>
                    <a:pt x="454" y="197"/>
                    <a:pt x="430" y="125"/>
                    <a:pt x="359" y="54"/>
                  </a:cubicBezTo>
                  <a:cubicBezTo>
                    <a:pt x="323" y="18"/>
                    <a:pt x="27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2249;p44">
              <a:extLst>
                <a:ext uri="{FF2B5EF4-FFF2-40B4-BE49-F238E27FC236}">
                  <a16:creationId xmlns:a16="http://schemas.microsoft.com/office/drawing/2014/main" id="{D68F5DC3-DDBA-09C8-C2B3-BDDBA069785A}"/>
                </a:ext>
              </a:extLst>
            </p:cNvPr>
            <p:cNvSpPr/>
            <p:nvPr/>
          </p:nvSpPr>
          <p:spPr>
            <a:xfrm>
              <a:off x="3595750" y="3309825"/>
              <a:ext cx="42800" cy="99625"/>
            </a:xfrm>
            <a:custGeom>
              <a:avLst/>
              <a:gdLst/>
              <a:ahLst/>
              <a:cxnLst/>
              <a:rect l="l" t="t" r="r" b="b"/>
              <a:pathLst>
                <a:path w="1712" h="3985" extrusionOk="0">
                  <a:moveTo>
                    <a:pt x="1694" y="1"/>
                  </a:moveTo>
                  <a:cubicBezTo>
                    <a:pt x="1685" y="1"/>
                    <a:pt x="1676" y="4"/>
                    <a:pt x="1676" y="10"/>
                  </a:cubicBezTo>
                  <a:cubicBezTo>
                    <a:pt x="1498" y="784"/>
                    <a:pt x="1236" y="1522"/>
                    <a:pt x="890" y="2236"/>
                  </a:cubicBezTo>
                  <a:cubicBezTo>
                    <a:pt x="605" y="2808"/>
                    <a:pt x="236" y="3344"/>
                    <a:pt x="9" y="3939"/>
                  </a:cubicBezTo>
                  <a:cubicBezTo>
                    <a:pt x="1" y="3965"/>
                    <a:pt x="23" y="3984"/>
                    <a:pt x="45" y="3984"/>
                  </a:cubicBezTo>
                  <a:cubicBezTo>
                    <a:pt x="54" y="3984"/>
                    <a:pt x="62" y="3981"/>
                    <a:pt x="69" y="3975"/>
                  </a:cubicBezTo>
                  <a:cubicBezTo>
                    <a:pt x="879" y="2927"/>
                    <a:pt x="1641" y="1343"/>
                    <a:pt x="1712" y="10"/>
                  </a:cubicBezTo>
                  <a:cubicBezTo>
                    <a:pt x="1712" y="4"/>
                    <a:pt x="1703" y="1"/>
                    <a:pt x="16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2250;p44">
              <a:extLst>
                <a:ext uri="{FF2B5EF4-FFF2-40B4-BE49-F238E27FC236}">
                  <a16:creationId xmlns:a16="http://schemas.microsoft.com/office/drawing/2014/main" id="{AB2D609F-6671-863D-549B-5BF0B82B4B80}"/>
                </a:ext>
              </a:extLst>
            </p:cNvPr>
            <p:cNvSpPr/>
            <p:nvPr/>
          </p:nvSpPr>
          <p:spPr>
            <a:xfrm>
              <a:off x="3454750" y="3447425"/>
              <a:ext cx="123400" cy="121125"/>
            </a:xfrm>
            <a:custGeom>
              <a:avLst/>
              <a:gdLst/>
              <a:ahLst/>
              <a:cxnLst/>
              <a:rect l="l" t="t" r="r" b="b"/>
              <a:pathLst>
                <a:path w="4936" h="4845" extrusionOk="0">
                  <a:moveTo>
                    <a:pt x="4903" y="1"/>
                  </a:moveTo>
                  <a:cubicBezTo>
                    <a:pt x="4894" y="1"/>
                    <a:pt x="4884" y="6"/>
                    <a:pt x="4876" y="19"/>
                  </a:cubicBezTo>
                  <a:cubicBezTo>
                    <a:pt x="4387" y="1102"/>
                    <a:pt x="3649" y="2031"/>
                    <a:pt x="2756" y="2805"/>
                  </a:cubicBezTo>
                  <a:cubicBezTo>
                    <a:pt x="1923" y="3519"/>
                    <a:pt x="863" y="3971"/>
                    <a:pt x="53" y="4710"/>
                  </a:cubicBezTo>
                  <a:cubicBezTo>
                    <a:pt x="0" y="4763"/>
                    <a:pt x="42" y="4844"/>
                    <a:pt x="111" y="4844"/>
                  </a:cubicBezTo>
                  <a:cubicBezTo>
                    <a:pt x="119" y="4844"/>
                    <a:pt x="128" y="4843"/>
                    <a:pt x="137" y="4841"/>
                  </a:cubicBezTo>
                  <a:cubicBezTo>
                    <a:pt x="1161" y="4483"/>
                    <a:pt x="2185" y="3602"/>
                    <a:pt x="2994" y="2876"/>
                  </a:cubicBezTo>
                  <a:cubicBezTo>
                    <a:pt x="3852" y="2090"/>
                    <a:pt x="4542" y="1150"/>
                    <a:pt x="4935" y="42"/>
                  </a:cubicBezTo>
                  <a:cubicBezTo>
                    <a:pt x="4935" y="19"/>
                    <a:pt x="4920" y="1"/>
                    <a:pt x="49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2251;p44">
              <a:extLst>
                <a:ext uri="{FF2B5EF4-FFF2-40B4-BE49-F238E27FC236}">
                  <a16:creationId xmlns:a16="http://schemas.microsoft.com/office/drawing/2014/main" id="{8A374559-1DD2-3A86-CA50-6E844160D344}"/>
                </a:ext>
              </a:extLst>
            </p:cNvPr>
            <p:cNvSpPr/>
            <p:nvPr/>
          </p:nvSpPr>
          <p:spPr>
            <a:xfrm>
              <a:off x="3606100" y="3404900"/>
              <a:ext cx="22050" cy="38225"/>
            </a:xfrm>
            <a:custGeom>
              <a:avLst/>
              <a:gdLst/>
              <a:ahLst/>
              <a:cxnLst/>
              <a:rect l="l" t="t" r="r" b="b"/>
              <a:pathLst>
                <a:path w="882" h="1529" extrusionOk="0">
                  <a:moveTo>
                    <a:pt x="853" y="0"/>
                  </a:moveTo>
                  <a:cubicBezTo>
                    <a:pt x="849" y="0"/>
                    <a:pt x="846" y="2"/>
                    <a:pt x="846" y="5"/>
                  </a:cubicBezTo>
                  <a:cubicBezTo>
                    <a:pt x="572" y="517"/>
                    <a:pt x="286" y="1005"/>
                    <a:pt x="0" y="1505"/>
                  </a:cubicBezTo>
                  <a:cubicBezTo>
                    <a:pt x="0" y="1529"/>
                    <a:pt x="12" y="1529"/>
                    <a:pt x="12" y="1529"/>
                  </a:cubicBezTo>
                  <a:cubicBezTo>
                    <a:pt x="298" y="1017"/>
                    <a:pt x="596" y="529"/>
                    <a:pt x="881" y="17"/>
                  </a:cubicBezTo>
                  <a:cubicBezTo>
                    <a:pt x="881" y="8"/>
                    <a:pt x="863" y="0"/>
                    <a:pt x="8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2252;p44">
              <a:extLst>
                <a:ext uri="{FF2B5EF4-FFF2-40B4-BE49-F238E27FC236}">
                  <a16:creationId xmlns:a16="http://schemas.microsoft.com/office/drawing/2014/main" id="{B7A44203-360D-8A06-2785-DE9CEB4AE198}"/>
                </a:ext>
              </a:extLst>
            </p:cNvPr>
            <p:cNvSpPr/>
            <p:nvPr/>
          </p:nvSpPr>
          <p:spPr>
            <a:xfrm>
              <a:off x="3502000" y="3483475"/>
              <a:ext cx="82975" cy="82325"/>
            </a:xfrm>
            <a:custGeom>
              <a:avLst/>
              <a:gdLst/>
              <a:ahLst/>
              <a:cxnLst/>
              <a:rect l="l" t="t" r="r" b="b"/>
              <a:pathLst>
                <a:path w="3319" h="3293" extrusionOk="0">
                  <a:moveTo>
                    <a:pt x="3301" y="0"/>
                  </a:moveTo>
                  <a:cubicBezTo>
                    <a:pt x="3296" y="0"/>
                    <a:pt x="3290" y="2"/>
                    <a:pt x="3283" y="5"/>
                  </a:cubicBezTo>
                  <a:cubicBezTo>
                    <a:pt x="2843" y="624"/>
                    <a:pt x="2378" y="1255"/>
                    <a:pt x="1843" y="1791"/>
                  </a:cubicBezTo>
                  <a:cubicBezTo>
                    <a:pt x="1295" y="2339"/>
                    <a:pt x="664" y="2732"/>
                    <a:pt x="57" y="3172"/>
                  </a:cubicBezTo>
                  <a:cubicBezTo>
                    <a:pt x="1" y="3217"/>
                    <a:pt x="18" y="3293"/>
                    <a:pt x="89" y="3293"/>
                  </a:cubicBezTo>
                  <a:cubicBezTo>
                    <a:pt x="94" y="3293"/>
                    <a:pt x="99" y="3292"/>
                    <a:pt x="104" y="3291"/>
                  </a:cubicBezTo>
                  <a:cubicBezTo>
                    <a:pt x="1473" y="2815"/>
                    <a:pt x="2747" y="1315"/>
                    <a:pt x="3319" y="17"/>
                  </a:cubicBezTo>
                  <a:cubicBezTo>
                    <a:pt x="3319" y="9"/>
                    <a:pt x="3313" y="0"/>
                    <a:pt x="33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2253;p44">
              <a:extLst>
                <a:ext uri="{FF2B5EF4-FFF2-40B4-BE49-F238E27FC236}">
                  <a16:creationId xmlns:a16="http://schemas.microsoft.com/office/drawing/2014/main" id="{70A1A284-E208-1EB6-1F8B-80A55A21FBAD}"/>
                </a:ext>
              </a:extLst>
            </p:cNvPr>
            <p:cNvSpPr/>
            <p:nvPr/>
          </p:nvSpPr>
          <p:spPr>
            <a:xfrm>
              <a:off x="3560475" y="3413275"/>
              <a:ext cx="91175" cy="155075"/>
            </a:xfrm>
            <a:custGeom>
              <a:avLst/>
              <a:gdLst/>
              <a:ahLst/>
              <a:cxnLst/>
              <a:rect l="l" t="t" r="r" b="b"/>
              <a:pathLst>
                <a:path w="3647" h="6203" extrusionOk="0">
                  <a:moveTo>
                    <a:pt x="3613" y="1"/>
                  </a:moveTo>
                  <a:cubicBezTo>
                    <a:pt x="3603" y="1"/>
                    <a:pt x="3592" y="8"/>
                    <a:pt x="3587" y="27"/>
                  </a:cubicBezTo>
                  <a:cubicBezTo>
                    <a:pt x="3206" y="1158"/>
                    <a:pt x="2790" y="2266"/>
                    <a:pt x="2278" y="3337"/>
                  </a:cubicBezTo>
                  <a:cubicBezTo>
                    <a:pt x="1718" y="4468"/>
                    <a:pt x="992" y="5242"/>
                    <a:pt x="51" y="6076"/>
                  </a:cubicBezTo>
                  <a:cubicBezTo>
                    <a:pt x="1" y="6126"/>
                    <a:pt x="53" y="6202"/>
                    <a:pt x="114" y="6202"/>
                  </a:cubicBezTo>
                  <a:cubicBezTo>
                    <a:pt x="125" y="6202"/>
                    <a:pt x="136" y="6200"/>
                    <a:pt x="146" y="6195"/>
                  </a:cubicBezTo>
                  <a:cubicBezTo>
                    <a:pt x="1087" y="5575"/>
                    <a:pt x="1813" y="4468"/>
                    <a:pt x="2361" y="3516"/>
                  </a:cubicBezTo>
                  <a:cubicBezTo>
                    <a:pt x="2992" y="2444"/>
                    <a:pt x="3325" y="1230"/>
                    <a:pt x="3647" y="39"/>
                  </a:cubicBezTo>
                  <a:cubicBezTo>
                    <a:pt x="3647" y="18"/>
                    <a:pt x="3630" y="1"/>
                    <a:pt x="36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2254;p44">
              <a:extLst>
                <a:ext uri="{FF2B5EF4-FFF2-40B4-BE49-F238E27FC236}">
                  <a16:creationId xmlns:a16="http://schemas.microsoft.com/office/drawing/2014/main" id="{FB6BDFCB-2423-941F-4DA5-55901091FE8C}"/>
                </a:ext>
              </a:extLst>
            </p:cNvPr>
            <p:cNvSpPr/>
            <p:nvPr/>
          </p:nvSpPr>
          <p:spPr>
            <a:xfrm>
              <a:off x="3641200" y="3453350"/>
              <a:ext cx="22825" cy="48500"/>
            </a:xfrm>
            <a:custGeom>
              <a:avLst/>
              <a:gdLst/>
              <a:ahLst/>
              <a:cxnLst/>
              <a:rect l="l" t="t" r="r" b="b"/>
              <a:pathLst>
                <a:path w="913" h="1940" extrusionOk="0">
                  <a:moveTo>
                    <a:pt x="806" y="0"/>
                  </a:moveTo>
                  <a:cubicBezTo>
                    <a:pt x="775" y="0"/>
                    <a:pt x="745" y="14"/>
                    <a:pt x="727" y="43"/>
                  </a:cubicBezTo>
                  <a:cubicBezTo>
                    <a:pt x="501" y="639"/>
                    <a:pt x="263" y="1258"/>
                    <a:pt x="25" y="1853"/>
                  </a:cubicBezTo>
                  <a:cubicBezTo>
                    <a:pt x="1" y="1902"/>
                    <a:pt x="54" y="1940"/>
                    <a:pt x="102" y="1940"/>
                  </a:cubicBezTo>
                  <a:cubicBezTo>
                    <a:pt x="124" y="1940"/>
                    <a:pt x="145" y="1932"/>
                    <a:pt x="156" y="1913"/>
                  </a:cubicBezTo>
                  <a:cubicBezTo>
                    <a:pt x="477" y="1341"/>
                    <a:pt x="668" y="722"/>
                    <a:pt x="882" y="103"/>
                  </a:cubicBezTo>
                  <a:cubicBezTo>
                    <a:pt x="913" y="42"/>
                    <a:pt x="860" y="0"/>
                    <a:pt x="8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2255;p44">
              <a:extLst>
                <a:ext uri="{FF2B5EF4-FFF2-40B4-BE49-F238E27FC236}">
                  <a16:creationId xmlns:a16="http://schemas.microsoft.com/office/drawing/2014/main" id="{648AD98F-C963-4ECB-8688-64C7507B748A}"/>
                </a:ext>
              </a:extLst>
            </p:cNvPr>
            <p:cNvSpPr/>
            <p:nvPr/>
          </p:nvSpPr>
          <p:spPr>
            <a:xfrm>
              <a:off x="3602850" y="3538350"/>
              <a:ext cx="20600" cy="21525"/>
            </a:xfrm>
            <a:custGeom>
              <a:avLst/>
              <a:gdLst/>
              <a:ahLst/>
              <a:cxnLst/>
              <a:rect l="l" t="t" r="r" b="b"/>
              <a:pathLst>
                <a:path w="824" h="861" extrusionOk="0">
                  <a:moveTo>
                    <a:pt x="767" y="0"/>
                  </a:moveTo>
                  <a:cubicBezTo>
                    <a:pt x="757" y="0"/>
                    <a:pt x="746" y="4"/>
                    <a:pt x="737" y="13"/>
                  </a:cubicBezTo>
                  <a:cubicBezTo>
                    <a:pt x="523" y="275"/>
                    <a:pt x="202" y="501"/>
                    <a:pt x="11" y="799"/>
                  </a:cubicBezTo>
                  <a:cubicBezTo>
                    <a:pt x="1" y="830"/>
                    <a:pt x="17" y="861"/>
                    <a:pt x="53" y="861"/>
                  </a:cubicBezTo>
                  <a:cubicBezTo>
                    <a:pt x="58" y="861"/>
                    <a:pt x="64" y="860"/>
                    <a:pt x="71" y="858"/>
                  </a:cubicBezTo>
                  <a:cubicBezTo>
                    <a:pt x="380" y="680"/>
                    <a:pt x="606" y="358"/>
                    <a:pt x="797" y="61"/>
                  </a:cubicBezTo>
                  <a:cubicBezTo>
                    <a:pt x="824" y="34"/>
                    <a:pt x="79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2256;p44">
              <a:extLst>
                <a:ext uri="{FF2B5EF4-FFF2-40B4-BE49-F238E27FC236}">
                  <a16:creationId xmlns:a16="http://schemas.microsoft.com/office/drawing/2014/main" id="{B3C6D07C-E9FE-927A-4569-8D2EC8EA7B69}"/>
                </a:ext>
              </a:extLst>
            </p:cNvPr>
            <p:cNvSpPr/>
            <p:nvPr/>
          </p:nvSpPr>
          <p:spPr>
            <a:xfrm>
              <a:off x="3644275" y="3472325"/>
              <a:ext cx="45175" cy="86075"/>
            </a:xfrm>
            <a:custGeom>
              <a:avLst/>
              <a:gdLst/>
              <a:ahLst/>
              <a:cxnLst/>
              <a:rect l="l" t="t" r="r" b="b"/>
              <a:pathLst>
                <a:path w="1807" h="3443" extrusionOk="0">
                  <a:moveTo>
                    <a:pt x="1764" y="0"/>
                  </a:moveTo>
                  <a:cubicBezTo>
                    <a:pt x="1749" y="0"/>
                    <a:pt x="1736" y="12"/>
                    <a:pt x="1736" y="35"/>
                  </a:cubicBezTo>
                  <a:cubicBezTo>
                    <a:pt x="1569" y="1297"/>
                    <a:pt x="795" y="2416"/>
                    <a:pt x="21" y="3380"/>
                  </a:cubicBezTo>
                  <a:cubicBezTo>
                    <a:pt x="0" y="3411"/>
                    <a:pt x="16" y="3442"/>
                    <a:pt x="51" y="3442"/>
                  </a:cubicBezTo>
                  <a:cubicBezTo>
                    <a:pt x="56" y="3442"/>
                    <a:pt x="62" y="3441"/>
                    <a:pt x="69" y="3440"/>
                  </a:cubicBezTo>
                  <a:cubicBezTo>
                    <a:pt x="1069" y="2832"/>
                    <a:pt x="1700" y="1154"/>
                    <a:pt x="1807" y="46"/>
                  </a:cubicBezTo>
                  <a:cubicBezTo>
                    <a:pt x="1801" y="15"/>
                    <a:pt x="1781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2257;p44">
              <a:extLst>
                <a:ext uri="{FF2B5EF4-FFF2-40B4-BE49-F238E27FC236}">
                  <a16:creationId xmlns:a16="http://schemas.microsoft.com/office/drawing/2014/main" id="{106BD0DD-C4F2-2353-C4D3-541A36B45289}"/>
                </a:ext>
              </a:extLst>
            </p:cNvPr>
            <p:cNvSpPr/>
            <p:nvPr/>
          </p:nvSpPr>
          <p:spPr>
            <a:xfrm>
              <a:off x="3697350" y="3480775"/>
              <a:ext cx="24250" cy="57675"/>
            </a:xfrm>
            <a:custGeom>
              <a:avLst/>
              <a:gdLst/>
              <a:ahLst/>
              <a:cxnLst/>
              <a:rect l="l" t="t" r="r" b="b"/>
              <a:pathLst>
                <a:path w="970" h="2307" extrusionOk="0">
                  <a:moveTo>
                    <a:pt x="851" y="0"/>
                  </a:moveTo>
                  <a:cubicBezTo>
                    <a:pt x="821" y="0"/>
                    <a:pt x="791" y="18"/>
                    <a:pt x="791" y="54"/>
                  </a:cubicBezTo>
                  <a:cubicBezTo>
                    <a:pt x="803" y="530"/>
                    <a:pt x="672" y="959"/>
                    <a:pt x="458" y="1375"/>
                  </a:cubicBezTo>
                  <a:cubicBezTo>
                    <a:pt x="315" y="1673"/>
                    <a:pt x="113" y="1935"/>
                    <a:pt x="17" y="2256"/>
                  </a:cubicBezTo>
                  <a:cubicBezTo>
                    <a:pt x="1" y="2282"/>
                    <a:pt x="25" y="2307"/>
                    <a:pt x="54" y="2307"/>
                  </a:cubicBezTo>
                  <a:cubicBezTo>
                    <a:pt x="66" y="2307"/>
                    <a:pt x="78" y="2303"/>
                    <a:pt x="89" y="2292"/>
                  </a:cubicBezTo>
                  <a:cubicBezTo>
                    <a:pt x="672" y="1780"/>
                    <a:pt x="970" y="792"/>
                    <a:pt x="910" y="54"/>
                  </a:cubicBezTo>
                  <a:cubicBezTo>
                    <a:pt x="910" y="18"/>
                    <a:pt x="881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2258;p44">
              <a:extLst>
                <a:ext uri="{FF2B5EF4-FFF2-40B4-BE49-F238E27FC236}">
                  <a16:creationId xmlns:a16="http://schemas.microsoft.com/office/drawing/2014/main" id="{2661F921-4474-69FA-D029-4E4127B77E4C}"/>
                </a:ext>
              </a:extLst>
            </p:cNvPr>
            <p:cNvSpPr/>
            <p:nvPr/>
          </p:nvSpPr>
          <p:spPr>
            <a:xfrm>
              <a:off x="3745425" y="3482375"/>
              <a:ext cx="22925" cy="54850"/>
            </a:xfrm>
            <a:custGeom>
              <a:avLst/>
              <a:gdLst/>
              <a:ahLst/>
              <a:cxnLst/>
              <a:rect l="l" t="t" r="r" b="b"/>
              <a:pathLst>
                <a:path w="917" h="2194" extrusionOk="0">
                  <a:moveTo>
                    <a:pt x="789" y="0"/>
                  </a:moveTo>
                  <a:cubicBezTo>
                    <a:pt x="756" y="0"/>
                    <a:pt x="726" y="21"/>
                    <a:pt x="726" y="61"/>
                  </a:cubicBezTo>
                  <a:cubicBezTo>
                    <a:pt x="749" y="847"/>
                    <a:pt x="309" y="1430"/>
                    <a:pt x="23" y="2133"/>
                  </a:cubicBezTo>
                  <a:cubicBezTo>
                    <a:pt x="1" y="2171"/>
                    <a:pt x="30" y="2194"/>
                    <a:pt x="67" y="2194"/>
                  </a:cubicBezTo>
                  <a:cubicBezTo>
                    <a:pt x="89" y="2194"/>
                    <a:pt x="113" y="2186"/>
                    <a:pt x="130" y="2169"/>
                  </a:cubicBezTo>
                  <a:cubicBezTo>
                    <a:pt x="571" y="1561"/>
                    <a:pt x="916" y="835"/>
                    <a:pt x="869" y="73"/>
                  </a:cubicBezTo>
                  <a:cubicBezTo>
                    <a:pt x="862" y="24"/>
                    <a:pt x="824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2259;p44">
              <a:extLst>
                <a:ext uri="{FF2B5EF4-FFF2-40B4-BE49-F238E27FC236}">
                  <a16:creationId xmlns:a16="http://schemas.microsoft.com/office/drawing/2014/main" id="{0B4B68E9-DFD3-5203-19D2-F5D04B7D569C}"/>
                </a:ext>
              </a:extLst>
            </p:cNvPr>
            <p:cNvSpPr/>
            <p:nvPr/>
          </p:nvSpPr>
          <p:spPr>
            <a:xfrm>
              <a:off x="3791700" y="3500475"/>
              <a:ext cx="25150" cy="48000"/>
            </a:xfrm>
            <a:custGeom>
              <a:avLst/>
              <a:gdLst/>
              <a:ahLst/>
              <a:cxnLst/>
              <a:rect l="l" t="t" r="r" b="b"/>
              <a:pathLst>
                <a:path w="1006" h="1920" extrusionOk="0">
                  <a:moveTo>
                    <a:pt x="949" y="0"/>
                  </a:moveTo>
                  <a:cubicBezTo>
                    <a:pt x="926" y="0"/>
                    <a:pt x="904" y="13"/>
                    <a:pt x="899" y="40"/>
                  </a:cubicBezTo>
                  <a:cubicBezTo>
                    <a:pt x="768" y="706"/>
                    <a:pt x="315" y="1195"/>
                    <a:pt x="18" y="1814"/>
                  </a:cubicBezTo>
                  <a:cubicBezTo>
                    <a:pt x="0" y="1866"/>
                    <a:pt x="41" y="1919"/>
                    <a:pt x="87" y="1919"/>
                  </a:cubicBezTo>
                  <a:cubicBezTo>
                    <a:pt x="104" y="1919"/>
                    <a:pt x="121" y="1913"/>
                    <a:pt x="137" y="1897"/>
                  </a:cubicBezTo>
                  <a:cubicBezTo>
                    <a:pt x="613" y="1421"/>
                    <a:pt x="946" y="742"/>
                    <a:pt x="1006" y="52"/>
                  </a:cubicBezTo>
                  <a:cubicBezTo>
                    <a:pt x="1006" y="19"/>
                    <a:pt x="977" y="0"/>
                    <a:pt x="9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2260;p44">
              <a:extLst>
                <a:ext uri="{FF2B5EF4-FFF2-40B4-BE49-F238E27FC236}">
                  <a16:creationId xmlns:a16="http://schemas.microsoft.com/office/drawing/2014/main" id="{BFFCDD92-BF32-8343-C027-224F997990B5}"/>
                </a:ext>
              </a:extLst>
            </p:cNvPr>
            <p:cNvSpPr/>
            <p:nvPr/>
          </p:nvSpPr>
          <p:spPr>
            <a:xfrm>
              <a:off x="3851650" y="3489550"/>
              <a:ext cx="8550" cy="29925"/>
            </a:xfrm>
            <a:custGeom>
              <a:avLst/>
              <a:gdLst/>
              <a:ahLst/>
              <a:cxnLst/>
              <a:rect l="l" t="t" r="r" b="b"/>
              <a:pathLst>
                <a:path w="342" h="1197" extrusionOk="0">
                  <a:moveTo>
                    <a:pt x="265" y="1"/>
                  </a:moveTo>
                  <a:cubicBezTo>
                    <a:pt x="242" y="1"/>
                    <a:pt x="220" y="15"/>
                    <a:pt x="215" y="48"/>
                  </a:cubicBezTo>
                  <a:cubicBezTo>
                    <a:pt x="168" y="239"/>
                    <a:pt x="120" y="429"/>
                    <a:pt x="96" y="619"/>
                  </a:cubicBezTo>
                  <a:cubicBezTo>
                    <a:pt x="60" y="786"/>
                    <a:pt x="1" y="965"/>
                    <a:pt x="1" y="1143"/>
                  </a:cubicBezTo>
                  <a:cubicBezTo>
                    <a:pt x="1" y="1175"/>
                    <a:pt x="33" y="1196"/>
                    <a:pt x="64" y="1196"/>
                  </a:cubicBezTo>
                  <a:cubicBezTo>
                    <a:pt x="80" y="1196"/>
                    <a:pt x="96" y="1191"/>
                    <a:pt x="108" y="1179"/>
                  </a:cubicBezTo>
                  <a:cubicBezTo>
                    <a:pt x="179" y="1024"/>
                    <a:pt x="191" y="834"/>
                    <a:pt x="227" y="667"/>
                  </a:cubicBezTo>
                  <a:cubicBezTo>
                    <a:pt x="251" y="477"/>
                    <a:pt x="299" y="286"/>
                    <a:pt x="334" y="84"/>
                  </a:cubicBezTo>
                  <a:cubicBezTo>
                    <a:pt x="341" y="33"/>
                    <a:pt x="301" y="1"/>
                    <a:pt x="2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2261;p44">
              <a:extLst>
                <a:ext uri="{FF2B5EF4-FFF2-40B4-BE49-F238E27FC236}">
                  <a16:creationId xmlns:a16="http://schemas.microsoft.com/office/drawing/2014/main" id="{6DECFEA5-5625-BAB2-7DDC-F97BD9D0ABCC}"/>
                </a:ext>
              </a:extLst>
            </p:cNvPr>
            <p:cNvSpPr/>
            <p:nvPr/>
          </p:nvSpPr>
          <p:spPr>
            <a:xfrm>
              <a:off x="3836775" y="3538625"/>
              <a:ext cx="10275" cy="16825"/>
            </a:xfrm>
            <a:custGeom>
              <a:avLst/>
              <a:gdLst/>
              <a:ahLst/>
              <a:cxnLst/>
              <a:rect l="l" t="t" r="r" b="b"/>
              <a:pathLst>
                <a:path w="411" h="673" extrusionOk="0">
                  <a:moveTo>
                    <a:pt x="280" y="0"/>
                  </a:moveTo>
                  <a:cubicBezTo>
                    <a:pt x="252" y="0"/>
                    <a:pt x="226" y="15"/>
                    <a:pt x="215" y="50"/>
                  </a:cubicBezTo>
                  <a:cubicBezTo>
                    <a:pt x="167" y="133"/>
                    <a:pt x="120" y="240"/>
                    <a:pt x="96" y="347"/>
                  </a:cubicBezTo>
                  <a:cubicBezTo>
                    <a:pt x="60" y="431"/>
                    <a:pt x="1" y="526"/>
                    <a:pt x="12" y="621"/>
                  </a:cubicBezTo>
                  <a:cubicBezTo>
                    <a:pt x="31" y="657"/>
                    <a:pt x="56" y="673"/>
                    <a:pt x="83" y="673"/>
                  </a:cubicBezTo>
                  <a:cubicBezTo>
                    <a:pt x="91" y="673"/>
                    <a:pt x="99" y="671"/>
                    <a:pt x="108" y="669"/>
                  </a:cubicBezTo>
                  <a:cubicBezTo>
                    <a:pt x="191" y="621"/>
                    <a:pt x="215" y="538"/>
                    <a:pt x="251" y="442"/>
                  </a:cubicBezTo>
                  <a:cubicBezTo>
                    <a:pt x="298" y="335"/>
                    <a:pt x="334" y="252"/>
                    <a:pt x="370" y="157"/>
                  </a:cubicBezTo>
                  <a:cubicBezTo>
                    <a:pt x="410" y="68"/>
                    <a:pt x="340" y="0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2262;p44">
              <a:extLst>
                <a:ext uri="{FF2B5EF4-FFF2-40B4-BE49-F238E27FC236}">
                  <a16:creationId xmlns:a16="http://schemas.microsoft.com/office/drawing/2014/main" id="{3D398DAD-BC3D-D41B-C082-74621962AE71}"/>
                </a:ext>
              </a:extLst>
            </p:cNvPr>
            <p:cNvSpPr/>
            <p:nvPr/>
          </p:nvSpPr>
          <p:spPr>
            <a:xfrm>
              <a:off x="3875275" y="3509300"/>
              <a:ext cx="13500" cy="27500"/>
            </a:xfrm>
            <a:custGeom>
              <a:avLst/>
              <a:gdLst/>
              <a:ahLst/>
              <a:cxnLst/>
              <a:rect l="l" t="t" r="r" b="b"/>
              <a:pathLst>
                <a:path w="540" h="1100" extrusionOk="0">
                  <a:moveTo>
                    <a:pt x="467" y="1"/>
                  </a:moveTo>
                  <a:cubicBezTo>
                    <a:pt x="442" y="1"/>
                    <a:pt x="418" y="14"/>
                    <a:pt x="413" y="44"/>
                  </a:cubicBezTo>
                  <a:cubicBezTo>
                    <a:pt x="342" y="401"/>
                    <a:pt x="175" y="711"/>
                    <a:pt x="8" y="1044"/>
                  </a:cubicBezTo>
                  <a:cubicBezTo>
                    <a:pt x="0" y="1069"/>
                    <a:pt x="21" y="1100"/>
                    <a:pt x="42" y="1100"/>
                  </a:cubicBezTo>
                  <a:cubicBezTo>
                    <a:pt x="51" y="1100"/>
                    <a:pt x="61" y="1094"/>
                    <a:pt x="68" y="1080"/>
                  </a:cubicBezTo>
                  <a:cubicBezTo>
                    <a:pt x="330" y="818"/>
                    <a:pt x="449" y="425"/>
                    <a:pt x="532" y="68"/>
                  </a:cubicBezTo>
                  <a:cubicBezTo>
                    <a:pt x="539" y="26"/>
                    <a:pt x="502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2263;p44">
              <a:extLst>
                <a:ext uri="{FF2B5EF4-FFF2-40B4-BE49-F238E27FC236}">
                  <a16:creationId xmlns:a16="http://schemas.microsoft.com/office/drawing/2014/main" id="{1DCBF481-A94F-B8EA-D4F1-4E64E8FC18E0}"/>
                </a:ext>
              </a:extLst>
            </p:cNvPr>
            <p:cNvSpPr/>
            <p:nvPr/>
          </p:nvSpPr>
          <p:spPr>
            <a:xfrm>
              <a:off x="3901125" y="3513800"/>
              <a:ext cx="13375" cy="32475"/>
            </a:xfrm>
            <a:custGeom>
              <a:avLst/>
              <a:gdLst/>
              <a:ahLst/>
              <a:cxnLst/>
              <a:rect l="l" t="t" r="r" b="b"/>
              <a:pathLst>
                <a:path w="535" h="1299" extrusionOk="0">
                  <a:moveTo>
                    <a:pt x="433" y="1"/>
                  </a:moveTo>
                  <a:cubicBezTo>
                    <a:pt x="388" y="1"/>
                    <a:pt x="344" y="30"/>
                    <a:pt x="344" y="90"/>
                  </a:cubicBezTo>
                  <a:cubicBezTo>
                    <a:pt x="344" y="292"/>
                    <a:pt x="308" y="483"/>
                    <a:pt x="260" y="697"/>
                  </a:cubicBezTo>
                  <a:cubicBezTo>
                    <a:pt x="201" y="876"/>
                    <a:pt x="94" y="1043"/>
                    <a:pt x="10" y="1221"/>
                  </a:cubicBezTo>
                  <a:cubicBezTo>
                    <a:pt x="0" y="1251"/>
                    <a:pt x="41" y="1298"/>
                    <a:pt x="82" y="1298"/>
                  </a:cubicBezTo>
                  <a:cubicBezTo>
                    <a:pt x="90" y="1298"/>
                    <a:pt x="98" y="1296"/>
                    <a:pt x="105" y="1293"/>
                  </a:cubicBezTo>
                  <a:cubicBezTo>
                    <a:pt x="475" y="1019"/>
                    <a:pt x="534" y="519"/>
                    <a:pt x="522" y="90"/>
                  </a:cubicBezTo>
                  <a:cubicBezTo>
                    <a:pt x="522" y="30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2264;p44">
              <a:extLst>
                <a:ext uri="{FF2B5EF4-FFF2-40B4-BE49-F238E27FC236}">
                  <a16:creationId xmlns:a16="http://schemas.microsoft.com/office/drawing/2014/main" id="{1FA710F6-54BD-8570-DF1D-334CE6705D12}"/>
                </a:ext>
              </a:extLst>
            </p:cNvPr>
            <p:cNvSpPr/>
            <p:nvPr/>
          </p:nvSpPr>
          <p:spPr>
            <a:xfrm>
              <a:off x="3948100" y="3505125"/>
              <a:ext cx="9100" cy="26775"/>
            </a:xfrm>
            <a:custGeom>
              <a:avLst/>
              <a:gdLst/>
              <a:ahLst/>
              <a:cxnLst/>
              <a:rect l="l" t="t" r="r" b="b"/>
              <a:pathLst>
                <a:path w="364" h="1071" extrusionOk="0">
                  <a:moveTo>
                    <a:pt x="275" y="1"/>
                  </a:moveTo>
                  <a:cubicBezTo>
                    <a:pt x="233" y="1"/>
                    <a:pt x="191" y="28"/>
                    <a:pt x="191" y="80"/>
                  </a:cubicBezTo>
                  <a:cubicBezTo>
                    <a:pt x="191" y="235"/>
                    <a:pt x="167" y="413"/>
                    <a:pt x="120" y="580"/>
                  </a:cubicBezTo>
                  <a:cubicBezTo>
                    <a:pt x="84" y="735"/>
                    <a:pt x="24" y="866"/>
                    <a:pt x="1" y="1009"/>
                  </a:cubicBezTo>
                  <a:cubicBezTo>
                    <a:pt x="1" y="1043"/>
                    <a:pt x="31" y="1071"/>
                    <a:pt x="57" y="1071"/>
                  </a:cubicBezTo>
                  <a:cubicBezTo>
                    <a:pt x="67" y="1071"/>
                    <a:pt x="77" y="1066"/>
                    <a:pt x="84" y="1056"/>
                  </a:cubicBezTo>
                  <a:cubicBezTo>
                    <a:pt x="310" y="818"/>
                    <a:pt x="358" y="401"/>
                    <a:pt x="358" y="92"/>
                  </a:cubicBezTo>
                  <a:cubicBezTo>
                    <a:pt x="364" y="31"/>
                    <a:pt x="32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2265;p44">
              <a:extLst>
                <a:ext uri="{FF2B5EF4-FFF2-40B4-BE49-F238E27FC236}">
                  <a16:creationId xmlns:a16="http://schemas.microsoft.com/office/drawing/2014/main" id="{DEF8B29B-2B1F-3959-EFB2-B60681FA4ED2}"/>
                </a:ext>
              </a:extLst>
            </p:cNvPr>
            <p:cNvSpPr/>
            <p:nvPr/>
          </p:nvSpPr>
          <p:spPr>
            <a:xfrm>
              <a:off x="3970725" y="3526525"/>
              <a:ext cx="925" cy="4275"/>
            </a:xfrm>
            <a:custGeom>
              <a:avLst/>
              <a:gdLst/>
              <a:ahLst/>
              <a:cxnLst/>
              <a:rect l="l" t="t" r="r" b="b"/>
              <a:pathLst>
                <a:path w="37" h="171" extrusionOk="0">
                  <a:moveTo>
                    <a:pt x="18" y="1"/>
                  </a:moveTo>
                  <a:cubicBezTo>
                    <a:pt x="9" y="1"/>
                    <a:pt x="0" y="4"/>
                    <a:pt x="0" y="10"/>
                  </a:cubicBezTo>
                  <a:lnTo>
                    <a:pt x="0" y="153"/>
                  </a:lnTo>
                  <a:cubicBezTo>
                    <a:pt x="0" y="164"/>
                    <a:pt x="9" y="170"/>
                    <a:pt x="18" y="170"/>
                  </a:cubicBezTo>
                  <a:cubicBezTo>
                    <a:pt x="27" y="170"/>
                    <a:pt x="36" y="164"/>
                    <a:pt x="36" y="153"/>
                  </a:cubicBezTo>
                  <a:lnTo>
                    <a:pt x="36" y="10"/>
                  </a:lnTo>
                  <a:cubicBezTo>
                    <a:pt x="36" y="4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2266;p44">
              <a:extLst>
                <a:ext uri="{FF2B5EF4-FFF2-40B4-BE49-F238E27FC236}">
                  <a16:creationId xmlns:a16="http://schemas.microsoft.com/office/drawing/2014/main" id="{05C821AE-1225-1591-1DD7-F32BA5FA62EB}"/>
                </a:ext>
              </a:extLst>
            </p:cNvPr>
            <p:cNvSpPr/>
            <p:nvPr/>
          </p:nvSpPr>
          <p:spPr>
            <a:xfrm>
              <a:off x="3980850" y="3528625"/>
              <a:ext cx="8950" cy="20475"/>
            </a:xfrm>
            <a:custGeom>
              <a:avLst/>
              <a:gdLst/>
              <a:ahLst/>
              <a:cxnLst/>
              <a:rect l="l" t="t" r="r" b="b"/>
              <a:pathLst>
                <a:path w="358" h="819" extrusionOk="0">
                  <a:moveTo>
                    <a:pt x="182" y="0"/>
                  </a:moveTo>
                  <a:cubicBezTo>
                    <a:pt x="104" y="0"/>
                    <a:pt x="24" y="51"/>
                    <a:pt x="24" y="152"/>
                  </a:cubicBezTo>
                  <a:cubicBezTo>
                    <a:pt x="24" y="342"/>
                    <a:pt x="0" y="557"/>
                    <a:pt x="72" y="747"/>
                  </a:cubicBezTo>
                  <a:cubicBezTo>
                    <a:pt x="95" y="795"/>
                    <a:pt x="137" y="819"/>
                    <a:pt x="179" y="819"/>
                  </a:cubicBezTo>
                  <a:cubicBezTo>
                    <a:pt x="220" y="819"/>
                    <a:pt x="262" y="795"/>
                    <a:pt x="286" y="747"/>
                  </a:cubicBezTo>
                  <a:cubicBezTo>
                    <a:pt x="357" y="545"/>
                    <a:pt x="322" y="342"/>
                    <a:pt x="322" y="152"/>
                  </a:cubicBezTo>
                  <a:cubicBezTo>
                    <a:pt x="334" y="51"/>
                    <a:pt x="259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2267;p44">
              <a:extLst>
                <a:ext uri="{FF2B5EF4-FFF2-40B4-BE49-F238E27FC236}">
                  <a16:creationId xmlns:a16="http://schemas.microsoft.com/office/drawing/2014/main" id="{69A8D02A-A7E8-B002-673C-6B62E71EDE4D}"/>
                </a:ext>
              </a:extLst>
            </p:cNvPr>
            <p:cNvSpPr/>
            <p:nvPr/>
          </p:nvSpPr>
          <p:spPr>
            <a:xfrm>
              <a:off x="4023100" y="3517625"/>
              <a:ext cx="8975" cy="12425"/>
            </a:xfrm>
            <a:custGeom>
              <a:avLst/>
              <a:gdLst/>
              <a:ahLst/>
              <a:cxnLst/>
              <a:rect l="l" t="t" r="r" b="b"/>
              <a:pathLst>
                <a:path w="359" h="497" extrusionOk="0">
                  <a:moveTo>
                    <a:pt x="282" y="1"/>
                  </a:moveTo>
                  <a:cubicBezTo>
                    <a:pt x="246" y="1"/>
                    <a:pt x="209" y="28"/>
                    <a:pt x="203" y="80"/>
                  </a:cubicBezTo>
                  <a:cubicBezTo>
                    <a:pt x="203" y="199"/>
                    <a:pt x="108" y="318"/>
                    <a:pt x="37" y="413"/>
                  </a:cubicBezTo>
                  <a:cubicBezTo>
                    <a:pt x="1" y="449"/>
                    <a:pt x="37" y="497"/>
                    <a:pt x="84" y="497"/>
                  </a:cubicBezTo>
                  <a:cubicBezTo>
                    <a:pt x="179" y="485"/>
                    <a:pt x="239" y="437"/>
                    <a:pt x="299" y="354"/>
                  </a:cubicBezTo>
                  <a:cubicBezTo>
                    <a:pt x="346" y="270"/>
                    <a:pt x="358" y="187"/>
                    <a:pt x="358" y="92"/>
                  </a:cubicBezTo>
                  <a:cubicBezTo>
                    <a:pt x="358" y="31"/>
                    <a:pt x="320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2268;p44">
              <a:extLst>
                <a:ext uri="{FF2B5EF4-FFF2-40B4-BE49-F238E27FC236}">
                  <a16:creationId xmlns:a16="http://schemas.microsoft.com/office/drawing/2014/main" id="{40C2A29F-0406-7C69-5FC7-F3788234A7D8}"/>
                </a:ext>
              </a:extLst>
            </p:cNvPr>
            <p:cNvSpPr/>
            <p:nvPr/>
          </p:nvSpPr>
          <p:spPr>
            <a:xfrm>
              <a:off x="4061300" y="3510900"/>
              <a:ext cx="8275" cy="18925"/>
            </a:xfrm>
            <a:custGeom>
              <a:avLst/>
              <a:gdLst/>
              <a:ahLst/>
              <a:cxnLst/>
              <a:rect l="l" t="t" r="r" b="b"/>
              <a:pathLst>
                <a:path w="331" h="757" extrusionOk="0">
                  <a:moveTo>
                    <a:pt x="262" y="1"/>
                  </a:moveTo>
                  <a:cubicBezTo>
                    <a:pt x="226" y="1"/>
                    <a:pt x="187" y="21"/>
                    <a:pt x="187" y="63"/>
                  </a:cubicBezTo>
                  <a:cubicBezTo>
                    <a:pt x="187" y="289"/>
                    <a:pt x="104" y="480"/>
                    <a:pt x="9" y="694"/>
                  </a:cubicBezTo>
                  <a:cubicBezTo>
                    <a:pt x="0" y="728"/>
                    <a:pt x="22" y="756"/>
                    <a:pt x="44" y="756"/>
                  </a:cubicBezTo>
                  <a:cubicBezTo>
                    <a:pt x="53" y="756"/>
                    <a:pt x="62" y="752"/>
                    <a:pt x="68" y="742"/>
                  </a:cubicBezTo>
                  <a:cubicBezTo>
                    <a:pt x="235" y="539"/>
                    <a:pt x="318" y="325"/>
                    <a:pt x="318" y="63"/>
                  </a:cubicBezTo>
                  <a:cubicBezTo>
                    <a:pt x="330" y="21"/>
                    <a:pt x="298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2269;p44">
              <a:extLst>
                <a:ext uri="{FF2B5EF4-FFF2-40B4-BE49-F238E27FC236}">
                  <a16:creationId xmlns:a16="http://schemas.microsoft.com/office/drawing/2014/main" id="{041B1287-EBDE-F5B9-BCFB-BD1582E4A134}"/>
                </a:ext>
              </a:extLst>
            </p:cNvPr>
            <p:cNvSpPr/>
            <p:nvPr/>
          </p:nvSpPr>
          <p:spPr>
            <a:xfrm>
              <a:off x="4121050" y="3485450"/>
              <a:ext cx="9675" cy="29725"/>
            </a:xfrm>
            <a:custGeom>
              <a:avLst/>
              <a:gdLst/>
              <a:ahLst/>
              <a:cxnLst/>
              <a:rect l="l" t="t" r="r" b="b"/>
              <a:pathLst>
                <a:path w="387" h="1189" extrusionOk="0">
                  <a:moveTo>
                    <a:pt x="380" y="1"/>
                  </a:moveTo>
                  <a:cubicBezTo>
                    <a:pt x="375" y="1"/>
                    <a:pt x="369" y="4"/>
                    <a:pt x="369" y="10"/>
                  </a:cubicBezTo>
                  <a:cubicBezTo>
                    <a:pt x="333" y="200"/>
                    <a:pt x="262" y="403"/>
                    <a:pt x="191" y="581"/>
                  </a:cubicBezTo>
                  <a:cubicBezTo>
                    <a:pt x="119" y="772"/>
                    <a:pt x="36" y="950"/>
                    <a:pt x="0" y="1153"/>
                  </a:cubicBezTo>
                  <a:cubicBezTo>
                    <a:pt x="0" y="1176"/>
                    <a:pt x="15" y="1189"/>
                    <a:pt x="29" y="1189"/>
                  </a:cubicBezTo>
                  <a:cubicBezTo>
                    <a:pt x="36" y="1189"/>
                    <a:pt x="43" y="1185"/>
                    <a:pt x="48" y="1176"/>
                  </a:cubicBezTo>
                  <a:cubicBezTo>
                    <a:pt x="250" y="855"/>
                    <a:pt x="333" y="391"/>
                    <a:pt x="381" y="10"/>
                  </a:cubicBezTo>
                  <a:cubicBezTo>
                    <a:pt x="387" y="4"/>
                    <a:pt x="384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2270;p44">
              <a:extLst>
                <a:ext uri="{FF2B5EF4-FFF2-40B4-BE49-F238E27FC236}">
                  <a16:creationId xmlns:a16="http://schemas.microsoft.com/office/drawing/2014/main" id="{EDDD24CC-1E72-4D74-D240-65D54C53A8C3}"/>
                </a:ext>
              </a:extLst>
            </p:cNvPr>
            <p:cNvSpPr/>
            <p:nvPr/>
          </p:nvSpPr>
          <p:spPr>
            <a:xfrm>
              <a:off x="4119025" y="3518275"/>
              <a:ext cx="8000" cy="16550"/>
            </a:xfrm>
            <a:custGeom>
              <a:avLst/>
              <a:gdLst/>
              <a:ahLst/>
              <a:cxnLst/>
              <a:rect l="l" t="t" r="r" b="b"/>
              <a:pathLst>
                <a:path w="320" h="662" extrusionOk="0">
                  <a:moveTo>
                    <a:pt x="249" y="0"/>
                  </a:moveTo>
                  <a:cubicBezTo>
                    <a:pt x="218" y="0"/>
                    <a:pt x="188" y="18"/>
                    <a:pt x="188" y="54"/>
                  </a:cubicBezTo>
                  <a:cubicBezTo>
                    <a:pt x="188" y="280"/>
                    <a:pt x="81" y="411"/>
                    <a:pt x="10" y="602"/>
                  </a:cubicBezTo>
                  <a:cubicBezTo>
                    <a:pt x="1" y="628"/>
                    <a:pt x="19" y="662"/>
                    <a:pt x="43" y="662"/>
                  </a:cubicBezTo>
                  <a:cubicBezTo>
                    <a:pt x="51" y="662"/>
                    <a:pt x="60" y="658"/>
                    <a:pt x="69" y="649"/>
                  </a:cubicBezTo>
                  <a:cubicBezTo>
                    <a:pt x="212" y="483"/>
                    <a:pt x="307" y="280"/>
                    <a:pt x="319" y="54"/>
                  </a:cubicBezTo>
                  <a:cubicBezTo>
                    <a:pt x="313" y="18"/>
                    <a:pt x="280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2271;p44">
              <a:extLst>
                <a:ext uri="{FF2B5EF4-FFF2-40B4-BE49-F238E27FC236}">
                  <a16:creationId xmlns:a16="http://schemas.microsoft.com/office/drawing/2014/main" id="{216C4AA9-1150-000B-A0E0-E5A042512003}"/>
                </a:ext>
              </a:extLst>
            </p:cNvPr>
            <p:cNvSpPr/>
            <p:nvPr/>
          </p:nvSpPr>
          <p:spPr>
            <a:xfrm>
              <a:off x="4158775" y="3489025"/>
              <a:ext cx="13050" cy="30250"/>
            </a:xfrm>
            <a:custGeom>
              <a:avLst/>
              <a:gdLst/>
              <a:ahLst/>
              <a:cxnLst/>
              <a:rect l="l" t="t" r="r" b="b"/>
              <a:pathLst>
                <a:path w="522" h="1210" extrusionOk="0">
                  <a:moveTo>
                    <a:pt x="448" y="1"/>
                  </a:moveTo>
                  <a:cubicBezTo>
                    <a:pt x="411" y="1"/>
                    <a:pt x="372" y="27"/>
                    <a:pt x="372" y="81"/>
                  </a:cubicBezTo>
                  <a:cubicBezTo>
                    <a:pt x="372" y="271"/>
                    <a:pt x="325" y="462"/>
                    <a:pt x="253" y="664"/>
                  </a:cubicBezTo>
                  <a:cubicBezTo>
                    <a:pt x="194" y="819"/>
                    <a:pt x="86" y="974"/>
                    <a:pt x="27" y="1141"/>
                  </a:cubicBezTo>
                  <a:cubicBezTo>
                    <a:pt x="0" y="1185"/>
                    <a:pt x="46" y="1209"/>
                    <a:pt x="91" y="1209"/>
                  </a:cubicBezTo>
                  <a:cubicBezTo>
                    <a:pt x="106" y="1209"/>
                    <a:pt x="122" y="1206"/>
                    <a:pt x="134" y="1200"/>
                  </a:cubicBezTo>
                  <a:cubicBezTo>
                    <a:pt x="432" y="962"/>
                    <a:pt x="515" y="438"/>
                    <a:pt x="515" y="81"/>
                  </a:cubicBezTo>
                  <a:cubicBezTo>
                    <a:pt x="521" y="27"/>
                    <a:pt x="485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2272;p44">
              <a:extLst>
                <a:ext uri="{FF2B5EF4-FFF2-40B4-BE49-F238E27FC236}">
                  <a16:creationId xmlns:a16="http://schemas.microsoft.com/office/drawing/2014/main" id="{4A161BC9-1396-F84B-B93A-02DF2AC59F8B}"/>
                </a:ext>
              </a:extLst>
            </p:cNvPr>
            <p:cNvSpPr/>
            <p:nvPr/>
          </p:nvSpPr>
          <p:spPr>
            <a:xfrm>
              <a:off x="4249425" y="3490150"/>
              <a:ext cx="9150" cy="30150"/>
            </a:xfrm>
            <a:custGeom>
              <a:avLst/>
              <a:gdLst/>
              <a:ahLst/>
              <a:cxnLst/>
              <a:rect l="l" t="t" r="r" b="b"/>
              <a:pathLst>
                <a:path w="366" h="1206" extrusionOk="0">
                  <a:moveTo>
                    <a:pt x="326" y="0"/>
                  </a:moveTo>
                  <a:cubicBezTo>
                    <a:pt x="309" y="0"/>
                    <a:pt x="294" y="12"/>
                    <a:pt x="294" y="36"/>
                  </a:cubicBezTo>
                  <a:cubicBezTo>
                    <a:pt x="282" y="453"/>
                    <a:pt x="140" y="798"/>
                    <a:pt x="9" y="1167"/>
                  </a:cubicBezTo>
                  <a:cubicBezTo>
                    <a:pt x="0" y="1184"/>
                    <a:pt x="27" y="1206"/>
                    <a:pt x="47" y="1206"/>
                  </a:cubicBezTo>
                  <a:cubicBezTo>
                    <a:pt x="56" y="1206"/>
                    <a:pt x="64" y="1202"/>
                    <a:pt x="68" y="1191"/>
                  </a:cubicBezTo>
                  <a:cubicBezTo>
                    <a:pt x="259" y="834"/>
                    <a:pt x="354" y="441"/>
                    <a:pt x="366" y="36"/>
                  </a:cubicBezTo>
                  <a:cubicBezTo>
                    <a:pt x="360" y="12"/>
                    <a:pt x="342" y="0"/>
                    <a:pt x="3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2273;p44">
              <a:extLst>
                <a:ext uri="{FF2B5EF4-FFF2-40B4-BE49-F238E27FC236}">
                  <a16:creationId xmlns:a16="http://schemas.microsoft.com/office/drawing/2014/main" id="{55E77734-36B9-6F1C-C1C3-CF070A53BB57}"/>
                </a:ext>
              </a:extLst>
            </p:cNvPr>
            <p:cNvSpPr/>
            <p:nvPr/>
          </p:nvSpPr>
          <p:spPr>
            <a:xfrm>
              <a:off x="4238625" y="3534175"/>
              <a:ext cx="8300" cy="15175"/>
            </a:xfrm>
            <a:custGeom>
              <a:avLst/>
              <a:gdLst/>
              <a:ahLst/>
              <a:cxnLst/>
              <a:rect l="l" t="t" r="r" b="b"/>
              <a:pathLst>
                <a:path w="332" h="607" extrusionOk="0">
                  <a:moveTo>
                    <a:pt x="247" y="0"/>
                  </a:moveTo>
                  <a:cubicBezTo>
                    <a:pt x="229" y="0"/>
                    <a:pt x="213" y="8"/>
                    <a:pt x="202" y="25"/>
                  </a:cubicBezTo>
                  <a:cubicBezTo>
                    <a:pt x="167" y="120"/>
                    <a:pt x="131" y="192"/>
                    <a:pt x="95" y="287"/>
                  </a:cubicBezTo>
                  <a:cubicBezTo>
                    <a:pt x="60" y="370"/>
                    <a:pt x="0" y="466"/>
                    <a:pt x="0" y="561"/>
                  </a:cubicBezTo>
                  <a:cubicBezTo>
                    <a:pt x="0" y="587"/>
                    <a:pt x="25" y="606"/>
                    <a:pt x="43" y="606"/>
                  </a:cubicBezTo>
                  <a:cubicBezTo>
                    <a:pt x="50" y="606"/>
                    <a:pt x="56" y="603"/>
                    <a:pt x="60" y="597"/>
                  </a:cubicBezTo>
                  <a:cubicBezTo>
                    <a:pt x="119" y="537"/>
                    <a:pt x="155" y="418"/>
                    <a:pt x="179" y="323"/>
                  </a:cubicBezTo>
                  <a:cubicBezTo>
                    <a:pt x="214" y="251"/>
                    <a:pt x="250" y="168"/>
                    <a:pt x="298" y="85"/>
                  </a:cubicBezTo>
                  <a:cubicBezTo>
                    <a:pt x="331" y="43"/>
                    <a:pt x="288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2274;p44">
              <a:extLst>
                <a:ext uri="{FF2B5EF4-FFF2-40B4-BE49-F238E27FC236}">
                  <a16:creationId xmlns:a16="http://schemas.microsoft.com/office/drawing/2014/main" id="{317231B8-EDA1-7CAB-6389-0EC7998DBBB3}"/>
                </a:ext>
              </a:extLst>
            </p:cNvPr>
            <p:cNvSpPr/>
            <p:nvPr/>
          </p:nvSpPr>
          <p:spPr>
            <a:xfrm>
              <a:off x="4283650" y="3498325"/>
              <a:ext cx="15700" cy="34550"/>
            </a:xfrm>
            <a:custGeom>
              <a:avLst/>
              <a:gdLst/>
              <a:ahLst/>
              <a:cxnLst/>
              <a:rect l="l" t="t" r="r" b="b"/>
              <a:pathLst>
                <a:path w="628" h="1382" extrusionOk="0">
                  <a:moveTo>
                    <a:pt x="387" y="0"/>
                  </a:moveTo>
                  <a:cubicBezTo>
                    <a:pt x="346" y="0"/>
                    <a:pt x="305" y="35"/>
                    <a:pt x="318" y="90"/>
                  </a:cubicBezTo>
                  <a:cubicBezTo>
                    <a:pt x="354" y="316"/>
                    <a:pt x="330" y="542"/>
                    <a:pt x="259" y="745"/>
                  </a:cubicBezTo>
                  <a:cubicBezTo>
                    <a:pt x="187" y="923"/>
                    <a:pt x="56" y="1078"/>
                    <a:pt x="21" y="1269"/>
                  </a:cubicBezTo>
                  <a:cubicBezTo>
                    <a:pt x="0" y="1329"/>
                    <a:pt x="57" y="1381"/>
                    <a:pt x="118" y="1381"/>
                  </a:cubicBezTo>
                  <a:cubicBezTo>
                    <a:pt x="130" y="1381"/>
                    <a:pt x="141" y="1379"/>
                    <a:pt x="152" y="1376"/>
                  </a:cubicBezTo>
                  <a:cubicBezTo>
                    <a:pt x="568" y="1126"/>
                    <a:pt x="628" y="483"/>
                    <a:pt x="461" y="66"/>
                  </a:cubicBezTo>
                  <a:cubicBezTo>
                    <a:pt x="451" y="20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2275;p44">
              <a:extLst>
                <a:ext uri="{FF2B5EF4-FFF2-40B4-BE49-F238E27FC236}">
                  <a16:creationId xmlns:a16="http://schemas.microsoft.com/office/drawing/2014/main" id="{34789C94-DBF9-8FCB-5490-8593FCBC2F0E}"/>
                </a:ext>
              </a:extLst>
            </p:cNvPr>
            <p:cNvSpPr/>
            <p:nvPr/>
          </p:nvSpPr>
          <p:spPr>
            <a:xfrm>
              <a:off x="4312850" y="3506875"/>
              <a:ext cx="13000" cy="24950"/>
            </a:xfrm>
            <a:custGeom>
              <a:avLst/>
              <a:gdLst/>
              <a:ahLst/>
              <a:cxnLst/>
              <a:rect l="l" t="t" r="r" b="b"/>
              <a:pathLst>
                <a:path w="520" h="998" extrusionOk="0">
                  <a:moveTo>
                    <a:pt x="439" y="1"/>
                  </a:moveTo>
                  <a:cubicBezTo>
                    <a:pt x="398" y="1"/>
                    <a:pt x="353" y="28"/>
                    <a:pt x="353" y="81"/>
                  </a:cubicBezTo>
                  <a:cubicBezTo>
                    <a:pt x="353" y="403"/>
                    <a:pt x="198" y="641"/>
                    <a:pt x="19" y="915"/>
                  </a:cubicBezTo>
                  <a:cubicBezTo>
                    <a:pt x="1" y="952"/>
                    <a:pt x="34" y="997"/>
                    <a:pt x="72" y="997"/>
                  </a:cubicBezTo>
                  <a:cubicBezTo>
                    <a:pt x="82" y="997"/>
                    <a:pt x="93" y="994"/>
                    <a:pt x="103" y="986"/>
                  </a:cubicBezTo>
                  <a:cubicBezTo>
                    <a:pt x="377" y="796"/>
                    <a:pt x="496" y="427"/>
                    <a:pt x="508" y="81"/>
                  </a:cubicBezTo>
                  <a:cubicBezTo>
                    <a:pt x="520" y="28"/>
                    <a:pt x="481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2276;p44">
              <a:extLst>
                <a:ext uri="{FF2B5EF4-FFF2-40B4-BE49-F238E27FC236}">
                  <a16:creationId xmlns:a16="http://schemas.microsoft.com/office/drawing/2014/main" id="{F5CE988A-B9B6-7D04-2837-8B57E5A4FDA5}"/>
                </a:ext>
              </a:extLst>
            </p:cNvPr>
            <p:cNvSpPr/>
            <p:nvPr/>
          </p:nvSpPr>
          <p:spPr>
            <a:xfrm>
              <a:off x="4181475" y="3500200"/>
              <a:ext cx="8350" cy="21650"/>
            </a:xfrm>
            <a:custGeom>
              <a:avLst/>
              <a:gdLst/>
              <a:ahLst/>
              <a:cxnLst/>
              <a:rect l="l" t="t" r="r" b="b"/>
              <a:pathLst>
                <a:path w="334" h="866" extrusionOk="0">
                  <a:moveTo>
                    <a:pt x="177" y="0"/>
                  </a:moveTo>
                  <a:cubicBezTo>
                    <a:pt x="107" y="0"/>
                    <a:pt x="36" y="45"/>
                    <a:pt x="36" y="134"/>
                  </a:cubicBezTo>
                  <a:lnTo>
                    <a:pt x="36" y="479"/>
                  </a:lnTo>
                  <a:cubicBezTo>
                    <a:pt x="24" y="586"/>
                    <a:pt x="0" y="694"/>
                    <a:pt x="24" y="813"/>
                  </a:cubicBezTo>
                  <a:cubicBezTo>
                    <a:pt x="31" y="847"/>
                    <a:pt x="58" y="866"/>
                    <a:pt x="89" y="866"/>
                  </a:cubicBezTo>
                  <a:cubicBezTo>
                    <a:pt x="111" y="866"/>
                    <a:pt x="135" y="856"/>
                    <a:pt x="155" y="836"/>
                  </a:cubicBezTo>
                  <a:cubicBezTo>
                    <a:pt x="333" y="694"/>
                    <a:pt x="310" y="348"/>
                    <a:pt x="310" y="134"/>
                  </a:cubicBezTo>
                  <a:cubicBezTo>
                    <a:pt x="316" y="45"/>
                    <a:pt x="247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2277;p44">
              <a:extLst>
                <a:ext uri="{FF2B5EF4-FFF2-40B4-BE49-F238E27FC236}">
                  <a16:creationId xmlns:a16="http://schemas.microsoft.com/office/drawing/2014/main" id="{83D69595-071F-4F1E-0802-51470AEB1AF4}"/>
                </a:ext>
              </a:extLst>
            </p:cNvPr>
            <p:cNvSpPr/>
            <p:nvPr/>
          </p:nvSpPr>
          <p:spPr>
            <a:xfrm>
              <a:off x="4379475" y="3491150"/>
              <a:ext cx="11025" cy="19200"/>
            </a:xfrm>
            <a:custGeom>
              <a:avLst/>
              <a:gdLst/>
              <a:ahLst/>
              <a:cxnLst/>
              <a:rect l="l" t="t" r="r" b="b"/>
              <a:pathLst>
                <a:path w="441" h="768" extrusionOk="0">
                  <a:moveTo>
                    <a:pt x="348" y="0"/>
                  </a:moveTo>
                  <a:cubicBezTo>
                    <a:pt x="317" y="0"/>
                    <a:pt x="286" y="17"/>
                    <a:pt x="272" y="55"/>
                  </a:cubicBezTo>
                  <a:cubicBezTo>
                    <a:pt x="200" y="282"/>
                    <a:pt x="81" y="484"/>
                    <a:pt x="10" y="710"/>
                  </a:cubicBezTo>
                  <a:cubicBezTo>
                    <a:pt x="1" y="745"/>
                    <a:pt x="30" y="767"/>
                    <a:pt x="61" y="767"/>
                  </a:cubicBezTo>
                  <a:cubicBezTo>
                    <a:pt x="72" y="767"/>
                    <a:pt x="83" y="764"/>
                    <a:pt x="93" y="758"/>
                  </a:cubicBezTo>
                  <a:cubicBezTo>
                    <a:pt x="295" y="567"/>
                    <a:pt x="355" y="341"/>
                    <a:pt x="426" y="103"/>
                  </a:cubicBezTo>
                  <a:cubicBezTo>
                    <a:pt x="441" y="39"/>
                    <a:pt x="395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2278;p44">
              <a:extLst>
                <a:ext uri="{FF2B5EF4-FFF2-40B4-BE49-F238E27FC236}">
                  <a16:creationId xmlns:a16="http://schemas.microsoft.com/office/drawing/2014/main" id="{98ABD8E3-DAF6-B92D-CD7E-A50ACD23AF60}"/>
                </a:ext>
              </a:extLst>
            </p:cNvPr>
            <p:cNvSpPr/>
            <p:nvPr/>
          </p:nvSpPr>
          <p:spPr>
            <a:xfrm>
              <a:off x="4365125" y="3528050"/>
              <a:ext cx="9950" cy="16125"/>
            </a:xfrm>
            <a:custGeom>
              <a:avLst/>
              <a:gdLst/>
              <a:ahLst/>
              <a:cxnLst/>
              <a:rect l="l" t="t" r="r" b="b"/>
              <a:pathLst>
                <a:path w="398" h="645" extrusionOk="0">
                  <a:moveTo>
                    <a:pt x="272" y="1"/>
                  </a:moveTo>
                  <a:cubicBezTo>
                    <a:pt x="241" y="1"/>
                    <a:pt x="210" y="17"/>
                    <a:pt x="191" y="56"/>
                  </a:cubicBezTo>
                  <a:cubicBezTo>
                    <a:pt x="155" y="139"/>
                    <a:pt x="119" y="234"/>
                    <a:pt x="72" y="318"/>
                  </a:cubicBezTo>
                  <a:cubicBezTo>
                    <a:pt x="48" y="413"/>
                    <a:pt x="0" y="496"/>
                    <a:pt x="0" y="580"/>
                  </a:cubicBezTo>
                  <a:cubicBezTo>
                    <a:pt x="0" y="620"/>
                    <a:pt x="28" y="644"/>
                    <a:pt x="60" y="644"/>
                  </a:cubicBezTo>
                  <a:cubicBezTo>
                    <a:pt x="76" y="644"/>
                    <a:pt x="92" y="639"/>
                    <a:pt x="107" y="627"/>
                  </a:cubicBezTo>
                  <a:cubicBezTo>
                    <a:pt x="179" y="568"/>
                    <a:pt x="214" y="484"/>
                    <a:pt x="238" y="401"/>
                  </a:cubicBezTo>
                  <a:cubicBezTo>
                    <a:pt x="286" y="318"/>
                    <a:pt x="310" y="222"/>
                    <a:pt x="357" y="139"/>
                  </a:cubicBezTo>
                  <a:cubicBezTo>
                    <a:pt x="397" y="67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2279;p44">
              <a:extLst>
                <a:ext uri="{FF2B5EF4-FFF2-40B4-BE49-F238E27FC236}">
                  <a16:creationId xmlns:a16="http://schemas.microsoft.com/office/drawing/2014/main" id="{517795AD-7DC5-839E-EE03-C331C52EA4C3}"/>
                </a:ext>
              </a:extLst>
            </p:cNvPr>
            <p:cNvSpPr/>
            <p:nvPr/>
          </p:nvSpPr>
          <p:spPr>
            <a:xfrm>
              <a:off x="4440025" y="3470875"/>
              <a:ext cx="9650" cy="28775"/>
            </a:xfrm>
            <a:custGeom>
              <a:avLst/>
              <a:gdLst/>
              <a:ahLst/>
              <a:cxnLst/>
              <a:rect l="l" t="t" r="r" b="b"/>
              <a:pathLst>
                <a:path w="386" h="1151" extrusionOk="0">
                  <a:moveTo>
                    <a:pt x="304" y="0"/>
                  </a:moveTo>
                  <a:cubicBezTo>
                    <a:pt x="257" y="0"/>
                    <a:pt x="207" y="30"/>
                    <a:pt x="207" y="93"/>
                  </a:cubicBezTo>
                  <a:cubicBezTo>
                    <a:pt x="207" y="283"/>
                    <a:pt x="171" y="474"/>
                    <a:pt x="136" y="652"/>
                  </a:cubicBezTo>
                  <a:cubicBezTo>
                    <a:pt x="100" y="807"/>
                    <a:pt x="28" y="938"/>
                    <a:pt x="16" y="1081"/>
                  </a:cubicBezTo>
                  <a:cubicBezTo>
                    <a:pt x="0" y="1121"/>
                    <a:pt x="39" y="1150"/>
                    <a:pt x="80" y="1150"/>
                  </a:cubicBezTo>
                  <a:cubicBezTo>
                    <a:pt x="100" y="1150"/>
                    <a:pt x="120" y="1144"/>
                    <a:pt x="136" y="1128"/>
                  </a:cubicBezTo>
                  <a:cubicBezTo>
                    <a:pt x="374" y="878"/>
                    <a:pt x="386" y="402"/>
                    <a:pt x="386" y="69"/>
                  </a:cubicBezTo>
                  <a:cubicBezTo>
                    <a:pt x="386" y="24"/>
                    <a:pt x="346" y="0"/>
                    <a:pt x="3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2280;p44">
              <a:extLst>
                <a:ext uri="{FF2B5EF4-FFF2-40B4-BE49-F238E27FC236}">
                  <a16:creationId xmlns:a16="http://schemas.microsoft.com/office/drawing/2014/main" id="{414E9779-4C6D-794B-EC01-0CA8A6BEEAC0}"/>
                </a:ext>
              </a:extLst>
            </p:cNvPr>
            <p:cNvSpPr/>
            <p:nvPr/>
          </p:nvSpPr>
          <p:spPr>
            <a:xfrm>
              <a:off x="4432525" y="3512300"/>
              <a:ext cx="18775" cy="24725"/>
            </a:xfrm>
            <a:custGeom>
              <a:avLst/>
              <a:gdLst/>
              <a:ahLst/>
              <a:cxnLst/>
              <a:rect l="l" t="t" r="r" b="b"/>
              <a:pathLst>
                <a:path w="751" h="989" extrusionOk="0">
                  <a:moveTo>
                    <a:pt x="652" y="0"/>
                  </a:moveTo>
                  <a:cubicBezTo>
                    <a:pt x="629" y="0"/>
                    <a:pt x="605" y="13"/>
                    <a:pt x="590" y="43"/>
                  </a:cubicBezTo>
                  <a:cubicBezTo>
                    <a:pt x="519" y="186"/>
                    <a:pt x="436" y="352"/>
                    <a:pt x="328" y="483"/>
                  </a:cubicBezTo>
                  <a:cubicBezTo>
                    <a:pt x="233" y="626"/>
                    <a:pt x="114" y="757"/>
                    <a:pt x="31" y="900"/>
                  </a:cubicBezTo>
                  <a:cubicBezTo>
                    <a:pt x="1" y="940"/>
                    <a:pt x="38" y="989"/>
                    <a:pt x="79" y="989"/>
                  </a:cubicBezTo>
                  <a:cubicBezTo>
                    <a:pt x="87" y="989"/>
                    <a:pt x="95" y="987"/>
                    <a:pt x="102" y="983"/>
                  </a:cubicBezTo>
                  <a:cubicBezTo>
                    <a:pt x="400" y="817"/>
                    <a:pt x="578" y="400"/>
                    <a:pt x="709" y="114"/>
                  </a:cubicBezTo>
                  <a:cubicBezTo>
                    <a:pt x="750" y="57"/>
                    <a:pt x="702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2281;p44">
              <a:extLst>
                <a:ext uri="{FF2B5EF4-FFF2-40B4-BE49-F238E27FC236}">
                  <a16:creationId xmlns:a16="http://schemas.microsoft.com/office/drawing/2014/main" id="{6F9A188D-0D14-6986-BAB1-41E30AC9AA3A}"/>
                </a:ext>
              </a:extLst>
            </p:cNvPr>
            <p:cNvSpPr/>
            <p:nvPr/>
          </p:nvSpPr>
          <p:spPr>
            <a:xfrm>
              <a:off x="4497575" y="3466850"/>
              <a:ext cx="11625" cy="33175"/>
            </a:xfrm>
            <a:custGeom>
              <a:avLst/>
              <a:gdLst/>
              <a:ahLst/>
              <a:cxnLst/>
              <a:rect l="l" t="t" r="r" b="b"/>
              <a:pathLst>
                <a:path w="465" h="1327" extrusionOk="0">
                  <a:moveTo>
                    <a:pt x="424" y="1"/>
                  </a:moveTo>
                  <a:cubicBezTo>
                    <a:pt x="410" y="1"/>
                    <a:pt x="398" y="8"/>
                    <a:pt x="393" y="27"/>
                  </a:cubicBezTo>
                  <a:cubicBezTo>
                    <a:pt x="334" y="254"/>
                    <a:pt x="239" y="480"/>
                    <a:pt x="167" y="694"/>
                  </a:cubicBezTo>
                  <a:cubicBezTo>
                    <a:pt x="108" y="873"/>
                    <a:pt x="0" y="1075"/>
                    <a:pt x="0" y="1266"/>
                  </a:cubicBezTo>
                  <a:cubicBezTo>
                    <a:pt x="0" y="1303"/>
                    <a:pt x="29" y="1327"/>
                    <a:pt x="62" y="1327"/>
                  </a:cubicBezTo>
                  <a:cubicBezTo>
                    <a:pt x="81" y="1327"/>
                    <a:pt x="102" y="1319"/>
                    <a:pt x="120" y="1301"/>
                  </a:cubicBezTo>
                  <a:cubicBezTo>
                    <a:pt x="250" y="1158"/>
                    <a:pt x="310" y="932"/>
                    <a:pt x="358" y="742"/>
                  </a:cubicBezTo>
                  <a:cubicBezTo>
                    <a:pt x="417" y="515"/>
                    <a:pt x="453" y="265"/>
                    <a:pt x="465" y="39"/>
                  </a:cubicBezTo>
                  <a:cubicBezTo>
                    <a:pt x="465" y="18"/>
                    <a:pt x="443" y="1"/>
                    <a:pt x="4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2282;p44">
              <a:extLst>
                <a:ext uri="{FF2B5EF4-FFF2-40B4-BE49-F238E27FC236}">
                  <a16:creationId xmlns:a16="http://schemas.microsoft.com/office/drawing/2014/main" id="{08B4D896-EDB2-A95F-1D43-C59384DD53EC}"/>
                </a:ext>
              </a:extLst>
            </p:cNvPr>
            <p:cNvSpPr/>
            <p:nvPr/>
          </p:nvSpPr>
          <p:spPr>
            <a:xfrm>
              <a:off x="4472275" y="3514750"/>
              <a:ext cx="19475" cy="22450"/>
            </a:xfrm>
            <a:custGeom>
              <a:avLst/>
              <a:gdLst/>
              <a:ahLst/>
              <a:cxnLst/>
              <a:rect l="l" t="t" r="r" b="b"/>
              <a:pathLst>
                <a:path w="779" h="898" extrusionOk="0">
                  <a:moveTo>
                    <a:pt x="717" y="1"/>
                  </a:moveTo>
                  <a:cubicBezTo>
                    <a:pt x="701" y="1"/>
                    <a:pt x="683" y="9"/>
                    <a:pt x="667" y="28"/>
                  </a:cubicBezTo>
                  <a:cubicBezTo>
                    <a:pt x="584" y="195"/>
                    <a:pt x="465" y="350"/>
                    <a:pt x="346" y="481"/>
                  </a:cubicBezTo>
                  <a:cubicBezTo>
                    <a:pt x="239" y="600"/>
                    <a:pt x="72" y="671"/>
                    <a:pt x="12" y="814"/>
                  </a:cubicBezTo>
                  <a:cubicBezTo>
                    <a:pt x="0" y="850"/>
                    <a:pt x="24" y="897"/>
                    <a:pt x="72" y="897"/>
                  </a:cubicBezTo>
                  <a:cubicBezTo>
                    <a:pt x="250" y="874"/>
                    <a:pt x="370" y="707"/>
                    <a:pt x="477" y="564"/>
                  </a:cubicBezTo>
                  <a:cubicBezTo>
                    <a:pt x="596" y="421"/>
                    <a:pt x="691" y="254"/>
                    <a:pt x="762" y="76"/>
                  </a:cubicBezTo>
                  <a:cubicBezTo>
                    <a:pt x="778" y="36"/>
                    <a:pt x="751" y="1"/>
                    <a:pt x="7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2283;p44">
              <a:extLst>
                <a:ext uri="{FF2B5EF4-FFF2-40B4-BE49-F238E27FC236}">
                  <a16:creationId xmlns:a16="http://schemas.microsoft.com/office/drawing/2014/main" id="{B8B47656-3F59-FE9D-28BD-184DB5FA3FE0}"/>
                </a:ext>
              </a:extLst>
            </p:cNvPr>
            <p:cNvSpPr/>
            <p:nvPr/>
          </p:nvSpPr>
          <p:spPr>
            <a:xfrm>
              <a:off x="4544000" y="3464700"/>
              <a:ext cx="13425" cy="49775"/>
            </a:xfrm>
            <a:custGeom>
              <a:avLst/>
              <a:gdLst/>
              <a:ahLst/>
              <a:cxnLst/>
              <a:rect l="l" t="t" r="r" b="b"/>
              <a:pathLst>
                <a:path w="537" h="1991" extrusionOk="0">
                  <a:moveTo>
                    <a:pt x="429" y="0"/>
                  </a:moveTo>
                  <a:cubicBezTo>
                    <a:pt x="406" y="0"/>
                    <a:pt x="382" y="18"/>
                    <a:pt x="382" y="54"/>
                  </a:cubicBezTo>
                  <a:cubicBezTo>
                    <a:pt x="298" y="685"/>
                    <a:pt x="37" y="1292"/>
                    <a:pt x="1" y="1911"/>
                  </a:cubicBezTo>
                  <a:cubicBezTo>
                    <a:pt x="1" y="1967"/>
                    <a:pt x="38" y="1990"/>
                    <a:pt x="75" y="1990"/>
                  </a:cubicBezTo>
                  <a:cubicBezTo>
                    <a:pt x="102" y="1990"/>
                    <a:pt x="129" y="1979"/>
                    <a:pt x="144" y="1959"/>
                  </a:cubicBezTo>
                  <a:cubicBezTo>
                    <a:pt x="525" y="1435"/>
                    <a:pt x="537" y="697"/>
                    <a:pt x="477" y="54"/>
                  </a:cubicBezTo>
                  <a:cubicBezTo>
                    <a:pt x="477" y="18"/>
                    <a:pt x="453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2284;p44">
              <a:extLst>
                <a:ext uri="{FF2B5EF4-FFF2-40B4-BE49-F238E27FC236}">
                  <a16:creationId xmlns:a16="http://schemas.microsoft.com/office/drawing/2014/main" id="{5D13BEAF-16D9-168B-233E-6C0E00A1A32E}"/>
                </a:ext>
              </a:extLst>
            </p:cNvPr>
            <p:cNvSpPr/>
            <p:nvPr/>
          </p:nvSpPr>
          <p:spPr>
            <a:xfrm>
              <a:off x="4533900" y="3525650"/>
              <a:ext cx="6275" cy="14525"/>
            </a:xfrm>
            <a:custGeom>
              <a:avLst/>
              <a:gdLst/>
              <a:ahLst/>
              <a:cxnLst/>
              <a:rect l="l" t="t" r="r" b="b"/>
              <a:pathLst>
                <a:path w="251" h="581" extrusionOk="0">
                  <a:moveTo>
                    <a:pt x="196" y="0"/>
                  </a:moveTo>
                  <a:cubicBezTo>
                    <a:pt x="170" y="0"/>
                    <a:pt x="143" y="15"/>
                    <a:pt x="143" y="45"/>
                  </a:cubicBezTo>
                  <a:cubicBezTo>
                    <a:pt x="143" y="152"/>
                    <a:pt x="107" y="235"/>
                    <a:pt x="83" y="330"/>
                  </a:cubicBezTo>
                  <a:cubicBezTo>
                    <a:pt x="48" y="402"/>
                    <a:pt x="0" y="473"/>
                    <a:pt x="0" y="545"/>
                  </a:cubicBezTo>
                  <a:cubicBezTo>
                    <a:pt x="0" y="580"/>
                    <a:pt x="36" y="580"/>
                    <a:pt x="71" y="580"/>
                  </a:cubicBezTo>
                  <a:cubicBezTo>
                    <a:pt x="143" y="533"/>
                    <a:pt x="167" y="414"/>
                    <a:pt x="191" y="342"/>
                  </a:cubicBezTo>
                  <a:cubicBezTo>
                    <a:pt x="214" y="247"/>
                    <a:pt x="226" y="152"/>
                    <a:pt x="250" y="45"/>
                  </a:cubicBezTo>
                  <a:cubicBezTo>
                    <a:pt x="250" y="15"/>
                    <a:pt x="223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2285;p44">
              <a:extLst>
                <a:ext uri="{FF2B5EF4-FFF2-40B4-BE49-F238E27FC236}">
                  <a16:creationId xmlns:a16="http://schemas.microsoft.com/office/drawing/2014/main" id="{5D964CBF-F336-2E9A-F9FE-8D00A1EE7E10}"/>
                </a:ext>
              </a:extLst>
            </p:cNvPr>
            <p:cNvSpPr/>
            <p:nvPr/>
          </p:nvSpPr>
          <p:spPr>
            <a:xfrm>
              <a:off x="4585675" y="3473050"/>
              <a:ext cx="7775" cy="29650"/>
            </a:xfrm>
            <a:custGeom>
              <a:avLst/>
              <a:gdLst/>
              <a:ahLst/>
              <a:cxnLst/>
              <a:rect l="l" t="t" r="r" b="b"/>
              <a:pathLst>
                <a:path w="311" h="1186" extrusionOk="0">
                  <a:moveTo>
                    <a:pt x="201" y="1"/>
                  </a:moveTo>
                  <a:cubicBezTo>
                    <a:pt x="158" y="1"/>
                    <a:pt x="113" y="38"/>
                    <a:pt x="120" y="89"/>
                  </a:cubicBezTo>
                  <a:cubicBezTo>
                    <a:pt x="179" y="470"/>
                    <a:pt x="36" y="779"/>
                    <a:pt x="1" y="1149"/>
                  </a:cubicBezTo>
                  <a:cubicBezTo>
                    <a:pt x="1" y="1174"/>
                    <a:pt x="18" y="1186"/>
                    <a:pt x="37" y="1186"/>
                  </a:cubicBezTo>
                  <a:cubicBezTo>
                    <a:pt x="54" y="1186"/>
                    <a:pt x="73" y="1177"/>
                    <a:pt x="84" y="1160"/>
                  </a:cubicBezTo>
                  <a:cubicBezTo>
                    <a:pt x="298" y="863"/>
                    <a:pt x="310" y="410"/>
                    <a:pt x="263" y="53"/>
                  </a:cubicBezTo>
                  <a:cubicBezTo>
                    <a:pt x="253" y="16"/>
                    <a:pt x="228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2286;p44">
              <a:extLst>
                <a:ext uri="{FF2B5EF4-FFF2-40B4-BE49-F238E27FC236}">
                  <a16:creationId xmlns:a16="http://schemas.microsoft.com/office/drawing/2014/main" id="{4235CE7A-FD36-E4E4-9113-4C2810E522A4}"/>
                </a:ext>
              </a:extLst>
            </p:cNvPr>
            <p:cNvSpPr/>
            <p:nvPr/>
          </p:nvSpPr>
          <p:spPr>
            <a:xfrm>
              <a:off x="4633525" y="3469375"/>
              <a:ext cx="20350" cy="48025"/>
            </a:xfrm>
            <a:custGeom>
              <a:avLst/>
              <a:gdLst/>
              <a:ahLst/>
              <a:cxnLst/>
              <a:rect l="l" t="t" r="r" b="b"/>
              <a:pathLst>
                <a:path w="814" h="1921" extrusionOk="0">
                  <a:moveTo>
                    <a:pt x="718" y="1"/>
                  </a:moveTo>
                  <a:cubicBezTo>
                    <a:pt x="676" y="1"/>
                    <a:pt x="635" y="28"/>
                    <a:pt x="635" y="81"/>
                  </a:cubicBezTo>
                  <a:cubicBezTo>
                    <a:pt x="587" y="736"/>
                    <a:pt x="325" y="1272"/>
                    <a:pt x="27" y="1831"/>
                  </a:cubicBezTo>
                  <a:cubicBezTo>
                    <a:pt x="1" y="1876"/>
                    <a:pt x="40" y="1920"/>
                    <a:pt x="77" y="1920"/>
                  </a:cubicBezTo>
                  <a:cubicBezTo>
                    <a:pt x="89" y="1920"/>
                    <a:pt x="102" y="1915"/>
                    <a:pt x="111" y="1903"/>
                  </a:cubicBezTo>
                  <a:cubicBezTo>
                    <a:pt x="647" y="1462"/>
                    <a:pt x="813" y="748"/>
                    <a:pt x="801" y="81"/>
                  </a:cubicBezTo>
                  <a:cubicBezTo>
                    <a:pt x="801" y="28"/>
                    <a:pt x="760" y="1"/>
                    <a:pt x="7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2287;p44">
              <a:extLst>
                <a:ext uri="{FF2B5EF4-FFF2-40B4-BE49-F238E27FC236}">
                  <a16:creationId xmlns:a16="http://schemas.microsoft.com/office/drawing/2014/main" id="{16603AF1-825A-FC0C-E7D5-E93B5659C94A}"/>
                </a:ext>
              </a:extLst>
            </p:cNvPr>
            <p:cNvSpPr/>
            <p:nvPr/>
          </p:nvSpPr>
          <p:spPr>
            <a:xfrm>
              <a:off x="4623825" y="3531750"/>
              <a:ext cx="3200" cy="2850"/>
            </a:xfrm>
            <a:custGeom>
              <a:avLst/>
              <a:gdLst/>
              <a:ahLst/>
              <a:cxnLst/>
              <a:rect l="l" t="t" r="r" b="b"/>
              <a:pathLst>
                <a:path w="128" h="114" extrusionOk="0">
                  <a:moveTo>
                    <a:pt x="92" y="1"/>
                  </a:moveTo>
                  <a:cubicBezTo>
                    <a:pt x="89" y="1"/>
                    <a:pt x="85" y="1"/>
                    <a:pt x="82" y="3"/>
                  </a:cubicBezTo>
                  <a:lnTo>
                    <a:pt x="11" y="86"/>
                  </a:lnTo>
                  <a:cubicBezTo>
                    <a:pt x="1" y="96"/>
                    <a:pt x="15" y="113"/>
                    <a:pt x="33" y="113"/>
                  </a:cubicBezTo>
                  <a:cubicBezTo>
                    <a:pt x="37" y="113"/>
                    <a:pt x="42" y="112"/>
                    <a:pt x="46" y="110"/>
                  </a:cubicBezTo>
                  <a:lnTo>
                    <a:pt x="118" y="39"/>
                  </a:lnTo>
                  <a:cubicBezTo>
                    <a:pt x="128" y="29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2288;p44">
              <a:extLst>
                <a:ext uri="{FF2B5EF4-FFF2-40B4-BE49-F238E27FC236}">
                  <a16:creationId xmlns:a16="http://schemas.microsoft.com/office/drawing/2014/main" id="{AC01A320-1AD1-033F-0903-C03F72BEFA80}"/>
                </a:ext>
              </a:extLst>
            </p:cNvPr>
            <p:cNvSpPr/>
            <p:nvPr/>
          </p:nvSpPr>
          <p:spPr>
            <a:xfrm>
              <a:off x="4692325" y="3440275"/>
              <a:ext cx="13025" cy="48900"/>
            </a:xfrm>
            <a:custGeom>
              <a:avLst/>
              <a:gdLst/>
              <a:ahLst/>
              <a:cxnLst/>
              <a:rect l="l" t="t" r="r" b="b"/>
              <a:pathLst>
                <a:path w="521" h="1956" extrusionOk="0">
                  <a:moveTo>
                    <a:pt x="374" y="1"/>
                  </a:moveTo>
                  <a:cubicBezTo>
                    <a:pt x="363" y="1"/>
                    <a:pt x="348" y="7"/>
                    <a:pt x="342" y="19"/>
                  </a:cubicBezTo>
                  <a:cubicBezTo>
                    <a:pt x="283" y="293"/>
                    <a:pt x="283" y="555"/>
                    <a:pt x="235" y="828"/>
                  </a:cubicBezTo>
                  <a:cubicBezTo>
                    <a:pt x="188" y="1186"/>
                    <a:pt x="104" y="1519"/>
                    <a:pt x="9" y="1876"/>
                  </a:cubicBezTo>
                  <a:cubicBezTo>
                    <a:pt x="1" y="1919"/>
                    <a:pt x="35" y="1955"/>
                    <a:pt x="72" y="1955"/>
                  </a:cubicBezTo>
                  <a:cubicBezTo>
                    <a:pt x="87" y="1955"/>
                    <a:pt x="103" y="1949"/>
                    <a:pt x="116" y="1936"/>
                  </a:cubicBezTo>
                  <a:cubicBezTo>
                    <a:pt x="521" y="1507"/>
                    <a:pt x="497" y="566"/>
                    <a:pt x="378" y="19"/>
                  </a:cubicBezTo>
                  <a:cubicBezTo>
                    <a:pt x="390" y="7"/>
                    <a:pt x="384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2289;p44">
              <a:extLst>
                <a:ext uri="{FF2B5EF4-FFF2-40B4-BE49-F238E27FC236}">
                  <a16:creationId xmlns:a16="http://schemas.microsoft.com/office/drawing/2014/main" id="{1B3AA95A-F7D9-E1A4-0FA3-AECB9BEC3E49}"/>
                </a:ext>
              </a:extLst>
            </p:cNvPr>
            <p:cNvSpPr/>
            <p:nvPr/>
          </p:nvSpPr>
          <p:spPr>
            <a:xfrm>
              <a:off x="4674750" y="3508425"/>
              <a:ext cx="14725" cy="22875"/>
            </a:xfrm>
            <a:custGeom>
              <a:avLst/>
              <a:gdLst/>
              <a:ahLst/>
              <a:cxnLst/>
              <a:rect l="l" t="t" r="r" b="b"/>
              <a:pathLst>
                <a:path w="589" h="915" extrusionOk="0">
                  <a:moveTo>
                    <a:pt x="571" y="0"/>
                  </a:moveTo>
                  <a:cubicBezTo>
                    <a:pt x="564" y="0"/>
                    <a:pt x="555" y="5"/>
                    <a:pt x="545" y="19"/>
                  </a:cubicBezTo>
                  <a:cubicBezTo>
                    <a:pt x="510" y="186"/>
                    <a:pt x="462" y="341"/>
                    <a:pt x="355" y="484"/>
                  </a:cubicBezTo>
                  <a:cubicBezTo>
                    <a:pt x="272" y="615"/>
                    <a:pt x="141" y="722"/>
                    <a:pt x="21" y="853"/>
                  </a:cubicBezTo>
                  <a:cubicBezTo>
                    <a:pt x="0" y="874"/>
                    <a:pt x="17" y="914"/>
                    <a:pt x="55" y="914"/>
                  </a:cubicBezTo>
                  <a:cubicBezTo>
                    <a:pt x="59" y="914"/>
                    <a:pt x="64" y="914"/>
                    <a:pt x="69" y="912"/>
                  </a:cubicBezTo>
                  <a:cubicBezTo>
                    <a:pt x="379" y="757"/>
                    <a:pt x="522" y="341"/>
                    <a:pt x="581" y="19"/>
                  </a:cubicBezTo>
                  <a:cubicBezTo>
                    <a:pt x="588" y="12"/>
                    <a:pt x="58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2290;p44">
              <a:extLst>
                <a:ext uri="{FF2B5EF4-FFF2-40B4-BE49-F238E27FC236}">
                  <a16:creationId xmlns:a16="http://schemas.microsoft.com/office/drawing/2014/main" id="{FFEAD44B-B824-AFCA-7C98-A72D91F8BDF9}"/>
                </a:ext>
              </a:extLst>
            </p:cNvPr>
            <p:cNvSpPr/>
            <p:nvPr/>
          </p:nvSpPr>
          <p:spPr>
            <a:xfrm>
              <a:off x="4726850" y="3481650"/>
              <a:ext cx="13400" cy="26700"/>
            </a:xfrm>
            <a:custGeom>
              <a:avLst/>
              <a:gdLst/>
              <a:ahLst/>
              <a:cxnLst/>
              <a:rect l="l" t="t" r="r" b="b"/>
              <a:pathLst>
                <a:path w="536" h="1068" extrusionOk="0">
                  <a:moveTo>
                    <a:pt x="411" y="0"/>
                  </a:moveTo>
                  <a:cubicBezTo>
                    <a:pt x="371" y="0"/>
                    <a:pt x="333" y="19"/>
                    <a:pt x="319" y="66"/>
                  </a:cubicBezTo>
                  <a:cubicBezTo>
                    <a:pt x="283" y="209"/>
                    <a:pt x="247" y="376"/>
                    <a:pt x="188" y="519"/>
                  </a:cubicBezTo>
                  <a:cubicBezTo>
                    <a:pt x="128" y="685"/>
                    <a:pt x="57" y="840"/>
                    <a:pt x="9" y="995"/>
                  </a:cubicBezTo>
                  <a:cubicBezTo>
                    <a:pt x="0" y="1031"/>
                    <a:pt x="25" y="1067"/>
                    <a:pt x="53" y="1067"/>
                  </a:cubicBezTo>
                  <a:cubicBezTo>
                    <a:pt x="62" y="1067"/>
                    <a:pt x="72" y="1063"/>
                    <a:pt x="81" y="1055"/>
                  </a:cubicBezTo>
                  <a:cubicBezTo>
                    <a:pt x="378" y="852"/>
                    <a:pt x="426" y="435"/>
                    <a:pt x="521" y="102"/>
                  </a:cubicBezTo>
                  <a:cubicBezTo>
                    <a:pt x="536" y="45"/>
                    <a:pt x="472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2291;p44">
              <a:extLst>
                <a:ext uri="{FF2B5EF4-FFF2-40B4-BE49-F238E27FC236}">
                  <a16:creationId xmlns:a16="http://schemas.microsoft.com/office/drawing/2014/main" id="{6813E42C-CD42-1455-797E-7CE38E616A22}"/>
                </a:ext>
              </a:extLst>
            </p:cNvPr>
            <p:cNvSpPr/>
            <p:nvPr/>
          </p:nvSpPr>
          <p:spPr>
            <a:xfrm>
              <a:off x="4736025" y="3500025"/>
              <a:ext cx="21650" cy="29775"/>
            </a:xfrm>
            <a:custGeom>
              <a:avLst/>
              <a:gdLst/>
              <a:ahLst/>
              <a:cxnLst/>
              <a:rect l="l" t="t" r="r" b="b"/>
              <a:pathLst>
                <a:path w="866" h="1191" extrusionOk="0">
                  <a:moveTo>
                    <a:pt x="782" y="1"/>
                  </a:moveTo>
                  <a:cubicBezTo>
                    <a:pt x="751" y="1"/>
                    <a:pt x="717" y="18"/>
                    <a:pt x="702" y="58"/>
                  </a:cubicBezTo>
                  <a:cubicBezTo>
                    <a:pt x="630" y="248"/>
                    <a:pt x="523" y="439"/>
                    <a:pt x="416" y="617"/>
                  </a:cubicBezTo>
                  <a:cubicBezTo>
                    <a:pt x="297" y="796"/>
                    <a:pt x="118" y="939"/>
                    <a:pt x="11" y="1105"/>
                  </a:cubicBezTo>
                  <a:cubicBezTo>
                    <a:pt x="1" y="1148"/>
                    <a:pt x="28" y="1191"/>
                    <a:pt x="60" y="1191"/>
                  </a:cubicBezTo>
                  <a:cubicBezTo>
                    <a:pt x="63" y="1191"/>
                    <a:pt x="67" y="1190"/>
                    <a:pt x="71" y="1189"/>
                  </a:cubicBezTo>
                  <a:cubicBezTo>
                    <a:pt x="273" y="1129"/>
                    <a:pt x="416" y="891"/>
                    <a:pt x="535" y="724"/>
                  </a:cubicBezTo>
                  <a:cubicBezTo>
                    <a:pt x="666" y="534"/>
                    <a:pt x="761" y="308"/>
                    <a:pt x="845" y="81"/>
                  </a:cubicBezTo>
                  <a:cubicBezTo>
                    <a:pt x="865" y="33"/>
                    <a:pt x="826" y="1"/>
                    <a:pt x="7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2292;p44">
              <a:extLst>
                <a:ext uri="{FF2B5EF4-FFF2-40B4-BE49-F238E27FC236}">
                  <a16:creationId xmlns:a16="http://schemas.microsoft.com/office/drawing/2014/main" id="{C929F8CB-BE4E-DE32-E506-1E733A71AD6B}"/>
                </a:ext>
              </a:extLst>
            </p:cNvPr>
            <p:cNvSpPr/>
            <p:nvPr/>
          </p:nvSpPr>
          <p:spPr>
            <a:xfrm>
              <a:off x="4764700" y="3437825"/>
              <a:ext cx="33525" cy="93175"/>
            </a:xfrm>
            <a:custGeom>
              <a:avLst/>
              <a:gdLst/>
              <a:ahLst/>
              <a:cxnLst/>
              <a:rect l="l" t="t" r="r" b="b"/>
              <a:pathLst>
                <a:path w="1341" h="3727" extrusionOk="0">
                  <a:moveTo>
                    <a:pt x="1110" y="0"/>
                  </a:moveTo>
                  <a:cubicBezTo>
                    <a:pt x="1051" y="0"/>
                    <a:pt x="995" y="37"/>
                    <a:pt x="995" y="117"/>
                  </a:cubicBezTo>
                  <a:cubicBezTo>
                    <a:pt x="1031" y="1415"/>
                    <a:pt x="1007" y="2724"/>
                    <a:pt x="31" y="3677"/>
                  </a:cubicBezTo>
                  <a:cubicBezTo>
                    <a:pt x="0" y="3697"/>
                    <a:pt x="32" y="3727"/>
                    <a:pt x="56" y="3727"/>
                  </a:cubicBezTo>
                  <a:cubicBezTo>
                    <a:pt x="60" y="3727"/>
                    <a:pt x="64" y="3726"/>
                    <a:pt x="67" y="3724"/>
                  </a:cubicBezTo>
                  <a:cubicBezTo>
                    <a:pt x="1055" y="2974"/>
                    <a:pt x="1341" y="1260"/>
                    <a:pt x="1257" y="117"/>
                  </a:cubicBezTo>
                  <a:cubicBezTo>
                    <a:pt x="1245" y="43"/>
                    <a:pt x="1175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2293;p44">
              <a:extLst>
                <a:ext uri="{FF2B5EF4-FFF2-40B4-BE49-F238E27FC236}">
                  <a16:creationId xmlns:a16="http://schemas.microsoft.com/office/drawing/2014/main" id="{82716D56-A3F4-FA12-197A-E6048EFD7AA5}"/>
                </a:ext>
              </a:extLst>
            </p:cNvPr>
            <p:cNvSpPr/>
            <p:nvPr/>
          </p:nvSpPr>
          <p:spPr>
            <a:xfrm>
              <a:off x="4834925" y="3438800"/>
              <a:ext cx="7350" cy="22800"/>
            </a:xfrm>
            <a:custGeom>
              <a:avLst/>
              <a:gdLst/>
              <a:ahLst/>
              <a:cxnLst/>
              <a:rect l="l" t="t" r="r" b="b"/>
              <a:pathLst>
                <a:path w="294" h="912" extrusionOk="0">
                  <a:moveTo>
                    <a:pt x="252" y="0"/>
                  </a:moveTo>
                  <a:cubicBezTo>
                    <a:pt x="243" y="0"/>
                    <a:pt x="234" y="6"/>
                    <a:pt x="234" y="18"/>
                  </a:cubicBezTo>
                  <a:cubicBezTo>
                    <a:pt x="199" y="316"/>
                    <a:pt x="80" y="578"/>
                    <a:pt x="8" y="864"/>
                  </a:cubicBezTo>
                  <a:cubicBezTo>
                    <a:pt x="0" y="895"/>
                    <a:pt x="24" y="911"/>
                    <a:pt x="44" y="911"/>
                  </a:cubicBezTo>
                  <a:cubicBezTo>
                    <a:pt x="54" y="911"/>
                    <a:pt x="64" y="907"/>
                    <a:pt x="68" y="899"/>
                  </a:cubicBezTo>
                  <a:cubicBezTo>
                    <a:pt x="258" y="649"/>
                    <a:pt x="294" y="328"/>
                    <a:pt x="270" y="18"/>
                  </a:cubicBezTo>
                  <a:cubicBezTo>
                    <a:pt x="270" y="6"/>
                    <a:pt x="261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2294;p44">
              <a:extLst>
                <a:ext uri="{FF2B5EF4-FFF2-40B4-BE49-F238E27FC236}">
                  <a16:creationId xmlns:a16="http://schemas.microsoft.com/office/drawing/2014/main" id="{78C32898-D66F-15D8-2314-3CD123738DDD}"/>
                </a:ext>
              </a:extLst>
            </p:cNvPr>
            <p:cNvSpPr/>
            <p:nvPr/>
          </p:nvSpPr>
          <p:spPr>
            <a:xfrm>
              <a:off x="4801525" y="3474700"/>
              <a:ext cx="29450" cy="50525"/>
            </a:xfrm>
            <a:custGeom>
              <a:avLst/>
              <a:gdLst/>
              <a:ahLst/>
              <a:cxnLst/>
              <a:rect l="l" t="t" r="r" b="b"/>
              <a:pathLst>
                <a:path w="1178" h="2021" extrusionOk="0">
                  <a:moveTo>
                    <a:pt x="1087" y="1"/>
                  </a:moveTo>
                  <a:cubicBezTo>
                    <a:pt x="1053" y="1"/>
                    <a:pt x="1021" y="18"/>
                    <a:pt x="1011" y="59"/>
                  </a:cubicBezTo>
                  <a:cubicBezTo>
                    <a:pt x="951" y="440"/>
                    <a:pt x="761" y="785"/>
                    <a:pt x="535" y="1094"/>
                  </a:cubicBezTo>
                  <a:cubicBezTo>
                    <a:pt x="356" y="1356"/>
                    <a:pt x="94" y="1606"/>
                    <a:pt x="11" y="1916"/>
                  </a:cubicBezTo>
                  <a:cubicBezTo>
                    <a:pt x="1" y="1964"/>
                    <a:pt x="54" y="2021"/>
                    <a:pt x="94" y="2021"/>
                  </a:cubicBezTo>
                  <a:cubicBezTo>
                    <a:pt x="103" y="2021"/>
                    <a:pt x="111" y="2018"/>
                    <a:pt x="118" y="2011"/>
                  </a:cubicBezTo>
                  <a:cubicBezTo>
                    <a:pt x="404" y="1797"/>
                    <a:pt x="594" y="1416"/>
                    <a:pt x="796" y="1118"/>
                  </a:cubicBezTo>
                  <a:cubicBezTo>
                    <a:pt x="987" y="785"/>
                    <a:pt x="1130" y="463"/>
                    <a:pt x="1177" y="71"/>
                  </a:cubicBezTo>
                  <a:cubicBezTo>
                    <a:pt x="1177" y="30"/>
                    <a:pt x="1131" y="1"/>
                    <a:pt x="10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2295;p44">
              <a:extLst>
                <a:ext uri="{FF2B5EF4-FFF2-40B4-BE49-F238E27FC236}">
                  <a16:creationId xmlns:a16="http://schemas.microsoft.com/office/drawing/2014/main" id="{5FA06919-059C-61FE-0A5B-698E1060CF36}"/>
                </a:ext>
              </a:extLst>
            </p:cNvPr>
            <p:cNvSpPr/>
            <p:nvPr/>
          </p:nvSpPr>
          <p:spPr>
            <a:xfrm>
              <a:off x="4876800" y="3423950"/>
              <a:ext cx="6850" cy="33375"/>
            </a:xfrm>
            <a:custGeom>
              <a:avLst/>
              <a:gdLst/>
              <a:ahLst/>
              <a:cxnLst/>
              <a:rect l="l" t="t" r="r" b="b"/>
              <a:pathLst>
                <a:path w="274" h="1335" extrusionOk="0">
                  <a:moveTo>
                    <a:pt x="153" y="0"/>
                  </a:moveTo>
                  <a:cubicBezTo>
                    <a:pt x="131" y="0"/>
                    <a:pt x="113" y="9"/>
                    <a:pt x="119" y="29"/>
                  </a:cubicBezTo>
                  <a:cubicBezTo>
                    <a:pt x="179" y="469"/>
                    <a:pt x="83" y="898"/>
                    <a:pt x="0" y="1315"/>
                  </a:cubicBezTo>
                  <a:cubicBezTo>
                    <a:pt x="0" y="1329"/>
                    <a:pt x="8" y="1334"/>
                    <a:pt x="20" y="1334"/>
                  </a:cubicBezTo>
                  <a:cubicBezTo>
                    <a:pt x="28" y="1334"/>
                    <a:pt x="38" y="1332"/>
                    <a:pt x="48" y="1327"/>
                  </a:cubicBezTo>
                  <a:cubicBezTo>
                    <a:pt x="226" y="898"/>
                    <a:pt x="274" y="481"/>
                    <a:pt x="202" y="17"/>
                  </a:cubicBezTo>
                  <a:cubicBezTo>
                    <a:pt x="192" y="6"/>
                    <a:pt x="171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2296;p44">
              <a:extLst>
                <a:ext uri="{FF2B5EF4-FFF2-40B4-BE49-F238E27FC236}">
                  <a16:creationId xmlns:a16="http://schemas.microsoft.com/office/drawing/2014/main" id="{5D490064-B230-1533-B4AC-F353A8ED6FF1}"/>
                </a:ext>
              </a:extLst>
            </p:cNvPr>
            <p:cNvSpPr/>
            <p:nvPr/>
          </p:nvSpPr>
          <p:spPr>
            <a:xfrm>
              <a:off x="4843825" y="3485025"/>
              <a:ext cx="24950" cy="39025"/>
            </a:xfrm>
            <a:custGeom>
              <a:avLst/>
              <a:gdLst/>
              <a:ahLst/>
              <a:cxnLst/>
              <a:rect l="l" t="t" r="r" b="b"/>
              <a:pathLst>
                <a:path w="998" h="1561" extrusionOk="0">
                  <a:moveTo>
                    <a:pt x="968" y="1"/>
                  </a:moveTo>
                  <a:cubicBezTo>
                    <a:pt x="958" y="1"/>
                    <a:pt x="950" y="5"/>
                    <a:pt x="950" y="15"/>
                  </a:cubicBezTo>
                  <a:cubicBezTo>
                    <a:pt x="867" y="360"/>
                    <a:pt x="664" y="622"/>
                    <a:pt x="438" y="896"/>
                  </a:cubicBezTo>
                  <a:cubicBezTo>
                    <a:pt x="271" y="1086"/>
                    <a:pt x="81" y="1265"/>
                    <a:pt x="9" y="1515"/>
                  </a:cubicBezTo>
                  <a:cubicBezTo>
                    <a:pt x="1" y="1541"/>
                    <a:pt x="17" y="1560"/>
                    <a:pt x="40" y="1560"/>
                  </a:cubicBezTo>
                  <a:cubicBezTo>
                    <a:pt x="49" y="1560"/>
                    <a:pt x="59" y="1557"/>
                    <a:pt x="69" y="1551"/>
                  </a:cubicBezTo>
                  <a:cubicBezTo>
                    <a:pt x="295" y="1324"/>
                    <a:pt x="486" y="1039"/>
                    <a:pt x="664" y="789"/>
                  </a:cubicBezTo>
                  <a:cubicBezTo>
                    <a:pt x="819" y="550"/>
                    <a:pt x="962" y="312"/>
                    <a:pt x="998" y="15"/>
                  </a:cubicBezTo>
                  <a:cubicBezTo>
                    <a:pt x="998" y="8"/>
                    <a:pt x="982" y="1"/>
                    <a:pt x="9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2297;p44">
              <a:extLst>
                <a:ext uri="{FF2B5EF4-FFF2-40B4-BE49-F238E27FC236}">
                  <a16:creationId xmlns:a16="http://schemas.microsoft.com/office/drawing/2014/main" id="{554138C8-D918-0DDA-685C-FACF1F409684}"/>
                </a:ext>
              </a:extLst>
            </p:cNvPr>
            <p:cNvSpPr/>
            <p:nvPr/>
          </p:nvSpPr>
          <p:spPr>
            <a:xfrm>
              <a:off x="4905850" y="3406050"/>
              <a:ext cx="22150" cy="59075"/>
            </a:xfrm>
            <a:custGeom>
              <a:avLst/>
              <a:gdLst/>
              <a:ahLst/>
              <a:cxnLst/>
              <a:rect l="l" t="t" r="r" b="b"/>
              <a:pathLst>
                <a:path w="886" h="2363" extrusionOk="0">
                  <a:moveTo>
                    <a:pt x="853" y="1"/>
                  </a:moveTo>
                  <a:cubicBezTo>
                    <a:pt x="838" y="1"/>
                    <a:pt x="820" y="7"/>
                    <a:pt x="814" y="19"/>
                  </a:cubicBezTo>
                  <a:cubicBezTo>
                    <a:pt x="707" y="435"/>
                    <a:pt x="588" y="840"/>
                    <a:pt x="433" y="1245"/>
                  </a:cubicBezTo>
                  <a:cubicBezTo>
                    <a:pt x="279" y="1578"/>
                    <a:pt x="100" y="1935"/>
                    <a:pt x="17" y="2293"/>
                  </a:cubicBezTo>
                  <a:cubicBezTo>
                    <a:pt x="1" y="2333"/>
                    <a:pt x="34" y="2362"/>
                    <a:pt x="64" y="2362"/>
                  </a:cubicBezTo>
                  <a:cubicBezTo>
                    <a:pt x="78" y="2362"/>
                    <a:pt x="92" y="2356"/>
                    <a:pt x="100" y="2340"/>
                  </a:cubicBezTo>
                  <a:cubicBezTo>
                    <a:pt x="493" y="1674"/>
                    <a:pt x="886" y="804"/>
                    <a:pt x="874" y="19"/>
                  </a:cubicBezTo>
                  <a:cubicBezTo>
                    <a:pt x="880" y="7"/>
                    <a:pt x="868" y="1"/>
                    <a:pt x="8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2298;p44">
              <a:extLst>
                <a:ext uri="{FF2B5EF4-FFF2-40B4-BE49-F238E27FC236}">
                  <a16:creationId xmlns:a16="http://schemas.microsoft.com/office/drawing/2014/main" id="{61543E60-8C49-53DD-71C0-7D96EECE796B}"/>
                </a:ext>
              </a:extLst>
            </p:cNvPr>
            <p:cNvSpPr/>
            <p:nvPr/>
          </p:nvSpPr>
          <p:spPr>
            <a:xfrm>
              <a:off x="4872100" y="3501075"/>
              <a:ext cx="18400" cy="25175"/>
            </a:xfrm>
            <a:custGeom>
              <a:avLst/>
              <a:gdLst/>
              <a:ahLst/>
              <a:cxnLst/>
              <a:rect l="l" t="t" r="r" b="b"/>
              <a:pathLst>
                <a:path w="736" h="1007" extrusionOk="0">
                  <a:moveTo>
                    <a:pt x="695" y="1"/>
                  </a:moveTo>
                  <a:cubicBezTo>
                    <a:pt x="687" y="1"/>
                    <a:pt x="680" y="5"/>
                    <a:pt x="676" y="16"/>
                  </a:cubicBezTo>
                  <a:cubicBezTo>
                    <a:pt x="557" y="158"/>
                    <a:pt x="438" y="325"/>
                    <a:pt x="331" y="480"/>
                  </a:cubicBezTo>
                  <a:cubicBezTo>
                    <a:pt x="236" y="623"/>
                    <a:pt x="81" y="778"/>
                    <a:pt x="9" y="956"/>
                  </a:cubicBezTo>
                  <a:cubicBezTo>
                    <a:pt x="1" y="981"/>
                    <a:pt x="28" y="1007"/>
                    <a:pt x="58" y="1007"/>
                  </a:cubicBezTo>
                  <a:cubicBezTo>
                    <a:pt x="70" y="1007"/>
                    <a:pt x="82" y="1002"/>
                    <a:pt x="93" y="992"/>
                  </a:cubicBezTo>
                  <a:cubicBezTo>
                    <a:pt x="236" y="897"/>
                    <a:pt x="319" y="694"/>
                    <a:pt x="402" y="551"/>
                  </a:cubicBezTo>
                  <a:cubicBezTo>
                    <a:pt x="509" y="385"/>
                    <a:pt x="617" y="206"/>
                    <a:pt x="736" y="39"/>
                  </a:cubicBezTo>
                  <a:cubicBezTo>
                    <a:pt x="736" y="23"/>
                    <a:pt x="713" y="1"/>
                    <a:pt x="6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2299;p44">
              <a:extLst>
                <a:ext uri="{FF2B5EF4-FFF2-40B4-BE49-F238E27FC236}">
                  <a16:creationId xmlns:a16="http://schemas.microsoft.com/office/drawing/2014/main" id="{4EEC0632-EF21-E091-2C22-CCEA85F9978F}"/>
                </a:ext>
              </a:extLst>
            </p:cNvPr>
            <p:cNvSpPr/>
            <p:nvPr/>
          </p:nvSpPr>
          <p:spPr>
            <a:xfrm>
              <a:off x="4944125" y="3388725"/>
              <a:ext cx="28525" cy="81600"/>
            </a:xfrm>
            <a:custGeom>
              <a:avLst/>
              <a:gdLst/>
              <a:ahLst/>
              <a:cxnLst/>
              <a:rect l="l" t="t" r="r" b="b"/>
              <a:pathLst>
                <a:path w="1141" h="3264" extrusionOk="0">
                  <a:moveTo>
                    <a:pt x="1113" y="0"/>
                  </a:moveTo>
                  <a:cubicBezTo>
                    <a:pt x="1108" y="0"/>
                    <a:pt x="1105" y="3"/>
                    <a:pt x="1105" y="9"/>
                  </a:cubicBezTo>
                  <a:cubicBezTo>
                    <a:pt x="1022" y="1164"/>
                    <a:pt x="629" y="2259"/>
                    <a:pt x="10" y="3224"/>
                  </a:cubicBezTo>
                  <a:cubicBezTo>
                    <a:pt x="1" y="3251"/>
                    <a:pt x="19" y="3264"/>
                    <a:pt x="38" y="3264"/>
                  </a:cubicBezTo>
                  <a:cubicBezTo>
                    <a:pt x="45" y="3264"/>
                    <a:pt x="51" y="3262"/>
                    <a:pt x="57" y="3259"/>
                  </a:cubicBezTo>
                  <a:cubicBezTo>
                    <a:pt x="831" y="2426"/>
                    <a:pt x="1141" y="1128"/>
                    <a:pt x="1129" y="9"/>
                  </a:cubicBezTo>
                  <a:cubicBezTo>
                    <a:pt x="1123" y="3"/>
                    <a:pt x="1117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2300;p44">
              <a:extLst>
                <a:ext uri="{FF2B5EF4-FFF2-40B4-BE49-F238E27FC236}">
                  <a16:creationId xmlns:a16="http://schemas.microsoft.com/office/drawing/2014/main" id="{349BEC9F-CDFE-F334-2AFD-EC69EA78EB71}"/>
                </a:ext>
              </a:extLst>
            </p:cNvPr>
            <p:cNvSpPr/>
            <p:nvPr/>
          </p:nvSpPr>
          <p:spPr>
            <a:xfrm>
              <a:off x="4911700" y="3484550"/>
              <a:ext cx="29400" cy="43475"/>
            </a:xfrm>
            <a:custGeom>
              <a:avLst/>
              <a:gdLst/>
              <a:ahLst/>
              <a:cxnLst/>
              <a:rect l="l" t="t" r="r" b="b"/>
              <a:pathLst>
                <a:path w="1176" h="1739" extrusionOk="0">
                  <a:moveTo>
                    <a:pt x="1109" y="0"/>
                  </a:moveTo>
                  <a:cubicBezTo>
                    <a:pt x="1095" y="0"/>
                    <a:pt x="1080" y="7"/>
                    <a:pt x="1069" y="22"/>
                  </a:cubicBezTo>
                  <a:cubicBezTo>
                    <a:pt x="878" y="272"/>
                    <a:pt x="735" y="581"/>
                    <a:pt x="557" y="855"/>
                  </a:cubicBezTo>
                  <a:cubicBezTo>
                    <a:pt x="366" y="1117"/>
                    <a:pt x="188" y="1403"/>
                    <a:pt x="21" y="1689"/>
                  </a:cubicBezTo>
                  <a:cubicBezTo>
                    <a:pt x="0" y="1709"/>
                    <a:pt x="33" y="1739"/>
                    <a:pt x="65" y="1739"/>
                  </a:cubicBezTo>
                  <a:cubicBezTo>
                    <a:pt x="70" y="1739"/>
                    <a:pt x="76" y="1738"/>
                    <a:pt x="80" y="1736"/>
                  </a:cubicBezTo>
                  <a:cubicBezTo>
                    <a:pt x="533" y="1296"/>
                    <a:pt x="997" y="689"/>
                    <a:pt x="1176" y="81"/>
                  </a:cubicBezTo>
                  <a:cubicBezTo>
                    <a:pt x="1176" y="32"/>
                    <a:pt x="1142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2301;p44">
              <a:extLst>
                <a:ext uri="{FF2B5EF4-FFF2-40B4-BE49-F238E27FC236}">
                  <a16:creationId xmlns:a16="http://schemas.microsoft.com/office/drawing/2014/main" id="{3D248812-5A0B-3C51-29D0-7FC40C4649A3}"/>
                </a:ext>
              </a:extLst>
            </p:cNvPr>
            <p:cNvSpPr/>
            <p:nvPr/>
          </p:nvSpPr>
          <p:spPr>
            <a:xfrm>
              <a:off x="5006375" y="3360150"/>
              <a:ext cx="19850" cy="60200"/>
            </a:xfrm>
            <a:custGeom>
              <a:avLst/>
              <a:gdLst/>
              <a:ahLst/>
              <a:cxnLst/>
              <a:rect l="l" t="t" r="r" b="b"/>
              <a:pathLst>
                <a:path w="794" h="2408" extrusionOk="0">
                  <a:moveTo>
                    <a:pt x="693" y="0"/>
                  </a:moveTo>
                  <a:cubicBezTo>
                    <a:pt x="684" y="0"/>
                    <a:pt x="675" y="3"/>
                    <a:pt x="675" y="9"/>
                  </a:cubicBezTo>
                  <a:cubicBezTo>
                    <a:pt x="675" y="854"/>
                    <a:pt x="318" y="1605"/>
                    <a:pt x="8" y="2367"/>
                  </a:cubicBezTo>
                  <a:cubicBezTo>
                    <a:pt x="0" y="2390"/>
                    <a:pt x="23" y="2408"/>
                    <a:pt x="46" y="2408"/>
                  </a:cubicBezTo>
                  <a:cubicBezTo>
                    <a:pt x="59" y="2408"/>
                    <a:pt x="71" y="2403"/>
                    <a:pt x="80" y="2390"/>
                  </a:cubicBezTo>
                  <a:cubicBezTo>
                    <a:pt x="568" y="1688"/>
                    <a:pt x="794" y="854"/>
                    <a:pt x="711" y="9"/>
                  </a:cubicBezTo>
                  <a:cubicBezTo>
                    <a:pt x="711" y="3"/>
                    <a:pt x="702" y="0"/>
                    <a:pt x="6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2302;p44">
              <a:extLst>
                <a:ext uri="{FF2B5EF4-FFF2-40B4-BE49-F238E27FC236}">
                  <a16:creationId xmlns:a16="http://schemas.microsoft.com/office/drawing/2014/main" id="{1CC24786-971A-92C9-E89A-B5C31FD6F1B7}"/>
                </a:ext>
              </a:extLst>
            </p:cNvPr>
            <p:cNvSpPr/>
            <p:nvPr/>
          </p:nvSpPr>
          <p:spPr>
            <a:xfrm>
              <a:off x="4945050" y="3467150"/>
              <a:ext cx="40250" cy="55325"/>
            </a:xfrm>
            <a:custGeom>
              <a:avLst/>
              <a:gdLst/>
              <a:ahLst/>
              <a:cxnLst/>
              <a:rect l="l" t="t" r="r" b="b"/>
              <a:pathLst>
                <a:path w="1610" h="2213" extrusionOk="0">
                  <a:moveTo>
                    <a:pt x="1570" y="0"/>
                  </a:moveTo>
                  <a:cubicBezTo>
                    <a:pt x="1565" y="0"/>
                    <a:pt x="1561" y="1"/>
                    <a:pt x="1556" y="3"/>
                  </a:cubicBezTo>
                  <a:cubicBezTo>
                    <a:pt x="1247" y="265"/>
                    <a:pt x="1020" y="623"/>
                    <a:pt x="782" y="956"/>
                  </a:cubicBezTo>
                  <a:cubicBezTo>
                    <a:pt x="509" y="1337"/>
                    <a:pt x="247" y="1730"/>
                    <a:pt x="20" y="2147"/>
                  </a:cubicBezTo>
                  <a:cubicBezTo>
                    <a:pt x="1" y="2176"/>
                    <a:pt x="37" y="2212"/>
                    <a:pt x="70" y="2212"/>
                  </a:cubicBezTo>
                  <a:cubicBezTo>
                    <a:pt x="78" y="2212"/>
                    <a:pt x="85" y="2211"/>
                    <a:pt x="92" y="2206"/>
                  </a:cubicBezTo>
                  <a:cubicBezTo>
                    <a:pt x="378" y="1885"/>
                    <a:pt x="616" y="1527"/>
                    <a:pt x="854" y="1194"/>
                  </a:cubicBezTo>
                  <a:cubicBezTo>
                    <a:pt x="1104" y="825"/>
                    <a:pt x="1401" y="444"/>
                    <a:pt x="1580" y="39"/>
                  </a:cubicBezTo>
                  <a:cubicBezTo>
                    <a:pt x="1609" y="20"/>
                    <a:pt x="1591" y="0"/>
                    <a:pt x="15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2303;p44">
              <a:extLst>
                <a:ext uri="{FF2B5EF4-FFF2-40B4-BE49-F238E27FC236}">
                  <a16:creationId xmlns:a16="http://schemas.microsoft.com/office/drawing/2014/main" id="{481B0829-4157-F503-19EC-9326675C4329}"/>
                </a:ext>
              </a:extLst>
            </p:cNvPr>
            <p:cNvSpPr/>
            <p:nvPr/>
          </p:nvSpPr>
          <p:spPr>
            <a:xfrm>
              <a:off x="5030900" y="3327925"/>
              <a:ext cx="37600" cy="107025"/>
            </a:xfrm>
            <a:custGeom>
              <a:avLst/>
              <a:gdLst/>
              <a:ahLst/>
              <a:cxnLst/>
              <a:rect l="l" t="t" r="r" b="b"/>
              <a:pathLst>
                <a:path w="1504" h="4281" extrusionOk="0">
                  <a:moveTo>
                    <a:pt x="1504" y="0"/>
                  </a:moveTo>
                  <a:cubicBezTo>
                    <a:pt x="1230" y="631"/>
                    <a:pt x="1111" y="1286"/>
                    <a:pt x="968" y="1953"/>
                  </a:cubicBezTo>
                  <a:cubicBezTo>
                    <a:pt x="789" y="2774"/>
                    <a:pt x="492" y="3489"/>
                    <a:pt x="27" y="4203"/>
                  </a:cubicBezTo>
                  <a:cubicBezTo>
                    <a:pt x="1" y="4238"/>
                    <a:pt x="40" y="4280"/>
                    <a:pt x="71" y="4280"/>
                  </a:cubicBezTo>
                  <a:cubicBezTo>
                    <a:pt x="82" y="4280"/>
                    <a:pt x="93" y="4275"/>
                    <a:pt x="99" y="4263"/>
                  </a:cubicBezTo>
                  <a:cubicBezTo>
                    <a:pt x="1218" y="3191"/>
                    <a:pt x="1182" y="1417"/>
                    <a:pt x="1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2304;p44">
              <a:extLst>
                <a:ext uri="{FF2B5EF4-FFF2-40B4-BE49-F238E27FC236}">
                  <a16:creationId xmlns:a16="http://schemas.microsoft.com/office/drawing/2014/main" id="{FC286FE3-7F2E-6037-6A2C-92C111CFBB09}"/>
                </a:ext>
              </a:extLst>
            </p:cNvPr>
            <p:cNvSpPr/>
            <p:nvPr/>
          </p:nvSpPr>
          <p:spPr>
            <a:xfrm>
              <a:off x="4952775" y="3459325"/>
              <a:ext cx="63725" cy="80975"/>
            </a:xfrm>
            <a:custGeom>
              <a:avLst/>
              <a:gdLst/>
              <a:ahLst/>
              <a:cxnLst/>
              <a:rect l="l" t="t" r="r" b="b"/>
              <a:pathLst>
                <a:path w="2549" h="3239" extrusionOk="0">
                  <a:moveTo>
                    <a:pt x="2477" y="0"/>
                  </a:moveTo>
                  <a:cubicBezTo>
                    <a:pt x="2459" y="0"/>
                    <a:pt x="2442" y="9"/>
                    <a:pt x="2438" y="31"/>
                  </a:cubicBezTo>
                  <a:cubicBezTo>
                    <a:pt x="2033" y="1388"/>
                    <a:pt x="1033" y="2269"/>
                    <a:pt x="21" y="3174"/>
                  </a:cubicBezTo>
                  <a:cubicBezTo>
                    <a:pt x="1" y="3194"/>
                    <a:pt x="23" y="3239"/>
                    <a:pt x="51" y="3239"/>
                  </a:cubicBezTo>
                  <a:cubicBezTo>
                    <a:pt x="57" y="3239"/>
                    <a:pt x="63" y="3237"/>
                    <a:pt x="69" y="3233"/>
                  </a:cubicBezTo>
                  <a:cubicBezTo>
                    <a:pt x="1176" y="2460"/>
                    <a:pt x="2152" y="1388"/>
                    <a:pt x="2533" y="66"/>
                  </a:cubicBezTo>
                  <a:cubicBezTo>
                    <a:pt x="2548" y="28"/>
                    <a:pt x="2510" y="0"/>
                    <a:pt x="24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2305;p44">
              <a:extLst>
                <a:ext uri="{FF2B5EF4-FFF2-40B4-BE49-F238E27FC236}">
                  <a16:creationId xmlns:a16="http://schemas.microsoft.com/office/drawing/2014/main" id="{F6641692-4D6A-0AF5-EC04-7F809805A1FC}"/>
                </a:ext>
              </a:extLst>
            </p:cNvPr>
            <p:cNvSpPr/>
            <p:nvPr/>
          </p:nvSpPr>
          <p:spPr>
            <a:xfrm>
              <a:off x="5084950" y="3325475"/>
              <a:ext cx="19575" cy="63200"/>
            </a:xfrm>
            <a:custGeom>
              <a:avLst/>
              <a:gdLst/>
              <a:ahLst/>
              <a:cxnLst/>
              <a:rect l="l" t="t" r="r" b="b"/>
              <a:pathLst>
                <a:path w="783" h="2528" extrusionOk="0">
                  <a:moveTo>
                    <a:pt x="625" y="0"/>
                  </a:moveTo>
                  <a:cubicBezTo>
                    <a:pt x="571" y="0"/>
                    <a:pt x="520" y="33"/>
                    <a:pt x="532" y="98"/>
                  </a:cubicBezTo>
                  <a:cubicBezTo>
                    <a:pt x="568" y="956"/>
                    <a:pt x="211" y="1646"/>
                    <a:pt x="8" y="2456"/>
                  </a:cubicBezTo>
                  <a:cubicBezTo>
                    <a:pt x="1" y="2494"/>
                    <a:pt x="32" y="2527"/>
                    <a:pt x="65" y="2527"/>
                  </a:cubicBezTo>
                  <a:cubicBezTo>
                    <a:pt x="84" y="2527"/>
                    <a:pt x="103" y="2517"/>
                    <a:pt x="116" y="2491"/>
                  </a:cubicBezTo>
                  <a:cubicBezTo>
                    <a:pt x="508" y="1789"/>
                    <a:pt x="782" y="932"/>
                    <a:pt x="735" y="98"/>
                  </a:cubicBezTo>
                  <a:cubicBezTo>
                    <a:pt x="735" y="33"/>
                    <a:pt x="678" y="0"/>
                    <a:pt x="6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2306;p44">
              <a:extLst>
                <a:ext uri="{FF2B5EF4-FFF2-40B4-BE49-F238E27FC236}">
                  <a16:creationId xmlns:a16="http://schemas.microsoft.com/office/drawing/2014/main" id="{3F167C80-DFF8-548F-EC90-82DE4B30FFC0}"/>
                </a:ext>
              </a:extLst>
            </p:cNvPr>
            <p:cNvSpPr/>
            <p:nvPr/>
          </p:nvSpPr>
          <p:spPr>
            <a:xfrm>
              <a:off x="5039600" y="3427975"/>
              <a:ext cx="31275" cy="33925"/>
            </a:xfrm>
            <a:custGeom>
              <a:avLst/>
              <a:gdLst/>
              <a:ahLst/>
              <a:cxnLst/>
              <a:rect l="l" t="t" r="r" b="b"/>
              <a:pathLst>
                <a:path w="1251" h="1357" extrusionOk="0">
                  <a:moveTo>
                    <a:pt x="1224" y="1"/>
                  </a:moveTo>
                  <a:cubicBezTo>
                    <a:pt x="1217" y="1"/>
                    <a:pt x="1210" y="4"/>
                    <a:pt x="1203" y="11"/>
                  </a:cubicBezTo>
                  <a:cubicBezTo>
                    <a:pt x="1013" y="249"/>
                    <a:pt x="834" y="487"/>
                    <a:pt x="632" y="701"/>
                  </a:cubicBezTo>
                  <a:cubicBezTo>
                    <a:pt x="453" y="916"/>
                    <a:pt x="191" y="1082"/>
                    <a:pt x="36" y="1285"/>
                  </a:cubicBezTo>
                  <a:cubicBezTo>
                    <a:pt x="1" y="1320"/>
                    <a:pt x="48" y="1356"/>
                    <a:pt x="96" y="1356"/>
                  </a:cubicBezTo>
                  <a:cubicBezTo>
                    <a:pt x="346" y="1273"/>
                    <a:pt x="572" y="999"/>
                    <a:pt x="727" y="797"/>
                  </a:cubicBezTo>
                  <a:cubicBezTo>
                    <a:pt x="929" y="558"/>
                    <a:pt x="1072" y="285"/>
                    <a:pt x="1251" y="35"/>
                  </a:cubicBezTo>
                  <a:cubicBezTo>
                    <a:pt x="1251" y="18"/>
                    <a:pt x="1239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2307;p44">
              <a:extLst>
                <a:ext uri="{FF2B5EF4-FFF2-40B4-BE49-F238E27FC236}">
                  <a16:creationId xmlns:a16="http://schemas.microsoft.com/office/drawing/2014/main" id="{D294D806-56BF-A33B-D7DD-E6EDD121A958}"/>
                </a:ext>
              </a:extLst>
            </p:cNvPr>
            <p:cNvSpPr/>
            <p:nvPr/>
          </p:nvSpPr>
          <p:spPr>
            <a:xfrm>
              <a:off x="5091625" y="3342350"/>
              <a:ext cx="30925" cy="69500"/>
            </a:xfrm>
            <a:custGeom>
              <a:avLst/>
              <a:gdLst/>
              <a:ahLst/>
              <a:cxnLst/>
              <a:rect l="l" t="t" r="r" b="b"/>
              <a:pathLst>
                <a:path w="1237" h="2780" extrusionOk="0">
                  <a:moveTo>
                    <a:pt x="1148" y="1"/>
                  </a:moveTo>
                  <a:cubicBezTo>
                    <a:pt x="1119" y="1"/>
                    <a:pt x="1089" y="16"/>
                    <a:pt x="1075" y="54"/>
                  </a:cubicBezTo>
                  <a:cubicBezTo>
                    <a:pt x="777" y="971"/>
                    <a:pt x="468" y="1828"/>
                    <a:pt x="27" y="2686"/>
                  </a:cubicBezTo>
                  <a:cubicBezTo>
                    <a:pt x="1" y="2729"/>
                    <a:pt x="32" y="2779"/>
                    <a:pt x="75" y="2779"/>
                  </a:cubicBezTo>
                  <a:cubicBezTo>
                    <a:pt x="90" y="2779"/>
                    <a:pt x="107" y="2773"/>
                    <a:pt x="122" y="2757"/>
                  </a:cubicBezTo>
                  <a:cubicBezTo>
                    <a:pt x="813" y="2102"/>
                    <a:pt x="980" y="959"/>
                    <a:pt x="1230" y="78"/>
                  </a:cubicBezTo>
                  <a:cubicBezTo>
                    <a:pt x="1237" y="35"/>
                    <a:pt x="11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2308;p44">
              <a:extLst>
                <a:ext uri="{FF2B5EF4-FFF2-40B4-BE49-F238E27FC236}">
                  <a16:creationId xmlns:a16="http://schemas.microsoft.com/office/drawing/2014/main" id="{64FD35ED-3D64-7D02-8A11-592709578F64}"/>
                </a:ext>
              </a:extLst>
            </p:cNvPr>
            <p:cNvSpPr/>
            <p:nvPr/>
          </p:nvSpPr>
          <p:spPr>
            <a:xfrm>
              <a:off x="3435250" y="1987950"/>
              <a:ext cx="12300" cy="21100"/>
            </a:xfrm>
            <a:custGeom>
              <a:avLst/>
              <a:gdLst/>
              <a:ahLst/>
              <a:cxnLst/>
              <a:rect l="l" t="t" r="r" b="b"/>
              <a:pathLst>
                <a:path w="492" h="844" extrusionOk="0">
                  <a:moveTo>
                    <a:pt x="392" y="1"/>
                  </a:moveTo>
                  <a:cubicBezTo>
                    <a:pt x="376" y="1"/>
                    <a:pt x="360" y="7"/>
                    <a:pt x="345" y="21"/>
                  </a:cubicBezTo>
                  <a:cubicBezTo>
                    <a:pt x="155" y="224"/>
                    <a:pt x="0" y="545"/>
                    <a:pt x="179" y="819"/>
                  </a:cubicBezTo>
                  <a:cubicBezTo>
                    <a:pt x="194" y="835"/>
                    <a:pt x="219" y="843"/>
                    <a:pt x="242" y="843"/>
                  </a:cubicBezTo>
                  <a:cubicBezTo>
                    <a:pt x="271" y="843"/>
                    <a:pt x="298" y="829"/>
                    <a:pt x="298" y="795"/>
                  </a:cubicBezTo>
                  <a:cubicBezTo>
                    <a:pt x="345" y="569"/>
                    <a:pt x="357" y="331"/>
                    <a:pt x="464" y="117"/>
                  </a:cubicBezTo>
                  <a:cubicBezTo>
                    <a:pt x="492" y="62"/>
                    <a:pt x="443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2309;p44">
              <a:extLst>
                <a:ext uri="{FF2B5EF4-FFF2-40B4-BE49-F238E27FC236}">
                  <a16:creationId xmlns:a16="http://schemas.microsoft.com/office/drawing/2014/main" id="{CFBBD217-0B93-C977-0726-3D6580435ED7}"/>
                </a:ext>
              </a:extLst>
            </p:cNvPr>
            <p:cNvSpPr/>
            <p:nvPr/>
          </p:nvSpPr>
          <p:spPr>
            <a:xfrm>
              <a:off x="3452800" y="1993750"/>
              <a:ext cx="13125" cy="19425"/>
            </a:xfrm>
            <a:custGeom>
              <a:avLst/>
              <a:gdLst/>
              <a:ahLst/>
              <a:cxnLst/>
              <a:rect l="l" t="t" r="r" b="b"/>
              <a:pathLst>
                <a:path w="525" h="777" extrusionOk="0">
                  <a:moveTo>
                    <a:pt x="156" y="1"/>
                  </a:moveTo>
                  <a:cubicBezTo>
                    <a:pt x="97" y="1"/>
                    <a:pt x="27" y="51"/>
                    <a:pt x="12" y="123"/>
                  </a:cubicBezTo>
                  <a:cubicBezTo>
                    <a:pt x="1" y="254"/>
                    <a:pt x="12" y="420"/>
                    <a:pt x="60" y="527"/>
                  </a:cubicBezTo>
                  <a:cubicBezTo>
                    <a:pt x="112" y="611"/>
                    <a:pt x="201" y="776"/>
                    <a:pt x="318" y="776"/>
                  </a:cubicBezTo>
                  <a:cubicBezTo>
                    <a:pt x="335" y="776"/>
                    <a:pt x="352" y="773"/>
                    <a:pt x="370" y="766"/>
                  </a:cubicBezTo>
                  <a:cubicBezTo>
                    <a:pt x="524" y="718"/>
                    <a:pt x="477" y="539"/>
                    <a:pt x="417" y="432"/>
                  </a:cubicBezTo>
                  <a:cubicBezTo>
                    <a:pt x="358" y="313"/>
                    <a:pt x="274" y="206"/>
                    <a:pt x="239" y="75"/>
                  </a:cubicBezTo>
                  <a:cubicBezTo>
                    <a:pt x="229" y="23"/>
                    <a:pt x="195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2310;p44">
              <a:extLst>
                <a:ext uri="{FF2B5EF4-FFF2-40B4-BE49-F238E27FC236}">
                  <a16:creationId xmlns:a16="http://schemas.microsoft.com/office/drawing/2014/main" id="{998BCA50-5E85-F11A-29B7-CE60F8E5DFE9}"/>
                </a:ext>
              </a:extLst>
            </p:cNvPr>
            <p:cNvSpPr/>
            <p:nvPr/>
          </p:nvSpPr>
          <p:spPr>
            <a:xfrm>
              <a:off x="3475300" y="1989775"/>
              <a:ext cx="11000" cy="17950"/>
            </a:xfrm>
            <a:custGeom>
              <a:avLst/>
              <a:gdLst/>
              <a:ahLst/>
              <a:cxnLst/>
              <a:rect l="l" t="t" r="r" b="b"/>
              <a:pathLst>
                <a:path w="440" h="718" extrusionOk="0">
                  <a:moveTo>
                    <a:pt x="147" y="1"/>
                  </a:moveTo>
                  <a:cubicBezTo>
                    <a:pt x="73" y="1"/>
                    <a:pt x="1" y="59"/>
                    <a:pt x="29" y="151"/>
                  </a:cubicBezTo>
                  <a:cubicBezTo>
                    <a:pt x="89" y="353"/>
                    <a:pt x="124" y="567"/>
                    <a:pt x="303" y="698"/>
                  </a:cubicBezTo>
                  <a:cubicBezTo>
                    <a:pt x="317" y="712"/>
                    <a:pt x="334" y="718"/>
                    <a:pt x="352" y="718"/>
                  </a:cubicBezTo>
                  <a:cubicBezTo>
                    <a:pt x="395" y="718"/>
                    <a:pt x="439" y="681"/>
                    <a:pt x="422" y="639"/>
                  </a:cubicBezTo>
                  <a:cubicBezTo>
                    <a:pt x="386" y="448"/>
                    <a:pt x="327" y="270"/>
                    <a:pt x="267" y="91"/>
                  </a:cubicBezTo>
                  <a:cubicBezTo>
                    <a:pt x="248" y="28"/>
                    <a:pt x="19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2311;p44">
              <a:extLst>
                <a:ext uri="{FF2B5EF4-FFF2-40B4-BE49-F238E27FC236}">
                  <a16:creationId xmlns:a16="http://schemas.microsoft.com/office/drawing/2014/main" id="{8A2F503D-6E35-EC5C-6F15-8C35BCB7C484}"/>
                </a:ext>
              </a:extLst>
            </p:cNvPr>
            <p:cNvSpPr/>
            <p:nvPr/>
          </p:nvSpPr>
          <p:spPr>
            <a:xfrm>
              <a:off x="3507575" y="1987500"/>
              <a:ext cx="20550" cy="22475"/>
            </a:xfrm>
            <a:custGeom>
              <a:avLst/>
              <a:gdLst/>
              <a:ahLst/>
              <a:cxnLst/>
              <a:rect l="l" t="t" r="r" b="b"/>
              <a:pathLst>
                <a:path w="822" h="899" extrusionOk="0">
                  <a:moveTo>
                    <a:pt x="199" y="1"/>
                  </a:moveTo>
                  <a:cubicBezTo>
                    <a:pt x="171" y="1"/>
                    <a:pt x="143" y="8"/>
                    <a:pt x="119" y="27"/>
                  </a:cubicBezTo>
                  <a:cubicBezTo>
                    <a:pt x="48" y="75"/>
                    <a:pt x="0" y="182"/>
                    <a:pt x="60" y="242"/>
                  </a:cubicBezTo>
                  <a:cubicBezTo>
                    <a:pt x="131" y="325"/>
                    <a:pt x="179" y="432"/>
                    <a:pt x="226" y="539"/>
                  </a:cubicBezTo>
                  <a:cubicBezTo>
                    <a:pt x="262" y="635"/>
                    <a:pt x="250" y="754"/>
                    <a:pt x="346" y="849"/>
                  </a:cubicBezTo>
                  <a:cubicBezTo>
                    <a:pt x="383" y="880"/>
                    <a:pt x="433" y="898"/>
                    <a:pt x="483" y="898"/>
                  </a:cubicBezTo>
                  <a:cubicBezTo>
                    <a:pt x="528" y="898"/>
                    <a:pt x="573" y="883"/>
                    <a:pt x="607" y="849"/>
                  </a:cubicBezTo>
                  <a:cubicBezTo>
                    <a:pt x="822" y="599"/>
                    <a:pt x="536" y="206"/>
                    <a:pt x="322" y="39"/>
                  </a:cubicBezTo>
                  <a:cubicBezTo>
                    <a:pt x="286" y="18"/>
                    <a:pt x="242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2312;p44">
              <a:extLst>
                <a:ext uri="{FF2B5EF4-FFF2-40B4-BE49-F238E27FC236}">
                  <a16:creationId xmlns:a16="http://schemas.microsoft.com/office/drawing/2014/main" id="{C3481D6F-38B4-FAFD-0157-EA5AC2216A43}"/>
                </a:ext>
              </a:extLst>
            </p:cNvPr>
            <p:cNvSpPr/>
            <p:nvPr/>
          </p:nvSpPr>
          <p:spPr>
            <a:xfrm>
              <a:off x="3532875" y="1979850"/>
              <a:ext cx="10425" cy="23100"/>
            </a:xfrm>
            <a:custGeom>
              <a:avLst/>
              <a:gdLst/>
              <a:ahLst/>
              <a:cxnLst/>
              <a:rect l="l" t="t" r="r" b="b"/>
              <a:pathLst>
                <a:path w="417" h="924" extrusionOk="0">
                  <a:moveTo>
                    <a:pt x="149" y="0"/>
                  </a:moveTo>
                  <a:cubicBezTo>
                    <a:pt x="78" y="0"/>
                    <a:pt x="6" y="48"/>
                    <a:pt x="0" y="143"/>
                  </a:cubicBezTo>
                  <a:cubicBezTo>
                    <a:pt x="0" y="286"/>
                    <a:pt x="12" y="441"/>
                    <a:pt x="24" y="583"/>
                  </a:cubicBezTo>
                  <a:cubicBezTo>
                    <a:pt x="48" y="738"/>
                    <a:pt x="72" y="857"/>
                    <a:pt x="203" y="917"/>
                  </a:cubicBezTo>
                  <a:cubicBezTo>
                    <a:pt x="219" y="921"/>
                    <a:pt x="234" y="923"/>
                    <a:pt x="249" y="923"/>
                  </a:cubicBezTo>
                  <a:cubicBezTo>
                    <a:pt x="279" y="923"/>
                    <a:pt x="306" y="913"/>
                    <a:pt x="322" y="881"/>
                  </a:cubicBezTo>
                  <a:cubicBezTo>
                    <a:pt x="417" y="786"/>
                    <a:pt x="381" y="679"/>
                    <a:pt x="357" y="548"/>
                  </a:cubicBezTo>
                  <a:cubicBezTo>
                    <a:pt x="322" y="405"/>
                    <a:pt x="298" y="274"/>
                    <a:pt x="298" y="143"/>
                  </a:cubicBezTo>
                  <a:cubicBezTo>
                    <a:pt x="292" y="48"/>
                    <a:pt x="22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2313;p44">
              <a:extLst>
                <a:ext uri="{FF2B5EF4-FFF2-40B4-BE49-F238E27FC236}">
                  <a16:creationId xmlns:a16="http://schemas.microsoft.com/office/drawing/2014/main" id="{B1C711B0-4B4A-ACCD-5003-E13718B02D24}"/>
                </a:ext>
              </a:extLst>
            </p:cNvPr>
            <p:cNvSpPr/>
            <p:nvPr/>
          </p:nvSpPr>
          <p:spPr>
            <a:xfrm>
              <a:off x="3562350" y="1972275"/>
              <a:ext cx="15500" cy="26200"/>
            </a:xfrm>
            <a:custGeom>
              <a:avLst/>
              <a:gdLst/>
              <a:ahLst/>
              <a:cxnLst/>
              <a:rect l="l" t="t" r="r" b="b"/>
              <a:pathLst>
                <a:path w="620" h="1048" extrusionOk="0">
                  <a:moveTo>
                    <a:pt x="216" y="0"/>
                  </a:moveTo>
                  <a:cubicBezTo>
                    <a:pt x="109" y="0"/>
                    <a:pt x="0" y="84"/>
                    <a:pt x="36" y="220"/>
                  </a:cubicBezTo>
                  <a:cubicBezTo>
                    <a:pt x="83" y="398"/>
                    <a:pt x="119" y="565"/>
                    <a:pt x="155" y="744"/>
                  </a:cubicBezTo>
                  <a:cubicBezTo>
                    <a:pt x="187" y="852"/>
                    <a:pt x="259" y="1048"/>
                    <a:pt x="405" y="1048"/>
                  </a:cubicBezTo>
                  <a:cubicBezTo>
                    <a:pt x="420" y="1048"/>
                    <a:pt x="436" y="1046"/>
                    <a:pt x="452" y="1041"/>
                  </a:cubicBezTo>
                  <a:cubicBezTo>
                    <a:pt x="619" y="994"/>
                    <a:pt x="560" y="767"/>
                    <a:pt x="536" y="672"/>
                  </a:cubicBezTo>
                  <a:cubicBezTo>
                    <a:pt x="476" y="494"/>
                    <a:pt x="429" y="315"/>
                    <a:pt x="381" y="124"/>
                  </a:cubicBezTo>
                  <a:cubicBezTo>
                    <a:pt x="357" y="38"/>
                    <a:pt x="287" y="0"/>
                    <a:pt x="2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2314;p44">
              <a:extLst>
                <a:ext uri="{FF2B5EF4-FFF2-40B4-BE49-F238E27FC236}">
                  <a16:creationId xmlns:a16="http://schemas.microsoft.com/office/drawing/2014/main" id="{DAAB0C3D-FDFE-256A-1550-A9E71D527A2E}"/>
                </a:ext>
              </a:extLst>
            </p:cNvPr>
            <p:cNvSpPr/>
            <p:nvPr/>
          </p:nvSpPr>
          <p:spPr>
            <a:xfrm>
              <a:off x="3595375" y="1968900"/>
              <a:ext cx="11925" cy="30075"/>
            </a:xfrm>
            <a:custGeom>
              <a:avLst/>
              <a:gdLst/>
              <a:ahLst/>
              <a:cxnLst/>
              <a:rect l="l" t="t" r="r" b="b"/>
              <a:pathLst>
                <a:path w="477" h="1203" extrusionOk="0">
                  <a:moveTo>
                    <a:pt x="222" y="0"/>
                  </a:moveTo>
                  <a:cubicBezTo>
                    <a:pt x="146" y="0"/>
                    <a:pt x="72" y="51"/>
                    <a:pt x="72" y="152"/>
                  </a:cubicBezTo>
                  <a:cubicBezTo>
                    <a:pt x="72" y="450"/>
                    <a:pt x="1" y="998"/>
                    <a:pt x="298" y="1188"/>
                  </a:cubicBezTo>
                  <a:cubicBezTo>
                    <a:pt x="308" y="1198"/>
                    <a:pt x="321" y="1203"/>
                    <a:pt x="335" y="1203"/>
                  </a:cubicBezTo>
                  <a:cubicBezTo>
                    <a:pt x="370" y="1203"/>
                    <a:pt x="409" y="1175"/>
                    <a:pt x="417" y="1140"/>
                  </a:cubicBezTo>
                  <a:cubicBezTo>
                    <a:pt x="477" y="998"/>
                    <a:pt x="417" y="831"/>
                    <a:pt x="394" y="664"/>
                  </a:cubicBezTo>
                  <a:cubicBezTo>
                    <a:pt x="382" y="486"/>
                    <a:pt x="382" y="331"/>
                    <a:pt x="382" y="152"/>
                  </a:cubicBezTo>
                  <a:cubicBezTo>
                    <a:pt x="376" y="51"/>
                    <a:pt x="298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2315;p44">
              <a:extLst>
                <a:ext uri="{FF2B5EF4-FFF2-40B4-BE49-F238E27FC236}">
                  <a16:creationId xmlns:a16="http://schemas.microsoft.com/office/drawing/2014/main" id="{69F65513-4590-DD21-4FB9-3DDA5E9CF07E}"/>
                </a:ext>
              </a:extLst>
            </p:cNvPr>
            <p:cNvSpPr/>
            <p:nvPr/>
          </p:nvSpPr>
          <p:spPr>
            <a:xfrm>
              <a:off x="3620500" y="1968025"/>
              <a:ext cx="18350" cy="18675"/>
            </a:xfrm>
            <a:custGeom>
              <a:avLst/>
              <a:gdLst/>
              <a:ahLst/>
              <a:cxnLst/>
              <a:rect l="l" t="t" r="r" b="b"/>
              <a:pathLst>
                <a:path w="734" h="747" extrusionOk="0">
                  <a:moveTo>
                    <a:pt x="188" y="0"/>
                  </a:moveTo>
                  <a:cubicBezTo>
                    <a:pt x="96" y="0"/>
                    <a:pt x="0" y="130"/>
                    <a:pt x="91" y="211"/>
                  </a:cubicBezTo>
                  <a:cubicBezTo>
                    <a:pt x="198" y="318"/>
                    <a:pt x="293" y="425"/>
                    <a:pt x="377" y="521"/>
                  </a:cubicBezTo>
                  <a:cubicBezTo>
                    <a:pt x="448" y="616"/>
                    <a:pt x="543" y="735"/>
                    <a:pt x="662" y="747"/>
                  </a:cubicBezTo>
                  <a:cubicBezTo>
                    <a:pt x="710" y="747"/>
                    <a:pt x="734" y="723"/>
                    <a:pt x="734" y="675"/>
                  </a:cubicBezTo>
                  <a:cubicBezTo>
                    <a:pt x="734" y="556"/>
                    <a:pt x="615" y="449"/>
                    <a:pt x="543" y="366"/>
                  </a:cubicBezTo>
                  <a:cubicBezTo>
                    <a:pt x="448" y="259"/>
                    <a:pt x="365" y="140"/>
                    <a:pt x="270" y="44"/>
                  </a:cubicBezTo>
                  <a:cubicBezTo>
                    <a:pt x="247" y="13"/>
                    <a:pt x="218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2316;p44">
              <a:extLst>
                <a:ext uri="{FF2B5EF4-FFF2-40B4-BE49-F238E27FC236}">
                  <a16:creationId xmlns:a16="http://schemas.microsoft.com/office/drawing/2014/main" id="{4CCD0FCF-F26A-27BE-3A70-0BF09E7B9660}"/>
                </a:ext>
              </a:extLst>
            </p:cNvPr>
            <p:cNvSpPr/>
            <p:nvPr/>
          </p:nvSpPr>
          <p:spPr>
            <a:xfrm>
              <a:off x="3651525" y="1962150"/>
              <a:ext cx="18025" cy="20275"/>
            </a:xfrm>
            <a:custGeom>
              <a:avLst/>
              <a:gdLst/>
              <a:ahLst/>
              <a:cxnLst/>
              <a:rect l="l" t="t" r="r" b="b"/>
              <a:pathLst>
                <a:path w="721" h="811" extrusionOk="0">
                  <a:moveTo>
                    <a:pt x="194" y="0"/>
                  </a:moveTo>
                  <a:cubicBezTo>
                    <a:pt x="93" y="0"/>
                    <a:pt x="0" y="99"/>
                    <a:pt x="64" y="220"/>
                  </a:cubicBezTo>
                  <a:cubicBezTo>
                    <a:pt x="148" y="422"/>
                    <a:pt x="267" y="672"/>
                    <a:pt x="457" y="791"/>
                  </a:cubicBezTo>
                  <a:cubicBezTo>
                    <a:pt x="484" y="804"/>
                    <a:pt x="509" y="810"/>
                    <a:pt x="534" y="810"/>
                  </a:cubicBezTo>
                  <a:cubicBezTo>
                    <a:pt x="642" y="810"/>
                    <a:pt x="720" y="694"/>
                    <a:pt x="672" y="577"/>
                  </a:cubicBezTo>
                  <a:cubicBezTo>
                    <a:pt x="624" y="494"/>
                    <a:pt x="553" y="422"/>
                    <a:pt x="493" y="339"/>
                  </a:cubicBezTo>
                  <a:cubicBezTo>
                    <a:pt x="434" y="256"/>
                    <a:pt x="374" y="160"/>
                    <a:pt x="326" y="77"/>
                  </a:cubicBezTo>
                  <a:cubicBezTo>
                    <a:pt x="292" y="23"/>
                    <a:pt x="242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2317;p44">
              <a:extLst>
                <a:ext uri="{FF2B5EF4-FFF2-40B4-BE49-F238E27FC236}">
                  <a16:creationId xmlns:a16="http://schemas.microsoft.com/office/drawing/2014/main" id="{495AF090-2F8C-AB8D-FE5B-56D161337A15}"/>
                </a:ext>
              </a:extLst>
            </p:cNvPr>
            <p:cNvSpPr/>
            <p:nvPr/>
          </p:nvSpPr>
          <p:spPr>
            <a:xfrm>
              <a:off x="3681400" y="1954825"/>
              <a:ext cx="15425" cy="26550"/>
            </a:xfrm>
            <a:custGeom>
              <a:avLst/>
              <a:gdLst/>
              <a:ahLst/>
              <a:cxnLst/>
              <a:rect l="l" t="t" r="r" b="b"/>
              <a:pathLst>
                <a:path w="617" h="1062" extrusionOk="0">
                  <a:moveTo>
                    <a:pt x="157" y="0"/>
                  </a:moveTo>
                  <a:cubicBezTo>
                    <a:pt x="80" y="0"/>
                    <a:pt x="1" y="63"/>
                    <a:pt x="36" y="156"/>
                  </a:cubicBezTo>
                  <a:cubicBezTo>
                    <a:pt x="155" y="453"/>
                    <a:pt x="239" y="858"/>
                    <a:pt x="501" y="1049"/>
                  </a:cubicBezTo>
                  <a:cubicBezTo>
                    <a:pt x="512" y="1057"/>
                    <a:pt x="525" y="1061"/>
                    <a:pt x="538" y="1061"/>
                  </a:cubicBezTo>
                  <a:cubicBezTo>
                    <a:pt x="578" y="1061"/>
                    <a:pt x="617" y="1025"/>
                    <a:pt x="608" y="989"/>
                  </a:cubicBezTo>
                  <a:cubicBezTo>
                    <a:pt x="596" y="822"/>
                    <a:pt x="536" y="715"/>
                    <a:pt x="477" y="560"/>
                  </a:cubicBezTo>
                  <a:cubicBezTo>
                    <a:pt x="417" y="418"/>
                    <a:pt x="358" y="251"/>
                    <a:pt x="274" y="96"/>
                  </a:cubicBezTo>
                  <a:cubicBezTo>
                    <a:pt x="260" y="29"/>
                    <a:pt x="209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2318;p44">
              <a:extLst>
                <a:ext uri="{FF2B5EF4-FFF2-40B4-BE49-F238E27FC236}">
                  <a16:creationId xmlns:a16="http://schemas.microsoft.com/office/drawing/2014/main" id="{EBD6B279-BC7B-681C-2B84-8EB6B7C237D5}"/>
                </a:ext>
              </a:extLst>
            </p:cNvPr>
            <p:cNvSpPr/>
            <p:nvPr/>
          </p:nvSpPr>
          <p:spPr>
            <a:xfrm>
              <a:off x="3716750" y="1960925"/>
              <a:ext cx="18200" cy="31175"/>
            </a:xfrm>
            <a:custGeom>
              <a:avLst/>
              <a:gdLst/>
              <a:ahLst/>
              <a:cxnLst/>
              <a:rect l="l" t="t" r="r" b="b"/>
              <a:pathLst>
                <a:path w="728" h="1247" extrusionOk="0">
                  <a:moveTo>
                    <a:pt x="169" y="0"/>
                  </a:moveTo>
                  <a:cubicBezTo>
                    <a:pt x="91" y="0"/>
                    <a:pt x="1" y="78"/>
                    <a:pt x="15" y="186"/>
                  </a:cubicBezTo>
                  <a:cubicBezTo>
                    <a:pt x="75" y="567"/>
                    <a:pt x="206" y="1102"/>
                    <a:pt x="611" y="1245"/>
                  </a:cubicBezTo>
                  <a:cubicBezTo>
                    <a:pt x="616" y="1246"/>
                    <a:pt x="621" y="1247"/>
                    <a:pt x="626" y="1247"/>
                  </a:cubicBezTo>
                  <a:cubicBezTo>
                    <a:pt x="680" y="1247"/>
                    <a:pt x="728" y="1192"/>
                    <a:pt x="706" y="1138"/>
                  </a:cubicBezTo>
                  <a:cubicBezTo>
                    <a:pt x="646" y="959"/>
                    <a:pt x="563" y="828"/>
                    <a:pt x="468" y="674"/>
                  </a:cubicBezTo>
                  <a:cubicBezTo>
                    <a:pt x="384" y="495"/>
                    <a:pt x="325" y="305"/>
                    <a:pt x="277" y="114"/>
                  </a:cubicBezTo>
                  <a:cubicBezTo>
                    <a:pt x="268" y="34"/>
                    <a:pt x="221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2319;p44">
              <a:extLst>
                <a:ext uri="{FF2B5EF4-FFF2-40B4-BE49-F238E27FC236}">
                  <a16:creationId xmlns:a16="http://schemas.microsoft.com/office/drawing/2014/main" id="{9FE0E159-9FCA-C117-B3B5-3FC7216ADC77}"/>
                </a:ext>
              </a:extLst>
            </p:cNvPr>
            <p:cNvSpPr/>
            <p:nvPr/>
          </p:nvSpPr>
          <p:spPr>
            <a:xfrm>
              <a:off x="3747400" y="1962175"/>
              <a:ext cx="19375" cy="26625"/>
            </a:xfrm>
            <a:custGeom>
              <a:avLst/>
              <a:gdLst/>
              <a:ahLst/>
              <a:cxnLst/>
              <a:rect l="l" t="t" r="r" b="b"/>
              <a:pathLst>
                <a:path w="775" h="1065" extrusionOk="0">
                  <a:moveTo>
                    <a:pt x="106" y="0"/>
                  </a:moveTo>
                  <a:cubicBezTo>
                    <a:pt x="48" y="0"/>
                    <a:pt x="0" y="65"/>
                    <a:pt x="39" y="136"/>
                  </a:cubicBezTo>
                  <a:cubicBezTo>
                    <a:pt x="123" y="314"/>
                    <a:pt x="230" y="481"/>
                    <a:pt x="349" y="659"/>
                  </a:cubicBezTo>
                  <a:cubicBezTo>
                    <a:pt x="456" y="802"/>
                    <a:pt x="539" y="957"/>
                    <a:pt x="670" y="1052"/>
                  </a:cubicBezTo>
                  <a:cubicBezTo>
                    <a:pt x="682" y="1061"/>
                    <a:pt x="694" y="1065"/>
                    <a:pt x="706" y="1065"/>
                  </a:cubicBezTo>
                  <a:cubicBezTo>
                    <a:pt x="743" y="1065"/>
                    <a:pt x="775" y="1029"/>
                    <a:pt x="766" y="993"/>
                  </a:cubicBezTo>
                  <a:cubicBezTo>
                    <a:pt x="718" y="814"/>
                    <a:pt x="599" y="683"/>
                    <a:pt x="492" y="528"/>
                  </a:cubicBezTo>
                  <a:cubicBezTo>
                    <a:pt x="397" y="386"/>
                    <a:pt x="289" y="219"/>
                    <a:pt x="194" y="64"/>
                  </a:cubicBezTo>
                  <a:cubicBezTo>
                    <a:pt x="169" y="19"/>
                    <a:pt x="13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2320;p44">
              <a:extLst>
                <a:ext uri="{FF2B5EF4-FFF2-40B4-BE49-F238E27FC236}">
                  <a16:creationId xmlns:a16="http://schemas.microsoft.com/office/drawing/2014/main" id="{250C78F7-6298-0206-D870-5BF285875ECF}"/>
                </a:ext>
              </a:extLst>
            </p:cNvPr>
            <p:cNvSpPr/>
            <p:nvPr/>
          </p:nvSpPr>
          <p:spPr>
            <a:xfrm>
              <a:off x="3789000" y="1962075"/>
              <a:ext cx="15350" cy="30025"/>
            </a:xfrm>
            <a:custGeom>
              <a:avLst/>
              <a:gdLst/>
              <a:ahLst/>
              <a:cxnLst/>
              <a:rect l="l" t="t" r="r" b="b"/>
              <a:pathLst>
                <a:path w="614" h="1201" extrusionOk="0">
                  <a:moveTo>
                    <a:pt x="104" y="1"/>
                  </a:moveTo>
                  <a:cubicBezTo>
                    <a:pt x="53" y="1"/>
                    <a:pt x="0" y="34"/>
                    <a:pt x="7" y="92"/>
                  </a:cubicBezTo>
                  <a:cubicBezTo>
                    <a:pt x="42" y="318"/>
                    <a:pt x="78" y="521"/>
                    <a:pt x="173" y="735"/>
                  </a:cubicBezTo>
                  <a:cubicBezTo>
                    <a:pt x="245" y="925"/>
                    <a:pt x="316" y="1104"/>
                    <a:pt x="519" y="1199"/>
                  </a:cubicBezTo>
                  <a:cubicBezTo>
                    <a:pt x="525" y="1200"/>
                    <a:pt x="531" y="1201"/>
                    <a:pt x="537" y="1201"/>
                  </a:cubicBezTo>
                  <a:cubicBezTo>
                    <a:pt x="585" y="1201"/>
                    <a:pt x="614" y="1158"/>
                    <a:pt x="614" y="1116"/>
                  </a:cubicBezTo>
                  <a:cubicBezTo>
                    <a:pt x="614" y="937"/>
                    <a:pt x="519" y="806"/>
                    <a:pt x="423" y="663"/>
                  </a:cubicBezTo>
                  <a:cubicBezTo>
                    <a:pt x="316" y="485"/>
                    <a:pt x="245" y="282"/>
                    <a:pt x="197" y="80"/>
                  </a:cubicBezTo>
                  <a:cubicBezTo>
                    <a:pt x="192" y="25"/>
                    <a:pt x="148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2321;p44">
              <a:extLst>
                <a:ext uri="{FF2B5EF4-FFF2-40B4-BE49-F238E27FC236}">
                  <a16:creationId xmlns:a16="http://schemas.microsoft.com/office/drawing/2014/main" id="{A3D214D1-E3F4-B1D4-789F-94C7AF6AB928}"/>
                </a:ext>
              </a:extLst>
            </p:cNvPr>
            <p:cNvSpPr/>
            <p:nvPr/>
          </p:nvSpPr>
          <p:spPr>
            <a:xfrm>
              <a:off x="3817350" y="1954350"/>
              <a:ext cx="17675" cy="24675"/>
            </a:xfrm>
            <a:custGeom>
              <a:avLst/>
              <a:gdLst/>
              <a:ahLst/>
              <a:cxnLst/>
              <a:rect l="l" t="t" r="r" b="b"/>
              <a:pathLst>
                <a:path w="707" h="987" extrusionOk="0">
                  <a:moveTo>
                    <a:pt x="156" y="1"/>
                  </a:moveTo>
                  <a:cubicBezTo>
                    <a:pt x="73" y="1"/>
                    <a:pt x="0" y="75"/>
                    <a:pt x="16" y="175"/>
                  </a:cubicBezTo>
                  <a:cubicBezTo>
                    <a:pt x="51" y="353"/>
                    <a:pt x="123" y="508"/>
                    <a:pt x="218" y="651"/>
                  </a:cubicBezTo>
                  <a:cubicBezTo>
                    <a:pt x="301" y="806"/>
                    <a:pt x="397" y="925"/>
                    <a:pt x="551" y="984"/>
                  </a:cubicBezTo>
                  <a:cubicBezTo>
                    <a:pt x="558" y="986"/>
                    <a:pt x="564" y="987"/>
                    <a:pt x="571" y="987"/>
                  </a:cubicBezTo>
                  <a:cubicBezTo>
                    <a:pt x="614" y="987"/>
                    <a:pt x="660" y="956"/>
                    <a:pt x="670" y="925"/>
                  </a:cubicBezTo>
                  <a:cubicBezTo>
                    <a:pt x="706" y="758"/>
                    <a:pt x="647" y="639"/>
                    <a:pt x="551" y="496"/>
                  </a:cubicBezTo>
                  <a:cubicBezTo>
                    <a:pt x="468" y="341"/>
                    <a:pt x="373" y="210"/>
                    <a:pt x="289" y="79"/>
                  </a:cubicBezTo>
                  <a:cubicBezTo>
                    <a:pt x="251" y="24"/>
                    <a:pt x="202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2322;p44">
              <a:extLst>
                <a:ext uri="{FF2B5EF4-FFF2-40B4-BE49-F238E27FC236}">
                  <a16:creationId xmlns:a16="http://schemas.microsoft.com/office/drawing/2014/main" id="{8B7B1CDB-1845-52E7-9864-0FFEC57C138E}"/>
                </a:ext>
              </a:extLst>
            </p:cNvPr>
            <p:cNvSpPr/>
            <p:nvPr/>
          </p:nvSpPr>
          <p:spPr>
            <a:xfrm>
              <a:off x="3852075" y="1954425"/>
              <a:ext cx="15675" cy="25800"/>
            </a:xfrm>
            <a:custGeom>
              <a:avLst/>
              <a:gdLst/>
              <a:ahLst/>
              <a:cxnLst/>
              <a:rect l="l" t="t" r="r" b="b"/>
              <a:pathLst>
                <a:path w="627" h="1032" extrusionOk="0">
                  <a:moveTo>
                    <a:pt x="174" y="0"/>
                  </a:moveTo>
                  <a:cubicBezTo>
                    <a:pt x="91" y="0"/>
                    <a:pt x="0" y="78"/>
                    <a:pt x="32" y="172"/>
                  </a:cubicBezTo>
                  <a:lnTo>
                    <a:pt x="210" y="672"/>
                  </a:lnTo>
                  <a:cubicBezTo>
                    <a:pt x="258" y="803"/>
                    <a:pt x="293" y="946"/>
                    <a:pt x="436" y="1017"/>
                  </a:cubicBezTo>
                  <a:cubicBezTo>
                    <a:pt x="453" y="1027"/>
                    <a:pt x="470" y="1032"/>
                    <a:pt x="486" y="1032"/>
                  </a:cubicBezTo>
                  <a:cubicBezTo>
                    <a:pt x="527" y="1032"/>
                    <a:pt x="562" y="1003"/>
                    <a:pt x="579" y="969"/>
                  </a:cubicBezTo>
                  <a:cubicBezTo>
                    <a:pt x="627" y="815"/>
                    <a:pt x="555" y="684"/>
                    <a:pt x="496" y="541"/>
                  </a:cubicBezTo>
                  <a:cubicBezTo>
                    <a:pt x="413" y="386"/>
                    <a:pt x="353" y="219"/>
                    <a:pt x="282" y="76"/>
                  </a:cubicBezTo>
                  <a:cubicBezTo>
                    <a:pt x="261" y="23"/>
                    <a:pt x="219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2323;p44">
              <a:extLst>
                <a:ext uri="{FF2B5EF4-FFF2-40B4-BE49-F238E27FC236}">
                  <a16:creationId xmlns:a16="http://schemas.microsoft.com/office/drawing/2014/main" id="{7C013684-DD22-A3C0-C839-930E27702007}"/>
                </a:ext>
              </a:extLst>
            </p:cNvPr>
            <p:cNvSpPr/>
            <p:nvPr/>
          </p:nvSpPr>
          <p:spPr>
            <a:xfrm>
              <a:off x="3891025" y="1951650"/>
              <a:ext cx="14525" cy="21775"/>
            </a:xfrm>
            <a:custGeom>
              <a:avLst/>
              <a:gdLst/>
              <a:ahLst/>
              <a:cxnLst/>
              <a:rect l="l" t="t" r="r" b="b"/>
              <a:pathLst>
                <a:path w="581" h="871" extrusionOk="0">
                  <a:moveTo>
                    <a:pt x="121" y="1"/>
                  </a:moveTo>
                  <a:cubicBezTo>
                    <a:pt x="63" y="1"/>
                    <a:pt x="0" y="47"/>
                    <a:pt x="33" y="104"/>
                  </a:cubicBezTo>
                  <a:cubicBezTo>
                    <a:pt x="81" y="259"/>
                    <a:pt x="128" y="402"/>
                    <a:pt x="164" y="533"/>
                  </a:cubicBezTo>
                  <a:cubicBezTo>
                    <a:pt x="224" y="676"/>
                    <a:pt x="259" y="818"/>
                    <a:pt x="402" y="866"/>
                  </a:cubicBezTo>
                  <a:cubicBezTo>
                    <a:pt x="411" y="869"/>
                    <a:pt x="420" y="870"/>
                    <a:pt x="429" y="870"/>
                  </a:cubicBezTo>
                  <a:cubicBezTo>
                    <a:pt x="459" y="870"/>
                    <a:pt x="491" y="855"/>
                    <a:pt x="509" y="818"/>
                  </a:cubicBezTo>
                  <a:cubicBezTo>
                    <a:pt x="581" y="676"/>
                    <a:pt x="509" y="557"/>
                    <a:pt x="438" y="414"/>
                  </a:cubicBezTo>
                  <a:cubicBezTo>
                    <a:pt x="367" y="283"/>
                    <a:pt x="259" y="164"/>
                    <a:pt x="188" y="33"/>
                  </a:cubicBezTo>
                  <a:cubicBezTo>
                    <a:pt x="173" y="10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2324;p44">
              <a:extLst>
                <a:ext uri="{FF2B5EF4-FFF2-40B4-BE49-F238E27FC236}">
                  <a16:creationId xmlns:a16="http://schemas.microsoft.com/office/drawing/2014/main" id="{817B0B32-3F7E-DF80-4B1A-367EFA4EC37F}"/>
                </a:ext>
              </a:extLst>
            </p:cNvPr>
            <p:cNvSpPr/>
            <p:nvPr/>
          </p:nvSpPr>
          <p:spPr>
            <a:xfrm>
              <a:off x="3930250" y="1949225"/>
              <a:ext cx="14000" cy="25650"/>
            </a:xfrm>
            <a:custGeom>
              <a:avLst/>
              <a:gdLst/>
              <a:ahLst/>
              <a:cxnLst/>
              <a:rect l="l" t="t" r="r" b="b"/>
              <a:pathLst>
                <a:path w="560" h="1026" extrusionOk="0">
                  <a:moveTo>
                    <a:pt x="157" y="1"/>
                  </a:moveTo>
                  <a:cubicBezTo>
                    <a:pt x="86" y="1"/>
                    <a:pt x="0" y="67"/>
                    <a:pt x="24" y="153"/>
                  </a:cubicBezTo>
                  <a:cubicBezTo>
                    <a:pt x="83" y="332"/>
                    <a:pt x="131" y="499"/>
                    <a:pt x="179" y="677"/>
                  </a:cubicBezTo>
                  <a:cubicBezTo>
                    <a:pt x="226" y="832"/>
                    <a:pt x="238" y="963"/>
                    <a:pt x="381" y="1023"/>
                  </a:cubicBezTo>
                  <a:cubicBezTo>
                    <a:pt x="390" y="1025"/>
                    <a:pt x="398" y="1026"/>
                    <a:pt x="406" y="1026"/>
                  </a:cubicBezTo>
                  <a:cubicBezTo>
                    <a:pt x="445" y="1026"/>
                    <a:pt x="478" y="1004"/>
                    <a:pt x="488" y="975"/>
                  </a:cubicBezTo>
                  <a:cubicBezTo>
                    <a:pt x="560" y="832"/>
                    <a:pt x="476" y="701"/>
                    <a:pt x="417" y="546"/>
                  </a:cubicBezTo>
                  <a:cubicBezTo>
                    <a:pt x="357" y="380"/>
                    <a:pt x="310" y="225"/>
                    <a:pt x="238" y="58"/>
                  </a:cubicBezTo>
                  <a:cubicBezTo>
                    <a:pt x="226" y="18"/>
                    <a:pt x="19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2325;p44">
              <a:extLst>
                <a:ext uri="{FF2B5EF4-FFF2-40B4-BE49-F238E27FC236}">
                  <a16:creationId xmlns:a16="http://schemas.microsoft.com/office/drawing/2014/main" id="{0726FBC4-8ABC-3320-046F-0B2E58172022}"/>
                </a:ext>
              </a:extLst>
            </p:cNvPr>
            <p:cNvSpPr/>
            <p:nvPr/>
          </p:nvSpPr>
          <p:spPr>
            <a:xfrm>
              <a:off x="3960525" y="1944875"/>
              <a:ext cx="14975" cy="31350"/>
            </a:xfrm>
            <a:custGeom>
              <a:avLst/>
              <a:gdLst/>
              <a:ahLst/>
              <a:cxnLst/>
              <a:rect l="l" t="t" r="r" b="b"/>
              <a:pathLst>
                <a:path w="599" h="1254" extrusionOk="0">
                  <a:moveTo>
                    <a:pt x="102" y="1"/>
                  </a:moveTo>
                  <a:cubicBezTo>
                    <a:pt x="48" y="1"/>
                    <a:pt x="1" y="55"/>
                    <a:pt x="39" y="125"/>
                  </a:cubicBezTo>
                  <a:cubicBezTo>
                    <a:pt x="146" y="316"/>
                    <a:pt x="206" y="518"/>
                    <a:pt x="242" y="732"/>
                  </a:cubicBezTo>
                  <a:cubicBezTo>
                    <a:pt x="277" y="899"/>
                    <a:pt x="266" y="1089"/>
                    <a:pt x="385" y="1232"/>
                  </a:cubicBezTo>
                  <a:cubicBezTo>
                    <a:pt x="399" y="1246"/>
                    <a:pt x="420" y="1253"/>
                    <a:pt x="442" y="1253"/>
                  </a:cubicBezTo>
                  <a:cubicBezTo>
                    <a:pt x="475" y="1253"/>
                    <a:pt x="508" y="1237"/>
                    <a:pt x="516" y="1209"/>
                  </a:cubicBezTo>
                  <a:cubicBezTo>
                    <a:pt x="599" y="1030"/>
                    <a:pt x="527" y="828"/>
                    <a:pt x="468" y="649"/>
                  </a:cubicBezTo>
                  <a:cubicBezTo>
                    <a:pt x="408" y="435"/>
                    <a:pt x="325" y="232"/>
                    <a:pt x="182" y="54"/>
                  </a:cubicBezTo>
                  <a:cubicBezTo>
                    <a:pt x="161" y="16"/>
                    <a:pt x="131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2326;p44">
              <a:extLst>
                <a:ext uri="{FF2B5EF4-FFF2-40B4-BE49-F238E27FC236}">
                  <a16:creationId xmlns:a16="http://schemas.microsoft.com/office/drawing/2014/main" id="{425B9358-D4B2-F99C-8FC2-A7DFAEBE474D}"/>
                </a:ext>
              </a:extLst>
            </p:cNvPr>
            <p:cNvSpPr/>
            <p:nvPr/>
          </p:nvSpPr>
          <p:spPr>
            <a:xfrm>
              <a:off x="4005125" y="1945750"/>
              <a:ext cx="14675" cy="24975"/>
            </a:xfrm>
            <a:custGeom>
              <a:avLst/>
              <a:gdLst/>
              <a:ahLst/>
              <a:cxnLst/>
              <a:rect l="l" t="t" r="r" b="b"/>
              <a:pathLst>
                <a:path w="587" h="999" extrusionOk="0">
                  <a:moveTo>
                    <a:pt x="185" y="0"/>
                  </a:moveTo>
                  <a:cubicBezTo>
                    <a:pt x="98" y="0"/>
                    <a:pt x="0" y="75"/>
                    <a:pt x="29" y="197"/>
                  </a:cubicBezTo>
                  <a:cubicBezTo>
                    <a:pt x="89" y="459"/>
                    <a:pt x="184" y="852"/>
                    <a:pt x="446" y="983"/>
                  </a:cubicBezTo>
                  <a:cubicBezTo>
                    <a:pt x="462" y="994"/>
                    <a:pt x="478" y="998"/>
                    <a:pt x="493" y="998"/>
                  </a:cubicBezTo>
                  <a:cubicBezTo>
                    <a:pt x="545" y="998"/>
                    <a:pt x="586" y="941"/>
                    <a:pt x="577" y="876"/>
                  </a:cubicBezTo>
                  <a:cubicBezTo>
                    <a:pt x="565" y="745"/>
                    <a:pt x="482" y="626"/>
                    <a:pt x="422" y="507"/>
                  </a:cubicBezTo>
                  <a:cubicBezTo>
                    <a:pt x="363" y="376"/>
                    <a:pt x="339" y="245"/>
                    <a:pt x="303" y="102"/>
                  </a:cubicBezTo>
                  <a:cubicBezTo>
                    <a:pt x="294" y="32"/>
                    <a:pt x="242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12327;p44">
              <a:extLst>
                <a:ext uri="{FF2B5EF4-FFF2-40B4-BE49-F238E27FC236}">
                  <a16:creationId xmlns:a16="http://schemas.microsoft.com/office/drawing/2014/main" id="{89743B56-17D9-2136-BC01-CC52683DFB56}"/>
                </a:ext>
              </a:extLst>
            </p:cNvPr>
            <p:cNvSpPr/>
            <p:nvPr/>
          </p:nvSpPr>
          <p:spPr>
            <a:xfrm>
              <a:off x="4047825" y="1943300"/>
              <a:ext cx="15500" cy="22875"/>
            </a:xfrm>
            <a:custGeom>
              <a:avLst/>
              <a:gdLst/>
              <a:ahLst/>
              <a:cxnLst/>
              <a:rect l="l" t="t" r="r" b="b"/>
              <a:pathLst>
                <a:path w="620" h="915" extrusionOk="0">
                  <a:moveTo>
                    <a:pt x="132" y="0"/>
                  </a:moveTo>
                  <a:cubicBezTo>
                    <a:pt x="72" y="0"/>
                    <a:pt x="0" y="53"/>
                    <a:pt x="24" y="117"/>
                  </a:cubicBezTo>
                  <a:cubicBezTo>
                    <a:pt x="83" y="259"/>
                    <a:pt x="167" y="414"/>
                    <a:pt x="238" y="557"/>
                  </a:cubicBezTo>
                  <a:cubicBezTo>
                    <a:pt x="310" y="688"/>
                    <a:pt x="369" y="831"/>
                    <a:pt x="524" y="902"/>
                  </a:cubicBezTo>
                  <a:cubicBezTo>
                    <a:pt x="538" y="911"/>
                    <a:pt x="551" y="915"/>
                    <a:pt x="562" y="915"/>
                  </a:cubicBezTo>
                  <a:cubicBezTo>
                    <a:pt x="599" y="915"/>
                    <a:pt x="619" y="876"/>
                    <a:pt x="619" y="831"/>
                  </a:cubicBezTo>
                  <a:cubicBezTo>
                    <a:pt x="595" y="676"/>
                    <a:pt x="500" y="581"/>
                    <a:pt x="429" y="462"/>
                  </a:cubicBezTo>
                  <a:cubicBezTo>
                    <a:pt x="345" y="319"/>
                    <a:pt x="286" y="188"/>
                    <a:pt x="203" y="45"/>
                  </a:cubicBezTo>
                  <a:cubicBezTo>
                    <a:pt x="191" y="13"/>
                    <a:pt x="163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12328;p44">
              <a:extLst>
                <a:ext uri="{FF2B5EF4-FFF2-40B4-BE49-F238E27FC236}">
                  <a16:creationId xmlns:a16="http://schemas.microsoft.com/office/drawing/2014/main" id="{C5012FA4-588C-A87B-CC78-C6DC679F62FE}"/>
                </a:ext>
              </a:extLst>
            </p:cNvPr>
            <p:cNvSpPr/>
            <p:nvPr/>
          </p:nvSpPr>
          <p:spPr>
            <a:xfrm>
              <a:off x="4077275" y="1935375"/>
              <a:ext cx="14325" cy="27950"/>
            </a:xfrm>
            <a:custGeom>
              <a:avLst/>
              <a:gdLst/>
              <a:ahLst/>
              <a:cxnLst/>
              <a:rect l="l" t="t" r="r" b="b"/>
              <a:pathLst>
                <a:path w="573" h="1118" extrusionOk="0">
                  <a:moveTo>
                    <a:pt x="184" y="1"/>
                  </a:moveTo>
                  <a:cubicBezTo>
                    <a:pt x="93" y="1"/>
                    <a:pt x="0" y="74"/>
                    <a:pt x="37" y="184"/>
                  </a:cubicBezTo>
                  <a:cubicBezTo>
                    <a:pt x="144" y="493"/>
                    <a:pt x="179" y="898"/>
                    <a:pt x="453" y="1100"/>
                  </a:cubicBezTo>
                  <a:cubicBezTo>
                    <a:pt x="469" y="1112"/>
                    <a:pt x="486" y="1117"/>
                    <a:pt x="503" y="1117"/>
                  </a:cubicBezTo>
                  <a:cubicBezTo>
                    <a:pt x="539" y="1117"/>
                    <a:pt x="572" y="1093"/>
                    <a:pt x="572" y="1053"/>
                  </a:cubicBezTo>
                  <a:cubicBezTo>
                    <a:pt x="525" y="731"/>
                    <a:pt x="429" y="410"/>
                    <a:pt x="322" y="100"/>
                  </a:cubicBezTo>
                  <a:cubicBezTo>
                    <a:pt x="299" y="31"/>
                    <a:pt x="242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2329;p44">
              <a:extLst>
                <a:ext uri="{FF2B5EF4-FFF2-40B4-BE49-F238E27FC236}">
                  <a16:creationId xmlns:a16="http://schemas.microsoft.com/office/drawing/2014/main" id="{C05D3FD3-EC28-37A9-F290-65515F4110D6}"/>
                </a:ext>
              </a:extLst>
            </p:cNvPr>
            <p:cNvSpPr/>
            <p:nvPr/>
          </p:nvSpPr>
          <p:spPr>
            <a:xfrm>
              <a:off x="4111900" y="1943575"/>
              <a:ext cx="15000" cy="24050"/>
            </a:xfrm>
            <a:custGeom>
              <a:avLst/>
              <a:gdLst/>
              <a:ahLst/>
              <a:cxnLst/>
              <a:rect l="l" t="t" r="r" b="b"/>
              <a:pathLst>
                <a:path w="600" h="962" extrusionOk="0">
                  <a:moveTo>
                    <a:pt x="40" y="1"/>
                  </a:moveTo>
                  <a:cubicBezTo>
                    <a:pt x="23" y="1"/>
                    <a:pt x="0" y="20"/>
                    <a:pt x="9" y="46"/>
                  </a:cubicBezTo>
                  <a:cubicBezTo>
                    <a:pt x="80" y="356"/>
                    <a:pt x="176" y="784"/>
                    <a:pt x="485" y="951"/>
                  </a:cubicBezTo>
                  <a:cubicBezTo>
                    <a:pt x="498" y="958"/>
                    <a:pt x="510" y="962"/>
                    <a:pt x="522" y="962"/>
                  </a:cubicBezTo>
                  <a:cubicBezTo>
                    <a:pt x="566" y="962"/>
                    <a:pt x="599" y="915"/>
                    <a:pt x="580" y="868"/>
                  </a:cubicBezTo>
                  <a:cubicBezTo>
                    <a:pt x="497" y="713"/>
                    <a:pt x="366" y="594"/>
                    <a:pt x="283" y="451"/>
                  </a:cubicBezTo>
                  <a:cubicBezTo>
                    <a:pt x="187" y="308"/>
                    <a:pt x="116" y="165"/>
                    <a:pt x="56" y="10"/>
                  </a:cubicBezTo>
                  <a:cubicBezTo>
                    <a:pt x="53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2330;p44">
              <a:extLst>
                <a:ext uri="{FF2B5EF4-FFF2-40B4-BE49-F238E27FC236}">
                  <a16:creationId xmlns:a16="http://schemas.microsoft.com/office/drawing/2014/main" id="{F59177AF-564A-2C00-C650-83BE9BB37752}"/>
                </a:ext>
              </a:extLst>
            </p:cNvPr>
            <p:cNvSpPr/>
            <p:nvPr/>
          </p:nvSpPr>
          <p:spPr>
            <a:xfrm>
              <a:off x="4136675" y="1939375"/>
              <a:ext cx="15950" cy="25600"/>
            </a:xfrm>
            <a:custGeom>
              <a:avLst/>
              <a:gdLst/>
              <a:ahLst/>
              <a:cxnLst/>
              <a:rect l="l" t="t" r="r" b="b"/>
              <a:pathLst>
                <a:path w="638" h="1024" extrusionOk="0">
                  <a:moveTo>
                    <a:pt x="179" y="1"/>
                  </a:moveTo>
                  <a:cubicBezTo>
                    <a:pt x="91" y="1"/>
                    <a:pt x="1" y="70"/>
                    <a:pt x="30" y="178"/>
                  </a:cubicBezTo>
                  <a:cubicBezTo>
                    <a:pt x="66" y="357"/>
                    <a:pt x="113" y="536"/>
                    <a:pt x="197" y="702"/>
                  </a:cubicBezTo>
                  <a:cubicBezTo>
                    <a:pt x="256" y="845"/>
                    <a:pt x="316" y="1012"/>
                    <a:pt x="494" y="1024"/>
                  </a:cubicBezTo>
                  <a:cubicBezTo>
                    <a:pt x="530" y="1024"/>
                    <a:pt x="566" y="1000"/>
                    <a:pt x="578" y="976"/>
                  </a:cubicBezTo>
                  <a:cubicBezTo>
                    <a:pt x="637" y="821"/>
                    <a:pt x="530" y="702"/>
                    <a:pt x="470" y="571"/>
                  </a:cubicBezTo>
                  <a:cubicBezTo>
                    <a:pt x="399" y="416"/>
                    <a:pt x="351" y="250"/>
                    <a:pt x="316" y="95"/>
                  </a:cubicBezTo>
                  <a:cubicBezTo>
                    <a:pt x="292" y="30"/>
                    <a:pt x="23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2331;p44">
              <a:extLst>
                <a:ext uri="{FF2B5EF4-FFF2-40B4-BE49-F238E27FC236}">
                  <a16:creationId xmlns:a16="http://schemas.microsoft.com/office/drawing/2014/main" id="{B017BEB3-BE7E-9AA3-3866-004E864B5222}"/>
                </a:ext>
              </a:extLst>
            </p:cNvPr>
            <p:cNvSpPr/>
            <p:nvPr/>
          </p:nvSpPr>
          <p:spPr>
            <a:xfrm>
              <a:off x="4163175" y="1933375"/>
              <a:ext cx="14750" cy="29450"/>
            </a:xfrm>
            <a:custGeom>
              <a:avLst/>
              <a:gdLst/>
              <a:ahLst/>
              <a:cxnLst/>
              <a:rect l="l" t="t" r="r" b="b"/>
              <a:pathLst>
                <a:path w="590" h="1178" extrusionOk="0">
                  <a:moveTo>
                    <a:pt x="87" y="1"/>
                  </a:moveTo>
                  <a:cubicBezTo>
                    <a:pt x="43" y="1"/>
                    <a:pt x="1" y="43"/>
                    <a:pt x="18" y="85"/>
                  </a:cubicBezTo>
                  <a:cubicBezTo>
                    <a:pt x="53" y="287"/>
                    <a:pt x="89" y="478"/>
                    <a:pt x="137" y="692"/>
                  </a:cubicBezTo>
                  <a:cubicBezTo>
                    <a:pt x="172" y="871"/>
                    <a:pt x="220" y="1073"/>
                    <a:pt x="399" y="1168"/>
                  </a:cubicBezTo>
                  <a:cubicBezTo>
                    <a:pt x="414" y="1175"/>
                    <a:pt x="429" y="1178"/>
                    <a:pt x="444" y="1178"/>
                  </a:cubicBezTo>
                  <a:cubicBezTo>
                    <a:pt x="487" y="1178"/>
                    <a:pt x="524" y="1153"/>
                    <a:pt x="542" y="1109"/>
                  </a:cubicBezTo>
                  <a:cubicBezTo>
                    <a:pt x="589" y="918"/>
                    <a:pt x="482" y="740"/>
                    <a:pt x="399" y="573"/>
                  </a:cubicBezTo>
                  <a:cubicBezTo>
                    <a:pt x="315" y="395"/>
                    <a:pt x="220" y="216"/>
                    <a:pt x="137" y="25"/>
                  </a:cubicBezTo>
                  <a:cubicBezTo>
                    <a:pt x="123" y="8"/>
                    <a:pt x="105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Google Shape;12332;p44">
              <a:extLst>
                <a:ext uri="{FF2B5EF4-FFF2-40B4-BE49-F238E27FC236}">
                  <a16:creationId xmlns:a16="http://schemas.microsoft.com/office/drawing/2014/main" id="{587D4978-C5F6-04E7-970D-DB5E0B393E00}"/>
                </a:ext>
              </a:extLst>
            </p:cNvPr>
            <p:cNvSpPr/>
            <p:nvPr/>
          </p:nvSpPr>
          <p:spPr>
            <a:xfrm>
              <a:off x="4191825" y="1930700"/>
              <a:ext cx="19725" cy="31750"/>
            </a:xfrm>
            <a:custGeom>
              <a:avLst/>
              <a:gdLst/>
              <a:ahLst/>
              <a:cxnLst/>
              <a:rect l="l" t="t" r="r" b="b"/>
              <a:pathLst>
                <a:path w="789" h="1270" extrusionOk="0">
                  <a:moveTo>
                    <a:pt x="149" y="0"/>
                  </a:moveTo>
                  <a:cubicBezTo>
                    <a:pt x="54" y="0"/>
                    <a:pt x="1" y="148"/>
                    <a:pt x="98" y="216"/>
                  </a:cubicBezTo>
                  <a:cubicBezTo>
                    <a:pt x="277" y="335"/>
                    <a:pt x="324" y="585"/>
                    <a:pt x="396" y="787"/>
                  </a:cubicBezTo>
                  <a:cubicBezTo>
                    <a:pt x="455" y="930"/>
                    <a:pt x="503" y="1180"/>
                    <a:pt x="658" y="1264"/>
                  </a:cubicBezTo>
                  <a:cubicBezTo>
                    <a:pt x="669" y="1267"/>
                    <a:pt x="684" y="1270"/>
                    <a:pt x="700" y="1270"/>
                  </a:cubicBezTo>
                  <a:cubicBezTo>
                    <a:pt x="737" y="1270"/>
                    <a:pt x="777" y="1257"/>
                    <a:pt x="777" y="1216"/>
                  </a:cubicBezTo>
                  <a:cubicBezTo>
                    <a:pt x="789" y="1085"/>
                    <a:pt x="741" y="1025"/>
                    <a:pt x="681" y="894"/>
                  </a:cubicBezTo>
                  <a:cubicBezTo>
                    <a:pt x="634" y="763"/>
                    <a:pt x="598" y="644"/>
                    <a:pt x="550" y="513"/>
                  </a:cubicBezTo>
                  <a:cubicBezTo>
                    <a:pt x="479" y="323"/>
                    <a:pt x="384" y="144"/>
                    <a:pt x="217" y="25"/>
                  </a:cubicBezTo>
                  <a:cubicBezTo>
                    <a:pt x="193" y="8"/>
                    <a:pt x="170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2333;p44">
              <a:extLst>
                <a:ext uri="{FF2B5EF4-FFF2-40B4-BE49-F238E27FC236}">
                  <a16:creationId xmlns:a16="http://schemas.microsoft.com/office/drawing/2014/main" id="{E09A9677-4E7E-E778-60C3-D4905C32FFDE}"/>
                </a:ext>
              </a:extLst>
            </p:cNvPr>
            <p:cNvSpPr/>
            <p:nvPr/>
          </p:nvSpPr>
          <p:spPr>
            <a:xfrm>
              <a:off x="4235925" y="1938125"/>
              <a:ext cx="15800" cy="23225"/>
            </a:xfrm>
            <a:custGeom>
              <a:avLst/>
              <a:gdLst/>
              <a:ahLst/>
              <a:cxnLst/>
              <a:rect l="l" t="t" r="r" b="b"/>
              <a:pathLst>
                <a:path w="632" h="929" extrusionOk="0">
                  <a:moveTo>
                    <a:pt x="116" y="1"/>
                  </a:moveTo>
                  <a:cubicBezTo>
                    <a:pt x="59" y="1"/>
                    <a:pt x="1" y="70"/>
                    <a:pt x="37" y="133"/>
                  </a:cubicBezTo>
                  <a:cubicBezTo>
                    <a:pt x="120" y="264"/>
                    <a:pt x="179" y="407"/>
                    <a:pt x="239" y="574"/>
                  </a:cubicBezTo>
                  <a:cubicBezTo>
                    <a:pt x="287" y="693"/>
                    <a:pt x="322" y="859"/>
                    <a:pt x="441" y="919"/>
                  </a:cubicBezTo>
                  <a:cubicBezTo>
                    <a:pt x="457" y="925"/>
                    <a:pt x="471" y="928"/>
                    <a:pt x="483" y="928"/>
                  </a:cubicBezTo>
                  <a:cubicBezTo>
                    <a:pt x="519" y="928"/>
                    <a:pt x="546" y="904"/>
                    <a:pt x="572" y="859"/>
                  </a:cubicBezTo>
                  <a:cubicBezTo>
                    <a:pt x="632" y="728"/>
                    <a:pt x="513" y="550"/>
                    <a:pt x="441" y="431"/>
                  </a:cubicBezTo>
                  <a:cubicBezTo>
                    <a:pt x="358" y="276"/>
                    <a:pt x="275" y="145"/>
                    <a:pt x="168" y="26"/>
                  </a:cubicBezTo>
                  <a:cubicBezTo>
                    <a:pt x="153" y="8"/>
                    <a:pt x="135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2334;p44">
              <a:extLst>
                <a:ext uri="{FF2B5EF4-FFF2-40B4-BE49-F238E27FC236}">
                  <a16:creationId xmlns:a16="http://schemas.microsoft.com/office/drawing/2014/main" id="{4F236302-F468-AE70-A90C-929DCC9090FC}"/>
                </a:ext>
              </a:extLst>
            </p:cNvPr>
            <p:cNvSpPr/>
            <p:nvPr/>
          </p:nvSpPr>
          <p:spPr>
            <a:xfrm>
              <a:off x="4290700" y="19387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3" y="1"/>
                  </a:moveTo>
                  <a:cubicBezTo>
                    <a:pt x="1" y="1"/>
                    <a:pt x="1" y="25"/>
                    <a:pt x="13" y="25"/>
                  </a:cubicBezTo>
                  <a:cubicBezTo>
                    <a:pt x="24" y="25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2335;p44">
              <a:extLst>
                <a:ext uri="{FF2B5EF4-FFF2-40B4-BE49-F238E27FC236}">
                  <a16:creationId xmlns:a16="http://schemas.microsoft.com/office/drawing/2014/main" id="{E8A3A4C7-07E0-9B17-599A-A0D7E61375AE}"/>
                </a:ext>
              </a:extLst>
            </p:cNvPr>
            <p:cNvSpPr/>
            <p:nvPr/>
          </p:nvSpPr>
          <p:spPr>
            <a:xfrm>
              <a:off x="4282075" y="1934925"/>
              <a:ext cx="17275" cy="24700"/>
            </a:xfrm>
            <a:custGeom>
              <a:avLst/>
              <a:gdLst/>
              <a:ahLst/>
              <a:cxnLst/>
              <a:rect l="l" t="t" r="r" b="b"/>
              <a:pathLst>
                <a:path w="691" h="988" extrusionOk="0">
                  <a:moveTo>
                    <a:pt x="160" y="1"/>
                  </a:moveTo>
                  <a:cubicBezTo>
                    <a:pt x="116" y="1"/>
                    <a:pt x="68" y="28"/>
                    <a:pt x="48" y="83"/>
                  </a:cubicBezTo>
                  <a:cubicBezTo>
                    <a:pt x="0" y="261"/>
                    <a:pt x="96" y="452"/>
                    <a:pt x="167" y="618"/>
                  </a:cubicBezTo>
                  <a:cubicBezTo>
                    <a:pt x="238" y="761"/>
                    <a:pt x="334" y="975"/>
                    <a:pt x="524" y="987"/>
                  </a:cubicBezTo>
                  <a:cubicBezTo>
                    <a:pt x="572" y="987"/>
                    <a:pt x="631" y="940"/>
                    <a:pt x="643" y="892"/>
                  </a:cubicBezTo>
                  <a:cubicBezTo>
                    <a:pt x="691" y="725"/>
                    <a:pt x="560" y="594"/>
                    <a:pt x="477" y="464"/>
                  </a:cubicBezTo>
                  <a:cubicBezTo>
                    <a:pt x="428" y="387"/>
                    <a:pt x="392" y="295"/>
                    <a:pt x="349" y="208"/>
                  </a:cubicBezTo>
                  <a:lnTo>
                    <a:pt x="349" y="208"/>
                  </a:lnTo>
                  <a:cubicBezTo>
                    <a:pt x="363" y="211"/>
                    <a:pt x="375" y="213"/>
                    <a:pt x="381" y="213"/>
                  </a:cubicBezTo>
                  <a:cubicBezTo>
                    <a:pt x="383" y="214"/>
                    <a:pt x="385" y="214"/>
                    <a:pt x="387" y="214"/>
                  </a:cubicBezTo>
                  <a:cubicBezTo>
                    <a:pt x="419" y="214"/>
                    <a:pt x="438" y="118"/>
                    <a:pt x="381" y="106"/>
                  </a:cubicBezTo>
                  <a:cubicBezTo>
                    <a:pt x="357" y="106"/>
                    <a:pt x="311" y="101"/>
                    <a:pt x="276" y="82"/>
                  </a:cubicBezTo>
                  <a:lnTo>
                    <a:pt x="276" y="82"/>
                  </a:lnTo>
                  <a:cubicBezTo>
                    <a:pt x="264" y="66"/>
                    <a:pt x="252" y="50"/>
                    <a:pt x="238" y="35"/>
                  </a:cubicBezTo>
                  <a:lnTo>
                    <a:pt x="238" y="47"/>
                  </a:lnTo>
                  <a:cubicBezTo>
                    <a:pt x="223" y="16"/>
                    <a:pt x="193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2336;p44">
              <a:extLst>
                <a:ext uri="{FF2B5EF4-FFF2-40B4-BE49-F238E27FC236}">
                  <a16:creationId xmlns:a16="http://schemas.microsoft.com/office/drawing/2014/main" id="{5FA71034-6033-121B-9720-3BD7CC47B33F}"/>
                </a:ext>
              </a:extLst>
            </p:cNvPr>
            <p:cNvSpPr/>
            <p:nvPr/>
          </p:nvSpPr>
          <p:spPr>
            <a:xfrm>
              <a:off x="4311650" y="1930150"/>
              <a:ext cx="26350" cy="39225"/>
            </a:xfrm>
            <a:custGeom>
              <a:avLst/>
              <a:gdLst/>
              <a:ahLst/>
              <a:cxnLst/>
              <a:rect l="l" t="t" r="r" b="b"/>
              <a:pathLst>
                <a:path w="1054" h="1569" extrusionOk="0">
                  <a:moveTo>
                    <a:pt x="261" y="1"/>
                  </a:moveTo>
                  <a:cubicBezTo>
                    <a:pt x="132" y="1"/>
                    <a:pt x="1" y="138"/>
                    <a:pt x="91" y="285"/>
                  </a:cubicBezTo>
                  <a:cubicBezTo>
                    <a:pt x="341" y="702"/>
                    <a:pt x="425" y="1381"/>
                    <a:pt x="925" y="1559"/>
                  </a:cubicBezTo>
                  <a:cubicBezTo>
                    <a:pt x="938" y="1566"/>
                    <a:pt x="950" y="1569"/>
                    <a:pt x="962" y="1569"/>
                  </a:cubicBezTo>
                  <a:cubicBezTo>
                    <a:pt x="1015" y="1569"/>
                    <a:pt x="1054" y="1509"/>
                    <a:pt x="1044" y="1440"/>
                  </a:cubicBezTo>
                  <a:cubicBezTo>
                    <a:pt x="960" y="1202"/>
                    <a:pt x="829" y="1000"/>
                    <a:pt x="722" y="774"/>
                  </a:cubicBezTo>
                  <a:cubicBezTo>
                    <a:pt x="627" y="535"/>
                    <a:pt x="544" y="297"/>
                    <a:pt x="413" y="95"/>
                  </a:cubicBezTo>
                  <a:cubicBezTo>
                    <a:pt x="376" y="28"/>
                    <a:pt x="318" y="1"/>
                    <a:pt x="26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2337;p44">
              <a:extLst>
                <a:ext uri="{FF2B5EF4-FFF2-40B4-BE49-F238E27FC236}">
                  <a16:creationId xmlns:a16="http://schemas.microsoft.com/office/drawing/2014/main" id="{2E3FADBE-E68B-4B63-2947-304BAF56286F}"/>
                </a:ext>
              </a:extLst>
            </p:cNvPr>
            <p:cNvSpPr/>
            <p:nvPr/>
          </p:nvSpPr>
          <p:spPr>
            <a:xfrm>
              <a:off x="4358075" y="1931550"/>
              <a:ext cx="21350" cy="25625"/>
            </a:xfrm>
            <a:custGeom>
              <a:avLst/>
              <a:gdLst/>
              <a:ahLst/>
              <a:cxnLst/>
              <a:rect l="l" t="t" r="r" b="b"/>
              <a:pathLst>
                <a:path w="854" h="1025" extrusionOk="0">
                  <a:moveTo>
                    <a:pt x="294" y="0"/>
                  </a:moveTo>
                  <a:cubicBezTo>
                    <a:pt x="147" y="0"/>
                    <a:pt x="0" y="151"/>
                    <a:pt x="104" y="289"/>
                  </a:cubicBezTo>
                  <a:cubicBezTo>
                    <a:pt x="282" y="527"/>
                    <a:pt x="401" y="837"/>
                    <a:pt x="651" y="1015"/>
                  </a:cubicBezTo>
                  <a:cubicBezTo>
                    <a:pt x="664" y="1021"/>
                    <a:pt x="677" y="1024"/>
                    <a:pt x="692" y="1024"/>
                  </a:cubicBezTo>
                  <a:cubicBezTo>
                    <a:pt x="733" y="1024"/>
                    <a:pt x="776" y="1000"/>
                    <a:pt x="794" y="956"/>
                  </a:cubicBezTo>
                  <a:cubicBezTo>
                    <a:pt x="854" y="634"/>
                    <a:pt x="627" y="337"/>
                    <a:pt x="449" y="75"/>
                  </a:cubicBezTo>
                  <a:cubicBezTo>
                    <a:pt x="406" y="22"/>
                    <a:pt x="350" y="0"/>
                    <a:pt x="2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2338;p44">
              <a:extLst>
                <a:ext uri="{FF2B5EF4-FFF2-40B4-BE49-F238E27FC236}">
                  <a16:creationId xmlns:a16="http://schemas.microsoft.com/office/drawing/2014/main" id="{C11A87F0-300B-3C0D-45DB-F7C4E6CBCCCF}"/>
                </a:ext>
              </a:extLst>
            </p:cNvPr>
            <p:cNvSpPr/>
            <p:nvPr/>
          </p:nvSpPr>
          <p:spPr>
            <a:xfrm>
              <a:off x="4401550" y="1923925"/>
              <a:ext cx="21325" cy="33775"/>
            </a:xfrm>
            <a:custGeom>
              <a:avLst/>
              <a:gdLst/>
              <a:ahLst/>
              <a:cxnLst/>
              <a:rect l="l" t="t" r="r" b="b"/>
              <a:pathLst>
                <a:path w="853" h="1351" extrusionOk="0">
                  <a:moveTo>
                    <a:pt x="159" y="0"/>
                  </a:moveTo>
                  <a:cubicBezTo>
                    <a:pt x="82" y="0"/>
                    <a:pt x="0" y="63"/>
                    <a:pt x="31" y="142"/>
                  </a:cubicBezTo>
                  <a:cubicBezTo>
                    <a:pt x="127" y="380"/>
                    <a:pt x="198" y="618"/>
                    <a:pt x="317" y="844"/>
                  </a:cubicBezTo>
                  <a:cubicBezTo>
                    <a:pt x="401" y="1023"/>
                    <a:pt x="508" y="1296"/>
                    <a:pt x="722" y="1344"/>
                  </a:cubicBezTo>
                  <a:cubicBezTo>
                    <a:pt x="733" y="1348"/>
                    <a:pt x="743" y="1350"/>
                    <a:pt x="754" y="1350"/>
                  </a:cubicBezTo>
                  <a:cubicBezTo>
                    <a:pt x="805" y="1350"/>
                    <a:pt x="853" y="1308"/>
                    <a:pt x="853" y="1249"/>
                  </a:cubicBezTo>
                  <a:cubicBezTo>
                    <a:pt x="853" y="1046"/>
                    <a:pt x="662" y="868"/>
                    <a:pt x="567" y="701"/>
                  </a:cubicBezTo>
                  <a:cubicBezTo>
                    <a:pt x="448" y="487"/>
                    <a:pt x="365" y="261"/>
                    <a:pt x="258" y="58"/>
                  </a:cubicBezTo>
                  <a:cubicBezTo>
                    <a:pt x="237" y="17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2339;p44">
              <a:extLst>
                <a:ext uri="{FF2B5EF4-FFF2-40B4-BE49-F238E27FC236}">
                  <a16:creationId xmlns:a16="http://schemas.microsoft.com/office/drawing/2014/main" id="{0ADED804-FA40-D0F9-FA5D-0F7076704557}"/>
                </a:ext>
              </a:extLst>
            </p:cNvPr>
            <p:cNvSpPr/>
            <p:nvPr/>
          </p:nvSpPr>
          <p:spPr>
            <a:xfrm>
              <a:off x="4438600" y="1929000"/>
              <a:ext cx="21425" cy="33975"/>
            </a:xfrm>
            <a:custGeom>
              <a:avLst/>
              <a:gdLst/>
              <a:ahLst/>
              <a:cxnLst/>
              <a:rect l="l" t="t" r="r" b="b"/>
              <a:pathLst>
                <a:path w="857" h="1359" extrusionOk="0">
                  <a:moveTo>
                    <a:pt x="176" y="0"/>
                  </a:moveTo>
                  <a:cubicBezTo>
                    <a:pt x="91" y="0"/>
                    <a:pt x="1" y="95"/>
                    <a:pt x="50" y="200"/>
                  </a:cubicBezTo>
                  <a:cubicBezTo>
                    <a:pt x="240" y="570"/>
                    <a:pt x="359" y="1070"/>
                    <a:pt x="704" y="1343"/>
                  </a:cubicBezTo>
                  <a:cubicBezTo>
                    <a:pt x="718" y="1354"/>
                    <a:pt x="734" y="1359"/>
                    <a:pt x="749" y="1359"/>
                  </a:cubicBezTo>
                  <a:cubicBezTo>
                    <a:pt x="802" y="1359"/>
                    <a:pt x="857" y="1306"/>
                    <a:pt x="847" y="1260"/>
                  </a:cubicBezTo>
                  <a:cubicBezTo>
                    <a:pt x="800" y="831"/>
                    <a:pt x="502" y="427"/>
                    <a:pt x="276" y="69"/>
                  </a:cubicBezTo>
                  <a:cubicBezTo>
                    <a:pt x="253" y="20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2340;p44">
              <a:extLst>
                <a:ext uri="{FF2B5EF4-FFF2-40B4-BE49-F238E27FC236}">
                  <a16:creationId xmlns:a16="http://schemas.microsoft.com/office/drawing/2014/main" id="{ACFDCCFB-DF32-A81B-1AAD-7C5E3F5840FF}"/>
                </a:ext>
              </a:extLst>
            </p:cNvPr>
            <p:cNvSpPr/>
            <p:nvPr/>
          </p:nvSpPr>
          <p:spPr>
            <a:xfrm>
              <a:off x="4471675" y="1929000"/>
              <a:ext cx="17175" cy="45450"/>
            </a:xfrm>
            <a:custGeom>
              <a:avLst/>
              <a:gdLst/>
              <a:ahLst/>
              <a:cxnLst/>
              <a:rect l="l" t="t" r="r" b="b"/>
              <a:pathLst>
                <a:path w="687" h="1818" extrusionOk="0">
                  <a:moveTo>
                    <a:pt x="23" y="0"/>
                  </a:moveTo>
                  <a:cubicBezTo>
                    <a:pt x="13" y="0"/>
                    <a:pt x="1" y="13"/>
                    <a:pt x="1" y="34"/>
                  </a:cubicBezTo>
                  <a:cubicBezTo>
                    <a:pt x="203" y="593"/>
                    <a:pt x="251" y="1272"/>
                    <a:pt x="548" y="1784"/>
                  </a:cubicBezTo>
                  <a:cubicBezTo>
                    <a:pt x="558" y="1807"/>
                    <a:pt x="581" y="1818"/>
                    <a:pt x="606" y="1818"/>
                  </a:cubicBezTo>
                  <a:cubicBezTo>
                    <a:pt x="645" y="1818"/>
                    <a:pt x="687" y="1792"/>
                    <a:pt x="679" y="1748"/>
                  </a:cubicBezTo>
                  <a:cubicBezTo>
                    <a:pt x="667" y="1153"/>
                    <a:pt x="358" y="510"/>
                    <a:pt x="36" y="22"/>
                  </a:cubicBezTo>
                  <a:cubicBezTo>
                    <a:pt x="36" y="7"/>
                    <a:pt x="3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2341;p44">
              <a:extLst>
                <a:ext uri="{FF2B5EF4-FFF2-40B4-BE49-F238E27FC236}">
                  <a16:creationId xmlns:a16="http://schemas.microsoft.com/office/drawing/2014/main" id="{F4357E08-978A-4E20-73FD-D96BB6C29FC7}"/>
                </a:ext>
              </a:extLst>
            </p:cNvPr>
            <p:cNvSpPr/>
            <p:nvPr/>
          </p:nvSpPr>
          <p:spPr>
            <a:xfrm>
              <a:off x="4492500" y="1928200"/>
              <a:ext cx="32050" cy="73200"/>
            </a:xfrm>
            <a:custGeom>
              <a:avLst/>
              <a:gdLst/>
              <a:ahLst/>
              <a:cxnLst/>
              <a:rect l="l" t="t" r="r" b="b"/>
              <a:pathLst>
                <a:path w="1282" h="2928" extrusionOk="0">
                  <a:moveTo>
                    <a:pt x="169" y="0"/>
                  </a:moveTo>
                  <a:cubicBezTo>
                    <a:pt x="84" y="0"/>
                    <a:pt x="1" y="111"/>
                    <a:pt x="84" y="185"/>
                  </a:cubicBezTo>
                  <a:cubicBezTo>
                    <a:pt x="846" y="863"/>
                    <a:pt x="513" y="2114"/>
                    <a:pt x="1108" y="2888"/>
                  </a:cubicBezTo>
                  <a:cubicBezTo>
                    <a:pt x="1129" y="2913"/>
                    <a:pt x="1164" y="2928"/>
                    <a:pt x="1197" y="2928"/>
                  </a:cubicBezTo>
                  <a:cubicBezTo>
                    <a:pt x="1242" y="2928"/>
                    <a:pt x="1282" y="2901"/>
                    <a:pt x="1275" y="2840"/>
                  </a:cubicBezTo>
                  <a:cubicBezTo>
                    <a:pt x="1215" y="2328"/>
                    <a:pt x="1049" y="1768"/>
                    <a:pt x="894" y="1268"/>
                  </a:cubicBezTo>
                  <a:cubicBezTo>
                    <a:pt x="751" y="840"/>
                    <a:pt x="573" y="340"/>
                    <a:pt x="239" y="30"/>
                  </a:cubicBezTo>
                  <a:cubicBezTo>
                    <a:pt x="218" y="9"/>
                    <a:pt x="19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2342;p44">
              <a:extLst>
                <a:ext uri="{FF2B5EF4-FFF2-40B4-BE49-F238E27FC236}">
                  <a16:creationId xmlns:a16="http://schemas.microsoft.com/office/drawing/2014/main" id="{6ACC985D-D529-B6F5-E025-35A3FBF25148}"/>
                </a:ext>
              </a:extLst>
            </p:cNvPr>
            <p:cNvSpPr/>
            <p:nvPr/>
          </p:nvSpPr>
          <p:spPr>
            <a:xfrm>
              <a:off x="4519725" y="1920525"/>
              <a:ext cx="19850" cy="52875"/>
            </a:xfrm>
            <a:custGeom>
              <a:avLst/>
              <a:gdLst/>
              <a:ahLst/>
              <a:cxnLst/>
              <a:rect l="l" t="t" r="r" b="b"/>
              <a:pathLst>
                <a:path w="794" h="2115" extrusionOk="0">
                  <a:moveTo>
                    <a:pt x="40" y="1"/>
                  </a:moveTo>
                  <a:cubicBezTo>
                    <a:pt x="19" y="1"/>
                    <a:pt x="0" y="18"/>
                    <a:pt x="7" y="39"/>
                  </a:cubicBezTo>
                  <a:cubicBezTo>
                    <a:pt x="115" y="397"/>
                    <a:pt x="222" y="766"/>
                    <a:pt x="317" y="1135"/>
                  </a:cubicBezTo>
                  <a:cubicBezTo>
                    <a:pt x="412" y="1456"/>
                    <a:pt x="496" y="1825"/>
                    <a:pt x="710" y="2099"/>
                  </a:cubicBezTo>
                  <a:cubicBezTo>
                    <a:pt x="719" y="2108"/>
                    <a:pt x="734" y="2114"/>
                    <a:pt x="748" y="2114"/>
                  </a:cubicBezTo>
                  <a:cubicBezTo>
                    <a:pt x="771" y="2114"/>
                    <a:pt x="793" y="2100"/>
                    <a:pt x="793" y="2063"/>
                  </a:cubicBezTo>
                  <a:cubicBezTo>
                    <a:pt x="769" y="1730"/>
                    <a:pt x="603" y="1397"/>
                    <a:pt x="484" y="1087"/>
                  </a:cubicBezTo>
                  <a:cubicBezTo>
                    <a:pt x="353" y="730"/>
                    <a:pt x="210" y="373"/>
                    <a:pt x="79" y="27"/>
                  </a:cubicBezTo>
                  <a:cubicBezTo>
                    <a:pt x="69" y="8"/>
                    <a:pt x="54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2343;p44">
              <a:extLst>
                <a:ext uri="{FF2B5EF4-FFF2-40B4-BE49-F238E27FC236}">
                  <a16:creationId xmlns:a16="http://schemas.microsoft.com/office/drawing/2014/main" id="{30E9CAF5-88D1-F527-817A-CBD5A6216562}"/>
                </a:ext>
              </a:extLst>
            </p:cNvPr>
            <p:cNvSpPr/>
            <p:nvPr/>
          </p:nvSpPr>
          <p:spPr>
            <a:xfrm>
              <a:off x="4542375" y="1983850"/>
              <a:ext cx="20325" cy="42725"/>
            </a:xfrm>
            <a:custGeom>
              <a:avLst/>
              <a:gdLst/>
              <a:ahLst/>
              <a:cxnLst/>
              <a:rect l="l" t="t" r="r" b="b"/>
              <a:pathLst>
                <a:path w="813" h="1709" extrusionOk="0">
                  <a:moveTo>
                    <a:pt x="80" y="1"/>
                  </a:moveTo>
                  <a:cubicBezTo>
                    <a:pt x="38" y="1"/>
                    <a:pt x="1" y="28"/>
                    <a:pt x="6" y="90"/>
                  </a:cubicBezTo>
                  <a:cubicBezTo>
                    <a:pt x="42" y="364"/>
                    <a:pt x="125" y="638"/>
                    <a:pt x="268" y="900"/>
                  </a:cubicBezTo>
                  <a:cubicBezTo>
                    <a:pt x="387" y="1150"/>
                    <a:pt x="518" y="1483"/>
                    <a:pt x="697" y="1697"/>
                  </a:cubicBezTo>
                  <a:cubicBezTo>
                    <a:pt x="704" y="1705"/>
                    <a:pt x="719" y="1709"/>
                    <a:pt x="735" y="1709"/>
                  </a:cubicBezTo>
                  <a:cubicBezTo>
                    <a:pt x="770" y="1709"/>
                    <a:pt x="812" y="1690"/>
                    <a:pt x="804" y="1650"/>
                  </a:cubicBezTo>
                  <a:cubicBezTo>
                    <a:pt x="768" y="1424"/>
                    <a:pt x="637" y="1233"/>
                    <a:pt x="530" y="1031"/>
                  </a:cubicBezTo>
                  <a:cubicBezTo>
                    <a:pt x="363" y="733"/>
                    <a:pt x="233" y="423"/>
                    <a:pt x="185" y="90"/>
                  </a:cubicBezTo>
                  <a:cubicBezTo>
                    <a:pt x="179" y="34"/>
                    <a:pt x="126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2344;p44">
              <a:extLst>
                <a:ext uri="{FF2B5EF4-FFF2-40B4-BE49-F238E27FC236}">
                  <a16:creationId xmlns:a16="http://schemas.microsoft.com/office/drawing/2014/main" id="{6B20C737-3DD3-F303-2639-DB2BD15AC1A5}"/>
                </a:ext>
              </a:extLst>
            </p:cNvPr>
            <p:cNvSpPr/>
            <p:nvPr/>
          </p:nvSpPr>
          <p:spPr>
            <a:xfrm>
              <a:off x="4551825" y="1937075"/>
              <a:ext cx="37950" cy="78825"/>
            </a:xfrm>
            <a:custGeom>
              <a:avLst/>
              <a:gdLst/>
              <a:ahLst/>
              <a:cxnLst/>
              <a:rect l="l" t="t" r="r" b="b"/>
              <a:pathLst>
                <a:path w="1518" h="3153" extrusionOk="0">
                  <a:moveTo>
                    <a:pt x="99" y="1"/>
                  </a:moveTo>
                  <a:cubicBezTo>
                    <a:pt x="47" y="1"/>
                    <a:pt x="0" y="50"/>
                    <a:pt x="33" y="116"/>
                  </a:cubicBezTo>
                  <a:cubicBezTo>
                    <a:pt x="509" y="1080"/>
                    <a:pt x="712" y="2282"/>
                    <a:pt x="1402" y="3128"/>
                  </a:cubicBezTo>
                  <a:cubicBezTo>
                    <a:pt x="1416" y="3145"/>
                    <a:pt x="1432" y="3153"/>
                    <a:pt x="1448" y="3153"/>
                  </a:cubicBezTo>
                  <a:cubicBezTo>
                    <a:pt x="1485" y="3153"/>
                    <a:pt x="1518" y="3110"/>
                    <a:pt x="1509" y="3068"/>
                  </a:cubicBezTo>
                  <a:cubicBezTo>
                    <a:pt x="1271" y="2044"/>
                    <a:pt x="747" y="925"/>
                    <a:pt x="164" y="32"/>
                  </a:cubicBezTo>
                  <a:cubicBezTo>
                    <a:pt x="146" y="10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2345;p44">
              <a:extLst>
                <a:ext uri="{FF2B5EF4-FFF2-40B4-BE49-F238E27FC236}">
                  <a16:creationId xmlns:a16="http://schemas.microsoft.com/office/drawing/2014/main" id="{5B5EA6A6-BBD5-0085-EF8C-176043DC097F}"/>
                </a:ext>
              </a:extLst>
            </p:cNvPr>
            <p:cNvSpPr/>
            <p:nvPr/>
          </p:nvSpPr>
          <p:spPr>
            <a:xfrm>
              <a:off x="4576450" y="1937225"/>
              <a:ext cx="50075" cy="93800"/>
            </a:xfrm>
            <a:custGeom>
              <a:avLst/>
              <a:gdLst/>
              <a:ahLst/>
              <a:cxnLst/>
              <a:rect l="l" t="t" r="r" b="b"/>
              <a:pathLst>
                <a:path w="2003" h="3752" extrusionOk="0">
                  <a:moveTo>
                    <a:pt x="25" y="1"/>
                  </a:moveTo>
                  <a:cubicBezTo>
                    <a:pt x="13" y="1"/>
                    <a:pt x="1" y="7"/>
                    <a:pt x="1" y="14"/>
                  </a:cubicBezTo>
                  <a:cubicBezTo>
                    <a:pt x="227" y="681"/>
                    <a:pt x="489" y="1300"/>
                    <a:pt x="822" y="1919"/>
                  </a:cubicBezTo>
                  <a:cubicBezTo>
                    <a:pt x="1132" y="2515"/>
                    <a:pt x="1406" y="3217"/>
                    <a:pt x="1846" y="3717"/>
                  </a:cubicBezTo>
                  <a:cubicBezTo>
                    <a:pt x="1864" y="3742"/>
                    <a:pt x="1886" y="3752"/>
                    <a:pt x="1907" y="3752"/>
                  </a:cubicBezTo>
                  <a:cubicBezTo>
                    <a:pt x="1957" y="3752"/>
                    <a:pt x="2002" y="3696"/>
                    <a:pt x="1977" y="3646"/>
                  </a:cubicBezTo>
                  <a:cubicBezTo>
                    <a:pt x="1834" y="3038"/>
                    <a:pt x="1406" y="2467"/>
                    <a:pt x="1084" y="1919"/>
                  </a:cubicBezTo>
                  <a:cubicBezTo>
                    <a:pt x="727" y="1300"/>
                    <a:pt x="358" y="657"/>
                    <a:pt x="48" y="14"/>
                  </a:cubicBezTo>
                  <a:cubicBezTo>
                    <a:pt x="43" y="4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2346;p44">
              <a:extLst>
                <a:ext uri="{FF2B5EF4-FFF2-40B4-BE49-F238E27FC236}">
                  <a16:creationId xmlns:a16="http://schemas.microsoft.com/office/drawing/2014/main" id="{22D623C6-E567-0271-4A13-FE59846E7FCF}"/>
                </a:ext>
              </a:extLst>
            </p:cNvPr>
            <p:cNvSpPr/>
            <p:nvPr/>
          </p:nvSpPr>
          <p:spPr>
            <a:xfrm>
              <a:off x="4594600" y="1931225"/>
              <a:ext cx="42475" cy="89750"/>
            </a:xfrm>
            <a:custGeom>
              <a:avLst/>
              <a:gdLst/>
              <a:ahLst/>
              <a:cxnLst/>
              <a:rect l="l" t="t" r="r" b="b"/>
              <a:pathLst>
                <a:path w="1699" h="3590" extrusionOk="0">
                  <a:moveTo>
                    <a:pt x="125" y="0"/>
                  </a:moveTo>
                  <a:cubicBezTo>
                    <a:pt x="62" y="0"/>
                    <a:pt x="0" y="89"/>
                    <a:pt x="49" y="147"/>
                  </a:cubicBezTo>
                  <a:cubicBezTo>
                    <a:pt x="477" y="707"/>
                    <a:pt x="715" y="1397"/>
                    <a:pt x="941" y="2040"/>
                  </a:cubicBezTo>
                  <a:cubicBezTo>
                    <a:pt x="1120" y="2540"/>
                    <a:pt x="1215" y="3124"/>
                    <a:pt x="1549" y="3552"/>
                  </a:cubicBezTo>
                  <a:cubicBezTo>
                    <a:pt x="1569" y="3577"/>
                    <a:pt x="1599" y="3590"/>
                    <a:pt x="1626" y="3590"/>
                  </a:cubicBezTo>
                  <a:cubicBezTo>
                    <a:pt x="1665" y="3590"/>
                    <a:pt x="1699" y="3565"/>
                    <a:pt x="1692" y="3517"/>
                  </a:cubicBezTo>
                  <a:cubicBezTo>
                    <a:pt x="1644" y="2862"/>
                    <a:pt x="1334" y="2195"/>
                    <a:pt x="1072" y="1576"/>
                  </a:cubicBezTo>
                  <a:cubicBezTo>
                    <a:pt x="858" y="1016"/>
                    <a:pt x="584" y="457"/>
                    <a:pt x="168" y="16"/>
                  </a:cubicBezTo>
                  <a:cubicBezTo>
                    <a:pt x="154" y="5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2347;p44">
              <a:extLst>
                <a:ext uri="{FF2B5EF4-FFF2-40B4-BE49-F238E27FC236}">
                  <a16:creationId xmlns:a16="http://schemas.microsoft.com/office/drawing/2014/main" id="{DD751E34-F668-935B-DB52-111E35F0DB48}"/>
                </a:ext>
              </a:extLst>
            </p:cNvPr>
            <p:cNvSpPr/>
            <p:nvPr/>
          </p:nvSpPr>
          <p:spPr>
            <a:xfrm>
              <a:off x="4624350" y="1942900"/>
              <a:ext cx="39350" cy="88650"/>
            </a:xfrm>
            <a:custGeom>
              <a:avLst/>
              <a:gdLst/>
              <a:ahLst/>
              <a:cxnLst/>
              <a:rect l="l" t="t" r="r" b="b"/>
              <a:pathLst>
                <a:path w="1574" h="3546" extrusionOk="0">
                  <a:moveTo>
                    <a:pt x="152" y="0"/>
                  </a:moveTo>
                  <a:cubicBezTo>
                    <a:pt x="72" y="0"/>
                    <a:pt x="0" y="107"/>
                    <a:pt x="85" y="192"/>
                  </a:cubicBezTo>
                  <a:cubicBezTo>
                    <a:pt x="573" y="680"/>
                    <a:pt x="752" y="1407"/>
                    <a:pt x="894" y="2061"/>
                  </a:cubicBezTo>
                  <a:cubicBezTo>
                    <a:pt x="1014" y="2526"/>
                    <a:pt x="1061" y="3133"/>
                    <a:pt x="1359" y="3514"/>
                  </a:cubicBezTo>
                  <a:cubicBezTo>
                    <a:pt x="1377" y="3536"/>
                    <a:pt x="1401" y="3545"/>
                    <a:pt x="1425" y="3545"/>
                  </a:cubicBezTo>
                  <a:cubicBezTo>
                    <a:pt x="1480" y="3545"/>
                    <a:pt x="1537" y="3497"/>
                    <a:pt x="1537" y="3431"/>
                  </a:cubicBezTo>
                  <a:cubicBezTo>
                    <a:pt x="1573" y="2835"/>
                    <a:pt x="1252" y="2097"/>
                    <a:pt x="1061" y="1549"/>
                  </a:cubicBezTo>
                  <a:cubicBezTo>
                    <a:pt x="883" y="990"/>
                    <a:pt x="656" y="430"/>
                    <a:pt x="216" y="25"/>
                  </a:cubicBezTo>
                  <a:cubicBezTo>
                    <a:pt x="196" y="8"/>
                    <a:pt x="174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2348;p44">
              <a:extLst>
                <a:ext uri="{FF2B5EF4-FFF2-40B4-BE49-F238E27FC236}">
                  <a16:creationId xmlns:a16="http://schemas.microsoft.com/office/drawing/2014/main" id="{BD144AEC-E40E-5F1B-D0AC-EB44217E90A5}"/>
                </a:ext>
              </a:extLst>
            </p:cNvPr>
            <p:cNvSpPr/>
            <p:nvPr/>
          </p:nvSpPr>
          <p:spPr>
            <a:xfrm>
              <a:off x="4637825" y="1942250"/>
              <a:ext cx="29725" cy="50775"/>
            </a:xfrm>
            <a:custGeom>
              <a:avLst/>
              <a:gdLst/>
              <a:ahLst/>
              <a:cxnLst/>
              <a:rect l="l" t="t" r="r" b="b"/>
              <a:pathLst>
                <a:path w="1189" h="2031" extrusionOk="0">
                  <a:moveTo>
                    <a:pt x="220" y="1"/>
                  </a:moveTo>
                  <a:cubicBezTo>
                    <a:pt x="102" y="1"/>
                    <a:pt x="0" y="135"/>
                    <a:pt x="105" y="230"/>
                  </a:cubicBezTo>
                  <a:cubicBezTo>
                    <a:pt x="403" y="480"/>
                    <a:pt x="522" y="873"/>
                    <a:pt x="629" y="1230"/>
                  </a:cubicBezTo>
                  <a:cubicBezTo>
                    <a:pt x="701" y="1480"/>
                    <a:pt x="736" y="1885"/>
                    <a:pt x="975" y="2016"/>
                  </a:cubicBezTo>
                  <a:cubicBezTo>
                    <a:pt x="985" y="2026"/>
                    <a:pt x="997" y="2030"/>
                    <a:pt x="1009" y="2030"/>
                  </a:cubicBezTo>
                  <a:cubicBezTo>
                    <a:pt x="1041" y="2030"/>
                    <a:pt x="1077" y="2002"/>
                    <a:pt x="1094" y="1968"/>
                  </a:cubicBezTo>
                  <a:cubicBezTo>
                    <a:pt x="1189" y="1671"/>
                    <a:pt x="927" y="1171"/>
                    <a:pt x="832" y="897"/>
                  </a:cubicBezTo>
                  <a:cubicBezTo>
                    <a:pt x="713" y="575"/>
                    <a:pt x="582" y="242"/>
                    <a:pt x="308" y="28"/>
                  </a:cubicBezTo>
                  <a:cubicBezTo>
                    <a:pt x="280" y="9"/>
                    <a:pt x="249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2349;p44">
              <a:extLst>
                <a:ext uri="{FF2B5EF4-FFF2-40B4-BE49-F238E27FC236}">
                  <a16:creationId xmlns:a16="http://schemas.microsoft.com/office/drawing/2014/main" id="{0E076B9F-79EE-B844-0E91-23AB21C1E0E3}"/>
                </a:ext>
              </a:extLst>
            </p:cNvPr>
            <p:cNvSpPr/>
            <p:nvPr/>
          </p:nvSpPr>
          <p:spPr>
            <a:xfrm>
              <a:off x="4623900" y="1932400"/>
              <a:ext cx="10925" cy="19850"/>
            </a:xfrm>
            <a:custGeom>
              <a:avLst/>
              <a:gdLst/>
              <a:ahLst/>
              <a:cxnLst/>
              <a:rect l="l" t="t" r="r" b="b"/>
              <a:pathLst>
                <a:path w="437" h="794" extrusionOk="0">
                  <a:moveTo>
                    <a:pt x="117" y="0"/>
                  </a:moveTo>
                  <a:cubicBezTo>
                    <a:pt x="62" y="0"/>
                    <a:pt x="0" y="57"/>
                    <a:pt x="8" y="136"/>
                  </a:cubicBezTo>
                  <a:cubicBezTo>
                    <a:pt x="43" y="255"/>
                    <a:pt x="67" y="386"/>
                    <a:pt x="115" y="505"/>
                  </a:cubicBezTo>
                  <a:cubicBezTo>
                    <a:pt x="162" y="624"/>
                    <a:pt x="186" y="731"/>
                    <a:pt x="305" y="791"/>
                  </a:cubicBezTo>
                  <a:cubicBezTo>
                    <a:pt x="312" y="792"/>
                    <a:pt x="318" y="793"/>
                    <a:pt x="324" y="793"/>
                  </a:cubicBezTo>
                  <a:cubicBezTo>
                    <a:pt x="362" y="793"/>
                    <a:pt x="392" y="762"/>
                    <a:pt x="412" y="731"/>
                  </a:cubicBezTo>
                  <a:cubicBezTo>
                    <a:pt x="436" y="612"/>
                    <a:pt x="365" y="517"/>
                    <a:pt x="317" y="410"/>
                  </a:cubicBezTo>
                  <a:cubicBezTo>
                    <a:pt x="281" y="314"/>
                    <a:pt x="234" y="195"/>
                    <a:pt x="198" y="88"/>
                  </a:cubicBezTo>
                  <a:cubicBezTo>
                    <a:pt x="189" y="26"/>
                    <a:pt x="15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2350;p44">
              <a:extLst>
                <a:ext uri="{FF2B5EF4-FFF2-40B4-BE49-F238E27FC236}">
                  <a16:creationId xmlns:a16="http://schemas.microsoft.com/office/drawing/2014/main" id="{A64FC68B-AF4B-AC5E-8992-B63EC4ABD50C}"/>
                </a:ext>
              </a:extLst>
            </p:cNvPr>
            <p:cNvSpPr/>
            <p:nvPr/>
          </p:nvSpPr>
          <p:spPr>
            <a:xfrm>
              <a:off x="3817775" y="2028725"/>
              <a:ext cx="5925" cy="10750"/>
            </a:xfrm>
            <a:custGeom>
              <a:avLst/>
              <a:gdLst/>
              <a:ahLst/>
              <a:cxnLst/>
              <a:rect l="l" t="t" r="r" b="b"/>
              <a:pathLst>
                <a:path w="237" h="430" extrusionOk="0">
                  <a:moveTo>
                    <a:pt x="72" y="0"/>
                  </a:moveTo>
                  <a:cubicBezTo>
                    <a:pt x="38" y="0"/>
                    <a:pt x="0" y="29"/>
                    <a:pt x="22" y="81"/>
                  </a:cubicBezTo>
                  <a:cubicBezTo>
                    <a:pt x="34" y="129"/>
                    <a:pt x="34" y="176"/>
                    <a:pt x="46" y="236"/>
                  </a:cubicBezTo>
                  <a:cubicBezTo>
                    <a:pt x="58" y="295"/>
                    <a:pt x="82" y="355"/>
                    <a:pt x="106" y="402"/>
                  </a:cubicBezTo>
                  <a:cubicBezTo>
                    <a:pt x="112" y="420"/>
                    <a:pt x="127" y="429"/>
                    <a:pt x="141" y="429"/>
                  </a:cubicBezTo>
                  <a:cubicBezTo>
                    <a:pt x="156" y="429"/>
                    <a:pt x="171" y="420"/>
                    <a:pt x="177" y="402"/>
                  </a:cubicBezTo>
                  <a:cubicBezTo>
                    <a:pt x="237" y="271"/>
                    <a:pt x="201" y="140"/>
                    <a:pt x="118" y="33"/>
                  </a:cubicBezTo>
                  <a:cubicBezTo>
                    <a:pt x="113" y="11"/>
                    <a:pt x="9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2351;p44">
              <a:extLst>
                <a:ext uri="{FF2B5EF4-FFF2-40B4-BE49-F238E27FC236}">
                  <a16:creationId xmlns:a16="http://schemas.microsoft.com/office/drawing/2014/main" id="{3BC74BDF-14B0-6E2D-B546-6E0BEDD76947}"/>
                </a:ext>
              </a:extLst>
            </p:cNvPr>
            <p:cNvSpPr/>
            <p:nvPr/>
          </p:nvSpPr>
          <p:spPr>
            <a:xfrm>
              <a:off x="3823075" y="2032600"/>
              <a:ext cx="5975" cy="25400"/>
            </a:xfrm>
            <a:custGeom>
              <a:avLst/>
              <a:gdLst/>
              <a:ahLst/>
              <a:cxnLst/>
              <a:rect l="l" t="t" r="r" b="b"/>
              <a:pathLst>
                <a:path w="239" h="1016" extrusionOk="0">
                  <a:moveTo>
                    <a:pt x="43" y="0"/>
                  </a:moveTo>
                  <a:cubicBezTo>
                    <a:pt x="34" y="0"/>
                    <a:pt x="25" y="3"/>
                    <a:pt x="25" y="9"/>
                  </a:cubicBezTo>
                  <a:cubicBezTo>
                    <a:pt x="1" y="343"/>
                    <a:pt x="1" y="664"/>
                    <a:pt x="84" y="998"/>
                  </a:cubicBezTo>
                  <a:cubicBezTo>
                    <a:pt x="96" y="1009"/>
                    <a:pt x="111" y="1015"/>
                    <a:pt x="123" y="1015"/>
                  </a:cubicBezTo>
                  <a:cubicBezTo>
                    <a:pt x="135" y="1015"/>
                    <a:pt x="144" y="1009"/>
                    <a:pt x="144" y="998"/>
                  </a:cubicBezTo>
                  <a:cubicBezTo>
                    <a:pt x="239" y="652"/>
                    <a:pt x="168" y="343"/>
                    <a:pt x="60" y="9"/>
                  </a:cubicBezTo>
                  <a:cubicBezTo>
                    <a:pt x="60" y="3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2352;p44">
              <a:extLst>
                <a:ext uri="{FF2B5EF4-FFF2-40B4-BE49-F238E27FC236}">
                  <a16:creationId xmlns:a16="http://schemas.microsoft.com/office/drawing/2014/main" id="{3AEB9386-A864-FD2A-F557-703D4D980DB0}"/>
                </a:ext>
              </a:extLst>
            </p:cNvPr>
            <p:cNvSpPr/>
            <p:nvPr/>
          </p:nvSpPr>
          <p:spPr>
            <a:xfrm>
              <a:off x="3829050" y="2038250"/>
              <a:ext cx="5675" cy="24200"/>
            </a:xfrm>
            <a:custGeom>
              <a:avLst/>
              <a:gdLst/>
              <a:ahLst/>
              <a:cxnLst/>
              <a:rect l="l" t="t" r="r" b="b"/>
              <a:pathLst>
                <a:path w="227" h="968" extrusionOk="0">
                  <a:moveTo>
                    <a:pt x="63" y="1"/>
                  </a:moveTo>
                  <a:cubicBezTo>
                    <a:pt x="57" y="1"/>
                    <a:pt x="54" y="4"/>
                    <a:pt x="60" y="10"/>
                  </a:cubicBezTo>
                  <a:cubicBezTo>
                    <a:pt x="71" y="307"/>
                    <a:pt x="0" y="664"/>
                    <a:pt x="71" y="950"/>
                  </a:cubicBezTo>
                  <a:cubicBezTo>
                    <a:pt x="77" y="962"/>
                    <a:pt x="89" y="968"/>
                    <a:pt x="101" y="968"/>
                  </a:cubicBezTo>
                  <a:cubicBezTo>
                    <a:pt x="113" y="968"/>
                    <a:pt x="125" y="962"/>
                    <a:pt x="131" y="950"/>
                  </a:cubicBezTo>
                  <a:cubicBezTo>
                    <a:pt x="226" y="652"/>
                    <a:pt x="131" y="295"/>
                    <a:pt x="83" y="10"/>
                  </a:cubicBezTo>
                  <a:cubicBezTo>
                    <a:pt x="77" y="4"/>
                    <a:pt x="68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Google Shape;12353;p44">
              <a:extLst>
                <a:ext uri="{FF2B5EF4-FFF2-40B4-BE49-F238E27FC236}">
                  <a16:creationId xmlns:a16="http://schemas.microsoft.com/office/drawing/2014/main" id="{C0C47113-FC7E-1ECB-76DF-5A9ACB6D977A}"/>
                </a:ext>
              </a:extLst>
            </p:cNvPr>
            <p:cNvSpPr/>
            <p:nvPr/>
          </p:nvSpPr>
          <p:spPr>
            <a:xfrm>
              <a:off x="3836475" y="2041925"/>
              <a:ext cx="5975" cy="30700"/>
            </a:xfrm>
            <a:custGeom>
              <a:avLst/>
              <a:gdLst/>
              <a:ahLst/>
              <a:cxnLst/>
              <a:rect l="l" t="t" r="r" b="b"/>
              <a:pathLst>
                <a:path w="239" h="1228" extrusionOk="0">
                  <a:moveTo>
                    <a:pt x="87" y="1"/>
                  </a:moveTo>
                  <a:cubicBezTo>
                    <a:pt x="68" y="1"/>
                    <a:pt x="48" y="16"/>
                    <a:pt x="48" y="41"/>
                  </a:cubicBezTo>
                  <a:cubicBezTo>
                    <a:pt x="60" y="410"/>
                    <a:pt x="1" y="827"/>
                    <a:pt x="120" y="1196"/>
                  </a:cubicBezTo>
                  <a:cubicBezTo>
                    <a:pt x="126" y="1215"/>
                    <a:pt x="146" y="1227"/>
                    <a:pt x="163" y="1227"/>
                  </a:cubicBezTo>
                  <a:cubicBezTo>
                    <a:pt x="178" y="1227"/>
                    <a:pt x="191" y="1218"/>
                    <a:pt x="191" y="1196"/>
                  </a:cubicBezTo>
                  <a:cubicBezTo>
                    <a:pt x="239" y="815"/>
                    <a:pt x="167" y="410"/>
                    <a:pt x="120" y="41"/>
                  </a:cubicBezTo>
                  <a:cubicBezTo>
                    <a:pt x="120" y="13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Google Shape;12354;p44">
              <a:extLst>
                <a:ext uri="{FF2B5EF4-FFF2-40B4-BE49-F238E27FC236}">
                  <a16:creationId xmlns:a16="http://schemas.microsoft.com/office/drawing/2014/main" id="{41C1DB24-BB3B-0927-1210-94ED6A31BC97}"/>
                </a:ext>
              </a:extLst>
            </p:cNvPr>
            <p:cNvSpPr/>
            <p:nvPr/>
          </p:nvSpPr>
          <p:spPr>
            <a:xfrm>
              <a:off x="3845225" y="2053800"/>
              <a:ext cx="4975" cy="17600"/>
            </a:xfrm>
            <a:custGeom>
              <a:avLst/>
              <a:gdLst/>
              <a:ahLst/>
              <a:cxnLst/>
              <a:rect l="l" t="t" r="r" b="b"/>
              <a:pathLst>
                <a:path w="199" h="704" extrusionOk="0">
                  <a:moveTo>
                    <a:pt x="77" y="1"/>
                  </a:moveTo>
                  <a:cubicBezTo>
                    <a:pt x="41" y="1"/>
                    <a:pt x="1" y="32"/>
                    <a:pt x="8" y="90"/>
                  </a:cubicBezTo>
                  <a:cubicBezTo>
                    <a:pt x="32" y="280"/>
                    <a:pt x="20" y="507"/>
                    <a:pt x="67" y="685"/>
                  </a:cubicBezTo>
                  <a:cubicBezTo>
                    <a:pt x="73" y="697"/>
                    <a:pt x="88" y="703"/>
                    <a:pt x="103" y="703"/>
                  </a:cubicBezTo>
                  <a:cubicBezTo>
                    <a:pt x="118" y="703"/>
                    <a:pt x="133" y="697"/>
                    <a:pt x="139" y="685"/>
                  </a:cubicBezTo>
                  <a:cubicBezTo>
                    <a:pt x="198" y="483"/>
                    <a:pt x="151" y="245"/>
                    <a:pt x="127" y="42"/>
                  </a:cubicBezTo>
                  <a:cubicBezTo>
                    <a:pt x="122" y="14"/>
                    <a:pt x="101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2355;p44">
              <a:extLst>
                <a:ext uri="{FF2B5EF4-FFF2-40B4-BE49-F238E27FC236}">
                  <a16:creationId xmlns:a16="http://schemas.microsoft.com/office/drawing/2014/main" id="{9ADB9AB0-1354-38A2-C2E1-DD5DC1FF03E4}"/>
                </a:ext>
              </a:extLst>
            </p:cNvPr>
            <p:cNvSpPr/>
            <p:nvPr/>
          </p:nvSpPr>
          <p:spPr>
            <a:xfrm>
              <a:off x="3851475" y="2063925"/>
              <a:ext cx="6150" cy="20425"/>
            </a:xfrm>
            <a:custGeom>
              <a:avLst/>
              <a:gdLst/>
              <a:ahLst/>
              <a:cxnLst/>
              <a:rect l="l" t="t" r="r" b="b"/>
              <a:pathLst>
                <a:path w="246" h="817" extrusionOk="0">
                  <a:moveTo>
                    <a:pt x="66" y="1"/>
                  </a:moveTo>
                  <a:cubicBezTo>
                    <a:pt x="34" y="1"/>
                    <a:pt x="1" y="19"/>
                    <a:pt x="8" y="54"/>
                  </a:cubicBezTo>
                  <a:cubicBezTo>
                    <a:pt x="44" y="292"/>
                    <a:pt x="20" y="554"/>
                    <a:pt x="79" y="780"/>
                  </a:cubicBezTo>
                  <a:cubicBezTo>
                    <a:pt x="91" y="804"/>
                    <a:pt x="112" y="816"/>
                    <a:pt x="131" y="816"/>
                  </a:cubicBezTo>
                  <a:cubicBezTo>
                    <a:pt x="151" y="816"/>
                    <a:pt x="169" y="804"/>
                    <a:pt x="175" y="780"/>
                  </a:cubicBezTo>
                  <a:cubicBezTo>
                    <a:pt x="246" y="542"/>
                    <a:pt x="163" y="280"/>
                    <a:pt x="115" y="30"/>
                  </a:cubicBezTo>
                  <a:cubicBezTo>
                    <a:pt x="110" y="10"/>
                    <a:pt x="8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2356;p44">
              <a:extLst>
                <a:ext uri="{FF2B5EF4-FFF2-40B4-BE49-F238E27FC236}">
                  <a16:creationId xmlns:a16="http://schemas.microsoft.com/office/drawing/2014/main" id="{F1E15654-70F0-7208-A0BE-A5313D4295FE}"/>
                </a:ext>
              </a:extLst>
            </p:cNvPr>
            <p:cNvSpPr/>
            <p:nvPr/>
          </p:nvSpPr>
          <p:spPr>
            <a:xfrm>
              <a:off x="3855525" y="2070075"/>
              <a:ext cx="7475" cy="27450"/>
            </a:xfrm>
            <a:custGeom>
              <a:avLst/>
              <a:gdLst/>
              <a:ahLst/>
              <a:cxnLst/>
              <a:rect l="l" t="t" r="r" b="b"/>
              <a:pathLst>
                <a:path w="299" h="1098" extrusionOk="0">
                  <a:moveTo>
                    <a:pt x="85" y="1"/>
                  </a:moveTo>
                  <a:cubicBezTo>
                    <a:pt x="60" y="1"/>
                    <a:pt x="24" y="26"/>
                    <a:pt x="24" y="70"/>
                  </a:cubicBezTo>
                  <a:cubicBezTo>
                    <a:pt x="84" y="403"/>
                    <a:pt x="1" y="832"/>
                    <a:pt x="215" y="1082"/>
                  </a:cubicBezTo>
                  <a:cubicBezTo>
                    <a:pt x="226" y="1093"/>
                    <a:pt x="238" y="1097"/>
                    <a:pt x="249" y="1097"/>
                  </a:cubicBezTo>
                  <a:cubicBezTo>
                    <a:pt x="275" y="1097"/>
                    <a:pt x="298" y="1075"/>
                    <a:pt x="298" y="1058"/>
                  </a:cubicBezTo>
                  <a:cubicBezTo>
                    <a:pt x="275" y="892"/>
                    <a:pt x="239" y="725"/>
                    <a:pt x="203" y="570"/>
                  </a:cubicBezTo>
                  <a:cubicBezTo>
                    <a:pt x="167" y="391"/>
                    <a:pt x="155" y="213"/>
                    <a:pt x="108" y="34"/>
                  </a:cubicBezTo>
                  <a:cubicBezTo>
                    <a:pt x="112" y="11"/>
                    <a:pt x="101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9" name="Google Shape;12357;p44">
              <a:extLst>
                <a:ext uri="{FF2B5EF4-FFF2-40B4-BE49-F238E27FC236}">
                  <a16:creationId xmlns:a16="http://schemas.microsoft.com/office/drawing/2014/main" id="{9E6BA1CD-8100-B27C-55E7-814245A59165}"/>
                </a:ext>
              </a:extLst>
            </p:cNvPr>
            <p:cNvSpPr/>
            <p:nvPr/>
          </p:nvSpPr>
          <p:spPr>
            <a:xfrm>
              <a:off x="3864150" y="2086525"/>
              <a:ext cx="13975" cy="23275"/>
            </a:xfrm>
            <a:custGeom>
              <a:avLst/>
              <a:gdLst/>
              <a:ahLst/>
              <a:cxnLst/>
              <a:rect l="l" t="t" r="r" b="b"/>
              <a:pathLst>
                <a:path w="559" h="931" extrusionOk="0">
                  <a:moveTo>
                    <a:pt x="91" y="1"/>
                  </a:moveTo>
                  <a:cubicBezTo>
                    <a:pt x="43" y="1"/>
                    <a:pt x="0" y="58"/>
                    <a:pt x="25" y="114"/>
                  </a:cubicBezTo>
                  <a:cubicBezTo>
                    <a:pt x="144" y="388"/>
                    <a:pt x="168" y="757"/>
                    <a:pt x="453" y="924"/>
                  </a:cubicBezTo>
                  <a:cubicBezTo>
                    <a:pt x="464" y="928"/>
                    <a:pt x="474" y="930"/>
                    <a:pt x="484" y="930"/>
                  </a:cubicBezTo>
                  <a:cubicBezTo>
                    <a:pt x="528" y="930"/>
                    <a:pt x="558" y="890"/>
                    <a:pt x="549" y="841"/>
                  </a:cubicBezTo>
                  <a:cubicBezTo>
                    <a:pt x="501" y="567"/>
                    <a:pt x="311" y="281"/>
                    <a:pt x="156" y="43"/>
                  </a:cubicBezTo>
                  <a:cubicBezTo>
                    <a:pt x="137" y="13"/>
                    <a:pt x="113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0" name="Google Shape;12358;p44">
              <a:extLst>
                <a:ext uri="{FF2B5EF4-FFF2-40B4-BE49-F238E27FC236}">
                  <a16:creationId xmlns:a16="http://schemas.microsoft.com/office/drawing/2014/main" id="{61BA297D-28F4-CB80-26C8-7244ED400EC1}"/>
                </a:ext>
              </a:extLst>
            </p:cNvPr>
            <p:cNvSpPr/>
            <p:nvPr/>
          </p:nvSpPr>
          <p:spPr>
            <a:xfrm>
              <a:off x="3879000" y="2093350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71" y="1"/>
                  </a:moveTo>
                  <a:cubicBezTo>
                    <a:pt x="36" y="1"/>
                    <a:pt x="1" y="37"/>
                    <a:pt x="26" y="80"/>
                  </a:cubicBezTo>
                  <a:cubicBezTo>
                    <a:pt x="86" y="187"/>
                    <a:pt x="109" y="306"/>
                    <a:pt x="157" y="425"/>
                  </a:cubicBezTo>
                  <a:cubicBezTo>
                    <a:pt x="193" y="508"/>
                    <a:pt x="205" y="627"/>
                    <a:pt x="288" y="675"/>
                  </a:cubicBezTo>
                  <a:cubicBezTo>
                    <a:pt x="298" y="685"/>
                    <a:pt x="309" y="689"/>
                    <a:pt x="320" y="689"/>
                  </a:cubicBezTo>
                  <a:cubicBezTo>
                    <a:pt x="348" y="689"/>
                    <a:pt x="375" y="661"/>
                    <a:pt x="383" y="627"/>
                  </a:cubicBezTo>
                  <a:cubicBezTo>
                    <a:pt x="407" y="532"/>
                    <a:pt x="348" y="425"/>
                    <a:pt x="312" y="330"/>
                  </a:cubicBezTo>
                  <a:cubicBezTo>
                    <a:pt x="252" y="234"/>
                    <a:pt x="193" y="127"/>
                    <a:pt x="109" y="20"/>
                  </a:cubicBez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1" name="Google Shape;12359;p44">
              <a:extLst>
                <a:ext uri="{FF2B5EF4-FFF2-40B4-BE49-F238E27FC236}">
                  <a16:creationId xmlns:a16="http://schemas.microsoft.com/office/drawing/2014/main" id="{3A8BCCC0-505B-AA3B-5D47-7FCAC5CB7184}"/>
                </a:ext>
              </a:extLst>
            </p:cNvPr>
            <p:cNvSpPr/>
            <p:nvPr/>
          </p:nvSpPr>
          <p:spPr>
            <a:xfrm>
              <a:off x="3890050" y="2101275"/>
              <a:ext cx="2700" cy="4325"/>
            </a:xfrm>
            <a:custGeom>
              <a:avLst/>
              <a:gdLst/>
              <a:ahLst/>
              <a:cxnLst/>
              <a:rect l="l" t="t" r="r" b="b"/>
              <a:pathLst>
                <a:path w="108" h="173" extrusionOk="0">
                  <a:moveTo>
                    <a:pt x="48" y="1"/>
                  </a:moveTo>
                  <a:cubicBezTo>
                    <a:pt x="25" y="1"/>
                    <a:pt x="1" y="13"/>
                    <a:pt x="13" y="36"/>
                  </a:cubicBezTo>
                  <a:cubicBezTo>
                    <a:pt x="48" y="72"/>
                    <a:pt x="60" y="132"/>
                    <a:pt x="84" y="167"/>
                  </a:cubicBezTo>
                  <a:cubicBezTo>
                    <a:pt x="84" y="171"/>
                    <a:pt x="86" y="172"/>
                    <a:pt x="88" y="172"/>
                  </a:cubicBezTo>
                  <a:cubicBezTo>
                    <a:pt x="95" y="172"/>
                    <a:pt x="108" y="161"/>
                    <a:pt x="108" y="144"/>
                  </a:cubicBezTo>
                  <a:cubicBezTo>
                    <a:pt x="72" y="108"/>
                    <a:pt x="72" y="48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2" name="Google Shape;12360;p44">
              <a:extLst>
                <a:ext uri="{FF2B5EF4-FFF2-40B4-BE49-F238E27FC236}">
                  <a16:creationId xmlns:a16="http://schemas.microsoft.com/office/drawing/2014/main" id="{1CB13D40-A4BF-6381-68E0-73E67B789816}"/>
                </a:ext>
              </a:extLst>
            </p:cNvPr>
            <p:cNvSpPr/>
            <p:nvPr/>
          </p:nvSpPr>
          <p:spPr>
            <a:xfrm>
              <a:off x="3851650" y="2083050"/>
              <a:ext cx="4200" cy="15125"/>
            </a:xfrm>
            <a:custGeom>
              <a:avLst/>
              <a:gdLst/>
              <a:ahLst/>
              <a:cxnLst/>
              <a:rect l="l" t="t" r="r" b="b"/>
              <a:pathLst>
                <a:path w="168" h="605" extrusionOk="0">
                  <a:moveTo>
                    <a:pt x="90" y="0"/>
                  </a:moveTo>
                  <a:cubicBezTo>
                    <a:pt x="69" y="0"/>
                    <a:pt x="49" y="9"/>
                    <a:pt x="49" y="27"/>
                  </a:cubicBezTo>
                  <a:cubicBezTo>
                    <a:pt x="49" y="206"/>
                    <a:pt x="1" y="408"/>
                    <a:pt x="60" y="587"/>
                  </a:cubicBezTo>
                  <a:cubicBezTo>
                    <a:pt x="66" y="599"/>
                    <a:pt x="81" y="605"/>
                    <a:pt x="95" y="605"/>
                  </a:cubicBezTo>
                  <a:cubicBezTo>
                    <a:pt x="108" y="605"/>
                    <a:pt x="120" y="599"/>
                    <a:pt x="120" y="587"/>
                  </a:cubicBezTo>
                  <a:cubicBezTo>
                    <a:pt x="168" y="408"/>
                    <a:pt x="132" y="206"/>
                    <a:pt x="132" y="27"/>
                  </a:cubicBezTo>
                  <a:cubicBezTo>
                    <a:pt x="132" y="9"/>
                    <a:pt x="11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3" name="Google Shape;12361;p44">
              <a:extLst>
                <a:ext uri="{FF2B5EF4-FFF2-40B4-BE49-F238E27FC236}">
                  <a16:creationId xmlns:a16="http://schemas.microsoft.com/office/drawing/2014/main" id="{5CCBB2A6-7109-AB62-28DA-933E17BD929B}"/>
                </a:ext>
              </a:extLst>
            </p:cNvPr>
            <p:cNvSpPr/>
            <p:nvPr/>
          </p:nvSpPr>
          <p:spPr>
            <a:xfrm>
              <a:off x="3843375" y="2088300"/>
              <a:ext cx="6225" cy="9325"/>
            </a:xfrm>
            <a:custGeom>
              <a:avLst/>
              <a:gdLst/>
              <a:ahLst/>
              <a:cxnLst/>
              <a:rect l="l" t="t" r="r" b="b"/>
              <a:pathLst>
                <a:path w="249" h="373" extrusionOk="0">
                  <a:moveTo>
                    <a:pt x="99" y="0"/>
                  </a:moveTo>
                  <a:cubicBezTo>
                    <a:pt x="48" y="0"/>
                    <a:pt x="1" y="39"/>
                    <a:pt x="22" y="103"/>
                  </a:cubicBezTo>
                  <a:cubicBezTo>
                    <a:pt x="46" y="174"/>
                    <a:pt x="70" y="258"/>
                    <a:pt x="34" y="329"/>
                  </a:cubicBezTo>
                  <a:cubicBezTo>
                    <a:pt x="34" y="341"/>
                    <a:pt x="34" y="353"/>
                    <a:pt x="46" y="353"/>
                  </a:cubicBezTo>
                  <a:cubicBezTo>
                    <a:pt x="75" y="365"/>
                    <a:pt x="101" y="372"/>
                    <a:pt x="123" y="372"/>
                  </a:cubicBezTo>
                  <a:cubicBezTo>
                    <a:pt x="166" y="372"/>
                    <a:pt x="197" y="348"/>
                    <a:pt x="213" y="294"/>
                  </a:cubicBezTo>
                  <a:cubicBezTo>
                    <a:pt x="249" y="222"/>
                    <a:pt x="213" y="139"/>
                    <a:pt x="189" y="55"/>
                  </a:cubicBezTo>
                  <a:cubicBezTo>
                    <a:pt x="170" y="17"/>
                    <a:pt x="13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4" name="Google Shape;12362;p44">
              <a:extLst>
                <a:ext uri="{FF2B5EF4-FFF2-40B4-BE49-F238E27FC236}">
                  <a16:creationId xmlns:a16="http://schemas.microsoft.com/office/drawing/2014/main" id="{A802D690-2B3A-B8E3-92B3-2530219E548F}"/>
                </a:ext>
              </a:extLst>
            </p:cNvPr>
            <p:cNvSpPr/>
            <p:nvPr/>
          </p:nvSpPr>
          <p:spPr>
            <a:xfrm>
              <a:off x="3833500" y="2087500"/>
              <a:ext cx="16400" cy="12750"/>
            </a:xfrm>
            <a:custGeom>
              <a:avLst/>
              <a:gdLst/>
              <a:ahLst/>
              <a:cxnLst/>
              <a:rect l="l" t="t" r="r" b="b"/>
              <a:pathLst>
                <a:path w="656" h="510" extrusionOk="0">
                  <a:moveTo>
                    <a:pt x="496" y="0"/>
                  </a:moveTo>
                  <a:cubicBezTo>
                    <a:pt x="486" y="0"/>
                    <a:pt x="476" y="1"/>
                    <a:pt x="465" y="4"/>
                  </a:cubicBezTo>
                  <a:cubicBezTo>
                    <a:pt x="263" y="28"/>
                    <a:pt x="1" y="242"/>
                    <a:pt x="132" y="468"/>
                  </a:cubicBezTo>
                  <a:cubicBezTo>
                    <a:pt x="155" y="492"/>
                    <a:pt x="178" y="510"/>
                    <a:pt x="205" y="510"/>
                  </a:cubicBezTo>
                  <a:cubicBezTo>
                    <a:pt x="219" y="510"/>
                    <a:pt x="234" y="505"/>
                    <a:pt x="251" y="492"/>
                  </a:cubicBezTo>
                  <a:cubicBezTo>
                    <a:pt x="286" y="480"/>
                    <a:pt x="322" y="433"/>
                    <a:pt x="334" y="409"/>
                  </a:cubicBezTo>
                  <a:cubicBezTo>
                    <a:pt x="358" y="373"/>
                    <a:pt x="358" y="349"/>
                    <a:pt x="382" y="302"/>
                  </a:cubicBezTo>
                  <a:cubicBezTo>
                    <a:pt x="417" y="242"/>
                    <a:pt x="477" y="230"/>
                    <a:pt x="513" y="206"/>
                  </a:cubicBezTo>
                  <a:cubicBezTo>
                    <a:pt x="655" y="184"/>
                    <a:pt x="616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5" name="Google Shape;12363;p44">
              <a:extLst>
                <a:ext uri="{FF2B5EF4-FFF2-40B4-BE49-F238E27FC236}">
                  <a16:creationId xmlns:a16="http://schemas.microsoft.com/office/drawing/2014/main" id="{26CF046C-B2DE-9408-83F5-85DDBFCDDD3D}"/>
                </a:ext>
              </a:extLst>
            </p:cNvPr>
            <p:cNvSpPr/>
            <p:nvPr/>
          </p:nvSpPr>
          <p:spPr>
            <a:xfrm>
              <a:off x="3828750" y="2090425"/>
              <a:ext cx="5075" cy="10725"/>
            </a:xfrm>
            <a:custGeom>
              <a:avLst/>
              <a:gdLst/>
              <a:ahLst/>
              <a:cxnLst/>
              <a:rect l="l" t="t" r="r" b="b"/>
              <a:pathLst>
                <a:path w="203" h="429" extrusionOk="0">
                  <a:moveTo>
                    <a:pt x="106" y="0"/>
                  </a:moveTo>
                  <a:cubicBezTo>
                    <a:pt x="60" y="0"/>
                    <a:pt x="12" y="30"/>
                    <a:pt x="12" y="89"/>
                  </a:cubicBezTo>
                  <a:cubicBezTo>
                    <a:pt x="12" y="197"/>
                    <a:pt x="0" y="316"/>
                    <a:pt x="60" y="411"/>
                  </a:cubicBezTo>
                  <a:cubicBezTo>
                    <a:pt x="72" y="423"/>
                    <a:pt x="89" y="429"/>
                    <a:pt x="106" y="429"/>
                  </a:cubicBezTo>
                  <a:cubicBezTo>
                    <a:pt x="122" y="429"/>
                    <a:pt x="137" y="423"/>
                    <a:pt x="143" y="411"/>
                  </a:cubicBezTo>
                  <a:cubicBezTo>
                    <a:pt x="203" y="316"/>
                    <a:pt x="191" y="197"/>
                    <a:pt x="191" y="89"/>
                  </a:cubicBezTo>
                  <a:cubicBezTo>
                    <a:pt x="197" y="30"/>
                    <a:pt x="15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6" name="Google Shape;12364;p44">
              <a:extLst>
                <a:ext uri="{FF2B5EF4-FFF2-40B4-BE49-F238E27FC236}">
                  <a16:creationId xmlns:a16="http://schemas.microsoft.com/office/drawing/2014/main" id="{B20274B6-B7E9-7651-548B-6429144C37ED}"/>
                </a:ext>
              </a:extLst>
            </p:cNvPr>
            <p:cNvSpPr/>
            <p:nvPr/>
          </p:nvSpPr>
          <p:spPr>
            <a:xfrm>
              <a:off x="3820550" y="2088475"/>
              <a:ext cx="6125" cy="9250"/>
            </a:xfrm>
            <a:custGeom>
              <a:avLst/>
              <a:gdLst/>
              <a:ahLst/>
              <a:cxnLst/>
              <a:rect l="l" t="t" r="r" b="b"/>
              <a:pathLst>
                <a:path w="245" h="370" extrusionOk="0">
                  <a:moveTo>
                    <a:pt x="117" y="1"/>
                  </a:moveTo>
                  <a:cubicBezTo>
                    <a:pt x="57" y="1"/>
                    <a:pt x="1" y="36"/>
                    <a:pt x="7" y="108"/>
                  </a:cubicBezTo>
                  <a:cubicBezTo>
                    <a:pt x="7" y="191"/>
                    <a:pt x="7" y="370"/>
                    <a:pt x="126" y="370"/>
                  </a:cubicBezTo>
                  <a:cubicBezTo>
                    <a:pt x="245" y="370"/>
                    <a:pt x="233" y="203"/>
                    <a:pt x="245" y="108"/>
                  </a:cubicBezTo>
                  <a:cubicBezTo>
                    <a:pt x="239" y="36"/>
                    <a:pt x="176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7" name="Google Shape;12365;p44">
              <a:extLst>
                <a:ext uri="{FF2B5EF4-FFF2-40B4-BE49-F238E27FC236}">
                  <a16:creationId xmlns:a16="http://schemas.microsoft.com/office/drawing/2014/main" id="{C1E39054-4745-7B78-3D55-01BA82220A1B}"/>
                </a:ext>
              </a:extLst>
            </p:cNvPr>
            <p:cNvSpPr/>
            <p:nvPr/>
          </p:nvSpPr>
          <p:spPr>
            <a:xfrm>
              <a:off x="3813550" y="2088675"/>
              <a:ext cx="13350" cy="9350"/>
            </a:xfrm>
            <a:custGeom>
              <a:avLst/>
              <a:gdLst/>
              <a:ahLst/>
              <a:cxnLst/>
              <a:rect l="l" t="t" r="r" b="b"/>
              <a:pathLst>
                <a:path w="534" h="374" extrusionOk="0">
                  <a:moveTo>
                    <a:pt x="396" y="0"/>
                  </a:moveTo>
                  <a:cubicBezTo>
                    <a:pt x="380" y="0"/>
                    <a:pt x="363" y="5"/>
                    <a:pt x="346" y="17"/>
                  </a:cubicBezTo>
                  <a:cubicBezTo>
                    <a:pt x="287" y="40"/>
                    <a:pt x="239" y="76"/>
                    <a:pt x="191" y="124"/>
                  </a:cubicBezTo>
                  <a:cubicBezTo>
                    <a:pt x="132" y="148"/>
                    <a:pt x="72" y="171"/>
                    <a:pt x="37" y="243"/>
                  </a:cubicBezTo>
                  <a:cubicBezTo>
                    <a:pt x="1" y="290"/>
                    <a:pt x="37" y="374"/>
                    <a:pt x="108" y="374"/>
                  </a:cubicBezTo>
                  <a:cubicBezTo>
                    <a:pt x="191" y="374"/>
                    <a:pt x="227" y="326"/>
                    <a:pt x="287" y="290"/>
                  </a:cubicBezTo>
                  <a:cubicBezTo>
                    <a:pt x="346" y="267"/>
                    <a:pt x="394" y="219"/>
                    <a:pt x="453" y="195"/>
                  </a:cubicBezTo>
                  <a:cubicBezTo>
                    <a:pt x="533" y="135"/>
                    <a:pt x="479" y="0"/>
                    <a:pt x="3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8" name="Google Shape;12366;p44">
              <a:extLst>
                <a:ext uri="{FF2B5EF4-FFF2-40B4-BE49-F238E27FC236}">
                  <a16:creationId xmlns:a16="http://schemas.microsoft.com/office/drawing/2014/main" id="{EE440233-289F-479B-7A55-4A9D1EFA9D8F}"/>
                </a:ext>
              </a:extLst>
            </p:cNvPr>
            <p:cNvSpPr/>
            <p:nvPr/>
          </p:nvSpPr>
          <p:spPr>
            <a:xfrm>
              <a:off x="3806425" y="2082675"/>
              <a:ext cx="6850" cy="9175"/>
            </a:xfrm>
            <a:custGeom>
              <a:avLst/>
              <a:gdLst/>
              <a:ahLst/>
              <a:cxnLst/>
              <a:rect l="l" t="t" r="r" b="b"/>
              <a:pathLst>
                <a:path w="274" h="367" extrusionOk="0">
                  <a:moveTo>
                    <a:pt x="144" y="1"/>
                  </a:moveTo>
                  <a:cubicBezTo>
                    <a:pt x="81" y="1"/>
                    <a:pt x="18" y="42"/>
                    <a:pt x="24" y="126"/>
                  </a:cubicBezTo>
                  <a:cubicBezTo>
                    <a:pt x="24" y="197"/>
                    <a:pt x="0" y="328"/>
                    <a:pt x="95" y="364"/>
                  </a:cubicBezTo>
                  <a:cubicBezTo>
                    <a:pt x="105" y="365"/>
                    <a:pt x="114" y="366"/>
                    <a:pt x="122" y="366"/>
                  </a:cubicBezTo>
                  <a:cubicBezTo>
                    <a:pt x="243" y="366"/>
                    <a:pt x="274" y="215"/>
                    <a:pt x="274" y="126"/>
                  </a:cubicBezTo>
                  <a:cubicBezTo>
                    <a:pt x="274" y="42"/>
                    <a:pt x="20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" name="Google Shape;12367;p44">
              <a:extLst>
                <a:ext uri="{FF2B5EF4-FFF2-40B4-BE49-F238E27FC236}">
                  <a16:creationId xmlns:a16="http://schemas.microsoft.com/office/drawing/2014/main" id="{21ECC1EC-28AF-2475-2484-619637498414}"/>
                </a:ext>
              </a:extLst>
            </p:cNvPr>
            <p:cNvSpPr/>
            <p:nvPr/>
          </p:nvSpPr>
          <p:spPr>
            <a:xfrm>
              <a:off x="3734975" y="2189100"/>
              <a:ext cx="3300" cy="3425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60" y="0"/>
                  </a:moveTo>
                  <a:cubicBezTo>
                    <a:pt x="24" y="0"/>
                    <a:pt x="1" y="48"/>
                    <a:pt x="13" y="95"/>
                  </a:cubicBezTo>
                  <a:cubicBezTo>
                    <a:pt x="13" y="107"/>
                    <a:pt x="24" y="107"/>
                    <a:pt x="24" y="119"/>
                  </a:cubicBezTo>
                  <a:cubicBezTo>
                    <a:pt x="30" y="131"/>
                    <a:pt x="42" y="137"/>
                    <a:pt x="54" y="137"/>
                  </a:cubicBezTo>
                  <a:cubicBezTo>
                    <a:pt x="66" y="137"/>
                    <a:pt x="78" y="131"/>
                    <a:pt x="84" y="119"/>
                  </a:cubicBezTo>
                  <a:cubicBezTo>
                    <a:pt x="84" y="107"/>
                    <a:pt x="96" y="107"/>
                    <a:pt x="96" y="95"/>
                  </a:cubicBezTo>
                  <a:cubicBezTo>
                    <a:pt x="132" y="48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" name="Google Shape;12368;p44">
              <a:extLst>
                <a:ext uri="{FF2B5EF4-FFF2-40B4-BE49-F238E27FC236}">
                  <a16:creationId xmlns:a16="http://schemas.microsoft.com/office/drawing/2014/main" id="{A561E7FF-B75D-AC7F-1507-4C6F672F37F1}"/>
                </a:ext>
              </a:extLst>
            </p:cNvPr>
            <p:cNvSpPr/>
            <p:nvPr/>
          </p:nvSpPr>
          <p:spPr>
            <a:xfrm>
              <a:off x="3733500" y="2188350"/>
              <a:ext cx="6575" cy="15175"/>
            </a:xfrm>
            <a:custGeom>
              <a:avLst/>
              <a:gdLst/>
              <a:ahLst/>
              <a:cxnLst/>
              <a:rect l="l" t="t" r="r" b="b"/>
              <a:pathLst>
                <a:path w="263" h="607" extrusionOk="0">
                  <a:moveTo>
                    <a:pt x="119" y="0"/>
                  </a:moveTo>
                  <a:cubicBezTo>
                    <a:pt x="77" y="0"/>
                    <a:pt x="36" y="30"/>
                    <a:pt x="36" y="90"/>
                  </a:cubicBezTo>
                  <a:cubicBezTo>
                    <a:pt x="24" y="256"/>
                    <a:pt x="0" y="506"/>
                    <a:pt x="179" y="602"/>
                  </a:cubicBezTo>
                  <a:cubicBezTo>
                    <a:pt x="185" y="605"/>
                    <a:pt x="192" y="606"/>
                    <a:pt x="200" y="606"/>
                  </a:cubicBezTo>
                  <a:cubicBezTo>
                    <a:pt x="223" y="606"/>
                    <a:pt x="250" y="593"/>
                    <a:pt x="250" y="566"/>
                  </a:cubicBezTo>
                  <a:cubicBezTo>
                    <a:pt x="262" y="471"/>
                    <a:pt x="250" y="423"/>
                    <a:pt x="238" y="340"/>
                  </a:cubicBezTo>
                  <a:cubicBezTo>
                    <a:pt x="214" y="256"/>
                    <a:pt x="214" y="173"/>
                    <a:pt x="203" y="90"/>
                  </a:cubicBezTo>
                  <a:cubicBezTo>
                    <a:pt x="203" y="30"/>
                    <a:pt x="161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" name="Google Shape;12369;p44">
              <a:extLst>
                <a:ext uri="{FF2B5EF4-FFF2-40B4-BE49-F238E27FC236}">
                  <a16:creationId xmlns:a16="http://schemas.microsoft.com/office/drawing/2014/main" id="{F7988D82-5AFD-5902-C3E0-B5ABA949D017}"/>
                </a:ext>
              </a:extLst>
            </p:cNvPr>
            <p:cNvSpPr/>
            <p:nvPr/>
          </p:nvSpPr>
          <p:spPr>
            <a:xfrm>
              <a:off x="3721000" y="2186675"/>
              <a:ext cx="7450" cy="17125"/>
            </a:xfrm>
            <a:custGeom>
              <a:avLst/>
              <a:gdLst/>
              <a:ahLst/>
              <a:cxnLst/>
              <a:rect l="l" t="t" r="r" b="b"/>
              <a:pathLst>
                <a:path w="298" h="685" extrusionOk="0">
                  <a:moveTo>
                    <a:pt x="46" y="0"/>
                  </a:moveTo>
                  <a:cubicBezTo>
                    <a:pt x="24" y="0"/>
                    <a:pt x="0" y="12"/>
                    <a:pt x="0" y="38"/>
                  </a:cubicBezTo>
                  <a:cubicBezTo>
                    <a:pt x="24" y="264"/>
                    <a:pt x="95" y="490"/>
                    <a:pt x="226" y="669"/>
                  </a:cubicBezTo>
                  <a:cubicBezTo>
                    <a:pt x="241" y="678"/>
                    <a:pt x="256" y="684"/>
                    <a:pt x="268" y="684"/>
                  </a:cubicBezTo>
                  <a:cubicBezTo>
                    <a:pt x="285" y="684"/>
                    <a:pt x="298" y="673"/>
                    <a:pt x="298" y="645"/>
                  </a:cubicBezTo>
                  <a:cubicBezTo>
                    <a:pt x="298" y="538"/>
                    <a:pt x="286" y="454"/>
                    <a:pt x="226" y="371"/>
                  </a:cubicBezTo>
                  <a:cubicBezTo>
                    <a:pt x="167" y="264"/>
                    <a:pt x="119" y="145"/>
                    <a:pt x="83" y="26"/>
                  </a:cubicBezTo>
                  <a:cubicBezTo>
                    <a:pt x="83" y="9"/>
                    <a:pt x="65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" name="Google Shape;12370;p44">
              <a:extLst>
                <a:ext uri="{FF2B5EF4-FFF2-40B4-BE49-F238E27FC236}">
                  <a16:creationId xmlns:a16="http://schemas.microsoft.com/office/drawing/2014/main" id="{F0822150-7716-DA1B-B6A2-B2CDF3DD7C42}"/>
                </a:ext>
              </a:extLst>
            </p:cNvPr>
            <p:cNvSpPr/>
            <p:nvPr/>
          </p:nvSpPr>
          <p:spPr>
            <a:xfrm>
              <a:off x="3708475" y="2184825"/>
              <a:ext cx="7475" cy="19875"/>
            </a:xfrm>
            <a:custGeom>
              <a:avLst/>
              <a:gdLst/>
              <a:ahLst/>
              <a:cxnLst/>
              <a:rect l="l" t="t" r="r" b="b"/>
              <a:pathLst>
                <a:path w="299" h="795" extrusionOk="0">
                  <a:moveTo>
                    <a:pt x="53" y="1"/>
                  </a:moveTo>
                  <a:cubicBezTo>
                    <a:pt x="26" y="1"/>
                    <a:pt x="1" y="19"/>
                    <a:pt x="1" y="52"/>
                  </a:cubicBezTo>
                  <a:cubicBezTo>
                    <a:pt x="13" y="302"/>
                    <a:pt x="84" y="528"/>
                    <a:pt x="180" y="766"/>
                  </a:cubicBezTo>
                  <a:cubicBezTo>
                    <a:pt x="188" y="787"/>
                    <a:pt x="203" y="795"/>
                    <a:pt x="219" y="795"/>
                  </a:cubicBezTo>
                  <a:cubicBezTo>
                    <a:pt x="251" y="795"/>
                    <a:pt x="287" y="766"/>
                    <a:pt x="287" y="743"/>
                  </a:cubicBezTo>
                  <a:cubicBezTo>
                    <a:pt x="299" y="481"/>
                    <a:pt x="168" y="278"/>
                    <a:pt x="108" y="40"/>
                  </a:cubicBezTo>
                  <a:cubicBezTo>
                    <a:pt x="97" y="13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" name="Google Shape;12371;p44">
              <a:extLst>
                <a:ext uri="{FF2B5EF4-FFF2-40B4-BE49-F238E27FC236}">
                  <a16:creationId xmlns:a16="http://schemas.microsoft.com/office/drawing/2014/main" id="{A0326E78-B514-56AD-684E-7ADE34FAB731}"/>
                </a:ext>
              </a:extLst>
            </p:cNvPr>
            <p:cNvSpPr/>
            <p:nvPr/>
          </p:nvSpPr>
          <p:spPr>
            <a:xfrm>
              <a:off x="3701875" y="2190875"/>
              <a:ext cx="5150" cy="15925"/>
            </a:xfrm>
            <a:custGeom>
              <a:avLst/>
              <a:gdLst/>
              <a:ahLst/>
              <a:cxnLst/>
              <a:rect l="l" t="t" r="r" b="b"/>
              <a:pathLst>
                <a:path w="206" h="637" extrusionOk="0">
                  <a:moveTo>
                    <a:pt x="75" y="1"/>
                  </a:moveTo>
                  <a:cubicBezTo>
                    <a:pt x="38" y="1"/>
                    <a:pt x="1" y="34"/>
                    <a:pt x="15" y="84"/>
                  </a:cubicBezTo>
                  <a:cubicBezTo>
                    <a:pt x="27" y="179"/>
                    <a:pt x="39" y="298"/>
                    <a:pt x="39" y="417"/>
                  </a:cubicBezTo>
                  <a:cubicBezTo>
                    <a:pt x="51" y="512"/>
                    <a:pt x="51" y="572"/>
                    <a:pt x="110" y="632"/>
                  </a:cubicBezTo>
                  <a:cubicBezTo>
                    <a:pt x="117" y="635"/>
                    <a:pt x="124" y="636"/>
                    <a:pt x="131" y="636"/>
                  </a:cubicBezTo>
                  <a:cubicBezTo>
                    <a:pt x="147" y="636"/>
                    <a:pt x="161" y="628"/>
                    <a:pt x="170" y="620"/>
                  </a:cubicBezTo>
                  <a:cubicBezTo>
                    <a:pt x="205" y="524"/>
                    <a:pt x="170" y="441"/>
                    <a:pt x="170" y="334"/>
                  </a:cubicBezTo>
                  <a:cubicBezTo>
                    <a:pt x="158" y="239"/>
                    <a:pt x="146" y="143"/>
                    <a:pt x="134" y="48"/>
                  </a:cubicBezTo>
                  <a:cubicBezTo>
                    <a:pt x="125" y="15"/>
                    <a:pt x="100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" name="Google Shape;12372;p44">
              <a:extLst>
                <a:ext uri="{FF2B5EF4-FFF2-40B4-BE49-F238E27FC236}">
                  <a16:creationId xmlns:a16="http://schemas.microsoft.com/office/drawing/2014/main" id="{00459B4B-066C-CB78-631D-026B244D306D}"/>
                </a:ext>
              </a:extLst>
            </p:cNvPr>
            <p:cNvSpPr/>
            <p:nvPr/>
          </p:nvSpPr>
          <p:spPr>
            <a:xfrm>
              <a:off x="3692700" y="2179125"/>
              <a:ext cx="5025" cy="11825"/>
            </a:xfrm>
            <a:custGeom>
              <a:avLst/>
              <a:gdLst/>
              <a:ahLst/>
              <a:cxnLst/>
              <a:rect l="l" t="t" r="r" b="b"/>
              <a:pathLst>
                <a:path w="201" h="473" extrusionOk="0">
                  <a:moveTo>
                    <a:pt x="75" y="0"/>
                  </a:moveTo>
                  <a:cubicBezTo>
                    <a:pt x="49" y="0"/>
                    <a:pt x="25" y="18"/>
                    <a:pt x="25" y="54"/>
                  </a:cubicBezTo>
                  <a:cubicBezTo>
                    <a:pt x="1" y="173"/>
                    <a:pt x="1" y="292"/>
                    <a:pt x="25" y="411"/>
                  </a:cubicBezTo>
                  <a:cubicBezTo>
                    <a:pt x="30" y="454"/>
                    <a:pt x="61" y="472"/>
                    <a:pt x="95" y="472"/>
                  </a:cubicBezTo>
                  <a:cubicBezTo>
                    <a:pt x="146" y="472"/>
                    <a:pt x="201" y="432"/>
                    <a:pt x="180" y="375"/>
                  </a:cubicBezTo>
                  <a:cubicBezTo>
                    <a:pt x="156" y="268"/>
                    <a:pt x="144" y="161"/>
                    <a:pt x="144" y="54"/>
                  </a:cubicBezTo>
                  <a:cubicBezTo>
                    <a:pt x="132" y="18"/>
                    <a:pt x="102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" name="Google Shape;12373;p44">
              <a:extLst>
                <a:ext uri="{FF2B5EF4-FFF2-40B4-BE49-F238E27FC236}">
                  <a16:creationId xmlns:a16="http://schemas.microsoft.com/office/drawing/2014/main" id="{F636E04F-3EC7-40D2-8488-1C2F4460F65C}"/>
                </a:ext>
              </a:extLst>
            </p:cNvPr>
            <p:cNvSpPr/>
            <p:nvPr/>
          </p:nvSpPr>
          <p:spPr>
            <a:xfrm>
              <a:off x="3687350" y="2170200"/>
              <a:ext cx="3600" cy="9175"/>
            </a:xfrm>
            <a:custGeom>
              <a:avLst/>
              <a:gdLst/>
              <a:ahLst/>
              <a:cxnLst/>
              <a:rect l="l" t="t" r="r" b="b"/>
              <a:pathLst>
                <a:path w="144" h="367" extrusionOk="0">
                  <a:moveTo>
                    <a:pt x="78" y="0"/>
                  </a:moveTo>
                  <a:cubicBezTo>
                    <a:pt x="72" y="0"/>
                    <a:pt x="66" y="6"/>
                    <a:pt x="60" y="18"/>
                  </a:cubicBezTo>
                  <a:cubicBezTo>
                    <a:pt x="13" y="54"/>
                    <a:pt x="13" y="101"/>
                    <a:pt x="13" y="173"/>
                  </a:cubicBezTo>
                  <a:cubicBezTo>
                    <a:pt x="13" y="232"/>
                    <a:pt x="1" y="280"/>
                    <a:pt x="36" y="339"/>
                  </a:cubicBezTo>
                  <a:cubicBezTo>
                    <a:pt x="48" y="357"/>
                    <a:pt x="63" y="366"/>
                    <a:pt x="78" y="366"/>
                  </a:cubicBezTo>
                  <a:cubicBezTo>
                    <a:pt x="93" y="366"/>
                    <a:pt x="108" y="357"/>
                    <a:pt x="120" y="339"/>
                  </a:cubicBezTo>
                  <a:cubicBezTo>
                    <a:pt x="144" y="280"/>
                    <a:pt x="144" y="232"/>
                    <a:pt x="144" y="173"/>
                  </a:cubicBezTo>
                  <a:cubicBezTo>
                    <a:pt x="144" y="113"/>
                    <a:pt x="144" y="77"/>
                    <a:pt x="96" y="18"/>
                  </a:cubicBezTo>
                  <a:cubicBezTo>
                    <a:pt x="90" y="6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" name="Google Shape;12374;p44">
              <a:extLst>
                <a:ext uri="{FF2B5EF4-FFF2-40B4-BE49-F238E27FC236}">
                  <a16:creationId xmlns:a16="http://schemas.microsoft.com/office/drawing/2014/main" id="{7A6FC261-C7BF-1354-44D6-E77A4A318241}"/>
                </a:ext>
              </a:extLst>
            </p:cNvPr>
            <p:cNvSpPr/>
            <p:nvPr/>
          </p:nvSpPr>
          <p:spPr>
            <a:xfrm>
              <a:off x="3699600" y="2199450"/>
              <a:ext cx="6225" cy="13275"/>
            </a:xfrm>
            <a:custGeom>
              <a:avLst/>
              <a:gdLst/>
              <a:ahLst/>
              <a:cxnLst/>
              <a:rect l="l" t="t" r="r" b="b"/>
              <a:pathLst>
                <a:path w="249" h="531" extrusionOk="0">
                  <a:moveTo>
                    <a:pt x="131" y="1"/>
                  </a:moveTo>
                  <a:cubicBezTo>
                    <a:pt x="67" y="1"/>
                    <a:pt x="1" y="54"/>
                    <a:pt x="23" y="134"/>
                  </a:cubicBezTo>
                  <a:cubicBezTo>
                    <a:pt x="58" y="217"/>
                    <a:pt x="70" y="300"/>
                    <a:pt x="70" y="396"/>
                  </a:cubicBezTo>
                  <a:cubicBezTo>
                    <a:pt x="70" y="449"/>
                    <a:pt x="99" y="530"/>
                    <a:pt x="156" y="530"/>
                  </a:cubicBezTo>
                  <a:cubicBezTo>
                    <a:pt x="162" y="530"/>
                    <a:pt x="170" y="529"/>
                    <a:pt x="177" y="527"/>
                  </a:cubicBezTo>
                  <a:cubicBezTo>
                    <a:pt x="249" y="503"/>
                    <a:pt x="249" y="408"/>
                    <a:pt x="249" y="348"/>
                  </a:cubicBezTo>
                  <a:cubicBezTo>
                    <a:pt x="249" y="253"/>
                    <a:pt x="249" y="169"/>
                    <a:pt x="225" y="74"/>
                  </a:cubicBezTo>
                  <a:cubicBezTo>
                    <a:pt x="211" y="23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" name="Google Shape;12375;p44">
              <a:extLst>
                <a:ext uri="{FF2B5EF4-FFF2-40B4-BE49-F238E27FC236}">
                  <a16:creationId xmlns:a16="http://schemas.microsoft.com/office/drawing/2014/main" id="{7BBF6CF1-0B9B-F29F-D7EC-DCB76BB7734C}"/>
                </a:ext>
              </a:extLst>
            </p:cNvPr>
            <p:cNvSpPr/>
            <p:nvPr/>
          </p:nvSpPr>
          <p:spPr>
            <a:xfrm>
              <a:off x="3705550" y="2202200"/>
              <a:ext cx="7725" cy="7325"/>
            </a:xfrm>
            <a:custGeom>
              <a:avLst/>
              <a:gdLst/>
              <a:ahLst/>
              <a:cxnLst/>
              <a:rect l="l" t="t" r="r" b="b"/>
              <a:pathLst>
                <a:path w="309" h="293" extrusionOk="0">
                  <a:moveTo>
                    <a:pt x="103" y="1"/>
                  </a:moveTo>
                  <a:cubicBezTo>
                    <a:pt x="39" y="1"/>
                    <a:pt x="0" y="91"/>
                    <a:pt x="70" y="131"/>
                  </a:cubicBezTo>
                  <a:cubicBezTo>
                    <a:pt x="82" y="143"/>
                    <a:pt x="118" y="143"/>
                    <a:pt x="130" y="179"/>
                  </a:cubicBezTo>
                  <a:cubicBezTo>
                    <a:pt x="142" y="202"/>
                    <a:pt x="130" y="238"/>
                    <a:pt x="142" y="262"/>
                  </a:cubicBezTo>
                  <a:cubicBezTo>
                    <a:pt x="157" y="285"/>
                    <a:pt x="172" y="293"/>
                    <a:pt x="184" y="293"/>
                  </a:cubicBezTo>
                  <a:cubicBezTo>
                    <a:pt x="191" y="293"/>
                    <a:pt x="197" y="290"/>
                    <a:pt x="201" y="286"/>
                  </a:cubicBezTo>
                  <a:cubicBezTo>
                    <a:pt x="308" y="190"/>
                    <a:pt x="237" y="71"/>
                    <a:pt x="142" y="12"/>
                  </a:cubicBezTo>
                  <a:cubicBezTo>
                    <a:pt x="128" y="4"/>
                    <a:pt x="115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Google Shape;12376;p44">
              <a:extLst>
                <a:ext uri="{FF2B5EF4-FFF2-40B4-BE49-F238E27FC236}">
                  <a16:creationId xmlns:a16="http://schemas.microsoft.com/office/drawing/2014/main" id="{62D56978-159A-5F5E-2F78-4F1192DAD7E5}"/>
                </a:ext>
              </a:extLst>
            </p:cNvPr>
            <p:cNvSpPr/>
            <p:nvPr/>
          </p:nvSpPr>
          <p:spPr>
            <a:xfrm>
              <a:off x="3689725" y="2201250"/>
              <a:ext cx="7900" cy="11725"/>
            </a:xfrm>
            <a:custGeom>
              <a:avLst/>
              <a:gdLst/>
              <a:ahLst/>
              <a:cxnLst/>
              <a:rect l="l" t="t" r="r" b="b"/>
              <a:pathLst>
                <a:path w="316" h="469" extrusionOk="0">
                  <a:moveTo>
                    <a:pt x="118" y="1"/>
                  </a:moveTo>
                  <a:cubicBezTo>
                    <a:pt x="60" y="1"/>
                    <a:pt x="1" y="36"/>
                    <a:pt x="1" y="109"/>
                  </a:cubicBezTo>
                  <a:cubicBezTo>
                    <a:pt x="1" y="217"/>
                    <a:pt x="37" y="300"/>
                    <a:pt x="84" y="395"/>
                  </a:cubicBezTo>
                  <a:cubicBezTo>
                    <a:pt x="98" y="446"/>
                    <a:pt x="140" y="469"/>
                    <a:pt x="182" y="469"/>
                  </a:cubicBezTo>
                  <a:cubicBezTo>
                    <a:pt x="248" y="469"/>
                    <a:pt x="316" y="415"/>
                    <a:pt x="287" y="336"/>
                  </a:cubicBezTo>
                  <a:cubicBezTo>
                    <a:pt x="263" y="264"/>
                    <a:pt x="227" y="181"/>
                    <a:pt x="227" y="97"/>
                  </a:cubicBezTo>
                  <a:cubicBezTo>
                    <a:pt x="227" y="33"/>
                    <a:pt x="173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2377;p44">
              <a:extLst>
                <a:ext uri="{FF2B5EF4-FFF2-40B4-BE49-F238E27FC236}">
                  <a16:creationId xmlns:a16="http://schemas.microsoft.com/office/drawing/2014/main" id="{6BB9CF8C-2F39-DD9A-2F9C-FA29AA0F76B9}"/>
                </a:ext>
              </a:extLst>
            </p:cNvPr>
            <p:cNvSpPr/>
            <p:nvPr/>
          </p:nvSpPr>
          <p:spPr>
            <a:xfrm>
              <a:off x="3689150" y="2203550"/>
              <a:ext cx="4475" cy="14075"/>
            </a:xfrm>
            <a:custGeom>
              <a:avLst/>
              <a:gdLst/>
              <a:ahLst/>
              <a:cxnLst/>
              <a:rect l="l" t="t" r="r" b="b"/>
              <a:pathLst>
                <a:path w="179" h="563" extrusionOk="0">
                  <a:moveTo>
                    <a:pt x="141" y="0"/>
                  </a:moveTo>
                  <a:cubicBezTo>
                    <a:pt x="135" y="0"/>
                    <a:pt x="131" y="2"/>
                    <a:pt x="131" y="5"/>
                  </a:cubicBezTo>
                  <a:cubicBezTo>
                    <a:pt x="107" y="113"/>
                    <a:pt x="83" y="208"/>
                    <a:pt x="60" y="315"/>
                  </a:cubicBezTo>
                  <a:cubicBezTo>
                    <a:pt x="48" y="386"/>
                    <a:pt x="0" y="482"/>
                    <a:pt x="24" y="553"/>
                  </a:cubicBezTo>
                  <a:cubicBezTo>
                    <a:pt x="24" y="559"/>
                    <a:pt x="33" y="562"/>
                    <a:pt x="43" y="562"/>
                  </a:cubicBezTo>
                  <a:cubicBezTo>
                    <a:pt x="54" y="562"/>
                    <a:pt x="66" y="559"/>
                    <a:pt x="72" y="553"/>
                  </a:cubicBezTo>
                  <a:cubicBezTo>
                    <a:pt x="119" y="482"/>
                    <a:pt x="119" y="386"/>
                    <a:pt x="131" y="303"/>
                  </a:cubicBezTo>
                  <a:cubicBezTo>
                    <a:pt x="143" y="196"/>
                    <a:pt x="155" y="113"/>
                    <a:pt x="179" y="5"/>
                  </a:cubicBezTo>
                  <a:cubicBezTo>
                    <a:pt x="171" y="5"/>
                    <a:pt x="152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2378;p44">
              <a:extLst>
                <a:ext uri="{FF2B5EF4-FFF2-40B4-BE49-F238E27FC236}">
                  <a16:creationId xmlns:a16="http://schemas.microsoft.com/office/drawing/2014/main" id="{86E51549-AB81-4D00-83B9-08CC55D5BFF1}"/>
                </a:ext>
              </a:extLst>
            </p:cNvPr>
            <p:cNvSpPr/>
            <p:nvPr/>
          </p:nvSpPr>
          <p:spPr>
            <a:xfrm>
              <a:off x="3708100" y="2203900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78" y="1"/>
                  </a:moveTo>
                  <a:cubicBezTo>
                    <a:pt x="91" y="1"/>
                    <a:pt x="1" y="104"/>
                    <a:pt x="87" y="182"/>
                  </a:cubicBezTo>
                  <a:cubicBezTo>
                    <a:pt x="123" y="194"/>
                    <a:pt x="123" y="230"/>
                    <a:pt x="135" y="253"/>
                  </a:cubicBezTo>
                  <a:cubicBezTo>
                    <a:pt x="156" y="274"/>
                    <a:pt x="179" y="284"/>
                    <a:pt x="202" y="284"/>
                  </a:cubicBezTo>
                  <a:cubicBezTo>
                    <a:pt x="230" y="284"/>
                    <a:pt x="258" y="268"/>
                    <a:pt x="278" y="242"/>
                  </a:cubicBezTo>
                  <a:cubicBezTo>
                    <a:pt x="326" y="182"/>
                    <a:pt x="302" y="111"/>
                    <a:pt x="266" y="51"/>
                  </a:cubicBezTo>
                  <a:cubicBezTo>
                    <a:pt x="243" y="15"/>
                    <a:pt x="211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2379;p44">
              <a:extLst>
                <a:ext uri="{FF2B5EF4-FFF2-40B4-BE49-F238E27FC236}">
                  <a16:creationId xmlns:a16="http://schemas.microsoft.com/office/drawing/2014/main" id="{351B9F1B-646A-8DE1-3407-8B03508737C1}"/>
                </a:ext>
              </a:extLst>
            </p:cNvPr>
            <p:cNvSpPr/>
            <p:nvPr/>
          </p:nvSpPr>
          <p:spPr>
            <a:xfrm>
              <a:off x="3716925" y="2202700"/>
              <a:ext cx="10050" cy="9925"/>
            </a:xfrm>
            <a:custGeom>
              <a:avLst/>
              <a:gdLst/>
              <a:ahLst/>
              <a:cxnLst/>
              <a:rect l="l" t="t" r="r" b="b"/>
              <a:pathLst>
                <a:path w="402" h="397" extrusionOk="0">
                  <a:moveTo>
                    <a:pt x="192" y="0"/>
                  </a:moveTo>
                  <a:cubicBezTo>
                    <a:pt x="91" y="0"/>
                    <a:pt x="0" y="127"/>
                    <a:pt x="92" y="218"/>
                  </a:cubicBezTo>
                  <a:cubicBezTo>
                    <a:pt x="127" y="242"/>
                    <a:pt x="139" y="266"/>
                    <a:pt x="151" y="290"/>
                  </a:cubicBezTo>
                  <a:cubicBezTo>
                    <a:pt x="163" y="337"/>
                    <a:pt x="187" y="361"/>
                    <a:pt x="223" y="385"/>
                  </a:cubicBezTo>
                  <a:cubicBezTo>
                    <a:pt x="223" y="385"/>
                    <a:pt x="282" y="397"/>
                    <a:pt x="270" y="397"/>
                  </a:cubicBezTo>
                  <a:lnTo>
                    <a:pt x="282" y="397"/>
                  </a:lnTo>
                  <a:cubicBezTo>
                    <a:pt x="306" y="397"/>
                    <a:pt x="318" y="385"/>
                    <a:pt x="342" y="385"/>
                  </a:cubicBezTo>
                  <a:cubicBezTo>
                    <a:pt x="389" y="349"/>
                    <a:pt x="401" y="290"/>
                    <a:pt x="401" y="242"/>
                  </a:cubicBezTo>
                  <a:cubicBezTo>
                    <a:pt x="389" y="159"/>
                    <a:pt x="330" y="99"/>
                    <a:pt x="282" y="39"/>
                  </a:cubicBezTo>
                  <a:cubicBezTo>
                    <a:pt x="254" y="12"/>
                    <a:pt x="223" y="0"/>
                    <a:pt x="1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2380;p44">
              <a:extLst>
                <a:ext uri="{FF2B5EF4-FFF2-40B4-BE49-F238E27FC236}">
                  <a16:creationId xmlns:a16="http://schemas.microsoft.com/office/drawing/2014/main" id="{2CA51755-B63F-3EA7-8498-2FAE07355570}"/>
                </a:ext>
              </a:extLst>
            </p:cNvPr>
            <p:cNvSpPr/>
            <p:nvPr/>
          </p:nvSpPr>
          <p:spPr>
            <a:xfrm>
              <a:off x="3726975" y="2207400"/>
              <a:ext cx="6550" cy="7375"/>
            </a:xfrm>
            <a:custGeom>
              <a:avLst/>
              <a:gdLst/>
              <a:ahLst/>
              <a:cxnLst/>
              <a:rect l="l" t="t" r="r" b="b"/>
              <a:pathLst>
                <a:path w="262" h="295" extrusionOk="0">
                  <a:moveTo>
                    <a:pt x="110" y="1"/>
                  </a:moveTo>
                  <a:cubicBezTo>
                    <a:pt x="58" y="1"/>
                    <a:pt x="1" y="54"/>
                    <a:pt x="35" y="113"/>
                  </a:cubicBezTo>
                  <a:cubicBezTo>
                    <a:pt x="83" y="173"/>
                    <a:pt x="118" y="232"/>
                    <a:pt x="178" y="280"/>
                  </a:cubicBezTo>
                  <a:cubicBezTo>
                    <a:pt x="188" y="290"/>
                    <a:pt x="199" y="295"/>
                    <a:pt x="210" y="295"/>
                  </a:cubicBezTo>
                  <a:cubicBezTo>
                    <a:pt x="237" y="295"/>
                    <a:pt x="261" y="267"/>
                    <a:pt x="261" y="232"/>
                  </a:cubicBezTo>
                  <a:cubicBezTo>
                    <a:pt x="237" y="161"/>
                    <a:pt x="213" y="102"/>
                    <a:pt x="166" y="30"/>
                  </a:cubicBezTo>
                  <a:cubicBezTo>
                    <a:pt x="152" y="9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2381;p44">
              <a:extLst>
                <a:ext uri="{FF2B5EF4-FFF2-40B4-BE49-F238E27FC236}">
                  <a16:creationId xmlns:a16="http://schemas.microsoft.com/office/drawing/2014/main" id="{681EF0A3-F244-9E03-3DBC-5781B494E0BC}"/>
                </a:ext>
              </a:extLst>
            </p:cNvPr>
            <p:cNvSpPr/>
            <p:nvPr/>
          </p:nvSpPr>
          <p:spPr>
            <a:xfrm>
              <a:off x="3823000" y="2245900"/>
              <a:ext cx="8750" cy="24425"/>
            </a:xfrm>
            <a:custGeom>
              <a:avLst/>
              <a:gdLst/>
              <a:ahLst/>
              <a:cxnLst/>
              <a:rect l="l" t="t" r="r" b="b"/>
              <a:pathLst>
                <a:path w="350" h="977" extrusionOk="0">
                  <a:moveTo>
                    <a:pt x="49" y="1"/>
                  </a:moveTo>
                  <a:cubicBezTo>
                    <a:pt x="24" y="1"/>
                    <a:pt x="1" y="24"/>
                    <a:pt x="16" y="62"/>
                  </a:cubicBezTo>
                  <a:cubicBezTo>
                    <a:pt x="87" y="216"/>
                    <a:pt x="135" y="383"/>
                    <a:pt x="171" y="538"/>
                  </a:cubicBezTo>
                  <a:cubicBezTo>
                    <a:pt x="194" y="681"/>
                    <a:pt x="206" y="824"/>
                    <a:pt x="266" y="955"/>
                  </a:cubicBezTo>
                  <a:cubicBezTo>
                    <a:pt x="276" y="970"/>
                    <a:pt x="288" y="976"/>
                    <a:pt x="299" y="976"/>
                  </a:cubicBezTo>
                  <a:cubicBezTo>
                    <a:pt x="313" y="976"/>
                    <a:pt x="325" y="964"/>
                    <a:pt x="325" y="943"/>
                  </a:cubicBezTo>
                  <a:cubicBezTo>
                    <a:pt x="349" y="645"/>
                    <a:pt x="230" y="288"/>
                    <a:pt x="87" y="26"/>
                  </a:cubicBezTo>
                  <a:cubicBezTo>
                    <a:pt x="78" y="8"/>
                    <a:pt x="63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2382;p44">
              <a:extLst>
                <a:ext uri="{FF2B5EF4-FFF2-40B4-BE49-F238E27FC236}">
                  <a16:creationId xmlns:a16="http://schemas.microsoft.com/office/drawing/2014/main" id="{BA2532F8-6882-F5B2-F66C-E070722F890F}"/>
                </a:ext>
              </a:extLst>
            </p:cNvPr>
            <p:cNvSpPr/>
            <p:nvPr/>
          </p:nvSpPr>
          <p:spPr>
            <a:xfrm>
              <a:off x="3825775" y="2249175"/>
              <a:ext cx="7750" cy="25975"/>
            </a:xfrm>
            <a:custGeom>
              <a:avLst/>
              <a:gdLst/>
              <a:ahLst/>
              <a:cxnLst/>
              <a:rect l="l" t="t" r="r" b="b"/>
              <a:pathLst>
                <a:path w="310" h="1039" extrusionOk="0">
                  <a:moveTo>
                    <a:pt x="54" y="1"/>
                  </a:moveTo>
                  <a:cubicBezTo>
                    <a:pt x="26" y="1"/>
                    <a:pt x="0" y="19"/>
                    <a:pt x="0" y="50"/>
                  </a:cubicBezTo>
                  <a:cubicBezTo>
                    <a:pt x="12" y="228"/>
                    <a:pt x="36" y="395"/>
                    <a:pt x="71" y="574"/>
                  </a:cubicBezTo>
                  <a:cubicBezTo>
                    <a:pt x="95" y="728"/>
                    <a:pt x="95" y="907"/>
                    <a:pt x="202" y="1026"/>
                  </a:cubicBezTo>
                  <a:cubicBezTo>
                    <a:pt x="215" y="1035"/>
                    <a:pt x="228" y="1038"/>
                    <a:pt x="239" y="1038"/>
                  </a:cubicBezTo>
                  <a:cubicBezTo>
                    <a:pt x="259" y="1038"/>
                    <a:pt x="274" y="1025"/>
                    <a:pt x="274" y="1002"/>
                  </a:cubicBezTo>
                  <a:cubicBezTo>
                    <a:pt x="310" y="859"/>
                    <a:pt x="250" y="728"/>
                    <a:pt x="214" y="574"/>
                  </a:cubicBezTo>
                  <a:cubicBezTo>
                    <a:pt x="179" y="395"/>
                    <a:pt x="143" y="228"/>
                    <a:pt x="119" y="50"/>
                  </a:cubicBezTo>
                  <a:cubicBezTo>
                    <a:pt x="108" y="16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2383;p44">
              <a:extLst>
                <a:ext uri="{FF2B5EF4-FFF2-40B4-BE49-F238E27FC236}">
                  <a16:creationId xmlns:a16="http://schemas.microsoft.com/office/drawing/2014/main" id="{2AE02840-53FE-F722-2FA1-9821AE299FC4}"/>
                </a:ext>
              </a:extLst>
            </p:cNvPr>
            <p:cNvSpPr/>
            <p:nvPr/>
          </p:nvSpPr>
          <p:spPr>
            <a:xfrm>
              <a:off x="3816250" y="2236875"/>
              <a:ext cx="14600" cy="43650"/>
            </a:xfrm>
            <a:custGeom>
              <a:avLst/>
              <a:gdLst/>
              <a:ahLst/>
              <a:cxnLst/>
              <a:rect l="l" t="t" r="r" b="b"/>
              <a:pathLst>
                <a:path w="584" h="1746" extrusionOk="0">
                  <a:moveTo>
                    <a:pt x="113" y="1"/>
                  </a:moveTo>
                  <a:cubicBezTo>
                    <a:pt x="72" y="1"/>
                    <a:pt x="30" y="31"/>
                    <a:pt x="24" y="89"/>
                  </a:cubicBezTo>
                  <a:cubicBezTo>
                    <a:pt x="0" y="387"/>
                    <a:pt x="36" y="685"/>
                    <a:pt x="95" y="982"/>
                  </a:cubicBezTo>
                  <a:cubicBezTo>
                    <a:pt x="131" y="1232"/>
                    <a:pt x="131" y="1554"/>
                    <a:pt x="345" y="1720"/>
                  </a:cubicBezTo>
                  <a:cubicBezTo>
                    <a:pt x="362" y="1737"/>
                    <a:pt x="384" y="1746"/>
                    <a:pt x="404" y="1746"/>
                  </a:cubicBezTo>
                  <a:cubicBezTo>
                    <a:pt x="429" y="1746"/>
                    <a:pt x="452" y="1734"/>
                    <a:pt x="464" y="1709"/>
                  </a:cubicBezTo>
                  <a:cubicBezTo>
                    <a:pt x="583" y="1482"/>
                    <a:pt x="476" y="1232"/>
                    <a:pt x="429" y="1006"/>
                  </a:cubicBezTo>
                  <a:cubicBezTo>
                    <a:pt x="381" y="697"/>
                    <a:pt x="298" y="387"/>
                    <a:pt x="191" y="66"/>
                  </a:cubicBezTo>
                  <a:cubicBezTo>
                    <a:pt x="180" y="22"/>
                    <a:pt x="147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12384;p44">
              <a:extLst>
                <a:ext uri="{FF2B5EF4-FFF2-40B4-BE49-F238E27FC236}">
                  <a16:creationId xmlns:a16="http://schemas.microsoft.com/office/drawing/2014/main" id="{48CE5541-4217-16B8-D886-CCC9E0424305}"/>
                </a:ext>
              </a:extLst>
            </p:cNvPr>
            <p:cNvSpPr/>
            <p:nvPr/>
          </p:nvSpPr>
          <p:spPr>
            <a:xfrm>
              <a:off x="3810875" y="2243200"/>
              <a:ext cx="7475" cy="30325"/>
            </a:xfrm>
            <a:custGeom>
              <a:avLst/>
              <a:gdLst/>
              <a:ahLst/>
              <a:cxnLst/>
              <a:rect l="l" t="t" r="r" b="b"/>
              <a:pathLst>
                <a:path w="299" h="1213" extrusionOk="0">
                  <a:moveTo>
                    <a:pt x="80" y="0"/>
                  </a:moveTo>
                  <a:cubicBezTo>
                    <a:pt x="57" y="0"/>
                    <a:pt x="36" y="9"/>
                    <a:pt x="36" y="27"/>
                  </a:cubicBezTo>
                  <a:cubicBezTo>
                    <a:pt x="13" y="229"/>
                    <a:pt x="1" y="432"/>
                    <a:pt x="25" y="634"/>
                  </a:cubicBezTo>
                  <a:cubicBezTo>
                    <a:pt x="36" y="813"/>
                    <a:pt x="36" y="1027"/>
                    <a:pt x="132" y="1182"/>
                  </a:cubicBezTo>
                  <a:cubicBezTo>
                    <a:pt x="142" y="1203"/>
                    <a:pt x="164" y="1212"/>
                    <a:pt x="186" y="1212"/>
                  </a:cubicBezTo>
                  <a:cubicBezTo>
                    <a:pt x="215" y="1212"/>
                    <a:pt x="244" y="1197"/>
                    <a:pt x="251" y="1170"/>
                  </a:cubicBezTo>
                  <a:cubicBezTo>
                    <a:pt x="298" y="1003"/>
                    <a:pt x="251" y="825"/>
                    <a:pt x="239" y="646"/>
                  </a:cubicBezTo>
                  <a:cubicBezTo>
                    <a:pt x="203" y="444"/>
                    <a:pt x="156" y="229"/>
                    <a:pt x="132" y="27"/>
                  </a:cubicBezTo>
                  <a:cubicBezTo>
                    <a:pt x="126" y="9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" name="Google Shape;12385;p44">
              <a:extLst>
                <a:ext uri="{FF2B5EF4-FFF2-40B4-BE49-F238E27FC236}">
                  <a16:creationId xmlns:a16="http://schemas.microsoft.com/office/drawing/2014/main" id="{08F7B821-0848-81C6-83AA-5A91F5826592}"/>
                </a:ext>
              </a:extLst>
            </p:cNvPr>
            <p:cNvSpPr/>
            <p:nvPr/>
          </p:nvSpPr>
          <p:spPr>
            <a:xfrm>
              <a:off x="3800750" y="2255550"/>
              <a:ext cx="9550" cy="22700"/>
            </a:xfrm>
            <a:custGeom>
              <a:avLst/>
              <a:gdLst/>
              <a:ahLst/>
              <a:cxnLst/>
              <a:rect l="l" t="t" r="r" b="b"/>
              <a:pathLst>
                <a:path w="382" h="908" extrusionOk="0">
                  <a:moveTo>
                    <a:pt x="120" y="0"/>
                  </a:moveTo>
                  <a:cubicBezTo>
                    <a:pt x="114" y="0"/>
                    <a:pt x="108" y="3"/>
                    <a:pt x="108" y="9"/>
                  </a:cubicBezTo>
                  <a:cubicBezTo>
                    <a:pt x="49" y="176"/>
                    <a:pt x="25" y="319"/>
                    <a:pt x="13" y="497"/>
                  </a:cubicBezTo>
                  <a:cubicBezTo>
                    <a:pt x="1" y="652"/>
                    <a:pt x="1" y="771"/>
                    <a:pt x="108" y="890"/>
                  </a:cubicBezTo>
                  <a:cubicBezTo>
                    <a:pt x="114" y="902"/>
                    <a:pt x="132" y="908"/>
                    <a:pt x="151" y="908"/>
                  </a:cubicBezTo>
                  <a:cubicBezTo>
                    <a:pt x="171" y="908"/>
                    <a:pt x="191" y="902"/>
                    <a:pt x="203" y="890"/>
                  </a:cubicBezTo>
                  <a:cubicBezTo>
                    <a:pt x="382" y="652"/>
                    <a:pt x="227" y="247"/>
                    <a:pt x="132" y="9"/>
                  </a:cubicBezTo>
                  <a:cubicBezTo>
                    <a:pt x="132" y="3"/>
                    <a:pt x="12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" name="Google Shape;12386;p44">
              <a:extLst>
                <a:ext uri="{FF2B5EF4-FFF2-40B4-BE49-F238E27FC236}">
                  <a16:creationId xmlns:a16="http://schemas.microsoft.com/office/drawing/2014/main" id="{28F2E0D2-DBDB-5D24-43C6-8DC5ABBDC9F6}"/>
                </a:ext>
              </a:extLst>
            </p:cNvPr>
            <p:cNvSpPr/>
            <p:nvPr/>
          </p:nvSpPr>
          <p:spPr>
            <a:xfrm>
              <a:off x="3790350" y="2264200"/>
              <a:ext cx="6200" cy="9900"/>
            </a:xfrm>
            <a:custGeom>
              <a:avLst/>
              <a:gdLst/>
              <a:ahLst/>
              <a:cxnLst/>
              <a:rect l="l" t="t" r="r" b="b"/>
              <a:pathLst>
                <a:path w="248" h="396" extrusionOk="0">
                  <a:moveTo>
                    <a:pt x="219" y="0"/>
                  </a:moveTo>
                  <a:cubicBezTo>
                    <a:pt x="214" y="0"/>
                    <a:pt x="208" y="3"/>
                    <a:pt x="203" y="8"/>
                  </a:cubicBezTo>
                  <a:cubicBezTo>
                    <a:pt x="107" y="80"/>
                    <a:pt x="0" y="258"/>
                    <a:pt x="72" y="377"/>
                  </a:cubicBezTo>
                  <a:cubicBezTo>
                    <a:pt x="78" y="389"/>
                    <a:pt x="92" y="395"/>
                    <a:pt x="107" y="395"/>
                  </a:cubicBezTo>
                  <a:cubicBezTo>
                    <a:pt x="122" y="395"/>
                    <a:pt x="137" y="389"/>
                    <a:pt x="143" y="377"/>
                  </a:cubicBezTo>
                  <a:cubicBezTo>
                    <a:pt x="203" y="282"/>
                    <a:pt x="179" y="151"/>
                    <a:pt x="238" y="44"/>
                  </a:cubicBezTo>
                  <a:cubicBezTo>
                    <a:pt x="247" y="26"/>
                    <a:pt x="236" y="0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2387;p44">
              <a:extLst>
                <a:ext uri="{FF2B5EF4-FFF2-40B4-BE49-F238E27FC236}">
                  <a16:creationId xmlns:a16="http://schemas.microsoft.com/office/drawing/2014/main" id="{0A869627-52A0-39C5-74E8-961ACE67BA3C}"/>
                </a:ext>
              </a:extLst>
            </p:cNvPr>
            <p:cNvSpPr/>
            <p:nvPr/>
          </p:nvSpPr>
          <p:spPr>
            <a:xfrm>
              <a:off x="3804325" y="2274075"/>
              <a:ext cx="4200" cy="7975"/>
            </a:xfrm>
            <a:custGeom>
              <a:avLst/>
              <a:gdLst/>
              <a:ahLst/>
              <a:cxnLst/>
              <a:rect l="l" t="t" r="r" b="b"/>
              <a:pathLst>
                <a:path w="168" h="319" extrusionOk="0">
                  <a:moveTo>
                    <a:pt x="90" y="0"/>
                  </a:moveTo>
                  <a:cubicBezTo>
                    <a:pt x="57" y="0"/>
                    <a:pt x="25" y="18"/>
                    <a:pt x="25" y="54"/>
                  </a:cubicBezTo>
                  <a:cubicBezTo>
                    <a:pt x="25" y="149"/>
                    <a:pt x="1" y="221"/>
                    <a:pt x="48" y="292"/>
                  </a:cubicBezTo>
                  <a:cubicBezTo>
                    <a:pt x="54" y="310"/>
                    <a:pt x="69" y="319"/>
                    <a:pt x="84" y="319"/>
                  </a:cubicBezTo>
                  <a:cubicBezTo>
                    <a:pt x="99" y="319"/>
                    <a:pt x="114" y="310"/>
                    <a:pt x="120" y="292"/>
                  </a:cubicBezTo>
                  <a:cubicBezTo>
                    <a:pt x="167" y="221"/>
                    <a:pt x="156" y="149"/>
                    <a:pt x="156" y="54"/>
                  </a:cubicBezTo>
                  <a:cubicBezTo>
                    <a:pt x="156" y="18"/>
                    <a:pt x="123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12388;p44">
              <a:extLst>
                <a:ext uri="{FF2B5EF4-FFF2-40B4-BE49-F238E27FC236}">
                  <a16:creationId xmlns:a16="http://schemas.microsoft.com/office/drawing/2014/main" id="{63F2239E-878C-58C9-43B7-B27CED686858}"/>
                </a:ext>
              </a:extLst>
            </p:cNvPr>
            <p:cNvSpPr/>
            <p:nvPr/>
          </p:nvSpPr>
          <p:spPr>
            <a:xfrm>
              <a:off x="3819675" y="2273375"/>
              <a:ext cx="9675" cy="9825"/>
            </a:xfrm>
            <a:custGeom>
              <a:avLst/>
              <a:gdLst/>
              <a:ahLst/>
              <a:cxnLst/>
              <a:rect l="l" t="t" r="r" b="b"/>
              <a:pathLst>
                <a:path w="387" h="393" extrusionOk="0">
                  <a:moveTo>
                    <a:pt x="128" y="0"/>
                  </a:moveTo>
                  <a:cubicBezTo>
                    <a:pt x="59" y="0"/>
                    <a:pt x="0" y="85"/>
                    <a:pt x="65" y="141"/>
                  </a:cubicBezTo>
                  <a:cubicBezTo>
                    <a:pt x="137" y="213"/>
                    <a:pt x="208" y="320"/>
                    <a:pt x="304" y="380"/>
                  </a:cubicBezTo>
                  <a:cubicBezTo>
                    <a:pt x="312" y="388"/>
                    <a:pt x="322" y="392"/>
                    <a:pt x="331" y="392"/>
                  </a:cubicBezTo>
                  <a:cubicBezTo>
                    <a:pt x="360" y="392"/>
                    <a:pt x="387" y="356"/>
                    <a:pt x="387" y="320"/>
                  </a:cubicBezTo>
                  <a:cubicBezTo>
                    <a:pt x="363" y="201"/>
                    <a:pt x="256" y="118"/>
                    <a:pt x="185" y="22"/>
                  </a:cubicBezTo>
                  <a:cubicBezTo>
                    <a:pt x="166" y="7"/>
                    <a:pt x="14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2389;p44">
              <a:extLst>
                <a:ext uri="{FF2B5EF4-FFF2-40B4-BE49-F238E27FC236}">
                  <a16:creationId xmlns:a16="http://schemas.microsoft.com/office/drawing/2014/main" id="{542188C5-57C5-CD4A-D0F5-A5FF9BE15CC3}"/>
                </a:ext>
              </a:extLst>
            </p:cNvPr>
            <p:cNvSpPr/>
            <p:nvPr/>
          </p:nvSpPr>
          <p:spPr>
            <a:xfrm>
              <a:off x="3830275" y="2279875"/>
              <a:ext cx="9500" cy="7475"/>
            </a:xfrm>
            <a:custGeom>
              <a:avLst/>
              <a:gdLst/>
              <a:ahLst/>
              <a:cxnLst/>
              <a:rect l="l" t="t" r="r" b="b"/>
              <a:pathLst>
                <a:path w="380" h="299" extrusionOk="0">
                  <a:moveTo>
                    <a:pt x="113" y="1"/>
                  </a:moveTo>
                  <a:cubicBezTo>
                    <a:pt x="46" y="1"/>
                    <a:pt x="0" y="79"/>
                    <a:pt x="70" y="131"/>
                  </a:cubicBezTo>
                  <a:cubicBezTo>
                    <a:pt x="118" y="179"/>
                    <a:pt x="153" y="227"/>
                    <a:pt x="213" y="274"/>
                  </a:cubicBezTo>
                  <a:cubicBezTo>
                    <a:pt x="261" y="298"/>
                    <a:pt x="308" y="298"/>
                    <a:pt x="356" y="298"/>
                  </a:cubicBezTo>
                  <a:cubicBezTo>
                    <a:pt x="380" y="298"/>
                    <a:pt x="380" y="251"/>
                    <a:pt x="380" y="239"/>
                  </a:cubicBezTo>
                  <a:cubicBezTo>
                    <a:pt x="368" y="191"/>
                    <a:pt x="356" y="167"/>
                    <a:pt x="308" y="131"/>
                  </a:cubicBezTo>
                  <a:cubicBezTo>
                    <a:pt x="261" y="108"/>
                    <a:pt x="237" y="60"/>
                    <a:pt x="189" y="36"/>
                  </a:cubicBezTo>
                  <a:cubicBezTo>
                    <a:pt x="164" y="11"/>
                    <a:pt x="137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12390;p44">
              <a:extLst>
                <a:ext uri="{FF2B5EF4-FFF2-40B4-BE49-F238E27FC236}">
                  <a16:creationId xmlns:a16="http://schemas.microsoft.com/office/drawing/2014/main" id="{F11C31A9-E2A1-1FB7-1E33-1737B6B146BA}"/>
                </a:ext>
              </a:extLst>
            </p:cNvPr>
            <p:cNvSpPr/>
            <p:nvPr/>
          </p:nvSpPr>
          <p:spPr>
            <a:xfrm>
              <a:off x="3842825" y="2279625"/>
              <a:ext cx="12125" cy="10400"/>
            </a:xfrm>
            <a:custGeom>
              <a:avLst/>
              <a:gdLst/>
              <a:ahLst/>
              <a:cxnLst/>
              <a:rect l="l" t="t" r="r" b="b"/>
              <a:pathLst>
                <a:path w="485" h="416" extrusionOk="0">
                  <a:moveTo>
                    <a:pt x="130" y="0"/>
                  </a:moveTo>
                  <a:cubicBezTo>
                    <a:pt x="61" y="0"/>
                    <a:pt x="0" y="86"/>
                    <a:pt x="56" y="141"/>
                  </a:cubicBezTo>
                  <a:cubicBezTo>
                    <a:pt x="116" y="201"/>
                    <a:pt x="175" y="249"/>
                    <a:pt x="235" y="308"/>
                  </a:cubicBezTo>
                  <a:lnTo>
                    <a:pt x="306" y="380"/>
                  </a:lnTo>
                  <a:cubicBezTo>
                    <a:pt x="342" y="415"/>
                    <a:pt x="390" y="415"/>
                    <a:pt x="425" y="415"/>
                  </a:cubicBezTo>
                  <a:cubicBezTo>
                    <a:pt x="461" y="415"/>
                    <a:pt x="485" y="403"/>
                    <a:pt x="485" y="356"/>
                  </a:cubicBezTo>
                  <a:cubicBezTo>
                    <a:pt x="485" y="320"/>
                    <a:pt x="473" y="284"/>
                    <a:pt x="461" y="249"/>
                  </a:cubicBezTo>
                  <a:cubicBezTo>
                    <a:pt x="449" y="225"/>
                    <a:pt x="402" y="189"/>
                    <a:pt x="366" y="177"/>
                  </a:cubicBezTo>
                  <a:cubicBezTo>
                    <a:pt x="306" y="130"/>
                    <a:pt x="247" y="70"/>
                    <a:pt x="187" y="22"/>
                  </a:cubicBezTo>
                  <a:cubicBezTo>
                    <a:pt x="169" y="7"/>
                    <a:pt x="14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2391;p44">
              <a:extLst>
                <a:ext uri="{FF2B5EF4-FFF2-40B4-BE49-F238E27FC236}">
                  <a16:creationId xmlns:a16="http://schemas.microsoft.com/office/drawing/2014/main" id="{BF4659FA-D4A7-5016-FAF8-F642ABECA9D6}"/>
                </a:ext>
              </a:extLst>
            </p:cNvPr>
            <p:cNvSpPr/>
            <p:nvPr/>
          </p:nvSpPr>
          <p:spPr>
            <a:xfrm>
              <a:off x="3774575" y="2274025"/>
              <a:ext cx="5975" cy="8550"/>
            </a:xfrm>
            <a:custGeom>
              <a:avLst/>
              <a:gdLst/>
              <a:ahLst/>
              <a:cxnLst/>
              <a:rect l="l" t="t" r="r" b="b"/>
              <a:pathLst>
                <a:path w="239" h="342" extrusionOk="0">
                  <a:moveTo>
                    <a:pt x="131" y="1"/>
                  </a:moveTo>
                  <a:cubicBezTo>
                    <a:pt x="108" y="1"/>
                    <a:pt x="89" y="16"/>
                    <a:pt x="84" y="44"/>
                  </a:cubicBezTo>
                  <a:cubicBezTo>
                    <a:pt x="60" y="92"/>
                    <a:pt x="36" y="127"/>
                    <a:pt x="24" y="175"/>
                  </a:cubicBezTo>
                  <a:cubicBezTo>
                    <a:pt x="0" y="223"/>
                    <a:pt x="24" y="270"/>
                    <a:pt x="48" y="306"/>
                  </a:cubicBezTo>
                  <a:cubicBezTo>
                    <a:pt x="60" y="342"/>
                    <a:pt x="84" y="342"/>
                    <a:pt x="107" y="342"/>
                  </a:cubicBezTo>
                  <a:cubicBezTo>
                    <a:pt x="167" y="318"/>
                    <a:pt x="214" y="294"/>
                    <a:pt x="226" y="234"/>
                  </a:cubicBezTo>
                  <a:cubicBezTo>
                    <a:pt x="238" y="175"/>
                    <a:pt x="214" y="115"/>
                    <a:pt x="203" y="56"/>
                  </a:cubicBezTo>
                  <a:cubicBezTo>
                    <a:pt x="184" y="19"/>
                    <a:pt x="155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2392;p44">
              <a:extLst>
                <a:ext uri="{FF2B5EF4-FFF2-40B4-BE49-F238E27FC236}">
                  <a16:creationId xmlns:a16="http://schemas.microsoft.com/office/drawing/2014/main" id="{D47A2922-FABD-F8EB-9CD7-F22D2091436E}"/>
                </a:ext>
              </a:extLst>
            </p:cNvPr>
            <p:cNvSpPr/>
            <p:nvPr/>
          </p:nvSpPr>
          <p:spPr>
            <a:xfrm>
              <a:off x="3766825" y="2281800"/>
              <a:ext cx="4350" cy="4350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85" y="1"/>
                  </a:moveTo>
                  <a:cubicBezTo>
                    <a:pt x="42" y="1"/>
                    <a:pt x="1" y="31"/>
                    <a:pt x="13" y="90"/>
                  </a:cubicBezTo>
                  <a:cubicBezTo>
                    <a:pt x="36" y="138"/>
                    <a:pt x="36" y="174"/>
                    <a:pt x="96" y="174"/>
                  </a:cubicBezTo>
                  <a:cubicBezTo>
                    <a:pt x="132" y="174"/>
                    <a:pt x="155" y="114"/>
                    <a:pt x="167" y="90"/>
                  </a:cubicBezTo>
                  <a:cubicBezTo>
                    <a:pt x="173" y="31"/>
                    <a:pt x="129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2393;p44">
              <a:extLst>
                <a:ext uri="{FF2B5EF4-FFF2-40B4-BE49-F238E27FC236}">
                  <a16:creationId xmlns:a16="http://schemas.microsoft.com/office/drawing/2014/main" id="{998048A0-D214-80C7-B659-584BDF0C8211}"/>
                </a:ext>
              </a:extLst>
            </p:cNvPr>
            <p:cNvSpPr/>
            <p:nvPr/>
          </p:nvSpPr>
          <p:spPr>
            <a:xfrm>
              <a:off x="3757600" y="2275400"/>
              <a:ext cx="4500" cy="9125"/>
            </a:xfrm>
            <a:custGeom>
              <a:avLst/>
              <a:gdLst/>
              <a:ahLst/>
              <a:cxnLst/>
              <a:rect l="l" t="t" r="r" b="b"/>
              <a:pathLst>
                <a:path w="180" h="365" extrusionOk="0">
                  <a:moveTo>
                    <a:pt x="96" y="1"/>
                  </a:moveTo>
                  <a:cubicBezTo>
                    <a:pt x="54" y="1"/>
                    <a:pt x="12" y="25"/>
                    <a:pt x="12" y="72"/>
                  </a:cubicBezTo>
                  <a:cubicBezTo>
                    <a:pt x="12" y="168"/>
                    <a:pt x="1" y="275"/>
                    <a:pt x="60" y="346"/>
                  </a:cubicBezTo>
                  <a:cubicBezTo>
                    <a:pt x="66" y="358"/>
                    <a:pt x="81" y="364"/>
                    <a:pt x="96" y="364"/>
                  </a:cubicBezTo>
                  <a:cubicBezTo>
                    <a:pt x="111" y="364"/>
                    <a:pt x="126" y="358"/>
                    <a:pt x="131" y="346"/>
                  </a:cubicBezTo>
                  <a:cubicBezTo>
                    <a:pt x="179" y="275"/>
                    <a:pt x="167" y="168"/>
                    <a:pt x="179" y="72"/>
                  </a:cubicBezTo>
                  <a:cubicBezTo>
                    <a:pt x="179" y="25"/>
                    <a:pt x="137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12394;p44">
              <a:extLst>
                <a:ext uri="{FF2B5EF4-FFF2-40B4-BE49-F238E27FC236}">
                  <a16:creationId xmlns:a16="http://schemas.microsoft.com/office/drawing/2014/main" id="{D68F3273-A16F-CD21-EAA2-8239CF3FF6DF}"/>
                </a:ext>
              </a:extLst>
            </p:cNvPr>
            <p:cNvSpPr/>
            <p:nvPr/>
          </p:nvSpPr>
          <p:spPr>
            <a:xfrm>
              <a:off x="3752250" y="2277200"/>
              <a:ext cx="2700" cy="10800"/>
            </a:xfrm>
            <a:custGeom>
              <a:avLst/>
              <a:gdLst/>
              <a:ahLst/>
              <a:cxnLst/>
              <a:rect l="l" t="t" r="r" b="b"/>
              <a:pathLst>
                <a:path w="108" h="432" extrusionOk="0">
                  <a:moveTo>
                    <a:pt x="61" y="0"/>
                  </a:moveTo>
                  <a:cubicBezTo>
                    <a:pt x="42" y="0"/>
                    <a:pt x="24" y="12"/>
                    <a:pt x="24" y="36"/>
                  </a:cubicBezTo>
                  <a:lnTo>
                    <a:pt x="24" y="227"/>
                  </a:lnTo>
                  <a:cubicBezTo>
                    <a:pt x="24" y="286"/>
                    <a:pt x="0" y="346"/>
                    <a:pt x="36" y="405"/>
                  </a:cubicBezTo>
                  <a:cubicBezTo>
                    <a:pt x="42" y="423"/>
                    <a:pt x="54" y="432"/>
                    <a:pt x="66" y="432"/>
                  </a:cubicBezTo>
                  <a:cubicBezTo>
                    <a:pt x="78" y="432"/>
                    <a:pt x="89" y="423"/>
                    <a:pt x="95" y="405"/>
                  </a:cubicBezTo>
                  <a:cubicBezTo>
                    <a:pt x="107" y="358"/>
                    <a:pt x="107" y="286"/>
                    <a:pt x="107" y="227"/>
                  </a:cubicBezTo>
                  <a:lnTo>
                    <a:pt x="107" y="36"/>
                  </a:lnTo>
                  <a:cubicBezTo>
                    <a:pt x="101" y="12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2395;p44">
              <a:extLst>
                <a:ext uri="{FF2B5EF4-FFF2-40B4-BE49-F238E27FC236}">
                  <a16:creationId xmlns:a16="http://schemas.microsoft.com/office/drawing/2014/main" id="{D538188A-3A73-525A-31B9-B36FC429BD25}"/>
                </a:ext>
              </a:extLst>
            </p:cNvPr>
            <p:cNvSpPr/>
            <p:nvPr/>
          </p:nvSpPr>
          <p:spPr>
            <a:xfrm>
              <a:off x="3746150" y="2278300"/>
              <a:ext cx="4175" cy="6425"/>
            </a:xfrm>
            <a:custGeom>
              <a:avLst/>
              <a:gdLst/>
              <a:ahLst/>
              <a:cxnLst/>
              <a:rect l="l" t="t" r="r" b="b"/>
              <a:pathLst>
                <a:path w="167" h="257" extrusionOk="0">
                  <a:moveTo>
                    <a:pt x="83" y="1"/>
                  </a:moveTo>
                  <a:cubicBezTo>
                    <a:pt x="42" y="1"/>
                    <a:pt x="0" y="22"/>
                    <a:pt x="6" y="63"/>
                  </a:cubicBezTo>
                  <a:cubicBezTo>
                    <a:pt x="6" y="111"/>
                    <a:pt x="30" y="159"/>
                    <a:pt x="30" y="194"/>
                  </a:cubicBezTo>
                  <a:cubicBezTo>
                    <a:pt x="36" y="236"/>
                    <a:pt x="66" y="257"/>
                    <a:pt x="94" y="257"/>
                  </a:cubicBezTo>
                  <a:cubicBezTo>
                    <a:pt x="122" y="257"/>
                    <a:pt x="149" y="236"/>
                    <a:pt x="149" y="194"/>
                  </a:cubicBezTo>
                  <a:cubicBezTo>
                    <a:pt x="149" y="147"/>
                    <a:pt x="161" y="111"/>
                    <a:pt x="161" y="63"/>
                  </a:cubicBezTo>
                  <a:cubicBezTo>
                    <a:pt x="167" y="22"/>
                    <a:pt x="125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2396;p44">
              <a:extLst>
                <a:ext uri="{FF2B5EF4-FFF2-40B4-BE49-F238E27FC236}">
                  <a16:creationId xmlns:a16="http://schemas.microsoft.com/office/drawing/2014/main" id="{FB260A14-BE59-D962-D503-58C140B5992B}"/>
                </a:ext>
              </a:extLst>
            </p:cNvPr>
            <p:cNvSpPr/>
            <p:nvPr/>
          </p:nvSpPr>
          <p:spPr>
            <a:xfrm>
              <a:off x="4073425" y="2461450"/>
              <a:ext cx="2700" cy="8875"/>
            </a:xfrm>
            <a:custGeom>
              <a:avLst/>
              <a:gdLst/>
              <a:ahLst/>
              <a:cxnLst/>
              <a:rect l="l" t="t" r="r" b="b"/>
              <a:pathLst>
                <a:path w="108" h="355" extrusionOk="0">
                  <a:moveTo>
                    <a:pt x="48" y="0"/>
                  </a:moveTo>
                  <a:lnTo>
                    <a:pt x="0" y="96"/>
                  </a:lnTo>
                  <a:lnTo>
                    <a:pt x="0" y="179"/>
                  </a:lnTo>
                  <a:cubicBezTo>
                    <a:pt x="0" y="238"/>
                    <a:pt x="0" y="286"/>
                    <a:pt x="36" y="346"/>
                  </a:cubicBezTo>
                  <a:cubicBezTo>
                    <a:pt x="42" y="352"/>
                    <a:pt x="51" y="354"/>
                    <a:pt x="58" y="354"/>
                  </a:cubicBezTo>
                  <a:cubicBezTo>
                    <a:pt x="66" y="354"/>
                    <a:pt x="71" y="352"/>
                    <a:pt x="71" y="346"/>
                  </a:cubicBezTo>
                  <a:cubicBezTo>
                    <a:pt x="107" y="286"/>
                    <a:pt x="107" y="238"/>
                    <a:pt x="107" y="179"/>
                  </a:cubicBezTo>
                  <a:lnTo>
                    <a:pt x="107" y="96"/>
                  </a:lnTo>
                  <a:cubicBezTo>
                    <a:pt x="107" y="60"/>
                    <a:pt x="71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2397;p44">
              <a:extLst>
                <a:ext uri="{FF2B5EF4-FFF2-40B4-BE49-F238E27FC236}">
                  <a16:creationId xmlns:a16="http://schemas.microsoft.com/office/drawing/2014/main" id="{D7483F35-FCA2-865C-2921-A2D48A78BCE5}"/>
                </a:ext>
              </a:extLst>
            </p:cNvPr>
            <p:cNvSpPr/>
            <p:nvPr/>
          </p:nvSpPr>
          <p:spPr>
            <a:xfrm>
              <a:off x="4062925" y="2452900"/>
              <a:ext cx="8725" cy="25775"/>
            </a:xfrm>
            <a:custGeom>
              <a:avLst/>
              <a:gdLst/>
              <a:ahLst/>
              <a:cxnLst/>
              <a:rect l="l" t="t" r="r" b="b"/>
              <a:pathLst>
                <a:path w="349" h="1031" extrusionOk="0">
                  <a:moveTo>
                    <a:pt x="90" y="0"/>
                  </a:moveTo>
                  <a:cubicBezTo>
                    <a:pt x="47" y="0"/>
                    <a:pt x="0" y="32"/>
                    <a:pt x="15" y="92"/>
                  </a:cubicBezTo>
                  <a:cubicBezTo>
                    <a:pt x="75" y="259"/>
                    <a:pt x="110" y="438"/>
                    <a:pt x="134" y="592"/>
                  </a:cubicBezTo>
                  <a:cubicBezTo>
                    <a:pt x="146" y="747"/>
                    <a:pt x="146" y="890"/>
                    <a:pt x="230" y="1009"/>
                  </a:cubicBezTo>
                  <a:cubicBezTo>
                    <a:pt x="235" y="1024"/>
                    <a:pt x="246" y="1031"/>
                    <a:pt x="258" y="1031"/>
                  </a:cubicBezTo>
                  <a:cubicBezTo>
                    <a:pt x="275" y="1031"/>
                    <a:pt x="294" y="1018"/>
                    <a:pt x="301" y="997"/>
                  </a:cubicBezTo>
                  <a:cubicBezTo>
                    <a:pt x="349" y="854"/>
                    <a:pt x="313" y="699"/>
                    <a:pt x="289" y="557"/>
                  </a:cubicBezTo>
                  <a:cubicBezTo>
                    <a:pt x="253" y="378"/>
                    <a:pt x="206" y="211"/>
                    <a:pt x="146" y="33"/>
                  </a:cubicBezTo>
                  <a:cubicBezTo>
                    <a:pt x="137" y="11"/>
                    <a:pt x="114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2398;p44">
              <a:extLst>
                <a:ext uri="{FF2B5EF4-FFF2-40B4-BE49-F238E27FC236}">
                  <a16:creationId xmlns:a16="http://schemas.microsoft.com/office/drawing/2014/main" id="{23095839-5960-260C-02E3-2EC6FB0166BC}"/>
                </a:ext>
              </a:extLst>
            </p:cNvPr>
            <p:cNvSpPr/>
            <p:nvPr/>
          </p:nvSpPr>
          <p:spPr>
            <a:xfrm>
              <a:off x="4054375" y="2446850"/>
              <a:ext cx="7150" cy="19225"/>
            </a:xfrm>
            <a:custGeom>
              <a:avLst/>
              <a:gdLst/>
              <a:ahLst/>
              <a:cxnLst/>
              <a:rect l="l" t="t" r="r" b="b"/>
              <a:pathLst>
                <a:path w="286" h="769" extrusionOk="0">
                  <a:moveTo>
                    <a:pt x="140" y="1"/>
                  </a:moveTo>
                  <a:cubicBezTo>
                    <a:pt x="116" y="1"/>
                    <a:pt x="95" y="13"/>
                    <a:pt x="95" y="37"/>
                  </a:cubicBezTo>
                  <a:cubicBezTo>
                    <a:pt x="60" y="168"/>
                    <a:pt x="36" y="287"/>
                    <a:pt x="36" y="418"/>
                  </a:cubicBezTo>
                  <a:cubicBezTo>
                    <a:pt x="36" y="537"/>
                    <a:pt x="0" y="656"/>
                    <a:pt x="95" y="751"/>
                  </a:cubicBezTo>
                  <a:cubicBezTo>
                    <a:pt x="107" y="763"/>
                    <a:pt x="125" y="769"/>
                    <a:pt x="144" y="769"/>
                  </a:cubicBezTo>
                  <a:cubicBezTo>
                    <a:pt x="164" y="769"/>
                    <a:pt x="185" y="763"/>
                    <a:pt x="202" y="751"/>
                  </a:cubicBezTo>
                  <a:cubicBezTo>
                    <a:pt x="286" y="656"/>
                    <a:pt x="262" y="537"/>
                    <a:pt x="262" y="418"/>
                  </a:cubicBezTo>
                  <a:cubicBezTo>
                    <a:pt x="262" y="287"/>
                    <a:pt x="226" y="168"/>
                    <a:pt x="202" y="37"/>
                  </a:cubicBezTo>
                  <a:cubicBezTo>
                    <a:pt x="191" y="13"/>
                    <a:pt x="164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2399;p44">
              <a:extLst>
                <a:ext uri="{FF2B5EF4-FFF2-40B4-BE49-F238E27FC236}">
                  <a16:creationId xmlns:a16="http://schemas.microsoft.com/office/drawing/2014/main" id="{B1728729-7759-CE92-CE5B-01FB28CF4F30}"/>
                </a:ext>
              </a:extLst>
            </p:cNvPr>
            <p:cNvSpPr/>
            <p:nvPr/>
          </p:nvSpPr>
          <p:spPr>
            <a:xfrm>
              <a:off x="4049000" y="2440300"/>
              <a:ext cx="5400" cy="22575"/>
            </a:xfrm>
            <a:custGeom>
              <a:avLst/>
              <a:gdLst/>
              <a:ahLst/>
              <a:cxnLst/>
              <a:rect l="l" t="t" r="r" b="b"/>
              <a:pathLst>
                <a:path w="216" h="903" extrusionOk="0">
                  <a:moveTo>
                    <a:pt x="66" y="1"/>
                  </a:moveTo>
                  <a:cubicBezTo>
                    <a:pt x="32" y="1"/>
                    <a:pt x="1" y="22"/>
                    <a:pt x="1" y="72"/>
                  </a:cubicBezTo>
                  <a:cubicBezTo>
                    <a:pt x="1" y="227"/>
                    <a:pt x="1" y="370"/>
                    <a:pt x="13" y="501"/>
                  </a:cubicBezTo>
                  <a:cubicBezTo>
                    <a:pt x="13" y="644"/>
                    <a:pt x="13" y="763"/>
                    <a:pt x="72" y="882"/>
                  </a:cubicBezTo>
                  <a:cubicBezTo>
                    <a:pt x="77" y="896"/>
                    <a:pt x="89" y="903"/>
                    <a:pt x="103" y="903"/>
                  </a:cubicBezTo>
                  <a:cubicBezTo>
                    <a:pt x="124" y="903"/>
                    <a:pt x="148" y="887"/>
                    <a:pt x="156" y="858"/>
                  </a:cubicBezTo>
                  <a:cubicBezTo>
                    <a:pt x="215" y="727"/>
                    <a:pt x="191" y="608"/>
                    <a:pt x="167" y="477"/>
                  </a:cubicBezTo>
                  <a:cubicBezTo>
                    <a:pt x="156" y="346"/>
                    <a:pt x="144" y="203"/>
                    <a:pt x="144" y="72"/>
                  </a:cubicBezTo>
                  <a:cubicBezTo>
                    <a:pt x="144" y="28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2400;p44">
              <a:extLst>
                <a:ext uri="{FF2B5EF4-FFF2-40B4-BE49-F238E27FC236}">
                  <a16:creationId xmlns:a16="http://schemas.microsoft.com/office/drawing/2014/main" id="{07903B1E-0104-F15F-49C7-C6404B6E8428}"/>
                </a:ext>
              </a:extLst>
            </p:cNvPr>
            <p:cNvSpPr/>
            <p:nvPr/>
          </p:nvSpPr>
          <p:spPr>
            <a:xfrm>
              <a:off x="4040075" y="2442250"/>
              <a:ext cx="3600" cy="12750"/>
            </a:xfrm>
            <a:custGeom>
              <a:avLst/>
              <a:gdLst/>
              <a:ahLst/>
              <a:cxnLst/>
              <a:rect l="l" t="t" r="r" b="b"/>
              <a:pathLst>
                <a:path w="144" h="510" extrusionOk="0">
                  <a:moveTo>
                    <a:pt x="72" y="0"/>
                  </a:moveTo>
                  <a:cubicBezTo>
                    <a:pt x="42" y="0"/>
                    <a:pt x="12" y="18"/>
                    <a:pt x="12" y="54"/>
                  </a:cubicBezTo>
                  <a:cubicBezTo>
                    <a:pt x="12" y="209"/>
                    <a:pt x="1" y="352"/>
                    <a:pt x="36" y="483"/>
                  </a:cubicBezTo>
                  <a:cubicBezTo>
                    <a:pt x="48" y="500"/>
                    <a:pt x="60" y="509"/>
                    <a:pt x="70" y="509"/>
                  </a:cubicBezTo>
                  <a:cubicBezTo>
                    <a:pt x="81" y="509"/>
                    <a:pt x="90" y="500"/>
                    <a:pt x="96" y="483"/>
                  </a:cubicBezTo>
                  <a:cubicBezTo>
                    <a:pt x="143" y="340"/>
                    <a:pt x="132" y="209"/>
                    <a:pt x="132" y="54"/>
                  </a:cubicBezTo>
                  <a:cubicBezTo>
                    <a:pt x="132" y="18"/>
                    <a:pt x="102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2401;p44">
              <a:extLst>
                <a:ext uri="{FF2B5EF4-FFF2-40B4-BE49-F238E27FC236}">
                  <a16:creationId xmlns:a16="http://schemas.microsoft.com/office/drawing/2014/main" id="{0E048A5F-E801-B7EA-4C8D-D99403568F0C}"/>
                </a:ext>
              </a:extLst>
            </p:cNvPr>
            <p:cNvSpPr/>
            <p:nvPr/>
          </p:nvSpPr>
          <p:spPr>
            <a:xfrm>
              <a:off x="4031150" y="2442700"/>
              <a:ext cx="6275" cy="15350"/>
            </a:xfrm>
            <a:custGeom>
              <a:avLst/>
              <a:gdLst/>
              <a:ahLst/>
              <a:cxnLst/>
              <a:rect l="l" t="t" r="r" b="b"/>
              <a:pathLst>
                <a:path w="251" h="614" extrusionOk="0">
                  <a:moveTo>
                    <a:pt x="112" y="0"/>
                  </a:moveTo>
                  <a:cubicBezTo>
                    <a:pt x="54" y="0"/>
                    <a:pt x="0" y="36"/>
                    <a:pt x="0" y="107"/>
                  </a:cubicBezTo>
                  <a:lnTo>
                    <a:pt x="0" y="393"/>
                  </a:lnTo>
                  <a:cubicBezTo>
                    <a:pt x="0" y="488"/>
                    <a:pt x="12" y="560"/>
                    <a:pt x="84" y="595"/>
                  </a:cubicBezTo>
                  <a:cubicBezTo>
                    <a:pt x="90" y="607"/>
                    <a:pt x="105" y="613"/>
                    <a:pt x="119" y="613"/>
                  </a:cubicBezTo>
                  <a:cubicBezTo>
                    <a:pt x="134" y="613"/>
                    <a:pt x="149" y="607"/>
                    <a:pt x="155" y="595"/>
                  </a:cubicBezTo>
                  <a:cubicBezTo>
                    <a:pt x="238" y="548"/>
                    <a:pt x="250" y="476"/>
                    <a:pt x="250" y="393"/>
                  </a:cubicBezTo>
                  <a:lnTo>
                    <a:pt x="250" y="107"/>
                  </a:lnTo>
                  <a:cubicBezTo>
                    <a:pt x="233" y="36"/>
                    <a:pt x="170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2402;p44">
              <a:extLst>
                <a:ext uri="{FF2B5EF4-FFF2-40B4-BE49-F238E27FC236}">
                  <a16:creationId xmlns:a16="http://schemas.microsoft.com/office/drawing/2014/main" id="{B27D728D-57F1-FB47-B2C4-BBB387FC5B45}"/>
                </a:ext>
              </a:extLst>
            </p:cNvPr>
            <p:cNvSpPr/>
            <p:nvPr/>
          </p:nvSpPr>
          <p:spPr>
            <a:xfrm>
              <a:off x="4020125" y="2441875"/>
              <a:ext cx="5550" cy="18175"/>
            </a:xfrm>
            <a:custGeom>
              <a:avLst/>
              <a:gdLst/>
              <a:ahLst/>
              <a:cxnLst/>
              <a:rect l="l" t="t" r="r" b="b"/>
              <a:pathLst>
                <a:path w="222" h="727" extrusionOk="0">
                  <a:moveTo>
                    <a:pt x="112" y="0"/>
                  </a:moveTo>
                  <a:cubicBezTo>
                    <a:pt x="57" y="0"/>
                    <a:pt x="1" y="39"/>
                    <a:pt x="1" y="117"/>
                  </a:cubicBezTo>
                  <a:lnTo>
                    <a:pt x="1" y="426"/>
                  </a:lnTo>
                  <a:cubicBezTo>
                    <a:pt x="1" y="521"/>
                    <a:pt x="1" y="605"/>
                    <a:pt x="48" y="700"/>
                  </a:cubicBezTo>
                  <a:cubicBezTo>
                    <a:pt x="66" y="718"/>
                    <a:pt x="90" y="727"/>
                    <a:pt x="112" y="727"/>
                  </a:cubicBezTo>
                  <a:cubicBezTo>
                    <a:pt x="135" y="727"/>
                    <a:pt x="156" y="718"/>
                    <a:pt x="168" y="700"/>
                  </a:cubicBezTo>
                  <a:cubicBezTo>
                    <a:pt x="215" y="605"/>
                    <a:pt x="215" y="533"/>
                    <a:pt x="215" y="426"/>
                  </a:cubicBezTo>
                  <a:lnTo>
                    <a:pt x="215" y="117"/>
                  </a:lnTo>
                  <a:cubicBezTo>
                    <a:pt x="221" y="39"/>
                    <a:pt x="168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2403;p44">
              <a:extLst>
                <a:ext uri="{FF2B5EF4-FFF2-40B4-BE49-F238E27FC236}">
                  <a16:creationId xmlns:a16="http://schemas.microsoft.com/office/drawing/2014/main" id="{D7A560BC-5741-5D0D-6186-039890CE3AFC}"/>
                </a:ext>
              </a:extLst>
            </p:cNvPr>
            <p:cNvSpPr/>
            <p:nvPr/>
          </p:nvSpPr>
          <p:spPr>
            <a:xfrm>
              <a:off x="4019250" y="2475275"/>
              <a:ext cx="3575" cy="8000"/>
            </a:xfrm>
            <a:custGeom>
              <a:avLst/>
              <a:gdLst/>
              <a:ahLst/>
              <a:cxnLst/>
              <a:rect l="l" t="t" r="r" b="b"/>
              <a:pathLst>
                <a:path w="143" h="320" extrusionOk="0">
                  <a:moveTo>
                    <a:pt x="76" y="1"/>
                  </a:moveTo>
                  <a:cubicBezTo>
                    <a:pt x="45" y="1"/>
                    <a:pt x="12" y="19"/>
                    <a:pt x="12" y="54"/>
                  </a:cubicBezTo>
                  <a:cubicBezTo>
                    <a:pt x="12" y="150"/>
                    <a:pt x="0" y="221"/>
                    <a:pt x="36" y="293"/>
                  </a:cubicBezTo>
                  <a:cubicBezTo>
                    <a:pt x="48" y="310"/>
                    <a:pt x="60" y="319"/>
                    <a:pt x="70" y="319"/>
                  </a:cubicBezTo>
                  <a:cubicBezTo>
                    <a:pt x="80" y="319"/>
                    <a:pt x="89" y="310"/>
                    <a:pt x="95" y="293"/>
                  </a:cubicBezTo>
                  <a:cubicBezTo>
                    <a:pt x="143" y="221"/>
                    <a:pt x="131" y="150"/>
                    <a:pt x="131" y="54"/>
                  </a:cubicBezTo>
                  <a:cubicBezTo>
                    <a:pt x="137" y="19"/>
                    <a:pt x="107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2404;p44">
              <a:extLst>
                <a:ext uri="{FF2B5EF4-FFF2-40B4-BE49-F238E27FC236}">
                  <a16:creationId xmlns:a16="http://schemas.microsoft.com/office/drawing/2014/main" id="{6A356086-C562-EB83-0E18-5CE844C35EA7}"/>
                </a:ext>
              </a:extLst>
            </p:cNvPr>
            <p:cNvSpPr/>
            <p:nvPr/>
          </p:nvSpPr>
          <p:spPr>
            <a:xfrm>
              <a:off x="4030550" y="2475875"/>
              <a:ext cx="4800" cy="4575"/>
            </a:xfrm>
            <a:custGeom>
              <a:avLst/>
              <a:gdLst/>
              <a:ahLst/>
              <a:cxnLst/>
              <a:rect l="l" t="t" r="r" b="b"/>
              <a:pathLst>
                <a:path w="192" h="183" extrusionOk="0">
                  <a:moveTo>
                    <a:pt x="96" y="1"/>
                  </a:moveTo>
                  <a:cubicBezTo>
                    <a:pt x="48" y="1"/>
                    <a:pt x="1" y="30"/>
                    <a:pt x="24" y="90"/>
                  </a:cubicBezTo>
                  <a:cubicBezTo>
                    <a:pt x="36" y="126"/>
                    <a:pt x="36" y="150"/>
                    <a:pt x="60" y="173"/>
                  </a:cubicBezTo>
                  <a:cubicBezTo>
                    <a:pt x="72" y="179"/>
                    <a:pt x="84" y="182"/>
                    <a:pt x="94" y="182"/>
                  </a:cubicBezTo>
                  <a:cubicBezTo>
                    <a:pt x="105" y="182"/>
                    <a:pt x="114" y="179"/>
                    <a:pt x="120" y="173"/>
                  </a:cubicBezTo>
                  <a:cubicBezTo>
                    <a:pt x="143" y="138"/>
                    <a:pt x="155" y="126"/>
                    <a:pt x="167" y="90"/>
                  </a:cubicBezTo>
                  <a:cubicBezTo>
                    <a:pt x="191" y="30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2405;p44">
              <a:extLst>
                <a:ext uri="{FF2B5EF4-FFF2-40B4-BE49-F238E27FC236}">
                  <a16:creationId xmlns:a16="http://schemas.microsoft.com/office/drawing/2014/main" id="{C30106BC-A752-113A-4369-E98EF013F7A1}"/>
                </a:ext>
              </a:extLst>
            </p:cNvPr>
            <p:cNvSpPr/>
            <p:nvPr/>
          </p:nvSpPr>
          <p:spPr>
            <a:xfrm>
              <a:off x="4098400" y="2485825"/>
              <a:ext cx="13425" cy="24150"/>
            </a:xfrm>
            <a:custGeom>
              <a:avLst/>
              <a:gdLst/>
              <a:ahLst/>
              <a:cxnLst/>
              <a:rect l="l" t="t" r="r" b="b"/>
              <a:pathLst>
                <a:path w="537" h="966" extrusionOk="0">
                  <a:moveTo>
                    <a:pt x="106" y="0"/>
                  </a:moveTo>
                  <a:cubicBezTo>
                    <a:pt x="54" y="0"/>
                    <a:pt x="1" y="52"/>
                    <a:pt x="25" y="109"/>
                  </a:cubicBezTo>
                  <a:cubicBezTo>
                    <a:pt x="85" y="264"/>
                    <a:pt x="144" y="406"/>
                    <a:pt x="180" y="561"/>
                  </a:cubicBezTo>
                  <a:cubicBezTo>
                    <a:pt x="204" y="692"/>
                    <a:pt x="227" y="811"/>
                    <a:pt x="287" y="930"/>
                  </a:cubicBezTo>
                  <a:cubicBezTo>
                    <a:pt x="293" y="954"/>
                    <a:pt x="314" y="966"/>
                    <a:pt x="338" y="966"/>
                  </a:cubicBezTo>
                  <a:cubicBezTo>
                    <a:pt x="361" y="966"/>
                    <a:pt x="388" y="954"/>
                    <a:pt x="406" y="930"/>
                  </a:cubicBezTo>
                  <a:cubicBezTo>
                    <a:pt x="537" y="633"/>
                    <a:pt x="323" y="275"/>
                    <a:pt x="168" y="37"/>
                  </a:cubicBezTo>
                  <a:cubicBezTo>
                    <a:pt x="153" y="11"/>
                    <a:pt x="130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2406;p44">
              <a:extLst>
                <a:ext uri="{FF2B5EF4-FFF2-40B4-BE49-F238E27FC236}">
                  <a16:creationId xmlns:a16="http://schemas.microsoft.com/office/drawing/2014/main" id="{440660DB-635F-4C43-2983-7EC947C1F8E0}"/>
                </a:ext>
              </a:extLst>
            </p:cNvPr>
            <p:cNvSpPr/>
            <p:nvPr/>
          </p:nvSpPr>
          <p:spPr>
            <a:xfrm>
              <a:off x="4093125" y="2487600"/>
              <a:ext cx="10075" cy="28450"/>
            </a:xfrm>
            <a:custGeom>
              <a:avLst/>
              <a:gdLst/>
              <a:ahLst/>
              <a:cxnLst/>
              <a:rect l="l" t="t" r="r" b="b"/>
              <a:pathLst>
                <a:path w="403" h="1138" extrusionOk="0">
                  <a:moveTo>
                    <a:pt x="101" y="0"/>
                  </a:moveTo>
                  <a:cubicBezTo>
                    <a:pt x="47" y="0"/>
                    <a:pt x="0" y="40"/>
                    <a:pt x="22" y="97"/>
                  </a:cubicBezTo>
                  <a:cubicBezTo>
                    <a:pt x="105" y="431"/>
                    <a:pt x="93" y="788"/>
                    <a:pt x="224" y="1097"/>
                  </a:cubicBezTo>
                  <a:cubicBezTo>
                    <a:pt x="230" y="1123"/>
                    <a:pt x="260" y="1138"/>
                    <a:pt x="288" y="1138"/>
                  </a:cubicBezTo>
                  <a:cubicBezTo>
                    <a:pt x="313" y="1138"/>
                    <a:pt x="338" y="1126"/>
                    <a:pt x="343" y="1097"/>
                  </a:cubicBezTo>
                  <a:cubicBezTo>
                    <a:pt x="403" y="740"/>
                    <a:pt x="319" y="395"/>
                    <a:pt x="200" y="62"/>
                  </a:cubicBezTo>
                  <a:cubicBezTo>
                    <a:pt x="176" y="18"/>
                    <a:pt x="13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2407;p44">
              <a:extLst>
                <a:ext uri="{FF2B5EF4-FFF2-40B4-BE49-F238E27FC236}">
                  <a16:creationId xmlns:a16="http://schemas.microsoft.com/office/drawing/2014/main" id="{77AD8B15-BD20-564F-EADD-5FA08185B7E8}"/>
                </a:ext>
              </a:extLst>
            </p:cNvPr>
            <p:cNvSpPr/>
            <p:nvPr/>
          </p:nvSpPr>
          <p:spPr>
            <a:xfrm>
              <a:off x="4086500" y="2496575"/>
              <a:ext cx="5700" cy="19800"/>
            </a:xfrm>
            <a:custGeom>
              <a:avLst/>
              <a:gdLst/>
              <a:ahLst/>
              <a:cxnLst/>
              <a:rect l="l" t="t" r="r" b="b"/>
              <a:pathLst>
                <a:path w="228" h="792" extrusionOk="0">
                  <a:moveTo>
                    <a:pt x="72" y="0"/>
                  </a:moveTo>
                  <a:cubicBezTo>
                    <a:pt x="43" y="0"/>
                    <a:pt x="13" y="24"/>
                    <a:pt x="13" y="72"/>
                  </a:cubicBezTo>
                  <a:lnTo>
                    <a:pt x="13" y="441"/>
                  </a:lnTo>
                  <a:cubicBezTo>
                    <a:pt x="13" y="548"/>
                    <a:pt x="1" y="679"/>
                    <a:pt x="60" y="774"/>
                  </a:cubicBezTo>
                  <a:cubicBezTo>
                    <a:pt x="72" y="786"/>
                    <a:pt x="90" y="792"/>
                    <a:pt x="107" y="792"/>
                  </a:cubicBezTo>
                  <a:cubicBezTo>
                    <a:pt x="123" y="792"/>
                    <a:pt x="138" y="786"/>
                    <a:pt x="144" y="774"/>
                  </a:cubicBezTo>
                  <a:cubicBezTo>
                    <a:pt x="227" y="667"/>
                    <a:pt x="180" y="548"/>
                    <a:pt x="156" y="441"/>
                  </a:cubicBezTo>
                  <a:cubicBezTo>
                    <a:pt x="144" y="322"/>
                    <a:pt x="132" y="191"/>
                    <a:pt x="132" y="72"/>
                  </a:cubicBezTo>
                  <a:cubicBezTo>
                    <a:pt x="132" y="24"/>
                    <a:pt x="102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2408;p44">
              <a:extLst>
                <a:ext uri="{FF2B5EF4-FFF2-40B4-BE49-F238E27FC236}">
                  <a16:creationId xmlns:a16="http://schemas.microsoft.com/office/drawing/2014/main" id="{A3E88D38-F7FE-7594-2ECE-FEE9493D4B3B}"/>
                </a:ext>
              </a:extLst>
            </p:cNvPr>
            <p:cNvSpPr/>
            <p:nvPr/>
          </p:nvSpPr>
          <p:spPr>
            <a:xfrm>
              <a:off x="4076100" y="2504600"/>
              <a:ext cx="4775" cy="16100"/>
            </a:xfrm>
            <a:custGeom>
              <a:avLst/>
              <a:gdLst/>
              <a:ahLst/>
              <a:cxnLst/>
              <a:rect l="l" t="t" r="r" b="b"/>
              <a:pathLst>
                <a:path w="191" h="644" extrusionOk="0">
                  <a:moveTo>
                    <a:pt x="95" y="1"/>
                  </a:moveTo>
                  <a:cubicBezTo>
                    <a:pt x="54" y="1"/>
                    <a:pt x="12" y="24"/>
                    <a:pt x="12" y="72"/>
                  </a:cubicBezTo>
                  <a:lnTo>
                    <a:pt x="12" y="358"/>
                  </a:lnTo>
                  <a:cubicBezTo>
                    <a:pt x="12" y="453"/>
                    <a:pt x="0" y="525"/>
                    <a:pt x="48" y="608"/>
                  </a:cubicBezTo>
                  <a:cubicBezTo>
                    <a:pt x="60" y="632"/>
                    <a:pt x="81" y="644"/>
                    <a:pt x="100" y="644"/>
                  </a:cubicBezTo>
                  <a:cubicBezTo>
                    <a:pt x="119" y="644"/>
                    <a:pt x="137" y="632"/>
                    <a:pt x="143" y="608"/>
                  </a:cubicBezTo>
                  <a:cubicBezTo>
                    <a:pt x="191" y="536"/>
                    <a:pt x="179" y="453"/>
                    <a:pt x="179" y="358"/>
                  </a:cubicBezTo>
                  <a:lnTo>
                    <a:pt x="179" y="72"/>
                  </a:lnTo>
                  <a:cubicBezTo>
                    <a:pt x="179" y="24"/>
                    <a:pt x="137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2409;p44">
              <a:extLst>
                <a:ext uri="{FF2B5EF4-FFF2-40B4-BE49-F238E27FC236}">
                  <a16:creationId xmlns:a16="http://schemas.microsoft.com/office/drawing/2014/main" id="{FC19290A-A8FC-B872-1361-B5713DEBA098}"/>
                </a:ext>
              </a:extLst>
            </p:cNvPr>
            <p:cNvSpPr/>
            <p:nvPr/>
          </p:nvSpPr>
          <p:spPr>
            <a:xfrm>
              <a:off x="4065075" y="2511675"/>
              <a:ext cx="5675" cy="9450"/>
            </a:xfrm>
            <a:custGeom>
              <a:avLst/>
              <a:gdLst/>
              <a:ahLst/>
              <a:cxnLst/>
              <a:rect l="l" t="t" r="r" b="b"/>
              <a:pathLst>
                <a:path w="227" h="378" extrusionOk="0">
                  <a:moveTo>
                    <a:pt x="142" y="0"/>
                  </a:moveTo>
                  <a:cubicBezTo>
                    <a:pt x="123" y="0"/>
                    <a:pt x="108" y="9"/>
                    <a:pt x="108" y="27"/>
                  </a:cubicBezTo>
                  <a:cubicBezTo>
                    <a:pt x="84" y="146"/>
                    <a:pt x="1" y="230"/>
                    <a:pt x="36" y="349"/>
                  </a:cubicBezTo>
                  <a:cubicBezTo>
                    <a:pt x="43" y="368"/>
                    <a:pt x="60" y="377"/>
                    <a:pt x="79" y="377"/>
                  </a:cubicBezTo>
                  <a:cubicBezTo>
                    <a:pt x="94" y="377"/>
                    <a:pt x="109" y="371"/>
                    <a:pt x="120" y="361"/>
                  </a:cubicBezTo>
                  <a:cubicBezTo>
                    <a:pt x="227" y="265"/>
                    <a:pt x="227" y="146"/>
                    <a:pt x="203" y="27"/>
                  </a:cubicBezTo>
                  <a:cubicBezTo>
                    <a:pt x="185" y="9"/>
                    <a:pt x="161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2410;p44">
              <a:extLst>
                <a:ext uri="{FF2B5EF4-FFF2-40B4-BE49-F238E27FC236}">
                  <a16:creationId xmlns:a16="http://schemas.microsoft.com/office/drawing/2014/main" id="{554A8DDC-BC7A-0569-9A77-CD445D49D42F}"/>
                </a:ext>
              </a:extLst>
            </p:cNvPr>
            <p:cNvSpPr/>
            <p:nvPr/>
          </p:nvSpPr>
          <p:spPr>
            <a:xfrm>
              <a:off x="4049600" y="2515550"/>
              <a:ext cx="5825" cy="9375"/>
            </a:xfrm>
            <a:custGeom>
              <a:avLst/>
              <a:gdLst/>
              <a:ahLst/>
              <a:cxnLst/>
              <a:rect l="l" t="t" r="r" b="b"/>
              <a:pathLst>
                <a:path w="233" h="375" extrusionOk="0">
                  <a:moveTo>
                    <a:pt x="120" y="0"/>
                  </a:moveTo>
                  <a:cubicBezTo>
                    <a:pt x="63" y="0"/>
                    <a:pt x="6" y="33"/>
                    <a:pt x="12" y="98"/>
                  </a:cubicBezTo>
                  <a:lnTo>
                    <a:pt x="12" y="206"/>
                  </a:lnTo>
                  <a:cubicBezTo>
                    <a:pt x="1" y="253"/>
                    <a:pt x="1" y="277"/>
                    <a:pt x="1" y="325"/>
                  </a:cubicBezTo>
                  <a:cubicBezTo>
                    <a:pt x="1" y="345"/>
                    <a:pt x="27" y="375"/>
                    <a:pt x="50" y="375"/>
                  </a:cubicBezTo>
                  <a:cubicBezTo>
                    <a:pt x="53" y="375"/>
                    <a:pt x="57" y="374"/>
                    <a:pt x="60" y="372"/>
                  </a:cubicBezTo>
                  <a:cubicBezTo>
                    <a:pt x="191" y="337"/>
                    <a:pt x="227" y="218"/>
                    <a:pt x="227" y="98"/>
                  </a:cubicBezTo>
                  <a:cubicBezTo>
                    <a:pt x="233" y="33"/>
                    <a:pt x="17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2411;p44">
              <a:extLst>
                <a:ext uri="{FF2B5EF4-FFF2-40B4-BE49-F238E27FC236}">
                  <a16:creationId xmlns:a16="http://schemas.microsoft.com/office/drawing/2014/main" id="{2F894AD0-C28F-6F96-5151-A495F8ED0497}"/>
                </a:ext>
              </a:extLst>
            </p:cNvPr>
            <p:cNvSpPr/>
            <p:nvPr/>
          </p:nvSpPr>
          <p:spPr>
            <a:xfrm>
              <a:off x="4034125" y="2504750"/>
              <a:ext cx="7275" cy="7025"/>
            </a:xfrm>
            <a:custGeom>
              <a:avLst/>
              <a:gdLst/>
              <a:ahLst/>
              <a:cxnLst/>
              <a:rect l="l" t="t" r="r" b="b"/>
              <a:pathLst>
                <a:path w="291" h="281" extrusionOk="0">
                  <a:moveTo>
                    <a:pt x="120" y="1"/>
                  </a:moveTo>
                  <a:cubicBezTo>
                    <a:pt x="89" y="1"/>
                    <a:pt x="58" y="16"/>
                    <a:pt x="36" y="54"/>
                  </a:cubicBezTo>
                  <a:cubicBezTo>
                    <a:pt x="12" y="114"/>
                    <a:pt x="0" y="173"/>
                    <a:pt x="0" y="233"/>
                  </a:cubicBezTo>
                  <a:cubicBezTo>
                    <a:pt x="0" y="269"/>
                    <a:pt x="24" y="280"/>
                    <a:pt x="60" y="280"/>
                  </a:cubicBezTo>
                  <a:cubicBezTo>
                    <a:pt x="131" y="280"/>
                    <a:pt x="155" y="221"/>
                    <a:pt x="203" y="185"/>
                  </a:cubicBezTo>
                  <a:cubicBezTo>
                    <a:pt x="290" y="115"/>
                    <a:pt x="20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2412;p44">
              <a:extLst>
                <a:ext uri="{FF2B5EF4-FFF2-40B4-BE49-F238E27FC236}">
                  <a16:creationId xmlns:a16="http://schemas.microsoft.com/office/drawing/2014/main" id="{C75C15D9-AD8E-0E86-6EA1-CFA41082C84F}"/>
                </a:ext>
              </a:extLst>
            </p:cNvPr>
            <p:cNvSpPr/>
            <p:nvPr/>
          </p:nvSpPr>
          <p:spPr>
            <a:xfrm>
              <a:off x="4024300" y="2496350"/>
              <a:ext cx="4775" cy="9250"/>
            </a:xfrm>
            <a:custGeom>
              <a:avLst/>
              <a:gdLst/>
              <a:ahLst/>
              <a:cxnLst/>
              <a:rect l="l" t="t" r="r" b="b"/>
              <a:pathLst>
                <a:path w="191" h="370" extrusionOk="0">
                  <a:moveTo>
                    <a:pt x="91" y="0"/>
                  </a:moveTo>
                  <a:cubicBezTo>
                    <a:pt x="48" y="0"/>
                    <a:pt x="6" y="27"/>
                    <a:pt x="12" y="81"/>
                  </a:cubicBezTo>
                  <a:cubicBezTo>
                    <a:pt x="12" y="188"/>
                    <a:pt x="1" y="271"/>
                    <a:pt x="60" y="343"/>
                  </a:cubicBezTo>
                  <a:cubicBezTo>
                    <a:pt x="66" y="360"/>
                    <a:pt x="81" y="369"/>
                    <a:pt x="96" y="369"/>
                  </a:cubicBezTo>
                  <a:cubicBezTo>
                    <a:pt x="111" y="369"/>
                    <a:pt x="126" y="360"/>
                    <a:pt x="131" y="343"/>
                  </a:cubicBezTo>
                  <a:cubicBezTo>
                    <a:pt x="191" y="259"/>
                    <a:pt x="179" y="164"/>
                    <a:pt x="179" y="81"/>
                  </a:cubicBezTo>
                  <a:cubicBezTo>
                    <a:pt x="179" y="27"/>
                    <a:pt x="134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2413;p44">
              <a:extLst>
                <a:ext uri="{FF2B5EF4-FFF2-40B4-BE49-F238E27FC236}">
                  <a16:creationId xmlns:a16="http://schemas.microsoft.com/office/drawing/2014/main" id="{A3EBA6C9-4EC8-6DCF-9908-53A5B774C382}"/>
                </a:ext>
              </a:extLst>
            </p:cNvPr>
            <p:cNvSpPr/>
            <p:nvPr/>
          </p:nvSpPr>
          <p:spPr>
            <a:xfrm>
              <a:off x="4011200" y="2495300"/>
              <a:ext cx="19975" cy="22425"/>
            </a:xfrm>
            <a:custGeom>
              <a:avLst/>
              <a:gdLst/>
              <a:ahLst/>
              <a:cxnLst/>
              <a:rect l="l" t="t" r="r" b="b"/>
              <a:pathLst>
                <a:path w="799" h="897" extrusionOk="0">
                  <a:moveTo>
                    <a:pt x="600" y="0"/>
                  </a:moveTo>
                  <a:cubicBezTo>
                    <a:pt x="575" y="0"/>
                    <a:pt x="548" y="8"/>
                    <a:pt x="525" y="27"/>
                  </a:cubicBezTo>
                  <a:cubicBezTo>
                    <a:pt x="394" y="146"/>
                    <a:pt x="298" y="289"/>
                    <a:pt x="215" y="432"/>
                  </a:cubicBezTo>
                  <a:cubicBezTo>
                    <a:pt x="144" y="551"/>
                    <a:pt x="1" y="706"/>
                    <a:pt x="84" y="849"/>
                  </a:cubicBezTo>
                  <a:cubicBezTo>
                    <a:pt x="96" y="885"/>
                    <a:pt x="120" y="897"/>
                    <a:pt x="155" y="897"/>
                  </a:cubicBezTo>
                  <a:cubicBezTo>
                    <a:pt x="298" y="897"/>
                    <a:pt x="358" y="718"/>
                    <a:pt x="417" y="611"/>
                  </a:cubicBezTo>
                  <a:cubicBezTo>
                    <a:pt x="501" y="468"/>
                    <a:pt x="584" y="325"/>
                    <a:pt x="703" y="206"/>
                  </a:cubicBezTo>
                  <a:cubicBezTo>
                    <a:pt x="798" y="130"/>
                    <a:pt x="703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Google Shape;12414;p44">
              <a:extLst>
                <a:ext uri="{FF2B5EF4-FFF2-40B4-BE49-F238E27FC236}">
                  <a16:creationId xmlns:a16="http://schemas.microsoft.com/office/drawing/2014/main" id="{A27A6C6E-A9B9-52D2-9AC9-4B7D700C0DFA}"/>
                </a:ext>
              </a:extLst>
            </p:cNvPr>
            <p:cNvSpPr/>
            <p:nvPr/>
          </p:nvSpPr>
          <p:spPr>
            <a:xfrm>
              <a:off x="3929950" y="2501875"/>
              <a:ext cx="5075" cy="18775"/>
            </a:xfrm>
            <a:custGeom>
              <a:avLst/>
              <a:gdLst/>
              <a:ahLst/>
              <a:cxnLst/>
              <a:rect l="l" t="t" r="r" b="b"/>
              <a:pathLst>
                <a:path w="203" h="751" extrusionOk="0">
                  <a:moveTo>
                    <a:pt x="48" y="1"/>
                  </a:moveTo>
                  <a:cubicBezTo>
                    <a:pt x="24" y="1"/>
                    <a:pt x="0" y="13"/>
                    <a:pt x="0" y="38"/>
                  </a:cubicBezTo>
                  <a:cubicBezTo>
                    <a:pt x="0" y="157"/>
                    <a:pt x="0" y="288"/>
                    <a:pt x="24" y="407"/>
                  </a:cubicBezTo>
                  <a:cubicBezTo>
                    <a:pt x="36" y="526"/>
                    <a:pt x="60" y="645"/>
                    <a:pt x="131" y="741"/>
                  </a:cubicBezTo>
                  <a:cubicBezTo>
                    <a:pt x="138" y="747"/>
                    <a:pt x="146" y="750"/>
                    <a:pt x="155" y="750"/>
                  </a:cubicBezTo>
                  <a:cubicBezTo>
                    <a:pt x="178" y="750"/>
                    <a:pt x="203" y="731"/>
                    <a:pt x="203" y="705"/>
                  </a:cubicBezTo>
                  <a:cubicBezTo>
                    <a:pt x="203" y="598"/>
                    <a:pt x="155" y="503"/>
                    <a:pt x="143" y="395"/>
                  </a:cubicBezTo>
                  <a:cubicBezTo>
                    <a:pt x="119" y="276"/>
                    <a:pt x="95" y="145"/>
                    <a:pt x="95" y="26"/>
                  </a:cubicBezTo>
                  <a:cubicBezTo>
                    <a:pt x="90" y="10"/>
                    <a:pt x="69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Google Shape;12415;p44">
              <a:extLst>
                <a:ext uri="{FF2B5EF4-FFF2-40B4-BE49-F238E27FC236}">
                  <a16:creationId xmlns:a16="http://schemas.microsoft.com/office/drawing/2014/main" id="{0843CEA5-0796-87DB-757E-C252CD480091}"/>
                </a:ext>
              </a:extLst>
            </p:cNvPr>
            <p:cNvSpPr/>
            <p:nvPr/>
          </p:nvSpPr>
          <p:spPr>
            <a:xfrm>
              <a:off x="3932575" y="2502150"/>
              <a:ext cx="7800" cy="23850"/>
            </a:xfrm>
            <a:custGeom>
              <a:avLst/>
              <a:gdLst/>
              <a:ahLst/>
              <a:cxnLst/>
              <a:rect l="l" t="t" r="r" b="b"/>
              <a:pathLst>
                <a:path w="312" h="954" extrusionOk="0">
                  <a:moveTo>
                    <a:pt x="73" y="0"/>
                  </a:moveTo>
                  <a:cubicBezTo>
                    <a:pt x="35" y="0"/>
                    <a:pt x="0" y="31"/>
                    <a:pt x="14" y="87"/>
                  </a:cubicBezTo>
                  <a:cubicBezTo>
                    <a:pt x="38" y="253"/>
                    <a:pt x="74" y="396"/>
                    <a:pt x="86" y="563"/>
                  </a:cubicBezTo>
                  <a:cubicBezTo>
                    <a:pt x="98" y="682"/>
                    <a:pt x="86" y="813"/>
                    <a:pt x="157" y="920"/>
                  </a:cubicBezTo>
                  <a:cubicBezTo>
                    <a:pt x="173" y="942"/>
                    <a:pt x="196" y="953"/>
                    <a:pt x="218" y="953"/>
                  </a:cubicBezTo>
                  <a:cubicBezTo>
                    <a:pt x="245" y="953"/>
                    <a:pt x="270" y="936"/>
                    <a:pt x="276" y="896"/>
                  </a:cubicBezTo>
                  <a:cubicBezTo>
                    <a:pt x="312" y="765"/>
                    <a:pt x="264" y="634"/>
                    <a:pt x="241" y="515"/>
                  </a:cubicBezTo>
                  <a:cubicBezTo>
                    <a:pt x="217" y="349"/>
                    <a:pt x="169" y="206"/>
                    <a:pt x="145" y="51"/>
                  </a:cubicBezTo>
                  <a:cubicBezTo>
                    <a:pt x="130" y="16"/>
                    <a:pt x="10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Google Shape;12416;p44">
              <a:extLst>
                <a:ext uri="{FF2B5EF4-FFF2-40B4-BE49-F238E27FC236}">
                  <a16:creationId xmlns:a16="http://schemas.microsoft.com/office/drawing/2014/main" id="{30C0A19C-3059-019C-2E68-7584E49AAD7F}"/>
                </a:ext>
              </a:extLst>
            </p:cNvPr>
            <p:cNvSpPr/>
            <p:nvPr/>
          </p:nvSpPr>
          <p:spPr>
            <a:xfrm>
              <a:off x="3936275" y="2504000"/>
              <a:ext cx="10650" cy="27350"/>
            </a:xfrm>
            <a:custGeom>
              <a:avLst/>
              <a:gdLst/>
              <a:ahLst/>
              <a:cxnLst/>
              <a:rect l="l" t="t" r="r" b="b"/>
              <a:pathLst>
                <a:path w="426" h="1094" extrusionOk="0">
                  <a:moveTo>
                    <a:pt x="125" y="0"/>
                  </a:moveTo>
                  <a:cubicBezTo>
                    <a:pt x="67" y="0"/>
                    <a:pt x="1" y="57"/>
                    <a:pt x="9" y="132"/>
                  </a:cubicBezTo>
                  <a:cubicBezTo>
                    <a:pt x="81" y="418"/>
                    <a:pt x="21" y="906"/>
                    <a:pt x="295" y="1084"/>
                  </a:cubicBezTo>
                  <a:cubicBezTo>
                    <a:pt x="301" y="1091"/>
                    <a:pt x="310" y="1094"/>
                    <a:pt x="320" y="1094"/>
                  </a:cubicBezTo>
                  <a:cubicBezTo>
                    <a:pt x="346" y="1094"/>
                    <a:pt x="378" y="1072"/>
                    <a:pt x="378" y="1037"/>
                  </a:cubicBezTo>
                  <a:cubicBezTo>
                    <a:pt x="426" y="894"/>
                    <a:pt x="366" y="715"/>
                    <a:pt x="343" y="549"/>
                  </a:cubicBezTo>
                  <a:cubicBezTo>
                    <a:pt x="307" y="370"/>
                    <a:pt x="259" y="203"/>
                    <a:pt x="188" y="37"/>
                  </a:cubicBezTo>
                  <a:cubicBezTo>
                    <a:pt x="173" y="11"/>
                    <a:pt x="150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Google Shape;12417;p44">
              <a:extLst>
                <a:ext uri="{FF2B5EF4-FFF2-40B4-BE49-F238E27FC236}">
                  <a16:creationId xmlns:a16="http://schemas.microsoft.com/office/drawing/2014/main" id="{3DDAB13D-9581-8E34-45E7-A777875002EE}"/>
                </a:ext>
              </a:extLst>
            </p:cNvPr>
            <p:cNvSpPr/>
            <p:nvPr/>
          </p:nvSpPr>
          <p:spPr>
            <a:xfrm>
              <a:off x="3945125" y="2506450"/>
              <a:ext cx="10150" cy="34275"/>
            </a:xfrm>
            <a:custGeom>
              <a:avLst/>
              <a:gdLst/>
              <a:ahLst/>
              <a:cxnLst/>
              <a:rect l="l" t="t" r="r" b="b"/>
              <a:pathLst>
                <a:path w="406" h="1371" extrusionOk="0">
                  <a:moveTo>
                    <a:pt x="76" y="1"/>
                  </a:moveTo>
                  <a:cubicBezTo>
                    <a:pt x="42" y="1"/>
                    <a:pt x="0" y="30"/>
                    <a:pt x="0" y="81"/>
                  </a:cubicBezTo>
                  <a:cubicBezTo>
                    <a:pt x="0" y="331"/>
                    <a:pt x="12" y="582"/>
                    <a:pt x="24" y="832"/>
                  </a:cubicBezTo>
                  <a:cubicBezTo>
                    <a:pt x="48" y="1034"/>
                    <a:pt x="48" y="1236"/>
                    <a:pt x="203" y="1355"/>
                  </a:cubicBezTo>
                  <a:cubicBezTo>
                    <a:pt x="214" y="1366"/>
                    <a:pt x="227" y="1371"/>
                    <a:pt x="240" y="1371"/>
                  </a:cubicBezTo>
                  <a:cubicBezTo>
                    <a:pt x="270" y="1371"/>
                    <a:pt x="302" y="1348"/>
                    <a:pt x="310" y="1332"/>
                  </a:cubicBezTo>
                  <a:cubicBezTo>
                    <a:pt x="405" y="1153"/>
                    <a:pt x="322" y="915"/>
                    <a:pt x="298" y="712"/>
                  </a:cubicBezTo>
                  <a:cubicBezTo>
                    <a:pt x="262" y="474"/>
                    <a:pt x="239" y="260"/>
                    <a:pt x="120" y="34"/>
                  </a:cubicBezTo>
                  <a:cubicBezTo>
                    <a:pt x="115" y="11"/>
                    <a:pt x="97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Google Shape;12418;p44">
              <a:extLst>
                <a:ext uri="{FF2B5EF4-FFF2-40B4-BE49-F238E27FC236}">
                  <a16:creationId xmlns:a16="http://schemas.microsoft.com/office/drawing/2014/main" id="{A17B6AB9-3073-11D8-433D-CCB4D43BCDA7}"/>
                </a:ext>
              </a:extLst>
            </p:cNvPr>
            <p:cNvSpPr/>
            <p:nvPr/>
          </p:nvSpPr>
          <p:spPr>
            <a:xfrm>
              <a:off x="3951675" y="2491950"/>
              <a:ext cx="6875" cy="21175"/>
            </a:xfrm>
            <a:custGeom>
              <a:avLst/>
              <a:gdLst/>
              <a:ahLst/>
              <a:cxnLst/>
              <a:rect l="l" t="t" r="r" b="b"/>
              <a:pathLst>
                <a:path w="275" h="847" extrusionOk="0">
                  <a:moveTo>
                    <a:pt x="98" y="0"/>
                  </a:moveTo>
                  <a:cubicBezTo>
                    <a:pt x="61" y="0"/>
                    <a:pt x="24" y="27"/>
                    <a:pt x="24" y="78"/>
                  </a:cubicBezTo>
                  <a:cubicBezTo>
                    <a:pt x="48" y="316"/>
                    <a:pt x="0" y="602"/>
                    <a:pt x="119" y="816"/>
                  </a:cubicBezTo>
                  <a:cubicBezTo>
                    <a:pt x="130" y="837"/>
                    <a:pt x="149" y="847"/>
                    <a:pt x="168" y="847"/>
                  </a:cubicBezTo>
                  <a:cubicBezTo>
                    <a:pt x="192" y="847"/>
                    <a:pt x="215" y="831"/>
                    <a:pt x="215" y="804"/>
                  </a:cubicBezTo>
                  <a:cubicBezTo>
                    <a:pt x="274" y="566"/>
                    <a:pt x="203" y="280"/>
                    <a:pt x="167" y="66"/>
                  </a:cubicBezTo>
                  <a:cubicBezTo>
                    <a:pt x="161" y="21"/>
                    <a:pt x="130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Google Shape;12419;p44">
              <a:extLst>
                <a:ext uri="{FF2B5EF4-FFF2-40B4-BE49-F238E27FC236}">
                  <a16:creationId xmlns:a16="http://schemas.microsoft.com/office/drawing/2014/main" id="{0CBF786C-C923-60BD-46C8-2DD956C5F111}"/>
                </a:ext>
              </a:extLst>
            </p:cNvPr>
            <p:cNvSpPr/>
            <p:nvPr/>
          </p:nvSpPr>
          <p:spPr>
            <a:xfrm>
              <a:off x="3955250" y="249057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48" y="1"/>
                  </a:moveTo>
                  <a:cubicBezTo>
                    <a:pt x="72" y="1"/>
                    <a:pt x="0" y="85"/>
                    <a:pt x="72" y="181"/>
                  </a:cubicBezTo>
                  <a:cubicBezTo>
                    <a:pt x="131" y="252"/>
                    <a:pt x="191" y="300"/>
                    <a:pt x="274" y="312"/>
                  </a:cubicBezTo>
                  <a:cubicBezTo>
                    <a:pt x="298" y="312"/>
                    <a:pt x="310" y="312"/>
                    <a:pt x="322" y="276"/>
                  </a:cubicBezTo>
                  <a:cubicBezTo>
                    <a:pt x="357" y="181"/>
                    <a:pt x="274" y="145"/>
                    <a:pt x="250" y="74"/>
                  </a:cubicBezTo>
                  <a:cubicBezTo>
                    <a:pt x="226" y="22"/>
                    <a:pt x="187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Google Shape;12420;p44">
              <a:extLst>
                <a:ext uri="{FF2B5EF4-FFF2-40B4-BE49-F238E27FC236}">
                  <a16:creationId xmlns:a16="http://schemas.microsoft.com/office/drawing/2014/main" id="{22142F52-ECEA-D86E-0B2B-6CF951D74C25}"/>
                </a:ext>
              </a:extLst>
            </p:cNvPr>
            <p:cNvSpPr/>
            <p:nvPr/>
          </p:nvSpPr>
          <p:spPr>
            <a:xfrm>
              <a:off x="4200800" y="2467500"/>
              <a:ext cx="9850" cy="29750"/>
            </a:xfrm>
            <a:custGeom>
              <a:avLst/>
              <a:gdLst/>
              <a:ahLst/>
              <a:cxnLst/>
              <a:rect l="l" t="t" r="r" b="b"/>
              <a:pathLst>
                <a:path w="394" h="1190" extrusionOk="0">
                  <a:moveTo>
                    <a:pt x="51" y="1"/>
                  </a:moveTo>
                  <a:cubicBezTo>
                    <a:pt x="24" y="1"/>
                    <a:pt x="1" y="19"/>
                    <a:pt x="1" y="56"/>
                  </a:cubicBezTo>
                  <a:cubicBezTo>
                    <a:pt x="1" y="413"/>
                    <a:pt x="1" y="830"/>
                    <a:pt x="144" y="1163"/>
                  </a:cubicBezTo>
                  <a:cubicBezTo>
                    <a:pt x="157" y="1181"/>
                    <a:pt x="176" y="1189"/>
                    <a:pt x="195" y="1189"/>
                  </a:cubicBezTo>
                  <a:cubicBezTo>
                    <a:pt x="225" y="1189"/>
                    <a:pt x="255" y="1169"/>
                    <a:pt x="263" y="1139"/>
                  </a:cubicBezTo>
                  <a:cubicBezTo>
                    <a:pt x="394" y="782"/>
                    <a:pt x="251" y="365"/>
                    <a:pt x="120" y="44"/>
                  </a:cubicBezTo>
                  <a:cubicBezTo>
                    <a:pt x="103" y="16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Google Shape;12421;p44">
              <a:extLst>
                <a:ext uri="{FF2B5EF4-FFF2-40B4-BE49-F238E27FC236}">
                  <a16:creationId xmlns:a16="http://schemas.microsoft.com/office/drawing/2014/main" id="{637544CB-8327-743B-21B9-A15F5A15FCCE}"/>
                </a:ext>
              </a:extLst>
            </p:cNvPr>
            <p:cNvSpPr/>
            <p:nvPr/>
          </p:nvSpPr>
          <p:spPr>
            <a:xfrm>
              <a:off x="4191575" y="2448950"/>
              <a:ext cx="12825" cy="50700"/>
            </a:xfrm>
            <a:custGeom>
              <a:avLst/>
              <a:gdLst/>
              <a:ahLst/>
              <a:cxnLst/>
              <a:rect l="l" t="t" r="r" b="b"/>
              <a:pathLst>
                <a:path w="513" h="2028" extrusionOk="0">
                  <a:moveTo>
                    <a:pt x="191" y="0"/>
                  </a:moveTo>
                  <a:cubicBezTo>
                    <a:pt x="191" y="0"/>
                    <a:pt x="156" y="0"/>
                    <a:pt x="156" y="12"/>
                  </a:cubicBezTo>
                  <a:cubicBezTo>
                    <a:pt x="1" y="619"/>
                    <a:pt x="168" y="1393"/>
                    <a:pt x="334" y="1989"/>
                  </a:cubicBezTo>
                  <a:cubicBezTo>
                    <a:pt x="340" y="2015"/>
                    <a:pt x="357" y="2028"/>
                    <a:pt x="377" y="2028"/>
                  </a:cubicBezTo>
                  <a:cubicBezTo>
                    <a:pt x="401" y="2028"/>
                    <a:pt x="428" y="2009"/>
                    <a:pt x="441" y="1977"/>
                  </a:cubicBezTo>
                  <a:cubicBezTo>
                    <a:pt x="513" y="1346"/>
                    <a:pt x="298" y="619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2422;p44">
              <a:extLst>
                <a:ext uri="{FF2B5EF4-FFF2-40B4-BE49-F238E27FC236}">
                  <a16:creationId xmlns:a16="http://schemas.microsoft.com/office/drawing/2014/main" id="{60FBDED8-8149-DBA4-B883-6816CD60D05D}"/>
                </a:ext>
              </a:extLst>
            </p:cNvPr>
            <p:cNvSpPr/>
            <p:nvPr/>
          </p:nvSpPr>
          <p:spPr>
            <a:xfrm>
              <a:off x="4183250" y="2433175"/>
              <a:ext cx="13125" cy="66400"/>
            </a:xfrm>
            <a:custGeom>
              <a:avLst/>
              <a:gdLst/>
              <a:ahLst/>
              <a:cxnLst/>
              <a:rect l="l" t="t" r="r" b="b"/>
              <a:pathLst>
                <a:path w="525" h="2656" extrusionOk="0">
                  <a:moveTo>
                    <a:pt x="109" y="0"/>
                  </a:moveTo>
                  <a:cubicBezTo>
                    <a:pt x="90" y="0"/>
                    <a:pt x="72" y="12"/>
                    <a:pt x="72" y="36"/>
                  </a:cubicBezTo>
                  <a:cubicBezTo>
                    <a:pt x="0" y="869"/>
                    <a:pt x="36" y="1822"/>
                    <a:pt x="250" y="2620"/>
                  </a:cubicBezTo>
                  <a:cubicBezTo>
                    <a:pt x="256" y="2643"/>
                    <a:pt x="274" y="2655"/>
                    <a:pt x="292" y="2655"/>
                  </a:cubicBezTo>
                  <a:cubicBezTo>
                    <a:pt x="310" y="2655"/>
                    <a:pt x="328" y="2643"/>
                    <a:pt x="334" y="2620"/>
                  </a:cubicBezTo>
                  <a:cubicBezTo>
                    <a:pt x="524" y="1786"/>
                    <a:pt x="203" y="869"/>
                    <a:pt x="155" y="36"/>
                  </a:cubicBezTo>
                  <a:cubicBezTo>
                    <a:pt x="149" y="12"/>
                    <a:pt x="128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2423;p44">
              <a:extLst>
                <a:ext uri="{FF2B5EF4-FFF2-40B4-BE49-F238E27FC236}">
                  <a16:creationId xmlns:a16="http://schemas.microsoft.com/office/drawing/2014/main" id="{CA333B6D-D07C-8689-FB19-1BC84E836F93}"/>
                </a:ext>
              </a:extLst>
            </p:cNvPr>
            <p:cNvSpPr/>
            <p:nvPr/>
          </p:nvSpPr>
          <p:spPr>
            <a:xfrm>
              <a:off x="4170150" y="2436000"/>
              <a:ext cx="13425" cy="54500"/>
            </a:xfrm>
            <a:custGeom>
              <a:avLst/>
              <a:gdLst/>
              <a:ahLst/>
              <a:cxnLst/>
              <a:rect l="l" t="t" r="r" b="b"/>
              <a:pathLst>
                <a:path w="537" h="2180" extrusionOk="0">
                  <a:moveTo>
                    <a:pt x="237" y="0"/>
                  </a:moveTo>
                  <a:cubicBezTo>
                    <a:pt x="230" y="0"/>
                    <a:pt x="221" y="6"/>
                    <a:pt x="215" y="18"/>
                  </a:cubicBezTo>
                  <a:cubicBezTo>
                    <a:pt x="108" y="661"/>
                    <a:pt x="1" y="1495"/>
                    <a:pt x="191" y="2126"/>
                  </a:cubicBezTo>
                  <a:cubicBezTo>
                    <a:pt x="203" y="2161"/>
                    <a:pt x="233" y="2179"/>
                    <a:pt x="264" y="2179"/>
                  </a:cubicBezTo>
                  <a:cubicBezTo>
                    <a:pt x="295" y="2179"/>
                    <a:pt x="328" y="2161"/>
                    <a:pt x="346" y="2126"/>
                  </a:cubicBezTo>
                  <a:cubicBezTo>
                    <a:pt x="536" y="1495"/>
                    <a:pt x="370" y="649"/>
                    <a:pt x="251" y="18"/>
                  </a:cubicBezTo>
                  <a:cubicBezTo>
                    <a:pt x="251" y="6"/>
                    <a:pt x="245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2424;p44">
              <a:extLst>
                <a:ext uri="{FF2B5EF4-FFF2-40B4-BE49-F238E27FC236}">
                  <a16:creationId xmlns:a16="http://schemas.microsoft.com/office/drawing/2014/main" id="{9E928284-B353-D4E1-E5CF-AADBA6A0C3C4}"/>
                </a:ext>
              </a:extLst>
            </p:cNvPr>
            <p:cNvSpPr/>
            <p:nvPr/>
          </p:nvSpPr>
          <p:spPr>
            <a:xfrm>
              <a:off x="4157950" y="2456300"/>
              <a:ext cx="7475" cy="28375"/>
            </a:xfrm>
            <a:custGeom>
              <a:avLst/>
              <a:gdLst/>
              <a:ahLst/>
              <a:cxnLst/>
              <a:rect l="l" t="t" r="r" b="b"/>
              <a:pathLst>
                <a:path w="299" h="1135" extrusionOk="0">
                  <a:moveTo>
                    <a:pt x="154" y="1"/>
                  </a:moveTo>
                  <a:cubicBezTo>
                    <a:pt x="102" y="1"/>
                    <a:pt x="48" y="34"/>
                    <a:pt x="48" y="99"/>
                  </a:cubicBezTo>
                  <a:cubicBezTo>
                    <a:pt x="48" y="278"/>
                    <a:pt x="24" y="480"/>
                    <a:pt x="24" y="659"/>
                  </a:cubicBezTo>
                  <a:cubicBezTo>
                    <a:pt x="24" y="802"/>
                    <a:pt x="0" y="968"/>
                    <a:pt x="84" y="1099"/>
                  </a:cubicBezTo>
                  <a:cubicBezTo>
                    <a:pt x="102" y="1123"/>
                    <a:pt x="125" y="1135"/>
                    <a:pt x="148" y="1135"/>
                  </a:cubicBezTo>
                  <a:cubicBezTo>
                    <a:pt x="170" y="1135"/>
                    <a:pt x="191" y="1123"/>
                    <a:pt x="203" y="1099"/>
                  </a:cubicBezTo>
                  <a:cubicBezTo>
                    <a:pt x="298" y="968"/>
                    <a:pt x="262" y="802"/>
                    <a:pt x="262" y="659"/>
                  </a:cubicBezTo>
                  <a:cubicBezTo>
                    <a:pt x="262" y="480"/>
                    <a:pt x="250" y="278"/>
                    <a:pt x="250" y="99"/>
                  </a:cubicBezTo>
                  <a:cubicBezTo>
                    <a:pt x="256" y="34"/>
                    <a:pt x="20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2425;p44">
              <a:extLst>
                <a:ext uri="{FF2B5EF4-FFF2-40B4-BE49-F238E27FC236}">
                  <a16:creationId xmlns:a16="http://schemas.microsoft.com/office/drawing/2014/main" id="{8B86447F-D3A9-E184-4687-4D8E5D1CFFC3}"/>
                </a:ext>
              </a:extLst>
            </p:cNvPr>
            <p:cNvSpPr/>
            <p:nvPr/>
          </p:nvSpPr>
          <p:spPr>
            <a:xfrm>
              <a:off x="4150200" y="2476275"/>
              <a:ext cx="8900" cy="9225"/>
            </a:xfrm>
            <a:custGeom>
              <a:avLst/>
              <a:gdLst/>
              <a:ahLst/>
              <a:cxnLst/>
              <a:rect l="l" t="t" r="r" b="b"/>
              <a:pathLst>
                <a:path w="356" h="369" extrusionOk="0">
                  <a:moveTo>
                    <a:pt x="219" y="0"/>
                  </a:moveTo>
                  <a:cubicBezTo>
                    <a:pt x="194" y="0"/>
                    <a:pt x="168" y="12"/>
                    <a:pt x="144" y="38"/>
                  </a:cubicBezTo>
                  <a:cubicBezTo>
                    <a:pt x="96" y="74"/>
                    <a:pt x="60" y="122"/>
                    <a:pt x="25" y="181"/>
                  </a:cubicBezTo>
                  <a:cubicBezTo>
                    <a:pt x="1" y="253"/>
                    <a:pt x="25" y="300"/>
                    <a:pt x="72" y="360"/>
                  </a:cubicBezTo>
                  <a:cubicBezTo>
                    <a:pt x="78" y="366"/>
                    <a:pt x="93" y="369"/>
                    <a:pt x="108" y="369"/>
                  </a:cubicBezTo>
                  <a:cubicBezTo>
                    <a:pt x="123" y="369"/>
                    <a:pt x="138" y="366"/>
                    <a:pt x="144" y="360"/>
                  </a:cubicBezTo>
                  <a:cubicBezTo>
                    <a:pt x="203" y="300"/>
                    <a:pt x="239" y="241"/>
                    <a:pt x="275" y="181"/>
                  </a:cubicBezTo>
                  <a:cubicBezTo>
                    <a:pt x="355" y="101"/>
                    <a:pt x="295" y="0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2426;p44">
              <a:extLst>
                <a:ext uri="{FF2B5EF4-FFF2-40B4-BE49-F238E27FC236}">
                  <a16:creationId xmlns:a16="http://schemas.microsoft.com/office/drawing/2014/main" id="{10B5F036-E8AC-C86C-D5F9-02F2143AE515}"/>
                </a:ext>
              </a:extLst>
            </p:cNvPr>
            <p:cNvSpPr/>
            <p:nvPr/>
          </p:nvSpPr>
          <p:spPr>
            <a:xfrm>
              <a:off x="4147825" y="24882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36" y="13"/>
                    <a:pt x="36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2427;p44">
              <a:extLst>
                <a:ext uri="{FF2B5EF4-FFF2-40B4-BE49-F238E27FC236}">
                  <a16:creationId xmlns:a16="http://schemas.microsoft.com/office/drawing/2014/main" id="{34B16E98-4A3B-16C7-1CAA-E4151DB17B18}"/>
                </a:ext>
              </a:extLst>
            </p:cNvPr>
            <p:cNvSpPr/>
            <p:nvPr/>
          </p:nvSpPr>
          <p:spPr>
            <a:xfrm>
              <a:off x="4195750" y="2486650"/>
              <a:ext cx="8050" cy="21775"/>
            </a:xfrm>
            <a:custGeom>
              <a:avLst/>
              <a:gdLst/>
              <a:ahLst/>
              <a:cxnLst/>
              <a:rect l="l" t="t" r="r" b="b"/>
              <a:pathLst>
                <a:path w="322" h="871" extrusionOk="0">
                  <a:moveTo>
                    <a:pt x="55" y="1"/>
                  </a:moveTo>
                  <a:cubicBezTo>
                    <a:pt x="29" y="1"/>
                    <a:pt x="1" y="12"/>
                    <a:pt x="1" y="40"/>
                  </a:cubicBezTo>
                  <a:cubicBezTo>
                    <a:pt x="1" y="183"/>
                    <a:pt x="24" y="338"/>
                    <a:pt x="48" y="481"/>
                  </a:cubicBezTo>
                  <a:cubicBezTo>
                    <a:pt x="84" y="600"/>
                    <a:pt x="96" y="766"/>
                    <a:pt x="179" y="850"/>
                  </a:cubicBezTo>
                  <a:cubicBezTo>
                    <a:pt x="193" y="864"/>
                    <a:pt x="211" y="870"/>
                    <a:pt x="228" y="870"/>
                  </a:cubicBezTo>
                  <a:cubicBezTo>
                    <a:pt x="254" y="870"/>
                    <a:pt x="279" y="855"/>
                    <a:pt x="286" y="826"/>
                  </a:cubicBezTo>
                  <a:cubicBezTo>
                    <a:pt x="322" y="707"/>
                    <a:pt x="239" y="600"/>
                    <a:pt x="215" y="481"/>
                  </a:cubicBezTo>
                  <a:cubicBezTo>
                    <a:pt x="155" y="338"/>
                    <a:pt x="108" y="183"/>
                    <a:pt x="96" y="16"/>
                  </a:cubicBezTo>
                  <a:cubicBezTo>
                    <a:pt x="91" y="6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Google Shape;12428;p44">
              <a:extLst>
                <a:ext uri="{FF2B5EF4-FFF2-40B4-BE49-F238E27FC236}">
                  <a16:creationId xmlns:a16="http://schemas.microsoft.com/office/drawing/2014/main" id="{A27141B1-5ECA-E868-E881-184C3AE62D0B}"/>
                </a:ext>
              </a:extLst>
            </p:cNvPr>
            <p:cNvSpPr/>
            <p:nvPr/>
          </p:nvSpPr>
          <p:spPr>
            <a:xfrm>
              <a:off x="4196450" y="2477025"/>
              <a:ext cx="10925" cy="34000"/>
            </a:xfrm>
            <a:custGeom>
              <a:avLst/>
              <a:gdLst/>
              <a:ahLst/>
              <a:cxnLst/>
              <a:rect l="l" t="t" r="r" b="b"/>
              <a:pathLst>
                <a:path w="437" h="1360" extrusionOk="0">
                  <a:moveTo>
                    <a:pt x="80" y="0"/>
                  </a:moveTo>
                  <a:cubicBezTo>
                    <a:pt x="41" y="0"/>
                    <a:pt x="1" y="39"/>
                    <a:pt x="8" y="92"/>
                  </a:cubicBezTo>
                  <a:cubicBezTo>
                    <a:pt x="151" y="485"/>
                    <a:pt x="80" y="925"/>
                    <a:pt x="234" y="1318"/>
                  </a:cubicBezTo>
                  <a:cubicBezTo>
                    <a:pt x="241" y="1339"/>
                    <a:pt x="272" y="1359"/>
                    <a:pt x="301" y="1359"/>
                  </a:cubicBezTo>
                  <a:cubicBezTo>
                    <a:pt x="323" y="1359"/>
                    <a:pt x="343" y="1348"/>
                    <a:pt x="354" y="1318"/>
                  </a:cubicBezTo>
                  <a:cubicBezTo>
                    <a:pt x="437" y="901"/>
                    <a:pt x="318" y="401"/>
                    <a:pt x="139" y="44"/>
                  </a:cubicBezTo>
                  <a:cubicBezTo>
                    <a:pt x="126" y="13"/>
                    <a:pt x="103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2429;p44">
              <a:extLst>
                <a:ext uri="{FF2B5EF4-FFF2-40B4-BE49-F238E27FC236}">
                  <a16:creationId xmlns:a16="http://schemas.microsoft.com/office/drawing/2014/main" id="{51003FD7-54C6-C075-A860-FC0631C20775}"/>
                </a:ext>
              </a:extLst>
            </p:cNvPr>
            <p:cNvSpPr/>
            <p:nvPr/>
          </p:nvSpPr>
          <p:spPr>
            <a:xfrm>
              <a:off x="4204675" y="2488625"/>
              <a:ext cx="14325" cy="28050"/>
            </a:xfrm>
            <a:custGeom>
              <a:avLst/>
              <a:gdLst/>
              <a:ahLst/>
              <a:cxnLst/>
              <a:rect l="l" t="t" r="r" b="b"/>
              <a:pathLst>
                <a:path w="573" h="1122" extrusionOk="0">
                  <a:moveTo>
                    <a:pt x="172" y="0"/>
                  </a:moveTo>
                  <a:cubicBezTo>
                    <a:pt x="88" y="0"/>
                    <a:pt x="1" y="69"/>
                    <a:pt x="36" y="175"/>
                  </a:cubicBezTo>
                  <a:cubicBezTo>
                    <a:pt x="96" y="330"/>
                    <a:pt x="144" y="497"/>
                    <a:pt x="167" y="640"/>
                  </a:cubicBezTo>
                  <a:cubicBezTo>
                    <a:pt x="203" y="794"/>
                    <a:pt x="215" y="949"/>
                    <a:pt x="298" y="1068"/>
                  </a:cubicBezTo>
                  <a:cubicBezTo>
                    <a:pt x="319" y="1105"/>
                    <a:pt x="350" y="1121"/>
                    <a:pt x="379" y="1121"/>
                  </a:cubicBezTo>
                  <a:cubicBezTo>
                    <a:pt x="416" y="1121"/>
                    <a:pt x="452" y="1096"/>
                    <a:pt x="465" y="1056"/>
                  </a:cubicBezTo>
                  <a:cubicBezTo>
                    <a:pt x="572" y="759"/>
                    <a:pt x="406" y="366"/>
                    <a:pt x="298" y="104"/>
                  </a:cubicBezTo>
                  <a:cubicBezTo>
                    <a:pt x="284" y="32"/>
                    <a:pt x="22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2430;p44">
              <a:extLst>
                <a:ext uri="{FF2B5EF4-FFF2-40B4-BE49-F238E27FC236}">
                  <a16:creationId xmlns:a16="http://schemas.microsoft.com/office/drawing/2014/main" id="{27C0E892-DDF8-A31F-CB7F-D9CF092A78B5}"/>
                </a:ext>
              </a:extLst>
            </p:cNvPr>
            <p:cNvSpPr/>
            <p:nvPr/>
          </p:nvSpPr>
          <p:spPr>
            <a:xfrm>
              <a:off x="4221175" y="2512575"/>
              <a:ext cx="8025" cy="13950"/>
            </a:xfrm>
            <a:custGeom>
              <a:avLst/>
              <a:gdLst/>
              <a:ahLst/>
              <a:cxnLst/>
              <a:rect l="l" t="t" r="r" b="b"/>
              <a:pathLst>
                <a:path w="321" h="558" extrusionOk="0">
                  <a:moveTo>
                    <a:pt x="93" y="0"/>
                  </a:moveTo>
                  <a:cubicBezTo>
                    <a:pt x="47" y="0"/>
                    <a:pt x="1" y="38"/>
                    <a:pt x="7" y="98"/>
                  </a:cubicBezTo>
                  <a:cubicBezTo>
                    <a:pt x="31" y="170"/>
                    <a:pt x="55" y="265"/>
                    <a:pt x="103" y="337"/>
                  </a:cubicBezTo>
                  <a:cubicBezTo>
                    <a:pt x="150" y="432"/>
                    <a:pt x="174" y="467"/>
                    <a:pt x="246" y="551"/>
                  </a:cubicBezTo>
                  <a:cubicBezTo>
                    <a:pt x="254" y="555"/>
                    <a:pt x="265" y="557"/>
                    <a:pt x="277" y="557"/>
                  </a:cubicBezTo>
                  <a:cubicBezTo>
                    <a:pt x="300" y="557"/>
                    <a:pt x="321" y="547"/>
                    <a:pt x="305" y="515"/>
                  </a:cubicBezTo>
                  <a:cubicBezTo>
                    <a:pt x="293" y="444"/>
                    <a:pt x="293" y="384"/>
                    <a:pt x="269" y="313"/>
                  </a:cubicBezTo>
                  <a:cubicBezTo>
                    <a:pt x="234" y="229"/>
                    <a:pt x="210" y="146"/>
                    <a:pt x="174" y="75"/>
                  </a:cubicBezTo>
                  <a:cubicBezTo>
                    <a:pt x="164" y="23"/>
                    <a:pt x="129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2431;p44">
              <a:extLst>
                <a:ext uri="{FF2B5EF4-FFF2-40B4-BE49-F238E27FC236}">
                  <a16:creationId xmlns:a16="http://schemas.microsoft.com/office/drawing/2014/main" id="{83D5B195-99FD-EAD7-C8F9-305A1D8B19AC}"/>
                </a:ext>
              </a:extLst>
            </p:cNvPr>
            <p:cNvSpPr/>
            <p:nvPr/>
          </p:nvSpPr>
          <p:spPr>
            <a:xfrm>
              <a:off x="4234000" y="2521000"/>
              <a:ext cx="7625" cy="14500"/>
            </a:xfrm>
            <a:custGeom>
              <a:avLst/>
              <a:gdLst/>
              <a:ahLst/>
              <a:cxnLst/>
              <a:rect l="l" t="t" r="r" b="b"/>
              <a:pathLst>
                <a:path w="305" h="580" extrusionOk="0">
                  <a:moveTo>
                    <a:pt x="135" y="1"/>
                  </a:moveTo>
                  <a:cubicBezTo>
                    <a:pt x="74" y="1"/>
                    <a:pt x="1" y="72"/>
                    <a:pt x="42" y="154"/>
                  </a:cubicBezTo>
                  <a:cubicBezTo>
                    <a:pt x="66" y="226"/>
                    <a:pt x="78" y="309"/>
                    <a:pt x="102" y="392"/>
                  </a:cubicBezTo>
                  <a:cubicBezTo>
                    <a:pt x="102" y="464"/>
                    <a:pt x="102" y="523"/>
                    <a:pt x="161" y="571"/>
                  </a:cubicBezTo>
                  <a:cubicBezTo>
                    <a:pt x="173" y="577"/>
                    <a:pt x="188" y="580"/>
                    <a:pt x="201" y="580"/>
                  </a:cubicBezTo>
                  <a:cubicBezTo>
                    <a:pt x="215" y="580"/>
                    <a:pt x="227" y="577"/>
                    <a:pt x="233" y="571"/>
                  </a:cubicBezTo>
                  <a:cubicBezTo>
                    <a:pt x="304" y="511"/>
                    <a:pt x="292" y="416"/>
                    <a:pt x="280" y="333"/>
                  </a:cubicBezTo>
                  <a:cubicBezTo>
                    <a:pt x="256" y="226"/>
                    <a:pt x="245" y="130"/>
                    <a:pt x="197" y="47"/>
                  </a:cubicBezTo>
                  <a:cubicBezTo>
                    <a:pt x="186" y="14"/>
                    <a:pt x="162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2432;p44">
              <a:extLst>
                <a:ext uri="{FF2B5EF4-FFF2-40B4-BE49-F238E27FC236}">
                  <a16:creationId xmlns:a16="http://schemas.microsoft.com/office/drawing/2014/main" id="{D2A54505-B27A-EA38-B605-F31991B27473}"/>
                </a:ext>
              </a:extLst>
            </p:cNvPr>
            <p:cNvSpPr/>
            <p:nvPr/>
          </p:nvSpPr>
          <p:spPr>
            <a:xfrm>
              <a:off x="4243075" y="25331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lnTo>
                    <a:pt x="1" y="24"/>
                  </a:lnTo>
                  <a:cubicBezTo>
                    <a:pt x="13" y="24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2433;p44">
              <a:extLst>
                <a:ext uri="{FF2B5EF4-FFF2-40B4-BE49-F238E27FC236}">
                  <a16:creationId xmlns:a16="http://schemas.microsoft.com/office/drawing/2014/main" id="{5911BC58-C8AD-B63B-157B-3C546A7C8D6B}"/>
                </a:ext>
              </a:extLst>
            </p:cNvPr>
            <p:cNvSpPr/>
            <p:nvPr/>
          </p:nvSpPr>
          <p:spPr>
            <a:xfrm>
              <a:off x="4421675" y="2342450"/>
              <a:ext cx="6275" cy="22250"/>
            </a:xfrm>
            <a:custGeom>
              <a:avLst/>
              <a:gdLst/>
              <a:ahLst/>
              <a:cxnLst/>
              <a:rect l="l" t="t" r="r" b="b"/>
              <a:pathLst>
                <a:path w="251" h="890" extrusionOk="0">
                  <a:moveTo>
                    <a:pt x="82" y="1"/>
                  </a:moveTo>
                  <a:cubicBezTo>
                    <a:pt x="40" y="1"/>
                    <a:pt x="0" y="24"/>
                    <a:pt x="0" y="69"/>
                  </a:cubicBezTo>
                  <a:cubicBezTo>
                    <a:pt x="0" y="224"/>
                    <a:pt x="12" y="355"/>
                    <a:pt x="36" y="510"/>
                  </a:cubicBezTo>
                  <a:cubicBezTo>
                    <a:pt x="48" y="629"/>
                    <a:pt x="48" y="748"/>
                    <a:pt x="108" y="855"/>
                  </a:cubicBezTo>
                  <a:cubicBezTo>
                    <a:pt x="119" y="878"/>
                    <a:pt x="143" y="889"/>
                    <a:pt x="167" y="889"/>
                  </a:cubicBezTo>
                  <a:cubicBezTo>
                    <a:pt x="194" y="889"/>
                    <a:pt x="220" y="875"/>
                    <a:pt x="227" y="843"/>
                  </a:cubicBezTo>
                  <a:cubicBezTo>
                    <a:pt x="250" y="724"/>
                    <a:pt x="227" y="605"/>
                    <a:pt x="215" y="486"/>
                  </a:cubicBezTo>
                  <a:cubicBezTo>
                    <a:pt x="191" y="355"/>
                    <a:pt x="179" y="224"/>
                    <a:pt x="179" y="93"/>
                  </a:cubicBezTo>
                  <a:cubicBezTo>
                    <a:pt x="179" y="30"/>
                    <a:pt x="129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2434;p44">
              <a:extLst>
                <a:ext uri="{FF2B5EF4-FFF2-40B4-BE49-F238E27FC236}">
                  <a16:creationId xmlns:a16="http://schemas.microsoft.com/office/drawing/2014/main" id="{3C1DD257-5BB0-C0B3-682F-8A45F05599A2}"/>
                </a:ext>
              </a:extLst>
            </p:cNvPr>
            <p:cNvSpPr/>
            <p:nvPr/>
          </p:nvSpPr>
          <p:spPr>
            <a:xfrm>
              <a:off x="4428175" y="2338975"/>
              <a:ext cx="12575" cy="52025"/>
            </a:xfrm>
            <a:custGeom>
              <a:avLst/>
              <a:gdLst/>
              <a:ahLst/>
              <a:cxnLst/>
              <a:rect l="l" t="t" r="r" b="b"/>
              <a:pathLst>
                <a:path w="503" h="2081" extrusionOk="0">
                  <a:moveTo>
                    <a:pt x="94" y="0"/>
                  </a:moveTo>
                  <a:cubicBezTo>
                    <a:pt x="48" y="0"/>
                    <a:pt x="1" y="54"/>
                    <a:pt x="26" y="113"/>
                  </a:cubicBezTo>
                  <a:cubicBezTo>
                    <a:pt x="169" y="446"/>
                    <a:pt x="133" y="851"/>
                    <a:pt x="145" y="1208"/>
                  </a:cubicBezTo>
                  <a:cubicBezTo>
                    <a:pt x="145" y="1458"/>
                    <a:pt x="86" y="1816"/>
                    <a:pt x="229" y="2042"/>
                  </a:cubicBezTo>
                  <a:cubicBezTo>
                    <a:pt x="250" y="2069"/>
                    <a:pt x="279" y="2081"/>
                    <a:pt x="306" y="2081"/>
                  </a:cubicBezTo>
                  <a:cubicBezTo>
                    <a:pt x="339" y="2081"/>
                    <a:pt x="370" y="2063"/>
                    <a:pt x="383" y="2030"/>
                  </a:cubicBezTo>
                  <a:cubicBezTo>
                    <a:pt x="502" y="1732"/>
                    <a:pt x="407" y="1256"/>
                    <a:pt x="383" y="923"/>
                  </a:cubicBezTo>
                  <a:cubicBezTo>
                    <a:pt x="359" y="613"/>
                    <a:pt x="300" y="303"/>
                    <a:pt x="145" y="30"/>
                  </a:cubicBezTo>
                  <a:cubicBezTo>
                    <a:pt x="131" y="9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2435;p44">
              <a:extLst>
                <a:ext uri="{FF2B5EF4-FFF2-40B4-BE49-F238E27FC236}">
                  <a16:creationId xmlns:a16="http://schemas.microsoft.com/office/drawing/2014/main" id="{8FC10B42-1B8B-ACEC-7E5C-2DE34701C426}"/>
                </a:ext>
              </a:extLst>
            </p:cNvPr>
            <p:cNvSpPr/>
            <p:nvPr/>
          </p:nvSpPr>
          <p:spPr>
            <a:xfrm>
              <a:off x="4435625" y="2347275"/>
              <a:ext cx="12275" cy="56075"/>
            </a:xfrm>
            <a:custGeom>
              <a:avLst/>
              <a:gdLst/>
              <a:ahLst/>
              <a:cxnLst/>
              <a:rect l="l" t="t" r="r" b="b"/>
              <a:pathLst>
                <a:path w="491" h="2243" extrusionOk="0">
                  <a:moveTo>
                    <a:pt x="31" y="1"/>
                  </a:moveTo>
                  <a:cubicBezTo>
                    <a:pt x="13" y="1"/>
                    <a:pt x="0" y="16"/>
                    <a:pt x="14" y="43"/>
                  </a:cubicBezTo>
                  <a:cubicBezTo>
                    <a:pt x="73" y="448"/>
                    <a:pt x="97" y="853"/>
                    <a:pt x="109" y="1245"/>
                  </a:cubicBezTo>
                  <a:cubicBezTo>
                    <a:pt x="133" y="1567"/>
                    <a:pt x="97" y="1888"/>
                    <a:pt x="192" y="2198"/>
                  </a:cubicBezTo>
                  <a:cubicBezTo>
                    <a:pt x="198" y="2228"/>
                    <a:pt x="222" y="2243"/>
                    <a:pt x="248" y="2243"/>
                  </a:cubicBezTo>
                  <a:cubicBezTo>
                    <a:pt x="273" y="2243"/>
                    <a:pt x="300" y="2228"/>
                    <a:pt x="312" y="2198"/>
                  </a:cubicBezTo>
                  <a:cubicBezTo>
                    <a:pt x="490" y="1543"/>
                    <a:pt x="228" y="674"/>
                    <a:pt x="73" y="31"/>
                  </a:cubicBezTo>
                  <a:cubicBezTo>
                    <a:pt x="63" y="10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2436;p44">
              <a:extLst>
                <a:ext uri="{FF2B5EF4-FFF2-40B4-BE49-F238E27FC236}">
                  <a16:creationId xmlns:a16="http://schemas.microsoft.com/office/drawing/2014/main" id="{C7F70ED5-6956-C11D-4E03-7F33561F8193}"/>
                </a:ext>
              </a:extLst>
            </p:cNvPr>
            <p:cNvSpPr/>
            <p:nvPr/>
          </p:nvSpPr>
          <p:spPr>
            <a:xfrm>
              <a:off x="4442500" y="2347750"/>
              <a:ext cx="10450" cy="46875"/>
            </a:xfrm>
            <a:custGeom>
              <a:avLst/>
              <a:gdLst/>
              <a:ahLst/>
              <a:cxnLst/>
              <a:rect l="l" t="t" r="r" b="b"/>
              <a:pathLst>
                <a:path w="418" h="1875" extrusionOk="0">
                  <a:moveTo>
                    <a:pt x="37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08" y="333"/>
                    <a:pt x="108" y="714"/>
                    <a:pt x="120" y="1072"/>
                  </a:cubicBezTo>
                  <a:cubicBezTo>
                    <a:pt x="120" y="1322"/>
                    <a:pt x="84" y="1631"/>
                    <a:pt x="227" y="1857"/>
                  </a:cubicBezTo>
                  <a:cubicBezTo>
                    <a:pt x="238" y="1868"/>
                    <a:pt x="253" y="1874"/>
                    <a:pt x="268" y="1874"/>
                  </a:cubicBezTo>
                  <a:cubicBezTo>
                    <a:pt x="286" y="1874"/>
                    <a:pt x="304" y="1865"/>
                    <a:pt x="310" y="1846"/>
                  </a:cubicBezTo>
                  <a:cubicBezTo>
                    <a:pt x="418" y="1548"/>
                    <a:pt x="322" y="1143"/>
                    <a:pt x="298" y="834"/>
                  </a:cubicBezTo>
                  <a:cubicBezTo>
                    <a:pt x="275" y="536"/>
                    <a:pt x="179" y="25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2437;p44">
              <a:extLst>
                <a:ext uri="{FF2B5EF4-FFF2-40B4-BE49-F238E27FC236}">
                  <a16:creationId xmlns:a16="http://schemas.microsoft.com/office/drawing/2014/main" id="{6A077A9C-91BB-7C1C-71DC-E637CCE44CB5}"/>
                </a:ext>
              </a:extLst>
            </p:cNvPr>
            <p:cNvSpPr/>
            <p:nvPr/>
          </p:nvSpPr>
          <p:spPr>
            <a:xfrm>
              <a:off x="4451425" y="2359725"/>
              <a:ext cx="12825" cy="24800"/>
            </a:xfrm>
            <a:custGeom>
              <a:avLst/>
              <a:gdLst/>
              <a:ahLst/>
              <a:cxnLst/>
              <a:rect l="l" t="t" r="r" b="b"/>
              <a:pathLst>
                <a:path w="513" h="992" extrusionOk="0">
                  <a:moveTo>
                    <a:pt x="5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  <a:moveTo>
                    <a:pt x="1" y="9"/>
                  </a:moveTo>
                  <a:cubicBezTo>
                    <a:pt x="96" y="176"/>
                    <a:pt x="168" y="366"/>
                    <a:pt x="215" y="545"/>
                  </a:cubicBezTo>
                  <a:cubicBezTo>
                    <a:pt x="251" y="676"/>
                    <a:pt x="275" y="855"/>
                    <a:pt x="370" y="974"/>
                  </a:cubicBezTo>
                  <a:cubicBezTo>
                    <a:pt x="383" y="987"/>
                    <a:pt x="398" y="992"/>
                    <a:pt x="412" y="992"/>
                  </a:cubicBezTo>
                  <a:cubicBezTo>
                    <a:pt x="436" y="992"/>
                    <a:pt x="458" y="977"/>
                    <a:pt x="465" y="962"/>
                  </a:cubicBezTo>
                  <a:cubicBezTo>
                    <a:pt x="513" y="795"/>
                    <a:pt x="406" y="569"/>
                    <a:pt x="346" y="426"/>
                  </a:cubicBezTo>
                  <a:cubicBezTo>
                    <a:pt x="275" y="235"/>
                    <a:pt x="180" y="93"/>
                    <a:pt x="1" y="9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2438;p44">
              <a:extLst>
                <a:ext uri="{FF2B5EF4-FFF2-40B4-BE49-F238E27FC236}">
                  <a16:creationId xmlns:a16="http://schemas.microsoft.com/office/drawing/2014/main" id="{44597529-8730-755E-7733-1BF3865E7C01}"/>
                </a:ext>
              </a:extLst>
            </p:cNvPr>
            <p:cNvSpPr/>
            <p:nvPr/>
          </p:nvSpPr>
          <p:spPr>
            <a:xfrm>
              <a:off x="4463975" y="2377275"/>
              <a:ext cx="8925" cy="8050"/>
            </a:xfrm>
            <a:custGeom>
              <a:avLst/>
              <a:gdLst/>
              <a:ahLst/>
              <a:cxnLst/>
              <a:rect l="l" t="t" r="r" b="b"/>
              <a:pathLst>
                <a:path w="357" h="322" extrusionOk="0">
                  <a:moveTo>
                    <a:pt x="127" y="0"/>
                  </a:moveTo>
                  <a:cubicBezTo>
                    <a:pt x="51" y="0"/>
                    <a:pt x="0" y="112"/>
                    <a:pt x="82" y="153"/>
                  </a:cubicBezTo>
                  <a:cubicBezTo>
                    <a:pt x="142" y="188"/>
                    <a:pt x="142" y="260"/>
                    <a:pt x="190" y="307"/>
                  </a:cubicBezTo>
                  <a:cubicBezTo>
                    <a:pt x="203" y="314"/>
                    <a:pt x="221" y="321"/>
                    <a:pt x="238" y="321"/>
                  </a:cubicBezTo>
                  <a:cubicBezTo>
                    <a:pt x="251" y="321"/>
                    <a:pt x="263" y="317"/>
                    <a:pt x="273" y="307"/>
                  </a:cubicBezTo>
                  <a:cubicBezTo>
                    <a:pt x="356" y="200"/>
                    <a:pt x="261" y="57"/>
                    <a:pt x="166" y="10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2439;p44">
              <a:extLst>
                <a:ext uri="{FF2B5EF4-FFF2-40B4-BE49-F238E27FC236}">
                  <a16:creationId xmlns:a16="http://schemas.microsoft.com/office/drawing/2014/main" id="{C74F911A-99E5-F7DE-CAE6-6CB5979B4086}"/>
                </a:ext>
              </a:extLst>
            </p:cNvPr>
            <p:cNvSpPr/>
            <p:nvPr/>
          </p:nvSpPr>
          <p:spPr>
            <a:xfrm>
              <a:off x="4445200" y="2406600"/>
              <a:ext cx="9250" cy="7750"/>
            </a:xfrm>
            <a:custGeom>
              <a:avLst/>
              <a:gdLst/>
              <a:ahLst/>
              <a:cxnLst/>
              <a:rect l="l" t="t" r="r" b="b"/>
              <a:pathLst>
                <a:path w="370" h="310" extrusionOk="0">
                  <a:moveTo>
                    <a:pt x="211" y="0"/>
                  </a:moveTo>
                  <a:cubicBezTo>
                    <a:pt x="106" y="0"/>
                    <a:pt x="0" y="129"/>
                    <a:pt x="107" y="218"/>
                  </a:cubicBezTo>
                  <a:cubicBezTo>
                    <a:pt x="119" y="230"/>
                    <a:pt x="131" y="265"/>
                    <a:pt x="143" y="277"/>
                  </a:cubicBezTo>
                  <a:cubicBezTo>
                    <a:pt x="168" y="298"/>
                    <a:pt x="198" y="310"/>
                    <a:pt x="227" y="310"/>
                  </a:cubicBezTo>
                  <a:cubicBezTo>
                    <a:pt x="265" y="310"/>
                    <a:pt x="301" y="289"/>
                    <a:pt x="321" y="242"/>
                  </a:cubicBezTo>
                  <a:cubicBezTo>
                    <a:pt x="369" y="182"/>
                    <a:pt x="345" y="111"/>
                    <a:pt x="310" y="51"/>
                  </a:cubicBezTo>
                  <a:cubicBezTo>
                    <a:pt x="282" y="15"/>
                    <a:pt x="247" y="0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2440;p44">
              <a:extLst>
                <a:ext uri="{FF2B5EF4-FFF2-40B4-BE49-F238E27FC236}">
                  <a16:creationId xmlns:a16="http://schemas.microsoft.com/office/drawing/2014/main" id="{87EC0241-DFD6-C11E-1C9A-E59368226CF0}"/>
                </a:ext>
              </a:extLst>
            </p:cNvPr>
            <p:cNvSpPr/>
            <p:nvPr/>
          </p:nvSpPr>
          <p:spPr>
            <a:xfrm>
              <a:off x="4447350" y="2407550"/>
              <a:ext cx="16325" cy="9275"/>
            </a:xfrm>
            <a:custGeom>
              <a:avLst/>
              <a:gdLst/>
              <a:ahLst/>
              <a:cxnLst/>
              <a:rect l="l" t="t" r="r" b="b"/>
              <a:pathLst>
                <a:path w="653" h="371" extrusionOk="0">
                  <a:moveTo>
                    <a:pt x="214" y="0"/>
                  </a:moveTo>
                  <a:cubicBezTo>
                    <a:pt x="175" y="0"/>
                    <a:pt x="134" y="4"/>
                    <a:pt x="93" y="13"/>
                  </a:cubicBezTo>
                  <a:cubicBezTo>
                    <a:pt x="1" y="25"/>
                    <a:pt x="20" y="169"/>
                    <a:pt x="95" y="169"/>
                  </a:cubicBezTo>
                  <a:cubicBezTo>
                    <a:pt x="98" y="169"/>
                    <a:pt x="101" y="168"/>
                    <a:pt x="104" y="168"/>
                  </a:cubicBezTo>
                  <a:cubicBezTo>
                    <a:pt x="135" y="164"/>
                    <a:pt x="165" y="161"/>
                    <a:pt x="193" y="161"/>
                  </a:cubicBezTo>
                  <a:cubicBezTo>
                    <a:pt x="314" y="161"/>
                    <a:pt x="406" y="206"/>
                    <a:pt x="474" y="323"/>
                  </a:cubicBezTo>
                  <a:cubicBezTo>
                    <a:pt x="509" y="370"/>
                    <a:pt x="533" y="370"/>
                    <a:pt x="581" y="370"/>
                  </a:cubicBezTo>
                  <a:cubicBezTo>
                    <a:pt x="616" y="370"/>
                    <a:pt x="628" y="358"/>
                    <a:pt x="640" y="323"/>
                  </a:cubicBezTo>
                  <a:cubicBezTo>
                    <a:pt x="652" y="299"/>
                    <a:pt x="652" y="251"/>
                    <a:pt x="640" y="239"/>
                  </a:cubicBezTo>
                  <a:cubicBezTo>
                    <a:pt x="533" y="84"/>
                    <a:pt x="387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2441;p44">
              <a:extLst>
                <a:ext uri="{FF2B5EF4-FFF2-40B4-BE49-F238E27FC236}">
                  <a16:creationId xmlns:a16="http://schemas.microsoft.com/office/drawing/2014/main" id="{76EE9D3E-20C8-AB04-AEE9-C9778C4A1F57}"/>
                </a:ext>
              </a:extLst>
            </p:cNvPr>
            <p:cNvSpPr/>
            <p:nvPr/>
          </p:nvSpPr>
          <p:spPr>
            <a:xfrm>
              <a:off x="4463650" y="2408325"/>
              <a:ext cx="5675" cy="15000"/>
            </a:xfrm>
            <a:custGeom>
              <a:avLst/>
              <a:gdLst/>
              <a:ahLst/>
              <a:cxnLst/>
              <a:rect l="l" t="t" r="r" b="b"/>
              <a:pathLst>
                <a:path w="227" h="600" extrusionOk="0">
                  <a:moveTo>
                    <a:pt x="54" y="0"/>
                  </a:moveTo>
                  <a:cubicBezTo>
                    <a:pt x="27" y="0"/>
                    <a:pt x="0" y="18"/>
                    <a:pt x="0" y="54"/>
                  </a:cubicBezTo>
                  <a:cubicBezTo>
                    <a:pt x="0" y="161"/>
                    <a:pt x="0" y="256"/>
                    <a:pt x="36" y="351"/>
                  </a:cubicBezTo>
                  <a:cubicBezTo>
                    <a:pt x="48" y="446"/>
                    <a:pt x="60" y="554"/>
                    <a:pt x="143" y="589"/>
                  </a:cubicBezTo>
                  <a:cubicBezTo>
                    <a:pt x="150" y="596"/>
                    <a:pt x="158" y="599"/>
                    <a:pt x="166" y="599"/>
                  </a:cubicBezTo>
                  <a:cubicBezTo>
                    <a:pt x="185" y="599"/>
                    <a:pt x="203" y="582"/>
                    <a:pt x="203" y="566"/>
                  </a:cubicBezTo>
                  <a:cubicBezTo>
                    <a:pt x="226" y="494"/>
                    <a:pt x="167" y="411"/>
                    <a:pt x="155" y="339"/>
                  </a:cubicBezTo>
                  <a:cubicBezTo>
                    <a:pt x="119" y="256"/>
                    <a:pt x="107" y="149"/>
                    <a:pt x="107" y="54"/>
                  </a:cubicBezTo>
                  <a:cubicBezTo>
                    <a:pt x="107" y="18"/>
                    <a:pt x="8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2442;p44">
              <a:extLst>
                <a:ext uri="{FF2B5EF4-FFF2-40B4-BE49-F238E27FC236}">
                  <a16:creationId xmlns:a16="http://schemas.microsoft.com/office/drawing/2014/main" id="{7005DE0E-7F8E-6804-EC10-5C87FF5E4959}"/>
                </a:ext>
              </a:extLst>
            </p:cNvPr>
            <p:cNvSpPr/>
            <p:nvPr/>
          </p:nvSpPr>
          <p:spPr>
            <a:xfrm>
              <a:off x="4468450" y="2404325"/>
              <a:ext cx="8600" cy="19725"/>
            </a:xfrm>
            <a:custGeom>
              <a:avLst/>
              <a:gdLst/>
              <a:ahLst/>
              <a:cxnLst/>
              <a:rect l="l" t="t" r="r" b="b"/>
              <a:pathLst>
                <a:path w="344" h="789" extrusionOk="0">
                  <a:moveTo>
                    <a:pt x="92" y="0"/>
                  </a:moveTo>
                  <a:cubicBezTo>
                    <a:pt x="46" y="0"/>
                    <a:pt x="1" y="36"/>
                    <a:pt x="22" y="95"/>
                  </a:cubicBezTo>
                  <a:cubicBezTo>
                    <a:pt x="46" y="214"/>
                    <a:pt x="82" y="356"/>
                    <a:pt x="94" y="476"/>
                  </a:cubicBezTo>
                  <a:cubicBezTo>
                    <a:pt x="106" y="595"/>
                    <a:pt x="106" y="678"/>
                    <a:pt x="177" y="773"/>
                  </a:cubicBezTo>
                  <a:cubicBezTo>
                    <a:pt x="192" y="783"/>
                    <a:pt x="209" y="789"/>
                    <a:pt x="225" y="789"/>
                  </a:cubicBezTo>
                  <a:cubicBezTo>
                    <a:pt x="248" y="789"/>
                    <a:pt x="270" y="777"/>
                    <a:pt x="284" y="749"/>
                  </a:cubicBezTo>
                  <a:cubicBezTo>
                    <a:pt x="344" y="654"/>
                    <a:pt x="296" y="559"/>
                    <a:pt x="284" y="440"/>
                  </a:cubicBezTo>
                  <a:cubicBezTo>
                    <a:pt x="261" y="309"/>
                    <a:pt x="213" y="190"/>
                    <a:pt x="165" y="47"/>
                  </a:cubicBezTo>
                  <a:cubicBezTo>
                    <a:pt x="151" y="15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2443;p44">
              <a:extLst>
                <a:ext uri="{FF2B5EF4-FFF2-40B4-BE49-F238E27FC236}">
                  <a16:creationId xmlns:a16="http://schemas.microsoft.com/office/drawing/2014/main" id="{FFF8CD90-2991-3536-E1C7-77302C96415C}"/>
                </a:ext>
              </a:extLst>
            </p:cNvPr>
            <p:cNvSpPr/>
            <p:nvPr/>
          </p:nvSpPr>
          <p:spPr>
            <a:xfrm>
              <a:off x="4482000" y="2402525"/>
              <a:ext cx="7850" cy="19500"/>
            </a:xfrm>
            <a:custGeom>
              <a:avLst/>
              <a:gdLst/>
              <a:ahLst/>
              <a:cxnLst/>
              <a:rect l="l" t="t" r="r" b="b"/>
              <a:pathLst>
                <a:path w="314" h="780" extrusionOk="0">
                  <a:moveTo>
                    <a:pt x="48" y="1"/>
                  </a:moveTo>
                  <a:cubicBezTo>
                    <a:pt x="26" y="1"/>
                    <a:pt x="1" y="24"/>
                    <a:pt x="16" y="47"/>
                  </a:cubicBezTo>
                  <a:cubicBezTo>
                    <a:pt x="64" y="274"/>
                    <a:pt x="76" y="559"/>
                    <a:pt x="219" y="750"/>
                  </a:cubicBezTo>
                  <a:cubicBezTo>
                    <a:pt x="234" y="770"/>
                    <a:pt x="253" y="779"/>
                    <a:pt x="270" y="779"/>
                  </a:cubicBezTo>
                  <a:cubicBezTo>
                    <a:pt x="294" y="779"/>
                    <a:pt x="314" y="761"/>
                    <a:pt x="314" y="726"/>
                  </a:cubicBezTo>
                  <a:cubicBezTo>
                    <a:pt x="314" y="488"/>
                    <a:pt x="183" y="250"/>
                    <a:pt x="76" y="24"/>
                  </a:cubicBezTo>
                  <a:cubicBezTo>
                    <a:pt x="72" y="7"/>
                    <a:pt x="60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2444;p44">
              <a:extLst>
                <a:ext uri="{FF2B5EF4-FFF2-40B4-BE49-F238E27FC236}">
                  <a16:creationId xmlns:a16="http://schemas.microsoft.com/office/drawing/2014/main" id="{77AA2935-0601-BBBA-3D6A-A35E3B434962}"/>
                </a:ext>
              </a:extLst>
            </p:cNvPr>
            <p:cNvSpPr/>
            <p:nvPr/>
          </p:nvSpPr>
          <p:spPr>
            <a:xfrm>
              <a:off x="4495150" y="2404325"/>
              <a:ext cx="7500" cy="12800"/>
            </a:xfrm>
            <a:custGeom>
              <a:avLst/>
              <a:gdLst/>
              <a:ahLst/>
              <a:cxnLst/>
              <a:rect l="l" t="t" r="r" b="b"/>
              <a:pathLst>
                <a:path w="300" h="512" extrusionOk="0">
                  <a:moveTo>
                    <a:pt x="90" y="0"/>
                  </a:moveTo>
                  <a:cubicBezTo>
                    <a:pt x="47" y="0"/>
                    <a:pt x="0" y="39"/>
                    <a:pt x="14" y="95"/>
                  </a:cubicBezTo>
                  <a:cubicBezTo>
                    <a:pt x="38" y="190"/>
                    <a:pt x="74" y="273"/>
                    <a:pt x="97" y="356"/>
                  </a:cubicBezTo>
                  <a:cubicBezTo>
                    <a:pt x="133" y="428"/>
                    <a:pt x="157" y="499"/>
                    <a:pt x="252" y="511"/>
                  </a:cubicBezTo>
                  <a:cubicBezTo>
                    <a:pt x="264" y="511"/>
                    <a:pt x="288" y="511"/>
                    <a:pt x="288" y="487"/>
                  </a:cubicBezTo>
                  <a:cubicBezTo>
                    <a:pt x="300" y="416"/>
                    <a:pt x="276" y="368"/>
                    <a:pt x="252" y="309"/>
                  </a:cubicBezTo>
                  <a:cubicBezTo>
                    <a:pt x="205" y="237"/>
                    <a:pt x="169" y="142"/>
                    <a:pt x="157" y="71"/>
                  </a:cubicBezTo>
                  <a:cubicBezTo>
                    <a:pt x="152" y="21"/>
                    <a:pt x="122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2445;p44">
              <a:extLst>
                <a:ext uri="{FF2B5EF4-FFF2-40B4-BE49-F238E27FC236}">
                  <a16:creationId xmlns:a16="http://schemas.microsoft.com/office/drawing/2014/main" id="{587ED705-2561-FDAF-602C-9F7FA87351FA}"/>
                </a:ext>
              </a:extLst>
            </p:cNvPr>
            <p:cNvSpPr/>
            <p:nvPr/>
          </p:nvSpPr>
          <p:spPr>
            <a:xfrm>
              <a:off x="4504350" y="2407250"/>
              <a:ext cx="4775" cy="4300"/>
            </a:xfrm>
            <a:custGeom>
              <a:avLst/>
              <a:gdLst/>
              <a:ahLst/>
              <a:cxnLst/>
              <a:rect l="l" t="t" r="r" b="b"/>
              <a:pathLst>
                <a:path w="191" h="172" extrusionOk="0">
                  <a:moveTo>
                    <a:pt x="47" y="1"/>
                  </a:moveTo>
                  <a:cubicBezTo>
                    <a:pt x="20" y="1"/>
                    <a:pt x="0" y="34"/>
                    <a:pt x="27" y="61"/>
                  </a:cubicBezTo>
                  <a:cubicBezTo>
                    <a:pt x="75" y="85"/>
                    <a:pt x="99" y="120"/>
                    <a:pt x="134" y="156"/>
                  </a:cubicBezTo>
                  <a:cubicBezTo>
                    <a:pt x="138" y="167"/>
                    <a:pt x="145" y="171"/>
                    <a:pt x="152" y="171"/>
                  </a:cubicBezTo>
                  <a:cubicBezTo>
                    <a:pt x="170" y="171"/>
                    <a:pt x="190" y="149"/>
                    <a:pt x="182" y="132"/>
                  </a:cubicBezTo>
                  <a:cubicBezTo>
                    <a:pt x="146" y="73"/>
                    <a:pt x="110" y="61"/>
                    <a:pt x="75" y="13"/>
                  </a:cubicBezTo>
                  <a:cubicBezTo>
                    <a:pt x="66" y="4"/>
                    <a:pt x="56" y="1"/>
                    <a:pt x="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2446;p44">
              <a:extLst>
                <a:ext uri="{FF2B5EF4-FFF2-40B4-BE49-F238E27FC236}">
                  <a16:creationId xmlns:a16="http://schemas.microsoft.com/office/drawing/2014/main" id="{8D0D9B5D-21B4-05DE-7C5E-F081C631E3CE}"/>
                </a:ext>
              </a:extLst>
            </p:cNvPr>
            <p:cNvSpPr/>
            <p:nvPr/>
          </p:nvSpPr>
          <p:spPr>
            <a:xfrm>
              <a:off x="4556075" y="2495925"/>
              <a:ext cx="14450" cy="25675"/>
            </a:xfrm>
            <a:custGeom>
              <a:avLst/>
              <a:gdLst/>
              <a:ahLst/>
              <a:cxnLst/>
              <a:rect l="l" t="t" r="r" b="b"/>
              <a:pathLst>
                <a:path w="578" h="1027" extrusionOk="0">
                  <a:moveTo>
                    <a:pt x="182" y="0"/>
                  </a:moveTo>
                  <a:cubicBezTo>
                    <a:pt x="47" y="0"/>
                    <a:pt x="0" y="173"/>
                    <a:pt x="101" y="229"/>
                  </a:cubicBezTo>
                  <a:cubicBezTo>
                    <a:pt x="220" y="300"/>
                    <a:pt x="196" y="479"/>
                    <a:pt x="196" y="598"/>
                  </a:cubicBezTo>
                  <a:cubicBezTo>
                    <a:pt x="196" y="741"/>
                    <a:pt x="196" y="872"/>
                    <a:pt x="256" y="991"/>
                  </a:cubicBezTo>
                  <a:cubicBezTo>
                    <a:pt x="262" y="1014"/>
                    <a:pt x="286" y="1026"/>
                    <a:pt x="313" y="1026"/>
                  </a:cubicBezTo>
                  <a:cubicBezTo>
                    <a:pt x="339" y="1026"/>
                    <a:pt x="369" y="1014"/>
                    <a:pt x="387" y="991"/>
                  </a:cubicBezTo>
                  <a:cubicBezTo>
                    <a:pt x="518" y="705"/>
                    <a:pt x="577" y="157"/>
                    <a:pt x="208" y="2"/>
                  </a:cubicBezTo>
                  <a:cubicBezTo>
                    <a:pt x="199" y="1"/>
                    <a:pt x="191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2447;p44">
              <a:extLst>
                <a:ext uri="{FF2B5EF4-FFF2-40B4-BE49-F238E27FC236}">
                  <a16:creationId xmlns:a16="http://schemas.microsoft.com/office/drawing/2014/main" id="{E70ABF9B-A774-020E-42C4-9CA885C6EF82}"/>
                </a:ext>
              </a:extLst>
            </p:cNvPr>
            <p:cNvSpPr/>
            <p:nvPr/>
          </p:nvSpPr>
          <p:spPr>
            <a:xfrm>
              <a:off x="4569900" y="2504600"/>
              <a:ext cx="7775" cy="22675"/>
            </a:xfrm>
            <a:custGeom>
              <a:avLst/>
              <a:gdLst/>
              <a:ahLst/>
              <a:cxnLst/>
              <a:rect l="l" t="t" r="r" b="b"/>
              <a:pathLst>
                <a:path w="311" h="907" extrusionOk="0">
                  <a:moveTo>
                    <a:pt x="85" y="0"/>
                  </a:moveTo>
                  <a:cubicBezTo>
                    <a:pt x="61" y="0"/>
                    <a:pt x="36" y="13"/>
                    <a:pt x="36" y="36"/>
                  </a:cubicBezTo>
                  <a:cubicBezTo>
                    <a:pt x="13" y="286"/>
                    <a:pt x="1" y="632"/>
                    <a:pt x="96" y="870"/>
                  </a:cubicBezTo>
                  <a:cubicBezTo>
                    <a:pt x="109" y="890"/>
                    <a:pt x="138" y="906"/>
                    <a:pt x="162" y="906"/>
                  </a:cubicBezTo>
                  <a:cubicBezTo>
                    <a:pt x="181" y="906"/>
                    <a:pt x="198" y="896"/>
                    <a:pt x="203" y="870"/>
                  </a:cubicBezTo>
                  <a:cubicBezTo>
                    <a:pt x="310" y="608"/>
                    <a:pt x="203" y="275"/>
                    <a:pt x="120" y="13"/>
                  </a:cubicBezTo>
                  <a:cubicBezTo>
                    <a:pt x="111" y="4"/>
                    <a:pt x="98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2448;p44">
              <a:extLst>
                <a:ext uri="{FF2B5EF4-FFF2-40B4-BE49-F238E27FC236}">
                  <a16:creationId xmlns:a16="http://schemas.microsoft.com/office/drawing/2014/main" id="{127B7002-27D3-7BE8-375C-90FDD5B5D845}"/>
                </a:ext>
              </a:extLst>
            </p:cNvPr>
            <p:cNvSpPr/>
            <p:nvPr/>
          </p:nvSpPr>
          <p:spPr>
            <a:xfrm>
              <a:off x="4575250" y="2507275"/>
              <a:ext cx="8975" cy="31000"/>
            </a:xfrm>
            <a:custGeom>
              <a:avLst/>
              <a:gdLst/>
              <a:ahLst/>
              <a:cxnLst/>
              <a:rect l="l" t="t" r="r" b="b"/>
              <a:pathLst>
                <a:path w="359" h="1240" extrusionOk="0">
                  <a:moveTo>
                    <a:pt x="107" y="0"/>
                  </a:moveTo>
                  <a:cubicBezTo>
                    <a:pt x="83" y="0"/>
                    <a:pt x="61" y="15"/>
                    <a:pt x="61" y="48"/>
                  </a:cubicBezTo>
                  <a:cubicBezTo>
                    <a:pt x="72" y="418"/>
                    <a:pt x="1" y="834"/>
                    <a:pt x="120" y="1203"/>
                  </a:cubicBezTo>
                  <a:cubicBezTo>
                    <a:pt x="126" y="1227"/>
                    <a:pt x="150" y="1239"/>
                    <a:pt x="174" y="1239"/>
                  </a:cubicBezTo>
                  <a:cubicBezTo>
                    <a:pt x="197" y="1239"/>
                    <a:pt x="221" y="1227"/>
                    <a:pt x="227" y="1203"/>
                  </a:cubicBezTo>
                  <a:cubicBezTo>
                    <a:pt x="358" y="834"/>
                    <a:pt x="275" y="406"/>
                    <a:pt x="156" y="25"/>
                  </a:cubicBezTo>
                  <a:cubicBezTo>
                    <a:pt x="145" y="9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2449;p44">
              <a:extLst>
                <a:ext uri="{FF2B5EF4-FFF2-40B4-BE49-F238E27FC236}">
                  <a16:creationId xmlns:a16="http://schemas.microsoft.com/office/drawing/2014/main" id="{4A043EEA-D74A-70E0-312D-A5D39BD32659}"/>
                </a:ext>
              </a:extLst>
            </p:cNvPr>
            <p:cNvSpPr/>
            <p:nvPr/>
          </p:nvSpPr>
          <p:spPr>
            <a:xfrm>
              <a:off x="4584200" y="2513725"/>
              <a:ext cx="6850" cy="27550"/>
            </a:xfrm>
            <a:custGeom>
              <a:avLst/>
              <a:gdLst/>
              <a:ahLst/>
              <a:cxnLst/>
              <a:rect l="l" t="t" r="r" b="b"/>
              <a:pathLst>
                <a:path w="274" h="1102" extrusionOk="0">
                  <a:moveTo>
                    <a:pt x="72" y="0"/>
                  </a:moveTo>
                  <a:cubicBezTo>
                    <a:pt x="39" y="0"/>
                    <a:pt x="0" y="21"/>
                    <a:pt x="0" y="64"/>
                  </a:cubicBezTo>
                  <a:lnTo>
                    <a:pt x="48" y="648"/>
                  </a:lnTo>
                  <a:cubicBezTo>
                    <a:pt x="60" y="802"/>
                    <a:pt x="48" y="957"/>
                    <a:pt x="131" y="1076"/>
                  </a:cubicBezTo>
                  <a:cubicBezTo>
                    <a:pt x="142" y="1093"/>
                    <a:pt x="156" y="1102"/>
                    <a:pt x="170" y="1102"/>
                  </a:cubicBezTo>
                  <a:cubicBezTo>
                    <a:pt x="186" y="1102"/>
                    <a:pt x="202" y="1090"/>
                    <a:pt x="214" y="1064"/>
                  </a:cubicBezTo>
                  <a:cubicBezTo>
                    <a:pt x="274" y="910"/>
                    <a:pt x="226" y="755"/>
                    <a:pt x="191" y="600"/>
                  </a:cubicBezTo>
                  <a:cubicBezTo>
                    <a:pt x="167" y="421"/>
                    <a:pt x="155" y="231"/>
                    <a:pt x="119" y="52"/>
                  </a:cubicBezTo>
                  <a:cubicBezTo>
                    <a:pt x="131" y="18"/>
                    <a:pt x="104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2450;p44">
              <a:extLst>
                <a:ext uri="{FF2B5EF4-FFF2-40B4-BE49-F238E27FC236}">
                  <a16:creationId xmlns:a16="http://schemas.microsoft.com/office/drawing/2014/main" id="{F1FA1A75-32A1-A721-794D-CD5581A33E70}"/>
                </a:ext>
              </a:extLst>
            </p:cNvPr>
            <p:cNvSpPr/>
            <p:nvPr/>
          </p:nvSpPr>
          <p:spPr>
            <a:xfrm>
              <a:off x="4591425" y="2522850"/>
              <a:ext cx="7800" cy="10350"/>
            </a:xfrm>
            <a:custGeom>
              <a:avLst/>
              <a:gdLst/>
              <a:ahLst/>
              <a:cxnLst/>
              <a:rect l="l" t="t" r="r" b="b"/>
              <a:pathLst>
                <a:path w="312" h="414" extrusionOk="0">
                  <a:moveTo>
                    <a:pt x="74" y="0"/>
                  </a:moveTo>
                  <a:cubicBezTo>
                    <a:pt x="36" y="0"/>
                    <a:pt x="1" y="40"/>
                    <a:pt x="9" y="80"/>
                  </a:cubicBezTo>
                  <a:cubicBezTo>
                    <a:pt x="21" y="199"/>
                    <a:pt x="56" y="318"/>
                    <a:pt x="128" y="390"/>
                  </a:cubicBezTo>
                  <a:cubicBezTo>
                    <a:pt x="144" y="406"/>
                    <a:pt x="166" y="414"/>
                    <a:pt x="189" y="414"/>
                  </a:cubicBezTo>
                  <a:cubicBezTo>
                    <a:pt x="248" y="414"/>
                    <a:pt x="312" y="363"/>
                    <a:pt x="295" y="295"/>
                  </a:cubicBezTo>
                  <a:cubicBezTo>
                    <a:pt x="247" y="199"/>
                    <a:pt x="176" y="116"/>
                    <a:pt x="128" y="33"/>
                  </a:cubicBezTo>
                  <a:cubicBezTo>
                    <a:pt x="112" y="9"/>
                    <a:pt x="93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2451;p44">
              <a:extLst>
                <a:ext uri="{FF2B5EF4-FFF2-40B4-BE49-F238E27FC236}">
                  <a16:creationId xmlns:a16="http://schemas.microsoft.com/office/drawing/2014/main" id="{660DC8D7-818F-F901-A0B1-70C6BE61EF3C}"/>
                </a:ext>
              </a:extLst>
            </p:cNvPr>
            <p:cNvSpPr/>
            <p:nvPr/>
          </p:nvSpPr>
          <p:spPr>
            <a:xfrm>
              <a:off x="4586275" y="2545225"/>
              <a:ext cx="4775" cy="14325"/>
            </a:xfrm>
            <a:custGeom>
              <a:avLst/>
              <a:gdLst/>
              <a:ahLst/>
              <a:cxnLst/>
              <a:rect l="l" t="t" r="r" b="b"/>
              <a:pathLst>
                <a:path w="191" h="573" extrusionOk="0">
                  <a:moveTo>
                    <a:pt x="96" y="1"/>
                  </a:moveTo>
                  <a:cubicBezTo>
                    <a:pt x="66" y="1"/>
                    <a:pt x="36" y="19"/>
                    <a:pt x="36" y="54"/>
                  </a:cubicBezTo>
                  <a:cubicBezTo>
                    <a:pt x="36" y="150"/>
                    <a:pt x="24" y="233"/>
                    <a:pt x="24" y="328"/>
                  </a:cubicBezTo>
                  <a:cubicBezTo>
                    <a:pt x="24" y="400"/>
                    <a:pt x="1" y="495"/>
                    <a:pt x="60" y="555"/>
                  </a:cubicBezTo>
                  <a:cubicBezTo>
                    <a:pt x="72" y="566"/>
                    <a:pt x="90" y="572"/>
                    <a:pt x="106" y="572"/>
                  </a:cubicBezTo>
                  <a:cubicBezTo>
                    <a:pt x="123" y="572"/>
                    <a:pt x="137" y="566"/>
                    <a:pt x="143" y="555"/>
                  </a:cubicBezTo>
                  <a:cubicBezTo>
                    <a:pt x="191" y="495"/>
                    <a:pt x="179" y="400"/>
                    <a:pt x="179" y="328"/>
                  </a:cubicBezTo>
                  <a:cubicBezTo>
                    <a:pt x="179" y="233"/>
                    <a:pt x="155" y="150"/>
                    <a:pt x="155" y="54"/>
                  </a:cubicBezTo>
                  <a:cubicBezTo>
                    <a:pt x="155" y="19"/>
                    <a:pt x="126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2452;p44">
              <a:extLst>
                <a:ext uri="{FF2B5EF4-FFF2-40B4-BE49-F238E27FC236}">
                  <a16:creationId xmlns:a16="http://schemas.microsoft.com/office/drawing/2014/main" id="{1CDFAA12-002F-83C7-BA65-0BB38DD9691A}"/>
                </a:ext>
              </a:extLst>
            </p:cNvPr>
            <p:cNvSpPr/>
            <p:nvPr/>
          </p:nvSpPr>
          <p:spPr>
            <a:xfrm>
              <a:off x="4589325" y="2548875"/>
              <a:ext cx="10975" cy="15950"/>
            </a:xfrm>
            <a:custGeom>
              <a:avLst/>
              <a:gdLst/>
              <a:ahLst/>
              <a:cxnLst/>
              <a:rect l="l" t="t" r="r" b="b"/>
              <a:pathLst>
                <a:path w="439" h="638" extrusionOk="0">
                  <a:moveTo>
                    <a:pt x="167" y="0"/>
                  </a:moveTo>
                  <a:cubicBezTo>
                    <a:pt x="87" y="0"/>
                    <a:pt x="0" y="97"/>
                    <a:pt x="57" y="194"/>
                  </a:cubicBezTo>
                  <a:cubicBezTo>
                    <a:pt x="117" y="325"/>
                    <a:pt x="117" y="492"/>
                    <a:pt x="212" y="611"/>
                  </a:cubicBezTo>
                  <a:cubicBezTo>
                    <a:pt x="230" y="629"/>
                    <a:pt x="248" y="638"/>
                    <a:pt x="264" y="638"/>
                  </a:cubicBezTo>
                  <a:cubicBezTo>
                    <a:pt x="280" y="638"/>
                    <a:pt x="295" y="629"/>
                    <a:pt x="307" y="611"/>
                  </a:cubicBezTo>
                  <a:cubicBezTo>
                    <a:pt x="438" y="444"/>
                    <a:pt x="331" y="242"/>
                    <a:pt x="260" y="75"/>
                  </a:cubicBezTo>
                  <a:cubicBezTo>
                    <a:pt x="240" y="22"/>
                    <a:pt x="20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2453;p44">
              <a:extLst>
                <a:ext uri="{FF2B5EF4-FFF2-40B4-BE49-F238E27FC236}">
                  <a16:creationId xmlns:a16="http://schemas.microsoft.com/office/drawing/2014/main" id="{4956FF2D-05E0-BBA9-8F07-BB6A6D784A92}"/>
                </a:ext>
              </a:extLst>
            </p:cNvPr>
            <p:cNvSpPr/>
            <p:nvPr/>
          </p:nvSpPr>
          <p:spPr>
            <a:xfrm>
              <a:off x="4600875" y="2555525"/>
              <a:ext cx="10050" cy="10675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172" y="1"/>
                  </a:moveTo>
                  <a:cubicBezTo>
                    <a:pt x="81" y="1"/>
                    <a:pt x="0" y="119"/>
                    <a:pt x="83" y="202"/>
                  </a:cubicBezTo>
                  <a:cubicBezTo>
                    <a:pt x="143" y="262"/>
                    <a:pt x="167" y="333"/>
                    <a:pt x="214" y="393"/>
                  </a:cubicBezTo>
                  <a:cubicBezTo>
                    <a:pt x="235" y="416"/>
                    <a:pt x="259" y="426"/>
                    <a:pt x="283" y="426"/>
                  </a:cubicBezTo>
                  <a:cubicBezTo>
                    <a:pt x="343" y="426"/>
                    <a:pt x="401" y="362"/>
                    <a:pt x="393" y="285"/>
                  </a:cubicBezTo>
                  <a:cubicBezTo>
                    <a:pt x="381" y="178"/>
                    <a:pt x="309" y="107"/>
                    <a:pt x="250" y="35"/>
                  </a:cubicBezTo>
                  <a:cubicBezTo>
                    <a:pt x="226" y="11"/>
                    <a:pt x="198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2454;p44">
              <a:extLst>
                <a:ext uri="{FF2B5EF4-FFF2-40B4-BE49-F238E27FC236}">
                  <a16:creationId xmlns:a16="http://schemas.microsoft.com/office/drawing/2014/main" id="{B8BB00F3-67BB-D5EF-C6B2-684072F2DBF0}"/>
                </a:ext>
              </a:extLst>
            </p:cNvPr>
            <p:cNvSpPr/>
            <p:nvPr/>
          </p:nvSpPr>
          <p:spPr>
            <a:xfrm>
              <a:off x="4611425" y="2554975"/>
              <a:ext cx="7625" cy="11125"/>
            </a:xfrm>
            <a:custGeom>
              <a:avLst/>
              <a:gdLst/>
              <a:ahLst/>
              <a:cxnLst/>
              <a:rect l="l" t="t" r="r" b="b"/>
              <a:pathLst>
                <a:path w="305" h="445" extrusionOk="0">
                  <a:moveTo>
                    <a:pt x="146" y="1"/>
                  </a:moveTo>
                  <a:cubicBezTo>
                    <a:pt x="76" y="1"/>
                    <a:pt x="0" y="74"/>
                    <a:pt x="42" y="141"/>
                  </a:cubicBezTo>
                  <a:cubicBezTo>
                    <a:pt x="78" y="200"/>
                    <a:pt x="102" y="284"/>
                    <a:pt x="102" y="355"/>
                  </a:cubicBezTo>
                  <a:cubicBezTo>
                    <a:pt x="114" y="415"/>
                    <a:pt x="164" y="444"/>
                    <a:pt x="212" y="444"/>
                  </a:cubicBezTo>
                  <a:cubicBezTo>
                    <a:pt x="260" y="444"/>
                    <a:pt x="304" y="415"/>
                    <a:pt x="304" y="355"/>
                  </a:cubicBezTo>
                  <a:cubicBezTo>
                    <a:pt x="304" y="248"/>
                    <a:pt x="268" y="141"/>
                    <a:pt x="221" y="45"/>
                  </a:cubicBezTo>
                  <a:cubicBezTo>
                    <a:pt x="203" y="14"/>
                    <a:pt x="17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Google Shape;12455;p44">
              <a:extLst>
                <a:ext uri="{FF2B5EF4-FFF2-40B4-BE49-F238E27FC236}">
                  <a16:creationId xmlns:a16="http://schemas.microsoft.com/office/drawing/2014/main" id="{B5CCF173-E519-EACF-9147-3F0336A7B8FC}"/>
                </a:ext>
              </a:extLst>
            </p:cNvPr>
            <p:cNvSpPr/>
            <p:nvPr/>
          </p:nvSpPr>
          <p:spPr>
            <a:xfrm>
              <a:off x="4619900" y="2548700"/>
              <a:ext cx="6825" cy="15650"/>
            </a:xfrm>
            <a:custGeom>
              <a:avLst/>
              <a:gdLst/>
              <a:ahLst/>
              <a:cxnLst/>
              <a:rect l="l" t="t" r="r" b="b"/>
              <a:pathLst>
                <a:path w="273" h="626" extrusionOk="0">
                  <a:moveTo>
                    <a:pt x="71" y="0"/>
                  </a:moveTo>
                  <a:cubicBezTo>
                    <a:pt x="44" y="0"/>
                    <a:pt x="12" y="24"/>
                    <a:pt x="1" y="70"/>
                  </a:cubicBezTo>
                  <a:cubicBezTo>
                    <a:pt x="1" y="249"/>
                    <a:pt x="25" y="511"/>
                    <a:pt x="180" y="618"/>
                  </a:cubicBezTo>
                  <a:cubicBezTo>
                    <a:pt x="190" y="623"/>
                    <a:pt x="200" y="625"/>
                    <a:pt x="210" y="625"/>
                  </a:cubicBezTo>
                  <a:cubicBezTo>
                    <a:pt x="245" y="625"/>
                    <a:pt x="272" y="596"/>
                    <a:pt x="263" y="558"/>
                  </a:cubicBezTo>
                  <a:cubicBezTo>
                    <a:pt x="239" y="475"/>
                    <a:pt x="203" y="416"/>
                    <a:pt x="168" y="332"/>
                  </a:cubicBezTo>
                  <a:cubicBezTo>
                    <a:pt x="144" y="249"/>
                    <a:pt x="120" y="154"/>
                    <a:pt x="120" y="82"/>
                  </a:cubicBezTo>
                  <a:cubicBezTo>
                    <a:pt x="126" y="27"/>
                    <a:pt x="101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2456;p44">
              <a:extLst>
                <a:ext uri="{FF2B5EF4-FFF2-40B4-BE49-F238E27FC236}">
                  <a16:creationId xmlns:a16="http://schemas.microsoft.com/office/drawing/2014/main" id="{719B914C-103E-20B4-96F4-6C98F09613AD}"/>
                </a:ext>
              </a:extLst>
            </p:cNvPr>
            <p:cNvSpPr/>
            <p:nvPr/>
          </p:nvSpPr>
          <p:spPr>
            <a:xfrm>
              <a:off x="4625275" y="2539875"/>
              <a:ext cx="8650" cy="24950"/>
            </a:xfrm>
            <a:custGeom>
              <a:avLst/>
              <a:gdLst/>
              <a:ahLst/>
              <a:cxnLst/>
              <a:rect l="l" t="t" r="r" b="b"/>
              <a:pathLst>
                <a:path w="346" h="998" extrusionOk="0">
                  <a:moveTo>
                    <a:pt x="87" y="1"/>
                  </a:moveTo>
                  <a:cubicBezTo>
                    <a:pt x="51" y="1"/>
                    <a:pt x="12" y="35"/>
                    <a:pt x="12" y="78"/>
                  </a:cubicBezTo>
                  <a:cubicBezTo>
                    <a:pt x="60" y="376"/>
                    <a:pt x="0" y="769"/>
                    <a:pt x="226" y="983"/>
                  </a:cubicBezTo>
                  <a:cubicBezTo>
                    <a:pt x="234" y="994"/>
                    <a:pt x="244" y="998"/>
                    <a:pt x="255" y="998"/>
                  </a:cubicBezTo>
                  <a:cubicBezTo>
                    <a:pt x="281" y="998"/>
                    <a:pt x="310" y="976"/>
                    <a:pt x="310" y="959"/>
                  </a:cubicBezTo>
                  <a:cubicBezTo>
                    <a:pt x="346" y="661"/>
                    <a:pt x="226" y="316"/>
                    <a:pt x="143" y="54"/>
                  </a:cubicBezTo>
                  <a:cubicBezTo>
                    <a:pt x="134" y="16"/>
                    <a:pt x="111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2457;p44">
              <a:extLst>
                <a:ext uri="{FF2B5EF4-FFF2-40B4-BE49-F238E27FC236}">
                  <a16:creationId xmlns:a16="http://schemas.microsoft.com/office/drawing/2014/main" id="{325DC712-5919-E50C-1012-6F96351BEA12}"/>
                </a:ext>
              </a:extLst>
            </p:cNvPr>
            <p:cNvSpPr/>
            <p:nvPr/>
          </p:nvSpPr>
          <p:spPr>
            <a:xfrm>
              <a:off x="4635775" y="2543825"/>
              <a:ext cx="14525" cy="23850"/>
            </a:xfrm>
            <a:custGeom>
              <a:avLst/>
              <a:gdLst/>
              <a:ahLst/>
              <a:cxnLst/>
              <a:rect l="l" t="t" r="r" b="b"/>
              <a:pathLst>
                <a:path w="581" h="954" extrusionOk="0">
                  <a:moveTo>
                    <a:pt x="53" y="0"/>
                  </a:moveTo>
                  <a:cubicBezTo>
                    <a:pt x="28" y="0"/>
                    <a:pt x="0" y="26"/>
                    <a:pt x="9" y="51"/>
                  </a:cubicBezTo>
                  <a:cubicBezTo>
                    <a:pt x="116" y="337"/>
                    <a:pt x="68" y="670"/>
                    <a:pt x="259" y="920"/>
                  </a:cubicBezTo>
                  <a:cubicBezTo>
                    <a:pt x="284" y="937"/>
                    <a:pt x="315" y="954"/>
                    <a:pt x="344" y="954"/>
                  </a:cubicBezTo>
                  <a:cubicBezTo>
                    <a:pt x="356" y="954"/>
                    <a:pt x="367" y="951"/>
                    <a:pt x="378" y="944"/>
                  </a:cubicBezTo>
                  <a:cubicBezTo>
                    <a:pt x="580" y="884"/>
                    <a:pt x="390" y="634"/>
                    <a:pt x="354" y="527"/>
                  </a:cubicBezTo>
                  <a:cubicBezTo>
                    <a:pt x="283" y="337"/>
                    <a:pt x="235" y="158"/>
                    <a:pt x="80" y="15"/>
                  </a:cubicBezTo>
                  <a:cubicBezTo>
                    <a:pt x="73" y="5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2458;p44">
              <a:extLst>
                <a:ext uri="{FF2B5EF4-FFF2-40B4-BE49-F238E27FC236}">
                  <a16:creationId xmlns:a16="http://schemas.microsoft.com/office/drawing/2014/main" id="{83D0C6FD-E974-29F6-3137-009E9FA0B7C0}"/>
                </a:ext>
              </a:extLst>
            </p:cNvPr>
            <p:cNvSpPr/>
            <p:nvPr/>
          </p:nvSpPr>
          <p:spPr>
            <a:xfrm>
              <a:off x="4649075" y="2552725"/>
              <a:ext cx="9550" cy="12925"/>
            </a:xfrm>
            <a:custGeom>
              <a:avLst/>
              <a:gdLst/>
              <a:ahLst/>
              <a:cxnLst/>
              <a:rect l="l" t="t" r="r" b="b"/>
              <a:pathLst>
                <a:path w="382" h="517" extrusionOk="0">
                  <a:moveTo>
                    <a:pt x="14" y="1"/>
                  </a:moveTo>
                  <a:cubicBezTo>
                    <a:pt x="6" y="1"/>
                    <a:pt x="1" y="20"/>
                    <a:pt x="1" y="28"/>
                  </a:cubicBezTo>
                  <a:cubicBezTo>
                    <a:pt x="60" y="112"/>
                    <a:pt x="84" y="207"/>
                    <a:pt x="120" y="314"/>
                  </a:cubicBezTo>
                  <a:cubicBezTo>
                    <a:pt x="144" y="397"/>
                    <a:pt x="156" y="505"/>
                    <a:pt x="263" y="516"/>
                  </a:cubicBezTo>
                  <a:cubicBezTo>
                    <a:pt x="298" y="516"/>
                    <a:pt x="310" y="505"/>
                    <a:pt x="322" y="481"/>
                  </a:cubicBezTo>
                  <a:cubicBezTo>
                    <a:pt x="382" y="385"/>
                    <a:pt x="286" y="290"/>
                    <a:pt x="227" y="219"/>
                  </a:cubicBezTo>
                  <a:cubicBezTo>
                    <a:pt x="156" y="147"/>
                    <a:pt x="108" y="64"/>
                    <a:pt x="25" y="16"/>
                  </a:cubicBezTo>
                  <a:cubicBezTo>
                    <a:pt x="21" y="5"/>
                    <a:pt x="17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2459;p44">
              <a:extLst>
                <a:ext uri="{FF2B5EF4-FFF2-40B4-BE49-F238E27FC236}">
                  <a16:creationId xmlns:a16="http://schemas.microsoft.com/office/drawing/2014/main" id="{A43B02FC-4793-071C-5168-10B7CC26E49C}"/>
                </a:ext>
              </a:extLst>
            </p:cNvPr>
            <p:cNvSpPr/>
            <p:nvPr/>
          </p:nvSpPr>
          <p:spPr>
            <a:xfrm>
              <a:off x="4661375" y="2555450"/>
              <a:ext cx="12725" cy="6925"/>
            </a:xfrm>
            <a:custGeom>
              <a:avLst/>
              <a:gdLst/>
              <a:ahLst/>
              <a:cxnLst/>
              <a:rect l="l" t="t" r="r" b="b"/>
              <a:pathLst>
                <a:path w="509" h="277" extrusionOk="0">
                  <a:moveTo>
                    <a:pt x="77" y="1"/>
                  </a:moveTo>
                  <a:cubicBezTo>
                    <a:pt x="35" y="1"/>
                    <a:pt x="1" y="41"/>
                    <a:pt x="33" y="62"/>
                  </a:cubicBezTo>
                  <a:cubicBezTo>
                    <a:pt x="68" y="146"/>
                    <a:pt x="128" y="205"/>
                    <a:pt x="211" y="229"/>
                  </a:cubicBezTo>
                  <a:cubicBezTo>
                    <a:pt x="247" y="241"/>
                    <a:pt x="295" y="276"/>
                    <a:pt x="342" y="276"/>
                  </a:cubicBezTo>
                  <a:cubicBezTo>
                    <a:pt x="390" y="276"/>
                    <a:pt x="426" y="265"/>
                    <a:pt x="473" y="265"/>
                  </a:cubicBezTo>
                  <a:cubicBezTo>
                    <a:pt x="509" y="265"/>
                    <a:pt x="509" y="217"/>
                    <a:pt x="509" y="205"/>
                  </a:cubicBezTo>
                  <a:cubicBezTo>
                    <a:pt x="485" y="169"/>
                    <a:pt x="473" y="146"/>
                    <a:pt x="449" y="110"/>
                  </a:cubicBezTo>
                  <a:cubicBezTo>
                    <a:pt x="414" y="86"/>
                    <a:pt x="366" y="62"/>
                    <a:pt x="330" y="50"/>
                  </a:cubicBezTo>
                  <a:cubicBezTo>
                    <a:pt x="283" y="38"/>
                    <a:pt x="247" y="3"/>
                    <a:pt x="211" y="3"/>
                  </a:cubicBezTo>
                  <a:lnTo>
                    <a:pt x="92" y="3"/>
                  </a:lnTo>
                  <a:cubicBezTo>
                    <a:pt x="87" y="1"/>
                    <a:pt x="82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2460;p44">
              <a:extLst>
                <a:ext uri="{FF2B5EF4-FFF2-40B4-BE49-F238E27FC236}">
                  <a16:creationId xmlns:a16="http://schemas.microsoft.com/office/drawing/2014/main" id="{A00266B5-4B8C-E516-6E69-EF3CE2B91B37}"/>
                </a:ext>
              </a:extLst>
            </p:cNvPr>
            <p:cNvSpPr/>
            <p:nvPr/>
          </p:nvSpPr>
          <p:spPr>
            <a:xfrm>
              <a:off x="4676425" y="2558375"/>
              <a:ext cx="6200" cy="4325"/>
            </a:xfrm>
            <a:custGeom>
              <a:avLst/>
              <a:gdLst/>
              <a:ahLst/>
              <a:cxnLst/>
              <a:rect l="l" t="t" r="r" b="b"/>
              <a:pathLst>
                <a:path w="248" h="173" extrusionOk="0">
                  <a:moveTo>
                    <a:pt x="106" y="0"/>
                  </a:moveTo>
                  <a:cubicBezTo>
                    <a:pt x="48" y="0"/>
                    <a:pt x="1" y="87"/>
                    <a:pt x="62" y="148"/>
                  </a:cubicBezTo>
                  <a:cubicBezTo>
                    <a:pt x="97" y="159"/>
                    <a:pt x="109" y="171"/>
                    <a:pt x="145" y="171"/>
                  </a:cubicBezTo>
                  <a:cubicBezTo>
                    <a:pt x="150" y="172"/>
                    <a:pt x="154" y="173"/>
                    <a:pt x="159" y="173"/>
                  </a:cubicBezTo>
                  <a:cubicBezTo>
                    <a:pt x="221" y="173"/>
                    <a:pt x="247" y="97"/>
                    <a:pt x="181" y="52"/>
                  </a:cubicBezTo>
                  <a:lnTo>
                    <a:pt x="169" y="40"/>
                  </a:lnTo>
                  <a:cubicBezTo>
                    <a:pt x="150" y="12"/>
                    <a:pt x="12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2461;p44">
              <a:extLst>
                <a:ext uri="{FF2B5EF4-FFF2-40B4-BE49-F238E27FC236}">
                  <a16:creationId xmlns:a16="http://schemas.microsoft.com/office/drawing/2014/main" id="{CA7D940A-D7DB-46AA-09AA-375A66654E3F}"/>
                </a:ext>
              </a:extLst>
            </p:cNvPr>
            <p:cNvSpPr/>
            <p:nvPr/>
          </p:nvSpPr>
          <p:spPr>
            <a:xfrm>
              <a:off x="4582100" y="2559150"/>
              <a:ext cx="4800" cy="8725"/>
            </a:xfrm>
            <a:custGeom>
              <a:avLst/>
              <a:gdLst/>
              <a:ahLst/>
              <a:cxnLst/>
              <a:rect l="l" t="t" r="r" b="b"/>
              <a:pathLst>
                <a:path w="192" h="349" extrusionOk="0">
                  <a:moveTo>
                    <a:pt x="87" y="0"/>
                  </a:moveTo>
                  <a:cubicBezTo>
                    <a:pt x="48" y="0"/>
                    <a:pt x="13" y="27"/>
                    <a:pt x="13" y="81"/>
                  </a:cubicBezTo>
                  <a:cubicBezTo>
                    <a:pt x="13" y="152"/>
                    <a:pt x="1" y="271"/>
                    <a:pt x="60" y="331"/>
                  </a:cubicBezTo>
                  <a:cubicBezTo>
                    <a:pt x="66" y="343"/>
                    <a:pt x="81" y="349"/>
                    <a:pt x="96" y="349"/>
                  </a:cubicBezTo>
                  <a:cubicBezTo>
                    <a:pt x="111" y="349"/>
                    <a:pt x="126" y="343"/>
                    <a:pt x="132" y="331"/>
                  </a:cubicBezTo>
                  <a:cubicBezTo>
                    <a:pt x="191" y="271"/>
                    <a:pt x="179" y="152"/>
                    <a:pt x="179" y="81"/>
                  </a:cubicBezTo>
                  <a:cubicBezTo>
                    <a:pt x="168" y="27"/>
                    <a:pt x="126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2462;p44">
              <a:extLst>
                <a:ext uri="{FF2B5EF4-FFF2-40B4-BE49-F238E27FC236}">
                  <a16:creationId xmlns:a16="http://schemas.microsoft.com/office/drawing/2014/main" id="{8041826C-EC0A-96DA-D1A8-D511FD6E60DC}"/>
                </a:ext>
              </a:extLst>
            </p:cNvPr>
            <p:cNvSpPr/>
            <p:nvPr/>
          </p:nvSpPr>
          <p:spPr>
            <a:xfrm>
              <a:off x="4568725" y="2557800"/>
              <a:ext cx="7450" cy="10825"/>
            </a:xfrm>
            <a:custGeom>
              <a:avLst/>
              <a:gdLst/>
              <a:ahLst/>
              <a:cxnLst/>
              <a:rect l="l" t="t" r="r" b="b"/>
              <a:pathLst>
                <a:path w="298" h="433" extrusionOk="0">
                  <a:moveTo>
                    <a:pt x="185" y="1"/>
                  </a:moveTo>
                  <a:cubicBezTo>
                    <a:pt x="139" y="1"/>
                    <a:pt x="95" y="30"/>
                    <a:pt x="95" y="87"/>
                  </a:cubicBezTo>
                  <a:cubicBezTo>
                    <a:pt x="95" y="135"/>
                    <a:pt x="95" y="182"/>
                    <a:pt x="71" y="230"/>
                  </a:cubicBezTo>
                  <a:cubicBezTo>
                    <a:pt x="60" y="242"/>
                    <a:pt x="36" y="254"/>
                    <a:pt x="36" y="266"/>
                  </a:cubicBezTo>
                  <a:cubicBezTo>
                    <a:pt x="24" y="302"/>
                    <a:pt x="24" y="325"/>
                    <a:pt x="12" y="361"/>
                  </a:cubicBezTo>
                  <a:cubicBezTo>
                    <a:pt x="0" y="385"/>
                    <a:pt x="12" y="433"/>
                    <a:pt x="60" y="433"/>
                  </a:cubicBezTo>
                  <a:cubicBezTo>
                    <a:pt x="143" y="421"/>
                    <a:pt x="191" y="409"/>
                    <a:pt x="238" y="325"/>
                  </a:cubicBezTo>
                  <a:cubicBezTo>
                    <a:pt x="262" y="254"/>
                    <a:pt x="274" y="182"/>
                    <a:pt x="298" y="111"/>
                  </a:cubicBezTo>
                  <a:cubicBezTo>
                    <a:pt x="291" y="36"/>
                    <a:pt x="236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2463;p44">
              <a:extLst>
                <a:ext uri="{FF2B5EF4-FFF2-40B4-BE49-F238E27FC236}">
                  <a16:creationId xmlns:a16="http://schemas.microsoft.com/office/drawing/2014/main" id="{3D17858F-3E75-192D-EDA0-48E00A612479}"/>
                </a:ext>
              </a:extLst>
            </p:cNvPr>
            <p:cNvSpPr/>
            <p:nvPr/>
          </p:nvSpPr>
          <p:spPr>
            <a:xfrm>
              <a:off x="4558700" y="2564275"/>
              <a:ext cx="4375" cy="6775"/>
            </a:xfrm>
            <a:custGeom>
              <a:avLst/>
              <a:gdLst/>
              <a:ahLst/>
              <a:cxnLst/>
              <a:rect l="l" t="t" r="r" b="b"/>
              <a:pathLst>
                <a:path w="175" h="271" extrusionOk="0">
                  <a:moveTo>
                    <a:pt x="121" y="1"/>
                  </a:moveTo>
                  <a:cubicBezTo>
                    <a:pt x="94" y="1"/>
                    <a:pt x="68" y="19"/>
                    <a:pt x="68" y="54"/>
                  </a:cubicBezTo>
                  <a:cubicBezTo>
                    <a:pt x="68" y="114"/>
                    <a:pt x="68" y="162"/>
                    <a:pt x="32" y="209"/>
                  </a:cubicBezTo>
                  <a:cubicBezTo>
                    <a:pt x="0" y="230"/>
                    <a:pt x="25" y="271"/>
                    <a:pt x="48" y="271"/>
                  </a:cubicBezTo>
                  <a:cubicBezTo>
                    <a:pt x="50" y="271"/>
                    <a:pt x="53" y="270"/>
                    <a:pt x="56" y="269"/>
                  </a:cubicBezTo>
                  <a:cubicBezTo>
                    <a:pt x="151" y="233"/>
                    <a:pt x="163" y="126"/>
                    <a:pt x="175" y="54"/>
                  </a:cubicBezTo>
                  <a:cubicBezTo>
                    <a:pt x="175" y="19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2464;p44">
              <a:extLst>
                <a:ext uri="{FF2B5EF4-FFF2-40B4-BE49-F238E27FC236}">
                  <a16:creationId xmlns:a16="http://schemas.microsoft.com/office/drawing/2014/main" id="{6ACEDE3D-DAF4-951A-1DC0-2F1E40E1A79C}"/>
                </a:ext>
              </a:extLst>
            </p:cNvPr>
            <p:cNvSpPr/>
            <p:nvPr/>
          </p:nvSpPr>
          <p:spPr>
            <a:xfrm>
              <a:off x="4539250" y="2564475"/>
              <a:ext cx="12225" cy="13600"/>
            </a:xfrm>
            <a:custGeom>
              <a:avLst/>
              <a:gdLst/>
              <a:ahLst/>
              <a:cxnLst/>
              <a:rect l="l" t="t" r="r" b="b"/>
              <a:pathLst>
                <a:path w="489" h="544" extrusionOk="0">
                  <a:moveTo>
                    <a:pt x="366" y="0"/>
                  </a:moveTo>
                  <a:cubicBezTo>
                    <a:pt x="308" y="0"/>
                    <a:pt x="250" y="36"/>
                    <a:pt x="250" y="106"/>
                  </a:cubicBezTo>
                  <a:cubicBezTo>
                    <a:pt x="250" y="201"/>
                    <a:pt x="227" y="261"/>
                    <a:pt x="155" y="308"/>
                  </a:cubicBezTo>
                  <a:cubicBezTo>
                    <a:pt x="84" y="356"/>
                    <a:pt x="0" y="487"/>
                    <a:pt x="119" y="535"/>
                  </a:cubicBezTo>
                  <a:cubicBezTo>
                    <a:pt x="137" y="540"/>
                    <a:pt x="155" y="543"/>
                    <a:pt x="172" y="543"/>
                  </a:cubicBezTo>
                  <a:cubicBezTo>
                    <a:pt x="260" y="543"/>
                    <a:pt x="342" y="475"/>
                    <a:pt x="381" y="416"/>
                  </a:cubicBezTo>
                  <a:cubicBezTo>
                    <a:pt x="465" y="332"/>
                    <a:pt x="488" y="225"/>
                    <a:pt x="488" y="118"/>
                  </a:cubicBezTo>
                  <a:cubicBezTo>
                    <a:pt x="488" y="39"/>
                    <a:pt x="427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2465;p44">
              <a:extLst>
                <a:ext uri="{FF2B5EF4-FFF2-40B4-BE49-F238E27FC236}">
                  <a16:creationId xmlns:a16="http://schemas.microsoft.com/office/drawing/2014/main" id="{13EBB8B1-8F44-B251-96D8-F89B087AD124}"/>
                </a:ext>
              </a:extLst>
            </p:cNvPr>
            <p:cNvSpPr/>
            <p:nvPr/>
          </p:nvSpPr>
          <p:spPr>
            <a:xfrm>
              <a:off x="4533600" y="2576050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36" y="12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2466;p44">
              <a:extLst>
                <a:ext uri="{FF2B5EF4-FFF2-40B4-BE49-F238E27FC236}">
                  <a16:creationId xmlns:a16="http://schemas.microsoft.com/office/drawing/2014/main" id="{67884F19-0ACF-BD26-7518-D876F4347423}"/>
                </a:ext>
              </a:extLst>
            </p:cNvPr>
            <p:cNvSpPr/>
            <p:nvPr/>
          </p:nvSpPr>
          <p:spPr>
            <a:xfrm>
              <a:off x="4172825" y="2701350"/>
              <a:ext cx="4675" cy="13875"/>
            </a:xfrm>
            <a:custGeom>
              <a:avLst/>
              <a:gdLst/>
              <a:ahLst/>
              <a:cxnLst/>
              <a:rect l="l" t="t" r="r" b="b"/>
              <a:pathLst>
                <a:path w="187" h="555" extrusionOk="0">
                  <a:moveTo>
                    <a:pt x="108" y="1"/>
                  </a:moveTo>
                  <a:cubicBezTo>
                    <a:pt x="80" y="1"/>
                    <a:pt x="53" y="20"/>
                    <a:pt x="48" y="60"/>
                  </a:cubicBezTo>
                  <a:cubicBezTo>
                    <a:pt x="25" y="215"/>
                    <a:pt x="1" y="406"/>
                    <a:pt x="84" y="536"/>
                  </a:cubicBezTo>
                  <a:cubicBezTo>
                    <a:pt x="90" y="548"/>
                    <a:pt x="102" y="554"/>
                    <a:pt x="114" y="554"/>
                  </a:cubicBezTo>
                  <a:cubicBezTo>
                    <a:pt x="126" y="554"/>
                    <a:pt x="138" y="548"/>
                    <a:pt x="144" y="536"/>
                  </a:cubicBezTo>
                  <a:cubicBezTo>
                    <a:pt x="179" y="394"/>
                    <a:pt x="156" y="239"/>
                    <a:pt x="179" y="96"/>
                  </a:cubicBezTo>
                  <a:cubicBezTo>
                    <a:pt x="186" y="35"/>
                    <a:pt x="146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2467;p44">
              <a:extLst>
                <a:ext uri="{FF2B5EF4-FFF2-40B4-BE49-F238E27FC236}">
                  <a16:creationId xmlns:a16="http://schemas.microsoft.com/office/drawing/2014/main" id="{18179C55-234E-12F7-5161-882CD3683179}"/>
                </a:ext>
              </a:extLst>
            </p:cNvPr>
            <p:cNvSpPr/>
            <p:nvPr/>
          </p:nvSpPr>
          <p:spPr>
            <a:xfrm>
              <a:off x="4176100" y="2705900"/>
              <a:ext cx="7175" cy="18175"/>
            </a:xfrm>
            <a:custGeom>
              <a:avLst/>
              <a:gdLst/>
              <a:ahLst/>
              <a:cxnLst/>
              <a:rect l="l" t="t" r="r" b="b"/>
              <a:pathLst>
                <a:path w="287" h="727" extrusionOk="0">
                  <a:moveTo>
                    <a:pt x="144" y="0"/>
                  </a:moveTo>
                  <a:cubicBezTo>
                    <a:pt x="114" y="0"/>
                    <a:pt x="84" y="15"/>
                    <a:pt x="72" y="45"/>
                  </a:cubicBezTo>
                  <a:cubicBezTo>
                    <a:pt x="60" y="164"/>
                    <a:pt x="36" y="283"/>
                    <a:pt x="36" y="402"/>
                  </a:cubicBezTo>
                  <a:cubicBezTo>
                    <a:pt x="36" y="509"/>
                    <a:pt x="1" y="628"/>
                    <a:pt x="96" y="700"/>
                  </a:cubicBezTo>
                  <a:cubicBezTo>
                    <a:pt x="108" y="718"/>
                    <a:pt x="126" y="727"/>
                    <a:pt x="144" y="727"/>
                  </a:cubicBezTo>
                  <a:cubicBezTo>
                    <a:pt x="161" y="727"/>
                    <a:pt x="179" y="718"/>
                    <a:pt x="191" y="700"/>
                  </a:cubicBezTo>
                  <a:cubicBezTo>
                    <a:pt x="286" y="628"/>
                    <a:pt x="251" y="497"/>
                    <a:pt x="251" y="402"/>
                  </a:cubicBezTo>
                  <a:cubicBezTo>
                    <a:pt x="251" y="283"/>
                    <a:pt x="227" y="164"/>
                    <a:pt x="215" y="45"/>
                  </a:cubicBezTo>
                  <a:cubicBezTo>
                    <a:pt x="203" y="15"/>
                    <a:pt x="173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2468;p44">
              <a:extLst>
                <a:ext uri="{FF2B5EF4-FFF2-40B4-BE49-F238E27FC236}">
                  <a16:creationId xmlns:a16="http://schemas.microsoft.com/office/drawing/2014/main" id="{C02871E5-2765-9650-04D2-73B2BF30F3B3}"/>
                </a:ext>
              </a:extLst>
            </p:cNvPr>
            <p:cNvSpPr/>
            <p:nvPr/>
          </p:nvSpPr>
          <p:spPr>
            <a:xfrm>
              <a:off x="4180575" y="2710150"/>
              <a:ext cx="7750" cy="21850"/>
            </a:xfrm>
            <a:custGeom>
              <a:avLst/>
              <a:gdLst/>
              <a:ahLst/>
              <a:cxnLst/>
              <a:rect l="l" t="t" r="r" b="b"/>
              <a:pathLst>
                <a:path w="310" h="874" extrusionOk="0">
                  <a:moveTo>
                    <a:pt x="103" y="1"/>
                  </a:moveTo>
                  <a:cubicBezTo>
                    <a:pt x="53" y="1"/>
                    <a:pt x="0" y="31"/>
                    <a:pt x="0" y="89"/>
                  </a:cubicBezTo>
                  <a:cubicBezTo>
                    <a:pt x="12" y="327"/>
                    <a:pt x="0" y="637"/>
                    <a:pt x="143" y="839"/>
                  </a:cubicBezTo>
                  <a:cubicBezTo>
                    <a:pt x="160" y="862"/>
                    <a:pt x="185" y="874"/>
                    <a:pt x="208" y="874"/>
                  </a:cubicBezTo>
                  <a:cubicBezTo>
                    <a:pt x="233" y="874"/>
                    <a:pt x="256" y="859"/>
                    <a:pt x="262" y="827"/>
                  </a:cubicBezTo>
                  <a:cubicBezTo>
                    <a:pt x="310" y="589"/>
                    <a:pt x="227" y="304"/>
                    <a:pt x="191" y="65"/>
                  </a:cubicBezTo>
                  <a:cubicBezTo>
                    <a:pt x="185" y="22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2469;p44">
              <a:extLst>
                <a:ext uri="{FF2B5EF4-FFF2-40B4-BE49-F238E27FC236}">
                  <a16:creationId xmlns:a16="http://schemas.microsoft.com/office/drawing/2014/main" id="{57296F4E-5EC9-357C-E3A9-B8B696B1721D}"/>
                </a:ext>
              </a:extLst>
            </p:cNvPr>
            <p:cNvSpPr/>
            <p:nvPr/>
          </p:nvSpPr>
          <p:spPr>
            <a:xfrm>
              <a:off x="4190225" y="2717425"/>
              <a:ext cx="9425" cy="14800"/>
            </a:xfrm>
            <a:custGeom>
              <a:avLst/>
              <a:gdLst/>
              <a:ahLst/>
              <a:cxnLst/>
              <a:rect l="l" t="t" r="r" b="b"/>
              <a:pathLst>
                <a:path w="377" h="592" extrusionOk="0">
                  <a:moveTo>
                    <a:pt x="83" y="0"/>
                  </a:moveTo>
                  <a:cubicBezTo>
                    <a:pt x="39" y="0"/>
                    <a:pt x="0" y="46"/>
                    <a:pt x="31" y="108"/>
                  </a:cubicBezTo>
                  <a:cubicBezTo>
                    <a:pt x="79" y="191"/>
                    <a:pt x="126" y="286"/>
                    <a:pt x="150" y="370"/>
                  </a:cubicBezTo>
                  <a:cubicBezTo>
                    <a:pt x="186" y="453"/>
                    <a:pt x="186" y="536"/>
                    <a:pt x="257" y="584"/>
                  </a:cubicBezTo>
                  <a:cubicBezTo>
                    <a:pt x="267" y="589"/>
                    <a:pt x="279" y="592"/>
                    <a:pt x="290" y="592"/>
                  </a:cubicBezTo>
                  <a:cubicBezTo>
                    <a:pt x="307" y="592"/>
                    <a:pt x="322" y="586"/>
                    <a:pt x="329" y="572"/>
                  </a:cubicBezTo>
                  <a:cubicBezTo>
                    <a:pt x="376" y="477"/>
                    <a:pt x="317" y="394"/>
                    <a:pt x="281" y="310"/>
                  </a:cubicBezTo>
                  <a:cubicBezTo>
                    <a:pt x="257" y="227"/>
                    <a:pt x="210" y="132"/>
                    <a:pt x="150" y="48"/>
                  </a:cubicBezTo>
                  <a:cubicBezTo>
                    <a:pt x="133" y="14"/>
                    <a:pt x="107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2470;p44">
              <a:extLst>
                <a:ext uri="{FF2B5EF4-FFF2-40B4-BE49-F238E27FC236}">
                  <a16:creationId xmlns:a16="http://schemas.microsoft.com/office/drawing/2014/main" id="{D5684281-DEB1-5AC7-0DE9-7DAE22D00EC7}"/>
                </a:ext>
              </a:extLst>
            </p:cNvPr>
            <p:cNvSpPr/>
            <p:nvPr/>
          </p:nvSpPr>
          <p:spPr>
            <a:xfrm>
              <a:off x="4198800" y="2722450"/>
              <a:ext cx="6500" cy="6900"/>
            </a:xfrm>
            <a:custGeom>
              <a:avLst/>
              <a:gdLst/>
              <a:ahLst/>
              <a:cxnLst/>
              <a:rect l="l" t="t" r="r" b="b"/>
              <a:pathLst>
                <a:path w="260" h="276" extrusionOk="0">
                  <a:moveTo>
                    <a:pt x="106" y="1"/>
                  </a:moveTo>
                  <a:cubicBezTo>
                    <a:pt x="52" y="1"/>
                    <a:pt x="1" y="52"/>
                    <a:pt x="33" y="109"/>
                  </a:cubicBezTo>
                  <a:cubicBezTo>
                    <a:pt x="81" y="204"/>
                    <a:pt x="105" y="264"/>
                    <a:pt x="212" y="276"/>
                  </a:cubicBezTo>
                  <a:cubicBezTo>
                    <a:pt x="224" y="276"/>
                    <a:pt x="260" y="264"/>
                    <a:pt x="260" y="228"/>
                  </a:cubicBezTo>
                  <a:cubicBezTo>
                    <a:pt x="260" y="157"/>
                    <a:pt x="212" y="97"/>
                    <a:pt x="176" y="38"/>
                  </a:cubicBezTo>
                  <a:cubicBezTo>
                    <a:pt x="157" y="11"/>
                    <a:pt x="132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2471;p44">
              <a:extLst>
                <a:ext uri="{FF2B5EF4-FFF2-40B4-BE49-F238E27FC236}">
                  <a16:creationId xmlns:a16="http://schemas.microsoft.com/office/drawing/2014/main" id="{C48C0DA6-1215-3ECF-322D-D1E24517181B}"/>
                </a:ext>
              </a:extLst>
            </p:cNvPr>
            <p:cNvSpPr/>
            <p:nvPr/>
          </p:nvSpPr>
          <p:spPr>
            <a:xfrm>
              <a:off x="4213025" y="2725025"/>
              <a:ext cx="5975" cy="8800"/>
            </a:xfrm>
            <a:custGeom>
              <a:avLst/>
              <a:gdLst/>
              <a:ahLst/>
              <a:cxnLst/>
              <a:rect l="l" t="t" r="r" b="b"/>
              <a:pathLst>
                <a:path w="239" h="352" extrusionOk="0">
                  <a:moveTo>
                    <a:pt x="113" y="0"/>
                  </a:moveTo>
                  <a:cubicBezTo>
                    <a:pt x="69" y="0"/>
                    <a:pt x="24" y="30"/>
                    <a:pt x="24" y="90"/>
                  </a:cubicBezTo>
                  <a:cubicBezTo>
                    <a:pt x="24" y="161"/>
                    <a:pt x="0" y="351"/>
                    <a:pt x="119" y="351"/>
                  </a:cubicBezTo>
                  <a:cubicBezTo>
                    <a:pt x="238" y="351"/>
                    <a:pt x="202" y="149"/>
                    <a:pt x="202" y="90"/>
                  </a:cubicBezTo>
                  <a:cubicBezTo>
                    <a:pt x="202" y="30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2472;p44">
              <a:extLst>
                <a:ext uri="{FF2B5EF4-FFF2-40B4-BE49-F238E27FC236}">
                  <a16:creationId xmlns:a16="http://schemas.microsoft.com/office/drawing/2014/main" id="{338ACFD5-29EB-6DCF-8FDA-ABEDDBF7062A}"/>
                </a:ext>
              </a:extLst>
            </p:cNvPr>
            <p:cNvSpPr/>
            <p:nvPr/>
          </p:nvSpPr>
          <p:spPr>
            <a:xfrm>
              <a:off x="4215650" y="2733450"/>
              <a:ext cx="9300" cy="6700"/>
            </a:xfrm>
            <a:custGeom>
              <a:avLst/>
              <a:gdLst/>
              <a:ahLst/>
              <a:cxnLst/>
              <a:rect l="l" t="t" r="r" b="b"/>
              <a:pathLst>
                <a:path w="372" h="268" extrusionOk="0">
                  <a:moveTo>
                    <a:pt x="184" y="1"/>
                  </a:moveTo>
                  <a:cubicBezTo>
                    <a:pt x="89" y="1"/>
                    <a:pt x="1" y="177"/>
                    <a:pt x="145" y="229"/>
                  </a:cubicBezTo>
                  <a:cubicBezTo>
                    <a:pt x="187" y="245"/>
                    <a:pt x="222" y="268"/>
                    <a:pt x="264" y="268"/>
                  </a:cubicBezTo>
                  <a:cubicBezTo>
                    <a:pt x="282" y="268"/>
                    <a:pt x="302" y="263"/>
                    <a:pt x="324" y="253"/>
                  </a:cubicBezTo>
                  <a:cubicBezTo>
                    <a:pt x="359" y="241"/>
                    <a:pt x="371" y="205"/>
                    <a:pt x="371" y="181"/>
                  </a:cubicBezTo>
                  <a:cubicBezTo>
                    <a:pt x="359" y="110"/>
                    <a:pt x="300" y="62"/>
                    <a:pt x="228" y="14"/>
                  </a:cubicBezTo>
                  <a:cubicBezTo>
                    <a:pt x="214" y="5"/>
                    <a:pt x="199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Google Shape;12473;p44">
              <a:extLst>
                <a:ext uri="{FF2B5EF4-FFF2-40B4-BE49-F238E27FC236}">
                  <a16:creationId xmlns:a16="http://schemas.microsoft.com/office/drawing/2014/main" id="{91B18699-AB7B-E55F-4399-1720C8A263A4}"/>
                </a:ext>
              </a:extLst>
            </p:cNvPr>
            <p:cNvSpPr/>
            <p:nvPr/>
          </p:nvSpPr>
          <p:spPr>
            <a:xfrm>
              <a:off x="4227175" y="2737425"/>
              <a:ext cx="8825" cy="6825"/>
            </a:xfrm>
            <a:custGeom>
              <a:avLst/>
              <a:gdLst/>
              <a:ahLst/>
              <a:cxnLst/>
              <a:rect l="l" t="t" r="r" b="b"/>
              <a:pathLst>
                <a:path w="353" h="273" extrusionOk="0">
                  <a:moveTo>
                    <a:pt x="27" y="0"/>
                  </a:moveTo>
                  <a:cubicBezTo>
                    <a:pt x="14" y="0"/>
                    <a:pt x="1" y="17"/>
                    <a:pt x="17" y="34"/>
                  </a:cubicBezTo>
                  <a:cubicBezTo>
                    <a:pt x="41" y="94"/>
                    <a:pt x="41" y="165"/>
                    <a:pt x="77" y="213"/>
                  </a:cubicBezTo>
                  <a:cubicBezTo>
                    <a:pt x="98" y="256"/>
                    <a:pt x="130" y="272"/>
                    <a:pt x="162" y="272"/>
                  </a:cubicBezTo>
                  <a:cubicBezTo>
                    <a:pt x="255" y="272"/>
                    <a:pt x="353" y="132"/>
                    <a:pt x="220" y="70"/>
                  </a:cubicBezTo>
                  <a:cubicBezTo>
                    <a:pt x="160" y="34"/>
                    <a:pt x="101" y="34"/>
                    <a:pt x="41" y="10"/>
                  </a:cubicBezTo>
                  <a:cubicBezTo>
                    <a:pt x="38" y="3"/>
                    <a:pt x="32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12474;p44">
              <a:extLst>
                <a:ext uri="{FF2B5EF4-FFF2-40B4-BE49-F238E27FC236}">
                  <a16:creationId xmlns:a16="http://schemas.microsoft.com/office/drawing/2014/main" id="{A4A27A20-7DB7-AA62-9B0B-1A5A4E6920F5}"/>
                </a:ext>
              </a:extLst>
            </p:cNvPr>
            <p:cNvSpPr/>
            <p:nvPr/>
          </p:nvSpPr>
          <p:spPr>
            <a:xfrm>
              <a:off x="4442500" y="2771625"/>
              <a:ext cx="6875" cy="16675"/>
            </a:xfrm>
            <a:custGeom>
              <a:avLst/>
              <a:gdLst/>
              <a:ahLst/>
              <a:cxnLst/>
              <a:rect l="l" t="t" r="r" b="b"/>
              <a:pathLst>
                <a:path w="275" h="667" extrusionOk="0">
                  <a:moveTo>
                    <a:pt x="198" y="1"/>
                  </a:moveTo>
                  <a:cubicBezTo>
                    <a:pt x="194" y="1"/>
                    <a:pt x="191" y="4"/>
                    <a:pt x="191" y="11"/>
                  </a:cubicBezTo>
                  <a:cubicBezTo>
                    <a:pt x="120" y="190"/>
                    <a:pt x="1" y="440"/>
                    <a:pt x="108" y="631"/>
                  </a:cubicBezTo>
                  <a:cubicBezTo>
                    <a:pt x="114" y="654"/>
                    <a:pt x="132" y="666"/>
                    <a:pt x="153" y="666"/>
                  </a:cubicBezTo>
                  <a:cubicBezTo>
                    <a:pt x="173" y="666"/>
                    <a:pt x="197" y="654"/>
                    <a:pt x="215" y="631"/>
                  </a:cubicBezTo>
                  <a:cubicBezTo>
                    <a:pt x="251" y="547"/>
                    <a:pt x="251" y="428"/>
                    <a:pt x="275" y="333"/>
                  </a:cubicBezTo>
                  <a:cubicBezTo>
                    <a:pt x="275" y="226"/>
                    <a:pt x="251" y="107"/>
                    <a:pt x="239" y="11"/>
                  </a:cubicBezTo>
                  <a:cubicBezTo>
                    <a:pt x="223" y="11"/>
                    <a:pt x="2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2475;p44">
              <a:extLst>
                <a:ext uri="{FF2B5EF4-FFF2-40B4-BE49-F238E27FC236}">
                  <a16:creationId xmlns:a16="http://schemas.microsoft.com/office/drawing/2014/main" id="{5444B38A-EC57-3B94-6EC8-C8B27F1E1306}"/>
                </a:ext>
              </a:extLst>
            </p:cNvPr>
            <p:cNvSpPr/>
            <p:nvPr/>
          </p:nvSpPr>
          <p:spPr>
            <a:xfrm>
              <a:off x="4448975" y="2767750"/>
              <a:ext cx="8150" cy="13925"/>
            </a:xfrm>
            <a:custGeom>
              <a:avLst/>
              <a:gdLst/>
              <a:ahLst/>
              <a:cxnLst/>
              <a:rect l="l" t="t" r="r" b="b"/>
              <a:pathLst>
                <a:path w="326" h="557" extrusionOk="0">
                  <a:moveTo>
                    <a:pt x="73" y="0"/>
                  </a:moveTo>
                  <a:cubicBezTo>
                    <a:pt x="40" y="0"/>
                    <a:pt x="0" y="37"/>
                    <a:pt x="16" y="83"/>
                  </a:cubicBezTo>
                  <a:cubicBezTo>
                    <a:pt x="39" y="178"/>
                    <a:pt x="39" y="262"/>
                    <a:pt x="39" y="357"/>
                  </a:cubicBezTo>
                  <a:cubicBezTo>
                    <a:pt x="39" y="428"/>
                    <a:pt x="51" y="500"/>
                    <a:pt x="111" y="547"/>
                  </a:cubicBezTo>
                  <a:cubicBezTo>
                    <a:pt x="117" y="553"/>
                    <a:pt x="129" y="556"/>
                    <a:pt x="141" y="556"/>
                  </a:cubicBezTo>
                  <a:cubicBezTo>
                    <a:pt x="153" y="556"/>
                    <a:pt x="164" y="553"/>
                    <a:pt x="170" y="547"/>
                  </a:cubicBezTo>
                  <a:cubicBezTo>
                    <a:pt x="325" y="440"/>
                    <a:pt x="170" y="155"/>
                    <a:pt x="111" y="35"/>
                  </a:cubicBezTo>
                  <a:cubicBezTo>
                    <a:pt x="107" y="11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2476;p44">
              <a:extLst>
                <a:ext uri="{FF2B5EF4-FFF2-40B4-BE49-F238E27FC236}">
                  <a16:creationId xmlns:a16="http://schemas.microsoft.com/office/drawing/2014/main" id="{F193131B-58BD-0A5D-D153-0E55221C0F3D}"/>
                </a:ext>
              </a:extLst>
            </p:cNvPr>
            <p:cNvSpPr/>
            <p:nvPr/>
          </p:nvSpPr>
          <p:spPr>
            <a:xfrm>
              <a:off x="4456475" y="2765225"/>
              <a:ext cx="8075" cy="21900"/>
            </a:xfrm>
            <a:custGeom>
              <a:avLst/>
              <a:gdLst/>
              <a:ahLst/>
              <a:cxnLst/>
              <a:rect l="l" t="t" r="r" b="b"/>
              <a:pathLst>
                <a:path w="323" h="876" extrusionOk="0">
                  <a:moveTo>
                    <a:pt x="87" y="1"/>
                  </a:moveTo>
                  <a:cubicBezTo>
                    <a:pt x="43" y="1"/>
                    <a:pt x="1" y="25"/>
                    <a:pt x="25" y="65"/>
                  </a:cubicBezTo>
                  <a:cubicBezTo>
                    <a:pt x="109" y="327"/>
                    <a:pt x="25" y="625"/>
                    <a:pt x="156" y="863"/>
                  </a:cubicBezTo>
                  <a:cubicBezTo>
                    <a:pt x="160" y="871"/>
                    <a:pt x="169" y="875"/>
                    <a:pt x="179" y="875"/>
                  </a:cubicBezTo>
                  <a:cubicBezTo>
                    <a:pt x="197" y="875"/>
                    <a:pt x="220" y="862"/>
                    <a:pt x="228" y="839"/>
                  </a:cubicBezTo>
                  <a:cubicBezTo>
                    <a:pt x="323" y="589"/>
                    <a:pt x="275" y="267"/>
                    <a:pt x="144" y="17"/>
                  </a:cubicBezTo>
                  <a:cubicBezTo>
                    <a:pt x="129" y="6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Google Shape;12477;p44">
              <a:extLst>
                <a:ext uri="{FF2B5EF4-FFF2-40B4-BE49-F238E27FC236}">
                  <a16:creationId xmlns:a16="http://schemas.microsoft.com/office/drawing/2014/main" id="{824EF127-EE05-4583-E141-3291CF700E74}"/>
                </a:ext>
              </a:extLst>
            </p:cNvPr>
            <p:cNvSpPr/>
            <p:nvPr/>
          </p:nvSpPr>
          <p:spPr>
            <a:xfrm>
              <a:off x="4465125" y="2764450"/>
              <a:ext cx="6575" cy="21575"/>
            </a:xfrm>
            <a:custGeom>
              <a:avLst/>
              <a:gdLst/>
              <a:ahLst/>
              <a:cxnLst/>
              <a:rect l="l" t="t" r="r" b="b"/>
              <a:pathLst>
                <a:path w="263" h="863" extrusionOk="0">
                  <a:moveTo>
                    <a:pt x="113" y="1"/>
                  </a:moveTo>
                  <a:cubicBezTo>
                    <a:pt x="74" y="1"/>
                    <a:pt x="29" y="34"/>
                    <a:pt x="36" y="84"/>
                  </a:cubicBezTo>
                  <a:cubicBezTo>
                    <a:pt x="72" y="334"/>
                    <a:pt x="1" y="608"/>
                    <a:pt x="155" y="846"/>
                  </a:cubicBezTo>
                  <a:cubicBezTo>
                    <a:pt x="161" y="857"/>
                    <a:pt x="173" y="863"/>
                    <a:pt x="187" y="863"/>
                  </a:cubicBezTo>
                  <a:cubicBezTo>
                    <a:pt x="203" y="863"/>
                    <a:pt x="220" y="854"/>
                    <a:pt x="227" y="834"/>
                  </a:cubicBezTo>
                  <a:cubicBezTo>
                    <a:pt x="263" y="572"/>
                    <a:pt x="239" y="298"/>
                    <a:pt x="167" y="48"/>
                  </a:cubicBezTo>
                  <a:cubicBezTo>
                    <a:pt x="163" y="15"/>
                    <a:pt x="139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Google Shape;12478;p44">
              <a:extLst>
                <a:ext uri="{FF2B5EF4-FFF2-40B4-BE49-F238E27FC236}">
                  <a16:creationId xmlns:a16="http://schemas.microsoft.com/office/drawing/2014/main" id="{BDF7246A-B24B-489F-95EF-C6BFB4BFF0EF}"/>
                </a:ext>
              </a:extLst>
            </p:cNvPr>
            <p:cNvSpPr/>
            <p:nvPr/>
          </p:nvSpPr>
          <p:spPr>
            <a:xfrm>
              <a:off x="4471200" y="2769975"/>
              <a:ext cx="11225" cy="16000"/>
            </a:xfrm>
            <a:custGeom>
              <a:avLst/>
              <a:gdLst/>
              <a:ahLst/>
              <a:cxnLst/>
              <a:rect l="l" t="t" r="r" b="b"/>
              <a:pathLst>
                <a:path w="449" h="640" extrusionOk="0">
                  <a:moveTo>
                    <a:pt x="121" y="1"/>
                  </a:moveTo>
                  <a:cubicBezTo>
                    <a:pt x="56" y="1"/>
                    <a:pt x="1" y="57"/>
                    <a:pt x="43" y="125"/>
                  </a:cubicBezTo>
                  <a:cubicBezTo>
                    <a:pt x="127" y="280"/>
                    <a:pt x="79" y="518"/>
                    <a:pt x="222" y="625"/>
                  </a:cubicBezTo>
                  <a:cubicBezTo>
                    <a:pt x="239" y="635"/>
                    <a:pt x="257" y="640"/>
                    <a:pt x="274" y="640"/>
                  </a:cubicBezTo>
                  <a:cubicBezTo>
                    <a:pt x="319" y="640"/>
                    <a:pt x="363" y="612"/>
                    <a:pt x="389" y="578"/>
                  </a:cubicBezTo>
                  <a:cubicBezTo>
                    <a:pt x="448" y="482"/>
                    <a:pt x="389" y="339"/>
                    <a:pt x="353" y="244"/>
                  </a:cubicBezTo>
                  <a:cubicBezTo>
                    <a:pt x="329" y="161"/>
                    <a:pt x="270" y="89"/>
                    <a:pt x="198" y="30"/>
                  </a:cubicBezTo>
                  <a:cubicBezTo>
                    <a:pt x="175" y="10"/>
                    <a:pt x="14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Google Shape;12479;p44">
              <a:extLst>
                <a:ext uri="{FF2B5EF4-FFF2-40B4-BE49-F238E27FC236}">
                  <a16:creationId xmlns:a16="http://schemas.microsoft.com/office/drawing/2014/main" id="{681278A2-16B6-8CCE-265C-5A7F2FB6E1E0}"/>
                </a:ext>
              </a:extLst>
            </p:cNvPr>
            <p:cNvSpPr/>
            <p:nvPr/>
          </p:nvSpPr>
          <p:spPr>
            <a:xfrm>
              <a:off x="4484775" y="2773175"/>
              <a:ext cx="11325" cy="9275"/>
            </a:xfrm>
            <a:custGeom>
              <a:avLst/>
              <a:gdLst/>
              <a:ahLst/>
              <a:cxnLst/>
              <a:rect l="l" t="t" r="r" b="b"/>
              <a:pathLst>
                <a:path w="453" h="371" extrusionOk="0">
                  <a:moveTo>
                    <a:pt x="135" y="1"/>
                  </a:moveTo>
                  <a:cubicBezTo>
                    <a:pt x="55" y="1"/>
                    <a:pt x="1" y="145"/>
                    <a:pt x="96" y="188"/>
                  </a:cubicBezTo>
                  <a:cubicBezTo>
                    <a:pt x="143" y="199"/>
                    <a:pt x="155" y="223"/>
                    <a:pt x="167" y="259"/>
                  </a:cubicBezTo>
                  <a:cubicBezTo>
                    <a:pt x="203" y="295"/>
                    <a:pt x="215" y="330"/>
                    <a:pt x="274" y="366"/>
                  </a:cubicBezTo>
                  <a:cubicBezTo>
                    <a:pt x="284" y="369"/>
                    <a:pt x="293" y="371"/>
                    <a:pt x="300" y="371"/>
                  </a:cubicBezTo>
                  <a:cubicBezTo>
                    <a:pt x="322" y="371"/>
                    <a:pt x="337" y="360"/>
                    <a:pt x="346" y="342"/>
                  </a:cubicBezTo>
                  <a:cubicBezTo>
                    <a:pt x="453" y="211"/>
                    <a:pt x="286" y="45"/>
                    <a:pt x="167" y="9"/>
                  </a:cubicBezTo>
                  <a:cubicBezTo>
                    <a:pt x="156" y="3"/>
                    <a:pt x="145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2480;p44">
              <a:extLst>
                <a:ext uri="{FF2B5EF4-FFF2-40B4-BE49-F238E27FC236}">
                  <a16:creationId xmlns:a16="http://schemas.microsoft.com/office/drawing/2014/main" id="{7CA5D0DB-7EBC-03F6-1CAB-39C6EFD7238D}"/>
                </a:ext>
              </a:extLst>
            </p:cNvPr>
            <p:cNvSpPr/>
            <p:nvPr/>
          </p:nvSpPr>
          <p:spPr>
            <a:xfrm>
              <a:off x="4503525" y="2772800"/>
              <a:ext cx="8650" cy="5100"/>
            </a:xfrm>
            <a:custGeom>
              <a:avLst/>
              <a:gdLst/>
              <a:ahLst/>
              <a:cxnLst/>
              <a:rect l="l" t="t" r="r" b="b"/>
              <a:pathLst>
                <a:path w="346" h="204" extrusionOk="0">
                  <a:moveTo>
                    <a:pt x="120" y="0"/>
                  </a:moveTo>
                  <a:cubicBezTo>
                    <a:pt x="4" y="0"/>
                    <a:pt x="1" y="203"/>
                    <a:pt x="110" y="203"/>
                  </a:cubicBezTo>
                  <a:cubicBezTo>
                    <a:pt x="113" y="203"/>
                    <a:pt x="116" y="203"/>
                    <a:pt x="120" y="203"/>
                  </a:cubicBezTo>
                  <a:cubicBezTo>
                    <a:pt x="179" y="203"/>
                    <a:pt x="239" y="203"/>
                    <a:pt x="298" y="179"/>
                  </a:cubicBezTo>
                  <a:cubicBezTo>
                    <a:pt x="334" y="167"/>
                    <a:pt x="346" y="143"/>
                    <a:pt x="334" y="107"/>
                  </a:cubicBezTo>
                  <a:cubicBezTo>
                    <a:pt x="286" y="12"/>
                    <a:pt x="215" y="12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Google Shape;12481;p44">
              <a:extLst>
                <a:ext uri="{FF2B5EF4-FFF2-40B4-BE49-F238E27FC236}">
                  <a16:creationId xmlns:a16="http://schemas.microsoft.com/office/drawing/2014/main" id="{C71023E1-6EFE-FF69-BD28-43DD95F814FA}"/>
                </a:ext>
              </a:extLst>
            </p:cNvPr>
            <p:cNvSpPr/>
            <p:nvPr/>
          </p:nvSpPr>
          <p:spPr>
            <a:xfrm>
              <a:off x="4519900" y="2774800"/>
              <a:ext cx="11825" cy="6025"/>
            </a:xfrm>
            <a:custGeom>
              <a:avLst/>
              <a:gdLst/>
              <a:ahLst/>
              <a:cxnLst/>
              <a:rect l="l" t="t" r="r" b="b"/>
              <a:pathLst>
                <a:path w="473" h="241" extrusionOk="0">
                  <a:moveTo>
                    <a:pt x="384" y="0"/>
                  </a:moveTo>
                  <a:cubicBezTo>
                    <a:pt x="376" y="0"/>
                    <a:pt x="367" y="1"/>
                    <a:pt x="358" y="4"/>
                  </a:cubicBezTo>
                  <a:cubicBezTo>
                    <a:pt x="239" y="15"/>
                    <a:pt x="143" y="87"/>
                    <a:pt x="48" y="123"/>
                  </a:cubicBezTo>
                  <a:cubicBezTo>
                    <a:pt x="0" y="134"/>
                    <a:pt x="0" y="194"/>
                    <a:pt x="48" y="206"/>
                  </a:cubicBezTo>
                  <a:cubicBezTo>
                    <a:pt x="100" y="227"/>
                    <a:pt x="164" y="241"/>
                    <a:pt x="227" y="241"/>
                  </a:cubicBezTo>
                  <a:cubicBezTo>
                    <a:pt x="306" y="241"/>
                    <a:pt x="382" y="218"/>
                    <a:pt x="429" y="158"/>
                  </a:cubicBezTo>
                  <a:cubicBezTo>
                    <a:pt x="472" y="104"/>
                    <a:pt x="466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Google Shape;12482;p44">
              <a:extLst>
                <a:ext uri="{FF2B5EF4-FFF2-40B4-BE49-F238E27FC236}">
                  <a16:creationId xmlns:a16="http://schemas.microsoft.com/office/drawing/2014/main" id="{91F69D38-578D-853C-0B4C-61F8D29E418E}"/>
                </a:ext>
              </a:extLst>
            </p:cNvPr>
            <p:cNvSpPr/>
            <p:nvPr/>
          </p:nvSpPr>
          <p:spPr>
            <a:xfrm>
              <a:off x="4259450" y="3113975"/>
              <a:ext cx="4200" cy="8800"/>
            </a:xfrm>
            <a:custGeom>
              <a:avLst/>
              <a:gdLst/>
              <a:ahLst/>
              <a:cxnLst/>
              <a:rect l="l" t="t" r="r" b="b"/>
              <a:pathLst>
                <a:path w="168" h="352" extrusionOk="0">
                  <a:moveTo>
                    <a:pt x="84" y="1"/>
                  </a:moveTo>
                  <a:cubicBezTo>
                    <a:pt x="42" y="1"/>
                    <a:pt x="0" y="27"/>
                    <a:pt x="0" y="81"/>
                  </a:cubicBezTo>
                  <a:lnTo>
                    <a:pt x="0" y="272"/>
                  </a:lnTo>
                  <a:cubicBezTo>
                    <a:pt x="0" y="325"/>
                    <a:pt x="42" y="352"/>
                    <a:pt x="84" y="352"/>
                  </a:cubicBezTo>
                  <a:cubicBezTo>
                    <a:pt x="125" y="352"/>
                    <a:pt x="167" y="325"/>
                    <a:pt x="167" y="272"/>
                  </a:cubicBezTo>
                  <a:lnTo>
                    <a:pt x="167" y="81"/>
                  </a:lnTo>
                  <a:cubicBezTo>
                    <a:pt x="167" y="27"/>
                    <a:pt x="125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5" name="Google Shape;12483;p44">
              <a:extLst>
                <a:ext uri="{FF2B5EF4-FFF2-40B4-BE49-F238E27FC236}">
                  <a16:creationId xmlns:a16="http://schemas.microsoft.com/office/drawing/2014/main" id="{5F1C7477-2F40-7EDE-4707-E84342A2CC09}"/>
                </a:ext>
              </a:extLst>
            </p:cNvPr>
            <p:cNvSpPr/>
            <p:nvPr/>
          </p:nvSpPr>
          <p:spPr>
            <a:xfrm>
              <a:off x="4262275" y="3109400"/>
              <a:ext cx="7325" cy="19050"/>
            </a:xfrm>
            <a:custGeom>
              <a:avLst/>
              <a:gdLst/>
              <a:ahLst/>
              <a:cxnLst/>
              <a:rect l="l" t="t" r="r" b="b"/>
              <a:pathLst>
                <a:path w="293" h="762" extrusionOk="0">
                  <a:moveTo>
                    <a:pt x="135" y="1"/>
                  </a:moveTo>
                  <a:cubicBezTo>
                    <a:pt x="68" y="1"/>
                    <a:pt x="0" y="59"/>
                    <a:pt x="7" y="157"/>
                  </a:cubicBezTo>
                  <a:cubicBezTo>
                    <a:pt x="42" y="324"/>
                    <a:pt x="18" y="490"/>
                    <a:pt x="42" y="645"/>
                  </a:cubicBezTo>
                  <a:cubicBezTo>
                    <a:pt x="48" y="722"/>
                    <a:pt x="105" y="761"/>
                    <a:pt x="160" y="761"/>
                  </a:cubicBezTo>
                  <a:cubicBezTo>
                    <a:pt x="215" y="761"/>
                    <a:pt x="268" y="722"/>
                    <a:pt x="268" y="645"/>
                  </a:cubicBezTo>
                  <a:cubicBezTo>
                    <a:pt x="292" y="466"/>
                    <a:pt x="268" y="312"/>
                    <a:pt x="257" y="133"/>
                  </a:cubicBezTo>
                  <a:cubicBezTo>
                    <a:pt x="246" y="41"/>
                    <a:pt x="19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6" name="Google Shape;12484;p44">
              <a:extLst>
                <a:ext uri="{FF2B5EF4-FFF2-40B4-BE49-F238E27FC236}">
                  <a16:creationId xmlns:a16="http://schemas.microsoft.com/office/drawing/2014/main" id="{F33E9313-8CE3-7721-B648-A6D93765D0C6}"/>
                </a:ext>
              </a:extLst>
            </p:cNvPr>
            <p:cNvSpPr/>
            <p:nvPr/>
          </p:nvSpPr>
          <p:spPr>
            <a:xfrm>
              <a:off x="4271350" y="3112450"/>
              <a:ext cx="4800" cy="15225"/>
            </a:xfrm>
            <a:custGeom>
              <a:avLst/>
              <a:gdLst/>
              <a:ahLst/>
              <a:cxnLst/>
              <a:rect l="l" t="t" r="r" b="b"/>
              <a:pathLst>
                <a:path w="192" h="609" extrusionOk="0">
                  <a:moveTo>
                    <a:pt x="66" y="1"/>
                  </a:moveTo>
                  <a:cubicBezTo>
                    <a:pt x="39" y="1"/>
                    <a:pt x="13" y="15"/>
                    <a:pt x="13" y="47"/>
                  </a:cubicBezTo>
                  <a:cubicBezTo>
                    <a:pt x="25" y="213"/>
                    <a:pt x="1" y="416"/>
                    <a:pt x="84" y="583"/>
                  </a:cubicBezTo>
                  <a:cubicBezTo>
                    <a:pt x="95" y="599"/>
                    <a:pt x="114" y="608"/>
                    <a:pt x="131" y="608"/>
                  </a:cubicBezTo>
                  <a:cubicBezTo>
                    <a:pt x="150" y="608"/>
                    <a:pt x="167" y="596"/>
                    <a:pt x="167" y="571"/>
                  </a:cubicBezTo>
                  <a:cubicBezTo>
                    <a:pt x="191" y="404"/>
                    <a:pt x="155" y="202"/>
                    <a:pt x="120" y="35"/>
                  </a:cubicBezTo>
                  <a:cubicBezTo>
                    <a:pt x="114" y="12"/>
                    <a:pt x="90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2485;p44">
              <a:extLst>
                <a:ext uri="{FF2B5EF4-FFF2-40B4-BE49-F238E27FC236}">
                  <a16:creationId xmlns:a16="http://schemas.microsoft.com/office/drawing/2014/main" id="{2AD072B1-249C-3153-723A-6C4F36BE40BF}"/>
                </a:ext>
              </a:extLst>
            </p:cNvPr>
            <p:cNvSpPr/>
            <p:nvPr/>
          </p:nvSpPr>
          <p:spPr>
            <a:xfrm>
              <a:off x="4279100" y="3104700"/>
              <a:ext cx="4475" cy="20125"/>
            </a:xfrm>
            <a:custGeom>
              <a:avLst/>
              <a:gdLst/>
              <a:ahLst/>
              <a:cxnLst/>
              <a:rect l="l" t="t" r="r" b="b"/>
              <a:pathLst>
                <a:path w="179" h="805" extrusionOk="0">
                  <a:moveTo>
                    <a:pt x="21" y="1"/>
                  </a:moveTo>
                  <a:cubicBezTo>
                    <a:pt x="11" y="1"/>
                    <a:pt x="0" y="10"/>
                    <a:pt x="0" y="23"/>
                  </a:cubicBezTo>
                  <a:cubicBezTo>
                    <a:pt x="36" y="166"/>
                    <a:pt x="36" y="297"/>
                    <a:pt x="36" y="452"/>
                  </a:cubicBezTo>
                  <a:cubicBezTo>
                    <a:pt x="36" y="571"/>
                    <a:pt x="24" y="678"/>
                    <a:pt x="60" y="774"/>
                  </a:cubicBezTo>
                  <a:cubicBezTo>
                    <a:pt x="66" y="793"/>
                    <a:pt x="83" y="805"/>
                    <a:pt x="100" y="805"/>
                  </a:cubicBezTo>
                  <a:cubicBezTo>
                    <a:pt x="116" y="805"/>
                    <a:pt x="132" y="796"/>
                    <a:pt x="143" y="774"/>
                  </a:cubicBezTo>
                  <a:cubicBezTo>
                    <a:pt x="179" y="535"/>
                    <a:pt x="119" y="226"/>
                    <a:pt x="36" y="23"/>
                  </a:cubicBezTo>
                  <a:cubicBezTo>
                    <a:pt x="36" y="7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12486;p44">
              <a:extLst>
                <a:ext uri="{FF2B5EF4-FFF2-40B4-BE49-F238E27FC236}">
                  <a16:creationId xmlns:a16="http://schemas.microsoft.com/office/drawing/2014/main" id="{49E5EEA3-B761-7FDD-4A48-2792ADF10AC8}"/>
                </a:ext>
              </a:extLst>
            </p:cNvPr>
            <p:cNvSpPr/>
            <p:nvPr/>
          </p:nvSpPr>
          <p:spPr>
            <a:xfrm>
              <a:off x="4290100" y="3099500"/>
              <a:ext cx="4500" cy="24400"/>
            </a:xfrm>
            <a:custGeom>
              <a:avLst/>
              <a:gdLst/>
              <a:ahLst/>
              <a:cxnLst/>
              <a:rect l="l" t="t" r="r" b="b"/>
              <a:pathLst>
                <a:path w="180" h="976" extrusionOk="0">
                  <a:moveTo>
                    <a:pt x="64" y="1"/>
                  </a:moveTo>
                  <a:cubicBezTo>
                    <a:pt x="46" y="1"/>
                    <a:pt x="25" y="9"/>
                    <a:pt x="25" y="29"/>
                  </a:cubicBezTo>
                  <a:cubicBezTo>
                    <a:pt x="72" y="350"/>
                    <a:pt x="1" y="660"/>
                    <a:pt x="60" y="958"/>
                  </a:cubicBezTo>
                  <a:cubicBezTo>
                    <a:pt x="60" y="970"/>
                    <a:pt x="75" y="976"/>
                    <a:pt x="90" y="976"/>
                  </a:cubicBezTo>
                  <a:cubicBezTo>
                    <a:pt x="105" y="976"/>
                    <a:pt x="120" y="970"/>
                    <a:pt x="120" y="958"/>
                  </a:cubicBezTo>
                  <a:cubicBezTo>
                    <a:pt x="179" y="660"/>
                    <a:pt x="144" y="315"/>
                    <a:pt x="84" y="17"/>
                  </a:cubicBezTo>
                  <a:cubicBezTo>
                    <a:pt x="89" y="6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12487;p44">
              <a:extLst>
                <a:ext uri="{FF2B5EF4-FFF2-40B4-BE49-F238E27FC236}">
                  <a16:creationId xmlns:a16="http://schemas.microsoft.com/office/drawing/2014/main" id="{688A4F76-AE02-F61B-F71E-552C94D86886}"/>
                </a:ext>
              </a:extLst>
            </p:cNvPr>
            <p:cNvSpPr/>
            <p:nvPr/>
          </p:nvSpPr>
          <p:spPr>
            <a:xfrm>
              <a:off x="4295775" y="3095500"/>
              <a:ext cx="10125" cy="25675"/>
            </a:xfrm>
            <a:custGeom>
              <a:avLst/>
              <a:gdLst/>
              <a:ahLst/>
              <a:cxnLst/>
              <a:rect l="l" t="t" r="r" b="b"/>
              <a:pathLst>
                <a:path w="405" h="1027" extrusionOk="0">
                  <a:moveTo>
                    <a:pt x="174" y="1"/>
                  </a:moveTo>
                  <a:cubicBezTo>
                    <a:pt x="155" y="1"/>
                    <a:pt x="143" y="17"/>
                    <a:pt x="143" y="34"/>
                  </a:cubicBezTo>
                  <a:cubicBezTo>
                    <a:pt x="107" y="332"/>
                    <a:pt x="0" y="749"/>
                    <a:pt x="167" y="999"/>
                  </a:cubicBezTo>
                  <a:cubicBezTo>
                    <a:pt x="180" y="1012"/>
                    <a:pt x="210" y="1026"/>
                    <a:pt x="235" y="1026"/>
                  </a:cubicBezTo>
                  <a:cubicBezTo>
                    <a:pt x="253" y="1026"/>
                    <a:pt x="269" y="1019"/>
                    <a:pt x="274" y="999"/>
                  </a:cubicBezTo>
                  <a:cubicBezTo>
                    <a:pt x="405" y="713"/>
                    <a:pt x="321" y="284"/>
                    <a:pt x="202" y="10"/>
                  </a:cubicBezTo>
                  <a:cubicBezTo>
                    <a:pt x="192" y="3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0" name="Google Shape;12488;p44">
              <a:extLst>
                <a:ext uri="{FF2B5EF4-FFF2-40B4-BE49-F238E27FC236}">
                  <a16:creationId xmlns:a16="http://schemas.microsoft.com/office/drawing/2014/main" id="{E3DEB221-93D8-8832-3568-20098765D32A}"/>
                </a:ext>
              </a:extLst>
            </p:cNvPr>
            <p:cNvSpPr/>
            <p:nvPr/>
          </p:nvSpPr>
          <p:spPr>
            <a:xfrm>
              <a:off x="4306350" y="3108150"/>
              <a:ext cx="8475" cy="13525"/>
            </a:xfrm>
            <a:custGeom>
              <a:avLst/>
              <a:gdLst/>
              <a:ahLst/>
              <a:cxnLst/>
              <a:rect l="l" t="t" r="r" b="b"/>
              <a:pathLst>
                <a:path w="339" h="541" extrusionOk="0">
                  <a:moveTo>
                    <a:pt x="110" y="1"/>
                  </a:moveTo>
                  <a:cubicBezTo>
                    <a:pt x="53" y="1"/>
                    <a:pt x="1" y="45"/>
                    <a:pt x="29" y="124"/>
                  </a:cubicBezTo>
                  <a:cubicBezTo>
                    <a:pt x="65" y="207"/>
                    <a:pt x="89" y="302"/>
                    <a:pt x="101" y="374"/>
                  </a:cubicBezTo>
                  <a:cubicBezTo>
                    <a:pt x="137" y="445"/>
                    <a:pt x="149" y="516"/>
                    <a:pt x="244" y="540"/>
                  </a:cubicBezTo>
                  <a:cubicBezTo>
                    <a:pt x="268" y="540"/>
                    <a:pt x="279" y="540"/>
                    <a:pt x="303" y="505"/>
                  </a:cubicBezTo>
                  <a:cubicBezTo>
                    <a:pt x="339" y="433"/>
                    <a:pt x="315" y="374"/>
                    <a:pt x="303" y="302"/>
                  </a:cubicBezTo>
                  <a:cubicBezTo>
                    <a:pt x="268" y="207"/>
                    <a:pt x="256" y="135"/>
                    <a:pt x="208" y="64"/>
                  </a:cubicBezTo>
                  <a:cubicBezTo>
                    <a:pt x="189" y="21"/>
                    <a:pt x="14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12489;p44">
              <a:extLst>
                <a:ext uri="{FF2B5EF4-FFF2-40B4-BE49-F238E27FC236}">
                  <a16:creationId xmlns:a16="http://schemas.microsoft.com/office/drawing/2014/main" id="{96260E76-5AEB-6248-2B31-4AD47F2794CD}"/>
                </a:ext>
              </a:extLst>
            </p:cNvPr>
            <p:cNvSpPr/>
            <p:nvPr/>
          </p:nvSpPr>
          <p:spPr>
            <a:xfrm>
              <a:off x="4323450" y="3116550"/>
              <a:ext cx="4475" cy="2475"/>
            </a:xfrm>
            <a:custGeom>
              <a:avLst/>
              <a:gdLst/>
              <a:ahLst/>
              <a:cxnLst/>
              <a:rect l="l" t="t" r="r" b="b"/>
              <a:pathLst>
                <a:path w="179" h="99" extrusionOk="0">
                  <a:moveTo>
                    <a:pt x="98" y="1"/>
                  </a:moveTo>
                  <a:cubicBezTo>
                    <a:pt x="81" y="1"/>
                    <a:pt x="64" y="2"/>
                    <a:pt x="48" y="2"/>
                  </a:cubicBezTo>
                  <a:cubicBezTo>
                    <a:pt x="0" y="2"/>
                    <a:pt x="0" y="97"/>
                    <a:pt x="48" y="97"/>
                  </a:cubicBezTo>
                  <a:cubicBezTo>
                    <a:pt x="60" y="97"/>
                    <a:pt x="76" y="98"/>
                    <a:pt x="92" y="98"/>
                  </a:cubicBezTo>
                  <a:cubicBezTo>
                    <a:pt x="126" y="98"/>
                    <a:pt x="163" y="93"/>
                    <a:pt x="179" y="61"/>
                  </a:cubicBezTo>
                  <a:lnTo>
                    <a:pt x="179" y="38"/>
                  </a:lnTo>
                  <a:cubicBezTo>
                    <a:pt x="163" y="6"/>
                    <a:pt x="131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2490;p44">
              <a:extLst>
                <a:ext uri="{FF2B5EF4-FFF2-40B4-BE49-F238E27FC236}">
                  <a16:creationId xmlns:a16="http://schemas.microsoft.com/office/drawing/2014/main" id="{AAABF7AC-F01A-9400-7961-1BEDF18908B0}"/>
                </a:ext>
              </a:extLst>
            </p:cNvPr>
            <p:cNvSpPr/>
            <p:nvPr/>
          </p:nvSpPr>
          <p:spPr>
            <a:xfrm>
              <a:off x="4330600" y="3114400"/>
              <a:ext cx="7750" cy="4600"/>
            </a:xfrm>
            <a:custGeom>
              <a:avLst/>
              <a:gdLst/>
              <a:ahLst/>
              <a:cxnLst/>
              <a:rect l="l" t="t" r="r" b="b"/>
              <a:pathLst>
                <a:path w="310" h="184" extrusionOk="0">
                  <a:moveTo>
                    <a:pt x="94" y="1"/>
                  </a:moveTo>
                  <a:cubicBezTo>
                    <a:pt x="1" y="1"/>
                    <a:pt x="9" y="183"/>
                    <a:pt x="119" y="183"/>
                  </a:cubicBezTo>
                  <a:cubicBezTo>
                    <a:pt x="179" y="183"/>
                    <a:pt x="238" y="183"/>
                    <a:pt x="298" y="147"/>
                  </a:cubicBezTo>
                  <a:cubicBezTo>
                    <a:pt x="310" y="135"/>
                    <a:pt x="310" y="124"/>
                    <a:pt x="310" y="112"/>
                  </a:cubicBezTo>
                  <a:cubicBezTo>
                    <a:pt x="298" y="16"/>
                    <a:pt x="191" y="5"/>
                    <a:pt x="119" y="5"/>
                  </a:cubicBezTo>
                  <a:cubicBezTo>
                    <a:pt x="110" y="2"/>
                    <a:pt x="101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3" name="Google Shape;12491;p44">
              <a:extLst>
                <a:ext uri="{FF2B5EF4-FFF2-40B4-BE49-F238E27FC236}">
                  <a16:creationId xmlns:a16="http://schemas.microsoft.com/office/drawing/2014/main" id="{4C6493C5-2DA6-823E-465E-1DA376A8468F}"/>
                </a:ext>
              </a:extLst>
            </p:cNvPr>
            <p:cNvSpPr/>
            <p:nvPr/>
          </p:nvSpPr>
          <p:spPr>
            <a:xfrm>
              <a:off x="4244275" y="3116275"/>
              <a:ext cx="5975" cy="6350"/>
            </a:xfrm>
            <a:custGeom>
              <a:avLst/>
              <a:gdLst/>
              <a:ahLst/>
              <a:cxnLst/>
              <a:rect l="l" t="t" r="r" b="b"/>
              <a:pathLst>
                <a:path w="239" h="254" extrusionOk="0">
                  <a:moveTo>
                    <a:pt x="107" y="1"/>
                  </a:moveTo>
                  <a:cubicBezTo>
                    <a:pt x="48" y="1"/>
                    <a:pt x="0" y="96"/>
                    <a:pt x="24" y="168"/>
                  </a:cubicBezTo>
                  <a:cubicBezTo>
                    <a:pt x="48" y="191"/>
                    <a:pt x="60" y="227"/>
                    <a:pt x="84" y="239"/>
                  </a:cubicBezTo>
                  <a:cubicBezTo>
                    <a:pt x="97" y="249"/>
                    <a:pt x="112" y="254"/>
                    <a:pt x="128" y="254"/>
                  </a:cubicBezTo>
                  <a:cubicBezTo>
                    <a:pt x="166" y="254"/>
                    <a:pt x="203" y="226"/>
                    <a:pt x="203" y="191"/>
                  </a:cubicBezTo>
                  <a:lnTo>
                    <a:pt x="203" y="168"/>
                  </a:lnTo>
                  <a:cubicBezTo>
                    <a:pt x="238" y="96"/>
                    <a:pt x="203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4" name="Google Shape;12492;p44">
              <a:extLst>
                <a:ext uri="{FF2B5EF4-FFF2-40B4-BE49-F238E27FC236}">
                  <a16:creationId xmlns:a16="http://schemas.microsoft.com/office/drawing/2014/main" id="{555074AE-DD81-3695-2321-5DAF0DE9609B}"/>
                </a:ext>
              </a:extLst>
            </p:cNvPr>
            <p:cNvSpPr/>
            <p:nvPr/>
          </p:nvSpPr>
          <p:spPr>
            <a:xfrm>
              <a:off x="4241875" y="3118225"/>
              <a:ext cx="6625" cy="5550"/>
            </a:xfrm>
            <a:custGeom>
              <a:avLst/>
              <a:gdLst/>
              <a:ahLst/>
              <a:cxnLst/>
              <a:rect l="l" t="t" r="r" b="b"/>
              <a:pathLst>
                <a:path w="265" h="222" extrusionOk="0">
                  <a:moveTo>
                    <a:pt x="224" y="1"/>
                  </a:moveTo>
                  <a:cubicBezTo>
                    <a:pt x="208" y="1"/>
                    <a:pt x="190" y="10"/>
                    <a:pt x="180" y="30"/>
                  </a:cubicBezTo>
                  <a:cubicBezTo>
                    <a:pt x="168" y="78"/>
                    <a:pt x="156" y="102"/>
                    <a:pt x="120" y="137"/>
                  </a:cubicBezTo>
                  <a:cubicBezTo>
                    <a:pt x="96" y="149"/>
                    <a:pt x="61" y="149"/>
                    <a:pt x="13" y="161"/>
                  </a:cubicBezTo>
                  <a:cubicBezTo>
                    <a:pt x="1" y="173"/>
                    <a:pt x="1" y="197"/>
                    <a:pt x="13" y="209"/>
                  </a:cubicBezTo>
                  <a:cubicBezTo>
                    <a:pt x="32" y="217"/>
                    <a:pt x="52" y="221"/>
                    <a:pt x="71" y="221"/>
                  </a:cubicBezTo>
                  <a:cubicBezTo>
                    <a:pt x="156" y="221"/>
                    <a:pt x="232" y="142"/>
                    <a:pt x="251" y="54"/>
                  </a:cubicBezTo>
                  <a:cubicBezTo>
                    <a:pt x="265" y="19"/>
                    <a:pt x="246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5" name="Google Shape;12493;p44">
              <a:extLst>
                <a:ext uri="{FF2B5EF4-FFF2-40B4-BE49-F238E27FC236}">
                  <a16:creationId xmlns:a16="http://schemas.microsoft.com/office/drawing/2014/main" id="{17CF1C1D-4A57-3F90-6BC4-254B5DE60D1E}"/>
                </a:ext>
              </a:extLst>
            </p:cNvPr>
            <p:cNvSpPr/>
            <p:nvPr/>
          </p:nvSpPr>
          <p:spPr>
            <a:xfrm>
              <a:off x="4224925" y="3120125"/>
              <a:ext cx="11100" cy="7800"/>
            </a:xfrm>
            <a:custGeom>
              <a:avLst/>
              <a:gdLst/>
              <a:ahLst/>
              <a:cxnLst/>
              <a:rect l="l" t="t" r="r" b="b"/>
              <a:pathLst>
                <a:path w="444" h="312" extrusionOk="0">
                  <a:moveTo>
                    <a:pt x="225" y="0"/>
                  </a:moveTo>
                  <a:cubicBezTo>
                    <a:pt x="194" y="0"/>
                    <a:pt x="162" y="11"/>
                    <a:pt x="131" y="37"/>
                  </a:cubicBezTo>
                  <a:cubicBezTo>
                    <a:pt x="0" y="73"/>
                    <a:pt x="12" y="311"/>
                    <a:pt x="179" y="311"/>
                  </a:cubicBezTo>
                  <a:cubicBezTo>
                    <a:pt x="227" y="311"/>
                    <a:pt x="262" y="287"/>
                    <a:pt x="310" y="264"/>
                  </a:cubicBezTo>
                  <a:cubicBezTo>
                    <a:pt x="443" y="178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6" name="Google Shape;12494;p44">
              <a:extLst>
                <a:ext uri="{FF2B5EF4-FFF2-40B4-BE49-F238E27FC236}">
                  <a16:creationId xmlns:a16="http://schemas.microsoft.com/office/drawing/2014/main" id="{F242B376-95C3-8D0B-9269-AFD4DE3AA120}"/>
                </a:ext>
              </a:extLst>
            </p:cNvPr>
            <p:cNvSpPr/>
            <p:nvPr/>
          </p:nvSpPr>
          <p:spPr>
            <a:xfrm>
              <a:off x="4185675" y="1997250"/>
              <a:ext cx="5625" cy="11125"/>
            </a:xfrm>
            <a:custGeom>
              <a:avLst/>
              <a:gdLst/>
              <a:ahLst/>
              <a:cxnLst/>
              <a:rect l="l" t="t" r="r" b="b"/>
              <a:pathLst>
                <a:path w="225" h="445" extrusionOk="0">
                  <a:moveTo>
                    <a:pt x="88" y="1"/>
                  </a:moveTo>
                  <a:cubicBezTo>
                    <a:pt x="45" y="1"/>
                    <a:pt x="1" y="32"/>
                    <a:pt x="23" y="90"/>
                  </a:cubicBezTo>
                  <a:cubicBezTo>
                    <a:pt x="46" y="185"/>
                    <a:pt x="34" y="304"/>
                    <a:pt x="58" y="399"/>
                  </a:cubicBezTo>
                  <a:cubicBezTo>
                    <a:pt x="70" y="429"/>
                    <a:pt x="94" y="444"/>
                    <a:pt x="118" y="444"/>
                  </a:cubicBezTo>
                  <a:cubicBezTo>
                    <a:pt x="142" y="444"/>
                    <a:pt x="165" y="429"/>
                    <a:pt x="177" y="399"/>
                  </a:cubicBezTo>
                  <a:cubicBezTo>
                    <a:pt x="225" y="292"/>
                    <a:pt x="201" y="149"/>
                    <a:pt x="153" y="42"/>
                  </a:cubicBezTo>
                  <a:cubicBezTo>
                    <a:pt x="144" y="14"/>
                    <a:pt x="116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7" name="Google Shape;12495;p44">
              <a:extLst>
                <a:ext uri="{FF2B5EF4-FFF2-40B4-BE49-F238E27FC236}">
                  <a16:creationId xmlns:a16="http://schemas.microsoft.com/office/drawing/2014/main" id="{E5AE3C22-5CA4-87A3-C03F-8CA7A91923BF}"/>
                </a:ext>
              </a:extLst>
            </p:cNvPr>
            <p:cNvSpPr/>
            <p:nvPr/>
          </p:nvSpPr>
          <p:spPr>
            <a:xfrm>
              <a:off x="4191575" y="2002850"/>
              <a:ext cx="4200" cy="13000"/>
            </a:xfrm>
            <a:custGeom>
              <a:avLst/>
              <a:gdLst/>
              <a:ahLst/>
              <a:cxnLst/>
              <a:rect l="l" t="t" r="r" b="b"/>
              <a:pathLst>
                <a:path w="168" h="520" extrusionOk="0">
                  <a:moveTo>
                    <a:pt x="30" y="1"/>
                  </a:moveTo>
                  <a:cubicBezTo>
                    <a:pt x="13" y="1"/>
                    <a:pt x="1" y="7"/>
                    <a:pt x="1" y="21"/>
                  </a:cubicBezTo>
                  <a:cubicBezTo>
                    <a:pt x="25" y="116"/>
                    <a:pt x="37" y="199"/>
                    <a:pt x="48" y="271"/>
                  </a:cubicBezTo>
                  <a:cubicBezTo>
                    <a:pt x="48" y="354"/>
                    <a:pt x="37" y="425"/>
                    <a:pt x="84" y="497"/>
                  </a:cubicBezTo>
                  <a:cubicBezTo>
                    <a:pt x="91" y="510"/>
                    <a:pt x="101" y="519"/>
                    <a:pt x="113" y="519"/>
                  </a:cubicBezTo>
                  <a:cubicBezTo>
                    <a:pt x="122" y="519"/>
                    <a:pt x="133" y="513"/>
                    <a:pt x="144" y="497"/>
                  </a:cubicBezTo>
                  <a:cubicBezTo>
                    <a:pt x="168" y="425"/>
                    <a:pt x="156" y="354"/>
                    <a:pt x="144" y="271"/>
                  </a:cubicBezTo>
                  <a:cubicBezTo>
                    <a:pt x="132" y="187"/>
                    <a:pt x="96" y="92"/>
                    <a:pt x="72" y="9"/>
                  </a:cubicBezTo>
                  <a:cubicBezTo>
                    <a:pt x="57" y="4"/>
                    <a:pt x="43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8" name="Google Shape;12496;p44">
              <a:extLst>
                <a:ext uri="{FF2B5EF4-FFF2-40B4-BE49-F238E27FC236}">
                  <a16:creationId xmlns:a16="http://schemas.microsoft.com/office/drawing/2014/main" id="{B536AC7E-927A-B24E-1166-3EB4892AAE98}"/>
                </a:ext>
              </a:extLst>
            </p:cNvPr>
            <p:cNvSpPr/>
            <p:nvPr/>
          </p:nvSpPr>
          <p:spPr>
            <a:xfrm>
              <a:off x="4198425" y="1997150"/>
              <a:ext cx="7175" cy="17675"/>
            </a:xfrm>
            <a:custGeom>
              <a:avLst/>
              <a:gdLst/>
              <a:ahLst/>
              <a:cxnLst/>
              <a:rect l="l" t="t" r="r" b="b"/>
              <a:pathLst>
                <a:path w="287" h="707" extrusionOk="0">
                  <a:moveTo>
                    <a:pt x="44" y="1"/>
                  </a:moveTo>
                  <a:cubicBezTo>
                    <a:pt x="25" y="1"/>
                    <a:pt x="1" y="20"/>
                    <a:pt x="1" y="46"/>
                  </a:cubicBezTo>
                  <a:cubicBezTo>
                    <a:pt x="48" y="272"/>
                    <a:pt x="72" y="475"/>
                    <a:pt x="132" y="689"/>
                  </a:cubicBezTo>
                  <a:cubicBezTo>
                    <a:pt x="144" y="701"/>
                    <a:pt x="158" y="707"/>
                    <a:pt x="173" y="707"/>
                  </a:cubicBezTo>
                  <a:cubicBezTo>
                    <a:pt x="188" y="707"/>
                    <a:pt x="203" y="701"/>
                    <a:pt x="215" y="689"/>
                  </a:cubicBezTo>
                  <a:cubicBezTo>
                    <a:pt x="286" y="451"/>
                    <a:pt x="167" y="225"/>
                    <a:pt x="60" y="10"/>
                  </a:cubicBezTo>
                  <a:cubicBezTo>
                    <a:pt x="57" y="4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9" name="Google Shape;12497;p44">
              <a:extLst>
                <a:ext uri="{FF2B5EF4-FFF2-40B4-BE49-F238E27FC236}">
                  <a16:creationId xmlns:a16="http://schemas.microsoft.com/office/drawing/2014/main" id="{87021D3A-668C-2527-0B2D-873C8D42F0E6}"/>
                </a:ext>
              </a:extLst>
            </p:cNvPr>
            <p:cNvSpPr/>
            <p:nvPr/>
          </p:nvSpPr>
          <p:spPr>
            <a:xfrm>
              <a:off x="4206650" y="1993150"/>
              <a:ext cx="8175" cy="21400"/>
            </a:xfrm>
            <a:custGeom>
              <a:avLst/>
              <a:gdLst/>
              <a:ahLst/>
              <a:cxnLst/>
              <a:rect l="l" t="t" r="r" b="b"/>
              <a:pathLst>
                <a:path w="327" h="856" extrusionOk="0">
                  <a:moveTo>
                    <a:pt x="70" y="1"/>
                  </a:moveTo>
                  <a:cubicBezTo>
                    <a:pt x="40" y="1"/>
                    <a:pt x="1" y="38"/>
                    <a:pt x="17" y="87"/>
                  </a:cubicBezTo>
                  <a:cubicBezTo>
                    <a:pt x="124" y="325"/>
                    <a:pt x="88" y="611"/>
                    <a:pt x="196" y="825"/>
                  </a:cubicBezTo>
                  <a:cubicBezTo>
                    <a:pt x="201" y="846"/>
                    <a:pt x="217" y="856"/>
                    <a:pt x="234" y="856"/>
                  </a:cubicBezTo>
                  <a:cubicBezTo>
                    <a:pt x="256" y="856"/>
                    <a:pt x="279" y="840"/>
                    <a:pt x="279" y="813"/>
                  </a:cubicBezTo>
                  <a:cubicBezTo>
                    <a:pt x="327" y="563"/>
                    <a:pt x="219" y="242"/>
                    <a:pt x="100" y="28"/>
                  </a:cubicBezTo>
                  <a:cubicBezTo>
                    <a:pt x="97" y="9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0" name="Google Shape;12498;p44">
              <a:extLst>
                <a:ext uri="{FF2B5EF4-FFF2-40B4-BE49-F238E27FC236}">
                  <a16:creationId xmlns:a16="http://schemas.microsoft.com/office/drawing/2014/main" id="{7C72CF49-6D21-1B37-1099-63385B430C65}"/>
                </a:ext>
              </a:extLst>
            </p:cNvPr>
            <p:cNvSpPr/>
            <p:nvPr/>
          </p:nvSpPr>
          <p:spPr>
            <a:xfrm>
              <a:off x="4219625" y="1979200"/>
              <a:ext cx="9200" cy="36500"/>
            </a:xfrm>
            <a:custGeom>
              <a:avLst/>
              <a:gdLst/>
              <a:ahLst/>
              <a:cxnLst/>
              <a:rect l="l" t="t" r="r" b="b"/>
              <a:pathLst>
                <a:path w="368" h="1460" extrusionOk="0">
                  <a:moveTo>
                    <a:pt x="93" y="1"/>
                  </a:moveTo>
                  <a:cubicBezTo>
                    <a:pt x="47" y="1"/>
                    <a:pt x="0" y="40"/>
                    <a:pt x="22" y="97"/>
                  </a:cubicBezTo>
                  <a:cubicBezTo>
                    <a:pt x="81" y="336"/>
                    <a:pt x="93" y="586"/>
                    <a:pt x="105" y="836"/>
                  </a:cubicBezTo>
                  <a:cubicBezTo>
                    <a:pt x="117" y="1026"/>
                    <a:pt x="105" y="1229"/>
                    <a:pt x="177" y="1419"/>
                  </a:cubicBezTo>
                  <a:cubicBezTo>
                    <a:pt x="183" y="1444"/>
                    <a:pt x="212" y="1459"/>
                    <a:pt x="241" y="1459"/>
                  </a:cubicBezTo>
                  <a:cubicBezTo>
                    <a:pt x="266" y="1459"/>
                    <a:pt x="290" y="1447"/>
                    <a:pt x="296" y="1419"/>
                  </a:cubicBezTo>
                  <a:cubicBezTo>
                    <a:pt x="367" y="1002"/>
                    <a:pt x="272" y="478"/>
                    <a:pt x="165" y="62"/>
                  </a:cubicBezTo>
                  <a:cubicBezTo>
                    <a:pt x="155" y="19"/>
                    <a:pt x="124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1" name="Google Shape;12499;p44">
              <a:extLst>
                <a:ext uri="{FF2B5EF4-FFF2-40B4-BE49-F238E27FC236}">
                  <a16:creationId xmlns:a16="http://schemas.microsoft.com/office/drawing/2014/main" id="{23CFC99B-1D45-D203-BA0B-D3E7B64FB0CD}"/>
                </a:ext>
              </a:extLst>
            </p:cNvPr>
            <p:cNvSpPr/>
            <p:nvPr/>
          </p:nvSpPr>
          <p:spPr>
            <a:xfrm>
              <a:off x="4228500" y="1975900"/>
              <a:ext cx="10125" cy="42150"/>
            </a:xfrm>
            <a:custGeom>
              <a:avLst/>
              <a:gdLst/>
              <a:ahLst/>
              <a:cxnLst/>
              <a:rect l="l" t="t" r="r" b="b"/>
              <a:pathLst>
                <a:path w="405" h="1686" extrusionOk="0">
                  <a:moveTo>
                    <a:pt x="234" y="0"/>
                  </a:moveTo>
                  <a:cubicBezTo>
                    <a:pt x="206" y="0"/>
                    <a:pt x="179" y="21"/>
                    <a:pt x="179" y="63"/>
                  </a:cubicBezTo>
                  <a:cubicBezTo>
                    <a:pt x="155" y="539"/>
                    <a:pt x="0" y="1230"/>
                    <a:pt x="262" y="1670"/>
                  </a:cubicBezTo>
                  <a:cubicBezTo>
                    <a:pt x="272" y="1680"/>
                    <a:pt x="288" y="1686"/>
                    <a:pt x="304" y="1686"/>
                  </a:cubicBezTo>
                  <a:cubicBezTo>
                    <a:pt x="327" y="1686"/>
                    <a:pt x="350" y="1674"/>
                    <a:pt x="357" y="1646"/>
                  </a:cubicBezTo>
                  <a:cubicBezTo>
                    <a:pt x="405" y="1408"/>
                    <a:pt x="345" y="1146"/>
                    <a:pt x="334" y="908"/>
                  </a:cubicBezTo>
                  <a:cubicBezTo>
                    <a:pt x="322" y="622"/>
                    <a:pt x="298" y="337"/>
                    <a:pt x="298" y="63"/>
                  </a:cubicBezTo>
                  <a:cubicBezTo>
                    <a:pt x="292" y="21"/>
                    <a:pt x="262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2" name="Google Shape;12500;p44">
              <a:extLst>
                <a:ext uri="{FF2B5EF4-FFF2-40B4-BE49-F238E27FC236}">
                  <a16:creationId xmlns:a16="http://schemas.microsoft.com/office/drawing/2014/main" id="{21F2B4D9-2E27-F992-F9C3-EBBA4A27EB9C}"/>
                </a:ext>
              </a:extLst>
            </p:cNvPr>
            <p:cNvSpPr/>
            <p:nvPr/>
          </p:nvSpPr>
          <p:spPr>
            <a:xfrm>
              <a:off x="4240175" y="1979200"/>
              <a:ext cx="12675" cy="37050"/>
            </a:xfrm>
            <a:custGeom>
              <a:avLst/>
              <a:gdLst/>
              <a:ahLst/>
              <a:cxnLst/>
              <a:rect l="l" t="t" r="r" b="b"/>
              <a:pathLst>
                <a:path w="507" h="1482" extrusionOk="0">
                  <a:moveTo>
                    <a:pt x="92" y="1"/>
                  </a:moveTo>
                  <a:cubicBezTo>
                    <a:pt x="36" y="1"/>
                    <a:pt x="1" y="68"/>
                    <a:pt x="45" y="121"/>
                  </a:cubicBezTo>
                  <a:cubicBezTo>
                    <a:pt x="176" y="288"/>
                    <a:pt x="152" y="574"/>
                    <a:pt x="164" y="776"/>
                  </a:cubicBezTo>
                  <a:cubicBezTo>
                    <a:pt x="176" y="967"/>
                    <a:pt x="176" y="1193"/>
                    <a:pt x="236" y="1383"/>
                  </a:cubicBezTo>
                  <a:cubicBezTo>
                    <a:pt x="260" y="1451"/>
                    <a:pt x="312" y="1482"/>
                    <a:pt x="363" y="1482"/>
                  </a:cubicBezTo>
                  <a:cubicBezTo>
                    <a:pt x="436" y="1482"/>
                    <a:pt x="507" y="1418"/>
                    <a:pt x="486" y="1312"/>
                  </a:cubicBezTo>
                  <a:cubicBezTo>
                    <a:pt x="426" y="919"/>
                    <a:pt x="474" y="300"/>
                    <a:pt x="152" y="26"/>
                  </a:cubicBezTo>
                  <a:cubicBezTo>
                    <a:pt x="131" y="8"/>
                    <a:pt x="111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3" name="Google Shape;12501;p44">
              <a:extLst>
                <a:ext uri="{FF2B5EF4-FFF2-40B4-BE49-F238E27FC236}">
                  <a16:creationId xmlns:a16="http://schemas.microsoft.com/office/drawing/2014/main" id="{989A2DFB-7A78-AD32-2CD3-1C91E25A3525}"/>
                </a:ext>
              </a:extLst>
            </p:cNvPr>
            <p:cNvSpPr/>
            <p:nvPr/>
          </p:nvSpPr>
          <p:spPr>
            <a:xfrm>
              <a:off x="4251325" y="1987550"/>
              <a:ext cx="15300" cy="28775"/>
            </a:xfrm>
            <a:custGeom>
              <a:avLst/>
              <a:gdLst/>
              <a:ahLst/>
              <a:cxnLst/>
              <a:rect l="l" t="t" r="r" b="b"/>
              <a:pathLst>
                <a:path w="612" h="1151" extrusionOk="0">
                  <a:moveTo>
                    <a:pt x="77" y="0"/>
                  </a:moveTo>
                  <a:cubicBezTo>
                    <a:pt x="38" y="0"/>
                    <a:pt x="1" y="23"/>
                    <a:pt x="16" y="61"/>
                  </a:cubicBezTo>
                  <a:cubicBezTo>
                    <a:pt x="40" y="311"/>
                    <a:pt x="40" y="549"/>
                    <a:pt x="123" y="799"/>
                  </a:cubicBezTo>
                  <a:cubicBezTo>
                    <a:pt x="144" y="903"/>
                    <a:pt x="246" y="1151"/>
                    <a:pt x="389" y="1151"/>
                  </a:cubicBezTo>
                  <a:cubicBezTo>
                    <a:pt x="411" y="1151"/>
                    <a:pt x="433" y="1145"/>
                    <a:pt x="456" y="1133"/>
                  </a:cubicBezTo>
                  <a:cubicBezTo>
                    <a:pt x="611" y="1037"/>
                    <a:pt x="445" y="835"/>
                    <a:pt x="397" y="740"/>
                  </a:cubicBezTo>
                  <a:cubicBezTo>
                    <a:pt x="290" y="502"/>
                    <a:pt x="266" y="263"/>
                    <a:pt x="135" y="25"/>
                  </a:cubicBezTo>
                  <a:cubicBezTo>
                    <a:pt x="122" y="8"/>
                    <a:pt x="99" y="0"/>
                    <a:pt x="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4" name="Google Shape;12502;p44">
              <a:extLst>
                <a:ext uri="{FF2B5EF4-FFF2-40B4-BE49-F238E27FC236}">
                  <a16:creationId xmlns:a16="http://schemas.microsoft.com/office/drawing/2014/main" id="{692FBF9E-282E-6A85-B176-CECC2EA17129}"/>
                </a:ext>
              </a:extLst>
            </p:cNvPr>
            <p:cNvSpPr/>
            <p:nvPr/>
          </p:nvSpPr>
          <p:spPr>
            <a:xfrm>
              <a:off x="4266600" y="2002650"/>
              <a:ext cx="8575" cy="7900"/>
            </a:xfrm>
            <a:custGeom>
              <a:avLst/>
              <a:gdLst/>
              <a:ahLst/>
              <a:cxnLst/>
              <a:rect l="l" t="t" r="r" b="b"/>
              <a:pathLst>
                <a:path w="343" h="316" extrusionOk="0">
                  <a:moveTo>
                    <a:pt x="34" y="0"/>
                  </a:moveTo>
                  <a:cubicBezTo>
                    <a:pt x="13" y="0"/>
                    <a:pt x="0" y="11"/>
                    <a:pt x="0" y="29"/>
                  </a:cubicBezTo>
                  <a:cubicBezTo>
                    <a:pt x="0" y="88"/>
                    <a:pt x="12" y="136"/>
                    <a:pt x="48" y="183"/>
                  </a:cubicBezTo>
                  <a:cubicBezTo>
                    <a:pt x="84" y="231"/>
                    <a:pt x="131" y="267"/>
                    <a:pt x="179" y="302"/>
                  </a:cubicBezTo>
                  <a:cubicBezTo>
                    <a:pt x="192" y="312"/>
                    <a:pt x="205" y="316"/>
                    <a:pt x="218" y="316"/>
                  </a:cubicBezTo>
                  <a:cubicBezTo>
                    <a:pt x="287" y="316"/>
                    <a:pt x="342" y="198"/>
                    <a:pt x="262" y="148"/>
                  </a:cubicBezTo>
                  <a:cubicBezTo>
                    <a:pt x="226" y="124"/>
                    <a:pt x="191" y="88"/>
                    <a:pt x="167" y="64"/>
                  </a:cubicBezTo>
                  <a:cubicBezTo>
                    <a:pt x="131" y="29"/>
                    <a:pt x="84" y="17"/>
                    <a:pt x="60" y="5"/>
                  </a:cubicBezTo>
                  <a:cubicBezTo>
                    <a:pt x="50" y="2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5" name="Google Shape;12503;p44">
              <a:extLst>
                <a:ext uri="{FF2B5EF4-FFF2-40B4-BE49-F238E27FC236}">
                  <a16:creationId xmlns:a16="http://schemas.microsoft.com/office/drawing/2014/main" id="{05329B98-8BAB-6478-1BAC-94B344FF0081}"/>
                </a:ext>
              </a:extLst>
            </p:cNvPr>
            <p:cNvSpPr/>
            <p:nvPr/>
          </p:nvSpPr>
          <p:spPr>
            <a:xfrm>
              <a:off x="4273750" y="2008850"/>
              <a:ext cx="8650" cy="4350"/>
            </a:xfrm>
            <a:custGeom>
              <a:avLst/>
              <a:gdLst/>
              <a:ahLst/>
              <a:cxnLst/>
              <a:rect l="l" t="t" r="r" b="b"/>
              <a:pathLst>
                <a:path w="346" h="174" extrusionOk="0">
                  <a:moveTo>
                    <a:pt x="158" y="1"/>
                  </a:moveTo>
                  <a:cubicBezTo>
                    <a:pt x="131" y="1"/>
                    <a:pt x="101" y="7"/>
                    <a:pt x="71" y="19"/>
                  </a:cubicBezTo>
                  <a:cubicBezTo>
                    <a:pt x="1" y="39"/>
                    <a:pt x="41" y="136"/>
                    <a:pt x="106" y="136"/>
                  </a:cubicBezTo>
                  <a:cubicBezTo>
                    <a:pt x="118" y="136"/>
                    <a:pt x="130" y="133"/>
                    <a:pt x="143" y="126"/>
                  </a:cubicBezTo>
                  <a:cubicBezTo>
                    <a:pt x="157" y="122"/>
                    <a:pt x="168" y="121"/>
                    <a:pt x="177" y="121"/>
                  </a:cubicBezTo>
                  <a:cubicBezTo>
                    <a:pt x="198" y="121"/>
                    <a:pt x="209" y="129"/>
                    <a:pt x="226" y="138"/>
                  </a:cubicBezTo>
                  <a:cubicBezTo>
                    <a:pt x="262" y="162"/>
                    <a:pt x="286" y="162"/>
                    <a:pt x="310" y="173"/>
                  </a:cubicBezTo>
                  <a:cubicBezTo>
                    <a:pt x="321" y="173"/>
                    <a:pt x="345" y="150"/>
                    <a:pt x="333" y="138"/>
                  </a:cubicBezTo>
                  <a:cubicBezTo>
                    <a:pt x="321" y="78"/>
                    <a:pt x="286" y="54"/>
                    <a:pt x="226" y="19"/>
                  </a:cubicBezTo>
                  <a:cubicBezTo>
                    <a:pt x="208" y="7"/>
                    <a:pt x="18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6" name="Google Shape;12504;p44">
              <a:extLst>
                <a:ext uri="{FF2B5EF4-FFF2-40B4-BE49-F238E27FC236}">
                  <a16:creationId xmlns:a16="http://schemas.microsoft.com/office/drawing/2014/main" id="{C9686639-D90F-0019-EEE3-28F43E1F8B74}"/>
                </a:ext>
              </a:extLst>
            </p:cNvPr>
            <p:cNvSpPr/>
            <p:nvPr/>
          </p:nvSpPr>
          <p:spPr>
            <a:xfrm>
              <a:off x="4132950" y="2174275"/>
              <a:ext cx="5375" cy="8800"/>
            </a:xfrm>
            <a:custGeom>
              <a:avLst/>
              <a:gdLst/>
              <a:ahLst/>
              <a:cxnLst/>
              <a:rect l="l" t="t" r="r" b="b"/>
              <a:pathLst>
                <a:path w="215" h="352" extrusionOk="0">
                  <a:moveTo>
                    <a:pt x="101" y="1"/>
                  </a:moveTo>
                  <a:cubicBezTo>
                    <a:pt x="72" y="1"/>
                    <a:pt x="42" y="16"/>
                    <a:pt x="36" y="45"/>
                  </a:cubicBezTo>
                  <a:cubicBezTo>
                    <a:pt x="12" y="105"/>
                    <a:pt x="0" y="153"/>
                    <a:pt x="0" y="212"/>
                  </a:cubicBezTo>
                  <a:cubicBezTo>
                    <a:pt x="0" y="272"/>
                    <a:pt x="36" y="295"/>
                    <a:pt x="60" y="343"/>
                  </a:cubicBezTo>
                  <a:cubicBezTo>
                    <a:pt x="66" y="349"/>
                    <a:pt x="81" y="352"/>
                    <a:pt x="96" y="352"/>
                  </a:cubicBezTo>
                  <a:cubicBezTo>
                    <a:pt x="110" y="352"/>
                    <a:pt x="125" y="349"/>
                    <a:pt x="131" y="343"/>
                  </a:cubicBezTo>
                  <a:cubicBezTo>
                    <a:pt x="167" y="295"/>
                    <a:pt x="215" y="272"/>
                    <a:pt x="191" y="212"/>
                  </a:cubicBezTo>
                  <a:cubicBezTo>
                    <a:pt x="191" y="153"/>
                    <a:pt x="167" y="93"/>
                    <a:pt x="167" y="45"/>
                  </a:cubicBezTo>
                  <a:cubicBezTo>
                    <a:pt x="161" y="16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7" name="Google Shape;12505;p44">
              <a:extLst>
                <a:ext uri="{FF2B5EF4-FFF2-40B4-BE49-F238E27FC236}">
                  <a16:creationId xmlns:a16="http://schemas.microsoft.com/office/drawing/2014/main" id="{F58CBC0E-06E6-5C59-8173-ECBCF4CD2EE0}"/>
                </a:ext>
              </a:extLst>
            </p:cNvPr>
            <p:cNvSpPr/>
            <p:nvPr/>
          </p:nvSpPr>
          <p:spPr>
            <a:xfrm>
              <a:off x="4142400" y="2163150"/>
              <a:ext cx="5450" cy="14800"/>
            </a:xfrm>
            <a:custGeom>
              <a:avLst/>
              <a:gdLst/>
              <a:ahLst/>
              <a:cxnLst/>
              <a:rect l="l" t="t" r="r" b="b"/>
              <a:pathLst>
                <a:path w="218" h="592" extrusionOk="0">
                  <a:moveTo>
                    <a:pt x="106" y="1"/>
                  </a:moveTo>
                  <a:cubicBezTo>
                    <a:pt x="55" y="1"/>
                    <a:pt x="1" y="41"/>
                    <a:pt x="15" y="97"/>
                  </a:cubicBezTo>
                  <a:cubicBezTo>
                    <a:pt x="27" y="240"/>
                    <a:pt x="27" y="371"/>
                    <a:pt x="27" y="502"/>
                  </a:cubicBezTo>
                  <a:cubicBezTo>
                    <a:pt x="27" y="562"/>
                    <a:pt x="75" y="592"/>
                    <a:pt x="122" y="592"/>
                  </a:cubicBezTo>
                  <a:cubicBezTo>
                    <a:pt x="170" y="592"/>
                    <a:pt x="218" y="562"/>
                    <a:pt x="218" y="502"/>
                  </a:cubicBezTo>
                  <a:cubicBezTo>
                    <a:pt x="218" y="359"/>
                    <a:pt x="218" y="205"/>
                    <a:pt x="182" y="62"/>
                  </a:cubicBezTo>
                  <a:cubicBezTo>
                    <a:pt x="172" y="19"/>
                    <a:pt x="140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2506;p44">
              <a:extLst>
                <a:ext uri="{FF2B5EF4-FFF2-40B4-BE49-F238E27FC236}">
                  <a16:creationId xmlns:a16="http://schemas.microsoft.com/office/drawing/2014/main" id="{B11D062A-434F-982B-6B4F-8B22C671B228}"/>
                </a:ext>
              </a:extLst>
            </p:cNvPr>
            <p:cNvSpPr/>
            <p:nvPr/>
          </p:nvSpPr>
          <p:spPr>
            <a:xfrm>
              <a:off x="4149025" y="2157675"/>
              <a:ext cx="4775" cy="11950"/>
            </a:xfrm>
            <a:custGeom>
              <a:avLst/>
              <a:gdLst/>
              <a:ahLst/>
              <a:cxnLst/>
              <a:rect l="l" t="t" r="r" b="b"/>
              <a:pathLst>
                <a:path w="191" h="478" extrusionOk="0">
                  <a:moveTo>
                    <a:pt x="72" y="1"/>
                  </a:moveTo>
                  <a:cubicBezTo>
                    <a:pt x="42" y="1"/>
                    <a:pt x="12" y="19"/>
                    <a:pt x="12" y="55"/>
                  </a:cubicBezTo>
                  <a:cubicBezTo>
                    <a:pt x="12" y="186"/>
                    <a:pt x="0" y="340"/>
                    <a:pt x="60" y="459"/>
                  </a:cubicBezTo>
                  <a:cubicBezTo>
                    <a:pt x="66" y="471"/>
                    <a:pt x="81" y="477"/>
                    <a:pt x="95" y="477"/>
                  </a:cubicBezTo>
                  <a:cubicBezTo>
                    <a:pt x="110" y="477"/>
                    <a:pt x="125" y="471"/>
                    <a:pt x="131" y="459"/>
                  </a:cubicBezTo>
                  <a:cubicBezTo>
                    <a:pt x="191" y="340"/>
                    <a:pt x="131" y="186"/>
                    <a:pt x="131" y="55"/>
                  </a:cubicBezTo>
                  <a:cubicBezTo>
                    <a:pt x="131" y="19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9" name="Google Shape;12507;p44">
              <a:extLst>
                <a:ext uri="{FF2B5EF4-FFF2-40B4-BE49-F238E27FC236}">
                  <a16:creationId xmlns:a16="http://schemas.microsoft.com/office/drawing/2014/main" id="{97983FA7-01EA-E713-82E6-21F23A5E33B5}"/>
                </a:ext>
              </a:extLst>
            </p:cNvPr>
            <p:cNvSpPr/>
            <p:nvPr/>
          </p:nvSpPr>
          <p:spPr>
            <a:xfrm>
              <a:off x="4155275" y="2151450"/>
              <a:ext cx="5975" cy="16225"/>
            </a:xfrm>
            <a:custGeom>
              <a:avLst/>
              <a:gdLst/>
              <a:ahLst/>
              <a:cxnLst/>
              <a:rect l="l" t="t" r="r" b="b"/>
              <a:pathLst>
                <a:path w="239" h="649" extrusionOk="0">
                  <a:moveTo>
                    <a:pt x="88" y="1"/>
                  </a:moveTo>
                  <a:cubicBezTo>
                    <a:pt x="54" y="1"/>
                    <a:pt x="23" y="26"/>
                    <a:pt x="36" y="65"/>
                  </a:cubicBezTo>
                  <a:cubicBezTo>
                    <a:pt x="48" y="244"/>
                    <a:pt x="0" y="446"/>
                    <a:pt x="60" y="613"/>
                  </a:cubicBezTo>
                  <a:cubicBezTo>
                    <a:pt x="66" y="637"/>
                    <a:pt x="90" y="649"/>
                    <a:pt x="113" y="649"/>
                  </a:cubicBezTo>
                  <a:cubicBezTo>
                    <a:pt x="137" y="649"/>
                    <a:pt x="161" y="637"/>
                    <a:pt x="167" y="613"/>
                  </a:cubicBezTo>
                  <a:cubicBezTo>
                    <a:pt x="238" y="435"/>
                    <a:pt x="179" y="232"/>
                    <a:pt x="155" y="54"/>
                  </a:cubicBezTo>
                  <a:cubicBezTo>
                    <a:pt x="144" y="17"/>
                    <a:pt x="115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0" name="Google Shape;12508;p44">
              <a:extLst>
                <a:ext uri="{FF2B5EF4-FFF2-40B4-BE49-F238E27FC236}">
                  <a16:creationId xmlns:a16="http://schemas.microsoft.com/office/drawing/2014/main" id="{0DA6E2F4-CE93-137E-DBAB-3E7DFE74D90E}"/>
                </a:ext>
              </a:extLst>
            </p:cNvPr>
            <p:cNvSpPr/>
            <p:nvPr/>
          </p:nvSpPr>
          <p:spPr>
            <a:xfrm>
              <a:off x="4163225" y="2146275"/>
              <a:ext cx="7550" cy="17650"/>
            </a:xfrm>
            <a:custGeom>
              <a:avLst/>
              <a:gdLst/>
              <a:ahLst/>
              <a:cxnLst/>
              <a:rect l="l" t="t" r="r" b="b"/>
              <a:pathLst>
                <a:path w="302" h="706" extrusionOk="0">
                  <a:moveTo>
                    <a:pt x="104" y="0"/>
                  </a:moveTo>
                  <a:cubicBezTo>
                    <a:pt x="55" y="0"/>
                    <a:pt x="1" y="39"/>
                    <a:pt x="16" y="106"/>
                  </a:cubicBezTo>
                  <a:cubicBezTo>
                    <a:pt x="39" y="225"/>
                    <a:pt x="51" y="344"/>
                    <a:pt x="51" y="463"/>
                  </a:cubicBezTo>
                  <a:cubicBezTo>
                    <a:pt x="51" y="558"/>
                    <a:pt x="63" y="642"/>
                    <a:pt x="147" y="701"/>
                  </a:cubicBezTo>
                  <a:cubicBezTo>
                    <a:pt x="154" y="705"/>
                    <a:pt x="162" y="706"/>
                    <a:pt x="170" y="706"/>
                  </a:cubicBezTo>
                  <a:cubicBezTo>
                    <a:pt x="189" y="706"/>
                    <a:pt x="210" y="698"/>
                    <a:pt x="218" y="689"/>
                  </a:cubicBezTo>
                  <a:cubicBezTo>
                    <a:pt x="301" y="630"/>
                    <a:pt x="278" y="511"/>
                    <a:pt x="266" y="403"/>
                  </a:cubicBezTo>
                  <a:cubicBezTo>
                    <a:pt x="242" y="284"/>
                    <a:pt x="206" y="165"/>
                    <a:pt x="170" y="46"/>
                  </a:cubicBezTo>
                  <a:cubicBezTo>
                    <a:pt x="161" y="15"/>
                    <a:pt x="13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1" name="Google Shape;12509;p44">
              <a:extLst>
                <a:ext uri="{FF2B5EF4-FFF2-40B4-BE49-F238E27FC236}">
                  <a16:creationId xmlns:a16="http://schemas.microsoft.com/office/drawing/2014/main" id="{94EA5BC8-96E4-17FD-E116-05898E99B202}"/>
                </a:ext>
              </a:extLst>
            </p:cNvPr>
            <p:cNvSpPr/>
            <p:nvPr/>
          </p:nvSpPr>
          <p:spPr>
            <a:xfrm>
              <a:off x="4172525" y="2144250"/>
              <a:ext cx="5975" cy="15800"/>
            </a:xfrm>
            <a:custGeom>
              <a:avLst/>
              <a:gdLst/>
              <a:ahLst/>
              <a:cxnLst/>
              <a:rect l="l" t="t" r="r" b="b"/>
              <a:pathLst>
                <a:path w="239" h="632" extrusionOk="0">
                  <a:moveTo>
                    <a:pt x="46" y="0"/>
                  </a:moveTo>
                  <a:cubicBezTo>
                    <a:pt x="35" y="0"/>
                    <a:pt x="20" y="6"/>
                    <a:pt x="13" y="20"/>
                  </a:cubicBezTo>
                  <a:cubicBezTo>
                    <a:pt x="1" y="139"/>
                    <a:pt x="1" y="234"/>
                    <a:pt x="1" y="353"/>
                  </a:cubicBezTo>
                  <a:cubicBezTo>
                    <a:pt x="1" y="437"/>
                    <a:pt x="1" y="580"/>
                    <a:pt x="84" y="615"/>
                  </a:cubicBezTo>
                  <a:cubicBezTo>
                    <a:pt x="100" y="626"/>
                    <a:pt x="114" y="632"/>
                    <a:pt x="125" y="632"/>
                  </a:cubicBezTo>
                  <a:cubicBezTo>
                    <a:pt x="139" y="632"/>
                    <a:pt x="149" y="623"/>
                    <a:pt x="156" y="603"/>
                  </a:cubicBezTo>
                  <a:cubicBezTo>
                    <a:pt x="239" y="532"/>
                    <a:pt x="168" y="413"/>
                    <a:pt x="156" y="318"/>
                  </a:cubicBezTo>
                  <a:cubicBezTo>
                    <a:pt x="132" y="199"/>
                    <a:pt x="120" y="115"/>
                    <a:pt x="60" y="8"/>
                  </a:cubicBezTo>
                  <a:cubicBezTo>
                    <a:pt x="60" y="3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2" name="Google Shape;12510;p44">
              <a:extLst>
                <a:ext uri="{FF2B5EF4-FFF2-40B4-BE49-F238E27FC236}">
                  <a16:creationId xmlns:a16="http://schemas.microsoft.com/office/drawing/2014/main" id="{E0852A46-B3DF-C2C1-0910-463B2C7D1D12}"/>
                </a:ext>
              </a:extLst>
            </p:cNvPr>
            <p:cNvSpPr/>
            <p:nvPr/>
          </p:nvSpPr>
          <p:spPr>
            <a:xfrm>
              <a:off x="4180875" y="2141175"/>
              <a:ext cx="7150" cy="14600"/>
            </a:xfrm>
            <a:custGeom>
              <a:avLst/>
              <a:gdLst/>
              <a:ahLst/>
              <a:cxnLst/>
              <a:rect l="l" t="t" r="r" b="b"/>
              <a:pathLst>
                <a:path w="286" h="584" extrusionOk="0">
                  <a:moveTo>
                    <a:pt x="123" y="1"/>
                  </a:moveTo>
                  <a:cubicBezTo>
                    <a:pt x="67" y="1"/>
                    <a:pt x="10" y="53"/>
                    <a:pt x="24" y="131"/>
                  </a:cubicBezTo>
                  <a:cubicBezTo>
                    <a:pt x="36" y="262"/>
                    <a:pt x="0" y="429"/>
                    <a:pt x="84" y="548"/>
                  </a:cubicBezTo>
                  <a:cubicBezTo>
                    <a:pt x="95" y="572"/>
                    <a:pt x="116" y="584"/>
                    <a:pt x="139" y="584"/>
                  </a:cubicBezTo>
                  <a:cubicBezTo>
                    <a:pt x="161" y="584"/>
                    <a:pt x="185" y="572"/>
                    <a:pt x="203" y="548"/>
                  </a:cubicBezTo>
                  <a:cubicBezTo>
                    <a:pt x="286" y="417"/>
                    <a:pt x="238" y="226"/>
                    <a:pt x="215" y="84"/>
                  </a:cubicBezTo>
                  <a:cubicBezTo>
                    <a:pt x="200" y="25"/>
                    <a:pt x="162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3" name="Google Shape;12511;p44">
              <a:extLst>
                <a:ext uri="{FF2B5EF4-FFF2-40B4-BE49-F238E27FC236}">
                  <a16:creationId xmlns:a16="http://schemas.microsoft.com/office/drawing/2014/main" id="{E07DE0AA-4919-588E-3661-BC303F417C4F}"/>
                </a:ext>
              </a:extLst>
            </p:cNvPr>
            <p:cNvSpPr/>
            <p:nvPr/>
          </p:nvSpPr>
          <p:spPr>
            <a:xfrm>
              <a:off x="4193375" y="2137300"/>
              <a:ext cx="4775" cy="14425"/>
            </a:xfrm>
            <a:custGeom>
              <a:avLst/>
              <a:gdLst/>
              <a:ahLst/>
              <a:cxnLst/>
              <a:rect l="l" t="t" r="r" b="b"/>
              <a:pathLst>
                <a:path w="191" h="577" extrusionOk="0">
                  <a:moveTo>
                    <a:pt x="64" y="0"/>
                  </a:moveTo>
                  <a:cubicBezTo>
                    <a:pt x="32" y="0"/>
                    <a:pt x="0" y="21"/>
                    <a:pt x="0" y="60"/>
                  </a:cubicBezTo>
                  <a:lnTo>
                    <a:pt x="0" y="358"/>
                  </a:lnTo>
                  <a:cubicBezTo>
                    <a:pt x="0" y="453"/>
                    <a:pt x="0" y="524"/>
                    <a:pt x="72" y="572"/>
                  </a:cubicBezTo>
                  <a:cubicBezTo>
                    <a:pt x="79" y="575"/>
                    <a:pt x="87" y="577"/>
                    <a:pt x="95" y="577"/>
                  </a:cubicBezTo>
                  <a:cubicBezTo>
                    <a:pt x="114" y="577"/>
                    <a:pt x="135" y="568"/>
                    <a:pt x="143" y="560"/>
                  </a:cubicBezTo>
                  <a:cubicBezTo>
                    <a:pt x="191" y="500"/>
                    <a:pt x="155" y="405"/>
                    <a:pt x="143" y="334"/>
                  </a:cubicBezTo>
                  <a:cubicBezTo>
                    <a:pt x="131" y="239"/>
                    <a:pt x="131" y="155"/>
                    <a:pt x="131" y="84"/>
                  </a:cubicBezTo>
                  <a:cubicBezTo>
                    <a:pt x="138" y="27"/>
                    <a:pt x="100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4" name="Google Shape;12512;p44">
              <a:extLst>
                <a:ext uri="{FF2B5EF4-FFF2-40B4-BE49-F238E27FC236}">
                  <a16:creationId xmlns:a16="http://schemas.microsoft.com/office/drawing/2014/main" id="{61FC1C8E-4EB6-283C-0381-E6B6119F9E34}"/>
                </a:ext>
              </a:extLst>
            </p:cNvPr>
            <p:cNvSpPr/>
            <p:nvPr/>
          </p:nvSpPr>
          <p:spPr>
            <a:xfrm>
              <a:off x="4203525" y="2135675"/>
              <a:ext cx="5650" cy="13175"/>
            </a:xfrm>
            <a:custGeom>
              <a:avLst/>
              <a:gdLst/>
              <a:ahLst/>
              <a:cxnLst/>
              <a:rect l="l" t="t" r="r" b="b"/>
              <a:pathLst>
                <a:path w="226" h="527" extrusionOk="0">
                  <a:moveTo>
                    <a:pt x="134" y="0"/>
                  </a:moveTo>
                  <a:cubicBezTo>
                    <a:pt x="74" y="0"/>
                    <a:pt x="1" y="51"/>
                    <a:pt x="23" y="125"/>
                  </a:cubicBezTo>
                  <a:cubicBezTo>
                    <a:pt x="47" y="244"/>
                    <a:pt x="23" y="411"/>
                    <a:pt x="106" y="518"/>
                  </a:cubicBezTo>
                  <a:cubicBezTo>
                    <a:pt x="112" y="524"/>
                    <a:pt x="124" y="527"/>
                    <a:pt x="136" y="527"/>
                  </a:cubicBezTo>
                  <a:cubicBezTo>
                    <a:pt x="148" y="527"/>
                    <a:pt x="160" y="524"/>
                    <a:pt x="166" y="518"/>
                  </a:cubicBezTo>
                  <a:cubicBezTo>
                    <a:pt x="225" y="458"/>
                    <a:pt x="225" y="399"/>
                    <a:pt x="225" y="304"/>
                  </a:cubicBezTo>
                  <a:cubicBezTo>
                    <a:pt x="225" y="232"/>
                    <a:pt x="213" y="149"/>
                    <a:pt x="201" y="65"/>
                  </a:cubicBezTo>
                  <a:cubicBezTo>
                    <a:pt x="201" y="20"/>
                    <a:pt x="170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5" name="Google Shape;12513;p44">
              <a:extLst>
                <a:ext uri="{FF2B5EF4-FFF2-40B4-BE49-F238E27FC236}">
                  <a16:creationId xmlns:a16="http://schemas.microsoft.com/office/drawing/2014/main" id="{596F268C-2BA2-AF3F-63E2-D83DFCCF84DF}"/>
                </a:ext>
              </a:extLst>
            </p:cNvPr>
            <p:cNvSpPr/>
            <p:nvPr/>
          </p:nvSpPr>
          <p:spPr>
            <a:xfrm>
              <a:off x="4213725" y="2135275"/>
              <a:ext cx="5575" cy="10600"/>
            </a:xfrm>
            <a:custGeom>
              <a:avLst/>
              <a:gdLst/>
              <a:ahLst/>
              <a:cxnLst/>
              <a:rect l="l" t="t" r="r" b="b"/>
              <a:pathLst>
                <a:path w="223" h="424" extrusionOk="0">
                  <a:moveTo>
                    <a:pt x="87" y="0"/>
                  </a:moveTo>
                  <a:cubicBezTo>
                    <a:pt x="41" y="0"/>
                    <a:pt x="0" y="50"/>
                    <a:pt x="32" y="105"/>
                  </a:cubicBezTo>
                  <a:cubicBezTo>
                    <a:pt x="55" y="165"/>
                    <a:pt x="79" y="200"/>
                    <a:pt x="79" y="284"/>
                  </a:cubicBezTo>
                  <a:cubicBezTo>
                    <a:pt x="79" y="343"/>
                    <a:pt x="79" y="379"/>
                    <a:pt x="115" y="415"/>
                  </a:cubicBezTo>
                  <a:cubicBezTo>
                    <a:pt x="121" y="421"/>
                    <a:pt x="130" y="424"/>
                    <a:pt x="139" y="424"/>
                  </a:cubicBezTo>
                  <a:cubicBezTo>
                    <a:pt x="148" y="424"/>
                    <a:pt x="157" y="421"/>
                    <a:pt x="163" y="415"/>
                  </a:cubicBezTo>
                  <a:cubicBezTo>
                    <a:pt x="222" y="367"/>
                    <a:pt x="210" y="296"/>
                    <a:pt x="210" y="236"/>
                  </a:cubicBezTo>
                  <a:cubicBezTo>
                    <a:pt x="210" y="165"/>
                    <a:pt x="174" y="105"/>
                    <a:pt x="151" y="46"/>
                  </a:cubicBezTo>
                  <a:cubicBezTo>
                    <a:pt x="135" y="13"/>
                    <a:pt x="11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6" name="Google Shape;12514;p44">
              <a:extLst>
                <a:ext uri="{FF2B5EF4-FFF2-40B4-BE49-F238E27FC236}">
                  <a16:creationId xmlns:a16="http://schemas.microsoft.com/office/drawing/2014/main" id="{BC07A5BA-EAC4-D8F7-A000-F2497D2E41B9}"/>
                </a:ext>
              </a:extLst>
            </p:cNvPr>
            <p:cNvSpPr/>
            <p:nvPr/>
          </p:nvSpPr>
          <p:spPr>
            <a:xfrm>
              <a:off x="4222600" y="2132000"/>
              <a:ext cx="8625" cy="11425"/>
            </a:xfrm>
            <a:custGeom>
              <a:avLst/>
              <a:gdLst/>
              <a:ahLst/>
              <a:cxnLst/>
              <a:rect l="l" t="t" r="r" b="b"/>
              <a:pathLst>
                <a:path w="345" h="457" extrusionOk="0">
                  <a:moveTo>
                    <a:pt x="113" y="1"/>
                  </a:moveTo>
                  <a:cubicBezTo>
                    <a:pt x="55" y="1"/>
                    <a:pt x="1" y="46"/>
                    <a:pt x="22" y="117"/>
                  </a:cubicBezTo>
                  <a:cubicBezTo>
                    <a:pt x="46" y="212"/>
                    <a:pt x="105" y="308"/>
                    <a:pt x="153" y="415"/>
                  </a:cubicBezTo>
                  <a:cubicBezTo>
                    <a:pt x="171" y="444"/>
                    <a:pt x="197" y="457"/>
                    <a:pt x="224" y="457"/>
                  </a:cubicBezTo>
                  <a:cubicBezTo>
                    <a:pt x="283" y="457"/>
                    <a:pt x="344" y="394"/>
                    <a:pt x="320" y="320"/>
                  </a:cubicBezTo>
                  <a:cubicBezTo>
                    <a:pt x="272" y="224"/>
                    <a:pt x="224" y="153"/>
                    <a:pt x="212" y="70"/>
                  </a:cubicBezTo>
                  <a:cubicBezTo>
                    <a:pt x="193" y="21"/>
                    <a:pt x="153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7" name="Google Shape;12515;p44">
              <a:extLst>
                <a:ext uri="{FF2B5EF4-FFF2-40B4-BE49-F238E27FC236}">
                  <a16:creationId xmlns:a16="http://schemas.microsoft.com/office/drawing/2014/main" id="{F0182D8C-BF6E-1B6D-0433-6276228F5653}"/>
                </a:ext>
              </a:extLst>
            </p:cNvPr>
            <p:cNvSpPr/>
            <p:nvPr/>
          </p:nvSpPr>
          <p:spPr>
            <a:xfrm>
              <a:off x="4232250" y="2127375"/>
              <a:ext cx="8775" cy="14125"/>
            </a:xfrm>
            <a:custGeom>
              <a:avLst/>
              <a:gdLst/>
              <a:ahLst/>
              <a:cxnLst/>
              <a:rect l="l" t="t" r="r" b="b"/>
              <a:pathLst>
                <a:path w="351" h="565" extrusionOk="0">
                  <a:moveTo>
                    <a:pt x="115" y="1"/>
                  </a:moveTo>
                  <a:cubicBezTo>
                    <a:pt x="60" y="1"/>
                    <a:pt x="1" y="51"/>
                    <a:pt x="17" y="124"/>
                  </a:cubicBezTo>
                  <a:cubicBezTo>
                    <a:pt x="65" y="243"/>
                    <a:pt x="88" y="374"/>
                    <a:pt x="124" y="493"/>
                  </a:cubicBezTo>
                  <a:cubicBezTo>
                    <a:pt x="136" y="540"/>
                    <a:pt x="160" y="564"/>
                    <a:pt x="231" y="564"/>
                  </a:cubicBezTo>
                  <a:cubicBezTo>
                    <a:pt x="255" y="564"/>
                    <a:pt x="267" y="552"/>
                    <a:pt x="303" y="540"/>
                  </a:cubicBezTo>
                  <a:cubicBezTo>
                    <a:pt x="326" y="516"/>
                    <a:pt x="350" y="457"/>
                    <a:pt x="326" y="433"/>
                  </a:cubicBezTo>
                  <a:cubicBezTo>
                    <a:pt x="291" y="302"/>
                    <a:pt x="243" y="159"/>
                    <a:pt x="184" y="40"/>
                  </a:cubicBezTo>
                  <a:cubicBezTo>
                    <a:pt x="168" y="13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8" name="Google Shape;12516;p44">
              <a:extLst>
                <a:ext uri="{FF2B5EF4-FFF2-40B4-BE49-F238E27FC236}">
                  <a16:creationId xmlns:a16="http://schemas.microsoft.com/office/drawing/2014/main" id="{B89AC27D-98EC-0C2B-0692-6A33C5E51A04}"/>
                </a:ext>
              </a:extLst>
            </p:cNvPr>
            <p:cNvSpPr/>
            <p:nvPr/>
          </p:nvSpPr>
          <p:spPr>
            <a:xfrm>
              <a:off x="4240100" y="2127675"/>
              <a:ext cx="10450" cy="10850"/>
            </a:xfrm>
            <a:custGeom>
              <a:avLst/>
              <a:gdLst/>
              <a:ahLst/>
              <a:cxnLst/>
              <a:rect l="l" t="t" r="r" b="b"/>
              <a:pathLst>
                <a:path w="418" h="434" extrusionOk="0">
                  <a:moveTo>
                    <a:pt x="109" y="0"/>
                  </a:moveTo>
                  <a:cubicBezTo>
                    <a:pt x="45" y="0"/>
                    <a:pt x="0" y="87"/>
                    <a:pt x="48" y="135"/>
                  </a:cubicBezTo>
                  <a:cubicBezTo>
                    <a:pt x="132" y="207"/>
                    <a:pt x="120" y="373"/>
                    <a:pt x="251" y="433"/>
                  </a:cubicBezTo>
                  <a:cubicBezTo>
                    <a:pt x="274" y="433"/>
                    <a:pt x="298" y="433"/>
                    <a:pt x="310" y="421"/>
                  </a:cubicBezTo>
                  <a:cubicBezTo>
                    <a:pt x="417" y="290"/>
                    <a:pt x="274" y="88"/>
                    <a:pt x="155" y="16"/>
                  </a:cubicBezTo>
                  <a:cubicBezTo>
                    <a:pt x="139" y="5"/>
                    <a:pt x="123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9" name="Google Shape;12517;p44">
              <a:extLst>
                <a:ext uri="{FF2B5EF4-FFF2-40B4-BE49-F238E27FC236}">
                  <a16:creationId xmlns:a16="http://schemas.microsoft.com/office/drawing/2014/main" id="{4FACE548-1EEB-AEA0-F405-9E476D0881E9}"/>
                </a:ext>
              </a:extLst>
            </p:cNvPr>
            <p:cNvSpPr/>
            <p:nvPr/>
          </p:nvSpPr>
          <p:spPr>
            <a:xfrm>
              <a:off x="4251375" y="2126550"/>
              <a:ext cx="11850" cy="13500"/>
            </a:xfrm>
            <a:custGeom>
              <a:avLst/>
              <a:gdLst/>
              <a:ahLst/>
              <a:cxnLst/>
              <a:rect l="l" t="t" r="r" b="b"/>
              <a:pathLst>
                <a:path w="474" h="540" extrusionOk="0">
                  <a:moveTo>
                    <a:pt x="139" y="1"/>
                  </a:moveTo>
                  <a:cubicBezTo>
                    <a:pt x="73" y="1"/>
                    <a:pt x="1" y="79"/>
                    <a:pt x="62" y="157"/>
                  </a:cubicBezTo>
                  <a:cubicBezTo>
                    <a:pt x="97" y="216"/>
                    <a:pt x="145" y="276"/>
                    <a:pt x="181" y="347"/>
                  </a:cubicBezTo>
                  <a:cubicBezTo>
                    <a:pt x="216" y="407"/>
                    <a:pt x="252" y="478"/>
                    <a:pt x="312" y="526"/>
                  </a:cubicBezTo>
                  <a:cubicBezTo>
                    <a:pt x="328" y="535"/>
                    <a:pt x="345" y="540"/>
                    <a:pt x="361" y="540"/>
                  </a:cubicBezTo>
                  <a:cubicBezTo>
                    <a:pt x="424" y="540"/>
                    <a:pt x="473" y="473"/>
                    <a:pt x="454" y="407"/>
                  </a:cubicBezTo>
                  <a:cubicBezTo>
                    <a:pt x="443" y="335"/>
                    <a:pt x="383" y="276"/>
                    <a:pt x="335" y="216"/>
                  </a:cubicBezTo>
                  <a:lnTo>
                    <a:pt x="204" y="37"/>
                  </a:lnTo>
                  <a:cubicBezTo>
                    <a:pt x="188" y="12"/>
                    <a:pt x="16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0" name="Google Shape;12518;p44">
              <a:extLst>
                <a:ext uri="{FF2B5EF4-FFF2-40B4-BE49-F238E27FC236}">
                  <a16:creationId xmlns:a16="http://schemas.microsoft.com/office/drawing/2014/main" id="{3A58EB2F-E63E-2580-CB84-00DABF2189A1}"/>
                </a:ext>
              </a:extLst>
            </p:cNvPr>
            <p:cNvSpPr/>
            <p:nvPr/>
          </p:nvSpPr>
          <p:spPr>
            <a:xfrm>
              <a:off x="4265775" y="2127450"/>
              <a:ext cx="7700" cy="15100"/>
            </a:xfrm>
            <a:custGeom>
              <a:avLst/>
              <a:gdLst/>
              <a:ahLst/>
              <a:cxnLst/>
              <a:rect l="l" t="t" r="r" b="b"/>
              <a:pathLst>
                <a:path w="308" h="604" extrusionOk="0">
                  <a:moveTo>
                    <a:pt x="74" y="1"/>
                  </a:moveTo>
                  <a:cubicBezTo>
                    <a:pt x="46" y="1"/>
                    <a:pt x="0" y="37"/>
                    <a:pt x="9" y="73"/>
                  </a:cubicBezTo>
                  <a:cubicBezTo>
                    <a:pt x="45" y="156"/>
                    <a:pt x="57" y="252"/>
                    <a:pt x="81" y="359"/>
                  </a:cubicBezTo>
                  <a:cubicBezTo>
                    <a:pt x="93" y="442"/>
                    <a:pt x="93" y="561"/>
                    <a:pt x="164" y="597"/>
                  </a:cubicBezTo>
                  <a:cubicBezTo>
                    <a:pt x="177" y="601"/>
                    <a:pt x="189" y="604"/>
                    <a:pt x="199" y="604"/>
                  </a:cubicBezTo>
                  <a:cubicBezTo>
                    <a:pt x="216" y="604"/>
                    <a:pt x="228" y="596"/>
                    <a:pt x="236" y="573"/>
                  </a:cubicBezTo>
                  <a:cubicBezTo>
                    <a:pt x="307" y="502"/>
                    <a:pt x="271" y="371"/>
                    <a:pt x="236" y="275"/>
                  </a:cubicBezTo>
                  <a:cubicBezTo>
                    <a:pt x="212" y="180"/>
                    <a:pt x="152" y="85"/>
                    <a:pt x="93" y="13"/>
                  </a:cubicBezTo>
                  <a:cubicBezTo>
                    <a:pt x="90" y="5"/>
                    <a:pt x="83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1" name="Google Shape;12519;p44">
              <a:extLst>
                <a:ext uri="{FF2B5EF4-FFF2-40B4-BE49-F238E27FC236}">
                  <a16:creationId xmlns:a16="http://schemas.microsoft.com/office/drawing/2014/main" id="{AF9576E8-6FFA-8A12-36E2-B1D277EB2C9E}"/>
                </a:ext>
              </a:extLst>
            </p:cNvPr>
            <p:cNvSpPr/>
            <p:nvPr/>
          </p:nvSpPr>
          <p:spPr>
            <a:xfrm>
              <a:off x="4276325" y="2132525"/>
              <a:ext cx="6950" cy="11450"/>
            </a:xfrm>
            <a:custGeom>
              <a:avLst/>
              <a:gdLst/>
              <a:ahLst/>
              <a:cxnLst/>
              <a:rect l="l" t="t" r="r" b="b"/>
              <a:pathLst>
                <a:path w="278" h="458" extrusionOk="0">
                  <a:moveTo>
                    <a:pt x="30" y="0"/>
                  </a:moveTo>
                  <a:cubicBezTo>
                    <a:pt x="15" y="0"/>
                    <a:pt x="1" y="14"/>
                    <a:pt x="16" y="37"/>
                  </a:cubicBezTo>
                  <a:cubicBezTo>
                    <a:pt x="40" y="168"/>
                    <a:pt x="52" y="358"/>
                    <a:pt x="171" y="453"/>
                  </a:cubicBezTo>
                  <a:cubicBezTo>
                    <a:pt x="180" y="456"/>
                    <a:pt x="189" y="458"/>
                    <a:pt x="199" y="458"/>
                  </a:cubicBezTo>
                  <a:cubicBezTo>
                    <a:pt x="227" y="458"/>
                    <a:pt x="254" y="444"/>
                    <a:pt x="254" y="418"/>
                  </a:cubicBezTo>
                  <a:cubicBezTo>
                    <a:pt x="278" y="275"/>
                    <a:pt x="135" y="132"/>
                    <a:pt x="52" y="13"/>
                  </a:cubicBezTo>
                  <a:cubicBezTo>
                    <a:pt x="48" y="4"/>
                    <a:pt x="39" y="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2" name="Google Shape;12520;p44">
              <a:extLst>
                <a:ext uri="{FF2B5EF4-FFF2-40B4-BE49-F238E27FC236}">
                  <a16:creationId xmlns:a16="http://schemas.microsoft.com/office/drawing/2014/main" id="{8AD953BF-D51B-972A-2834-A17D6B165FDA}"/>
                </a:ext>
              </a:extLst>
            </p:cNvPr>
            <p:cNvSpPr/>
            <p:nvPr/>
          </p:nvSpPr>
          <p:spPr>
            <a:xfrm>
              <a:off x="4285100" y="2135000"/>
              <a:ext cx="11875" cy="13525"/>
            </a:xfrm>
            <a:custGeom>
              <a:avLst/>
              <a:gdLst/>
              <a:ahLst/>
              <a:cxnLst/>
              <a:rect l="l" t="t" r="r" b="b"/>
              <a:pathLst>
                <a:path w="475" h="541" extrusionOk="0">
                  <a:moveTo>
                    <a:pt x="142" y="0"/>
                  </a:moveTo>
                  <a:cubicBezTo>
                    <a:pt x="66" y="0"/>
                    <a:pt x="1" y="100"/>
                    <a:pt x="58" y="176"/>
                  </a:cubicBezTo>
                  <a:cubicBezTo>
                    <a:pt x="106" y="211"/>
                    <a:pt x="129" y="259"/>
                    <a:pt x="153" y="319"/>
                  </a:cubicBezTo>
                  <a:cubicBezTo>
                    <a:pt x="177" y="390"/>
                    <a:pt x="165" y="473"/>
                    <a:pt x="225" y="509"/>
                  </a:cubicBezTo>
                  <a:cubicBezTo>
                    <a:pt x="250" y="528"/>
                    <a:pt x="279" y="541"/>
                    <a:pt x="304" y="541"/>
                  </a:cubicBezTo>
                  <a:cubicBezTo>
                    <a:pt x="326" y="541"/>
                    <a:pt x="345" y="531"/>
                    <a:pt x="356" y="509"/>
                  </a:cubicBezTo>
                  <a:cubicBezTo>
                    <a:pt x="475" y="378"/>
                    <a:pt x="320" y="128"/>
                    <a:pt x="201" y="21"/>
                  </a:cubicBezTo>
                  <a:cubicBezTo>
                    <a:pt x="182" y="7"/>
                    <a:pt x="16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3" name="Google Shape;12521;p44">
              <a:extLst>
                <a:ext uri="{FF2B5EF4-FFF2-40B4-BE49-F238E27FC236}">
                  <a16:creationId xmlns:a16="http://schemas.microsoft.com/office/drawing/2014/main" id="{358B0679-C355-0B3E-A8C3-D3892735ADA4}"/>
                </a:ext>
              </a:extLst>
            </p:cNvPr>
            <p:cNvSpPr/>
            <p:nvPr/>
          </p:nvSpPr>
          <p:spPr>
            <a:xfrm>
              <a:off x="4297350" y="2144650"/>
              <a:ext cx="5575" cy="6075"/>
            </a:xfrm>
            <a:custGeom>
              <a:avLst/>
              <a:gdLst/>
              <a:ahLst/>
              <a:cxnLst/>
              <a:rect l="l" t="t" r="r" b="b"/>
              <a:pathLst>
                <a:path w="223" h="243" extrusionOk="0">
                  <a:moveTo>
                    <a:pt x="98" y="1"/>
                  </a:moveTo>
                  <a:cubicBezTo>
                    <a:pt x="53" y="1"/>
                    <a:pt x="1" y="56"/>
                    <a:pt x="32" y="111"/>
                  </a:cubicBezTo>
                  <a:cubicBezTo>
                    <a:pt x="68" y="159"/>
                    <a:pt x="104" y="230"/>
                    <a:pt x="163" y="242"/>
                  </a:cubicBezTo>
                  <a:cubicBezTo>
                    <a:pt x="187" y="242"/>
                    <a:pt x="211" y="230"/>
                    <a:pt x="211" y="218"/>
                  </a:cubicBezTo>
                  <a:cubicBezTo>
                    <a:pt x="223" y="159"/>
                    <a:pt x="187" y="111"/>
                    <a:pt x="151" y="52"/>
                  </a:cubicBezTo>
                  <a:cubicBezTo>
                    <a:pt x="143" y="15"/>
                    <a:pt x="122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4" name="Google Shape;12522;p44">
              <a:extLst>
                <a:ext uri="{FF2B5EF4-FFF2-40B4-BE49-F238E27FC236}">
                  <a16:creationId xmlns:a16="http://schemas.microsoft.com/office/drawing/2014/main" id="{63C081F3-69D9-D3BD-B748-FB4D88DA2319}"/>
                </a:ext>
              </a:extLst>
            </p:cNvPr>
            <p:cNvSpPr/>
            <p:nvPr/>
          </p:nvSpPr>
          <p:spPr>
            <a:xfrm>
              <a:off x="4162425" y="2066400"/>
              <a:ext cx="8650" cy="8675"/>
            </a:xfrm>
            <a:custGeom>
              <a:avLst/>
              <a:gdLst/>
              <a:ahLst/>
              <a:cxnLst/>
              <a:rect l="l" t="t" r="r" b="b"/>
              <a:pathLst>
                <a:path w="346" h="347" extrusionOk="0">
                  <a:moveTo>
                    <a:pt x="141" y="0"/>
                  </a:moveTo>
                  <a:cubicBezTo>
                    <a:pt x="120" y="0"/>
                    <a:pt x="98" y="5"/>
                    <a:pt x="71" y="15"/>
                  </a:cubicBezTo>
                  <a:cubicBezTo>
                    <a:pt x="24" y="27"/>
                    <a:pt x="0" y="86"/>
                    <a:pt x="24" y="134"/>
                  </a:cubicBezTo>
                  <a:cubicBezTo>
                    <a:pt x="60" y="181"/>
                    <a:pt x="83" y="205"/>
                    <a:pt x="119" y="241"/>
                  </a:cubicBezTo>
                  <a:cubicBezTo>
                    <a:pt x="167" y="277"/>
                    <a:pt x="202" y="277"/>
                    <a:pt x="238" y="324"/>
                  </a:cubicBezTo>
                  <a:cubicBezTo>
                    <a:pt x="250" y="340"/>
                    <a:pt x="265" y="346"/>
                    <a:pt x="280" y="346"/>
                  </a:cubicBezTo>
                  <a:cubicBezTo>
                    <a:pt x="313" y="346"/>
                    <a:pt x="345" y="317"/>
                    <a:pt x="345" y="277"/>
                  </a:cubicBezTo>
                  <a:cubicBezTo>
                    <a:pt x="345" y="205"/>
                    <a:pt x="345" y="134"/>
                    <a:pt x="274" y="74"/>
                  </a:cubicBezTo>
                  <a:cubicBezTo>
                    <a:pt x="231" y="31"/>
                    <a:pt x="19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5" name="Google Shape;12523;p44">
              <a:extLst>
                <a:ext uri="{FF2B5EF4-FFF2-40B4-BE49-F238E27FC236}">
                  <a16:creationId xmlns:a16="http://schemas.microsoft.com/office/drawing/2014/main" id="{EBBBE359-C684-B7C1-EF0D-FFCDE84C181C}"/>
                </a:ext>
              </a:extLst>
            </p:cNvPr>
            <p:cNvSpPr/>
            <p:nvPr/>
          </p:nvSpPr>
          <p:spPr>
            <a:xfrm>
              <a:off x="4173750" y="2071200"/>
              <a:ext cx="9525" cy="11650"/>
            </a:xfrm>
            <a:custGeom>
              <a:avLst/>
              <a:gdLst/>
              <a:ahLst/>
              <a:cxnLst/>
              <a:rect l="l" t="t" r="r" b="b"/>
              <a:pathLst>
                <a:path w="381" h="466" extrusionOk="0">
                  <a:moveTo>
                    <a:pt x="95" y="1"/>
                  </a:moveTo>
                  <a:cubicBezTo>
                    <a:pt x="46" y="1"/>
                    <a:pt x="0" y="47"/>
                    <a:pt x="23" y="108"/>
                  </a:cubicBezTo>
                  <a:cubicBezTo>
                    <a:pt x="47" y="180"/>
                    <a:pt x="83" y="251"/>
                    <a:pt x="95" y="311"/>
                  </a:cubicBezTo>
                  <a:cubicBezTo>
                    <a:pt x="107" y="370"/>
                    <a:pt x="142" y="430"/>
                    <a:pt x="214" y="466"/>
                  </a:cubicBezTo>
                  <a:cubicBezTo>
                    <a:pt x="226" y="466"/>
                    <a:pt x="261" y="466"/>
                    <a:pt x="273" y="442"/>
                  </a:cubicBezTo>
                  <a:cubicBezTo>
                    <a:pt x="380" y="323"/>
                    <a:pt x="226" y="144"/>
                    <a:pt x="166" y="49"/>
                  </a:cubicBezTo>
                  <a:cubicBezTo>
                    <a:pt x="149" y="15"/>
                    <a:pt x="12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6" name="Google Shape;12524;p44">
              <a:extLst>
                <a:ext uri="{FF2B5EF4-FFF2-40B4-BE49-F238E27FC236}">
                  <a16:creationId xmlns:a16="http://schemas.microsoft.com/office/drawing/2014/main" id="{038D9583-9E64-BFE6-1211-096E54CCBC60}"/>
                </a:ext>
              </a:extLst>
            </p:cNvPr>
            <p:cNvSpPr/>
            <p:nvPr/>
          </p:nvSpPr>
          <p:spPr>
            <a:xfrm>
              <a:off x="4184725" y="2078350"/>
              <a:ext cx="4200" cy="10575"/>
            </a:xfrm>
            <a:custGeom>
              <a:avLst/>
              <a:gdLst/>
              <a:ahLst/>
              <a:cxnLst/>
              <a:rect l="l" t="t" r="r" b="b"/>
              <a:pathLst>
                <a:path w="168" h="423" extrusionOk="0">
                  <a:moveTo>
                    <a:pt x="13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49" y="144"/>
                    <a:pt x="61" y="299"/>
                    <a:pt x="132" y="418"/>
                  </a:cubicBezTo>
                  <a:cubicBezTo>
                    <a:pt x="135" y="421"/>
                    <a:pt x="139" y="422"/>
                    <a:pt x="143" y="422"/>
                  </a:cubicBezTo>
                  <a:cubicBezTo>
                    <a:pt x="155" y="422"/>
                    <a:pt x="168" y="411"/>
                    <a:pt x="168" y="394"/>
                  </a:cubicBezTo>
                  <a:cubicBezTo>
                    <a:pt x="132" y="263"/>
                    <a:pt x="72" y="132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7" name="Google Shape;12525;p44">
              <a:extLst>
                <a:ext uri="{FF2B5EF4-FFF2-40B4-BE49-F238E27FC236}">
                  <a16:creationId xmlns:a16="http://schemas.microsoft.com/office/drawing/2014/main" id="{F5CEA198-47A3-8D51-7D22-F53EF1CCA007}"/>
                </a:ext>
              </a:extLst>
            </p:cNvPr>
            <p:cNvSpPr/>
            <p:nvPr/>
          </p:nvSpPr>
          <p:spPr>
            <a:xfrm>
              <a:off x="4192425" y="2083375"/>
              <a:ext cx="10200" cy="20425"/>
            </a:xfrm>
            <a:custGeom>
              <a:avLst/>
              <a:gdLst/>
              <a:ahLst/>
              <a:cxnLst/>
              <a:rect l="l" t="t" r="r" b="b"/>
              <a:pathLst>
                <a:path w="408" h="817" extrusionOk="0">
                  <a:moveTo>
                    <a:pt x="99" y="0"/>
                  </a:moveTo>
                  <a:cubicBezTo>
                    <a:pt x="50" y="0"/>
                    <a:pt x="1" y="41"/>
                    <a:pt x="14" y="110"/>
                  </a:cubicBezTo>
                  <a:cubicBezTo>
                    <a:pt x="62" y="240"/>
                    <a:pt x="74" y="371"/>
                    <a:pt x="110" y="526"/>
                  </a:cubicBezTo>
                  <a:cubicBezTo>
                    <a:pt x="134" y="633"/>
                    <a:pt x="181" y="764"/>
                    <a:pt x="288" y="812"/>
                  </a:cubicBezTo>
                  <a:cubicBezTo>
                    <a:pt x="294" y="815"/>
                    <a:pt x="302" y="816"/>
                    <a:pt x="310" y="816"/>
                  </a:cubicBezTo>
                  <a:cubicBezTo>
                    <a:pt x="334" y="816"/>
                    <a:pt x="363" y="803"/>
                    <a:pt x="372" y="776"/>
                  </a:cubicBezTo>
                  <a:cubicBezTo>
                    <a:pt x="407" y="657"/>
                    <a:pt x="348" y="550"/>
                    <a:pt x="312" y="455"/>
                  </a:cubicBezTo>
                  <a:cubicBezTo>
                    <a:pt x="264" y="336"/>
                    <a:pt x="241" y="193"/>
                    <a:pt x="181" y="74"/>
                  </a:cubicBezTo>
                  <a:cubicBezTo>
                    <a:pt x="171" y="23"/>
                    <a:pt x="13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8" name="Google Shape;12526;p44">
              <a:extLst>
                <a:ext uri="{FF2B5EF4-FFF2-40B4-BE49-F238E27FC236}">
                  <a16:creationId xmlns:a16="http://schemas.microsoft.com/office/drawing/2014/main" id="{12EA41A6-43A6-CB98-B4EB-83E5854A31A7}"/>
                </a:ext>
              </a:extLst>
            </p:cNvPr>
            <p:cNvSpPr/>
            <p:nvPr/>
          </p:nvSpPr>
          <p:spPr>
            <a:xfrm>
              <a:off x="4208375" y="2092500"/>
              <a:ext cx="7950" cy="20425"/>
            </a:xfrm>
            <a:custGeom>
              <a:avLst/>
              <a:gdLst/>
              <a:ahLst/>
              <a:cxnLst/>
              <a:rect l="l" t="t" r="r" b="b"/>
              <a:pathLst>
                <a:path w="318" h="817" extrusionOk="0">
                  <a:moveTo>
                    <a:pt x="67" y="1"/>
                  </a:moveTo>
                  <a:cubicBezTo>
                    <a:pt x="32" y="1"/>
                    <a:pt x="0" y="32"/>
                    <a:pt x="7" y="90"/>
                  </a:cubicBezTo>
                  <a:cubicBezTo>
                    <a:pt x="31" y="221"/>
                    <a:pt x="43" y="364"/>
                    <a:pt x="79" y="507"/>
                  </a:cubicBezTo>
                  <a:cubicBezTo>
                    <a:pt x="91" y="602"/>
                    <a:pt x="115" y="721"/>
                    <a:pt x="198" y="804"/>
                  </a:cubicBezTo>
                  <a:cubicBezTo>
                    <a:pt x="206" y="812"/>
                    <a:pt x="216" y="816"/>
                    <a:pt x="228" y="816"/>
                  </a:cubicBezTo>
                  <a:cubicBezTo>
                    <a:pt x="250" y="816"/>
                    <a:pt x="273" y="800"/>
                    <a:pt x="281" y="768"/>
                  </a:cubicBezTo>
                  <a:cubicBezTo>
                    <a:pt x="317" y="649"/>
                    <a:pt x="281" y="542"/>
                    <a:pt x="246" y="447"/>
                  </a:cubicBezTo>
                  <a:cubicBezTo>
                    <a:pt x="198" y="304"/>
                    <a:pt x="162" y="173"/>
                    <a:pt x="127" y="42"/>
                  </a:cubicBezTo>
                  <a:cubicBezTo>
                    <a:pt x="112" y="14"/>
                    <a:pt x="89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9" name="Google Shape;12527;p44">
              <a:extLst>
                <a:ext uri="{FF2B5EF4-FFF2-40B4-BE49-F238E27FC236}">
                  <a16:creationId xmlns:a16="http://schemas.microsoft.com/office/drawing/2014/main" id="{FE24DBAD-307C-BC68-C8C4-B509956DEB1A}"/>
                </a:ext>
              </a:extLst>
            </p:cNvPr>
            <p:cNvSpPr/>
            <p:nvPr/>
          </p:nvSpPr>
          <p:spPr>
            <a:xfrm>
              <a:off x="4216575" y="2105300"/>
              <a:ext cx="7775" cy="19950"/>
            </a:xfrm>
            <a:custGeom>
              <a:avLst/>
              <a:gdLst/>
              <a:ahLst/>
              <a:cxnLst/>
              <a:rect l="l" t="t" r="r" b="b"/>
              <a:pathLst>
                <a:path w="311" h="798" extrusionOk="0">
                  <a:moveTo>
                    <a:pt x="84" y="0"/>
                  </a:moveTo>
                  <a:cubicBezTo>
                    <a:pt x="69" y="0"/>
                    <a:pt x="55" y="6"/>
                    <a:pt x="49" y="18"/>
                  </a:cubicBezTo>
                  <a:cubicBezTo>
                    <a:pt x="1" y="137"/>
                    <a:pt x="1" y="256"/>
                    <a:pt x="13" y="376"/>
                  </a:cubicBezTo>
                  <a:cubicBezTo>
                    <a:pt x="13" y="495"/>
                    <a:pt x="13" y="626"/>
                    <a:pt x="84" y="733"/>
                  </a:cubicBezTo>
                  <a:cubicBezTo>
                    <a:pt x="98" y="778"/>
                    <a:pt x="134" y="798"/>
                    <a:pt x="174" y="798"/>
                  </a:cubicBezTo>
                  <a:cubicBezTo>
                    <a:pt x="238" y="798"/>
                    <a:pt x="311" y="747"/>
                    <a:pt x="311" y="673"/>
                  </a:cubicBezTo>
                  <a:cubicBezTo>
                    <a:pt x="311" y="554"/>
                    <a:pt x="251" y="447"/>
                    <a:pt x="227" y="352"/>
                  </a:cubicBezTo>
                  <a:cubicBezTo>
                    <a:pt x="191" y="245"/>
                    <a:pt x="168" y="125"/>
                    <a:pt x="120" y="18"/>
                  </a:cubicBezTo>
                  <a:cubicBezTo>
                    <a:pt x="114" y="6"/>
                    <a:pt x="99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0" name="Google Shape;12528;p44">
              <a:extLst>
                <a:ext uri="{FF2B5EF4-FFF2-40B4-BE49-F238E27FC236}">
                  <a16:creationId xmlns:a16="http://schemas.microsoft.com/office/drawing/2014/main" id="{90249116-9933-7007-8BF2-A1045F24B08D}"/>
                </a:ext>
              </a:extLst>
            </p:cNvPr>
            <p:cNvSpPr/>
            <p:nvPr/>
          </p:nvSpPr>
          <p:spPr>
            <a:xfrm>
              <a:off x="4222050" y="2117175"/>
              <a:ext cx="4975" cy="8150"/>
            </a:xfrm>
            <a:custGeom>
              <a:avLst/>
              <a:gdLst/>
              <a:ahLst/>
              <a:cxnLst/>
              <a:rect l="l" t="t" r="r" b="b"/>
              <a:pathLst>
                <a:path w="199" h="326" extrusionOk="0">
                  <a:moveTo>
                    <a:pt x="49" y="0"/>
                  </a:moveTo>
                  <a:cubicBezTo>
                    <a:pt x="26" y="0"/>
                    <a:pt x="1" y="25"/>
                    <a:pt x="8" y="55"/>
                  </a:cubicBezTo>
                  <a:cubicBezTo>
                    <a:pt x="20" y="127"/>
                    <a:pt x="44" y="258"/>
                    <a:pt x="92" y="317"/>
                  </a:cubicBezTo>
                  <a:cubicBezTo>
                    <a:pt x="106" y="322"/>
                    <a:pt x="121" y="325"/>
                    <a:pt x="134" y="325"/>
                  </a:cubicBezTo>
                  <a:cubicBezTo>
                    <a:pt x="153" y="325"/>
                    <a:pt x="168" y="319"/>
                    <a:pt x="175" y="305"/>
                  </a:cubicBezTo>
                  <a:cubicBezTo>
                    <a:pt x="199" y="210"/>
                    <a:pt x="115" y="115"/>
                    <a:pt x="80" y="31"/>
                  </a:cubicBezTo>
                  <a:cubicBezTo>
                    <a:pt x="75" y="9"/>
                    <a:pt x="62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1" name="Google Shape;12529;p44">
              <a:extLst>
                <a:ext uri="{FF2B5EF4-FFF2-40B4-BE49-F238E27FC236}">
                  <a16:creationId xmlns:a16="http://schemas.microsoft.com/office/drawing/2014/main" id="{B3EEA9D3-0E9D-2F11-FC7D-FD47CC6D0CF7}"/>
                </a:ext>
              </a:extLst>
            </p:cNvPr>
            <p:cNvSpPr/>
            <p:nvPr/>
          </p:nvSpPr>
          <p:spPr>
            <a:xfrm>
              <a:off x="4232175" y="2095100"/>
              <a:ext cx="8250" cy="11600"/>
            </a:xfrm>
            <a:custGeom>
              <a:avLst/>
              <a:gdLst/>
              <a:ahLst/>
              <a:cxnLst/>
              <a:rect l="l" t="t" r="r" b="b"/>
              <a:pathLst>
                <a:path w="330" h="464" extrusionOk="0">
                  <a:moveTo>
                    <a:pt x="104" y="0"/>
                  </a:moveTo>
                  <a:cubicBezTo>
                    <a:pt x="53" y="0"/>
                    <a:pt x="1" y="46"/>
                    <a:pt x="8" y="117"/>
                  </a:cubicBezTo>
                  <a:cubicBezTo>
                    <a:pt x="20" y="188"/>
                    <a:pt x="20" y="283"/>
                    <a:pt x="32" y="355"/>
                  </a:cubicBezTo>
                  <a:cubicBezTo>
                    <a:pt x="54" y="409"/>
                    <a:pt x="85" y="464"/>
                    <a:pt x="154" y="464"/>
                  </a:cubicBezTo>
                  <a:cubicBezTo>
                    <a:pt x="161" y="464"/>
                    <a:pt x="167" y="463"/>
                    <a:pt x="175" y="462"/>
                  </a:cubicBezTo>
                  <a:cubicBezTo>
                    <a:pt x="329" y="426"/>
                    <a:pt x="210" y="164"/>
                    <a:pt x="187" y="69"/>
                  </a:cubicBezTo>
                  <a:cubicBezTo>
                    <a:pt x="172" y="21"/>
                    <a:pt x="138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2" name="Google Shape;12530;p44">
              <a:extLst>
                <a:ext uri="{FF2B5EF4-FFF2-40B4-BE49-F238E27FC236}">
                  <a16:creationId xmlns:a16="http://schemas.microsoft.com/office/drawing/2014/main" id="{95629F4B-A3A4-C1F0-419F-583777DAA4FE}"/>
                </a:ext>
              </a:extLst>
            </p:cNvPr>
            <p:cNvSpPr/>
            <p:nvPr/>
          </p:nvSpPr>
          <p:spPr>
            <a:xfrm>
              <a:off x="4237200" y="2093000"/>
              <a:ext cx="7600" cy="10175"/>
            </a:xfrm>
            <a:custGeom>
              <a:avLst/>
              <a:gdLst/>
              <a:ahLst/>
              <a:cxnLst/>
              <a:rect l="l" t="t" r="r" b="b"/>
              <a:pathLst>
                <a:path w="304" h="407" extrusionOk="0">
                  <a:moveTo>
                    <a:pt x="121" y="0"/>
                  </a:moveTo>
                  <a:cubicBezTo>
                    <a:pt x="55" y="0"/>
                    <a:pt x="1" y="88"/>
                    <a:pt x="57" y="153"/>
                  </a:cubicBezTo>
                  <a:cubicBezTo>
                    <a:pt x="93" y="201"/>
                    <a:pt x="93" y="260"/>
                    <a:pt x="93" y="308"/>
                  </a:cubicBezTo>
                  <a:cubicBezTo>
                    <a:pt x="93" y="374"/>
                    <a:pt x="143" y="407"/>
                    <a:pt x="195" y="407"/>
                  </a:cubicBezTo>
                  <a:cubicBezTo>
                    <a:pt x="204" y="407"/>
                    <a:pt x="214" y="406"/>
                    <a:pt x="224" y="403"/>
                  </a:cubicBezTo>
                  <a:lnTo>
                    <a:pt x="224" y="403"/>
                  </a:lnTo>
                  <a:cubicBezTo>
                    <a:pt x="248" y="398"/>
                    <a:pt x="267" y="385"/>
                    <a:pt x="279" y="368"/>
                  </a:cubicBezTo>
                  <a:lnTo>
                    <a:pt x="279" y="368"/>
                  </a:lnTo>
                  <a:cubicBezTo>
                    <a:pt x="296" y="345"/>
                    <a:pt x="304" y="313"/>
                    <a:pt x="295" y="272"/>
                  </a:cubicBezTo>
                  <a:cubicBezTo>
                    <a:pt x="283" y="189"/>
                    <a:pt x="248" y="82"/>
                    <a:pt x="176" y="22"/>
                  </a:cubicBezTo>
                  <a:cubicBezTo>
                    <a:pt x="158" y="7"/>
                    <a:pt x="139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3" name="Google Shape;12531;p44">
              <a:extLst>
                <a:ext uri="{FF2B5EF4-FFF2-40B4-BE49-F238E27FC236}">
                  <a16:creationId xmlns:a16="http://schemas.microsoft.com/office/drawing/2014/main" id="{F570E335-65AD-20D6-6894-472E786BFC33}"/>
                </a:ext>
              </a:extLst>
            </p:cNvPr>
            <p:cNvSpPr/>
            <p:nvPr/>
          </p:nvSpPr>
          <p:spPr>
            <a:xfrm>
              <a:off x="4245750" y="2087000"/>
              <a:ext cx="5100" cy="12350"/>
            </a:xfrm>
            <a:custGeom>
              <a:avLst/>
              <a:gdLst/>
              <a:ahLst/>
              <a:cxnLst/>
              <a:rect l="l" t="t" r="r" b="b"/>
              <a:pathLst>
                <a:path w="204" h="494" extrusionOk="0">
                  <a:moveTo>
                    <a:pt x="38" y="0"/>
                  </a:moveTo>
                  <a:cubicBezTo>
                    <a:pt x="19" y="0"/>
                    <a:pt x="1" y="12"/>
                    <a:pt x="1" y="36"/>
                  </a:cubicBezTo>
                  <a:cubicBezTo>
                    <a:pt x="1" y="131"/>
                    <a:pt x="13" y="215"/>
                    <a:pt x="13" y="310"/>
                  </a:cubicBezTo>
                  <a:cubicBezTo>
                    <a:pt x="13" y="381"/>
                    <a:pt x="25" y="453"/>
                    <a:pt x="84" y="488"/>
                  </a:cubicBezTo>
                  <a:cubicBezTo>
                    <a:pt x="94" y="492"/>
                    <a:pt x="102" y="493"/>
                    <a:pt x="110" y="493"/>
                  </a:cubicBezTo>
                  <a:cubicBezTo>
                    <a:pt x="132" y="493"/>
                    <a:pt x="147" y="482"/>
                    <a:pt x="156" y="465"/>
                  </a:cubicBezTo>
                  <a:cubicBezTo>
                    <a:pt x="203" y="405"/>
                    <a:pt x="179" y="334"/>
                    <a:pt x="156" y="274"/>
                  </a:cubicBezTo>
                  <a:cubicBezTo>
                    <a:pt x="132" y="203"/>
                    <a:pt x="96" y="107"/>
                    <a:pt x="84" y="36"/>
                  </a:cubicBezTo>
                  <a:cubicBezTo>
                    <a:pt x="78" y="12"/>
                    <a:pt x="57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4" name="Google Shape;12532;p44">
              <a:extLst>
                <a:ext uri="{FF2B5EF4-FFF2-40B4-BE49-F238E27FC236}">
                  <a16:creationId xmlns:a16="http://schemas.microsoft.com/office/drawing/2014/main" id="{AC28CD84-EF87-859A-EC83-C949326C4D47}"/>
                </a:ext>
              </a:extLst>
            </p:cNvPr>
            <p:cNvSpPr/>
            <p:nvPr/>
          </p:nvSpPr>
          <p:spPr>
            <a:xfrm>
              <a:off x="4252100" y="2081825"/>
              <a:ext cx="8750" cy="16550"/>
            </a:xfrm>
            <a:custGeom>
              <a:avLst/>
              <a:gdLst/>
              <a:ahLst/>
              <a:cxnLst/>
              <a:rect l="l" t="t" r="r" b="b"/>
              <a:pathLst>
                <a:path w="350" h="662" extrusionOk="0">
                  <a:moveTo>
                    <a:pt x="121" y="1"/>
                  </a:moveTo>
                  <a:cubicBezTo>
                    <a:pt x="64" y="1"/>
                    <a:pt x="1" y="48"/>
                    <a:pt x="33" y="112"/>
                  </a:cubicBezTo>
                  <a:cubicBezTo>
                    <a:pt x="92" y="255"/>
                    <a:pt x="68" y="433"/>
                    <a:pt x="128" y="588"/>
                  </a:cubicBezTo>
                  <a:cubicBezTo>
                    <a:pt x="146" y="640"/>
                    <a:pt x="185" y="662"/>
                    <a:pt x="225" y="662"/>
                  </a:cubicBezTo>
                  <a:cubicBezTo>
                    <a:pt x="286" y="662"/>
                    <a:pt x="349" y="608"/>
                    <a:pt x="342" y="529"/>
                  </a:cubicBezTo>
                  <a:cubicBezTo>
                    <a:pt x="306" y="362"/>
                    <a:pt x="271" y="183"/>
                    <a:pt x="187" y="41"/>
                  </a:cubicBezTo>
                  <a:cubicBezTo>
                    <a:pt x="175" y="13"/>
                    <a:pt x="14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5" name="Google Shape;12533;p44">
              <a:extLst>
                <a:ext uri="{FF2B5EF4-FFF2-40B4-BE49-F238E27FC236}">
                  <a16:creationId xmlns:a16="http://schemas.microsoft.com/office/drawing/2014/main" id="{AE177B6E-2FDD-6DB1-4BAF-27D197D39175}"/>
                </a:ext>
              </a:extLst>
            </p:cNvPr>
            <p:cNvSpPr/>
            <p:nvPr/>
          </p:nvSpPr>
          <p:spPr>
            <a:xfrm>
              <a:off x="4261050" y="2080425"/>
              <a:ext cx="8675" cy="11625"/>
            </a:xfrm>
            <a:custGeom>
              <a:avLst/>
              <a:gdLst/>
              <a:ahLst/>
              <a:cxnLst/>
              <a:rect l="l" t="t" r="r" b="b"/>
              <a:pathLst>
                <a:path w="347" h="465" extrusionOk="0">
                  <a:moveTo>
                    <a:pt x="106" y="0"/>
                  </a:moveTo>
                  <a:cubicBezTo>
                    <a:pt x="55" y="0"/>
                    <a:pt x="1" y="44"/>
                    <a:pt x="8" y="108"/>
                  </a:cubicBezTo>
                  <a:cubicBezTo>
                    <a:pt x="20" y="216"/>
                    <a:pt x="67" y="347"/>
                    <a:pt x="151" y="430"/>
                  </a:cubicBezTo>
                  <a:cubicBezTo>
                    <a:pt x="168" y="454"/>
                    <a:pt x="192" y="464"/>
                    <a:pt x="217" y="464"/>
                  </a:cubicBezTo>
                  <a:cubicBezTo>
                    <a:pt x="279" y="464"/>
                    <a:pt x="346" y="402"/>
                    <a:pt x="329" y="335"/>
                  </a:cubicBezTo>
                  <a:cubicBezTo>
                    <a:pt x="282" y="239"/>
                    <a:pt x="222" y="156"/>
                    <a:pt x="186" y="61"/>
                  </a:cubicBezTo>
                  <a:cubicBezTo>
                    <a:pt x="172" y="19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6" name="Google Shape;12534;p44">
              <a:extLst>
                <a:ext uri="{FF2B5EF4-FFF2-40B4-BE49-F238E27FC236}">
                  <a16:creationId xmlns:a16="http://schemas.microsoft.com/office/drawing/2014/main" id="{2EFED876-D351-5549-8FC9-81692A91396D}"/>
                </a:ext>
              </a:extLst>
            </p:cNvPr>
            <p:cNvSpPr/>
            <p:nvPr/>
          </p:nvSpPr>
          <p:spPr>
            <a:xfrm>
              <a:off x="4270000" y="2080225"/>
              <a:ext cx="9825" cy="8150"/>
            </a:xfrm>
            <a:custGeom>
              <a:avLst/>
              <a:gdLst/>
              <a:ahLst/>
              <a:cxnLst/>
              <a:rect l="l" t="t" r="r" b="b"/>
              <a:pathLst>
                <a:path w="393" h="326" extrusionOk="0">
                  <a:moveTo>
                    <a:pt x="136" y="0"/>
                  </a:moveTo>
                  <a:cubicBezTo>
                    <a:pt x="65" y="0"/>
                    <a:pt x="1" y="73"/>
                    <a:pt x="43" y="140"/>
                  </a:cubicBezTo>
                  <a:cubicBezTo>
                    <a:pt x="90" y="224"/>
                    <a:pt x="162" y="295"/>
                    <a:pt x="245" y="319"/>
                  </a:cubicBezTo>
                  <a:cubicBezTo>
                    <a:pt x="257" y="323"/>
                    <a:pt x="269" y="325"/>
                    <a:pt x="279" y="325"/>
                  </a:cubicBezTo>
                  <a:cubicBezTo>
                    <a:pt x="354" y="325"/>
                    <a:pt x="392" y="228"/>
                    <a:pt x="340" y="176"/>
                  </a:cubicBezTo>
                  <a:cubicBezTo>
                    <a:pt x="293" y="128"/>
                    <a:pt x="245" y="105"/>
                    <a:pt x="221" y="45"/>
                  </a:cubicBezTo>
                  <a:cubicBezTo>
                    <a:pt x="197" y="13"/>
                    <a:pt x="16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7" name="Google Shape;12535;p44">
              <a:extLst>
                <a:ext uri="{FF2B5EF4-FFF2-40B4-BE49-F238E27FC236}">
                  <a16:creationId xmlns:a16="http://schemas.microsoft.com/office/drawing/2014/main" id="{889ED598-85D3-10E5-F0FD-0F028CD85814}"/>
                </a:ext>
              </a:extLst>
            </p:cNvPr>
            <p:cNvSpPr/>
            <p:nvPr/>
          </p:nvSpPr>
          <p:spPr>
            <a:xfrm>
              <a:off x="4281975" y="2083025"/>
              <a:ext cx="6375" cy="4625"/>
            </a:xfrm>
            <a:custGeom>
              <a:avLst/>
              <a:gdLst/>
              <a:ahLst/>
              <a:cxnLst/>
              <a:rect l="l" t="t" r="r" b="b"/>
              <a:pathLst>
                <a:path w="255" h="185" extrusionOk="0">
                  <a:moveTo>
                    <a:pt x="127" y="1"/>
                  </a:moveTo>
                  <a:cubicBezTo>
                    <a:pt x="0" y="1"/>
                    <a:pt x="3" y="185"/>
                    <a:pt x="136" y="185"/>
                  </a:cubicBezTo>
                  <a:cubicBezTo>
                    <a:pt x="144" y="185"/>
                    <a:pt x="151" y="184"/>
                    <a:pt x="159" y="183"/>
                  </a:cubicBezTo>
                  <a:lnTo>
                    <a:pt x="171" y="183"/>
                  </a:lnTo>
                  <a:cubicBezTo>
                    <a:pt x="254" y="171"/>
                    <a:pt x="254" y="16"/>
                    <a:pt x="171" y="4"/>
                  </a:cubicBezTo>
                  <a:lnTo>
                    <a:pt x="159" y="4"/>
                  </a:lnTo>
                  <a:cubicBezTo>
                    <a:pt x="147" y="2"/>
                    <a:pt x="13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8" name="Google Shape;12536;p44">
              <a:extLst>
                <a:ext uri="{FF2B5EF4-FFF2-40B4-BE49-F238E27FC236}">
                  <a16:creationId xmlns:a16="http://schemas.microsoft.com/office/drawing/2014/main" id="{3EC2CC11-BDF8-2287-3C03-7F5E060DCE91}"/>
                </a:ext>
              </a:extLst>
            </p:cNvPr>
            <p:cNvSpPr/>
            <p:nvPr/>
          </p:nvSpPr>
          <p:spPr>
            <a:xfrm>
              <a:off x="4224625" y="2142275"/>
              <a:ext cx="7475" cy="19425"/>
            </a:xfrm>
            <a:custGeom>
              <a:avLst/>
              <a:gdLst/>
              <a:ahLst/>
              <a:cxnLst/>
              <a:rect l="l" t="t" r="r" b="b"/>
              <a:pathLst>
                <a:path w="299" h="777" extrusionOk="0">
                  <a:moveTo>
                    <a:pt x="29" y="1"/>
                  </a:moveTo>
                  <a:cubicBezTo>
                    <a:pt x="13" y="1"/>
                    <a:pt x="0" y="18"/>
                    <a:pt x="0" y="40"/>
                  </a:cubicBezTo>
                  <a:cubicBezTo>
                    <a:pt x="36" y="159"/>
                    <a:pt x="72" y="301"/>
                    <a:pt x="96" y="421"/>
                  </a:cubicBezTo>
                  <a:cubicBezTo>
                    <a:pt x="131" y="516"/>
                    <a:pt x="119" y="671"/>
                    <a:pt x="179" y="754"/>
                  </a:cubicBezTo>
                  <a:cubicBezTo>
                    <a:pt x="186" y="767"/>
                    <a:pt x="203" y="776"/>
                    <a:pt x="219" y="776"/>
                  </a:cubicBezTo>
                  <a:cubicBezTo>
                    <a:pt x="232" y="776"/>
                    <a:pt x="245" y="770"/>
                    <a:pt x="250" y="754"/>
                  </a:cubicBezTo>
                  <a:cubicBezTo>
                    <a:pt x="298" y="659"/>
                    <a:pt x="250" y="516"/>
                    <a:pt x="215" y="421"/>
                  </a:cubicBezTo>
                  <a:cubicBezTo>
                    <a:pt x="191" y="266"/>
                    <a:pt x="131" y="147"/>
                    <a:pt x="60" y="28"/>
                  </a:cubicBezTo>
                  <a:cubicBezTo>
                    <a:pt x="50" y="9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9" name="Google Shape;12537;p44">
              <a:extLst>
                <a:ext uri="{FF2B5EF4-FFF2-40B4-BE49-F238E27FC236}">
                  <a16:creationId xmlns:a16="http://schemas.microsoft.com/office/drawing/2014/main" id="{06866BD3-591C-FC30-900B-43E3772608F1}"/>
                </a:ext>
              </a:extLst>
            </p:cNvPr>
            <p:cNvSpPr/>
            <p:nvPr/>
          </p:nvSpPr>
          <p:spPr>
            <a:xfrm>
              <a:off x="4228125" y="2138575"/>
              <a:ext cx="10500" cy="28800"/>
            </a:xfrm>
            <a:custGeom>
              <a:avLst/>
              <a:gdLst/>
              <a:ahLst/>
              <a:cxnLst/>
              <a:rect l="l" t="t" r="r" b="b"/>
              <a:pathLst>
                <a:path w="420" h="1152" extrusionOk="0">
                  <a:moveTo>
                    <a:pt x="122" y="0"/>
                  </a:moveTo>
                  <a:cubicBezTo>
                    <a:pt x="65" y="0"/>
                    <a:pt x="0" y="49"/>
                    <a:pt x="15" y="116"/>
                  </a:cubicBezTo>
                  <a:cubicBezTo>
                    <a:pt x="63" y="330"/>
                    <a:pt x="75" y="533"/>
                    <a:pt x="110" y="723"/>
                  </a:cubicBezTo>
                  <a:cubicBezTo>
                    <a:pt x="122" y="878"/>
                    <a:pt x="122" y="1021"/>
                    <a:pt x="241" y="1128"/>
                  </a:cubicBezTo>
                  <a:cubicBezTo>
                    <a:pt x="258" y="1145"/>
                    <a:pt x="276" y="1151"/>
                    <a:pt x="293" y="1151"/>
                  </a:cubicBezTo>
                  <a:cubicBezTo>
                    <a:pt x="324" y="1151"/>
                    <a:pt x="353" y="1128"/>
                    <a:pt x="360" y="1104"/>
                  </a:cubicBezTo>
                  <a:cubicBezTo>
                    <a:pt x="420" y="950"/>
                    <a:pt x="349" y="771"/>
                    <a:pt x="313" y="628"/>
                  </a:cubicBezTo>
                  <a:cubicBezTo>
                    <a:pt x="277" y="426"/>
                    <a:pt x="241" y="247"/>
                    <a:pt x="194" y="57"/>
                  </a:cubicBezTo>
                  <a:cubicBezTo>
                    <a:pt x="185" y="17"/>
                    <a:pt x="155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0" name="Google Shape;12538;p44">
              <a:extLst>
                <a:ext uri="{FF2B5EF4-FFF2-40B4-BE49-F238E27FC236}">
                  <a16:creationId xmlns:a16="http://schemas.microsoft.com/office/drawing/2014/main" id="{522407B4-5D70-20A9-BDE7-E5C0163078C4}"/>
                </a:ext>
              </a:extLst>
            </p:cNvPr>
            <p:cNvSpPr/>
            <p:nvPr/>
          </p:nvSpPr>
          <p:spPr>
            <a:xfrm>
              <a:off x="4233550" y="2145925"/>
              <a:ext cx="11050" cy="24975"/>
            </a:xfrm>
            <a:custGeom>
              <a:avLst/>
              <a:gdLst/>
              <a:ahLst/>
              <a:cxnLst/>
              <a:rect l="l" t="t" r="r" b="b"/>
              <a:pathLst>
                <a:path w="442" h="999" extrusionOk="0">
                  <a:moveTo>
                    <a:pt x="132" y="1"/>
                  </a:moveTo>
                  <a:cubicBezTo>
                    <a:pt x="96" y="1"/>
                    <a:pt x="72" y="13"/>
                    <a:pt x="72" y="36"/>
                  </a:cubicBezTo>
                  <a:cubicBezTo>
                    <a:pt x="13" y="286"/>
                    <a:pt x="1" y="644"/>
                    <a:pt x="84" y="882"/>
                  </a:cubicBezTo>
                  <a:cubicBezTo>
                    <a:pt x="110" y="961"/>
                    <a:pt x="177" y="998"/>
                    <a:pt x="244" y="998"/>
                  </a:cubicBezTo>
                  <a:cubicBezTo>
                    <a:pt x="329" y="998"/>
                    <a:pt x="416" y="940"/>
                    <a:pt x="429" y="834"/>
                  </a:cubicBezTo>
                  <a:cubicBezTo>
                    <a:pt x="441" y="548"/>
                    <a:pt x="346" y="179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1" name="Google Shape;12539;p44">
              <a:extLst>
                <a:ext uri="{FF2B5EF4-FFF2-40B4-BE49-F238E27FC236}">
                  <a16:creationId xmlns:a16="http://schemas.microsoft.com/office/drawing/2014/main" id="{5199D9EE-E126-C38E-FBFE-589742782AAD}"/>
                </a:ext>
              </a:extLst>
            </p:cNvPr>
            <p:cNvSpPr/>
            <p:nvPr/>
          </p:nvSpPr>
          <p:spPr>
            <a:xfrm>
              <a:off x="4241300" y="2157750"/>
              <a:ext cx="7450" cy="15200"/>
            </a:xfrm>
            <a:custGeom>
              <a:avLst/>
              <a:gdLst/>
              <a:ahLst/>
              <a:cxnLst/>
              <a:rect l="l" t="t" r="r" b="b"/>
              <a:pathLst>
                <a:path w="298" h="608" extrusionOk="0">
                  <a:moveTo>
                    <a:pt x="50" y="1"/>
                  </a:moveTo>
                  <a:cubicBezTo>
                    <a:pt x="25" y="1"/>
                    <a:pt x="0" y="19"/>
                    <a:pt x="0" y="52"/>
                  </a:cubicBezTo>
                  <a:cubicBezTo>
                    <a:pt x="0" y="159"/>
                    <a:pt x="0" y="254"/>
                    <a:pt x="12" y="361"/>
                  </a:cubicBezTo>
                  <a:cubicBezTo>
                    <a:pt x="24" y="433"/>
                    <a:pt x="48" y="575"/>
                    <a:pt x="131" y="599"/>
                  </a:cubicBezTo>
                  <a:cubicBezTo>
                    <a:pt x="146" y="604"/>
                    <a:pt x="161" y="607"/>
                    <a:pt x="174" y="607"/>
                  </a:cubicBezTo>
                  <a:cubicBezTo>
                    <a:pt x="192" y="607"/>
                    <a:pt x="208" y="601"/>
                    <a:pt x="214" y="587"/>
                  </a:cubicBezTo>
                  <a:cubicBezTo>
                    <a:pt x="298" y="528"/>
                    <a:pt x="262" y="409"/>
                    <a:pt x="238" y="337"/>
                  </a:cubicBezTo>
                  <a:cubicBezTo>
                    <a:pt x="203" y="230"/>
                    <a:pt x="143" y="135"/>
                    <a:pt x="95" y="40"/>
                  </a:cubicBezTo>
                  <a:cubicBezTo>
                    <a:pt x="90" y="13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2" name="Google Shape;12540;p44">
              <a:extLst>
                <a:ext uri="{FF2B5EF4-FFF2-40B4-BE49-F238E27FC236}">
                  <a16:creationId xmlns:a16="http://schemas.microsoft.com/office/drawing/2014/main" id="{B5CEF4EA-0F2E-D7C8-9751-FABD9BD7D9CF}"/>
                </a:ext>
              </a:extLst>
            </p:cNvPr>
            <p:cNvSpPr/>
            <p:nvPr/>
          </p:nvSpPr>
          <p:spPr>
            <a:xfrm>
              <a:off x="4248125" y="2172025"/>
              <a:ext cx="7175" cy="14500"/>
            </a:xfrm>
            <a:custGeom>
              <a:avLst/>
              <a:gdLst/>
              <a:ahLst/>
              <a:cxnLst/>
              <a:rect l="l" t="t" r="r" b="b"/>
              <a:pathLst>
                <a:path w="287" h="580" extrusionOk="0">
                  <a:moveTo>
                    <a:pt x="64" y="1"/>
                  </a:moveTo>
                  <a:cubicBezTo>
                    <a:pt x="31" y="1"/>
                    <a:pt x="1" y="36"/>
                    <a:pt x="25" y="76"/>
                  </a:cubicBezTo>
                  <a:cubicBezTo>
                    <a:pt x="96" y="243"/>
                    <a:pt x="108" y="421"/>
                    <a:pt x="227" y="564"/>
                  </a:cubicBezTo>
                  <a:cubicBezTo>
                    <a:pt x="234" y="575"/>
                    <a:pt x="243" y="579"/>
                    <a:pt x="251" y="579"/>
                  </a:cubicBezTo>
                  <a:cubicBezTo>
                    <a:pt x="269" y="579"/>
                    <a:pt x="287" y="557"/>
                    <a:pt x="287" y="540"/>
                  </a:cubicBezTo>
                  <a:cubicBezTo>
                    <a:pt x="287" y="362"/>
                    <a:pt x="203" y="183"/>
                    <a:pt x="108" y="28"/>
                  </a:cubicBezTo>
                  <a:cubicBezTo>
                    <a:pt x="97" y="9"/>
                    <a:pt x="80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3" name="Google Shape;12541;p44">
              <a:extLst>
                <a:ext uri="{FF2B5EF4-FFF2-40B4-BE49-F238E27FC236}">
                  <a16:creationId xmlns:a16="http://schemas.microsoft.com/office/drawing/2014/main" id="{4538E6B4-FA22-FB81-6AD9-2956A0A8E50E}"/>
                </a:ext>
              </a:extLst>
            </p:cNvPr>
            <p:cNvSpPr/>
            <p:nvPr/>
          </p:nvSpPr>
          <p:spPr>
            <a:xfrm>
              <a:off x="4253875" y="2185675"/>
              <a:ext cx="8575" cy="11025"/>
            </a:xfrm>
            <a:custGeom>
              <a:avLst/>
              <a:gdLst/>
              <a:ahLst/>
              <a:cxnLst/>
              <a:rect l="l" t="t" r="r" b="b"/>
              <a:pathLst>
                <a:path w="343" h="441" extrusionOk="0">
                  <a:moveTo>
                    <a:pt x="111" y="1"/>
                  </a:moveTo>
                  <a:cubicBezTo>
                    <a:pt x="55" y="1"/>
                    <a:pt x="0" y="45"/>
                    <a:pt x="45" y="89"/>
                  </a:cubicBezTo>
                  <a:cubicBezTo>
                    <a:pt x="92" y="149"/>
                    <a:pt x="116" y="197"/>
                    <a:pt x="152" y="256"/>
                  </a:cubicBezTo>
                  <a:cubicBezTo>
                    <a:pt x="164" y="316"/>
                    <a:pt x="176" y="375"/>
                    <a:pt x="212" y="423"/>
                  </a:cubicBezTo>
                  <a:cubicBezTo>
                    <a:pt x="217" y="435"/>
                    <a:pt x="232" y="441"/>
                    <a:pt x="247" y="441"/>
                  </a:cubicBezTo>
                  <a:cubicBezTo>
                    <a:pt x="262" y="441"/>
                    <a:pt x="277" y="435"/>
                    <a:pt x="283" y="423"/>
                  </a:cubicBezTo>
                  <a:cubicBezTo>
                    <a:pt x="343" y="292"/>
                    <a:pt x="235" y="125"/>
                    <a:pt x="164" y="18"/>
                  </a:cubicBezTo>
                  <a:cubicBezTo>
                    <a:pt x="149" y="6"/>
                    <a:pt x="130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4" name="Google Shape;12542;p44">
              <a:extLst>
                <a:ext uri="{FF2B5EF4-FFF2-40B4-BE49-F238E27FC236}">
                  <a16:creationId xmlns:a16="http://schemas.microsoft.com/office/drawing/2014/main" id="{3CCC9D1D-A538-5C39-791F-0DA786F96F59}"/>
                </a:ext>
              </a:extLst>
            </p:cNvPr>
            <p:cNvSpPr/>
            <p:nvPr/>
          </p:nvSpPr>
          <p:spPr>
            <a:xfrm>
              <a:off x="4300000" y="2152825"/>
              <a:ext cx="5600" cy="13600"/>
            </a:xfrm>
            <a:custGeom>
              <a:avLst/>
              <a:gdLst/>
              <a:ahLst/>
              <a:cxnLst/>
              <a:rect l="l" t="t" r="r" b="b"/>
              <a:pathLst>
                <a:path w="224" h="544" extrusionOk="0">
                  <a:moveTo>
                    <a:pt x="116" y="1"/>
                  </a:moveTo>
                  <a:cubicBezTo>
                    <a:pt x="59" y="1"/>
                    <a:pt x="0" y="47"/>
                    <a:pt x="22" y="118"/>
                  </a:cubicBezTo>
                  <a:cubicBezTo>
                    <a:pt x="33" y="189"/>
                    <a:pt x="33" y="272"/>
                    <a:pt x="33" y="356"/>
                  </a:cubicBezTo>
                  <a:cubicBezTo>
                    <a:pt x="33" y="427"/>
                    <a:pt x="45" y="475"/>
                    <a:pt x="93" y="534"/>
                  </a:cubicBezTo>
                  <a:cubicBezTo>
                    <a:pt x="99" y="540"/>
                    <a:pt x="114" y="543"/>
                    <a:pt x="129" y="543"/>
                  </a:cubicBezTo>
                  <a:cubicBezTo>
                    <a:pt x="144" y="543"/>
                    <a:pt x="158" y="540"/>
                    <a:pt x="164" y="534"/>
                  </a:cubicBezTo>
                  <a:cubicBezTo>
                    <a:pt x="224" y="475"/>
                    <a:pt x="224" y="415"/>
                    <a:pt x="224" y="320"/>
                  </a:cubicBezTo>
                  <a:cubicBezTo>
                    <a:pt x="224" y="237"/>
                    <a:pt x="212" y="141"/>
                    <a:pt x="200" y="70"/>
                  </a:cubicBezTo>
                  <a:cubicBezTo>
                    <a:pt x="190" y="22"/>
                    <a:pt x="154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5" name="Google Shape;12543;p44">
              <a:extLst>
                <a:ext uri="{FF2B5EF4-FFF2-40B4-BE49-F238E27FC236}">
                  <a16:creationId xmlns:a16="http://schemas.microsoft.com/office/drawing/2014/main" id="{532FF719-67D1-4C50-5C2D-30871570B8B1}"/>
                </a:ext>
              </a:extLst>
            </p:cNvPr>
            <p:cNvSpPr/>
            <p:nvPr/>
          </p:nvSpPr>
          <p:spPr>
            <a:xfrm>
              <a:off x="4298150" y="2103125"/>
              <a:ext cx="5075" cy="16675"/>
            </a:xfrm>
            <a:custGeom>
              <a:avLst/>
              <a:gdLst/>
              <a:ahLst/>
              <a:cxnLst/>
              <a:rect l="l" t="t" r="r" b="b"/>
              <a:pathLst>
                <a:path w="203" h="667" extrusionOk="0">
                  <a:moveTo>
                    <a:pt x="84" y="1"/>
                  </a:moveTo>
                  <a:cubicBezTo>
                    <a:pt x="46" y="1"/>
                    <a:pt x="0" y="30"/>
                    <a:pt x="0" y="82"/>
                  </a:cubicBezTo>
                  <a:cubicBezTo>
                    <a:pt x="12" y="177"/>
                    <a:pt x="36" y="284"/>
                    <a:pt x="48" y="379"/>
                  </a:cubicBezTo>
                  <a:cubicBezTo>
                    <a:pt x="60" y="463"/>
                    <a:pt x="60" y="558"/>
                    <a:pt x="107" y="641"/>
                  </a:cubicBezTo>
                  <a:cubicBezTo>
                    <a:pt x="113" y="658"/>
                    <a:pt x="129" y="667"/>
                    <a:pt x="145" y="667"/>
                  </a:cubicBezTo>
                  <a:cubicBezTo>
                    <a:pt x="164" y="667"/>
                    <a:pt x="184" y="655"/>
                    <a:pt x="191" y="629"/>
                  </a:cubicBezTo>
                  <a:cubicBezTo>
                    <a:pt x="203" y="534"/>
                    <a:pt x="191" y="451"/>
                    <a:pt x="179" y="355"/>
                  </a:cubicBezTo>
                  <a:cubicBezTo>
                    <a:pt x="167" y="260"/>
                    <a:pt x="155" y="141"/>
                    <a:pt x="131" y="34"/>
                  </a:cubicBezTo>
                  <a:cubicBezTo>
                    <a:pt x="127" y="11"/>
                    <a:pt x="107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6" name="Google Shape;12544;p44">
              <a:extLst>
                <a:ext uri="{FF2B5EF4-FFF2-40B4-BE49-F238E27FC236}">
                  <a16:creationId xmlns:a16="http://schemas.microsoft.com/office/drawing/2014/main" id="{1FBF32A6-2F09-523F-9E77-4FBFE39C0E52}"/>
                </a:ext>
              </a:extLst>
            </p:cNvPr>
            <p:cNvSpPr/>
            <p:nvPr/>
          </p:nvSpPr>
          <p:spPr>
            <a:xfrm>
              <a:off x="4301425" y="2122400"/>
              <a:ext cx="9550" cy="10025"/>
            </a:xfrm>
            <a:custGeom>
              <a:avLst/>
              <a:gdLst/>
              <a:ahLst/>
              <a:cxnLst/>
              <a:rect l="l" t="t" r="r" b="b"/>
              <a:pathLst>
                <a:path w="382" h="401" extrusionOk="0">
                  <a:moveTo>
                    <a:pt x="181" y="1"/>
                  </a:moveTo>
                  <a:cubicBezTo>
                    <a:pt x="150" y="1"/>
                    <a:pt x="120" y="9"/>
                    <a:pt x="95" y="25"/>
                  </a:cubicBezTo>
                  <a:cubicBezTo>
                    <a:pt x="24" y="61"/>
                    <a:pt x="0" y="156"/>
                    <a:pt x="48" y="227"/>
                  </a:cubicBezTo>
                  <a:cubicBezTo>
                    <a:pt x="79" y="290"/>
                    <a:pt x="139" y="400"/>
                    <a:pt x="226" y="400"/>
                  </a:cubicBezTo>
                  <a:cubicBezTo>
                    <a:pt x="238" y="400"/>
                    <a:pt x="250" y="398"/>
                    <a:pt x="262" y="394"/>
                  </a:cubicBezTo>
                  <a:cubicBezTo>
                    <a:pt x="298" y="382"/>
                    <a:pt x="322" y="334"/>
                    <a:pt x="334" y="299"/>
                  </a:cubicBezTo>
                  <a:cubicBezTo>
                    <a:pt x="381" y="227"/>
                    <a:pt x="346" y="156"/>
                    <a:pt x="322" y="84"/>
                  </a:cubicBezTo>
                  <a:cubicBezTo>
                    <a:pt x="298" y="30"/>
                    <a:pt x="239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7" name="Google Shape;12545;p44">
              <a:extLst>
                <a:ext uri="{FF2B5EF4-FFF2-40B4-BE49-F238E27FC236}">
                  <a16:creationId xmlns:a16="http://schemas.microsoft.com/office/drawing/2014/main" id="{D7699B23-FFBF-49B0-A5D0-CF200E97A5C4}"/>
                </a:ext>
              </a:extLst>
            </p:cNvPr>
            <p:cNvSpPr/>
            <p:nvPr/>
          </p:nvSpPr>
          <p:spPr>
            <a:xfrm>
              <a:off x="4323775" y="2149275"/>
              <a:ext cx="3850" cy="6150"/>
            </a:xfrm>
            <a:custGeom>
              <a:avLst/>
              <a:gdLst/>
              <a:ahLst/>
              <a:cxnLst/>
              <a:rect l="l" t="t" r="r" b="b"/>
              <a:pathLst>
                <a:path w="154" h="246" extrusionOk="0">
                  <a:moveTo>
                    <a:pt x="65" y="0"/>
                  </a:moveTo>
                  <a:cubicBezTo>
                    <a:pt x="34" y="0"/>
                    <a:pt x="1" y="29"/>
                    <a:pt x="23" y="81"/>
                  </a:cubicBezTo>
                  <a:cubicBezTo>
                    <a:pt x="47" y="141"/>
                    <a:pt x="47" y="200"/>
                    <a:pt x="94" y="236"/>
                  </a:cubicBezTo>
                  <a:cubicBezTo>
                    <a:pt x="98" y="243"/>
                    <a:pt x="104" y="246"/>
                    <a:pt x="112" y="246"/>
                  </a:cubicBezTo>
                  <a:cubicBezTo>
                    <a:pt x="130" y="246"/>
                    <a:pt x="154" y="229"/>
                    <a:pt x="154" y="212"/>
                  </a:cubicBezTo>
                  <a:cubicBezTo>
                    <a:pt x="154" y="152"/>
                    <a:pt x="142" y="93"/>
                    <a:pt x="106" y="33"/>
                  </a:cubicBezTo>
                  <a:cubicBezTo>
                    <a:pt x="102" y="11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8" name="Google Shape;12546;p44">
              <a:extLst>
                <a:ext uri="{FF2B5EF4-FFF2-40B4-BE49-F238E27FC236}">
                  <a16:creationId xmlns:a16="http://schemas.microsoft.com/office/drawing/2014/main" id="{65027B1A-620F-0761-7037-ABBA4899105D}"/>
                </a:ext>
              </a:extLst>
            </p:cNvPr>
            <p:cNvSpPr/>
            <p:nvPr/>
          </p:nvSpPr>
          <p:spPr>
            <a:xfrm>
              <a:off x="4329600" y="2146725"/>
              <a:ext cx="6675" cy="9350"/>
            </a:xfrm>
            <a:custGeom>
              <a:avLst/>
              <a:gdLst/>
              <a:ahLst/>
              <a:cxnLst/>
              <a:rect l="l" t="t" r="r" b="b"/>
              <a:pathLst>
                <a:path w="267" h="374" extrusionOk="0">
                  <a:moveTo>
                    <a:pt x="82" y="1"/>
                  </a:moveTo>
                  <a:cubicBezTo>
                    <a:pt x="37" y="1"/>
                    <a:pt x="1" y="54"/>
                    <a:pt x="28" y="100"/>
                  </a:cubicBezTo>
                  <a:cubicBezTo>
                    <a:pt x="52" y="183"/>
                    <a:pt x="64" y="243"/>
                    <a:pt x="88" y="314"/>
                  </a:cubicBezTo>
                  <a:cubicBezTo>
                    <a:pt x="88" y="338"/>
                    <a:pt x="111" y="373"/>
                    <a:pt x="147" y="373"/>
                  </a:cubicBezTo>
                  <a:lnTo>
                    <a:pt x="171" y="373"/>
                  </a:lnTo>
                  <a:cubicBezTo>
                    <a:pt x="183" y="373"/>
                    <a:pt x="207" y="373"/>
                    <a:pt x="219" y="350"/>
                  </a:cubicBezTo>
                  <a:lnTo>
                    <a:pt x="231" y="338"/>
                  </a:lnTo>
                  <a:cubicBezTo>
                    <a:pt x="242" y="326"/>
                    <a:pt x="266" y="278"/>
                    <a:pt x="266" y="254"/>
                  </a:cubicBezTo>
                  <a:cubicBezTo>
                    <a:pt x="231" y="159"/>
                    <a:pt x="183" y="88"/>
                    <a:pt x="123" y="16"/>
                  </a:cubicBezTo>
                  <a:cubicBezTo>
                    <a:pt x="110" y="5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9" name="Google Shape;12547;p44">
              <a:extLst>
                <a:ext uri="{FF2B5EF4-FFF2-40B4-BE49-F238E27FC236}">
                  <a16:creationId xmlns:a16="http://schemas.microsoft.com/office/drawing/2014/main" id="{9A460144-67AC-6BBF-C0AA-B9CBFE575B32}"/>
                </a:ext>
              </a:extLst>
            </p:cNvPr>
            <p:cNvSpPr/>
            <p:nvPr/>
          </p:nvSpPr>
          <p:spPr>
            <a:xfrm>
              <a:off x="4340125" y="2149725"/>
              <a:ext cx="7750" cy="12000"/>
            </a:xfrm>
            <a:custGeom>
              <a:avLst/>
              <a:gdLst/>
              <a:ahLst/>
              <a:cxnLst/>
              <a:rect l="l" t="t" r="r" b="b"/>
              <a:pathLst>
                <a:path w="310" h="480" extrusionOk="0">
                  <a:moveTo>
                    <a:pt x="109" y="0"/>
                  </a:moveTo>
                  <a:cubicBezTo>
                    <a:pt x="54" y="0"/>
                    <a:pt x="0" y="33"/>
                    <a:pt x="0" y="99"/>
                  </a:cubicBezTo>
                  <a:cubicBezTo>
                    <a:pt x="0" y="182"/>
                    <a:pt x="12" y="265"/>
                    <a:pt x="12" y="337"/>
                  </a:cubicBezTo>
                  <a:cubicBezTo>
                    <a:pt x="12" y="396"/>
                    <a:pt x="60" y="480"/>
                    <a:pt x="131" y="480"/>
                  </a:cubicBezTo>
                  <a:cubicBezTo>
                    <a:pt x="310" y="480"/>
                    <a:pt x="226" y="194"/>
                    <a:pt x="226" y="99"/>
                  </a:cubicBezTo>
                  <a:cubicBezTo>
                    <a:pt x="220" y="33"/>
                    <a:pt x="164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0" name="Google Shape;12548;p44">
              <a:extLst>
                <a:ext uri="{FF2B5EF4-FFF2-40B4-BE49-F238E27FC236}">
                  <a16:creationId xmlns:a16="http://schemas.microsoft.com/office/drawing/2014/main" id="{DDD9E276-E250-A611-A585-B4E3CF2743EF}"/>
                </a:ext>
              </a:extLst>
            </p:cNvPr>
            <p:cNvSpPr/>
            <p:nvPr/>
          </p:nvSpPr>
          <p:spPr>
            <a:xfrm>
              <a:off x="4348225" y="2153925"/>
              <a:ext cx="5900" cy="9075"/>
            </a:xfrm>
            <a:custGeom>
              <a:avLst/>
              <a:gdLst/>
              <a:ahLst/>
              <a:cxnLst/>
              <a:rect l="l" t="t" r="r" b="b"/>
              <a:pathLst>
                <a:path w="236" h="363" extrusionOk="0">
                  <a:moveTo>
                    <a:pt x="104" y="1"/>
                  </a:moveTo>
                  <a:cubicBezTo>
                    <a:pt x="57" y="1"/>
                    <a:pt x="1" y="52"/>
                    <a:pt x="33" y="109"/>
                  </a:cubicBezTo>
                  <a:cubicBezTo>
                    <a:pt x="69" y="157"/>
                    <a:pt x="69" y="193"/>
                    <a:pt x="81" y="252"/>
                  </a:cubicBezTo>
                  <a:cubicBezTo>
                    <a:pt x="81" y="276"/>
                    <a:pt x="117" y="312"/>
                    <a:pt x="128" y="336"/>
                  </a:cubicBezTo>
                  <a:cubicBezTo>
                    <a:pt x="134" y="353"/>
                    <a:pt x="146" y="362"/>
                    <a:pt x="158" y="362"/>
                  </a:cubicBezTo>
                  <a:cubicBezTo>
                    <a:pt x="170" y="362"/>
                    <a:pt x="182" y="353"/>
                    <a:pt x="188" y="336"/>
                  </a:cubicBezTo>
                  <a:cubicBezTo>
                    <a:pt x="212" y="288"/>
                    <a:pt x="236" y="264"/>
                    <a:pt x="212" y="205"/>
                  </a:cubicBezTo>
                  <a:cubicBezTo>
                    <a:pt x="200" y="145"/>
                    <a:pt x="188" y="85"/>
                    <a:pt x="152" y="38"/>
                  </a:cubicBezTo>
                  <a:cubicBezTo>
                    <a:pt x="145" y="12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1" name="Google Shape;12549;p44">
              <a:extLst>
                <a:ext uri="{FF2B5EF4-FFF2-40B4-BE49-F238E27FC236}">
                  <a16:creationId xmlns:a16="http://schemas.microsoft.com/office/drawing/2014/main" id="{33E2BD72-E008-8287-465D-A4E208B6983B}"/>
                </a:ext>
              </a:extLst>
            </p:cNvPr>
            <p:cNvSpPr/>
            <p:nvPr/>
          </p:nvSpPr>
          <p:spPr>
            <a:xfrm>
              <a:off x="4357675" y="2156725"/>
              <a:ext cx="4775" cy="10700"/>
            </a:xfrm>
            <a:custGeom>
              <a:avLst/>
              <a:gdLst/>
              <a:ahLst/>
              <a:cxnLst/>
              <a:rect l="l" t="t" r="r" b="b"/>
              <a:pathLst>
                <a:path w="191" h="428" extrusionOk="0">
                  <a:moveTo>
                    <a:pt x="39" y="0"/>
                  </a:moveTo>
                  <a:cubicBezTo>
                    <a:pt x="18" y="0"/>
                    <a:pt x="1" y="15"/>
                    <a:pt x="1" y="45"/>
                  </a:cubicBezTo>
                  <a:cubicBezTo>
                    <a:pt x="12" y="164"/>
                    <a:pt x="12" y="295"/>
                    <a:pt x="72" y="402"/>
                  </a:cubicBezTo>
                  <a:cubicBezTo>
                    <a:pt x="91" y="415"/>
                    <a:pt x="117" y="428"/>
                    <a:pt x="139" y="428"/>
                  </a:cubicBezTo>
                  <a:cubicBezTo>
                    <a:pt x="158" y="428"/>
                    <a:pt x="174" y="418"/>
                    <a:pt x="179" y="390"/>
                  </a:cubicBezTo>
                  <a:cubicBezTo>
                    <a:pt x="191" y="331"/>
                    <a:pt x="179" y="283"/>
                    <a:pt x="167" y="224"/>
                  </a:cubicBezTo>
                  <a:cubicBezTo>
                    <a:pt x="131" y="164"/>
                    <a:pt x="120" y="104"/>
                    <a:pt x="96" y="45"/>
                  </a:cubicBezTo>
                  <a:cubicBezTo>
                    <a:pt x="84" y="15"/>
                    <a:pt x="60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2" name="Google Shape;12550;p44">
              <a:extLst>
                <a:ext uri="{FF2B5EF4-FFF2-40B4-BE49-F238E27FC236}">
                  <a16:creationId xmlns:a16="http://schemas.microsoft.com/office/drawing/2014/main" id="{5BE6108D-BE96-2B10-1D7F-53E926CF73A8}"/>
                </a:ext>
              </a:extLst>
            </p:cNvPr>
            <p:cNvSpPr/>
            <p:nvPr/>
          </p:nvSpPr>
          <p:spPr>
            <a:xfrm>
              <a:off x="4365650" y="2159225"/>
              <a:ext cx="6625" cy="12250"/>
            </a:xfrm>
            <a:custGeom>
              <a:avLst/>
              <a:gdLst/>
              <a:ahLst/>
              <a:cxnLst/>
              <a:rect l="l" t="t" r="r" b="b"/>
              <a:pathLst>
                <a:path w="265" h="490" extrusionOk="0">
                  <a:moveTo>
                    <a:pt x="94" y="0"/>
                  </a:moveTo>
                  <a:cubicBezTo>
                    <a:pt x="49" y="0"/>
                    <a:pt x="0" y="41"/>
                    <a:pt x="15" y="100"/>
                  </a:cubicBezTo>
                  <a:cubicBezTo>
                    <a:pt x="27" y="195"/>
                    <a:pt x="27" y="338"/>
                    <a:pt x="74" y="421"/>
                  </a:cubicBezTo>
                  <a:cubicBezTo>
                    <a:pt x="86" y="466"/>
                    <a:pt x="129" y="490"/>
                    <a:pt x="171" y="490"/>
                  </a:cubicBezTo>
                  <a:cubicBezTo>
                    <a:pt x="218" y="490"/>
                    <a:pt x="265" y="460"/>
                    <a:pt x="265" y="397"/>
                  </a:cubicBezTo>
                  <a:cubicBezTo>
                    <a:pt x="253" y="278"/>
                    <a:pt x="205" y="147"/>
                    <a:pt x="158" y="52"/>
                  </a:cubicBezTo>
                  <a:cubicBezTo>
                    <a:pt x="149" y="16"/>
                    <a:pt x="12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3" name="Google Shape;12551;p44">
              <a:extLst>
                <a:ext uri="{FF2B5EF4-FFF2-40B4-BE49-F238E27FC236}">
                  <a16:creationId xmlns:a16="http://schemas.microsoft.com/office/drawing/2014/main" id="{4D0E1443-8638-502F-6755-CE479C956AD0}"/>
                </a:ext>
              </a:extLst>
            </p:cNvPr>
            <p:cNvSpPr/>
            <p:nvPr/>
          </p:nvSpPr>
          <p:spPr>
            <a:xfrm>
              <a:off x="4373550" y="2164425"/>
              <a:ext cx="6475" cy="10100"/>
            </a:xfrm>
            <a:custGeom>
              <a:avLst/>
              <a:gdLst/>
              <a:ahLst/>
              <a:cxnLst/>
              <a:rect l="l" t="t" r="r" b="b"/>
              <a:pathLst>
                <a:path w="259" h="404" extrusionOk="0">
                  <a:moveTo>
                    <a:pt x="38" y="1"/>
                  </a:moveTo>
                  <a:cubicBezTo>
                    <a:pt x="15" y="1"/>
                    <a:pt x="0" y="18"/>
                    <a:pt x="8" y="35"/>
                  </a:cubicBezTo>
                  <a:lnTo>
                    <a:pt x="8" y="142"/>
                  </a:lnTo>
                  <a:cubicBezTo>
                    <a:pt x="8" y="189"/>
                    <a:pt x="20" y="225"/>
                    <a:pt x="32" y="273"/>
                  </a:cubicBezTo>
                  <a:cubicBezTo>
                    <a:pt x="52" y="322"/>
                    <a:pt x="96" y="404"/>
                    <a:pt x="151" y="404"/>
                  </a:cubicBezTo>
                  <a:cubicBezTo>
                    <a:pt x="163" y="404"/>
                    <a:pt x="175" y="400"/>
                    <a:pt x="187" y="392"/>
                  </a:cubicBezTo>
                  <a:cubicBezTo>
                    <a:pt x="258" y="344"/>
                    <a:pt x="235" y="237"/>
                    <a:pt x="211" y="189"/>
                  </a:cubicBezTo>
                  <a:cubicBezTo>
                    <a:pt x="187" y="94"/>
                    <a:pt x="139" y="46"/>
                    <a:pt x="68" y="11"/>
                  </a:cubicBezTo>
                  <a:cubicBezTo>
                    <a:pt x="58" y="4"/>
                    <a:pt x="47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4" name="Google Shape;12552;p44">
              <a:extLst>
                <a:ext uri="{FF2B5EF4-FFF2-40B4-BE49-F238E27FC236}">
                  <a16:creationId xmlns:a16="http://schemas.microsoft.com/office/drawing/2014/main" id="{3FC843D0-42CA-7AE9-6B90-2948DD80CEF3}"/>
                </a:ext>
              </a:extLst>
            </p:cNvPr>
            <p:cNvSpPr/>
            <p:nvPr/>
          </p:nvSpPr>
          <p:spPr>
            <a:xfrm>
              <a:off x="4381200" y="2169250"/>
              <a:ext cx="4475" cy="9475"/>
            </a:xfrm>
            <a:custGeom>
              <a:avLst/>
              <a:gdLst/>
              <a:ahLst/>
              <a:cxnLst/>
              <a:rect l="l" t="t" r="r" b="b"/>
              <a:pathLst>
                <a:path w="179" h="379" extrusionOk="0">
                  <a:moveTo>
                    <a:pt x="32" y="0"/>
                  </a:moveTo>
                  <a:cubicBezTo>
                    <a:pt x="16" y="0"/>
                    <a:pt x="0" y="6"/>
                    <a:pt x="0" y="20"/>
                  </a:cubicBezTo>
                  <a:cubicBezTo>
                    <a:pt x="0" y="115"/>
                    <a:pt x="12" y="187"/>
                    <a:pt x="12" y="270"/>
                  </a:cubicBezTo>
                  <a:cubicBezTo>
                    <a:pt x="12" y="314"/>
                    <a:pt x="53" y="379"/>
                    <a:pt x="106" y="379"/>
                  </a:cubicBezTo>
                  <a:cubicBezTo>
                    <a:pt x="110" y="379"/>
                    <a:pt x="115" y="378"/>
                    <a:pt x="119" y="377"/>
                  </a:cubicBezTo>
                  <a:cubicBezTo>
                    <a:pt x="179" y="365"/>
                    <a:pt x="179" y="294"/>
                    <a:pt x="155" y="246"/>
                  </a:cubicBezTo>
                  <a:cubicBezTo>
                    <a:pt x="131" y="175"/>
                    <a:pt x="83" y="80"/>
                    <a:pt x="60" y="8"/>
                  </a:cubicBezTo>
                  <a:cubicBezTo>
                    <a:pt x="55" y="3"/>
                    <a:pt x="44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5" name="Google Shape;12553;p44">
              <a:extLst>
                <a:ext uri="{FF2B5EF4-FFF2-40B4-BE49-F238E27FC236}">
                  <a16:creationId xmlns:a16="http://schemas.microsoft.com/office/drawing/2014/main" id="{DF544F45-0F87-9B88-500D-5EDF6FF0F7B7}"/>
                </a:ext>
              </a:extLst>
            </p:cNvPr>
            <p:cNvSpPr/>
            <p:nvPr/>
          </p:nvSpPr>
          <p:spPr>
            <a:xfrm>
              <a:off x="4341400" y="2122625"/>
              <a:ext cx="7075" cy="9675"/>
            </a:xfrm>
            <a:custGeom>
              <a:avLst/>
              <a:gdLst/>
              <a:ahLst/>
              <a:cxnLst/>
              <a:rect l="l" t="t" r="r" b="b"/>
              <a:pathLst>
                <a:path w="283" h="387" extrusionOk="0">
                  <a:moveTo>
                    <a:pt x="128" y="0"/>
                  </a:moveTo>
                  <a:cubicBezTo>
                    <a:pt x="64" y="0"/>
                    <a:pt x="1" y="48"/>
                    <a:pt x="32" y="111"/>
                  </a:cubicBezTo>
                  <a:cubicBezTo>
                    <a:pt x="56" y="171"/>
                    <a:pt x="56" y="230"/>
                    <a:pt x="68" y="314"/>
                  </a:cubicBezTo>
                  <a:cubicBezTo>
                    <a:pt x="83" y="364"/>
                    <a:pt x="125" y="387"/>
                    <a:pt x="167" y="387"/>
                  </a:cubicBezTo>
                  <a:cubicBezTo>
                    <a:pt x="224" y="387"/>
                    <a:pt x="282" y="346"/>
                    <a:pt x="282" y="278"/>
                  </a:cubicBezTo>
                  <a:cubicBezTo>
                    <a:pt x="282" y="194"/>
                    <a:pt x="247" y="111"/>
                    <a:pt x="211" y="40"/>
                  </a:cubicBezTo>
                  <a:cubicBezTo>
                    <a:pt x="191" y="12"/>
                    <a:pt x="159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6" name="Google Shape;12554;p44">
              <a:extLst>
                <a:ext uri="{FF2B5EF4-FFF2-40B4-BE49-F238E27FC236}">
                  <a16:creationId xmlns:a16="http://schemas.microsoft.com/office/drawing/2014/main" id="{9A9B9A73-A34A-9126-D76D-58A77418B8AF}"/>
                </a:ext>
              </a:extLst>
            </p:cNvPr>
            <p:cNvSpPr/>
            <p:nvPr/>
          </p:nvSpPr>
          <p:spPr>
            <a:xfrm>
              <a:off x="4349650" y="2119200"/>
              <a:ext cx="7450" cy="8150"/>
            </a:xfrm>
            <a:custGeom>
              <a:avLst/>
              <a:gdLst/>
              <a:ahLst/>
              <a:cxnLst/>
              <a:rect l="l" t="t" r="r" b="b"/>
              <a:pathLst>
                <a:path w="298" h="326" extrusionOk="0">
                  <a:moveTo>
                    <a:pt x="124" y="1"/>
                  </a:moveTo>
                  <a:cubicBezTo>
                    <a:pt x="110" y="1"/>
                    <a:pt x="96" y="4"/>
                    <a:pt x="83" y="10"/>
                  </a:cubicBezTo>
                  <a:cubicBezTo>
                    <a:pt x="24" y="46"/>
                    <a:pt x="0" y="129"/>
                    <a:pt x="36" y="177"/>
                  </a:cubicBezTo>
                  <a:cubicBezTo>
                    <a:pt x="48" y="189"/>
                    <a:pt x="48" y="224"/>
                    <a:pt x="71" y="248"/>
                  </a:cubicBezTo>
                  <a:cubicBezTo>
                    <a:pt x="83" y="284"/>
                    <a:pt x="95" y="296"/>
                    <a:pt x="131" y="308"/>
                  </a:cubicBezTo>
                  <a:cubicBezTo>
                    <a:pt x="137" y="320"/>
                    <a:pt x="149" y="326"/>
                    <a:pt x="161" y="326"/>
                  </a:cubicBezTo>
                  <a:cubicBezTo>
                    <a:pt x="173" y="326"/>
                    <a:pt x="185" y="320"/>
                    <a:pt x="191" y="308"/>
                  </a:cubicBezTo>
                  <a:cubicBezTo>
                    <a:pt x="274" y="248"/>
                    <a:pt x="298" y="141"/>
                    <a:pt x="238" y="58"/>
                  </a:cubicBezTo>
                  <a:cubicBezTo>
                    <a:pt x="203" y="23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7" name="Google Shape;12555;p44">
              <a:extLst>
                <a:ext uri="{FF2B5EF4-FFF2-40B4-BE49-F238E27FC236}">
                  <a16:creationId xmlns:a16="http://schemas.microsoft.com/office/drawing/2014/main" id="{9915C1AF-8E56-142C-21AE-6C536BA159C9}"/>
                </a:ext>
              </a:extLst>
            </p:cNvPr>
            <p:cNvSpPr/>
            <p:nvPr/>
          </p:nvSpPr>
          <p:spPr>
            <a:xfrm>
              <a:off x="4309750" y="2132425"/>
              <a:ext cx="9250" cy="13900"/>
            </a:xfrm>
            <a:custGeom>
              <a:avLst/>
              <a:gdLst/>
              <a:ahLst/>
              <a:cxnLst/>
              <a:rect l="l" t="t" r="r" b="b"/>
              <a:pathLst>
                <a:path w="370" h="556" extrusionOk="0">
                  <a:moveTo>
                    <a:pt x="222" y="0"/>
                  </a:moveTo>
                  <a:cubicBezTo>
                    <a:pt x="162" y="0"/>
                    <a:pt x="108" y="42"/>
                    <a:pt x="108" y="124"/>
                  </a:cubicBezTo>
                  <a:cubicBezTo>
                    <a:pt x="108" y="255"/>
                    <a:pt x="1" y="362"/>
                    <a:pt x="24" y="493"/>
                  </a:cubicBezTo>
                  <a:cubicBezTo>
                    <a:pt x="24" y="529"/>
                    <a:pt x="60" y="541"/>
                    <a:pt x="84" y="553"/>
                  </a:cubicBezTo>
                  <a:cubicBezTo>
                    <a:pt x="97" y="555"/>
                    <a:pt x="110" y="556"/>
                    <a:pt x="122" y="556"/>
                  </a:cubicBezTo>
                  <a:cubicBezTo>
                    <a:pt x="317" y="556"/>
                    <a:pt x="370" y="293"/>
                    <a:pt x="370" y="136"/>
                  </a:cubicBezTo>
                  <a:cubicBezTo>
                    <a:pt x="352" y="45"/>
                    <a:pt x="284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8" name="Google Shape;12556;p44">
              <a:extLst>
                <a:ext uri="{FF2B5EF4-FFF2-40B4-BE49-F238E27FC236}">
                  <a16:creationId xmlns:a16="http://schemas.microsoft.com/office/drawing/2014/main" id="{561E53FE-0B8F-5D1C-7A9F-BBE78E1C8D33}"/>
                </a:ext>
              </a:extLst>
            </p:cNvPr>
            <p:cNvSpPr/>
            <p:nvPr/>
          </p:nvSpPr>
          <p:spPr>
            <a:xfrm>
              <a:off x="4305675" y="2132100"/>
              <a:ext cx="7075" cy="7625"/>
            </a:xfrm>
            <a:custGeom>
              <a:avLst/>
              <a:gdLst/>
              <a:ahLst/>
              <a:cxnLst/>
              <a:rect l="l" t="t" r="r" b="b"/>
              <a:pathLst>
                <a:path w="283" h="305" extrusionOk="0">
                  <a:moveTo>
                    <a:pt x="173" y="0"/>
                  </a:moveTo>
                  <a:cubicBezTo>
                    <a:pt x="155" y="0"/>
                    <a:pt x="140" y="6"/>
                    <a:pt x="128" y="18"/>
                  </a:cubicBezTo>
                  <a:cubicBezTo>
                    <a:pt x="104" y="54"/>
                    <a:pt x="104" y="66"/>
                    <a:pt x="92" y="113"/>
                  </a:cubicBezTo>
                  <a:cubicBezTo>
                    <a:pt x="92" y="137"/>
                    <a:pt x="92" y="137"/>
                    <a:pt x="56" y="149"/>
                  </a:cubicBezTo>
                  <a:cubicBezTo>
                    <a:pt x="0" y="205"/>
                    <a:pt x="51" y="305"/>
                    <a:pt x="127" y="305"/>
                  </a:cubicBezTo>
                  <a:cubicBezTo>
                    <a:pt x="131" y="305"/>
                    <a:pt x="135" y="304"/>
                    <a:pt x="140" y="304"/>
                  </a:cubicBezTo>
                  <a:cubicBezTo>
                    <a:pt x="199" y="292"/>
                    <a:pt x="247" y="244"/>
                    <a:pt x="259" y="185"/>
                  </a:cubicBezTo>
                  <a:cubicBezTo>
                    <a:pt x="283" y="125"/>
                    <a:pt x="283" y="77"/>
                    <a:pt x="235" y="18"/>
                  </a:cubicBezTo>
                  <a:cubicBezTo>
                    <a:pt x="211" y="6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9" name="Google Shape;12557;p44">
              <a:extLst>
                <a:ext uri="{FF2B5EF4-FFF2-40B4-BE49-F238E27FC236}">
                  <a16:creationId xmlns:a16="http://schemas.microsoft.com/office/drawing/2014/main" id="{50E9CF6B-C385-223B-DABF-6F0DD5F76C20}"/>
                </a:ext>
              </a:extLst>
            </p:cNvPr>
            <p:cNvSpPr/>
            <p:nvPr/>
          </p:nvSpPr>
          <p:spPr>
            <a:xfrm>
              <a:off x="4287875" y="2166175"/>
              <a:ext cx="7625" cy="14675"/>
            </a:xfrm>
            <a:custGeom>
              <a:avLst/>
              <a:gdLst/>
              <a:ahLst/>
              <a:cxnLst/>
              <a:rect l="l" t="t" r="r" b="b"/>
              <a:pathLst>
                <a:path w="305" h="587" extrusionOk="0">
                  <a:moveTo>
                    <a:pt x="97" y="0"/>
                  </a:moveTo>
                  <a:cubicBezTo>
                    <a:pt x="46" y="0"/>
                    <a:pt x="0" y="33"/>
                    <a:pt x="6" y="96"/>
                  </a:cubicBezTo>
                  <a:cubicBezTo>
                    <a:pt x="18" y="191"/>
                    <a:pt x="18" y="262"/>
                    <a:pt x="18" y="357"/>
                  </a:cubicBezTo>
                  <a:cubicBezTo>
                    <a:pt x="18" y="429"/>
                    <a:pt x="42" y="500"/>
                    <a:pt x="90" y="560"/>
                  </a:cubicBezTo>
                  <a:cubicBezTo>
                    <a:pt x="102" y="578"/>
                    <a:pt x="120" y="587"/>
                    <a:pt x="137" y="587"/>
                  </a:cubicBezTo>
                  <a:cubicBezTo>
                    <a:pt x="155" y="587"/>
                    <a:pt x="173" y="578"/>
                    <a:pt x="185" y="560"/>
                  </a:cubicBezTo>
                  <a:cubicBezTo>
                    <a:pt x="304" y="441"/>
                    <a:pt x="245" y="238"/>
                    <a:pt x="209" y="84"/>
                  </a:cubicBezTo>
                  <a:cubicBezTo>
                    <a:pt x="192" y="27"/>
                    <a:pt x="143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0" name="Google Shape;12558;p44">
              <a:extLst>
                <a:ext uri="{FF2B5EF4-FFF2-40B4-BE49-F238E27FC236}">
                  <a16:creationId xmlns:a16="http://schemas.microsoft.com/office/drawing/2014/main" id="{AFBB0E8C-BDD8-C6D5-BC1A-939CA0AFD959}"/>
                </a:ext>
              </a:extLst>
            </p:cNvPr>
            <p:cNvSpPr/>
            <p:nvPr/>
          </p:nvSpPr>
          <p:spPr>
            <a:xfrm>
              <a:off x="4296350" y="2158000"/>
              <a:ext cx="6875" cy="17300"/>
            </a:xfrm>
            <a:custGeom>
              <a:avLst/>
              <a:gdLst/>
              <a:ahLst/>
              <a:cxnLst/>
              <a:rect l="l" t="t" r="r" b="b"/>
              <a:pathLst>
                <a:path w="275" h="692" extrusionOk="0">
                  <a:moveTo>
                    <a:pt x="145" y="0"/>
                  </a:moveTo>
                  <a:cubicBezTo>
                    <a:pt x="79" y="0"/>
                    <a:pt x="6" y="46"/>
                    <a:pt x="13" y="125"/>
                  </a:cubicBezTo>
                  <a:cubicBezTo>
                    <a:pt x="25" y="232"/>
                    <a:pt x="25" y="327"/>
                    <a:pt x="13" y="423"/>
                  </a:cubicBezTo>
                  <a:cubicBezTo>
                    <a:pt x="1" y="518"/>
                    <a:pt x="1" y="589"/>
                    <a:pt x="60" y="661"/>
                  </a:cubicBezTo>
                  <a:cubicBezTo>
                    <a:pt x="68" y="683"/>
                    <a:pt x="95" y="692"/>
                    <a:pt x="116" y="692"/>
                  </a:cubicBezTo>
                  <a:cubicBezTo>
                    <a:pt x="129" y="692"/>
                    <a:pt x="139" y="689"/>
                    <a:pt x="144" y="684"/>
                  </a:cubicBezTo>
                  <a:cubicBezTo>
                    <a:pt x="239" y="625"/>
                    <a:pt x="251" y="530"/>
                    <a:pt x="263" y="423"/>
                  </a:cubicBezTo>
                  <a:cubicBezTo>
                    <a:pt x="275" y="303"/>
                    <a:pt x="275" y="208"/>
                    <a:pt x="251" y="101"/>
                  </a:cubicBezTo>
                  <a:cubicBezTo>
                    <a:pt x="251" y="31"/>
                    <a:pt x="200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1" name="Google Shape;12559;p44">
              <a:extLst>
                <a:ext uri="{FF2B5EF4-FFF2-40B4-BE49-F238E27FC236}">
                  <a16:creationId xmlns:a16="http://schemas.microsoft.com/office/drawing/2014/main" id="{64BCAE78-B894-4518-4074-335D14630CE2}"/>
                </a:ext>
              </a:extLst>
            </p:cNvPr>
            <p:cNvSpPr/>
            <p:nvPr/>
          </p:nvSpPr>
          <p:spPr>
            <a:xfrm>
              <a:off x="4250225" y="2280050"/>
              <a:ext cx="15800" cy="5650"/>
            </a:xfrm>
            <a:custGeom>
              <a:avLst/>
              <a:gdLst/>
              <a:ahLst/>
              <a:cxnLst/>
              <a:rect l="l" t="t" r="r" b="b"/>
              <a:pathLst>
                <a:path w="632" h="226" extrusionOk="0">
                  <a:moveTo>
                    <a:pt x="436" y="0"/>
                  </a:moveTo>
                  <a:cubicBezTo>
                    <a:pt x="372" y="0"/>
                    <a:pt x="314" y="5"/>
                    <a:pt x="250" y="5"/>
                  </a:cubicBezTo>
                  <a:cubicBezTo>
                    <a:pt x="167" y="5"/>
                    <a:pt x="108" y="5"/>
                    <a:pt x="24" y="89"/>
                  </a:cubicBezTo>
                  <a:cubicBezTo>
                    <a:pt x="0" y="113"/>
                    <a:pt x="0" y="160"/>
                    <a:pt x="24" y="172"/>
                  </a:cubicBezTo>
                  <a:cubicBezTo>
                    <a:pt x="82" y="213"/>
                    <a:pt x="134" y="226"/>
                    <a:pt x="188" y="226"/>
                  </a:cubicBezTo>
                  <a:cubicBezTo>
                    <a:pt x="212" y="226"/>
                    <a:pt x="237" y="223"/>
                    <a:pt x="262" y="220"/>
                  </a:cubicBezTo>
                  <a:cubicBezTo>
                    <a:pt x="369" y="208"/>
                    <a:pt x="453" y="172"/>
                    <a:pt x="560" y="124"/>
                  </a:cubicBezTo>
                  <a:cubicBezTo>
                    <a:pt x="631" y="113"/>
                    <a:pt x="596" y="5"/>
                    <a:pt x="536" y="5"/>
                  </a:cubicBezTo>
                  <a:cubicBezTo>
                    <a:pt x="500" y="1"/>
                    <a:pt x="467" y="0"/>
                    <a:pt x="4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2" name="Google Shape;12560;p44">
              <a:extLst>
                <a:ext uri="{FF2B5EF4-FFF2-40B4-BE49-F238E27FC236}">
                  <a16:creationId xmlns:a16="http://schemas.microsoft.com/office/drawing/2014/main" id="{6D19EDE4-C705-C44C-2321-57F806A717B8}"/>
                </a:ext>
              </a:extLst>
            </p:cNvPr>
            <p:cNvSpPr/>
            <p:nvPr/>
          </p:nvSpPr>
          <p:spPr>
            <a:xfrm>
              <a:off x="4251050" y="2263325"/>
              <a:ext cx="14350" cy="9275"/>
            </a:xfrm>
            <a:custGeom>
              <a:avLst/>
              <a:gdLst/>
              <a:ahLst/>
              <a:cxnLst/>
              <a:rect l="l" t="t" r="r" b="b"/>
              <a:pathLst>
                <a:path w="574" h="371" extrusionOk="0">
                  <a:moveTo>
                    <a:pt x="479" y="1"/>
                  </a:moveTo>
                  <a:cubicBezTo>
                    <a:pt x="464" y="1"/>
                    <a:pt x="447" y="6"/>
                    <a:pt x="432" y="20"/>
                  </a:cubicBezTo>
                  <a:cubicBezTo>
                    <a:pt x="325" y="103"/>
                    <a:pt x="194" y="151"/>
                    <a:pt x="86" y="198"/>
                  </a:cubicBezTo>
                  <a:cubicBezTo>
                    <a:pt x="1" y="241"/>
                    <a:pt x="40" y="370"/>
                    <a:pt x="127" y="370"/>
                  </a:cubicBezTo>
                  <a:cubicBezTo>
                    <a:pt x="137" y="370"/>
                    <a:pt x="147" y="368"/>
                    <a:pt x="158" y="365"/>
                  </a:cubicBezTo>
                  <a:cubicBezTo>
                    <a:pt x="229" y="341"/>
                    <a:pt x="313" y="317"/>
                    <a:pt x="372" y="281"/>
                  </a:cubicBezTo>
                  <a:cubicBezTo>
                    <a:pt x="432" y="234"/>
                    <a:pt x="491" y="186"/>
                    <a:pt x="527" y="127"/>
                  </a:cubicBezTo>
                  <a:cubicBezTo>
                    <a:pt x="573" y="71"/>
                    <a:pt x="533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3" name="Google Shape;12561;p44">
              <a:extLst>
                <a:ext uri="{FF2B5EF4-FFF2-40B4-BE49-F238E27FC236}">
                  <a16:creationId xmlns:a16="http://schemas.microsoft.com/office/drawing/2014/main" id="{5A8952ED-4DD3-738F-2F31-1C7BD44134B0}"/>
                </a:ext>
              </a:extLst>
            </p:cNvPr>
            <p:cNvSpPr/>
            <p:nvPr/>
          </p:nvSpPr>
          <p:spPr>
            <a:xfrm>
              <a:off x="4252300" y="2252675"/>
              <a:ext cx="14700" cy="9925"/>
            </a:xfrm>
            <a:custGeom>
              <a:avLst/>
              <a:gdLst/>
              <a:ahLst/>
              <a:cxnLst/>
              <a:rect l="l" t="t" r="r" b="b"/>
              <a:pathLst>
                <a:path w="588" h="397" extrusionOk="0">
                  <a:moveTo>
                    <a:pt x="447" y="0"/>
                  </a:moveTo>
                  <a:cubicBezTo>
                    <a:pt x="427" y="0"/>
                    <a:pt x="408" y="9"/>
                    <a:pt x="394" y="29"/>
                  </a:cubicBezTo>
                  <a:cubicBezTo>
                    <a:pt x="334" y="88"/>
                    <a:pt x="275" y="148"/>
                    <a:pt x="203" y="184"/>
                  </a:cubicBezTo>
                  <a:cubicBezTo>
                    <a:pt x="144" y="196"/>
                    <a:pt x="1" y="255"/>
                    <a:pt x="84" y="350"/>
                  </a:cubicBezTo>
                  <a:cubicBezTo>
                    <a:pt x="113" y="384"/>
                    <a:pt x="151" y="397"/>
                    <a:pt x="189" y="397"/>
                  </a:cubicBezTo>
                  <a:cubicBezTo>
                    <a:pt x="245" y="397"/>
                    <a:pt x="304" y="371"/>
                    <a:pt x="346" y="350"/>
                  </a:cubicBezTo>
                  <a:cubicBezTo>
                    <a:pt x="441" y="303"/>
                    <a:pt x="501" y="231"/>
                    <a:pt x="560" y="148"/>
                  </a:cubicBezTo>
                  <a:cubicBezTo>
                    <a:pt x="587" y="85"/>
                    <a:pt x="511" y="0"/>
                    <a:pt x="4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4" name="Google Shape;12562;p44">
              <a:extLst>
                <a:ext uri="{FF2B5EF4-FFF2-40B4-BE49-F238E27FC236}">
                  <a16:creationId xmlns:a16="http://schemas.microsoft.com/office/drawing/2014/main" id="{8CA81683-F9A4-AE4C-7E5D-0525D00B9967}"/>
                </a:ext>
              </a:extLst>
            </p:cNvPr>
            <p:cNvSpPr/>
            <p:nvPr/>
          </p:nvSpPr>
          <p:spPr>
            <a:xfrm>
              <a:off x="4253800" y="2243200"/>
              <a:ext cx="12450" cy="7700"/>
            </a:xfrm>
            <a:custGeom>
              <a:avLst/>
              <a:gdLst/>
              <a:ahLst/>
              <a:cxnLst/>
              <a:rect l="l" t="t" r="r" b="b"/>
              <a:pathLst>
                <a:path w="498" h="308" extrusionOk="0">
                  <a:moveTo>
                    <a:pt x="307" y="1"/>
                  </a:moveTo>
                  <a:cubicBezTo>
                    <a:pt x="279" y="1"/>
                    <a:pt x="250" y="12"/>
                    <a:pt x="226" y="39"/>
                  </a:cubicBezTo>
                  <a:cubicBezTo>
                    <a:pt x="191" y="74"/>
                    <a:pt x="167" y="86"/>
                    <a:pt x="143" y="86"/>
                  </a:cubicBezTo>
                  <a:cubicBezTo>
                    <a:pt x="84" y="98"/>
                    <a:pt x="60" y="134"/>
                    <a:pt x="24" y="170"/>
                  </a:cubicBezTo>
                  <a:cubicBezTo>
                    <a:pt x="0" y="194"/>
                    <a:pt x="0" y="217"/>
                    <a:pt x="24" y="229"/>
                  </a:cubicBezTo>
                  <a:cubicBezTo>
                    <a:pt x="57" y="286"/>
                    <a:pt x="106" y="307"/>
                    <a:pt x="160" y="307"/>
                  </a:cubicBezTo>
                  <a:cubicBezTo>
                    <a:pt x="241" y="307"/>
                    <a:pt x="334" y="260"/>
                    <a:pt x="405" y="217"/>
                  </a:cubicBezTo>
                  <a:cubicBezTo>
                    <a:pt x="497" y="134"/>
                    <a:pt x="403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5" name="Google Shape;12563;p44">
              <a:extLst>
                <a:ext uri="{FF2B5EF4-FFF2-40B4-BE49-F238E27FC236}">
                  <a16:creationId xmlns:a16="http://schemas.microsoft.com/office/drawing/2014/main" id="{AE79774D-17C3-D6B5-3497-E820BFA4D8B8}"/>
                </a:ext>
              </a:extLst>
            </p:cNvPr>
            <p:cNvSpPr/>
            <p:nvPr/>
          </p:nvSpPr>
          <p:spPr>
            <a:xfrm>
              <a:off x="4253500" y="2233075"/>
              <a:ext cx="10575" cy="4975"/>
            </a:xfrm>
            <a:custGeom>
              <a:avLst/>
              <a:gdLst/>
              <a:ahLst/>
              <a:cxnLst/>
              <a:rect l="l" t="t" r="r" b="b"/>
              <a:pathLst>
                <a:path w="423" h="199" extrusionOk="0">
                  <a:moveTo>
                    <a:pt x="321" y="1"/>
                  </a:moveTo>
                  <a:cubicBezTo>
                    <a:pt x="314" y="1"/>
                    <a:pt x="306" y="1"/>
                    <a:pt x="298" y="3"/>
                  </a:cubicBezTo>
                  <a:cubicBezTo>
                    <a:pt x="250" y="15"/>
                    <a:pt x="191" y="27"/>
                    <a:pt x="155" y="27"/>
                  </a:cubicBezTo>
                  <a:cubicBezTo>
                    <a:pt x="96" y="39"/>
                    <a:pt x="72" y="39"/>
                    <a:pt x="36" y="87"/>
                  </a:cubicBezTo>
                  <a:cubicBezTo>
                    <a:pt x="0" y="98"/>
                    <a:pt x="0" y="146"/>
                    <a:pt x="36" y="158"/>
                  </a:cubicBezTo>
                  <a:cubicBezTo>
                    <a:pt x="63" y="185"/>
                    <a:pt x="96" y="198"/>
                    <a:pt x="136" y="198"/>
                  </a:cubicBezTo>
                  <a:cubicBezTo>
                    <a:pt x="150" y="198"/>
                    <a:pt x="164" y="197"/>
                    <a:pt x="179" y="194"/>
                  </a:cubicBezTo>
                  <a:cubicBezTo>
                    <a:pt x="238" y="170"/>
                    <a:pt x="298" y="158"/>
                    <a:pt x="346" y="146"/>
                  </a:cubicBezTo>
                  <a:cubicBezTo>
                    <a:pt x="423" y="124"/>
                    <a:pt x="408" y="1"/>
                    <a:pt x="3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6" name="Google Shape;12564;p44">
              <a:extLst>
                <a:ext uri="{FF2B5EF4-FFF2-40B4-BE49-F238E27FC236}">
                  <a16:creationId xmlns:a16="http://schemas.microsoft.com/office/drawing/2014/main" id="{20989925-967E-F109-B1B3-DB3AF2573E69}"/>
                </a:ext>
              </a:extLst>
            </p:cNvPr>
            <p:cNvSpPr/>
            <p:nvPr/>
          </p:nvSpPr>
          <p:spPr>
            <a:xfrm>
              <a:off x="4252900" y="2222825"/>
              <a:ext cx="11000" cy="5275"/>
            </a:xfrm>
            <a:custGeom>
              <a:avLst/>
              <a:gdLst/>
              <a:ahLst/>
              <a:cxnLst/>
              <a:rect l="l" t="t" r="r" b="b"/>
              <a:pathLst>
                <a:path w="440" h="211" extrusionOk="0">
                  <a:moveTo>
                    <a:pt x="336" y="0"/>
                  </a:moveTo>
                  <a:cubicBezTo>
                    <a:pt x="325" y="0"/>
                    <a:pt x="312" y="3"/>
                    <a:pt x="298" y="8"/>
                  </a:cubicBezTo>
                  <a:cubicBezTo>
                    <a:pt x="227" y="20"/>
                    <a:pt x="179" y="20"/>
                    <a:pt x="131" y="32"/>
                  </a:cubicBezTo>
                  <a:cubicBezTo>
                    <a:pt x="72" y="56"/>
                    <a:pt x="36" y="80"/>
                    <a:pt x="12" y="127"/>
                  </a:cubicBezTo>
                  <a:cubicBezTo>
                    <a:pt x="1" y="139"/>
                    <a:pt x="12" y="175"/>
                    <a:pt x="24" y="187"/>
                  </a:cubicBezTo>
                  <a:cubicBezTo>
                    <a:pt x="84" y="211"/>
                    <a:pt x="120" y="211"/>
                    <a:pt x="179" y="211"/>
                  </a:cubicBezTo>
                  <a:cubicBezTo>
                    <a:pt x="239" y="199"/>
                    <a:pt x="298" y="199"/>
                    <a:pt x="334" y="187"/>
                  </a:cubicBezTo>
                  <a:cubicBezTo>
                    <a:pt x="439" y="145"/>
                    <a:pt x="423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7" name="Google Shape;12565;p44">
              <a:extLst>
                <a:ext uri="{FF2B5EF4-FFF2-40B4-BE49-F238E27FC236}">
                  <a16:creationId xmlns:a16="http://schemas.microsoft.com/office/drawing/2014/main" id="{F319456F-3EFC-1686-A2F5-E6678ED9749D}"/>
                </a:ext>
              </a:extLst>
            </p:cNvPr>
            <p:cNvSpPr/>
            <p:nvPr/>
          </p:nvSpPr>
          <p:spPr>
            <a:xfrm>
              <a:off x="4250825" y="2214325"/>
              <a:ext cx="10225" cy="5225"/>
            </a:xfrm>
            <a:custGeom>
              <a:avLst/>
              <a:gdLst/>
              <a:ahLst/>
              <a:cxnLst/>
              <a:rect l="l" t="t" r="r" b="b"/>
              <a:pathLst>
                <a:path w="409" h="209" extrusionOk="0">
                  <a:moveTo>
                    <a:pt x="297" y="0"/>
                  </a:moveTo>
                  <a:cubicBezTo>
                    <a:pt x="290" y="0"/>
                    <a:pt x="282" y="1"/>
                    <a:pt x="274" y="3"/>
                  </a:cubicBezTo>
                  <a:cubicBezTo>
                    <a:pt x="226" y="15"/>
                    <a:pt x="167" y="15"/>
                    <a:pt x="119" y="39"/>
                  </a:cubicBezTo>
                  <a:cubicBezTo>
                    <a:pt x="84" y="39"/>
                    <a:pt x="48" y="39"/>
                    <a:pt x="12" y="75"/>
                  </a:cubicBezTo>
                  <a:cubicBezTo>
                    <a:pt x="0" y="110"/>
                    <a:pt x="0" y="134"/>
                    <a:pt x="12" y="170"/>
                  </a:cubicBezTo>
                  <a:cubicBezTo>
                    <a:pt x="41" y="199"/>
                    <a:pt x="84" y="208"/>
                    <a:pt x="130" y="208"/>
                  </a:cubicBezTo>
                  <a:cubicBezTo>
                    <a:pt x="196" y="208"/>
                    <a:pt x="267" y="189"/>
                    <a:pt x="310" y="182"/>
                  </a:cubicBezTo>
                  <a:cubicBezTo>
                    <a:pt x="409" y="127"/>
                    <a:pt x="386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8" name="Google Shape;12566;p44">
              <a:extLst>
                <a:ext uri="{FF2B5EF4-FFF2-40B4-BE49-F238E27FC236}">
                  <a16:creationId xmlns:a16="http://schemas.microsoft.com/office/drawing/2014/main" id="{79A3FF4C-D29F-CDED-DFCA-42A752576275}"/>
                </a:ext>
              </a:extLst>
            </p:cNvPr>
            <p:cNvSpPr/>
            <p:nvPr/>
          </p:nvSpPr>
          <p:spPr>
            <a:xfrm>
              <a:off x="4250825" y="2198675"/>
              <a:ext cx="12700" cy="7400"/>
            </a:xfrm>
            <a:custGeom>
              <a:avLst/>
              <a:gdLst/>
              <a:ahLst/>
              <a:cxnLst/>
              <a:rect l="l" t="t" r="r" b="b"/>
              <a:pathLst>
                <a:path w="508" h="296" extrusionOk="0">
                  <a:moveTo>
                    <a:pt x="357" y="0"/>
                  </a:moveTo>
                  <a:cubicBezTo>
                    <a:pt x="343" y="0"/>
                    <a:pt x="327" y="3"/>
                    <a:pt x="310" y="10"/>
                  </a:cubicBezTo>
                  <a:cubicBezTo>
                    <a:pt x="238" y="34"/>
                    <a:pt x="155" y="46"/>
                    <a:pt x="84" y="81"/>
                  </a:cubicBezTo>
                  <a:cubicBezTo>
                    <a:pt x="36" y="93"/>
                    <a:pt x="0" y="141"/>
                    <a:pt x="0" y="189"/>
                  </a:cubicBezTo>
                  <a:cubicBezTo>
                    <a:pt x="0" y="200"/>
                    <a:pt x="0" y="224"/>
                    <a:pt x="12" y="236"/>
                  </a:cubicBezTo>
                  <a:cubicBezTo>
                    <a:pt x="36" y="272"/>
                    <a:pt x="84" y="296"/>
                    <a:pt x="107" y="296"/>
                  </a:cubicBezTo>
                  <a:cubicBezTo>
                    <a:pt x="191" y="284"/>
                    <a:pt x="286" y="272"/>
                    <a:pt x="369" y="236"/>
                  </a:cubicBezTo>
                  <a:cubicBezTo>
                    <a:pt x="507" y="194"/>
                    <a:pt x="475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9" name="Google Shape;12567;p44">
              <a:extLst>
                <a:ext uri="{FF2B5EF4-FFF2-40B4-BE49-F238E27FC236}">
                  <a16:creationId xmlns:a16="http://schemas.microsoft.com/office/drawing/2014/main" id="{D595CA1B-2E15-9586-844E-4339966FD857}"/>
                </a:ext>
              </a:extLst>
            </p:cNvPr>
            <p:cNvSpPr/>
            <p:nvPr/>
          </p:nvSpPr>
          <p:spPr>
            <a:xfrm>
              <a:off x="4250225" y="2193000"/>
              <a:ext cx="8050" cy="3375"/>
            </a:xfrm>
            <a:custGeom>
              <a:avLst/>
              <a:gdLst/>
              <a:ahLst/>
              <a:cxnLst/>
              <a:rect l="l" t="t" r="r" b="b"/>
              <a:pathLst>
                <a:path w="322" h="135" extrusionOk="0">
                  <a:moveTo>
                    <a:pt x="109" y="0"/>
                  </a:moveTo>
                  <a:cubicBezTo>
                    <a:pt x="70" y="0"/>
                    <a:pt x="34" y="8"/>
                    <a:pt x="12" y="35"/>
                  </a:cubicBezTo>
                  <a:cubicBezTo>
                    <a:pt x="0" y="58"/>
                    <a:pt x="0" y="82"/>
                    <a:pt x="12" y="94"/>
                  </a:cubicBezTo>
                  <a:cubicBezTo>
                    <a:pt x="39" y="127"/>
                    <a:pt x="84" y="135"/>
                    <a:pt x="130" y="135"/>
                  </a:cubicBezTo>
                  <a:cubicBezTo>
                    <a:pt x="168" y="135"/>
                    <a:pt x="207" y="130"/>
                    <a:pt x="238" y="130"/>
                  </a:cubicBezTo>
                  <a:cubicBezTo>
                    <a:pt x="242" y="130"/>
                    <a:pt x="246" y="131"/>
                    <a:pt x="249" y="131"/>
                  </a:cubicBezTo>
                  <a:cubicBezTo>
                    <a:pt x="322" y="131"/>
                    <a:pt x="318" y="11"/>
                    <a:pt x="238" y="11"/>
                  </a:cubicBezTo>
                  <a:cubicBezTo>
                    <a:pt x="206" y="11"/>
                    <a:pt x="156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0" name="Google Shape;12568;p44">
              <a:extLst>
                <a:ext uri="{FF2B5EF4-FFF2-40B4-BE49-F238E27FC236}">
                  <a16:creationId xmlns:a16="http://schemas.microsoft.com/office/drawing/2014/main" id="{F81D651A-A9A4-629C-AB7B-83396383B467}"/>
                </a:ext>
              </a:extLst>
            </p:cNvPr>
            <p:cNvSpPr/>
            <p:nvPr/>
          </p:nvSpPr>
          <p:spPr>
            <a:xfrm>
              <a:off x="4244275" y="2177250"/>
              <a:ext cx="12225" cy="8600"/>
            </a:xfrm>
            <a:custGeom>
              <a:avLst/>
              <a:gdLst/>
              <a:ahLst/>
              <a:cxnLst/>
              <a:rect l="l" t="t" r="r" b="b"/>
              <a:pathLst>
                <a:path w="489" h="344" extrusionOk="0">
                  <a:moveTo>
                    <a:pt x="238" y="1"/>
                  </a:moveTo>
                  <a:cubicBezTo>
                    <a:pt x="191" y="1"/>
                    <a:pt x="143" y="16"/>
                    <a:pt x="107" y="45"/>
                  </a:cubicBezTo>
                  <a:cubicBezTo>
                    <a:pt x="48" y="93"/>
                    <a:pt x="0" y="188"/>
                    <a:pt x="72" y="248"/>
                  </a:cubicBezTo>
                  <a:cubicBezTo>
                    <a:pt x="84" y="272"/>
                    <a:pt x="107" y="284"/>
                    <a:pt x="131" y="295"/>
                  </a:cubicBezTo>
                  <a:cubicBezTo>
                    <a:pt x="139" y="303"/>
                    <a:pt x="175" y="325"/>
                    <a:pt x="185" y="325"/>
                  </a:cubicBezTo>
                  <a:cubicBezTo>
                    <a:pt x="191" y="325"/>
                    <a:pt x="189" y="317"/>
                    <a:pt x="167" y="295"/>
                  </a:cubicBezTo>
                  <a:lnTo>
                    <a:pt x="167" y="295"/>
                  </a:lnTo>
                  <a:cubicBezTo>
                    <a:pt x="203" y="325"/>
                    <a:pt x="250" y="343"/>
                    <a:pt x="296" y="343"/>
                  </a:cubicBezTo>
                  <a:cubicBezTo>
                    <a:pt x="343" y="343"/>
                    <a:pt x="387" y="325"/>
                    <a:pt x="417" y="284"/>
                  </a:cubicBezTo>
                  <a:cubicBezTo>
                    <a:pt x="488" y="212"/>
                    <a:pt x="465" y="105"/>
                    <a:pt x="369" y="45"/>
                  </a:cubicBezTo>
                  <a:cubicBezTo>
                    <a:pt x="334" y="16"/>
                    <a:pt x="286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1" name="Google Shape;12569;p44">
              <a:extLst>
                <a:ext uri="{FF2B5EF4-FFF2-40B4-BE49-F238E27FC236}">
                  <a16:creationId xmlns:a16="http://schemas.microsoft.com/office/drawing/2014/main" id="{D49E285A-4B90-68A6-7B74-0C8437CF84E4}"/>
                </a:ext>
              </a:extLst>
            </p:cNvPr>
            <p:cNvSpPr/>
            <p:nvPr/>
          </p:nvSpPr>
          <p:spPr>
            <a:xfrm>
              <a:off x="4241825" y="2167500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82" y="1"/>
                  </a:moveTo>
                  <a:cubicBezTo>
                    <a:pt x="170" y="1"/>
                    <a:pt x="158" y="3"/>
                    <a:pt x="146" y="7"/>
                  </a:cubicBezTo>
                  <a:cubicBezTo>
                    <a:pt x="48" y="18"/>
                    <a:pt x="0" y="157"/>
                    <a:pt x="82" y="191"/>
                  </a:cubicBezTo>
                  <a:lnTo>
                    <a:pt x="82" y="191"/>
                  </a:lnTo>
                  <a:cubicBezTo>
                    <a:pt x="100" y="234"/>
                    <a:pt x="145" y="255"/>
                    <a:pt x="191" y="255"/>
                  </a:cubicBezTo>
                  <a:cubicBezTo>
                    <a:pt x="259" y="255"/>
                    <a:pt x="326" y="209"/>
                    <a:pt x="301" y="126"/>
                  </a:cubicBezTo>
                  <a:cubicBezTo>
                    <a:pt x="291" y="47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2" name="Google Shape;12570;p44">
              <a:extLst>
                <a:ext uri="{FF2B5EF4-FFF2-40B4-BE49-F238E27FC236}">
                  <a16:creationId xmlns:a16="http://schemas.microsoft.com/office/drawing/2014/main" id="{E3297A9F-6C52-7AE5-8629-D03829E321B0}"/>
                </a:ext>
              </a:extLst>
            </p:cNvPr>
            <p:cNvSpPr/>
            <p:nvPr/>
          </p:nvSpPr>
          <p:spPr>
            <a:xfrm>
              <a:off x="4281175" y="2273300"/>
              <a:ext cx="13575" cy="13050"/>
            </a:xfrm>
            <a:custGeom>
              <a:avLst/>
              <a:gdLst/>
              <a:ahLst/>
              <a:cxnLst/>
              <a:rect l="l" t="t" r="r" b="b"/>
              <a:pathLst>
                <a:path w="543" h="522" extrusionOk="0">
                  <a:moveTo>
                    <a:pt x="427" y="1"/>
                  </a:moveTo>
                  <a:cubicBezTo>
                    <a:pt x="402" y="1"/>
                    <a:pt x="376" y="12"/>
                    <a:pt x="358" y="37"/>
                  </a:cubicBezTo>
                  <a:cubicBezTo>
                    <a:pt x="286" y="121"/>
                    <a:pt x="251" y="192"/>
                    <a:pt x="179" y="263"/>
                  </a:cubicBezTo>
                  <a:lnTo>
                    <a:pt x="84" y="359"/>
                  </a:lnTo>
                  <a:cubicBezTo>
                    <a:pt x="60" y="383"/>
                    <a:pt x="36" y="418"/>
                    <a:pt x="13" y="442"/>
                  </a:cubicBezTo>
                  <a:cubicBezTo>
                    <a:pt x="1" y="454"/>
                    <a:pt x="1" y="478"/>
                    <a:pt x="13" y="490"/>
                  </a:cubicBezTo>
                  <a:cubicBezTo>
                    <a:pt x="52" y="512"/>
                    <a:pt x="89" y="521"/>
                    <a:pt x="124" y="521"/>
                  </a:cubicBezTo>
                  <a:cubicBezTo>
                    <a:pt x="297" y="521"/>
                    <a:pt x="411" y="281"/>
                    <a:pt x="501" y="133"/>
                  </a:cubicBezTo>
                  <a:cubicBezTo>
                    <a:pt x="542" y="58"/>
                    <a:pt x="486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3" name="Google Shape;12571;p44">
              <a:extLst>
                <a:ext uri="{FF2B5EF4-FFF2-40B4-BE49-F238E27FC236}">
                  <a16:creationId xmlns:a16="http://schemas.microsoft.com/office/drawing/2014/main" id="{60BBCAB7-874E-B670-72A6-5E451FFB9538}"/>
                </a:ext>
              </a:extLst>
            </p:cNvPr>
            <p:cNvSpPr/>
            <p:nvPr/>
          </p:nvSpPr>
          <p:spPr>
            <a:xfrm>
              <a:off x="4281175" y="2260750"/>
              <a:ext cx="13025" cy="10225"/>
            </a:xfrm>
            <a:custGeom>
              <a:avLst/>
              <a:gdLst/>
              <a:ahLst/>
              <a:cxnLst/>
              <a:rect l="l" t="t" r="r" b="b"/>
              <a:pathLst>
                <a:path w="521" h="409" extrusionOk="0">
                  <a:moveTo>
                    <a:pt x="395" y="0"/>
                  </a:moveTo>
                  <a:cubicBezTo>
                    <a:pt x="363" y="0"/>
                    <a:pt x="330" y="15"/>
                    <a:pt x="310" y="51"/>
                  </a:cubicBezTo>
                  <a:cubicBezTo>
                    <a:pt x="274" y="111"/>
                    <a:pt x="251" y="158"/>
                    <a:pt x="191" y="170"/>
                  </a:cubicBezTo>
                  <a:cubicBezTo>
                    <a:pt x="155" y="182"/>
                    <a:pt x="132" y="182"/>
                    <a:pt x="96" y="206"/>
                  </a:cubicBezTo>
                  <a:cubicBezTo>
                    <a:pt x="72" y="218"/>
                    <a:pt x="60" y="242"/>
                    <a:pt x="24" y="254"/>
                  </a:cubicBezTo>
                  <a:cubicBezTo>
                    <a:pt x="1" y="277"/>
                    <a:pt x="1" y="337"/>
                    <a:pt x="24" y="349"/>
                  </a:cubicBezTo>
                  <a:cubicBezTo>
                    <a:pt x="60" y="384"/>
                    <a:pt x="96" y="408"/>
                    <a:pt x="143" y="408"/>
                  </a:cubicBezTo>
                  <a:cubicBezTo>
                    <a:pt x="191" y="408"/>
                    <a:pt x="251" y="384"/>
                    <a:pt x="298" y="349"/>
                  </a:cubicBezTo>
                  <a:cubicBezTo>
                    <a:pt x="382" y="289"/>
                    <a:pt x="441" y="218"/>
                    <a:pt x="489" y="111"/>
                  </a:cubicBezTo>
                  <a:cubicBezTo>
                    <a:pt x="520" y="56"/>
                    <a:pt x="458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4" name="Google Shape;12572;p44">
              <a:extLst>
                <a:ext uri="{FF2B5EF4-FFF2-40B4-BE49-F238E27FC236}">
                  <a16:creationId xmlns:a16="http://schemas.microsoft.com/office/drawing/2014/main" id="{808699F2-20F9-8BB7-7677-4C69E32E0A61}"/>
                </a:ext>
              </a:extLst>
            </p:cNvPr>
            <p:cNvSpPr/>
            <p:nvPr/>
          </p:nvSpPr>
          <p:spPr>
            <a:xfrm>
              <a:off x="4278500" y="2255875"/>
              <a:ext cx="10500" cy="7550"/>
            </a:xfrm>
            <a:custGeom>
              <a:avLst/>
              <a:gdLst/>
              <a:ahLst/>
              <a:cxnLst/>
              <a:rect l="l" t="t" r="r" b="b"/>
              <a:pathLst>
                <a:path w="420" h="302" extrusionOk="0">
                  <a:moveTo>
                    <a:pt x="199" y="0"/>
                  </a:moveTo>
                  <a:cubicBezTo>
                    <a:pt x="130" y="0"/>
                    <a:pt x="72" y="16"/>
                    <a:pt x="24" y="79"/>
                  </a:cubicBezTo>
                  <a:cubicBezTo>
                    <a:pt x="0" y="115"/>
                    <a:pt x="0" y="187"/>
                    <a:pt x="24" y="222"/>
                  </a:cubicBezTo>
                  <a:cubicBezTo>
                    <a:pt x="72" y="286"/>
                    <a:pt x="135" y="302"/>
                    <a:pt x="204" y="302"/>
                  </a:cubicBezTo>
                  <a:cubicBezTo>
                    <a:pt x="239" y="302"/>
                    <a:pt x="274" y="298"/>
                    <a:pt x="310" y="294"/>
                  </a:cubicBezTo>
                  <a:cubicBezTo>
                    <a:pt x="335" y="290"/>
                    <a:pt x="357" y="275"/>
                    <a:pt x="374" y="256"/>
                  </a:cubicBezTo>
                  <a:lnTo>
                    <a:pt x="374" y="256"/>
                  </a:lnTo>
                  <a:cubicBezTo>
                    <a:pt x="392" y="239"/>
                    <a:pt x="406" y="216"/>
                    <a:pt x="417" y="187"/>
                  </a:cubicBezTo>
                  <a:cubicBezTo>
                    <a:pt x="419" y="175"/>
                    <a:pt x="419" y="163"/>
                    <a:pt x="418" y="151"/>
                  </a:cubicBezTo>
                  <a:lnTo>
                    <a:pt x="418" y="151"/>
                  </a:lnTo>
                  <a:cubicBezTo>
                    <a:pt x="419" y="139"/>
                    <a:pt x="419" y="127"/>
                    <a:pt x="417" y="115"/>
                  </a:cubicBezTo>
                  <a:cubicBezTo>
                    <a:pt x="405" y="84"/>
                    <a:pt x="390" y="60"/>
                    <a:pt x="372" y="43"/>
                  </a:cubicBezTo>
                  <a:lnTo>
                    <a:pt x="372" y="43"/>
                  </a:lnTo>
                  <a:cubicBezTo>
                    <a:pt x="354" y="25"/>
                    <a:pt x="334" y="12"/>
                    <a:pt x="310" y="8"/>
                  </a:cubicBezTo>
                  <a:cubicBezTo>
                    <a:pt x="270" y="4"/>
                    <a:pt x="233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5" name="Google Shape;12573;p44">
              <a:extLst>
                <a:ext uri="{FF2B5EF4-FFF2-40B4-BE49-F238E27FC236}">
                  <a16:creationId xmlns:a16="http://schemas.microsoft.com/office/drawing/2014/main" id="{8C6ED7BE-6E92-2615-2D9E-7BC5BB463811}"/>
                </a:ext>
              </a:extLst>
            </p:cNvPr>
            <p:cNvSpPr/>
            <p:nvPr/>
          </p:nvSpPr>
          <p:spPr>
            <a:xfrm>
              <a:off x="4277000" y="2245775"/>
              <a:ext cx="11125" cy="5800"/>
            </a:xfrm>
            <a:custGeom>
              <a:avLst/>
              <a:gdLst/>
              <a:ahLst/>
              <a:cxnLst/>
              <a:rect l="l" t="t" r="r" b="b"/>
              <a:pathLst>
                <a:path w="445" h="232" extrusionOk="0">
                  <a:moveTo>
                    <a:pt x="345" y="1"/>
                  </a:moveTo>
                  <a:cubicBezTo>
                    <a:pt x="334" y="1"/>
                    <a:pt x="323" y="3"/>
                    <a:pt x="310" y="7"/>
                  </a:cubicBezTo>
                  <a:cubicBezTo>
                    <a:pt x="263" y="43"/>
                    <a:pt x="203" y="55"/>
                    <a:pt x="144" y="67"/>
                  </a:cubicBezTo>
                  <a:cubicBezTo>
                    <a:pt x="84" y="67"/>
                    <a:pt x="60" y="91"/>
                    <a:pt x="13" y="126"/>
                  </a:cubicBezTo>
                  <a:cubicBezTo>
                    <a:pt x="1" y="150"/>
                    <a:pt x="1" y="174"/>
                    <a:pt x="13" y="186"/>
                  </a:cubicBezTo>
                  <a:cubicBezTo>
                    <a:pt x="48" y="221"/>
                    <a:pt x="79" y="231"/>
                    <a:pt x="113" y="231"/>
                  </a:cubicBezTo>
                  <a:cubicBezTo>
                    <a:pt x="137" y="231"/>
                    <a:pt x="162" y="226"/>
                    <a:pt x="191" y="221"/>
                  </a:cubicBezTo>
                  <a:cubicBezTo>
                    <a:pt x="251" y="198"/>
                    <a:pt x="322" y="174"/>
                    <a:pt x="382" y="126"/>
                  </a:cubicBezTo>
                  <a:cubicBezTo>
                    <a:pt x="444" y="95"/>
                    <a:pt x="416" y="1"/>
                    <a:pt x="3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6" name="Google Shape;12574;p44">
              <a:extLst>
                <a:ext uri="{FF2B5EF4-FFF2-40B4-BE49-F238E27FC236}">
                  <a16:creationId xmlns:a16="http://schemas.microsoft.com/office/drawing/2014/main" id="{03AC1C16-00E5-4818-C58C-9A3D12E54CBD}"/>
                </a:ext>
              </a:extLst>
            </p:cNvPr>
            <p:cNvSpPr/>
            <p:nvPr/>
          </p:nvSpPr>
          <p:spPr>
            <a:xfrm>
              <a:off x="4275525" y="2232275"/>
              <a:ext cx="15650" cy="8900"/>
            </a:xfrm>
            <a:custGeom>
              <a:avLst/>
              <a:gdLst/>
              <a:ahLst/>
              <a:cxnLst/>
              <a:rect l="l" t="t" r="r" b="b"/>
              <a:pathLst>
                <a:path w="626" h="356" extrusionOk="0">
                  <a:moveTo>
                    <a:pt x="284" y="1"/>
                  </a:moveTo>
                  <a:cubicBezTo>
                    <a:pt x="211" y="1"/>
                    <a:pt x="139" y="21"/>
                    <a:pt x="84" y="71"/>
                  </a:cubicBezTo>
                  <a:cubicBezTo>
                    <a:pt x="0" y="166"/>
                    <a:pt x="48" y="297"/>
                    <a:pt x="167" y="333"/>
                  </a:cubicBezTo>
                  <a:cubicBezTo>
                    <a:pt x="189" y="342"/>
                    <a:pt x="211" y="344"/>
                    <a:pt x="233" y="344"/>
                  </a:cubicBezTo>
                  <a:cubicBezTo>
                    <a:pt x="257" y="344"/>
                    <a:pt x="281" y="341"/>
                    <a:pt x="305" y="341"/>
                  </a:cubicBezTo>
                  <a:cubicBezTo>
                    <a:pt x="319" y="341"/>
                    <a:pt x="332" y="342"/>
                    <a:pt x="346" y="345"/>
                  </a:cubicBezTo>
                  <a:cubicBezTo>
                    <a:pt x="363" y="352"/>
                    <a:pt x="381" y="356"/>
                    <a:pt x="397" y="356"/>
                  </a:cubicBezTo>
                  <a:cubicBezTo>
                    <a:pt x="537" y="356"/>
                    <a:pt x="626" y="111"/>
                    <a:pt x="477" y="47"/>
                  </a:cubicBezTo>
                  <a:cubicBezTo>
                    <a:pt x="419" y="18"/>
                    <a:pt x="351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7" name="Google Shape;12575;p44">
              <a:extLst>
                <a:ext uri="{FF2B5EF4-FFF2-40B4-BE49-F238E27FC236}">
                  <a16:creationId xmlns:a16="http://schemas.microsoft.com/office/drawing/2014/main" id="{1B626969-DF07-DD91-B01F-821D367E9043}"/>
                </a:ext>
              </a:extLst>
            </p:cNvPr>
            <p:cNvSpPr/>
            <p:nvPr/>
          </p:nvSpPr>
          <p:spPr>
            <a:xfrm>
              <a:off x="4279250" y="2222300"/>
              <a:ext cx="9575" cy="7575"/>
            </a:xfrm>
            <a:custGeom>
              <a:avLst/>
              <a:gdLst/>
              <a:ahLst/>
              <a:cxnLst/>
              <a:rect l="l" t="t" r="r" b="b"/>
              <a:pathLst>
                <a:path w="383" h="303" extrusionOk="0">
                  <a:moveTo>
                    <a:pt x="110" y="0"/>
                  </a:moveTo>
                  <a:cubicBezTo>
                    <a:pt x="56" y="0"/>
                    <a:pt x="0" y="47"/>
                    <a:pt x="18" y="101"/>
                  </a:cubicBezTo>
                  <a:cubicBezTo>
                    <a:pt x="30" y="196"/>
                    <a:pt x="78" y="256"/>
                    <a:pt x="149" y="291"/>
                  </a:cubicBezTo>
                  <a:cubicBezTo>
                    <a:pt x="166" y="299"/>
                    <a:pt x="182" y="302"/>
                    <a:pt x="197" y="302"/>
                  </a:cubicBezTo>
                  <a:cubicBezTo>
                    <a:pt x="306" y="302"/>
                    <a:pt x="383" y="141"/>
                    <a:pt x="268" y="89"/>
                  </a:cubicBezTo>
                  <a:cubicBezTo>
                    <a:pt x="220" y="77"/>
                    <a:pt x="209" y="29"/>
                    <a:pt x="161" y="17"/>
                  </a:cubicBezTo>
                  <a:cubicBezTo>
                    <a:pt x="146" y="6"/>
                    <a:pt x="12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8" name="Google Shape;12576;p44">
              <a:extLst>
                <a:ext uri="{FF2B5EF4-FFF2-40B4-BE49-F238E27FC236}">
                  <a16:creationId xmlns:a16="http://schemas.microsoft.com/office/drawing/2014/main" id="{1ACB055D-85F0-5B3D-A383-7F309EB0467E}"/>
                </a:ext>
              </a:extLst>
            </p:cNvPr>
            <p:cNvSpPr/>
            <p:nvPr/>
          </p:nvSpPr>
          <p:spPr>
            <a:xfrm>
              <a:off x="4278200" y="2211125"/>
              <a:ext cx="8350" cy="6275"/>
            </a:xfrm>
            <a:custGeom>
              <a:avLst/>
              <a:gdLst/>
              <a:ahLst/>
              <a:cxnLst/>
              <a:rect l="l" t="t" r="r" b="b"/>
              <a:pathLst>
                <a:path w="334" h="251" extrusionOk="0">
                  <a:moveTo>
                    <a:pt x="179" y="0"/>
                  </a:moveTo>
                  <a:cubicBezTo>
                    <a:pt x="1" y="0"/>
                    <a:pt x="1" y="250"/>
                    <a:pt x="179" y="250"/>
                  </a:cubicBezTo>
                  <a:cubicBezTo>
                    <a:pt x="334" y="250"/>
                    <a:pt x="33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9" name="Google Shape;12577;p44">
              <a:extLst>
                <a:ext uri="{FF2B5EF4-FFF2-40B4-BE49-F238E27FC236}">
                  <a16:creationId xmlns:a16="http://schemas.microsoft.com/office/drawing/2014/main" id="{3D22ED1C-8571-BBD8-1216-3E5AD3526570}"/>
                </a:ext>
              </a:extLst>
            </p:cNvPr>
            <p:cNvSpPr/>
            <p:nvPr/>
          </p:nvSpPr>
          <p:spPr>
            <a:xfrm>
              <a:off x="4287300" y="219207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172" y="0"/>
                  </a:moveTo>
                  <a:cubicBezTo>
                    <a:pt x="30" y="10"/>
                    <a:pt x="0" y="151"/>
                    <a:pt x="84" y="236"/>
                  </a:cubicBezTo>
                  <a:lnTo>
                    <a:pt x="84" y="236"/>
                  </a:lnTo>
                  <a:cubicBezTo>
                    <a:pt x="109" y="281"/>
                    <a:pt x="156" y="314"/>
                    <a:pt x="211" y="314"/>
                  </a:cubicBezTo>
                  <a:cubicBezTo>
                    <a:pt x="221" y="314"/>
                    <a:pt x="233" y="313"/>
                    <a:pt x="244" y="310"/>
                  </a:cubicBezTo>
                  <a:cubicBezTo>
                    <a:pt x="327" y="286"/>
                    <a:pt x="375" y="167"/>
                    <a:pt x="327" y="95"/>
                  </a:cubicBezTo>
                  <a:cubicBezTo>
                    <a:pt x="303" y="36"/>
                    <a:pt x="24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0" name="Google Shape;12578;p44">
              <a:extLst>
                <a:ext uri="{FF2B5EF4-FFF2-40B4-BE49-F238E27FC236}">
                  <a16:creationId xmlns:a16="http://schemas.microsoft.com/office/drawing/2014/main" id="{7890B39A-D82E-68CA-646A-63D907E07F23}"/>
                </a:ext>
              </a:extLst>
            </p:cNvPr>
            <p:cNvSpPr/>
            <p:nvPr/>
          </p:nvSpPr>
          <p:spPr>
            <a:xfrm>
              <a:off x="4631325" y="2978125"/>
              <a:ext cx="4975" cy="8275"/>
            </a:xfrm>
            <a:custGeom>
              <a:avLst/>
              <a:gdLst/>
              <a:ahLst/>
              <a:cxnLst/>
              <a:rect l="l" t="t" r="r" b="b"/>
              <a:pathLst>
                <a:path w="199" h="331" extrusionOk="0">
                  <a:moveTo>
                    <a:pt x="48" y="0"/>
                  </a:moveTo>
                  <a:cubicBezTo>
                    <a:pt x="25" y="0"/>
                    <a:pt x="1" y="21"/>
                    <a:pt x="8" y="50"/>
                  </a:cubicBezTo>
                  <a:cubicBezTo>
                    <a:pt x="44" y="145"/>
                    <a:pt x="56" y="264"/>
                    <a:pt x="127" y="324"/>
                  </a:cubicBezTo>
                  <a:cubicBezTo>
                    <a:pt x="139" y="328"/>
                    <a:pt x="151" y="331"/>
                    <a:pt x="162" y="331"/>
                  </a:cubicBezTo>
                  <a:cubicBezTo>
                    <a:pt x="183" y="331"/>
                    <a:pt x="199" y="320"/>
                    <a:pt x="199" y="288"/>
                  </a:cubicBezTo>
                  <a:cubicBezTo>
                    <a:pt x="199" y="193"/>
                    <a:pt x="127" y="98"/>
                    <a:pt x="80" y="26"/>
                  </a:cubicBezTo>
                  <a:cubicBezTo>
                    <a:pt x="75" y="8"/>
                    <a:pt x="6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1" name="Google Shape;12579;p44">
              <a:extLst>
                <a:ext uri="{FF2B5EF4-FFF2-40B4-BE49-F238E27FC236}">
                  <a16:creationId xmlns:a16="http://schemas.microsoft.com/office/drawing/2014/main" id="{91F9E353-E26B-1EBF-5A28-065A83A6A26F}"/>
                </a:ext>
              </a:extLst>
            </p:cNvPr>
            <p:cNvSpPr/>
            <p:nvPr/>
          </p:nvSpPr>
          <p:spPr>
            <a:xfrm>
              <a:off x="4631600" y="2978450"/>
              <a:ext cx="8875" cy="4825"/>
            </a:xfrm>
            <a:custGeom>
              <a:avLst/>
              <a:gdLst/>
              <a:ahLst/>
              <a:cxnLst/>
              <a:rect l="l" t="t" r="r" b="b"/>
              <a:pathLst>
                <a:path w="355" h="193" extrusionOk="0">
                  <a:moveTo>
                    <a:pt x="37" y="0"/>
                  </a:moveTo>
                  <a:cubicBezTo>
                    <a:pt x="17" y="0"/>
                    <a:pt x="0" y="28"/>
                    <a:pt x="9" y="37"/>
                  </a:cubicBezTo>
                  <a:cubicBezTo>
                    <a:pt x="88" y="104"/>
                    <a:pt x="198" y="193"/>
                    <a:pt x="310" y="193"/>
                  </a:cubicBezTo>
                  <a:cubicBezTo>
                    <a:pt x="317" y="193"/>
                    <a:pt x="324" y="193"/>
                    <a:pt x="331" y="192"/>
                  </a:cubicBezTo>
                  <a:cubicBezTo>
                    <a:pt x="354" y="192"/>
                    <a:pt x="354" y="144"/>
                    <a:pt x="331" y="144"/>
                  </a:cubicBezTo>
                  <a:cubicBezTo>
                    <a:pt x="223" y="109"/>
                    <a:pt x="128" y="85"/>
                    <a:pt x="57" y="13"/>
                  </a:cubicBezTo>
                  <a:cubicBezTo>
                    <a:pt x="50" y="4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2" name="Google Shape;12580;p44">
              <a:extLst>
                <a:ext uri="{FF2B5EF4-FFF2-40B4-BE49-F238E27FC236}">
                  <a16:creationId xmlns:a16="http://schemas.microsoft.com/office/drawing/2014/main" id="{77CD876C-D8A7-3464-7FF9-9CB923EAE694}"/>
                </a:ext>
              </a:extLst>
            </p:cNvPr>
            <p:cNvSpPr/>
            <p:nvPr/>
          </p:nvSpPr>
          <p:spPr>
            <a:xfrm>
              <a:off x="3586275" y="2361425"/>
              <a:ext cx="15675" cy="4225"/>
            </a:xfrm>
            <a:custGeom>
              <a:avLst/>
              <a:gdLst/>
              <a:ahLst/>
              <a:cxnLst/>
              <a:rect l="l" t="t" r="r" b="b"/>
              <a:pathLst>
                <a:path w="627" h="169" extrusionOk="0">
                  <a:moveTo>
                    <a:pt x="591" y="1"/>
                  </a:moveTo>
                  <a:cubicBezTo>
                    <a:pt x="400" y="25"/>
                    <a:pt x="210" y="48"/>
                    <a:pt x="55" y="84"/>
                  </a:cubicBezTo>
                  <a:cubicBezTo>
                    <a:pt x="0" y="106"/>
                    <a:pt x="16" y="169"/>
                    <a:pt x="57" y="169"/>
                  </a:cubicBezTo>
                  <a:cubicBezTo>
                    <a:pt x="60" y="169"/>
                    <a:pt x="63" y="168"/>
                    <a:pt x="67" y="167"/>
                  </a:cubicBezTo>
                  <a:cubicBezTo>
                    <a:pt x="246" y="108"/>
                    <a:pt x="436" y="120"/>
                    <a:pt x="603" y="48"/>
                  </a:cubicBezTo>
                  <a:cubicBezTo>
                    <a:pt x="627" y="25"/>
                    <a:pt x="603" y="1"/>
                    <a:pt x="5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3" name="Google Shape;12581;p44">
              <a:extLst>
                <a:ext uri="{FF2B5EF4-FFF2-40B4-BE49-F238E27FC236}">
                  <a16:creationId xmlns:a16="http://schemas.microsoft.com/office/drawing/2014/main" id="{4ADE5DF2-D258-D71A-4024-D1C7F76A600E}"/>
                </a:ext>
              </a:extLst>
            </p:cNvPr>
            <p:cNvSpPr/>
            <p:nvPr/>
          </p:nvSpPr>
          <p:spPr>
            <a:xfrm>
              <a:off x="3619775" y="2355125"/>
              <a:ext cx="45875" cy="6825"/>
            </a:xfrm>
            <a:custGeom>
              <a:avLst/>
              <a:gdLst/>
              <a:ahLst/>
              <a:cxnLst/>
              <a:rect l="l" t="t" r="r" b="b"/>
              <a:pathLst>
                <a:path w="1835" h="273" extrusionOk="0">
                  <a:moveTo>
                    <a:pt x="1469" y="0"/>
                  </a:moveTo>
                  <a:cubicBezTo>
                    <a:pt x="990" y="0"/>
                    <a:pt x="524" y="104"/>
                    <a:pt x="49" y="134"/>
                  </a:cubicBezTo>
                  <a:cubicBezTo>
                    <a:pt x="1" y="134"/>
                    <a:pt x="1" y="193"/>
                    <a:pt x="49" y="205"/>
                  </a:cubicBezTo>
                  <a:cubicBezTo>
                    <a:pt x="362" y="224"/>
                    <a:pt x="676" y="272"/>
                    <a:pt x="982" y="272"/>
                  </a:cubicBezTo>
                  <a:cubicBezTo>
                    <a:pt x="1258" y="272"/>
                    <a:pt x="1528" y="233"/>
                    <a:pt x="1787" y="98"/>
                  </a:cubicBezTo>
                  <a:cubicBezTo>
                    <a:pt x="1834" y="74"/>
                    <a:pt x="1811" y="15"/>
                    <a:pt x="1763" y="15"/>
                  </a:cubicBezTo>
                  <a:cubicBezTo>
                    <a:pt x="1665" y="5"/>
                    <a:pt x="1567" y="0"/>
                    <a:pt x="14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4" name="Google Shape;12582;p44">
              <a:extLst>
                <a:ext uri="{FF2B5EF4-FFF2-40B4-BE49-F238E27FC236}">
                  <a16:creationId xmlns:a16="http://schemas.microsoft.com/office/drawing/2014/main" id="{023F6785-EE89-EE23-0185-96A4E8D4552D}"/>
                </a:ext>
              </a:extLst>
            </p:cNvPr>
            <p:cNvSpPr/>
            <p:nvPr/>
          </p:nvSpPr>
          <p:spPr>
            <a:xfrm>
              <a:off x="3586150" y="2348250"/>
              <a:ext cx="3300" cy="400"/>
            </a:xfrm>
            <a:custGeom>
              <a:avLst/>
              <a:gdLst/>
              <a:ahLst/>
              <a:cxnLst/>
              <a:rect l="l" t="t" r="r" b="b"/>
              <a:pathLst>
                <a:path w="132" h="16" extrusionOk="0">
                  <a:moveTo>
                    <a:pt x="7" y="1"/>
                  </a:moveTo>
                  <a:cubicBezTo>
                    <a:pt x="1" y="1"/>
                    <a:pt x="3" y="16"/>
                    <a:pt x="12" y="16"/>
                  </a:cubicBezTo>
                  <a:lnTo>
                    <a:pt x="120" y="16"/>
                  </a:lnTo>
                  <a:cubicBezTo>
                    <a:pt x="131" y="16"/>
                    <a:pt x="131" y="4"/>
                    <a:pt x="120" y="4"/>
                  </a:cubicBezTo>
                  <a:lnTo>
                    <a:pt x="12" y="4"/>
                  </a:lnTo>
                  <a:cubicBezTo>
                    <a:pt x="10" y="2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5" name="Google Shape;12583;p44">
              <a:extLst>
                <a:ext uri="{FF2B5EF4-FFF2-40B4-BE49-F238E27FC236}">
                  <a16:creationId xmlns:a16="http://schemas.microsoft.com/office/drawing/2014/main" id="{54F49544-39F6-1310-B103-44E94F259B75}"/>
                </a:ext>
              </a:extLst>
            </p:cNvPr>
            <p:cNvSpPr/>
            <p:nvPr/>
          </p:nvSpPr>
          <p:spPr>
            <a:xfrm>
              <a:off x="3592100" y="2334175"/>
              <a:ext cx="18025" cy="6750"/>
            </a:xfrm>
            <a:custGeom>
              <a:avLst/>
              <a:gdLst/>
              <a:ahLst/>
              <a:cxnLst/>
              <a:rect l="l" t="t" r="r" b="b"/>
              <a:pathLst>
                <a:path w="721" h="270" extrusionOk="0">
                  <a:moveTo>
                    <a:pt x="681" y="1"/>
                  </a:moveTo>
                  <a:cubicBezTo>
                    <a:pt x="677" y="1"/>
                    <a:pt x="672" y="3"/>
                    <a:pt x="667" y="7"/>
                  </a:cubicBezTo>
                  <a:cubicBezTo>
                    <a:pt x="477" y="43"/>
                    <a:pt x="298" y="126"/>
                    <a:pt x="84" y="126"/>
                  </a:cubicBezTo>
                  <a:cubicBezTo>
                    <a:pt x="1" y="126"/>
                    <a:pt x="1" y="269"/>
                    <a:pt x="84" y="269"/>
                  </a:cubicBezTo>
                  <a:cubicBezTo>
                    <a:pt x="310" y="269"/>
                    <a:pt x="536" y="210"/>
                    <a:pt x="691" y="67"/>
                  </a:cubicBezTo>
                  <a:cubicBezTo>
                    <a:pt x="720" y="38"/>
                    <a:pt x="702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6" name="Google Shape;12584;p44">
              <a:extLst>
                <a:ext uri="{FF2B5EF4-FFF2-40B4-BE49-F238E27FC236}">
                  <a16:creationId xmlns:a16="http://schemas.microsoft.com/office/drawing/2014/main" id="{D8038667-EEEE-3D9C-9DB9-9FE141C06250}"/>
                </a:ext>
              </a:extLst>
            </p:cNvPr>
            <p:cNvSpPr/>
            <p:nvPr/>
          </p:nvSpPr>
          <p:spPr>
            <a:xfrm>
              <a:off x="3581100" y="2307475"/>
              <a:ext cx="7775" cy="3075"/>
            </a:xfrm>
            <a:custGeom>
              <a:avLst/>
              <a:gdLst/>
              <a:ahLst/>
              <a:cxnLst/>
              <a:rect l="l" t="t" r="r" b="b"/>
              <a:pathLst>
                <a:path w="311" h="123" extrusionOk="0">
                  <a:moveTo>
                    <a:pt x="279" y="1"/>
                  </a:moveTo>
                  <a:cubicBezTo>
                    <a:pt x="273" y="1"/>
                    <a:pt x="266" y="5"/>
                    <a:pt x="262" y="16"/>
                  </a:cubicBezTo>
                  <a:cubicBezTo>
                    <a:pt x="203" y="63"/>
                    <a:pt x="119" y="63"/>
                    <a:pt x="60" y="63"/>
                  </a:cubicBezTo>
                  <a:cubicBezTo>
                    <a:pt x="52" y="60"/>
                    <a:pt x="46" y="59"/>
                    <a:pt x="40" y="59"/>
                  </a:cubicBezTo>
                  <a:cubicBezTo>
                    <a:pt x="1" y="59"/>
                    <a:pt x="6" y="123"/>
                    <a:pt x="48" y="123"/>
                  </a:cubicBezTo>
                  <a:cubicBezTo>
                    <a:pt x="143" y="123"/>
                    <a:pt x="214" y="99"/>
                    <a:pt x="286" y="39"/>
                  </a:cubicBezTo>
                  <a:cubicBezTo>
                    <a:pt x="311" y="23"/>
                    <a:pt x="295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7" name="Google Shape;12585;p44">
              <a:extLst>
                <a:ext uri="{FF2B5EF4-FFF2-40B4-BE49-F238E27FC236}">
                  <a16:creationId xmlns:a16="http://schemas.microsoft.com/office/drawing/2014/main" id="{CD42BC46-DE0C-128F-7EEB-A82D6B51D4C9}"/>
                </a:ext>
              </a:extLst>
            </p:cNvPr>
            <p:cNvSpPr/>
            <p:nvPr/>
          </p:nvSpPr>
          <p:spPr>
            <a:xfrm>
              <a:off x="3573225" y="2284125"/>
              <a:ext cx="11450" cy="4200"/>
            </a:xfrm>
            <a:custGeom>
              <a:avLst/>
              <a:gdLst/>
              <a:ahLst/>
              <a:cxnLst/>
              <a:rect l="l" t="t" r="r" b="b"/>
              <a:pathLst>
                <a:path w="458" h="168" extrusionOk="0">
                  <a:moveTo>
                    <a:pt x="288" y="1"/>
                  </a:moveTo>
                  <a:cubicBezTo>
                    <a:pt x="214" y="1"/>
                    <a:pt x="139" y="19"/>
                    <a:pt x="65" y="57"/>
                  </a:cubicBezTo>
                  <a:cubicBezTo>
                    <a:pt x="1" y="78"/>
                    <a:pt x="43" y="167"/>
                    <a:pt x="104" y="167"/>
                  </a:cubicBezTo>
                  <a:cubicBezTo>
                    <a:pt x="111" y="167"/>
                    <a:pt x="118" y="166"/>
                    <a:pt x="125" y="164"/>
                  </a:cubicBezTo>
                  <a:cubicBezTo>
                    <a:pt x="220" y="116"/>
                    <a:pt x="339" y="116"/>
                    <a:pt x="422" y="81"/>
                  </a:cubicBezTo>
                  <a:cubicBezTo>
                    <a:pt x="458" y="69"/>
                    <a:pt x="458" y="21"/>
                    <a:pt x="422" y="21"/>
                  </a:cubicBezTo>
                  <a:cubicBezTo>
                    <a:pt x="378" y="8"/>
                    <a:pt x="333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8" name="Google Shape;12586;p44">
              <a:extLst>
                <a:ext uri="{FF2B5EF4-FFF2-40B4-BE49-F238E27FC236}">
                  <a16:creationId xmlns:a16="http://schemas.microsoft.com/office/drawing/2014/main" id="{0FB42039-4260-5C9B-22B7-A5C16E6D1D88}"/>
                </a:ext>
              </a:extLst>
            </p:cNvPr>
            <p:cNvSpPr/>
            <p:nvPr/>
          </p:nvSpPr>
          <p:spPr>
            <a:xfrm>
              <a:off x="3570450" y="2208500"/>
              <a:ext cx="10375" cy="5550"/>
            </a:xfrm>
            <a:custGeom>
              <a:avLst/>
              <a:gdLst/>
              <a:ahLst/>
              <a:cxnLst/>
              <a:rect l="l" t="t" r="r" b="b"/>
              <a:pathLst>
                <a:path w="415" h="222" extrusionOk="0">
                  <a:moveTo>
                    <a:pt x="213" y="0"/>
                  </a:moveTo>
                  <a:cubicBezTo>
                    <a:pt x="190" y="0"/>
                    <a:pt x="169" y="3"/>
                    <a:pt x="152" y="10"/>
                  </a:cubicBezTo>
                  <a:lnTo>
                    <a:pt x="57" y="58"/>
                  </a:lnTo>
                  <a:cubicBezTo>
                    <a:pt x="45" y="69"/>
                    <a:pt x="33" y="69"/>
                    <a:pt x="33" y="93"/>
                  </a:cubicBezTo>
                  <a:cubicBezTo>
                    <a:pt x="9" y="117"/>
                    <a:pt x="9" y="129"/>
                    <a:pt x="9" y="165"/>
                  </a:cubicBezTo>
                  <a:cubicBezTo>
                    <a:pt x="1" y="200"/>
                    <a:pt x="24" y="222"/>
                    <a:pt x="46" y="222"/>
                  </a:cubicBezTo>
                  <a:cubicBezTo>
                    <a:pt x="54" y="222"/>
                    <a:pt x="63" y="219"/>
                    <a:pt x="69" y="212"/>
                  </a:cubicBezTo>
                  <a:cubicBezTo>
                    <a:pt x="93" y="188"/>
                    <a:pt x="117" y="177"/>
                    <a:pt x="128" y="177"/>
                  </a:cubicBezTo>
                  <a:cubicBezTo>
                    <a:pt x="164" y="165"/>
                    <a:pt x="176" y="165"/>
                    <a:pt x="212" y="165"/>
                  </a:cubicBezTo>
                  <a:cubicBezTo>
                    <a:pt x="271" y="141"/>
                    <a:pt x="331" y="129"/>
                    <a:pt x="390" y="105"/>
                  </a:cubicBezTo>
                  <a:cubicBezTo>
                    <a:pt x="414" y="93"/>
                    <a:pt x="414" y="58"/>
                    <a:pt x="390" y="46"/>
                  </a:cubicBezTo>
                  <a:cubicBezTo>
                    <a:pt x="347" y="20"/>
                    <a:pt x="274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9" name="Google Shape;12587;p44">
              <a:extLst>
                <a:ext uri="{FF2B5EF4-FFF2-40B4-BE49-F238E27FC236}">
                  <a16:creationId xmlns:a16="http://schemas.microsoft.com/office/drawing/2014/main" id="{A4027F20-232A-5647-F7F9-CC007953BBDC}"/>
                </a:ext>
              </a:extLst>
            </p:cNvPr>
            <p:cNvSpPr/>
            <p:nvPr/>
          </p:nvSpPr>
          <p:spPr>
            <a:xfrm>
              <a:off x="3588275" y="2199075"/>
              <a:ext cx="11600" cy="6625"/>
            </a:xfrm>
            <a:custGeom>
              <a:avLst/>
              <a:gdLst/>
              <a:ahLst/>
              <a:cxnLst/>
              <a:rect l="l" t="t" r="r" b="b"/>
              <a:pathLst>
                <a:path w="464" h="265" extrusionOk="0">
                  <a:moveTo>
                    <a:pt x="374" y="1"/>
                  </a:moveTo>
                  <a:cubicBezTo>
                    <a:pt x="366" y="1"/>
                    <a:pt x="360" y="2"/>
                    <a:pt x="356" y="6"/>
                  </a:cubicBezTo>
                  <a:cubicBezTo>
                    <a:pt x="273" y="30"/>
                    <a:pt x="177" y="65"/>
                    <a:pt x="94" y="113"/>
                  </a:cubicBezTo>
                  <a:cubicBezTo>
                    <a:pt x="0" y="134"/>
                    <a:pt x="53" y="264"/>
                    <a:pt x="139" y="264"/>
                  </a:cubicBezTo>
                  <a:cubicBezTo>
                    <a:pt x="151" y="264"/>
                    <a:pt x="164" y="262"/>
                    <a:pt x="177" y="256"/>
                  </a:cubicBezTo>
                  <a:cubicBezTo>
                    <a:pt x="249" y="208"/>
                    <a:pt x="344" y="196"/>
                    <a:pt x="416" y="149"/>
                  </a:cubicBezTo>
                  <a:cubicBezTo>
                    <a:pt x="451" y="137"/>
                    <a:pt x="463" y="113"/>
                    <a:pt x="463" y="77"/>
                  </a:cubicBezTo>
                  <a:cubicBezTo>
                    <a:pt x="463" y="54"/>
                    <a:pt x="463" y="30"/>
                    <a:pt x="427" y="18"/>
                  </a:cubicBezTo>
                  <a:cubicBezTo>
                    <a:pt x="419" y="9"/>
                    <a:pt x="393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0" name="Google Shape;12588;p44">
              <a:extLst>
                <a:ext uri="{FF2B5EF4-FFF2-40B4-BE49-F238E27FC236}">
                  <a16:creationId xmlns:a16="http://schemas.microsoft.com/office/drawing/2014/main" id="{390A3618-966B-4870-AB09-88329F5E10AE}"/>
                </a:ext>
              </a:extLst>
            </p:cNvPr>
            <p:cNvSpPr/>
            <p:nvPr/>
          </p:nvSpPr>
          <p:spPr>
            <a:xfrm>
              <a:off x="3578875" y="2170500"/>
              <a:ext cx="12550" cy="5025"/>
            </a:xfrm>
            <a:custGeom>
              <a:avLst/>
              <a:gdLst/>
              <a:ahLst/>
              <a:cxnLst/>
              <a:rect l="l" t="t" r="r" b="b"/>
              <a:pathLst>
                <a:path w="502" h="201" extrusionOk="0">
                  <a:moveTo>
                    <a:pt x="463" y="0"/>
                  </a:moveTo>
                  <a:cubicBezTo>
                    <a:pt x="458" y="0"/>
                    <a:pt x="452" y="2"/>
                    <a:pt x="446" y="6"/>
                  </a:cubicBezTo>
                  <a:cubicBezTo>
                    <a:pt x="315" y="18"/>
                    <a:pt x="172" y="42"/>
                    <a:pt x="53" y="89"/>
                  </a:cubicBezTo>
                  <a:cubicBezTo>
                    <a:pt x="0" y="121"/>
                    <a:pt x="42" y="200"/>
                    <a:pt x="94" y="200"/>
                  </a:cubicBezTo>
                  <a:cubicBezTo>
                    <a:pt x="100" y="200"/>
                    <a:pt x="106" y="199"/>
                    <a:pt x="113" y="196"/>
                  </a:cubicBezTo>
                  <a:cubicBezTo>
                    <a:pt x="232" y="137"/>
                    <a:pt x="375" y="149"/>
                    <a:pt x="482" y="65"/>
                  </a:cubicBezTo>
                  <a:cubicBezTo>
                    <a:pt x="502" y="45"/>
                    <a:pt x="488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1" name="Google Shape;12589;p44">
              <a:extLst>
                <a:ext uri="{FF2B5EF4-FFF2-40B4-BE49-F238E27FC236}">
                  <a16:creationId xmlns:a16="http://schemas.microsoft.com/office/drawing/2014/main" id="{0591465D-ED30-4643-1C78-EEA01D6C0662}"/>
                </a:ext>
              </a:extLst>
            </p:cNvPr>
            <p:cNvSpPr/>
            <p:nvPr/>
          </p:nvSpPr>
          <p:spPr>
            <a:xfrm>
              <a:off x="3591225" y="2136200"/>
              <a:ext cx="4775" cy="525"/>
            </a:xfrm>
            <a:custGeom>
              <a:avLst/>
              <a:gdLst/>
              <a:ahLst/>
              <a:cxnLst/>
              <a:rect l="l" t="t" r="r" b="b"/>
              <a:pathLst>
                <a:path w="191" h="2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3" y="21"/>
                    <a:pt x="12" y="21"/>
                  </a:cubicBezTo>
                  <a:lnTo>
                    <a:pt x="179" y="21"/>
                  </a:lnTo>
                  <a:cubicBezTo>
                    <a:pt x="190" y="21"/>
                    <a:pt x="190" y="9"/>
                    <a:pt x="179" y="9"/>
                  </a:cubicBezTo>
                  <a:lnTo>
                    <a:pt x="12" y="9"/>
                  </a:lnTo>
                  <a:cubicBezTo>
                    <a:pt x="9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2" name="Google Shape;12590;p44">
              <a:extLst>
                <a:ext uri="{FF2B5EF4-FFF2-40B4-BE49-F238E27FC236}">
                  <a16:creationId xmlns:a16="http://schemas.microsoft.com/office/drawing/2014/main" id="{E41010F7-F4FC-CD03-B38D-C92AFCEF7794}"/>
                </a:ext>
              </a:extLst>
            </p:cNvPr>
            <p:cNvSpPr/>
            <p:nvPr/>
          </p:nvSpPr>
          <p:spPr>
            <a:xfrm>
              <a:off x="3610750" y="2091150"/>
              <a:ext cx="18575" cy="5175"/>
            </a:xfrm>
            <a:custGeom>
              <a:avLst/>
              <a:gdLst/>
              <a:ahLst/>
              <a:cxnLst/>
              <a:rect l="l" t="t" r="r" b="b"/>
              <a:pathLst>
                <a:path w="743" h="207" extrusionOk="0">
                  <a:moveTo>
                    <a:pt x="695" y="1"/>
                  </a:moveTo>
                  <a:cubicBezTo>
                    <a:pt x="481" y="25"/>
                    <a:pt x="290" y="37"/>
                    <a:pt x="88" y="84"/>
                  </a:cubicBezTo>
                  <a:cubicBezTo>
                    <a:pt x="1" y="95"/>
                    <a:pt x="34" y="206"/>
                    <a:pt x="95" y="206"/>
                  </a:cubicBezTo>
                  <a:cubicBezTo>
                    <a:pt x="100" y="206"/>
                    <a:pt x="106" y="205"/>
                    <a:pt x="112" y="203"/>
                  </a:cubicBezTo>
                  <a:cubicBezTo>
                    <a:pt x="302" y="156"/>
                    <a:pt x="529" y="156"/>
                    <a:pt x="707" y="60"/>
                  </a:cubicBezTo>
                  <a:cubicBezTo>
                    <a:pt x="743" y="49"/>
                    <a:pt x="719" y="1"/>
                    <a:pt x="6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3" name="Google Shape;12591;p44">
              <a:extLst>
                <a:ext uri="{FF2B5EF4-FFF2-40B4-BE49-F238E27FC236}">
                  <a16:creationId xmlns:a16="http://schemas.microsoft.com/office/drawing/2014/main" id="{BA034BE8-AA5B-7286-EC47-75F98835AC48}"/>
                </a:ext>
              </a:extLst>
            </p:cNvPr>
            <p:cNvSpPr/>
            <p:nvPr/>
          </p:nvSpPr>
          <p:spPr>
            <a:xfrm>
              <a:off x="3652525" y="2080425"/>
              <a:ext cx="22350" cy="6300"/>
            </a:xfrm>
            <a:custGeom>
              <a:avLst/>
              <a:gdLst/>
              <a:ahLst/>
              <a:cxnLst/>
              <a:rect l="l" t="t" r="r" b="b"/>
              <a:pathLst>
                <a:path w="894" h="252" extrusionOk="0">
                  <a:moveTo>
                    <a:pt x="817" y="0"/>
                  </a:moveTo>
                  <a:cubicBezTo>
                    <a:pt x="569" y="0"/>
                    <a:pt x="322" y="100"/>
                    <a:pt x="96" y="156"/>
                  </a:cubicBezTo>
                  <a:cubicBezTo>
                    <a:pt x="1" y="156"/>
                    <a:pt x="36" y="251"/>
                    <a:pt x="108" y="251"/>
                  </a:cubicBezTo>
                  <a:cubicBezTo>
                    <a:pt x="346" y="216"/>
                    <a:pt x="644" y="180"/>
                    <a:pt x="870" y="73"/>
                  </a:cubicBezTo>
                  <a:cubicBezTo>
                    <a:pt x="894" y="61"/>
                    <a:pt x="882" y="1"/>
                    <a:pt x="858" y="1"/>
                  </a:cubicBezTo>
                  <a:cubicBezTo>
                    <a:pt x="844" y="1"/>
                    <a:pt x="831" y="0"/>
                    <a:pt x="8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4" name="Google Shape;12592;p44">
              <a:extLst>
                <a:ext uri="{FF2B5EF4-FFF2-40B4-BE49-F238E27FC236}">
                  <a16:creationId xmlns:a16="http://schemas.microsoft.com/office/drawing/2014/main" id="{008C5F10-9BEB-E86F-478D-37E9AC82B7CF}"/>
                </a:ext>
              </a:extLst>
            </p:cNvPr>
            <p:cNvSpPr/>
            <p:nvPr/>
          </p:nvSpPr>
          <p:spPr>
            <a:xfrm>
              <a:off x="3679200" y="2055150"/>
              <a:ext cx="34375" cy="7825"/>
            </a:xfrm>
            <a:custGeom>
              <a:avLst/>
              <a:gdLst/>
              <a:ahLst/>
              <a:cxnLst/>
              <a:rect l="l" t="t" r="r" b="b"/>
              <a:pathLst>
                <a:path w="1375" h="313" extrusionOk="0">
                  <a:moveTo>
                    <a:pt x="1339" y="0"/>
                  </a:moveTo>
                  <a:cubicBezTo>
                    <a:pt x="922" y="36"/>
                    <a:pt x="481" y="96"/>
                    <a:pt x="89" y="179"/>
                  </a:cubicBezTo>
                  <a:cubicBezTo>
                    <a:pt x="1" y="190"/>
                    <a:pt x="24" y="313"/>
                    <a:pt x="94" y="313"/>
                  </a:cubicBezTo>
                  <a:cubicBezTo>
                    <a:pt x="100" y="313"/>
                    <a:pt x="106" y="312"/>
                    <a:pt x="112" y="310"/>
                  </a:cubicBezTo>
                  <a:cubicBezTo>
                    <a:pt x="517" y="226"/>
                    <a:pt x="981" y="238"/>
                    <a:pt x="1351" y="60"/>
                  </a:cubicBezTo>
                  <a:cubicBezTo>
                    <a:pt x="1374" y="48"/>
                    <a:pt x="1362" y="0"/>
                    <a:pt x="13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5" name="Google Shape;12593;p44">
              <a:extLst>
                <a:ext uri="{FF2B5EF4-FFF2-40B4-BE49-F238E27FC236}">
                  <a16:creationId xmlns:a16="http://schemas.microsoft.com/office/drawing/2014/main" id="{A944B2FC-4CB9-8005-79E5-75CF5B0692D3}"/>
                </a:ext>
              </a:extLst>
            </p:cNvPr>
            <p:cNvSpPr/>
            <p:nvPr/>
          </p:nvSpPr>
          <p:spPr>
            <a:xfrm>
              <a:off x="3702925" y="2036500"/>
              <a:ext cx="19425" cy="4500"/>
            </a:xfrm>
            <a:custGeom>
              <a:avLst/>
              <a:gdLst/>
              <a:ahLst/>
              <a:cxnLst/>
              <a:rect l="l" t="t" r="r" b="b"/>
              <a:pathLst>
                <a:path w="777" h="180" extrusionOk="0">
                  <a:moveTo>
                    <a:pt x="757" y="0"/>
                  </a:moveTo>
                  <a:cubicBezTo>
                    <a:pt x="753" y="0"/>
                    <a:pt x="750" y="2"/>
                    <a:pt x="747" y="8"/>
                  </a:cubicBezTo>
                  <a:cubicBezTo>
                    <a:pt x="593" y="68"/>
                    <a:pt x="427" y="116"/>
                    <a:pt x="261" y="116"/>
                  </a:cubicBezTo>
                  <a:cubicBezTo>
                    <a:pt x="197" y="116"/>
                    <a:pt x="132" y="108"/>
                    <a:pt x="68" y="91"/>
                  </a:cubicBezTo>
                  <a:cubicBezTo>
                    <a:pt x="64" y="91"/>
                    <a:pt x="59" y="90"/>
                    <a:pt x="55" y="90"/>
                  </a:cubicBezTo>
                  <a:cubicBezTo>
                    <a:pt x="7" y="90"/>
                    <a:pt x="0" y="152"/>
                    <a:pt x="44" y="163"/>
                  </a:cubicBezTo>
                  <a:cubicBezTo>
                    <a:pt x="103" y="174"/>
                    <a:pt x="161" y="179"/>
                    <a:pt x="218" y="179"/>
                  </a:cubicBezTo>
                  <a:cubicBezTo>
                    <a:pt x="405" y="179"/>
                    <a:pt x="586" y="123"/>
                    <a:pt x="759" y="32"/>
                  </a:cubicBezTo>
                  <a:cubicBezTo>
                    <a:pt x="777" y="23"/>
                    <a:pt x="767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6" name="Google Shape;12594;p44">
              <a:extLst>
                <a:ext uri="{FF2B5EF4-FFF2-40B4-BE49-F238E27FC236}">
                  <a16:creationId xmlns:a16="http://schemas.microsoft.com/office/drawing/2014/main" id="{EE9482AB-E77E-F632-2C89-948A3918A6C7}"/>
                </a:ext>
              </a:extLst>
            </p:cNvPr>
            <p:cNvSpPr/>
            <p:nvPr/>
          </p:nvSpPr>
          <p:spPr>
            <a:xfrm>
              <a:off x="3692700" y="2003950"/>
              <a:ext cx="25325" cy="4050"/>
            </a:xfrm>
            <a:custGeom>
              <a:avLst/>
              <a:gdLst/>
              <a:ahLst/>
              <a:cxnLst/>
              <a:rect l="l" t="t" r="r" b="b"/>
              <a:pathLst>
                <a:path w="1013" h="162" extrusionOk="0">
                  <a:moveTo>
                    <a:pt x="653" y="1"/>
                  </a:moveTo>
                  <a:cubicBezTo>
                    <a:pt x="467" y="1"/>
                    <a:pt x="275" y="24"/>
                    <a:pt x="96" y="24"/>
                  </a:cubicBezTo>
                  <a:cubicBezTo>
                    <a:pt x="1" y="24"/>
                    <a:pt x="1" y="143"/>
                    <a:pt x="96" y="143"/>
                  </a:cubicBezTo>
                  <a:cubicBezTo>
                    <a:pt x="272" y="143"/>
                    <a:pt x="457" y="161"/>
                    <a:pt x="640" y="161"/>
                  </a:cubicBezTo>
                  <a:cubicBezTo>
                    <a:pt x="754" y="161"/>
                    <a:pt x="867" y="154"/>
                    <a:pt x="977" y="131"/>
                  </a:cubicBezTo>
                  <a:cubicBezTo>
                    <a:pt x="1013" y="108"/>
                    <a:pt x="1013" y="48"/>
                    <a:pt x="977" y="36"/>
                  </a:cubicBezTo>
                  <a:cubicBezTo>
                    <a:pt x="875" y="9"/>
                    <a:pt x="765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7" name="Google Shape;12595;p44">
              <a:extLst>
                <a:ext uri="{FF2B5EF4-FFF2-40B4-BE49-F238E27FC236}">
                  <a16:creationId xmlns:a16="http://schemas.microsoft.com/office/drawing/2014/main" id="{AC688A2E-4A1B-4FA8-88CB-9B666A24B8BD}"/>
                </a:ext>
              </a:extLst>
            </p:cNvPr>
            <p:cNvSpPr/>
            <p:nvPr/>
          </p:nvSpPr>
          <p:spPr>
            <a:xfrm>
              <a:off x="3720550" y="2373050"/>
              <a:ext cx="18625" cy="5450"/>
            </a:xfrm>
            <a:custGeom>
              <a:avLst/>
              <a:gdLst/>
              <a:ahLst/>
              <a:cxnLst/>
              <a:rect l="l" t="t" r="r" b="b"/>
              <a:pathLst>
                <a:path w="745" h="218" extrusionOk="0">
                  <a:moveTo>
                    <a:pt x="685" y="0"/>
                  </a:moveTo>
                  <a:cubicBezTo>
                    <a:pt x="482" y="24"/>
                    <a:pt x="292" y="24"/>
                    <a:pt x="78" y="72"/>
                  </a:cubicBezTo>
                  <a:cubicBezTo>
                    <a:pt x="1" y="94"/>
                    <a:pt x="35" y="217"/>
                    <a:pt x="107" y="217"/>
                  </a:cubicBezTo>
                  <a:cubicBezTo>
                    <a:pt x="113" y="217"/>
                    <a:pt x="119" y="216"/>
                    <a:pt x="125" y="214"/>
                  </a:cubicBezTo>
                  <a:cubicBezTo>
                    <a:pt x="316" y="179"/>
                    <a:pt x="518" y="143"/>
                    <a:pt x="709" y="83"/>
                  </a:cubicBezTo>
                  <a:cubicBezTo>
                    <a:pt x="744" y="72"/>
                    <a:pt x="744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8" name="Google Shape;12596;p44">
              <a:extLst>
                <a:ext uri="{FF2B5EF4-FFF2-40B4-BE49-F238E27FC236}">
                  <a16:creationId xmlns:a16="http://schemas.microsoft.com/office/drawing/2014/main" id="{8B4D91BD-37CB-0FB7-4ED6-34A5AFB8003B}"/>
                </a:ext>
              </a:extLst>
            </p:cNvPr>
            <p:cNvSpPr/>
            <p:nvPr/>
          </p:nvSpPr>
          <p:spPr>
            <a:xfrm>
              <a:off x="3639125" y="2327200"/>
              <a:ext cx="19975" cy="4200"/>
            </a:xfrm>
            <a:custGeom>
              <a:avLst/>
              <a:gdLst/>
              <a:ahLst/>
              <a:cxnLst/>
              <a:rect l="l" t="t" r="r" b="b"/>
              <a:pathLst>
                <a:path w="799" h="168" extrusionOk="0">
                  <a:moveTo>
                    <a:pt x="739" y="1"/>
                  </a:moveTo>
                  <a:cubicBezTo>
                    <a:pt x="525" y="12"/>
                    <a:pt x="298" y="48"/>
                    <a:pt x="96" y="48"/>
                  </a:cubicBezTo>
                  <a:cubicBezTo>
                    <a:pt x="1" y="48"/>
                    <a:pt x="1" y="167"/>
                    <a:pt x="96" y="167"/>
                  </a:cubicBezTo>
                  <a:cubicBezTo>
                    <a:pt x="141" y="167"/>
                    <a:pt x="186" y="168"/>
                    <a:pt x="230" y="168"/>
                  </a:cubicBezTo>
                  <a:cubicBezTo>
                    <a:pt x="408" y="168"/>
                    <a:pt x="579" y="160"/>
                    <a:pt x="751" y="84"/>
                  </a:cubicBezTo>
                  <a:cubicBezTo>
                    <a:pt x="799" y="72"/>
                    <a:pt x="799" y="1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9" name="Google Shape;12597;p44">
              <a:extLst>
                <a:ext uri="{FF2B5EF4-FFF2-40B4-BE49-F238E27FC236}">
                  <a16:creationId xmlns:a16="http://schemas.microsoft.com/office/drawing/2014/main" id="{FAD123DD-417A-B890-A9DE-D1FEA5B070BD}"/>
                </a:ext>
              </a:extLst>
            </p:cNvPr>
            <p:cNvSpPr/>
            <p:nvPr/>
          </p:nvSpPr>
          <p:spPr>
            <a:xfrm>
              <a:off x="3657600" y="2298625"/>
              <a:ext cx="1500" cy="325"/>
            </a:xfrm>
            <a:custGeom>
              <a:avLst/>
              <a:gdLst/>
              <a:ahLst/>
              <a:cxnLst/>
              <a:rect l="l" t="t" r="r" b="b"/>
              <a:pathLst>
                <a:path w="60" h="13" extrusionOk="0">
                  <a:moveTo>
                    <a:pt x="60" y="1"/>
                  </a:moveTo>
                  <a:cubicBezTo>
                    <a:pt x="24" y="1"/>
                    <a:pt x="12" y="1"/>
                    <a:pt x="0" y="12"/>
                  </a:cubicBezTo>
                  <a:lnTo>
                    <a:pt x="60" y="1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0" name="Google Shape;12598;p44">
              <a:extLst>
                <a:ext uri="{FF2B5EF4-FFF2-40B4-BE49-F238E27FC236}">
                  <a16:creationId xmlns:a16="http://schemas.microsoft.com/office/drawing/2014/main" id="{75A95FED-B641-60ED-1769-9DECC34470E4}"/>
                </a:ext>
              </a:extLst>
            </p:cNvPr>
            <p:cNvSpPr/>
            <p:nvPr/>
          </p:nvSpPr>
          <p:spPr>
            <a:xfrm>
              <a:off x="3790350" y="2380475"/>
              <a:ext cx="19950" cy="1825"/>
            </a:xfrm>
            <a:custGeom>
              <a:avLst/>
              <a:gdLst/>
              <a:ahLst/>
              <a:cxnLst/>
              <a:rect l="l" t="t" r="r" b="b"/>
              <a:pathLst>
                <a:path w="798" h="73" extrusionOk="0">
                  <a:moveTo>
                    <a:pt x="798" y="1"/>
                  </a:moveTo>
                  <a:cubicBezTo>
                    <a:pt x="536" y="13"/>
                    <a:pt x="262" y="13"/>
                    <a:pt x="0" y="72"/>
                  </a:cubicBezTo>
                  <a:cubicBezTo>
                    <a:pt x="262" y="25"/>
                    <a:pt x="536" y="13"/>
                    <a:pt x="798" y="13"/>
                  </a:cubicBezTo>
                  <a:lnTo>
                    <a:pt x="79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1" name="Google Shape;12599;p44">
              <a:extLst>
                <a:ext uri="{FF2B5EF4-FFF2-40B4-BE49-F238E27FC236}">
                  <a16:creationId xmlns:a16="http://schemas.microsoft.com/office/drawing/2014/main" id="{CF046A90-B3B0-4C90-1F60-856FACA67215}"/>
                </a:ext>
              </a:extLst>
            </p:cNvPr>
            <p:cNvSpPr/>
            <p:nvPr/>
          </p:nvSpPr>
          <p:spPr>
            <a:xfrm>
              <a:off x="3806425" y="2378675"/>
              <a:ext cx="25625" cy="4475"/>
            </a:xfrm>
            <a:custGeom>
              <a:avLst/>
              <a:gdLst/>
              <a:ahLst/>
              <a:cxnLst/>
              <a:rect l="l" t="t" r="r" b="b"/>
              <a:pathLst>
                <a:path w="1025" h="179" extrusionOk="0">
                  <a:moveTo>
                    <a:pt x="400" y="1"/>
                  </a:moveTo>
                  <a:cubicBezTo>
                    <a:pt x="308" y="1"/>
                    <a:pt x="215" y="6"/>
                    <a:pt x="119" y="13"/>
                  </a:cubicBezTo>
                  <a:cubicBezTo>
                    <a:pt x="111" y="12"/>
                    <a:pt x="104" y="11"/>
                    <a:pt x="97" y="11"/>
                  </a:cubicBezTo>
                  <a:cubicBezTo>
                    <a:pt x="1" y="11"/>
                    <a:pt x="8" y="157"/>
                    <a:pt x="119" y="168"/>
                  </a:cubicBezTo>
                  <a:cubicBezTo>
                    <a:pt x="302" y="168"/>
                    <a:pt x="490" y="179"/>
                    <a:pt x="683" y="179"/>
                  </a:cubicBezTo>
                  <a:cubicBezTo>
                    <a:pt x="779" y="179"/>
                    <a:pt x="877" y="176"/>
                    <a:pt x="976" y="168"/>
                  </a:cubicBezTo>
                  <a:cubicBezTo>
                    <a:pt x="1012" y="168"/>
                    <a:pt x="1024" y="132"/>
                    <a:pt x="988" y="108"/>
                  </a:cubicBezTo>
                  <a:cubicBezTo>
                    <a:pt x="799" y="26"/>
                    <a:pt x="604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2" name="Google Shape;12600;p44">
              <a:extLst>
                <a:ext uri="{FF2B5EF4-FFF2-40B4-BE49-F238E27FC236}">
                  <a16:creationId xmlns:a16="http://schemas.microsoft.com/office/drawing/2014/main" id="{DCB987BC-EBFA-8A3C-9AB6-88E69A0FDCBC}"/>
                </a:ext>
              </a:extLst>
            </p:cNvPr>
            <p:cNvSpPr/>
            <p:nvPr/>
          </p:nvSpPr>
          <p:spPr>
            <a:xfrm>
              <a:off x="3816825" y="2386350"/>
              <a:ext cx="21175" cy="7550"/>
            </a:xfrm>
            <a:custGeom>
              <a:avLst/>
              <a:gdLst/>
              <a:ahLst/>
              <a:cxnLst/>
              <a:rect l="l" t="t" r="r" b="b"/>
              <a:pathLst>
                <a:path w="847" h="302" extrusionOk="0">
                  <a:moveTo>
                    <a:pt x="690" y="0"/>
                  </a:moveTo>
                  <a:cubicBezTo>
                    <a:pt x="624" y="0"/>
                    <a:pt x="562" y="20"/>
                    <a:pt x="489" y="28"/>
                  </a:cubicBezTo>
                  <a:cubicBezTo>
                    <a:pt x="370" y="63"/>
                    <a:pt x="251" y="75"/>
                    <a:pt x="120" y="87"/>
                  </a:cubicBezTo>
                  <a:cubicBezTo>
                    <a:pt x="1" y="123"/>
                    <a:pt x="1" y="302"/>
                    <a:pt x="132" y="302"/>
                  </a:cubicBezTo>
                  <a:cubicBezTo>
                    <a:pt x="334" y="302"/>
                    <a:pt x="668" y="302"/>
                    <a:pt x="810" y="135"/>
                  </a:cubicBezTo>
                  <a:cubicBezTo>
                    <a:pt x="846" y="99"/>
                    <a:pt x="834" y="28"/>
                    <a:pt x="787" y="16"/>
                  </a:cubicBezTo>
                  <a:cubicBezTo>
                    <a:pt x="753" y="4"/>
                    <a:pt x="721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3" name="Google Shape;12601;p44">
              <a:extLst>
                <a:ext uri="{FF2B5EF4-FFF2-40B4-BE49-F238E27FC236}">
                  <a16:creationId xmlns:a16="http://schemas.microsoft.com/office/drawing/2014/main" id="{6502DB9B-E047-8014-2926-F165941E3383}"/>
                </a:ext>
              </a:extLst>
            </p:cNvPr>
            <p:cNvSpPr/>
            <p:nvPr/>
          </p:nvSpPr>
          <p:spPr>
            <a:xfrm>
              <a:off x="3839450" y="2397100"/>
              <a:ext cx="22950" cy="7625"/>
            </a:xfrm>
            <a:custGeom>
              <a:avLst/>
              <a:gdLst/>
              <a:ahLst/>
              <a:cxnLst/>
              <a:rect l="l" t="t" r="r" b="b"/>
              <a:pathLst>
                <a:path w="918" h="305" extrusionOk="0">
                  <a:moveTo>
                    <a:pt x="691" y="1"/>
                  </a:moveTo>
                  <a:cubicBezTo>
                    <a:pt x="505" y="1"/>
                    <a:pt x="308" y="91"/>
                    <a:pt x="132" y="110"/>
                  </a:cubicBezTo>
                  <a:cubicBezTo>
                    <a:pt x="13" y="122"/>
                    <a:pt x="1" y="300"/>
                    <a:pt x="132" y="300"/>
                  </a:cubicBezTo>
                  <a:cubicBezTo>
                    <a:pt x="182" y="303"/>
                    <a:pt x="236" y="305"/>
                    <a:pt x="291" y="305"/>
                  </a:cubicBezTo>
                  <a:cubicBezTo>
                    <a:pt x="500" y="305"/>
                    <a:pt x="731" y="277"/>
                    <a:pt x="882" y="145"/>
                  </a:cubicBezTo>
                  <a:cubicBezTo>
                    <a:pt x="918" y="110"/>
                    <a:pt x="894" y="50"/>
                    <a:pt x="846" y="26"/>
                  </a:cubicBezTo>
                  <a:cubicBezTo>
                    <a:pt x="796" y="8"/>
                    <a:pt x="744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4" name="Google Shape;12602;p44">
              <a:extLst>
                <a:ext uri="{FF2B5EF4-FFF2-40B4-BE49-F238E27FC236}">
                  <a16:creationId xmlns:a16="http://schemas.microsoft.com/office/drawing/2014/main" id="{CAC231C0-AE45-1454-57A7-07AF7987F42C}"/>
                </a:ext>
              </a:extLst>
            </p:cNvPr>
            <p:cNvSpPr/>
            <p:nvPr/>
          </p:nvSpPr>
          <p:spPr>
            <a:xfrm>
              <a:off x="3850475" y="2408550"/>
              <a:ext cx="24725" cy="7875"/>
            </a:xfrm>
            <a:custGeom>
              <a:avLst/>
              <a:gdLst/>
              <a:ahLst/>
              <a:cxnLst/>
              <a:rect l="l" t="t" r="r" b="b"/>
              <a:pathLst>
                <a:path w="989" h="315" extrusionOk="0">
                  <a:moveTo>
                    <a:pt x="634" y="1"/>
                  </a:moveTo>
                  <a:cubicBezTo>
                    <a:pt x="474" y="1"/>
                    <a:pt x="306" y="25"/>
                    <a:pt x="155" y="33"/>
                  </a:cubicBezTo>
                  <a:cubicBezTo>
                    <a:pt x="0" y="45"/>
                    <a:pt x="0" y="307"/>
                    <a:pt x="167" y="307"/>
                  </a:cubicBezTo>
                  <a:cubicBezTo>
                    <a:pt x="256" y="307"/>
                    <a:pt x="358" y="314"/>
                    <a:pt x="460" y="314"/>
                  </a:cubicBezTo>
                  <a:cubicBezTo>
                    <a:pt x="644" y="314"/>
                    <a:pt x="830" y="290"/>
                    <a:pt x="953" y="152"/>
                  </a:cubicBezTo>
                  <a:cubicBezTo>
                    <a:pt x="988" y="128"/>
                    <a:pt x="977" y="68"/>
                    <a:pt x="929" y="45"/>
                  </a:cubicBezTo>
                  <a:cubicBezTo>
                    <a:pt x="839" y="12"/>
                    <a:pt x="738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5" name="Google Shape;12603;p44">
              <a:extLst>
                <a:ext uri="{FF2B5EF4-FFF2-40B4-BE49-F238E27FC236}">
                  <a16:creationId xmlns:a16="http://schemas.microsoft.com/office/drawing/2014/main" id="{4F3B1618-1274-A702-D21F-B979F16F8DA2}"/>
                </a:ext>
              </a:extLst>
            </p:cNvPr>
            <p:cNvSpPr/>
            <p:nvPr/>
          </p:nvSpPr>
          <p:spPr>
            <a:xfrm>
              <a:off x="3862375" y="2434600"/>
              <a:ext cx="16375" cy="6325"/>
            </a:xfrm>
            <a:custGeom>
              <a:avLst/>
              <a:gdLst/>
              <a:ahLst/>
              <a:cxnLst/>
              <a:rect l="l" t="t" r="r" b="b"/>
              <a:pathLst>
                <a:path w="655" h="253" extrusionOk="0">
                  <a:moveTo>
                    <a:pt x="627" y="1"/>
                  </a:moveTo>
                  <a:cubicBezTo>
                    <a:pt x="625" y="1"/>
                    <a:pt x="622" y="1"/>
                    <a:pt x="620" y="3"/>
                  </a:cubicBezTo>
                  <a:cubicBezTo>
                    <a:pt x="429" y="62"/>
                    <a:pt x="274" y="134"/>
                    <a:pt x="96" y="157"/>
                  </a:cubicBezTo>
                  <a:cubicBezTo>
                    <a:pt x="1" y="157"/>
                    <a:pt x="1" y="253"/>
                    <a:pt x="84" y="253"/>
                  </a:cubicBezTo>
                  <a:cubicBezTo>
                    <a:pt x="274" y="253"/>
                    <a:pt x="512" y="217"/>
                    <a:pt x="643" y="62"/>
                  </a:cubicBezTo>
                  <a:cubicBezTo>
                    <a:pt x="654" y="41"/>
                    <a:pt x="64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6" name="Google Shape;12604;p44">
              <a:extLst>
                <a:ext uri="{FF2B5EF4-FFF2-40B4-BE49-F238E27FC236}">
                  <a16:creationId xmlns:a16="http://schemas.microsoft.com/office/drawing/2014/main" id="{14E9576E-2609-5DFC-CD9C-6CBAC9B03654}"/>
                </a:ext>
              </a:extLst>
            </p:cNvPr>
            <p:cNvSpPr/>
            <p:nvPr/>
          </p:nvSpPr>
          <p:spPr>
            <a:xfrm>
              <a:off x="3857925" y="2465900"/>
              <a:ext cx="15775" cy="6350"/>
            </a:xfrm>
            <a:custGeom>
              <a:avLst/>
              <a:gdLst/>
              <a:ahLst/>
              <a:cxnLst/>
              <a:rect l="l" t="t" r="r" b="b"/>
              <a:pathLst>
                <a:path w="631" h="254" extrusionOk="0">
                  <a:moveTo>
                    <a:pt x="571" y="1"/>
                  </a:moveTo>
                  <a:cubicBezTo>
                    <a:pt x="433" y="65"/>
                    <a:pt x="284" y="110"/>
                    <a:pt x="143" y="110"/>
                  </a:cubicBezTo>
                  <a:cubicBezTo>
                    <a:pt x="127" y="110"/>
                    <a:pt x="111" y="109"/>
                    <a:pt x="95" y="108"/>
                  </a:cubicBezTo>
                  <a:cubicBezTo>
                    <a:pt x="7" y="119"/>
                    <a:pt x="0" y="253"/>
                    <a:pt x="76" y="253"/>
                  </a:cubicBezTo>
                  <a:cubicBezTo>
                    <a:pt x="82" y="253"/>
                    <a:pt x="88" y="253"/>
                    <a:pt x="95" y="251"/>
                  </a:cubicBezTo>
                  <a:cubicBezTo>
                    <a:pt x="286" y="239"/>
                    <a:pt x="452" y="168"/>
                    <a:pt x="595" y="48"/>
                  </a:cubicBezTo>
                  <a:cubicBezTo>
                    <a:pt x="631" y="37"/>
                    <a:pt x="59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7" name="Google Shape;12605;p44">
              <a:extLst>
                <a:ext uri="{FF2B5EF4-FFF2-40B4-BE49-F238E27FC236}">
                  <a16:creationId xmlns:a16="http://schemas.microsoft.com/office/drawing/2014/main" id="{F3D1031D-5AC6-2F8E-B651-BFE18465EDEE}"/>
                </a:ext>
              </a:extLst>
            </p:cNvPr>
            <p:cNvSpPr/>
            <p:nvPr/>
          </p:nvSpPr>
          <p:spPr>
            <a:xfrm>
              <a:off x="3856125" y="2498050"/>
              <a:ext cx="22650" cy="6575"/>
            </a:xfrm>
            <a:custGeom>
              <a:avLst/>
              <a:gdLst/>
              <a:ahLst/>
              <a:cxnLst/>
              <a:rect l="l" t="t" r="r" b="b"/>
              <a:pathLst>
                <a:path w="906" h="263" extrusionOk="0">
                  <a:moveTo>
                    <a:pt x="870" y="1"/>
                  </a:moveTo>
                  <a:cubicBezTo>
                    <a:pt x="620" y="13"/>
                    <a:pt x="405" y="25"/>
                    <a:pt x="167" y="25"/>
                  </a:cubicBezTo>
                  <a:cubicBezTo>
                    <a:pt x="163" y="24"/>
                    <a:pt x="160" y="24"/>
                    <a:pt x="156" y="24"/>
                  </a:cubicBezTo>
                  <a:cubicBezTo>
                    <a:pt x="1" y="24"/>
                    <a:pt x="4" y="263"/>
                    <a:pt x="167" y="263"/>
                  </a:cubicBezTo>
                  <a:cubicBezTo>
                    <a:pt x="429" y="263"/>
                    <a:pt x="691" y="263"/>
                    <a:pt x="893" y="60"/>
                  </a:cubicBezTo>
                  <a:cubicBezTo>
                    <a:pt x="905" y="36"/>
                    <a:pt x="893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8" name="Google Shape;12606;p44">
              <a:extLst>
                <a:ext uri="{FF2B5EF4-FFF2-40B4-BE49-F238E27FC236}">
                  <a16:creationId xmlns:a16="http://schemas.microsoft.com/office/drawing/2014/main" id="{C8CFABFD-B8AD-B1D9-2857-2C918BFE821E}"/>
                </a:ext>
              </a:extLst>
            </p:cNvPr>
            <p:cNvSpPr/>
            <p:nvPr/>
          </p:nvSpPr>
          <p:spPr>
            <a:xfrm>
              <a:off x="3893825" y="2489625"/>
              <a:ext cx="16800" cy="7050"/>
            </a:xfrm>
            <a:custGeom>
              <a:avLst/>
              <a:gdLst/>
              <a:ahLst/>
              <a:cxnLst/>
              <a:rect l="l" t="t" r="r" b="b"/>
              <a:pathLst>
                <a:path w="672" h="282" extrusionOk="0">
                  <a:moveTo>
                    <a:pt x="493" y="1"/>
                  </a:moveTo>
                  <a:cubicBezTo>
                    <a:pt x="354" y="1"/>
                    <a:pt x="182" y="89"/>
                    <a:pt x="88" y="123"/>
                  </a:cubicBezTo>
                  <a:cubicBezTo>
                    <a:pt x="0" y="167"/>
                    <a:pt x="23" y="281"/>
                    <a:pt x="111" y="281"/>
                  </a:cubicBezTo>
                  <a:cubicBezTo>
                    <a:pt x="118" y="281"/>
                    <a:pt x="127" y="280"/>
                    <a:pt x="136" y="278"/>
                  </a:cubicBezTo>
                  <a:cubicBezTo>
                    <a:pt x="219" y="242"/>
                    <a:pt x="326" y="231"/>
                    <a:pt x="409" y="219"/>
                  </a:cubicBezTo>
                  <a:cubicBezTo>
                    <a:pt x="493" y="195"/>
                    <a:pt x="576" y="195"/>
                    <a:pt x="636" y="135"/>
                  </a:cubicBezTo>
                  <a:cubicBezTo>
                    <a:pt x="671" y="112"/>
                    <a:pt x="671" y="76"/>
                    <a:pt x="636" y="52"/>
                  </a:cubicBezTo>
                  <a:cubicBezTo>
                    <a:pt x="598" y="15"/>
                    <a:pt x="548" y="1"/>
                    <a:pt x="4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9" name="Google Shape;12607;p44">
              <a:extLst>
                <a:ext uri="{FF2B5EF4-FFF2-40B4-BE49-F238E27FC236}">
                  <a16:creationId xmlns:a16="http://schemas.microsoft.com/office/drawing/2014/main" id="{251F8677-7C75-320B-5B23-5CB1E9D15913}"/>
                </a:ext>
              </a:extLst>
            </p:cNvPr>
            <p:cNvSpPr/>
            <p:nvPr/>
          </p:nvSpPr>
          <p:spPr>
            <a:xfrm>
              <a:off x="3892300" y="2453675"/>
              <a:ext cx="21900" cy="8975"/>
            </a:xfrm>
            <a:custGeom>
              <a:avLst/>
              <a:gdLst/>
              <a:ahLst/>
              <a:cxnLst/>
              <a:rect l="l" t="t" r="r" b="b"/>
              <a:pathLst>
                <a:path w="876" h="359" extrusionOk="0">
                  <a:moveTo>
                    <a:pt x="648" y="1"/>
                  </a:moveTo>
                  <a:cubicBezTo>
                    <a:pt x="466" y="1"/>
                    <a:pt x="293" y="73"/>
                    <a:pt x="113" y="145"/>
                  </a:cubicBezTo>
                  <a:cubicBezTo>
                    <a:pt x="0" y="216"/>
                    <a:pt x="73" y="359"/>
                    <a:pt x="172" y="359"/>
                  </a:cubicBezTo>
                  <a:cubicBezTo>
                    <a:pt x="187" y="359"/>
                    <a:pt x="204" y="355"/>
                    <a:pt x="220" y="347"/>
                  </a:cubicBezTo>
                  <a:cubicBezTo>
                    <a:pt x="411" y="252"/>
                    <a:pt x="625" y="204"/>
                    <a:pt x="828" y="133"/>
                  </a:cubicBezTo>
                  <a:cubicBezTo>
                    <a:pt x="875" y="121"/>
                    <a:pt x="875" y="49"/>
                    <a:pt x="828" y="26"/>
                  </a:cubicBezTo>
                  <a:cubicBezTo>
                    <a:pt x="767" y="8"/>
                    <a:pt x="707" y="1"/>
                    <a:pt x="6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0" name="Google Shape;12608;p44">
              <a:extLst>
                <a:ext uri="{FF2B5EF4-FFF2-40B4-BE49-F238E27FC236}">
                  <a16:creationId xmlns:a16="http://schemas.microsoft.com/office/drawing/2014/main" id="{DC18FAD5-95F6-240F-F296-C335BA7D70C4}"/>
                </a:ext>
              </a:extLst>
            </p:cNvPr>
            <p:cNvSpPr/>
            <p:nvPr/>
          </p:nvSpPr>
          <p:spPr>
            <a:xfrm>
              <a:off x="3899575" y="2385500"/>
              <a:ext cx="11275" cy="6025"/>
            </a:xfrm>
            <a:custGeom>
              <a:avLst/>
              <a:gdLst/>
              <a:ahLst/>
              <a:cxnLst/>
              <a:rect l="l" t="t" r="r" b="b"/>
              <a:pathLst>
                <a:path w="451" h="241" extrusionOk="0">
                  <a:moveTo>
                    <a:pt x="359" y="1"/>
                  </a:moveTo>
                  <a:cubicBezTo>
                    <a:pt x="355" y="1"/>
                    <a:pt x="351" y="1"/>
                    <a:pt x="346" y="2"/>
                  </a:cubicBezTo>
                  <a:cubicBezTo>
                    <a:pt x="287" y="14"/>
                    <a:pt x="215" y="14"/>
                    <a:pt x="156" y="14"/>
                  </a:cubicBezTo>
                  <a:cubicBezTo>
                    <a:pt x="1" y="14"/>
                    <a:pt x="1" y="240"/>
                    <a:pt x="144" y="240"/>
                  </a:cubicBezTo>
                  <a:cubicBezTo>
                    <a:pt x="239" y="240"/>
                    <a:pt x="358" y="228"/>
                    <a:pt x="418" y="109"/>
                  </a:cubicBezTo>
                  <a:cubicBezTo>
                    <a:pt x="451" y="65"/>
                    <a:pt x="412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1" name="Google Shape;12609;p44">
              <a:extLst>
                <a:ext uri="{FF2B5EF4-FFF2-40B4-BE49-F238E27FC236}">
                  <a16:creationId xmlns:a16="http://schemas.microsoft.com/office/drawing/2014/main" id="{129F3716-2B25-1F75-E5C9-F3D6250A748F}"/>
                </a:ext>
              </a:extLst>
            </p:cNvPr>
            <p:cNvSpPr/>
            <p:nvPr/>
          </p:nvSpPr>
          <p:spPr>
            <a:xfrm>
              <a:off x="3843925" y="2581625"/>
              <a:ext cx="21450" cy="8200"/>
            </a:xfrm>
            <a:custGeom>
              <a:avLst/>
              <a:gdLst/>
              <a:ahLst/>
              <a:cxnLst/>
              <a:rect l="l" t="t" r="r" b="b"/>
              <a:pathLst>
                <a:path w="858" h="328" extrusionOk="0">
                  <a:moveTo>
                    <a:pt x="580" y="1"/>
                  </a:moveTo>
                  <a:cubicBezTo>
                    <a:pt x="411" y="1"/>
                    <a:pt x="241" y="76"/>
                    <a:pt x="84" y="134"/>
                  </a:cubicBezTo>
                  <a:cubicBezTo>
                    <a:pt x="6" y="179"/>
                    <a:pt x="1" y="327"/>
                    <a:pt x="97" y="327"/>
                  </a:cubicBezTo>
                  <a:cubicBezTo>
                    <a:pt x="104" y="327"/>
                    <a:pt x="112" y="326"/>
                    <a:pt x="119" y="325"/>
                  </a:cubicBezTo>
                  <a:cubicBezTo>
                    <a:pt x="346" y="301"/>
                    <a:pt x="608" y="313"/>
                    <a:pt x="798" y="194"/>
                  </a:cubicBezTo>
                  <a:cubicBezTo>
                    <a:pt x="858" y="170"/>
                    <a:pt x="858" y="75"/>
                    <a:pt x="798" y="51"/>
                  </a:cubicBezTo>
                  <a:cubicBezTo>
                    <a:pt x="726" y="15"/>
                    <a:pt x="6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2" name="Google Shape;12610;p44">
              <a:extLst>
                <a:ext uri="{FF2B5EF4-FFF2-40B4-BE49-F238E27FC236}">
                  <a16:creationId xmlns:a16="http://schemas.microsoft.com/office/drawing/2014/main" id="{20F99704-4E73-1C4D-224E-A3084F795F4E}"/>
                </a:ext>
              </a:extLst>
            </p:cNvPr>
            <p:cNvSpPr/>
            <p:nvPr/>
          </p:nvSpPr>
          <p:spPr>
            <a:xfrm>
              <a:off x="3865025" y="2572775"/>
              <a:ext cx="21775" cy="8950"/>
            </a:xfrm>
            <a:custGeom>
              <a:avLst/>
              <a:gdLst/>
              <a:ahLst/>
              <a:cxnLst/>
              <a:rect l="l" t="t" r="r" b="b"/>
              <a:pathLst>
                <a:path w="871" h="358" extrusionOk="0">
                  <a:moveTo>
                    <a:pt x="478" y="0"/>
                  </a:moveTo>
                  <a:cubicBezTo>
                    <a:pt x="359" y="0"/>
                    <a:pt x="228" y="48"/>
                    <a:pt x="121" y="107"/>
                  </a:cubicBezTo>
                  <a:cubicBezTo>
                    <a:pt x="1" y="162"/>
                    <a:pt x="80" y="326"/>
                    <a:pt x="186" y="326"/>
                  </a:cubicBezTo>
                  <a:cubicBezTo>
                    <a:pt x="196" y="326"/>
                    <a:pt x="206" y="325"/>
                    <a:pt x="216" y="322"/>
                  </a:cubicBezTo>
                  <a:cubicBezTo>
                    <a:pt x="335" y="310"/>
                    <a:pt x="871" y="357"/>
                    <a:pt x="787" y="119"/>
                  </a:cubicBezTo>
                  <a:cubicBezTo>
                    <a:pt x="752" y="0"/>
                    <a:pt x="573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3" name="Google Shape;12611;p44">
              <a:extLst>
                <a:ext uri="{FF2B5EF4-FFF2-40B4-BE49-F238E27FC236}">
                  <a16:creationId xmlns:a16="http://schemas.microsoft.com/office/drawing/2014/main" id="{0C72AC22-07A7-A29D-3971-4FB066481450}"/>
                </a:ext>
              </a:extLst>
            </p:cNvPr>
            <p:cNvSpPr/>
            <p:nvPr/>
          </p:nvSpPr>
          <p:spPr>
            <a:xfrm>
              <a:off x="3848375" y="2634400"/>
              <a:ext cx="18200" cy="3575"/>
            </a:xfrm>
            <a:custGeom>
              <a:avLst/>
              <a:gdLst/>
              <a:ahLst/>
              <a:cxnLst/>
              <a:rect l="l" t="t" r="r" b="b"/>
              <a:pathLst>
                <a:path w="728" h="143" extrusionOk="0">
                  <a:moveTo>
                    <a:pt x="525" y="1"/>
                  </a:moveTo>
                  <a:cubicBezTo>
                    <a:pt x="362" y="1"/>
                    <a:pt x="187" y="45"/>
                    <a:pt x="49" y="71"/>
                  </a:cubicBezTo>
                  <a:cubicBezTo>
                    <a:pt x="1" y="95"/>
                    <a:pt x="13" y="143"/>
                    <a:pt x="49" y="143"/>
                  </a:cubicBezTo>
                  <a:cubicBezTo>
                    <a:pt x="168" y="119"/>
                    <a:pt x="287" y="107"/>
                    <a:pt x="418" y="107"/>
                  </a:cubicBezTo>
                  <a:cubicBezTo>
                    <a:pt x="459" y="107"/>
                    <a:pt x="507" y="110"/>
                    <a:pt x="556" y="110"/>
                  </a:cubicBezTo>
                  <a:cubicBezTo>
                    <a:pt x="605" y="110"/>
                    <a:pt x="656" y="107"/>
                    <a:pt x="703" y="95"/>
                  </a:cubicBezTo>
                  <a:cubicBezTo>
                    <a:pt x="727" y="71"/>
                    <a:pt x="727" y="36"/>
                    <a:pt x="703" y="24"/>
                  </a:cubicBezTo>
                  <a:cubicBezTo>
                    <a:pt x="648" y="7"/>
                    <a:pt x="587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4" name="Google Shape;12612;p44">
              <a:extLst>
                <a:ext uri="{FF2B5EF4-FFF2-40B4-BE49-F238E27FC236}">
                  <a16:creationId xmlns:a16="http://schemas.microsoft.com/office/drawing/2014/main" id="{8E740327-14FA-0C4E-A5DF-392E0FCD6982}"/>
                </a:ext>
              </a:extLst>
            </p:cNvPr>
            <p:cNvSpPr/>
            <p:nvPr/>
          </p:nvSpPr>
          <p:spPr>
            <a:xfrm>
              <a:off x="3906725" y="2605975"/>
              <a:ext cx="21150" cy="5550"/>
            </a:xfrm>
            <a:custGeom>
              <a:avLst/>
              <a:gdLst/>
              <a:ahLst/>
              <a:cxnLst/>
              <a:rect l="l" t="t" r="r" b="b"/>
              <a:pathLst>
                <a:path w="846" h="222" extrusionOk="0">
                  <a:moveTo>
                    <a:pt x="676" y="0"/>
                  </a:moveTo>
                  <a:cubicBezTo>
                    <a:pt x="467" y="0"/>
                    <a:pt x="240" y="54"/>
                    <a:pt x="48" y="125"/>
                  </a:cubicBezTo>
                  <a:cubicBezTo>
                    <a:pt x="1" y="160"/>
                    <a:pt x="36" y="220"/>
                    <a:pt x="72" y="220"/>
                  </a:cubicBezTo>
                  <a:cubicBezTo>
                    <a:pt x="132" y="220"/>
                    <a:pt x="199" y="222"/>
                    <a:pt x="267" y="222"/>
                  </a:cubicBezTo>
                  <a:cubicBezTo>
                    <a:pt x="456" y="222"/>
                    <a:pt x="662" y="209"/>
                    <a:pt x="810" y="113"/>
                  </a:cubicBezTo>
                  <a:cubicBezTo>
                    <a:pt x="834" y="89"/>
                    <a:pt x="846" y="6"/>
                    <a:pt x="786" y="6"/>
                  </a:cubicBezTo>
                  <a:cubicBezTo>
                    <a:pt x="750" y="2"/>
                    <a:pt x="714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5" name="Google Shape;12613;p44">
              <a:extLst>
                <a:ext uri="{FF2B5EF4-FFF2-40B4-BE49-F238E27FC236}">
                  <a16:creationId xmlns:a16="http://schemas.microsoft.com/office/drawing/2014/main" id="{377E2C52-A70B-3FB2-B6BA-4A68D1BD9741}"/>
                </a:ext>
              </a:extLst>
            </p:cNvPr>
            <p:cNvSpPr/>
            <p:nvPr/>
          </p:nvSpPr>
          <p:spPr>
            <a:xfrm>
              <a:off x="3848675" y="2687325"/>
              <a:ext cx="22350" cy="3900"/>
            </a:xfrm>
            <a:custGeom>
              <a:avLst/>
              <a:gdLst/>
              <a:ahLst/>
              <a:cxnLst/>
              <a:rect l="l" t="t" r="r" b="b"/>
              <a:pathLst>
                <a:path w="894" h="156" extrusionOk="0">
                  <a:moveTo>
                    <a:pt x="396" y="0"/>
                  </a:moveTo>
                  <a:cubicBezTo>
                    <a:pt x="296" y="0"/>
                    <a:pt x="196" y="2"/>
                    <a:pt x="96" y="2"/>
                  </a:cubicBezTo>
                  <a:cubicBezTo>
                    <a:pt x="1" y="14"/>
                    <a:pt x="1" y="145"/>
                    <a:pt x="96" y="145"/>
                  </a:cubicBezTo>
                  <a:cubicBezTo>
                    <a:pt x="232" y="145"/>
                    <a:pt x="369" y="156"/>
                    <a:pt x="505" y="156"/>
                  </a:cubicBezTo>
                  <a:cubicBezTo>
                    <a:pt x="619" y="156"/>
                    <a:pt x="733" y="148"/>
                    <a:pt x="846" y="121"/>
                  </a:cubicBezTo>
                  <a:cubicBezTo>
                    <a:pt x="894" y="109"/>
                    <a:pt x="894" y="50"/>
                    <a:pt x="846" y="26"/>
                  </a:cubicBezTo>
                  <a:cubicBezTo>
                    <a:pt x="696" y="4"/>
                    <a:pt x="546" y="0"/>
                    <a:pt x="3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6" name="Google Shape;12614;p44">
              <a:extLst>
                <a:ext uri="{FF2B5EF4-FFF2-40B4-BE49-F238E27FC236}">
                  <a16:creationId xmlns:a16="http://schemas.microsoft.com/office/drawing/2014/main" id="{62EE0D9D-5721-0EC8-CD3A-3EF84CA0D007}"/>
                </a:ext>
              </a:extLst>
            </p:cNvPr>
            <p:cNvSpPr/>
            <p:nvPr/>
          </p:nvSpPr>
          <p:spPr>
            <a:xfrm>
              <a:off x="3906425" y="2683200"/>
              <a:ext cx="21150" cy="7025"/>
            </a:xfrm>
            <a:custGeom>
              <a:avLst/>
              <a:gdLst/>
              <a:ahLst/>
              <a:cxnLst/>
              <a:rect l="l" t="t" r="r" b="b"/>
              <a:pathLst>
                <a:path w="846" h="281" extrusionOk="0">
                  <a:moveTo>
                    <a:pt x="417" y="0"/>
                  </a:moveTo>
                  <a:cubicBezTo>
                    <a:pt x="286" y="12"/>
                    <a:pt x="167" y="60"/>
                    <a:pt x="24" y="108"/>
                  </a:cubicBezTo>
                  <a:cubicBezTo>
                    <a:pt x="1" y="119"/>
                    <a:pt x="1" y="167"/>
                    <a:pt x="24" y="167"/>
                  </a:cubicBezTo>
                  <a:cubicBezTo>
                    <a:pt x="167" y="215"/>
                    <a:pt x="263" y="250"/>
                    <a:pt x="417" y="274"/>
                  </a:cubicBezTo>
                  <a:cubicBezTo>
                    <a:pt x="452" y="278"/>
                    <a:pt x="488" y="280"/>
                    <a:pt x="525" y="280"/>
                  </a:cubicBezTo>
                  <a:cubicBezTo>
                    <a:pt x="616" y="280"/>
                    <a:pt x="710" y="265"/>
                    <a:pt x="786" y="215"/>
                  </a:cubicBezTo>
                  <a:cubicBezTo>
                    <a:pt x="846" y="179"/>
                    <a:pt x="846" y="108"/>
                    <a:pt x="786" y="60"/>
                  </a:cubicBezTo>
                  <a:cubicBezTo>
                    <a:pt x="679" y="0"/>
                    <a:pt x="53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7" name="Google Shape;12615;p44">
              <a:extLst>
                <a:ext uri="{FF2B5EF4-FFF2-40B4-BE49-F238E27FC236}">
                  <a16:creationId xmlns:a16="http://schemas.microsoft.com/office/drawing/2014/main" id="{046A84C3-FC54-1EA4-89BA-46442DA55C24}"/>
                </a:ext>
              </a:extLst>
            </p:cNvPr>
            <p:cNvSpPr/>
            <p:nvPr/>
          </p:nvSpPr>
          <p:spPr>
            <a:xfrm>
              <a:off x="3915650" y="2722125"/>
              <a:ext cx="22050" cy="7300"/>
            </a:xfrm>
            <a:custGeom>
              <a:avLst/>
              <a:gdLst/>
              <a:ahLst/>
              <a:cxnLst/>
              <a:rect l="l" t="t" r="r" b="b"/>
              <a:pathLst>
                <a:path w="882" h="292" extrusionOk="0">
                  <a:moveTo>
                    <a:pt x="513" y="0"/>
                  </a:moveTo>
                  <a:cubicBezTo>
                    <a:pt x="361" y="0"/>
                    <a:pt x="199" y="40"/>
                    <a:pt x="72" y="86"/>
                  </a:cubicBezTo>
                  <a:cubicBezTo>
                    <a:pt x="1" y="98"/>
                    <a:pt x="1" y="206"/>
                    <a:pt x="72" y="217"/>
                  </a:cubicBezTo>
                  <a:cubicBezTo>
                    <a:pt x="205" y="252"/>
                    <a:pt x="374" y="291"/>
                    <a:pt x="532" y="291"/>
                  </a:cubicBezTo>
                  <a:cubicBezTo>
                    <a:pt x="644" y="291"/>
                    <a:pt x="750" y="272"/>
                    <a:pt x="834" y="217"/>
                  </a:cubicBezTo>
                  <a:cubicBezTo>
                    <a:pt x="882" y="182"/>
                    <a:pt x="882" y="110"/>
                    <a:pt x="834" y="86"/>
                  </a:cubicBezTo>
                  <a:cubicBezTo>
                    <a:pt x="746" y="24"/>
                    <a:pt x="63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8" name="Google Shape;12616;p44">
              <a:extLst>
                <a:ext uri="{FF2B5EF4-FFF2-40B4-BE49-F238E27FC236}">
                  <a16:creationId xmlns:a16="http://schemas.microsoft.com/office/drawing/2014/main" id="{6E30751E-96ED-AE93-A29D-1BDD38C342D8}"/>
                </a:ext>
              </a:extLst>
            </p:cNvPr>
            <p:cNvSpPr/>
            <p:nvPr/>
          </p:nvSpPr>
          <p:spPr>
            <a:xfrm>
              <a:off x="3931450" y="2750175"/>
              <a:ext cx="8925" cy="1900"/>
            </a:xfrm>
            <a:custGeom>
              <a:avLst/>
              <a:gdLst/>
              <a:ahLst/>
              <a:cxnLst/>
              <a:rect l="l" t="t" r="r" b="b"/>
              <a:pathLst>
                <a:path w="357" h="76" extrusionOk="0">
                  <a:moveTo>
                    <a:pt x="59" y="0"/>
                  </a:moveTo>
                  <a:cubicBezTo>
                    <a:pt x="6" y="0"/>
                    <a:pt x="0" y="76"/>
                    <a:pt x="42" y="76"/>
                  </a:cubicBezTo>
                  <a:cubicBezTo>
                    <a:pt x="47" y="76"/>
                    <a:pt x="53" y="74"/>
                    <a:pt x="59" y="72"/>
                  </a:cubicBezTo>
                  <a:cubicBezTo>
                    <a:pt x="143" y="72"/>
                    <a:pt x="238" y="60"/>
                    <a:pt x="321" y="60"/>
                  </a:cubicBezTo>
                  <a:cubicBezTo>
                    <a:pt x="357" y="60"/>
                    <a:pt x="357" y="12"/>
                    <a:pt x="321" y="12"/>
                  </a:cubicBezTo>
                  <a:cubicBezTo>
                    <a:pt x="238" y="12"/>
                    <a:pt x="143" y="0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9" name="Google Shape;12617;p44">
              <a:extLst>
                <a:ext uri="{FF2B5EF4-FFF2-40B4-BE49-F238E27FC236}">
                  <a16:creationId xmlns:a16="http://schemas.microsoft.com/office/drawing/2014/main" id="{6FD47072-AA73-713B-EE9E-98709894EF98}"/>
                </a:ext>
              </a:extLst>
            </p:cNvPr>
            <p:cNvSpPr/>
            <p:nvPr/>
          </p:nvSpPr>
          <p:spPr>
            <a:xfrm>
              <a:off x="3949450" y="2750650"/>
              <a:ext cx="21600" cy="5350"/>
            </a:xfrm>
            <a:custGeom>
              <a:avLst/>
              <a:gdLst/>
              <a:ahLst/>
              <a:cxnLst/>
              <a:rect l="l" t="t" r="r" b="b"/>
              <a:pathLst>
                <a:path w="864" h="214" extrusionOk="0">
                  <a:moveTo>
                    <a:pt x="669" y="0"/>
                  </a:moveTo>
                  <a:cubicBezTo>
                    <a:pt x="617" y="0"/>
                    <a:pt x="565" y="9"/>
                    <a:pt x="506" y="29"/>
                  </a:cubicBezTo>
                  <a:cubicBezTo>
                    <a:pt x="456" y="38"/>
                    <a:pt x="406" y="42"/>
                    <a:pt x="355" y="42"/>
                  </a:cubicBezTo>
                  <a:cubicBezTo>
                    <a:pt x="273" y="42"/>
                    <a:pt x="190" y="32"/>
                    <a:pt x="101" y="17"/>
                  </a:cubicBezTo>
                  <a:cubicBezTo>
                    <a:pt x="94" y="15"/>
                    <a:pt x="87" y="14"/>
                    <a:pt x="80" y="14"/>
                  </a:cubicBezTo>
                  <a:cubicBezTo>
                    <a:pt x="14" y="14"/>
                    <a:pt x="1" y="115"/>
                    <a:pt x="66" y="148"/>
                  </a:cubicBezTo>
                  <a:cubicBezTo>
                    <a:pt x="197" y="172"/>
                    <a:pt x="328" y="196"/>
                    <a:pt x="482" y="208"/>
                  </a:cubicBezTo>
                  <a:cubicBezTo>
                    <a:pt x="517" y="211"/>
                    <a:pt x="550" y="213"/>
                    <a:pt x="583" y="213"/>
                  </a:cubicBezTo>
                  <a:cubicBezTo>
                    <a:pt x="663" y="213"/>
                    <a:pt x="740" y="199"/>
                    <a:pt x="816" y="148"/>
                  </a:cubicBezTo>
                  <a:cubicBezTo>
                    <a:pt x="863" y="112"/>
                    <a:pt x="863" y="29"/>
                    <a:pt x="804" y="17"/>
                  </a:cubicBezTo>
                  <a:cubicBezTo>
                    <a:pt x="756" y="6"/>
                    <a:pt x="712" y="0"/>
                    <a:pt x="6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0" name="Google Shape;12618;p44">
              <a:extLst>
                <a:ext uri="{FF2B5EF4-FFF2-40B4-BE49-F238E27FC236}">
                  <a16:creationId xmlns:a16="http://schemas.microsoft.com/office/drawing/2014/main" id="{4B4BA501-5427-3A42-E050-34C993CC965E}"/>
                </a:ext>
              </a:extLst>
            </p:cNvPr>
            <p:cNvSpPr/>
            <p:nvPr/>
          </p:nvSpPr>
          <p:spPr>
            <a:xfrm>
              <a:off x="3977575" y="2709650"/>
              <a:ext cx="15200" cy="3075"/>
            </a:xfrm>
            <a:custGeom>
              <a:avLst/>
              <a:gdLst/>
              <a:ahLst/>
              <a:cxnLst/>
              <a:rect l="l" t="t" r="r" b="b"/>
              <a:pathLst>
                <a:path w="608" h="123" extrusionOk="0">
                  <a:moveTo>
                    <a:pt x="286" y="0"/>
                  </a:moveTo>
                  <a:cubicBezTo>
                    <a:pt x="219" y="0"/>
                    <a:pt x="150" y="2"/>
                    <a:pt x="84" y="2"/>
                  </a:cubicBezTo>
                  <a:cubicBezTo>
                    <a:pt x="80" y="2"/>
                    <a:pt x="76" y="1"/>
                    <a:pt x="73" y="1"/>
                  </a:cubicBezTo>
                  <a:cubicBezTo>
                    <a:pt x="0" y="1"/>
                    <a:pt x="4" y="121"/>
                    <a:pt x="84" y="121"/>
                  </a:cubicBezTo>
                  <a:cubicBezTo>
                    <a:pt x="139" y="121"/>
                    <a:pt x="196" y="122"/>
                    <a:pt x="252" y="122"/>
                  </a:cubicBezTo>
                  <a:cubicBezTo>
                    <a:pt x="365" y="122"/>
                    <a:pt x="476" y="117"/>
                    <a:pt x="572" y="85"/>
                  </a:cubicBezTo>
                  <a:cubicBezTo>
                    <a:pt x="607" y="74"/>
                    <a:pt x="607" y="26"/>
                    <a:pt x="572" y="26"/>
                  </a:cubicBezTo>
                  <a:cubicBezTo>
                    <a:pt x="486" y="4"/>
                    <a:pt x="387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1" name="Google Shape;12619;p44">
              <a:extLst>
                <a:ext uri="{FF2B5EF4-FFF2-40B4-BE49-F238E27FC236}">
                  <a16:creationId xmlns:a16="http://schemas.microsoft.com/office/drawing/2014/main" id="{A4EC6053-3DCC-4FF2-9D3D-5F2023128D98}"/>
                </a:ext>
              </a:extLst>
            </p:cNvPr>
            <p:cNvSpPr/>
            <p:nvPr/>
          </p:nvSpPr>
          <p:spPr>
            <a:xfrm>
              <a:off x="3972500" y="2791850"/>
              <a:ext cx="11950" cy="4775"/>
            </a:xfrm>
            <a:custGeom>
              <a:avLst/>
              <a:gdLst/>
              <a:ahLst/>
              <a:cxnLst/>
              <a:rect l="l" t="t" r="r" b="b"/>
              <a:pathLst>
                <a:path w="478" h="191" extrusionOk="0">
                  <a:moveTo>
                    <a:pt x="239" y="0"/>
                  </a:moveTo>
                  <a:cubicBezTo>
                    <a:pt x="179" y="0"/>
                    <a:pt x="120" y="12"/>
                    <a:pt x="60" y="48"/>
                  </a:cubicBezTo>
                  <a:cubicBezTo>
                    <a:pt x="1" y="60"/>
                    <a:pt x="1" y="119"/>
                    <a:pt x="60" y="143"/>
                  </a:cubicBezTo>
                  <a:cubicBezTo>
                    <a:pt x="120" y="167"/>
                    <a:pt x="168" y="191"/>
                    <a:pt x="239" y="191"/>
                  </a:cubicBezTo>
                  <a:cubicBezTo>
                    <a:pt x="298" y="191"/>
                    <a:pt x="358" y="191"/>
                    <a:pt x="418" y="167"/>
                  </a:cubicBezTo>
                  <a:cubicBezTo>
                    <a:pt x="477" y="131"/>
                    <a:pt x="477" y="60"/>
                    <a:pt x="418" y="24"/>
                  </a:cubicBezTo>
                  <a:cubicBezTo>
                    <a:pt x="358" y="0"/>
                    <a:pt x="298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2" name="Google Shape;12620;p44">
              <a:extLst>
                <a:ext uri="{FF2B5EF4-FFF2-40B4-BE49-F238E27FC236}">
                  <a16:creationId xmlns:a16="http://schemas.microsoft.com/office/drawing/2014/main" id="{91E1DC87-74AA-BFC3-A842-F88959AD021D}"/>
                </a:ext>
              </a:extLst>
            </p:cNvPr>
            <p:cNvSpPr/>
            <p:nvPr/>
          </p:nvSpPr>
          <p:spPr>
            <a:xfrm>
              <a:off x="4025800" y="2793625"/>
              <a:ext cx="5975" cy="2700"/>
            </a:xfrm>
            <a:custGeom>
              <a:avLst/>
              <a:gdLst/>
              <a:ahLst/>
              <a:cxnLst/>
              <a:rect l="l" t="t" r="r" b="b"/>
              <a:pathLst>
                <a:path w="239" h="108" extrusionOk="0">
                  <a:moveTo>
                    <a:pt x="214" y="1"/>
                  </a:moveTo>
                  <a:cubicBezTo>
                    <a:pt x="155" y="1"/>
                    <a:pt x="107" y="48"/>
                    <a:pt x="48" y="48"/>
                  </a:cubicBezTo>
                  <a:cubicBezTo>
                    <a:pt x="0" y="48"/>
                    <a:pt x="0" y="108"/>
                    <a:pt x="48" y="108"/>
                  </a:cubicBezTo>
                  <a:cubicBezTo>
                    <a:pt x="107" y="96"/>
                    <a:pt x="155" y="60"/>
                    <a:pt x="214" y="48"/>
                  </a:cubicBezTo>
                  <a:cubicBezTo>
                    <a:pt x="238" y="48"/>
                    <a:pt x="226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3" name="Google Shape;12621;p44">
              <a:extLst>
                <a:ext uri="{FF2B5EF4-FFF2-40B4-BE49-F238E27FC236}">
                  <a16:creationId xmlns:a16="http://schemas.microsoft.com/office/drawing/2014/main" id="{27C586DD-6B07-5952-D653-D93049A68989}"/>
                </a:ext>
              </a:extLst>
            </p:cNvPr>
            <p:cNvSpPr/>
            <p:nvPr/>
          </p:nvSpPr>
          <p:spPr>
            <a:xfrm>
              <a:off x="4055375" y="2790050"/>
              <a:ext cx="6450" cy="1900"/>
            </a:xfrm>
            <a:custGeom>
              <a:avLst/>
              <a:gdLst/>
              <a:ahLst/>
              <a:cxnLst/>
              <a:rect l="l" t="t" r="r" b="b"/>
              <a:pathLst>
                <a:path w="258" h="76" extrusionOk="0">
                  <a:moveTo>
                    <a:pt x="246" y="1"/>
                  </a:moveTo>
                  <a:cubicBezTo>
                    <a:pt x="174" y="1"/>
                    <a:pt x="79" y="1"/>
                    <a:pt x="20" y="60"/>
                  </a:cubicBezTo>
                  <a:cubicBezTo>
                    <a:pt x="1" y="60"/>
                    <a:pt x="12" y="76"/>
                    <a:pt x="36" y="76"/>
                  </a:cubicBezTo>
                  <a:cubicBezTo>
                    <a:pt x="41" y="76"/>
                    <a:pt x="48" y="75"/>
                    <a:pt x="55" y="72"/>
                  </a:cubicBezTo>
                  <a:cubicBezTo>
                    <a:pt x="115" y="25"/>
                    <a:pt x="186" y="25"/>
                    <a:pt x="246" y="25"/>
                  </a:cubicBezTo>
                  <a:cubicBezTo>
                    <a:pt x="258" y="25"/>
                    <a:pt x="258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4" name="Google Shape;12622;p44">
              <a:extLst>
                <a:ext uri="{FF2B5EF4-FFF2-40B4-BE49-F238E27FC236}">
                  <a16:creationId xmlns:a16="http://schemas.microsoft.com/office/drawing/2014/main" id="{9701C82B-7157-8B63-5120-D0BBF8C1E0D0}"/>
                </a:ext>
              </a:extLst>
            </p:cNvPr>
            <p:cNvSpPr/>
            <p:nvPr/>
          </p:nvSpPr>
          <p:spPr>
            <a:xfrm>
              <a:off x="4012550" y="2811925"/>
              <a:ext cx="26350" cy="9225"/>
            </a:xfrm>
            <a:custGeom>
              <a:avLst/>
              <a:gdLst/>
              <a:ahLst/>
              <a:cxnLst/>
              <a:rect l="l" t="t" r="r" b="b"/>
              <a:pathLst>
                <a:path w="1054" h="369" extrusionOk="0">
                  <a:moveTo>
                    <a:pt x="870" y="1"/>
                  </a:moveTo>
                  <a:cubicBezTo>
                    <a:pt x="573" y="1"/>
                    <a:pt x="274" y="121"/>
                    <a:pt x="42" y="269"/>
                  </a:cubicBezTo>
                  <a:cubicBezTo>
                    <a:pt x="0" y="300"/>
                    <a:pt x="41" y="368"/>
                    <a:pt x="84" y="368"/>
                  </a:cubicBezTo>
                  <a:cubicBezTo>
                    <a:pt x="90" y="368"/>
                    <a:pt x="96" y="367"/>
                    <a:pt x="101" y="364"/>
                  </a:cubicBezTo>
                  <a:cubicBezTo>
                    <a:pt x="399" y="209"/>
                    <a:pt x="709" y="209"/>
                    <a:pt x="1006" y="90"/>
                  </a:cubicBezTo>
                  <a:cubicBezTo>
                    <a:pt x="1054" y="78"/>
                    <a:pt x="1018" y="7"/>
                    <a:pt x="982" y="7"/>
                  </a:cubicBezTo>
                  <a:cubicBezTo>
                    <a:pt x="945" y="3"/>
                    <a:pt x="908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5" name="Google Shape;12623;p44">
              <a:extLst>
                <a:ext uri="{FF2B5EF4-FFF2-40B4-BE49-F238E27FC236}">
                  <a16:creationId xmlns:a16="http://schemas.microsoft.com/office/drawing/2014/main" id="{BC7A065B-80A5-A9DA-7E73-420FB38E0F86}"/>
                </a:ext>
              </a:extLst>
            </p:cNvPr>
            <p:cNvSpPr/>
            <p:nvPr/>
          </p:nvSpPr>
          <p:spPr>
            <a:xfrm>
              <a:off x="4030275" y="2818600"/>
              <a:ext cx="37400" cy="12350"/>
            </a:xfrm>
            <a:custGeom>
              <a:avLst/>
              <a:gdLst/>
              <a:ahLst/>
              <a:cxnLst/>
              <a:rect l="l" t="t" r="r" b="b"/>
              <a:pathLst>
                <a:path w="1496" h="494" extrusionOk="0">
                  <a:moveTo>
                    <a:pt x="4" y="425"/>
                  </a:moveTo>
                  <a:cubicBezTo>
                    <a:pt x="1" y="425"/>
                    <a:pt x="4" y="430"/>
                    <a:pt x="12" y="430"/>
                  </a:cubicBezTo>
                  <a:cubicBezTo>
                    <a:pt x="8" y="426"/>
                    <a:pt x="5" y="425"/>
                    <a:pt x="4" y="425"/>
                  </a:cubicBezTo>
                  <a:close/>
                  <a:moveTo>
                    <a:pt x="1420" y="0"/>
                  </a:moveTo>
                  <a:cubicBezTo>
                    <a:pt x="1415" y="0"/>
                    <a:pt x="1410" y="1"/>
                    <a:pt x="1405" y="2"/>
                  </a:cubicBezTo>
                  <a:cubicBezTo>
                    <a:pt x="940" y="97"/>
                    <a:pt x="512" y="395"/>
                    <a:pt x="12" y="430"/>
                  </a:cubicBezTo>
                  <a:cubicBezTo>
                    <a:pt x="170" y="466"/>
                    <a:pt x="290" y="494"/>
                    <a:pt x="420" y="494"/>
                  </a:cubicBezTo>
                  <a:cubicBezTo>
                    <a:pt x="505" y="494"/>
                    <a:pt x="594" y="482"/>
                    <a:pt x="702" y="454"/>
                  </a:cubicBezTo>
                  <a:cubicBezTo>
                    <a:pt x="952" y="371"/>
                    <a:pt x="1238" y="252"/>
                    <a:pt x="1440" y="109"/>
                  </a:cubicBezTo>
                  <a:cubicBezTo>
                    <a:pt x="1495" y="65"/>
                    <a:pt x="1479" y="0"/>
                    <a:pt x="14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6" name="Google Shape;12624;p44">
              <a:extLst>
                <a:ext uri="{FF2B5EF4-FFF2-40B4-BE49-F238E27FC236}">
                  <a16:creationId xmlns:a16="http://schemas.microsoft.com/office/drawing/2014/main" id="{81E51A8E-B1E5-A3D4-E9E5-2291FBE76FDF}"/>
                </a:ext>
              </a:extLst>
            </p:cNvPr>
            <p:cNvSpPr/>
            <p:nvPr/>
          </p:nvSpPr>
          <p:spPr>
            <a:xfrm>
              <a:off x="4080775" y="2839125"/>
              <a:ext cx="24800" cy="7675"/>
            </a:xfrm>
            <a:custGeom>
              <a:avLst/>
              <a:gdLst/>
              <a:ahLst/>
              <a:cxnLst/>
              <a:rect l="l" t="t" r="r" b="b"/>
              <a:pathLst>
                <a:path w="992" h="307" extrusionOk="0">
                  <a:moveTo>
                    <a:pt x="958" y="0"/>
                  </a:moveTo>
                  <a:cubicBezTo>
                    <a:pt x="954" y="0"/>
                    <a:pt x="949" y="1"/>
                    <a:pt x="944" y="2"/>
                  </a:cubicBezTo>
                  <a:cubicBezTo>
                    <a:pt x="647" y="26"/>
                    <a:pt x="349" y="86"/>
                    <a:pt x="63" y="193"/>
                  </a:cubicBezTo>
                  <a:cubicBezTo>
                    <a:pt x="0" y="203"/>
                    <a:pt x="30" y="306"/>
                    <a:pt x="86" y="306"/>
                  </a:cubicBezTo>
                  <a:cubicBezTo>
                    <a:pt x="94" y="306"/>
                    <a:pt x="102" y="304"/>
                    <a:pt x="111" y="300"/>
                  </a:cubicBezTo>
                  <a:cubicBezTo>
                    <a:pt x="397" y="181"/>
                    <a:pt x="670" y="133"/>
                    <a:pt x="956" y="62"/>
                  </a:cubicBezTo>
                  <a:cubicBezTo>
                    <a:pt x="988" y="41"/>
                    <a:pt x="991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7" name="Google Shape;12625;p44">
              <a:extLst>
                <a:ext uri="{FF2B5EF4-FFF2-40B4-BE49-F238E27FC236}">
                  <a16:creationId xmlns:a16="http://schemas.microsoft.com/office/drawing/2014/main" id="{2479B06B-60AD-44F9-F73D-D4974F640924}"/>
                </a:ext>
              </a:extLst>
            </p:cNvPr>
            <p:cNvSpPr/>
            <p:nvPr/>
          </p:nvSpPr>
          <p:spPr>
            <a:xfrm>
              <a:off x="4121125" y="2865050"/>
              <a:ext cx="8875" cy="3625"/>
            </a:xfrm>
            <a:custGeom>
              <a:avLst/>
              <a:gdLst/>
              <a:ahLst/>
              <a:cxnLst/>
              <a:rect l="l" t="t" r="r" b="b"/>
              <a:pathLst>
                <a:path w="355" h="145" extrusionOk="0">
                  <a:moveTo>
                    <a:pt x="83" y="1"/>
                  </a:moveTo>
                  <a:cubicBezTo>
                    <a:pt x="0" y="1"/>
                    <a:pt x="0" y="145"/>
                    <a:pt x="83" y="145"/>
                  </a:cubicBezTo>
                  <a:cubicBezTo>
                    <a:pt x="86" y="145"/>
                    <a:pt x="89" y="144"/>
                    <a:pt x="92" y="144"/>
                  </a:cubicBezTo>
                  <a:cubicBezTo>
                    <a:pt x="164" y="120"/>
                    <a:pt x="247" y="144"/>
                    <a:pt x="307" y="108"/>
                  </a:cubicBezTo>
                  <a:cubicBezTo>
                    <a:pt x="354" y="96"/>
                    <a:pt x="354" y="49"/>
                    <a:pt x="307" y="37"/>
                  </a:cubicBezTo>
                  <a:cubicBezTo>
                    <a:pt x="235" y="1"/>
                    <a:pt x="164" y="1"/>
                    <a:pt x="92" y="1"/>
                  </a:cubicBezTo>
                  <a:cubicBezTo>
                    <a:pt x="89" y="1"/>
                    <a:pt x="86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8" name="Google Shape;12626;p44">
              <a:extLst>
                <a:ext uri="{FF2B5EF4-FFF2-40B4-BE49-F238E27FC236}">
                  <a16:creationId xmlns:a16="http://schemas.microsoft.com/office/drawing/2014/main" id="{25E9671A-AB84-84D5-B0A8-1E56C3C70045}"/>
                </a:ext>
              </a:extLst>
            </p:cNvPr>
            <p:cNvSpPr/>
            <p:nvPr/>
          </p:nvSpPr>
          <p:spPr>
            <a:xfrm>
              <a:off x="4155575" y="2864475"/>
              <a:ext cx="5975" cy="1800"/>
            </a:xfrm>
            <a:custGeom>
              <a:avLst/>
              <a:gdLst/>
              <a:ahLst/>
              <a:cxnLst/>
              <a:rect l="l" t="t" r="r" b="b"/>
              <a:pathLst>
                <a:path w="239" h="72" extrusionOk="0">
                  <a:moveTo>
                    <a:pt x="48" y="0"/>
                  </a:moveTo>
                  <a:cubicBezTo>
                    <a:pt x="0" y="0"/>
                    <a:pt x="0" y="72"/>
                    <a:pt x="48" y="72"/>
                  </a:cubicBezTo>
                  <a:cubicBezTo>
                    <a:pt x="107" y="72"/>
                    <a:pt x="155" y="72"/>
                    <a:pt x="214" y="60"/>
                  </a:cubicBezTo>
                  <a:cubicBezTo>
                    <a:pt x="238" y="60"/>
                    <a:pt x="238" y="12"/>
                    <a:pt x="214" y="12"/>
                  </a:cubicBezTo>
                  <a:cubicBezTo>
                    <a:pt x="155" y="12"/>
                    <a:pt x="107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12627;p44">
              <a:extLst>
                <a:ext uri="{FF2B5EF4-FFF2-40B4-BE49-F238E27FC236}">
                  <a16:creationId xmlns:a16="http://schemas.microsoft.com/office/drawing/2014/main" id="{2343618D-9E75-3CCA-A511-51C146D5DB4B}"/>
                </a:ext>
              </a:extLst>
            </p:cNvPr>
            <p:cNvSpPr/>
            <p:nvPr/>
          </p:nvSpPr>
          <p:spPr>
            <a:xfrm>
              <a:off x="4154075" y="2898625"/>
              <a:ext cx="10100" cy="4575"/>
            </a:xfrm>
            <a:custGeom>
              <a:avLst/>
              <a:gdLst/>
              <a:ahLst/>
              <a:cxnLst/>
              <a:rect l="l" t="t" r="r" b="b"/>
              <a:pathLst>
                <a:path w="404" h="183" extrusionOk="0">
                  <a:moveTo>
                    <a:pt x="388" y="0"/>
                  </a:moveTo>
                  <a:cubicBezTo>
                    <a:pt x="386" y="0"/>
                    <a:pt x="384" y="1"/>
                    <a:pt x="382" y="4"/>
                  </a:cubicBezTo>
                  <a:cubicBezTo>
                    <a:pt x="263" y="63"/>
                    <a:pt x="120" y="111"/>
                    <a:pt x="1" y="182"/>
                  </a:cubicBezTo>
                  <a:cubicBezTo>
                    <a:pt x="120" y="123"/>
                    <a:pt x="263" y="87"/>
                    <a:pt x="394" y="27"/>
                  </a:cubicBezTo>
                  <a:cubicBezTo>
                    <a:pt x="403" y="18"/>
                    <a:pt x="397" y="0"/>
                    <a:pt x="3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12628;p44">
              <a:extLst>
                <a:ext uri="{FF2B5EF4-FFF2-40B4-BE49-F238E27FC236}">
                  <a16:creationId xmlns:a16="http://schemas.microsoft.com/office/drawing/2014/main" id="{30DDC02E-AD51-1062-2128-01404C722569}"/>
                </a:ext>
              </a:extLst>
            </p:cNvPr>
            <p:cNvSpPr/>
            <p:nvPr/>
          </p:nvSpPr>
          <p:spPr>
            <a:xfrm>
              <a:off x="4163000" y="2910600"/>
              <a:ext cx="14925" cy="3300"/>
            </a:xfrm>
            <a:custGeom>
              <a:avLst/>
              <a:gdLst/>
              <a:ahLst/>
              <a:cxnLst/>
              <a:rect l="l" t="t" r="r" b="b"/>
              <a:pathLst>
                <a:path w="597" h="132" extrusionOk="0">
                  <a:moveTo>
                    <a:pt x="560" y="1"/>
                  </a:moveTo>
                  <a:cubicBezTo>
                    <a:pt x="443" y="9"/>
                    <a:pt x="331" y="18"/>
                    <a:pt x="220" y="18"/>
                  </a:cubicBezTo>
                  <a:cubicBezTo>
                    <a:pt x="175" y="18"/>
                    <a:pt x="129" y="16"/>
                    <a:pt x="84" y="13"/>
                  </a:cubicBezTo>
                  <a:cubicBezTo>
                    <a:pt x="1" y="13"/>
                    <a:pt x="1" y="132"/>
                    <a:pt x="84" y="132"/>
                  </a:cubicBezTo>
                  <a:cubicBezTo>
                    <a:pt x="239" y="120"/>
                    <a:pt x="418" y="120"/>
                    <a:pt x="572" y="48"/>
                  </a:cubicBezTo>
                  <a:cubicBezTo>
                    <a:pt x="596" y="25"/>
                    <a:pt x="57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1" name="Google Shape;12629;p44">
              <a:extLst>
                <a:ext uri="{FF2B5EF4-FFF2-40B4-BE49-F238E27FC236}">
                  <a16:creationId xmlns:a16="http://schemas.microsoft.com/office/drawing/2014/main" id="{2F36B04F-8E27-8EA6-5E33-6B3A1063624A}"/>
                </a:ext>
              </a:extLst>
            </p:cNvPr>
            <p:cNvSpPr/>
            <p:nvPr/>
          </p:nvSpPr>
          <p:spPr>
            <a:xfrm>
              <a:off x="4163100" y="2943300"/>
              <a:ext cx="19800" cy="11700"/>
            </a:xfrm>
            <a:custGeom>
              <a:avLst/>
              <a:gdLst/>
              <a:ahLst/>
              <a:cxnLst/>
              <a:rect l="l" t="t" r="r" b="b"/>
              <a:pathLst>
                <a:path w="792" h="468" extrusionOk="0">
                  <a:moveTo>
                    <a:pt x="712" y="1"/>
                  </a:moveTo>
                  <a:cubicBezTo>
                    <a:pt x="708" y="1"/>
                    <a:pt x="704" y="1"/>
                    <a:pt x="699" y="2"/>
                  </a:cubicBezTo>
                  <a:cubicBezTo>
                    <a:pt x="580" y="26"/>
                    <a:pt x="485" y="74"/>
                    <a:pt x="390" y="133"/>
                  </a:cubicBezTo>
                  <a:cubicBezTo>
                    <a:pt x="294" y="193"/>
                    <a:pt x="211" y="252"/>
                    <a:pt x="104" y="300"/>
                  </a:cubicBezTo>
                  <a:cubicBezTo>
                    <a:pt x="1" y="323"/>
                    <a:pt x="41" y="467"/>
                    <a:pt x="140" y="467"/>
                  </a:cubicBezTo>
                  <a:cubicBezTo>
                    <a:pt x="144" y="467"/>
                    <a:pt x="148" y="467"/>
                    <a:pt x="152" y="467"/>
                  </a:cubicBezTo>
                  <a:cubicBezTo>
                    <a:pt x="271" y="443"/>
                    <a:pt x="390" y="407"/>
                    <a:pt x="497" y="360"/>
                  </a:cubicBezTo>
                  <a:cubicBezTo>
                    <a:pt x="616" y="300"/>
                    <a:pt x="699" y="205"/>
                    <a:pt x="759" y="86"/>
                  </a:cubicBezTo>
                  <a:cubicBezTo>
                    <a:pt x="791" y="53"/>
                    <a:pt x="755" y="1"/>
                    <a:pt x="7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2" name="Google Shape;12630;p44">
              <a:extLst>
                <a:ext uri="{FF2B5EF4-FFF2-40B4-BE49-F238E27FC236}">
                  <a16:creationId xmlns:a16="http://schemas.microsoft.com/office/drawing/2014/main" id="{9C071EE9-0DC2-8A73-B627-FE077D0F190B}"/>
                </a:ext>
              </a:extLst>
            </p:cNvPr>
            <p:cNvSpPr/>
            <p:nvPr/>
          </p:nvSpPr>
          <p:spPr>
            <a:xfrm>
              <a:off x="4179375" y="2978775"/>
              <a:ext cx="14900" cy="3975"/>
            </a:xfrm>
            <a:custGeom>
              <a:avLst/>
              <a:gdLst/>
              <a:ahLst/>
              <a:cxnLst/>
              <a:rect l="l" t="t" r="r" b="b"/>
              <a:pathLst>
                <a:path w="596" h="159" extrusionOk="0">
                  <a:moveTo>
                    <a:pt x="310" y="0"/>
                  </a:moveTo>
                  <a:cubicBezTo>
                    <a:pt x="227" y="0"/>
                    <a:pt x="132" y="12"/>
                    <a:pt x="48" y="24"/>
                  </a:cubicBezTo>
                  <a:cubicBezTo>
                    <a:pt x="1" y="36"/>
                    <a:pt x="1" y="131"/>
                    <a:pt x="48" y="131"/>
                  </a:cubicBezTo>
                  <a:cubicBezTo>
                    <a:pt x="116" y="141"/>
                    <a:pt x="191" y="158"/>
                    <a:pt x="261" y="158"/>
                  </a:cubicBezTo>
                  <a:cubicBezTo>
                    <a:pt x="278" y="158"/>
                    <a:pt x="294" y="157"/>
                    <a:pt x="310" y="155"/>
                  </a:cubicBezTo>
                  <a:cubicBezTo>
                    <a:pt x="394" y="155"/>
                    <a:pt x="489" y="155"/>
                    <a:pt x="572" y="119"/>
                  </a:cubicBezTo>
                  <a:cubicBezTo>
                    <a:pt x="596" y="96"/>
                    <a:pt x="596" y="60"/>
                    <a:pt x="572" y="36"/>
                  </a:cubicBezTo>
                  <a:cubicBezTo>
                    <a:pt x="513" y="0"/>
                    <a:pt x="405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3" name="Google Shape;12631;p44">
              <a:extLst>
                <a:ext uri="{FF2B5EF4-FFF2-40B4-BE49-F238E27FC236}">
                  <a16:creationId xmlns:a16="http://schemas.microsoft.com/office/drawing/2014/main" id="{F36F5902-9139-7C3E-B2EA-B41E0F87FDD0}"/>
                </a:ext>
              </a:extLst>
            </p:cNvPr>
            <p:cNvSpPr/>
            <p:nvPr/>
          </p:nvSpPr>
          <p:spPr>
            <a:xfrm>
              <a:off x="4209150" y="2988275"/>
              <a:ext cx="8050" cy="4200"/>
            </a:xfrm>
            <a:custGeom>
              <a:avLst/>
              <a:gdLst/>
              <a:ahLst/>
              <a:cxnLst/>
              <a:rect l="l" t="t" r="r" b="b"/>
              <a:pathLst>
                <a:path w="322" h="168" extrusionOk="0">
                  <a:moveTo>
                    <a:pt x="97" y="1"/>
                  </a:moveTo>
                  <a:cubicBezTo>
                    <a:pt x="0" y="1"/>
                    <a:pt x="4" y="168"/>
                    <a:pt x="107" y="168"/>
                  </a:cubicBezTo>
                  <a:cubicBezTo>
                    <a:pt x="179" y="168"/>
                    <a:pt x="227" y="156"/>
                    <a:pt x="286" y="120"/>
                  </a:cubicBezTo>
                  <a:cubicBezTo>
                    <a:pt x="322" y="108"/>
                    <a:pt x="322" y="61"/>
                    <a:pt x="286" y="49"/>
                  </a:cubicBezTo>
                  <a:cubicBezTo>
                    <a:pt x="227" y="13"/>
                    <a:pt x="179" y="1"/>
                    <a:pt x="107" y="1"/>
                  </a:cubicBezTo>
                  <a:cubicBezTo>
                    <a:pt x="104" y="1"/>
                    <a:pt x="101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4" name="Google Shape;12632;p44">
              <a:extLst>
                <a:ext uri="{FF2B5EF4-FFF2-40B4-BE49-F238E27FC236}">
                  <a16:creationId xmlns:a16="http://schemas.microsoft.com/office/drawing/2014/main" id="{F53CB01C-2C98-BD19-1FD1-DCEF523230B0}"/>
                </a:ext>
              </a:extLst>
            </p:cNvPr>
            <p:cNvSpPr/>
            <p:nvPr/>
          </p:nvSpPr>
          <p:spPr>
            <a:xfrm>
              <a:off x="4159425" y="3015975"/>
              <a:ext cx="32175" cy="8950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227" y="1"/>
                  </a:moveTo>
                  <a:cubicBezTo>
                    <a:pt x="1049" y="36"/>
                    <a:pt x="870" y="108"/>
                    <a:pt x="692" y="179"/>
                  </a:cubicBezTo>
                  <a:cubicBezTo>
                    <a:pt x="489" y="239"/>
                    <a:pt x="287" y="251"/>
                    <a:pt x="60" y="263"/>
                  </a:cubicBezTo>
                  <a:cubicBezTo>
                    <a:pt x="1" y="263"/>
                    <a:pt x="1" y="358"/>
                    <a:pt x="60" y="358"/>
                  </a:cubicBezTo>
                  <a:cubicBezTo>
                    <a:pt x="465" y="358"/>
                    <a:pt x="918" y="298"/>
                    <a:pt x="1263" y="72"/>
                  </a:cubicBezTo>
                  <a:cubicBezTo>
                    <a:pt x="1287" y="36"/>
                    <a:pt x="1275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2633;p44">
              <a:extLst>
                <a:ext uri="{FF2B5EF4-FFF2-40B4-BE49-F238E27FC236}">
                  <a16:creationId xmlns:a16="http://schemas.microsoft.com/office/drawing/2014/main" id="{B0E1CA70-BDEB-3971-455E-AA27D9BA3D52}"/>
                </a:ext>
              </a:extLst>
            </p:cNvPr>
            <p:cNvSpPr/>
            <p:nvPr/>
          </p:nvSpPr>
          <p:spPr>
            <a:xfrm>
              <a:off x="4203775" y="3013725"/>
              <a:ext cx="17000" cy="6325"/>
            </a:xfrm>
            <a:custGeom>
              <a:avLst/>
              <a:gdLst/>
              <a:ahLst/>
              <a:cxnLst/>
              <a:rect l="l" t="t" r="r" b="b"/>
              <a:pathLst>
                <a:path w="680" h="253" extrusionOk="0">
                  <a:moveTo>
                    <a:pt x="384" y="1"/>
                  </a:moveTo>
                  <a:cubicBezTo>
                    <a:pt x="287" y="1"/>
                    <a:pt x="187" y="24"/>
                    <a:pt x="84" y="43"/>
                  </a:cubicBezTo>
                  <a:cubicBezTo>
                    <a:pt x="1" y="55"/>
                    <a:pt x="1" y="198"/>
                    <a:pt x="84" y="222"/>
                  </a:cubicBezTo>
                  <a:cubicBezTo>
                    <a:pt x="184" y="234"/>
                    <a:pt x="280" y="253"/>
                    <a:pt x="375" y="253"/>
                  </a:cubicBezTo>
                  <a:cubicBezTo>
                    <a:pt x="461" y="253"/>
                    <a:pt x="547" y="237"/>
                    <a:pt x="632" y="186"/>
                  </a:cubicBezTo>
                  <a:cubicBezTo>
                    <a:pt x="680" y="162"/>
                    <a:pt x="680" y="79"/>
                    <a:pt x="632" y="67"/>
                  </a:cubicBezTo>
                  <a:cubicBezTo>
                    <a:pt x="550" y="17"/>
                    <a:pt x="468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6" name="Google Shape;12634;p44">
              <a:extLst>
                <a:ext uri="{FF2B5EF4-FFF2-40B4-BE49-F238E27FC236}">
                  <a16:creationId xmlns:a16="http://schemas.microsoft.com/office/drawing/2014/main" id="{E5EE1895-DAA9-F556-0D54-9F17455B8225}"/>
                </a:ext>
              </a:extLst>
            </p:cNvPr>
            <p:cNvSpPr/>
            <p:nvPr/>
          </p:nvSpPr>
          <p:spPr>
            <a:xfrm>
              <a:off x="4143675" y="3074875"/>
              <a:ext cx="11625" cy="4250"/>
            </a:xfrm>
            <a:custGeom>
              <a:avLst/>
              <a:gdLst/>
              <a:ahLst/>
              <a:cxnLst/>
              <a:rect l="l" t="t" r="r" b="b"/>
              <a:pathLst>
                <a:path w="465" h="170" extrusionOk="0">
                  <a:moveTo>
                    <a:pt x="378" y="0"/>
                  </a:moveTo>
                  <a:cubicBezTo>
                    <a:pt x="276" y="0"/>
                    <a:pt x="190" y="38"/>
                    <a:pt x="95" y="38"/>
                  </a:cubicBezTo>
                  <a:cubicBezTo>
                    <a:pt x="4" y="38"/>
                    <a:pt x="0" y="169"/>
                    <a:pt x="84" y="169"/>
                  </a:cubicBezTo>
                  <a:cubicBezTo>
                    <a:pt x="88" y="169"/>
                    <a:pt x="91" y="169"/>
                    <a:pt x="95" y="169"/>
                  </a:cubicBezTo>
                  <a:cubicBezTo>
                    <a:pt x="214" y="157"/>
                    <a:pt x="321" y="109"/>
                    <a:pt x="417" y="97"/>
                  </a:cubicBezTo>
                  <a:cubicBezTo>
                    <a:pt x="464" y="85"/>
                    <a:pt x="464" y="26"/>
                    <a:pt x="417" y="2"/>
                  </a:cubicBezTo>
                  <a:cubicBezTo>
                    <a:pt x="403" y="1"/>
                    <a:pt x="390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7" name="Google Shape;12635;p44">
              <a:extLst>
                <a:ext uri="{FF2B5EF4-FFF2-40B4-BE49-F238E27FC236}">
                  <a16:creationId xmlns:a16="http://schemas.microsoft.com/office/drawing/2014/main" id="{637473FF-41F7-AF5B-AD70-4CF5E9BF6E14}"/>
                </a:ext>
              </a:extLst>
            </p:cNvPr>
            <p:cNvSpPr/>
            <p:nvPr/>
          </p:nvSpPr>
          <p:spPr>
            <a:xfrm>
              <a:off x="4126400" y="3106750"/>
              <a:ext cx="16700" cy="6275"/>
            </a:xfrm>
            <a:custGeom>
              <a:avLst/>
              <a:gdLst/>
              <a:ahLst/>
              <a:cxnLst/>
              <a:rect l="l" t="t" r="r" b="b"/>
              <a:pathLst>
                <a:path w="668" h="251" extrusionOk="0">
                  <a:moveTo>
                    <a:pt x="429" y="1"/>
                  </a:moveTo>
                  <a:cubicBezTo>
                    <a:pt x="334" y="1"/>
                    <a:pt x="238" y="13"/>
                    <a:pt x="143" y="13"/>
                  </a:cubicBezTo>
                  <a:cubicBezTo>
                    <a:pt x="0" y="13"/>
                    <a:pt x="0" y="239"/>
                    <a:pt x="143" y="239"/>
                  </a:cubicBezTo>
                  <a:cubicBezTo>
                    <a:pt x="227" y="239"/>
                    <a:pt x="334" y="251"/>
                    <a:pt x="429" y="251"/>
                  </a:cubicBezTo>
                  <a:cubicBezTo>
                    <a:pt x="489" y="251"/>
                    <a:pt x="596" y="215"/>
                    <a:pt x="631" y="180"/>
                  </a:cubicBezTo>
                  <a:cubicBezTo>
                    <a:pt x="667" y="144"/>
                    <a:pt x="667" y="96"/>
                    <a:pt x="631" y="72"/>
                  </a:cubicBezTo>
                  <a:cubicBezTo>
                    <a:pt x="596" y="25"/>
                    <a:pt x="489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8" name="Google Shape;12636;p44">
              <a:extLst>
                <a:ext uri="{FF2B5EF4-FFF2-40B4-BE49-F238E27FC236}">
                  <a16:creationId xmlns:a16="http://schemas.microsoft.com/office/drawing/2014/main" id="{AC70AFC0-405E-4AA4-EC0F-4CB634ACF9CE}"/>
                </a:ext>
              </a:extLst>
            </p:cNvPr>
            <p:cNvSpPr/>
            <p:nvPr/>
          </p:nvSpPr>
          <p:spPr>
            <a:xfrm>
              <a:off x="4169850" y="3099975"/>
              <a:ext cx="14900" cy="7275"/>
            </a:xfrm>
            <a:custGeom>
              <a:avLst/>
              <a:gdLst/>
              <a:ahLst/>
              <a:cxnLst/>
              <a:rect l="l" t="t" r="r" b="b"/>
              <a:pathLst>
                <a:path w="596" h="291" extrusionOk="0">
                  <a:moveTo>
                    <a:pt x="363" y="1"/>
                  </a:moveTo>
                  <a:cubicBezTo>
                    <a:pt x="259" y="1"/>
                    <a:pt x="148" y="35"/>
                    <a:pt x="72" y="70"/>
                  </a:cubicBezTo>
                  <a:cubicBezTo>
                    <a:pt x="13" y="105"/>
                    <a:pt x="1" y="177"/>
                    <a:pt x="24" y="236"/>
                  </a:cubicBezTo>
                  <a:cubicBezTo>
                    <a:pt x="49" y="277"/>
                    <a:pt x="91" y="290"/>
                    <a:pt x="134" y="290"/>
                  </a:cubicBezTo>
                  <a:cubicBezTo>
                    <a:pt x="153" y="290"/>
                    <a:pt x="173" y="288"/>
                    <a:pt x="191" y="284"/>
                  </a:cubicBezTo>
                  <a:cubicBezTo>
                    <a:pt x="310" y="224"/>
                    <a:pt x="477" y="284"/>
                    <a:pt x="560" y="177"/>
                  </a:cubicBezTo>
                  <a:cubicBezTo>
                    <a:pt x="596" y="141"/>
                    <a:pt x="596" y="105"/>
                    <a:pt x="560" y="70"/>
                  </a:cubicBezTo>
                  <a:cubicBezTo>
                    <a:pt x="510" y="19"/>
                    <a:pt x="438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9" name="Google Shape;12637;p44">
              <a:extLst>
                <a:ext uri="{FF2B5EF4-FFF2-40B4-BE49-F238E27FC236}">
                  <a16:creationId xmlns:a16="http://schemas.microsoft.com/office/drawing/2014/main" id="{E111E234-FF64-D4A6-677A-2077377B2A01}"/>
                </a:ext>
              </a:extLst>
            </p:cNvPr>
            <p:cNvSpPr/>
            <p:nvPr/>
          </p:nvSpPr>
          <p:spPr>
            <a:xfrm>
              <a:off x="4125900" y="3145475"/>
              <a:ext cx="34750" cy="6600"/>
            </a:xfrm>
            <a:custGeom>
              <a:avLst/>
              <a:gdLst/>
              <a:ahLst/>
              <a:cxnLst/>
              <a:rect l="l" t="t" r="r" b="b"/>
              <a:pathLst>
                <a:path w="1390" h="264" extrusionOk="0">
                  <a:moveTo>
                    <a:pt x="1051" y="1"/>
                  </a:moveTo>
                  <a:cubicBezTo>
                    <a:pt x="710" y="1"/>
                    <a:pt x="406" y="88"/>
                    <a:pt x="44" y="190"/>
                  </a:cubicBezTo>
                  <a:cubicBezTo>
                    <a:pt x="1" y="212"/>
                    <a:pt x="27" y="263"/>
                    <a:pt x="49" y="263"/>
                  </a:cubicBezTo>
                  <a:cubicBezTo>
                    <a:pt x="52" y="263"/>
                    <a:pt x="54" y="263"/>
                    <a:pt x="56" y="262"/>
                  </a:cubicBezTo>
                  <a:cubicBezTo>
                    <a:pt x="473" y="178"/>
                    <a:pt x="925" y="190"/>
                    <a:pt x="1354" y="95"/>
                  </a:cubicBezTo>
                  <a:cubicBezTo>
                    <a:pt x="1390" y="95"/>
                    <a:pt x="1390" y="35"/>
                    <a:pt x="1354" y="24"/>
                  </a:cubicBezTo>
                  <a:cubicBezTo>
                    <a:pt x="1249" y="8"/>
                    <a:pt x="1148" y="1"/>
                    <a:pt x="10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0" name="Google Shape;12638;p44">
              <a:extLst>
                <a:ext uri="{FF2B5EF4-FFF2-40B4-BE49-F238E27FC236}">
                  <a16:creationId xmlns:a16="http://schemas.microsoft.com/office/drawing/2014/main" id="{2AD7F4CE-1297-AB11-43C7-0D0080387008}"/>
                </a:ext>
              </a:extLst>
            </p:cNvPr>
            <p:cNvSpPr/>
            <p:nvPr/>
          </p:nvSpPr>
          <p:spPr>
            <a:xfrm>
              <a:off x="4154175" y="3159700"/>
              <a:ext cx="21875" cy="8425"/>
            </a:xfrm>
            <a:custGeom>
              <a:avLst/>
              <a:gdLst/>
              <a:ahLst/>
              <a:cxnLst/>
              <a:rect l="l" t="t" r="r" b="b"/>
              <a:pathLst>
                <a:path w="875" h="337" extrusionOk="0">
                  <a:moveTo>
                    <a:pt x="807" y="1"/>
                  </a:moveTo>
                  <a:cubicBezTo>
                    <a:pt x="803" y="1"/>
                    <a:pt x="799" y="1"/>
                    <a:pt x="794" y="2"/>
                  </a:cubicBezTo>
                  <a:cubicBezTo>
                    <a:pt x="556" y="62"/>
                    <a:pt x="318" y="133"/>
                    <a:pt x="92" y="193"/>
                  </a:cubicBezTo>
                  <a:cubicBezTo>
                    <a:pt x="1" y="216"/>
                    <a:pt x="30" y="336"/>
                    <a:pt x="126" y="336"/>
                  </a:cubicBezTo>
                  <a:cubicBezTo>
                    <a:pt x="130" y="336"/>
                    <a:pt x="135" y="336"/>
                    <a:pt x="140" y="336"/>
                  </a:cubicBezTo>
                  <a:cubicBezTo>
                    <a:pt x="390" y="276"/>
                    <a:pt x="628" y="240"/>
                    <a:pt x="830" y="98"/>
                  </a:cubicBezTo>
                  <a:cubicBezTo>
                    <a:pt x="874" y="65"/>
                    <a:pt x="857" y="1"/>
                    <a:pt x="8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1" name="Google Shape;12639;p44">
              <a:extLst>
                <a:ext uri="{FF2B5EF4-FFF2-40B4-BE49-F238E27FC236}">
                  <a16:creationId xmlns:a16="http://schemas.microsoft.com/office/drawing/2014/main" id="{64ED7043-FC4C-2CB0-D10C-67CF0BF539ED}"/>
                </a:ext>
              </a:extLst>
            </p:cNvPr>
            <p:cNvSpPr/>
            <p:nvPr/>
          </p:nvSpPr>
          <p:spPr>
            <a:xfrm>
              <a:off x="4157650" y="3214225"/>
              <a:ext cx="31275" cy="4475"/>
            </a:xfrm>
            <a:custGeom>
              <a:avLst/>
              <a:gdLst/>
              <a:ahLst/>
              <a:cxnLst/>
              <a:rect l="l" t="t" r="r" b="b"/>
              <a:pathLst>
                <a:path w="1251" h="179" extrusionOk="0">
                  <a:moveTo>
                    <a:pt x="72" y="0"/>
                  </a:moveTo>
                  <a:cubicBezTo>
                    <a:pt x="1" y="0"/>
                    <a:pt x="1" y="119"/>
                    <a:pt x="72" y="131"/>
                  </a:cubicBezTo>
                  <a:cubicBezTo>
                    <a:pt x="358" y="140"/>
                    <a:pt x="644" y="178"/>
                    <a:pt x="940" y="178"/>
                  </a:cubicBezTo>
                  <a:cubicBezTo>
                    <a:pt x="1027" y="178"/>
                    <a:pt x="1114" y="175"/>
                    <a:pt x="1203" y="167"/>
                  </a:cubicBezTo>
                  <a:cubicBezTo>
                    <a:pt x="1251" y="167"/>
                    <a:pt x="1251" y="107"/>
                    <a:pt x="1203" y="83"/>
                  </a:cubicBezTo>
                  <a:cubicBezTo>
                    <a:pt x="834" y="48"/>
                    <a:pt x="45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2" name="Google Shape;12640;p44">
              <a:extLst>
                <a:ext uri="{FF2B5EF4-FFF2-40B4-BE49-F238E27FC236}">
                  <a16:creationId xmlns:a16="http://schemas.microsoft.com/office/drawing/2014/main" id="{7AC6EEEA-C5B1-BF44-1933-AA33185E4A43}"/>
                </a:ext>
              </a:extLst>
            </p:cNvPr>
            <p:cNvSpPr/>
            <p:nvPr/>
          </p:nvSpPr>
          <p:spPr>
            <a:xfrm>
              <a:off x="4198450" y="3239825"/>
              <a:ext cx="16075" cy="4825"/>
            </a:xfrm>
            <a:custGeom>
              <a:avLst/>
              <a:gdLst/>
              <a:ahLst/>
              <a:cxnLst/>
              <a:rect l="l" t="t" r="r" b="b"/>
              <a:pathLst>
                <a:path w="643" h="193" extrusionOk="0">
                  <a:moveTo>
                    <a:pt x="393" y="0"/>
                  </a:moveTo>
                  <a:cubicBezTo>
                    <a:pt x="297" y="0"/>
                    <a:pt x="214" y="36"/>
                    <a:pt x="119" y="36"/>
                  </a:cubicBezTo>
                  <a:cubicBezTo>
                    <a:pt x="7" y="36"/>
                    <a:pt x="0" y="193"/>
                    <a:pt x="88" y="193"/>
                  </a:cubicBezTo>
                  <a:cubicBezTo>
                    <a:pt x="94" y="193"/>
                    <a:pt x="100" y="192"/>
                    <a:pt x="107" y="191"/>
                  </a:cubicBezTo>
                  <a:cubicBezTo>
                    <a:pt x="190" y="191"/>
                    <a:pt x="262" y="179"/>
                    <a:pt x="357" y="167"/>
                  </a:cubicBezTo>
                  <a:cubicBezTo>
                    <a:pt x="440" y="143"/>
                    <a:pt x="524" y="107"/>
                    <a:pt x="607" y="83"/>
                  </a:cubicBezTo>
                  <a:cubicBezTo>
                    <a:pt x="643" y="71"/>
                    <a:pt x="643" y="36"/>
                    <a:pt x="607" y="36"/>
                  </a:cubicBezTo>
                  <a:cubicBezTo>
                    <a:pt x="535" y="12"/>
                    <a:pt x="464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3" name="Google Shape;12641;p44">
              <a:extLst>
                <a:ext uri="{FF2B5EF4-FFF2-40B4-BE49-F238E27FC236}">
                  <a16:creationId xmlns:a16="http://schemas.microsoft.com/office/drawing/2014/main" id="{529F47EA-F02A-7013-997D-928778C42F36}"/>
                </a:ext>
              </a:extLst>
            </p:cNvPr>
            <p:cNvSpPr/>
            <p:nvPr/>
          </p:nvSpPr>
          <p:spPr>
            <a:xfrm>
              <a:off x="4219575" y="3236825"/>
              <a:ext cx="69675" cy="13425"/>
            </a:xfrm>
            <a:custGeom>
              <a:avLst/>
              <a:gdLst/>
              <a:ahLst/>
              <a:cxnLst/>
              <a:rect l="l" t="t" r="r" b="b"/>
              <a:pathLst>
                <a:path w="2787" h="537" extrusionOk="0">
                  <a:moveTo>
                    <a:pt x="2738" y="1"/>
                  </a:moveTo>
                  <a:cubicBezTo>
                    <a:pt x="1881" y="156"/>
                    <a:pt x="1000" y="299"/>
                    <a:pt x="119" y="358"/>
                  </a:cubicBezTo>
                  <a:cubicBezTo>
                    <a:pt x="24" y="370"/>
                    <a:pt x="0" y="537"/>
                    <a:pt x="119" y="537"/>
                  </a:cubicBezTo>
                  <a:cubicBezTo>
                    <a:pt x="1012" y="465"/>
                    <a:pt x="1881" y="227"/>
                    <a:pt x="2762" y="49"/>
                  </a:cubicBezTo>
                  <a:cubicBezTo>
                    <a:pt x="2786" y="49"/>
                    <a:pt x="2774" y="1"/>
                    <a:pt x="27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4" name="Google Shape;12642;p44">
              <a:extLst>
                <a:ext uri="{FF2B5EF4-FFF2-40B4-BE49-F238E27FC236}">
                  <a16:creationId xmlns:a16="http://schemas.microsoft.com/office/drawing/2014/main" id="{0232A092-185B-F2DB-B427-B1B296FB7845}"/>
                </a:ext>
              </a:extLst>
            </p:cNvPr>
            <p:cNvSpPr/>
            <p:nvPr/>
          </p:nvSpPr>
          <p:spPr>
            <a:xfrm>
              <a:off x="4254950" y="3267575"/>
              <a:ext cx="16125" cy="5550"/>
            </a:xfrm>
            <a:custGeom>
              <a:avLst/>
              <a:gdLst/>
              <a:ahLst/>
              <a:cxnLst/>
              <a:rect l="l" t="t" r="r" b="b"/>
              <a:pathLst>
                <a:path w="645" h="222" extrusionOk="0">
                  <a:moveTo>
                    <a:pt x="85" y="1"/>
                  </a:moveTo>
                  <a:cubicBezTo>
                    <a:pt x="10" y="1"/>
                    <a:pt x="0" y="131"/>
                    <a:pt x="73" y="152"/>
                  </a:cubicBezTo>
                  <a:cubicBezTo>
                    <a:pt x="169" y="188"/>
                    <a:pt x="252" y="200"/>
                    <a:pt x="347" y="212"/>
                  </a:cubicBezTo>
                  <a:cubicBezTo>
                    <a:pt x="375" y="219"/>
                    <a:pt x="400" y="222"/>
                    <a:pt x="423" y="222"/>
                  </a:cubicBezTo>
                  <a:cubicBezTo>
                    <a:pt x="480" y="222"/>
                    <a:pt x="530" y="205"/>
                    <a:pt x="597" y="188"/>
                  </a:cubicBezTo>
                  <a:cubicBezTo>
                    <a:pt x="645" y="164"/>
                    <a:pt x="645" y="93"/>
                    <a:pt x="597" y="81"/>
                  </a:cubicBezTo>
                  <a:cubicBezTo>
                    <a:pt x="526" y="45"/>
                    <a:pt x="466" y="33"/>
                    <a:pt x="371" y="33"/>
                  </a:cubicBezTo>
                  <a:cubicBezTo>
                    <a:pt x="288" y="33"/>
                    <a:pt x="216" y="21"/>
                    <a:pt x="121" y="9"/>
                  </a:cubicBezTo>
                  <a:cubicBezTo>
                    <a:pt x="108" y="3"/>
                    <a:pt x="96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5" name="Google Shape;12643;p44">
              <a:extLst>
                <a:ext uri="{FF2B5EF4-FFF2-40B4-BE49-F238E27FC236}">
                  <a16:creationId xmlns:a16="http://schemas.microsoft.com/office/drawing/2014/main" id="{2B31ADF8-A2A2-8CEB-0031-644255596741}"/>
                </a:ext>
              </a:extLst>
            </p:cNvPr>
            <p:cNvSpPr/>
            <p:nvPr/>
          </p:nvSpPr>
          <p:spPr>
            <a:xfrm>
              <a:off x="4301425" y="327850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24" y="1"/>
                  </a:moveTo>
                  <a:cubicBezTo>
                    <a:pt x="0" y="1"/>
                    <a:pt x="0" y="25"/>
                    <a:pt x="24" y="25"/>
                  </a:cubicBezTo>
                  <a:cubicBezTo>
                    <a:pt x="36" y="25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6" name="Google Shape;12644;p44">
              <a:extLst>
                <a:ext uri="{FF2B5EF4-FFF2-40B4-BE49-F238E27FC236}">
                  <a16:creationId xmlns:a16="http://schemas.microsoft.com/office/drawing/2014/main" id="{919215DD-0108-4AEB-A3C0-24375726854C}"/>
                </a:ext>
              </a:extLst>
            </p:cNvPr>
            <p:cNvSpPr/>
            <p:nvPr/>
          </p:nvSpPr>
          <p:spPr>
            <a:xfrm>
              <a:off x="4299875" y="3277700"/>
              <a:ext cx="11400" cy="5150"/>
            </a:xfrm>
            <a:custGeom>
              <a:avLst/>
              <a:gdLst/>
              <a:ahLst/>
              <a:cxnLst/>
              <a:rect l="l" t="t" r="r" b="b"/>
              <a:pathLst>
                <a:path w="456" h="206" extrusionOk="0">
                  <a:moveTo>
                    <a:pt x="73" y="0"/>
                  </a:moveTo>
                  <a:cubicBezTo>
                    <a:pt x="33" y="0"/>
                    <a:pt x="1" y="63"/>
                    <a:pt x="50" y="92"/>
                  </a:cubicBezTo>
                  <a:cubicBezTo>
                    <a:pt x="116" y="130"/>
                    <a:pt x="250" y="205"/>
                    <a:pt x="349" y="205"/>
                  </a:cubicBezTo>
                  <a:cubicBezTo>
                    <a:pt x="376" y="205"/>
                    <a:pt x="400" y="200"/>
                    <a:pt x="419" y="188"/>
                  </a:cubicBezTo>
                  <a:cubicBezTo>
                    <a:pt x="455" y="164"/>
                    <a:pt x="455" y="140"/>
                    <a:pt x="419" y="128"/>
                  </a:cubicBezTo>
                  <a:cubicBezTo>
                    <a:pt x="384" y="92"/>
                    <a:pt x="336" y="92"/>
                    <a:pt x="277" y="80"/>
                  </a:cubicBezTo>
                  <a:cubicBezTo>
                    <a:pt x="217" y="69"/>
                    <a:pt x="157" y="33"/>
                    <a:pt x="98" y="9"/>
                  </a:cubicBezTo>
                  <a:cubicBezTo>
                    <a:pt x="90" y="3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7" name="Google Shape;12645;p44">
              <a:extLst>
                <a:ext uri="{FF2B5EF4-FFF2-40B4-BE49-F238E27FC236}">
                  <a16:creationId xmlns:a16="http://schemas.microsoft.com/office/drawing/2014/main" id="{E1368752-FC43-BB9A-E97D-0F83D31C74F6}"/>
                </a:ext>
              </a:extLst>
            </p:cNvPr>
            <p:cNvSpPr/>
            <p:nvPr/>
          </p:nvSpPr>
          <p:spPr>
            <a:xfrm>
              <a:off x="4317800" y="3309775"/>
              <a:ext cx="10425" cy="2700"/>
            </a:xfrm>
            <a:custGeom>
              <a:avLst/>
              <a:gdLst/>
              <a:ahLst/>
              <a:cxnLst/>
              <a:rect l="l" t="t" r="r" b="b"/>
              <a:pathLst>
                <a:path w="417" h="108" extrusionOk="0">
                  <a:moveTo>
                    <a:pt x="60" y="0"/>
                  </a:moveTo>
                  <a:cubicBezTo>
                    <a:pt x="0" y="0"/>
                    <a:pt x="0" y="107"/>
                    <a:pt x="60" y="107"/>
                  </a:cubicBezTo>
                  <a:cubicBezTo>
                    <a:pt x="167" y="107"/>
                    <a:pt x="286" y="95"/>
                    <a:pt x="393" y="71"/>
                  </a:cubicBezTo>
                  <a:cubicBezTo>
                    <a:pt x="417" y="71"/>
                    <a:pt x="417" y="36"/>
                    <a:pt x="393" y="36"/>
                  </a:cubicBezTo>
                  <a:cubicBezTo>
                    <a:pt x="286" y="12"/>
                    <a:pt x="167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8" name="Google Shape;12646;p44">
              <a:extLst>
                <a:ext uri="{FF2B5EF4-FFF2-40B4-BE49-F238E27FC236}">
                  <a16:creationId xmlns:a16="http://schemas.microsoft.com/office/drawing/2014/main" id="{AE550A1A-9E60-10F3-80C4-9AE7B51DAC98}"/>
                </a:ext>
              </a:extLst>
            </p:cNvPr>
            <p:cNvSpPr/>
            <p:nvPr/>
          </p:nvSpPr>
          <p:spPr>
            <a:xfrm>
              <a:off x="4373750" y="3337950"/>
              <a:ext cx="31275" cy="2550"/>
            </a:xfrm>
            <a:custGeom>
              <a:avLst/>
              <a:gdLst/>
              <a:ahLst/>
              <a:cxnLst/>
              <a:rect l="l" t="t" r="r" b="b"/>
              <a:pathLst>
                <a:path w="1251" h="102" extrusionOk="0">
                  <a:moveTo>
                    <a:pt x="813" y="0"/>
                  </a:moveTo>
                  <a:cubicBezTo>
                    <a:pt x="548" y="0"/>
                    <a:pt x="278" y="16"/>
                    <a:pt x="24" y="16"/>
                  </a:cubicBezTo>
                  <a:cubicBezTo>
                    <a:pt x="0" y="40"/>
                    <a:pt x="0" y="76"/>
                    <a:pt x="24" y="76"/>
                  </a:cubicBezTo>
                  <a:cubicBezTo>
                    <a:pt x="286" y="76"/>
                    <a:pt x="559" y="102"/>
                    <a:pt x="821" y="102"/>
                  </a:cubicBezTo>
                  <a:cubicBezTo>
                    <a:pt x="952" y="102"/>
                    <a:pt x="1080" y="95"/>
                    <a:pt x="1203" y="76"/>
                  </a:cubicBezTo>
                  <a:cubicBezTo>
                    <a:pt x="1251" y="76"/>
                    <a:pt x="1251" y="16"/>
                    <a:pt x="1203" y="16"/>
                  </a:cubicBezTo>
                  <a:cubicBezTo>
                    <a:pt x="1076" y="4"/>
                    <a:pt x="945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9" name="Google Shape;12647;p44">
              <a:extLst>
                <a:ext uri="{FF2B5EF4-FFF2-40B4-BE49-F238E27FC236}">
                  <a16:creationId xmlns:a16="http://schemas.microsoft.com/office/drawing/2014/main" id="{BEEE1CBF-A23D-E213-2C17-296E00A7077D}"/>
                </a:ext>
              </a:extLst>
            </p:cNvPr>
            <p:cNvSpPr/>
            <p:nvPr/>
          </p:nvSpPr>
          <p:spPr>
            <a:xfrm>
              <a:off x="4438350" y="33392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24" y="1"/>
                  </a:moveTo>
                  <a:cubicBezTo>
                    <a:pt x="0" y="1"/>
                    <a:pt x="0" y="13"/>
                    <a:pt x="24" y="13"/>
                  </a:cubicBezTo>
                  <a:cubicBezTo>
                    <a:pt x="36" y="13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0" name="Google Shape;12648;p44">
              <a:extLst>
                <a:ext uri="{FF2B5EF4-FFF2-40B4-BE49-F238E27FC236}">
                  <a16:creationId xmlns:a16="http://schemas.microsoft.com/office/drawing/2014/main" id="{0D70FE5E-CDA3-0A2F-F1F2-145CF39BE9E3}"/>
                </a:ext>
              </a:extLst>
            </p:cNvPr>
            <p:cNvSpPr/>
            <p:nvPr/>
          </p:nvSpPr>
          <p:spPr>
            <a:xfrm>
              <a:off x="4455600" y="3335350"/>
              <a:ext cx="12825" cy="5700"/>
            </a:xfrm>
            <a:custGeom>
              <a:avLst/>
              <a:gdLst/>
              <a:ahLst/>
              <a:cxnLst/>
              <a:rect l="l" t="t" r="r" b="b"/>
              <a:pathLst>
                <a:path w="513" h="228" extrusionOk="0">
                  <a:moveTo>
                    <a:pt x="453" y="1"/>
                  </a:moveTo>
                  <a:cubicBezTo>
                    <a:pt x="394" y="1"/>
                    <a:pt x="346" y="37"/>
                    <a:pt x="275" y="49"/>
                  </a:cubicBezTo>
                  <a:cubicBezTo>
                    <a:pt x="215" y="60"/>
                    <a:pt x="144" y="96"/>
                    <a:pt x="84" y="96"/>
                  </a:cubicBezTo>
                  <a:cubicBezTo>
                    <a:pt x="1" y="96"/>
                    <a:pt x="1" y="227"/>
                    <a:pt x="84" y="227"/>
                  </a:cubicBezTo>
                  <a:cubicBezTo>
                    <a:pt x="155" y="227"/>
                    <a:pt x="239" y="215"/>
                    <a:pt x="310" y="180"/>
                  </a:cubicBezTo>
                  <a:cubicBezTo>
                    <a:pt x="382" y="156"/>
                    <a:pt x="453" y="144"/>
                    <a:pt x="501" y="84"/>
                  </a:cubicBezTo>
                  <a:cubicBezTo>
                    <a:pt x="513" y="49"/>
                    <a:pt x="489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1" name="Google Shape;12649;p44">
              <a:extLst>
                <a:ext uri="{FF2B5EF4-FFF2-40B4-BE49-F238E27FC236}">
                  <a16:creationId xmlns:a16="http://schemas.microsoft.com/office/drawing/2014/main" id="{D6849C3D-6F8F-BA7E-51F2-622FF3E2B57F}"/>
                </a:ext>
              </a:extLst>
            </p:cNvPr>
            <p:cNvSpPr/>
            <p:nvPr/>
          </p:nvSpPr>
          <p:spPr>
            <a:xfrm>
              <a:off x="4457775" y="3328975"/>
              <a:ext cx="6300" cy="4075"/>
            </a:xfrm>
            <a:custGeom>
              <a:avLst/>
              <a:gdLst/>
              <a:ahLst/>
              <a:cxnLst/>
              <a:rect l="l" t="t" r="r" b="b"/>
              <a:pathLst>
                <a:path w="252" h="163" extrusionOk="0">
                  <a:moveTo>
                    <a:pt x="183" y="0"/>
                  </a:moveTo>
                  <a:cubicBezTo>
                    <a:pt x="176" y="0"/>
                    <a:pt x="170" y="2"/>
                    <a:pt x="164" y="6"/>
                  </a:cubicBezTo>
                  <a:cubicBezTo>
                    <a:pt x="116" y="54"/>
                    <a:pt x="92" y="77"/>
                    <a:pt x="33" y="113"/>
                  </a:cubicBezTo>
                  <a:cubicBezTo>
                    <a:pt x="1" y="124"/>
                    <a:pt x="26" y="163"/>
                    <a:pt x="48" y="163"/>
                  </a:cubicBezTo>
                  <a:cubicBezTo>
                    <a:pt x="51" y="163"/>
                    <a:pt x="54" y="162"/>
                    <a:pt x="57" y="161"/>
                  </a:cubicBezTo>
                  <a:cubicBezTo>
                    <a:pt x="116" y="125"/>
                    <a:pt x="164" y="101"/>
                    <a:pt x="211" y="54"/>
                  </a:cubicBezTo>
                  <a:cubicBezTo>
                    <a:pt x="251" y="44"/>
                    <a:pt x="216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2" name="Google Shape;12650;p44">
              <a:extLst>
                <a:ext uri="{FF2B5EF4-FFF2-40B4-BE49-F238E27FC236}">
                  <a16:creationId xmlns:a16="http://schemas.microsoft.com/office/drawing/2014/main" id="{E8BE14BE-BD75-2000-16BC-2AFCE3C1D00E}"/>
                </a:ext>
              </a:extLst>
            </p:cNvPr>
            <p:cNvSpPr/>
            <p:nvPr/>
          </p:nvSpPr>
          <p:spPr>
            <a:xfrm>
              <a:off x="4439525" y="3330900"/>
              <a:ext cx="11500" cy="3150"/>
            </a:xfrm>
            <a:custGeom>
              <a:avLst/>
              <a:gdLst/>
              <a:ahLst/>
              <a:cxnLst/>
              <a:rect l="l" t="t" r="r" b="b"/>
              <a:pathLst>
                <a:path w="460" h="126" extrusionOk="0">
                  <a:moveTo>
                    <a:pt x="25" y="0"/>
                  </a:moveTo>
                  <a:cubicBezTo>
                    <a:pt x="1" y="0"/>
                    <a:pt x="1" y="48"/>
                    <a:pt x="25" y="48"/>
                  </a:cubicBezTo>
                  <a:cubicBezTo>
                    <a:pt x="144" y="96"/>
                    <a:pt x="298" y="96"/>
                    <a:pt x="417" y="119"/>
                  </a:cubicBezTo>
                  <a:cubicBezTo>
                    <a:pt x="423" y="123"/>
                    <a:pt x="429" y="125"/>
                    <a:pt x="433" y="125"/>
                  </a:cubicBezTo>
                  <a:cubicBezTo>
                    <a:pt x="456" y="125"/>
                    <a:pt x="459" y="84"/>
                    <a:pt x="429" y="84"/>
                  </a:cubicBezTo>
                  <a:cubicBezTo>
                    <a:pt x="298" y="48"/>
                    <a:pt x="167" y="24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3" name="Google Shape;12651;p44">
              <a:extLst>
                <a:ext uri="{FF2B5EF4-FFF2-40B4-BE49-F238E27FC236}">
                  <a16:creationId xmlns:a16="http://schemas.microsoft.com/office/drawing/2014/main" id="{8A55261A-4EFD-6022-654A-C42B8CAF3FA6}"/>
                </a:ext>
              </a:extLst>
            </p:cNvPr>
            <p:cNvSpPr/>
            <p:nvPr/>
          </p:nvSpPr>
          <p:spPr>
            <a:xfrm>
              <a:off x="4536275" y="3281475"/>
              <a:ext cx="32750" cy="1925"/>
            </a:xfrm>
            <a:custGeom>
              <a:avLst/>
              <a:gdLst/>
              <a:ahLst/>
              <a:cxnLst/>
              <a:rect l="l" t="t" r="r" b="b"/>
              <a:pathLst>
                <a:path w="1310" h="77" extrusionOk="0">
                  <a:moveTo>
                    <a:pt x="1310" y="1"/>
                  </a:moveTo>
                  <a:lnTo>
                    <a:pt x="1310" y="1"/>
                  </a:lnTo>
                  <a:cubicBezTo>
                    <a:pt x="1147" y="24"/>
                    <a:pt x="984" y="29"/>
                    <a:pt x="821" y="29"/>
                  </a:cubicBezTo>
                  <a:cubicBezTo>
                    <a:pt x="670" y="29"/>
                    <a:pt x="518" y="24"/>
                    <a:pt x="365" y="24"/>
                  </a:cubicBezTo>
                  <a:cubicBezTo>
                    <a:pt x="248" y="24"/>
                    <a:pt x="131" y="27"/>
                    <a:pt x="12" y="37"/>
                  </a:cubicBezTo>
                  <a:cubicBezTo>
                    <a:pt x="0" y="37"/>
                    <a:pt x="0" y="60"/>
                    <a:pt x="12" y="60"/>
                  </a:cubicBezTo>
                  <a:cubicBezTo>
                    <a:pt x="149" y="72"/>
                    <a:pt x="285" y="77"/>
                    <a:pt x="421" y="77"/>
                  </a:cubicBezTo>
                  <a:cubicBezTo>
                    <a:pt x="723" y="77"/>
                    <a:pt x="1022" y="50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4" name="Google Shape;12652;p44">
              <a:extLst>
                <a:ext uri="{FF2B5EF4-FFF2-40B4-BE49-F238E27FC236}">
                  <a16:creationId xmlns:a16="http://schemas.microsoft.com/office/drawing/2014/main" id="{23694F6B-60AC-6209-34B2-BA283521343E}"/>
                </a:ext>
              </a:extLst>
            </p:cNvPr>
            <p:cNvSpPr/>
            <p:nvPr/>
          </p:nvSpPr>
          <p:spPr>
            <a:xfrm>
              <a:off x="4501450" y="3285950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131" y="1"/>
                  </a:moveTo>
                  <a:cubicBezTo>
                    <a:pt x="95" y="1"/>
                    <a:pt x="60" y="1"/>
                    <a:pt x="24" y="12"/>
                  </a:cubicBezTo>
                  <a:cubicBezTo>
                    <a:pt x="0" y="12"/>
                    <a:pt x="0" y="60"/>
                    <a:pt x="24" y="60"/>
                  </a:cubicBezTo>
                  <a:cubicBezTo>
                    <a:pt x="60" y="60"/>
                    <a:pt x="95" y="60"/>
                    <a:pt x="131" y="72"/>
                  </a:cubicBezTo>
                  <a:cubicBezTo>
                    <a:pt x="179" y="72"/>
                    <a:pt x="179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5" name="Google Shape;12653;p44">
              <a:extLst>
                <a:ext uri="{FF2B5EF4-FFF2-40B4-BE49-F238E27FC236}">
                  <a16:creationId xmlns:a16="http://schemas.microsoft.com/office/drawing/2014/main" id="{60175CDE-F9C5-CC2A-22E3-43F5EC706BF1}"/>
                </a:ext>
              </a:extLst>
            </p:cNvPr>
            <p:cNvSpPr/>
            <p:nvPr/>
          </p:nvSpPr>
          <p:spPr>
            <a:xfrm>
              <a:off x="4563050" y="3265375"/>
              <a:ext cx="20175" cy="6100"/>
            </a:xfrm>
            <a:custGeom>
              <a:avLst/>
              <a:gdLst/>
              <a:ahLst/>
              <a:cxnLst/>
              <a:rect l="l" t="t" r="r" b="b"/>
              <a:pathLst>
                <a:path w="807" h="244" extrusionOk="0">
                  <a:moveTo>
                    <a:pt x="728" y="0"/>
                  </a:moveTo>
                  <a:cubicBezTo>
                    <a:pt x="724" y="0"/>
                    <a:pt x="719" y="1"/>
                    <a:pt x="715" y="2"/>
                  </a:cubicBezTo>
                  <a:cubicBezTo>
                    <a:pt x="596" y="50"/>
                    <a:pt x="477" y="97"/>
                    <a:pt x="358" y="109"/>
                  </a:cubicBezTo>
                  <a:cubicBezTo>
                    <a:pt x="251" y="121"/>
                    <a:pt x="144" y="145"/>
                    <a:pt x="48" y="169"/>
                  </a:cubicBezTo>
                  <a:cubicBezTo>
                    <a:pt x="1" y="181"/>
                    <a:pt x="13" y="240"/>
                    <a:pt x="60" y="240"/>
                  </a:cubicBezTo>
                  <a:cubicBezTo>
                    <a:pt x="82" y="242"/>
                    <a:pt x="104" y="243"/>
                    <a:pt x="126" y="243"/>
                  </a:cubicBezTo>
                  <a:cubicBezTo>
                    <a:pt x="336" y="243"/>
                    <a:pt x="569" y="148"/>
                    <a:pt x="763" y="62"/>
                  </a:cubicBezTo>
                  <a:cubicBezTo>
                    <a:pt x="806" y="51"/>
                    <a:pt x="771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6" name="Google Shape;12654;p44">
              <a:extLst>
                <a:ext uri="{FF2B5EF4-FFF2-40B4-BE49-F238E27FC236}">
                  <a16:creationId xmlns:a16="http://schemas.microsoft.com/office/drawing/2014/main" id="{F3AEB9AB-577A-6B78-AC56-2A4AEEEC424E}"/>
                </a:ext>
              </a:extLst>
            </p:cNvPr>
            <p:cNvSpPr/>
            <p:nvPr/>
          </p:nvSpPr>
          <p:spPr>
            <a:xfrm>
              <a:off x="4587175" y="3247525"/>
              <a:ext cx="17275" cy="3925"/>
            </a:xfrm>
            <a:custGeom>
              <a:avLst/>
              <a:gdLst/>
              <a:ahLst/>
              <a:cxnLst/>
              <a:rect l="l" t="t" r="r" b="b"/>
              <a:pathLst>
                <a:path w="691" h="157" extrusionOk="0">
                  <a:moveTo>
                    <a:pt x="455" y="1"/>
                  </a:moveTo>
                  <a:cubicBezTo>
                    <a:pt x="316" y="1"/>
                    <a:pt x="182" y="8"/>
                    <a:pt x="48" y="61"/>
                  </a:cubicBezTo>
                  <a:cubicBezTo>
                    <a:pt x="0" y="73"/>
                    <a:pt x="0" y="133"/>
                    <a:pt x="60" y="156"/>
                  </a:cubicBezTo>
                  <a:cubicBezTo>
                    <a:pt x="238" y="156"/>
                    <a:pt x="417" y="133"/>
                    <a:pt x="596" y="133"/>
                  </a:cubicBezTo>
                  <a:cubicBezTo>
                    <a:pt x="599" y="133"/>
                    <a:pt x="603" y="133"/>
                    <a:pt x="607" y="133"/>
                  </a:cubicBezTo>
                  <a:cubicBezTo>
                    <a:pt x="691" y="133"/>
                    <a:pt x="687" y="2"/>
                    <a:pt x="596" y="2"/>
                  </a:cubicBezTo>
                  <a:cubicBezTo>
                    <a:pt x="548" y="2"/>
                    <a:pt x="501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7" name="Google Shape;12655;p44">
              <a:extLst>
                <a:ext uri="{FF2B5EF4-FFF2-40B4-BE49-F238E27FC236}">
                  <a16:creationId xmlns:a16="http://schemas.microsoft.com/office/drawing/2014/main" id="{3CA2F26A-E423-0AA3-62E4-C9E9310B0A3F}"/>
                </a:ext>
              </a:extLst>
            </p:cNvPr>
            <p:cNvSpPr/>
            <p:nvPr/>
          </p:nvSpPr>
          <p:spPr>
            <a:xfrm>
              <a:off x="4613075" y="3224600"/>
              <a:ext cx="19950" cy="2150"/>
            </a:xfrm>
            <a:custGeom>
              <a:avLst/>
              <a:gdLst/>
              <a:ahLst/>
              <a:cxnLst/>
              <a:rect l="l" t="t" r="r" b="b"/>
              <a:pathLst>
                <a:path w="798" h="86" extrusionOk="0">
                  <a:moveTo>
                    <a:pt x="379" y="0"/>
                  </a:moveTo>
                  <a:cubicBezTo>
                    <a:pt x="257" y="0"/>
                    <a:pt x="135" y="11"/>
                    <a:pt x="24" y="49"/>
                  </a:cubicBezTo>
                  <a:cubicBezTo>
                    <a:pt x="0" y="49"/>
                    <a:pt x="12" y="85"/>
                    <a:pt x="24" y="85"/>
                  </a:cubicBezTo>
                  <a:cubicBezTo>
                    <a:pt x="274" y="85"/>
                    <a:pt x="536" y="49"/>
                    <a:pt x="786" y="49"/>
                  </a:cubicBezTo>
                  <a:cubicBezTo>
                    <a:pt x="798" y="26"/>
                    <a:pt x="798" y="14"/>
                    <a:pt x="786" y="14"/>
                  </a:cubicBezTo>
                  <a:cubicBezTo>
                    <a:pt x="659" y="14"/>
                    <a:pt x="51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8" name="Google Shape;12656;p44">
              <a:extLst>
                <a:ext uri="{FF2B5EF4-FFF2-40B4-BE49-F238E27FC236}">
                  <a16:creationId xmlns:a16="http://schemas.microsoft.com/office/drawing/2014/main" id="{A7ECBEEB-0252-01DC-0CC0-F6E719846E76}"/>
                </a:ext>
              </a:extLst>
            </p:cNvPr>
            <p:cNvSpPr/>
            <p:nvPr/>
          </p:nvSpPr>
          <p:spPr>
            <a:xfrm>
              <a:off x="4590300" y="3226350"/>
              <a:ext cx="8425" cy="4350"/>
            </a:xfrm>
            <a:custGeom>
              <a:avLst/>
              <a:gdLst/>
              <a:ahLst/>
              <a:cxnLst/>
              <a:rect l="l" t="t" r="r" b="b"/>
              <a:pathLst>
                <a:path w="337" h="174" extrusionOk="0">
                  <a:moveTo>
                    <a:pt x="305" y="1"/>
                  </a:moveTo>
                  <a:cubicBezTo>
                    <a:pt x="301" y="1"/>
                    <a:pt x="297" y="2"/>
                    <a:pt x="292" y="3"/>
                  </a:cubicBezTo>
                  <a:cubicBezTo>
                    <a:pt x="209" y="39"/>
                    <a:pt x="101" y="51"/>
                    <a:pt x="30" y="122"/>
                  </a:cubicBezTo>
                  <a:cubicBezTo>
                    <a:pt x="1" y="152"/>
                    <a:pt x="20" y="173"/>
                    <a:pt x="41" y="173"/>
                  </a:cubicBezTo>
                  <a:cubicBezTo>
                    <a:pt x="45" y="173"/>
                    <a:pt x="50" y="172"/>
                    <a:pt x="54" y="170"/>
                  </a:cubicBezTo>
                  <a:cubicBezTo>
                    <a:pt x="149" y="146"/>
                    <a:pt x="232" y="110"/>
                    <a:pt x="316" y="63"/>
                  </a:cubicBezTo>
                  <a:cubicBezTo>
                    <a:pt x="336" y="32"/>
                    <a:pt x="330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9" name="Google Shape;12657;p44">
              <a:extLst>
                <a:ext uri="{FF2B5EF4-FFF2-40B4-BE49-F238E27FC236}">
                  <a16:creationId xmlns:a16="http://schemas.microsoft.com/office/drawing/2014/main" id="{939B63F7-3566-A9BD-7D74-90315F839565}"/>
                </a:ext>
              </a:extLst>
            </p:cNvPr>
            <p:cNvSpPr/>
            <p:nvPr/>
          </p:nvSpPr>
          <p:spPr>
            <a:xfrm>
              <a:off x="4572575" y="3233525"/>
              <a:ext cx="9175" cy="2150"/>
            </a:xfrm>
            <a:custGeom>
              <a:avLst/>
              <a:gdLst/>
              <a:ahLst/>
              <a:cxnLst/>
              <a:rect l="l" t="t" r="r" b="b"/>
              <a:pathLst>
                <a:path w="367" h="86" extrusionOk="0">
                  <a:moveTo>
                    <a:pt x="330" y="0"/>
                  </a:moveTo>
                  <a:cubicBezTo>
                    <a:pt x="327" y="0"/>
                    <a:pt x="325" y="1"/>
                    <a:pt x="322" y="2"/>
                  </a:cubicBezTo>
                  <a:cubicBezTo>
                    <a:pt x="227" y="26"/>
                    <a:pt x="144" y="38"/>
                    <a:pt x="37" y="38"/>
                  </a:cubicBezTo>
                  <a:cubicBezTo>
                    <a:pt x="1" y="38"/>
                    <a:pt x="1" y="85"/>
                    <a:pt x="37" y="85"/>
                  </a:cubicBezTo>
                  <a:cubicBezTo>
                    <a:pt x="144" y="85"/>
                    <a:pt x="227" y="85"/>
                    <a:pt x="334" y="62"/>
                  </a:cubicBezTo>
                  <a:cubicBezTo>
                    <a:pt x="366" y="40"/>
                    <a:pt x="351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0" name="Google Shape;12658;p44">
              <a:extLst>
                <a:ext uri="{FF2B5EF4-FFF2-40B4-BE49-F238E27FC236}">
                  <a16:creationId xmlns:a16="http://schemas.microsoft.com/office/drawing/2014/main" id="{8CFA7676-066C-13B4-ECBA-A196B0C5B868}"/>
                </a:ext>
              </a:extLst>
            </p:cNvPr>
            <p:cNvSpPr/>
            <p:nvPr/>
          </p:nvSpPr>
          <p:spPr>
            <a:xfrm>
              <a:off x="4655925" y="3188525"/>
              <a:ext cx="24575" cy="4150"/>
            </a:xfrm>
            <a:custGeom>
              <a:avLst/>
              <a:gdLst/>
              <a:ahLst/>
              <a:cxnLst/>
              <a:rect l="l" t="t" r="r" b="b"/>
              <a:pathLst>
                <a:path w="983" h="166" extrusionOk="0">
                  <a:moveTo>
                    <a:pt x="944" y="0"/>
                  </a:moveTo>
                  <a:cubicBezTo>
                    <a:pt x="939" y="0"/>
                    <a:pt x="935" y="2"/>
                    <a:pt x="929" y="4"/>
                  </a:cubicBezTo>
                  <a:cubicBezTo>
                    <a:pt x="834" y="12"/>
                    <a:pt x="736" y="12"/>
                    <a:pt x="637" y="12"/>
                  </a:cubicBezTo>
                  <a:lnTo>
                    <a:pt x="637" y="12"/>
                  </a:lnTo>
                  <a:cubicBezTo>
                    <a:pt x="440" y="12"/>
                    <a:pt x="239" y="12"/>
                    <a:pt x="48" y="76"/>
                  </a:cubicBezTo>
                  <a:cubicBezTo>
                    <a:pt x="1" y="88"/>
                    <a:pt x="1" y="159"/>
                    <a:pt x="60" y="159"/>
                  </a:cubicBezTo>
                  <a:cubicBezTo>
                    <a:pt x="113" y="163"/>
                    <a:pt x="166" y="165"/>
                    <a:pt x="219" y="165"/>
                  </a:cubicBezTo>
                  <a:cubicBezTo>
                    <a:pt x="458" y="165"/>
                    <a:pt x="706" y="126"/>
                    <a:pt x="929" y="88"/>
                  </a:cubicBezTo>
                  <a:cubicBezTo>
                    <a:pt x="982" y="77"/>
                    <a:pt x="979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1" name="Google Shape;12659;p44">
              <a:extLst>
                <a:ext uri="{FF2B5EF4-FFF2-40B4-BE49-F238E27FC236}">
                  <a16:creationId xmlns:a16="http://schemas.microsoft.com/office/drawing/2014/main" id="{A7C6FEAE-63E8-4375-CB60-00FA4E22A9EE}"/>
                </a:ext>
              </a:extLst>
            </p:cNvPr>
            <p:cNvSpPr/>
            <p:nvPr/>
          </p:nvSpPr>
          <p:spPr>
            <a:xfrm>
              <a:off x="4656525" y="3186475"/>
              <a:ext cx="625" cy="675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8" y="0"/>
                  </a:moveTo>
                  <a:cubicBezTo>
                    <a:pt x="1" y="0"/>
                    <a:pt x="2" y="27"/>
                    <a:pt x="12" y="27"/>
                  </a:cubicBezTo>
                  <a:cubicBezTo>
                    <a:pt x="24" y="27"/>
                    <a:pt x="24" y="3"/>
                    <a:pt x="12" y="3"/>
                  </a:cubicBezTo>
                  <a:cubicBezTo>
                    <a:pt x="11" y="1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2" name="Google Shape;12660;p44">
              <a:extLst>
                <a:ext uri="{FF2B5EF4-FFF2-40B4-BE49-F238E27FC236}">
                  <a16:creationId xmlns:a16="http://schemas.microsoft.com/office/drawing/2014/main" id="{79ECC4B0-0803-DD92-FABE-2FAE9ACC492E}"/>
                </a:ext>
              </a:extLst>
            </p:cNvPr>
            <p:cNvSpPr/>
            <p:nvPr/>
          </p:nvSpPr>
          <p:spPr>
            <a:xfrm>
              <a:off x="4721125" y="3128125"/>
              <a:ext cx="32750" cy="7400"/>
            </a:xfrm>
            <a:custGeom>
              <a:avLst/>
              <a:gdLst/>
              <a:ahLst/>
              <a:cxnLst/>
              <a:rect l="l" t="t" r="r" b="b"/>
              <a:pathLst>
                <a:path w="1310" h="296" extrusionOk="0">
                  <a:moveTo>
                    <a:pt x="1157" y="0"/>
                  </a:moveTo>
                  <a:cubicBezTo>
                    <a:pt x="1016" y="0"/>
                    <a:pt x="885" y="21"/>
                    <a:pt x="738" y="51"/>
                  </a:cubicBezTo>
                  <a:cubicBezTo>
                    <a:pt x="512" y="75"/>
                    <a:pt x="274" y="87"/>
                    <a:pt x="60" y="170"/>
                  </a:cubicBezTo>
                  <a:cubicBezTo>
                    <a:pt x="24" y="182"/>
                    <a:pt x="0" y="277"/>
                    <a:pt x="60" y="289"/>
                  </a:cubicBezTo>
                  <a:cubicBezTo>
                    <a:pt x="100" y="293"/>
                    <a:pt x="140" y="295"/>
                    <a:pt x="181" y="295"/>
                  </a:cubicBezTo>
                  <a:cubicBezTo>
                    <a:pt x="358" y="295"/>
                    <a:pt x="540" y="258"/>
                    <a:pt x="714" y="229"/>
                  </a:cubicBezTo>
                  <a:cubicBezTo>
                    <a:pt x="917" y="194"/>
                    <a:pt x="1107" y="170"/>
                    <a:pt x="1286" y="87"/>
                  </a:cubicBezTo>
                  <a:cubicBezTo>
                    <a:pt x="1310" y="63"/>
                    <a:pt x="1298" y="15"/>
                    <a:pt x="1250" y="3"/>
                  </a:cubicBezTo>
                  <a:cubicBezTo>
                    <a:pt x="1219" y="1"/>
                    <a:pt x="1188" y="0"/>
                    <a:pt x="11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3" name="Google Shape;12661;p44">
              <a:extLst>
                <a:ext uri="{FF2B5EF4-FFF2-40B4-BE49-F238E27FC236}">
                  <a16:creationId xmlns:a16="http://schemas.microsoft.com/office/drawing/2014/main" id="{536EB338-4290-6B12-6F0E-21942DDA5A89}"/>
                </a:ext>
              </a:extLst>
            </p:cNvPr>
            <p:cNvSpPr/>
            <p:nvPr/>
          </p:nvSpPr>
          <p:spPr>
            <a:xfrm>
              <a:off x="4765750" y="3105575"/>
              <a:ext cx="18500" cy="2875"/>
            </a:xfrm>
            <a:custGeom>
              <a:avLst/>
              <a:gdLst/>
              <a:ahLst/>
              <a:cxnLst/>
              <a:rect l="l" t="t" r="r" b="b"/>
              <a:pathLst>
                <a:path w="740" h="115" extrusionOk="0">
                  <a:moveTo>
                    <a:pt x="49" y="0"/>
                  </a:moveTo>
                  <a:cubicBezTo>
                    <a:pt x="1" y="0"/>
                    <a:pt x="1" y="60"/>
                    <a:pt x="37" y="60"/>
                  </a:cubicBezTo>
                  <a:cubicBezTo>
                    <a:pt x="151" y="100"/>
                    <a:pt x="273" y="114"/>
                    <a:pt x="399" y="114"/>
                  </a:cubicBezTo>
                  <a:cubicBezTo>
                    <a:pt x="495" y="114"/>
                    <a:pt x="593" y="106"/>
                    <a:pt x="692" y="96"/>
                  </a:cubicBezTo>
                  <a:cubicBezTo>
                    <a:pt x="739" y="84"/>
                    <a:pt x="739" y="24"/>
                    <a:pt x="692" y="24"/>
                  </a:cubicBezTo>
                  <a:cubicBezTo>
                    <a:pt x="465" y="12"/>
                    <a:pt x="251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4" name="Google Shape;12662;p44">
              <a:extLst>
                <a:ext uri="{FF2B5EF4-FFF2-40B4-BE49-F238E27FC236}">
                  <a16:creationId xmlns:a16="http://schemas.microsoft.com/office/drawing/2014/main" id="{A534CFD5-9F00-EF9C-B507-61C6E344A8BB}"/>
                </a:ext>
              </a:extLst>
            </p:cNvPr>
            <p:cNvSpPr/>
            <p:nvPr/>
          </p:nvSpPr>
          <p:spPr>
            <a:xfrm>
              <a:off x="4716650" y="3106900"/>
              <a:ext cx="35750" cy="3900"/>
            </a:xfrm>
            <a:custGeom>
              <a:avLst/>
              <a:gdLst/>
              <a:ahLst/>
              <a:cxnLst/>
              <a:rect l="l" t="t" r="r" b="b"/>
              <a:pathLst>
                <a:path w="1430" h="156" extrusionOk="0">
                  <a:moveTo>
                    <a:pt x="567" y="1"/>
                  </a:moveTo>
                  <a:cubicBezTo>
                    <a:pt x="399" y="1"/>
                    <a:pt x="229" y="8"/>
                    <a:pt x="60" y="31"/>
                  </a:cubicBezTo>
                  <a:cubicBezTo>
                    <a:pt x="0" y="31"/>
                    <a:pt x="0" y="114"/>
                    <a:pt x="60" y="126"/>
                  </a:cubicBezTo>
                  <a:cubicBezTo>
                    <a:pt x="220" y="149"/>
                    <a:pt x="386" y="156"/>
                    <a:pt x="553" y="156"/>
                  </a:cubicBezTo>
                  <a:cubicBezTo>
                    <a:pt x="821" y="156"/>
                    <a:pt x="1094" y="138"/>
                    <a:pt x="1358" y="138"/>
                  </a:cubicBezTo>
                  <a:cubicBezTo>
                    <a:pt x="1429" y="138"/>
                    <a:pt x="1429" y="19"/>
                    <a:pt x="1358" y="19"/>
                  </a:cubicBezTo>
                  <a:cubicBezTo>
                    <a:pt x="1101" y="19"/>
                    <a:pt x="836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5" name="Google Shape;12663;p44">
              <a:extLst>
                <a:ext uri="{FF2B5EF4-FFF2-40B4-BE49-F238E27FC236}">
                  <a16:creationId xmlns:a16="http://schemas.microsoft.com/office/drawing/2014/main" id="{96B0CF5C-FFD3-27EB-F3D9-0830BA6DB606}"/>
                </a:ext>
              </a:extLst>
            </p:cNvPr>
            <p:cNvSpPr/>
            <p:nvPr/>
          </p:nvSpPr>
          <p:spPr>
            <a:xfrm>
              <a:off x="4768450" y="3080825"/>
              <a:ext cx="13300" cy="3550"/>
            </a:xfrm>
            <a:custGeom>
              <a:avLst/>
              <a:gdLst/>
              <a:ahLst/>
              <a:cxnLst/>
              <a:rect l="l" t="t" r="r" b="b"/>
              <a:pathLst>
                <a:path w="532" h="142" extrusionOk="0">
                  <a:moveTo>
                    <a:pt x="477" y="1"/>
                  </a:moveTo>
                  <a:cubicBezTo>
                    <a:pt x="473" y="1"/>
                    <a:pt x="469" y="1"/>
                    <a:pt x="464" y="2"/>
                  </a:cubicBezTo>
                  <a:cubicBezTo>
                    <a:pt x="310" y="38"/>
                    <a:pt x="179" y="2"/>
                    <a:pt x="36" y="50"/>
                  </a:cubicBezTo>
                  <a:cubicBezTo>
                    <a:pt x="0" y="62"/>
                    <a:pt x="0" y="109"/>
                    <a:pt x="36" y="121"/>
                  </a:cubicBezTo>
                  <a:cubicBezTo>
                    <a:pt x="92" y="135"/>
                    <a:pt x="152" y="142"/>
                    <a:pt x="212" y="142"/>
                  </a:cubicBezTo>
                  <a:cubicBezTo>
                    <a:pt x="305" y="142"/>
                    <a:pt x="397" y="126"/>
                    <a:pt x="476" y="97"/>
                  </a:cubicBezTo>
                  <a:cubicBezTo>
                    <a:pt x="531" y="64"/>
                    <a:pt x="525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12664;p44">
              <a:extLst>
                <a:ext uri="{FF2B5EF4-FFF2-40B4-BE49-F238E27FC236}">
                  <a16:creationId xmlns:a16="http://schemas.microsoft.com/office/drawing/2014/main" id="{409D6369-912C-3284-0644-8DA8B79F2945}"/>
                </a:ext>
              </a:extLst>
            </p:cNvPr>
            <p:cNvSpPr/>
            <p:nvPr/>
          </p:nvSpPr>
          <p:spPr>
            <a:xfrm>
              <a:off x="4750875" y="3053175"/>
              <a:ext cx="8925" cy="5100"/>
            </a:xfrm>
            <a:custGeom>
              <a:avLst/>
              <a:gdLst/>
              <a:ahLst/>
              <a:cxnLst/>
              <a:rect l="l" t="t" r="r" b="b"/>
              <a:pathLst>
                <a:path w="357" h="204" extrusionOk="0">
                  <a:moveTo>
                    <a:pt x="346" y="1"/>
                  </a:moveTo>
                  <a:cubicBezTo>
                    <a:pt x="350" y="5"/>
                    <a:pt x="353" y="6"/>
                    <a:pt x="354" y="6"/>
                  </a:cubicBezTo>
                  <a:cubicBezTo>
                    <a:pt x="357" y="6"/>
                    <a:pt x="354" y="1"/>
                    <a:pt x="346" y="1"/>
                  </a:cubicBezTo>
                  <a:close/>
                  <a:moveTo>
                    <a:pt x="346" y="1"/>
                  </a:moveTo>
                  <a:lnTo>
                    <a:pt x="346" y="1"/>
                  </a:lnTo>
                  <a:cubicBezTo>
                    <a:pt x="239" y="60"/>
                    <a:pt x="144" y="132"/>
                    <a:pt x="24" y="179"/>
                  </a:cubicBezTo>
                  <a:cubicBezTo>
                    <a:pt x="1" y="179"/>
                    <a:pt x="1" y="203"/>
                    <a:pt x="24" y="203"/>
                  </a:cubicBezTo>
                  <a:cubicBezTo>
                    <a:pt x="155" y="156"/>
                    <a:pt x="251" y="84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7" name="Google Shape;12665;p44">
              <a:extLst>
                <a:ext uri="{FF2B5EF4-FFF2-40B4-BE49-F238E27FC236}">
                  <a16:creationId xmlns:a16="http://schemas.microsoft.com/office/drawing/2014/main" id="{E4BC0000-E03B-26F6-2715-FBB20C32E2E5}"/>
                </a:ext>
              </a:extLst>
            </p:cNvPr>
            <p:cNvSpPr/>
            <p:nvPr/>
          </p:nvSpPr>
          <p:spPr>
            <a:xfrm>
              <a:off x="4751775" y="3015000"/>
              <a:ext cx="17725" cy="6725"/>
            </a:xfrm>
            <a:custGeom>
              <a:avLst/>
              <a:gdLst/>
              <a:ahLst/>
              <a:cxnLst/>
              <a:rect l="l" t="t" r="r" b="b"/>
              <a:pathLst>
                <a:path w="709" h="269" extrusionOk="0">
                  <a:moveTo>
                    <a:pt x="612" y="1"/>
                  </a:moveTo>
                  <a:cubicBezTo>
                    <a:pt x="606" y="1"/>
                    <a:pt x="601" y="2"/>
                    <a:pt x="596" y="4"/>
                  </a:cubicBezTo>
                  <a:cubicBezTo>
                    <a:pt x="489" y="40"/>
                    <a:pt x="381" y="63"/>
                    <a:pt x="286" y="75"/>
                  </a:cubicBezTo>
                  <a:cubicBezTo>
                    <a:pt x="191" y="99"/>
                    <a:pt x="119" y="75"/>
                    <a:pt x="48" y="123"/>
                  </a:cubicBezTo>
                  <a:cubicBezTo>
                    <a:pt x="0" y="147"/>
                    <a:pt x="0" y="206"/>
                    <a:pt x="48" y="230"/>
                  </a:cubicBezTo>
                  <a:cubicBezTo>
                    <a:pt x="94" y="258"/>
                    <a:pt x="145" y="269"/>
                    <a:pt x="199" y="269"/>
                  </a:cubicBezTo>
                  <a:cubicBezTo>
                    <a:pt x="354" y="269"/>
                    <a:pt x="528" y="176"/>
                    <a:pt x="643" y="123"/>
                  </a:cubicBezTo>
                  <a:cubicBezTo>
                    <a:pt x="708" y="101"/>
                    <a:pt x="665" y="1"/>
                    <a:pt x="6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8" name="Google Shape;12666;p44">
              <a:extLst>
                <a:ext uri="{FF2B5EF4-FFF2-40B4-BE49-F238E27FC236}">
                  <a16:creationId xmlns:a16="http://schemas.microsoft.com/office/drawing/2014/main" id="{82B30289-2E0D-2E23-C2FF-1EFA006168DC}"/>
                </a:ext>
              </a:extLst>
            </p:cNvPr>
            <p:cNvSpPr/>
            <p:nvPr/>
          </p:nvSpPr>
          <p:spPr>
            <a:xfrm>
              <a:off x="4738975" y="2961500"/>
              <a:ext cx="21450" cy="6000"/>
            </a:xfrm>
            <a:custGeom>
              <a:avLst/>
              <a:gdLst/>
              <a:ahLst/>
              <a:cxnLst/>
              <a:rect l="l" t="t" r="r" b="b"/>
              <a:pathLst>
                <a:path w="858" h="240" extrusionOk="0">
                  <a:moveTo>
                    <a:pt x="798" y="1"/>
                  </a:moveTo>
                  <a:cubicBezTo>
                    <a:pt x="536" y="1"/>
                    <a:pt x="274" y="96"/>
                    <a:pt x="36" y="167"/>
                  </a:cubicBezTo>
                  <a:cubicBezTo>
                    <a:pt x="0" y="179"/>
                    <a:pt x="0" y="227"/>
                    <a:pt x="36" y="227"/>
                  </a:cubicBezTo>
                  <a:cubicBezTo>
                    <a:pt x="72" y="235"/>
                    <a:pt x="108" y="239"/>
                    <a:pt x="143" y="239"/>
                  </a:cubicBezTo>
                  <a:cubicBezTo>
                    <a:pt x="358" y="239"/>
                    <a:pt x="574" y="108"/>
                    <a:pt x="798" y="108"/>
                  </a:cubicBezTo>
                  <a:cubicBezTo>
                    <a:pt x="858" y="108"/>
                    <a:pt x="858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9" name="Google Shape;12667;p44">
              <a:extLst>
                <a:ext uri="{FF2B5EF4-FFF2-40B4-BE49-F238E27FC236}">
                  <a16:creationId xmlns:a16="http://schemas.microsoft.com/office/drawing/2014/main" id="{34DCE290-20A4-11FE-5BE3-58D7CEDA9904}"/>
                </a:ext>
              </a:extLst>
            </p:cNvPr>
            <p:cNvSpPr/>
            <p:nvPr/>
          </p:nvSpPr>
          <p:spPr>
            <a:xfrm>
              <a:off x="4718725" y="2961675"/>
              <a:ext cx="6275" cy="4625"/>
            </a:xfrm>
            <a:custGeom>
              <a:avLst/>
              <a:gdLst/>
              <a:ahLst/>
              <a:cxnLst/>
              <a:rect l="l" t="t" r="r" b="b"/>
              <a:pathLst>
                <a:path w="251" h="185" extrusionOk="0">
                  <a:moveTo>
                    <a:pt x="144" y="1"/>
                  </a:moveTo>
                  <a:cubicBezTo>
                    <a:pt x="103" y="1"/>
                    <a:pt x="65" y="25"/>
                    <a:pt x="48" y="65"/>
                  </a:cubicBezTo>
                  <a:cubicBezTo>
                    <a:pt x="37" y="101"/>
                    <a:pt x="25" y="113"/>
                    <a:pt x="13" y="149"/>
                  </a:cubicBezTo>
                  <a:cubicBezTo>
                    <a:pt x="1" y="172"/>
                    <a:pt x="13" y="184"/>
                    <a:pt x="37" y="184"/>
                  </a:cubicBezTo>
                  <a:cubicBezTo>
                    <a:pt x="60" y="178"/>
                    <a:pt x="84" y="178"/>
                    <a:pt x="105" y="178"/>
                  </a:cubicBezTo>
                  <a:cubicBezTo>
                    <a:pt x="126" y="178"/>
                    <a:pt x="144" y="178"/>
                    <a:pt x="156" y="172"/>
                  </a:cubicBezTo>
                  <a:cubicBezTo>
                    <a:pt x="215" y="160"/>
                    <a:pt x="251" y="65"/>
                    <a:pt x="203" y="18"/>
                  </a:cubicBezTo>
                  <a:cubicBezTo>
                    <a:pt x="184" y="6"/>
                    <a:pt x="164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0" name="Google Shape;12668;p44">
              <a:extLst>
                <a:ext uri="{FF2B5EF4-FFF2-40B4-BE49-F238E27FC236}">
                  <a16:creationId xmlns:a16="http://schemas.microsoft.com/office/drawing/2014/main" id="{0C5DBC90-658C-41D1-2820-0164DB4878D7}"/>
                </a:ext>
              </a:extLst>
            </p:cNvPr>
            <p:cNvSpPr/>
            <p:nvPr/>
          </p:nvSpPr>
          <p:spPr>
            <a:xfrm>
              <a:off x="4730050" y="2944250"/>
              <a:ext cx="23225" cy="2150"/>
            </a:xfrm>
            <a:custGeom>
              <a:avLst/>
              <a:gdLst/>
              <a:ahLst/>
              <a:cxnLst/>
              <a:rect l="l" t="t" r="r" b="b"/>
              <a:pathLst>
                <a:path w="929" h="86" extrusionOk="0">
                  <a:moveTo>
                    <a:pt x="893" y="0"/>
                  </a:moveTo>
                  <a:cubicBezTo>
                    <a:pt x="607" y="0"/>
                    <a:pt x="310" y="24"/>
                    <a:pt x="36" y="36"/>
                  </a:cubicBezTo>
                  <a:cubicBezTo>
                    <a:pt x="0" y="36"/>
                    <a:pt x="0" y="84"/>
                    <a:pt x="36" y="84"/>
                  </a:cubicBezTo>
                  <a:cubicBezTo>
                    <a:pt x="68" y="85"/>
                    <a:pt x="100" y="85"/>
                    <a:pt x="132" y="85"/>
                  </a:cubicBezTo>
                  <a:cubicBezTo>
                    <a:pt x="388" y="85"/>
                    <a:pt x="650" y="48"/>
                    <a:pt x="893" y="48"/>
                  </a:cubicBezTo>
                  <a:cubicBezTo>
                    <a:pt x="929" y="48"/>
                    <a:pt x="929" y="0"/>
                    <a:pt x="8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1" name="Google Shape;12669;p44">
              <a:extLst>
                <a:ext uri="{FF2B5EF4-FFF2-40B4-BE49-F238E27FC236}">
                  <a16:creationId xmlns:a16="http://schemas.microsoft.com/office/drawing/2014/main" id="{A9463D2B-C1CE-E8F2-470D-F03D07EA36B1}"/>
                </a:ext>
              </a:extLst>
            </p:cNvPr>
            <p:cNvSpPr/>
            <p:nvPr/>
          </p:nvSpPr>
          <p:spPr>
            <a:xfrm>
              <a:off x="4714275" y="2884000"/>
              <a:ext cx="21150" cy="4225"/>
            </a:xfrm>
            <a:custGeom>
              <a:avLst/>
              <a:gdLst/>
              <a:ahLst/>
              <a:cxnLst/>
              <a:rect l="l" t="t" r="r" b="b"/>
              <a:pathLst>
                <a:path w="846" h="169" extrusionOk="0">
                  <a:moveTo>
                    <a:pt x="427" y="0"/>
                  </a:moveTo>
                  <a:cubicBezTo>
                    <a:pt x="295" y="0"/>
                    <a:pt x="162" y="8"/>
                    <a:pt x="36" y="41"/>
                  </a:cubicBezTo>
                  <a:cubicBezTo>
                    <a:pt x="0" y="53"/>
                    <a:pt x="0" y="112"/>
                    <a:pt x="36" y="124"/>
                  </a:cubicBezTo>
                  <a:cubicBezTo>
                    <a:pt x="143" y="160"/>
                    <a:pt x="262" y="169"/>
                    <a:pt x="383" y="169"/>
                  </a:cubicBezTo>
                  <a:cubicBezTo>
                    <a:pt x="503" y="169"/>
                    <a:pt x="625" y="160"/>
                    <a:pt x="738" y="160"/>
                  </a:cubicBezTo>
                  <a:cubicBezTo>
                    <a:pt x="842" y="160"/>
                    <a:pt x="845" y="5"/>
                    <a:pt x="749" y="5"/>
                  </a:cubicBezTo>
                  <a:cubicBezTo>
                    <a:pt x="746" y="5"/>
                    <a:pt x="742" y="5"/>
                    <a:pt x="738" y="5"/>
                  </a:cubicBezTo>
                  <a:cubicBezTo>
                    <a:pt x="638" y="5"/>
                    <a:pt x="533" y="0"/>
                    <a:pt x="4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2" name="Google Shape;12670;p44">
              <a:extLst>
                <a:ext uri="{FF2B5EF4-FFF2-40B4-BE49-F238E27FC236}">
                  <a16:creationId xmlns:a16="http://schemas.microsoft.com/office/drawing/2014/main" id="{533593CB-A48C-8D0D-A392-49D82D7527D7}"/>
                </a:ext>
              </a:extLst>
            </p:cNvPr>
            <p:cNvSpPr/>
            <p:nvPr/>
          </p:nvSpPr>
          <p:spPr>
            <a:xfrm>
              <a:off x="4683300" y="2882025"/>
              <a:ext cx="17000" cy="3600"/>
            </a:xfrm>
            <a:custGeom>
              <a:avLst/>
              <a:gdLst/>
              <a:ahLst/>
              <a:cxnLst/>
              <a:rect l="l" t="t" r="r" b="b"/>
              <a:pathLst>
                <a:path w="680" h="144" extrusionOk="0">
                  <a:moveTo>
                    <a:pt x="656" y="1"/>
                  </a:moveTo>
                  <a:cubicBezTo>
                    <a:pt x="441" y="60"/>
                    <a:pt x="215" y="25"/>
                    <a:pt x="13" y="96"/>
                  </a:cubicBezTo>
                  <a:cubicBezTo>
                    <a:pt x="1" y="96"/>
                    <a:pt x="1" y="144"/>
                    <a:pt x="13" y="144"/>
                  </a:cubicBezTo>
                  <a:cubicBezTo>
                    <a:pt x="239" y="144"/>
                    <a:pt x="465" y="108"/>
                    <a:pt x="668" y="25"/>
                  </a:cubicBezTo>
                  <a:cubicBezTo>
                    <a:pt x="680" y="25"/>
                    <a:pt x="668" y="1"/>
                    <a:pt x="6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3" name="Google Shape;12671;p44">
              <a:extLst>
                <a:ext uri="{FF2B5EF4-FFF2-40B4-BE49-F238E27FC236}">
                  <a16:creationId xmlns:a16="http://schemas.microsoft.com/office/drawing/2014/main" id="{CF6A3EA9-8F86-D96E-BA16-71EEA56DD04B}"/>
                </a:ext>
              </a:extLst>
            </p:cNvPr>
            <p:cNvSpPr/>
            <p:nvPr/>
          </p:nvSpPr>
          <p:spPr>
            <a:xfrm>
              <a:off x="4659800" y="2849375"/>
              <a:ext cx="11950" cy="8575"/>
            </a:xfrm>
            <a:custGeom>
              <a:avLst/>
              <a:gdLst/>
              <a:ahLst/>
              <a:cxnLst/>
              <a:rect l="l" t="t" r="r" b="b"/>
              <a:pathLst>
                <a:path w="478" h="343" extrusionOk="0">
                  <a:moveTo>
                    <a:pt x="338" y="0"/>
                  </a:moveTo>
                  <a:cubicBezTo>
                    <a:pt x="298" y="0"/>
                    <a:pt x="256" y="24"/>
                    <a:pt x="238" y="80"/>
                  </a:cubicBezTo>
                  <a:cubicBezTo>
                    <a:pt x="215" y="176"/>
                    <a:pt x="119" y="247"/>
                    <a:pt x="24" y="283"/>
                  </a:cubicBezTo>
                  <a:cubicBezTo>
                    <a:pt x="0" y="307"/>
                    <a:pt x="12" y="342"/>
                    <a:pt x="48" y="342"/>
                  </a:cubicBezTo>
                  <a:cubicBezTo>
                    <a:pt x="203" y="342"/>
                    <a:pt x="346" y="307"/>
                    <a:pt x="417" y="152"/>
                  </a:cubicBezTo>
                  <a:cubicBezTo>
                    <a:pt x="477" y="69"/>
                    <a:pt x="40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4" name="Google Shape;12672;p44">
              <a:extLst>
                <a:ext uri="{FF2B5EF4-FFF2-40B4-BE49-F238E27FC236}">
                  <a16:creationId xmlns:a16="http://schemas.microsoft.com/office/drawing/2014/main" id="{03CD9DB0-B63D-2DF6-9504-40870561F07F}"/>
                </a:ext>
              </a:extLst>
            </p:cNvPr>
            <p:cNvSpPr/>
            <p:nvPr/>
          </p:nvSpPr>
          <p:spPr>
            <a:xfrm>
              <a:off x="4625275" y="2846900"/>
              <a:ext cx="8575" cy="4850"/>
            </a:xfrm>
            <a:custGeom>
              <a:avLst/>
              <a:gdLst/>
              <a:ahLst/>
              <a:cxnLst/>
              <a:rect l="l" t="t" r="r" b="b"/>
              <a:pathLst>
                <a:path w="343" h="194" extrusionOk="0">
                  <a:moveTo>
                    <a:pt x="224" y="0"/>
                  </a:moveTo>
                  <a:cubicBezTo>
                    <a:pt x="221" y="0"/>
                    <a:pt x="218" y="1"/>
                    <a:pt x="215" y="1"/>
                  </a:cubicBezTo>
                  <a:cubicBezTo>
                    <a:pt x="179" y="1"/>
                    <a:pt x="131" y="1"/>
                    <a:pt x="107" y="13"/>
                  </a:cubicBezTo>
                  <a:cubicBezTo>
                    <a:pt x="72" y="37"/>
                    <a:pt x="60" y="48"/>
                    <a:pt x="24" y="60"/>
                  </a:cubicBezTo>
                  <a:cubicBezTo>
                    <a:pt x="0" y="72"/>
                    <a:pt x="0" y="120"/>
                    <a:pt x="24" y="132"/>
                  </a:cubicBezTo>
                  <a:cubicBezTo>
                    <a:pt x="60" y="156"/>
                    <a:pt x="72" y="168"/>
                    <a:pt x="107" y="179"/>
                  </a:cubicBezTo>
                  <a:cubicBezTo>
                    <a:pt x="143" y="191"/>
                    <a:pt x="191" y="191"/>
                    <a:pt x="215" y="191"/>
                  </a:cubicBezTo>
                  <a:cubicBezTo>
                    <a:pt x="221" y="193"/>
                    <a:pt x="227" y="193"/>
                    <a:pt x="233" y="193"/>
                  </a:cubicBezTo>
                  <a:cubicBezTo>
                    <a:pt x="342" y="193"/>
                    <a:pt x="339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5" name="Google Shape;12673;p44">
              <a:extLst>
                <a:ext uri="{FF2B5EF4-FFF2-40B4-BE49-F238E27FC236}">
                  <a16:creationId xmlns:a16="http://schemas.microsoft.com/office/drawing/2014/main" id="{F059BC89-8E18-7804-3B06-C0C00296B845}"/>
                </a:ext>
              </a:extLst>
            </p:cNvPr>
            <p:cNvSpPr/>
            <p:nvPr/>
          </p:nvSpPr>
          <p:spPr>
            <a:xfrm>
              <a:off x="4604725" y="2823500"/>
              <a:ext cx="19075" cy="3200"/>
            </a:xfrm>
            <a:custGeom>
              <a:avLst/>
              <a:gdLst/>
              <a:ahLst/>
              <a:cxnLst/>
              <a:rect l="l" t="t" r="r" b="b"/>
              <a:pathLst>
                <a:path w="763" h="128" extrusionOk="0">
                  <a:moveTo>
                    <a:pt x="343" y="1"/>
                  </a:moveTo>
                  <a:cubicBezTo>
                    <a:pt x="238" y="1"/>
                    <a:pt x="136" y="10"/>
                    <a:pt x="36" y="32"/>
                  </a:cubicBezTo>
                  <a:cubicBezTo>
                    <a:pt x="1" y="32"/>
                    <a:pt x="1" y="91"/>
                    <a:pt x="36" y="103"/>
                  </a:cubicBezTo>
                  <a:cubicBezTo>
                    <a:pt x="126" y="121"/>
                    <a:pt x="213" y="127"/>
                    <a:pt x="298" y="127"/>
                  </a:cubicBezTo>
                  <a:cubicBezTo>
                    <a:pt x="438" y="127"/>
                    <a:pt x="574" y="111"/>
                    <a:pt x="715" y="103"/>
                  </a:cubicBezTo>
                  <a:cubicBezTo>
                    <a:pt x="763" y="91"/>
                    <a:pt x="763" y="32"/>
                    <a:pt x="715" y="32"/>
                  </a:cubicBezTo>
                  <a:cubicBezTo>
                    <a:pt x="588" y="13"/>
                    <a:pt x="46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6" name="Google Shape;12674;p44">
              <a:extLst>
                <a:ext uri="{FF2B5EF4-FFF2-40B4-BE49-F238E27FC236}">
                  <a16:creationId xmlns:a16="http://schemas.microsoft.com/office/drawing/2014/main" id="{4454C282-E5E2-535F-D7E3-E03B49E79577}"/>
                </a:ext>
              </a:extLst>
            </p:cNvPr>
            <p:cNvSpPr/>
            <p:nvPr/>
          </p:nvSpPr>
          <p:spPr>
            <a:xfrm>
              <a:off x="4588650" y="2821550"/>
              <a:ext cx="15575" cy="6025"/>
            </a:xfrm>
            <a:custGeom>
              <a:avLst/>
              <a:gdLst/>
              <a:ahLst/>
              <a:cxnLst/>
              <a:rect l="l" t="t" r="r" b="b"/>
              <a:pathLst>
                <a:path w="623" h="241" extrusionOk="0">
                  <a:moveTo>
                    <a:pt x="464" y="1"/>
                  </a:moveTo>
                  <a:cubicBezTo>
                    <a:pt x="449" y="1"/>
                    <a:pt x="434" y="5"/>
                    <a:pt x="417" y="15"/>
                  </a:cubicBezTo>
                  <a:cubicBezTo>
                    <a:pt x="298" y="98"/>
                    <a:pt x="167" y="110"/>
                    <a:pt x="36" y="146"/>
                  </a:cubicBezTo>
                  <a:cubicBezTo>
                    <a:pt x="1" y="146"/>
                    <a:pt x="1" y="193"/>
                    <a:pt x="36" y="205"/>
                  </a:cubicBezTo>
                  <a:cubicBezTo>
                    <a:pt x="108" y="229"/>
                    <a:pt x="185" y="241"/>
                    <a:pt x="263" y="241"/>
                  </a:cubicBezTo>
                  <a:cubicBezTo>
                    <a:pt x="340" y="241"/>
                    <a:pt x="417" y="229"/>
                    <a:pt x="489" y="205"/>
                  </a:cubicBezTo>
                  <a:cubicBezTo>
                    <a:pt x="623" y="174"/>
                    <a:pt x="561" y="1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7" name="Google Shape;12675;p44">
              <a:extLst>
                <a:ext uri="{FF2B5EF4-FFF2-40B4-BE49-F238E27FC236}">
                  <a16:creationId xmlns:a16="http://schemas.microsoft.com/office/drawing/2014/main" id="{E9D6B42E-02B6-CEB0-2D72-FA8F9C5CF722}"/>
                </a:ext>
              </a:extLst>
            </p:cNvPr>
            <p:cNvSpPr/>
            <p:nvPr/>
          </p:nvSpPr>
          <p:spPr>
            <a:xfrm>
              <a:off x="4597575" y="2806400"/>
              <a:ext cx="13050" cy="3925"/>
            </a:xfrm>
            <a:custGeom>
              <a:avLst/>
              <a:gdLst/>
              <a:ahLst/>
              <a:cxnLst/>
              <a:rect l="l" t="t" r="r" b="b"/>
              <a:pathLst>
                <a:path w="522" h="157" extrusionOk="0">
                  <a:moveTo>
                    <a:pt x="476" y="0"/>
                  </a:moveTo>
                  <a:cubicBezTo>
                    <a:pt x="472" y="0"/>
                    <a:pt x="469" y="1"/>
                    <a:pt x="465" y="2"/>
                  </a:cubicBezTo>
                  <a:cubicBezTo>
                    <a:pt x="322" y="25"/>
                    <a:pt x="168" y="61"/>
                    <a:pt x="37" y="121"/>
                  </a:cubicBezTo>
                  <a:cubicBezTo>
                    <a:pt x="1" y="133"/>
                    <a:pt x="25" y="156"/>
                    <a:pt x="49" y="156"/>
                  </a:cubicBezTo>
                  <a:cubicBezTo>
                    <a:pt x="191" y="156"/>
                    <a:pt x="346" y="109"/>
                    <a:pt x="477" y="61"/>
                  </a:cubicBezTo>
                  <a:cubicBezTo>
                    <a:pt x="521" y="61"/>
                    <a:pt x="514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8" name="Google Shape;12676;p44">
              <a:extLst>
                <a:ext uri="{FF2B5EF4-FFF2-40B4-BE49-F238E27FC236}">
                  <a16:creationId xmlns:a16="http://schemas.microsoft.com/office/drawing/2014/main" id="{3EFA4954-3AD3-CD57-38EC-6778D38DF6C8}"/>
                </a:ext>
              </a:extLst>
            </p:cNvPr>
            <p:cNvSpPr/>
            <p:nvPr/>
          </p:nvSpPr>
          <p:spPr>
            <a:xfrm>
              <a:off x="4591625" y="2790275"/>
              <a:ext cx="9850" cy="7075"/>
            </a:xfrm>
            <a:custGeom>
              <a:avLst/>
              <a:gdLst/>
              <a:ahLst/>
              <a:cxnLst/>
              <a:rect l="l" t="t" r="r" b="b"/>
              <a:pathLst>
                <a:path w="394" h="283" extrusionOk="0">
                  <a:moveTo>
                    <a:pt x="197" y="1"/>
                  </a:moveTo>
                  <a:cubicBezTo>
                    <a:pt x="153" y="1"/>
                    <a:pt x="108" y="16"/>
                    <a:pt x="60" y="39"/>
                  </a:cubicBezTo>
                  <a:cubicBezTo>
                    <a:pt x="1" y="63"/>
                    <a:pt x="1" y="158"/>
                    <a:pt x="60" y="182"/>
                  </a:cubicBezTo>
                  <a:cubicBezTo>
                    <a:pt x="96" y="194"/>
                    <a:pt x="120" y="230"/>
                    <a:pt x="144" y="242"/>
                  </a:cubicBezTo>
                  <a:cubicBezTo>
                    <a:pt x="175" y="267"/>
                    <a:pt x="210" y="282"/>
                    <a:pt x="244" y="282"/>
                  </a:cubicBezTo>
                  <a:cubicBezTo>
                    <a:pt x="275" y="282"/>
                    <a:pt x="306" y="270"/>
                    <a:pt x="334" y="242"/>
                  </a:cubicBezTo>
                  <a:cubicBezTo>
                    <a:pt x="394" y="182"/>
                    <a:pt x="394" y="99"/>
                    <a:pt x="334" y="51"/>
                  </a:cubicBezTo>
                  <a:cubicBezTo>
                    <a:pt x="287" y="16"/>
                    <a:pt x="242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9" name="Google Shape;12677;p44">
              <a:extLst>
                <a:ext uri="{FF2B5EF4-FFF2-40B4-BE49-F238E27FC236}">
                  <a16:creationId xmlns:a16="http://schemas.microsoft.com/office/drawing/2014/main" id="{BCBC670B-F166-4C5E-BC32-9C867BB4E26F}"/>
                </a:ext>
              </a:extLst>
            </p:cNvPr>
            <p:cNvSpPr/>
            <p:nvPr/>
          </p:nvSpPr>
          <p:spPr>
            <a:xfrm>
              <a:off x="4603550" y="2748650"/>
              <a:ext cx="16325" cy="5000"/>
            </a:xfrm>
            <a:custGeom>
              <a:avLst/>
              <a:gdLst/>
              <a:ahLst/>
              <a:cxnLst/>
              <a:rect l="l" t="t" r="r" b="b"/>
              <a:pathLst>
                <a:path w="653" h="200" extrusionOk="0">
                  <a:moveTo>
                    <a:pt x="593" y="1"/>
                  </a:moveTo>
                  <a:cubicBezTo>
                    <a:pt x="590" y="1"/>
                    <a:pt x="587" y="1"/>
                    <a:pt x="583" y="2"/>
                  </a:cubicBezTo>
                  <a:cubicBezTo>
                    <a:pt x="476" y="37"/>
                    <a:pt x="393" y="61"/>
                    <a:pt x="286" y="73"/>
                  </a:cubicBezTo>
                  <a:cubicBezTo>
                    <a:pt x="202" y="97"/>
                    <a:pt x="119" y="73"/>
                    <a:pt x="36" y="109"/>
                  </a:cubicBezTo>
                  <a:cubicBezTo>
                    <a:pt x="0" y="121"/>
                    <a:pt x="0" y="168"/>
                    <a:pt x="36" y="180"/>
                  </a:cubicBezTo>
                  <a:cubicBezTo>
                    <a:pt x="64" y="194"/>
                    <a:pt x="94" y="199"/>
                    <a:pt x="125" y="199"/>
                  </a:cubicBezTo>
                  <a:cubicBezTo>
                    <a:pt x="174" y="199"/>
                    <a:pt x="228" y="188"/>
                    <a:pt x="286" y="180"/>
                  </a:cubicBezTo>
                  <a:cubicBezTo>
                    <a:pt x="393" y="168"/>
                    <a:pt x="512" y="121"/>
                    <a:pt x="619" y="73"/>
                  </a:cubicBezTo>
                  <a:cubicBezTo>
                    <a:pt x="653" y="73"/>
                    <a:pt x="634" y="1"/>
                    <a:pt x="59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0" name="Google Shape;12678;p44">
              <a:extLst>
                <a:ext uri="{FF2B5EF4-FFF2-40B4-BE49-F238E27FC236}">
                  <a16:creationId xmlns:a16="http://schemas.microsoft.com/office/drawing/2014/main" id="{C38D2425-F011-E66C-C810-EF14C0C0B91C}"/>
                </a:ext>
              </a:extLst>
            </p:cNvPr>
            <p:cNvSpPr/>
            <p:nvPr/>
          </p:nvSpPr>
          <p:spPr>
            <a:xfrm>
              <a:off x="4600850" y="2732925"/>
              <a:ext cx="16750" cy="6850"/>
            </a:xfrm>
            <a:custGeom>
              <a:avLst/>
              <a:gdLst/>
              <a:ahLst/>
              <a:cxnLst/>
              <a:rect l="l" t="t" r="r" b="b"/>
              <a:pathLst>
                <a:path w="670" h="274" extrusionOk="0">
                  <a:moveTo>
                    <a:pt x="625" y="1"/>
                  </a:moveTo>
                  <a:cubicBezTo>
                    <a:pt x="616" y="1"/>
                    <a:pt x="607" y="4"/>
                    <a:pt x="596" y="12"/>
                  </a:cubicBezTo>
                  <a:cubicBezTo>
                    <a:pt x="418" y="131"/>
                    <a:pt x="227" y="155"/>
                    <a:pt x="37" y="226"/>
                  </a:cubicBezTo>
                  <a:cubicBezTo>
                    <a:pt x="1" y="250"/>
                    <a:pt x="1" y="274"/>
                    <a:pt x="37" y="274"/>
                  </a:cubicBezTo>
                  <a:cubicBezTo>
                    <a:pt x="251" y="274"/>
                    <a:pt x="465" y="190"/>
                    <a:pt x="632" y="71"/>
                  </a:cubicBezTo>
                  <a:cubicBezTo>
                    <a:pt x="669" y="43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1" name="Google Shape;12679;p44">
              <a:extLst>
                <a:ext uri="{FF2B5EF4-FFF2-40B4-BE49-F238E27FC236}">
                  <a16:creationId xmlns:a16="http://schemas.microsoft.com/office/drawing/2014/main" id="{D5D82ACA-52BD-8D74-7946-C63088257CC3}"/>
                </a:ext>
              </a:extLst>
            </p:cNvPr>
            <p:cNvSpPr/>
            <p:nvPr/>
          </p:nvSpPr>
          <p:spPr>
            <a:xfrm>
              <a:off x="4633000" y="2683450"/>
              <a:ext cx="12525" cy="3950"/>
            </a:xfrm>
            <a:custGeom>
              <a:avLst/>
              <a:gdLst/>
              <a:ahLst/>
              <a:cxnLst/>
              <a:rect l="l" t="t" r="r" b="b"/>
              <a:pathLst>
                <a:path w="501" h="158" extrusionOk="0">
                  <a:moveTo>
                    <a:pt x="146" y="1"/>
                  </a:moveTo>
                  <a:cubicBezTo>
                    <a:pt x="109" y="1"/>
                    <a:pt x="72" y="6"/>
                    <a:pt x="25" y="38"/>
                  </a:cubicBezTo>
                  <a:cubicBezTo>
                    <a:pt x="1" y="50"/>
                    <a:pt x="1" y="98"/>
                    <a:pt x="25" y="121"/>
                  </a:cubicBezTo>
                  <a:cubicBezTo>
                    <a:pt x="96" y="157"/>
                    <a:pt x="144" y="157"/>
                    <a:pt x="203" y="157"/>
                  </a:cubicBezTo>
                  <a:lnTo>
                    <a:pt x="418" y="157"/>
                  </a:lnTo>
                  <a:cubicBezTo>
                    <a:pt x="501" y="145"/>
                    <a:pt x="501" y="26"/>
                    <a:pt x="418" y="2"/>
                  </a:cubicBezTo>
                  <a:lnTo>
                    <a:pt x="203" y="2"/>
                  </a:lnTo>
                  <a:cubicBezTo>
                    <a:pt x="183" y="2"/>
                    <a:pt x="16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12680;p44">
              <a:extLst>
                <a:ext uri="{FF2B5EF4-FFF2-40B4-BE49-F238E27FC236}">
                  <a16:creationId xmlns:a16="http://schemas.microsoft.com/office/drawing/2014/main" id="{8DB90371-DD2D-AEA5-A120-E6F9C2ED027A}"/>
                </a:ext>
              </a:extLst>
            </p:cNvPr>
            <p:cNvSpPr/>
            <p:nvPr/>
          </p:nvSpPr>
          <p:spPr>
            <a:xfrm>
              <a:off x="4576750" y="2690350"/>
              <a:ext cx="32475" cy="7325"/>
            </a:xfrm>
            <a:custGeom>
              <a:avLst/>
              <a:gdLst/>
              <a:ahLst/>
              <a:cxnLst/>
              <a:rect l="l" t="t" r="r" b="b"/>
              <a:pathLst>
                <a:path w="1299" h="293" extrusionOk="0">
                  <a:moveTo>
                    <a:pt x="1263" y="0"/>
                  </a:moveTo>
                  <a:cubicBezTo>
                    <a:pt x="1048" y="0"/>
                    <a:pt x="786" y="12"/>
                    <a:pt x="572" y="48"/>
                  </a:cubicBezTo>
                  <a:cubicBezTo>
                    <a:pt x="370" y="72"/>
                    <a:pt x="179" y="107"/>
                    <a:pt x="36" y="203"/>
                  </a:cubicBezTo>
                  <a:cubicBezTo>
                    <a:pt x="1" y="226"/>
                    <a:pt x="1" y="286"/>
                    <a:pt x="48" y="286"/>
                  </a:cubicBezTo>
                  <a:cubicBezTo>
                    <a:pt x="80" y="290"/>
                    <a:pt x="112" y="292"/>
                    <a:pt x="144" y="292"/>
                  </a:cubicBezTo>
                  <a:cubicBezTo>
                    <a:pt x="287" y="292"/>
                    <a:pt x="423" y="251"/>
                    <a:pt x="560" y="203"/>
                  </a:cubicBezTo>
                  <a:cubicBezTo>
                    <a:pt x="810" y="131"/>
                    <a:pt x="1001" y="60"/>
                    <a:pt x="1263" y="48"/>
                  </a:cubicBezTo>
                  <a:cubicBezTo>
                    <a:pt x="1298" y="48"/>
                    <a:pt x="129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3" name="Google Shape;12681;p44">
              <a:extLst>
                <a:ext uri="{FF2B5EF4-FFF2-40B4-BE49-F238E27FC236}">
                  <a16:creationId xmlns:a16="http://schemas.microsoft.com/office/drawing/2014/main" id="{3460596A-30F8-3CE7-DBE5-1D8D2A6B6926}"/>
                </a:ext>
              </a:extLst>
            </p:cNvPr>
            <p:cNvSpPr/>
            <p:nvPr/>
          </p:nvSpPr>
          <p:spPr>
            <a:xfrm>
              <a:off x="4650575" y="2671600"/>
              <a:ext cx="10725" cy="3675"/>
            </a:xfrm>
            <a:custGeom>
              <a:avLst/>
              <a:gdLst/>
              <a:ahLst/>
              <a:cxnLst/>
              <a:rect l="l" t="t" r="r" b="b"/>
              <a:pathLst>
                <a:path w="429" h="147" extrusionOk="0">
                  <a:moveTo>
                    <a:pt x="191" y="0"/>
                  </a:moveTo>
                  <a:cubicBezTo>
                    <a:pt x="131" y="0"/>
                    <a:pt x="72" y="24"/>
                    <a:pt x="24" y="60"/>
                  </a:cubicBezTo>
                  <a:cubicBezTo>
                    <a:pt x="0" y="95"/>
                    <a:pt x="24" y="131"/>
                    <a:pt x="60" y="131"/>
                  </a:cubicBezTo>
                  <a:cubicBezTo>
                    <a:pt x="115" y="131"/>
                    <a:pt x="176" y="147"/>
                    <a:pt x="235" y="147"/>
                  </a:cubicBezTo>
                  <a:cubicBezTo>
                    <a:pt x="265" y="147"/>
                    <a:pt x="294" y="143"/>
                    <a:pt x="322" y="131"/>
                  </a:cubicBezTo>
                  <a:cubicBezTo>
                    <a:pt x="357" y="119"/>
                    <a:pt x="429" y="60"/>
                    <a:pt x="369" y="36"/>
                  </a:cubicBezTo>
                  <a:lnTo>
                    <a:pt x="369" y="36"/>
                  </a:lnTo>
                  <a:cubicBezTo>
                    <a:pt x="369" y="32"/>
                    <a:pt x="366" y="29"/>
                    <a:pt x="360" y="25"/>
                  </a:cubicBezTo>
                  <a:lnTo>
                    <a:pt x="360" y="25"/>
                  </a:lnTo>
                  <a:cubicBezTo>
                    <a:pt x="356" y="22"/>
                    <a:pt x="352" y="21"/>
                    <a:pt x="348" y="21"/>
                  </a:cubicBezTo>
                  <a:cubicBezTo>
                    <a:pt x="347" y="21"/>
                    <a:pt x="345" y="21"/>
                    <a:pt x="343" y="22"/>
                  </a:cubicBezTo>
                  <a:lnTo>
                    <a:pt x="343" y="22"/>
                  </a:lnTo>
                  <a:cubicBezTo>
                    <a:pt x="321" y="0"/>
                    <a:pt x="309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4" name="Google Shape;12682;p44">
              <a:extLst>
                <a:ext uri="{FF2B5EF4-FFF2-40B4-BE49-F238E27FC236}">
                  <a16:creationId xmlns:a16="http://schemas.microsoft.com/office/drawing/2014/main" id="{8BFA171E-9F26-BE97-2DB6-6F4FE85179BC}"/>
                </a:ext>
              </a:extLst>
            </p:cNvPr>
            <p:cNvSpPr/>
            <p:nvPr/>
          </p:nvSpPr>
          <p:spPr>
            <a:xfrm>
              <a:off x="4686700" y="2665050"/>
              <a:ext cx="10325" cy="1850"/>
            </a:xfrm>
            <a:custGeom>
              <a:avLst/>
              <a:gdLst/>
              <a:ahLst/>
              <a:cxnLst/>
              <a:rect l="l" t="t" r="r" b="b"/>
              <a:pathLst>
                <a:path w="413" h="74" extrusionOk="0">
                  <a:moveTo>
                    <a:pt x="389" y="0"/>
                  </a:moveTo>
                  <a:cubicBezTo>
                    <a:pt x="270" y="0"/>
                    <a:pt x="127" y="0"/>
                    <a:pt x="32" y="24"/>
                  </a:cubicBezTo>
                  <a:cubicBezTo>
                    <a:pt x="1" y="45"/>
                    <a:pt x="5" y="74"/>
                    <a:pt x="30" y="74"/>
                  </a:cubicBezTo>
                  <a:cubicBezTo>
                    <a:pt x="34" y="74"/>
                    <a:pt x="39" y="73"/>
                    <a:pt x="44" y="72"/>
                  </a:cubicBezTo>
                  <a:cubicBezTo>
                    <a:pt x="163" y="48"/>
                    <a:pt x="282" y="48"/>
                    <a:pt x="401" y="48"/>
                  </a:cubicBezTo>
                  <a:cubicBezTo>
                    <a:pt x="402" y="49"/>
                    <a:pt x="403" y="49"/>
                    <a:pt x="404" y="49"/>
                  </a:cubicBezTo>
                  <a:cubicBezTo>
                    <a:pt x="412" y="49"/>
                    <a:pt x="410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5" name="Google Shape;12683;p44">
              <a:extLst>
                <a:ext uri="{FF2B5EF4-FFF2-40B4-BE49-F238E27FC236}">
                  <a16:creationId xmlns:a16="http://schemas.microsoft.com/office/drawing/2014/main" id="{57F7C920-F863-80D7-11BA-2B2BDD4CDD52}"/>
                </a:ext>
              </a:extLst>
            </p:cNvPr>
            <p:cNvSpPr/>
            <p:nvPr/>
          </p:nvSpPr>
          <p:spPr>
            <a:xfrm>
              <a:off x="4708325" y="2660550"/>
              <a:ext cx="8950" cy="3875"/>
            </a:xfrm>
            <a:custGeom>
              <a:avLst/>
              <a:gdLst/>
              <a:ahLst/>
              <a:cxnLst/>
              <a:rect l="l" t="t" r="r" b="b"/>
              <a:pathLst>
                <a:path w="358" h="155" extrusionOk="0">
                  <a:moveTo>
                    <a:pt x="272" y="1"/>
                  </a:moveTo>
                  <a:cubicBezTo>
                    <a:pt x="269" y="1"/>
                    <a:pt x="266" y="1"/>
                    <a:pt x="262" y="2"/>
                  </a:cubicBezTo>
                  <a:cubicBezTo>
                    <a:pt x="179" y="2"/>
                    <a:pt x="60" y="2"/>
                    <a:pt x="12" y="85"/>
                  </a:cubicBezTo>
                  <a:cubicBezTo>
                    <a:pt x="0" y="109"/>
                    <a:pt x="12" y="144"/>
                    <a:pt x="36" y="144"/>
                  </a:cubicBezTo>
                  <a:cubicBezTo>
                    <a:pt x="52" y="152"/>
                    <a:pt x="64" y="155"/>
                    <a:pt x="74" y="155"/>
                  </a:cubicBezTo>
                  <a:cubicBezTo>
                    <a:pt x="95" y="155"/>
                    <a:pt x="111" y="144"/>
                    <a:pt x="143" y="144"/>
                  </a:cubicBezTo>
                  <a:lnTo>
                    <a:pt x="262" y="144"/>
                  </a:lnTo>
                  <a:cubicBezTo>
                    <a:pt x="354" y="144"/>
                    <a:pt x="357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6" name="Google Shape;12684;p44">
              <a:extLst>
                <a:ext uri="{FF2B5EF4-FFF2-40B4-BE49-F238E27FC236}">
                  <a16:creationId xmlns:a16="http://schemas.microsoft.com/office/drawing/2014/main" id="{5211819A-35ED-4B31-7B8E-55F03E693408}"/>
                </a:ext>
              </a:extLst>
            </p:cNvPr>
            <p:cNvSpPr/>
            <p:nvPr/>
          </p:nvSpPr>
          <p:spPr>
            <a:xfrm>
              <a:off x="4730050" y="2660475"/>
              <a:ext cx="16325" cy="2950"/>
            </a:xfrm>
            <a:custGeom>
              <a:avLst/>
              <a:gdLst/>
              <a:ahLst/>
              <a:cxnLst/>
              <a:rect l="l" t="t" r="r" b="b"/>
              <a:pathLst>
                <a:path w="653" h="118" extrusionOk="0">
                  <a:moveTo>
                    <a:pt x="242" y="1"/>
                  </a:moveTo>
                  <a:cubicBezTo>
                    <a:pt x="173" y="1"/>
                    <a:pt x="105" y="7"/>
                    <a:pt x="36" y="28"/>
                  </a:cubicBezTo>
                  <a:cubicBezTo>
                    <a:pt x="0" y="52"/>
                    <a:pt x="0" y="76"/>
                    <a:pt x="36" y="88"/>
                  </a:cubicBezTo>
                  <a:cubicBezTo>
                    <a:pt x="99" y="109"/>
                    <a:pt x="169" y="118"/>
                    <a:pt x="240" y="118"/>
                  </a:cubicBezTo>
                  <a:cubicBezTo>
                    <a:pt x="373" y="118"/>
                    <a:pt x="511" y="87"/>
                    <a:pt x="619" y="40"/>
                  </a:cubicBezTo>
                  <a:cubicBezTo>
                    <a:pt x="623" y="42"/>
                    <a:pt x="627" y="42"/>
                    <a:pt x="630" y="42"/>
                  </a:cubicBezTo>
                  <a:cubicBezTo>
                    <a:pt x="652" y="42"/>
                    <a:pt x="641" y="5"/>
                    <a:pt x="619" y="5"/>
                  </a:cubicBezTo>
                  <a:cubicBezTo>
                    <a:pt x="582" y="9"/>
                    <a:pt x="545" y="10"/>
                    <a:pt x="509" y="10"/>
                  </a:cubicBezTo>
                  <a:cubicBezTo>
                    <a:pt x="418" y="10"/>
                    <a:pt x="330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7" name="Google Shape;12685;p44">
              <a:extLst>
                <a:ext uri="{FF2B5EF4-FFF2-40B4-BE49-F238E27FC236}">
                  <a16:creationId xmlns:a16="http://schemas.microsoft.com/office/drawing/2014/main" id="{8626ABB1-8734-ADB9-6E74-FBFABFD1B259}"/>
                </a:ext>
              </a:extLst>
            </p:cNvPr>
            <p:cNvSpPr/>
            <p:nvPr/>
          </p:nvSpPr>
          <p:spPr>
            <a:xfrm>
              <a:off x="4752075" y="2668250"/>
              <a:ext cx="17275" cy="2475"/>
            </a:xfrm>
            <a:custGeom>
              <a:avLst/>
              <a:gdLst/>
              <a:ahLst/>
              <a:cxnLst/>
              <a:rect l="l" t="t" r="r" b="b"/>
              <a:pathLst>
                <a:path w="691" h="99" extrusionOk="0">
                  <a:moveTo>
                    <a:pt x="173" y="0"/>
                  </a:moveTo>
                  <a:cubicBezTo>
                    <a:pt x="125" y="0"/>
                    <a:pt x="78" y="3"/>
                    <a:pt x="36" y="15"/>
                  </a:cubicBezTo>
                  <a:cubicBezTo>
                    <a:pt x="0" y="39"/>
                    <a:pt x="0" y="75"/>
                    <a:pt x="36" y="75"/>
                  </a:cubicBezTo>
                  <a:cubicBezTo>
                    <a:pt x="119" y="98"/>
                    <a:pt x="215" y="98"/>
                    <a:pt x="310" y="98"/>
                  </a:cubicBezTo>
                  <a:lnTo>
                    <a:pt x="631" y="98"/>
                  </a:lnTo>
                  <a:cubicBezTo>
                    <a:pt x="691" y="98"/>
                    <a:pt x="691" y="3"/>
                    <a:pt x="631" y="3"/>
                  </a:cubicBezTo>
                  <a:lnTo>
                    <a:pt x="310" y="3"/>
                  </a:lnTo>
                  <a:cubicBezTo>
                    <a:pt x="268" y="3"/>
                    <a:pt x="22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8" name="Google Shape;12686;p44">
              <a:extLst>
                <a:ext uri="{FF2B5EF4-FFF2-40B4-BE49-F238E27FC236}">
                  <a16:creationId xmlns:a16="http://schemas.microsoft.com/office/drawing/2014/main" id="{1CD5D7CD-2644-31A9-9341-034078ED6E77}"/>
                </a:ext>
              </a:extLst>
            </p:cNvPr>
            <p:cNvSpPr/>
            <p:nvPr/>
          </p:nvSpPr>
          <p:spPr>
            <a:xfrm>
              <a:off x="4804150" y="2684900"/>
              <a:ext cx="11050" cy="3675"/>
            </a:xfrm>
            <a:custGeom>
              <a:avLst/>
              <a:gdLst/>
              <a:ahLst/>
              <a:cxnLst/>
              <a:rect l="l" t="t" r="r" b="b"/>
              <a:pathLst>
                <a:path w="442" h="147" extrusionOk="0">
                  <a:moveTo>
                    <a:pt x="327" y="20"/>
                  </a:moveTo>
                  <a:cubicBezTo>
                    <a:pt x="331" y="20"/>
                    <a:pt x="331" y="26"/>
                    <a:pt x="316" y="27"/>
                  </a:cubicBezTo>
                  <a:lnTo>
                    <a:pt x="316" y="27"/>
                  </a:lnTo>
                  <a:cubicBezTo>
                    <a:pt x="320" y="22"/>
                    <a:pt x="324" y="20"/>
                    <a:pt x="327" y="20"/>
                  </a:cubicBezTo>
                  <a:close/>
                  <a:moveTo>
                    <a:pt x="330" y="1"/>
                  </a:moveTo>
                  <a:cubicBezTo>
                    <a:pt x="313" y="1"/>
                    <a:pt x="298" y="12"/>
                    <a:pt x="287" y="28"/>
                  </a:cubicBezTo>
                  <a:lnTo>
                    <a:pt x="287" y="28"/>
                  </a:lnTo>
                  <a:cubicBezTo>
                    <a:pt x="251" y="28"/>
                    <a:pt x="227" y="28"/>
                    <a:pt x="179" y="40"/>
                  </a:cubicBezTo>
                  <a:cubicBezTo>
                    <a:pt x="160" y="40"/>
                    <a:pt x="136" y="38"/>
                    <a:pt x="111" y="38"/>
                  </a:cubicBezTo>
                  <a:cubicBezTo>
                    <a:pt x="73" y="38"/>
                    <a:pt x="34" y="42"/>
                    <a:pt x="13" y="63"/>
                  </a:cubicBezTo>
                  <a:cubicBezTo>
                    <a:pt x="1" y="87"/>
                    <a:pt x="1" y="99"/>
                    <a:pt x="13" y="111"/>
                  </a:cubicBezTo>
                  <a:cubicBezTo>
                    <a:pt x="49" y="147"/>
                    <a:pt x="120" y="123"/>
                    <a:pt x="168" y="147"/>
                  </a:cubicBezTo>
                  <a:lnTo>
                    <a:pt x="322" y="147"/>
                  </a:lnTo>
                  <a:cubicBezTo>
                    <a:pt x="430" y="123"/>
                    <a:pt x="441" y="40"/>
                    <a:pt x="346" y="4"/>
                  </a:cubicBezTo>
                  <a:cubicBezTo>
                    <a:pt x="341" y="2"/>
                    <a:pt x="335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9" name="Google Shape;12687;p44">
              <a:extLst>
                <a:ext uri="{FF2B5EF4-FFF2-40B4-BE49-F238E27FC236}">
                  <a16:creationId xmlns:a16="http://schemas.microsoft.com/office/drawing/2014/main" id="{EC8715C5-7853-EB71-7DC6-E570D4E8B6C7}"/>
                </a:ext>
              </a:extLst>
            </p:cNvPr>
            <p:cNvSpPr/>
            <p:nvPr/>
          </p:nvSpPr>
          <p:spPr>
            <a:xfrm>
              <a:off x="4831250" y="2673175"/>
              <a:ext cx="8650" cy="2600"/>
            </a:xfrm>
            <a:custGeom>
              <a:avLst/>
              <a:gdLst/>
              <a:ahLst/>
              <a:cxnLst/>
              <a:rect l="l" t="t" r="r" b="b"/>
              <a:pathLst>
                <a:path w="346" h="104" extrusionOk="0">
                  <a:moveTo>
                    <a:pt x="187" y="1"/>
                  </a:moveTo>
                  <a:cubicBezTo>
                    <a:pt x="132" y="1"/>
                    <a:pt x="81" y="12"/>
                    <a:pt x="36" y="44"/>
                  </a:cubicBezTo>
                  <a:cubicBezTo>
                    <a:pt x="0" y="56"/>
                    <a:pt x="24" y="104"/>
                    <a:pt x="60" y="104"/>
                  </a:cubicBezTo>
                  <a:cubicBezTo>
                    <a:pt x="155" y="80"/>
                    <a:pt x="262" y="56"/>
                    <a:pt x="346" y="44"/>
                  </a:cubicBezTo>
                  <a:cubicBezTo>
                    <a:pt x="346" y="32"/>
                    <a:pt x="346" y="20"/>
                    <a:pt x="334" y="20"/>
                  </a:cubicBezTo>
                  <a:cubicBezTo>
                    <a:pt x="284" y="9"/>
                    <a:pt x="234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0" name="Google Shape;12688;p44">
              <a:extLst>
                <a:ext uri="{FF2B5EF4-FFF2-40B4-BE49-F238E27FC236}">
                  <a16:creationId xmlns:a16="http://schemas.microsoft.com/office/drawing/2014/main" id="{700C07FB-5D24-1760-ABE2-167788FC5E65}"/>
                </a:ext>
              </a:extLst>
            </p:cNvPr>
            <p:cNvSpPr/>
            <p:nvPr/>
          </p:nvSpPr>
          <p:spPr>
            <a:xfrm>
              <a:off x="4838150" y="2662075"/>
              <a:ext cx="6525" cy="3075"/>
            </a:xfrm>
            <a:custGeom>
              <a:avLst/>
              <a:gdLst/>
              <a:ahLst/>
              <a:cxnLst/>
              <a:rect l="l" t="t" r="r" b="b"/>
              <a:pathLst>
                <a:path w="261" h="123" extrusionOk="0">
                  <a:moveTo>
                    <a:pt x="260" y="0"/>
                  </a:moveTo>
                  <a:lnTo>
                    <a:pt x="260" y="0"/>
                  </a:lnTo>
                  <a:cubicBezTo>
                    <a:pt x="177" y="48"/>
                    <a:pt x="105" y="60"/>
                    <a:pt x="10" y="107"/>
                  </a:cubicBezTo>
                  <a:cubicBezTo>
                    <a:pt x="1" y="107"/>
                    <a:pt x="6" y="122"/>
                    <a:pt x="15" y="122"/>
                  </a:cubicBezTo>
                  <a:cubicBezTo>
                    <a:pt x="17" y="122"/>
                    <a:pt x="20" y="122"/>
                    <a:pt x="22" y="119"/>
                  </a:cubicBezTo>
                  <a:cubicBezTo>
                    <a:pt x="105" y="83"/>
                    <a:pt x="189" y="60"/>
                    <a:pt x="2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1" name="Google Shape;12689;p44">
              <a:extLst>
                <a:ext uri="{FF2B5EF4-FFF2-40B4-BE49-F238E27FC236}">
                  <a16:creationId xmlns:a16="http://schemas.microsoft.com/office/drawing/2014/main" id="{1C48277E-BAF1-01B6-D5AF-198684BDD4B8}"/>
                </a:ext>
              </a:extLst>
            </p:cNvPr>
            <p:cNvSpPr/>
            <p:nvPr/>
          </p:nvSpPr>
          <p:spPr>
            <a:xfrm>
              <a:off x="4836300" y="2623950"/>
              <a:ext cx="13425" cy="4500"/>
            </a:xfrm>
            <a:custGeom>
              <a:avLst/>
              <a:gdLst/>
              <a:ahLst/>
              <a:cxnLst/>
              <a:rect l="l" t="t" r="r" b="b"/>
              <a:pathLst>
                <a:path w="537" h="180" extrusionOk="0">
                  <a:moveTo>
                    <a:pt x="453" y="0"/>
                  </a:moveTo>
                  <a:cubicBezTo>
                    <a:pt x="449" y="0"/>
                    <a:pt x="445" y="1"/>
                    <a:pt x="441" y="1"/>
                  </a:cubicBezTo>
                  <a:cubicBezTo>
                    <a:pt x="310" y="1"/>
                    <a:pt x="144" y="37"/>
                    <a:pt x="25" y="108"/>
                  </a:cubicBezTo>
                  <a:cubicBezTo>
                    <a:pt x="1" y="120"/>
                    <a:pt x="13" y="180"/>
                    <a:pt x="36" y="180"/>
                  </a:cubicBezTo>
                  <a:cubicBezTo>
                    <a:pt x="179" y="180"/>
                    <a:pt x="298" y="144"/>
                    <a:pt x="429" y="144"/>
                  </a:cubicBezTo>
                  <a:cubicBezTo>
                    <a:pt x="532" y="121"/>
                    <a:pt x="536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2" name="Google Shape;12690;p44">
              <a:extLst>
                <a:ext uri="{FF2B5EF4-FFF2-40B4-BE49-F238E27FC236}">
                  <a16:creationId xmlns:a16="http://schemas.microsoft.com/office/drawing/2014/main" id="{50F7BDE4-5D4A-D7A2-09F9-15E8E66A993A}"/>
                </a:ext>
              </a:extLst>
            </p:cNvPr>
            <p:cNvSpPr/>
            <p:nvPr/>
          </p:nvSpPr>
          <p:spPr>
            <a:xfrm>
              <a:off x="4827075" y="2607600"/>
              <a:ext cx="18475" cy="5625"/>
            </a:xfrm>
            <a:custGeom>
              <a:avLst/>
              <a:gdLst/>
              <a:ahLst/>
              <a:cxnLst/>
              <a:rect l="l" t="t" r="r" b="b"/>
              <a:pathLst>
                <a:path w="739" h="225" extrusionOk="0">
                  <a:moveTo>
                    <a:pt x="620" y="0"/>
                  </a:moveTo>
                  <a:cubicBezTo>
                    <a:pt x="513" y="24"/>
                    <a:pt x="394" y="36"/>
                    <a:pt x="286" y="48"/>
                  </a:cubicBezTo>
                  <a:cubicBezTo>
                    <a:pt x="203" y="60"/>
                    <a:pt x="96" y="60"/>
                    <a:pt x="36" y="143"/>
                  </a:cubicBezTo>
                  <a:cubicBezTo>
                    <a:pt x="1" y="167"/>
                    <a:pt x="24" y="203"/>
                    <a:pt x="48" y="215"/>
                  </a:cubicBezTo>
                  <a:cubicBezTo>
                    <a:pt x="78" y="222"/>
                    <a:pt x="107" y="225"/>
                    <a:pt x="137" y="225"/>
                  </a:cubicBezTo>
                  <a:cubicBezTo>
                    <a:pt x="203" y="225"/>
                    <a:pt x="268" y="211"/>
                    <a:pt x="334" y="203"/>
                  </a:cubicBezTo>
                  <a:cubicBezTo>
                    <a:pt x="441" y="167"/>
                    <a:pt x="548" y="155"/>
                    <a:pt x="667" y="119"/>
                  </a:cubicBezTo>
                  <a:cubicBezTo>
                    <a:pt x="739" y="107"/>
                    <a:pt x="691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3" name="Google Shape;12691;p44">
              <a:extLst>
                <a:ext uri="{FF2B5EF4-FFF2-40B4-BE49-F238E27FC236}">
                  <a16:creationId xmlns:a16="http://schemas.microsoft.com/office/drawing/2014/main" id="{DF8F4722-829B-4FF4-61E5-34CC03087634}"/>
                </a:ext>
              </a:extLst>
            </p:cNvPr>
            <p:cNvSpPr/>
            <p:nvPr/>
          </p:nvSpPr>
          <p:spPr>
            <a:xfrm>
              <a:off x="4817250" y="2613250"/>
              <a:ext cx="4775" cy="975"/>
            </a:xfrm>
            <a:custGeom>
              <a:avLst/>
              <a:gdLst/>
              <a:ahLst/>
              <a:cxnLst/>
              <a:rect l="l" t="t" r="r" b="b"/>
              <a:pathLst>
                <a:path w="191" h="39" extrusionOk="0">
                  <a:moveTo>
                    <a:pt x="13" y="0"/>
                  </a:moveTo>
                  <a:cubicBezTo>
                    <a:pt x="1" y="0"/>
                    <a:pt x="1" y="36"/>
                    <a:pt x="13" y="36"/>
                  </a:cubicBezTo>
                  <a:lnTo>
                    <a:pt x="167" y="36"/>
                  </a:lnTo>
                  <a:cubicBezTo>
                    <a:pt x="170" y="37"/>
                    <a:pt x="172" y="38"/>
                    <a:pt x="175" y="38"/>
                  </a:cubicBezTo>
                  <a:cubicBezTo>
                    <a:pt x="191" y="38"/>
                    <a:pt x="18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4" name="Google Shape;12692;p44">
              <a:extLst>
                <a:ext uri="{FF2B5EF4-FFF2-40B4-BE49-F238E27FC236}">
                  <a16:creationId xmlns:a16="http://schemas.microsoft.com/office/drawing/2014/main" id="{A25A69B7-9BFF-04C4-80F3-CA809493FA11}"/>
                </a:ext>
              </a:extLst>
            </p:cNvPr>
            <p:cNvSpPr/>
            <p:nvPr/>
          </p:nvSpPr>
          <p:spPr>
            <a:xfrm>
              <a:off x="4821725" y="2598375"/>
              <a:ext cx="7750" cy="1575"/>
            </a:xfrm>
            <a:custGeom>
              <a:avLst/>
              <a:gdLst/>
              <a:ahLst/>
              <a:cxnLst/>
              <a:rect l="l" t="t" r="r" b="b"/>
              <a:pathLst>
                <a:path w="310" h="63" extrusionOk="0">
                  <a:moveTo>
                    <a:pt x="310" y="0"/>
                  </a:moveTo>
                  <a:cubicBezTo>
                    <a:pt x="203" y="0"/>
                    <a:pt x="119" y="0"/>
                    <a:pt x="12" y="36"/>
                  </a:cubicBezTo>
                  <a:cubicBezTo>
                    <a:pt x="2" y="36"/>
                    <a:pt x="1" y="62"/>
                    <a:pt x="15" y="62"/>
                  </a:cubicBezTo>
                  <a:cubicBezTo>
                    <a:pt x="18" y="62"/>
                    <a:pt x="21" y="61"/>
                    <a:pt x="24" y="60"/>
                  </a:cubicBezTo>
                  <a:cubicBezTo>
                    <a:pt x="119" y="36"/>
                    <a:pt x="227" y="12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5" name="Google Shape;12693;p44">
              <a:extLst>
                <a:ext uri="{FF2B5EF4-FFF2-40B4-BE49-F238E27FC236}">
                  <a16:creationId xmlns:a16="http://schemas.microsoft.com/office/drawing/2014/main" id="{A01E67A1-43F4-58BA-C696-EDDD1BCA35BA}"/>
                </a:ext>
              </a:extLst>
            </p:cNvPr>
            <p:cNvSpPr/>
            <p:nvPr/>
          </p:nvSpPr>
          <p:spPr>
            <a:xfrm>
              <a:off x="4811000" y="2589150"/>
              <a:ext cx="14025" cy="3575"/>
            </a:xfrm>
            <a:custGeom>
              <a:avLst/>
              <a:gdLst/>
              <a:ahLst/>
              <a:cxnLst/>
              <a:rect l="l" t="t" r="r" b="b"/>
              <a:pathLst>
                <a:path w="561" h="143" extrusionOk="0">
                  <a:moveTo>
                    <a:pt x="513" y="0"/>
                  </a:moveTo>
                  <a:cubicBezTo>
                    <a:pt x="370" y="71"/>
                    <a:pt x="191" y="107"/>
                    <a:pt x="25" y="107"/>
                  </a:cubicBezTo>
                  <a:cubicBezTo>
                    <a:pt x="1" y="107"/>
                    <a:pt x="1" y="143"/>
                    <a:pt x="25" y="143"/>
                  </a:cubicBezTo>
                  <a:cubicBezTo>
                    <a:pt x="203" y="143"/>
                    <a:pt x="382" y="119"/>
                    <a:pt x="537" y="48"/>
                  </a:cubicBezTo>
                  <a:cubicBezTo>
                    <a:pt x="560" y="24"/>
                    <a:pt x="548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6" name="Google Shape;12694;p44">
              <a:extLst>
                <a:ext uri="{FF2B5EF4-FFF2-40B4-BE49-F238E27FC236}">
                  <a16:creationId xmlns:a16="http://schemas.microsoft.com/office/drawing/2014/main" id="{BE704BEB-8AB8-388D-51C0-3ACF460877E0}"/>
                </a:ext>
              </a:extLst>
            </p:cNvPr>
            <p:cNvSpPr/>
            <p:nvPr/>
          </p:nvSpPr>
          <p:spPr>
            <a:xfrm>
              <a:off x="4798500" y="2584675"/>
              <a:ext cx="12825" cy="3300"/>
            </a:xfrm>
            <a:custGeom>
              <a:avLst/>
              <a:gdLst/>
              <a:ahLst/>
              <a:cxnLst/>
              <a:rect l="l" t="t" r="r" b="b"/>
              <a:pathLst>
                <a:path w="513" h="132" extrusionOk="0">
                  <a:moveTo>
                    <a:pt x="477" y="0"/>
                  </a:moveTo>
                  <a:cubicBezTo>
                    <a:pt x="334" y="48"/>
                    <a:pt x="167" y="72"/>
                    <a:pt x="24" y="120"/>
                  </a:cubicBezTo>
                  <a:cubicBezTo>
                    <a:pt x="1" y="120"/>
                    <a:pt x="24" y="131"/>
                    <a:pt x="24" y="131"/>
                  </a:cubicBezTo>
                  <a:cubicBezTo>
                    <a:pt x="167" y="108"/>
                    <a:pt x="334" y="72"/>
                    <a:pt x="477" y="24"/>
                  </a:cubicBezTo>
                  <a:cubicBezTo>
                    <a:pt x="513" y="24"/>
                    <a:pt x="513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7" name="Google Shape;12695;p44">
              <a:extLst>
                <a:ext uri="{FF2B5EF4-FFF2-40B4-BE49-F238E27FC236}">
                  <a16:creationId xmlns:a16="http://schemas.microsoft.com/office/drawing/2014/main" id="{98DCD570-5226-D8EC-2938-B49CEA538397}"/>
                </a:ext>
              </a:extLst>
            </p:cNvPr>
            <p:cNvSpPr/>
            <p:nvPr/>
          </p:nvSpPr>
          <p:spPr>
            <a:xfrm>
              <a:off x="4794050" y="2574150"/>
              <a:ext cx="11025" cy="7325"/>
            </a:xfrm>
            <a:custGeom>
              <a:avLst/>
              <a:gdLst/>
              <a:ahLst/>
              <a:cxnLst/>
              <a:rect l="l" t="t" r="r" b="b"/>
              <a:pathLst>
                <a:path w="441" h="293" extrusionOk="0">
                  <a:moveTo>
                    <a:pt x="416" y="0"/>
                  </a:moveTo>
                  <a:cubicBezTo>
                    <a:pt x="412" y="0"/>
                    <a:pt x="408" y="2"/>
                    <a:pt x="405" y="5"/>
                  </a:cubicBezTo>
                  <a:cubicBezTo>
                    <a:pt x="298" y="136"/>
                    <a:pt x="167" y="207"/>
                    <a:pt x="24" y="255"/>
                  </a:cubicBezTo>
                  <a:cubicBezTo>
                    <a:pt x="3" y="255"/>
                    <a:pt x="0" y="292"/>
                    <a:pt x="25" y="292"/>
                  </a:cubicBezTo>
                  <a:cubicBezTo>
                    <a:pt x="28" y="292"/>
                    <a:pt x="32" y="292"/>
                    <a:pt x="36" y="290"/>
                  </a:cubicBezTo>
                  <a:cubicBezTo>
                    <a:pt x="202" y="243"/>
                    <a:pt x="333" y="171"/>
                    <a:pt x="441" y="29"/>
                  </a:cubicBezTo>
                  <a:cubicBezTo>
                    <a:pt x="441" y="11"/>
                    <a:pt x="428" y="0"/>
                    <a:pt x="4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8" name="Google Shape;12696;p44">
              <a:extLst>
                <a:ext uri="{FF2B5EF4-FFF2-40B4-BE49-F238E27FC236}">
                  <a16:creationId xmlns:a16="http://schemas.microsoft.com/office/drawing/2014/main" id="{C4C3132A-39B0-D908-445C-BDED27128DE9}"/>
                </a:ext>
              </a:extLst>
            </p:cNvPr>
            <p:cNvSpPr/>
            <p:nvPr/>
          </p:nvSpPr>
          <p:spPr>
            <a:xfrm>
              <a:off x="4791650" y="2550150"/>
              <a:ext cx="18775" cy="4775"/>
            </a:xfrm>
            <a:custGeom>
              <a:avLst/>
              <a:gdLst/>
              <a:ahLst/>
              <a:cxnLst/>
              <a:rect l="l" t="t" r="r" b="b"/>
              <a:pathLst>
                <a:path w="751" h="191" extrusionOk="0">
                  <a:moveTo>
                    <a:pt x="691" y="0"/>
                  </a:moveTo>
                  <a:cubicBezTo>
                    <a:pt x="572" y="0"/>
                    <a:pt x="453" y="12"/>
                    <a:pt x="334" y="24"/>
                  </a:cubicBezTo>
                  <a:cubicBezTo>
                    <a:pt x="227" y="36"/>
                    <a:pt x="108" y="60"/>
                    <a:pt x="25" y="131"/>
                  </a:cubicBezTo>
                  <a:cubicBezTo>
                    <a:pt x="1" y="143"/>
                    <a:pt x="25" y="191"/>
                    <a:pt x="60" y="191"/>
                  </a:cubicBezTo>
                  <a:cubicBezTo>
                    <a:pt x="156" y="191"/>
                    <a:pt x="251" y="143"/>
                    <a:pt x="334" y="131"/>
                  </a:cubicBezTo>
                  <a:cubicBezTo>
                    <a:pt x="453" y="96"/>
                    <a:pt x="572" y="96"/>
                    <a:pt x="691" y="84"/>
                  </a:cubicBezTo>
                  <a:cubicBezTo>
                    <a:pt x="751" y="84"/>
                    <a:pt x="751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9" name="Google Shape;12697;p44">
              <a:extLst>
                <a:ext uri="{FF2B5EF4-FFF2-40B4-BE49-F238E27FC236}">
                  <a16:creationId xmlns:a16="http://schemas.microsoft.com/office/drawing/2014/main" id="{C2208F40-4033-035A-C58C-9A6B8348F997}"/>
                </a:ext>
              </a:extLst>
            </p:cNvPr>
            <p:cNvSpPr/>
            <p:nvPr/>
          </p:nvSpPr>
          <p:spPr>
            <a:xfrm>
              <a:off x="4797025" y="2533850"/>
              <a:ext cx="11675" cy="4300"/>
            </a:xfrm>
            <a:custGeom>
              <a:avLst/>
              <a:gdLst/>
              <a:ahLst/>
              <a:cxnLst/>
              <a:rect l="l" t="t" r="r" b="b"/>
              <a:pathLst>
                <a:path w="467" h="172" extrusionOk="0">
                  <a:moveTo>
                    <a:pt x="409" y="1"/>
                  </a:moveTo>
                  <a:cubicBezTo>
                    <a:pt x="401" y="1"/>
                    <a:pt x="391" y="3"/>
                    <a:pt x="381" y="9"/>
                  </a:cubicBezTo>
                  <a:cubicBezTo>
                    <a:pt x="274" y="69"/>
                    <a:pt x="155" y="69"/>
                    <a:pt x="36" y="93"/>
                  </a:cubicBezTo>
                  <a:cubicBezTo>
                    <a:pt x="0" y="93"/>
                    <a:pt x="0" y="140"/>
                    <a:pt x="36" y="152"/>
                  </a:cubicBezTo>
                  <a:cubicBezTo>
                    <a:pt x="81" y="165"/>
                    <a:pt x="126" y="171"/>
                    <a:pt x="171" y="171"/>
                  </a:cubicBezTo>
                  <a:cubicBezTo>
                    <a:pt x="256" y="171"/>
                    <a:pt x="339" y="147"/>
                    <a:pt x="417" y="93"/>
                  </a:cubicBezTo>
                  <a:cubicBezTo>
                    <a:pt x="466" y="63"/>
                    <a:pt x="450" y="1"/>
                    <a:pt x="40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0" name="Google Shape;12698;p44">
              <a:extLst>
                <a:ext uri="{FF2B5EF4-FFF2-40B4-BE49-F238E27FC236}">
                  <a16:creationId xmlns:a16="http://schemas.microsoft.com/office/drawing/2014/main" id="{E2DA43D3-F168-1433-0D59-7CF4405526E0}"/>
                </a:ext>
              </a:extLst>
            </p:cNvPr>
            <p:cNvSpPr/>
            <p:nvPr/>
          </p:nvSpPr>
          <p:spPr>
            <a:xfrm>
              <a:off x="4795000" y="2523950"/>
              <a:ext cx="11875" cy="5500"/>
            </a:xfrm>
            <a:custGeom>
              <a:avLst/>
              <a:gdLst/>
              <a:ahLst/>
              <a:cxnLst/>
              <a:rect l="l" t="t" r="r" b="b"/>
              <a:pathLst>
                <a:path w="475" h="220" extrusionOk="0">
                  <a:moveTo>
                    <a:pt x="438" y="1"/>
                  </a:moveTo>
                  <a:cubicBezTo>
                    <a:pt x="295" y="48"/>
                    <a:pt x="129" y="72"/>
                    <a:pt x="10" y="191"/>
                  </a:cubicBezTo>
                  <a:cubicBezTo>
                    <a:pt x="1" y="209"/>
                    <a:pt x="5" y="220"/>
                    <a:pt x="12" y="220"/>
                  </a:cubicBezTo>
                  <a:cubicBezTo>
                    <a:pt x="15" y="220"/>
                    <a:pt x="18" y="218"/>
                    <a:pt x="22" y="215"/>
                  </a:cubicBezTo>
                  <a:cubicBezTo>
                    <a:pt x="141" y="108"/>
                    <a:pt x="307" y="72"/>
                    <a:pt x="462" y="36"/>
                  </a:cubicBezTo>
                  <a:cubicBezTo>
                    <a:pt x="474" y="36"/>
                    <a:pt x="474" y="1"/>
                    <a:pt x="4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1" name="Google Shape;12699;p44">
              <a:extLst>
                <a:ext uri="{FF2B5EF4-FFF2-40B4-BE49-F238E27FC236}">
                  <a16:creationId xmlns:a16="http://schemas.microsoft.com/office/drawing/2014/main" id="{8033C779-CC8A-9AF5-AF98-5C5FCA9D817B}"/>
                </a:ext>
              </a:extLst>
            </p:cNvPr>
            <p:cNvSpPr/>
            <p:nvPr/>
          </p:nvSpPr>
          <p:spPr>
            <a:xfrm>
              <a:off x="4759800" y="2529875"/>
              <a:ext cx="27025" cy="5575"/>
            </a:xfrm>
            <a:custGeom>
              <a:avLst/>
              <a:gdLst/>
              <a:ahLst/>
              <a:cxnLst/>
              <a:rect l="l" t="t" r="r" b="b"/>
              <a:pathLst>
                <a:path w="1081" h="223" extrusionOk="0">
                  <a:moveTo>
                    <a:pt x="1043" y="0"/>
                  </a:moveTo>
                  <a:cubicBezTo>
                    <a:pt x="1041" y="0"/>
                    <a:pt x="1039" y="1"/>
                    <a:pt x="1037" y="2"/>
                  </a:cubicBezTo>
                  <a:cubicBezTo>
                    <a:pt x="858" y="49"/>
                    <a:pt x="680" y="73"/>
                    <a:pt x="477" y="97"/>
                  </a:cubicBezTo>
                  <a:cubicBezTo>
                    <a:pt x="346" y="109"/>
                    <a:pt x="179" y="97"/>
                    <a:pt x="48" y="133"/>
                  </a:cubicBezTo>
                  <a:cubicBezTo>
                    <a:pt x="13" y="156"/>
                    <a:pt x="1" y="216"/>
                    <a:pt x="48" y="216"/>
                  </a:cubicBezTo>
                  <a:cubicBezTo>
                    <a:pt x="76" y="221"/>
                    <a:pt x="105" y="223"/>
                    <a:pt x="133" y="223"/>
                  </a:cubicBezTo>
                  <a:cubicBezTo>
                    <a:pt x="251" y="223"/>
                    <a:pt x="372" y="190"/>
                    <a:pt x="477" y="180"/>
                  </a:cubicBezTo>
                  <a:cubicBezTo>
                    <a:pt x="680" y="156"/>
                    <a:pt x="858" y="121"/>
                    <a:pt x="1037" y="61"/>
                  </a:cubicBezTo>
                  <a:cubicBezTo>
                    <a:pt x="1080" y="50"/>
                    <a:pt x="1064" y="0"/>
                    <a:pt x="10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2" name="Google Shape;12700;p44">
              <a:extLst>
                <a:ext uri="{FF2B5EF4-FFF2-40B4-BE49-F238E27FC236}">
                  <a16:creationId xmlns:a16="http://schemas.microsoft.com/office/drawing/2014/main" id="{8867ABCB-CDE1-E32B-F2E2-528EE5D8FFC3}"/>
                </a:ext>
              </a:extLst>
            </p:cNvPr>
            <p:cNvSpPr/>
            <p:nvPr/>
          </p:nvSpPr>
          <p:spPr>
            <a:xfrm>
              <a:off x="4729750" y="2538525"/>
              <a:ext cx="19375" cy="5100"/>
            </a:xfrm>
            <a:custGeom>
              <a:avLst/>
              <a:gdLst/>
              <a:ahLst/>
              <a:cxnLst/>
              <a:rect l="l" t="t" r="r" b="b"/>
              <a:pathLst>
                <a:path w="775" h="204" extrusionOk="0">
                  <a:moveTo>
                    <a:pt x="774" y="1"/>
                  </a:moveTo>
                  <a:lnTo>
                    <a:pt x="774" y="1"/>
                  </a:lnTo>
                  <a:cubicBezTo>
                    <a:pt x="524" y="84"/>
                    <a:pt x="286" y="144"/>
                    <a:pt x="36" y="168"/>
                  </a:cubicBezTo>
                  <a:cubicBezTo>
                    <a:pt x="0" y="168"/>
                    <a:pt x="0" y="203"/>
                    <a:pt x="36" y="203"/>
                  </a:cubicBezTo>
                  <a:cubicBezTo>
                    <a:pt x="286" y="203"/>
                    <a:pt x="536" y="120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3" name="Google Shape;12701;p44">
              <a:extLst>
                <a:ext uri="{FF2B5EF4-FFF2-40B4-BE49-F238E27FC236}">
                  <a16:creationId xmlns:a16="http://schemas.microsoft.com/office/drawing/2014/main" id="{C2DB9621-15EB-38C7-6022-12FC1F6F3F76}"/>
                </a:ext>
              </a:extLst>
            </p:cNvPr>
            <p:cNvSpPr/>
            <p:nvPr/>
          </p:nvSpPr>
          <p:spPr>
            <a:xfrm>
              <a:off x="4728250" y="2530200"/>
              <a:ext cx="14925" cy="4200"/>
            </a:xfrm>
            <a:custGeom>
              <a:avLst/>
              <a:gdLst/>
              <a:ahLst/>
              <a:cxnLst/>
              <a:rect l="l" t="t" r="r" b="b"/>
              <a:pathLst>
                <a:path w="597" h="168" extrusionOk="0">
                  <a:moveTo>
                    <a:pt x="584" y="1"/>
                  </a:moveTo>
                  <a:cubicBezTo>
                    <a:pt x="406" y="84"/>
                    <a:pt x="215" y="143"/>
                    <a:pt x="13" y="143"/>
                  </a:cubicBezTo>
                  <a:cubicBezTo>
                    <a:pt x="1" y="143"/>
                    <a:pt x="1" y="167"/>
                    <a:pt x="13" y="167"/>
                  </a:cubicBezTo>
                  <a:cubicBezTo>
                    <a:pt x="215" y="167"/>
                    <a:pt x="406" y="96"/>
                    <a:pt x="596" y="24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4" name="Google Shape;12702;p44">
              <a:extLst>
                <a:ext uri="{FF2B5EF4-FFF2-40B4-BE49-F238E27FC236}">
                  <a16:creationId xmlns:a16="http://schemas.microsoft.com/office/drawing/2014/main" id="{CEA78ECD-9061-0A2D-CB18-D2C8E1BF3586}"/>
                </a:ext>
              </a:extLst>
            </p:cNvPr>
            <p:cNvSpPr/>
            <p:nvPr/>
          </p:nvSpPr>
          <p:spPr>
            <a:xfrm>
              <a:off x="4721775" y="2526925"/>
              <a:ext cx="15150" cy="5425"/>
            </a:xfrm>
            <a:custGeom>
              <a:avLst/>
              <a:gdLst/>
              <a:ahLst/>
              <a:cxnLst/>
              <a:rect l="l" t="t" r="r" b="b"/>
              <a:pathLst>
                <a:path w="606" h="217" extrusionOk="0">
                  <a:moveTo>
                    <a:pt x="510" y="1"/>
                  </a:moveTo>
                  <a:cubicBezTo>
                    <a:pt x="355" y="13"/>
                    <a:pt x="153" y="48"/>
                    <a:pt x="22" y="167"/>
                  </a:cubicBezTo>
                  <a:cubicBezTo>
                    <a:pt x="0" y="178"/>
                    <a:pt x="17" y="217"/>
                    <a:pt x="46" y="217"/>
                  </a:cubicBezTo>
                  <a:cubicBezTo>
                    <a:pt x="50" y="217"/>
                    <a:pt x="53" y="216"/>
                    <a:pt x="57" y="215"/>
                  </a:cubicBezTo>
                  <a:cubicBezTo>
                    <a:pt x="183" y="186"/>
                    <a:pt x="301" y="149"/>
                    <a:pt x="424" y="149"/>
                  </a:cubicBezTo>
                  <a:cubicBezTo>
                    <a:pt x="452" y="149"/>
                    <a:pt x="481" y="151"/>
                    <a:pt x="510" y="155"/>
                  </a:cubicBezTo>
                  <a:cubicBezTo>
                    <a:pt x="605" y="155"/>
                    <a:pt x="605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5" name="Google Shape;12703;p44">
              <a:extLst>
                <a:ext uri="{FF2B5EF4-FFF2-40B4-BE49-F238E27FC236}">
                  <a16:creationId xmlns:a16="http://schemas.microsoft.com/office/drawing/2014/main" id="{3748672D-75BA-4E0F-B6D8-FFD77D2BA40B}"/>
                </a:ext>
              </a:extLst>
            </p:cNvPr>
            <p:cNvSpPr/>
            <p:nvPr/>
          </p:nvSpPr>
          <p:spPr>
            <a:xfrm>
              <a:off x="4660100" y="2520975"/>
              <a:ext cx="60975" cy="6000"/>
            </a:xfrm>
            <a:custGeom>
              <a:avLst/>
              <a:gdLst/>
              <a:ahLst/>
              <a:cxnLst/>
              <a:rect l="l" t="t" r="r" b="b"/>
              <a:pathLst>
                <a:path w="2439" h="240" extrusionOk="0">
                  <a:moveTo>
                    <a:pt x="2417" y="1"/>
                  </a:moveTo>
                  <a:cubicBezTo>
                    <a:pt x="1608" y="108"/>
                    <a:pt x="822" y="215"/>
                    <a:pt x="24" y="227"/>
                  </a:cubicBezTo>
                  <a:cubicBezTo>
                    <a:pt x="0" y="227"/>
                    <a:pt x="0" y="239"/>
                    <a:pt x="24" y="239"/>
                  </a:cubicBezTo>
                  <a:cubicBezTo>
                    <a:pt x="69" y="239"/>
                    <a:pt x="115" y="240"/>
                    <a:pt x="160" y="240"/>
                  </a:cubicBezTo>
                  <a:cubicBezTo>
                    <a:pt x="914" y="240"/>
                    <a:pt x="1677" y="149"/>
                    <a:pt x="2429" y="36"/>
                  </a:cubicBezTo>
                  <a:cubicBezTo>
                    <a:pt x="2430" y="38"/>
                    <a:pt x="2431" y="38"/>
                    <a:pt x="2432" y="38"/>
                  </a:cubicBezTo>
                  <a:cubicBezTo>
                    <a:pt x="2438" y="38"/>
                    <a:pt x="2428" y="1"/>
                    <a:pt x="24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6" name="Google Shape;12704;p44">
              <a:extLst>
                <a:ext uri="{FF2B5EF4-FFF2-40B4-BE49-F238E27FC236}">
                  <a16:creationId xmlns:a16="http://schemas.microsoft.com/office/drawing/2014/main" id="{4B91E3A5-F88E-562A-3299-AE515547CF66}"/>
                </a:ext>
              </a:extLst>
            </p:cNvPr>
            <p:cNvSpPr/>
            <p:nvPr/>
          </p:nvSpPr>
          <p:spPr>
            <a:xfrm>
              <a:off x="4679150" y="2498875"/>
              <a:ext cx="10025" cy="5150"/>
            </a:xfrm>
            <a:custGeom>
              <a:avLst/>
              <a:gdLst/>
              <a:ahLst/>
              <a:cxnLst/>
              <a:rect l="l" t="t" r="r" b="b"/>
              <a:pathLst>
                <a:path w="401" h="206" extrusionOk="0">
                  <a:moveTo>
                    <a:pt x="327" y="0"/>
                  </a:moveTo>
                  <a:cubicBezTo>
                    <a:pt x="321" y="0"/>
                    <a:pt x="316" y="1"/>
                    <a:pt x="310" y="3"/>
                  </a:cubicBezTo>
                  <a:cubicBezTo>
                    <a:pt x="215" y="39"/>
                    <a:pt x="119" y="87"/>
                    <a:pt x="36" y="146"/>
                  </a:cubicBezTo>
                  <a:cubicBezTo>
                    <a:pt x="0" y="158"/>
                    <a:pt x="12" y="206"/>
                    <a:pt x="60" y="206"/>
                  </a:cubicBezTo>
                  <a:cubicBezTo>
                    <a:pt x="167" y="170"/>
                    <a:pt x="250" y="146"/>
                    <a:pt x="357" y="111"/>
                  </a:cubicBezTo>
                  <a:cubicBezTo>
                    <a:pt x="400" y="89"/>
                    <a:pt x="376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7" name="Google Shape;12705;p44">
              <a:extLst>
                <a:ext uri="{FF2B5EF4-FFF2-40B4-BE49-F238E27FC236}">
                  <a16:creationId xmlns:a16="http://schemas.microsoft.com/office/drawing/2014/main" id="{54586BF7-D756-E8C2-1765-6A493A5F25DF}"/>
                </a:ext>
              </a:extLst>
            </p:cNvPr>
            <p:cNvSpPr/>
            <p:nvPr/>
          </p:nvSpPr>
          <p:spPr>
            <a:xfrm>
              <a:off x="4670500" y="2501625"/>
              <a:ext cx="2425" cy="2400"/>
            </a:xfrm>
            <a:custGeom>
              <a:avLst/>
              <a:gdLst/>
              <a:ahLst/>
              <a:cxnLst/>
              <a:rect l="l" t="t" r="r" b="b"/>
              <a:pathLst>
                <a:path w="97" h="96" extrusionOk="0">
                  <a:moveTo>
                    <a:pt x="96" y="1"/>
                  </a:moveTo>
                  <a:lnTo>
                    <a:pt x="25" y="72"/>
                  </a:lnTo>
                  <a:cubicBezTo>
                    <a:pt x="1" y="96"/>
                    <a:pt x="25" y="96"/>
                    <a:pt x="37" y="96"/>
                  </a:cubicBezTo>
                  <a:cubicBezTo>
                    <a:pt x="49" y="60"/>
                    <a:pt x="84" y="48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8" name="Google Shape;12706;p44">
              <a:extLst>
                <a:ext uri="{FF2B5EF4-FFF2-40B4-BE49-F238E27FC236}">
                  <a16:creationId xmlns:a16="http://schemas.microsoft.com/office/drawing/2014/main" id="{507F8365-5722-60E8-8179-9EEA02FB8F54}"/>
                </a:ext>
              </a:extLst>
            </p:cNvPr>
            <p:cNvSpPr/>
            <p:nvPr/>
          </p:nvSpPr>
          <p:spPr>
            <a:xfrm>
              <a:off x="4655625" y="2490475"/>
              <a:ext cx="22850" cy="5250"/>
            </a:xfrm>
            <a:custGeom>
              <a:avLst/>
              <a:gdLst/>
              <a:ahLst/>
              <a:cxnLst/>
              <a:rect l="l" t="t" r="r" b="b"/>
              <a:pathLst>
                <a:path w="914" h="210" extrusionOk="0">
                  <a:moveTo>
                    <a:pt x="173" y="1"/>
                  </a:moveTo>
                  <a:cubicBezTo>
                    <a:pt x="132" y="1"/>
                    <a:pt x="90" y="2"/>
                    <a:pt x="48" y="6"/>
                  </a:cubicBezTo>
                  <a:cubicBezTo>
                    <a:pt x="1" y="6"/>
                    <a:pt x="1" y="66"/>
                    <a:pt x="36" y="78"/>
                  </a:cubicBezTo>
                  <a:cubicBezTo>
                    <a:pt x="275" y="161"/>
                    <a:pt x="525" y="185"/>
                    <a:pt x="775" y="208"/>
                  </a:cubicBezTo>
                  <a:cubicBezTo>
                    <a:pt x="778" y="209"/>
                    <a:pt x="782" y="209"/>
                    <a:pt x="786" y="209"/>
                  </a:cubicBezTo>
                  <a:cubicBezTo>
                    <a:pt x="873" y="209"/>
                    <a:pt x="914" y="78"/>
                    <a:pt x="822" y="78"/>
                  </a:cubicBezTo>
                  <a:cubicBezTo>
                    <a:pt x="612" y="47"/>
                    <a:pt x="3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9" name="Google Shape;12707;p44">
              <a:extLst>
                <a:ext uri="{FF2B5EF4-FFF2-40B4-BE49-F238E27FC236}">
                  <a16:creationId xmlns:a16="http://schemas.microsoft.com/office/drawing/2014/main" id="{FAAED127-23F4-6700-398A-E58FED8EFAF6}"/>
                </a:ext>
              </a:extLst>
            </p:cNvPr>
            <p:cNvSpPr/>
            <p:nvPr/>
          </p:nvSpPr>
          <p:spPr>
            <a:xfrm>
              <a:off x="4630350" y="2476625"/>
              <a:ext cx="11025" cy="2500"/>
            </a:xfrm>
            <a:custGeom>
              <a:avLst/>
              <a:gdLst/>
              <a:ahLst/>
              <a:cxnLst/>
              <a:rect l="l" t="t" r="r" b="b"/>
              <a:pathLst>
                <a:path w="441" h="100" extrusionOk="0">
                  <a:moveTo>
                    <a:pt x="404" y="0"/>
                  </a:moveTo>
                  <a:cubicBezTo>
                    <a:pt x="273" y="36"/>
                    <a:pt x="143" y="48"/>
                    <a:pt x="23" y="84"/>
                  </a:cubicBezTo>
                  <a:cubicBezTo>
                    <a:pt x="4" y="84"/>
                    <a:pt x="1" y="99"/>
                    <a:pt x="12" y="99"/>
                  </a:cubicBezTo>
                  <a:cubicBezTo>
                    <a:pt x="15" y="99"/>
                    <a:pt x="19" y="98"/>
                    <a:pt x="23" y="96"/>
                  </a:cubicBezTo>
                  <a:cubicBezTo>
                    <a:pt x="154" y="60"/>
                    <a:pt x="285" y="48"/>
                    <a:pt x="404" y="24"/>
                  </a:cubicBezTo>
                  <a:cubicBezTo>
                    <a:pt x="440" y="24"/>
                    <a:pt x="416" y="0"/>
                    <a:pt x="4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0" name="Google Shape;12708;p44">
              <a:extLst>
                <a:ext uri="{FF2B5EF4-FFF2-40B4-BE49-F238E27FC236}">
                  <a16:creationId xmlns:a16="http://schemas.microsoft.com/office/drawing/2014/main" id="{A77F90F2-BBC7-72C1-DC81-C4DDD67393E6}"/>
                </a:ext>
              </a:extLst>
            </p:cNvPr>
            <p:cNvSpPr/>
            <p:nvPr/>
          </p:nvSpPr>
          <p:spPr>
            <a:xfrm>
              <a:off x="4612475" y="2457275"/>
              <a:ext cx="20250" cy="5025"/>
            </a:xfrm>
            <a:custGeom>
              <a:avLst/>
              <a:gdLst/>
              <a:ahLst/>
              <a:cxnLst/>
              <a:rect l="l" t="t" r="r" b="b"/>
              <a:pathLst>
                <a:path w="810" h="201" extrusionOk="0">
                  <a:moveTo>
                    <a:pt x="727" y="1"/>
                  </a:moveTo>
                  <a:cubicBezTo>
                    <a:pt x="619" y="1"/>
                    <a:pt x="512" y="24"/>
                    <a:pt x="393" y="36"/>
                  </a:cubicBezTo>
                  <a:cubicBezTo>
                    <a:pt x="274" y="48"/>
                    <a:pt x="155" y="48"/>
                    <a:pt x="36" y="108"/>
                  </a:cubicBezTo>
                  <a:cubicBezTo>
                    <a:pt x="0" y="120"/>
                    <a:pt x="24" y="155"/>
                    <a:pt x="48" y="167"/>
                  </a:cubicBezTo>
                  <a:cubicBezTo>
                    <a:pt x="98" y="191"/>
                    <a:pt x="154" y="200"/>
                    <a:pt x="211" y="200"/>
                  </a:cubicBezTo>
                  <a:cubicBezTo>
                    <a:pt x="383" y="200"/>
                    <a:pt x="575" y="120"/>
                    <a:pt x="727" y="120"/>
                  </a:cubicBezTo>
                  <a:cubicBezTo>
                    <a:pt x="810" y="120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1" name="Google Shape;12709;p44">
              <a:extLst>
                <a:ext uri="{FF2B5EF4-FFF2-40B4-BE49-F238E27FC236}">
                  <a16:creationId xmlns:a16="http://schemas.microsoft.com/office/drawing/2014/main" id="{AAF5FE0B-BD61-AF9F-61E3-9A52133CD246}"/>
                </a:ext>
              </a:extLst>
            </p:cNvPr>
            <p:cNvSpPr/>
            <p:nvPr/>
          </p:nvSpPr>
          <p:spPr>
            <a:xfrm>
              <a:off x="4600850" y="2458000"/>
              <a:ext cx="14000" cy="6275"/>
            </a:xfrm>
            <a:custGeom>
              <a:avLst/>
              <a:gdLst/>
              <a:ahLst/>
              <a:cxnLst/>
              <a:rect l="l" t="t" r="r" b="b"/>
              <a:pathLst>
                <a:path w="560" h="251" extrusionOk="0">
                  <a:moveTo>
                    <a:pt x="419" y="0"/>
                  </a:moveTo>
                  <a:cubicBezTo>
                    <a:pt x="407" y="0"/>
                    <a:pt x="395" y="3"/>
                    <a:pt x="382" y="7"/>
                  </a:cubicBezTo>
                  <a:cubicBezTo>
                    <a:pt x="275" y="31"/>
                    <a:pt x="108" y="7"/>
                    <a:pt x="37" y="91"/>
                  </a:cubicBezTo>
                  <a:cubicBezTo>
                    <a:pt x="1" y="126"/>
                    <a:pt x="1" y="150"/>
                    <a:pt x="37" y="186"/>
                  </a:cubicBezTo>
                  <a:cubicBezTo>
                    <a:pt x="74" y="234"/>
                    <a:pt x="134" y="251"/>
                    <a:pt x="201" y="251"/>
                  </a:cubicBezTo>
                  <a:cubicBezTo>
                    <a:pt x="284" y="251"/>
                    <a:pt x="375" y="224"/>
                    <a:pt x="441" y="198"/>
                  </a:cubicBezTo>
                  <a:cubicBezTo>
                    <a:pt x="559" y="176"/>
                    <a:pt x="523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2" name="Google Shape;12710;p44">
              <a:extLst>
                <a:ext uri="{FF2B5EF4-FFF2-40B4-BE49-F238E27FC236}">
                  <a16:creationId xmlns:a16="http://schemas.microsoft.com/office/drawing/2014/main" id="{5F5A92B1-CEB7-07B0-4965-704A6A9C77CB}"/>
                </a:ext>
              </a:extLst>
            </p:cNvPr>
            <p:cNvSpPr/>
            <p:nvPr/>
          </p:nvSpPr>
          <p:spPr>
            <a:xfrm>
              <a:off x="4599975" y="2446275"/>
              <a:ext cx="22350" cy="4775"/>
            </a:xfrm>
            <a:custGeom>
              <a:avLst/>
              <a:gdLst/>
              <a:ahLst/>
              <a:cxnLst/>
              <a:rect l="l" t="t" r="r" b="b"/>
              <a:pathLst>
                <a:path w="894" h="191" extrusionOk="0">
                  <a:moveTo>
                    <a:pt x="881" y="0"/>
                  </a:moveTo>
                  <a:cubicBezTo>
                    <a:pt x="804" y="6"/>
                    <a:pt x="729" y="6"/>
                    <a:pt x="655" y="6"/>
                  </a:cubicBezTo>
                  <a:cubicBezTo>
                    <a:pt x="581" y="6"/>
                    <a:pt x="506" y="6"/>
                    <a:pt x="429" y="12"/>
                  </a:cubicBezTo>
                  <a:cubicBezTo>
                    <a:pt x="298" y="24"/>
                    <a:pt x="167" y="60"/>
                    <a:pt x="24" y="119"/>
                  </a:cubicBezTo>
                  <a:cubicBezTo>
                    <a:pt x="0" y="131"/>
                    <a:pt x="12" y="191"/>
                    <a:pt x="36" y="191"/>
                  </a:cubicBezTo>
                  <a:cubicBezTo>
                    <a:pt x="155" y="191"/>
                    <a:pt x="274" y="167"/>
                    <a:pt x="405" y="131"/>
                  </a:cubicBezTo>
                  <a:cubicBezTo>
                    <a:pt x="560" y="107"/>
                    <a:pt x="715" y="48"/>
                    <a:pt x="881" y="12"/>
                  </a:cubicBezTo>
                  <a:cubicBezTo>
                    <a:pt x="893" y="12"/>
                    <a:pt x="893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3" name="Google Shape;12711;p44">
              <a:extLst>
                <a:ext uri="{FF2B5EF4-FFF2-40B4-BE49-F238E27FC236}">
                  <a16:creationId xmlns:a16="http://schemas.microsoft.com/office/drawing/2014/main" id="{B812B297-C48F-B0D2-CB03-8CDAEAA7857F}"/>
                </a:ext>
              </a:extLst>
            </p:cNvPr>
            <p:cNvSpPr/>
            <p:nvPr/>
          </p:nvSpPr>
          <p:spPr>
            <a:xfrm>
              <a:off x="4589250" y="2433475"/>
              <a:ext cx="2400" cy="675"/>
            </a:xfrm>
            <a:custGeom>
              <a:avLst/>
              <a:gdLst/>
              <a:ahLst/>
              <a:cxnLst/>
              <a:rect l="l" t="t" r="r" b="b"/>
              <a:pathLst>
                <a:path w="96" h="27" extrusionOk="0">
                  <a:moveTo>
                    <a:pt x="12" y="0"/>
                  </a:moveTo>
                  <a:cubicBezTo>
                    <a:pt x="1" y="0"/>
                    <a:pt x="1" y="24"/>
                    <a:pt x="12" y="24"/>
                  </a:cubicBezTo>
                  <a:lnTo>
                    <a:pt x="84" y="24"/>
                  </a:lnTo>
                  <a:cubicBezTo>
                    <a:pt x="86" y="26"/>
                    <a:pt x="87" y="26"/>
                    <a:pt x="88" y="26"/>
                  </a:cubicBezTo>
                  <a:cubicBezTo>
                    <a:pt x="96" y="26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4" name="Google Shape;12712;p44">
              <a:extLst>
                <a:ext uri="{FF2B5EF4-FFF2-40B4-BE49-F238E27FC236}">
                  <a16:creationId xmlns:a16="http://schemas.microsoft.com/office/drawing/2014/main" id="{796F6436-9F5F-EA04-0EF5-F038CD0E38AA}"/>
                </a:ext>
              </a:extLst>
            </p:cNvPr>
            <p:cNvSpPr/>
            <p:nvPr/>
          </p:nvSpPr>
          <p:spPr>
            <a:xfrm>
              <a:off x="4535075" y="2391050"/>
              <a:ext cx="30150" cy="7650"/>
            </a:xfrm>
            <a:custGeom>
              <a:avLst/>
              <a:gdLst/>
              <a:ahLst/>
              <a:cxnLst/>
              <a:rect l="l" t="t" r="r" b="b"/>
              <a:pathLst>
                <a:path w="1206" h="306" extrusionOk="0">
                  <a:moveTo>
                    <a:pt x="1122" y="1"/>
                  </a:moveTo>
                  <a:cubicBezTo>
                    <a:pt x="1114" y="1"/>
                    <a:pt x="1105" y="2"/>
                    <a:pt x="1096" y="6"/>
                  </a:cubicBezTo>
                  <a:cubicBezTo>
                    <a:pt x="763" y="114"/>
                    <a:pt x="358" y="54"/>
                    <a:pt x="48" y="209"/>
                  </a:cubicBezTo>
                  <a:cubicBezTo>
                    <a:pt x="1" y="233"/>
                    <a:pt x="36" y="304"/>
                    <a:pt x="84" y="304"/>
                  </a:cubicBezTo>
                  <a:cubicBezTo>
                    <a:pt x="107" y="305"/>
                    <a:pt x="131" y="305"/>
                    <a:pt x="156" y="305"/>
                  </a:cubicBezTo>
                  <a:cubicBezTo>
                    <a:pt x="466" y="305"/>
                    <a:pt x="845" y="237"/>
                    <a:pt x="1132" y="137"/>
                  </a:cubicBezTo>
                  <a:cubicBezTo>
                    <a:pt x="1206" y="116"/>
                    <a:pt x="1186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5" name="Google Shape;12713;p44">
              <a:extLst>
                <a:ext uri="{FF2B5EF4-FFF2-40B4-BE49-F238E27FC236}">
                  <a16:creationId xmlns:a16="http://schemas.microsoft.com/office/drawing/2014/main" id="{6A55F2A9-DCBA-542A-15E1-E82F23B1F967}"/>
                </a:ext>
              </a:extLst>
            </p:cNvPr>
            <p:cNvSpPr/>
            <p:nvPr/>
          </p:nvSpPr>
          <p:spPr>
            <a:xfrm>
              <a:off x="4504725" y="2395625"/>
              <a:ext cx="8575" cy="4225"/>
            </a:xfrm>
            <a:custGeom>
              <a:avLst/>
              <a:gdLst/>
              <a:ahLst/>
              <a:cxnLst/>
              <a:rect l="l" t="t" r="r" b="b"/>
              <a:pathLst>
                <a:path w="343" h="169" extrusionOk="0">
                  <a:moveTo>
                    <a:pt x="275" y="0"/>
                  </a:moveTo>
                  <a:cubicBezTo>
                    <a:pt x="271" y="0"/>
                    <a:pt x="266" y="1"/>
                    <a:pt x="262" y="2"/>
                  </a:cubicBezTo>
                  <a:cubicBezTo>
                    <a:pt x="179" y="50"/>
                    <a:pt x="84" y="62"/>
                    <a:pt x="12" y="121"/>
                  </a:cubicBezTo>
                  <a:cubicBezTo>
                    <a:pt x="0" y="133"/>
                    <a:pt x="12" y="169"/>
                    <a:pt x="48" y="169"/>
                  </a:cubicBezTo>
                  <a:cubicBezTo>
                    <a:pt x="131" y="145"/>
                    <a:pt x="226" y="109"/>
                    <a:pt x="310" y="62"/>
                  </a:cubicBezTo>
                  <a:cubicBezTo>
                    <a:pt x="342" y="51"/>
                    <a:pt x="31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6" name="Google Shape;12714;p44">
              <a:extLst>
                <a:ext uri="{FF2B5EF4-FFF2-40B4-BE49-F238E27FC236}">
                  <a16:creationId xmlns:a16="http://schemas.microsoft.com/office/drawing/2014/main" id="{07A62577-5A70-F4BF-426D-0F16BB11D3EE}"/>
                </a:ext>
              </a:extLst>
            </p:cNvPr>
            <p:cNvSpPr/>
            <p:nvPr/>
          </p:nvSpPr>
          <p:spPr>
            <a:xfrm>
              <a:off x="4518100" y="2370925"/>
              <a:ext cx="12450" cy="4525"/>
            </a:xfrm>
            <a:custGeom>
              <a:avLst/>
              <a:gdLst/>
              <a:ahLst/>
              <a:cxnLst/>
              <a:rect l="l" t="t" r="r" b="b"/>
              <a:pathLst>
                <a:path w="498" h="181" extrusionOk="0">
                  <a:moveTo>
                    <a:pt x="428" y="1"/>
                  </a:moveTo>
                  <a:cubicBezTo>
                    <a:pt x="425" y="1"/>
                    <a:pt x="421" y="1"/>
                    <a:pt x="418" y="2"/>
                  </a:cubicBezTo>
                  <a:cubicBezTo>
                    <a:pt x="275" y="49"/>
                    <a:pt x="144" y="85"/>
                    <a:pt x="25" y="145"/>
                  </a:cubicBezTo>
                  <a:cubicBezTo>
                    <a:pt x="1" y="157"/>
                    <a:pt x="13" y="180"/>
                    <a:pt x="37" y="180"/>
                  </a:cubicBezTo>
                  <a:cubicBezTo>
                    <a:pt x="180" y="168"/>
                    <a:pt x="311" y="121"/>
                    <a:pt x="442" y="97"/>
                  </a:cubicBezTo>
                  <a:cubicBezTo>
                    <a:pt x="498" y="86"/>
                    <a:pt x="480" y="1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7" name="Google Shape;12715;p44">
              <a:extLst>
                <a:ext uri="{FF2B5EF4-FFF2-40B4-BE49-F238E27FC236}">
                  <a16:creationId xmlns:a16="http://schemas.microsoft.com/office/drawing/2014/main" id="{0402635F-E74F-10BF-E8ED-387E108CEC09}"/>
                </a:ext>
              </a:extLst>
            </p:cNvPr>
            <p:cNvSpPr/>
            <p:nvPr/>
          </p:nvSpPr>
          <p:spPr>
            <a:xfrm>
              <a:off x="4507400" y="2341550"/>
              <a:ext cx="14925" cy="6625"/>
            </a:xfrm>
            <a:custGeom>
              <a:avLst/>
              <a:gdLst/>
              <a:ahLst/>
              <a:cxnLst/>
              <a:rect l="l" t="t" r="r" b="b"/>
              <a:pathLst>
                <a:path w="597" h="265" extrusionOk="0">
                  <a:moveTo>
                    <a:pt x="539" y="0"/>
                  </a:moveTo>
                  <a:cubicBezTo>
                    <a:pt x="530" y="0"/>
                    <a:pt x="521" y="3"/>
                    <a:pt x="512" y="10"/>
                  </a:cubicBezTo>
                  <a:cubicBezTo>
                    <a:pt x="441" y="70"/>
                    <a:pt x="358" y="93"/>
                    <a:pt x="250" y="129"/>
                  </a:cubicBezTo>
                  <a:cubicBezTo>
                    <a:pt x="155" y="141"/>
                    <a:pt x="84" y="153"/>
                    <a:pt x="12" y="200"/>
                  </a:cubicBezTo>
                  <a:cubicBezTo>
                    <a:pt x="0" y="212"/>
                    <a:pt x="0" y="248"/>
                    <a:pt x="12" y="260"/>
                  </a:cubicBezTo>
                  <a:cubicBezTo>
                    <a:pt x="33" y="263"/>
                    <a:pt x="54" y="264"/>
                    <a:pt x="75" y="264"/>
                  </a:cubicBezTo>
                  <a:cubicBezTo>
                    <a:pt x="237" y="264"/>
                    <a:pt x="411" y="188"/>
                    <a:pt x="548" y="93"/>
                  </a:cubicBezTo>
                  <a:cubicBezTo>
                    <a:pt x="596" y="55"/>
                    <a:pt x="574" y="0"/>
                    <a:pt x="5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8" name="Google Shape;12716;p44">
              <a:extLst>
                <a:ext uri="{FF2B5EF4-FFF2-40B4-BE49-F238E27FC236}">
                  <a16:creationId xmlns:a16="http://schemas.microsoft.com/office/drawing/2014/main" id="{9E046785-B1C2-145E-5DEB-0A73CEE3B62B}"/>
                </a:ext>
              </a:extLst>
            </p:cNvPr>
            <p:cNvSpPr/>
            <p:nvPr/>
          </p:nvSpPr>
          <p:spPr>
            <a:xfrm>
              <a:off x="4492875" y="2313425"/>
              <a:ext cx="13650" cy="9675"/>
            </a:xfrm>
            <a:custGeom>
              <a:avLst/>
              <a:gdLst/>
              <a:ahLst/>
              <a:cxnLst/>
              <a:rect l="l" t="t" r="r" b="b"/>
              <a:pathLst>
                <a:path w="546" h="387" extrusionOk="0">
                  <a:moveTo>
                    <a:pt x="274" y="0"/>
                  </a:moveTo>
                  <a:cubicBezTo>
                    <a:pt x="139" y="0"/>
                    <a:pt x="0" y="73"/>
                    <a:pt x="10" y="242"/>
                  </a:cubicBezTo>
                  <a:cubicBezTo>
                    <a:pt x="10" y="266"/>
                    <a:pt x="22" y="302"/>
                    <a:pt x="57" y="302"/>
                  </a:cubicBezTo>
                  <a:cubicBezTo>
                    <a:pt x="93" y="325"/>
                    <a:pt x="141" y="337"/>
                    <a:pt x="188" y="337"/>
                  </a:cubicBezTo>
                  <a:lnTo>
                    <a:pt x="200" y="337"/>
                  </a:lnTo>
                  <a:cubicBezTo>
                    <a:pt x="212" y="337"/>
                    <a:pt x="212" y="361"/>
                    <a:pt x="236" y="361"/>
                  </a:cubicBezTo>
                  <a:cubicBezTo>
                    <a:pt x="268" y="379"/>
                    <a:pt x="302" y="387"/>
                    <a:pt x="335" y="387"/>
                  </a:cubicBezTo>
                  <a:cubicBezTo>
                    <a:pt x="412" y="387"/>
                    <a:pt x="481" y="341"/>
                    <a:pt x="498" y="266"/>
                  </a:cubicBezTo>
                  <a:cubicBezTo>
                    <a:pt x="546" y="182"/>
                    <a:pt x="486" y="40"/>
                    <a:pt x="379" y="16"/>
                  </a:cubicBezTo>
                  <a:cubicBezTo>
                    <a:pt x="346" y="6"/>
                    <a:pt x="31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9" name="Google Shape;12717;p44">
              <a:extLst>
                <a:ext uri="{FF2B5EF4-FFF2-40B4-BE49-F238E27FC236}">
                  <a16:creationId xmlns:a16="http://schemas.microsoft.com/office/drawing/2014/main" id="{BF537ED6-2718-DCD7-0D01-B95B8ACF737C}"/>
                </a:ext>
              </a:extLst>
            </p:cNvPr>
            <p:cNvSpPr/>
            <p:nvPr/>
          </p:nvSpPr>
          <p:spPr>
            <a:xfrm>
              <a:off x="4466925" y="2292775"/>
              <a:ext cx="20825" cy="7300"/>
            </a:xfrm>
            <a:custGeom>
              <a:avLst/>
              <a:gdLst/>
              <a:ahLst/>
              <a:cxnLst/>
              <a:rect l="l" t="t" r="r" b="b"/>
              <a:pathLst>
                <a:path w="833" h="292" extrusionOk="0">
                  <a:moveTo>
                    <a:pt x="704" y="1"/>
                  </a:moveTo>
                  <a:cubicBezTo>
                    <a:pt x="692" y="1"/>
                    <a:pt x="680" y="3"/>
                    <a:pt x="667" y="8"/>
                  </a:cubicBezTo>
                  <a:cubicBezTo>
                    <a:pt x="560" y="32"/>
                    <a:pt x="453" y="80"/>
                    <a:pt x="345" y="92"/>
                  </a:cubicBezTo>
                  <a:cubicBezTo>
                    <a:pt x="262" y="116"/>
                    <a:pt x="155" y="92"/>
                    <a:pt x="72" y="127"/>
                  </a:cubicBezTo>
                  <a:cubicBezTo>
                    <a:pt x="24" y="139"/>
                    <a:pt x="0" y="199"/>
                    <a:pt x="48" y="235"/>
                  </a:cubicBezTo>
                  <a:cubicBezTo>
                    <a:pt x="110" y="276"/>
                    <a:pt x="187" y="292"/>
                    <a:pt x="269" y="292"/>
                  </a:cubicBezTo>
                  <a:cubicBezTo>
                    <a:pt x="422" y="292"/>
                    <a:pt x="595" y="238"/>
                    <a:pt x="726" y="199"/>
                  </a:cubicBezTo>
                  <a:cubicBezTo>
                    <a:pt x="832" y="156"/>
                    <a:pt x="797" y="1"/>
                    <a:pt x="7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0" name="Google Shape;12718;p44">
              <a:extLst>
                <a:ext uri="{FF2B5EF4-FFF2-40B4-BE49-F238E27FC236}">
                  <a16:creationId xmlns:a16="http://schemas.microsoft.com/office/drawing/2014/main" id="{2AF049FA-49B1-A666-ADE6-6AD30C5256BE}"/>
                </a:ext>
              </a:extLst>
            </p:cNvPr>
            <p:cNvSpPr/>
            <p:nvPr/>
          </p:nvSpPr>
          <p:spPr>
            <a:xfrm>
              <a:off x="4450850" y="2238850"/>
              <a:ext cx="11025" cy="6550"/>
            </a:xfrm>
            <a:custGeom>
              <a:avLst/>
              <a:gdLst/>
              <a:ahLst/>
              <a:cxnLst/>
              <a:rect l="l" t="t" r="r" b="b"/>
              <a:pathLst>
                <a:path w="441" h="262" extrusionOk="0">
                  <a:moveTo>
                    <a:pt x="308" y="0"/>
                  </a:moveTo>
                  <a:cubicBezTo>
                    <a:pt x="256" y="0"/>
                    <a:pt x="201" y="40"/>
                    <a:pt x="184" y="95"/>
                  </a:cubicBezTo>
                  <a:lnTo>
                    <a:pt x="184" y="95"/>
                  </a:lnTo>
                  <a:cubicBezTo>
                    <a:pt x="171" y="98"/>
                    <a:pt x="153" y="109"/>
                    <a:pt x="143" y="129"/>
                  </a:cubicBezTo>
                  <a:cubicBezTo>
                    <a:pt x="95" y="141"/>
                    <a:pt x="72" y="165"/>
                    <a:pt x="24" y="189"/>
                  </a:cubicBezTo>
                  <a:cubicBezTo>
                    <a:pt x="12" y="189"/>
                    <a:pt x="0" y="225"/>
                    <a:pt x="24" y="225"/>
                  </a:cubicBezTo>
                  <a:cubicBezTo>
                    <a:pt x="40" y="233"/>
                    <a:pt x="57" y="235"/>
                    <a:pt x="75" y="235"/>
                  </a:cubicBezTo>
                  <a:cubicBezTo>
                    <a:pt x="110" y="235"/>
                    <a:pt x="147" y="225"/>
                    <a:pt x="179" y="225"/>
                  </a:cubicBezTo>
                  <a:lnTo>
                    <a:pt x="214" y="225"/>
                  </a:lnTo>
                  <a:cubicBezTo>
                    <a:pt x="221" y="225"/>
                    <a:pt x="226" y="224"/>
                    <a:pt x="229" y="224"/>
                  </a:cubicBezTo>
                  <a:lnTo>
                    <a:pt x="229" y="224"/>
                  </a:lnTo>
                  <a:cubicBezTo>
                    <a:pt x="249" y="242"/>
                    <a:pt x="273" y="254"/>
                    <a:pt x="297" y="259"/>
                  </a:cubicBezTo>
                  <a:lnTo>
                    <a:pt x="297" y="259"/>
                  </a:lnTo>
                  <a:cubicBezTo>
                    <a:pt x="295" y="257"/>
                    <a:pt x="294" y="255"/>
                    <a:pt x="292" y="253"/>
                  </a:cubicBezTo>
                  <a:lnTo>
                    <a:pt x="292" y="253"/>
                  </a:lnTo>
                  <a:cubicBezTo>
                    <a:pt x="297" y="252"/>
                    <a:pt x="303" y="251"/>
                    <a:pt x="310" y="248"/>
                  </a:cubicBezTo>
                  <a:cubicBezTo>
                    <a:pt x="369" y="225"/>
                    <a:pt x="441" y="201"/>
                    <a:pt x="429" y="129"/>
                  </a:cubicBezTo>
                  <a:cubicBezTo>
                    <a:pt x="429" y="82"/>
                    <a:pt x="393" y="46"/>
                    <a:pt x="369" y="22"/>
                  </a:cubicBezTo>
                  <a:cubicBezTo>
                    <a:pt x="351" y="7"/>
                    <a:pt x="330" y="0"/>
                    <a:pt x="308" y="0"/>
                  </a:cubicBezTo>
                  <a:close/>
                  <a:moveTo>
                    <a:pt x="297" y="259"/>
                  </a:moveTo>
                  <a:cubicBezTo>
                    <a:pt x="297" y="259"/>
                    <a:pt x="297" y="260"/>
                    <a:pt x="298" y="260"/>
                  </a:cubicBezTo>
                  <a:cubicBezTo>
                    <a:pt x="300" y="260"/>
                    <a:pt x="302" y="260"/>
                    <a:pt x="304" y="260"/>
                  </a:cubicBezTo>
                  <a:lnTo>
                    <a:pt x="304" y="260"/>
                  </a:lnTo>
                  <a:cubicBezTo>
                    <a:pt x="301" y="260"/>
                    <a:pt x="299" y="259"/>
                    <a:pt x="297" y="259"/>
                  </a:cubicBezTo>
                  <a:close/>
                  <a:moveTo>
                    <a:pt x="381" y="248"/>
                  </a:moveTo>
                  <a:cubicBezTo>
                    <a:pt x="348" y="248"/>
                    <a:pt x="326" y="258"/>
                    <a:pt x="304" y="260"/>
                  </a:cubicBezTo>
                  <a:lnTo>
                    <a:pt x="304" y="260"/>
                  </a:lnTo>
                  <a:cubicBezTo>
                    <a:pt x="310" y="261"/>
                    <a:pt x="317" y="262"/>
                    <a:pt x="324" y="262"/>
                  </a:cubicBezTo>
                  <a:cubicBezTo>
                    <a:pt x="344" y="262"/>
                    <a:pt x="364" y="257"/>
                    <a:pt x="381" y="248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1" name="Google Shape;12719;p44">
              <a:extLst>
                <a:ext uri="{FF2B5EF4-FFF2-40B4-BE49-F238E27FC236}">
                  <a16:creationId xmlns:a16="http://schemas.microsoft.com/office/drawing/2014/main" id="{AFB1B1C4-001C-4A6C-6218-80F3780AE17F}"/>
                </a:ext>
              </a:extLst>
            </p:cNvPr>
            <p:cNvSpPr/>
            <p:nvPr/>
          </p:nvSpPr>
          <p:spPr>
            <a:xfrm>
              <a:off x="4448750" y="2236325"/>
              <a:ext cx="9425" cy="6675"/>
            </a:xfrm>
            <a:custGeom>
              <a:avLst/>
              <a:gdLst/>
              <a:ahLst/>
              <a:cxnLst/>
              <a:rect l="l" t="t" r="r" b="b"/>
              <a:pathLst>
                <a:path w="377" h="267" extrusionOk="0">
                  <a:moveTo>
                    <a:pt x="226" y="1"/>
                  </a:moveTo>
                  <a:cubicBezTo>
                    <a:pt x="211" y="1"/>
                    <a:pt x="195" y="6"/>
                    <a:pt x="179" y="16"/>
                  </a:cubicBezTo>
                  <a:cubicBezTo>
                    <a:pt x="120" y="64"/>
                    <a:pt x="25" y="123"/>
                    <a:pt x="1" y="195"/>
                  </a:cubicBezTo>
                  <a:cubicBezTo>
                    <a:pt x="1" y="230"/>
                    <a:pt x="25" y="266"/>
                    <a:pt x="60" y="266"/>
                  </a:cubicBezTo>
                  <a:cubicBezTo>
                    <a:pt x="144" y="266"/>
                    <a:pt x="203" y="230"/>
                    <a:pt x="275" y="195"/>
                  </a:cubicBezTo>
                  <a:cubicBezTo>
                    <a:pt x="376" y="154"/>
                    <a:pt x="313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2" name="Google Shape;12720;p44">
              <a:extLst>
                <a:ext uri="{FF2B5EF4-FFF2-40B4-BE49-F238E27FC236}">
                  <a16:creationId xmlns:a16="http://schemas.microsoft.com/office/drawing/2014/main" id="{111249D8-F55F-3E3F-A49B-C78152A1E0FF}"/>
                </a:ext>
              </a:extLst>
            </p:cNvPr>
            <p:cNvSpPr/>
            <p:nvPr/>
          </p:nvSpPr>
          <p:spPr>
            <a:xfrm>
              <a:off x="4426125" y="2173650"/>
              <a:ext cx="17600" cy="7425"/>
            </a:xfrm>
            <a:custGeom>
              <a:avLst/>
              <a:gdLst/>
              <a:ahLst/>
              <a:cxnLst/>
              <a:rect l="l" t="t" r="r" b="b"/>
              <a:pathLst>
                <a:path w="704" h="297" extrusionOk="0">
                  <a:moveTo>
                    <a:pt x="532" y="1"/>
                  </a:moveTo>
                  <a:cubicBezTo>
                    <a:pt x="345" y="1"/>
                    <a:pt x="143" y="66"/>
                    <a:pt x="37" y="201"/>
                  </a:cubicBezTo>
                  <a:cubicBezTo>
                    <a:pt x="1" y="237"/>
                    <a:pt x="13" y="297"/>
                    <a:pt x="72" y="297"/>
                  </a:cubicBezTo>
                  <a:cubicBezTo>
                    <a:pt x="120" y="297"/>
                    <a:pt x="168" y="297"/>
                    <a:pt x="227" y="273"/>
                  </a:cubicBezTo>
                  <a:cubicBezTo>
                    <a:pt x="287" y="261"/>
                    <a:pt x="346" y="237"/>
                    <a:pt x="382" y="213"/>
                  </a:cubicBezTo>
                  <a:cubicBezTo>
                    <a:pt x="477" y="189"/>
                    <a:pt x="561" y="142"/>
                    <a:pt x="668" y="118"/>
                  </a:cubicBezTo>
                  <a:cubicBezTo>
                    <a:pt x="703" y="118"/>
                    <a:pt x="703" y="23"/>
                    <a:pt x="656" y="11"/>
                  </a:cubicBezTo>
                  <a:cubicBezTo>
                    <a:pt x="616" y="4"/>
                    <a:pt x="574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3" name="Google Shape;12721;p44">
              <a:extLst>
                <a:ext uri="{FF2B5EF4-FFF2-40B4-BE49-F238E27FC236}">
                  <a16:creationId xmlns:a16="http://schemas.microsoft.com/office/drawing/2014/main" id="{D50F20FB-1741-E090-2197-B7A251B91A4F}"/>
                </a:ext>
              </a:extLst>
            </p:cNvPr>
            <p:cNvSpPr/>
            <p:nvPr/>
          </p:nvSpPr>
          <p:spPr>
            <a:xfrm>
              <a:off x="4432375" y="2136400"/>
              <a:ext cx="21775" cy="5050"/>
            </a:xfrm>
            <a:custGeom>
              <a:avLst/>
              <a:gdLst/>
              <a:ahLst/>
              <a:cxnLst/>
              <a:rect l="l" t="t" r="r" b="b"/>
              <a:pathLst>
                <a:path w="871" h="202" extrusionOk="0">
                  <a:moveTo>
                    <a:pt x="751" y="1"/>
                  </a:moveTo>
                  <a:cubicBezTo>
                    <a:pt x="608" y="1"/>
                    <a:pt x="477" y="1"/>
                    <a:pt x="346" y="13"/>
                  </a:cubicBezTo>
                  <a:cubicBezTo>
                    <a:pt x="239" y="24"/>
                    <a:pt x="132" y="13"/>
                    <a:pt x="49" y="84"/>
                  </a:cubicBezTo>
                  <a:cubicBezTo>
                    <a:pt x="1" y="120"/>
                    <a:pt x="37" y="179"/>
                    <a:pt x="84" y="191"/>
                  </a:cubicBezTo>
                  <a:cubicBezTo>
                    <a:pt x="112" y="199"/>
                    <a:pt x="144" y="202"/>
                    <a:pt x="178" y="202"/>
                  </a:cubicBezTo>
                  <a:cubicBezTo>
                    <a:pt x="246" y="202"/>
                    <a:pt x="322" y="191"/>
                    <a:pt x="394" y="191"/>
                  </a:cubicBezTo>
                  <a:lnTo>
                    <a:pt x="727" y="191"/>
                  </a:lnTo>
                  <a:cubicBezTo>
                    <a:pt x="858" y="179"/>
                    <a:pt x="870" y="1"/>
                    <a:pt x="7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4" name="Google Shape;12722;p44">
              <a:extLst>
                <a:ext uri="{FF2B5EF4-FFF2-40B4-BE49-F238E27FC236}">
                  <a16:creationId xmlns:a16="http://schemas.microsoft.com/office/drawing/2014/main" id="{5E80D3F4-2B0D-2632-8A55-A11E983F81CD}"/>
                </a:ext>
              </a:extLst>
            </p:cNvPr>
            <p:cNvSpPr/>
            <p:nvPr/>
          </p:nvSpPr>
          <p:spPr>
            <a:xfrm>
              <a:off x="4438950" y="2120000"/>
              <a:ext cx="18200" cy="10500"/>
            </a:xfrm>
            <a:custGeom>
              <a:avLst/>
              <a:gdLst/>
              <a:ahLst/>
              <a:cxnLst/>
              <a:rect l="l" t="t" r="r" b="b"/>
              <a:pathLst>
                <a:path w="728" h="420" extrusionOk="0">
                  <a:moveTo>
                    <a:pt x="577" y="0"/>
                  </a:moveTo>
                  <a:cubicBezTo>
                    <a:pt x="555" y="0"/>
                    <a:pt x="532" y="8"/>
                    <a:pt x="512" y="26"/>
                  </a:cubicBezTo>
                  <a:cubicBezTo>
                    <a:pt x="381" y="180"/>
                    <a:pt x="190" y="216"/>
                    <a:pt x="24" y="335"/>
                  </a:cubicBezTo>
                  <a:cubicBezTo>
                    <a:pt x="2" y="357"/>
                    <a:pt x="0" y="420"/>
                    <a:pt x="28" y="420"/>
                  </a:cubicBezTo>
                  <a:cubicBezTo>
                    <a:pt x="30" y="420"/>
                    <a:pt x="33" y="419"/>
                    <a:pt x="36" y="419"/>
                  </a:cubicBezTo>
                  <a:cubicBezTo>
                    <a:pt x="262" y="395"/>
                    <a:pt x="488" y="299"/>
                    <a:pt x="643" y="157"/>
                  </a:cubicBezTo>
                  <a:cubicBezTo>
                    <a:pt x="727" y="100"/>
                    <a:pt x="657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5" name="Google Shape;12723;p44">
              <a:extLst>
                <a:ext uri="{FF2B5EF4-FFF2-40B4-BE49-F238E27FC236}">
                  <a16:creationId xmlns:a16="http://schemas.microsoft.com/office/drawing/2014/main" id="{27DD98D5-7C99-C900-CDA6-8729B4CC7A44}"/>
                </a:ext>
              </a:extLst>
            </p:cNvPr>
            <p:cNvSpPr/>
            <p:nvPr/>
          </p:nvSpPr>
          <p:spPr>
            <a:xfrm>
              <a:off x="4460375" y="2102175"/>
              <a:ext cx="4475" cy="4325"/>
            </a:xfrm>
            <a:custGeom>
              <a:avLst/>
              <a:gdLst/>
              <a:ahLst/>
              <a:cxnLst/>
              <a:rect l="l" t="t" r="r" b="b"/>
              <a:pathLst>
                <a:path w="179" h="173" extrusionOk="0">
                  <a:moveTo>
                    <a:pt x="82" y="0"/>
                  </a:moveTo>
                  <a:cubicBezTo>
                    <a:pt x="42" y="0"/>
                    <a:pt x="0" y="38"/>
                    <a:pt x="0" y="84"/>
                  </a:cubicBezTo>
                  <a:cubicBezTo>
                    <a:pt x="0" y="128"/>
                    <a:pt x="40" y="173"/>
                    <a:pt x="80" y="173"/>
                  </a:cubicBezTo>
                  <a:cubicBezTo>
                    <a:pt x="93" y="173"/>
                    <a:pt x="107" y="167"/>
                    <a:pt x="119" y="155"/>
                  </a:cubicBezTo>
                  <a:lnTo>
                    <a:pt x="167" y="120"/>
                  </a:lnTo>
                  <a:cubicBezTo>
                    <a:pt x="179" y="96"/>
                    <a:pt x="179" y="72"/>
                    <a:pt x="167" y="60"/>
                  </a:cubicBezTo>
                  <a:lnTo>
                    <a:pt x="119" y="12"/>
                  </a:lnTo>
                  <a:cubicBezTo>
                    <a:pt x="108" y="4"/>
                    <a:pt x="95" y="0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6" name="Google Shape;12724;p44">
              <a:extLst>
                <a:ext uri="{FF2B5EF4-FFF2-40B4-BE49-F238E27FC236}">
                  <a16:creationId xmlns:a16="http://schemas.microsoft.com/office/drawing/2014/main" id="{2B619609-AA43-8C74-A7F8-127CE5B17D26}"/>
                </a:ext>
              </a:extLst>
            </p:cNvPr>
            <p:cNvSpPr/>
            <p:nvPr/>
          </p:nvSpPr>
          <p:spPr>
            <a:xfrm>
              <a:off x="4496375" y="2094625"/>
              <a:ext cx="28750" cy="6125"/>
            </a:xfrm>
            <a:custGeom>
              <a:avLst/>
              <a:gdLst/>
              <a:ahLst/>
              <a:cxnLst/>
              <a:rect l="l" t="t" r="r" b="b"/>
              <a:pathLst>
                <a:path w="1150" h="245" extrusionOk="0">
                  <a:moveTo>
                    <a:pt x="1088" y="1"/>
                  </a:moveTo>
                  <a:cubicBezTo>
                    <a:pt x="1083" y="1"/>
                    <a:pt x="1078" y="2"/>
                    <a:pt x="1072" y="5"/>
                  </a:cubicBezTo>
                  <a:cubicBezTo>
                    <a:pt x="918" y="29"/>
                    <a:pt x="739" y="76"/>
                    <a:pt x="560" y="100"/>
                  </a:cubicBezTo>
                  <a:cubicBezTo>
                    <a:pt x="491" y="114"/>
                    <a:pt x="424" y="117"/>
                    <a:pt x="357" y="117"/>
                  </a:cubicBezTo>
                  <a:cubicBezTo>
                    <a:pt x="303" y="117"/>
                    <a:pt x="250" y="115"/>
                    <a:pt x="197" y="115"/>
                  </a:cubicBezTo>
                  <a:cubicBezTo>
                    <a:pt x="147" y="115"/>
                    <a:pt x="98" y="117"/>
                    <a:pt x="48" y="124"/>
                  </a:cubicBezTo>
                  <a:cubicBezTo>
                    <a:pt x="1" y="124"/>
                    <a:pt x="1" y="183"/>
                    <a:pt x="37" y="195"/>
                  </a:cubicBezTo>
                  <a:cubicBezTo>
                    <a:pt x="122" y="230"/>
                    <a:pt x="215" y="244"/>
                    <a:pt x="311" y="244"/>
                  </a:cubicBezTo>
                  <a:cubicBezTo>
                    <a:pt x="574" y="244"/>
                    <a:pt x="861" y="141"/>
                    <a:pt x="1096" y="88"/>
                  </a:cubicBezTo>
                  <a:cubicBezTo>
                    <a:pt x="1149" y="78"/>
                    <a:pt x="1127" y="1"/>
                    <a:pt x="10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7" name="Google Shape;12725;p44">
              <a:extLst>
                <a:ext uri="{FF2B5EF4-FFF2-40B4-BE49-F238E27FC236}">
                  <a16:creationId xmlns:a16="http://schemas.microsoft.com/office/drawing/2014/main" id="{5A641FBB-D2EA-59E0-84C4-EA0A733E86FB}"/>
                </a:ext>
              </a:extLst>
            </p:cNvPr>
            <p:cNvSpPr/>
            <p:nvPr/>
          </p:nvSpPr>
          <p:spPr>
            <a:xfrm>
              <a:off x="4498775" y="2103650"/>
              <a:ext cx="24125" cy="3475"/>
            </a:xfrm>
            <a:custGeom>
              <a:avLst/>
              <a:gdLst/>
              <a:ahLst/>
              <a:cxnLst/>
              <a:rect l="l" t="t" r="r" b="b"/>
              <a:pathLst>
                <a:path w="965" h="139" extrusionOk="0">
                  <a:moveTo>
                    <a:pt x="223" y="0"/>
                  </a:moveTo>
                  <a:cubicBezTo>
                    <a:pt x="164" y="0"/>
                    <a:pt x="105" y="6"/>
                    <a:pt x="48" y="25"/>
                  </a:cubicBezTo>
                  <a:cubicBezTo>
                    <a:pt x="0" y="37"/>
                    <a:pt x="0" y="96"/>
                    <a:pt x="48" y="120"/>
                  </a:cubicBezTo>
                  <a:cubicBezTo>
                    <a:pt x="104" y="134"/>
                    <a:pt x="165" y="139"/>
                    <a:pt x="229" y="139"/>
                  </a:cubicBezTo>
                  <a:cubicBezTo>
                    <a:pt x="327" y="139"/>
                    <a:pt x="430" y="127"/>
                    <a:pt x="524" y="120"/>
                  </a:cubicBezTo>
                  <a:cubicBezTo>
                    <a:pt x="667" y="96"/>
                    <a:pt x="822" y="72"/>
                    <a:pt x="953" y="37"/>
                  </a:cubicBezTo>
                  <a:cubicBezTo>
                    <a:pt x="964" y="37"/>
                    <a:pt x="964" y="25"/>
                    <a:pt x="953" y="25"/>
                  </a:cubicBezTo>
                  <a:cubicBezTo>
                    <a:pt x="798" y="25"/>
                    <a:pt x="643" y="13"/>
                    <a:pt x="488" y="13"/>
                  </a:cubicBezTo>
                  <a:cubicBezTo>
                    <a:pt x="403" y="13"/>
                    <a:pt x="312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8" name="Google Shape;12726;p44">
              <a:extLst>
                <a:ext uri="{FF2B5EF4-FFF2-40B4-BE49-F238E27FC236}">
                  <a16:creationId xmlns:a16="http://schemas.microsoft.com/office/drawing/2014/main" id="{50C8C96F-449D-46F6-B7AE-4FFD72DCEEAD}"/>
                </a:ext>
              </a:extLst>
            </p:cNvPr>
            <p:cNvSpPr/>
            <p:nvPr/>
          </p:nvSpPr>
          <p:spPr>
            <a:xfrm>
              <a:off x="4510675" y="2110550"/>
              <a:ext cx="12225" cy="2175"/>
            </a:xfrm>
            <a:custGeom>
              <a:avLst/>
              <a:gdLst/>
              <a:ahLst/>
              <a:cxnLst/>
              <a:rect l="l" t="t" r="r" b="b"/>
              <a:pathLst>
                <a:path w="489" h="87" extrusionOk="0">
                  <a:moveTo>
                    <a:pt x="90" y="0"/>
                  </a:moveTo>
                  <a:cubicBezTo>
                    <a:pt x="66" y="0"/>
                    <a:pt x="44" y="3"/>
                    <a:pt x="24" y="11"/>
                  </a:cubicBezTo>
                  <a:cubicBezTo>
                    <a:pt x="0" y="35"/>
                    <a:pt x="0" y="58"/>
                    <a:pt x="24" y="70"/>
                  </a:cubicBezTo>
                  <a:cubicBezTo>
                    <a:pt x="44" y="82"/>
                    <a:pt x="66" y="86"/>
                    <a:pt x="90" y="86"/>
                  </a:cubicBezTo>
                  <a:cubicBezTo>
                    <a:pt x="138" y="86"/>
                    <a:pt x="191" y="70"/>
                    <a:pt x="238" y="70"/>
                  </a:cubicBezTo>
                  <a:cubicBezTo>
                    <a:pt x="310" y="70"/>
                    <a:pt x="381" y="58"/>
                    <a:pt x="477" y="58"/>
                  </a:cubicBezTo>
                  <a:cubicBezTo>
                    <a:pt x="488" y="58"/>
                    <a:pt x="488" y="35"/>
                    <a:pt x="477" y="35"/>
                  </a:cubicBezTo>
                  <a:cubicBezTo>
                    <a:pt x="405" y="35"/>
                    <a:pt x="322" y="11"/>
                    <a:pt x="238" y="11"/>
                  </a:cubicBezTo>
                  <a:cubicBezTo>
                    <a:pt x="191" y="11"/>
                    <a:pt x="138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9" name="Google Shape;12727;p44">
              <a:extLst>
                <a:ext uri="{FF2B5EF4-FFF2-40B4-BE49-F238E27FC236}">
                  <a16:creationId xmlns:a16="http://schemas.microsoft.com/office/drawing/2014/main" id="{BE47581D-2CF3-AFB0-90AC-ED697276A636}"/>
                </a:ext>
              </a:extLst>
            </p:cNvPr>
            <p:cNvSpPr/>
            <p:nvPr/>
          </p:nvSpPr>
          <p:spPr>
            <a:xfrm>
              <a:off x="4516325" y="2118375"/>
              <a:ext cx="7225" cy="1975"/>
            </a:xfrm>
            <a:custGeom>
              <a:avLst/>
              <a:gdLst/>
              <a:ahLst/>
              <a:cxnLst/>
              <a:rect l="l" t="t" r="r" b="b"/>
              <a:pathLst>
                <a:path w="289" h="79" extrusionOk="0">
                  <a:moveTo>
                    <a:pt x="253" y="1"/>
                  </a:moveTo>
                  <a:cubicBezTo>
                    <a:pt x="248" y="1"/>
                    <a:pt x="243" y="3"/>
                    <a:pt x="239" y="7"/>
                  </a:cubicBezTo>
                  <a:cubicBezTo>
                    <a:pt x="179" y="31"/>
                    <a:pt x="96" y="31"/>
                    <a:pt x="24" y="31"/>
                  </a:cubicBezTo>
                  <a:cubicBezTo>
                    <a:pt x="1" y="31"/>
                    <a:pt x="1" y="79"/>
                    <a:pt x="24" y="79"/>
                  </a:cubicBezTo>
                  <a:cubicBezTo>
                    <a:pt x="96" y="79"/>
                    <a:pt x="179" y="79"/>
                    <a:pt x="251" y="43"/>
                  </a:cubicBezTo>
                  <a:cubicBezTo>
                    <a:pt x="289" y="33"/>
                    <a:pt x="273" y="1"/>
                    <a:pt x="2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12728;p44">
              <a:extLst>
                <a:ext uri="{FF2B5EF4-FFF2-40B4-BE49-F238E27FC236}">
                  <a16:creationId xmlns:a16="http://schemas.microsoft.com/office/drawing/2014/main" id="{A94E2E3B-0E8C-4B25-F27B-6B910318CB7A}"/>
                </a:ext>
              </a:extLst>
            </p:cNvPr>
            <p:cNvSpPr/>
            <p:nvPr/>
          </p:nvSpPr>
          <p:spPr>
            <a:xfrm>
              <a:off x="4529125" y="2138200"/>
              <a:ext cx="10450" cy="2700"/>
            </a:xfrm>
            <a:custGeom>
              <a:avLst/>
              <a:gdLst/>
              <a:ahLst/>
              <a:cxnLst/>
              <a:rect l="l" t="t" r="r" b="b"/>
              <a:pathLst>
                <a:path w="418" h="108" extrusionOk="0">
                  <a:moveTo>
                    <a:pt x="191" y="0"/>
                  </a:moveTo>
                  <a:cubicBezTo>
                    <a:pt x="131" y="0"/>
                    <a:pt x="96" y="0"/>
                    <a:pt x="36" y="12"/>
                  </a:cubicBezTo>
                  <a:cubicBezTo>
                    <a:pt x="1" y="24"/>
                    <a:pt x="1" y="72"/>
                    <a:pt x="36" y="83"/>
                  </a:cubicBezTo>
                  <a:cubicBezTo>
                    <a:pt x="96" y="107"/>
                    <a:pt x="143" y="107"/>
                    <a:pt x="191" y="107"/>
                  </a:cubicBezTo>
                  <a:cubicBezTo>
                    <a:pt x="262" y="107"/>
                    <a:pt x="310" y="83"/>
                    <a:pt x="382" y="83"/>
                  </a:cubicBezTo>
                  <a:cubicBezTo>
                    <a:pt x="417" y="72"/>
                    <a:pt x="417" y="24"/>
                    <a:pt x="382" y="12"/>
                  </a:cubicBezTo>
                  <a:cubicBezTo>
                    <a:pt x="310" y="12"/>
                    <a:pt x="26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1" name="Google Shape;12729;p44">
              <a:extLst>
                <a:ext uri="{FF2B5EF4-FFF2-40B4-BE49-F238E27FC236}">
                  <a16:creationId xmlns:a16="http://schemas.microsoft.com/office/drawing/2014/main" id="{2233327C-01AC-F2FF-ED95-B87E0BAB56E0}"/>
                </a:ext>
              </a:extLst>
            </p:cNvPr>
            <p:cNvSpPr/>
            <p:nvPr/>
          </p:nvSpPr>
          <p:spPr>
            <a:xfrm>
              <a:off x="4534775" y="2146825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48" y="0"/>
                  </a:moveTo>
                  <a:cubicBezTo>
                    <a:pt x="1" y="0"/>
                    <a:pt x="1" y="72"/>
                    <a:pt x="48" y="72"/>
                  </a:cubicBezTo>
                  <a:cubicBezTo>
                    <a:pt x="84" y="72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2" name="Google Shape;12730;p44">
              <a:extLst>
                <a:ext uri="{FF2B5EF4-FFF2-40B4-BE49-F238E27FC236}">
                  <a16:creationId xmlns:a16="http://schemas.microsoft.com/office/drawing/2014/main" id="{5B0C93EE-0B96-2103-1D80-641F9D9FF4B9}"/>
                </a:ext>
              </a:extLst>
            </p:cNvPr>
            <p:cNvSpPr/>
            <p:nvPr/>
          </p:nvSpPr>
          <p:spPr>
            <a:xfrm>
              <a:off x="4539250" y="2159250"/>
              <a:ext cx="4350" cy="3375"/>
            </a:xfrm>
            <a:custGeom>
              <a:avLst/>
              <a:gdLst/>
              <a:ahLst/>
              <a:cxnLst/>
              <a:rect l="l" t="t" r="r" b="b"/>
              <a:pathLst>
                <a:path w="174" h="135" extrusionOk="0">
                  <a:moveTo>
                    <a:pt x="116" y="0"/>
                  </a:moveTo>
                  <a:cubicBezTo>
                    <a:pt x="94" y="0"/>
                    <a:pt x="72" y="12"/>
                    <a:pt x="72" y="39"/>
                  </a:cubicBezTo>
                  <a:lnTo>
                    <a:pt x="36" y="75"/>
                  </a:lnTo>
                  <a:cubicBezTo>
                    <a:pt x="0" y="99"/>
                    <a:pt x="0" y="134"/>
                    <a:pt x="48" y="134"/>
                  </a:cubicBezTo>
                  <a:cubicBezTo>
                    <a:pt x="107" y="134"/>
                    <a:pt x="155" y="111"/>
                    <a:pt x="167" y="51"/>
                  </a:cubicBezTo>
                  <a:cubicBezTo>
                    <a:pt x="174" y="18"/>
                    <a:pt x="14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3" name="Google Shape;12731;p44">
              <a:extLst>
                <a:ext uri="{FF2B5EF4-FFF2-40B4-BE49-F238E27FC236}">
                  <a16:creationId xmlns:a16="http://schemas.microsoft.com/office/drawing/2014/main" id="{88AEC2F0-BF26-8721-3C4A-ECC4A8F6EE1D}"/>
                </a:ext>
              </a:extLst>
            </p:cNvPr>
            <p:cNvSpPr/>
            <p:nvPr/>
          </p:nvSpPr>
          <p:spPr>
            <a:xfrm>
              <a:off x="4577350" y="2177250"/>
              <a:ext cx="9475" cy="5650"/>
            </a:xfrm>
            <a:custGeom>
              <a:avLst/>
              <a:gdLst/>
              <a:ahLst/>
              <a:cxnLst/>
              <a:rect l="l" t="t" r="r" b="b"/>
              <a:pathLst>
                <a:path w="379" h="226" extrusionOk="0">
                  <a:moveTo>
                    <a:pt x="123" y="0"/>
                  </a:moveTo>
                  <a:cubicBezTo>
                    <a:pt x="103" y="0"/>
                    <a:pt x="82" y="3"/>
                    <a:pt x="60" y="10"/>
                  </a:cubicBezTo>
                  <a:cubicBezTo>
                    <a:pt x="12" y="34"/>
                    <a:pt x="0" y="93"/>
                    <a:pt x="36" y="105"/>
                  </a:cubicBezTo>
                  <a:cubicBezTo>
                    <a:pt x="72" y="117"/>
                    <a:pt x="84" y="153"/>
                    <a:pt x="119" y="165"/>
                  </a:cubicBezTo>
                  <a:lnTo>
                    <a:pt x="203" y="212"/>
                  </a:lnTo>
                  <a:cubicBezTo>
                    <a:pt x="218" y="221"/>
                    <a:pt x="233" y="226"/>
                    <a:pt x="247" y="226"/>
                  </a:cubicBezTo>
                  <a:cubicBezTo>
                    <a:pt x="323" y="226"/>
                    <a:pt x="378" y="108"/>
                    <a:pt x="298" y="57"/>
                  </a:cubicBezTo>
                  <a:cubicBezTo>
                    <a:pt x="228" y="22"/>
                    <a:pt x="178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4" name="Google Shape;12732;p44">
              <a:extLst>
                <a:ext uri="{FF2B5EF4-FFF2-40B4-BE49-F238E27FC236}">
                  <a16:creationId xmlns:a16="http://schemas.microsoft.com/office/drawing/2014/main" id="{E2E02C39-6534-C1EB-3913-461F5113E91E}"/>
                </a:ext>
              </a:extLst>
            </p:cNvPr>
            <p:cNvSpPr/>
            <p:nvPr/>
          </p:nvSpPr>
          <p:spPr>
            <a:xfrm>
              <a:off x="4577950" y="2153000"/>
              <a:ext cx="7800" cy="5250"/>
            </a:xfrm>
            <a:custGeom>
              <a:avLst/>
              <a:gdLst/>
              <a:ahLst/>
              <a:cxnLst/>
              <a:rect l="l" t="t" r="r" b="b"/>
              <a:pathLst>
                <a:path w="312" h="210" extrusionOk="0">
                  <a:moveTo>
                    <a:pt x="184" y="0"/>
                  </a:moveTo>
                  <a:cubicBezTo>
                    <a:pt x="175" y="0"/>
                    <a:pt x="165" y="1"/>
                    <a:pt x="155" y="3"/>
                  </a:cubicBezTo>
                  <a:cubicBezTo>
                    <a:pt x="95" y="15"/>
                    <a:pt x="48" y="27"/>
                    <a:pt x="12" y="75"/>
                  </a:cubicBezTo>
                  <a:cubicBezTo>
                    <a:pt x="0" y="87"/>
                    <a:pt x="0" y="122"/>
                    <a:pt x="12" y="134"/>
                  </a:cubicBezTo>
                  <a:cubicBezTo>
                    <a:pt x="48" y="182"/>
                    <a:pt x="95" y="194"/>
                    <a:pt x="155" y="206"/>
                  </a:cubicBezTo>
                  <a:cubicBezTo>
                    <a:pt x="165" y="208"/>
                    <a:pt x="175" y="209"/>
                    <a:pt x="184" y="209"/>
                  </a:cubicBezTo>
                  <a:cubicBezTo>
                    <a:pt x="312" y="209"/>
                    <a:pt x="312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5" name="Google Shape;12733;p44">
              <a:extLst>
                <a:ext uri="{FF2B5EF4-FFF2-40B4-BE49-F238E27FC236}">
                  <a16:creationId xmlns:a16="http://schemas.microsoft.com/office/drawing/2014/main" id="{9BE8B63A-005D-3C67-A4ED-A9AEBD201ABA}"/>
                </a:ext>
              </a:extLst>
            </p:cNvPr>
            <p:cNvSpPr/>
            <p:nvPr/>
          </p:nvSpPr>
          <p:spPr>
            <a:xfrm>
              <a:off x="4578525" y="2114225"/>
              <a:ext cx="9675" cy="4650"/>
            </a:xfrm>
            <a:custGeom>
              <a:avLst/>
              <a:gdLst/>
              <a:ahLst/>
              <a:cxnLst/>
              <a:rect l="l" t="t" r="r" b="b"/>
              <a:pathLst>
                <a:path w="387" h="186" extrusionOk="0">
                  <a:moveTo>
                    <a:pt x="257" y="1"/>
                  </a:moveTo>
                  <a:cubicBezTo>
                    <a:pt x="248" y="1"/>
                    <a:pt x="238" y="3"/>
                    <a:pt x="227" y="7"/>
                  </a:cubicBezTo>
                  <a:cubicBezTo>
                    <a:pt x="203" y="19"/>
                    <a:pt x="156" y="19"/>
                    <a:pt x="120" y="30"/>
                  </a:cubicBezTo>
                  <a:lnTo>
                    <a:pt x="37" y="78"/>
                  </a:lnTo>
                  <a:cubicBezTo>
                    <a:pt x="1" y="90"/>
                    <a:pt x="1" y="138"/>
                    <a:pt x="37" y="149"/>
                  </a:cubicBezTo>
                  <a:cubicBezTo>
                    <a:pt x="90" y="173"/>
                    <a:pt x="135" y="185"/>
                    <a:pt x="180" y="185"/>
                  </a:cubicBezTo>
                  <a:cubicBezTo>
                    <a:pt x="224" y="185"/>
                    <a:pt x="269" y="173"/>
                    <a:pt x="322" y="149"/>
                  </a:cubicBezTo>
                  <a:cubicBezTo>
                    <a:pt x="386" y="118"/>
                    <a:pt x="336" y="1"/>
                    <a:pt x="2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6" name="Google Shape;12734;p44">
              <a:extLst>
                <a:ext uri="{FF2B5EF4-FFF2-40B4-BE49-F238E27FC236}">
                  <a16:creationId xmlns:a16="http://schemas.microsoft.com/office/drawing/2014/main" id="{C95B2417-428F-4615-79A1-53CD387F5E92}"/>
                </a:ext>
              </a:extLst>
            </p:cNvPr>
            <p:cNvSpPr/>
            <p:nvPr/>
          </p:nvSpPr>
          <p:spPr>
            <a:xfrm>
              <a:off x="4577950" y="2084475"/>
              <a:ext cx="3125" cy="2375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80" y="1"/>
                  </a:moveTo>
                  <a:cubicBezTo>
                    <a:pt x="74" y="1"/>
                    <a:pt x="67" y="2"/>
                    <a:pt x="60" y="6"/>
                  </a:cubicBezTo>
                  <a:cubicBezTo>
                    <a:pt x="48" y="6"/>
                    <a:pt x="48" y="18"/>
                    <a:pt x="24" y="18"/>
                  </a:cubicBezTo>
                  <a:cubicBezTo>
                    <a:pt x="0" y="30"/>
                    <a:pt x="0" y="77"/>
                    <a:pt x="24" y="77"/>
                  </a:cubicBezTo>
                  <a:cubicBezTo>
                    <a:pt x="48" y="77"/>
                    <a:pt x="48" y="89"/>
                    <a:pt x="60" y="89"/>
                  </a:cubicBezTo>
                  <a:cubicBezTo>
                    <a:pt x="67" y="93"/>
                    <a:pt x="74" y="95"/>
                    <a:pt x="80" y="95"/>
                  </a:cubicBezTo>
                  <a:cubicBezTo>
                    <a:pt x="124" y="95"/>
                    <a:pt x="124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7" name="Google Shape;12735;p44">
              <a:extLst>
                <a:ext uri="{FF2B5EF4-FFF2-40B4-BE49-F238E27FC236}">
                  <a16:creationId xmlns:a16="http://schemas.microsoft.com/office/drawing/2014/main" id="{A8981970-4E05-0200-2599-9B52739EE4E8}"/>
                </a:ext>
              </a:extLst>
            </p:cNvPr>
            <p:cNvSpPr/>
            <p:nvPr/>
          </p:nvSpPr>
          <p:spPr>
            <a:xfrm>
              <a:off x="4521375" y="2057825"/>
              <a:ext cx="24150" cy="4450"/>
            </a:xfrm>
            <a:custGeom>
              <a:avLst/>
              <a:gdLst/>
              <a:ahLst/>
              <a:cxnLst/>
              <a:rect l="l" t="t" r="r" b="b"/>
              <a:pathLst>
                <a:path w="966" h="178" extrusionOk="0">
                  <a:moveTo>
                    <a:pt x="870" y="0"/>
                  </a:moveTo>
                  <a:cubicBezTo>
                    <a:pt x="584" y="12"/>
                    <a:pt x="299" y="24"/>
                    <a:pt x="37" y="84"/>
                  </a:cubicBezTo>
                  <a:cubicBezTo>
                    <a:pt x="1" y="84"/>
                    <a:pt x="1" y="143"/>
                    <a:pt x="37" y="143"/>
                  </a:cubicBezTo>
                  <a:cubicBezTo>
                    <a:pt x="156" y="170"/>
                    <a:pt x="280" y="178"/>
                    <a:pt x="406" y="178"/>
                  </a:cubicBezTo>
                  <a:cubicBezTo>
                    <a:pt x="558" y="178"/>
                    <a:pt x="714" y="167"/>
                    <a:pt x="870" y="167"/>
                  </a:cubicBezTo>
                  <a:cubicBezTo>
                    <a:pt x="965" y="167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8" name="Google Shape;12736;p44">
              <a:extLst>
                <a:ext uri="{FF2B5EF4-FFF2-40B4-BE49-F238E27FC236}">
                  <a16:creationId xmlns:a16="http://schemas.microsoft.com/office/drawing/2014/main" id="{785A8AF1-F357-715E-7E40-0792D33F03C3}"/>
                </a:ext>
              </a:extLst>
            </p:cNvPr>
            <p:cNvSpPr/>
            <p:nvPr/>
          </p:nvSpPr>
          <p:spPr>
            <a:xfrm>
              <a:off x="4510425" y="2055400"/>
              <a:ext cx="5275" cy="4025"/>
            </a:xfrm>
            <a:custGeom>
              <a:avLst/>
              <a:gdLst/>
              <a:ahLst/>
              <a:cxnLst/>
              <a:rect l="l" t="t" r="r" b="b"/>
              <a:pathLst>
                <a:path w="211" h="161" extrusionOk="0">
                  <a:moveTo>
                    <a:pt x="153" y="0"/>
                  </a:moveTo>
                  <a:cubicBezTo>
                    <a:pt x="149" y="0"/>
                    <a:pt x="145" y="1"/>
                    <a:pt x="141" y="2"/>
                  </a:cubicBezTo>
                  <a:cubicBezTo>
                    <a:pt x="94" y="50"/>
                    <a:pt x="58" y="74"/>
                    <a:pt x="10" y="121"/>
                  </a:cubicBezTo>
                  <a:cubicBezTo>
                    <a:pt x="1" y="141"/>
                    <a:pt x="15" y="160"/>
                    <a:pt x="27" y="160"/>
                  </a:cubicBezTo>
                  <a:cubicBezTo>
                    <a:pt x="29" y="160"/>
                    <a:pt x="32" y="159"/>
                    <a:pt x="34" y="157"/>
                  </a:cubicBezTo>
                  <a:cubicBezTo>
                    <a:pt x="82" y="109"/>
                    <a:pt x="141" y="97"/>
                    <a:pt x="189" y="50"/>
                  </a:cubicBezTo>
                  <a:cubicBezTo>
                    <a:pt x="210" y="39"/>
                    <a:pt x="18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9" name="Google Shape;12737;p44">
              <a:extLst>
                <a:ext uri="{FF2B5EF4-FFF2-40B4-BE49-F238E27FC236}">
                  <a16:creationId xmlns:a16="http://schemas.microsoft.com/office/drawing/2014/main" id="{304014DA-69DF-B014-FAF1-2C751A6189E6}"/>
                </a:ext>
              </a:extLst>
            </p:cNvPr>
            <p:cNvSpPr/>
            <p:nvPr/>
          </p:nvSpPr>
          <p:spPr>
            <a:xfrm>
              <a:off x="4458400" y="2051575"/>
              <a:ext cx="49325" cy="15950"/>
            </a:xfrm>
            <a:custGeom>
              <a:avLst/>
              <a:gdLst/>
              <a:ahLst/>
              <a:cxnLst/>
              <a:rect l="l" t="t" r="r" b="b"/>
              <a:pathLst>
                <a:path w="1973" h="638" extrusionOk="0">
                  <a:moveTo>
                    <a:pt x="1960" y="0"/>
                  </a:moveTo>
                  <a:cubicBezTo>
                    <a:pt x="1341" y="298"/>
                    <a:pt x="663" y="369"/>
                    <a:pt x="20" y="596"/>
                  </a:cubicBezTo>
                  <a:cubicBezTo>
                    <a:pt x="0" y="605"/>
                    <a:pt x="4" y="638"/>
                    <a:pt x="19" y="638"/>
                  </a:cubicBezTo>
                  <a:cubicBezTo>
                    <a:pt x="23" y="638"/>
                    <a:pt x="27" y="636"/>
                    <a:pt x="32" y="631"/>
                  </a:cubicBezTo>
                  <a:cubicBezTo>
                    <a:pt x="686" y="453"/>
                    <a:pt x="1365" y="322"/>
                    <a:pt x="1972" y="12"/>
                  </a:cubicBezTo>
                  <a:cubicBezTo>
                    <a:pt x="1972" y="12"/>
                    <a:pt x="1972" y="0"/>
                    <a:pt x="19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0" name="Google Shape;12738;p44">
              <a:extLst>
                <a:ext uri="{FF2B5EF4-FFF2-40B4-BE49-F238E27FC236}">
                  <a16:creationId xmlns:a16="http://schemas.microsoft.com/office/drawing/2014/main" id="{83181F3D-4899-B385-4AA9-CEF812933151}"/>
                </a:ext>
              </a:extLst>
            </p:cNvPr>
            <p:cNvSpPr/>
            <p:nvPr/>
          </p:nvSpPr>
          <p:spPr>
            <a:xfrm>
              <a:off x="4458575" y="2044825"/>
              <a:ext cx="23075" cy="7875"/>
            </a:xfrm>
            <a:custGeom>
              <a:avLst/>
              <a:gdLst/>
              <a:ahLst/>
              <a:cxnLst/>
              <a:rect l="l" t="t" r="r" b="b"/>
              <a:pathLst>
                <a:path w="923" h="315" extrusionOk="0">
                  <a:moveTo>
                    <a:pt x="834" y="1"/>
                  </a:moveTo>
                  <a:cubicBezTo>
                    <a:pt x="823" y="1"/>
                    <a:pt x="811" y="3"/>
                    <a:pt x="798" y="8"/>
                  </a:cubicBezTo>
                  <a:cubicBezTo>
                    <a:pt x="667" y="92"/>
                    <a:pt x="525" y="116"/>
                    <a:pt x="370" y="128"/>
                  </a:cubicBezTo>
                  <a:cubicBezTo>
                    <a:pt x="251" y="151"/>
                    <a:pt x="132" y="151"/>
                    <a:pt x="25" y="211"/>
                  </a:cubicBezTo>
                  <a:cubicBezTo>
                    <a:pt x="1" y="223"/>
                    <a:pt x="1" y="282"/>
                    <a:pt x="36" y="294"/>
                  </a:cubicBezTo>
                  <a:cubicBezTo>
                    <a:pt x="82" y="309"/>
                    <a:pt x="128" y="315"/>
                    <a:pt x="174" y="315"/>
                  </a:cubicBezTo>
                  <a:cubicBezTo>
                    <a:pt x="272" y="315"/>
                    <a:pt x="372" y="290"/>
                    <a:pt x="477" y="282"/>
                  </a:cubicBezTo>
                  <a:cubicBezTo>
                    <a:pt x="620" y="247"/>
                    <a:pt x="763" y="211"/>
                    <a:pt x="882" y="128"/>
                  </a:cubicBezTo>
                  <a:cubicBezTo>
                    <a:pt x="922" y="77"/>
                    <a:pt x="894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1" name="Google Shape;12739;p44">
              <a:extLst>
                <a:ext uri="{FF2B5EF4-FFF2-40B4-BE49-F238E27FC236}">
                  <a16:creationId xmlns:a16="http://schemas.microsoft.com/office/drawing/2014/main" id="{9A771F94-05EA-32F0-C6ED-41F20154C6E5}"/>
                </a:ext>
              </a:extLst>
            </p:cNvPr>
            <p:cNvSpPr/>
            <p:nvPr/>
          </p:nvSpPr>
          <p:spPr>
            <a:xfrm>
              <a:off x="4425550" y="2050975"/>
              <a:ext cx="18175" cy="6125"/>
            </a:xfrm>
            <a:custGeom>
              <a:avLst/>
              <a:gdLst/>
              <a:ahLst/>
              <a:cxnLst/>
              <a:rect l="l" t="t" r="r" b="b"/>
              <a:pathLst>
                <a:path w="727" h="245" extrusionOk="0">
                  <a:moveTo>
                    <a:pt x="679" y="1"/>
                  </a:moveTo>
                  <a:cubicBezTo>
                    <a:pt x="560" y="36"/>
                    <a:pt x="441" y="60"/>
                    <a:pt x="334" y="96"/>
                  </a:cubicBezTo>
                  <a:cubicBezTo>
                    <a:pt x="238" y="120"/>
                    <a:pt x="131" y="120"/>
                    <a:pt x="24" y="167"/>
                  </a:cubicBezTo>
                  <a:cubicBezTo>
                    <a:pt x="0" y="179"/>
                    <a:pt x="12" y="239"/>
                    <a:pt x="36" y="239"/>
                  </a:cubicBezTo>
                  <a:cubicBezTo>
                    <a:pt x="53" y="243"/>
                    <a:pt x="70" y="244"/>
                    <a:pt x="87" y="244"/>
                  </a:cubicBezTo>
                  <a:cubicBezTo>
                    <a:pt x="177" y="244"/>
                    <a:pt x="267" y="197"/>
                    <a:pt x="357" y="167"/>
                  </a:cubicBezTo>
                  <a:cubicBezTo>
                    <a:pt x="464" y="120"/>
                    <a:pt x="572" y="84"/>
                    <a:pt x="691" y="48"/>
                  </a:cubicBezTo>
                  <a:cubicBezTo>
                    <a:pt x="726" y="36"/>
                    <a:pt x="715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2" name="Google Shape;12740;p44">
              <a:extLst>
                <a:ext uri="{FF2B5EF4-FFF2-40B4-BE49-F238E27FC236}">
                  <a16:creationId xmlns:a16="http://schemas.microsoft.com/office/drawing/2014/main" id="{95B4375C-C4BD-2C9B-4D94-F4CF9A22E96D}"/>
                </a:ext>
              </a:extLst>
            </p:cNvPr>
            <p:cNvSpPr/>
            <p:nvPr/>
          </p:nvSpPr>
          <p:spPr>
            <a:xfrm>
              <a:off x="4423150" y="2038775"/>
              <a:ext cx="18625" cy="3600"/>
            </a:xfrm>
            <a:custGeom>
              <a:avLst/>
              <a:gdLst/>
              <a:ahLst/>
              <a:cxnLst/>
              <a:rect l="l" t="t" r="r" b="b"/>
              <a:pathLst>
                <a:path w="745" h="144" extrusionOk="0">
                  <a:moveTo>
                    <a:pt x="715" y="0"/>
                  </a:moveTo>
                  <a:cubicBezTo>
                    <a:pt x="489" y="24"/>
                    <a:pt x="239" y="24"/>
                    <a:pt x="37" y="108"/>
                  </a:cubicBezTo>
                  <a:cubicBezTo>
                    <a:pt x="1" y="119"/>
                    <a:pt x="1" y="143"/>
                    <a:pt x="37" y="143"/>
                  </a:cubicBezTo>
                  <a:cubicBezTo>
                    <a:pt x="251" y="143"/>
                    <a:pt x="489" y="72"/>
                    <a:pt x="715" y="24"/>
                  </a:cubicBezTo>
                  <a:cubicBezTo>
                    <a:pt x="720" y="26"/>
                    <a:pt x="724" y="27"/>
                    <a:pt x="727" y="27"/>
                  </a:cubicBezTo>
                  <a:cubicBezTo>
                    <a:pt x="744" y="27"/>
                    <a:pt x="725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3" name="Google Shape;12741;p44">
              <a:extLst>
                <a:ext uri="{FF2B5EF4-FFF2-40B4-BE49-F238E27FC236}">
                  <a16:creationId xmlns:a16="http://schemas.microsoft.com/office/drawing/2014/main" id="{D7FD4D56-BEEB-DE3A-2748-C6154A8CACA1}"/>
                </a:ext>
              </a:extLst>
            </p:cNvPr>
            <p:cNvSpPr/>
            <p:nvPr/>
          </p:nvSpPr>
          <p:spPr>
            <a:xfrm>
              <a:off x="4405000" y="2034875"/>
              <a:ext cx="15425" cy="4275"/>
            </a:xfrm>
            <a:custGeom>
              <a:avLst/>
              <a:gdLst/>
              <a:ahLst/>
              <a:cxnLst/>
              <a:rect l="l" t="t" r="r" b="b"/>
              <a:pathLst>
                <a:path w="617" h="171" extrusionOk="0">
                  <a:moveTo>
                    <a:pt x="590" y="0"/>
                  </a:moveTo>
                  <a:cubicBezTo>
                    <a:pt x="588" y="0"/>
                    <a:pt x="586" y="1"/>
                    <a:pt x="584" y="2"/>
                  </a:cubicBezTo>
                  <a:cubicBezTo>
                    <a:pt x="477" y="25"/>
                    <a:pt x="382" y="37"/>
                    <a:pt x="286" y="61"/>
                  </a:cubicBezTo>
                  <a:cubicBezTo>
                    <a:pt x="191" y="85"/>
                    <a:pt x="96" y="85"/>
                    <a:pt x="24" y="121"/>
                  </a:cubicBezTo>
                  <a:cubicBezTo>
                    <a:pt x="1" y="145"/>
                    <a:pt x="13" y="168"/>
                    <a:pt x="36" y="168"/>
                  </a:cubicBezTo>
                  <a:cubicBezTo>
                    <a:pt x="49" y="170"/>
                    <a:pt x="62" y="171"/>
                    <a:pt x="75" y="171"/>
                  </a:cubicBezTo>
                  <a:cubicBezTo>
                    <a:pt x="154" y="171"/>
                    <a:pt x="226" y="141"/>
                    <a:pt x="298" y="121"/>
                  </a:cubicBezTo>
                  <a:cubicBezTo>
                    <a:pt x="382" y="109"/>
                    <a:pt x="489" y="85"/>
                    <a:pt x="584" y="61"/>
                  </a:cubicBezTo>
                  <a:cubicBezTo>
                    <a:pt x="617" y="50"/>
                    <a:pt x="610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4" name="Google Shape;12742;p44">
              <a:extLst>
                <a:ext uri="{FF2B5EF4-FFF2-40B4-BE49-F238E27FC236}">
                  <a16:creationId xmlns:a16="http://schemas.microsoft.com/office/drawing/2014/main" id="{4700F51E-DC0D-D77B-B6D1-C99893B47AE5}"/>
                </a:ext>
              </a:extLst>
            </p:cNvPr>
            <p:cNvSpPr/>
            <p:nvPr/>
          </p:nvSpPr>
          <p:spPr>
            <a:xfrm>
              <a:off x="4380600" y="2030150"/>
              <a:ext cx="21150" cy="5400"/>
            </a:xfrm>
            <a:custGeom>
              <a:avLst/>
              <a:gdLst/>
              <a:ahLst/>
              <a:cxnLst/>
              <a:rect l="l" t="t" r="r" b="b"/>
              <a:pathLst>
                <a:path w="846" h="216" extrusionOk="0">
                  <a:moveTo>
                    <a:pt x="738" y="0"/>
                  </a:moveTo>
                  <a:cubicBezTo>
                    <a:pt x="500" y="24"/>
                    <a:pt x="262" y="60"/>
                    <a:pt x="36" y="155"/>
                  </a:cubicBezTo>
                  <a:cubicBezTo>
                    <a:pt x="0" y="167"/>
                    <a:pt x="24" y="214"/>
                    <a:pt x="48" y="214"/>
                  </a:cubicBezTo>
                  <a:cubicBezTo>
                    <a:pt x="65" y="215"/>
                    <a:pt x="83" y="216"/>
                    <a:pt x="100" y="216"/>
                  </a:cubicBezTo>
                  <a:cubicBezTo>
                    <a:pt x="309" y="216"/>
                    <a:pt x="519" y="155"/>
                    <a:pt x="738" y="155"/>
                  </a:cubicBezTo>
                  <a:cubicBezTo>
                    <a:pt x="846" y="155"/>
                    <a:pt x="846" y="0"/>
                    <a:pt x="7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5" name="Google Shape;12743;p44">
              <a:extLst>
                <a:ext uri="{FF2B5EF4-FFF2-40B4-BE49-F238E27FC236}">
                  <a16:creationId xmlns:a16="http://schemas.microsoft.com/office/drawing/2014/main" id="{13032BB9-AF73-EA43-009A-44428EE67B42}"/>
                </a:ext>
              </a:extLst>
            </p:cNvPr>
            <p:cNvSpPr/>
            <p:nvPr/>
          </p:nvSpPr>
          <p:spPr>
            <a:xfrm>
              <a:off x="4372250" y="2011675"/>
              <a:ext cx="12075" cy="6700"/>
            </a:xfrm>
            <a:custGeom>
              <a:avLst/>
              <a:gdLst/>
              <a:ahLst/>
              <a:cxnLst/>
              <a:rect l="l" t="t" r="r" b="b"/>
              <a:pathLst>
                <a:path w="483" h="268" extrusionOk="0">
                  <a:moveTo>
                    <a:pt x="391" y="0"/>
                  </a:moveTo>
                  <a:cubicBezTo>
                    <a:pt x="373" y="0"/>
                    <a:pt x="357" y="7"/>
                    <a:pt x="346" y="25"/>
                  </a:cubicBezTo>
                  <a:cubicBezTo>
                    <a:pt x="299" y="84"/>
                    <a:pt x="251" y="120"/>
                    <a:pt x="191" y="132"/>
                  </a:cubicBezTo>
                  <a:cubicBezTo>
                    <a:pt x="132" y="168"/>
                    <a:pt x="84" y="180"/>
                    <a:pt x="25" y="203"/>
                  </a:cubicBezTo>
                  <a:cubicBezTo>
                    <a:pt x="1" y="227"/>
                    <a:pt x="13" y="263"/>
                    <a:pt x="49" y="263"/>
                  </a:cubicBezTo>
                  <a:cubicBezTo>
                    <a:pt x="68" y="266"/>
                    <a:pt x="88" y="267"/>
                    <a:pt x="108" y="267"/>
                  </a:cubicBezTo>
                  <a:cubicBezTo>
                    <a:pt x="242" y="267"/>
                    <a:pt x="372" y="199"/>
                    <a:pt x="465" y="84"/>
                  </a:cubicBezTo>
                  <a:cubicBezTo>
                    <a:pt x="482" y="42"/>
                    <a:pt x="433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6" name="Google Shape;12744;p44">
              <a:extLst>
                <a:ext uri="{FF2B5EF4-FFF2-40B4-BE49-F238E27FC236}">
                  <a16:creationId xmlns:a16="http://schemas.microsoft.com/office/drawing/2014/main" id="{382CC6D8-7F70-3E39-7E82-0C24EC422956}"/>
                </a:ext>
              </a:extLst>
            </p:cNvPr>
            <p:cNvSpPr/>
            <p:nvPr/>
          </p:nvSpPr>
          <p:spPr>
            <a:xfrm>
              <a:off x="4371975" y="2008700"/>
              <a:ext cx="9250" cy="1225"/>
            </a:xfrm>
            <a:custGeom>
              <a:avLst/>
              <a:gdLst/>
              <a:ahLst/>
              <a:cxnLst/>
              <a:rect l="l" t="t" r="r" b="b"/>
              <a:pathLst>
                <a:path w="370" h="49" extrusionOk="0">
                  <a:moveTo>
                    <a:pt x="369" y="1"/>
                  </a:moveTo>
                  <a:cubicBezTo>
                    <a:pt x="250" y="1"/>
                    <a:pt x="131" y="1"/>
                    <a:pt x="12" y="25"/>
                  </a:cubicBezTo>
                  <a:cubicBezTo>
                    <a:pt x="0" y="25"/>
                    <a:pt x="12" y="49"/>
                    <a:pt x="12" y="49"/>
                  </a:cubicBezTo>
                  <a:cubicBezTo>
                    <a:pt x="131" y="13"/>
                    <a:pt x="250" y="13"/>
                    <a:pt x="3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7" name="Google Shape;12745;p44">
              <a:extLst>
                <a:ext uri="{FF2B5EF4-FFF2-40B4-BE49-F238E27FC236}">
                  <a16:creationId xmlns:a16="http://schemas.microsoft.com/office/drawing/2014/main" id="{6BB143CB-98F8-9672-4439-3D1B2FA5A1CC}"/>
                </a:ext>
              </a:extLst>
            </p:cNvPr>
            <p:cNvSpPr/>
            <p:nvPr/>
          </p:nvSpPr>
          <p:spPr>
            <a:xfrm>
              <a:off x="4374050" y="1998300"/>
              <a:ext cx="12825" cy="6275"/>
            </a:xfrm>
            <a:custGeom>
              <a:avLst/>
              <a:gdLst/>
              <a:ahLst/>
              <a:cxnLst/>
              <a:rect l="l" t="t" r="r" b="b"/>
              <a:pathLst>
                <a:path w="513" h="251" extrusionOk="0">
                  <a:moveTo>
                    <a:pt x="417" y="0"/>
                  </a:moveTo>
                  <a:cubicBezTo>
                    <a:pt x="286" y="0"/>
                    <a:pt x="96" y="60"/>
                    <a:pt x="12" y="179"/>
                  </a:cubicBezTo>
                  <a:cubicBezTo>
                    <a:pt x="0" y="203"/>
                    <a:pt x="12" y="250"/>
                    <a:pt x="60" y="250"/>
                  </a:cubicBezTo>
                  <a:cubicBezTo>
                    <a:pt x="119" y="238"/>
                    <a:pt x="167" y="226"/>
                    <a:pt x="227" y="179"/>
                  </a:cubicBezTo>
                  <a:cubicBezTo>
                    <a:pt x="286" y="143"/>
                    <a:pt x="346" y="119"/>
                    <a:pt x="417" y="119"/>
                  </a:cubicBezTo>
                  <a:cubicBezTo>
                    <a:pt x="421" y="120"/>
                    <a:pt x="425" y="120"/>
                    <a:pt x="429" y="120"/>
                  </a:cubicBezTo>
                  <a:cubicBezTo>
                    <a:pt x="512" y="120"/>
                    <a:pt x="508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8" name="Google Shape;12746;p44">
              <a:extLst>
                <a:ext uri="{FF2B5EF4-FFF2-40B4-BE49-F238E27FC236}">
                  <a16:creationId xmlns:a16="http://schemas.microsoft.com/office/drawing/2014/main" id="{7EC4A4EA-6BE3-DFC7-A1FE-22A1F0C90E74}"/>
                </a:ext>
              </a:extLst>
            </p:cNvPr>
            <p:cNvSpPr/>
            <p:nvPr/>
          </p:nvSpPr>
          <p:spPr>
            <a:xfrm>
              <a:off x="4366900" y="1981625"/>
              <a:ext cx="16975" cy="4100"/>
            </a:xfrm>
            <a:custGeom>
              <a:avLst/>
              <a:gdLst/>
              <a:ahLst/>
              <a:cxnLst/>
              <a:rect l="l" t="t" r="r" b="b"/>
              <a:pathLst>
                <a:path w="679" h="164" extrusionOk="0">
                  <a:moveTo>
                    <a:pt x="596" y="0"/>
                  </a:moveTo>
                  <a:cubicBezTo>
                    <a:pt x="501" y="0"/>
                    <a:pt x="405" y="0"/>
                    <a:pt x="298" y="12"/>
                  </a:cubicBezTo>
                  <a:cubicBezTo>
                    <a:pt x="215" y="24"/>
                    <a:pt x="108" y="24"/>
                    <a:pt x="36" y="72"/>
                  </a:cubicBezTo>
                  <a:cubicBezTo>
                    <a:pt x="1" y="84"/>
                    <a:pt x="1" y="143"/>
                    <a:pt x="48" y="155"/>
                  </a:cubicBezTo>
                  <a:cubicBezTo>
                    <a:pt x="65" y="161"/>
                    <a:pt x="83" y="163"/>
                    <a:pt x="102" y="163"/>
                  </a:cubicBezTo>
                  <a:cubicBezTo>
                    <a:pt x="160" y="163"/>
                    <a:pt x="223" y="140"/>
                    <a:pt x="286" y="131"/>
                  </a:cubicBezTo>
                  <a:lnTo>
                    <a:pt x="596" y="84"/>
                  </a:lnTo>
                  <a:cubicBezTo>
                    <a:pt x="601" y="84"/>
                    <a:pt x="605" y="85"/>
                    <a:pt x="610" y="85"/>
                  </a:cubicBezTo>
                  <a:cubicBezTo>
                    <a:pt x="679" y="85"/>
                    <a:pt x="674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9" name="Google Shape;12747;p44">
              <a:extLst>
                <a:ext uri="{FF2B5EF4-FFF2-40B4-BE49-F238E27FC236}">
                  <a16:creationId xmlns:a16="http://schemas.microsoft.com/office/drawing/2014/main" id="{5F2D674B-8150-1AE2-5F52-3889D7A074B9}"/>
                </a:ext>
              </a:extLst>
            </p:cNvPr>
            <p:cNvSpPr/>
            <p:nvPr/>
          </p:nvSpPr>
          <p:spPr>
            <a:xfrm>
              <a:off x="4373750" y="1965675"/>
              <a:ext cx="25425" cy="5600"/>
            </a:xfrm>
            <a:custGeom>
              <a:avLst/>
              <a:gdLst/>
              <a:ahLst/>
              <a:cxnLst/>
              <a:rect l="l" t="t" r="r" b="b"/>
              <a:pathLst>
                <a:path w="1017" h="224" extrusionOk="0">
                  <a:moveTo>
                    <a:pt x="619" y="1"/>
                  </a:moveTo>
                  <a:cubicBezTo>
                    <a:pt x="568" y="1"/>
                    <a:pt x="516" y="3"/>
                    <a:pt x="465" y="7"/>
                  </a:cubicBezTo>
                  <a:cubicBezTo>
                    <a:pt x="322" y="19"/>
                    <a:pt x="167" y="19"/>
                    <a:pt x="48" y="115"/>
                  </a:cubicBezTo>
                  <a:cubicBezTo>
                    <a:pt x="0" y="138"/>
                    <a:pt x="12" y="222"/>
                    <a:pt x="72" y="222"/>
                  </a:cubicBezTo>
                  <a:cubicBezTo>
                    <a:pt x="83" y="223"/>
                    <a:pt x="94" y="223"/>
                    <a:pt x="105" y="223"/>
                  </a:cubicBezTo>
                  <a:cubicBezTo>
                    <a:pt x="215" y="223"/>
                    <a:pt x="335" y="174"/>
                    <a:pt x="465" y="174"/>
                  </a:cubicBezTo>
                  <a:cubicBezTo>
                    <a:pt x="503" y="167"/>
                    <a:pt x="543" y="164"/>
                    <a:pt x="583" y="164"/>
                  </a:cubicBezTo>
                  <a:cubicBezTo>
                    <a:pt x="679" y="164"/>
                    <a:pt x="780" y="181"/>
                    <a:pt x="882" y="198"/>
                  </a:cubicBezTo>
                  <a:cubicBezTo>
                    <a:pt x="888" y="200"/>
                    <a:pt x="895" y="200"/>
                    <a:pt x="901" y="200"/>
                  </a:cubicBezTo>
                  <a:cubicBezTo>
                    <a:pt x="983" y="200"/>
                    <a:pt x="1017" y="65"/>
                    <a:pt x="917" y="43"/>
                  </a:cubicBezTo>
                  <a:cubicBezTo>
                    <a:pt x="822" y="11"/>
                    <a:pt x="721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0" name="Google Shape;12748;p44">
              <a:extLst>
                <a:ext uri="{FF2B5EF4-FFF2-40B4-BE49-F238E27FC236}">
                  <a16:creationId xmlns:a16="http://schemas.microsoft.com/office/drawing/2014/main" id="{DB053A64-9179-F429-32C6-3AC8E0A66807}"/>
                </a:ext>
              </a:extLst>
            </p:cNvPr>
            <p:cNvSpPr/>
            <p:nvPr/>
          </p:nvSpPr>
          <p:spPr>
            <a:xfrm>
              <a:off x="4392800" y="1960275"/>
              <a:ext cx="7625" cy="3025"/>
            </a:xfrm>
            <a:custGeom>
              <a:avLst/>
              <a:gdLst/>
              <a:ahLst/>
              <a:cxnLst/>
              <a:rect l="l" t="t" r="r" b="b"/>
              <a:pathLst>
                <a:path w="305" h="121" extrusionOk="0">
                  <a:moveTo>
                    <a:pt x="87" y="1"/>
                  </a:moveTo>
                  <a:cubicBezTo>
                    <a:pt x="60" y="1"/>
                    <a:pt x="35" y="6"/>
                    <a:pt x="12" y="21"/>
                  </a:cubicBezTo>
                  <a:cubicBezTo>
                    <a:pt x="0" y="33"/>
                    <a:pt x="0" y="57"/>
                    <a:pt x="12" y="81"/>
                  </a:cubicBezTo>
                  <a:cubicBezTo>
                    <a:pt x="84" y="104"/>
                    <a:pt x="155" y="92"/>
                    <a:pt x="239" y="116"/>
                  </a:cubicBezTo>
                  <a:cubicBezTo>
                    <a:pt x="243" y="119"/>
                    <a:pt x="247" y="121"/>
                    <a:pt x="252" y="121"/>
                  </a:cubicBezTo>
                  <a:cubicBezTo>
                    <a:pt x="282" y="121"/>
                    <a:pt x="304" y="55"/>
                    <a:pt x="262" y="45"/>
                  </a:cubicBezTo>
                  <a:cubicBezTo>
                    <a:pt x="213" y="28"/>
                    <a:pt x="147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1" name="Google Shape;12749;p44">
              <a:extLst>
                <a:ext uri="{FF2B5EF4-FFF2-40B4-BE49-F238E27FC236}">
                  <a16:creationId xmlns:a16="http://schemas.microsoft.com/office/drawing/2014/main" id="{4BF46144-75E0-02CC-014D-3202B9256BFE}"/>
                </a:ext>
              </a:extLst>
            </p:cNvPr>
            <p:cNvSpPr/>
            <p:nvPr/>
          </p:nvSpPr>
          <p:spPr>
            <a:xfrm>
              <a:off x="4384475" y="1953775"/>
              <a:ext cx="23825" cy="5925"/>
            </a:xfrm>
            <a:custGeom>
              <a:avLst/>
              <a:gdLst/>
              <a:ahLst/>
              <a:cxnLst/>
              <a:rect l="l" t="t" r="r" b="b"/>
              <a:pathLst>
                <a:path w="953" h="237" extrusionOk="0">
                  <a:moveTo>
                    <a:pt x="454" y="0"/>
                  </a:moveTo>
                  <a:cubicBezTo>
                    <a:pt x="304" y="0"/>
                    <a:pt x="157" y="31"/>
                    <a:pt x="48" y="102"/>
                  </a:cubicBezTo>
                  <a:cubicBezTo>
                    <a:pt x="0" y="126"/>
                    <a:pt x="0" y="198"/>
                    <a:pt x="60" y="221"/>
                  </a:cubicBezTo>
                  <a:cubicBezTo>
                    <a:pt x="99" y="232"/>
                    <a:pt x="139" y="237"/>
                    <a:pt x="179" y="237"/>
                  </a:cubicBezTo>
                  <a:cubicBezTo>
                    <a:pt x="271" y="237"/>
                    <a:pt x="365" y="214"/>
                    <a:pt x="464" y="198"/>
                  </a:cubicBezTo>
                  <a:cubicBezTo>
                    <a:pt x="607" y="174"/>
                    <a:pt x="786" y="138"/>
                    <a:pt x="941" y="126"/>
                  </a:cubicBezTo>
                  <a:cubicBezTo>
                    <a:pt x="953" y="126"/>
                    <a:pt x="953" y="126"/>
                    <a:pt x="941" y="114"/>
                  </a:cubicBezTo>
                  <a:cubicBezTo>
                    <a:pt x="812" y="43"/>
                    <a:pt x="63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2" name="Google Shape;12750;p44">
              <a:extLst>
                <a:ext uri="{FF2B5EF4-FFF2-40B4-BE49-F238E27FC236}">
                  <a16:creationId xmlns:a16="http://schemas.microsoft.com/office/drawing/2014/main" id="{3CE00C96-0626-95FA-1785-ED4310B44756}"/>
                </a:ext>
              </a:extLst>
            </p:cNvPr>
            <p:cNvSpPr/>
            <p:nvPr/>
          </p:nvSpPr>
          <p:spPr>
            <a:xfrm>
              <a:off x="4315400" y="1948000"/>
              <a:ext cx="102725" cy="9475"/>
            </a:xfrm>
            <a:custGeom>
              <a:avLst/>
              <a:gdLst/>
              <a:ahLst/>
              <a:cxnLst/>
              <a:rect l="l" t="t" r="r" b="b"/>
              <a:pathLst>
                <a:path w="4109" h="379" extrusionOk="0">
                  <a:moveTo>
                    <a:pt x="4061" y="0"/>
                  </a:moveTo>
                  <a:cubicBezTo>
                    <a:pt x="3710" y="54"/>
                    <a:pt x="3358" y="57"/>
                    <a:pt x="3009" y="57"/>
                  </a:cubicBezTo>
                  <a:cubicBezTo>
                    <a:pt x="2965" y="57"/>
                    <a:pt x="2921" y="57"/>
                    <a:pt x="2878" y="57"/>
                  </a:cubicBezTo>
                  <a:cubicBezTo>
                    <a:pt x="2572" y="57"/>
                    <a:pt x="2267" y="59"/>
                    <a:pt x="1965" y="95"/>
                  </a:cubicBezTo>
                  <a:cubicBezTo>
                    <a:pt x="1322" y="155"/>
                    <a:pt x="679" y="214"/>
                    <a:pt x="60" y="274"/>
                  </a:cubicBezTo>
                  <a:cubicBezTo>
                    <a:pt x="1" y="274"/>
                    <a:pt x="1" y="369"/>
                    <a:pt x="60" y="369"/>
                  </a:cubicBezTo>
                  <a:cubicBezTo>
                    <a:pt x="154" y="376"/>
                    <a:pt x="247" y="379"/>
                    <a:pt x="341" y="379"/>
                  </a:cubicBezTo>
                  <a:cubicBezTo>
                    <a:pt x="929" y="379"/>
                    <a:pt x="1523" y="262"/>
                    <a:pt x="2108" y="191"/>
                  </a:cubicBezTo>
                  <a:cubicBezTo>
                    <a:pt x="2763" y="119"/>
                    <a:pt x="3430" y="179"/>
                    <a:pt x="4073" y="60"/>
                  </a:cubicBezTo>
                  <a:cubicBezTo>
                    <a:pt x="4108" y="60"/>
                    <a:pt x="4085" y="0"/>
                    <a:pt x="40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3" name="Google Shape;12751;p44">
              <a:extLst>
                <a:ext uri="{FF2B5EF4-FFF2-40B4-BE49-F238E27FC236}">
                  <a16:creationId xmlns:a16="http://schemas.microsoft.com/office/drawing/2014/main" id="{D63E477B-11F4-37B1-125A-BCBC83C4296F}"/>
                </a:ext>
              </a:extLst>
            </p:cNvPr>
            <p:cNvSpPr/>
            <p:nvPr/>
          </p:nvSpPr>
          <p:spPr>
            <a:xfrm>
              <a:off x="4398150" y="1943675"/>
              <a:ext cx="25925" cy="3175"/>
            </a:xfrm>
            <a:custGeom>
              <a:avLst/>
              <a:gdLst/>
              <a:ahLst/>
              <a:cxnLst/>
              <a:rect l="l" t="t" r="r" b="b"/>
              <a:pathLst>
                <a:path w="1037" h="127" extrusionOk="0">
                  <a:moveTo>
                    <a:pt x="496" y="0"/>
                  </a:moveTo>
                  <a:cubicBezTo>
                    <a:pt x="340" y="0"/>
                    <a:pt x="185" y="6"/>
                    <a:pt x="36" y="30"/>
                  </a:cubicBezTo>
                  <a:cubicBezTo>
                    <a:pt x="1" y="30"/>
                    <a:pt x="1" y="102"/>
                    <a:pt x="36" y="102"/>
                  </a:cubicBezTo>
                  <a:cubicBezTo>
                    <a:pt x="160" y="121"/>
                    <a:pt x="284" y="126"/>
                    <a:pt x="408" y="126"/>
                  </a:cubicBezTo>
                  <a:cubicBezTo>
                    <a:pt x="594" y="126"/>
                    <a:pt x="779" y="114"/>
                    <a:pt x="965" y="114"/>
                  </a:cubicBezTo>
                  <a:cubicBezTo>
                    <a:pt x="1037" y="114"/>
                    <a:pt x="1037" y="6"/>
                    <a:pt x="965" y="6"/>
                  </a:cubicBezTo>
                  <a:cubicBezTo>
                    <a:pt x="810" y="6"/>
                    <a:pt x="653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4" name="Google Shape;12752;p44">
              <a:extLst>
                <a:ext uri="{FF2B5EF4-FFF2-40B4-BE49-F238E27FC236}">
                  <a16:creationId xmlns:a16="http://schemas.microsoft.com/office/drawing/2014/main" id="{CBFF0252-09EA-7DB3-ED1B-E4BE4D5DAA20}"/>
                </a:ext>
              </a:extLst>
            </p:cNvPr>
            <p:cNvSpPr/>
            <p:nvPr/>
          </p:nvSpPr>
          <p:spPr>
            <a:xfrm>
              <a:off x="4389825" y="1937600"/>
              <a:ext cx="30675" cy="3650"/>
            </a:xfrm>
            <a:custGeom>
              <a:avLst/>
              <a:gdLst/>
              <a:ahLst/>
              <a:cxnLst/>
              <a:rect l="l" t="t" r="r" b="b"/>
              <a:pathLst>
                <a:path w="1227" h="146" extrusionOk="0">
                  <a:moveTo>
                    <a:pt x="541" y="1"/>
                  </a:moveTo>
                  <a:cubicBezTo>
                    <a:pt x="372" y="1"/>
                    <a:pt x="203" y="7"/>
                    <a:pt x="36" y="23"/>
                  </a:cubicBezTo>
                  <a:cubicBezTo>
                    <a:pt x="0" y="23"/>
                    <a:pt x="0" y="83"/>
                    <a:pt x="36" y="83"/>
                  </a:cubicBezTo>
                  <a:cubicBezTo>
                    <a:pt x="405" y="130"/>
                    <a:pt x="786" y="118"/>
                    <a:pt x="1155" y="142"/>
                  </a:cubicBezTo>
                  <a:cubicBezTo>
                    <a:pt x="1162" y="144"/>
                    <a:pt x="1168" y="145"/>
                    <a:pt x="1173" y="145"/>
                  </a:cubicBezTo>
                  <a:cubicBezTo>
                    <a:pt x="1226" y="145"/>
                    <a:pt x="1220" y="45"/>
                    <a:pt x="1155" y="23"/>
                  </a:cubicBezTo>
                  <a:cubicBezTo>
                    <a:pt x="953" y="10"/>
                    <a:pt x="747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5" name="Google Shape;12753;p44">
              <a:extLst>
                <a:ext uri="{FF2B5EF4-FFF2-40B4-BE49-F238E27FC236}">
                  <a16:creationId xmlns:a16="http://schemas.microsoft.com/office/drawing/2014/main" id="{BA46C295-93B6-9A5E-186B-95506BF20BA2}"/>
                </a:ext>
              </a:extLst>
            </p:cNvPr>
            <p:cNvSpPr/>
            <p:nvPr/>
          </p:nvSpPr>
          <p:spPr>
            <a:xfrm>
              <a:off x="4270750" y="1935775"/>
              <a:ext cx="137850" cy="12525"/>
            </a:xfrm>
            <a:custGeom>
              <a:avLst/>
              <a:gdLst/>
              <a:ahLst/>
              <a:cxnLst/>
              <a:rect l="l" t="t" r="r" b="b"/>
              <a:pathLst>
                <a:path w="5514" h="501" extrusionOk="0">
                  <a:moveTo>
                    <a:pt x="5490" y="1"/>
                  </a:moveTo>
                  <a:cubicBezTo>
                    <a:pt x="3692" y="96"/>
                    <a:pt x="1811" y="25"/>
                    <a:pt x="37" y="418"/>
                  </a:cubicBezTo>
                  <a:cubicBezTo>
                    <a:pt x="1" y="430"/>
                    <a:pt x="13" y="501"/>
                    <a:pt x="60" y="501"/>
                  </a:cubicBezTo>
                  <a:cubicBezTo>
                    <a:pt x="1870" y="406"/>
                    <a:pt x="3704" y="287"/>
                    <a:pt x="5502" y="60"/>
                  </a:cubicBezTo>
                  <a:cubicBezTo>
                    <a:pt x="5513" y="49"/>
                    <a:pt x="5513" y="1"/>
                    <a:pt x="54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6" name="Google Shape;12754;p44">
              <a:extLst>
                <a:ext uri="{FF2B5EF4-FFF2-40B4-BE49-F238E27FC236}">
                  <a16:creationId xmlns:a16="http://schemas.microsoft.com/office/drawing/2014/main" id="{743642BE-00A3-46E1-870B-64B735A25D69}"/>
                </a:ext>
              </a:extLst>
            </p:cNvPr>
            <p:cNvSpPr/>
            <p:nvPr/>
          </p:nvSpPr>
          <p:spPr>
            <a:xfrm>
              <a:off x="4777425" y="2607000"/>
              <a:ext cx="3250" cy="1600"/>
            </a:xfrm>
            <a:custGeom>
              <a:avLst/>
              <a:gdLst/>
              <a:ahLst/>
              <a:cxnLst/>
              <a:rect l="l" t="t" r="r" b="b"/>
              <a:pathLst>
                <a:path w="130" h="64" extrusionOk="0">
                  <a:moveTo>
                    <a:pt x="105" y="0"/>
                  </a:moveTo>
                  <a:cubicBezTo>
                    <a:pt x="58" y="0"/>
                    <a:pt x="46" y="12"/>
                    <a:pt x="10" y="24"/>
                  </a:cubicBezTo>
                  <a:cubicBezTo>
                    <a:pt x="1" y="44"/>
                    <a:pt x="7" y="63"/>
                    <a:pt x="29" y="63"/>
                  </a:cubicBezTo>
                  <a:cubicBezTo>
                    <a:pt x="34" y="63"/>
                    <a:pt x="39" y="62"/>
                    <a:pt x="46" y="60"/>
                  </a:cubicBezTo>
                  <a:cubicBezTo>
                    <a:pt x="54" y="52"/>
                    <a:pt x="74" y="38"/>
                    <a:pt x="93" y="38"/>
                  </a:cubicBezTo>
                  <a:cubicBezTo>
                    <a:pt x="101" y="38"/>
                    <a:pt x="110" y="41"/>
                    <a:pt x="117" y="48"/>
                  </a:cubicBezTo>
                  <a:cubicBezTo>
                    <a:pt x="129" y="48"/>
                    <a:pt x="129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7" name="Google Shape;12755;p44">
              <a:extLst>
                <a:ext uri="{FF2B5EF4-FFF2-40B4-BE49-F238E27FC236}">
                  <a16:creationId xmlns:a16="http://schemas.microsoft.com/office/drawing/2014/main" id="{0EDC6E82-C9B1-9FEA-951D-8FC126016DB5}"/>
                </a:ext>
              </a:extLst>
            </p:cNvPr>
            <p:cNvSpPr/>
            <p:nvPr/>
          </p:nvSpPr>
          <p:spPr>
            <a:xfrm>
              <a:off x="4767550" y="2578725"/>
              <a:ext cx="4175" cy="1250"/>
            </a:xfrm>
            <a:custGeom>
              <a:avLst/>
              <a:gdLst/>
              <a:ahLst/>
              <a:cxnLst/>
              <a:rect l="l" t="t" r="r" b="b"/>
              <a:pathLst>
                <a:path w="167" h="50" extrusionOk="0">
                  <a:moveTo>
                    <a:pt x="36" y="0"/>
                  </a:moveTo>
                  <a:cubicBezTo>
                    <a:pt x="0" y="0"/>
                    <a:pt x="0" y="48"/>
                    <a:pt x="36" y="48"/>
                  </a:cubicBezTo>
                  <a:lnTo>
                    <a:pt x="143" y="48"/>
                  </a:lnTo>
                  <a:cubicBezTo>
                    <a:pt x="145" y="49"/>
                    <a:pt x="147" y="50"/>
                    <a:pt x="149" y="50"/>
                  </a:cubicBezTo>
                  <a:cubicBezTo>
                    <a:pt x="167" y="50"/>
                    <a:pt x="165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8" name="Google Shape;12756;p44">
              <a:extLst>
                <a:ext uri="{FF2B5EF4-FFF2-40B4-BE49-F238E27FC236}">
                  <a16:creationId xmlns:a16="http://schemas.microsoft.com/office/drawing/2014/main" id="{78781BA6-0B0C-967D-31E8-A81428F11075}"/>
                </a:ext>
              </a:extLst>
            </p:cNvPr>
            <p:cNvSpPr/>
            <p:nvPr/>
          </p:nvSpPr>
          <p:spPr>
            <a:xfrm>
              <a:off x="4644325" y="2658800"/>
              <a:ext cx="13400" cy="5625"/>
            </a:xfrm>
            <a:custGeom>
              <a:avLst/>
              <a:gdLst/>
              <a:ahLst/>
              <a:cxnLst/>
              <a:rect l="l" t="t" r="r" b="b"/>
              <a:pathLst>
                <a:path w="536" h="225" extrusionOk="0">
                  <a:moveTo>
                    <a:pt x="393" y="0"/>
                  </a:moveTo>
                  <a:cubicBezTo>
                    <a:pt x="322" y="0"/>
                    <a:pt x="262" y="12"/>
                    <a:pt x="191" y="24"/>
                  </a:cubicBezTo>
                  <a:cubicBezTo>
                    <a:pt x="119" y="36"/>
                    <a:pt x="84" y="72"/>
                    <a:pt x="24" y="119"/>
                  </a:cubicBezTo>
                  <a:cubicBezTo>
                    <a:pt x="0" y="143"/>
                    <a:pt x="12" y="191"/>
                    <a:pt x="36" y="203"/>
                  </a:cubicBezTo>
                  <a:cubicBezTo>
                    <a:pt x="77" y="211"/>
                    <a:pt x="112" y="225"/>
                    <a:pt x="150" y="225"/>
                  </a:cubicBezTo>
                  <a:cubicBezTo>
                    <a:pt x="167" y="225"/>
                    <a:pt x="184" y="222"/>
                    <a:pt x="203" y="214"/>
                  </a:cubicBezTo>
                  <a:cubicBezTo>
                    <a:pt x="262" y="203"/>
                    <a:pt x="322" y="203"/>
                    <a:pt x="381" y="203"/>
                  </a:cubicBezTo>
                  <a:cubicBezTo>
                    <a:pt x="536" y="203"/>
                    <a:pt x="536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9" name="Google Shape;12757;p44">
              <a:extLst>
                <a:ext uri="{FF2B5EF4-FFF2-40B4-BE49-F238E27FC236}">
                  <a16:creationId xmlns:a16="http://schemas.microsoft.com/office/drawing/2014/main" id="{0C6281B6-3395-8B9C-05A5-2E143AF6E191}"/>
                </a:ext>
              </a:extLst>
            </p:cNvPr>
            <p:cNvSpPr/>
            <p:nvPr/>
          </p:nvSpPr>
          <p:spPr>
            <a:xfrm>
              <a:off x="4566325" y="2744950"/>
              <a:ext cx="10150" cy="3500"/>
            </a:xfrm>
            <a:custGeom>
              <a:avLst/>
              <a:gdLst/>
              <a:ahLst/>
              <a:cxnLst/>
              <a:rect l="l" t="t" r="r" b="b"/>
              <a:pathLst>
                <a:path w="406" h="140" extrusionOk="0">
                  <a:moveTo>
                    <a:pt x="170" y="1"/>
                  </a:moveTo>
                  <a:cubicBezTo>
                    <a:pt x="120" y="1"/>
                    <a:pt x="72" y="7"/>
                    <a:pt x="37" y="31"/>
                  </a:cubicBezTo>
                  <a:cubicBezTo>
                    <a:pt x="1" y="43"/>
                    <a:pt x="1" y="90"/>
                    <a:pt x="37" y="102"/>
                  </a:cubicBezTo>
                  <a:cubicBezTo>
                    <a:pt x="92" y="134"/>
                    <a:pt x="158" y="139"/>
                    <a:pt x="224" y="139"/>
                  </a:cubicBezTo>
                  <a:cubicBezTo>
                    <a:pt x="257" y="139"/>
                    <a:pt x="291" y="138"/>
                    <a:pt x="322" y="138"/>
                  </a:cubicBezTo>
                  <a:cubicBezTo>
                    <a:pt x="406" y="138"/>
                    <a:pt x="406" y="7"/>
                    <a:pt x="322" y="7"/>
                  </a:cubicBezTo>
                  <a:cubicBezTo>
                    <a:pt x="275" y="7"/>
                    <a:pt x="221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0" name="Google Shape;12758;p44">
              <a:extLst>
                <a:ext uri="{FF2B5EF4-FFF2-40B4-BE49-F238E27FC236}">
                  <a16:creationId xmlns:a16="http://schemas.microsoft.com/office/drawing/2014/main" id="{55AAB663-3212-9ED0-526E-AC1BA85B1610}"/>
                </a:ext>
              </a:extLst>
            </p:cNvPr>
            <p:cNvSpPr/>
            <p:nvPr/>
          </p:nvSpPr>
          <p:spPr>
            <a:xfrm>
              <a:off x="4662175" y="2894500"/>
              <a:ext cx="12425" cy="2800"/>
            </a:xfrm>
            <a:custGeom>
              <a:avLst/>
              <a:gdLst/>
              <a:ahLst/>
              <a:cxnLst/>
              <a:rect l="l" t="t" r="r" b="b"/>
              <a:pathLst>
                <a:path w="497" h="112" extrusionOk="0">
                  <a:moveTo>
                    <a:pt x="440" y="1"/>
                  </a:moveTo>
                  <a:cubicBezTo>
                    <a:pt x="437" y="1"/>
                    <a:pt x="433" y="1"/>
                    <a:pt x="429" y="2"/>
                  </a:cubicBezTo>
                  <a:cubicBezTo>
                    <a:pt x="358" y="14"/>
                    <a:pt x="274" y="14"/>
                    <a:pt x="203" y="14"/>
                  </a:cubicBezTo>
                  <a:cubicBezTo>
                    <a:pt x="143" y="14"/>
                    <a:pt x="84" y="14"/>
                    <a:pt x="24" y="38"/>
                  </a:cubicBezTo>
                  <a:cubicBezTo>
                    <a:pt x="1" y="49"/>
                    <a:pt x="1" y="97"/>
                    <a:pt x="24" y="97"/>
                  </a:cubicBezTo>
                  <a:cubicBezTo>
                    <a:pt x="54" y="109"/>
                    <a:pt x="93" y="112"/>
                    <a:pt x="132" y="112"/>
                  </a:cubicBezTo>
                  <a:cubicBezTo>
                    <a:pt x="170" y="112"/>
                    <a:pt x="209" y="109"/>
                    <a:pt x="239" y="109"/>
                  </a:cubicBezTo>
                  <a:cubicBezTo>
                    <a:pt x="310" y="109"/>
                    <a:pt x="382" y="97"/>
                    <a:pt x="441" y="73"/>
                  </a:cubicBezTo>
                  <a:cubicBezTo>
                    <a:pt x="497" y="73"/>
                    <a:pt x="490" y="1"/>
                    <a:pt x="4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1" name="Google Shape;12759;p44">
              <a:extLst>
                <a:ext uri="{FF2B5EF4-FFF2-40B4-BE49-F238E27FC236}">
                  <a16:creationId xmlns:a16="http://schemas.microsoft.com/office/drawing/2014/main" id="{FA22247A-0498-7B43-790C-106150ACE605}"/>
                </a:ext>
              </a:extLst>
            </p:cNvPr>
            <p:cNvSpPr/>
            <p:nvPr/>
          </p:nvSpPr>
          <p:spPr>
            <a:xfrm>
              <a:off x="4683025" y="2955225"/>
              <a:ext cx="9725" cy="3675"/>
            </a:xfrm>
            <a:custGeom>
              <a:avLst/>
              <a:gdLst/>
              <a:ahLst/>
              <a:cxnLst/>
              <a:rect l="l" t="t" r="r" b="b"/>
              <a:pathLst>
                <a:path w="389" h="147" extrusionOk="0">
                  <a:moveTo>
                    <a:pt x="300" y="1"/>
                  </a:moveTo>
                  <a:cubicBezTo>
                    <a:pt x="295" y="1"/>
                    <a:pt x="291" y="1"/>
                    <a:pt x="286" y="2"/>
                  </a:cubicBezTo>
                  <a:cubicBezTo>
                    <a:pt x="226" y="14"/>
                    <a:pt x="191" y="14"/>
                    <a:pt x="131" y="14"/>
                  </a:cubicBezTo>
                  <a:cubicBezTo>
                    <a:pt x="83" y="14"/>
                    <a:pt x="36" y="14"/>
                    <a:pt x="12" y="49"/>
                  </a:cubicBezTo>
                  <a:cubicBezTo>
                    <a:pt x="0" y="61"/>
                    <a:pt x="0" y="85"/>
                    <a:pt x="12" y="109"/>
                  </a:cubicBezTo>
                  <a:cubicBezTo>
                    <a:pt x="40" y="137"/>
                    <a:pt x="83" y="147"/>
                    <a:pt x="129" y="147"/>
                  </a:cubicBezTo>
                  <a:cubicBezTo>
                    <a:pt x="200" y="147"/>
                    <a:pt x="278" y="123"/>
                    <a:pt x="322" y="109"/>
                  </a:cubicBezTo>
                  <a:cubicBezTo>
                    <a:pt x="389" y="86"/>
                    <a:pt x="372" y="1"/>
                    <a:pt x="3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2" name="Google Shape;12760;p44">
              <a:extLst>
                <a:ext uri="{FF2B5EF4-FFF2-40B4-BE49-F238E27FC236}">
                  <a16:creationId xmlns:a16="http://schemas.microsoft.com/office/drawing/2014/main" id="{EF62FD89-8A83-658D-DFA2-0E8ACB7086AC}"/>
                </a:ext>
              </a:extLst>
            </p:cNvPr>
            <p:cNvSpPr/>
            <p:nvPr/>
          </p:nvSpPr>
          <p:spPr>
            <a:xfrm>
              <a:off x="4663975" y="3007650"/>
              <a:ext cx="13900" cy="8600"/>
            </a:xfrm>
            <a:custGeom>
              <a:avLst/>
              <a:gdLst/>
              <a:ahLst/>
              <a:cxnLst/>
              <a:rect l="l" t="t" r="r" b="b"/>
              <a:pathLst>
                <a:path w="556" h="344" extrusionOk="0">
                  <a:moveTo>
                    <a:pt x="418" y="11"/>
                  </a:moveTo>
                  <a:cubicBezTo>
                    <a:pt x="413" y="11"/>
                    <a:pt x="409" y="11"/>
                    <a:pt x="405" y="12"/>
                  </a:cubicBezTo>
                  <a:cubicBezTo>
                    <a:pt x="286" y="36"/>
                    <a:pt x="143" y="0"/>
                    <a:pt x="60" y="107"/>
                  </a:cubicBezTo>
                  <a:cubicBezTo>
                    <a:pt x="12" y="143"/>
                    <a:pt x="0" y="238"/>
                    <a:pt x="60" y="286"/>
                  </a:cubicBezTo>
                  <a:cubicBezTo>
                    <a:pt x="104" y="327"/>
                    <a:pt x="150" y="343"/>
                    <a:pt x="197" y="343"/>
                  </a:cubicBezTo>
                  <a:cubicBezTo>
                    <a:pt x="301" y="343"/>
                    <a:pt x="406" y="261"/>
                    <a:pt x="488" y="179"/>
                  </a:cubicBezTo>
                  <a:cubicBezTo>
                    <a:pt x="556" y="111"/>
                    <a:pt x="495" y="11"/>
                    <a:pt x="418" y="1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3" name="Google Shape;12761;p44">
              <a:extLst>
                <a:ext uri="{FF2B5EF4-FFF2-40B4-BE49-F238E27FC236}">
                  <a16:creationId xmlns:a16="http://schemas.microsoft.com/office/drawing/2014/main" id="{57CAC4B5-C092-4212-21CD-4756441C5A8A}"/>
                </a:ext>
              </a:extLst>
            </p:cNvPr>
            <p:cNvSpPr/>
            <p:nvPr/>
          </p:nvSpPr>
          <p:spPr>
            <a:xfrm>
              <a:off x="4659800" y="3096100"/>
              <a:ext cx="6650" cy="4775"/>
            </a:xfrm>
            <a:custGeom>
              <a:avLst/>
              <a:gdLst/>
              <a:ahLst/>
              <a:cxnLst/>
              <a:rect l="l" t="t" r="r" b="b"/>
              <a:pathLst>
                <a:path w="266" h="191" extrusionOk="0">
                  <a:moveTo>
                    <a:pt x="134" y="1"/>
                  </a:moveTo>
                  <a:cubicBezTo>
                    <a:pt x="110" y="1"/>
                    <a:pt x="83" y="14"/>
                    <a:pt x="60" y="46"/>
                  </a:cubicBezTo>
                  <a:cubicBezTo>
                    <a:pt x="48" y="70"/>
                    <a:pt x="24" y="70"/>
                    <a:pt x="12" y="82"/>
                  </a:cubicBezTo>
                  <a:cubicBezTo>
                    <a:pt x="0" y="105"/>
                    <a:pt x="0" y="141"/>
                    <a:pt x="12" y="153"/>
                  </a:cubicBezTo>
                  <a:cubicBezTo>
                    <a:pt x="31" y="179"/>
                    <a:pt x="57" y="190"/>
                    <a:pt x="87" y="190"/>
                  </a:cubicBezTo>
                  <a:cubicBezTo>
                    <a:pt x="112" y="190"/>
                    <a:pt x="139" y="182"/>
                    <a:pt x="167" y="165"/>
                  </a:cubicBezTo>
                  <a:cubicBezTo>
                    <a:pt x="266" y="120"/>
                    <a:pt x="20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4" name="Google Shape;12762;p44">
              <a:extLst>
                <a:ext uri="{FF2B5EF4-FFF2-40B4-BE49-F238E27FC236}">
                  <a16:creationId xmlns:a16="http://schemas.microsoft.com/office/drawing/2014/main" id="{69EFD008-C9FD-6492-47D2-746187F3CF29}"/>
                </a:ext>
              </a:extLst>
            </p:cNvPr>
            <p:cNvSpPr/>
            <p:nvPr/>
          </p:nvSpPr>
          <p:spPr>
            <a:xfrm>
              <a:off x="4446975" y="3278800"/>
              <a:ext cx="19575" cy="8075"/>
            </a:xfrm>
            <a:custGeom>
              <a:avLst/>
              <a:gdLst/>
              <a:ahLst/>
              <a:cxnLst/>
              <a:rect l="l" t="t" r="r" b="b"/>
              <a:pathLst>
                <a:path w="783" h="323" extrusionOk="0">
                  <a:moveTo>
                    <a:pt x="619" y="0"/>
                  </a:moveTo>
                  <a:cubicBezTo>
                    <a:pt x="615" y="0"/>
                    <a:pt x="611" y="0"/>
                    <a:pt x="608" y="1"/>
                  </a:cubicBezTo>
                  <a:cubicBezTo>
                    <a:pt x="554" y="13"/>
                    <a:pt x="503" y="19"/>
                    <a:pt x="453" y="19"/>
                  </a:cubicBezTo>
                  <a:cubicBezTo>
                    <a:pt x="402" y="19"/>
                    <a:pt x="352" y="13"/>
                    <a:pt x="298" y="1"/>
                  </a:cubicBezTo>
                  <a:cubicBezTo>
                    <a:pt x="191" y="1"/>
                    <a:pt x="108" y="1"/>
                    <a:pt x="36" y="96"/>
                  </a:cubicBezTo>
                  <a:cubicBezTo>
                    <a:pt x="0" y="144"/>
                    <a:pt x="0" y="179"/>
                    <a:pt x="36" y="227"/>
                  </a:cubicBezTo>
                  <a:cubicBezTo>
                    <a:pt x="108" y="322"/>
                    <a:pt x="215" y="322"/>
                    <a:pt x="310" y="322"/>
                  </a:cubicBezTo>
                  <a:cubicBezTo>
                    <a:pt x="417" y="298"/>
                    <a:pt x="536" y="287"/>
                    <a:pt x="643" y="275"/>
                  </a:cubicBezTo>
                  <a:cubicBezTo>
                    <a:pt x="783" y="228"/>
                    <a:pt x="763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5" name="Google Shape;12763;p44">
              <a:extLst>
                <a:ext uri="{FF2B5EF4-FFF2-40B4-BE49-F238E27FC236}">
                  <a16:creationId xmlns:a16="http://schemas.microsoft.com/office/drawing/2014/main" id="{661FE2C9-2F59-946F-E1B3-090095001361}"/>
                </a:ext>
              </a:extLst>
            </p:cNvPr>
            <p:cNvSpPr/>
            <p:nvPr/>
          </p:nvSpPr>
          <p:spPr>
            <a:xfrm>
              <a:off x="4351725" y="3275125"/>
              <a:ext cx="13125" cy="12025"/>
            </a:xfrm>
            <a:custGeom>
              <a:avLst/>
              <a:gdLst/>
              <a:ahLst/>
              <a:cxnLst/>
              <a:rect l="l" t="t" r="r" b="b"/>
              <a:pathLst>
                <a:path w="525" h="481" extrusionOk="0">
                  <a:moveTo>
                    <a:pt x="285" y="0"/>
                  </a:moveTo>
                  <a:cubicBezTo>
                    <a:pt x="246" y="0"/>
                    <a:pt x="206" y="9"/>
                    <a:pt x="167" y="29"/>
                  </a:cubicBezTo>
                  <a:cubicBezTo>
                    <a:pt x="119" y="53"/>
                    <a:pt x="96" y="76"/>
                    <a:pt x="60" y="124"/>
                  </a:cubicBezTo>
                  <a:cubicBezTo>
                    <a:pt x="0" y="195"/>
                    <a:pt x="0" y="303"/>
                    <a:pt x="60" y="362"/>
                  </a:cubicBezTo>
                  <a:cubicBezTo>
                    <a:pt x="96" y="386"/>
                    <a:pt x="119" y="422"/>
                    <a:pt x="167" y="445"/>
                  </a:cubicBezTo>
                  <a:cubicBezTo>
                    <a:pt x="209" y="470"/>
                    <a:pt x="253" y="481"/>
                    <a:pt x="295" y="481"/>
                  </a:cubicBezTo>
                  <a:cubicBezTo>
                    <a:pt x="418" y="481"/>
                    <a:pt x="524" y="385"/>
                    <a:pt x="524" y="243"/>
                  </a:cubicBezTo>
                  <a:cubicBezTo>
                    <a:pt x="524" y="97"/>
                    <a:pt x="413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6" name="Google Shape;12764;p44">
              <a:extLst>
                <a:ext uri="{FF2B5EF4-FFF2-40B4-BE49-F238E27FC236}">
                  <a16:creationId xmlns:a16="http://schemas.microsoft.com/office/drawing/2014/main" id="{ECD7FA24-74CC-23D5-A6DB-70C8C7FFF888}"/>
                </a:ext>
              </a:extLst>
            </p:cNvPr>
            <p:cNvSpPr/>
            <p:nvPr/>
          </p:nvSpPr>
          <p:spPr>
            <a:xfrm>
              <a:off x="4201100" y="3199000"/>
              <a:ext cx="10650" cy="5475"/>
            </a:xfrm>
            <a:custGeom>
              <a:avLst/>
              <a:gdLst/>
              <a:ahLst/>
              <a:cxnLst/>
              <a:rect l="l" t="t" r="r" b="b"/>
              <a:pathLst>
                <a:path w="426" h="219" extrusionOk="0">
                  <a:moveTo>
                    <a:pt x="284" y="0"/>
                  </a:moveTo>
                  <a:cubicBezTo>
                    <a:pt x="278" y="0"/>
                    <a:pt x="270" y="1"/>
                    <a:pt x="263" y="2"/>
                  </a:cubicBezTo>
                  <a:cubicBezTo>
                    <a:pt x="168" y="2"/>
                    <a:pt x="84" y="2"/>
                    <a:pt x="13" y="73"/>
                  </a:cubicBezTo>
                  <a:cubicBezTo>
                    <a:pt x="1" y="97"/>
                    <a:pt x="1" y="133"/>
                    <a:pt x="13" y="145"/>
                  </a:cubicBezTo>
                  <a:cubicBezTo>
                    <a:pt x="60" y="208"/>
                    <a:pt x="113" y="219"/>
                    <a:pt x="171" y="219"/>
                  </a:cubicBezTo>
                  <a:cubicBezTo>
                    <a:pt x="201" y="219"/>
                    <a:pt x="231" y="216"/>
                    <a:pt x="263" y="216"/>
                  </a:cubicBezTo>
                  <a:cubicBezTo>
                    <a:pt x="267" y="216"/>
                    <a:pt x="270" y="217"/>
                    <a:pt x="274" y="217"/>
                  </a:cubicBezTo>
                  <a:cubicBezTo>
                    <a:pt x="422" y="217"/>
                    <a:pt x="426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7" name="Google Shape;12765;p44">
              <a:extLst>
                <a:ext uri="{FF2B5EF4-FFF2-40B4-BE49-F238E27FC236}">
                  <a16:creationId xmlns:a16="http://schemas.microsoft.com/office/drawing/2014/main" id="{CC102F32-2EA9-F4AB-99AB-9742905828BF}"/>
                </a:ext>
              </a:extLst>
            </p:cNvPr>
            <p:cNvSpPr/>
            <p:nvPr/>
          </p:nvSpPr>
          <p:spPr>
            <a:xfrm>
              <a:off x="4215550" y="292102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96" y="0"/>
                  </a:moveTo>
                  <a:cubicBezTo>
                    <a:pt x="48" y="0"/>
                    <a:pt x="0" y="36"/>
                    <a:pt x="18" y="108"/>
                  </a:cubicBezTo>
                  <a:lnTo>
                    <a:pt x="18" y="120"/>
                  </a:lnTo>
                  <a:cubicBezTo>
                    <a:pt x="24" y="155"/>
                    <a:pt x="60" y="173"/>
                    <a:pt x="96" y="173"/>
                  </a:cubicBezTo>
                  <a:cubicBezTo>
                    <a:pt x="131" y="173"/>
                    <a:pt x="167" y="155"/>
                    <a:pt x="173" y="120"/>
                  </a:cubicBezTo>
                  <a:lnTo>
                    <a:pt x="173" y="108"/>
                  </a:lnTo>
                  <a:cubicBezTo>
                    <a:pt x="191" y="36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8" name="Google Shape;12766;p44">
              <a:extLst>
                <a:ext uri="{FF2B5EF4-FFF2-40B4-BE49-F238E27FC236}">
                  <a16:creationId xmlns:a16="http://schemas.microsoft.com/office/drawing/2014/main" id="{CA9620D6-66DA-8623-7553-3625CE87D84F}"/>
                </a:ext>
              </a:extLst>
            </p:cNvPr>
            <p:cNvSpPr/>
            <p:nvPr/>
          </p:nvSpPr>
          <p:spPr>
            <a:xfrm>
              <a:off x="4128775" y="281595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24" y="1"/>
                  </a:moveTo>
                  <a:cubicBezTo>
                    <a:pt x="1" y="1"/>
                    <a:pt x="1" y="36"/>
                    <a:pt x="24" y="36"/>
                  </a:cubicBezTo>
                  <a:lnTo>
                    <a:pt x="84" y="36"/>
                  </a:lnTo>
                  <a:cubicBezTo>
                    <a:pt x="96" y="36"/>
                    <a:pt x="96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9" name="Google Shape;12767;p44">
              <a:extLst>
                <a:ext uri="{FF2B5EF4-FFF2-40B4-BE49-F238E27FC236}">
                  <a16:creationId xmlns:a16="http://schemas.microsoft.com/office/drawing/2014/main" id="{80620F83-37C7-4A6A-3901-CF5B13C86728}"/>
                </a:ext>
              </a:extLst>
            </p:cNvPr>
            <p:cNvSpPr/>
            <p:nvPr/>
          </p:nvSpPr>
          <p:spPr>
            <a:xfrm>
              <a:off x="4110625" y="2785550"/>
              <a:ext cx="9125" cy="4225"/>
            </a:xfrm>
            <a:custGeom>
              <a:avLst/>
              <a:gdLst/>
              <a:ahLst/>
              <a:cxnLst/>
              <a:rect l="l" t="t" r="r" b="b"/>
              <a:pathLst>
                <a:path w="365" h="169" extrusionOk="0">
                  <a:moveTo>
                    <a:pt x="297" y="1"/>
                  </a:moveTo>
                  <a:cubicBezTo>
                    <a:pt x="294" y="1"/>
                    <a:pt x="290" y="1"/>
                    <a:pt x="286" y="2"/>
                  </a:cubicBezTo>
                  <a:cubicBezTo>
                    <a:pt x="215" y="26"/>
                    <a:pt x="60" y="14"/>
                    <a:pt x="12" y="109"/>
                  </a:cubicBezTo>
                  <a:cubicBezTo>
                    <a:pt x="0" y="133"/>
                    <a:pt x="12" y="169"/>
                    <a:pt x="48" y="169"/>
                  </a:cubicBezTo>
                  <a:cubicBezTo>
                    <a:pt x="96" y="169"/>
                    <a:pt x="119" y="145"/>
                    <a:pt x="167" y="133"/>
                  </a:cubicBezTo>
                  <a:cubicBezTo>
                    <a:pt x="215" y="121"/>
                    <a:pt x="250" y="121"/>
                    <a:pt x="298" y="97"/>
                  </a:cubicBezTo>
                  <a:cubicBezTo>
                    <a:pt x="365" y="75"/>
                    <a:pt x="348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0" name="Google Shape;12768;p44">
              <a:extLst>
                <a:ext uri="{FF2B5EF4-FFF2-40B4-BE49-F238E27FC236}">
                  <a16:creationId xmlns:a16="http://schemas.microsoft.com/office/drawing/2014/main" id="{6F26C78A-423F-99A4-0FCC-D2643B33C3FF}"/>
                </a:ext>
              </a:extLst>
            </p:cNvPr>
            <p:cNvSpPr/>
            <p:nvPr/>
          </p:nvSpPr>
          <p:spPr>
            <a:xfrm>
              <a:off x="4038875" y="2754150"/>
              <a:ext cx="11050" cy="6400"/>
            </a:xfrm>
            <a:custGeom>
              <a:avLst/>
              <a:gdLst/>
              <a:ahLst/>
              <a:cxnLst/>
              <a:rect l="l" t="t" r="r" b="b"/>
              <a:pathLst>
                <a:path w="442" h="256" extrusionOk="0">
                  <a:moveTo>
                    <a:pt x="166" y="1"/>
                  </a:moveTo>
                  <a:cubicBezTo>
                    <a:pt x="128" y="1"/>
                    <a:pt x="92" y="10"/>
                    <a:pt x="60" y="32"/>
                  </a:cubicBezTo>
                  <a:cubicBezTo>
                    <a:pt x="1" y="79"/>
                    <a:pt x="1" y="151"/>
                    <a:pt x="60" y="210"/>
                  </a:cubicBezTo>
                  <a:cubicBezTo>
                    <a:pt x="94" y="243"/>
                    <a:pt x="136" y="256"/>
                    <a:pt x="180" y="256"/>
                  </a:cubicBezTo>
                  <a:cubicBezTo>
                    <a:pt x="248" y="256"/>
                    <a:pt x="320" y="227"/>
                    <a:pt x="370" y="198"/>
                  </a:cubicBezTo>
                  <a:cubicBezTo>
                    <a:pt x="441" y="163"/>
                    <a:pt x="441" y="79"/>
                    <a:pt x="370" y="56"/>
                  </a:cubicBezTo>
                  <a:cubicBezTo>
                    <a:pt x="303" y="26"/>
                    <a:pt x="231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1" name="Google Shape;12769;p44">
              <a:extLst>
                <a:ext uri="{FF2B5EF4-FFF2-40B4-BE49-F238E27FC236}">
                  <a16:creationId xmlns:a16="http://schemas.microsoft.com/office/drawing/2014/main" id="{6C3F6275-F65E-51D9-7C09-3B6C3C092959}"/>
                </a:ext>
              </a:extLst>
            </p:cNvPr>
            <p:cNvSpPr/>
            <p:nvPr/>
          </p:nvSpPr>
          <p:spPr>
            <a:xfrm>
              <a:off x="3988275" y="2667725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91" y="0"/>
                  </a:moveTo>
                  <a:cubicBezTo>
                    <a:pt x="132" y="12"/>
                    <a:pt x="72" y="12"/>
                    <a:pt x="13" y="36"/>
                  </a:cubicBezTo>
                  <a:cubicBezTo>
                    <a:pt x="1" y="60"/>
                    <a:pt x="1" y="84"/>
                    <a:pt x="13" y="96"/>
                  </a:cubicBezTo>
                  <a:cubicBezTo>
                    <a:pt x="72" y="131"/>
                    <a:pt x="132" y="131"/>
                    <a:pt x="191" y="143"/>
                  </a:cubicBezTo>
                  <a:cubicBezTo>
                    <a:pt x="287" y="143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2" name="Google Shape;12770;p44">
              <a:extLst>
                <a:ext uri="{FF2B5EF4-FFF2-40B4-BE49-F238E27FC236}">
                  <a16:creationId xmlns:a16="http://schemas.microsoft.com/office/drawing/2014/main" id="{D82977A6-AB32-0F24-1A7D-4172AB614D44}"/>
                </a:ext>
              </a:extLst>
            </p:cNvPr>
            <p:cNvSpPr/>
            <p:nvPr/>
          </p:nvSpPr>
          <p:spPr>
            <a:xfrm>
              <a:off x="3967750" y="2594475"/>
              <a:ext cx="6575" cy="4025"/>
            </a:xfrm>
            <a:custGeom>
              <a:avLst/>
              <a:gdLst/>
              <a:ahLst/>
              <a:cxnLst/>
              <a:rect l="l" t="t" r="r" b="b"/>
              <a:pathLst>
                <a:path w="263" h="161" extrusionOk="0">
                  <a:moveTo>
                    <a:pt x="153" y="0"/>
                  </a:moveTo>
                  <a:cubicBezTo>
                    <a:pt x="134" y="0"/>
                    <a:pt x="113" y="11"/>
                    <a:pt x="96" y="37"/>
                  </a:cubicBezTo>
                  <a:cubicBezTo>
                    <a:pt x="72" y="73"/>
                    <a:pt x="48" y="85"/>
                    <a:pt x="36" y="97"/>
                  </a:cubicBezTo>
                  <a:cubicBezTo>
                    <a:pt x="0" y="109"/>
                    <a:pt x="12" y="156"/>
                    <a:pt x="48" y="156"/>
                  </a:cubicBezTo>
                  <a:cubicBezTo>
                    <a:pt x="61" y="159"/>
                    <a:pt x="74" y="161"/>
                    <a:pt x="88" y="161"/>
                  </a:cubicBezTo>
                  <a:cubicBezTo>
                    <a:pt x="126" y="161"/>
                    <a:pt x="165" y="150"/>
                    <a:pt x="191" y="132"/>
                  </a:cubicBezTo>
                  <a:cubicBezTo>
                    <a:pt x="262" y="97"/>
                    <a:pt x="21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3" name="Google Shape;12771;p44">
              <a:extLst>
                <a:ext uri="{FF2B5EF4-FFF2-40B4-BE49-F238E27FC236}">
                  <a16:creationId xmlns:a16="http://schemas.microsoft.com/office/drawing/2014/main" id="{28AB79DF-7B91-F5D6-35C2-525F3E4102BB}"/>
                </a:ext>
              </a:extLst>
            </p:cNvPr>
            <p:cNvSpPr/>
            <p:nvPr/>
          </p:nvSpPr>
          <p:spPr>
            <a:xfrm>
              <a:off x="3952375" y="2444000"/>
              <a:ext cx="6175" cy="5675"/>
            </a:xfrm>
            <a:custGeom>
              <a:avLst/>
              <a:gdLst/>
              <a:ahLst/>
              <a:cxnLst/>
              <a:rect l="l" t="t" r="r" b="b"/>
              <a:pathLst>
                <a:path w="247" h="227" extrusionOk="0">
                  <a:moveTo>
                    <a:pt x="119" y="1"/>
                  </a:moveTo>
                  <a:cubicBezTo>
                    <a:pt x="66" y="1"/>
                    <a:pt x="11" y="42"/>
                    <a:pt x="20" y="103"/>
                  </a:cubicBezTo>
                  <a:cubicBezTo>
                    <a:pt x="21" y="102"/>
                    <a:pt x="21" y="102"/>
                    <a:pt x="22" y="101"/>
                  </a:cubicBezTo>
                  <a:lnTo>
                    <a:pt x="22" y="101"/>
                  </a:lnTo>
                  <a:cubicBezTo>
                    <a:pt x="1" y="151"/>
                    <a:pt x="14" y="213"/>
                    <a:pt x="68" y="222"/>
                  </a:cubicBezTo>
                  <a:cubicBezTo>
                    <a:pt x="80" y="225"/>
                    <a:pt x="94" y="227"/>
                    <a:pt x="108" y="227"/>
                  </a:cubicBezTo>
                  <a:cubicBezTo>
                    <a:pt x="145" y="227"/>
                    <a:pt x="181" y="216"/>
                    <a:pt x="199" y="198"/>
                  </a:cubicBezTo>
                  <a:cubicBezTo>
                    <a:pt x="246" y="139"/>
                    <a:pt x="246" y="43"/>
                    <a:pt x="175" y="20"/>
                  </a:cubicBezTo>
                  <a:cubicBezTo>
                    <a:pt x="159" y="7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4" name="Google Shape;12772;p44">
              <a:extLst>
                <a:ext uri="{FF2B5EF4-FFF2-40B4-BE49-F238E27FC236}">
                  <a16:creationId xmlns:a16="http://schemas.microsoft.com/office/drawing/2014/main" id="{525B95A6-6008-EB7F-6D85-59B2954FE678}"/>
                </a:ext>
              </a:extLst>
            </p:cNvPr>
            <p:cNvSpPr/>
            <p:nvPr/>
          </p:nvSpPr>
          <p:spPr>
            <a:xfrm>
              <a:off x="3796300" y="2355775"/>
              <a:ext cx="5075" cy="2700"/>
            </a:xfrm>
            <a:custGeom>
              <a:avLst/>
              <a:gdLst/>
              <a:ahLst/>
              <a:cxnLst/>
              <a:rect l="l" t="t" r="r" b="b"/>
              <a:pathLst>
                <a:path w="203" h="108" extrusionOk="0">
                  <a:moveTo>
                    <a:pt x="131" y="1"/>
                  </a:moveTo>
                  <a:cubicBezTo>
                    <a:pt x="84" y="1"/>
                    <a:pt x="60" y="1"/>
                    <a:pt x="12" y="36"/>
                  </a:cubicBezTo>
                  <a:cubicBezTo>
                    <a:pt x="0" y="48"/>
                    <a:pt x="0" y="72"/>
                    <a:pt x="12" y="72"/>
                  </a:cubicBezTo>
                  <a:cubicBezTo>
                    <a:pt x="60" y="96"/>
                    <a:pt x="84" y="108"/>
                    <a:pt x="131" y="108"/>
                  </a:cubicBezTo>
                  <a:cubicBezTo>
                    <a:pt x="203" y="108"/>
                    <a:pt x="203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5" name="Google Shape;12773;p44">
              <a:extLst>
                <a:ext uri="{FF2B5EF4-FFF2-40B4-BE49-F238E27FC236}">
                  <a16:creationId xmlns:a16="http://schemas.microsoft.com/office/drawing/2014/main" id="{0C01FB8B-9662-5A4F-23A9-DEB066150676}"/>
                </a:ext>
              </a:extLst>
            </p:cNvPr>
            <p:cNvSpPr/>
            <p:nvPr/>
          </p:nvSpPr>
          <p:spPr>
            <a:xfrm>
              <a:off x="3759675" y="2339275"/>
              <a:ext cx="6275" cy="4700"/>
            </a:xfrm>
            <a:custGeom>
              <a:avLst/>
              <a:gdLst/>
              <a:ahLst/>
              <a:cxnLst/>
              <a:rect l="l" t="t" r="r" b="b"/>
              <a:pathLst>
                <a:path w="251" h="188" extrusionOk="0">
                  <a:moveTo>
                    <a:pt x="148" y="0"/>
                  </a:moveTo>
                  <a:cubicBezTo>
                    <a:pt x="134" y="0"/>
                    <a:pt x="120" y="5"/>
                    <a:pt x="108" y="18"/>
                  </a:cubicBezTo>
                  <a:cubicBezTo>
                    <a:pt x="60" y="65"/>
                    <a:pt x="1" y="101"/>
                    <a:pt x="48" y="172"/>
                  </a:cubicBezTo>
                  <a:cubicBezTo>
                    <a:pt x="54" y="184"/>
                    <a:pt x="69" y="187"/>
                    <a:pt x="84" y="187"/>
                  </a:cubicBezTo>
                  <a:cubicBezTo>
                    <a:pt x="99" y="187"/>
                    <a:pt x="114" y="184"/>
                    <a:pt x="120" y="184"/>
                  </a:cubicBezTo>
                  <a:cubicBezTo>
                    <a:pt x="156" y="172"/>
                    <a:pt x="168" y="161"/>
                    <a:pt x="203" y="125"/>
                  </a:cubicBezTo>
                  <a:cubicBezTo>
                    <a:pt x="251" y="78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6" name="Google Shape;12774;p44">
              <a:extLst>
                <a:ext uri="{FF2B5EF4-FFF2-40B4-BE49-F238E27FC236}">
                  <a16:creationId xmlns:a16="http://schemas.microsoft.com/office/drawing/2014/main" id="{921EF39F-51BD-D56E-0BC6-79F75447ED96}"/>
                </a:ext>
              </a:extLst>
            </p:cNvPr>
            <p:cNvSpPr/>
            <p:nvPr/>
          </p:nvSpPr>
          <p:spPr>
            <a:xfrm>
              <a:off x="3643300" y="2285075"/>
              <a:ext cx="10200" cy="4350"/>
            </a:xfrm>
            <a:custGeom>
              <a:avLst/>
              <a:gdLst/>
              <a:ahLst/>
              <a:cxnLst/>
              <a:rect l="l" t="t" r="r" b="b"/>
              <a:pathLst>
                <a:path w="408" h="174" extrusionOk="0">
                  <a:moveTo>
                    <a:pt x="329" y="1"/>
                  </a:moveTo>
                  <a:cubicBezTo>
                    <a:pt x="320" y="1"/>
                    <a:pt x="309" y="3"/>
                    <a:pt x="298" y="7"/>
                  </a:cubicBezTo>
                  <a:cubicBezTo>
                    <a:pt x="215" y="31"/>
                    <a:pt x="120" y="43"/>
                    <a:pt x="36" y="90"/>
                  </a:cubicBezTo>
                  <a:cubicBezTo>
                    <a:pt x="12" y="102"/>
                    <a:pt x="1" y="138"/>
                    <a:pt x="36" y="150"/>
                  </a:cubicBezTo>
                  <a:cubicBezTo>
                    <a:pt x="70" y="167"/>
                    <a:pt x="106" y="173"/>
                    <a:pt x="142" y="173"/>
                  </a:cubicBezTo>
                  <a:cubicBezTo>
                    <a:pt x="207" y="173"/>
                    <a:pt x="273" y="153"/>
                    <a:pt x="334" y="138"/>
                  </a:cubicBezTo>
                  <a:cubicBezTo>
                    <a:pt x="407" y="106"/>
                    <a:pt x="398" y="1"/>
                    <a:pt x="3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7" name="Google Shape;12775;p44">
              <a:extLst>
                <a:ext uri="{FF2B5EF4-FFF2-40B4-BE49-F238E27FC236}">
                  <a16:creationId xmlns:a16="http://schemas.microsoft.com/office/drawing/2014/main" id="{5C625570-616B-496A-2020-292CDB434927}"/>
                </a:ext>
              </a:extLst>
            </p:cNvPr>
            <p:cNvSpPr/>
            <p:nvPr/>
          </p:nvSpPr>
          <p:spPr>
            <a:xfrm>
              <a:off x="3658475" y="2255625"/>
              <a:ext cx="2500" cy="1950"/>
            </a:xfrm>
            <a:custGeom>
              <a:avLst/>
              <a:gdLst/>
              <a:ahLst/>
              <a:cxnLst/>
              <a:rect l="l" t="t" r="r" b="b"/>
              <a:pathLst>
                <a:path w="100" h="78" extrusionOk="0">
                  <a:moveTo>
                    <a:pt x="95" y="1"/>
                  </a:moveTo>
                  <a:cubicBezTo>
                    <a:pt x="92" y="1"/>
                    <a:pt x="88" y="2"/>
                    <a:pt x="84" y="6"/>
                  </a:cubicBezTo>
                  <a:cubicBezTo>
                    <a:pt x="100" y="6"/>
                    <a:pt x="100" y="1"/>
                    <a:pt x="95" y="1"/>
                  </a:cubicBezTo>
                  <a:close/>
                  <a:moveTo>
                    <a:pt x="84" y="6"/>
                  </a:moveTo>
                  <a:cubicBezTo>
                    <a:pt x="60" y="30"/>
                    <a:pt x="36" y="54"/>
                    <a:pt x="1" y="66"/>
                  </a:cubicBezTo>
                  <a:lnTo>
                    <a:pt x="1" y="78"/>
                  </a:lnTo>
                  <a:cubicBezTo>
                    <a:pt x="48" y="66"/>
                    <a:pt x="60" y="30"/>
                    <a:pt x="84" y="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8" name="Google Shape;12776;p44">
              <a:extLst>
                <a:ext uri="{FF2B5EF4-FFF2-40B4-BE49-F238E27FC236}">
                  <a16:creationId xmlns:a16="http://schemas.microsoft.com/office/drawing/2014/main" id="{7D62C642-61E5-64A7-3F0F-443C1A6D4C43}"/>
                </a:ext>
              </a:extLst>
            </p:cNvPr>
            <p:cNvSpPr/>
            <p:nvPr/>
          </p:nvSpPr>
          <p:spPr>
            <a:xfrm>
              <a:off x="3618000" y="2147675"/>
              <a:ext cx="14450" cy="6425"/>
            </a:xfrm>
            <a:custGeom>
              <a:avLst/>
              <a:gdLst/>
              <a:ahLst/>
              <a:cxnLst/>
              <a:rect l="l" t="t" r="r" b="b"/>
              <a:pathLst>
                <a:path w="578" h="257" extrusionOk="0">
                  <a:moveTo>
                    <a:pt x="414" y="0"/>
                  </a:moveTo>
                  <a:cubicBezTo>
                    <a:pt x="408" y="0"/>
                    <a:pt x="401" y="1"/>
                    <a:pt x="393" y="2"/>
                  </a:cubicBezTo>
                  <a:cubicBezTo>
                    <a:pt x="334" y="26"/>
                    <a:pt x="251" y="26"/>
                    <a:pt x="191" y="38"/>
                  </a:cubicBezTo>
                  <a:cubicBezTo>
                    <a:pt x="120" y="50"/>
                    <a:pt x="72" y="62"/>
                    <a:pt x="36" y="121"/>
                  </a:cubicBezTo>
                  <a:cubicBezTo>
                    <a:pt x="0" y="157"/>
                    <a:pt x="12" y="216"/>
                    <a:pt x="60" y="228"/>
                  </a:cubicBezTo>
                  <a:cubicBezTo>
                    <a:pt x="99" y="248"/>
                    <a:pt x="131" y="257"/>
                    <a:pt x="164" y="257"/>
                  </a:cubicBezTo>
                  <a:cubicBezTo>
                    <a:pt x="191" y="257"/>
                    <a:pt x="218" y="251"/>
                    <a:pt x="251" y="240"/>
                  </a:cubicBezTo>
                  <a:cubicBezTo>
                    <a:pt x="334" y="228"/>
                    <a:pt x="393" y="228"/>
                    <a:pt x="465" y="216"/>
                  </a:cubicBezTo>
                  <a:cubicBezTo>
                    <a:pt x="577" y="183"/>
                    <a:pt x="530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9" name="Google Shape;12777;p44">
              <a:extLst>
                <a:ext uri="{FF2B5EF4-FFF2-40B4-BE49-F238E27FC236}">
                  <a16:creationId xmlns:a16="http://schemas.microsoft.com/office/drawing/2014/main" id="{CD53DF3D-A638-71F0-B98E-2494A7905640}"/>
                </a:ext>
              </a:extLst>
            </p:cNvPr>
            <p:cNvSpPr/>
            <p:nvPr/>
          </p:nvSpPr>
          <p:spPr>
            <a:xfrm>
              <a:off x="3706775" y="2109925"/>
              <a:ext cx="3525" cy="1325"/>
            </a:xfrm>
            <a:custGeom>
              <a:avLst/>
              <a:gdLst/>
              <a:ahLst/>
              <a:cxnLst/>
              <a:rect l="l" t="t" r="r" b="b"/>
              <a:pathLst>
                <a:path w="141" h="53" extrusionOk="0">
                  <a:moveTo>
                    <a:pt x="129" y="0"/>
                  </a:moveTo>
                  <a:cubicBezTo>
                    <a:pt x="81" y="0"/>
                    <a:pt x="57" y="0"/>
                    <a:pt x="9" y="24"/>
                  </a:cubicBezTo>
                  <a:cubicBezTo>
                    <a:pt x="1" y="41"/>
                    <a:pt x="5" y="52"/>
                    <a:pt x="12" y="52"/>
                  </a:cubicBezTo>
                  <a:cubicBezTo>
                    <a:pt x="15" y="52"/>
                    <a:pt x="18" y="51"/>
                    <a:pt x="21" y="48"/>
                  </a:cubicBezTo>
                  <a:cubicBezTo>
                    <a:pt x="57" y="12"/>
                    <a:pt x="81" y="12"/>
                    <a:pt x="129" y="12"/>
                  </a:cubicBezTo>
                  <a:cubicBezTo>
                    <a:pt x="140" y="12"/>
                    <a:pt x="14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0" name="Google Shape;12778;p44">
              <a:extLst>
                <a:ext uri="{FF2B5EF4-FFF2-40B4-BE49-F238E27FC236}">
                  <a16:creationId xmlns:a16="http://schemas.microsoft.com/office/drawing/2014/main" id="{9AE17D9F-7B8C-F20D-E221-3F612F1241C7}"/>
                </a:ext>
              </a:extLst>
            </p:cNvPr>
            <p:cNvSpPr/>
            <p:nvPr/>
          </p:nvSpPr>
          <p:spPr>
            <a:xfrm>
              <a:off x="3742725" y="2062350"/>
              <a:ext cx="6275" cy="5900"/>
            </a:xfrm>
            <a:custGeom>
              <a:avLst/>
              <a:gdLst/>
              <a:ahLst/>
              <a:cxnLst/>
              <a:rect l="l" t="t" r="r" b="b"/>
              <a:pathLst>
                <a:path w="251" h="236" extrusionOk="0">
                  <a:moveTo>
                    <a:pt x="72" y="93"/>
                  </a:moveTo>
                  <a:cubicBezTo>
                    <a:pt x="67" y="103"/>
                    <a:pt x="64" y="113"/>
                    <a:pt x="62" y="122"/>
                  </a:cubicBezTo>
                  <a:lnTo>
                    <a:pt x="62" y="122"/>
                  </a:lnTo>
                  <a:cubicBezTo>
                    <a:pt x="61" y="120"/>
                    <a:pt x="61" y="119"/>
                    <a:pt x="60" y="117"/>
                  </a:cubicBezTo>
                  <a:cubicBezTo>
                    <a:pt x="60" y="117"/>
                    <a:pt x="60" y="93"/>
                    <a:pt x="72" y="93"/>
                  </a:cubicBezTo>
                  <a:close/>
                  <a:moveTo>
                    <a:pt x="60" y="141"/>
                  </a:moveTo>
                  <a:cubicBezTo>
                    <a:pt x="60" y="142"/>
                    <a:pt x="60" y="144"/>
                    <a:pt x="60" y="145"/>
                  </a:cubicBezTo>
                  <a:lnTo>
                    <a:pt x="60" y="145"/>
                  </a:lnTo>
                  <a:cubicBezTo>
                    <a:pt x="60" y="148"/>
                    <a:pt x="60" y="151"/>
                    <a:pt x="60" y="153"/>
                  </a:cubicBezTo>
                  <a:lnTo>
                    <a:pt x="60" y="141"/>
                  </a:lnTo>
                  <a:close/>
                  <a:moveTo>
                    <a:pt x="72" y="187"/>
                  </a:moveTo>
                  <a:lnTo>
                    <a:pt x="72" y="187"/>
                  </a:lnTo>
                  <a:cubicBezTo>
                    <a:pt x="72" y="188"/>
                    <a:pt x="73" y="190"/>
                    <a:pt x="74" y="191"/>
                  </a:cubicBezTo>
                  <a:lnTo>
                    <a:pt x="74" y="191"/>
                  </a:lnTo>
                  <a:cubicBezTo>
                    <a:pt x="73" y="190"/>
                    <a:pt x="72" y="189"/>
                    <a:pt x="72" y="189"/>
                  </a:cubicBezTo>
                  <a:cubicBezTo>
                    <a:pt x="72" y="188"/>
                    <a:pt x="72" y="187"/>
                    <a:pt x="72" y="187"/>
                  </a:cubicBezTo>
                  <a:close/>
                  <a:moveTo>
                    <a:pt x="121" y="0"/>
                  </a:moveTo>
                  <a:cubicBezTo>
                    <a:pt x="99" y="0"/>
                    <a:pt x="78" y="7"/>
                    <a:pt x="60" y="22"/>
                  </a:cubicBezTo>
                  <a:cubicBezTo>
                    <a:pt x="12" y="69"/>
                    <a:pt x="0" y="177"/>
                    <a:pt x="72" y="200"/>
                  </a:cubicBezTo>
                  <a:cubicBezTo>
                    <a:pt x="88" y="211"/>
                    <a:pt x="97" y="217"/>
                    <a:pt x="98" y="217"/>
                  </a:cubicBezTo>
                  <a:cubicBezTo>
                    <a:pt x="99" y="217"/>
                    <a:pt x="99" y="217"/>
                    <a:pt x="98" y="216"/>
                  </a:cubicBezTo>
                  <a:lnTo>
                    <a:pt x="98" y="216"/>
                  </a:lnTo>
                  <a:cubicBezTo>
                    <a:pt x="115" y="228"/>
                    <a:pt x="137" y="235"/>
                    <a:pt x="158" y="235"/>
                  </a:cubicBezTo>
                  <a:cubicBezTo>
                    <a:pt x="189" y="235"/>
                    <a:pt x="220" y="221"/>
                    <a:pt x="238" y="189"/>
                  </a:cubicBezTo>
                  <a:cubicBezTo>
                    <a:pt x="250" y="141"/>
                    <a:pt x="250" y="117"/>
                    <a:pt x="238" y="81"/>
                  </a:cubicBezTo>
                  <a:cubicBezTo>
                    <a:pt x="214" y="32"/>
                    <a:pt x="16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1" name="Google Shape;12779;p44">
              <a:extLst>
                <a:ext uri="{FF2B5EF4-FFF2-40B4-BE49-F238E27FC236}">
                  <a16:creationId xmlns:a16="http://schemas.microsoft.com/office/drawing/2014/main" id="{FAEC4F6E-8E7C-EA12-10D6-C107E3B1A688}"/>
                </a:ext>
              </a:extLst>
            </p:cNvPr>
            <p:cNvSpPr/>
            <p:nvPr/>
          </p:nvSpPr>
          <p:spPr>
            <a:xfrm>
              <a:off x="3806725" y="1994950"/>
              <a:ext cx="11600" cy="3675"/>
            </a:xfrm>
            <a:custGeom>
              <a:avLst/>
              <a:gdLst/>
              <a:ahLst/>
              <a:cxnLst/>
              <a:rect l="l" t="t" r="r" b="b"/>
              <a:pathLst>
                <a:path w="464" h="147" extrusionOk="0">
                  <a:moveTo>
                    <a:pt x="387" y="1"/>
                  </a:moveTo>
                  <a:cubicBezTo>
                    <a:pt x="381" y="1"/>
                    <a:pt x="375" y="2"/>
                    <a:pt x="369" y="3"/>
                  </a:cubicBezTo>
                  <a:cubicBezTo>
                    <a:pt x="250" y="3"/>
                    <a:pt x="143" y="27"/>
                    <a:pt x="48" y="63"/>
                  </a:cubicBezTo>
                  <a:cubicBezTo>
                    <a:pt x="0" y="75"/>
                    <a:pt x="0" y="134"/>
                    <a:pt x="48" y="134"/>
                  </a:cubicBezTo>
                  <a:cubicBezTo>
                    <a:pt x="92" y="143"/>
                    <a:pt x="132" y="145"/>
                    <a:pt x="172" y="145"/>
                  </a:cubicBezTo>
                  <a:cubicBezTo>
                    <a:pt x="215" y="145"/>
                    <a:pt x="256" y="143"/>
                    <a:pt x="298" y="143"/>
                  </a:cubicBezTo>
                  <a:cubicBezTo>
                    <a:pt x="321" y="143"/>
                    <a:pt x="345" y="143"/>
                    <a:pt x="369" y="146"/>
                  </a:cubicBezTo>
                  <a:cubicBezTo>
                    <a:pt x="458" y="146"/>
                    <a:pt x="464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2" name="Google Shape;12780;p44">
              <a:extLst>
                <a:ext uri="{FF2B5EF4-FFF2-40B4-BE49-F238E27FC236}">
                  <a16:creationId xmlns:a16="http://schemas.microsoft.com/office/drawing/2014/main" id="{F6C52AE4-A3A5-DB02-6101-99DB39ED9814}"/>
                </a:ext>
              </a:extLst>
            </p:cNvPr>
            <p:cNvSpPr/>
            <p:nvPr/>
          </p:nvSpPr>
          <p:spPr>
            <a:xfrm>
              <a:off x="3872500" y="1977100"/>
              <a:ext cx="23050" cy="6900"/>
            </a:xfrm>
            <a:custGeom>
              <a:avLst/>
              <a:gdLst/>
              <a:ahLst/>
              <a:cxnLst/>
              <a:rect l="l" t="t" r="r" b="b"/>
              <a:pathLst>
                <a:path w="922" h="276" extrusionOk="0">
                  <a:moveTo>
                    <a:pt x="795" y="1"/>
                  </a:moveTo>
                  <a:cubicBezTo>
                    <a:pt x="789" y="1"/>
                    <a:pt x="782" y="1"/>
                    <a:pt x="774" y="3"/>
                  </a:cubicBezTo>
                  <a:cubicBezTo>
                    <a:pt x="536" y="27"/>
                    <a:pt x="274" y="74"/>
                    <a:pt x="48" y="181"/>
                  </a:cubicBezTo>
                  <a:cubicBezTo>
                    <a:pt x="0" y="193"/>
                    <a:pt x="12" y="265"/>
                    <a:pt x="60" y="265"/>
                  </a:cubicBezTo>
                  <a:cubicBezTo>
                    <a:pt x="99" y="273"/>
                    <a:pt x="140" y="276"/>
                    <a:pt x="181" y="276"/>
                  </a:cubicBezTo>
                  <a:cubicBezTo>
                    <a:pt x="388" y="276"/>
                    <a:pt x="611" y="191"/>
                    <a:pt x="810" y="181"/>
                  </a:cubicBezTo>
                  <a:cubicBezTo>
                    <a:pt x="922" y="159"/>
                    <a:pt x="897" y="1"/>
                    <a:pt x="7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3" name="Google Shape;12781;p44">
              <a:extLst>
                <a:ext uri="{FF2B5EF4-FFF2-40B4-BE49-F238E27FC236}">
                  <a16:creationId xmlns:a16="http://schemas.microsoft.com/office/drawing/2014/main" id="{FC408503-6C41-044F-CB0E-B5FE22FFF633}"/>
                </a:ext>
              </a:extLst>
            </p:cNvPr>
            <p:cNvSpPr/>
            <p:nvPr/>
          </p:nvSpPr>
          <p:spPr>
            <a:xfrm>
              <a:off x="3895125" y="1998600"/>
              <a:ext cx="11425" cy="4850"/>
            </a:xfrm>
            <a:custGeom>
              <a:avLst/>
              <a:gdLst/>
              <a:ahLst/>
              <a:cxnLst/>
              <a:rect l="l" t="t" r="r" b="b"/>
              <a:pathLst>
                <a:path w="457" h="194" extrusionOk="0">
                  <a:moveTo>
                    <a:pt x="203" y="0"/>
                  </a:moveTo>
                  <a:cubicBezTo>
                    <a:pt x="143" y="0"/>
                    <a:pt x="84" y="12"/>
                    <a:pt x="36" y="24"/>
                  </a:cubicBezTo>
                  <a:cubicBezTo>
                    <a:pt x="0" y="48"/>
                    <a:pt x="0" y="83"/>
                    <a:pt x="36" y="107"/>
                  </a:cubicBezTo>
                  <a:cubicBezTo>
                    <a:pt x="72" y="119"/>
                    <a:pt x="143" y="143"/>
                    <a:pt x="179" y="167"/>
                  </a:cubicBezTo>
                  <a:cubicBezTo>
                    <a:pt x="226" y="179"/>
                    <a:pt x="274" y="179"/>
                    <a:pt x="310" y="191"/>
                  </a:cubicBezTo>
                  <a:cubicBezTo>
                    <a:pt x="318" y="192"/>
                    <a:pt x="326" y="193"/>
                    <a:pt x="333" y="193"/>
                  </a:cubicBezTo>
                  <a:cubicBezTo>
                    <a:pt x="423" y="193"/>
                    <a:pt x="456" y="70"/>
                    <a:pt x="357" y="48"/>
                  </a:cubicBezTo>
                  <a:cubicBezTo>
                    <a:pt x="322" y="24"/>
                    <a:pt x="250" y="12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4" name="Google Shape;12782;p44">
              <a:extLst>
                <a:ext uri="{FF2B5EF4-FFF2-40B4-BE49-F238E27FC236}">
                  <a16:creationId xmlns:a16="http://schemas.microsoft.com/office/drawing/2014/main" id="{1F93AD5F-D4AE-BB8B-CA3F-FDBB252771CF}"/>
                </a:ext>
              </a:extLst>
            </p:cNvPr>
            <p:cNvSpPr/>
            <p:nvPr/>
          </p:nvSpPr>
          <p:spPr>
            <a:xfrm>
              <a:off x="4179375" y="2613250"/>
              <a:ext cx="26525" cy="5675"/>
            </a:xfrm>
            <a:custGeom>
              <a:avLst/>
              <a:gdLst/>
              <a:ahLst/>
              <a:cxnLst/>
              <a:rect l="l" t="t" r="r" b="b"/>
              <a:pathLst>
                <a:path w="1061" h="227" extrusionOk="0">
                  <a:moveTo>
                    <a:pt x="344" y="0"/>
                  </a:moveTo>
                  <a:cubicBezTo>
                    <a:pt x="240" y="0"/>
                    <a:pt x="139" y="14"/>
                    <a:pt x="48" y="48"/>
                  </a:cubicBezTo>
                  <a:cubicBezTo>
                    <a:pt x="1" y="60"/>
                    <a:pt x="1" y="120"/>
                    <a:pt x="48" y="155"/>
                  </a:cubicBezTo>
                  <a:cubicBezTo>
                    <a:pt x="191" y="203"/>
                    <a:pt x="349" y="209"/>
                    <a:pt x="508" y="209"/>
                  </a:cubicBezTo>
                  <a:cubicBezTo>
                    <a:pt x="561" y="209"/>
                    <a:pt x="614" y="208"/>
                    <a:pt x="667" y="208"/>
                  </a:cubicBezTo>
                  <a:cubicBezTo>
                    <a:pt x="773" y="208"/>
                    <a:pt x="878" y="211"/>
                    <a:pt x="977" y="227"/>
                  </a:cubicBezTo>
                  <a:cubicBezTo>
                    <a:pt x="1037" y="227"/>
                    <a:pt x="1060" y="131"/>
                    <a:pt x="1001" y="120"/>
                  </a:cubicBezTo>
                  <a:cubicBezTo>
                    <a:pt x="806" y="63"/>
                    <a:pt x="567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5" name="Google Shape;12783;p44">
              <a:extLst>
                <a:ext uri="{FF2B5EF4-FFF2-40B4-BE49-F238E27FC236}">
                  <a16:creationId xmlns:a16="http://schemas.microsoft.com/office/drawing/2014/main" id="{FDEDB14A-2051-613B-2291-35E4867C4AC0}"/>
                </a:ext>
              </a:extLst>
            </p:cNvPr>
            <p:cNvSpPr/>
            <p:nvPr/>
          </p:nvSpPr>
          <p:spPr>
            <a:xfrm>
              <a:off x="4165975" y="2578550"/>
              <a:ext cx="12025" cy="8125"/>
            </a:xfrm>
            <a:custGeom>
              <a:avLst/>
              <a:gdLst/>
              <a:ahLst/>
              <a:cxnLst/>
              <a:rect l="l" t="t" r="r" b="b"/>
              <a:pathLst>
                <a:path w="481" h="325" extrusionOk="0">
                  <a:moveTo>
                    <a:pt x="298" y="0"/>
                  </a:moveTo>
                  <a:cubicBezTo>
                    <a:pt x="260" y="0"/>
                    <a:pt x="218" y="19"/>
                    <a:pt x="179" y="67"/>
                  </a:cubicBezTo>
                  <a:cubicBezTo>
                    <a:pt x="156" y="91"/>
                    <a:pt x="120" y="126"/>
                    <a:pt x="108" y="150"/>
                  </a:cubicBezTo>
                  <a:cubicBezTo>
                    <a:pt x="96" y="186"/>
                    <a:pt x="84" y="198"/>
                    <a:pt x="49" y="210"/>
                  </a:cubicBezTo>
                  <a:cubicBezTo>
                    <a:pt x="1" y="234"/>
                    <a:pt x="25" y="305"/>
                    <a:pt x="60" y="317"/>
                  </a:cubicBezTo>
                  <a:cubicBezTo>
                    <a:pt x="82" y="322"/>
                    <a:pt x="104" y="324"/>
                    <a:pt x="126" y="324"/>
                  </a:cubicBezTo>
                  <a:cubicBezTo>
                    <a:pt x="210" y="324"/>
                    <a:pt x="292" y="288"/>
                    <a:pt x="358" y="222"/>
                  </a:cubicBezTo>
                  <a:cubicBezTo>
                    <a:pt x="480" y="143"/>
                    <a:pt x="404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6" name="Google Shape;12784;p44">
              <a:extLst>
                <a:ext uri="{FF2B5EF4-FFF2-40B4-BE49-F238E27FC236}">
                  <a16:creationId xmlns:a16="http://schemas.microsoft.com/office/drawing/2014/main" id="{FFE974C4-7593-8A8F-6D64-E553B74D9B1B}"/>
                </a:ext>
              </a:extLst>
            </p:cNvPr>
            <p:cNvSpPr/>
            <p:nvPr/>
          </p:nvSpPr>
          <p:spPr>
            <a:xfrm>
              <a:off x="4470475" y="2623700"/>
              <a:ext cx="16550" cy="7125"/>
            </a:xfrm>
            <a:custGeom>
              <a:avLst/>
              <a:gdLst/>
              <a:ahLst/>
              <a:cxnLst/>
              <a:rect l="l" t="t" r="r" b="b"/>
              <a:pathLst>
                <a:path w="662" h="285" extrusionOk="0">
                  <a:moveTo>
                    <a:pt x="493" y="0"/>
                  </a:moveTo>
                  <a:cubicBezTo>
                    <a:pt x="477" y="0"/>
                    <a:pt x="460" y="4"/>
                    <a:pt x="442" y="11"/>
                  </a:cubicBezTo>
                  <a:cubicBezTo>
                    <a:pt x="382" y="47"/>
                    <a:pt x="311" y="59"/>
                    <a:pt x="239" y="71"/>
                  </a:cubicBezTo>
                  <a:cubicBezTo>
                    <a:pt x="180" y="94"/>
                    <a:pt x="120" y="106"/>
                    <a:pt x="49" y="130"/>
                  </a:cubicBezTo>
                  <a:cubicBezTo>
                    <a:pt x="1" y="154"/>
                    <a:pt x="1" y="225"/>
                    <a:pt x="49" y="237"/>
                  </a:cubicBezTo>
                  <a:cubicBezTo>
                    <a:pt x="120" y="249"/>
                    <a:pt x="203" y="285"/>
                    <a:pt x="275" y="285"/>
                  </a:cubicBezTo>
                  <a:cubicBezTo>
                    <a:pt x="370" y="285"/>
                    <a:pt x="453" y="249"/>
                    <a:pt x="537" y="202"/>
                  </a:cubicBezTo>
                  <a:cubicBezTo>
                    <a:pt x="662" y="160"/>
                    <a:pt x="605" y="0"/>
                    <a:pt x="49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7" name="Google Shape;12785;p44">
              <a:extLst>
                <a:ext uri="{FF2B5EF4-FFF2-40B4-BE49-F238E27FC236}">
                  <a16:creationId xmlns:a16="http://schemas.microsoft.com/office/drawing/2014/main" id="{3BAF5453-B3EF-13A8-BDA7-F386BC905C4B}"/>
                </a:ext>
              </a:extLst>
            </p:cNvPr>
            <p:cNvSpPr/>
            <p:nvPr/>
          </p:nvSpPr>
          <p:spPr>
            <a:xfrm>
              <a:off x="4424650" y="24965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0" y="12"/>
                    <a:pt x="0" y="72"/>
                    <a:pt x="48" y="72"/>
                  </a:cubicBezTo>
                  <a:cubicBezTo>
                    <a:pt x="96" y="72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8" name="Google Shape;12786;p44">
              <a:extLst>
                <a:ext uri="{FF2B5EF4-FFF2-40B4-BE49-F238E27FC236}">
                  <a16:creationId xmlns:a16="http://schemas.microsoft.com/office/drawing/2014/main" id="{F5A43CF7-87D0-EE7B-A732-F0FB3B497170}"/>
                </a:ext>
              </a:extLst>
            </p:cNvPr>
            <p:cNvSpPr/>
            <p:nvPr/>
          </p:nvSpPr>
          <p:spPr>
            <a:xfrm>
              <a:off x="4320775" y="2316975"/>
              <a:ext cx="15800" cy="7550"/>
            </a:xfrm>
            <a:custGeom>
              <a:avLst/>
              <a:gdLst/>
              <a:ahLst/>
              <a:cxnLst/>
              <a:rect l="l" t="t" r="r" b="b"/>
              <a:pathLst>
                <a:path w="632" h="302" extrusionOk="0">
                  <a:moveTo>
                    <a:pt x="548" y="1"/>
                  </a:moveTo>
                  <a:cubicBezTo>
                    <a:pt x="527" y="1"/>
                    <a:pt x="504" y="13"/>
                    <a:pt x="488" y="40"/>
                  </a:cubicBezTo>
                  <a:cubicBezTo>
                    <a:pt x="420" y="158"/>
                    <a:pt x="263" y="187"/>
                    <a:pt x="130" y="187"/>
                  </a:cubicBezTo>
                  <a:cubicBezTo>
                    <a:pt x="101" y="187"/>
                    <a:pt x="73" y="185"/>
                    <a:pt x="48" y="183"/>
                  </a:cubicBezTo>
                  <a:cubicBezTo>
                    <a:pt x="12" y="183"/>
                    <a:pt x="0" y="231"/>
                    <a:pt x="36" y="243"/>
                  </a:cubicBezTo>
                  <a:cubicBezTo>
                    <a:pt x="109" y="284"/>
                    <a:pt x="177" y="302"/>
                    <a:pt x="258" y="302"/>
                  </a:cubicBezTo>
                  <a:cubicBezTo>
                    <a:pt x="295" y="302"/>
                    <a:pt x="336" y="298"/>
                    <a:pt x="381" y="291"/>
                  </a:cubicBezTo>
                  <a:cubicBezTo>
                    <a:pt x="476" y="255"/>
                    <a:pt x="560" y="195"/>
                    <a:pt x="607" y="112"/>
                  </a:cubicBezTo>
                  <a:cubicBezTo>
                    <a:pt x="631" y="48"/>
                    <a:pt x="591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9" name="Google Shape;12787;p44">
              <a:extLst>
                <a:ext uri="{FF2B5EF4-FFF2-40B4-BE49-F238E27FC236}">
                  <a16:creationId xmlns:a16="http://schemas.microsoft.com/office/drawing/2014/main" id="{3711D8B4-42B7-3F5D-CEC8-9A8E27F064AC}"/>
                </a:ext>
              </a:extLst>
            </p:cNvPr>
            <p:cNvSpPr/>
            <p:nvPr/>
          </p:nvSpPr>
          <p:spPr>
            <a:xfrm>
              <a:off x="4063900" y="2105150"/>
              <a:ext cx="4750" cy="675"/>
            </a:xfrm>
            <a:custGeom>
              <a:avLst/>
              <a:gdLst/>
              <a:ahLst/>
              <a:cxnLst/>
              <a:rect l="l" t="t" r="r" b="b"/>
              <a:pathLst>
                <a:path w="190" h="27" extrusionOk="0">
                  <a:moveTo>
                    <a:pt x="12" y="1"/>
                  </a:moveTo>
                  <a:cubicBezTo>
                    <a:pt x="0" y="1"/>
                    <a:pt x="0" y="24"/>
                    <a:pt x="12" y="24"/>
                  </a:cubicBezTo>
                  <a:lnTo>
                    <a:pt x="155" y="24"/>
                  </a:lnTo>
                  <a:cubicBezTo>
                    <a:pt x="160" y="26"/>
                    <a:pt x="164" y="27"/>
                    <a:pt x="168" y="27"/>
                  </a:cubicBezTo>
                  <a:cubicBezTo>
                    <a:pt x="190" y="27"/>
                    <a:pt x="185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0" name="Google Shape;12788;p44">
              <a:extLst>
                <a:ext uri="{FF2B5EF4-FFF2-40B4-BE49-F238E27FC236}">
                  <a16:creationId xmlns:a16="http://schemas.microsoft.com/office/drawing/2014/main" id="{7A67BB7C-ED16-09EB-F83D-8F11D79E09DB}"/>
                </a:ext>
              </a:extLst>
            </p:cNvPr>
            <p:cNvSpPr/>
            <p:nvPr/>
          </p:nvSpPr>
          <p:spPr>
            <a:xfrm>
              <a:off x="4109850" y="2027425"/>
              <a:ext cx="14725" cy="6975"/>
            </a:xfrm>
            <a:custGeom>
              <a:avLst/>
              <a:gdLst/>
              <a:ahLst/>
              <a:cxnLst/>
              <a:rect l="l" t="t" r="r" b="b"/>
              <a:pathLst>
                <a:path w="589" h="279" extrusionOk="0">
                  <a:moveTo>
                    <a:pt x="532" y="0"/>
                  </a:moveTo>
                  <a:cubicBezTo>
                    <a:pt x="528" y="0"/>
                    <a:pt x="524" y="1"/>
                    <a:pt x="519" y="2"/>
                  </a:cubicBezTo>
                  <a:cubicBezTo>
                    <a:pt x="365" y="85"/>
                    <a:pt x="186" y="145"/>
                    <a:pt x="31" y="228"/>
                  </a:cubicBezTo>
                  <a:cubicBezTo>
                    <a:pt x="0" y="249"/>
                    <a:pt x="14" y="278"/>
                    <a:pt x="34" y="278"/>
                  </a:cubicBezTo>
                  <a:cubicBezTo>
                    <a:pt x="37" y="278"/>
                    <a:pt x="40" y="277"/>
                    <a:pt x="43" y="276"/>
                  </a:cubicBezTo>
                  <a:cubicBezTo>
                    <a:pt x="222" y="216"/>
                    <a:pt x="389" y="145"/>
                    <a:pt x="567" y="73"/>
                  </a:cubicBezTo>
                  <a:cubicBezTo>
                    <a:pt x="589" y="52"/>
                    <a:pt x="571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1" name="Google Shape;12789;p44">
              <a:extLst>
                <a:ext uri="{FF2B5EF4-FFF2-40B4-BE49-F238E27FC236}">
                  <a16:creationId xmlns:a16="http://schemas.microsoft.com/office/drawing/2014/main" id="{A6937C77-1184-324F-F894-B5AAC7941CD5}"/>
                </a:ext>
              </a:extLst>
            </p:cNvPr>
            <p:cNvSpPr/>
            <p:nvPr/>
          </p:nvSpPr>
          <p:spPr>
            <a:xfrm>
              <a:off x="3919575" y="2238550"/>
              <a:ext cx="8500" cy="8425"/>
            </a:xfrm>
            <a:custGeom>
              <a:avLst/>
              <a:gdLst/>
              <a:ahLst/>
              <a:cxnLst/>
              <a:rect l="l" t="t" r="r" b="b"/>
              <a:pathLst>
                <a:path w="340" h="337" extrusionOk="0">
                  <a:moveTo>
                    <a:pt x="195" y="0"/>
                  </a:moveTo>
                  <a:cubicBezTo>
                    <a:pt x="140" y="0"/>
                    <a:pt x="88" y="33"/>
                    <a:pt x="82" y="105"/>
                  </a:cubicBezTo>
                  <a:lnTo>
                    <a:pt x="82" y="105"/>
                  </a:lnTo>
                  <a:cubicBezTo>
                    <a:pt x="82" y="105"/>
                    <a:pt x="82" y="106"/>
                    <a:pt x="82" y="106"/>
                  </a:cubicBezTo>
                  <a:cubicBezTo>
                    <a:pt x="70" y="118"/>
                    <a:pt x="70" y="129"/>
                    <a:pt x="58" y="153"/>
                  </a:cubicBezTo>
                  <a:lnTo>
                    <a:pt x="10" y="237"/>
                  </a:lnTo>
                  <a:cubicBezTo>
                    <a:pt x="0" y="278"/>
                    <a:pt x="16" y="337"/>
                    <a:pt x="59" y="337"/>
                  </a:cubicBezTo>
                  <a:cubicBezTo>
                    <a:pt x="66" y="337"/>
                    <a:pt x="74" y="335"/>
                    <a:pt x="82" y="332"/>
                  </a:cubicBezTo>
                  <a:cubicBezTo>
                    <a:pt x="129" y="320"/>
                    <a:pt x="189" y="320"/>
                    <a:pt x="237" y="284"/>
                  </a:cubicBezTo>
                  <a:cubicBezTo>
                    <a:pt x="272" y="260"/>
                    <a:pt x="320" y="213"/>
                    <a:pt x="320" y="153"/>
                  </a:cubicBezTo>
                  <a:cubicBezTo>
                    <a:pt x="340" y="55"/>
                    <a:pt x="266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2" name="Google Shape;12790;p44">
              <a:extLst>
                <a:ext uri="{FF2B5EF4-FFF2-40B4-BE49-F238E27FC236}">
                  <a16:creationId xmlns:a16="http://schemas.microsoft.com/office/drawing/2014/main" id="{FF8CFB84-7E23-3655-68AF-D432E42A92B4}"/>
                </a:ext>
              </a:extLst>
            </p:cNvPr>
            <p:cNvSpPr/>
            <p:nvPr/>
          </p:nvSpPr>
          <p:spPr>
            <a:xfrm>
              <a:off x="3997500" y="2290600"/>
              <a:ext cx="7175" cy="2100"/>
            </a:xfrm>
            <a:custGeom>
              <a:avLst/>
              <a:gdLst/>
              <a:ahLst/>
              <a:cxnLst/>
              <a:rect l="l" t="t" r="r" b="b"/>
              <a:pathLst>
                <a:path w="287" h="84" extrusionOk="0">
                  <a:moveTo>
                    <a:pt x="239" y="0"/>
                  </a:moveTo>
                  <a:cubicBezTo>
                    <a:pt x="168" y="0"/>
                    <a:pt x="96" y="24"/>
                    <a:pt x="37" y="24"/>
                  </a:cubicBezTo>
                  <a:cubicBezTo>
                    <a:pt x="1" y="24"/>
                    <a:pt x="1" y="60"/>
                    <a:pt x="37" y="60"/>
                  </a:cubicBezTo>
                  <a:cubicBezTo>
                    <a:pt x="108" y="60"/>
                    <a:pt x="180" y="83"/>
                    <a:pt x="239" y="83"/>
                  </a:cubicBezTo>
                  <a:cubicBezTo>
                    <a:pt x="287" y="83"/>
                    <a:pt x="287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3" name="Google Shape;12791;p44">
              <a:extLst>
                <a:ext uri="{FF2B5EF4-FFF2-40B4-BE49-F238E27FC236}">
                  <a16:creationId xmlns:a16="http://schemas.microsoft.com/office/drawing/2014/main" id="{B4C69E8C-F012-6E95-80E9-4ADD246A7821}"/>
                </a:ext>
              </a:extLst>
            </p:cNvPr>
            <p:cNvSpPr/>
            <p:nvPr/>
          </p:nvSpPr>
          <p:spPr>
            <a:xfrm>
              <a:off x="4402925" y="2865725"/>
              <a:ext cx="4475" cy="3525"/>
            </a:xfrm>
            <a:custGeom>
              <a:avLst/>
              <a:gdLst/>
              <a:ahLst/>
              <a:cxnLst/>
              <a:rect l="l" t="t" r="r" b="b"/>
              <a:pathLst>
                <a:path w="179" h="141" extrusionOk="0">
                  <a:moveTo>
                    <a:pt x="125" y="1"/>
                  </a:moveTo>
                  <a:cubicBezTo>
                    <a:pt x="113" y="1"/>
                    <a:pt x="101" y="4"/>
                    <a:pt x="96" y="10"/>
                  </a:cubicBezTo>
                  <a:cubicBezTo>
                    <a:pt x="84" y="34"/>
                    <a:pt x="84" y="34"/>
                    <a:pt x="36" y="57"/>
                  </a:cubicBezTo>
                  <a:cubicBezTo>
                    <a:pt x="0" y="69"/>
                    <a:pt x="0" y="117"/>
                    <a:pt x="36" y="129"/>
                  </a:cubicBezTo>
                  <a:cubicBezTo>
                    <a:pt x="54" y="135"/>
                    <a:pt x="75" y="141"/>
                    <a:pt x="96" y="141"/>
                  </a:cubicBezTo>
                  <a:cubicBezTo>
                    <a:pt x="116" y="141"/>
                    <a:pt x="137" y="135"/>
                    <a:pt x="155" y="117"/>
                  </a:cubicBezTo>
                  <a:cubicBezTo>
                    <a:pt x="179" y="81"/>
                    <a:pt x="167" y="34"/>
                    <a:pt x="155" y="10"/>
                  </a:cubicBezTo>
                  <a:cubicBezTo>
                    <a:pt x="149" y="4"/>
                    <a:pt x="13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4" name="Google Shape;12792;p44">
              <a:extLst>
                <a:ext uri="{FF2B5EF4-FFF2-40B4-BE49-F238E27FC236}">
                  <a16:creationId xmlns:a16="http://schemas.microsoft.com/office/drawing/2014/main" id="{75C57C6D-584E-A409-A218-1A050B264034}"/>
                </a:ext>
              </a:extLst>
            </p:cNvPr>
            <p:cNvSpPr/>
            <p:nvPr/>
          </p:nvSpPr>
          <p:spPr>
            <a:xfrm>
              <a:off x="4486850" y="2865950"/>
              <a:ext cx="14925" cy="4200"/>
            </a:xfrm>
            <a:custGeom>
              <a:avLst/>
              <a:gdLst/>
              <a:ahLst/>
              <a:cxnLst/>
              <a:rect l="l" t="t" r="r" b="b"/>
              <a:pathLst>
                <a:path w="597" h="168" extrusionOk="0">
                  <a:moveTo>
                    <a:pt x="489" y="1"/>
                  </a:moveTo>
                  <a:cubicBezTo>
                    <a:pt x="346" y="1"/>
                    <a:pt x="191" y="1"/>
                    <a:pt x="48" y="25"/>
                  </a:cubicBezTo>
                  <a:cubicBezTo>
                    <a:pt x="1" y="48"/>
                    <a:pt x="1" y="120"/>
                    <a:pt x="48" y="132"/>
                  </a:cubicBezTo>
                  <a:cubicBezTo>
                    <a:pt x="191" y="168"/>
                    <a:pt x="346" y="168"/>
                    <a:pt x="489" y="168"/>
                  </a:cubicBezTo>
                  <a:cubicBezTo>
                    <a:pt x="596" y="156"/>
                    <a:pt x="596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5" name="Google Shape;12793;p44">
              <a:extLst>
                <a:ext uri="{FF2B5EF4-FFF2-40B4-BE49-F238E27FC236}">
                  <a16:creationId xmlns:a16="http://schemas.microsoft.com/office/drawing/2014/main" id="{3F6706F9-9FC5-2B42-3875-EDBA3F36039B}"/>
                </a:ext>
              </a:extLst>
            </p:cNvPr>
            <p:cNvSpPr/>
            <p:nvPr/>
          </p:nvSpPr>
          <p:spPr>
            <a:xfrm>
              <a:off x="4271350" y="3001975"/>
              <a:ext cx="10650" cy="7500"/>
            </a:xfrm>
            <a:custGeom>
              <a:avLst/>
              <a:gdLst/>
              <a:ahLst/>
              <a:cxnLst/>
              <a:rect l="l" t="t" r="r" b="b"/>
              <a:pathLst>
                <a:path w="426" h="300" extrusionOk="0">
                  <a:moveTo>
                    <a:pt x="249" y="1"/>
                  </a:moveTo>
                  <a:cubicBezTo>
                    <a:pt x="245" y="1"/>
                    <a:pt x="242" y="1"/>
                    <a:pt x="239" y="1"/>
                  </a:cubicBezTo>
                  <a:cubicBezTo>
                    <a:pt x="176" y="1"/>
                    <a:pt x="113" y="21"/>
                    <a:pt x="75" y="68"/>
                  </a:cubicBezTo>
                  <a:lnTo>
                    <a:pt x="75" y="68"/>
                  </a:lnTo>
                  <a:cubicBezTo>
                    <a:pt x="66" y="74"/>
                    <a:pt x="57" y="78"/>
                    <a:pt x="48" y="96"/>
                  </a:cubicBezTo>
                  <a:cubicBezTo>
                    <a:pt x="1" y="120"/>
                    <a:pt x="1" y="180"/>
                    <a:pt x="48" y="215"/>
                  </a:cubicBezTo>
                  <a:cubicBezTo>
                    <a:pt x="55" y="222"/>
                    <a:pt x="62" y="225"/>
                    <a:pt x="70" y="229"/>
                  </a:cubicBezTo>
                  <a:lnTo>
                    <a:pt x="70" y="229"/>
                  </a:lnTo>
                  <a:cubicBezTo>
                    <a:pt x="106" y="283"/>
                    <a:pt x="172" y="299"/>
                    <a:pt x="239" y="299"/>
                  </a:cubicBezTo>
                  <a:cubicBezTo>
                    <a:pt x="245" y="299"/>
                    <a:pt x="252" y="300"/>
                    <a:pt x="258" y="300"/>
                  </a:cubicBezTo>
                  <a:cubicBezTo>
                    <a:pt x="426" y="300"/>
                    <a:pt x="423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6" name="Google Shape;12794;p44">
              <a:extLst>
                <a:ext uri="{FF2B5EF4-FFF2-40B4-BE49-F238E27FC236}">
                  <a16:creationId xmlns:a16="http://schemas.microsoft.com/office/drawing/2014/main" id="{7157CE02-7271-1045-6D11-69DB2E94EB26}"/>
                </a:ext>
              </a:extLst>
            </p:cNvPr>
            <p:cNvSpPr/>
            <p:nvPr/>
          </p:nvSpPr>
          <p:spPr>
            <a:xfrm>
              <a:off x="4280275" y="28231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25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7" name="Google Shape;12795;p44">
              <a:extLst>
                <a:ext uri="{FF2B5EF4-FFF2-40B4-BE49-F238E27FC236}">
                  <a16:creationId xmlns:a16="http://schemas.microsoft.com/office/drawing/2014/main" id="{F9CA3974-9E2D-0951-3C1F-8EAF101B8A97}"/>
                </a:ext>
              </a:extLst>
            </p:cNvPr>
            <p:cNvSpPr/>
            <p:nvPr/>
          </p:nvSpPr>
          <p:spPr>
            <a:xfrm>
              <a:off x="4078175" y="2634975"/>
              <a:ext cx="11325" cy="7500"/>
            </a:xfrm>
            <a:custGeom>
              <a:avLst/>
              <a:gdLst/>
              <a:ahLst/>
              <a:cxnLst/>
              <a:rect l="l" t="t" r="r" b="b"/>
              <a:pathLst>
                <a:path w="453" h="300" extrusionOk="0">
                  <a:moveTo>
                    <a:pt x="298" y="1"/>
                  </a:moveTo>
                  <a:cubicBezTo>
                    <a:pt x="239" y="13"/>
                    <a:pt x="191" y="13"/>
                    <a:pt x="143" y="36"/>
                  </a:cubicBezTo>
                  <a:lnTo>
                    <a:pt x="48" y="84"/>
                  </a:lnTo>
                  <a:cubicBezTo>
                    <a:pt x="1" y="120"/>
                    <a:pt x="1" y="179"/>
                    <a:pt x="48" y="203"/>
                  </a:cubicBezTo>
                  <a:lnTo>
                    <a:pt x="143" y="251"/>
                  </a:lnTo>
                  <a:cubicBezTo>
                    <a:pt x="203" y="274"/>
                    <a:pt x="227" y="298"/>
                    <a:pt x="298" y="298"/>
                  </a:cubicBezTo>
                  <a:cubicBezTo>
                    <a:pt x="304" y="299"/>
                    <a:pt x="309" y="299"/>
                    <a:pt x="314" y="299"/>
                  </a:cubicBezTo>
                  <a:cubicBezTo>
                    <a:pt x="400" y="299"/>
                    <a:pt x="453" y="211"/>
                    <a:pt x="453" y="143"/>
                  </a:cubicBezTo>
                  <a:cubicBezTo>
                    <a:pt x="453" y="84"/>
                    <a:pt x="393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8" name="Google Shape;12796;p44">
              <a:extLst>
                <a:ext uri="{FF2B5EF4-FFF2-40B4-BE49-F238E27FC236}">
                  <a16:creationId xmlns:a16="http://schemas.microsoft.com/office/drawing/2014/main" id="{E3211C31-DFED-8510-5911-848C5D2B3CEA}"/>
                </a:ext>
              </a:extLst>
            </p:cNvPr>
            <p:cNvSpPr/>
            <p:nvPr/>
          </p:nvSpPr>
          <p:spPr>
            <a:xfrm>
              <a:off x="4098125" y="23754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2" y="0"/>
                  </a:moveTo>
                  <a:cubicBezTo>
                    <a:pt x="0" y="0"/>
                    <a:pt x="0" y="24"/>
                    <a:pt x="12" y="24"/>
                  </a:cubicBezTo>
                  <a:cubicBezTo>
                    <a:pt x="24" y="24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9" name="Google Shape;12797;p44">
              <a:extLst>
                <a:ext uri="{FF2B5EF4-FFF2-40B4-BE49-F238E27FC236}">
                  <a16:creationId xmlns:a16="http://schemas.microsoft.com/office/drawing/2014/main" id="{762E8D0B-E8D9-079D-5F41-CF0845E81FC7}"/>
                </a:ext>
              </a:extLst>
            </p:cNvPr>
            <p:cNvSpPr/>
            <p:nvPr/>
          </p:nvSpPr>
          <p:spPr>
            <a:xfrm>
              <a:off x="4110925" y="2323950"/>
              <a:ext cx="13075" cy="6750"/>
            </a:xfrm>
            <a:custGeom>
              <a:avLst/>
              <a:gdLst/>
              <a:ahLst/>
              <a:cxnLst/>
              <a:rect l="l" t="t" r="r" b="b"/>
              <a:pathLst>
                <a:path w="523" h="270" extrusionOk="0">
                  <a:moveTo>
                    <a:pt x="427" y="0"/>
                  </a:moveTo>
                  <a:cubicBezTo>
                    <a:pt x="416" y="0"/>
                    <a:pt x="405" y="4"/>
                    <a:pt x="393" y="12"/>
                  </a:cubicBezTo>
                  <a:cubicBezTo>
                    <a:pt x="274" y="71"/>
                    <a:pt x="179" y="131"/>
                    <a:pt x="48" y="178"/>
                  </a:cubicBezTo>
                  <a:cubicBezTo>
                    <a:pt x="0" y="190"/>
                    <a:pt x="0" y="250"/>
                    <a:pt x="48" y="262"/>
                  </a:cubicBezTo>
                  <a:cubicBezTo>
                    <a:pt x="71" y="267"/>
                    <a:pt x="93" y="269"/>
                    <a:pt x="115" y="269"/>
                  </a:cubicBezTo>
                  <a:cubicBezTo>
                    <a:pt x="239" y="269"/>
                    <a:pt x="341" y="191"/>
                    <a:pt x="453" y="131"/>
                  </a:cubicBezTo>
                  <a:cubicBezTo>
                    <a:pt x="523" y="91"/>
                    <a:pt x="484" y="0"/>
                    <a:pt x="4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0" name="Google Shape;12798;p44">
              <a:extLst>
                <a:ext uri="{FF2B5EF4-FFF2-40B4-BE49-F238E27FC236}">
                  <a16:creationId xmlns:a16="http://schemas.microsoft.com/office/drawing/2014/main" id="{FC46A46F-805F-B30A-27D2-FD9110B15F6E}"/>
                </a:ext>
              </a:extLst>
            </p:cNvPr>
            <p:cNvSpPr/>
            <p:nvPr/>
          </p:nvSpPr>
          <p:spPr>
            <a:xfrm>
              <a:off x="4152300" y="2266725"/>
              <a:ext cx="5500" cy="3175"/>
            </a:xfrm>
            <a:custGeom>
              <a:avLst/>
              <a:gdLst/>
              <a:ahLst/>
              <a:cxnLst/>
              <a:rect l="l" t="t" r="r" b="b"/>
              <a:pathLst>
                <a:path w="220" h="127" extrusionOk="0">
                  <a:moveTo>
                    <a:pt x="128" y="0"/>
                  </a:moveTo>
                  <a:cubicBezTo>
                    <a:pt x="122" y="0"/>
                    <a:pt x="115" y="1"/>
                    <a:pt x="107" y="3"/>
                  </a:cubicBezTo>
                  <a:cubicBezTo>
                    <a:pt x="72" y="26"/>
                    <a:pt x="48" y="26"/>
                    <a:pt x="12" y="38"/>
                  </a:cubicBezTo>
                  <a:cubicBezTo>
                    <a:pt x="0" y="50"/>
                    <a:pt x="0" y="86"/>
                    <a:pt x="12" y="98"/>
                  </a:cubicBezTo>
                  <a:cubicBezTo>
                    <a:pt x="36" y="110"/>
                    <a:pt x="72" y="122"/>
                    <a:pt x="107" y="122"/>
                  </a:cubicBezTo>
                  <a:cubicBezTo>
                    <a:pt x="118" y="125"/>
                    <a:pt x="128" y="126"/>
                    <a:pt x="137" y="126"/>
                  </a:cubicBezTo>
                  <a:cubicBezTo>
                    <a:pt x="219" y="126"/>
                    <a:pt x="21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1" name="Google Shape;12799;p44">
              <a:extLst>
                <a:ext uri="{FF2B5EF4-FFF2-40B4-BE49-F238E27FC236}">
                  <a16:creationId xmlns:a16="http://schemas.microsoft.com/office/drawing/2014/main" id="{3782094B-F77E-A7C2-FFCC-7B708A0DAF01}"/>
                </a:ext>
              </a:extLst>
            </p:cNvPr>
            <p:cNvSpPr/>
            <p:nvPr/>
          </p:nvSpPr>
          <p:spPr>
            <a:xfrm>
              <a:off x="4304100" y="2038475"/>
              <a:ext cx="22650" cy="4525"/>
            </a:xfrm>
            <a:custGeom>
              <a:avLst/>
              <a:gdLst/>
              <a:ahLst/>
              <a:cxnLst/>
              <a:rect l="l" t="t" r="r" b="b"/>
              <a:pathLst>
                <a:path w="906" h="181" extrusionOk="0">
                  <a:moveTo>
                    <a:pt x="786" y="1"/>
                  </a:moveTo>
                  <a:cubicBezTo>
                    <a:pt x="548" y="1"/>
                    <a:pt x="298" y="1"/>
                    <a:pt x="60" y="24"/>
                  </a:cubicBezTo>
                  <a:cubicBezTo>
                    <a:pt x="0" y="48"/>
                    <a:pt x="0" y="131"/>
                    <a:pt x="60" y="143"/>
                  </a:cubicBezTo>
                  <a:cubicBezTo>
                    <a:pt x="219" y="175"/>
                    <a:pt x="383" y="180"/>
                    <a:pt x="545" y="180"/>
                  </a:cubicBezTo>
                  <a:cubicBezTo>
                    <a:pt x="626" y="180"/>
                    <a:pt x="707" y="179"/>
                    <a:pt x="786" y="179"/>
                  </a:cubicBezTo>
                  <a:cubicBezTo>
                    <a:pt x="790" y="179"/>
                    <a:pt x="793" y="180"/>
                    <a:pt x="797" y="180"/>
                  </a:cubicBezTo>
                  <a:cubicBezTo>
                    <a:pt x="905" y="180"/>
                    <a:pt x="902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2" name="Google Shape;12800;p44">
              <a:extLst>
                <a:ext uri="{FF2B5EF4-FFF2-40B4-BE49-F238E27FC236}">
                  <a16:creationId xmlns:a16="http://schemas.microsoft.com/office/drawing/2014/main" id="{07A727BF-AF6C-2361-EA96-1F7E18106A8C}"/>
                </a:ext>
              </a:extLst>
            </p:cNvPr>
            <p:cNvSpPr/>
            <p:nvPr/>
          </p:nvSpPr>
          <p:spPr>
            <a:xfrm>
              <a:off x="4102875" y="2108425"/>
              <a:ext cx="16100" cy="7475"/>
            </a:xfrm>
            <a:custGeom>
              <a:avLst/>
              <a:gdLst/>
              <a:ahLst/>
              <a:cxnLst/>
              <a:rect l="l" t="t" r="r" b="b"/>
              <a:pathLst>
                <a:path w="644" h="299" extrusionOk="0">
                  <a:moveTo>
                    <a:pt x="96" y="0"/>
                  </a:moveTo>
                  <a:cubicBezTo>
                    <a:pt x="36" y="0"/>
                    <a:pt x="1" y="60"/>
                    <a:pt x="13" y="120"/>
                  </a:cubicBezTo>
                  <a:cubicBezTo>
                    <a:pt x="55" y="289"/>
                    <a:pt x="257" y="298"/>
                    <a:pt x="410" y="298"/>
                  </a:cubicBezTo>
                  <a:cubicBezTo>
                    <a:pt x="430" y="298"/>
                    <a:pt x="448" y="298"/>
                    <a:pt x="465" y="298"/>
                  </a:cubicBezTo>
                  <a:cubicBezTo>
                    <a:pt x="469" y="298"/>
                    <a:pt x="472" y="299"/>
                    <a:pt x="476" y="299"/>
                  </a:cubicBezTo>
                  <a:cubicBezTo>
                    <a:pt x="644" y="299"/>
                    <a:pt x="640" y="24"/>
                    <a:pt x="465" y="24"/>
                  </a:cubicBezTo>
                  <a:cubicBezTo>
                    <a:pt x="346" y="24"/>
                    <a:pt x="227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3" name="Google Shape;12801;p44">
              <a:extLst>
                <a:ext uri="{FF2B5EF4-FFF2-40B4-BE49-F238E27FC236}">
                  <a16:creationId xmlns:a16="http://schemas.microsoft.com/office/drawing/2014/main" id="{B1D6B87F-1C71-AB47-DE8C-B5F24582AB02}"/>
                </a:ext>
              </a:extLst>
            </p:cNvPr>
            <p:cNvSpPr/>
            <p:nvPr/>
          </p:nvSpPr>
          <p:spPr>
            <a:xfrm>
              <a:off x="4396675" y="2494475"/>
              <a:ext cx="8350" cy="5975"/>
            </a:xfrm>
            <a:custGeom>
              <a:avLst/>
              <a:gdLst/>
              <a:ahLst/>
              <a:cxnLst/>
              <a:rect l="l" t="t" r="r" b="b"/>
              <a:pathLst>
                <a:path w="334" h="239" extrusionOk="0">
                  <a:moveTo>
                    <a:pt x="167" y="1"/>
                  </a:moveTo>
                  <a:cubicBezTo>
                    <a:pt x="0" y="1"/>
                    <a:pt x="0" y="239"/>
                    <a:pt x="167" y="239"/>
                  </a:cubicBezTo>
                  <a:cubicBezTo>
                    <a:pt x="334" y="239"/>
                    <a:pt x="33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4" name="Google Shape;12802;p44">
              <a:extLst>
                <a:ext uri="{FF2B5EF4-FFF2-40B4-BE49-F238E27FC236}">
                  <a16:creationId xmlns:a16="http://schemas.microsoft.com/office/drawing/2014/main" id="{190AF95B-00B7-B9F6-CC5C-28562E749F86}"/>
                </a:ext>
              </a:extLst>
            </p:cNvPr>
            <p:cNvSpPr/>
            <p:nvPr/>
          </p:nvSpPr>
          <p:spPr>
            <a:xfrm>
              <a:off x="3745100" y="2567475"/>
              <a:ext cx="14025" cy="6825"/>
            </a:xfrm>
            <a:custGeom>
              <a:avLst/>
              <a:gdLst/>
              <a:ahLst/>
              <a:cxnLst/>
              <a:rect l="l" t="t" r="r" b="b"/>
              <a:pathLst>
                <a:path w="561" h="273" extrusionOk="0">
                  <a:moveTo>
                    <a:pt x="389" y="0"/>
                  </a:moveTo>
                  <a:cubicBezTo>
                    <a:pt x="345" y="0"/>
                    <a:pt x="304" y="13"/>
                    <a:pt x="262" y="34"/>
                  </a:cubicBezTo>
                  <a:cubicBezTo>
                    <a:pt x="191" y="57"/>
                    <a:pt x="0" y="93"/>
                    <a:pt x="24" y="200"/>
                  </a:cubicBezTo>
                  <a:cubicBezTo>
                    <a:pt x="30" y="255"/>
                    <a:pt x="71" y="272"/>
                    <a:pt x="120" y="272"/>
                  </a:cubicBezTo>
                  <a:cubicBezTo>
                    <a:pt x="178" y="272"/>
                    <a:pt x="248" y="249"/>
                    <a:pt x="286" y="236"/>
                  </a:cubicBezTo>
                  <a:cubicBezTo>
                    <a:pt x="334" y="224"/>
                    <a:pt x="393" y="212"/>
                    <a:pt x="441" y="200"/>
                  </a:cubicBezTo>
                  <a:cubicBezTo>
                    <a:pt x="465" y="176"/>
                    <a:pt x="477" y="153"/>
                    <a:pt x="512" y="141"/>
                  </a:cubicBezTo>
                  <a:cubicBezTo>
                    <a:pt x="560" y="105"/>
                    <a:pt x="548" y="34"/>
                    <a:pt x="489" y="22"/>
                  </a:cubicBezTo>
                  <a:cubicBezTo>
                    <a:pt x="454" y="7"/>
                    <a:pt x="421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5" name="Google Shape;12803;p44">
              <a:extLst>
                <a:ext uri="{FF2B5EF4-FFF2-40B4-BE49-F238E27FC236}">
                  <a16:creationId xmlns:a16="http://schemas.microsoft.com/office/drawing/2014/main" id="{2610B8FC-94FC-A8C4-5FF6-385B65A07734}"/>
                </a:ext>
              </a:extLst>
            </p:cNvPr>
            <p:cNvSpPr/>
            <p:nvPr/>
          </p:nvSpPr>
          <p:spPr>
            <a:xfrm>
              <a:off x="3738850" y="2559650"/>
              <a:ext cx="21650" cy="8675"/>
            </a:xfrm>
            <a:custGeom>
              <a:avLst/>
              <a:gdLst/>
              <a:ahLst/>
              <a:cxnLst/>
              <a:rect l="l" t="t" r="r" b="b"/>
              <a:pathLst>
                <a:path w="866" h="347" extrusionOk="0">
                  <a:moveTo>
                    <a:pt x="806" y="0"/>
                  </a:moveTo>
                  <a:cubicBezTo>
                    <a:pt x="804" y="0"/>
                    <a:pt x="801" y="0"/>
                    <a:pt x="798" y="1"/>
                  </a:cubicBezTo>
                  <a:cubicBezTo>
                    <a:pt x="500" y="49"/>
                    <a:pt x="274" y="132"/>
                    <a:pt x="24" y="299"/>
                  </a:cubicBezTo>
                  <a:cubicBezTo>
                    <a:pt x="0" y="311"/>
                    <a:pt x="24" y="347"/>
                    <a:pt x="36" y="347"/>
                  </a:cubicBezTo>
                  <a:cubicBezTo>
                    <a:pt x="298" y="275"/>
                    <a:pt x="560" y="168"/>
                    <a:pt x="822" y="97"/>
                  </a:cubicBezTo>
                  <a:cubicBezTo>
                    <a:pt x="866" y="64"/>
                    <a:pt x="839" y="0"/>
                    <a:pt x="8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6" name="Google Shape;12804;p44">
              <a:extLst>
                <a:ext uri="{FF2B5EF4-FFF2-40B4-BE49-F238E27FC236}">
                  <a16:creationId xmlns:a16="http://schemas.microsoft.com/office/drawing/2014/main" id="{07E895F7-C5A7-89D4-968A-218863331CA5}"/>
                </a:ext>
              </a:extLst>
            </p:cNvPr>
            <p:cNvSpPr/>
            <p:nvPr/>
          </p:nvSpPr>
          <p:spPr>
            <a:xfrm>
              <a:off x="3743325" y="2540625"/>
              <a:ext cx="13400" cy="3675"/>
            </a:xfrm>
            <a:custGeom>
              <a:avLst/>
              <a:gdLst/>
              <a:ahLst/>
              <a:cxnLst/>
              <a:rect l="l" t="t" r="r" b="b"/>
              <a:pathLst>
                <a:path w="536" h="147" extrusionOk="0">
                  <a:moveTo>
                    <a:pt x="452" y="0"/>
                  </a:moveTo>
                  <a:cubicBezTo>
                    <a:pt x="298" y="0"/>
                    <a:pt x="167" y="24"/>
                    <a:pt x="36" y="60"/>
                  </a:cubicBezTo>
                  <a:cubicBezTo>
                    <a:pt x="0" y="84"/>
                    <a:pt x="0" y="119"/>
                    <a:pt x="36" y="119"/>
                  </a:cubicBezTo>
                  <a:cubicBezTo>
                    <a:pt x="91" y="140"/>
                    <a:pt x="146" y="147"/>
                    <a:pt x="204" y="147"/>
                  </a:cubicBezTo>
                  <a:cubicBezTo>
                    <a:pt x="282" y="147"/>
                    <a:pt x="363" y="133"/>
                    <a:pt x="452" y="119"/>
                  </a:cubicBezTo>
                  <a:cubicBezTo>
                    <a:pt x="459" y="121"/>
                    <a:pt x="465" y="122"/>
                    <a:pt x="470" y="122"/>
                  </a:cubicBezTo>
                  <a:cubicBezTo>
                    <a:pt x="535" y="122"/>
                    <a:pt x="529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7" name="Google Shape;12805;p44">
              <a:extLst>
                <a:ext uri="{FF2B5EF4-FFF2-40B4-BE49-F238E27FC236}">
                  <a16:creationId xmlns:a16="http://schemas.microsoft.com/office/drawing/2014/main" id="{B6195A68-5404-2D9F-762B-DA21D917259C}"/>
                </a:ext>
              </a:extLst>
            </p:cNvPr>
            <p:cNvSpPr/>
            <p:nvPr/>
          </p:nvSpPr>
          <p:spPr>
            <a:xfrm>
              <a:off x="3721000" y="2542975"/>
              <a:ext cx="11525" cy="2725"/>
            </a:xfrm>
            <a:custGeom>
              <a:avLst/>
              <a:gdLst/>
              <a:ahLst/>
              <a:cxnLst/>
              <a:rect l="l" t="t" r="r" b="b"/>
              <a:pathLst>
                <a:path w="461" h="109" extrusionOk="0">
                  <a:moveTo>
                    <a:pt x="415" y="0"/>
                  </a:moveTo>
                  <a:cubicBezTo>
                    <a:pt x="412" y="0"/>
                    <a:pt x="409" y="1"/>
                    <a:pt x="405" y="2"/>
                  </a:cubicBezTo>
                  <a:cubicBezTo>
                    <a:pt x="286" y="25"/>
                    <a:pt x="155" y="25"/>
                    <a:pt x="36" y="61"/>
                  </a:cubicBezTo>
                  <a:cubicBezTo>
                    <a:pt x="0" y="73"/>
                    <a:pt x="0" y="109"/>
                    <a:pt x="36" y="109"/>
                  </a:cubicBezTo>
                  <a:cubicBezTo>
                    <a:pt x="167" y="109"/>
                    <a:pt x="286" y="85"/>
                    <a:pt x="417" y="61"/>
                  </a:cubicBezTo>
                  <a:cubicBezTo>
                    <a:pt x="461" y="61"/>
                    <a:pt x="454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8" name="Google Shape;12806;p44">
              <a:extLst>
                <a:ext uri="{FF2B5EF4-FFF2-40B4-BE49-F238E27FC236}">
                  <a16:creationId xmlns:a16="http://schemas.microsoft.com/office/drawing/2014/main" id="{5C34F3BC-5BDA-387D-CB57-8FFE9ABD2290}"/>
                </a:ext>
              </a:extLst>
            </p:cNvPr>
            <p:cNvSpPr/>
            <p:nvPr/>
          </p:nvSpPr>
          <p:spPr>
            <a:xfrm>
              <a:off x="3733200" y="2520100"/>
              <a:ext cx="10825" cy="4050"/>
            </a:xfrm>
            <a:custGeom>
              <a:avLst/>
              <a:gdLst/>
              <a:ahLst/>
              <a:cxnLst/>
              <a:rect l="l" t="t" r="r" b="b"/>
              <a:pathLst>
                <a:path w="433" h="162" extrusionOk="0">
                  <a:moveTo>
                    <a:pt x="387" y="1"/>
                  </a:moveTo>
                  <a:cubicBezTo>
                    <a:pt x="381" y="1"/>
                    <a:pt x="374" y="4"/>
                    <a:pt x="369" y="12"/>
                  </a:cubicBezTo>
                  <a:cubicBezTo>
                    <a:pt x="262" y="83"/>
                    <a:pt x="155" y="95"/>
                    <a:pt x="36" y="95"/>
                  </a:cubicBezTo>
                  <a:cubicBezTo>
                    <a:pt x="0" y="95"/>
                    <a:pt x="0" y="143"/>
                    <a:pt x="36" y="143"/>
                  </a:cubicBezTo>
                  <a:cubicBezTo>
                    <a:pt x="72" y="156"/>
                    <a:pt x="109" y="162"/>
                    <a:pt x="145" y="162"/>
                  </a:cubicBezTo>
                  <a:cubicBezTo>
                    <a:pt x="238" y="162"/>
                    <a:pt x="328" y="123"/>
                    <a:pt x="405" y="71"/>
                  </a:cubicBezTo>
                  <a:cubicBezTo>
                    <a:pt x="433" y="43"/>
                    <a:pt x="410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9" name="Google Shape;12807;p44">
              <a:extLst>
                <a:ext uri="{FF2B5EF4-FFF2-40B4-BE49-F238E27FC236}">
                  <a16:creationId xmlns:a16="http://schemas.microsoft.com/office/drawing/2014/main" id="{8BBDBB9D-8A19-F2FA-68D8-EF10D603C171}"/>
                </a:ext>
              </a:extLst>
            </p:cNvPr>
            <p:cNvSpPr/>
            <p:nvPr/>
          </p:nvSpPr>
          <p:spPr>
            <a:xfrm>
              <a:off x="3731400" y="2499800"/>
              <a:ext cx="10950" cy="3650"/>
            </a:xfrm>
            <a:custGeom>
              <a:avLst/>
              <a:gdLst/>
              <a:ahLst/>
              <a:cxnLst/>
              <a:rect l="l" t="t" r="r" b="b"/>
              <a:pathLst>
                <a:path w="438" h="146" extrusionOk="0">
                  <a:moveTo>
                    <a:pt x="357" y="1"/>
                  </a:moveTo>
                  <a:cubicBezTo>
                    <a:pt x="353" y="1"/>
                    <a:pt x="350" y="1"/>
                    <a:pt x="346" y="2"/>
                  </a:cubicBezTo>
                  <a:cubicBezTo>
                    <a:pt x="239" y="50"/>
                    <a:pt x="144" y="62"/>
                    <a:pt x="36" y="86"/>
                  </a:cubicBezTo>
                  <a:cubicBezTo>
                    <a:pt x="1" y="109"/>
                    <a:pt x="1" y="133"/>
                    <a:pt x="36" y="133"/>
                  </a:cubicBezTo>
                  <a:cubicBezTo>
                    <a:pt x="65" y="142"/>
                    <a:pt x="93" y="145"/>
                    <a:pt x="122" y="145"/>
                  </a:cubicBezTo>
                  <a:cubicBezTo>
                    <a:pt x="212" y="145"/>
                    <a:pt x="303" y="107"/>
                    <a:pt x="394" y="62"/>
                  </a:cubicBezTo>
                  <a:cubicBezTo>
                    <a:pt x="438" y="62"/>
                    <a:pt x="400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0" name="Google Shape;12808;p44">
              <a:extLst>
                <a:ext uri="{FF2B5EF4-FFF2-40B4-BE49-F238E27FC236}">
                  <a16:creationId xmlns:a16="http://schemas.microsoft.com/office/drawing/2014/main" id="{E82E75C5-504B-622C-4A06-DD750414D5A3}"/>
                </a:ext>
              </a:extLst>
            </p:cNvPr>
            <p:cNvSpPr/>
            <p:nvPr/>
          </p:nvSpPr>
          <p:spPr>
            <a:xfrm>
              <a:off x="3710275" y="2490025"/>
              <a:ext cx="22600" cy="5900"/>
            </a:xfrm>
            <a:custGeom>
              <a:avLst/>
              <a:gdLst/>
              <a:ahLst/>
              <a:cxnLst/>
              <a:rect l="l" t="t" r="r" b="b"/>
              <a:pathLst>
                <a:path w="904" h="236" extrusionOk="0">
                  <a:moveTo>
                    <a:pt x="834" y="0"/>
                  </a:moveTo>
                  <a:cubicBezTo>
                    <a:pt x="691" y="24"/>
                    <a:pt x="548" y="36"/>
                    <a:pt x="417" y="60"/>
                  </a:cubicBezTo>
                  <a:cubicBezTo>
                    <a:pt x="286" y="84"/>
                    <a:pt x="119" y="84"/>
                    <a:pt x="12" y="155"/>
                  </a:cubicBezTo>
                  <a:cubicBezTo>
                    <a:pt x="0" y="167"/>
                    <a:pt x="0" y="203"/>
                    <a:pt x="12" y="203"/>
                  </a:cubicBezTo>
                  <a:cubicBezTo>
                    <a:pt x="56" y="227"/>
                    <a:pt x="103" y="235"/>
                    <a:pt x="152" y="235"/>
                  </a:cubicBezTo>
                  <a:cubicBezTo>
                    <a:pt x="223" y="235"/>
                    <a:pt x="299" y="217"/>
                    <a:pt x="370" y="203"/>
                  </a:cubicBezTo>
                  <a:cubicBezTo>
                    <a:pt x="536" y="167"/>
                    <a:pt x="691" y="107"/>
                    <a:pt x="846" y="84"/>
                  </a:cubicBezTo>
                  <a:cubicBezTo>
                    <a:pt x="849" y="84"/>
                    <a:pt x="853" y="85"/>
                    <a:pt x="856" y="85"/>
                  </a:cubicBezTo>
                  <a:cubicBezTo>
                    <a:pt x="904" y="85"/>
                    <a:pt x="890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1" name="Google Shape;12809;p44">
              <a:extLst>
                <a:ext uri="{FF2B5EF4-FFF2-40B4-BE49-F238E27FC236}">
                  <a16:creationId xmlns:a16="http://schemas.microsoft.com/office/drawing/2014/main" id="{540373C4-52C7-EAC4-C6E1-44291044B93C}"/>
                </a:ext>
              </a:extLst>
            </p:cNvPr>
            <p:cNvSpPr/>
            <p:nvPr/>
          </p:nvSpPr>
          <p:spPr>
            <a:xfrm>
              <a:off x="3699350" y="2477450"/>
              <a:ext cx="9025" cy="3800"/>
            </a:xfrm>
            <a:custGeom>
              <a:avLst/>
              <a:gdLst/>
              <a:ahLst/>
              <a:cxnLst/>
              <a:rect l="l" t="t" r="r" b="b"/>
              <a:pathLst>
                <a:path w="361" h="152" extrusionOk="0">
                  <a:moveTo>
                    <a:pt x="332" y="1"/>
                  </a:moveTo>
                  <a:cubicBezTo>
                    <a:pt x="328" y="1"/>
                    <a:pt x="323" y="2"/>
                    <a:pt x="318" y="3"/>
                  </a:cubicBezTo>
                  <a:cubicBezTo>
                    <a:pt x="235" y="63"/>
                    <a:pt x="128" y="75"/>
                    <a:pt x="21" y="110"/>
                  </a:cubicBezTo>
                  <a:cubicBezTo>
                    <a:pt x="1" y="110"/>
                    <a:pt x="6" y="152"/>
                    <a:pt x="22" y="152"/>
                  </a:cubicBezTo>
                  <a:cubicBezTo>
                    <a:pt x="25" y="152"/>
                    <a:pt x="29" y="150"/>
                    <a:pt x="33" y="146"/>
                  </a:cubicBezTo>
                  <a:cubicBezTo>
                    <a:pt x="140" y="122"/>
                    <a:pt x="247" y="87"/>
                    <a:pt x="330" y="27"/>
                  </a:cubicBezTo>
                  <a:cubicBezTo>
                    <a:pt x="361" y="27"/>
                    <a:pt x="357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2" name="Google Shape;12810;p44">
              <a:extLst>
                <a:ext uri="{FF2B5EF4-FFF2-40B4-BE49-F238E27FC236}">
                  <a16:creationId xmlns:a16="http://schemas.microsoft.com/office/drawing/2014/main" id="{73C924A8-DC26-72AC-EEE2-2DBE5B544FCE}"/>
                </a:ext>
              </a:extLst>
            </p:cNvPr>
            <p:cNvSpPr/>
            <p:nvPr/>
          </p:nvSpPr>
          <p:spPr>
            <a:xfrm>
              <a:off x="3682900" y="2475125"/>
              <a:ext cx="5975" cy="625"/>
            </a:xfrm>
            <a:custGeom>
              <a:avLst/>
              <a:gdLst/>
              <a:ahLst/>
              <a:cxnLst/>
              <a:rect l="l" t="t" r="r" b="b"/>
              <a:pathLst>
                <a:path w="239" h="25" extrusionOk="0">
                  <a:moveTo>
                    <a:pt x="12" y="1"/>
                  </a:moveTo>
                  <a:cubicBezTo>
                    <a:pt x="0" y="1"/>
                    <a:pt x="0" y="25"/>
                    <a:pt x="12" y="25"/>
                  </a:cubicBezTo>
                  <a:lnTo>
                    <a:pt x="214" y="25"/>
                  </a:lnTo>
                  <a:cubicBezTo>
                    <a:pt x="238" y="25"/>
                    <a:pt x="238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3" name="Google Shape;12811;p44">
              <a:extLst>
                <a:ext uri="{FF2B5EF4-FFF2-40B4-BE49-F238E27FC236}">
                  <a16:creationId xmlns:a16="http://schemas.microsoft.com/office/drawing/2014/main" id="{AF910189-991B-1CD8-DCDA-32C5850753A7}"/>
                </a:ext>
              </a:extLst>
            </p:cNvPr>
            <p:cNvSpPr/>
            <p:nvPr/>
          </p:nvSpPr>
          <p:spPr>
            <a:xfrm>
              <a:off x="3642100" y="2492075"/>
              <a:ext cx="7850" cy="4825"/>
            </a:xfrm>
            <a:custGeom>
              <a:avLst/>
              <a:gdLst/>
              <a:ahLst/>
              <a:cxnLst/>
              <a:rect l="l" t="t" r="r" b="b"/>
              <a:pathLst>
                <a:path w="314" h="193" extrusionOk="0">
                  <a:moveTo>
                    <a:pt x="267" y="1"/>
                  </a:moveTo>
                  <a:cubicBezTo>
                    <a:pt x="258" y="1"/>
                    <a:pt x="248" y="5"/>
                    <a:pt x="239" y="14"/>
                  </a:cubicBezTo>
                  <a:cubicBezTo>
                    <a:pt x="179" y="73"/>
                    <a:pt x="96" y="97"/>
                    <a:pt x="37" y="144"/>
                  </a:cubicBezTo>
                  <a:cubicBezTo>
                    <a:pt x="1" y="156"/>
                    <a:pt x="37" y="192"/>
                    <a:pt x="60" y="192"/>
                  </a:cubicBezTo>
                  <a:cubicBezTo>
                    <a:pt x="144" y="156"/>
                    <a:pt x="227" y="121"/>
                    <a:pt x="287" y="61"/>
                  </a:cubicBezTo>
                  <a:cubicBezTo>
                    <a:pt x="313" y="34"/>
                    <a:pt x="293" y="1"/>
                    <a:pt x="26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4" name="Google Shape;12812;p44">
              <a:extLst>
                <a:ext uri="{FF2B5EF4-FFF2-40B4-BE49-F238E27FC236}">
                  <a16:creationId xmlns:a16="http://schemas.microsoft.com/office/drawing/2014/main" id="{D68E5E5F-5910-8FCD-6F43-9F373432C8AE}"/>
                </a:ext>
              </a:extLst>
            </p:cNvPr>
            <p:cNvSpPr/>
            <p:nvPr/>
          </p:nvSpPr>
          <p:spPr>
            <a:xfrm>
              <a:off x="3640025" y="2509375"/>
              <a:ext cx="13125" cy="6350"/>
            </a:xfrm>
            <a:custGeom>
              <a:avLst/>
              <a:gdLst/>
              <a:ahLst/>
              <a:cxnLst/>
              <a:rect l="l" t="t" r="r" b="b"/>
              <a:pathLst>
                <a:path w="525" h="254" extrusionOk="0">
                  <a:moveTo>
                    <a:pt x="405" y="0"/>
                  </a:moveTo>
                  <a:cubicBezTo>
                    <a:pt x="262" y="0"/>
                    <a:pt x="60" y="0"/>
                    <a:pt x="12" y="155"/>
                  </a:cubicBezTo>
                  <a:cubicBezTo>
                    <a:pt x="1" y="179"/>
                    <a:pt x="24" y="226"/>
                    <a:pt x="60" y="238"/>
                  </a:cubicBezTo>
                  <a:cubicBezTo>
                    <a:pt x="79" y="250"/>
                    <a:pt x="97" y="254"/>
                    <a:pt x="114" y="254"/>
                  </a:cubicBezTo>
                  <a:cubicBezTo>
                    <a:pt x="151" y="254"/>
                    <a:pt x="186" y="235"/>
                    <a:pt x="227" y="226"/>
                  </a:cubicBezTo>
                  <a:cubicBezTo>
                    <a:pt x="286" y="214"/>
                    <a:pt x="334" y="203"/>
                    <a:pt x="405" y="203"/>
                  </a:cubicBezTo>
                  <a:cubicBezTo>
                    <a:pt x="524" y="167"/>
                    <a:pt x="524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5" name="Google Shape;12813;p44">
              <a:extLst>
                <a:ext uri="{FF2B5EF4-FFF2-40B4-BE49-F238E27FC236}">
                  <a16:creationId xmlns:a16="http://schemas.microsoft.com/office/drawing/2014/main" id="{A68715BF-5971-1973-18C7-3A7B35057919}"/>
                </a:ext>
              </a:extLst>
            </p:cNvPr>
            <p:cNvSpPr/>
            <p:nvPr/>
          </p:nvSpPr>
          <p:spPr>
            <a:xfrm>
              <a:off x="3623950" y="2560575"/>
              <a:ext cx="22650" cy="7725"/>
            </a:xfrm>
            <a:custGeom>
              <a:avLst/>
              <a:gdLst/>
              <a:ahLst/>
              <a:cxnLst/>
              <a:rect l="l" t="t" r="r" b="b"/>
              <a:pathLst>
                <a:path w="906" h="309" extrusionOk="0">
                  <a:moveTo>
                    <a:pt x="834" y="0"/>
                  </a:moveTo>
                  <a:cubicBezTo>
                    <a:pt x="691" y="0"/>
                    <a:pt x="536" y="24"/>
                    <a:pt x="405" y="36"/>
                  </a:cubicBezTo>
                  <a:cubicBezTo>
                    <a:pt x="274" y="60"/>
                    <a:pt x="132" y="71"/>
                    <a:pt x="48" y="179"/>
                  </a:cubicBezTo>
                  <a:cubicBezTo>
                    <a:pt x="1" y="214"/>
                    <a:pt x="36" y="262"/>
                    <a:pt x="72" y="298"/>
                  </a:cubicBezTo>
                  <a:cubicBezTo>
                    <a:pt x="98" y="306"/>
                    <a:pt x="125" y="309"/>
                    <a:pt x="151" y="309"/>
                  </a:cubicBezTo>
                  <a:cubicBezTo>
                    <a:pt x="244" y="309"/>
                    <a:pt x="336" y="269"/>
                    <a:pt x="429" y="250"/>
                  </a:cubicBezTo>
                  <a:cubicBezTo>
                    <a:pt x="584" y="202"/>
                    <a:pt x="715" y="155"/>
                    <a:pt x="870" y="131"/>
                  </a:cubicBezTo>
                  <a:cubicBezTo>
                    <a:pt x="905" y="95"/>
                    <a:pt x="894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6" name="Google Shape;12814;p44">
              <a:extLst>
                <a:ext uri="{FF2B5EF4-FFF2-40B4-BE49-F238E27FC236}">
                  <a16:creationId xmlns:a16="http://schemas.microsoft.com/office/drawing/2014/main" id="{8DC50DDD-1687-21E5-48E7-FA94C50F7E6F}"/>
                </a:ext>
              </a:extLst>
            </p:cNvPr>
            <p:cNvSpPr/>
            <p:nvPr/>
          </p:nvSpPr>
          <p:spPr>
            <a:xfrm>
              <a:off x="3625450" y="2552975"/>
              <a:ext cx="12900" cy="4475"/>
            </a:xfrm>
            <a:custGeom>
              <a:avLst/>
              <a:gdLst/>
              <a:ahLst/>
              <a:cxnLst/>
              <a:rect l="l" t="t" r="r" b="b"/>
              <a:pathLst>
                <a:path w="516" h="179" extrusionOk="0">
                  <a:moveTo>
                    <a:pt x="432" y="0"/>
                  </a:moveTo>
                  <a:cubicBezTo>
                    <a:pt x="424" y="0"/>
                    <a:pt x="415" y="2"/>
                    <a:pt x="405" y="6"/>
                  </a:cubicBezTo>
                  <a:cubicBezTo>
                    <a:pt x="286" y="30"/>
                    <a:pt x="131" y="30"/>
                    <a:pt x="36" y="90"/>
                  </a:cubicBezTo>
                  <a:cubicBezTo>
                    <a:pt x="0" y="102"/>
                    <a:pt x="0" y="149"/>
                    <a:pt x="36" y="149"/>
                  </a:cubicBezTo>
                  <a:cubicBezTo>
                    <a:pt x="82" y="170"/>
                    <a:pt x="130" y="178"/>
                    <a:pt x="179" y="178"/>
                  </a:cubicBezTo>
                  <a:cubicBezTo>
                    <a:pt x="268" y="178"/>
                    <a:pt x="360" y="153"/>
                    <a:pt x="453" y="137"/>
                  </a:cubicBezTo>
                  <a:cubicBezTo>
                    <a:pt x="516" y="106"/>
                    <a:pt x="495" y="0"/>
                    <a:pt x="4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7" name="Google Shape;12815;p44">
              <a:extLst>
                <a:ext uri="{FF2B5EF4-FFF2-40B4-BE49-F238E27FC236}">
                  <a16:creationId xmlns:a16="http://schemas.microsoft.com/office/drawing/2014/main" id="{23AB8CFC-EF69-0C3F-C1DC-734194A8C775}"/>
                </a:ext>
              </a:extLst>
            </p:cNvPr>
            <p:cNvSpPr/>
            <p:nvPr/>
          </p:nvSpPr>
          <p:spPr>
            <a:xfrm>
              <a:off x="3647475" y="2591825"/>
              <a:ext cx="16675" cy="4275"/>
            </a:xfrm>
            <a:custGeom>
              <a:avLst/>
              <a:gdLst/>
              <a:ahLst/>
              <a:cxnLst/>
              <a:rect l="l" t="t" r="r" b="b"/>
              <a:pathLst>
                <a:path w="667" h="171" extrusionOk="0">
                  <a:moveTo>
                    <a:pt x="607" y="0"/>
                  </a:moveTo>
                  <a:cubicBezTo>
                    <a:pt x="500" y="0"/>
                    <a:pt x="381" y="0"/>
                    <a:pt x="286" y="12"/>
                  </a:cubicBezTo>
                  <a:cubicBezTo>
                    <a:pt x="191" y="12"/>
                    <a:pt x="95" y="12"/>
                    <a:pt x="24" y="72"/>
                  </a:cubicBezTo>
                  <a:cubicBezTo>
                    <a:pt x="0" y="95"/>
                    <a:pt x="12" y="143"/>
                    <a:pt x="36" y="155"/>
                  </a:cubicBezTo>
                  <a:cubicBezTo>
                    <a:pt x="62" y="166"/>
                    <a:pt x="89" y="170"/>
                    <a:pt x="115" y="170"/>
                  </a:cubicBezTo>
                  <a:cubicBezTo>
                    <a:pt x="172" y="170"/>
                    <a:pt x="229" y="151"/>
                    <a:pt x="286" y="143"/>
                  </a:cubicBezTo>
                  <a:lnTo>
                    <a:pt x="596" y="95"/>
                  </a:lnTo>
                  <a:cubicBezTo>
                    <a:pt x="667" y="84"/>
                    <a:pt x="667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8" name="Google Shape;12816;p44">
              <a:extLst>
                <a:ext uri="{FF2B5EF4-FFF2-40B4-BE49-F238E27FC236}">
                  <a16:creationId xmlns:a16="http://schemas.microsoft.com/office/drawing/2014/main" id="{EBF6FD9F-4CA6-EF91-4DC8-2C61C16A49CE}"/>
                </a:ext>
              </a:extLst>
            </p:cNvPr>
            <p:cNvSpPr/>
            <p:nvPr/>
          </p:nvSpPr>
          <p:spPr>
            <a:xfrm>
              <a:off x="3656400" y="2597500"/>
              <a:ext cx="8950" cy="4475"/>
            </a:xfrm>
            <a:custGeom>
              <a:avLst/>
              <a:gdLst/>
              <a:ahLst/>
              <a:cxnLst/>
              <a:rect l="l" t="t" r="r" b="b"/>
              <a:pathLst>
                <a:path w="358" h="179" extrusionOk="0">
                  <a:moveTo>
                    <a:pt x="164" y="1"/>
                  </a:moveTo>
                  <a:cubicBezTo>
                    <a:pt x="150" y="1"/>
                    <a:pt x="135" y="3"/>
                    <a:pt x="119" y="11"/>
                  </a:cubicBezTo>
                  <a:cubicBezTo>
                    <a:pt x="72" y="11"/>
                    <a:pt x="48" y="35"/>
                    <a:pt x="12" y="71"/>
                  </a:cubicBezTo>
                  <a:cubicBezTo>
                    <a:pt x="0" y="83"/>
                    <a:pt x="0" y="107"/>
                    <a:pt x="12" y="130"/>
                  </a:cubicBezTo>
                  <a:cubicBezTo>
                    <a:pt x="48" y="154"/>
                    <a:pt x="72" y="166"/>
                    <a:pt x="119" y="178"/>
                  </a:cubicBezTo>
                  <a:lnTo>
                    <a:pt x="250" y="178"/>
                  </a:lnTo>
                  <a:cubicBezTo>
                    <a:pt x="358" y="154"/>
                    <a:pt x="358" y="11"/>
                    <a:pt x="250" y="11"/>
                  </a:cubicBezTo>
                  <a:cubicBezTo>
                    <a:pt x="219" y="11"/>
                    <a:pt x="192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9" name="Google Shape;12817;p44">
              <a:extLst>
                <a:ext uri="{FF2B5EF4-FFF2-40B4-BE49-F238E27FC236}">
                  <a16:creationId xmlns:a16="http://schemas.microsoft.com/office/drawing/2014/main" id="{7B10DE6C-942D-F4DA-B133-CAA948E2C93F}"/>
                </a:ext>
              </a:extLst>
            </p:cNvPr>
            <p:cNvSpPr/>
            <p:nvPr/>
          </p:nvSpPr>
          <p:spPr>
            <a:xfrm>
              <a:off x="3669800" y="2606825"/>
              <a:ext cx="9025" cy="3625"/>
            </a:xfrm>
            <a:custGeom>
              <a:avLst/>
              <a:gdLst/>
              <a:ahLst/>
              <a:cxnLst/>
              <a:rect l="l" t="t" r="r" b="b"/>
              <a:pathLst>
                <a:path w="361" h="145" extrusionOk="0">
                  <a:moveTo>
                    <a:pt x="291" y="1"/>
                  </a:moveTo>
                  <a:cubicBezTo>
                    <a:pt x="282" y="1"/>
                    <a:pt x="273" y="3"/>
                    <a:pt x="262" y="7"/>
                  </a:cubicBezTo>
                  <a:cubicBezTo>
                    <a:pt x="191" y="31"/>
                    <a:pt x="119" y="31"/>
                    <a:pt x="24" y="67"/>
                  </a:cubicBezTo>
                  <a:cubicBezTo>
                    <a:pt x="0" y="67"/>
                    <a:pt x="0" y="115"/>
                    <a:pt x="24" y="126"/>
                  </a:cubicBezTo>
                  <a:cubicBezTo>
                    <a:pt x="72" y="138"/>
                    <a:pt x="116" y="144"/>
                    <a:pt x="161" y="144"/>
                  </a:cubicBezTo>
                  <a:cubicBezTo>
                    <a:pt x="206" y="144"/>
                    <a:pt x="250" y="138"/>
                    <a:pt x="298" y="126"/>
                  </a:cubicBezTo>
                  <a:cubicBezTo>
                    <a:pt x="360" y="95"/>
                    <a:pt x="350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0" name="Google Shape;12818;p44">
              <a:extLst>
                <a:ext uri="{FF2B5EF4-FFF2-40B4-BE49-F238E27FC236}">
                  <a16:creationId xmlns:a16="http://schemas.microsoft.com/office/drawing/2014/main" id="{15B25EE1-28F6-8280-60FB-1164CB3C2C9F}"/>
                </a:ext>
              </a:extLst>
            </p:cNvPr>
            <p:cNvSpPr/>
            <p:nvPr/>
          </p:nvSpPr>
          <p:spPr>
            <a:xfrm>
              <a:off x="3668300" y="2612125"/>
              <a:ext cx="9100" cy="6700"/>
            </a:xfrm>
            <a:custGeom>
              <a:avLst/>
              <a:gdLst/>
              <a:ahLst/>
              <a:cxnLst/>
              <a:rect l="l" t="t" r="r" b="b"/>
              <a:pathLst>
                <a:path w="364" h="268" extrusionOk="0">
                  <a:moveTo>
                    <a:pt x="204" y="0"/>
                  </a:moveTo>
                  <a:cubicBezTo>
                    <a:pt x="170" y="0"/>
                    <a:pt x="138" y="17"/>
                    <a:pt x="120" y="57"/>
                  </a:cubicBezTo>
                  <a:cubicBezTo>
                    <a:pt x="108" y="81"/>
                    <a:pt x="84" y="81"/>
                    <a:pt x="72" y="81"/>
                  </a:cubicBezTo>
                  <a:cubicBezTo>
                    <a:pt x="48" y="93"/>
                    <a:pt x="24" y="117"/>
                    <a:pt x="13" y="141"/>
                  </a:cubicBezTo>
                  <a:cubicBezTo>
                    <a:pt x="1" y="153"/>
                    <a:pt x="1" y="176"/>
                    <a:pt x="13" y="188"/>
                  </a:cubicBezTo>
                  <a:cubicBezTo>
                    <a:pt x="43" y="244"/>
                    <a:pt x="91" y="268"/>
                    <a:pt x="142" y="268"/>
                  </a:cubicBezTo>
                  <a:cubicBezTo>
                    <a:pt x="209" y="268"/>
                    <a:pt x="281" y="226"/>
                    <a:pt x="322" y="165"/>
                  </a:cubicBezTo>
                  <a:cubicBezTo>
                    <a:pt x="363" y="82"/>
                    <a:pt x="280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1" name="Google Shape;12819;p44">
              <a:extLst>
                <a:ext uri="{FF2B5EF4-FFF2-40B4-BE49-F238E27FC236}">
                  <a16:creationId xmlns:a16="http://schemas.microsoft.com/office/drawing/2014/main" id="{1081D195-C7FF-483B-29A6-9B91CE27B8B5}"/>
                </a:ext>
              </a:extLst>
            </p:cNvPr>
            <p:cNvSpPr/>
            <p:nvPr/>
          </p:nvSpPr>
          <p:spPr>
            <a:xfrm>
              <a:off x="3660225" y="1994275"/>
              <a:ext cx="17325" cy="31500"/>
            </a:xfrm>
            <a:custGeom>
              <a:avLst/>
              <a:gdLst/>
              <a:ahLst/>
              <a:cxnLst/>
              <a:rect l="l" t="t" r="r" b="b"/>
              <a:pathLst>
                <a:path w="693" h="1260" extrusionOk="0">
                  <a:moveTo>
                    <a:pt x="120" y="0"/>
                  </a:moveTo>
                  <a:cubicBezTo>
                    <a:pt x="56" y="0"/>
                    <a:pt x="0" y="109"/>
                    <a:pt x="74" y="161"/>
                  </a:cubicBezTo>
                  <a:cubicBezTo>
                    <a:pt x="252" y="292"/>
                    <a:pt x="347" y="471"/>
                    <a:pt x="395" y="697"/>
                  </a:cubicBezTo>
                  <a:cubicBezTo>
                    <a:pt x="431" y="876"/>
                    <a:pt x="383" y="1042"/>
                    <a:pt x="395" y="1221"/>
                  </a:cubicBezTo>
                  <a:cubicBezTo>
                    <a:pt x="395" y="1242"/>
                    <a:pt x="417" y="1259"/>
                    <a:pt x="436" y="1259"/>
                  </a:cubicBezTo>
                  <a:cubicBezTo>
                    <a:pt x="449" y="1259"/>
                    <a:pt x="462" y="1252"/>
                    <a:pt x="467" y="1233"/>
                  </a:cubicBezTo>
                  <a:cubicBezTo>
                    <a:pt x="693" y="816"/>
                    <a:pt x="502" y="292"/>
                    <a:pt x="145" y="6"/>
                  </a:cubicBezTo>
                  <a:cubicBezTo>
                    <a:pt x="137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2" name="Google Shape;12820;p44">
              <a:extLst>
                <a:ext uri="{FF2B5EF4-FFF2-40B4-BE49-F238E27FC236}">
                  <a16:creationId xmlns:a16="http://schemas.microsoft.com/office/drawing/2014/main" id="{7A2E3040-730F-A5BF-42BD-9CDA5817372C}"/>
                </a:ext>
              </a:extLst>
            </p:cNvPr>
            <p:cNvSpPr/>
            <p:nvPr/>
          </p:nvSpPr>
          <p:spPr>
            <a:xfrm>
              <a:off x="3596125" y="2029650"/>
              <a:ext cx="70200" cy="46850"/>
            </a:xfrm>
            <a:custGeom>
              <a:avLst/>
              <a:gdLst/>
              <a:ahLst/>
              <a:cxnLst/>
              <a:rect l="l" t="t" r="r" b="b"/>
              <a:pathLst>
                <a:path w="2808" h="1874" extrusionOk="0">
                  <a:moveTo>
                    <a:pt x="2774" y="0"/>
                  </a:moveTo>
                  <a:cubicBezTo>
                    <a:pt x="2768" y="0"/>
                    <a:pt x="2762" y="3"/>
                    <a:pt x="2757" y="8"/>
                  </a:cubicBezTo>
                  <a:cubicBezTo>
                    <a:pt x="1983" y="794"/>
                    <a:pt x="673" y="961"/>
                    <a:pt x="18" y="1842"/>
                  </a:cubicBezTo>
                  <a:cubicBezTo>
                    <a:pt x="0" y="1851"/>
                    <a:pt x="16" y="1874"/>
                    <a:pt x="30" y="1874"/>
                  </a:cubicBezTo>
                  <a:cubicBezTo>
                    <a:pt x="35" y="1874"/>
                    <a:pt x="39" y="1871"/>
                    <a:pt x="42" y="1866"/>
                  </a:cubicBezTo>
                  <a:cubicBezTo>
                    <a:pt x="530" y="1592"/>
                    <a:pt x="1030" y="1270"/>
                    <a:pt x="1518" y="996"/>
                  </a:cubicBezTo>
                  <a:cubicBezTo>
                    <a:pt x="1995" y="723"/>
                    <a:pt x="2423" y="437"/>
                    <a:pt x="2780" y="44"/>
                  </a:cubicBezTo>
                  <a:cubicBezTo>
                    <a:pt x="2808" y="26"/>
                    <a:pt x="2793" y="0"/>
                    <a:pt x="27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3" name="Google Shape;12821;p44">
              <a:extLst>
                <a:ext uri="{FF2B5EF4-FFF2-40B4-BE49-F238E27FC236}">
                  <a16:creationId xmlns:a16="http://schemas.microsoft.com/office/drawing/2014/main" id="{31F78A08-CF04-2AE3-11E2-22448720F24E}"/>
                </a:ext>
              </a:extLst>
            </p:cNvPr>
            <p:cNvSpPr/>
            <p:nvPr/>
          </p:nvSpPr>
          <p:spPr>
            <a:xfrm>
              <a:off x="3552950" y="2090475"/>
              <a:ext cx="25750" cy="22625"/>
            </a:xfrm>
            <a:custGeom>
              <a:avLst/>
              <a:gdLst/>
              <a:ahLst/>
              <a:cxnLst/>
              <a:rect l="l" t="t" r="r" b="b"/>
              <a:pathLst>
                <a:path w="1030" h="905" extrusionOk="0">
                  <a:moveTo>
                    <a:pt x="1018" y="1"/>
                  </a:moveTo>
                  <a:cubicBezTo>
                    <a:pt x="1016" y="1"/>
                    <a:pt x="1012" y="2"/>
                    <a:pt x="1007" y="4"/>
                  </a:cubicBezTo>
                  <a:cubicBezTo>
                    <a:pt x="650" y="183"/>
                    <a:pt x="174" y="480"/>
                    <a:pt x="19" y="849"/>
                  </a:cubicBezTo>
                  <a:cubicBezTo>
                    <a:pt x="0" y="877"/>
                    <a:pt x="18" y="905"/>
                    <a:pt x="37" y="905"/>
                  </a:cubicBezTo>
                  <a:cubicBezTo>
                    <a:pt x="43" y="905"/>
                    <a:pt x="49" y="902"/>
                    <a:pt x="55" y="897"/>
                  </a:cubicBezTo>
                  <a:cubicBezTo>
                    <a:pt x="221" y="790"/>
                    <a:pt x="340" y="623"/>
                    <a:pt x="471" y="480"/>
                  </a:cubicBezTo>
                  <a:cubicBezTo>
                    <a:pt x="638" y="302"/>
                    <a:pt x="817" y="147"/>
                    <a:pt x="1007" y="16"/>
                  </a:cubicBezTo>
                  <a:cubicBezTo>
                    <a:pt x="1026" y="16"/>
                    <a:pt x="1030" y="1"/>
                    <a:pt x="10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4" name="Google Shape;12822;p44">
              <a:extLst>
                <a:ext uri="{FF2B5EF4-FFF2-40B4-BE49-F238E27FC236}">
                  <a16:creationId xmlns:a16="http://schemas.microsoft.com/office/drawing/2014/main" id="{E56130CB-8F0D-1B99-3415-6B33FFF817E8}"/>
                </a:ext>
              </a:extLst>
            </p:cNvPr>
            <p:cNvSpPr/>
            <p:nvPr/>
          </p:nvSpPr>
          <p:spPr>
            <a:xfrm>
              <a:off x="3538525" y="2131575"/>
              <a:ext cx="10750" cy="139325"/>
            </a:xfrm>
            <a:custGeom>
              <a:avLst/>
              <a:gdLst/>
              <a:ahLst/>
              <a:cxnLst/>
              <a:rect l="l" t="t" r="r" b="b"/>
              <a:pathLst>
                <a:path w="430" h="5573" extrusionOk="0">
                  <a:moveTo>
                    <a:pt x="245" y="0"/>
                  </a:moveTo>
                  <a:cubicBezTo>
                    <a:pt x="230" y="0"/>
                    <a:pt x="215" y="9"/>
                    <a:pt x="215" y="27"/>
                  </a:cubicBezTo>
                  <a:cubicBezTo>
                    <a:pt x="1" y="932"/>
                    <a:pt x="1" y="1872"/>
                    <a:pt x="60" y="2789"/>
                  </a:cubicBezTo>
                  <a:cubicBezTo>
                    <a:pt x="120" y="3706"/>
                    <a:pt x="36" y="4670"/>
                    <a:pt x="179" y="5563"/>
                  </a:cubicBezTo>
                  <a:cubicBezTo>
                    <a:pt x="179" y="5569"/>
                    <a:pt x="185" y="5572"/>
                    <a:pt x="192" y="5572"/>
                  </a:cubicBezTo>
                  <a:cubicBezTo>
                    <a:pt x="200" y="5572"/>
                    <a:pt x="209" y="5569"/>
                    <a:pt x="215" y="5563"/>
                  </a:cubicBezTo>
                  <a:cubicBezTo>
                    <a:pt x="429" y="4730"/>
                    <a:pt x="227" y="3777"/>
                    <a:pt x="191" y="2932"/>
                  </a:cubicBezTo>
                  <a:cubicBezTo>
                    <a:pt x="143" y="1956"/>
                    <a:pt x="155" y="991"/>
                    <a:pt x="274" y="27"/>
                  </a:cubicBezTo>
                  <a:cubicBezTo>
                    <a:pt x="274" y="9"/>
                    <a:pt x="259" y="0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5" name="Google Shape;12823;p44">
              <a:extLst>
                <a:ext uri="{FF2B5EF4-FFF2-40B4-BE49-F238E27FC236}">
                  <a16:creationId xmlns:a16="http://schemas.microsoft.com/office/drawing/2014/main" id="{8955B3AC-9C6D-84B8-B27B-01AA279A4A4F}"/>
                </a:ext>
              </a:extLst>
            </p:cNvPr>
            <p:cNvSpPr/>
            <p:nvPr/>
          </p:nvSpPr>
          <p:spPr>
            <a:xfrm>
              <a:off x="3543300" y="2286725"/>
              <a:ext cx="300" cy="5300"/>
            </a:xfrm>
            <a:custGeom>
              <a:avLst/>
              <a:gdLst/>
              <a:ahLst/>
              <a:cxnLst/>
              <a:rect l="l" t="t" r="r" b="b"/>
              <a:pathLst>
                <a:path w="12" h="212" extrusionOk="0">
                  <a:moveTo>
                    <a:pt x="0" y="0"/>
                  </a:moveTo>
                  <a:lnTo>
                    <a:pt x="0" y="203"/>
                  </a:lnTo>
                  <a:cubicBezTo>
                    <a:pt x="0" y="209"/>
                    <a:pt x="3" y="212"/>
                    <a:pt x="6" y="212"/>
                  </a:cubicBezTo>
                  <a:cubicBezTo>
                    <a:pt x="9" y="212"/>
                    <a:pt x="12" y="209"/>
                    <a:pt x="12" y="20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6" name="Google Shape;12824;p44">
              <a:extLst>
                <a:ext uri="{FF2B5EF4-FFF2-40B4-BE49-F238E27FC236}">
                  <a16:creationId xmlns:a16="http://schemas.microsoft.com/office/drawing/2014/main" id="{663705B9-A600-ECA2-681D-39786BD2771E}"/>
                </a:ext>
              </a:extLst>
            </p:cNvPr>
            <p:cNvSpPr/>
            <p:nvPr/>
          </p:nvSpPr>
          <p:spPr>
            <a:xfrm>
              <a:off x="3541950" y="2304125"/>
              <a:ext cx="2700" cy="4800"/>
            </a:xfrm>
            <a:custGeom>
              <a:avLst/>
              <a:gdLst/>
              <a:ahLst/>
              <a:cxnLst/>
              <a:rect l="l" t="t" r="r" b="b"/>
              <a:pathLst>
                <a:path w="108" h="192" extrusionOk="0">
                  <a:moveTo>
                    <a:pt x="54" y="1"/>
                  </a:moveTo>
                  <a:cubicBezTo>
                    <a:pt x="27" y="1"/>
                    <a:pt x="0" y="19"/>
                    <a:pt x="6" y="54"/>
                  </a:cubicBezTo>
                  <a:cubicBezTo>
                    <a:pt x="6" y="102"/>
                    <a:pt x="6" y="150"/>
                    <a:pt x="18" y="173"/>
                  </a:cubicBezTo>
                  <a:cubicBezTo>
                    <a:pt x="30" y="185"/>
                    <a:pt x="42" y="191"/>
                    <a:pt x="53" y="191"/>
                  </a:cubicBezTo>
                  <a:cubicBezTo>
                    <a:pt x="63" y="191"/>
                    <a:pt x="72" y="185"/>
                    <a:pt x="78" y="173"/>
                  </a:cubicBezTo>
                  <a:cubicBezTo>
                    <a:pt x="102" y="138"/>
                    <a:pt x="102" y="102"/>
                    <a:pt x="102" y="54"/>
                  </a:cubicBezTo>
                  <a:cubicBezTo>
                    <a:pt x="108" y="19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7" name="Google Shape;12825;p44">
              <a:extLst>
                <a:ext uri="{FF2B5EF4-FFF2-40B4-BE49-F238E27FC236}">
                  <a16:creationId xmlns:a16="http://schemas.microsoft.com/office/drawing/2014/main" id="{3BD29905-5A10-961E-19A0-B65A4A104D09}"/>
                </a:ext>
              </a:extLst>
            </p:cNvPr>
            <p:cNvSpPr/>
            <p:nvPr/>
          </p:nvSpPr>
          <p:spPr>
            <a:xfrm>
              <a:off x="3542100" y="2325875"/>
              <a:ext cx="40200" cy="61300"/>
            </a:xfrm>
            <a:custGeom>
              <a:avLst/>
              <a:gdLst/>
              <a:ahLst/>
              <a:cxnLst/>
              <a:rect l="l" t="t" r="r" b="b"/>
              <a:pathLst>
                <a:path w="1608" h="2452" extrusionOk="0">
                  <a:moveTo>
                    <a:pt x="60" y="1"/>
                  </a:moveTo>
                  <a:cubicBezTo>
                    <a:pt x="32" y="1"/>
                    <a:pt x="0" y="22"/>
                    <a:pt x="0" y="54"/>
                  </a:cubicBezTo>
                  <a:cubicBezTo>
                    <a:pt x="185" y="884"/>
                    <a:pt x="247" y="2452"/>
                    <a:pt x="1430" y="2452"/>
                  </a:cubicBezTo>
                  <a:cubicBezTo>
                    <a:pt x="1468" y="2452"/>
                    <a:pt x="1508" y="2450"/>
                    <a:pt x="1548" y="2447"/>
                  </a:cubicBezTo>
                  <a:cubicBezTo>
                    <a:pt x="1596" y="2447"/>
                    <a:pt x="1608" y="2375"/>
                    <a:pt x="1560" y="2363"/>
                  </a:cubicBezTo>
                  <a:cubicBezTo>
                    <a:pt x="965" y="2161"/>
                    <a:pt x="643" y="1959"/>
                    <a:pt x="429" y="1351"/>
                  </a:cubicBezTo>
                  <a:cubicBezTo>
                    <a:pt x="286" y="911"/>
                    <a:pt x="227" y="470"/>
                    <a:pt x="96" y="18"/>
                  </a:cubicBezTo>
                  <a:cubicBezTo>
                    <a:pt x="88" y="6"/>
                    <a:pt x="74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8" name="Google Shape;12826;p44">
              <a:extLst>
                <a:ext uri="{FF2B5EF4-FFF2-40B4-BE49-F238E27FC236}">
                  <a16:creationId xmlns:a16="http://schemas.microsoft.com/office/drawing/2014/main" id="{B730BF4C-4A9E-4170-DF0E-CADD5DF6DF72}"/>
                </a:ext>
              </a:extLst>
            </p:cNvPr>
            <p:cNvSpPr/>
            <p:nvPr/>
          </p:nvSpPr>
          <p:spPr>
            <a:xfrm>
              <a:off x="3644450" y="1995025"/>
              <a:ext cx="14950" cy="17800"/>
            </a:xfrm>
            <a:custGeom>
              <a:avLst/>
              <a:gdLst/>
              <a:ahLst/>
              <a:cxnLst/>
              <a:rect l="l" t="t" r="r" b="b"/>
              <a:pathLst>
                <a:path w="598" h="712" extrusionOk="0">
                  <a:moveTo>
                    <a:pt x="89" y="0"/>
                  </a:moveTo>
                  <a:cubicBezTo>
                    <a:pt x="41" y="0"/>
                    <a:pt x="1" y="78"/>
                    <a:pt x="50" y="107"/>
                  </a:cubicBezTo>
                  <a:cubicBezTo>
                    <a:pt x="145" y="203"/>
                    <a:pt x="240" y="310"/>
                    <a:pt x="312" y="405"/>
                  </a:cubicBezTo>
                  <a:cubicBezTo>
                    <a:pt x="347" y="453"/>
                    <a:pt x="359" y="512"/>
                    <a:pt x="383" y="560"/>
                  </a:cubicBezTo>
                  <a:lnTo>
                    <a:pt x="478" y="691"/>
                  </a:lnTo>
                  <a:cubicBezTo>
                    <a:pt x="486" y="706"/>
                    <a:pt x="495" y="711"/>
                    <a:pt x="506" y="711"/>
                  </a:cubicBezTo>
                  <a:cubicBezTo>
                    <a:pt x="528" y="711"/>
                    <a:pt x="554" y="683"/>
                    <a:pt x="562" y="667"/>
                  </a:cubicBezTo>
                  <a:cubicBezTo>
                    <a:pt x="597" y="393"/>
                    <a:pt x="324" y="155"/>
                    <a:pt x="121" y="12"/>
                  </a:cubicBezTo>
                  <a:cubicBezTo>
                    <a:pt x="111" y="4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9" name="Google Shape;12827;p44">
              <a:extLst>
                <a:ext uri="{FF2B5EF4-FFF2-40B4-BE49-F238E27FC236}">
                  <a16:creationId xmlns:a16="http://schemas.microsoft.com/office/drawing/2014/main" id="{C7A01CFB-E5B3-7D8B-34EB-CE96B8D1F138}"/>
                </a:ext>
              </a:extLst>
            </p:cNvPr>
            <p:cNvSpPr/>
            <p:nvPr/>
          </p:nvSpPr>
          <p:spPr>
            <a:xfrm>
              <a:off x="3628175" y="2035500"/>
              <a:ext cx="15450" cy="11675"/>
            </a:xfrm>
            <a:custGeom>
              <a:avLst/>
              <a:gdLst/>
              <a:ahLst/>
              <a:cxnLst/>
              <a:rect l="l" t="t" r="r" b="b"/>
              <a:pathLst>
                <a:path w="618" h="467" extrusionOk="0">
                  <a:moveTo>
                    <a:pt x="617" y="0"/>
                  </a:moveTo>
                  <a:lnTo>
                    <a:pt x="617" y="0"/>
                  </a:lnTo>
                  <a:cubicBezTo>
                    <a:pt x="463" y="179"/>
                    <a:pt x="248" y="322"/>
                    <a:pt x="22" y="417"/>
                  </a:cubicBezTo>
                  <a:cubicBezTo>
                    <a:pt x="1" y="428"/>
                    <a:pt x="8" y="467"/>
                    <a:pt x="35" y="467"/>
                  </a:cubicBezTo>
                  <a:cubicBezTo>
                    <a:pt x="38" y="467"/>
                    <a:pt x="42" y="466"/>
                    <a:pt x="46" y="465"/>
                  </a:cubicBezTo>
                  <a:cubicBezTo>
                    <a:pt x="308" y="417"/>
                    <a:pt x="522" y="239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0" name="Google Shape;12828;p44">
              <a:extLst>
                <a:ext uri="{FF2B5EF4-FFF2-40B4-BE49-F238E27FC236}">
                  <a16:creationId xmlns:a16="http://schemas.microsoft.com/office/drawing/2014/main" id="{DACC9521-9662-4ECD-C2BF-1A9DBB698842}"/>
                </a:ext>
              </a:extLst>
            </p:cNvPr>
            <p:cNvSpPr/>
            <p:nvPr/>
          </p:nvSpPr>
          <p:spPr>
            <a:xfrm>
              <a:off x="3563900" y="2080700"/>
              <a:ext cx="9750" cy="6675"/>
            </a:xfrm>
            <a:custGeom>
              <a:avLst/>
              <a:gdLst/>
              <a:ahLst/>
              <a:cxnLst/>
              <a:rect l="l" t="t" r="r" b="b"/>
              <a:pathLst>
                <a:path w="390" h="267" extrusionOk="0">
                  <a:moveTo>
                    <a:pt x="359" y="0"/>
                  </a:moveTo>
                  <a:cubicBezTo>
                    <a:pt x="358" y="0"/>
                    <a:pt x="356" y="1"/>
                    <a:pt x="355" y="2"/>
                  </a:cubicBezTo>
                  <a:cubicBezTo>
                    <a:pt x="236" y="62"/>
                    <a:pt x="140" y="157"/>
                    <a:pt x="21" y="217"/>
                  </a:cubicBezTo>
                  <a:cubicBezTo>
                    <a:pt x="0" y="227"/>
                    <a:pt x="17" y="266"/>
                    <a:pt x="46" y="266"/>
                  </a:cubicBezTo>
                  <a:cubicBezTo>
                    <a:pt x="49" y="266"/>
                    <a:pt x="53" y="265"/>
                    <a:pt x="57" y="264"/>
                  </a:cubicBezTo>
                  <a:cubicBezTo>
                    <a:pt x="176" y="205"/>
                    <a:pt x="259" y="97"/>
                    <a:pt x="379" y="38"/>
                  </a:cubicBezTo>
                  <a:cubicBezTo>
                    <a:pt x="389" y="38"/>
                    <a:pt x="371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1" name="Google Shape;12829;p44">
              <a:extLst>
                <a:ext uri="{FF2B5EF4-FFF2-40B4-BE49-F238E27FC236}">
                  <a16:creationId xmlns:a16="http://schemas.microsoft.com/office/drawing/2014/main" id="{B61A73BC-BDE6-95BF-B5A5-24345741F741}"/>
                </a:ext>
              </a:extLst>
            </p:cNvPr>
            <p:cNvSpPr/>
            <p:nvPr/>
          </p:nvSpPr>
          <p:spPr>
            <a:xfrm>
              <a:off x="3604100" y="2029125"/>
              <a:ext cx="12275" cy="10025"/>
            </a:xfrm>
            <a:custGeom>
              <a:avLst/>
              <a:gdLst/>
              <a:ahLst/>
              <a:cxnLst/>
              <a:rect l="l" t="t" r="r" b="b"/>
              <a:pathLst>
                <a:path w="491" h="401" extrusionOk="0">
                  <a:moveTo>
                    <a:pt x="417" y="0"/>
                  </a:moveTo>
                  <a:cubicBezTo>
                    <a:pt x="404" y="0"/>
                    <a:pt x="390" y="5"/>
                    <a:pt x="378" y="17"/>
                  </a:cubicBezTo>
                  <a:cubicBezTo>
                    <a:pt x="259" y="136"/>
                    <a:pt x="140" y="232"/>
                    <a:pt x="21" y="339"/>
                  </a:cubicBezTo>
                  <a:cubicBezTo>
                    <a:pt x="0" y="370"/>
                    <a:pt x="24" y="401"/>
                    <a:pt x="54" y="401"/>
                  </a:cubicBezTo>
                  <a:cubicBezTo>
                    <a:pt x="59" y="401"/>
                    <a:pt x="64" y="400"/>
                    <a:pt x="68" y="398"/>
                  </a:cubicBezTo>
                  <a:cubicBezTo>
                    <a:pt x="211" y="327"/>
                    <a:pt x="330" y="208"/>
                    <a:pt x="473" y="89"/>
                  </a:cubicBezTo>
                  <a:cubicBezTo>
                    <a:pt x="491" y="44"/>
                    <a:pt x="45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2" name="Google Shape;12830;p44">
              <a:extLst>
                <a:ext uri="{FF2B5EF4-FFF2-40B4-BE49-F238E27FC236}">
                  <a16:creationId xmlns:a16="http://schemas.microsoft.com/office/drawing/2014/main" id="{16804D6D-A608-A2A7-69D5-BC56A98F1382}"/>
                </a:ext>
              </a:extLst>
            </p:cNvPr>
            <p:cNvSpPr/>
            <p:nvPr/>
          </p:nvSpPr>
          <p:spPr>
            <a:xfrm>
              <a:off x="3510850" y="2126700"/>
              <a:ext cx="8650" cy="56750"/>
            </a:xfrm>
            <a:custGeom>
              <a:avLst/>
              <a:gdLst/>
              <a:ahLst/>
              <a:cxnLst/>
              <a:rect l="l" t="t" r="r" b="b"/>
              <a:pathLst>
                <a:path w="346" h="2270" extrusionOk="0">
                  <a:moveTo>
                    <a:pt x="331" y="1"/>
                  </a:moveTo>
                  <a:cubicBezTo>
                    <a:pt x="326" y="1"/>
                    <a:pt x="319" y="3"/>
                    <a:pt x="310" y="8"/>
                  </a:cubicBezTo>
                  <a:cubicBezTo>
                    <a:pt x="0" y="746"/>
                    <a:pt x="95" y="1496"/>
                    <a:pt x="107" y="2270"/>
                  </a:cubicBezTo>
                  <a:lnTo>
                    <a:pt x="119" y="2270"/>
                  </a:lnTo>
                  <a:cubicBezTo>
                    <a:pt x="119" y="1520"/>
                    <a:pt x="48" y="746"/>
                    <a:pt x="346" y="31"/>
                  </a:cubicBezTo>
                  <a:cubicBezTo>
                    <a:pt x="346" y="9"/>
                    <a:pt x="341" y="1"/>
                    <a:pt x="33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3" name="Google Shape;12831;p44">
              <a:extLst>
                <a:ext uri="{FF2B5EF4-FFF2-40B4-BE49-F238E27FC236}">
                  <a16:creationId xmlns:a16="http://schemas.microsoft.com/office/drawing/2014/main" id="{5BE68B43-6050-325D-93F9-75D9235AA13D}"/>
                </a:ext>
              </a:extLst>
            </p:cNvPr>
            <p:cNvSpPr/>
            <p:nvPr/>
          </p:nvSpPr>
          <p:spPr>
            <a:xfrm>
              <a:off x="3509650" y="2260525"/>
              <a:ext cx="5375" cy="17000"/>
            </a:xfrm>
            <a:custGeom>
              <a:avLst/>
              <a:gdLst/>
              <a:ahLst/>
              <a:cxnLst/>
              <a:rect l="l" t="t" r="r" b="b"/>
              <a:pathLst>
                <a:path w="215" h="680" extrusionOk="0">
                  <a:moveTo>
                    <a:pt x="114" y="1"/>
                  </a:moveTo>
                  <a:cubicBezTo>
                    <a:pt x="99" y="1"/>
                    <a:pt x="84" y="12"/>
                    <a:pt x="84" y="36"/>
                  </a:cubicBezTo>
                  <a:cubicBezTo>
                    <a:pt x="60" y="227"/>
                    <a:pt x="1" y="453"/>
                    <a:pt x="60" y="644"/>
                  </a:cubicBezTo>
                  <a:cubicBezTo>
                    <a:pt x="72" y="667"/>
                    <a:pt x="93" y="679"/>
                    <a:pt x="112" y="679"/>
                  </a:cubicBezTo>
                  <a:cubicBezTo>
                    <a:pt x="132" y="679"/>
                    <a:pt x="149" y="667"/>
                    <a:pt x="155" y="644"/>
                  </a:cubicBezTo>
                  <a:cubicBezTo>
                    <a:pt x="215" y="453"/>
                    <a:pt x="155" y="227"/>
                    <a:pt x="143" y="36"/>
                  </a:cubicBezTo>
                  <a:cubicBezTo>
                    <a:pt x="143" y="12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4" name="Google Shape;12832;p44">
              <a:extLst>
                <a:ext uri="{FF2B5EF4-FFF2-40B4-BE49-F238E27FC236}">
                  <a16:creationId xmlns:a16="http://schemas.microsoft.com/office/drawing/2014/main" id="{817664AF-85BC-8C23-4040-8625170EC0F7}"/>
                </a:ext>
              </a:extLst>
            </p:cNvPr>
            <p:cNvSpPr/>
            <p:nvPr/>
          </p:nvSpPr>
          <p:spPr>
            <a:xfrm>
              <a:off x="3513525" y="2306675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5" name="Google Shape;12833;p44">
              <a:extLst>
                <a:ext uri="{FF2B5EF4-FFF2-40B4-BE49-F238E27FC236}">
                  <a16:creationId xmlns:a16="http://schemas.microsoft.com/office/drawing/2014/main" id="{17C7DBD6-39EE-B27B-74E2-62BC383BD749}"/>
                </a:ext>
              </a:extLst>
            </p:cNvPr>
            <p:cNvSpPr/>
            <p:nvPr/>
          </p:nvSpPr>
          <p:spPr>
            <a:xfrm>
              <a:off x="3523950" y="2346600"/>
              <a:ext cx="15400" cy="22950"/>
            </a:xfrm>
            <a:custGeom>
              <a:avLst/>
              <a:gdLst/>
              <a:ahLst/>
              <a:cxnLst/>
              <a:rect l="l" t="t" r="r" b="b"/>
              <a:pathLst>
                <a:path w="616" h="918" extrusionOk="0">
                  <a:moveTo>
                    <a:pt x="18" y="0"/>
                  </a:moveTo>
                  <a:cubicBezTo>
                    <a:pt x="11" y="0"/>
                    <a:pt x="0" y="14"/>
                    <a:pt x="0" y="22"/>
                  </a:cubicBezTo>
                  <a:cubicBezTo>
                    <a:pt x="72" y="177"/>
                    <a:pt x="143" y="320"/>
                    <a:pt x="238" y="475"/>
                  </a:cubicBezTo>
                  <a:cubicBezTo>
                    <a:pt x="310" y="618"/>
                    <a:pt x="405" y="784"/>
                    <a:pt x="524" y="903"/>
                  </a:cubicBezTo>
                  <a:cubicBezTo>
                    <a:pt x="531" y="913"/>
                    <a:pt x="541" y="918"/>
                    <a:pt x="553" y="918"/>
                  </a:cubicBezTo>
                  <a:cubicBezTo>
                    <a:pt x="582" y="918"/>
                    <a:pt x="616" y="890"/>
                    <a:pt x="607" y="856"/>
                  </a:cubicBezTo>
                  <a:cubicBezTo>
                    <a:pt x="548" y="689"/>
                    <a:pt x="429" y="558"/>
                    <a:pt x="322" y="427"/>
                  </a:cubicBezTo>
                  <a:cubicBezTo>
                    <a:pt x="226" y="296"/>
                    <a:pt x="131" y="141"/>
                    <a:pt x="24" y="10"/>
                  </a:cubicBezTo>
                  <a:cubicBezTo>
                    <a:pt x="24" y="3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6" name="Google Shape;12834;p44">
              <a:extLst>
                <a:ext uri="{FF2B5EF4-FFF2-40B4-BE49-F238E27FC236}">
                  <a16:creationId xmlns:a16="http://schemas.microsoft.com/office/drawing/2014/main" id="{B67B6953-9187-4886-FF5C-93A2719700A7}"/>
                </a:ext>
              </a:extLst>
            </p:cNvPr>
            <p:cNvSpPr/>
            <p:nvPr/>
          </p:nvSpPr>
          <p:spPr>
            <a:xfrm>
              <a:off x="3592100" y="2389400"/>
              <a:ext cx="31875" cy="15075"/>
            </a:xfrm>
            <a:custGeom>
              <a:avLst/>
              <a:gdLst/>
              <a:ahLst/>
              <a:cxnLst/>
              <a:rect l="l" t="t" r="r" b="b"/>
              <a:pathLst>
                <a:path w="1275" h="603" extrusionOk="0">
                  <a:moveTo>
                    <a:pt x="84" y="1"/>
                  </a:moveTo>
                  <a:cubicBezTo>
                    <a:pt x="36" y="1"/>
                    <a:pt x="1" y="72"/>
                    <a:pt x="36" y="120"/>
                  </a:cubicBezTo>
                  <a:cubicBezTo>
                    <a:pt x="239" y="263"/>
                    <a:pt x="441" y="382"/>
                    <a:pt x="667" y="489"/>
                  </a:cubicBezTo>
                  <a:cubicBezTo>
                    <a:pt x="789" y="546"/>
                    <a:pt x="917" y="603"/>
                    <a:pt x="1046" y="603"/>
                  </a:cubicBezTo>
                  <a:cubicBezTo>
                    <a:pt x="1106" y="603"/>
                    <a:pt x="1167" y="591"/>
                    <a:pt x="1227" y="561"/>
                  </a:cubicBezTo>
                  <a:cubicBezTo>
                    <a:pt x="1275" y="549"/>
                    <a:pt x="1275" y="489"/>
                    <a:pt x="1251" y="441"/>
                  </a:cubicBezTo>
                  <a:cubicBezTo>
                    <a:pt x="1108" y="275"/>
                    <a:pt x="906" y="251"/>
                    <a:pt x="715" y="168"/>
                  </a:cubicBezTo>
                  <a:cubicBezTo>
                    <a:pt x="489" y="84"/>
                    <a:pt x="322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7" name="Google Shape;12835;p44">
              <a:extLst>
                <a:ext uri="{FF2B5EF4-FFF2-40B4-BE49-F238E27FC236}">
                  <a16:creationId xmlns:a16="http://schemas.microsoft.com/office/drawing/2014/main" id="{0643E88E-9BF5-1D58-3BE6-4E4E8A04ADEE}"/>
                </a:ext>
              </a:extLst>
            </p:cNvPr>
            <p:cNvSpPr/>
            <p:nvPr/>
          </p:nvSpPr>
          <p:spPr>
            <a:xfrm>
              <a:off x="3635550" y="2402850"/>
              <a:ext cx="89925" cy="6350"/>
            </a:xfrm>
            <a:custGeom>
              <a:avLst/>
              <a:gdLst/>
              <a:ahLst/>
              <a:cxnLst/>
              <a:rect l="l" t="t" r="r" b="b"/>
              <a:pathLst>
                <a:path w="3597" h="254" extrusionOk="0">
                  <a:moveTo>
                    <a:pt x="2423" y="1"/>
                  </a:moveTo>
                  <a:cubicBezTo>
                    <a:pt x="1818" y="1"/>
                    <a:pt x="1215" y="50"/>
                    <a:pt x="609" y="50"/>
                  </a:cubicBezTo>
                  <a:cubicBezTo>
                    <a:pt x="430" y="50"/>
                    <a:pt x="251" y="45"/>
                    <a:pt x="72" y="34"/>
                  </a:cubicBezTo>
                  <a:cubicBezTo>
                    <a:pt x="13" y="34"/>
                    <a:pt x="1" y="142"/>
                    <a:pt x="60" y="142"/>
                  </a:cubicBezTo>
                  <a:cubicBezTo>
                    <a:pt x="624" y="223"/>
                    <a:pt x="1191" y="253"/>
                    <a:pt x="1758" y="253"/>
                  </a:cubicBezTo>
                  <a:cubicBezTo>
                    <a:pt x="2352" y="253"/>
                    <a:pt x="2946" y="220"/>
                    <a:pt x="3537" y="177"/>
                  </a:cubicBezTo>
                  <a:cubicBezTo>
                    <a:pt x="3585" y="177"/>
                    <a:pt x="3597" y="94"/>
                    <a:pt x="3561" y="82"/>
                  </a:cubicBezTo>
                  <a:cubicBezTo>
                    <a:pt x="3181" y="20"/>
                    <a:pt x="2802" y="1"/>
                    <a:pt x="24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8" name="Google Shape;12836;p44">
              <a:extLst>
                <a:ext uri="{FF2B5EF4-FFF2-40B4-BE49-F238E27FC236}">
                  <a16:creationId xmlns:a16="http://schemas.microsoft.com/office/drawing/2014/main" id="{F5EA4B32-A60C-0E4E-D222-8096EDDB7740}"/>
                </a:ext>
              </a:extLst>
            </p:cNvPr>
            <p:cNvSpPr/>
            <p:nvPr/>
          </p:nvSpPr>
          <p:spPr>
            <a:xfrm>
              <a:off x="3712950" y="2397750"/>
              <a:ext cx="41700" cy="4925"/>
            </a:xfrm>
            <a:custGeom>
              <a:avLst/>
              <a:gdLst/>
              <a:ahLst/>
              <a:cxnLst/>
              <a:rect l="l" t="t" r="r" b="b"/>
              <a:pathLst>
                <a:path w="1668" h="197" extrusionOk="0">
                  <a:moveTo>
                    <a:pt x="12" y="0"/>
                  </a:moveTo>
                  <a:cubicBezTo>
                    <a:pt x="1" y="0"/>
                    <a:pt x="1" y="36"/>
                    <a:pt x="12" y="36"/>
                  </a:cubicBezTo>
                  <a:cubicBezTo>
                    <a:pt x="298" y="60"/>
                    <a:pt x="596" y="107"/>
                    <a:pt x="882" y="143"/>
                  </a:cubicBezTo>
                  <a:cubicBezTo>
                    <a:pt x="1055" y="161"/>
                    <a:pt x="1235" y="197"/>
                    <a:pt x="1412" y="197"/>
                  </a:cubicBezTo>
                  <a:cubicBezTo>
                    <a:pt x="1478" y="197"/>
                    <a:pt x="1543" y="192"/>
                    <a:pt x="1608" y="179"/>
                  </a:cubicBezTo>
                  <a:cubicBezTo>
                    <a:pt x="1667" y="167"/>
                    <a:pt x="1644" y="96"/>
                    <a:pt x="1608" y="84"/>
                  </a:cubicBezTo>
                  <a:cubicBezTo>
                    <a:pt x="1469" y="33"/>
                    <a:pt x="1317" y="26"/>
                    <a:pt x="1165" y="26"/>
                  </a:cubicBezTo>
                  <a:cubicBezTo>
                    <a:pt x="1115" y="26"/>
                    <a:pt x="1065" y="27"/>
                    <a:pt x="1016" y="27"/>
                  </a:cubicBezTo>
                  <a:cubicBezTo>
                    <a:pt x="970" y="27"/>
                    <a:pt x="926" y="26"/>
                    <a:pt x="882" y="24"/>
                  </a:cubicBezTo>
                  <a:cubicBezTo>
                    <a:pt x="596" y="0"/>
                    <a:pt x="298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9" name="Google Shape;12837;p44">
              <a:extLst>
                <a:ext uri="{FF2B5EF4-FFF2-40B4-BE49-F238E27FC236}">
                  <a16:creationId xmlns:a16="http://schemas.microsoft.com/office/drawing/2014/main" id="{DB6F4156-E370-1FB3-BFE0-7522BC11EE32}"/>
                </a:ext>
              </a:extLst>
            </p:cNvPr>
            <p:cNvSpPr/>
            <p:nvPr/>
          </p:nvSpPr>
          <p:spPr>
            <a:xfrm>
              <a:off x="3778750" y="2406625"/>
              <a:ext cx="61325" cy="53425"/>
            </a:xfrm>
            <a:custGeom>
              <a:avLst/>
              <a:gdLst/>
              <a:ahLst/>
              <a:cxnLst/>
              <a:rect l="l" t="t" r="r" b="b"/>
              <a:pathLst>
                <a:path w="2453" h="2137" extrusionOk="0">
                  <a:moveTo>
                    <a:pt x="27" y="1"/>
                  </a:moveTo>
                  <a:cubicBezTo>
                    <a:pt x="0" y="1"/>
                    <a:pt x="3" y="50"/>
                    <a:pt x="36" y="50"/>
                  </a:cubicBezTo>
                  <a:cubicBezTo>
                    <a:pt x="548" y="86"/>
                    <a:pt x="1250" y="348"/>
                    <a:pt x="1595" y="765"/>
                  </a:cubicBezTo>
                  <a:cubicBezTo>
                    <a:pt x="1762" y="979"/>
                    <a:pt x="1893" y="1217"/>
                    <a:pt x="1976" y="1467"/>
                  </a:cubicBezTo>
                  <a:cubicBezTo>
                    <a:pt x="2036" y="1669"/>
                    <a:pt x="2036" y="1896"/>
                    <a:pt x="2131" y="2110"/>
                  </a:cubicBezTo>
                  <a:cubicBezTo>
                    <a:pt x="2137" y="2128"/>
                    <a:pt x="2158" y="2137"/>
                    <a:pt x="2180" y="2137"/>
                  </a:cubicBezTo>
                  <a:cubicBezTo>
                    <a:pt x="2203" y="2137"/>
                    <a:pt x="2226" y="2128"/>
                    <a:pt x="2238" y="2110"/>
                  </a:cubicBezTo>
                  <a:cubicBezTo>
                    <a:pt x="2453" y="1598"/>
                    <a:pt x="2024" y="979"/>
                    <a:pt x="1655" y="645"/>
                  </a:cubicBezTo>
                  <a:cubicBezTo>
                    <a:pt x="1143" y="205"/>
                    <a:pt x="702" y="3"/>
                    <a:pt x="36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0" name="Google Shape;12838;p44">
              <a:extLst>
                <a:ext uri="{FF2B5EF4-FFF2-40B4-BE49-F238E27FC236}">
                  <a16:creationId xmlns:a16="http://schemas.microsoft.com/office/drawing/2014/main" id="{7F6A5ABF-D59F-680F-60B8-EEC61352C841}"/>
                </a:ext>
              </a:extLst>
            </p:cNvPr>
            <p:cNvSpPr/>
            <p:nvPr/>
          </p:nvSpPr>
          <p:spPr>
            <a:xfrm>
              <a:off x="3832950" y="2419150"/>
              <a:ext cx="10700" cy="42175"/>
            </a:xfrm>
            <a:custGeom>
              <a:avLst/>
              <a:gdLst/>
              <a:ahLst/>
              <a:cxnLst/>
              <a:rect l="l" t="t" r="r" b="b"/>
              <a:pathLst>
                <a:path w="428" h="1687" extrusionOk="0">
                  <a:moveTo>
                    <a:pt x="90" y="1"/>
                  </a:moveTo>
                  <a:cubicBezTo>
                    <a:pt x="45" y="1"/>
                    <a:pt x="1" y="43"/>
                    <a:pt x="35" y="85"/>
                  </a:cubicBezTo>
                  <a:cubicBezTo>
                    <a:pt x="380" y="561"/>
                    <a:pt x="249" y="1133"/>
                    <a:pt x="213" y="1668"/>
                  </a:cubicBezTo>
                  <a:cubicBezTo>
                    <a:pt x="213" y="1680"/>
                    <a:pt x="225" y="1686"/>
                    <a:pt x="237" y="1686"/>
                  </a:cubicBezTo>
                  <a:cubicBezTo>
                    <a:pt x="249" y="1686"/>
                    <a:pt x="261" y="1680"/>
                    <a:pt x="261" y="1668"/>
                  </a:cubicBezTo>
                  <a:cubicBezTo>
                    <a:pt x="285" y="1347"/>
                    <a:pt x="427" y="1073"/>
                    <a:pt x="404" y="752"/>
                  </a:cubicBezTo>
                  <a:cubicBezTo>
                    <a:pt x="404" y="478"/>
                    <a:pt x="308" y="252"/>
                    <a:pt x="142" y="25"/>
                  </a:cubicBezTo>
                  <a:cubicBezTo>
                    <a:pt x="128" y="8"/>
                    <a:pt x="109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1" name="Google Shape;12839;p44">
              <a:extLst>
                <a:ext uri="{FF2B5EF4-FFF2-40B4-BE49-F238E27FC236}">
                  <a16:creationId xmlns:a16="http://schemas.microsoft.com/office/drawing/2014/main" id="{46B18D0C-9A03-495C-3696-AC4A11A7DDC1}"/>
                </a:ext>
              </a:extLst>
            </p:cNvPr>
            <p:cNvSpPr/>
            <p:nvPr/>
          </p:nvSpPr>
          <p:spPr>
            <a:xfrm>
              <a:off x="3820700" y="2463050"/>
              <a:ext cx="17875" cy="134750"/>
            </a:xfrm>
            <a:custGeom>
              <a:avLst/>
              <a:gdLst/>
              <a:ahLst/>
              <a:cxnLst/>
              <a:rect l="l" t="t" r="r" b="b"/>
              <a:pathLst>
                <a:path w="715" h="5390" extrusionOk="0">
                  <a:moveTo>
                    <a:pt x="687" y="1"/>
                  </a:moveTo>
                  <a:cubicBezTo>
                    <a:pt x="682" y="1"/>
                    <a:pt x="679" y="3"/>
                    <a:pt x="679" y="8"/>
                  </a:cubicBezTo>
                  <a:cubicBezTo>
                    <a:pt x="108" y="1734"/>
                    <a:pt x="1" y="3556"/>
                    <a:pt x="24" y="5354"/>
                  </a:cubicBezTo>
                  <a:cubicBezTo>
                    <a:pt x="24" y="5377"/>
                    <a:pt x="39" y="5389"/>
                    <a:pt x="56" y="5389"/>
                  </a:cubicBezTo>
                  <a:cubicBezTo>
                    <a:pt x="72" y="5389"/>
                    <a:pt x="90" y="5377"/>
                    <a:pt x="96" y="5354"/>
                  </a:cubicBezTo>
                  <a:cubicBezTo>
                    <a:pt x="108" y="3568"/>
                    <a:pt x="203" y="1734"/>
                    <a:pt x="715" y="32"/>
                  </a:cubicBezTo>
                  <a:cubicBezTo>
                    <a:pt x="707" y="9"/>
                    <a:pt x="695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2" name="Google Shape;12840;p44">
              <a:extLst>
                <a:ext uri="{FF2B5EF4-FFF2-40B4-BE49-F238E27FC236}">
                  <a16:creationId xmlns:a16="http://schemas.microsoft.com/office/drawing/2014/main" id="{BD4180AB-A37E-E5C6-D412-CA3786BE8241}"/>
                </a:ext>
              </a:extLst>
            </p:cNvPr>
            <p:cNvSpPr/>
            <p:nvPr/>
          </p:nvSpPr>
          <p:spPr>
            <a:xfrm>
              <a:off x="3820400" y="2549900"/>
              <a:ext cx="12225" cy="81375"/>
            </a:xfrm>
            <a:custGeom>
              <a:avLst/>
              <a:gdLst/>
              <a:ahLst/>
              <a:cxnLst/>
              <a:rect l="l" t="t" r="r" b="b"/>
              <a:pathLst>
                <a:path w="489" h="3255" extrusionOk="0">
                  <a:moveTo>
                    <a:pt x="471" y="0"/>
                  </a:moveTo>
                  <a:cubicBezTo>
                    <a:pt x="467" y="0"/>
                    <a:pt x="465" y="3"/>
                    <a:pt x="465" y="10"/>
                  </a:cubicBezTo>
                  <a:cubicBezTo>
                    <a:pt x="191" y="1106"/>
                    <a:pt x="1" y="2106"/>
                    <a:pt x="36" y="3237"/>
                  </a:cubicBezTo>
                  <a:cubicBezTo>
                    <a:pt x="36" y="3249"/>
                    <a:pt x="45" y="3255"/>
                    <a:pt x="54" y="3255"/>
                  </a:cubicBezTo>
                  <a:cubicBezTo>
                    <a:pt x="63" y="3255"/>
                    <a:pt x="72" y="3249"/>
                    <a:pt x="72" y="3237"/>
                  </a:cubicBezTo>
                  <a:cubicBezTo>
                    <a:pt x="120" y="2165"/>
                    <a:pt x="334" y="1082"/>
                    <a:pt x="489" y="22"/>
                  </a:cubicBezTo>
                  <a:cubicBezTo>
                    <a:pt x="489" y="14"/>
                    <a:pt x="478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3" name="Google Shape;12841;p44">
              <a:extLst>
                <a:ext uri="{FF2B5EF4-FFF2-40B4-BE49-F238E27FC236}">
                  <a16:creationId xmlns:a16="http://schemas.microsoft.com/office/drawing/2014/main" id="{7EF79DB9-9C0D-0576-DCB9-55E9AB135DDD}"/>
                </a:ext>
              </a:extLst>
            </p:cNvPr>
            <p:cNvSpPr/>
            <p:nvPr/>
          </p:nvSpPr>
          <p:spPr>
            <a:xfrm>
              <a:off x="3820400" y="2647600"/>
              <a:ext cx="10450" cy="46875"/>
            </a:xfrm>
            <a:custGeom>
              <a:avLst/>
              <a:gdLst/>
              <a:ahLst/>
              <a:cxnLst/>
              <a:rect l="l" t="t" r="r" b="b"/>
              <a:pathLst>
                <a:path w="418" h="1875" extrusionOk="0">
                  <a:moveTo>
                    <a:pt x="10" y="0"/>
                  </a:moveTo>
                  <a:cubicBezTo>
                    <a:pt x="6" y="0"/>
                    <a:pt x="1" y="3"/>
                    <a:pt x="1" y="8"/>
                  </a:cubicBezTo>
                  <a:cubicBezTo>
                    <a:pt x="1" y="591"/>
                    <a:pt x="72" y="1341"/>
                    <a:pt x="346" y="1853"/>
                  </a:cubicBezTo>
                  <a:cubicBezTo>
                    <a:pt x="351" y="1868"/>
                    <a:pt x="362" y="1875"/>
                    <a:pt x="374" y="1875"/>
                  </a:cubicBezTo>
                  <a:cubicBezTo>
                    <a:pt x="389" y="1875"/>
                    <a:pt x="406" y="1862"/>
                    <a:pt x="406" y="1841"/>
                  </a:cubicBezTo>
                  <a:cubicBezTo>
                    <a:pt x="417" y="1579"/>
                    <a:pt x="298" y="1293"/>
                    <a:pt x="215" y="1043"/>
                  </a:cubicBezTo>
                  <a:cubicBezTo>
                    <a:pt x="108" y="698"/>
                    <a:pt x="25" y="389"/>
                    <a:pt x="13" y="31"/>
                  </a:cubicBezTo>
                  <a:cubicBezTo>
                    <a:pt x="28" y="9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4" name="Google Shape;12842;p44">
              <a:extLst>
                <a:ext uri="{FF2B5EF4-FFF2-40B4-BE49-F238E27FC236}">
                  <a16:creationId xmlns:a16="http://schemas.microsoft.com/office/drawing/2014/main" id="{DBEC60C8-ADE4-048F-DA61-5E9A13AE95E5}"/>
                </a:ext>
              </a:extLst>
            </p:cNvPr>
            <p:cNvSpPr/>
            <p:nvPr/>
          </p:nvSpPr>
          <p:spPr>
            <a:xfrm>
              <a:off x="3819650" y="2699475"/>
              <a:ext cx="25400" cy="35675"/>
            </a:xfrm>
            <a:custGeom>
              <a:avLst/>
              <a:gdLst/>
              <a:ahLst/>
              <a:cxnLst/>
              <a:rect l="l" t="t" r="r" b="b"/>
              <a:pathLst>
                <a:path w="1016" h="1427" extrusionOk="0">
                  <a:moveTo>
                    <a:pt x="127" y="0"/>
                  </a:moveTo>
                  <a:cubicBezTo>
                    <a:pt x="65" y="0"/>
                    <a:pt x="1" y="65"/>
                    <a:pt x="43" y="123"/>
                  </a:cubicBezTo>
                  <a:cubicBezTo>
                    <a:pt x="281" y="552"/>
                    <a:pt x="519" y="1123"/>
                    <a:pt x="912" y="1421"/>
                  </a:cubicBezTo>
                  <a:cubicBezTo>
                    <a:pt x="917" y="1425"/>
                    <a:pt x="924" y="1427"/>
                    <a:pt x="931" y="1427"/>
                  </a:cubicBezTo>
                  <a:cubicBezTo>
                    <a:pt x="968" y="1427"/>
                    <a:pt x="1015" y="1380"/>
                    <a:pt x="995" y="1350"/>
                  </a:cubicBezTo>
                  <a:cubicBezTo>
                    <a:pt x="936" y="1112"/>
                    <a:pt x="781" y="897"/>
                    <a:pt x="638" y="707"/>
                  </a:cubicBezTo>
                  <a:lnTo>
                    <a:pt x="197" y="40"/>
                  </a:lnTo>
                  <a:cubicBezTo>
                    <a:pt x="180" y="12"/>
                    <a:pt x="15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5" name="Google Shape;12843;p44">
              <a:extLst>
                <a:ext uri="{FF2B5EF4-FFF2-40B4-BE49-F238E27FC236}">
                  <a16:creationId xmlns:a16="http://schemas.microsoft.com/office/drawing/2014/main" id="{DA36373B-FCC5-B8C8-70C0-607012E0C547}"/>
                </a:ext>
              </a:extLst>
            </p:cNvPr>
            <p:cNvSpPr/>
            <p:nvPr/>
          </p:nvSpPr>
          <p:spPr>
            <a:xfrm>
              <a:off x="3854300" y="2742900"/>
              <a:ext cx="36325" cy="27875"/>
            </a:xfrm>
            <a:custGeom>
              <a:avLst/>
              <a:gdLst/>
              <a:ahLst/>
              <a:cxnLst/>
              <a:rect l="l" t="t" r="r" b="b"/>
              <a:pathLst>
                <a:path w="1453" h="1115" extrusionOk="0">
                  <a:moveTo>
                    <a:pt x="133" y="1"/>
                  </a:moveTo>
                  <a:cubicBezTo>
                    <a:pt x="21" y="1"/>
                    <a:pt x="1" y="152"/>
                    <a:pt x="109" y="184"/>
                  </a:cubicBezTo>
                  <a:cubicBezTo>
                    <a:pt x="371" y="291"/>
                    <a:pt x="597" y="470"/>
                    <a:pt x="824" y="672"/>
                  </a:cubicBezTo>
                  <a:cubicBezTo>
                    <a:pt x="978" y="827"/>
                    <a:pt x="1121" y="1018"/>
                    <a:pt x="1336" y="1113"/>
                  </a:cubicBezTo>
                  <a:cubicBezTo>
                    <a:pt x="1341" y="1114"/>
                    <a:pt x="1346" y="1114"/>
                    <a:pt x="1351" y="1114"/>
                  </a:cubicBezTo>
                  <a:cubicBezTo>
                    <a:pt x="1405" y="1114"/>
                    <a:pt x="1453" y="1061"/>
                    <a:pt x="1431" y="1018"/>
                  </a:cubicBezTo>
                  <a:cubicBezTo>
                    <a:pt x="1336" y="768"/>
                    <a:pt x="1062" y="577"/>
                    <a:pt x="847" y="410"/>
                  </a:cubicBezTo>
                  <a:cubicBezTo>
                    <a:pt x="645" y="244"/>
                    <a:pt x="419" y="101"/>
                    <a:pt x="169" y="6"/>
                  </a:cubicBezTo>
                  <a:cubicBezTo>
                    <a:pt x="156" y="2"/>
                    <a:pt x="144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6" name="Google Shape;12844;p44">
              <a:extLst>
                <a:ext uri="{FF2B5EF4-FFF2-40B4-BE49-F238E27FC236}">
                  <a16:creationId xmlns:a16="http://schemas.microsoft.com/office/drawing/2014/main" id="{2FA3E369-84AD-EB8B-3B30-8997B5F68BEB}"/>
                </a:ext>
              </a:extLst>
            </p:cNvPr>
            <p:cNvSpPr/>
            <p:nvPr/>
          </p:nvSpPr>
          <p:spPr>
            <a:xfrm>
              <a:off x="3900650" y="2769275"/>
              <a:ext cx="48800" cy="47175"/>
            </a:xfrm>
            <a:custGeom>
              <a:avLst/>
              <a:gdLst/>
              <a:ahLst/>
              <a:cxnLst/>
              <a:rect l="l" t="t" r="r" b="b"/>
              <a:pathLst>
                <a:path w="1952" h="1887" extrusionOk="0">
                  <a:moveTo>
                    <a:pt x="21" y="1"/>
                  </a:moveTo>
                  <a:cubicBezTo>
                    <a:pt x="2" y="1"/>
                    <a:pt x="0" y="20"/>
                    <a:pt x="17" y="46"/>
                  </a:cubicBezTo>
                  <a:cubicBezTo>
                    <a:pt x="410" y="284"/>
                    <a:pt x="720" y="582"/>
                    <a:pt x="1029" y="915"/>
                  </a:cubicBezTo>
                  <a:cubicBezTo>
                    <a:pt x="1184" y="1082"/>
                    <a:pt x="1327" y="1237"/>
                    <a:pt x="1470" y="1403"/>
                  </a:cubicBezTo>
                  <a:cubicBezTo>
                    <a:pt x="1577" y="1558"/>
                    <a:pt x="1672" y="1737"/>
                    <a:pt x="1815" y="1868"/>
                  </a:cubicBezTo>
                  <a:cubicBezTo>
                    <a:pt x="1832" y="1881"/>
                    <a:pt x="1850" y="1887"/>
                    <a:pt x="1868" y="1887"/>
                  </a:cubicBezTo>
                  <a:cubicBezTo>
                    <a:pt x="1913" y="1887"/>
                    <a:pt x="1951" y="1848"/>
                    <a:pt x="1934" y="1796"/>
                  </a:cubicBezTo>
                  <a:cubicBezTo>
                    <a:pt x="1851" y="1427"/>
                    <a:pt x="1458" y="1022"/>
                    <a:pt x="1196" y="772"/>
                  </a:cubicBezTo>
                  <a:cubicBezTo>
                    <a:pt x="863" y="451"/>
                    <a:pt x="470" y="189"/>
                    <a:pt x="53" y="10"/>
                  </a:cubicBezTo>
                  <a:cubicBezTo>
                    <a:pt x="40" y="4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7" name="Google Shape;12845;p44">
              <a:extLst>
                <a:ext uri="{FF2B5EF4-FFF2-40B4-BE49-F238E27FC236}">
                  <a16:creationId xmlns:a16="http://schemas.microsoft.com/office/drawing/2014/main" id="{F3DD674C-049C-DAB5-4483-3296CF3898A5}"/>
                </a:ext>
              </a:extLst>
            </p:cNvPr>
            <p:cNvSpPr/>
            <p:nvPr/>
          </p:nvSpPr>
          <p:spPr>
            <a:xfrm>
              <a:off x="3953300" y="2826325"/>
              <a:ext cx="137125" cy="65425"/>
            </a:xfrm>
            <a:custGeom>
              <a:avLst/>
              <a:gdLst/>
              <a:ahLst/>
              <a:cxnLst/>
              <a:rect l="l" t="t" r="r" b="b"/>
              <a:pathLst>
                <a:path w="5485" h="2617" extrusionOk="0">
                  <a:moveTo>
                    <a:pt x="201" y="1"/>
                  </a:moveTo>
                  <a:cubicBezTo>
                    <a:pt x="75" y="1"/>
                    <a:pt x="1" y="193"/>
                    <a:pt x="150" y="252"/>
                  </a:cubicBezTo>
                  <a:cubicBezTo>
                    <a:pt x="936" y="598"/>
                    <a:pt x="1590" y="1193"/>
                    <a:pt x="2400" y="1550"/>
                  </a:cubicBezTo>
                  <a:cubicBezTo>
                    <a:pt x="3352" y="1967"/>
                    <a:pt x="4365" y="2312"/>
                    <a:pt x="5353" y="2610"/>
                  </a:cubicBezTo>
                  <a:cubicBezTo>
                    <a:pt x="5365" y="2614"/>
                    <a:pt x="5376" y="2616"/>
                    <a:pt x="5387" y="2616"/>
                  </a:cubicBezTo>
                  <a:cubicBezTo>
                    <a:pt x="5458" y="2616"/>
                    <a:pt x="5485" y="2520"/>
                    <a:pt x="5412" y="2479"/>
                  </a:cubicBezTo>
                  <a:cubicBezTo>
                    <a:pt x="4603" y="1943"/>
                    <a:pt x="3603" y="1812"/>
                    <a:pt x="2710" y="1431"/>
                  </a:cubicBezTo>
                  <a:cubicBezTo>
                    <a:pt x="1817" y="1062"/>
                    <a:pt x="1114" y="479"/>
                    <a:pt x="281" y="26"/>
                  </a:cubicBezTo>
                  <a:cubicBezTo>
                    <a:pt x="253" y="8"/>
                    <a:pt x="226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8" name="Google Shape;12846;p44">
              <a:extLst>
                <a:ext uri="{FF2B5EF4-FFF2-40B4-BE49-F238E27FC236}">
                  <a16:creationId xmlns:a16="http://schemas.microsoft.com/office/drawing/2014/main" id="{A87D0D37-BF0D-D48E-4800-FEC58E1A55F3}"/>
                </a:ext>
              </a:extLst>
            </p:cNvPr>
            <p:cNvSpPr/>
            <p:nvPr/>
          </p:nvSpPr>
          <p:spPr>
            <a:xfrm>
              <a:off x="4071750" y="2869100"/>
              <a:ext cx="61425" cy="45775"/>
            </a:xfrm>
            <a:custGeom>
              <a:avLst/>
              <a:gdLst/>
              <a:ahLst/>
              <a:cxnLst/>
              <a:rect l="l" t="t" r="r" b="b"/>
              <a:pathLst>
                <a:path w="2457" h="1831" extrusionOk="0">
                  <a:moveTo>
                    <a:pt x="41" y="1"/>
                  </a:moveTo>
                  <a:cubicBezTo>
                    <a:pt x="14" y="1"/>
                    <a:pt x="1" y="55"/>
                    <a:pt x="31" y="65"/>
                  </a:cubicBezTo>
                  <a:cubicBezTo>
                    <a:pt x="960" y="482"/>
                    <a:pt x="1674" y="1125"/>
                    <a:pt x="2389" y="1816"/>
                  </a:cubicBezTo>
                  <a:cubicBezTo>
                    <a:pt x="2396" y="1826"/>
                    <a:pt x="2405" y="1831"/>
                    <a:pt x="2415" y="1831"/>
                  </a:cubicBezTo>
                  <a:cubicBezTo>
                    <a:pt x="2436" y="1831"/>
                    <a:pt x="2457" y="1808"/>
                    <a:pt x="2448" y="1792"/>
                  </a:cubicBezTo>
                  <a:cubicBezTo>
                    <a:pt x="2258" y="804"/>
                    <a:pt x="912" y="244"/>
                    <a:pt x="55" y="6"/>
                  </a:cubicBezTo>
                  <a:cubicBezTo>
                    <a:pt x="50" y="2"/>
                    <a:pt x="45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9" name="Google Shape;12847;p44">
              <a:extLst>
                <a:ext uri="{FF2B5EF4-FFF2-40B4-BE49-F238E27FC236}">
                  <a16:creationId xmlns:a16="http://schemas.microsoft.com/office/drawing/2014/main" id="{0DB3DF78-2463-8A6D-BCEE-9F7D2D7B8580}"/>
                </a:ext>
              </a:extLst>
            </p:cNvPr>
            <p:cNvSpPr/>
            <p:nvPr/>
          </p:nvSpPr>
          <p:spPr>
            <a:xfrm>
              <a:off x="4137400" y="29269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25" y="13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0" name="Google Shape;12848;p44">
              <a:extLst>
                <a:ext uri="{FF2B5EF4-FFF2-40B4-BE49-F238E27FC236}">
                  <a16:creationId xmlns:a16="http://schemas.microsoft.com/office/drawing/2014/main" id="{B258DFD1-6578-24FA-8FDA-50C4D2A8CE32}"/>
                </a:ext>
              </a:extLst>
            </p:cNvPr>
            <p:cNvSpPr/>
            <p:nvPr/>
          </p:nvSpPr>
          <p:spPr>
            <a:xfrm>
              <a:off x="4140100" y="2935600"/>
              <a:ext cx="11625" cy="43225"/>
            </a:xfrm>
            <a:custGeom>
              <a:avLst/>
              <a:gdLst/>
              <a:ahLst/>
              <a:cxnLst/>
              <a:rect l="l" t="t" r="r" b="b"/>
              <a:pathLst>
                <a:path w="465" h="1729" extrusionOk="0">
                  <a:moveTo>
                    <a:pt x="12" y="1"/>
                  </a:moveTo>
                  <a:cubicBezTo>
                    <a:pt x="12" y="1"/>
                    <a:pt x="0" y="13"/>
                    <a:pt x="0" y="25"/>
                  </a:cubicBezTo>
                  <a:cubicBezTo>
                    <a:pt x="262" y="572"/>
                    <a:pt x="191" y="1156"/>
                    <a:pt x="369" y="1703"/>
                  </a:cubicBezTo>
                  <a:cubicBezTo>
                    <a:pt x="375" y="1720"/>
                    <a:pt x="388" y="1729"/>
                    <a:pt x="400" y="1729"/>
                  </a:cubicBezTo>
                  <a:cubicBezTo>
                    <a:pt x="415" y="1729"/>
                    <a:pt x="429" y="1717"/>
                    <a:pt x="429" y="1692"/>
                  </a:cubicBezTo>
                  <a:cubicBezTo>
                    <a:pt x="464" y="1132"/>
                    <a:pt x="298" y="489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1" name="Google Shape;12849;p44">
              <a:extLst>
                <a:ext uri="{FF2B5EF4-FFF2-40B4-BE49-F238E27FC236}">
                  <a16:creationId xmlns:a16="http://schemas.microsoft.com/office/drawing/2014/main" id="{C324F1AD-F53F-ADE3-0A79-9FC5F5DB94B7}"/>
                </a:ext>
              </a:extLst>
            </p:cNvPr>
            <p:cNvSpPr/>
            <p:nvPr/>
          </p:nvSpPr>
          <p:spPr>
            <a:xfrm>
              <a:off x="4124050" y="2921850"/>
              <a:ext cx="17850" cy="68625"/>
            </a:xfrm>
            <a:custGeom>
              <a:avLst/>
              <a:gdLst/>
              <a:ahLst/>
              <a:cxnLst/>
              <a:rect l="l" t="t" r="r" b="b"/>
              <a:pathLst>
                <a:path w="714" h="2745" extrusionOk="0">
                  <a:moveTo>
                    <a:pt x="52" y="1"/>
                  </a:moveTo>
                  <a:cubicBezTo>
                    <a:pt x="35" y="1"/>
                    <a:pt x="1" y="29"/>
                    <a:pt x="11" y="39"/>
                  </a:cubicBezTo>
                  <a:cubicBezTo>
                    <a:pt x="511" y="872"/>
                    <a:pt x="297" y="1813"/>
                    <a:pt x="475" y="2718"/>
                  </a:cubicBezTo>
                  <a:cubicBezTo>
                    <a:pt x="475" y="2736"/>
                    <a:pt x="490" y="2745"/>
                    <a:pt x="505" y="2745"/>
                  </a:cubicBezTo>
                  <a:cubicBezTo>
                    <a:pt x="520" y="2745"/>
                    <a:pt x="535" y="2736"/>
                    <a:pt x="535" y="2718"/>
                  </a:cubicBezTo>
                  <a:cubicBezTo>
                    <a:pt x="713" y="1825"/>
                    <a:pt x="702" y="729"/>
                    <a:pt x="59" y="3"/>
                  </a:cubicBezTo>
                  <a:cubicBezTo>
                    <a:pt x="57" y="2"/>
                    <a:pt x="55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2" name="Google Shape;12850;p44">
              <a:extLst>
                <a:ext uri="{FF2B5EF4-FFF2-40B4-BE49-F238E27FC236}">
                  <a16:creationId xmlns:a16="http://schemas.microsoft.com/office/drawing/2014/main" id="{BD38D492-BBBF-26B6-ECAF-2BD2375C2813}"/>
                </a:ext>
              </a:extLst>
            </p:cNvPr>
            <p:cNvSpPr/>
            <p:nvPr/>
          </p:nvSpPr>
          <p:spPr>
            <a:xfrm>
              <a:off x="4114575" y="3025250"/>
              <a:ext cx="11950" cy="30725"/>
            </a:xfrm>
            <a:custGeom>
              <a:avLst/>
              <a:gdLst/>
              <a:ahLst/>
              <a:cxnLst/>
              <a:rect l="l" t="t" r="r" b="b"/>
              <a:pathLst>
                <a:path w="478" h="1229" extrusionOk="0">
                  <a:moveTo>
                    <a:pt x="453" y="0"/>
                  </a:moveTo>
                  <a:cubicBezTo>
                    <a:pt x="447" y="0"/>
                    <a:pt x="441" y="3"/>
                    <a:pt x="438" y="11"/>
                  </a:cubicBezTo>
                  <a:cubicBezTo>
                    <a:pt x="176" y="368"/>
                    <a:pt x="223" y="832"/>
                    <a:pt x="9" y="1189"/>
                  </a:cubicBezTo>
                  <a:cubicBezTo>
                    <a:pt x="1" y="1206"/>
                    <a:pt x="16" y="1228"/>
                    <a:pt x="29" y="1228"/>
                  </a:cubicBezTo>
                  <a:cubicBezTo>
                    <a:pt x="35" y="1228"/>
                    <a:pt x="41" y="1224"/>
                    <a:pt x="45" y="1213"/>
                  </a:cubicBezTo>
                  <a:cubicBezTo>
                    <a:pt x="271" y="844"/>
                    <a:pt x="211" y="380"/>
                    <a:pt x="461" y="22"/>
                  </a:cubicBezTo>
                  <a:cubicBezTo>
                    <a:pt x="478" y="14"/>
                    <a:pt x="466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3" name="Google Shape;12851;p44">
              <a:extLst>
                <a:ext uri="{FF2B5EF4-FFF2-40B4-BE49-F238E27FC236}">
                  <a16:creationId xmlns:a16="http://schemas.microsoft.com/office/drawing/2014/main" id="{AFDE077B-0B26-90CD-F354-1580C15D8B05}"/>
                </a:ext>
              </a:extLst>
            </p:cNvPr>
            <p:cNvSpPr/>
            <p:nvPr/>
          </p:nvSpPr>
          <p:spPr>
            <a:xfrm>
              <a:off x="4112575" y="3022700"/>
              <a:ext cx="29625" cy="44875"/>
            </a:xfrm>
            <a:custGeom>
              <a:avLst/>
              <a:gdLst/>
              <a:ahLst/>
              <a:cxnLst/>
              <a:rect l="l" t="t" r="r" b="b"/>
              <a:pathLst>
                <a:path w="1185" h="1795" extrusionOk="0">
                  <a:moveTo>
                    <a:pt x="1176" y="0"/>
                  </a:moveTo>
                  <a:cubicBezTo>
                    <a:pt x="1174" y="0"/>
                    <a:pt x="1172" y="1"/>
                    <a:pt x="1172" y="5"/>
                  </a:cubicBezTo>
                  <a:cubicBezTo>
                    <a:pt x="863" y="636"/>
                    <a:pt x="280" y="1113"/>
                    <a:pt x="18" y="1756"/>
                  </a:cubicBezTo>
                  <a:cubicBezTo>
                    <a:pt x="1" y="1772"/>
                    <a:pt x="13" y="1795"/>
                    <a:pt x="30" y="1795"/>
                  </a:cubicBezTo>
                  <a:cubicBezTo>
                    <a:pt x="38" y="1795"/>
                    <a:pt x="46" y="1790"/>
                    <a:pt x="53" y="1779"/>
                  </a:cubicBezTo>
                  <a:cubicBezTo>
                    <a:pt x="506" y="1244"/>
                    <a:pt x="994" y="684"/>
                    <a:pt x="1184" y="5"/>
                  </a:cubicBezTo>
                  <a:cubicBezTo>
                    <a:pt x="1184" y="5"/>
                    <a:pt x="1179" y="0"/>
                    <a:pt x="11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4" name="Google Shape;12852;p44">
              <a:extLst>
                <a:ext uri="{FF2B5EF4-FFF2-40B4-BE49-F238E27FC236}">
                  <a16:creationId xmlns:a16="http://schemas.microsoft.com/office/drawing/2014/main" id="{E0A39A7F-524A-E9B5-104C-84D37CDDB836}"/>
                </a:ext>
              </a:extLst>
            </p:cNvPr>
            <p:cNvSpPr/>
            <p:nvPr/>
          </p:nvSpPr>
          <p:spPr>
            <a:xfrm>
              <a:off x="4097225" y="3089675"/>
              <a:ext cx="4200" cy="8475"/>
            </a:xfrm>
            <a:custGeom>
              <a:avLst/>
              <a:gdLst/>
              <a:ahLst/>
              <a:cxnLst/>
              <a:rect l="l" t="t" r="r" b="b"/>
              <a:pathLst>
                <a:path w="168" h="339" extrusionOk="0">
                  <a:moveTo>
                    <a:pt x="148" y="1"/>
                  </a:moveTo>
                  <a:cubicBezTo>
                    <a:pt x="136" y="1"/>
                    <a:pt x="125" y="9"/>
                    <a:pt x="132" y="29"/>
                  </a:cubicBezTo>
                  <a:cubicBezTo>
                    <a:pt x="147" y="44"/>
                    <a:pt x="145" y="73"/>
                    <a:pt x="136" y="104"/>
                  </a:cubicBezTo>
                  <a:lnTo>
                    <a:pt x="136" y="104"/>
                  </a:lnTo>
                  <a:cubicBezTo>
                    <a:pt x="152" y="71"/>
                    <a:pt x="134" y="39"/>
                    <a:pt x="167" y="17"/>
                  </a:cubicBezTo>
                  <a:cubicBezTo>
                    <a:pt x="167" y="7"/>
                    <a:pt x="158" y="1"/>
                    <a:pt x="148" y="1"/>
                  </a:cubicBezTo>
                  <a:close/>
                  <a:moveTo>
                    <a:pt x="136" y="104"/>
                  </a:moveTo>
                  <a:cubicBezTo>
                    <a:pt x="135" y="107"/>
                    <a:pt x="133" y="110"/>
                    <a:pt x="132" y="112"/>
                  </a:cubicBezTo>
                  <a:cubicBezTo>
                    <a:pt x="122" y="130"/>
                    <a:pt x="120" y="149"/>
                    <a:pt x="115" y="167"/>
                  </a:cubicBezTo>
                  <a:lnTo>
                    <a:pt x="115" y="167"/>
                  </a:lnTo>
                  <a:cubicBezTo>
                    <a:pt x="122" y="147"/>
                    <a:pt x="131" y="125"/>
                    <a:pt x="136" y="104"/>
                  </a:cubicBezTo>
                  <a:close/>
                  <a:moveTo>
                    <a:pt x="115" y="167"/>
                  </a:moveTo>
                  <a:cubicBezTo>
                    <a:pt x="113" y="172"/>
                    <a:pt x="111" y="177"/>
                    <a:pt x="109" y="182"/>
                  </a:cubicBezTo>
                  <a:lnTo>
                    <a:pt x="109" y="182"/>
                  </a:lnTo>
                  <a:cubicBezTo>
                    <a:pt x="111" y="177"/>
                    <a:pt x="113" y="172"/>
                    <a:pt x="115" y="167"/>
                  </a:cubicBezTo>
                  <a:close/>
                  <a:moveTo>
                    <a:pt x="109" y="182"/>
                  </a:moveTo>
                  <a:cubicBezTo>
                    <a:pt x="108" y="183"/>
                    <a:pt x="108" y="183"/>
                    <a:pt x="108" y="184"/>
                  </a:cubicBezTo>
                  <a:cubicBezTo>
                    <a:pt x="94" y="206"/>
                    <a:pt x="82" y="227"/>
                    <a:pt x="70" y="247"/>
                  </a:cubicBezTo>
                  <a:lnTo>
                    <a:pt x="70" y="247"/>
                  </a:lnTo>
                  <a:cubicBezTo>
                    <a:pt x="79" y="237"/>
                    <a:pt x="87" y="228"/>
                    <a:pt x="96" y="220"/>
                  </a:cubicBezTo>
                  <a:cubicBezTo>
                    <a:pt x="98" y="209"/>
                    <a:pt x="103" y="196"/>
                    <a:pt x="109" y="182"/>
                  </a:cubicBezTo>
                  <a:close/>
                  <a:moveTo>
                    <a:pt x="70" y="247"/>
                  </a:moveTo>
                  <a:lnTo>
                    <a:pt x="70" y="247"/>
                  </a:lnTo>
                  <a:cubicBezTo>
                    <a:pt x="44" y="277"/>
                    <a:pt x="19" y="311"/>
                    <a:pt x="1" y="339"/>
                  </a:cubicBezTo>
                  <a:cubicBezTo>
                    <a:pt x="30" y="309"/>
                    <a:pt x="51" y="279"/>
                    <a:pt x="70" y="24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5" name="Google Shape;12853;p44">
              <a:extLst>
                <a:ext uri="{FF2B5EF4-FFF2-40B4-BE49-F238E27FC236}">
                  <a16:creationId xmlns:a16="http://schemas.microsoft.com/office/drawing/2014/main" id="{52B2BBC4-91B4-56C8-9CF7-8D6F915BD681}"/>
                </a:ext>
              </a:extLst>
            </p:cNvPr>
            <p:cNvSpPr/>
            <p:nvPr/>
          </p:nvSpPr>
          <p:spPr>
            <a:xfrm>
              <a:off x="4096025" y="3111300"/>
              <a:ext cx="775" cy="1300"/>
            </a:xfrm>
            <a:custGeom>
              <a:avLst/>
              <a:gdLst/>
              <a:ahLst/>
              <a:cxnLst/>
              <a:rect l="l" t="t" r="r" b="b"/>
              <a:pathLst>
                <a:path w="31" h="52" extrusionOk="0">
                  <a:moveTo>
                    <a:pt x="17" y="1"/>
                  </a:moveTo>
                  <a:cubicBezTo>
                    <a:pt x="10" y="1"/>
                    <a:pt x="1" y="4"/>
                    <a:pt x="1" y="9"/>
                  </a:cubicBezTo>
                  <a:lnTo>
                    <a:pt x="1" y="33"/>
                  </a:lnTo>
                  <a:cubicBezTo>
                    <a:pt x="1" y="45"/>
                    <a:pt x="7" y="51"/>
                    <a:pt x="13" y="51"/>
                  </a:cubicBezTo>
                  <a:cubicBezTo>
                    <a:pt x="19" y="51"/>
                    <a:pt x="25" y="45"/>
                    <a:pt x="25" y="33"/>
                  </a:cubicBezTo>
                  <a:lnTo>
                    <a:pt x="25" y="9"/>
                  </a:lnTo>
                  <a:cubicBezTo>
                    <a:pt x="31" y="4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6" name="Google Shape;12854;p44">
              <a:extLst>
                <a:ext uri="{FF2B5EF4-FFF2-40B4-BE49-F238E27FC236}">
                  <a16:creationId xmlns:a16="http://schemas.microsoft.com/office/drawing/2014/main" id="{24128404-D946-0CF6-C581-4289CF06C310}"/>
                </a:ext>
              </a:extLst>
            </p:cNvPr>
            <p:cNvSpPr/>
            <p:nvPr/>
          </p:nvSpPr>
          <p:spPr>
            <a:xfrm>
              <a:off x="4093950" y="3143475"/>
              <a:ext cx="8950" cy="45100"/>
            </a:xfrm>
            <a:custGeom>
              <a:avLst/>
              <a:gdLst/>
              <a:ahLst/>
              <a:cxnLst/>
              <a:rect l="l" t="t" r="r" b="b"/>
              <a:pathLst>
                <a:path w="358" h="1804" extrusionOk="0">
                  <a:moveTo>
                    <a:pt x="144" y="1"/>
                  </a:moveTo>
                  <a:cubicBezTo>
                    <a:pt x="136" y="1"/>
                    <a:pt x="132" y="6"/>
                    <a:pt x="132" y="20"/>
                  </a:cubicBezTo>
                  <a:cubicBezTo>
                    <a:pt x="132" y="592"/>
                    <a:pt x="1" y="1247"/>
                    <a:pt x="298" y="1782"/>
                  </a:cubicBezTo>
                  <a:cubicBezTo>
                    <a:pt x="303" y="1796"/>
                    <a:pt x="313" y="1803"/>
                    <a:pt x="324" y="1803"/>
                  </a:cubicBezTo>
                  <a:cubicBezTo>
                    <a:pt x="340" y="1803"/>
                    <a:pt x="358" y="1787"/>
                    <a:pt x="358" y="1759"/>
                  </a:cubicBezTo>
                  <a:cubicBezTo>
                    <a:pt x="263" y="1175"/>
                    <a:pt x="143" y="604"/>
                    <a:pt x="167" y="8"/>
                  </a:cubicBezTo>
                  <a:cubicBezTo>
                    <a:pt x="157" y="3"/>
                    <a:pt x="150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7" name="Google Shape;12855;p44">
              <a:extLst>
                <a:ext uri="{FF2B5EF4-FFF2-40B4-BE49-F238E27FC236}">
                  <a16:creationId xmlns:a16="http://schemas.microsoft.com/office/drawing/2014/main" id="{8DA68C0C-11D5-1A28-D8B0-2C48963D461A}"/>
                </a:ext>
              </a:extLst>
            </p:cNvPr>
            <p:cNvSpPr/>
            <p:nvPr/>
          </p:nvSpPr>
          <p:spPr>
            <a:xfrm>
              <a:off x="4104075" y="3123100"/>
              <a:ext cx="11725" cy="67725"/>
            </a:xfrm>
            <a:custGeom>
              <a:avLst/>
              <a:gdLst/>
              <a:ahLst/>
              <a:cxnLst/>
              <a:rect l="l" t="t" r="r" b="b"/>
              <a:pathLst>
                <a:path w="469" h="2709" extrusionOk="0">
                  <a:moveTo>
                    <a:pt x="164" y="0"/>
                  </a:moveTo>
                  <a:cubicBezTo>
                    <a:pt x="148" y="0"/>
                    <a:pt x="131" y="12"/>
                    <a:pt x="131" y="38"/>
                  </a:cubicBezTo>
                  <a:cubicBezTo>
                    <a:pt x="96" y="919"/>
                    <a:pt x="0" y="1859"/>
                    <a:pt x="369" y="2681"/>
                  </a:cubicBezTo>
                  <a:cubicBezTo>
                    <a:pt x="377" y="2700"/>
                    <a:pt x="391" y="2708"/>
                    <a:pt x="406" y="2708"/>
                  </a:cubicBezTo>
                  <a:cubicBezTo>
                    <a:pt x="436" y="2708"/>
                    <a:pt x="469" y="2673"/>
                    <a:pt x="453" y="2633"/>
                  </a:cubicBezTo>
                  <a:cubicBezTo>
                    <a:pt x="250" y="1752"/>
                    <a:pt x="203" y="919"/>
                    <a:pt x="191" y="26"/>
                  </a:cubicBezTo>
                  <a:cubicBezTo>
                    <a:pt x="191" y="9"/>
                    <a:pt x="178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8" name="Google Shape;12856;p44">
              <a:extLst>
                <a:ext uri="{FF2B5EF4-FFF2-40B4-BE49-F238E27FC236}">
                  <a16:creationId xmlns:a16="http://schemas.microsoft.com/office/drawing/2014/main" id="{4E1A22DA-5531-B1A6-1FFA-2B5E19EFCE87}"/>
                </a:ext>
              </a:extLst>
            </p:cNvPr>
            <p:cNvSpPr/>
            <p:nvPr/>
          </p:nvSpPr>
          <p:spPr>
            <a:xfrm>
              <a:off x="4078775" y="3141475"/>
              <a:ext cx="15075" cy="50600"/>
            </a:xfrm>
            <a:custGeom>
              <a:avLst/>
              <a:gdLst/>
              <a:ahLst/>
              <a:cxnLst/>
              <a:rect l="l" t="t" r="r" b="b"/>
              <a:pathLst>
                <a:path w="603" h="2024" extrusionOk="0">
                  <a:moveTo>
                    <a:pt x="27" y="0"/>
                  </a:moveTo>
                  <a:cubicBezTo>
                    <a:pt x="19" y="0"/>
                    <a:pt x="12" y="6"/>
                    <a:pt x="12" y="17"/>
                  </a:cubicBezTo>
                  <a:cubicBezTo>
                    <a:pt x="0" y="648"/>
                    <a:pt x="72" y="1541"/>
                    <a:pt x="548" y="2017"/>
                  </a:cubicBezTo>
                  <a:cubicBezTo>
                    <a:pt x="553" y="2022"/>
                    <a:pt x="558" y="2024"/>
                    <a:pt x="563" y="2024"/>
                  </a:cubicBezTo>
                  <a:cubicBezTo>
                    <a:pt x="584" y="2024"/>
                    <a:pt x="603" y="1991"/>
                    <a:pt x="584" y="1981"/>
                  </a:cubicBezTo>
                  <a:cubicBezTo>
                    <a:pt x="155" y="1386"/>
                    <a:pt x="12" y="767"/>
                    <a:pt x="48" y="29"/>
                  </a:cubicBezTo>
                  <a:cubicBezTo>
                    <a:pt x="48" y="9"/>
                    <a:pt x="37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9" name="Google Shape;12857;p44">
              <a:extLst>
                <a:ext uri="{FF2B5EF4-FFF2-40B4-BE49-F238E27FC236}">
                  <a16:creationId xmlns:a16="http://schemas.microsoft.com/office/drawing/2014/main" id="{2D5DB331-6081-421A-5494-2AEFA4993A9B}"/>
                </a:ext>
              </a:extLst>
            </p:cNvPr>
            <p:cNvSpPr/>
            <p:nvPr/>
          </p:nvSpPr>
          <p:spPr>
            <a:xfrm>
              <a:off x="4125550" y="3212625"/>
              <a:ext cx="30525" cy="27300"/>
            </a:xfrm>
            <a:custGeom>
              <a:avLst/>
              <a:gdLst/>
              <a:ahLst/>
              <a:cxnLst/>
              <a:rect l="l" t="t" r="r" b="b"/>
              <a:pathLst>
                <a:path w="1221" h="1092" extrusionOk="0">
                  <a:moveTo>
                    <a:pt x="90" y="0"/>
                  </a:moveTo>
                  <a:cubicBezTo>
                    <a:pt x="36" y="0"/>
                    <a:pt x="0" y="87"/>
                    <a:pt x="58" y="136"/>
                  </a:cubicBezTo>
                  <a:cubicBezTo>
                    <a:pt x="272" y="302"/>
                    <a:pt x="463" y="481"/>
                    <a:pt x="653" y="659"/>
                  </a:cubicBezTo>
                  <a:cubicBezTo>
                    <a:pt x="820" y="802"/>
                    <a:pt x="951" y="969"/>
                    <a:pt x="1142" y="1088"/>
                  </a:cubicBezTo>
                  <a:cubicBezTo>
                    <a:pt x="1148" y="1090"/>
                    <a:pt x="1154" y="1091"/>
                    <a:pt x="1161" y="1091"/>
                  </a:cubicBezTo>
                  <a:cubicBezTo>
                    <a:pt x="1192" y="1091"/>
                    <a:pt x="1221" y="1068"/>
                    <a:pt x="1201" y="1029"/>
                  </a:cubicBezTo>
                  <a:cubicBezTo>
                    <a:pt x="1082" y="826"/>
                    <a:pt x="892" y="659"/>
                    <a:pt x="713" y="493"/>
                  </a:cubicBezTo>
                  <a:cubicBezTo>
                    <a:pt x="523" y="326"/>
                    <a:pt x="332" y="159"/>
                    <a:pt x="130" y="16"/>
                  </a:cubicBezTo>
                  <a:cubicBezTo>
                    <a:pt x="116" y="5"/>
                    <a:pt x="102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0" name="Google Shape;12858;p44">
              <a:extLst>
                <a:ext uri="{FF2B5EF4-FFF2-40B4-BE49-F238E27FC236}">
                  <a16:creationId xmlns:a16="http://schemas.microsoft.com/office/drawing/2014/main" id="{DD93C560-107F-4ED1-C58F-49A2D1BD4081}"/>
                </a:ext>
              </a:extLst>
            </p:cNvPr>
            <p:cNvSpPr/>
            <p:nvPr/>
          </p:nvSpPr>
          <p:spPr>
            <a:xfrm>
              <a:off x="4170525" y="3252000"/>
              <a:ext cx="130075" cy="78850"/>
            </a:xfrm>
            <a:custGeom>
              <a:avLst/>
              <a:gdLst/>
              <a:ahLst/>
              <a:cxnLst/>
              <a:rect l="l" t="t" r="r" b="b"/>
              <a:pathLst>
                <a:path w="5203" h="3154" extrusionOk="0">
                  <a:moveTo>
                    <a:pt x="84" y="0"/>
                  </a:moveTo>
                  <a:cubicBezTo>
                    <a:pt x="30" y="0"/>
                    <a:pt x="0" y="109"/>
                    <a:pt x="57" y="120"/>
                  </a:cubicBezTo>
                  <a:cubicBezTo>
                    <a:pt x="1926" y="787"/>
                    <a:pt x="3343" y="2299"/>
                    <a:pt x="5105" y="3144"/>
                  </a:cubicBezTo>
                  <a:cubicBezTo>
                    <a:pt x="5116" y="3151"/>
                    <a:pt x="5125" y="3153"/>
                    <a:pt x="5134" y="3153"/>
                  </a:cubicBezTo>
                  <a:cubicBezTo>
                    <a:pt x="5178" y="3153"/>
                    <a:pt x="5202" y="3093"/>
                    <a:pt x="5153" y="3073"/>
                  </a:cubicBezTo>
                  <a:cubicBezTo>
                    <a:pt x="4260" y="2513"/>
                    <a:pt x="3426" y="1894"/>
                    <a:pt x="2522" y="1347"/>
                  </a:cubicBezTo>
                  <a:cubicBezTo>
                    <a:pt x="1724" y="870"/>
                    <a:pt x="962" y="299"/>
                    <a:pt x="93" y="1"/>
                  </a:cubicBezTo>
                  <a:cubicBezTo>
                    <a:pt x="90" y="1"/>
                    <a:pt x="87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1" name="Google Shape;12859;p44">
              <a:extLst>
                <a:ext uri="{FF2B5EF4-FFF2-40B4-BE49-F238E27FC236}">
                  <a16:creationId xmlns:a16="http://schemas.microsoft.com/office/drawing/2014/main" id="{DE8DB418-A680-17D1-2697-A0CBB2CA0543}"/>
                </a:ext>
              </a:extLst>
            </p:cNvPr>
            <p:cNvSpPr/>
            <p:nvPr/>
          </p:nvSpPr>
          <p:spPr>
            <a:xfrm>
              <a:off x="4118750" y="3217175"/>
              <a:ext cx="40900" cy="40375"/>
            </a:xfrm>
            <a:custGeom>
              <a:avLst/>
              <a:gdLst/>
              <a:ahLst/>
              <a:cxnLst/>
              <a:rect l="l" t="t" r="r" b="b"/>
              <a:pathLst>
                <a:path w="1636" h="1615" extrusionOk="0">
                  <a:moveTo>
                    <a:pt x="121" y="0"/>
                  </a:moveTo>
                  <a:cubicBezTo>
                    <a:pt x="58" y="0"/>
                    <a:pt x="1" y="72"/>
                    <a:pt x="68" y="120"/>
                  </a:cubicBezTo>
                  <a:cubicBezTo>
                    <a:pt x="628" y="549"/>
                    <a:pt x="961" y="1239"/>
                    <a:pt x="1568" y="1609"/>
                  </a:cubicBezTo>
                  <a:cubicBezTo>
                    <a:pt x="1572" y="1612"/>
                    <a:pt x="1577" y="1614"/>
                    <a:pt x="1581" y="1614"/>
                  </a:cubicBezTo>
                  <a:cubicBezTo>
                    <a:pt x="1606" y="1614"/>
                    <a:pt x="1636" y="1569"/>
                    <a:pt x="1616" y="1549"/>
                  </a:cubicBezTo>
                  <a:cubicBezTo>
                    <a:pt x="1104" y="1061"/>
                    <a:pt x="723" y="442"/>
                    <a:pt x="163" y="13"/>
                  </a:cubicBezTo>
                  <a:cubicBezTo>
                    <a:pt x="150" y="4"/>
                    <a:pt x="135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2" name="Google Shape;12860;p44">
              <a:extLst>
                <a:ext uri="{FF2B5EF4-FFF2-40B4-BE49-F238E27FC236}">
                  <a16:creationId xmlns:a16="http://schemas.microsoft.com/office/drawing/2014/main" id="{D3CA219D-F045-74AD-1851-5F0041204D6B}"/>
                </a:ext>
              </a:extLst>
            </p:cNvPr>
            <p:cNvSpPr/>
            <p:nvPr/>
          </p:nvSpPr>
          <p:spPr>
            <a:xfrm>
              <a:off x="4172625" y="3271000"/>
              <a:ext cx="8725" cy="6550"/>
            </a:xfrm>
            <a:custGeom>
              <a:avLst/>
              <a:gdLst/>
              <a:ahLst/>
              <a:cxnLst/>
              <a:rect l="l" t="t" r="r" b="b"/>
              <a:pathLst>
                <a:path w="349" h="262" extrusionOk="0">
                  <a:moveTo>
                    <a:pt x="42" y="1"/>
                  </a:moveTo>
                  <a:cubicBezTo>
                    <a:pt x="15" y="1"/>
                    <a:pt x="0" y="30"/>
                    <a:pt x="21" y="51"/>
                  </a:cubicBezTo>
                  <a:cubicBezTo>
                    <a:pt x="128" y="110"/>
                    <a:pt x="211" y="170"/>
                    <a:pt x="306" y="253"/>
                  </a:cubicBezTo>
                  <a:cubicBezTo>
                    <a:pt x="309" y="259"/>
                    <a:pt x="313" y="261"/>
                    <a:pt x="318" y="261"/>
                  </a:cubicBezTo>
                  <a:cubicBezTo>
                    <a:pt x="332" y="261"/>
                    <a:pt x="348" y="238"/>
                    <a:pt x="330" y="229"/>
                  </a:cubicBezTo>
                  <a:cubicBezTo>
                    <a:pt x="247" y="134"/>
                    <a:pt x="140" y="75"/>
                    <a:pt x="56" y="3"/>
                  </a:cubicBezTo>
                  <a:cubicBezTo>
                    <a:pt x="51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3" name="Google Shape;12861;p44">
              <a:extLst>
                <a:ext uri="{FF2B5EF4-FFF2-40B4-BE49-F238E27FC236}">
                  <a16:creationId xmlns:a16="http://schemas.microsoft.com/office/drawing/2014/main" id="{4B57ACD7-5A5A-3BB8-3C9F-6808E3AA6E0C}"/>
                </a:ext>
              </a:extLst>
            </p:cNvPr>
            <p:cNvSpPr/>
            <p:nvPr/>
          </p:nvSpPr>
          <p:spPr>
            <a:xfrm>
              <a:off x="4207650" y="3293675"/>
              <a:ext cx="6150" cy="3200"/>
            </a:xfrm>
            <a:custGeom>
              <a:avLst/>
              <a:gdLst/>
              <a:ahLst/>
              <a:cxnLst/>
              <a:rect l="l" t="t" r="r" b="b"/>
              <a:pathLst>
                <a:path w="246" h="128" extrusionOk="0">
                  <a:moveTo>
                    <a:pt x="42" y="0"/>
                  </a:moveTo>
                  <a:cubicBezTo>
                    <a:pt x="1" y="0"/>
                    <a:pt x="4" y="108"/>
                    <a:pt x="60" y="108"/>
                  </a:cubicBezTo>
                  <a:cubicBezTo>
                    <a:pt x="108" y="108"/>
                    <a:pt x="156" y="108"/>
                    <a:pt x="179" y="120"/>
                  </a:cubicBezTo>
                  <a:cubicBezTo>
                    <a:pt x="188" y="126"/>
                    <a:pt x="196" y="128"/>
                    <a:pt x="204" y="128"/>
                  </a:cubicBezTo>
                  <a:cubicBezTo>
                    <a:pt x="228" y="128"/>
                    <a:pt x="245" y="103"/>
                    <a:pt x="227" y="84"/>
                  </a:cubicBezTo>
                  <a:cubicBezTo>
                    <a:pt x="179" y="25"/>
                    <a:pt x="120" y="25"/>
                    <a:pt x="48" y="1"/>
                  </a:cubicBezTo>
                  <a:cubicBezTo>
                    <a:pt x="46" y="1"/>
                    <a:pt x="44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4" name="Google Shape;12862;p44">
              <a:extLst>
                <a:ext uri="{FF2B5EF4-FFF2-40B4-BE49-F238E27FC236}">
                  <a16:creationId xmlns:a16="http://schemas.microsoft.com/office/drawing/2014/main" id="{065F1DE9-79B1-5AA3-87BA-027E49697F46}"/>
                </a:ext>
              </a:extLst>
            </p:cNvPr>
            <p:cNvSpPr/>
            <p:nvPr/>
          </p:nvSpPr>
          <p:spPr>
            <a:xfrm>
              <a:off x="4233850" y="3304425"/>
              <a:ext cx="9550" cy="5075"/>
            </a:xfrm>
            <a:custGeom>
              <a:avLst/>
              <a:gdLst/>
              <a:ahLst/>
              <a:cxnLst/>
              <a:rect l="l" t="t" r="r" b="b"/>
              <a:pathLst>
                <a:path w="382" h="203" extrusionOk="0">
                  <a:moveTo>
                    <a:pt x="86" y="0"/>
                  </a:moveTo>
                  <a:cubicBezTo>
                    <a:pt x="32" y="0"/>
                    <a:pt x="0" y="87"/>
                    <a:pt x="60" y="107"/>
                  </a:cubicBezTo>
                  <a:cubicBezTo>
                    <a:pt x="143" y="154"/>
                    <a:pt x="251" y="202"/>
                    <a:pt x="346" y="202"/>
                  </a:cubicBezTo>
                  <a:cubicBezTo>
                    <a:pt x="370" y="202"/>
                    <a:pt x="382" y="154"/>
                    <a:pt x="370" y="143"/>
                  </a:cubicBezTo>
                  <a:cubicBezTo>
                    <a:pt x="310" y="71"/>
                    <a:pt x="203" y="47"/>
                    <a:pt x="120" y="12"/>
                  </a:cubicBezTo>
                  <a:cubicBezTo>
                    <a:pt x="108" y="4"/>
                    <a:pt x="96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5" name="Google Shape;12863;p44">
              <a:extLst>
                <a:ext uri="{FF2B5EF4-FFF2-40B4-BE49-F238E27FC236}">
                  <a16:creationId xmlns:a16="http://schemas.microsoft.com/office/drawing/2014/main" id="{CEF7B94A-0B62-AE9C-BF24-057795BF44AA}"/>
                </a:ext>
              </a:extLst>
            </p:cNvPr>
            <p:cNvSpPr/>
            <p:nvPr/>
          </p:nvSpPr>
          <p:spPr>
            <a:xfrm>
              <a:off x="4258000" y="3318575"/>
              <a:ext cx="8025" cy="5500"/>
            </a:xfrm>
            <a:custGeom>
              <a:avLst/>
              <a:gdLst/>
              <a:ahLst/>
              <a:cxnLst/>
              <a:rect l="l" t="t" r="r" b="b"/>
              <a:pathLst>
                <a:path w="321" h="220" extrusionOk="0">
                  <a:moveTo>
                    <a:pt x="79" y="1"/>
                  </a:moveTo>
                  <a:cubicBezTo>
                    <a:pt x="28" y="1"/>
                    <a:pt x="1" y="84"/>
                    <a:pt x="58" y="112"/>
                  </a:cubicBezTo>
                  <a:cubicBezTo>
                    <a:pt x="106" y="124"/>
                    <a:pt x="130" y="136"/>
                    <a:pt x="178" y="172"/>
                  </a:cubicBezTo>
                  <a:cubicBezTo>
                    <a:pt x="213" y="184"/>
                    <a:pt x="225" y="196"/>
                    <a:pt x="261" y="220"/>
                  </a:cubicBezTo>
                  <a:cubicBezTo>
                    <a:pt x="297" y="220"/>
                    <a:pt x="320" y="196"/>
                    <a:pt x="308" y="172"/>
                  </a:cubicBezTo>
                  <a:cubicBezTo>
                    <a:pt x="285" y="100"/>
                    <a:pt x="189" y="53"/>
                    <a:pt x="118" y="17"/>
                  </a:cubicBezTo>
                  <a:cubicBezTo>
                    <a:pt x="104" y="6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6" name="Google Shape;12864;p44">
              <a:extLst>
                <a:ext uri="{FF2B5EF4-FFF2-40B4-BE49-F238E27FC236}">
                  <a16:creationId xmlns:a16="http://schemas.microsoft.com/office/drawing/2014/main" id="{065FC524-FF84-CEE2-00CF-BA17A4D7849E}"/>
                </a:ext>
              </a:extLst>
            </p:cNvPr>
            <p:cNvSpPr/>
            <p:nvPr/>
          </p:nvSpPr>
          <p:spPr>
            <a:xfrm>
              <a:off x="4283650" y="3334500"/>
              <a:ext cx="9325" cy="5550"/>
            </a:xfrm>
            <a:custGeom>
              <a:avLst/>
              <a:gdLst/>
              <a:ahLst/>
              <a:cxnLst/>
              <a:rect l="l" t="t" r="r" b="b"/>
              <a:pathLst>
                <a:path w="373" h="222" extrusionOk="0">
                  <a:moveTo>
                    <a:pt x="100" y="1"/>
                  </a:moveTo>
                  <a:cubicBezTo>
                    <a:pt x="30" y="1"/>
                    <a:pt x="1" y="102"/>
                    <a:pt x="92" y="142"/>
                  </a:cubicBezTo>
                  <a:cubicBezTo>
                    <a:pt x="116" y="154"/>
                    <a:pt x="164" y="154"/>
                    <a:pt x="199" y="178"/>
                  </a:cubicBezTo>
                  <a:cubicBezTo>
                    <a:pt x="235" y="190"/>
                    <a:pt x="271" y="202"/>
                    <a:pt x="318" y="214"/>
                  </a:cubicBezTo>
                  <a:cubicBezTo>
                    <a:pt x="324" y="219"/>
                    <a:pt x="330" y="221"/>
                    <a:pt x="336" y="221"/>
                  </a:cubicBezTo>
                  <a:cubicBezTo>
                    <a:pt x="356" y="221"/>
                    <a:pt x="372" y="196"/>
                    <a:pt x="354" y="178"/>
                  </a:cubicBezTo>
                  <a:cubicBezTo>
                    <a:pt x="330" y="71"/>
                    <a:pt x="223" y="59"/>
                    <a:pt x="140" y="11"/>
                  </a:cubicBezTo>
                  <a:cubicBezTo>
                    <a:pt x="125" y="4"/>
                    <a:pt x="112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7" name="Google Shape;12865;p44">
              <a:extLst>
                <a:ext uri="{FF2B5EF4-FFF2-40B4-BE49-F238E27FC236}">
                  <a16:creationId xmlns:a16="http://schemas.microsoft.com/office/drawing/2014/main" id="{A7B0011A-4C5C-1453-C0C8-88A0B1EF8DA0}"/>
                </a:ext>
              </a:extLst>
            </p:cNvPr>
            <p:cNvSpPr/>
            <p:nvPr/>
          </p:nvSpPr>
          <p:spPr>
            <a:xfrm>
              <a:off x="4308375" y="3348125"/>
              <a:ext cx="9150" cy="2150"/>
            </a:xfrm>
            <a:custGeom>
              <a:avLst/>
              <a:gdLst/>
              <a:ahLst/>
              <a:cxnLst/>
              <a:rect l="l" t="t" r="r" b="b"/>
              <a:pathLst>
                <a:path w="366" h="86" extrusionOk="0">
                  <a:moveTo>
                    <a:pt x="46" y="0"/>
                  </a:moveTo>
                  <a:cubicBezTo>
                    <a:pt x="16" y="0"/>
                    <a:pt x="0" y="51"/>
                    <a:pt x="44" y="61"/>
                  </a:cubicBezTo>
                  <a:cubicBezTo>
                    <a:pt x="139" y="85"/>
                    <a:pt x="234" y="85"/>
                    <a:pt x="341" y="85"/>
                  </a:cubicBezTo>
                  <a:cubicBezTo>
                    <a:pt x="365" y="85"/>
                    <a:pt x="365" y="50"/>
                    <a:pt x="341" y="50"/>
                  </a:cubicBezTo>
                  <a:cubicBezTo>
                    <a:pt x="246" y="50"/>
                    <a:pt x="139" y="26"/>
                    <a:pt x="56" y="2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8" name="Google Shape;12866;p44">
              <a:extLst>
                <a:ext uri="{FF2B5EF4-FFF2-40B4-BE49-F238E27FC236}">
                  <a16:creationId xmlns:a16="http://schemas.microsoft.com/office/drawing/2014/main" id="{7822AD50-D3F5-2C8A-DCED-1D5860D54180}"/>
                </a:ext>
              </a:extLst>
            </p:cNvPr>
            <p:cNvSpPr/>
            <p:nvPr/>
          </p:nvSpPr>
          <p:spPr>
            <a:xfrm>
              <a:off x="4333075" y="3345150"/>
              <a:ext cx="85050" cy="21775"/>
            </a:xfrm>
            <a:custGeom>
              <a:avLst/>
              <a:gdLst/>
              <a:ahLst/>
              <a:cxnLst/>
              <a:rect l="l" t="t" r="r" b="b"/>
              <a:pathLst>
                <a:path w="3402" h="871" extrusionOk="0">
                  <a:moveTo>
                    <a:pt x="67" y="0"/>
                  </a:moveTo>
                  <a:cubicBezTo>
                    <a:pt x="26" y="0"/>
                    <a:pt x="1" y="52"/>
                    <a:pt x="44" y="73"/>
                  </a:cubicBezTo>
                  <a:cubicBezTo>
                    <a:pt x="544" y="442"/>
                    <a:pt x="1080" y="621"/>
                    <a:pt x="1687" y="728"/>
                  </a:cubicBezTo>
                  <a:cubicBezTo>
                    <a:pt x="2044" y="792"/>
                    <a:pt x="2428" y="871"/>
                    <a:pt x="2799" y="871"/>
                  </a:cubicBezTo>
                  <a:cubicBezTo>
                    <a:pt x="2985" y="871"/>
                    <a:pt x="3167" y="851"/>
                    <a:pt x="3342" y="800"/>
                  </a:cubicBezTo>
                  <a:cubicBezTo>
                    <a:pt x="3401" y="788"/>
                    <a:pt x="3378" y="704"/>
                    <a:pt x="3318" y="704"/>
                  </a:cubicBezTo>
                  <a:cubicBezTo>
                    <a:pt x="3265" y="707"/>
                    <a:pt x="3213" y="708"/>
                    <a:pt x="3159" y="708"/>
                  </a:cubicBezTo>
                  <a:cubicBezTo>
                    <a:pt x="2134" y="708"/>
                    <a:pt x="1053" y="285"/>
                    <a:pt x="80" y="2"/>
                  </a:cubicBezTo>
                  <a:cubicBezTo>
                    <a:pt x="75" y="1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9" name="Google Shape;12867;p44">
              <a:extLst>
                <a:ext uri="{FF2B5EF4-FFF2-40B4-BE49-F238E27FC236}">
                  <a16:creationId xmlns:a16="http://schemas.microsoft.com/office/drawing/2014/main" id="{07EAD038-192C-609F-E1E1-CDAF06F7BD26}"/>
                </a:ext>
              </a:extLst>
            </p:cNvPr>
            <p:cNvSpPr/>
            <p:nvPr/>
          </p:nvSpPr>
          <p:spPr>
            <a:xfrm>
              <a:off x="4452625" y="3342425"/>
              <a:ext cx="50825" cy="25800"/>
            </a:xfrm>
            <a:custGeom>
              <a:avLst/>
              <a:gdLst/>
              <a:ahLst/>
              <a:cxnLst/>
              <a:rect l="l" t="t" r="r" b="b"/>
              <a:pathLst>
                <a:path w="2033" h="1032" extrusionOk="0">
                  <a:moveTo>
                    <a:pt x="1968" y="1"/>
                  </a:moveTo>
                  <a:cubicBezTo>
                    <a:pt x="1962" y="1"/>
                    <a:pt x="1957" y="2"/>
                    <a:pt x="1953" y="4"/>
                  </a:cubicBezTo>
                  <a:cubicBezTo>
                    <a:pt x="1656" y="135"/>
                    <a:pt x="1429" y="397"/>
                    <a:pt x="1156" y="551"/>
                  </a:cubicBezTo>
                  <a:cubicBezTo>
                    <a:pt x="856" y="762"/>
                    <a:pt x="525" y="911"/>
                    <a:pt x="154" y="911"/>
                  </a:cubicBezTo>
                  <a:cubicBezTo>
                    <a:pt x="127" y="911"/>
                    <a:pt x="100" y="910"/>
                    <a:pt x="72" y="909"/>
                  </a:cubicBezTo>
                  <a:cubicBezTo>
                    <a:pt x="69" y="908"/>
                    <a:pt x="66" y="908"/>
                    <a:pt x="63" y="908"/>
                  </a:cubicBezTo>
                  <a:cubicBezTo>
                    <a:pt x="1" y="908"/>
                    <a:pt x="4" y="1028"/>
                    <a:pt x="72" y="1028"/>
                  </a:cubicBezTo>
                  <a:cubicBezTo>
                    <a:pt x="106" y="1030"/>
                    <a:pt x="141" y="1031"/>
                    <a:pt x="176" y="1031"/>
                  </a:cubicBezTo>
                  <a:cubicBezTo>
                    <a:pt x="848" y="1031"/>
                    <a:pt x="1651" y="606"/>
                    <a:pt x="2013" y="63"/>
                  </a:cubicBezTo>
                  <a:cubicBezTo>
                    <a:pt x="2032" y="24"/>
                    <a:pt x="1995" y="1"/>
                    <a:pt x="19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0" name="Google Shape;12868;p44">
              <a:extLst>
                <a:ext uri="{FF2B5EF4-FFF2-40B4-BE49-F238E27FC236}">
                  <a16:creationId xmlns:a16="http://schemas.microsoft.com/office/drawing/2014/main" id="{C6178793-3687-1CD0-166B-AFB619A1F09B}"/>
                </a:ext>
              </a:extLst>
            </p:cNvPr>
            <p:cNvSpPr/>
            <p:nvPr/>
          </p:nvSpPr>
          <p:spPr>
            <a:xfrm>
              <a:off x="4535725" y="3301100"/>
              <a:ext cx="48725" cy="28850"/>
            </a:xfrm>
            <a:custGeom>
              <a:avLst/>
              <a:gdLst/>
              <a:ahLst/>
              <a:cxnLst/>
              <a:rect l="l" t="t" r="r" b="b"/>
              <a:pathLst>
                <a:path w="1949" h="1154" extrusionOk="0">
                  <a:moveTo>
                    <a:pt x="1869" y="0"/>
                  </a:moveTo>
                  <a:cubicBezTo>
                    <a:pt x="1865" y="0"/>
                    <a:pt x="1860" y="1"/>
                    <a:pt x="1856" y="2"/>
                  </a:cubicBezTo>
                  <a:cubicBezTo>
                    <a:pt x="1213" y="168"/>
                    <a:pt x="689" y="526"/>
                    <a:pt x="141" y="859"/>
                  </a:cubicBezTo>
                  <a:cubicBezTo>
                    <a:pt x="0" y="960"/>
                    <a:pt x="89" y="1154"/>
                    <a:pt x="228" y="1154"/>
                  </a:cubicBezTo>
                  <a:cubicBezTo>
                    <a:pt x="253" y="1154"/>
                    <a:pt x="280" y="1148"/>
                    <a:pt x="308" y="1133"/>
                  </a:cubicBezTo>
                  <a:cubicBezTo>
                    <a:pt x="891" y="859"/>
                    <a:pt x="1463" y="597"/>
                    <a:pt x="1915" y="109"/>
                  </a:cubicBezTo>
                  <a:cubicBezTo>
                    <a:pt x="1948" y="65"/>
                    <a:pt x="1920" y="0"/>
                    <a:pt x="18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1" name="Google Shape;12869;p44">
              <a:extLst>
                <a:ext uri="{FF2B5EF4-FFF2-40B4-BE49-F238E27FC236}">
                  <a16:creationId xmlns:a16="http://schemas.microsoft.com/office/drawing/2014/main" id="{6E5B37DD-496C-BC02-8DDA-FB3684CCC7E2}"/>
                </a:ext>
              </a:extLst>
            </p:cNvPr>
            <p:cNvSpPr/>
            <p:nvPr/>
          </p:nvSpPr>
          <p:spPr>
            <a:xfrm>
              <a:off x="4589925" y="3294575"/>
              <a:ext cx="3225" cy="2725"/>
            </a:xfrm>
            <a:custGeom>
              <a:avLst/>
              <a:gdLst/>
              <a:ahLst/>
              <a:cxnLst/>
              <a:rect l="l" t="t" r="r" b="b"/>
              <a:pathLst>
                <a:path w="129" h="109" extrusionOk="0">
                  <a:moveTo>
                    <a:pt x="60" y="0"/>
                  </a:moveTo>
                  <a:cubicBezTo>
                    <a:pt x="0" y="0"/>
                    <a:pt x="0" y="109"/>
                    <a:pt x="60" y="109"/>
                  </a:cubicBezTo>
                  <a:cubicBezTo>
                    <a:pt x="63" y="109"/>
                    <a:pt x="66" y="108"/>
                    <a:pt x="69" y="108"/>
                  </a:cubicBezTo>
                  <a:cubicBezTo>
                    <a:pt x="81" y="108"/>
                    <a:pt x="105" y="108"/>
                    <a:pt x="105" y="84"/>
                  </a:cubicBezTo>
                  <a:cubicBezTo>
                    <a:pt x="128" y="72"/>
                    <a:pt x="128" y="25"/>
                    <a:pt x="105" y="13"/>
                  </a:cubicBezTo>
                  <a:cubicBezTo>
                    <a:pt x="93" y="13"/>
                    <a:pt x="69" y="13"/>
                    <a:pt x="69" y="1"/>
                  </a:cubicBezTo>
                  <a:cubicBezTo>
                    <a:pt x="66" y="0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2" name="Google Shape;12870;p44">
              <a:extLst>
                <a:ext uri="{FF2B5EF4-FFF2-40B4-BE49-F238E27FC236}">
                  <a16:creationId xmlns:a16="http://schemas.microsoft.com/office/drawing/2014/main" id="{301D93AA-CB91-A4EA-5404-C9F6072CCC09}"/>
                </a:ext>
              </a:extLst>
            </p:cNvPr>
            <p:cNvSpPr/>
            <p:nvPr/>
          </p:nvSpPr>
          <p:spPr>
            <a:xfrm>
              <a:off x="4591050" y="32957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12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3" name="Google Shape;12871;p44">
              <a:extLst>
                <a:ext uri="{FF2B5EF4-FFF2-40B4-BE49-F238E27FC236}">
                  <a16:creationId xmlns:a16="http://schemas.microsoft.com/office/drawing/2014/main" id="{A21A06D4-CC2B-492A-D2CE-C351EC9B8002}"/>
                </a:ext>
              </a:extLst>
            </p:cNvPr>
            <p:cNvSpPr/>
            <p:nvPr/>
          </p:nvSpPr>
          <p:spPr>
            <a:xfrm>
              <a:off x="4614575" y="327987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4" y="0"/>
                  </a:moveTo>
                  <a:cubicBezTo>
                    <a:pt x="1" y="0"/>
                    <a:pt x="4" y="5"/>
                    <a:pt x="12" y="5"/>
                  </a:cubicBezTo>
                  <a:cubicBezTo>
                    <a:pt x="8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4" name="Google Shape;12872;p44">
              <a:extLst>
                <a:ext uri="{FF2B5EF4-FFF2-40B4-BE49-F238E27FC236}">
                  <a16:creationId xmlns:a16="http://schemas.microsoft.com/office/drawing/2014/main" id="{23C528D2-13A7-E6C5-FD8D-E2F6570EFF03}"/>
                </a:ext>
              </a:extLst>
            </p:cNvPr>
            <p:cNvSpPr/>
            <p:nvPr/>
          </p:nvSpPr>
          <p:spPr>
            <a:xfrm>
              <a:off x="4629825" y="3179625"/>
              <a:ext cx="102550" cy="82000"/>
            </a:xfrm>
            <a:custGeom>
              <a:avLst/>
              <a:gdLst/>
              <a:ahLst/>
              <a:cxnLst/>
              <a:rect l="l" t="t" r="r" b="b"/>
              <a:pathLst>
                <a:path w="4102" h="3280" extrusionOk="0">
                  <a:moveTo>
                    <a:pt x="4057" y="0"/>
                  </a:moveTo>
                  <a:cubicBezTo>
                    <a:pt x="4048" y="0"/>
                    <a:pt x="4040" y="5"/>
                    <a:pt x="4033" y="15"/>
                  </a:cubicBezTo>
                  <a:cubicBezTo>
                    <a:pt x="3390" y="515"/>
                    <a:pt x="2747" y="1015"/>
                    <a:pt x="2092" y="1503"/>
                  </a:cubicBezTo>
                  <a:cubicBezTo>
                    <a:pt x="1378" y="2051"/>
                    <a:pt x="783" y="2741"/>
                    <a:pt x="21" y="3241"/>
                  </a:cubicBezTo>
                  <a:cubicBezTo>
                    <a:pt x="0" y="3252"/>
                    <a:pt x="15" y="3280"/>
                    <a:pt x="42" y="3280"/>
                  </a:cubicBezTo>
                  <a:cubicBezTo>
                    <a:pt x="47" y="3280"/>
                    <a:pt x="51" y="3279"/>
                    <a:pt x="56" y="3277"/>
                  </a:cubicBezTo>
                  <a:cubicBezTo>
                    <a:pt x="949" y="2765"/>
                    <a:pt x="1652" y="2087"/>
                    <a:pt x="2461" y="1503"/>
                  </a:cubicBezTo>
                  <a:cubicBezTo>
                    <a:pt x="3033" y="1098"/>
                    <a:pt x="3795" y="717"/>
                    <a:pt x="4093" y="63"/>
                  </a:cubicBezTo>
                  <a:cubicBezTo>
                    <a:pt x="4101" y="28"/>
                    <a:pt x="4079" y="0"/>
                    <a:pt x="40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5" name="Google Shape;12873;p44">
              <a:extLst>
                <a:ext uri="{FF2B5EF4-FFF2-40B4-BE49-F238E27FC236}">
                  <a16:creationId xmlns:a16="http://schemas.microsoft.com/office/drawing/2014/main" id="{578E17EF-2256-9DFD-59BE-4678779AA4C8}"/>
                </a:ext>
              </a:extLst>
            </p:cNvPr>
            <p:cNvSpPr/>
            <p:nvPr/>
          </p:nvSpPr>
          <p:spPr>
            <a:xfrm>
              <a:off x="4749825" y="3137300"/>
              <a:ext cx="33750" cy="21625"/>
            </a:xfrm>
            <a:custGeom>
              <a:avLst/>
              <a:gdLst/>
              <a:ahLst/>
              <a:cxnLst/>
              <a:rect l="l" t="t" r="r" b="b"/>
              <a:pathLst>
                <a:path w="1350" h="865" extrusionOk="0">
                  <a:moveTo>
                    <a:pt x="1338" y="1"/>
                  </a:moveTo>
                  <a:cubicBezTo>
                    <a:pt x="1335" y="1"/>
                    <a:pt x="1332" y="2"/>
                    <a:pt x="1329" y="5"/>
                  </a:cubicBezTo>
                  <a:cubicBezTo>
                    <a:pt x="1138" y="184"/>
                    <a:pt x="876" y="303"/>
                    <a:pt x="674" y="458"/>
                  </a:cubicBezTo>
                  <a:cubicBezTo>
                    <a:pt x="459" y="589"/>
                    <a:pt x="257" y="708"/>
                    <a:pt x="43" y="827"/>
                  </a:cubicBezTo>
                  <a:cubicBezTo>
                    <a:pt x="0" y="827"/>
                    <a:pt x="14" y="864"/>
                    <a:pt x="35" y="864"/>
                  </a:cubicBezTo>
                  <a:cubicBezTo>
                    <a:pt x="37" y="864"/>
                    <a:pt x="40" y="864"/>
                    <a:pt x="43" y="863"/>
                  </a:cubicBezTo>
                  <a:cubicBezTo>
                    <a:pt x="305" y="755"/>
                    <a:pt x="555" y="636"/>
                    <a:pt x="793" y="517"/>
                  </a:cubicBezTo>
                  <a:cubicBezTo>
                    <a:pt x="1019" y="398"/>
                    <a:pt x="1174" y="220"/>
                    <a:pt x="1340" y="29"/>
                  </a:cubicBezTo>
                  <a:cubicBezTo>
                    <a:pt x="1349" y="12"/>
                    <a:pt x="1345" y="1"/>
                    <a:pt x="13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6" name="Google Shape;12874;p44">
              <a:extLst>
                <a:ext uri="{FF2B5EF4-FFF2-40B4-BE49-F238E27FC236}">
                  <a16:creationId xmlns:a16="http://schemas.microsoft.com/office/drawing/2014/main" id="{CEBAC782-D68E-1FB6-C342-7954A9B998AB}"/>
                </a:ext>
              </a:extLst>
            </p:cNvPr>
            <p:cNvSpPr/>
            <p:nvPr/>
          </p:nvSpPr>
          <p:spPr>
            <a:xfrm>
              <a:off x="4788150" y="3131775"/>
              <a:ext cx="5925" cy="4175"/>
            </a:xfrm>
            <a:custGeom>
              <a:avLst/>
              <a:gdLst/>
              <a:ahLst/>
              <a:cxnLst/>
              <a:rect l="l" t="t" r="r" b="b"/>
              <a:pathLst>
                <a:path w="237" h="167" extrusionOk="0">
                  <a:moveTo>
                    <a:pt x="6" y="161"/>
                  </a:moveTo>
                  <a:cubicBezTo>
                    <a:pt x="1" y="161"/>
                    <a:pt x="6" y="167"/>
                    <a:pt x="22" y="167"/>
                  </a:cubicBezTo>
                  <a:cubicBezTo>
                    <a:pt x="14" y="163"/>
                    <a:pt x="9" y="161"/>
                    <a:pt x="6" y="161"/>
                  </a:cubicBezTo>
                  <a:close/>
                  <a:moveTo>
                    <a:pt x="212" y="0"/>
                  </a:moveTo>
                  <a:cubicBezTo>
                    <a:pt x="153" y="48"/>
                    <a:pt x="81" y="107"/>
                    <a:pt x="22" y="167"/>
                  </a:cubicBezTo>
                  <a:cubicBezTo>
                    <a:pt x="93" y="131"/>
                    <a:pt x="153" y="60"/>
                    <a:pt x="224" y="24"/>
                  </a:cubicBezTo>
                  <a:cubicBezTo>
                    <a:pt x="236" y="24"/>
                    <a:pt x="224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7" name="Google Shape;12875;p44">
              <a:extLst>
                <a:ext uri="{FF2B5EF4-FFF2-40B4-BE49-F238E27FC236}">
                  <a16:creationId xmlns:a16="http://schemas.microsoft.com/office/drawing/2014/main" id="{54AE6E74-A9A7-2BB5-678C-A9DCB750F416}"/>
                </a:ext>
              </a:extLst>
            </p:cNvPr>
            <p:cNvSpPr/>
            <p:nvPr/>
          </p:nvSpPr>
          <p:spPr>
            <a:xfrm>
              <a:off x="4803950" y="3124375"/>
              <a:ext cx="2825" cy="1825"/>
            </a:xfrm>
            <a:custGeom>
              <a:avLst/>
              <a:gdLst/>
              <a:ahLst/>
              <a:cxnLst/>
              <a:rect l="l" t="t" r="r" b="b"/>
              <a:pathLst>
                <a:path w="113" h="73" extrusionOk="0">
                  <a:moveTo>
                    <a:pt x="99" y="0"/>
                  </a:moveTo>
                  <a:cubicBezTo>
                    <a:pt x="94" y="0"/>
                    <a:pt x="88" y="3"/>
                    <a:pt x="80" y="10"/>
                  </a:cubicBezTo>
                  <a:cubicBezTo>
                    <a:pt x="68" y="22"/>
                    <a:pt x="45" y="34"/>
                    <a:pt x="21" y="34"/>
                  </a:cubicBezTo>
                  <a:cubicBezTo>
                    <a:pt x="0" y="44"/>
                    <a:pt x="6" y="72"/>
                    <a:pt x="16" y="72"/>
                  </a:cubicBezTo>
                  <a:cubicBezTo>
                    <a:pt x="17" y="72"/>
                    <a:pt x="19" y="72"/>
                    <a:pt x="21" y="70"/>
                  </a:cubicBezTo>
                  <a:cubicBezTo>
                    <a:pt x="57" y="70"/>
                    <a:pt x="80" y="46"/>
                    <a:pt x="104" y="22"/>
                  </a:cubicBezTo>
                  <a:cubicBezTo>
                    <a:pt x="112" y="14"/>
                    <a:pt x="109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8" name="Google Shape;12876;p44">
              <a:extLst>
                <a:ext uri="{FF2B5EF4-FFF2-40B4-BE49-F238E27FC236}">
                  <a16:creationId xmlns:a16="http://schemas.microsoft.com/office/drawing/2014/main" id="{82A5685E-9081-289D-8CE5-1E46924B92DC}"/>
                </a:ext>
              </a:extLst>
            </p:cNvPr>
            <p:cNvSpPr/>
            <p:nvPr/>
          </p:nvSpPr>
          <p:spPr>
            <a:xfrm>
              <a:off x="4811300" y="3116775"/>
              <a:ext cx="1725" cy="1325"/>
            </a:xfrm>
            <a:custGeom>
              <a:avLst/>
              <a:gdLst/>
              <a:ahLst/>
              <a:cxnLst/>
              <a:rect l="l" t="t" r="r" b="b"/>
              <a:pathLst>
                <a:path w="69" h="53" extrusionOk="0">
                  <a:moveTo>
                    <a:pt x="57" y="0"/>
                  </a:moveTo>
                  <a:cubicBezTo>
                    <a:pt x="55" y="0"/>
                    <a:pt x="51" y="2"/>
                    <a:pt x="48" y="5"/>
                  </a:cubicBezTo>
                  <a:lnTo>
                    <a:pt x="13" y="40"/>
                  </a:lnTo>
                  <a:cubicBezTo>
                    <a:pt x="1" y="40"/>
                    <a:pt x="13" y="52"/>
                    <a:pt x="24" y="52"/>
                  </a:cubicBezTo>
                  <a:lnTo>
                    <a:pt x="60" y="29"/>
                  </a:lnTo>
                  <a:cubicBezTo>
                    <a:pt x="69" y="11"/>
                    <a:pt x="65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9" name="Google Shape;12877;p44">
              <a:extLst>
                <a:ext uri="{FF2B5EF4-FFF2-40B4-BE49-F238E27FC236}">
                  <a16:creationId xmlns:a16="http://schemas.microsoft.com/office/drawing/2014/main" id="{37396C15-1579-A352-ED9D-53B7811F5064}"/>
                </a:ext>
              </a:extLst>
            </p:cNvPr>
            <p:cNvSpPr/>
            <p:nvPr/>
          </p:nvSpPr>
          <p:spPr>
            <a:xfrm>
              <a:off x="4813175" y="3080450"/>
              <a:ext cx="8275" cy="19725"/>
            </a:xfrm>
            <a:custGeom>
              <a:avLst/>
              <a:gdLst/>
              <a:ahLst/>
              <a:cxnLst/>
              <a:rect l="l" t="t" r="r" b="b"/>
              <a:pathLst>
                <a:path w="331" h="789" extrusionOk="0">
                  <a:moveTo>
                    <a:pt x="42" y="1"/>
                  </a:moveTo>
                  <a:cubicBezTo>
                    <a:pt x="25" y="1"/>
                    <a:pt x="0" y="14"/>
                    <a:pt x="9" y="41"/>
                  </a:cubicBezTo>
                  <a:cubicBezTo>
                    <a:pt x="69" y="303"/>
                    <a:pt x="247" y="517"/>
                    <a:pt x="283" y="779"/>
                  </a:cubicBezTo>
                  <a:cubicBezTo>
                    <a:pt x="283" y="785"/>
                    <a:pt x="289" y="788"/>
                    <a:pt x="295" y="788"/>
                  </a:cubicBezTo>
                  <a:cubicBezTo>
                    <a:pt x="301" y="788"/>
                    <a:pt x="307" y="785"/>
                    <a:pt x="307" y="779"/>
                  </a:cubicBezTo>
                  <a:cubicBezTo>
                    <a:pt x="330" y="517"/>
                    <a:pt x="247" y="196"/>
                    <a:pt x="57" y="5"/>
                  </a:cubicBezTo>
                  <a:cubicBezTo>
                    <a:pt x="54" y="2"/>
                    <a:pt x="48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0" name="Google Shape;12878;p44">
              <a:extLst>
                <a:ext uri="{FF2B5EF4-FFF2-40B4-BE49-F238E27FC236}">
                  <a16:creationId xmlns:a16="http://schemas.microsoft.com/office/drawing/2014/main" id="{8E7535A1-D6FF-A1B8-81E5-761462F74EE8}"/>
                </a:ext>
              </a:extLst>
            </p:cNvPr>
            <p:cNvSpPr/>
            <p:nvPr/>
          </p:nvSpPr>
          <p:spPr>
            <a:xfrm>
              <a:off x="4728500" y="3153550"/>
              <a:ext cx="62125" cy="50500"/>
            </a:xfrm>
            <a:custGeom>
              <a:avLst/>
              <a:gdLst/>
              <a:ahLst/>
              <a:cxnLst/>
              <a:rect l="l" t="t" r="r" b="b"/>
              <a:pathLst>
                <a:path w="2485" h="2020" extrusionOk="0">
                  <a:moveTo>
                    <a:pt x="2428" y="1"/>
                  </a:moveTo>
                  <a:cubicBezTo>
                    <a:pt x="2419" y="1"/>
                    <a:pt x="2411" y="4"/>
                    <a:pt x="2408" y="10"/>
                  </a:cubicBezTo>
                  <a:cubicBezTo>
                    <a:pt x="1836" y="903"/>
                    <a:pt x="765" y="1284"/>
                    <a:pt x="27" y="1975"/>
                  </a:cubicBezTo>
                  <a:cubicBezTo>
                    <a:pt x="1" y="2000"/>
                    <a:pt x="18" y="2020"/>
                    <a:pt x="35" y="2020"/>
                  </a:cubicBezTo>
                  <a:cubicBezTo>
                    <a:pt x="41" y="2020"/>
                    <a:pt x="47" y="2017"/>
                    <a:pt x="50" y="2010"/>
                  </a:cubicBezTo>
                  <a:cubicBezTo>
                    <a:pt x="836" y="1367"/>
                    <a:pt x="1896" y="927"/>
                    <a:pt x="2467" y="46"/>
                  </a:cubicBezTo>
                  <a:cubicBezTo>
                    <a:pt x="2484" y="20"/>
                    <a:pt x="2452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1" name="Google Shape;12879;p44">
              <a:extLst>
                <a:ext uri="{FF2B5EF4-FFF2-40B4-BE49-F238E27FC236}">
                  <a16:creationId xmlns:a16="http://schemas.microsoft.com/office/drawing/2014/main" id="{9921B701-3E9A-30BC-DA65-D2370C67E78F}"/>
                </a:ext>
              </a:extLst>
            </p:cNvPr>
            <p:cNvSpPr/>
            <p:nvPr/>
          </p:nvSpPr>
          <p:spPr>
            <a:xfrm>
              <a:off x="4652100" y="3250225"/>
              <a:ext cx="14850" cy="11400"/>
            </a:xfrm>
            <a:custGeom>
              <a:avLst/>
              <a:gdLst/>
              <a:ahLst/>
              <a:cxnLst/>
              <a:rect l="l" t="t" r="r" b="b"/>
              <a:pathLst>
                <a:path w="594" h="456" extrusionOk="0">
                  <a:moveTo>
                    <a:pt x="507" y="1"/>
                  </a:moveTo>
                  <a:cubicBezTo>
                    <a:pt x="496" y="1"/>
                    <a:pt x="485" y="4"/>
                    <a:pt x="475" y="13"/>
                  </a:cubicBezTo>
                  <a:cubicBezTo>
                    <a:pt x="308" y="132"/>
                    <a:pt x="142" y="239"/>
                    <a:pt x="11" y="406"/>
                  </a:cubicBezTo>
                  <a:cubicBezTo>
                    <a:pt x="0" y="426"/>
                    <a:pt x="17" y="456"/>
                    <a:pt x="44" y="456"/>
                  </a:cubicBezTo>
                  <a:cubicBezTo>
                    <a:pt x="49" y="456"/>
                    <a:pt x="53" y="455"/>
                    <a:pt x="58" y="453"/>
                  </a:cubicBezTo>
                  <a:cubicBezTo>
                    <a:pt x="225" y="334"/>
                    <a:pt x="380" y="227"/>
                    <a:pt x="535" y="120"/>
                  </a:cubicBezTo>
                  <a:cubicBezTo>
                    <a:pt x="594" y="8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2" name="Google Shape;12880;p44">
              <a:extLst>
                <a:ext uri="{FF2B5EF4-FFF2-40B4-BE49-F238E27FC236}">
                  <a16:creationId xmlns:a16="http://schemas.microsoft.com/office/drawing/2014/main" id="{E9AEDF65-2EEC-D412-6EE8-7C80B906ABDA}"/>
                </a:ext>
              </a:extLst>
            </p:cNvPr>
            <p:cNvSpPr/>
            <p:nvPr/>
          </p:nvSpPr>
          <p:spPr>
            <a:xfrm>
              <a:off x="4521525" y="3337700"/>
              <a:ext cx="35825" cy="19450"/>
            </a:xfrm>
            <a:custGeom>
              <a:avLst/>
              <a:gdLst/>
              <a:ahLst/>
              <a:cxnLst/>
              <a:rect l="l" t="t" r="r" b="b"/>
              <a:pathLst>
                <a:path w="1433" h="778" extrusionOk="0">
                  <a:moveTo>
                    <a:pt x="1375" y="1"/>
                  </a:moveTo>
                  <a:cubicBezTo>
                    <a:pt x="1371" y="1"/>
                    <a:pt x="1368" y="1"/>
                    <a:pt x="1364" y="2"/>
                  </a:cubicBezTo>
                  <a:cubicBezTo>
                    <a:pt x="900" y="145"/>
                    <a:pt x="483" y="467"/>
                    <a:pt x="66" y="681"/>
                  </a:cubicBezTo>
                  <a:cubicBezTo>
                    <a:pt x="0" y="714"/>
                    <a:pt x="36" y="777"/>
                    <a:pt x="89" y="777"/>
                  </a:cubicBezTo>
                  <a:cubicBezTo>
                    <a:pt x="93" y="777"/>
                    <a:pt x="98" y="777"/>
                    <a:pt x="102" y="776"/>
                  </a:cubicBezTo>
                  <a:cubicBezTo>
                    <a:pt x="531" y="562"/>
                    <a:pt x="1007" y="371"/>
                    <a:pt x="1400" y="86"/>
                  </a:cubicBezTo>
                  <a:cubicBezTo>
                    <a:pt x="1433" y="64"/>
                    <a:pt x="1415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3" name="Google Shape;12881;p44">
              <a:extLst>
                <a:ext uri="{FF2B5EF4-FFF2-40B4-BE49-F238E27FC236}">
                  <a16:creationId xmlns:a16="http://schemas.microsoft.com/office/drawing/2014/main" id="{4F86DAD9-AD50-883D-B691-CDCB792985D8}"/>
                </a:ext>
              </a:extLst>
            </p:cNvPr>
            <p:cNvSpPr/>
            <p:nvPr/>
          </p:nvSpPr>
          <p:spPr>
            <a:xfrm>
              <a:off x="4591750" y="3318325"/>
              <a:ext cx="5825" cy="3400"/>
            </a:xfrm>
            <a:custGeom>
              <a:avLst/>
              <a:gdLst/>
              <a:ahLst/>
              <a:cxnLst/>
              <a:rect l="l" t="t" r="r" b="b"/>
              <a:pathLst>
                <a:path w="233" h="136" extrusionOk="0">
                  <a:moveTo>
                    <a:pt x="200" y="1"/>
                  </a:moveTo>
                  <a:cubicBezTo>
                    <a:pt x="196" y="1"/>
                    <a:pt x="191" y="2"/>
                    <a:pt x="186" y="3"/>
                  </a:cubicBezTo>
                  <a:cubicBezTo>
                    <a:pt x="163" y="27"/>
                    <a:pt x="103" y="63"/>
                    <a:pt x="55" y="63"/>
                  </a:cubicBezTo>
                  <a:cubicBezTo>
                    <a:pt x="0" y="74"/>
                    <a:pt x="16" y="136"/>
                    <a:pt x="57" y="136"/>
                  </a:cubicBezTo>
                  <a:cubicBezTo>
                    <a:pt x="60" y="136"/>
                    <a:pt x="64" y="135"/>
                    <a:pt x="67" y="134"/>
                  </a:cubicBezTo>
                  <a:cubicBezTo>
                    <a:pt x="139" y="122"/>
                    <a:pt x="174" y="87"/>
                    <a:pt x="222" y="51"/>
                  </a:cubicBezTo>
                  <a:cubicBezTo>
                    <a:pt x="232" y="30"/>
                    <a:pt x="225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4" name="Google Shape;12882;p44">
              <a:extLst>
                <a:ext uri="{FF2B5EF4-FFF2-40B4-BE49-F238E27FC236}">
                  <a16:creationId xmlns:a16="http://schemas.microsoft.com/office/drawing/2014/main" id="{FDB01794-A35B-ECE1-48D6-A9F40FBD68C9}"/>
                </a:ext>
              </a:extLst>
            </p:cNvPr>
            <p:cNvSpPr/>
            <p:nvPr/>
          </p:nvSpPr>
          <p:spPr>
            <a:xfrm>
              <a:off x="4621150" y="3307050"/>
              <a:ext cx="7700" cy="2800"/>
            </a:xfrm>
            <a:custGeom>
              <a:avLst/>
              <a:gdLst/>
              <a:ahLst/>
              <a:cxnLst/>
              <a:rect l="l" t="t" r="r" b="b"/>
              <a:pathLst>
                <a:path w="308" h="112" extrusionOk="0">
                  <a:moveTo>
                    <a:pt x="290" y="0"/>
                  </a:moveTo>
                  <a:cubicBezTo>
                    <a:pt x="288" y="0"/>
                    <a:pt x="286" y="1"/>
                    <a:pt x="284" y="2"/>
                  </a:cubicBezTo>
                  <a:cubicBezTo>
                    <a:pt x="189" y="2"/>
                    <a:pt x="106" y="49"/>
                    <a:pt x="10" y="85"/>
                  </a:cubicBezTo>
                  <a:cubicBezTo>
                    <a:pt x="0" y="85"/>
                    <a:pt x="8" y="111"/>
                    <a:pt x="32" y="111"/>
                  </a:cubicBezTo>
                  <a:cubicBezTo>
                    <a:pt x="36" y="111"/>
                    <a:pt x="41" y="111"/>
                    <a:pt x="46" y="109"/>
                  </a:cubicBezTo>
                  <a:cubicBezTo>
                    <a:pt x="118" y="85"/>
                    <a:pt x="201" y="49"/>
                    <a:pt x="284" y="49"/>
                  </a:cubicBezTo>
                  <a:cubicBezTo>
                    <a:pt x="306" y="49"/>
                    <a:pt x="308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5" name="Google Shape;12883;p44">
              <a:extLst>
                <a:ext uri="{FF2B5EF4-FFF2-40B4-BE49-F238E27FC236}">
                  <a16:creationId xmlns:a16="http://schemas.microsoft.com/office/drawing/2014/main" id="{F91D2958-8F43-F326-C907-FCF1E1577346}"/>
                </a:ext>
              </a:extLst>
            </p:cNvPr>
            <p:cNvSpPr/>
            <p:nvPr/>
          </p:nvSpPr>
          <p:spPr>
            <a:xfrm>
              <a:off x="4663825" y="3274775"/>
              <a:ext cx="16050" cy="10825"/>
            </a:xfrm>
            <a:custGeom>
              <a:avLst/>
              <a:gdLst/>
              <a:ahLst/>
              <a:cxnLst/>
              <a:rect l="l" t="t" r="r" b="b"/>
              <a:pathLst>
                <a:path w="642" h="433" extrusionOk="0">
                  <a:moveTo>
                    <a:pt x="604" y="0"/>
                  </a:moveTo>
                  <a:cubicBezTo>
                    <a:pt x="599" y="0"/>
                    <a:pt x="594" y="2"/>
                    <a:pt x="589" y="7"/>
                  </a:cubicBezTo>
                  <a:cubicBezTo>
                    <a:pt x="387" y="90"/>
                    <a:pt x="208" y="209"/>
                    <a:pt x="30" y="328"/>
                  </a:cubicBezTo>
                  <a:cubicBezTo>
                    <a:pt x="0" y="368"/>
                    <a:pt x="36" y="432"/>
                    <a:pt x="84" y="432"/>
                  </a:cubicBezTo>
                  <a:cubicBezTo>
                    <a:pt x="93" y="432"/>
                    <a:pt x="103" y="430"/>
                    <a:pt x="113" y="424"/>
                  </a:cubicBezTo>
                  <a:cubicBezTo>
                    <a:pt x="268" y="281"/>
                    <a:pt x="447" y="162"/>
                    <a:pt x="613" y="43"/>
                  </a:cubicBezTo>
                  <a:cubicBezTo>
                    <a:pt x="642" y="33"/>
                    <a:pt x="624" y="0"/>
                    <a:pt x="6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6" name="Google Shape;12884;p44">
              <a:extLst>
                <a:ext uri="{FF2B5EF4-FFF2-40B4-BE49-F238E27FC236}">
                  <a16:creationId xmlns:a16="http://schemas.microsoft.com/office/drawing/2014/main" id="{52D642FD-CCCA-540C-4BC1-EF2ADDCBC17E}"/>
                </a:ext>
              </a:extLst>
            </p:cNvPr>
            <p:cNvSpPr/>
            <p:nvPr/>
          </p:nvSpPr>
          <p:spPr>
            <a:xfrm>
              <a:off x="4698600" y="3250825"/>
              <a:ext cx="9125" cy="8500"/>
            </a:xfrm>
            <a:custGeom>
              <a:avLst/>
              <a:gdLst/>
              <a:ahLst/>
              <a:cxnLst/>
              <a:rect l="l" t="t" r="r" b="b"/>
              <a:pathLst>
                <a:path w="365" h="340" extrusionOk="0">
                  <a:moveTo>
                    <a:pt x="365" y="1"/>
                  </a:moveTo>
                  <a:lnTo>
                    <a:pt x="365" y="1"/>
                  </a:lnTo>
                  <a:cubicBezTo>
                    <a:pt x="246" y="132"/>
                    <a:pt x="115" y="215"/>
                    <a:pt x="8" y="334"/>
                  </a:cubicBezTo>
                  <a:cubicBezTo>
                    <a:pt x="127" y="215"/>
                    <a:pt x="246" y="132"/>
                    <a:pt x="365" y="1"/>
                  </a:cubicBezTo>
                  <a:close/>
                  <a:moveTo>
                    <a:pt x="8" y="334"/>
                  </a:moveTo>
                  <a:cubicBezTo>
                    <a:pt x="0" y="334"/>
                    <a:pt x="3" y="339"/>
                    <a:pt x="5" y="339"/>
                  </a:cubicBezTo>
                  <a:cubicBezTo>
                    <a:pt x="7" y="339"/>
                    <a:pt x="8" y="338"/>
                    <a:pt x="8" y="33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7" name="Google Shape;12885;p44">
              <a:extLst>
                <a:ext uri="{FF2B5EF4-FFF2-40B4-BE49-F238E27FC236}">
                  <a16:creationId xmlns:a16="http://schemas.microsoft.com/office/drawing/2014/main" id="{C784418D-F240-8D7A-1859-6F6434AF337E}"/>
                </a:ext>
              </a:extLst>
            </p:cNvPr>
            <p:cNvSpPr/>
            <p:nvPr/>
          </p:nvSpPr>
          <p:spPr>
            <a:xfrm>
              <a:off x="4730725" y="3230325"/>
              <a:ext cx="1625" cy="1600"/>
            </a:xfrm>
            <a:custGeom>
              <a:avLst/>
              <a:gdLst/>
              <a:ahLst/>
              <a:cxnLst/>
              <a:rect l="l" t="t" r="r" b="b"/>
              <a:pathLst>
                <a:path w="65" h="64" extrusionOk="0">
                  <a:moveTo>
                    <a:pt x="51" y="1"/>
                  </a:moveTo>
                  <a:cubicBezTo>
                    <a:pt x="46" y="1"/>
                    <a:pt x="40" y="4"/>
                    <a:pt x="33" y="11"/>
                  </a:cubicBezTo>
                  <a:lnTo>
                    <a:pt x="9" y="35"/>
                  </a:lnTo>
                  <a:cubicBezTo>
                    <a:pt x="0" y="52"/>
                    <a:pt x="4" y="63"/>
                    <a:pt x="12" y="63"/>
                  </a:cubicBezTo>
                  <a:cubicBezTo>
                    <a:pt x="14" y="63"/>
                    <a:pt x="18" y="62"/>
                    <a:pt x="21" y="59"/>
                  </a:cubicBezTo>
                  <a:lnTo>
                    <a:pt x="57" y="23"/>
                  </a:lnTo>
                  <a:cubicBezTo>
                    <a:pt x="65" y="1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8" name="Google Shape;12886;p44">
              <a:extLst>
                <a:ext uri="{FF2B5EF4-FFF2-40B4-BE49-F238E27FC236}">
                  <a16:creationId xmlns:a16="http://schemas.microsoft.com/office/drawing/2014/main" id="{65B3CBF2-5271-E8F6-3731-80A2589F8EEB}"/>
                </a:ext>
              </a:extLst>
            </p:cNvPr>
            <p:cNvSpPr/>
            <p:nvPr/>
          </p:nvSpPr>
          <p:spPr>
            <a:xfrm>
              <a:off x="4731500" y="3196900"/>
              <a:ext cx="25850" cy="16675"/>
            </a:xfrm>
            <a:custGeom>
              <a:avLst/>
              <a:gdLst/>
              <a:ahLst/>
              <a:cxnLst/>
              <a:rect l="l" t="t" r="r" b="b"/>
              <a:pathLst>
                <a:path w="1034" h="667" extrusionOk="0">
                  <a:moveTo>
                    <a:pt x="998" y="1"/>
                  </a:moveTo>
                  <a:cubicBezTo>
                    <a:pt x="995" y="1"/>
                    <a:pt x="993" y="1"/>
                    <a:pt x="990" y="3"/>
                  </a:cubicBezTo>
                  <a:cubicBezTo>
                    <a:pt x="835" y="50"/>
                    <a:pt x="704" y="122"/>
                    <a:pt x="573" y="217"/>
                  </a:cubicBezTo>
                  <a:cubicBezTo>
                    <a:pt x="407" y="336"/>
                    <a:pt x="240" y="526"/>
                    <a:pt x="49" y="598"/>
                  </a:cubicBezTo>
                  <a:cubicBezTo>
                    <a:pt x="0" y="608"/>
                    <a:pt x="16" y="666"/>
                    <a:pt x="57" y="666"/>
                  </a:cubicBezTo>
                  <a:cubicBezTo>
                    <a:pt x="65" y="666"/>
                    <a:pt x="75" y="664"/>
                    <a:pt x="85" y="657"/>
                  </a:cubicBezTo>
                  <a:cubicBezTo>
                    <a:pt x="240" y="586"/>
                    <a:pt x="395" y="515"/>
                    <a:pt x="526" y="407"/>
                  </a:cubicBezTo>
                  <a:cubicBezTo>
                    <a:pt x="680" y="288"/>
                    <a:pt x="823" y="145"/>
                    <a:pt x="1002" y="50"/>
                  </a:cubicBezTo>
                  <a:cubicBezTo>
                    <a:pt x="1034" y="40"/>
                    <a:pt x="1018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9" name="Google Shape;12887;p44">
              <a:extLst>
                <a:ext uri="{FF2B5EF4-FFF2-40B4-BE49-F238E27FC236}">
                  <a16:creationId xmlns:a16="http://schemas.microsoft.com/office/drawing/2014/main" id="{96FA7C20-1B7A-9008-E375-6755DC6CF363}"/>
                </a:ext>
              </a:extLst>
            </p:cNvPr>
            <p:cNvSpPr/>
            <p:nvPr/>
          </p:nvSpPr>
          <p:spPr>
            <a:xfrm>
              <a:off x="4806900" y="3054900"/>
              <a:ext cx="5025" cy="6050"/>
            </a:xfrm>
            <a:custGeom>
              <a:avLst/>
              <a:gdLst/>
              <a:ahLst/>
              <a:cxnLst/>
              <a:rect l="l" t="t" r="r" b="b"/>
              <a:pathLst>
                <a:path w="201" h="242" extrusionOk="0">
                  <a:moveTo>
                    <a:pt x="15" y="0"/>
                  </a:moveTo>
                  <a:cubicBezTo>
                    <a:pt x="6" y="0"/>
                    <a:pt x="0" y="17"/>
                    <a:pt x="10" y="27"/>
                  </a:cubicBezTo>
                  <a:cubicBezTo>
                    <a:pt x="81" y="75"/>
                    <a:pt x="141" y="170"/>
                    <a:pt x="189" y="241"/>
                  </a:cubicBezTo>
                  <a:cubicBezTo>
                    <a:pt x="189" y="241"/>
                    <a:pt x="200" y="241"/>
                    <a:pt x="200" y="230"/>
                  </a:cubicBezTo>
                  <a:cubicBezTo>
                    <a:pt x="165" y="134"/>
                    <a:pt x="93" y="39"/>
                    <a:pt x="22" y="3"/>
                  </a:cubicBezTo>
                  <a:cubicBezTo>
                    <a:pt x="20" y="1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0" name="Google Shape;12888;p44">
              <a:extLst>
                <a:ext uri="{FF2B5EF4-FFF2-40B4-BE49-F238E27FC236}">
                  <a16:creationId xmlns:a16="http://schemas.microsoft.com/office/drawing/2014/main" id="{7090906C-3E89-6ECE-89F7-7B095B81E9AA}"/>
                </a:ext>
              </a:extLst>
            </p:cNvPr>
            <p:cNvSpPr/>
            <p:nvPr/>
          </p:nvSpPr>
          <p:spPr>
            <a:xfrm>
              <a:off x="4781825" y="3014600"/>
              <a:ext cx="9850" cy="15950"/>
            </a:xfrm>
            <a:custGeom>
              <a:avLst/>
              <a:gdLst/>
              <a:ahLst/>
              <a:cxnLst/>
              <a:rect l="l" t="t" r="r" b="b"/>
              <a:pathLst>
                <a:path w="394" h="638" extrusionOk="0">
                  <a:moveTo>
                    <a:pt x="54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25" y="163"/>
                    <a:pt x="132" y="270"/>
                    <a:pt x="180" y="365"/>
                  </a:cubicBezTo>
                  <a:cubicBezTo>
                    <a:pt x="239" y="448"/>
                    <a:pt x="263" y="556"/>
                    <a:pt x="346" y="627"/>
                  </a:cubicBezTo>
                  <a:cubicBezTo>
                    <a:pt x="354" y="634"/>
                    <a:pt x="361" y="637"/>
                    <a:pt x="368" y="637"/>
                  </a:cubicBezTo>
                  <a:cubicBezTo>
                    <a:pt x="382" y="637"/>
                    <a:pt x="394" y="623"/>
                    <a:pt x="394" y="615"/>
                  </a:cubicBezTo>
                  <a:cubicBezTo>
                    <a:pt x="394" y="496"/>
                    <a:pt x="346" y="413"/>
                    <a:pt x="287" y="306"/>
                  </a:cubicBezTo>
                  <a:cubicBezTo>
                    <a:pt x="227" y="198"/>
                    <a:pt x="168" y="67"/>
                    <a:pt x="72" y="8"/>
                  </a:cubicBezTo>
                  <a:cubicBezTo>
                    <a:pt x="67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1" name="Google Shape;12889;p44">
              <a:extLst>
                <a:ext uri="{FF2B5EF4-FFF2-40B4-BE49-F238E27FC236}">
                  <a16:creationId xmlns:a16="http://schemas.microsoft.com/office/drawing/2014/main" id="{11E41143-820F-D318-848A-8D3A14B630A4}"/>
                </a:ext>
              </a:extLst>
            </p:cNvPr>
            <p:cNvSpPr/>
            <p:nvPr/>
          </p:nvSpPr>
          <p:spPr>
            <a:xfrm>
              <a:off x="4773800" y="2927275"/>
              <a:ext cx="24425" cy="89725"/>
            </a:xfrm>
            <a:custGeom>
              <a:avLst/>
              <a:gdLst/>
              <a:ahLst/>
              <a:cxnLst/>
              <a:rect l="l" t="t" r="r" b="b"/>
              <a:pathLst>
                <a:path w="977" h="3589" extrusionOk="0">
                  <a:moveTo>
                    <a:pt x="37" y="1"/>
                  </a:moveTo>
                  <a:cubicBezTo>
                    <a:pt x="16" y="1"/>
                    <a:pt x="0" y="16"/>
                    <a:pt x="0" y="48"/>
                  </a:cubicBezTo>
                  <a:cubicBezTo>
                    <a:pt x="143" y="632"/>
                    <a:pt x="96" y="1227"/>
                    <a:pt x="215" y="1822"/>
                  </a:cubicBezTo>
                  <a:cubicBezTo>
                    <a:pt x="334" y="2358"/>
                    <a:pt x="727" y="2977"/>
                    <a:pt x="596" y="3525"/>
                  </a:cubicBezTo>
                  <a:cubicBezTo>
                    <a:pt x="596" y="3557"/>
                    <a:pt x="628" y="3588"/>
                    <a:pt x="656" y="3588"/>
                  </a:cubicBezTo>
                  <a:cubicBezTo>
                    <a:pt x="670" y="3588"/>
                    <a:pt x="683" y="3580"/>
                    <a:pt x="691" y="3560"/>
                  </a:cubicBezTo>
                  <a:cubicBezTo>
                    <a:pt x="977" y="3084"/>
                    <a:pt x="715" y="2513"/>
                    <a:pt x="560" y="2060"/>
                  </a:cubicBezTo>
                  <a:cubicBezTo>
                    <a:pt x="346" y="1405"/>
                    <a:pt x="477" y="596"/>
                    <a:pt x="72" y="12"/>
                  </a:cubicBezTo>
                  <a:cubicBezTo>
                    <a:pt x="60" y="4"/>
                    <a:pt x="48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2" name="Google Shape;12890;p44">
              <a:extLst>
                <a:ext uri="{FF2B5EF4-FFF2-40B4-BE49-F238E27FC236}">
                  <a16:creationId xmlns:a16="http://schemas.microsoft.com/office/drawing/2014/main" id="{812E9829-0914-51A5-3045-D3A1A22F77B2}"/>
                </a:ext>
              </a:extLst>
            </p:cNvPr>
            <p:cNvSpPr/>
            <p:nvPr/>
          </p:nvSpPr>
          <p:spPr>
            <a:xfrm>
              <a:off x="4758125" y="2901850"/>
              <a:ext cx="16600" cy="35750"/>
            </a:xfrm>
            <a:custGeom>
              <a:avLst/>
              <a:gdLst/>
              <a:ahLst/>
              <a:cxnLst/>
              <a:rect l="l" t="t" r="r" b="b"/>
              <a:pathLst>
                <a:path w="664" h="1430" extrusionOk="0">
                  <a:moveTo>
                    <a:pt x="60" y="0"/>
                  </a:moveTo>
                  <a:cubicBezTo>
                    <a:pt x="29" y="0"/>
                    <a:pt x="0" y="21"/>
                    <a:pt x="8" y="53"/>
                  </a:cubicBezTo>
                  <a:cubicBezTo>
                    <a:pt x="127" y="517"/>
                    <a:pt x="354" y="910"/>
                    <a:pt x="461" y="1375"/>
                  </a:cubicBezTo>
                  <a:cubicBezTo>
                    <a:pt x="467" y="1412"/>
                    <a:pt x="499" y="1430"/>
                    <a:pt x="530" y="1430"/>
                  </a:cubicBezTo>
                  <a:cubicBezTo>
                    <a:pt x="559" y="1430"/>
                    <a:pt x="586" y="1415"/>
                    <a:pt x="592" y="1387"/>
                  </a:cubicBezTo>
                  <a:cubicBezTo>
                    <a:pt x="663" y="898"/>
                    <a:pt x="366" y="410"/>
                    <a:pt x="104" y="17"/>
                  </a:cubicBezTo>
                  <a:cubicBezTo>
                    <a:pt x="92" y="5"/>
                    <a:pt x="7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3" name="Google Shape;12891;p44">
              <a:extLst>
                <a:ext uri="{FF2B5EF4-FFF2-40B4-BE49-F238E27FC236}">
                  <a16:creationId xmlns:a16="http://schemas.microsoft.com/office/drawing/2014/main" id="{FEC6CF86-A7FF-A51A-DFFB-22C9E27F682A}"/>
                </a:ext>
              </a:extLst>
            </p:cNvPr>
            <p:cNvSpPr/>
            <p:nvPr/>
          </p:nvSpPr>
          <p:spPr>
            <a:xfrm>
              <a:off x="4713375" y="2838875"/>
              <a:ext cx="38600" cy="37150"/>
            </a:xfrm>
            <a:custGeom>
              <a:avLst/>
              <a:gdLst/>
              <a:ahLst/>
              <a:cxnLst/>
              <a:rect l="l" t="t" r="r" b="b"/>
              <a:pathLst>
                <a:path w="1544" h="1486" extrusionOk="0">
                  <a:moveTo>
                    <a:pt x="72" y="0"/>
                  </a:moveTo>
                  <a:cubicBezTo>
                    <a:pt x="24" y="0"/>
                    <a:pt x="0" y="36"/>
                    <a:pt x="24" y="84"/>
                  </a:cubicBezTo>
                  <a:cubicBezTo>
                    <a:pt x="191" y="322"/>
                    <a:pt x="536" y="441"/>
                    <a:pt x="774" y="608"/>
                  </a:cubicBezTo>
                  <a:cubicBezTo>
                    <a:pt x="1096" y="834"/>
                    <a:pt x="1322" y="1108"/>
                    <a:pt x="1489" y="1465"/>
                  </a:cubicBezTo>
                  <a:cubicBezTo>
                    <a:pt x="1489" y="1479"/>
                    <a:pt x="1498" y="1486"/>
                    <a:pt x="1509" y="1486"/>
                  </a:cubicBezTo>
                  <a:cubicBezTo>
                    <a:pt x="1525" y="1486"/>
                    <a:pt x="1544" y="1470"/>
                    <a:pt x="1536" y="1441"/>
                  </a:cubicBezTo>
                  <a:cubicBezTo>
                    <a:pt x="1394" y="1096"/>
                    <a:pt x="1203" y="798"/>
                    <a:pt x="953" y="536"/>
                  </a:cubicBezTo>
                  <a:cubicBezTo>
                    <a:pt x="739" y="310"/>
                    <a:pt x="381" y="12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4" name="Google Shape;12892;p44">
              <a:extLst>
                <a:ext uri="{FF2B5EF4-FFF2-40B4-BE49-F238E27FC236}">
                  <a16:creationId xmlns:a16="http://schemas.microsoft.com/office/drawing/2014/main" id="{31B1236F-EDBA-4D14-6F2F-DE1E5F49B29D}"/>
                </a:ext>
              </a:extLst>
            </p:cNvPr>
            <p:cNvSpPr/>
            <p:nvPr/>
          </p:nvSpPr>
          <p:spPr>
            <a:xfrm>
              <a:off x="4629725" y="2792375"/>
              <a:ext cx="73400" cy="42975"/>
            </a:xfrm>
            <a:custGeom>
              <a:avLst/>
              <a:gdLst/>
              <a:ahLst/>
              <a:cxnLst/>
              <a:rect l="l" t="t" r="r" b="b"/>
              <a:pathLst>
                <a:path w="2936" h="1719" extrusionOk="0">
                  <a:moveTo>
                    <a:pt x="77" y="1"/>
                  </a:moveTo>
                  <a:cubicBezTo>
                    <a:pt x="38" y="1"/>
                    <a:pt x="1" y="31"/>
                    <a:pt x="1" y="74"/>
                  </a:cubicBezTo>
                  <a:cubicBezTo>
                    <a:pt x="48" y="527"/>
                    <a:pt x="727" y="860"/>
                    <a:pt x="1084" y="1051"/>
                  </a:cubicBezTo>
                  <a:cubicBezTo>
                    <a:pt x="1668" y="1360"/>
                    <a:pt x="2263" y="1563"/>
                    <a:pt x="2906" y="1706"/>
                  </a:cubicBezTo>
                  <a:cubicBezTo>
                    <a:pt x="2912" y="1715"/>
                    <a:pt x="2918" y="1719"/>
                    <a:pt x="2922" y="1719"/>
                  </a:cubicBezTo>
                  <a:cubicBezTo>
                    <a:pt x="2934" y="1719"/>
                    <a:pt x="2935" y="1691"/>
                    <a:pt x="2918" y="1682"/>
                  </a:cubicBezTo>
                  <a:cubicBezTo>
                    <a:pt x="2442" y="1396"/>
                    <a:pt x="1918" y="1182"/>
                    <a:pt x="1430" y="932"/>
                  </a:cubicBezTo>
                  <a:cubicBezTo>
                    <a:pt x="1156" y="801"/>
                    <a:pt x="894" y="670"/>
                    <a:pt x="656" y="491"/>
                  </a:cubicBezTo>
                  <a:cubicBezTo>
                    <a:pt x="465" y="348"/>
                    <a:pt x="310" y="134"/>
                    <a:pt x="120" y="15"/>
                  </a:cubicBezTo>
                  <a:cubicBezTo>
                    <a:pt x="107" y="5"/>
                    <a:pt x="92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5" name="Google Shape;12893;p44">
              <a:extLst>
                <a:ext uri="{FF2B5EF4-FFF2-40B4-BE49-F238E27FC236}">
                  <a16:creationId xmlns:a16="http://schemas.microsoft.com/office/drawing/2014/main" id="{8D0B8FFE-C7DD-019A-E442-232EC7AEA085}"/>
                </a:ext>
              </a:extLst>
            </p:cNvPr>
            <p:cNvSpPr/>
            <p:nvPr/>
          </p:nvSpPr>
          <p:spPr>
            <a:xfrm>
              <a:off x="4634800" y="2762800"/>
              <a:ext cx="2875" cy="8150"/>
            </a:xfrm>
            <a:custGeom>
              <a:avLst/>
              <a:gdLst/>
              <a:ahLst/>
              <a:cxnLst/>
              <a:rect l="l" t="t" r="r" b="b"/>
              <a:pathLst>
                <a:path w="115" h="326" extrusionOk="0">
                  <a:moveTo>
                    <a:pt x="94" y="1"/>
                  </a:moveTo>
                  <a:cubicBezTo>
                    <a:pt x="88" y="1"/>
                    <a:pt x="84" y="6"/>
                    <a:pt x="84" y="19"/>
                  </a:cubicBezTo>
                  <a:cubicBezTo>
                    <a:pt x="36" y="103"/>
                    <a:pt x="36" y="210"/>
                    <a:pt x="0" y="317"/>
                  </a:cubicBezTo>
                  <a:cubicBezTo>
                    <a:pt x="0" y="323"/>
                    <a:pt x="9" y="326"/>
                    <a:pt x="18" y="326"/>
                  </a:cubicBezTo>
                  <a:cubicBezTo>
                    <a:pt x="27" y="326"/>
                    <a:pt x="36" y="323"/>
                    <a:pt x="36" y="317"/>
                  </a:cubicBezTo>
                  <a:cubicBezTo>
                    <a:pt x="60" y="222"/>
                    <a:pt x="60" y="126"/>
                    <a:pt x="107" y="31"/>
                  </a:cubicBezTo>
                  <a:cubicBezTo>
                    <a:pt x="115" y="16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6" name="Google Shape;12894;p44">
              <a:extLst>
                <a:ext uri="{FF2B5EF4-FFF2-40B4-BE49-F238E27FC236}">
                  <a16:creationId xmlns:a16="http://schemas.microsoft.com/office/drawing/2014/main" id="{78C8F724-FF78-BBB4-93CA-C824195AFDDE}"/>
                </a:ext>
              </a:extLst>
            </p:cNvPr>
            <p:cNvSpPr/>
            <p:nvPr/>
          </p:nvSpPr>
          <p:spPr>
            <a:xfrm>
              <a:off x="4640750" y="2704025"/>
              <a:ext cx="20850" cy="30475"/>
            </a:xfrm>
            <a:custGeom>
              <a:avLst/>
              <a:gdLst/>
              <a:ahLst/>
              <a:cxnLst/>
              <a:rect l="l" t="t" r="r" b="b"/>
              <a:pathLst>
                <a:path w="834" h="1219" extrusionOk="0">
                  <a:moveTo>
                    <a:pt x="822" y="1"/>
                  </a:moveTo>
                  <a:cubicBezTo>
                    <a:pt x="560" y="13"/>
                    <a:pt x="381" y="108"/>
                    <a:pt x="262" y="346"/>
                  </a:cubicBezTo>
                  <a:cubicBezTo>
                    <a:pt x="143" y="596"/>
                    <a:pt x="108" y="882"/>
                    <a:pt x="24" y="1144"/>
                  </a:cubicBezTo>
                  <a:cubicBezTo>
                    <a:pt x="0" y="1184"/>
                    <a:pt x="41" y="1219"/>
                    <a:pt x="78" y="1219"/>
                  </a:cubicBezTo>
                  <a:cubicBezTo>
                    <a:pt x="95" y="1219"/>
                    <a:pt x="112" y="1211"/>
                    <a:pt x="119" y="1191"/>
                  </a:cubicBezTo>
                  <a:cubicBezTo>
                    <a:pt x="298" y="834"/>
                    <a:pt x="393" y="168"/>
                    <a:pt x="822" y="37"/>
                  </a:cubicBezTo>
                  <a:cubicBezTo>
                    <a:pt x="834" y="37"/>
                    <a:pt x="834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7" name="Google Shape;12895;p44">
              <a:extLst>
                <a:ext uri="{FF2B5EF4-FFF2-40B4-BE49-F238E27FC236}">
                  <a16:creationId xmlns:a16="http://schemas.microsoft.com/office/drawing/2014/main" id="{A8296E34-B0CF-4F40-5C3A-6DB4202E0DD8}"/>
                </a:ext>
              </a:extLst>
            </p:cNvPr>
            <p:cNvSpPr/>
            <p:nvPr/>
          </p:nvSpPr>
          <p:spPr>
            <a:xfrm>
              <a:off x="4675575" y="2678875"/>
              <a:ext cx="41100" cy="18075"/>
            </a:xfrm>
            <a:custGeom>
              <a:avLst/>
              <a:gdLst/>
              <a:ahLst/>
              <a:cxnLst/>
              <a:rect l="l" t="t" r="r" b="b"/>
              <a:pathLst>
                <a:path w="1644" h="723" extrusionOk="0">
                  <a:moveTo>
                    <a:pt x="1326" y="0"/>
                  </a:moveTo>
                  <a:cubicBezTo>
                    <a:pt x="852" y="0"/>
                    <a:pt x="374" y="415"/>
                    <a:pt x="36" y="673"/>
                  </a:cubicBezTo>
                  <a:cubicBezTo>
                    <a:pt x="1" y="691"/>
                    <a:pt x="11" y="722"/>
                    <a:pt x="34" y="722"/>
                  </a:cubicBezTo>
                  <a:cubicBezTo>
                    <a:pt x="42" y="722"/>
                    <a:pt x="51" y="718"/>
                    <a:pt x="60" y="709"/>
                  </a:cubicBezTo>
                  <a:cubicBezTo>
                    <a:pt x="310" y="531"/>
                    <a:pt x="536" y="388"/>
                    <a:pt x="834" y="292"/>
                  </a:cubicBezTo>
                  <a:cubicBezTo>
                    <a:pt x="1084" y="197"/>
                    <a:pt x="1334" y="185"/>
                    <a:pt x="1608" y="126"/>
                  </a:cubicBezTo>
                  <a:cubicBezTo>
                    <a:pt x="1643" y="114"/>
                    <a:pt x="1632" y="54"/>
                    <a:pt x="1608" y="54"/>
                  </a:cubicBezTo>
                  <a:cubicBezTo>
                    <a:pt x="1515" y="17"/>
                    <a:pt x="1420" y="0"/>
                    <a:pt x="13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8" name="Google Shape;12896;p44">
              <a:extLst>
                <a:ext uri="{FF2B5EF4-FFF2-40B4-BE49-F238E27FC236}">
                  <a16:creationId xmlns:a16="http://schemas.microsoft.com/office/drawing/2014/main" id="{F6A5E68C-4E97-5092-A9AE-A1F74820FA7D}"/>
                </a:ext>
              </a:extLst>
            </p:cNvPr>
            <p:cNvSpPr/>
            <p:nvPr/>
          </p:nvSpPr>
          <p:spPr>
            <a:xfrm>
              <a:off x="4692000" y="2682900"/>
              <a:ext cx="25275" cy="10525"/>
            </a:xfrm>
            <a:custGeom>
              <a:avLst/>
              <a:gdLst/>
              <a:ahLst/>
              <a:cxnLst/>
              <a:rect l="l" t="t" r="r" b="b"/>
              <a:pathLst>
                <a:path w="1011" h="421" extrusionOk="0">
                  <a:moveTo>
                    <a:pt x="951" y="1"/>
                  </a:moveTo>
                  <a:cubicBezTo>
                    <a:pt x="629" y="60"/>
                    <a:pt x="236" y="108"/>
                    <a:pt x="10" y="370"/>
                  </a:cubicBezTo>
                  <a:cubicBezTo>
                    <a:pt x="0" y="399"/>
                    <a:pt x="7" y="420"/>
                    <a:pt x="22" y="420"/>
                  </a:cubicBezTo>
                  <a:cubicBezTo>
                    <a:pt x="26" y="420"/>
                    <a:pt x="30" y="419"/>
                    <a:pt x="34" y="417"/>
                  </a:cubicBezTo>
                  <a:cubicBezTo>
                    <a:pt x="332" y="251"/>
                    <a:pt x="629" y="143"/>
                    <a:pt x="963" y="60"/>
                  </a:cubicBezTo>
                  <a:cubicBezTo>
                    <a:pt x="1010" y="60"/>
                    <a:pt x="986" y="1"/>
                    <a:pt x="9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9" name="Google Shape;12897;p44">
              <a:extLst>
                <a:ext uri="{FF2B5EF4-FFF2-40B4-BE49-F238E27FC236}">
                  <a16:creationId xmlns:a16="http://schemas.microsoft.com/office/drawing/2014/main" id="{7087B37F-57DB-A096-0D8A-E9C607E34E03}"/>
                </a:ext>
              </a:extLst>
            </p:cNvPr>
            <p:cNvSpPr/>
            <p:nvPr/>
          </p:nvSpPr>
          <p:spPr>
            <a:xfrm>
              <a:off x="4655925" y="2702850"/>
              <a:ext cx="20275" cy="33225"/>
            </a:xfrm>
            <a:custGeom>
              <a:avLst/>
              <a:gdLst/>
              <a:ahLst/>
              <a:cxnLst/>
              <a:rect l="l" t="t" r="r" b="b"/>
              <a:pathLst>
                <a:path w="811" h="1329" extrusionOk="0">
                  <a:moveTo>
                    <a:pt x="774" y="0"/>
                  </a:moveTo>
                  <a:cubicBezTo>
                    <a:pt x="346" y="298"/>
                    <a:pt x="96" y="798"/>
                    <a:pt x="1" y="1298"/>
                  </a:cubicBezTo>
                  <a:cubicBezTo>
                    <a:pt x="1" y="1313"/>
                    <a:pt x="20" y="1328"/>
                    <a:pt x="34" y="1328"/>
                  </a:cubicBezTo>
                  <a:cubicBezTo>
                    <a:pt x="42" y="1328"/>
                    <a:pt x="48" y="1323"/>
                    <a:pt x="48" y="1310"/>
                  </a:cubicBezTo>
                  <a:cubicBezTo>
                    <a:pt x="179" y="810"/>
                    <a:pt x="346" y="346"/>
                    <a:pt x="774" y="36"/>
                  </a:cubicBezTo>
                  <a:cubicBezTo>
                    <a:pt x="810" y="24"/>
                    <a:pt x="79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0" name="Google Shape;12898;p44">
              <a:extLst>
                <a:ext uri="{FF2B5EF4-FFF2-40B4-BE49-F238E27FC236}">
                  <a16:creationId xmlns:a16="http://schemas.microsoft.com/office/drawing/2014/main" id="{2BFCCE25-AAF0-596C-9030-176F17B53305}"/>
                </a:ext>
              </a:extLst>
            </p:cNvPr>
            <p:cNvSpPr/>
            <p:nvPr/>
          </p:nvSpPr>
          <p:spPr>
            <a:xfrm>
              <a:off x="4666475" y="2788200"/>
              <a:ext cx="29075" cy="16175"/>
            </a:xfrm>
            <a:custGeom>
              <a:avLst/>
              <a:gdLst/>
              <a:ahLst/>
              <a:cxnLst/>
              <a:rect l="l" t="t" r="r" b="b"/>
              <a:pathLst>
                <a:path w="1163" h="647" extrusionOk="0">
                  <a:moveTo>
                    <a:pt x="111" y="0"/>
                  </a:moveTo>
                  <a:cubicBezTo>
                    <a:pt x="51" y="0"/>
                    <a:pt x="0" y="97"/>
                    <a:pt x="79" y="146"/>
                  </a:cubicBezTo>
                  <a:cubicBezTo>
                    <a:pt x="388" y="349"/>
                    <a:pt x="733" y="634"/>
                    <a:pt x="1114" y="646"/>
                  </a:cubicBezTo>
                  <a:cubicBezTo>
                    <a:pt x="1162" y="646"/>
                    <a:pt x="1162" y="587"/>
                    <a:pt x="1138" y="575"/>
                  </a:cubicBezTo>
                  <a:cubicBezTo>
                    <a:pt x="936" y="503"/>
                    <a:pt x="769" y="444"/>
                    <a:pt x="603" y="325"/>
                  </a:cubicBezTo>
                  <a:lnTo>
                    <a:pt x="150" y="15"/>
                  </a:lnTo>
                  <a:cubicBezTo>
                    <a:pt x="137" y="5"/>
                    <a:pt x="12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1" name="Google Shape;12899;p44">
              <a:extLst>
                <a:ext uri="{FF2B5EF4-FFF2-40B4-BE49-F238E27FC236}">
                  <a16:creationId xmlns:a16="http://schemas.microsoft.com/office/drawing/2014/main" id="{6DFDFDF4-82B9-12F6-0ACE-1678B77B7DEA}"/>
                </a:ext>
              </a:extLst>
            </p:cNvPr>
            <p:cNvSpPr/>
            <p:nvPr/>
          </p:nvSpPr>
          <p:spPr>
            <a:xfrm>
              <a:off x="4681200" y="2734900"/>
              <a:ext cx="17275" cy="24050"/>
            </a:xfrm>
            <a:custGeom>
              <a:avLst/>
              <a:gdLst/>
              <a:ahLst/>
              <a:cxnLst/>
              <a:rect l="l" t="t" r="r" b="b"/>
              <a:pathLst>
                <a:path w="691" h="962" extrusionOk="0">
                  <a:moveTo>
                    <a:pt x="642" y="1"/>
                  </a:moveTo>
                  <a:cubicBezTo>
                    <a:pt x="638" y="1"/>
                    <a:pt x="635" y="2"/>
                    <a:pt x="633" y="4"/>
                  </a:cubicBezTo>
                  <a:cubicBezTo>
                    <a:pt x="323" y="76"/>
                    <a:pt x="180" y="564"/>
                    <a:pt x="49" y="826"/>
                  </a:cubicBezTo>
                  <a:cubicBezTo>
                    <a:pt x="0" y="891"/>
                    <a:pt x="74" y="962"/>
                    <a:pt x="141" y="962"/>
                  </a:cubicBezTo>
                  <a:cubicBezTo>
                    <a:pt x="172" y="962"/>
                    <a:pt x="201" y="947"/>
                    <a:pt x="216" y="909"/>
                  </a:cubicBezTo>
                  <a:cubicBezTo>
                    <a:pt x="287" y="766"/>
                    <a:pt x="347" y="599"/>
                    <a:pt x="442" y="445"/>
                  </a:cubicBezTo>
                  <a:cubicBezTo>
                    <a:pt x="514" y="314"/>
                    <a:pt x="621" y="195"/>
                    <a:pt x="680" y="52"/>
                  </a:cubicBezTo>
                  <a:cubicBezTo>
                    <a:pt x="690" y="22"/>
                    <a:pt x="660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2" name="Google Shape;12900;p44">
              <a:extLst>
                <a:ext uri="{FF2B5EF4-FFF2-40B4-BE49-F238E27FC236}">
                  <a16:creationId xmlns:a16="http://schemas.microsoft.com/office/drawing/2014/main" id="{EB4B06DE-E999-C581-D9CF-5FAB7858C4A0}"/>
                </a:ext>
              </a:extLst>
            </p:cNvPr>
            <p:cNvSpPr/>
            <p:nvPr/>
          </p:nvSpPr>
          <p:spPr>
            <a:xfrm>
              <a:off x="4734800" y="2693200"/>
              <a:ext cx="5900" cy="1625"/>
            </a:xfrm>
            <a:custGeom>
              <a:avLst/>
              <a:gdLst/>
              <a:ahLst/>
              <a:cxnLst/>
              <a:rect l="l" t="t" r="r" b="b"/>
              <a:pathLst>
                <a:path w="236" h="65" extrusionOk="0">
                  <a:moveTo>
                    <a:pt x="225" y="0"/>
                  </a:moveTo>
                  <a:cubicBezTo>
                    <a:pt x="222" y="0"/>
                    <a:pt x="219" y="2"/>
                    <a:pt x="215" y="5"/>
                  </a:cubicBezTo>
                  <a:cubicBezTo>
                    <a:pt x="167" y="29"/>
                    <a:pt x="96" y="29"/>
                    <a:pt x="48" y="29"/>
                  </a:cubicBezTo>
                  <a:cubicBezTo>
                    <a:pt x="1" y="29"/>
                    <a:pt x="1" y="65"/>
                    <a:pt x="36" y="65"/>
                  </a:cubicBezTo>
                  <a:cubicBezTo>
                    <a:pt x="96" y="65"/>
                    <a:pt x="167" y="65"/>
                    <a:pt x="227" y="17"/>
                  </a:cubicBezTo>
                  <a:cubicBezTo>
                    <a:pt x="235" y="9"/>
                    <a:pt x="232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3" name="Google Shape;12901;p44">
              <a:extLst>
                <a:ext uri="{FF2B5EF4-FFF2-40B4-BE49-F238E27FC236}">
                  <a16:creationId xmlns:a16="http://schemas.microsoft.com/office/drawing/2014/main" id="{EF4B7658-35C2-0AFF-367F-52258D0FF932}"/>
                </a:ext>
              </a:extLst>
            </p:cNvPr>
            <p:cNvSpPr/>
            <p:nvPr/>
          </p:nvSpPr>
          <p:spPr>
            <a:xfrm>
              <a:off x="4729525" y="2678275"/>
              <a:ext cx="22175" cy="10075"/>
            </a:xfrm>
            <a:custGeom>
              <a:avLst/>
              <a:gdLst/>
              <a:ahLst/>
              <a:cxnLst/>
              <a:rect l="l" t="t" r="r" b="b"/>
              <a:pathLst>
                <a:path w="887" h="403" extrusionOk="0">
                  <a:moveTo>
                    <a:pt x="332" y="1"/>
                  </a:moveTo>
                  <a:cubicBezTo>
                    <a:pt x="228" y="1"/>
                    <a:pt x="122" y="26"/>
                    <a:pt x="21" y="78"/>
                  </a:cubicBezTo>
                  <a:cubicBezTo>
                    <a:pt x="0" y="89"/>
                    <a:pt x="16" y="154"/>
                    <a:pt x="52" y="154"/>
                  </a:cubicBezTo>
                  <a:cubicBezTo>
                    <a:pt x="57" y="154"/>
                    <a:pt x="63" y="153"/>
                    <a:pt x="69" y="150"/>
                  </a:cubicBezTo>
                  <a:cubicBezTo>
                    <a:pt x="112" y="137"/>
                    <a:pt x="157" y="132"/>
                    <a:pt x="202" y="132"/>
                  </a:cubicBezTo>
                  <a:cubicBezTo>
                    <a:pt x="419" y="132"/>
                    <a:pt x="649" y="260"/>
                    <a:pt x="807" y="388"/>
                  </a:cubicBezTo>
                  <a:cubicBezTo>
                    <a:pt x="818" y="398"/>
                    <a:pt x="829" y="403"/>
                    <a:pt x="840" y="403"/>
                  </a:cubicBezTo>
                  <a:cubicBezTo>
                    <a:pt x="866" y="403"/>
                    <a:pt x="887" y="377"/>
                    <a:pt x="878" y="352"/>
                  </a:cubicBezTo>
                  <a:cubicBezTo>
                    <a:pt x="772" y="123"/>
                    <a:pt x="559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4" name="Google Shape;12902;p44">
              <a:extLst>
                <a:ext uri="{FF2B5EF4-FFF2-40B4-BE49-F238E27FC236}">
                  <a16:creationId xmlns:a16="http://schemas.microsoft.com/office/drawing/2014/main" id="{2BA847BB-D618-5C87-93D9-C33026C6E5EE}"/>
                </a:ext>
              </a:extLst>
            </p:cNvPr>
            <p:cNvSpPr/>
            <p:nvPr/>
          </p:nvSpPr>
          <p:spPr>
            <a:xfrm>
              <a:off x="4759075" y="2690875"/>
              <a:ext cx="43925" cy="14525"/>
            </a:xfrm>
            <a:custGeom>
              <a:avLst/>
              <a:gdLst/>
              <a:ahLst/>
              <a:cxnLst/>
              <a:rect l="l" t="t" r="r" b="b"/>
              <a:pathLst>
                <a:path w="1757" h="581" extrusionOk="0">
                  <a:moveTo>
                    <a:pt x="104" y="0"/>
                  </a:moveTo>
                  <a:cubicBezTo>
                    <a:pt x="25" y="0"/>
                    <a:pt x="1" y="124"/>
                    <a:pt x="77" y="146"/>
                  </a:cubicBezTo>
                  <a:cubicBezTo>
                    <a:pt x="577" y="224"/>
                    <a:pt x="1086" y="580"/>
                    <a:pt x="1597" y="580"/>
                  </a:cubicBezTo>
                  <a:cubicBezTo>
                    <a:pt x="1634" y="580"/>
                    <a:pt x="1671" y="579"/>
                    <a:pt x="1709" y="574"/>
                  </a:cubicBezTo>
                  <a:cubicBezTo>
                    <a:pt x="1744" y="574"/>
                    <a:pt x="1756" y="515"/>
                    <a:pt x="1732" y="515"/>
                  </a:cubicBezTo>
                  <a:cubicBezTo>
                    <a:pt x="1411" y="455"/>
                    <a:pt x="1137" y="396"/>
                    <a:pt x="816" y="277"/>
                  </a:cubicBezTo>
                  <a:cubicBezTo>
                    <a:pt x="601" y="182"/>
                    <a:pt x="363" y="86"/>
                    <a:pt x="125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5" name="Google Shape;12903;p44">
              <a:extLst>
                <a:ext uri="{FF2B5EF4-FFF2-40B4-BE49-F238E27FC236}">
                  <a16:creationId xmlns:a16="http://schemas.microsoft.com/office/drawing/2014/main" id="{0587FD49-7746-0FED-43F8-15832B35702F}"/>
                </a:ext>
              </a:extLst>
            </p:cNvPr>
            <p:cNvSpPr/>
            <p:nvPr/>
          </p:nvSpPr>
          <p:spPr>
            <a:xfrm>
              <a:off x="4816975" y="2698025"/>
              <a:ext cx="26800" cy="10300"/>
            </a:xfrm>
            <a:custGeom>
              <a:avLst/>
              <a:gdLst/>
              <a:ahLst/>
              <a:cxnLst/>
              <a:rect l="l" t="t" r="r" b="b"/>
              <a:pathLst>
                <a:path w="1072" h="412" extrusionOk="0">
                  <a:moveTo>
                    <a:pt x="964" y="1"/>
                  </a:moveTo>
                  <a:cubicBezTo>
                    <a:pt x="960" y="1"/>
                    <a:pt x="956" y="1"/>
                    <a:pt x="952" y="3"/>
                  </a:cubicBezTo>
                  <a:cubicBezTo>
                    <a:pt x="809" y="15"/>
                    <a:pt x="714" y="110"/>
                    <a:pt x="583" y="158"/>
                  </a:cubicBezTo>
                  <a:cubicBezTo>
                    <a:pt x="511" y="185"/>
                    <a:pt x="439" y="195"/>
                    <a:pt x="366" y="195"/>
                  </a:cubicBezTo>
                  <a:cubicBezTo>
                    <a:pt x="282" y="195"/>
                    <a:pt x="196" y="182"/>
                    <a:pt x="107" y="169"/>
                  </a:cubicBezTo>
                  <a:cubicBezTo>
                    <a:pt x="98" y="165"/>
                    <a:pt x="89" y="163"/>
                    <a:pt x="81" y="163"/>
                  </a:cubicBezTo>
                  <a:cubicBezTo>
                    <a:pt x="26" y="163"/>
                    <a:pt x="0" y="257"/>
                    <a:pt x="83" y="288"/>
                  </a:cubicBezTo>
                  <a:cubicBezTo>
                    <a:pt x="240" y="341"/>
                    <a:pt x="444" y="412"/>
                    <a:pt x="620" y="412"/>
                  </a:cubicBezTo>
                  <a:cubicBezTo>
                    <a:pt x="644" y="412"/>
                    <a:pt x="668" y="410"/>
                    <a:pt x="690" y="408"/>
                  </a:cubicBezTo>
                  <a:cubicBezTo>
                    <a:pt x="869" y="396"/>
                    <a:pt x="1071" y="253"/>
                    <a:pt x="1036" y="62"/>
                  </a:cubicBezTo>
                  <a:cubicBezTo>
                    <a:pt x="1036" y="41"/>
                    <a:pt x="998" y="1"/>
                    <a:pt x="96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6" name="Google Shape;12904;p44">
              <a:extLst>
                <a:ext uri="{FF2B5EF4-FFF2-40B4-BE49-F238E27FC236}">
                  <a16:creationId xmlns:a16="http://schemas.microsoft.com/office/drawing/2014/main" id="{2937906A-8E57-72C1-01F8-3F13D987872F}"/>
                </a:ext>
              </a:extLst>
            </p:cNvPr>
            <p:cNvSpPr/>
            <p:nvPr/>
          </p:nvSpPr>
          <p:spPr>
            <a:xfrm>
              <a:off x="4850125" y="2628725"/>
              <a:ext cx="17750" cy="61175"/>
            </a:xfrm>
            <a:custGeom>
              <a:avLst/>
              <a:gdLst/>
              <a:ahLst/>
              <a:cxnLst/>
              <a:rect l="l" t="t" r="r" b="b"/>
              <a:pathLst>
                <a:path w="710" h="2447" extrusionOk="0">
                  <a:moveTo>
                    <a:pt x="555" y="1"/>
                  </a:moveTo>
                  <a:cubicBezTo>
                    <a:pt x="537" y="1"/>
                    <a:pt x="519" y="12"/>
                    <a:pt x="519" y="36"/>
                  </a:cubicBezTo>
                  <a:cubicBezTo>
                    <a:pt x="496" y="465"/>
                    <a:pt x="496" y="965"/>
                    <a:pt x="412" y="1382"/>
                  </a:cubicBezTo>
                  <a:cubicBezTo>
                    <a:pt x="317" y="1751"/>
                    <a:pt x="103" y="2048"/>
                    <a:pt x="7" y="2418"/>
                  </a:cubicBezTo>
                  <a:cubicBezTo>
                    <a:pt x="1" y="2437"/>
                    <a:pt x="1" y="2446"/>
                    <a:pt x="5" y="2446"/>
                  </a:cubicBezTo>
                  <a:cubicBezTo>
                    <a:pt x="9" y="2446"/>
                    <a:pt x="14" y="2440"/>
                    <a:pt x="19" y="2429"/>
                  </a:cubicBezTo>
                  <a:cubicBezTo>
                    <a:pt x="245" y="2072"/>
                    <a:pt x="496" y="1775"/>
                    <a:pt x="603" y="1358"/>
                  </a:cubicBezTo>
                  <a:cubicBezTo>
                    <a:pt x="710" y="905"/>
                    <a:pt x="615" y="501"/>
                    <a:pt x="591" y="36"/>
                  </a:cubicBezTo>
                  <a:cubicBezTo>
                    <a:pt x="591" y="12"/>
                    <a:pt x="573" y="1"/>
                    <a:pt x="5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7" name="Google Shape;12905;p44">
              <a:extLst>
                <a:ext uri="{FF2B5EF4-FFF2-40B4-BE49-F238E27FC236}">
                  <a16:creationId xmlns:a16="http://schemas.microsoft.com/office/drawing/2014/main" id="{8D6A8296-6E9F-A232-FA79-906FCF246B5A}"/>
                </a:ext>
              </a:extLst>
            </p:cNvPr>
            <p:cNvSpPr/>
            <p:nvPr/>
          </p:nvSpPr>
          <p:spPr>
            <a:xfrm>
              <a:off x="4859525" y="2605875"/>
              <a:ext cx="4050" cy="11050"/>
            </a:xfrm>
            <a:custGeom>
              <a:avLst/>
              <a:gdLst/>
              <a:ahLst/>
              <a:cxnLst/>
              <a:rect l="l" t="t" r="r" b="b"/>
              <a:pathLst>
                <a:path w="162" h="442" extrusionOk="0">
                  <a:moveTo>
                    <a:pt x="18" y="1"/>
                  </a:moveTo>
                  <a:cubicBezTo>
                    <a:pt x="9" y="1"/>
                    <a:pt x="0" y="4"/>
                    <a:pt x="0" y="10"/>
                  </a:cubicBezTo>
                  <a:cubicBezTo>
                    <a:pt x="48" y="153"/>
                    <a:pt x="108" y="272"/>
                    <a:pt x="108" y="415"/>
                  </a:cubicBezTo>
                  <a:cubicBezTo>
                    <a:pt x="114" y="432"/>
                    <a:pt x="128" y="441"/>
                    <a:pt x="140" y="441"/>
                  </a:cubicBezTo>
                  <a:cubicBezTo>
                    <a:pt x="152" y="441"/>
                    <a:pt x="161" y="432"/>
                    <a:pt x="155" y="415"/>
                  </a:cubicBezTo>
                  <a:cubicBezTo>
                    <a:pt x="155" y="272"/>
                    <a:pt x="96" y="153"/>
                    <a:pt x="36" y="10"/>
                  </a:cubicBezTo>
                  <a:cubicBezTo>
                    <a:pt x="36" y="4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8" name="Google Shape;12906;p44">
              <a:extLst>
                <a:ext uri="{FF2B5EF4-FFF2-40B4-BE49-F238E27FC236}">
                  <a16:creationId xmlns:a16="http://schemas.microsoft.com/office/drawing/2014/main" id="{DB98EEB3-FDC9-DAD8-800E-097393527048}"/>
                </a:ext>
              </a:extLst>
            </p:cNvPr>
            <p:cNvSpPr/>
            <p:nvPr/>
          </p:nvSpPr>
          <p:spPr>
            <a:xfrm>
              <a:off x="4858025" y="2595825"/>
              <a:ext cx="925" cy="2725"/>
            </a:xfrm>
            <a:custGeom>
              <a:avLst/>
              <a:gdLst/>
              <a:ahLst/>
              <a:cxnLst/>
              <a:rect l="l" t="t" r="r" b="b"/>
              <a:pathLst>
                <a:path w="37" h="109" extrusionOk="0">
                  <a:moveTo>
                    <a:pt x="19" y="1"/>
                  </a:moveTo>
                  <a:cubicBezTo>
                    <a:pt x="10" y="1"/>
                    <a:pt x="1" y="7"/>
                    <a:pt x="1" y="19"/>
                  </a:cubicBezTo>
                  <a:lnTo>
                    <a:pt x="1" y="90"/>
                  </a:lnTo>
                  <a:cubicBezTo>
                    <a:pt x="1" y="102"/>
                    <a:pt x="10" y="108"/>
                    <a:pt x="19" y="108"/>
                  </a:cubicBezTo>
                  <a:cubicBezTo>
                    <a:pt x="28" y="108"/>
                    <a:pt x="37" y="102"/>
                    <a:pt x="37" y="90"/>
                  </a:cubicBezTo>
                  <a:lnTo>
                    <a:pt x="37" y="19"/>
                  </a:lnTo>
                  <a:cubicBezTo>
                    <a:pt x="37" y="7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9" name="Google Shape;12907;p44">
              <a:extLst>
                <a:ext uri="{FF2B5EF4-FFF2-40B4-BE49-F238E27FC236}">
                  <a16:creationId xmlns:a16="http://schemas.microsoft.com/office/drawing/2014/main" id="{4E9C9AD4-C2C4-D870-62E4-15200F09866F}"/>
                </a:ext>
              </a:extLst>
            </p:cNvPr>
            <p:cNvSpPr/>
            <p:nvPr/>
          </p:nvSpPr>
          <p:spPr>
            <a:xfrm>
              <a:off x="4861700" y="2631825"/>
              <a:ext cx="13325" cy="58775"/>
            </a:xfrm>
            <a:custGeom>
              <a:avLst/>
              <a:gdLst/>
              <a:ahLst/>
              <a:cxnLst/>
              <a:rect l="l" t="t" r="r" b="b"/>
              <a:pathLst>
                <a:path w="533" h="2351" extrusionOk="0">
                  <a:moveTo>
                    <a:pt x="359" y="1"/>
                  </a:moveTo>
                  <a:cubicBezTo>
                    <a:pt x="329" y="1"/>
                    <a:pt x="291" y="29"/>
                    <a:pt x="306" y="67"/>
                  </a:cubicBezTo>
                  <a:cubicBezTo>
                    <a:pt x="437" y="841"/>
                    <a:pt x="354" y="1627"/>
                    <a:pt x="9" y="2305"/>
                  </a:cubicBezTo>
                  <a:cubicBezTo>
                    <a:pt x="0" y="2331"/>
                    <a:pt x="16" y="2351"/>
                    <a:pt x="35" y="2351"/>
                  </a:cubicBezTo>
                  <a:cubicBezTo>
                    <a:pt x="42" y="2351"/>
                    <a:pt x="50" y="2348"/>
                    <a:pt x="56" y="2341"/>
                  </a:cubicBezTo>
                  <a:cubicBezTo>
                    <a:pt x="485" y="1674"/>
                    <a:pt x="533" y="793"/>
                    <a:pt x="390" y="31"/>
                  </a:cubicBezTo>
                  <a:cubicBezTo>
                    <a:pt x="390" y="10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0" name="Google Shape;12908;p44">
              <a:extLst>
                <a:ext uri="{FF2B5EF4-FFF2-40B4-BE49-F238E27FC236}">
                  <a16:creationId xmlns:a16="http://schemas.microsoft.com/office/drawing/2014/main" id="{E0BFBD09-A153-33AF-625A-1ABC48E6C703}"/>
                </a:ext>
              </a:extLst>
            </p:cNvPr>
            <p:cNvSpPr/>
            <p:nvPr/>
          </p:nvSpPr>
          <p:spPr>
            <a:xfrm>
              <a:off x="4848500" y="2708675"/>
              <a:ext cx="6450" cy="2825"/>
            </a:xfrm>
            <a:custGeom>
              <a:avLst/>
              <a:gdLst/>
              <a:ahLst/>
              <a:cxnLst/>
              <a:rect l="l" t="t" r="r" b="b"/>
              <a:pathLst>
                <a:path w="258" h="113" extrusionOk="0">
                  <a:moveTo>
                    <a:pt x="210" y="1"/>
                  </a:moveTo>
                  <a:cubicBezTo>
                    <a:pt x="204" y="1"/>
                    <a:pt x="198" y="2"/>
                    <a:pt x="191" y="5"/>
                  </a:cubicBezTo>
                  <a:cubicBezTo>
                    <a:pt x="132" y="41"/>
                    <a:pt x="84" y="65"/>
                    <a:pt x="25" y="65"/>
                  </a:cubicBezTo>
                  <a:cubicBezTo>
                    <a:pt x="1" y="65"/>
                    <a:pt x="1" y="113"/>
                    <a:pt x="25" y="113"/>
                  </a:cubicBezTo>
                  <a:cubicBezTo>
                    <a:pt x="108" y="113"/>
                    <a:pt x="168" y="101"/>
                    <a:pt x="227" y="65"/>
                  </a:cubicBezTo>
                  <a:cubicBezTo>
                    <a:pt x="258" y="55"/>
                    <a:pt x="245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1" name="Google Shape;12909;p44">
              <a:extLst>
                <a:ext uri="{FF2B5EF4-FFF2-40B4-BE49-F238E27FC236}">
                  <a16:creationId xmlns:a16="http://schemas.microsoft.com/office/drawing/2014/main" id="{D985E9C3-025E-C1FA-20D8-1C7C9AEEC0BC}"/>
                </a:ext>
              </a:extLst>
            </p:cNvPr>
            <p:cNvSpPr/>
            <p:nvPr/>
          </p:nvSpPr>
          <p:spPr>
            <a:xfrm>
              <a:off x="4802125" y="2706250"/>
              <a:ext cx="35100" cy="13350"/>
            </a:xfrm>
            <a:custGeom>
              <a:avLst/>
              <a:gdLst/>
              <a:ahLst/>
              <a:cxnLst/>
              <a:rect l="l" t="t" r="r" b="b"/>
              <a:pathLst>
                <a:path w="1404" h="534" extrusionOk="0">
                  <a:moveTo>
                    <a:pt x="66" y="1"/>
                  </a:moveTo>
                  <a:cubicBezTo>
                    <a:pt x="39" y="1"/>
                    <a:pt x="1" y="40"/>
                    <a:pt x="10" y="79"/>
                  </a:cubicBezTo>
                  <a:cubicBezTo>
                    <a:pt x="142" y="400"/>
                    <a:pt x="543" y="533"/>
                    <a:pt x="915" y="533"/>
                  </a:cubicBezTo>
                  <a:cubicBezTo>
                    <a:pt x="1080" y="533"/>
                    <a:pt x="1240" y="507"/>
                    <a:pt x="1368" y="460"/>
                  </a:cubicBezTo>
                  <a:cubicBezTo>
                    <a:pt x="1403" y="448"/>
                    <a:pt x="1403" y="400"/>
                    <a:pt x="1368" y="400"/>
                  </a:cubicBezTo>
                  <a:cubicBezTo>
                    <a:pt x="1328" y="404"/>
                    <a:pt x="1286" y="406"/>
                    <a:pt x="1244" y="406"/>
                  </a:cubicBezTo>
                  <a:cubicBezTo>
                    <a:pt x="1046" y="406"/>
                    <a:pt x="830" y="364"/>
                    <a:pt x="653" y="305"/>
                  </a:cubicBezTo>
                  <a:cubicBezTo>
                    <a:pt x="439" y="221"/>
                    <a:pt x="284" y="79"/>
                    <a:pt x="82" y="7"/>
                  </a:cubicBezTo>
                  <a:cubicBezTo>
                    <a:pt x="78" y="3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2" name="Google Shape;12910;p44">
              <a:extLst>
                <a:ext uri="{FF2B5EF4-FFF2-40B4-BE49-F238E27FC236}">
                  <a16:creationId xmlns:a16="http://schemas.microsoft.com/office/drawing/2014/main" id="{F2AFFA14-F558-971B-8F2D-1CEE1E352554}"/>
                </a:ext>
              </a:extLst>
            </p:cNvPr>
            <p:cNvSpPr/>
            <p:nvPr/>
          </p:nvSpPr>
          <p:spPr>
            <a:xfrm>
              <a:off x="4776175" y="2699750"/>
              <a:ext cx="13975" cy="6275"/>
            </a:xfrm>
            <a:custGeom>
              <a:avLst/>
              <a:gdLst/>
              <a:ahLst/>
              <a:cxnLst/>
              <a:rect l="l" t="t" r="r" b="b"/>
              <a:pathLst>
                <a:path w="559" h="251" extrusionOk="0">
                  <a:moveTo>
                    <a:pt x="105" y="1"/>
                  </a:moveTo>
                  <a:cubicBezTo>
                    <a:pt x="89" y="1"/>
                    <a:pt x="71" y="2"/>
                    <a:pt x="48" y="5"/>
                  </a:cubicBezTo>
                  <a:cubicBezTo>
                    <a:pt x="25" y="29"/>
                    <a:pt x="1" y="53"/>
                    <a:pt x="25" y="89"/>
                  </a:cubicBezTo>
                  <a:cubicBezTo>
                    <a:pt x="60" y="160"/>
                    <a:pt x="108" y="172"/>
                    <a:pt x="203" y="184"/>
                  </a:cubicBezTo>
                  <a:cubicBezTo>
                    <a:pt x="286" y="208"/>
                    <a:pt x="358" y="231"/>
                    <a:pt x="453" y="243"/>
                  </a:cubicBezTo>
                  <a:cubicBezTo>
                    <a:pt x="463" y="248"/>
                    <a:pt x="473" y="251"/>
                    <a:pt x="482" y="251"/>
                  </a:cubicBezTo>
                  <a:cubicBezTo>
                    <a:pt x="535" y="251"/>
                    <a:pt x="559" y="168"/>
                    <a:pt x="477" y="148"/>
                  </a:cubicBezTo>
                  <a:cubicBezTo>
                    <a:pt x="406" y="124"/>
                    <a:pt x="322" y="100"/>
                    <a:pt x="239" y="53"/>
                  </a:cubicBezTo>
                  <a:cubicBezTo>
                    <a:pt x="184" y="16"/>
                    <a:pt x="15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3" name="Google Shape;12911;p44">
              <a:extLst>
                <a:ext uri="{FF2B5EF4-FFF2-40B4-BE49-F238E27FC236}">
                  <a16:creationId xmlns:a16="http://schemas.microsoft.com/office/drawing/2014/main" id="{4445A306-5BA8-3F68-8238-F9C97C935C4C}"/>
                </a:ext>
              </a:extLst>
            </p:cNvPr>
            <p:cNvSpPr/>
            <p:nvPr/>
          </p:nvSpPr>
          <p:spPr>
            <a:xfrm>
              <a:off x="4755350" y="2704325"/>
              <a:ext cx="14300" cy="5400"/>
            </a:xfrm>
            <a:custGeom>
              <a:avLst/>
              <a:gdLst/>
              <a:ahLst/>
              <a:cxnLst/>
              <a:rect l="l" t="t" r="r" b="b"/>
              <a:pathLst>
                <a:path w="572" h="216" extrusionOk="0">
                  <a:moveTo>
                    <a:pt x="60" y="1"/>
                  </a:moveTo>
                  <a:cubicBezTo>
                    <a:pt x="0" y="36"/>
                    <a:pt x="0" y="120"/>
                    <a:pt x="60" y="120"/>
                  </a:cubicBezTo>
                  <a:cubicBezTo>
                    <a:pt x="155" y="120"/>
                    <a:pt x="226" y="156"/>
                    <a:pt x="298" y="167"/>
                  </a:cubicBezTo>
                  <a:cubicBezTo>
                    <a:pt x="369" y="203"/>
                    <a:pt x="441" y="203"/>
                    <a:pt x="512" y="215"/>
                  </a:cubicBezTo>
                  <a:cubicBezTo>
                    <a:pt x="560" y="215"/>
                    <a:pt x="572" y="167"/>
                    <a:pt x="536" y="144"/>
                  </a:cubicBezTo>
                  <a:cubicBezTo>
                    <a:pt x="465" y="96"/>
                    <a:pt x="405" y="48"/>
                    <a:pt x="322" y="36"/>
                  </a:cubicBezTo>
                  <a:cubicBezTo>
                    <a:pt x="226" y="25"/>
                    <a:pt x="155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4" name="Google Shape;12912;p44">
              <a:extLst>
                <a:ext uri="{FF2B5EF4-FFF2-40B4-BE49-F238E27FC236}">
                  <a16:creationId xmlns:a16="http://schemas.microsoft.com/office/drawing/2014/main" id="{4CACE09E-4E6A-F07F-E3B4-0C9B1C5888DD}"/>
                </a:ext>
              </a:extLst>
            </p:cNvPr>
            <p:cNvSpPr/>
            <p:nvPr/>
          </p:nvSpPr>
          <p:spPr>
            <a:xfrm>
              <a:off x="4834825" y="2578725"/>
              <a:ext cx="11900" cy="9800"/>
            </a:xfrm>
            <a:custGeom>
              <a:avLst/>
              <a:gdLst/>
              <a:ahLst/>
              <a:cxnLst/>
              <a:rect l="l" t="t" r="r" b="b"/>
              <a:pathLst>
                <a:path w="476" h="392" extrusionOk="0">
                  <a:moveTo>
                    <a:pt x="36" y="0"/>
                  </a:moveTo>
                  <a:cubicBezTo>
                    <a:pt x="0" y="0"/>
                    <a:pt x="0" y="48"/>
                    <a:pt x="12" y="72"/>
                  </a:cubicBezTo>
                  <a:cubicBezTo>
                    <a:pt x="60" y="131"/>
                    <a:pt x="131" y="167"/>
                    <a:pt x="191" y="203"/>
                  </a:cubicBezTo>
                  <a:cubicBezTo>
                    <a:pt x="250" y="250"/>
                    <a:pt x="298" y="310"/>
                    <a:pt x="322" y="369"/>
                  </a:cubicBezTo>
                  <a:cubicBezTo>
                    <a:pt x="334" y="385"/>
                    <a:pt x="352" y="392"/>
                    <a:pt x="370" y="392"/>
                  </a:cubicBezTo>
                  <a:cubicBezTo>
                    <a:pt x="421" y="392"/>
                    <a:pt x="476" y="342"/>
                    <a:pt x="441" y="298"/>
                  </a:cubicBezTo>
                  <a:cubicBezTo>
                    <a:pt x="357" y="167"/>
                    <a:pt x="203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5" name="Google Shape;12913;p44">
              <a:extLst>
                <a:ext uri="{FF2B5EF4-FFF2-40B4-BE49-F238E27FC236}">
                  <a16:creationId xmlns:a16="http://schemas.microsoft.com/office/drawing/2014/main" id="{B9378DE4-2259-EBB7-9786-FB5C3ABF0140}"/>
                </a:ext>
              </a:extLst>
            </p:cNvPr>
            <p:cNvSpPr/>
            <p:nvPr/>
          </p:nvSpPr>
          <p:spPr>
            <a:xfrm>
              <a:off x="4810125" y="2570075"/>
              <a:ext cx="19650" cy="10600"/>
            </a:xfrm>
            <a:custGeom>
              <a:avLst/>
              <a:gdLst/>
              <a:ahLst/>
              <a:cxnLst/>
              <a:rect l="l" t="t" r="r" b="b"/>
              <a:pathLst>
                <a:path w="786" h="424" extrusionOk="0">
                  <a:moveTo>
                    <a:pt x="99" y="1"/>
                  </a:moveTo>
                  <a:cubicBezTo>
                    <a:pt x="78" y="1"/>
                    <a:pt x="55" y="14"/>
                    <a:pt x="48" y="37"/>
                  </a:cubicBezTo>
                  <a:cubicBezTo>
                    <a:pt x="0" y="168"/>
                    <a:pt x="167" y="299"/>
                    <a:pt x="274" y="358"/>
                  </a:cubicBezTo>
                  <a:cubicBezTo>
                    <a:pt x="367" y="409"/>
                    <a:pt x="478" y="424"/>
                    <a:pt x="586" y="424"/>
                  </a:cubicBezTo>
                  <a:cubicBezTo>
                    <a:pt x="630" y="424"/>
                    <a:pt x="673" y="421"/>
                    <a:pt x="714" y="418"/>
                  </a:cubicBezTo>
                  <a:cubicBezTo>
                    <a:pt x="774" y="418"/>
                    <a:pt x="786" y="334"/>
                    <a:pt x="726" y="334"/>
                  </a:cubicBezTo>
                  <a:cubicBezTo>
                    <a:pt x="689" y="338"/>
                    <a:pt x="652" y="341"/>
                    <a:pt x="613" y="341"/>
                  </a:cubicBezTo>
                  <a:cubicBezTo>
                    <a:pt x="527" y="341"/>
                    <a:pt x="439" y="328"/>
                    <a:pt x="357" y="287"/>
                  </a:cubicBezTo>
                  <a:cubicBezTo>
                    <a:pt x="298" y="251"/>
                    <a:pt x="250" y="227"/>
                    <a:pt x="226" y="168"/>
                  </a:cubicBezTo>
                  <a:cubicBezTo>
                    <a:pt x="191" y="108"/>
                    <a:pt x="191" y="49"/>
                    <a:pt x="131" y="13"/>
                  </a:cubicBezTo>
                  <a:cubicBezTo>
                    <a:pt x="123" y="5"/>
                    <a:pt x="111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6" name="Google Shape;12914;p44">
              <a:extLst>
                <a:ext uri="{FF2B5EF4-FFF2-40B4-BE49-F238E27FC236}">
                  <a16:creationId xmlns:a16="http://schemas.microsoft.com/office/drawing/2014/main" id="{1BC37105-0E95-41DA-5BD9-B1607B19DD13}"/>
                </a:ext>
              </a:extLst>
            </p:cNvPr>
            <p:cNvSpPr/>
            <p:nvPr/>
          </p:nvSpPr>
          <p:spPr>
            <a:xfrm>
              <a:off x="4777675" y="2503875"/>
              <a:ext cx="50325" cy="42325"/>
            </a:xfrm>
            <a:custGeom>
              <a:avLst/>
              <a:gdLst/>
              <a:ahLst/>
              <a:cxnLst/>
              <a:rect l="l" t="t" r="r" b="b"/>
              <a:pathLst>
                <a:path w="2013" h="1693" extrusionOk="0">
                  <a:moveTo>
                    <a:pt x="368" y="1"/>
                  </a:moveTo>
                  <a:cubicBezTo>
                    <a:pt x="239" y="1"/>
                    <a:pt x="118" y="24"/>
                    <a:pt x="36" y="89"/>
                  </a:cubicBezTo>
                  <a:cubicBezTo>
                    <a:pt x="0" y="125"/>
                    <a:pt x="0" y="161"/>
                    <a:pt x="36" y="184"/>
                  </a:cubicBezTo>
                  <a:cubicBezTo>
                    <a:pt x="120" y="268"/>
                    <a:pt x="237" y="279"/>
                    <a:pt x="358" y="279"/>
                  </a:cubicBezTo>
                  <a:cubicBezTo>
                    <a:pt x="400" y="279"/>
                    <a:pt x="442" y="278"/>
                    <a:pt x="484" y="278"/>
                  </a:cubicBezTo>
                  <a:cubicBezTo>
                    <a:pt x="510" y="278"/>
                    <a:pt x="535" y="278"/>
                    <a:pt x="560" y="280"/>
                  </a:cubicBezTo>
                  <a:cubicBezTo>
                    <a:pt x="774" y="304"/>
                    <a:pt x="1036" y="280"/>
                    <a:pt x="1250" y="363"/>
                  </a:cubicBezTo>
                  <a:cubicBezTo>
                    <a:pt x="1774" y="542"/>
                    <a:pt x="1846" y="1149"/>
                    <a:pt x="1786" y="1625"/>
                  </a:cubicBezTo>
                  <a:cubicBezTo>
                    <a:pt x="1779" y="1671"/>
                    <a:pt x="1810" y="1692"/>
                    <a:pt x="1840" y="1692"/>
                  </a:cubicBezTo>
                  <a:cubicBezTo>
                    <a:pt x="1857" y="1692"/>
                    <a:pt x="1873" y="1686"/>
                    <a:pt x="1881" y="1673"/>
                  </a:cubicBezTo>
                  <a:cubicBezTo>
                    <a:pt x="2012" y="1137"/>
                    <a:pt x="1941" y="720"/>
                    <a:pt x="1477" y="387"/>
                  </a:cubicBezTo>
                  <a:cubicBezTo>
                    <a:pt x="1286" y="256"/>
                    <a:pt x="1036" y="125"/>
                    <a:pt x="798" y="65"/>
                  </a:cubicBezTo>
                  <a:cubicBezTo>
                    <a:pt x="682" y="33"/>
                    <a:pt x="520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7" name="Google Shape;12915;p44">
              <a:extLst>
                <a:ext uri="{FF2B5EF4-FFF2-40B4-BE49-F238E27FC236}">
                  <a16:creationId xmlns:a16="http://schemas.microsoft.com/office/drawing/2014/main" id="{B25F65C4-A07C-592E-483A-98F3EEE146B2}"/>
                </a:ext>
              </a:extLst>
            </p:cNvPr>
            <p:cNvSpPr/>
            <p:nvPr/>
          </p:nvSpPr>
          <p:spPr>
            <a:xfrm>
              <a:off x="4813375" y="2499700"/>
              <a:ext cx="22075" cy="22625"/>
            </a:xfrm>
            <a:custGeom>
              <a:avLst/>
              <a:gdLst/>
              <a:ahLst/>
              <a:cxnLst/>
              <a:rect l="l" t="t" r="r" b="b"/>
              <a:pathLst>
                <a:path w="883" h="905" extrusionOk="0">
                  <a:moveTo>
                    <a:pt x="104" y="1"/>
                  </a:moveTo>
                  <a:cubicBezTo>
                    <a:pt x="29" y="1"/>
                    <a:pt x="0" y="128"/>
                    <a:pt x="96" y="149"/>
                  </a:cubicBezTo>
                  <a:cubicBezTo>
                    <a:pt x="453" y="232"/>
                    <a:pt x="632" y="601"/>
                    <a:pt x="811" y="887"/>
                  </a:cubicBezTo>
                  <a:cubicBezTo>
                    <a:pt x="819" y="899"/>
                    <a:pt x="829" y="904"/>
                    <a:pt x="840" y="904"/>
                  </a:cubicBezTo>
                  <a:cubicBezTo>
                    <a:pt x="861" y="904"/>
                    <a:pt x="882" y="883"/>
                    <a:pt x="882" y="852"/>
                  </a:cubicBezTo>
                  <a:cubicBezTo>
                    <a:pt x="823" y="494"/>
                    <a:pt x="513" y="78"/>
                    <a:pt x="132" y="6"/>
                  </a:cubicBezTo>
                  <a:cubicBezTo>
                    <a:pt x="122" y="3"/>
                    <a:pt x="113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8" name="Google Shape;12916;p44">
              <a:extLst>
                <a:ext uri="{FF2B5EF4-FFF2-40B4-BE49-F238E27FC236}">
                  <a16:creationId xmlns:a16="http://schemas.microsoft.com/office/drawing/2014/main" id="{25BA32BB-AA13-0A2E-3862-BD5A1E7A3837}"/>
                </a:ext>
              </a:extLst>
            </p:cNvPr>
            <p:cNvSpPr/>
            <p:nvPr/>
          </p:nvSpPr>
          <p:spPr>
            <a:xfrm>
              <a:off x="4835700" y="2532275"/>
              <a:ext cx="2425" cy="12475"/>
            </a:xfrm>
            <a:custGeom>
              <a:avLst/>
              <a:gdLst/>
              <a:ahLst/>
              <a:cxnLst/>
              <a:rect l="l" t="t" r="r" b="b"/>
              <a:pathLst>
                <a:path w="97" h="499" extrusionOk="0">
                  <a:moveTo>
                    <a:pt x="37" y="1"/>
                  </a:moveTo>
                  <a:cubicBezTo>
                    <a:pt x="25" y="1"/>
                    <a:pt x="1" y="1"/>
                    <a:pt x="25" y="13"/>
                  </a:cubicBezTo>
                  <a:cubicBezTo>
                    <a:pt x="60" y="180"/>
                    <a:pt x="60" y="322"/>
                    <a:pt x="60" y="489"/>
                  </a:cubicBezTo>
                  <a:cubicBezTo>
                    <a:pt x="60" y="495"/>
                    <a:pt x="69" y="498"/>
                    <a:pt x="78" y="498"/>
                  </a:cubicBezTo>
                  <a:cubicBezTo>
                    <a:pt x="87" y="498"/>
                    <a:pt x="96" y="495"/>
                    <a:pt x="96" y="489"/>
                  </a:cubicBezTo>
                  <a:cubicBezTo>
                    <a:pt x="96" y="322"/>
                    <a:pt x="84" y="156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9" name="Google Shape;12917;p44">
              <a:extLst>
                <a:ext uri="{FF2B5EF4-FFF2-40B4-BE49-F238E27FC236}">
                  <a16:creationId xmlns:a16="http://schemas.microsoft.com/office/drawing/2014/main" id="{3A6C7EE2-379B-8343-A7D4-C29F46D4710A}"/>
                </a:ext>
              </a:extLst>
            </p:cNvPr>
            <p:cNvSpPr/>
            <p:nvPr/>
          </p:nvSpPr>
          <p:spPr>
            <a:xfrm>
              <a:off x="4757425" y="2514150"/>
              <a:ext cx="14125" cy="4100"/>
            </a:xfrm>
            <a:custGeom>
              <a:avLst/>
              <a:gdLst/>
              <a:ahLst/>
              <a:cxnLst/>
              <a:rect l="l" t="t" r="r" b="b"/>
              <a:pathLst>
                <a:path w="565" h="164" extrusionOk="0">
                  <a:moveTo>
                    <a:pt x="528" y="1"/>
                  </a:moveTo>
                  <a:cubicBezTo>
                    <a:pt x="520" y="1"/>
                    <a:pt x="511" y="4"/>
                    <a:pt x="501" y="12"/>
                  </a:cubicBezTo>
                  <a:cubicBezTo>
                    <a:pt x="429" y="47"/>
                    <a:pt x="358" y="83"/>
                    <a:pt x="263" y="83"/>
                  </a:cubicBezTo>
                  <a:cubicBezTo>
                    <a:pt x="191" y="83"/>
                    <a:pt x="120" y="47"/>
                    <a:pt x="36" y="35"/>
                  </a:cubicBezTo>
                  <a:cubicBezTo>
                    <a:pt x="24" y="35"/>
                    <a:pt x="1" y="71"/>
                    <a:pt x="13" y="83"/>
                  </a:cubicBezTo>
                  <a:cubicBezTo>
                    <a:pt x="75" y="140"/>
                    <a:pt x="153" y="163"/>
                    <a:pt x="234" y="163"/>
                  </a:cubicBezTo>
                  <a:cubicBezTo>
                    <a:pt x="339" y="163"/>
                    <a:pt x="449" y="125"/>
                    <a:pt x="536" y="71"/>
                  </a:cubicBezTo>
                  <a:cubicBezTo>
                    <a:pt x="564" y="43"/>
                    <a:pt x="556" y="1"/>
                    <a:pt x="5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0" name="Google Shape;12918;p44">
              <a:extLst>
                <a:ext uri="{FF2B5EF4-FFF2-40B4-BE49-F238E27FC236}">
                  <a16:creationId xmlns:a16="http://schemas.microsoft.com/office/drawing/2014/main" id="{0909DD5A-830C-17E3-26A7-FD7C3B6122D4}"/>
                </a:ext>
              </a:extLst>
            </p:cNvPr>
            <p:cNvSpPr/>
            <p:nvPr/>
          </p:nvSpPr>
          <p:spPr>
            <a:xfrm>
              <a:off x="4705400" y="2480000"/>
              <a:ext cx="36475" cy="21475"/>
            </a:xfrm>
            <a:custGeom>
              <a:avLst/>
              <a:gdLst/>
              <a:ahLst/>
              <a:cxnLst/>
              <a:rect l="l" t="t" r="r" b="b"/>
              <a:pathLst>
                <a:path w="1459" h="859" extrusionOk="0">
                  <a:moveTo>
                    <a:pt x="14" y="0"/>
                  </a:moveTo>
                  <a:cubicBezTo>
                    <a:pt x="6" y="0"/>
                    <a:pt x="1" y="23"/>
                    <a:pt x="10" y="32"/>
                  </a:cubicBezTo>
                  <a:cubicBezTo>
                    <a:pt x="415" y="401"/>
                    <a:pt x="951" y="663"/>
                    <a:pt x="1439" y="854"/>
                  </a:cubicBezTo>
                  <a:cubicBezTo>
                    <a:pt x="1443" y="858"/>
                    <a:pt x="1447" y="859"/>
                    <a:pt x="1450" y="859"/>
                  </a:cubicBezTo>
                  <a:cubicBezTo>
                    <a:pt x="1456" y="859"/>
                    <a:pt x="1459" y="854"/>
                    <a:pt x="1451" y="854"/>
                  </a:cubicBezTo>
                  <a:cubicBezTo>
                    <a:pt x="974" y="580"/>
                    <a:pt x="534" y="211"/>
                    <a:pt x="22" y="8"/>
                  </a:cubicBezTo>
                  <a:cubicBezTo>
                    <a:pt x="19" y="3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1" name="Google Shape;12919;p44">
              <a:extLst>
                <a:ext uri="{FF2B5EF4-FFF2-40B4-BE49-F238E27FC236}">
                  <a16:creationId xmlns:a16="http://schemas.microsoft.com/office/drawing/2014/main" id="{7AF4C81E-91B2-CEC8-6C08-CFFDAF1AC008}"/>
                </a:ext>
              </a:extLst>
            </p:cNvPr>
            <p:cNvSpPr/>
            <p:nvPr/>
          </p:nvSpPr>
          <p:spPr>
            <a:xfrm>
              <a:off x="4676575" y="2461375"/>
              <a:ext cx="26425" cy="17925"/>
            </a:xfrm>
            <a:custGeom>
              <a:avLst/>
              <a:gdLst/>
              <a:ahLst/>
              <a:cxnLst/>
              <a:rect l="l" t="t" r="r" b="b"/>
              <a:pathLst>
                <a:path w="1057" h="717" extrusionOk="0">
                  <a:moveTo>
                    <a:pt x="42" y="0"/>
                  </a:moveTo>
                  <a:cubicBezTo>
                    <a:pt x="21" y="0"/>
                    <a:pt x="0" y="22"/>
                    <a:pt x="20" y="51"/>
                  </a:cubicBezTo>
                  <a:cubicBezTo>
                    <a:pt x="234" y="349"/>
                    <a:pt x="627" y="515"/>
                    <a:pt x="925" y="706"/>
                  </a:cubicBezTo>
                  <a:cubicBezTo>
                    <a:pt x="936" y="713"/>
                    <a:pt x="948" y="717"/>
                    <a:pt x="959" y="717"/>
                  </a:cubicBezTo>
                  <a:cubicBezTo>
                    <a:pt x="1016" y="717"/>
                    <a:pt x="1056" y="627"/>
                    <a:pt x="996" y="587"/>
                  </a:cubicBezTo>
                  <a:cubicBezTo>
                    <a:pt x="841" y="480"/>
                    <a:pt x="687" y="396"/>
                    <a:pt x="520" y="301"/>
                  </a:cubicBezTo>
                  <a:cubicBezTo>
                    <a:pt x="353" y="218"/>
                    <a:pt x="222" y="99"/>
                    <a:pt x="56" y="3"/>
                  </a:cubicBezTo>
                  <a:cubicBezTo>
                    <a:pt x="51" y="1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2" name="Google Shape;12920;p44">
              <a:extLst>
                <a:ext uri="{FF2B5EF4-FFF2-40B4-BE49-F238E27FC236}">
                  <a16:creationId xmlns:a16="http://schemas.microsoft.com/office/drawing/2014/main" id="{EC0111E4-D696-FC33-96CC-C9849F1BFFB1}"/>
                </a:ext>
              </a:extLst>
            </p:cNvPr>
            <p:cNvSpPr/>
            <p:nvPr/>
          </p:nvSpPr>
          <p:spPr>
            <a:xfrm>
              <a:off x="4635775" y="2425775"/>
              <a:ext cx="3125" cy="4400"/>
            </a:xfrm>
            <a:custGeom>
              <a:avLst/>
              <a:gdLst/>
              <a:ahLst/>
              <a:cxnLst/>
              <a:rect l="l" t="t" r="r" b="b"/>
              <a:pathLst>
                <a:path w="125" h="176" extrusionOk="0">
                  <a:moveTo>
                    <a:pt x="25" y="1"/>
                  </a:moveTo>
                  <a:cubicBezTo>
                    <a:pt x="10" y="1"/>
                    <a:pt x="0" y="17"/>
                    <a:pt x="9" y="34"/>
                  </a:cubicBezTo>
                  <a:cubicBezTo>
                    <a:pt x="45" y="70"/>
                    <a:pt x="68" y="118"/>
                    <a:pt x="80" y="165"/>
                  </a:cubicBezTo>
                  <a:cubicBezTo>
                    <a:pt x="84" y="173"/>
                    <a:pt x="90" y="175"/>
                    <a:pt x="96" y="175"/>
                  </a:cubicBezTo>
                  <a:cubicBezTo>
                    <a:pt x="110" y="175"/>
                    <a:pt x="124" y="162"/>
                    <a:pt x="116" y="153"/>
                  </a:cubicBezTo>
                  <a:cubicBezTo>
                    <a:pt x="80" y="106"/>
                    <a:pt x="56" y="58"/>
                    <a:pt x="45" y="10"/>
                  </a:cubicBezTo>
                  <a:cubicBezTo>
                    <a:pt x="38" y="3"/>
                    <a:pt x="31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3" name="Google Shape;12921;p44">
              <a:extLst>
                <a:ext uri="{FF2B5EF4-FFF2-40B4-BE49-F238E27FC236}">
                  <a16:creationId xmlns:a16="http://schemas.microsoft.com/office/drawing/2014/main" id="{6E2D00D1-22DF-4EFD-A432-96D2FC808FC9}"/>
                </a:ext>
              </a:extLst>
            </p:cNvPr>
            <p:cNvSpPr/>
            <p:nvPr/>
          </p:nvSpPr>
          <p:spPr>
            <a:xfrm>
              <a:off x="4638475" y="2420800"/>
              <a:ext cx="27225" cy="19275"/>
            </a:xfrm>
            <a:custGeom>
              <a:avLst/>
              <a:gdLst/>
              <a:ahLst/>
              <a:cxnLst/>
              <a:rect l="l" t="t" r="r" b="b"/>
              <a:pathLst>
                <a:path w="1089" h="771" extrusionOk="0">
                  <a:moveTo>
                    <a:pt x="96" y="0"/>
                  </a:moveTo>
                  <a:cubicBezTo>
                    <a:pt x="45" y="0"/>
                    <a:pt x="0" y="68"/>
                    <a:pt x="56" y="114"/>
                  </a:cubicBezTo>
                  <a:cubicBezTo>
                    <a:pt x="353" y="364"/>
                    <a:pt x="663" y="602"/>
                    <a:pt x="1020" y="769"/>
                  </a:cubicBezTo>
                  <a:cubicBezTo>
                    <a:pt x="1023" y="770"/>
                    <a:pt x="1025" y="771"/>
                    <a:pt x="1028" y="771"/>
                  </a:cubicBezTo>
                  <a:cubicBezTo>
                    <a:pt x="1053" y="771"/>
                    <a:pt x="1089" y="731"/>
                    <a:pt x="1068" y="709"/>
                  </a:cubicBezTo>
                  <a:cubicBezTo>
                    <a:pt x="782" y="448"/>
                    <a:pt x="437" y="257"/>
                    <a:pt x="139" y="19"/>
                  </a:cubicBezTo>
                  <a:cubicBezTo>
                    <a:pt x="126" y="6"/>
                    <a:pt x="111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4" name="Google Shape;12922;p44">
              <a:extLst>
                <a:ext uri="{FF2B5EF4-FFF2-40B4-BE49-F238E27FC236}">
                  <a16:creationId xmlns:a16="http://schemas.microsoft.com/office/drawing/2014/main" id="{9DD02414-9142-6C10-677C-4842DFF5310D}"/>
                </a:ext>
              </a:extLst>
            </p:cNvPr>
            <p:cNvSpPr/>
            <p:nvPr/>
          </p:nvSpPr>
          <p:spPr>
            <a:xfrm>
              <a:off x="4741950" y="2484950"/>
              <a:ext cx="3600" cy="1825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0" y="1"/>
                  </a:moveTo>
                  <a:cubicBezTo>
                    <a:pt x="48" y="25"/>
                    <a:pt x="96" y="60"/>
                    <a:pt x="143" y="72"/>
                  </a:cubicBezTo>
                  <a:cubicBezTo>
                    <a:pt x="108" y="48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5" name="Google Shape;12923;p44">
              <a:extLst>
                <a:ext uri="{FF2B5EF4-FFF2-40B4-BE49-F238E27FC236}">
                  <a16:creationId xmlns:a16="http://schemas.microsoft.com/office/drawing/2014/main" id="{B8CB021D-044B-2A70-AD32-318F31ED31A4}"/>
                </a:ext>
              </a:extLst>
            </p:cNvPr>
            <p:cNvSpPr/>
            <p:nvPr/>
          </p:nvSpPr>
          <p:spPr>
            <a:xfrm>
              <a:off x="4694775" y="2442850"/>
              <a:ext cx="23850" cy="16150"/>
            </a:xfrm>
            <a:custGeom>
              <a:avLst/>
              <a:gdLst/>
              <a:ahLst/>
              <a:cxnLst/>
              <a:rect l="l" t="t" r="r" b="b"/>
              <a:pathLst>
                <a:path w="954" h="646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149" y="197"/>
                    <a:pt x="292" y="268"/>
                    <a:pt x="447" y="363"/>
                  </a:cubicBezTo>
                  <a:cubicBezTo>
                    <a:pt x="614" y="447"/>
                    <a:pt x="768" y="554"/>
                    <a:pt x="923" y="637"/>
                  </a:cubicBezTo>
                  <a:cubicBezTo>
                    <a:pt x="926" y="643"/>
                    <a:pt x="929" y="645"/>
                    <a:pt x="933" y="645"/>
                  </a:cubicBezTo>
                  <a:cubicBezTo>
                    <a:pt x="944" y="645"/>
                    <a:pt x="953" y="622"/>
                    <a:pt x="935" y="613"/>
                  </a:cubicBezTo>
                  <a:cubicBezTo>
                    <a:pt x="780" y="494"/>
                    <a:pt x="614" y="387"/>
                    <a:pt x="459" y="268"/>
                  </a:cubicBezTo>
                  <a:cubicBezTo>
                    <a:pt x="328" y="161"/>
                    <a:pt x="209" y="66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6" name="Google Shape;12924;p44">
              <a:extLst>
                <a:ext uri="{FF2B5EF4-FFF2-40B4-BE49-F238E27FC236}">
                  <a16:creationId xmlns:a16="http://schemas.microsoft.com/office/drawing/2014/main" id="{04AA1FEB-F7F1-BC87-BEDC-FA9BFC348C1E}"/>
                </a:ext>
              </a:extLst>
            </p:cNvPr>
            <p:cNvSpPr/>
            <p:nvPr/>
          </p:nvSpPr>
          <p:spPr>
            <a:xfrm>
              <a:off x="4609625" y="2389875"/>
              <a:ext cx="12600" cy="13500"/>
            </a:xfrm>
            <a:custGeom>
              <a:avLst/>
              <a:gdLst/>
              <a:ahLst/>
              <a:cxnLst/>
              <a:rect l="l" t="t" r="r" b="b"/>
              <a:pathLst>
                <a:path w="504" h="540" extrusionOk="0">
                  <a:moveTo>
                    <a:pt x="79" y="0"/>
                  </a:moveTo>
                  <a:cubicBezTo>
                    <a:pt x="38" y="0"/>
                    <a:pt x="1" y="47"/>
                    <a:pt x="31" y="77"/>
                  </a:cubicBezTo>
                  <a:cubicBezTo>
                    <a:pt x="79" y="172"/>
                    <a:pt x="114" y="244"/>
                    <a:pt x="210" y="292"/>
                  </a:cubicBezTo>
                  <a:cubicBezTo>
                    <a:pt x="317" y="363"/>
                    <a:pt x="388" y="422"/>
                    <a:pt x="448" y="530"/>
                  </a:cubicBezTo>
                  <a:cubicBezTo>
                    <a:pt x="448" y="536"/>
                    <a:pt x="452" y="539"/>
                    <a:pt x="459" y="539"/>
                  </a:cubicBezTo>
                  <a:cubicBezTo>
                    <a:pt x="475" y="539"/>
                    <a:pt x="504" y="520"/>
                    <a:pt x="495" y="494"/>
                  </a:cubicBezTo>
                  <a:cubicBezTo>
                    <a:pt x="436" y="399"/>
                    <a:pt x="376" y="303"/>
                    <a:pt x="329" y="220"/>
                  </a:cubicBezTo>
                  <a:cubicBezTo>
                    <a:pt x="269" y="113"/>
                    <a:pt x="210" y="65"/>
                    <a:pt x="102" y="6"/>
                  </a:cubicBezTo>
                  <a:cubicBezTo>
                    <a:pt x="95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7" name="Google Shape;12925;p44">
              <a:extLst>
                <a:ext uri="{FF2B5EF4-FFF2-40B4-BE49-F238E27FC236}">
                  <a16:creationId xmlns:a16="http://schemas.microsoft.com/office/drawing/2014/main" id="{D56D88F5-F0E2-7AF4-2730-32A06E0D0DF2}"/>
                </a:ext>
              </a:extLst>
            </p:cNvPr>
            <p:cNvSpPr/>
            <p:nvPr/>
          </p:nvSpPr>
          <p:spPr>
            <a:xfrm>
              <a:off x="4491425" y="2260775"/>
              <a:ext cx="58450" cy="72425"/>
            </a:xfrm>
            <a:custGeom>
              <a:avLst/>
              <a:gdLst/>
              <a:ahLst/>
              <a:cxnLst/>
              <a:rect l="l" t="t" r="r" b="b"/>
              <a:pathLst>
                <a:path w="2338" h="2897" extrusionOk="0">
                  <a:moveTo>
                    <a:pt x="54" y="0"/>
                  </a:moveTo>
                  <a:cubicBezTo>
                    <a:pt x="25" y="0"/>
                    <a:pt x="1" y="21"/>
                    <a:pt x="8" y="50"/>
                  </a:cubicBezTo>
                  <a:cubicBezTo>
                    <a:pt x="318" y="1241"/>
                    <a:pt x="1437" y="2086"/>
                    <a:pt x="2306" y="2884"/>
                  </a:cubicBezTo>
                  <a:cubicBezTo>
                    <a:pt x="2310" y="2892"/>
                    <a:pt x="2316" y="2896"/>
                    <a:pt x="2321" y="2896"/>
                  </a:cubicBezTo>
                  <a:cubicBezTo>
                    <a:pt x="2331" y="2896"/>
                    <a:pt x="2338" y="2883"/>
                    <a:pt x="2330" y="2860"/>
                  </a:cubicBezTo>
                  <a:cubicBezTo>
                    <a:pt x="1985" y="2419"/>
                    <a:pt x="1616" y="2027"/>
                    <a:pt x="1223" y="1634"/>
                  </a:cubicBezTo>
                  <a:cubicBezTo>
                    <a:pt x="747" y="1122"/>
                    <a:pt x="425" y="634"/>
                    <a:pt x="104" y="26"/>
                  </a:cubicBezTo>
                  <a:cubicBezTo>
                    <a:pt x="90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8" name="Google Shape;12926;p44">
              <a:extLst>
                <a:ext uri="{FF2B5EF4-FFF2-40B4-BE49-F238E27FC236}">
                  <a16:creationId xmlns:a16="http://schemas.microsoft.com/office/drawing/2014/main" id="{B1E44360-2D7F-B3CC-8F35-00EAA03D5207}"/>
                </a:ext>
              </a:extLst>
            </p:cNvPr>
            <p:cNvSpPr/>
            <p:nvPr/>
          </p:nvSpPr>
          <p:spPr>
            <a:xfrm>
              <a:off x="4495175" y="2248000"/>
              <a:ext cx="11950" cy="14725"/>
            </a:xfrm>
            <a:custGeom>
              <a:avLst/>
              <a:gdLst/>
              <a:ahLst/>
              <a:cxnLst/>
              <a:rect l="l" t="t" r="r" b="b"/>
              <a:pathLst>
                <a:path w="478" h="589" extrusionOk="0">
                  <a:moveTo>
                    <a:pt x="107" y="0"/>
                  </a:moveTo>
                  <a:cubicBezTo>
                    <a:pt x="54" y="0"/>
                    <a:pt x="1" y="68"/>
                    <a:pt x="49" y="97"/>
                  </a:cubicBezTo>
                  <a:cubicBezTo>
                    <a:pt x="204" y="252"/>
                    <a:pt x="311" y="418"/>
                    <a:pt x="442" y="573"/>
                  </a:cubicBezTo>
                  <a:cubicBezTo>
                    <a:pt x="445" y="584"/>
                    <a:pt x="450" y="588"/>
                    <a:pt x="455" y="588"/>
                  </a:cubicBezTo>
                  <a:cubicBezTo>
                    <a:pt x="466" y="588"/>
                    <a:pt x="477" y="566"/>
                    <a:pt x="477" y="549"/>
                  </a:cubicBezTo>
                  <a:cubicBezTo>
                    <a:pt x="394" y="359"/>
                    <a:pt x="287" y="180"/>
                    <a:pt x="144" y="13"/>
                  </a:cubicBezTo>
                  <a:cubicBezTo>
                    <a:pt x="133" y="4"/>
                    <a:pt x="12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9" name="Google Shape;12927;p44">
              <a:extLst>
                <a:ext uri="{FF2B5EF4-FFF2-40B4-BE49-F238E27FC236}">
                  <a16:creationId xmlns:a16="http://schemas.microsoft.com/office/drawing/2014/main" id="{1378554D-219E-5AB7-10DE-082E7256E2D4}"/>
                </a:ext>
              </a:extLst>
            </p:cNvPr>
            <p:cNvSpPr/>
            <p:nvPr/>
          </p:nvSpPr>
          <p:spPr>
            <a:xfrm>
              <a:off x="4517675" y="2277050"/>
              <a:ext cx="29775" cy="33050"/>
            </a:xfrm>
            <a:custGeom>
              <a:avLst/>
              <a:gdLst/>
              <a:ahLst/>
              <a:cxnLst/>
              <a:rect l="l" t="t" r="r" b="b"/>
              <a:pathLst>
                <a:path w="1191" h="1322" extrusionOk="0">
                  <a:moveTo>
                    <a:pt x="113" y="0"/>
                  </a:moveTo>
                  <a:cubicBezTo>
                    <a:pt x="53" y="0"/>
                    <a:pt x="0" y="78"/>
                    <a:pt x="54" y="149"/>
                  </a:cubicBezTo>
                  <a:cubicBezTo>
                    <a:pt x="423" y="518"/>
                    <a:pt x="732" y="935"/>
                    <a:pt x="1090" y="1304"/>
                  </a:cubicBezTo>
                  <a:cubicBezTo>
                    <a:pt x="1102" y="1316"/>
                    <a:pt x="1115" y="1322"/>
                    <a:pt x="1127" y="1322"/>
                  </a:cubicBezTo>
                  <a:cubicBezTo>
                    <a:pt x="1162" y="1322"/>
                    <a:pt x="1191" y="1280"/>
                    <a:pt x="1173" y="1245"/>
                  </a:cubicBezTo>
                  <a:cubicBezTo>
                    <a:pt x="947" y="756"/>
                    <a:pt x="578" y="399"/>
                    <a:pt x="173" y="30"/>
                  </a:cubicBezTo>
                  <a:cubicBezTo>
                    <a:pt x="155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0" name="Google Shape;12928;p44">
              <a:extLst>
                <a:ext uri="{FF2B5EF4-FFF2-40B4-BE49-F238E27FC236}">
                  <a16:creationId xmlns:a16="http://schemas.microsoft.com/office/drawing/2014/main" id="{66953C67-70DA-1BFA-C06A-DBA7C6566D82}"/>
                </a:ext>
              </a:extLst>
            </p:cNvPr>
            <p:cNvSpPr/>
            <p:nvPr/>
          </p:nvSpPr>
          <p:spPr>
            <a:xfrm>
              <a:off x="4556725" y="2324250"/>
              <a:ext cx="23625" cy="22375"/>
            </a:xfrm>
            <a:custGeom>
              <a:avLst/>
              <a:gdLst/>
              <a:ahLst/>
              <a:cxnLst/>
              <a:rect l="l" t="t" r="r" b="b"/>
              <a:pathLst>
                <a:path w="945" h="895" extrusionOk="0">
                  <a:moveTo>
                    <a:pt x="123" y="1"/>
                  </a:moveTo>
                  <a:cubicBezTo>
                    <a:pt x="46" y="1"/>
                    <a:pt x="1" y="120"/>
                    <a:pt x="87" y="178"/>
                  </a:cubicBezTo>
                  <a:cubicBezTo>
                    <a:pt x="242" y="285"/>
                    <a:pt x="373" y="416"/>
                    <a:pt x="480" y="559"/>
                  </a:cubicBezTo>
                  <a:cubicBezTo>
                    <a:pt x="575" y="678"/>
                    <a:pt x="671" y="845"/>
                    <a:pt x="837" y="892"/>
                  </a:cubicBezTo>
                  <a:cubicBezTo>
                    <a:pt x="841" y="894"/>
                    <a:pt x="845" y="894"/>
                    <a:pt x="850" y="894"/>
                  </a:cubicBezTo>
                  <a:cubicBezTo>
                    <a:pt x="887" y="894"/>
                    <a:pt x="944" y="853"/>
                    <a:pt x="944" y="821"/>
                  </a:cubicBezTo>
                  <a:cubicBezTo>
                    <a:pt x="909" y="642"/>
                    <a:pt x="778" y="500"/>
                    <a:pt x="647" y="381"/>
                  </a:cubicBezTo>
                  <a:cubicBezTo>
                    <a:pt x="504" y="250"/>
                    <a:pt x="361" y="119"/>
                    <a:pt x="182" y="23"/>
                  </a:cubicBezTo>
                  <a:cubicBezTo>
                    <a:pt x="162" y="7"/>
                    <a:pt x="142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1" name="Google Shape;12929;p44">
              <a:extLst>
                <a:ext uri="{FF2B5EF4-FFF2-40B4-BE49-F238E27FC236}">
                  <a16:creationId xmlns:a16="http://schemas.microsoft.com/office/drawing/2014/main" id="{B56EB265-F8B1-5E7A-0FDD-AA3BA6CB0817}"/>
                </a:ext>
              </a:extLst>
            </p:cNvPr>
            <p:cNvSpPr/>
            <p:nvPr/>
          </p:nvSpPr>
          <p:spPr>
            <a:xfrm>
              <a:off x="4588800" y="2357825"/>
              <a:ext cx="10825" cy="9325"/>
            </a:xfrm>
            <a:custGeom>
              <a:avLst/>
              <a:gdLst/>
              <a:ahLst/>
              <a:cxnLst/>
              <a:rect l="l" t="t" r="r" b="b"/>
              <a:pathLst>
                <a:path w="433" h="373" extrusionOk="0">
                  <a:moveTo>
                    <a:pt x="110" y="1"/>
                  </a:moveTo>
                  <a:cubicBezTo>
                    <a:pt x="48" y="1"/>
                    <a:pt x="0" y="70"/>
                    <a:pt x="54" y="133"/>
                  </a:cubicBezTo>
                  <a:cubicBezTo>
                    <a:pt x="150" y="216"/>
                    <a:pt x="221" y="323"/>
                    <a:pt x="352" y="371"/>
                  </a:cubicBezTo>
                  <a:cubicBezTo>
                    <a:pt x="356" y="372"/>
                    <a:pt x="360" y="373"/>
                    <a:pt x="364" y="373"/>
                  </a:cubicBezTo>
                  <a:cubicBezTo>
                    <a:pt x="405" y="373"/>
                    <a:pt x="432" y="320"/>
                    <a:pt x="400" y="288"/>
                  </a:cubicBezTo>
                  <a:lnTo>
                    <a:pt x="173" y="26"/>
                  </a:lnTo>
                  <a:cubicBezTo>
                    <a:pt x="153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2" name="Google Shape;12930;p44">
              <a:extLst>
                <a:ext uri="{FF2B5EF4-FFF2-40B4-BE49-F238E27FC236}">
                  <a16:creationId xmlns:a16="http://schemas.microsoft.com/office/drawing/2014/main" id="{ED0083EA-E0BB-C313-EB63-0AF0BA015601}"/>
                </a:ext>
              </a:extLst>
            </p:cNvPr>
            <p:cNvSpPr/>
            <p:nvPr/>
          </p:nvSpPr>
          <p:spPr>
            <a:xfrm>
              <a:off x="4563400" y="2350925"/>
              <a:ext cx="34075" cy="37500"/>
            </a:xfrm>
            <a:custGeom>
              <a:avLst/>
              <a:gdLst/>
              <a:ahLst/>
              <a:cxnLst/>
              <a:rect l="l" t="t" r="r" b="b"/>
              <a:pathLst>
                <a:path w="1363" h="1500" extrusionOk="0">
                  <a:moveTo>
                    <a:pt x="62" y="1"/>
                  </a:moveTo>
                  <a:cubicBezTo>
                    <a:pt x="31" y="1"/>
                    <a:pt x="1" y="22"/>
                    <a:pt x="11" y="52"/>
                  </a:cubicBezTo>
                  <a:cubicBezTo>
                    <a:pt x="404" y="552"/>
                    <a:pt x="773" y="1088"/>
                    <a:pt x="1273" y="1492"/>
                  </a:cubicBezTo>
                  <a:cubicBezTo>
                    <a:pt x="1281" y="1498"/>
                    <a:pt x="1290" y="1500"/>
                    <a:pt x="1298" y="1500"/>
                  </a:cubicBezTo>
                  <a:cubicBezTo>
                    <a:pt x="1331" y="1500"/>
                    <a:pt x="1363" y="1470"/>
                    <a:pt x="1344" y="1433"/>
                  </a:cubicBezTo>
                  <a:cubicBezTo>
                    <a:pt x="1058" y="861"/>
                    <a:pt x="535" y="421"/>
                    <a:pt x="82" y="4"/>
                  </a:cubicBezTo>
                  <a:cubicBezTo>
                    <a:pt x="76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3" name="Google Shape;12931;p44">
              <a:extLst>
                <a:ext uri="{FF2B5EF4-FFF2-40B4-BE49-F238E27FC236}">
                  <a16:creationId xmlns:a16="http://schemas.microsoft.com/office/drawing/2014/main" id="{63B2E090-CCAA-8093-733E-F28DFEAD887F}"/>
                </a:ext>
              </a:extLst>
            </p:cNvPr>
            <p:cNvSpPr/>
            <p:nvPr/>
          </p:nvSpPr>
          <p:spPr>
            <a:xfrm>
              <a:off x="4479725" y="2226650"/>
              <a:ext cx="6925" cy="10825"/>
            </a:xfrm>
            <a:custGeom>
              <a:avLst/>
              <a:gdLst/>
              <a:ahLst/>
              <a:cxnLst/>
              <a:rect l="l" t="t" r="r" b="b"/>
              <a:pathLst>
                <a:path w="277" h="433" extrusionOk="0">
                  <a:moveTo>
                    <a:pt x="32" y="1"/>
                  </a:moveTo>
                  <a:cubicBezTo>
                    <a:pt x="16" y="1"/>
                    <a:pt x="0" y="13"/>
                    <a:pt x="0" y="34"/>
                  </a:cubicBezTo>
                  <a:cubicBezTo>
                    <a:pt x="12" y="177"/>
                    <a:pt x="83" y="296"/>
                    <a:pt x="167" y="415"/>
                  </a:cubicBezTo>
                  <a:cubicBezTo>
                    <a:pt x="173" y="427"/>
                    <a:pt x="184" y="432"/>
                    <a:pt x="196" y="432"/>
                  </a:cubicBezTo>
                  <a:cubicBezTo>
                    <a:pt x="231" y="432"/>
                    <a:pt x="277" y="391"/>
                    <a:pt x="250" y="355"/>
                  </a:cubicBezTo>
                  <a:cubicBezTo>
                    <a:pt x="179" y="236"/>
                    <a:pt x="131" y="117"/>
                    <a:pt x="60" y="22"/>
                  </a:cubicBezTo>
                  <a:cubicBezTo>
                    <a:pt x="55" y="7"/>
                    <a:pt x="43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4" name="Google Shape;12932;p44">
              <a:extLst>
                <a:ext uri="{FF2B5EF4-FFF2-40B4-BE49-F238E27FC236}">
                  <a16:creationId xmlns:a16="http://schemas.microsoft.com/office/drawing/2014/main" id="{D97822EA-9BEA-F743-9D87-4700AD2620AD}"/>
                </a:ext>
              </a:extLst>
            </p:cNvPr>
            <p:cNvSpPr/>
            <p:nvPr/>
          </p:nvSpPr>
          <p:spPr>
            <a:xfrm>
              <a:off x="4466025" y="2194850"/>
              <a:ext cx="4675" cy="8975"/>
            </a:xfrm>
            <a:custGeom>
              <a:avLst/>
              <a:gdLst/>
              <a:ahLst/>
              <a:cxnLst/>
              <a:rect l="l" t="t" r="r" b="b"/>
              <a:pathLst>
                <a:path w="187" h="359" extrusionOk="0">
                  <a:moveTo>
                    <a:pt x="32" y="0"/>
                  </a:moveTo>
                  <a:cubicBezTo>
                    <a:pt x="20" y="0"/>
                    <a:pt x="12" y="6"/>
                    <a:pt x="12" y="20"/>
                  </a:cubicBezTo>
                  <a:cubicBezTo>
                    <a:pt x="0" y="80"/>
                    <a:pt x="24" y="127"/>
                    <a:pt x="60" y="187"/>
                  </a:cubicBezTo>
                  <a:cubicBezTo>
                    <a:pt x="72" y="234"/>
                    <a:pt x="96" y="294"/>
                    <a:pt x="119" y="342"/>
                  </a:cubicBezTo>
                  <a:cubicBezTo>
                    <a:pt x="123" y="353"/>
                    <a:pt x="133" y="359"/>
                    <a:pt x="143" y="359"/>
                  </a:cubicBezTo>
                  <a:cubicBezTo>
                    <a:pt x="163" y="359"/>
                    <a:pt x="187" y="338"/>
                    <a:pt x="179" y="306"/>
                  </a:cubicBezTo>
                  <a:cubicBezTo>
                    <a:pt x="143" y="258"/>
                    <a:pt x="131" y="199"/>
                    <a:pt x="119" y="139"/>
                  </a:cubicBezTo>
                  <a:cubicBezTo>
                    <a:pt x="108" y="92"/>
                    <a:pt x="108" y="56"/>
                    <a:pt x="60" y="8"/>
                  </a:cubicBezTo>
                  <a:cubicBezTo>
                    <a:pt x="50" y="3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5" name="Google Shape;12933;p44">
              <a:extLst>
                <a:ext uri="{FF2B5EF4-FFF2-40B4-BE49-F238E27FC236}">
                  <a16:creationId xmlns:a16="http://schemas.microsoft.com/office/drawing/2014/main" id="{7F4B0218-61B1-BB48-AF25-5AB641ECA61C}"/>
                </a:ext>
              </a:extLst>
            </p:cNvPr>
            <p:cNvSpPr/>
            <p:nvPr/>
          </p:nvSpPr>
          <p:spPr>
            <a:xfrm>
              <a:off x="4465125" y="2178225"/>
              <a:ext cx="1825" cy="6050"/>
            </a:xfrm>
            <a:custGeom>
              <a:avLst/>
              <a:gdLst/>
              <a:ahLst/>
              <a:cxnLst/>
              <a:rect l="l" t="t" r="r" b="b"/>
              <a:pathLst>
                <a:path w="73" h="242" extrusionOk="0">
                  <a:moveTo>
                    <a:pt x="42" y="0"/>
                  </a:moveTo>
                  <a:cubicBezTo>
                    <a:pt x="33" y="0"/>
                    <a:pt x="24" y="6"/>
                    <a:pt x="24" y="18"/>
                  </a:cubicBezTo>
                  <a:cubicBezTo>
                    <a:pt x="24" y="78"/>
                    <a:pt x="1" y="137"/>
                    <a:pt x="1" y="197"/>
                  </a:cubicBezTo>
                  <a:cubicBezTo>
                    <a:pt x="1" y="227"/>
                    <a:pt x="19" y="242"/>
                    <a:pt x="36" y="242"/>
                  </a:cubicBezTo>
                  <a:cubicBezTo>
                    <a:pt x="54" y="242"/>
                    <a:pt x="72" y="227"/>
                    <a:pt x="72" y="197"/>
                  </a:cubicBezTo>
                  <a:cubicBezTo>
                    <a:pt x="72" y="137"/>
                    <a:pt x="60" y="78"/>
                    <a:pt x="60" y="18"/>
                  </a:cubicBezTo>
                  <a:cubicBezTo>
                    <a:pt x="60" y="6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6" name="Google Shape;12934;p44">
              <a:extLst>
                <a:ext uri="{FF2B5EF4-FFF2-40B4-BE49-F238E27FC236}">
                  <a16:creationId xmlns:a16="http://schemas.microsoft.com/office/drawing/2014/main" id="{E3C4E618-730F-47B2-C9AD-DD25C755F1FA}"/>
                </a:ext>
              </a:extLst>
            </p:cNvPr>
            <p:cNvSpPr/>
            <p:nvPr/>
          </p:nvSpPr>
          <p:spPr>
            <a:xfrm>
              <a:off x="4465375" y="2130725"/>
              <a:ext cx="6925" cy="38300"/>
            </a:xfrm>
            <a:custGeom>
              <a:avLst/>
              <a:gdLst/>
              <a:ahLst/>
              <a:cxnLst/>
              <a:rect l="l" t="t" r="r" b="b"/>
              <a:pathLst>
                <a:path w="277" h="1532" extrusionOk="0">
                  <a:moveTo>
                    <a:pt x="244" y="0"/>
                  </a:moveTo>
                  <a:cubicBezTo>
                    <a:pt x="236" y="0"/>
                    <a:pt x="229" y="4"/>
                    <a:pt x="229" y="13"/>
                  </a:cubicBezTo>
                  <a:cubicBezTo>
                    <a:pt x="86" y="490"/>
                    <a:pt x="134" y="1002"/>
                    <a:pt x="14" y="1478"/>
                  </a:cubicBezTo>
                  <a:cubicBezTo>
                    <a:pt x="1" y="1513"/>
                    <a:pt x="15" y="1531"/>
                    <a:pt x="32" y="1531"/>
                  </a:cubicBezTo>
                  <a:cubicBezTo>
                    <a:pt x="44" y="1531"/>
                    <a:pt x="57" y="1522"/>
                    <a:pt x="62" y="1502"/>
                  </a:cubicBezTo>
                  <a:cubicBezTo>
                    <a:pt x="145" y="1013"/>
                    <a:pt x="169" y="525"/>
                    <a:pt x="276" y="25"/>
                  </a:cubicBezTo>
                  <a:cubicBezTo>
                    <a:pt x="276" y="11"/>
                    <a:pt x="258" y="0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7" name="Google Shape;12935;p44">
              <a:extLst>
                <a:ext uri="{FF2B5EF4-FFF2-40B4-BE49-F238E27FC236}">
                  <a16:creationId xmlns:a16="http://schemas.microsoft.com/office/drawing/2014/main" id="{28485562-E6C0-30D7-0F37-D94FA15A801B}"/>
                </a:ext>
              </a:extLst>
            </p:cNvPr>
            <p:cNvSpPr/>
            <p:nvPr/>
          </p:nvSpPr>
          <p:spPr>
            <a:xfrm>
              <a:off x="4475250" y="2125100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12" y="0"/>
                  </a:moveTo>
                  <a:cubicBezTo>
                    <a:pt x="12" y="0"/>
                    <a:pt x="0" y="12"/>
                    <a:pt x="0" y="48"/>
                  </a:cubicBezTo>
                  <a:lnTo>
                    <a:pt x="36" y="12"/>
                  </a:lnTo>
                  <a:cubicBezTo>
                    <a:pt x="48" y="0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8" name="Google Shape;12936;p44">
              <a:extLst>
                <a:ext uri="{FF2B5EF4-FFF2-40B4-BE49-F238E27FC236}">
                  <a16:creationId xmlns:a16="http://schemas.microsoft.com/office/drawing/2014/main" id="{D64EC404-D1BA-AAB0-744B-D08DB51586DC}"/>
                </a:ext>
              </a:extLst>
            </p:cNvPr>
            <p:cNvSpPr/>
            <p:nvPr/>
          </p:nvSpPr>
          <p:spPr>
            <a:xfrm>
              <a:off x="4474450" y="2114675"/>
              <a:ext cx="28500" cy="11750"/>
            </a:xfrm>
            <a:custGeom>
              <a:avLst/>
              <a:gdLst/>
              <a:ahLst/>
              <a:cxnLst/>
              <a:rect l="l" t="t" r="r" b="b"/>
              <a:pathLst>
                <a:path w="1140" h="470" extrusionOk="0">
                  <a:moveTo>
                    <a:pt x="544" y="1"/>
                  </a:moveTo>
                  <a:cubicBezTo>
                    <a:pt x="318" y="1"/>
                    <a:pt x="92" y="251"/>
                    <a:pt x="9" y="453"/>
                  </a:cubicBezTo>
                  <a:cubicBezTo>
                    <a:pt x="0" y="461"/>
                    <a:pt x="16" y="470"/>
                    <a:pt x="25" y="470"/>
                  </a:cubicBezTo>
                  <a:cubicBezTo>
                    <a:pt x="29" y="470"/>
                    <a:pt x="32" y="468"/>
                    <a:pt x="32" y="465"/>
                  </a:cubicBezTo>
                  <a:cubicBezTo>
                    <a:pt x="92" y="370"/>
                    <a:pt x="187" y="274"/>
                    <a:pt x="294" y="239"/>
                  </a:cubicBezTo>
                  <a:cubicBezTo>
                    <a:pt x="311" y="236"/>
                    <a:pt x="329" y="235"/>
                    <a:pt x="347" y="235"/>
                  </a:cubicBezTo>
                  <a:cubicBezTo>
                    <a:pt x="420" y="235"/>
                    <a:pt x="502" y="251"/>
                    <a:pt x="568" y="251"/>
                  </a:cubicBezTo>
                  <a:cubicBezTo>
                    <a:pt x="747" y="274"/>
                    <a:pt x="854" y="429"/>
                    <a:pt x="1009" y="465"/>
                  </a:cubicBezTo>
                  <a:cubicBezTo>
                    <a:pt x="1045" y="465"/>
                    <a:pt x="1080" y="441"/>
                    <a:pt x="1080" y="429"/>
                  </a:cubicBezTo>
                  <a:cubicBezTo>
                    <a:pt x="1140" y="155"/>
                    <a:pt x="78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9" name="Google Shape;12937;p44">
              <a:extLst>
                <a:ext uri="{FF2B5EF4-FFF2-40B4-BE49-F238E27FC236}">
                  <a16:creationId xmlns:a16="http://schemas.microsoft.com/office/drawing/2014/main" id="{2FD6E986-9620-B3C0-93EC-6ED79619359D}"/>
                </a:ext>
              </a:extLst>
            </p:cNvPr>
            <p:cNvSpPr/>
            <p:nvPr/>
          </p:nvSpPr>
          <p:spPr>
            <a:xfrm>
              <a:off x="4519600" y="2148375"/>
              <a:ext cx="6575" cy="29500"/>
            </a:xfrm>
            <a:custGeom>
              <a:avLst/>
              <a:gdLst/>
              <a:ahLst/>
              <a:cxnLst/>
              <a:rect l="l" t="t" r="r" b="b"/>
              <a:pathLst>
                <a:path w="263" h="1180" extrusionOk="0">
                  <a:moveTo>
                    <a:pt x="42" y="1"/>
                  </a:moveTo>
                  <a:cubicBezTo>
                    <a:pt x="33" y="1"/>
                    <a:pt x="24" y="4"/>
                    <a:pt x="24" y="10"/>
                  </a:cubicBezTo>
                  <a:cubicBezTo>
                    <a:pt x="24" y="117"/>
                    <a:pt x="1" y="212"/>
                    <a:pt x="12" y="319"/>
                  </a:cubicBezTo>
                  <a:cubicBezTo>
                    <a:pt x="12" y="427"/>
                    <a:pt x="24" y="534"/>
                    <a:pt x="48" y="653"/>
                  </a:cubicBezTo>
                  <a:cubicBezTo>
                    <a:pt x="60" y="808"/>
                    <a:pt x="24" y="1010"/>
                    <a:pt x="120" y="1153"/>
                  </a:cubicBezTo>
                  <a:cubicBezTo>
                    <a:pt x="129" y="1172"/>
                    <a:pt x="142" y="1179"/>
                    <a:pt x="156" y="1179"/>
                  </a:cubicBezTo>
                  <a:cubicBezTo>
                    <a:pt x="176" y="1179"/>
                    <a:pt x="196" y="1162"/>
                    <a:pt x="203" y="1141"/>
                  </a:cubicBezTo>
                  <a:cubicBezTo>
                    <a:pt x="262" y="974"/>
                    <a:pt x="203" y="748"/>
                    <a:pt x="191" y="569"/>
                  </a:cubicBezTo>
                  <a:cubicBezTo>
                    <a:pt x="179" y="343"/>
                    <a:pt x="131" y="212"/>
                    <a:pt x="60" y="10"/>
                  </a:cubicBezTo>
                  <a:cubicBezTo>
                    <a:pt x="60" y="4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0" name="Google Shape;12938;p44">
              <a:extLst>
                <a:ext uri="{FF2B5EF4-FFF2-40B4-BE49-F238E27FC236}">
                  <a16:creationId xmlns:a16="http://schemas.microsoft.com/office/drawing/2014/main" id="{10BE88AD-D4E1-9243-ACF1-211271601BB2}"/>
                </a:ext>
              </a:extLst>
            </p:cNvPr>
            <p:cNvSpPr/>
            <p:nvPr/>
          </p:nvSpPr>
          <p:spPr>
            <a:xfrm>
              <a:off x="4485125" y="2129550"/>
              <a:ext cx="16850" cy="6075"/>
            </a:xfrm>
            <a:custGeom>
              <a:avLst/>
              <a:gdLst/>
              <a:ahLst/>
              <a:cxnLst/>
              <a:rect l="l" t="t" r="r" b="b"/>
              <a:pathLst>
                <a:path w="674" h="243" extrusionOk="0">
                  <a:moveTo>
                    <a:pt x="320" y="1"/>
                  </a:moveTo>
                  <a:cubicBezTo>
                    <a:pt x="201" y="13"/>
                    <a:pt x="58" y="96"/>
                    <a:pt x="10" y="191"/>
                  </a:cubicBezTo>
                  <a:cubicBezTo>
                    <a:pt x="0" y="221"/>
                    <a:pt x="15" y="242"/>
                    <a:pt x="40" y="242"/>
                  </a:cubicBezTo>
                  <a:cubicBezTo>
                    <a:pt x="46" y="242"/>
                    <a:pt x="52" y="241"/>
                    <a:pt x="58" y="239"/>
                  </a:cubicBezTo>
                  <a:cubicBezTo>
                    <a:pt x="141" y="191"/>
                    <a:pt x="201" y="108"/>
                    <a:pt x="308" y="72"/>
                  </a:cubicBezTo>
                  <a:cubicBezTo>
                    <a:pt x="328" y="69"/>
                    <a:pt x="347" y="67"/>
                    <a:pt x="366" y="67"/>
                  </a:cubicBezTo>
                  <a:cubicBezTo>
                    <a:pt x="470" y="67"/>
                    <a:pt x="557" y="121"/>
                    <a:pt x="618" y="191"/>
                  </a:cubicBezTo>
                  <a:cubicBezTo>
                    <a:pt x="628" y="202"/>
                    <a:pt x="638" y="206"/>
                    <a:pt x="646" y="206"/>
                  </a:cubicBezTo>
                  <a:cubicBezTo>
                    <a:pt x="664" y="206"/>
                    <a:pt x="673" y="184"/>
                    <a:pt x="665" y="168"/>
                  </a:cubicBezTo>
                  <a:cubicBezTo>
                    <a:pt x="570" y="60"/>
                    <a:pt x="451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1" name="Google Shape;12939;p44">
              <a:extLst>
                <a:ext uri="{FF2B5EF4-FFF2-40B4-BE49-F238E27FC236}">
                  <a16:creationId xmlns:a16="http://schemas.microsoft.com/office/drawing/2014/main" id="{6CA221DD-FA37-CD6F-73B7-98425CD1968D}"/>
                </a:ext>
              </a:extLst>
            </p:cNvPr>
            <p:cNvSpPr/>
            <p:nvPr/>
          </p:nvSpPr>
          <p:spPr>
            <a:xfrm>
              <a:off x="4479575" y="2145925"/>
              <a:ext cx="3725" cy="5825"/>
            </a:xfrm>
            <a:custGeom>
              <a:avLst/>
              <a:gdLst/>
              <a:ahLst/>
              <a:cxnLst/>
              <a:rect l="l" t="t" r="r" b="b"/>
              <a:pathLst>
                <a:path w="149" h="233" extrusionOk="0">
                  <a:moveTo>
                    <a:pt x="76" y="1"/>
                  </a:moveTo>
                  <a:cubicBezTo>
                    <a:pt x="39" y="1"/>
                    <a:pt x="0" y="24"/>
                    <a:pt x="6" y="72"/>
                  </a:cubicBezTo>
                  <a:cubicBezTo>
                    <a:pt x="18" y="120"/>
                    <a:pt x="18" y="167"/>
                    <a:pt x="42" y="215"/>
                  </a:cubicBezTo>
                  <a:cubicBezTo>
                    <a:pt x="48" y="227"/>
                    <a:pt x="63" y="233"/>
                    <a:pt x="78" y="233"/>
                  </a:cubicBezTo>
                  <a:cubicBezTo>
                    <a:pt x="92" y="233"/>
                    <a:pt x="107" y="227"/>
                    <a:pt x="113" y="215"/>
                  </a:cubicBezTo>
                  <a:cubicBezTo>
                    <a:pt x="125" y="167"/>
                    <a:pt x="125" y="120"/>
                    <a:pt x="137" y="72"/>
                  </a:cubicBezTo>
                  <a:cubicBezTo>
                    <a:pt x="149" y="24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2" name="Google Shape;12940;p44">
              <a:extLst>
                <a:ext uri="{FF2B5EF4-FFF2-40B4-BE49-F238E27FC236}">
                  <a16:creationId xmlns:a16="http://schemas.microsoft.com/office/drawing/2014/main" id="{55C05C1F-5482-4DD6-5094-4FF4231F1780}"/>
                </a:ext>
              </a:extLst>
            </p:cNvPr>
            <p:cNvSpPr/>
            <p:nvPr/>
          </p:nvSpPr>
          <p:spPr>
            <a:xfrm>
              <a:off x="4475550" y="2177600"/>
              <a:ext cx="6200" cy="15625"/>
            </a:xfrm>
            <a:custGeom>
              <a:avLst/>
              <a:gdLst/>
              <a:ahLst/>
              <a:cxnLst/>
              <a:rect l="l" t="t" r="r" b="b"/>
              <a:pathLst>
                <a:path w="248" h="625" extrusionOk="0">
                  <a:moveTo>
                    <a:pt x="113" y="0"/>
                  </a:moveTo>
                  <a:cubicBezTo>
                    <a:pt x="78" y="0"/>
                    <a:pt x="46" y="17"/>
                    <a:pt x="36" y="55"/>
                  </a:cubicBezTo>
                  <a:cubicBezTo>
                    <a:pt x="24" y="162"/>
                    <a:pt x="0" y="258"/>
                    <a:pt x="24" y="353"/>
                  </a:cubicBezTo>
                  <a:cubicBezTo>
                    <a:pt x="36" y="460"/>
                    <a:pt x="96" y="532"/>
                    <a:pt x="167" y="615"/>
                  </a:cubicBezTo>
                  <a:cubicBezTo>
                    <a:pt x="177" y="621"/>
                    <a:pt x="187" y="624"/>
                    <a:pt x="197" y="624"/>
                  </a:cubicBezTo>
                  <a:cubicBezTo>
                    <a:pt x="224" y="624"/>
                    <a:pt x="247" y="602"/>
                    <a:pt x="239" y="567"/>
                  </a:cubicBezTo>
                  <a:cubicBezTo>
                    <a:pt x="203" y="412"/>
                    <a:pt x="179" y="258"/>
                    <a:pt x="215" y="103"/>
                  </a:cubicBezTo>
                  <a:cubicBezTo>
                    <a:pt x="222" y="39"/>
                    <a:pt x="16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3" name="Google Shape;12941;p44">
              <a:extLst>
                <a:ext uri="{FF2B5EF4-FFF2-40B4-BE49-F238E27FC236}">
                  <a16:creationId xmlns:a16="http://schemas.microsoft.com/office/drawing/2014/main" id="{4F8CC1F8-B2CA-BD3E-6328-E388EE3F9B80}"/>
                </a:ext>
              </a:extLst>
            </p:cNvPr>
            <p:cNvSpPr/>
            <p:nvPr/>
          </p:nvSpPr>
          <p:spPr>
            <a:xfrm>
              <a:off x="4504025" y="2155475"/>
              <a:ext cx="5475" cy="8525"/>
            </a:xfrm>
            <a:custGeom>
              <a:avLst/>
              <a:gdLst/>
              <a:ahLst/>
              <a:cxnLst/>
              <a:rect l="l" t="t" r="r" b="b"/>
              <a:pathLst>
                <a:path w="219" h="341" extrusionOk="0">
                  <a:moveTo>
                    <a:pt x="62" y="1"/>
                  </a:moveTo>
                  <a:cubicBezTo>
                    <a:pt x="31" y="1"/>
                    <a:pt x="0" y="43"/>
                    <a:pt x="28" y="71"/>
                  </a:cubicBezTo>
                  <a:cubicBezTo>
                    <a:pt x="52" y="95"/>
                    <a:pt x="88" y="143"/>
                    <a:pt x="100" y="190"/>
                  </a:cubicBezTo>
                  <a:cubicBezTo>
                    <a:pt x="112" y="226"/>
                    <a:pt x="100" y="274"/>
                    <a:pt x="100" y="321"/>
                  </a:cubicBezTo>
                  <a:cubicBezTo>
                    <a:pt x="100" y="335"/>
                    <a:pt x="112" y="341"/>
                    <a:pt x="124" y="341"/>
                  </a:cubicBezTo>
                  <a:cubicBezTo>
                    <a:pt x="133" y="341"/>
                    <a:pt x="142" y="338"/>
                    <a:pt x="147" y="333"/>
                  </a:cubicBezTo>
                  <a:cubicBezTo>
                    <a:pt x="219" y="226"/>
                    <a:pt x="147" y="83"/>
                    <a:pt x="88" y="12"/>
                  </a:cubicBezTo>
                  <a:cubicBezTo>
                    <a:pt x="80" y="4"/>
                    <a:pt x="71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4" name="Google Shape;12942;p44">
              <a:extLst>
                <a:ext uri="{FF2B5EF4-FFF2-40B4-BE49-F238E27FC236}">
                  <a16:creationId xmlns:a16="http://schemas.microsoft.com/office/drawing/2014/main" id="{2371A6B7-6C6A-1758-9200-8C7D65BA1C46}"/>
                </a:ext>
              </a:extLst>
            </p:cNvPr>
            <p:cNvSpPr/>
            <p:nvPr/>
          </p:nvSpPr>
          <p:spPr>
            <a:xfrm>
              <a:off x="4527050" y="2176125"/>
              <a:ext cx="3000" cy="16925"/>
            </a:xfrm>
            <a:custGeom>
              <a:avLst/>
              <a:gdLst/>
              <a:ahLst/>
              <a:cxnLst/>
              <a:rect l="l" t="t" r="r" b="b"/>
              <a:pathLst>
                <a:path w="120" h="677" extrusionOk="0">
                  <a:moveTo>
                    <a:pt x="35" y="1"/>
                  </a:moveTo>
                  <a:cubicBezTo>
                    <a:pt x="19" y="1"/>
                    <a:pt x="0" y="16"/>
                    <a:pt x="0" y="43"/>
                  </a:cubicBezTo>
                  <a:cubicBezTo>
                    <a:pt x="24" y="257"/>
                    <a:pt x="12" y="448"/>
                    <a:pt x="48" y="650"/>
                  </a:cubicBezTo>
                  <a:cubicBezTo>
                    <a:pt x="48" y="668"/>
                    <a:pt x="57" y="677"/>
                    <a:pt x="66" y="677"/>
                  </a:cubicBezTo>
                  <a:cubicBezTo>
                    <a:pt x="75" y="677"/>
                    <a:pt x="84" y="668"/>
                    <a:pt x="84" y="650"/>
                  </a:cubicBezTo>
                  <a:cubicBezTo>
                    <a:pt x="119" y="448"/>
                    <a:pt x="95" y="233"/>
                    <a:pt x="60" y="31"/>
                  </a:cubicBezTo>
                  <a:cubicBezTo>
                    <a:pt x="60" y="10"/>
                    <a:pt x="48" y="1"/>
                    <a:pt x="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5" name="Google Shape;12943;p44">
              <a:extLst>
                <a:ext uri="{FF2B5EF4-FFF2-40B4-BE49-F238E27FC236}">
                  <a16:creationId xmlns:a16="http://schemas.microsoft.com/office/drawing/2014/main" id="{3C54D296-AAC2-E3EA-8147-9F043A6AC23F}"/>
                </a:ext>
              </a:extLst>
            </p:cNvPr>
            <p:cNvSpPr/>
            <p:nvPr/>
          </p:nvSpPr>
          <p:spPr>
            <a:xfrm>
              <a:off x="4533300" y="22102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24" y="0"/>
                  </a:moveTo>
                  <a:cubicBezTo>
                    <a:pt x="0" y="24"/>
                    <a:pt x="0" y="48"/>
                    <a:pt x="24" y="48"/>
                  </a:cubicBezTo>
                  <a:cubicBezTo>
                    <a:pt x="60" y="48"/>
                    <a:pt x="6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6" name="Google Shape;12944;p44">
              <a:extLst>
                <a:ext uri="{FF2B5EF4-FFF2-40B4-BE49-F238E27FC236}">
                  <a16:creationId xmlns:a16="http://schemas.microsoft.com/office/drawing/2014/main" id="{B9DDF908-B6C8-85F0-1D0A-8219D7274112}"/>
                </a:ext>
              </a:extLst>
            </p:cNvPr>
            <p:cNvSpPr/>
            <p:nvPr/>
          </p:nvSpPr>
          <p:spPr>
            <a:xfrm>
              <a:off x="4535050" y="2209625"/>
              <a:ext cx="43225" cy="15300"/>
            </a:xfrm>
            <a:custGeom>
              <a:avLst/>
              <a:gdLst/>
              <a:ahLst/>
              <a:cxnLst/>
              <a:rect l="l" t="t" r="r" b="b"/>
              <a:pathLst>
                <a:path w="1729" h="612" extrusionOk="0">
                  <a:moveTo>
                    <a:pt x="89" y="1"/>
                  </a:moveTo>
                  <a:cubicBezTo>
                    <a:pt x="40" y="1"/>
                    <a:pt x="0" y="82"/>
                    <a:pt x="49" y="132"/>
                  </a:cubicBezTo>
                  <a:cubicBezTo>
                    <a:pt x="335" y="370"/>
                    <a:pt x="645" y="548"/>
                    <a:pt x="1014" y="596"/>
                  </a:cubicBezTo>
                  <a:cubicBezTo>
                    <a:pt x="1081" y="603"/>
                    <a:pt x="1167" y="611"/>
                    <a:pt x="1256" y="611"/>
                  </a:cubicBezTo>
                  <a:cubicBezTo>
                    <a:pt x="1463" y="611"/>
                    <a:pt x="1686" y="566"/>
                    <a:pt x="1728" y="358"/>
                  </a:cubicBezTo>
                  <a:cubicBezTo>
                    <a:pt x="1728" y="346"/>
                    <a:pt x="1728" y="322"/>
                    <a:pt x="1716" y="310"/>
                  </a:cubicBezTo>
                  <a:cubicBezTo>
                    <a:pt x="1645" y="275"/>
                    <a:pt x="1565" y="264"/>
                    <a:pt x="1483" y="264"/>
                  </a:cubicBezTo>
                  <a:cubicBezTo>
                    <a:pt x="1359" y="264"/>
                    <a:pt x="1228" y="288"/>
                    <a:pt x="1106" y="288"/>
                  </a:cubicBezTo>
                  <a:cubicBezTo>
                    <a:pt x="1091" y="288"/>
                    <a:pt x="1076" y="287"/>
                    <a:pt x="1061" y="286"/>
                  </a:cubicBezTo>
                  <a:cubicBezTo>
                    <a:pt x="752" y="251"/>
                    <a:pt x="395" y="179"/>
                    <a:pt x="121" y="13"/>
                  </a:cubicBezTo>
                  <a:cubicBezTo>
                    <a:pt x="110" y="4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7" name="Google Shape;12945;p44">
              <a:extLst>
                <a:ext uri="{FF2B5EF4-FFF2-40B4-BE49-F238E27FC236}">
                  <a16:creationId xmlns:a16="http://schemas.microsoft.com/office/drawing/2014/main" id="{95B867F7-9436-3FFF-5EA4-563138D46EF9}"/>
                </a:ext>
              </a:extLst>
            </p:cNvPr>
            <p:cNvSpPr/>
            <p:nvPr/>
          </p:nvSpPr>
          <p:spPr>
            <a:xfrm>
              <a:off x="4579125" y="2197975"/>
              <a:ext cx="14025" cy="18850"/>
            </a:xfrm>
            <a:custGeom>
              <a:avLst/>
              <a:gdLst/>
              <a:ahLst/>
              <a:cxnLst/>
              <a:rect l="l" t="t" r="r" b="b"/>
              <a:pathLst>
                <a:path w="561" h="754" extrusionOk="0">
                  <a:moveTo>
                    <a:pt x="453" y="0"/>
                  </a:moveTo>
                  <a:cubicBezTo>
                    <a:pt x="439" y="0"/>
                    <a:pt x="424" y="7"/>
                    <a:pt x="417" y="14"/>
                  </a:cubicBezTo>
                  <a:cubicBezTo>
                    <a:pt x="370" y="157"/>
                    <a:pt x="275" y="276"/>
                    <a:pt x="227" y="395"/>
                  </a:cubicBezTo>
                  <a:cubicBezTo>
                    <a:pt x="191" y="467"/>
                    <a:pt x="144" y="514"/>
                    <a:pt x="108" y="574"/>
                  </a:cubicBezTo>
                  <a:cubicBezTo>
                    <a:pt x="72" y="609"/>
                    <a:pt x="60" y="669"/>
                    <a:pt x="13" y="717"/>
                  </a:cubicBezTo>
                  <a:cubicBezTo>
                    <a:pt x="1" y="729"/>
                    <a:pt x="13" y="752"/>
                    <a:pt x="25" y="752"/>
                  </a:cubicBezTo>
                  <a:cubicBezTo>
                    <a:pt x="52" y="752"/>
                    <a:pt x="79" y="754"/>
                    <a:pt x="104" y="754"/>
                  </a:cubicBezTo>
                  <a:cubicBezTo>
                    <a:pt x="154" y="754"/>
                    <a:pt x="199" y="748"/>
                    <a:pt x="239" y="717"/>
                  </a:cubicBezTo>
                  <a:cubicBezTo>
                    <a:pt x="310" y="669"/>
                    <a:pt x="382" y="586"/>
                    <a:pt x="429" y="514"/>
                  </a:cubicBezTo>
                  <a:cubicBezTo>
                    <a:pt x="537" y="359"/>
                    <a:pt x="560" y="181"/>
                    <a:pt x="477" y="14"/>
                  </a:cubicBezTo>
                  <a:cubicBezTo>
                    <a:pt x="472" y="4"/>
                    <a:pt x="463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8" name="Google Shape;12946;p44">
              <a:extLst>
                <a:ext uri="{FF2B5EF4-FFF2-40B4-BE49-F238E27FC236}">
                  <a16:creationId xmlns:a16="http://schemas.microsoft.com/office/drawing/2014/main" id="{DB328635-2817-B709-B7DC-AFE4540FE520}"/>
                </a:ext>
              </a:extLst>
            </p:cNvPr>
            <p:cNvSpPr/>
            <p:nvPr/>
          </p:nvSpPr>
          <p:spPr>
            <a:xfrm>
              <a:off x="4581800" y="2168325"/>
              <a:ext cx="13725" cy="33325"/>
            </a:xfrm>
            <a:custGeom>
              <a:avLst/>
              <a:gdLst/>
              <a:ahLst/>
              <a:cxnLst/>
              <a:rect l="l" t="t" r="r" b="b"/>
              <a:pathLst>
                <a:path w="549" h="1333" extrusionOk="0">
                  <a:moveTo>
                    <a:pt x="435" y="1"/>
                  </a:moveTo>
                  <a:cubicBezTo>
                    <a:pt x="430" y="1"/>
                    <a:pt x="424" y="4"/>
                    <a:pt x="418" y="10"/>
                  </a:cubicBezTo>
                  <a:cubicBezTo>
                    <a:pt x="310" y="224"/>
                    <a:pt x="239" y="462"/>
                    <a:pt x="144" y="688"/>
                  </a:cubicBezTo>
                  <a:cubicBezTo>
                    <a:pt x="84" y="867"/>
                    <a:pt x="1" y="1105"/>
                    <a:pt x="84" y="1284"/>
                  </a:cubicBezTo>
                  <a:cubicBezTo>
                    <a:pt x="101" y="1318"/>
                    <a:pt x="129" y="1333"/>
                    <a:pt x="158" y="1333"/>
                  </a:cubicBezTo>
                  <a:cubicBezTo>
                    <a:pt x="189" y="1333"/>
                    <a:pt x="220" y="1315"/>
                    <a:pt x="239" y="1284"/>
                  </a:cubicBezTo>
                  <a:cubicBezTo>
                    <a:pt x="322" y="1057"/>
                    <a:pt x="370" y="819"/>
                    <a:pt x="441" y="593"/>
                  </a:cubicBezTo>
                  <a:cubicBezTo>
                    <a:pt x="501" y="414"/>
                    <a:pt x="549" y="188"/>
                    <a:pt x="453" y="10"/>
                  </a:cubicBezTo>
                  <a:cubicBezTo>
                    <a:pt x="447" y="4"/>
                    <a:pt x="441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9" name="Google Shape;12947;p44">
              <a:extLst>
                <a:ext uri="{FF2B5EF4-FFF2-40B4-BE49-F238E27FC236}">
                  <a16:creationId xmlns:a16="http://schemas.microsoft.com/office/drawing/2014/main" id="{71D35363-9F15-96E8-7A1D-FD96EF9F214A}"/>
                </a:ext>
              </a:extLst>
            </p:cNvPr>
            <p:cNvSpPr/>
            <p:nvPr/>
          </p:nvSpPr>
          <p:spPr>
            <a:xfrm>
              <a:off x="4597100" y="2147300"/>
              <a:ext cx="3475" cy="6275"/>
            </a:xfrm>
            <a:custGeom>
              <a:avLst/>
              <a:gdLst/>
              <a:ahLst/>
              <a:cxnLst/>
              <a:rect l="l" t="t" r="r" b="b"/>
              <a:pathLst>
                <a:path w="139" h="251" extrusionOk="0">
                  <a:moveTo>
                    <a:pt x="100" y="0"/>
                  </a:moveTo>
                  <a:cubicBezTo>
                    <a:pt x="93" y="0"/>
                    <a:pt x="86" y="2"/>
                    <a:pt x="79" y="5"/>
                  </a:cubicBezTo>
                  <a:cubicBezTo>
                    <a:pt x="44" y="65"/>
                    <a:pt x="44" y="124"/>
                    <a:pt x="8" y="184"/>
                  </a:cubicBezTo>
                  <a:cubicBezTo>
                    <a:pt x="0" y="222"/>
                    <a:pt x="32" y="250"/>
                    <a:pt x="61" y="250"/>
                  </a:cubicBezTo>
                  <a:cubicBezTo>
                    <a:pt x="78" y="250"/>
                    <a:pt x="95" y="241"/>
                    <a:pt x="103" y="220"/>
                  </a:cubicBezTo>
                  <a:cubicBezTo>
                    <a:pt x="127" y="160"/>
                    <a:pt x="139" y="77"/>
                    <a:pt x="127" y="17"/>
                  </a:cubicBezTo>
                  <a:cubicBezTo>
                    <a:pt x="127" y="9"/>
                    <a:pt x="115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0" name="Google Shape;12948;p44">
              <a:extLst>
                <a:ext uri="{FF2B5EF4-FFF2-40B4-BE49-F238E27FC236}">
                  <a16:creationId xmlns:a16="http://schemas.microsoft.com/office/drawing/2014/main" id="{F84C609C-2009-3AF4-183C-87B0940059E9}"/>
                </a:ext>
              </a:extLst>
            </p:cNvPr>
            <p:cNvSpPr/>
            <p:nvPr/>
          </p:nvSpPr>
          <p:spPr>
            <a:xfrm>
              <a:off x="4595100" y="2088700"/>
              <a:ext cx="11150" cy="49425"/>
            </a:xfrm>
            <a:custGeom>
              <a:avLst/>
              <a:gdLst/>
              <a:ahLst/>
              <a:cxnLst/>
              <a:rect l="l" t="t" r="r" b="b"/>
              <a:pathLst>
                <a:path w="446" h="1977" extrusionOk="0">
                  <a:moveTo>
                    <a:pt x="35" y="0"/>
                  </a:moveTo>
                  <a:cubicBezTo>
                    <a:pt x="18" y="0"/>
                    <a:pt x="0" y="23"/>
                    <a:pt x="17" y="39"/>
                  </a:cubicBezTo>
                  <a:cubicBezTo>
                    <a:pt x="279" y="670"/>
                    <a:pt x="421" y="1278"/>
                    <a:pt x="314" y="1956"/>
                  </a:cubicBezTo>
                  <a:cubicBezTo>
                    <a:pt x="314" y="1970"/>
                    <a:pt x="322" y="1976"/>
                    <a:pt x="329" y="1976"/>
                  </a:cubicBezTo>
                  <a:cubicBezTo>
                    <a:pt x="334" y="1976"/>
                    <a:pt x="338" y="1973"/>
                    <a:pt x="338" y="1968"/>
                  </a:cubicBezTo>
                  <a:cubicBezTo>
                    <a:pt x="445" y="1325"/>
                    <a:pt x="374" y="599"/>
                    <a:pt x="52" y="16"/>
                  </a:cubicBezTo>
                  <a:cubicBezTo>
                    <a:pt x="49" y="5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1" name="Google Shape;12949;p44">
              <a:extLst>
                <a:ext uri="{FF2B5EF4-FFF2-40B4-BE49-F238E27FC236}">
                  <a16:creationId xmlns:a16="http://schemas.microsoft.com/office/drawing/2014/main" id="{F729CD8A-5584-C5E6-D8BD-5F112911E126}"/>
                </a:ext>
              </a:extLst>
            </p:cNvPr>
            <p:cNvSpPr/>
            <p:nvPr/>
          </p:nvSpPr>
          <p:spPr>
            <a:xfrm>
              <a:off x="4538050" y="2043250"/>
              <a:ext cx="8075" cy="4175"/>
            </a:xfrm>
            <a:custGeom>
              <a:avLst/>
              <a:gdLst/>
              <a:ahLst/>
              <a:cxnLst/>
              <a:rect l="l" t="t" r="r" b="b"/>
              <a:pathLst>
                <a:path w="323" h="167" extrusionOk="0">
                  <a:moveTo>
                    <a:pt x="25" y="0"/>
                  </a:moveTo>
                  <a:cubicBezTo>
                    <a:pt x="25" y="0"/>
                    <a:pt x="1" y="0"/>
                    <a:pt x="25" y="12"/>
                  </a:cubicBezTo>
                  <a:cubicBezTo>
                    <a:pt x="60" y="36"/>
                    <a:pt x="120" y="48"/>
                    <a:pt x="167" y="71"/>
                  </a:cubicBezTo>
                  <a:cubicBezTo>
                    <a:pt x="215" y="95"/>
                    <a:pt x="275" y="119"/>
                    <a:pt x="298" y="167"/>
                  </a:cubicBezTo>
                  <a:cubicBezTo>
                    <a:pt x="298" y="155"/>
                    <a:pt x="322" y="119"/>
                    <a:pt x="298" y="119"/>
                  </a:cubicBezTo>
                  <a:cubicBezTo>
                    <a:pt x="239" y="119"/>
                    <a:pt x="179" y="60"/>
                    <a:pt x="144" y="48"/>
                  </a:cubicBezTo>
                  <a:cubicBezTo>
                    <a:pt x="96" y="24"/>
                    <a:pt x="48" y="12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12950;p44">
              <a:extLst>
                <a:ext uri="{FF2B5EF4-FFF2-40B4-BE49-F238E27FC236}">
                  <a16:creationId xmlns:a16="http://schemas.microsoft.com/office/drawing/2014/main" id="{60A6267C-EE19-398A-89F6-E9A18EF388CB}"/>
                </a:ext>
              </a:extLst>
            </p:cNvPr>
            <p:cNvSpPr/>
            <p:nvPr/>
          </p:nvSpPr>
          <p:spPr>
            <a:xfrm>
              <a:off x="4407200" y="2009150"/>
              <a:ext cx="114500" cy="26675"/>
            </a:xfrm>
            <a:custGeom>
              <a:avLst/>
              <a:gdLst/>
              <a:ahLst/>
              <a:cxnLst/>
              <a:rect l="l" t="t" r="r" b="b"/>
              <a:pathLst>
                <a:path w="4580" h="1067" extrusionOk="0">
                  <a:moveTo>
                    <a:pt x="58" y="0"/>
                  </a:moveTo>
                  <a:cubicBezTo>
                    <a:pt x="28" y="0"/>
                    <a:pt x="0" y="35"/>
                    <a:pt x="20" y="54"/>
                  </a:cubicBezTo>
                  <a:cubicBezTo>
                    <a:pt x="294" y="590"/>
                    <a:pt x="937" y="626"/>
                    <a:pt x="1460" y="662"/>
                  </a:cubicBezTo>
                  <a:cubicBezTo>
                    <a:pt x="2437" y="757"/>
                    <a:pt x="3627" y="721"/>
                    <a:pt x="4556" y="1066"/>
                  </a:cubicBezTo>
                  <a:cubicBezTo>
                    <a:pt x="4580" y="1066"/>
                    <a:pt x="4580" y="1054"/>
                    <a:pt x="4568" y="1054"/>
                  </a:cubicBezTo>
                  <a:cubicBezTo>
                    <a:pt x="3711" y="757"/>
                    <a:pt x="3008" y="697"/>
                    <a:pt x="2103" y="638"/>
                  </a:cubicBezTo>
                  <a:cubicBezTo>
                    <a:pt x="1413" y="602"/>
                    <a:pt x="567" y="566"/>
                    <a:pt x="79" y="7"/>
                  </a:cubicBezTo>
                  <a:cubicBezTo>
                    <a:pt x="72" y="2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3" name="Google Shape;12951;p44">
              <a:extLst>
                <a:ext uri="{FF2B5EF4-FFF2-40B4-BE49-F238E27FC236}">
                  <a16:creationId xmlns:a16="http://schemas.microsoft.com/office/drawing/2014/main" id="{F5C3A7C1-A9A4-E213-7C01-9191E59F3F36}"/>
                </a:ext>
              </a:extLst>
            </p:cNvPr>
            <p:cNvSpPr/>
            <p:nvPr/>
          </p:nvSpPr>
          <p:spPr>
            <a:xfrm>
              <a:off x="4401125" y="1983225"/>
              <a:ext cx="11875" cy="24550"/>
            </a:xfrm>
            <a:custGeom>
              <a:avLst/>
              <a:gdLst/>
              <a:ahLst/>
              <a:cxnLst/>
              <a:rect l="l" t="t" r="r" b="b"/>
              <a:pathLst>
                <a:path w="475" h="982" extrusionOk="0">
                  <a:moveTo>
                    <a:pt x="423" y="0"/>
                  </a:moveTo>
                  <a:cubicBezTo>
                    <a:pt x="414" y="0"/>
                    <a:pt x="404" y="3"/>
                    <a:pt x="394" y="8"/>
                  </a:cubicBezTo>
                  <a:cubicBezTo>
                    <a:pt x="227" y="91"/>
                    <a:pt x="108" y="317"/>
                    <a:pt x="48" y="496"/>
                  </a:cubicBezTo>
                  <a:cubicBezTo>
                    <a:pt x="1" y="675"/>
                    <a:pt x="84" y="841"/>
                    <a:pt x="179" y="972"/>
                  </a:cubicBezTo>
                  <a:cubicBezTo>
                    <a:pt x="197" y="978"/>
                    <a:pt x="209" y="981"/>
                    <a:pt x="217" y="981"/>
                  </a:cubicBezTo>
                  <a:cubicBezTo>
                    <a:pt x="224" y="981"/>
                    <a:pt x="227" y="978"/>
                    <a:pt x="227" y="972"/>
                  </a:cubicBezTo>
                  <a:cubicBezTo>
                    <a:pt x="263" y="913"/>
                    <a:pt x="275" y="865"/>
                    <a:pt x="263" y="806"/>
                  </a:cubicBezTo>
                  <a:cubicBezTo>
                    <a:pt x="239" y="734"/>
                    <a:pt x="179" y="675"/>
                    <a:pt x="168" y="579"/>
                  </a:cubicBezTo>
                  <a:cubicBezTo>
                    <a:pt x="156" y="389"/>
                    <a:pt x="441" y="258"/>
                    <a:pt x="465" y="67"/>
                  </a:cubicBezTo>
                  <a:cubicBezTo>
                    <a:pt x="474" y="30"/>
                    <a:pt x="455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4" name="Google Shape;12952;p44">
              <a:extLst>
                <a:ext uri="{FF2B5EF4-FFF2-40B4-BE49-F238E27FC236}">
                  <a16:creationId xmlns:a16="http://schemas.microsoft.com/office/drawing/2014/main" id="{63649C62-1A7D-E16B-DD5F-C50025033473}"/>
                </a:ext>
              </a:extLst>
            </p:cNvPr>
            <p:cNvSpPr/>
            <p:nvPr/>
          </p:nvSpPr>
          <p:spPr>
            <a:xfrm>
              <a:off x="4415875" y="1969350"/>
              <a:ext cx="11775" cy="8200"/>
            </a:xfrm>
            <a:custGeom>
              <a:avLst/>
              <a:gdLst/>
              <a:ahLst/>
              <a:cxnLst/>
              <a:rect l="l" t="t" r="r" b="b"/>
              <a:pathLst>
                <a:path w="471" h="328" extrusionOk="0">
                  <a:moveTo>
                    <a:pt x="436" y="1"/>
                  </a:moveTo>
                  <a:cubicBezTo>
                    <a:pt x="432" y="1"/>
                    <a:pt x="428" y="2"/>
                    <a:pt x="423" y="3"/>
                  </a:cubicBezTo>
                  <a:cubicBezTo>
                    <a:pt x="351" y="27"/>
                    <a:pt x="304" y="63"/>
                    <a:pt x="268" y="99"/>
                  </a:cubicBezTo>
                  <a:cubicBezTo>
                    <a:pt x="209" y="146"/>
                    <a:pt x="149" y="170"/>
                    <a:pt x="66" y="194"/>
                  </a:cubicBezTo>
                  <a:cubicBezTo>
                    <a:pt x="1" y="226"/>
                    <a:pt x="24" y="328"/>
                    <a:pt x="83" y="328"/>
                  </a:cubicBezTo>
                  <a:cubicBezTo>
                    <a:pt x="89" y="328"/>
                    <a:pt x="95" y="327"/>
                    <a:pt x="101" y="325"/>
                  </a:cubicBezTo>
                  <a:cubicBezTo>
                    <a:pt x="220" y="277"/>
                    <a:pt x="447" y="206"/>
                    <a:pt x="470" y="51"/>
                  </a:cubicBezTo>
                  <a:cubicBezTo>
                    <a:pt x="470" y="30"/>
                    <a:pt x="462" y="1"/>
                    <a:pt x="4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5" name="Google Shape;12953;p44">
              <a:extLst>
                <a:ext uri="{FF2B5EF4-FFF2-40B4-BE49-F238E27FC236}">
                  <a16:creationId xmlns:a16="http://schemas.microsoft.com/office/drawing/2014/main" id="{353A63ED-94B8-EDAB-18E7-53D621775882}"/>
                </a:ext>
              </a:extLst>
            </p:cNvPr>
            <p:cNvSpPr/>
            <p:nvPr/>
          </p:nvSpPr>
          <p:spPr>
            <a:xfrm>
              <a:off x="4396375" y="1966600"/>
              <a:ext cx="23300" cy="25875"/>
            </a:xfrm>
            <a:custGeom>
              <a:avLst/>
              <a:gdLst/>
              <a:ahLst/>
              <a:cxnLst/>
              <a:rect l="l" t="t" r="r" b="b"/>
              <a:pathLst>
                <a:path w="932" h="1035" extrusionOk="0">
                  <a:moveTo>
                    <a:pt x="871" y="1"/>
                  </a:moveTo>
                  <a:cubicBezTo>
                    <a:pt x="859" y="1"/>
                    <a:pt x="846" y="6"/>
                    <a:pt x="834" y="18"/>
                  </a:cubicBezTo>
                  <a:cubicBezTo>
                    <a:pt x="691" y="185"/>
                    <a:pt x="453" y="280"/>
                    <a:pt x="346" y="482"/>
                  </a:cubicBezTo>
                  <a:cubicBezTo>
                    <a:pt x="250" y="625"/>
                    <a:pt x="0" y="851"/>
                    <a:pt x="179" y="1018"/>
                  </a:cubicBezTo>
                  <a:cubicBezTo>
                    <a:pt x="187" y="1027"/>
                    <a:pt x="214" y="1035"/>
                    <a:pt x="241" y="1035"/>
                  </a:cubicBezTo>
                  <a:cubicBezTo>
                    <a:pt x="252" y="1035"/>
                    <a:pt x="264" y="1034"/>
                    <a:pt x="274" y="1030"/>
                  </a:cubicBezTo>
                  <a:cubicBezTo>
                    <a:pt x="369" y="959"/>
                    <a:pt x="358" y="875"/>
                    <a:pt x="346" y="756"/>
                  </a:cubicBezTo>
                  <a:cubicBezTo>
                    <a:pt x="346" y="637"/>
                    <a:pt x="358" y="578"/>
                    <a:pt x="453" y="518"/>
                  </a:cubicBezTo>
                  <a:cubicBezTo>
                    <a:pt x="608" y="387"/>
                    <a:pt x="774" y="256"/>
                    <a:pt x="905" y="89"/>
                  </a:cubicBezTo>
                  <a:cubicBezTo>
                    <a:pt x="932" y="45"/>
                    <a:pt x="906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6" name="Google Shape;12954;p44">
              <a:extLst>
                <a:ext uri="{FF2B5EF4-FFF2-40B4-BE49-F238E27FC236}">
                  <a16:creationId xmlns:a16="http://schemas.microsoft.com/office/drawing/2014/main" id="{613D9EA7-B8F6-EAFA-1D49-ECE06F3B8047}"/>
                </a:ext>
              </a:extLst>
            </p:cNvPr>
            <p:cNvSpPr/>
            <p:nvPr/>
          </p:nvSpPr>
          <p:spPr>
            <a:xfrm>
              <a:off x="4430675" y="1939800"/>
              <a:ext cx="8875" cy="15125"/>
            </a:xfrm>
            <a:custGeom>
              <a:avLst/>
              <a:gdLst/>
              <a:ahLst/>
              <a:cxnLst/>
              <a:rect l="l" t="t" r="r" b="b"/>
              <a:pathLst>
                <a:path w="355" h="605" extrusionOk="0">
                  <a:moveTo>
                    <a:pt x="322" y="0"/>
                  </a:moveTo>
                  <a:cubicBezTo>
                    <a:pt x="314" y="0"/>
                    <a:pt x="307" y="5"/>
                    <a:pt x="307" y="18"/>
                  </a:cubicBezTo>
                  <a:cubicBezTo>
                    <a:pt x="248" y="209"/>
                    <a:pt x="164" y="411"/>
                    <a:pt x="21" y="578"/>
                  </a:cubicBezTo>
                  <a:cubicBezTo>
                    <a:pt x="1" y="578"/>
                    <a:pt x="24" y="604"/>
                    <a:pt x="39" y="604"/>
                  </a:cubicBezTo>
                  <a:cubicBezTo>
                    <a:pt x="41" y="604"/>
                    <a:pt x="43" y="604"/>
                    <a:pt x="45" y="602"/>
                  </a:cubicBezTo>
                  <a:cubicBezTo>
                    <a:pt x="200" y="435"/>
                    <a:pt x="307" y="257"/>
                    <a:pt x="355" y="30"/>
                  </a:cubicBezTo>
                  <a:cubicBezTo>
                    <a:pt x="355" y="15"/>
                    <a:pt x="336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7" name="Google Shape;12955;p44">
              <a:extLst>
                <a:ext uri="{FF2B5EF4-FFF2-40B4-BE49-F238E27FC236}">
                  <a16:creationId xmlns:a16="http://schemas.microsoft.com/office/drawing/2014/main" id="{69AACDAE-7E68-098B-3868-C8D4FCB123D0}"/>
                </a:ext>
              </a:extLst>
            </p:cNvPr>
            <p:cNvSpPr/>
            <p:nvPr/>
          </p:nvSpPr>
          <p:spPr>
            <a:xfrm>
              <a:off x="4433350" y="1953500"/>
              <a:ext cx="15325" cy="23800"/>
            </a:xfrm>
            <a:custGeom>
              <a:avLst/>
              <a:gdLst/>
              <a:ahLst/>
              <a:cxnLst/>
              <a:rect l="l" t="t" r="r" b="b"/>
              <a:pathLst>
                <a:path w="613" h="952" extrusionOk="0">
                  <a:moveTo>
                    <a:pt x="569" y="1"/>
                  </a:moveTo>
                  <a:cubicBezTo>
                    <a:pt x="559" y="1"/>
                    <a:pt x="549" y="6"/>
                    <a:pt x="545" y="18"/>
                  </a:cubicBezTo>
                  <a:cubicBezTo>
                    <a:pt x="403" y="328"/>
                    <a:pt x="224" y="625"/>
                    <a:pt x="10" y="911"/>
                  </a:cubicBezTo>
                  <a:cubicBezTo>
                    <a:pt x="1" y="938"/>
                    <a:pt x="12" y="951"/>
                    <a:pt x="33" y="951"/>
                  </a:cubicBezTo>
                  <a:cubicBezTo>
                    <a:pt x="40" y="951"/>
                    <a:pt x="48" y="950"/>
                    <a:pt x="57" y="947"/>
                  </a:cubicBezTo>
                  <a:cubicBezTo>
                    <a:pt x="319" y="685"/>
                    <a:pt x="474" y="387"/>
                    <a:pt x="605" y="54"/>
                  </a:cubicBezTo>
                  <a:cubicBezTo>
                    <a:pt x="613" y="22"/>
                    <a:pt x="589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8" name="Google Shape;12956;p44">
              <a:extLst>
                <a:ext uri="{FF2B5EF4-FFF2-40B4-BE49-F238E27FC236}">
                  <a16:creationId xmlns:a16="http://schemas.microsoft.com/office/drawing/2014/main" id="{0E1355F8-EEDA-053D-E7DA-82C5042E6655}"/>
                </a:ext>
              </a:extLst>
            </p:cNvPr>
            <p:cNvSpPr/>
            <p:nvPr/>
          </p:nvSpPr>
          <p:spPr>
            <a:xfrm>
              <a:off x="4421375" y="1981850"/>
              <a:ext cx="7700" cy="16850"/>
            </a:xfrm>
            <a:custGeom>
              <a:avLst/>
              <a:gdLst/>
              <a:ahLst/>
              <a:cxnLst/>
              <a:rect l="l" t="t" r="r" b="b"/>
              <a:pathLst>
                <a:path w="308" h="674" extrusionOk="0">
                  <a:moveTo>
                    <a:pt x="185" y="1"/>
                  </a:moveTo>
                  <a:cubicBezTo>
                    <a:pt x="166" y="1"/>
                    <a:pt x="146" y="9"/>
                    <a:pt x="131" y="27"/>
                  </a:cubicBezTo>
                  <a:cubicBezTo>
                    <a:pt x="12" y="206"/>
                    <a:pt x="0" y="587"/>
                    <a:pt x="250" y="670"/>
                  </a:cubicBezTo>
                  <a:cubicBezTo>
                    <a:pt x="257" y="672"/>
                    <a:pt x="263" y="673"/>
                    <a:pt x="268" y="673"/>
                  </a:cubicBezTo>
                  <a:cubicBezTo>
                    <a:pt x="294" y="673"/>
                    <a:pt x="308" y="652"/>
                    <a:pt x="298" y="622"/>
                  </a:cubicBezTo>
                  <a:cubicBezTo>
                    <a:pt x="262" y="539"/>
                    <a:pt x="203" y="480"/>
                    <a:pt x="179" y="408"/>
                  </a:cubicBezTo>
                  <a:cubicBezTo>
                    <a:pt x="143" y="301"/>
                    <a:pt x="167" y="194"/>
                    <a:pt x="227" y="111"/>
                  </a:cubicBezTo>
                  <a:cubicBezTo>
                    <a:pt x="268" y="44"/>
                    <a:pt x="229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9" name="Google Shape;12957;p44">
              <a:extLst>
                <a:ext uri="{FF2B5EF4-FFF2-40B4-BE49-F238E27FC236}">
                  <a16:creationId xmlns:a16="http://schemas.microsoft.com/office/drawing/2014/main" id="{9A0503FC-AAF7-CC89-2FD5-AED81CC987AD}"/>
                </a:ext>
              </a:extLst>
            </p:cNvPr>
            <p:cNvSpPr/>
            <p:nvPr/>
          </p:nvSpPr>
          <p:spPr>
            <a:xfrm>
              <a:off x="4446125" y="2001350"/>
              <a:ext cx="8025" cy="4100"/>
            </a:xfrm>
            <a:custGeom>
              <a:avLst/>
              <a:gdLst/>
              <a:ahLst/>
              <a:cxnLst/>
              <a:rect l="l" t="t" r="r" b="b"/>
              <a:pathLst>
                <a:path w="321" h="164" extrusionOk="0">
                  <a:moveTo>
                    <a:pt x="114" y="0"/>
                  </a:moveTo>
                  <a:cubicBezTo>
                    <a:pt x="33" y="0"/>
                    <a:pt x="1" y="119"/>
                    <a:pt x="94" y="140"/>
                  </a:cubicBezTo>
                  <a:cubicBezTo>
                    <a:pt x="153" y="164"/>
                    <a:pt x="213" y="164"/>
                    <a:pt x="273" y="164"/>
                  </a:cubicBezTo>
                  <a:cubicBezTo>
                    <a:pt x="308" y="164"/>
                    <a:pt x="320" y="128"/>
                    <a:pt x="308" y="104"/>
                  </a:cubicBezTo>
                  <a:cubicBezTo>
                    <a:pt x="261" y="57"/>
                    <a:pt x="213" y="45"/>
                    <a:pt x="153" y="9"/>
                  </a:cubicBezTo>
                  <a:cubicBezTo>
                    <a:pt x="139" y="3"/>
                    <a:pt x="126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0" name="Google Shape;12958;p44">
              <a:extLst>
                <a:ext uri="{FF2B5EF4-FFF2-40B4-BE49-F238E27FC236}">
                  <a16:creationId xmlns:a16="http://schemas.microsoft.com/office/drawing/2014/main" id="{4052927E-CA6F-22A5-6D26-76CAA043E0D5}"/>
                </a:ext>
              </a:extLst>
            </p:cNvPr>
            <p:cNvSpPr/>
            <p:nvPr/>
          </p:nvSpPr>
          <p:spPr>
            <a:xfrm>
              <a:off x="4462325" y="2005875"/>
              <a:ext cx="3675" cy="2625"/>
            </a:xfrm>
            <a:custGeom>
              <a:avLst/>
              <a:gdLst/>
              <a:ahLst/>
              <a:cxnLst/>
              <a:rect l="l" t="t" r="r" b="b"/>
              <a:pathLst>
                <a:path w="147" h="105" extrusionOk="0">
                  <a:moveTo>
                    <a:pt x="50" y="1"/>
                  </a:moveTo>
                  <a:cubicBezTo>
                    <a:pt x="0" y="1"/>
                    <a:pt x="3" y="81"/>
                    <a:pt x="58" y="81"/>
                  </a:cubicBezTo>
                  <a:cubicBezTo>
                    <a:pt x="63" y="81"/>
                    <a:pt x="70" y="80"/>
                    <a:pt x="77" y="78"/>
                  </a:cubicBezTo>
                  <a:cubicBezTo>
                    <a:pt x="89" y="78"/>
                    <a:pt x="89" y="78"/>
                    <a:pt x="101" y="102"/>
                  </a:cubicBezTo>
                  <a:cubicBezTo>
                    <a:pt x="102" y="104"/>
                    <a:pt x="105" y="104"/>
                    <a:pt x="107" y="104"/>
                  </a:cubicBezTo>
                  <a:cubicBezTo>
                    <a:pt x="122" y="104"/>
                    <a:pt x="147" y="77"/>
                    <a:pt x="136" y="66"/>
                  </a:cubicBezTo>
                  <a:cubicBezTo>
                    <a:pt x="113" y="42"/>
                    <a:pt x="101" y="19"/>
                    <a:pt x="77" y="7"/>
                  </a:cubicBezTo>
                  <a:cubicBezTo>
                    <a:pt x="67" y="2"/>
                    <a:pt x="58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1" name="Google Shape;12959;p44">
              <a:extLst>
                <a:ext uri="{FF2B5EF4-FFF2-40B4-BE49-F238E27FC236}">
                  <a16:creationId xmlns:a16="http://schemas.microsoft.com/office/drawing/2014/main" id="{FCBFA735-F7D7-35B6-2D48-582720EF6A23}"/>
                </a:ext>
              </a:extLst>
            </p:cNvPr>
            <p:cNvSpPr/>
            <p:nvPr/>
          </p:nvSpPr>
          <p:spPr>
            <a:xfrm>
              <a:off x="4472250" y="2010025"/>
              <a:ext cx="61575" cy="19275"/>
            </a:xfrm>
            <a:custGeom>
              <a:avLst/>
              <a:gdLst/>
              <a:ahLst/>
              <a:cxnLst/>
              <a:rect l="l" t="t" r="r" b="b"/>
              <a:pathLst>
                <a:path w="2463" h="771" extrusionOk="0">
                  <a:moveTo>
                    <a:pt x="60" y="1"/>
                  </a:moveTo>
                  <a:cubicBezTo>
                    <a:pt x="9" y="1"/>
                    <a:pt x="0" y="95"/>
                    <a:pt x="73" y="126"/>
                  </a:cubicBezTo>
                  <a:cubicBezTo>
                    <a:pt x="466" y="210"/>
                    <a:pt x="871" y="269"/>
                    <a:pt x="1252" y="377"/>
                  </a:cubicBezTo>
                  <a:cubicBezTo>
                    <a:pt x="1644" y="472"/>
                    <a:pt x="2002" y="686"/>
                    <a:pt x="2383" y="769"/>
                  </a:cubicBezTo>
                  <a:cubicBezTo>
                    <a:pt x="2387" y="770"/>
                    <a:pt x="2391" y="771"/>
                    <a:pt x="2395" y="771"/>
                  </a:cubicBezTo>
                  <a:cubicBezTo>
                    <a:pt x="2436" y="771"/>
                    <a:pt x="2463" y="718"/>
                    <a:pt x="2430" y="674"/>
                  </a:cubicBezTo>
                  <a:cubicBezTo>
                    <a:pt x="2168" y="424"/>
                    <a:pt x="1775" y="365"/>
                    <a:pt x="1430" y="269"/>
                  </a:cubicBezTo>
                  <a:cubicBezTo>
                    <a:pt x="978" y="174"/>
                    <a:pt x="537" y="91"/>
                    <a:pt x="85" y="7"/>
                  </a:cubicBezTo>
                  <a:cubicBezTo>
                    <a:pt x="76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2" name="Google Shape;12960;p44">
              <a:extLst>
                <a:ext uri="{FF2B5EF4-FFF2-40B4-BE49-F238E27FC236}">
                  <a16:creationId xmlns:a16="http://schemas.microsoft.com/office/drawing/2014/main" id="{E7445DCA-B848-D054-B14D-E1AC9A8F8898}"/>
                </a:ext>
              </a:extLst>
            </p:cNvPr>
            <p:cNvSpPr/>
            <p:nvPr/>
          </p:nvSpPr>
          <p:spPr>
            <a:xfrm>
              <a:off x="4546700" y="2034175"/>
              <a:ext cx="1350" cy="1275"/>
            </a:xfrm>
            <a:custGeom>
              <a:avLst/>
              <a:gdLst/>
              <a:ahLst/>
              <a:cxnLst/>
              <a:rect l="l" t="t" r="r" b="b"/>
              <a:pathLst>
                <a:path w="54" h="51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3" y="9"/>
                    <a:pt x="12" y="18"/>
                  </a:cubicBezTo>
                  <a:lnTo>
                    <a:pt x="24" y="42"/>
                  </a:lnTo>
                  <a:cubicBezTo>
                    <a:pt x="24" y="48"/>
                    <a:pt x="33" y="50"/>
                    <a:pt x="40" y="50"/>
                  </a:cubicBezTo>
                  <a:cubicBezTo>
                    <a:pt x="48" y="50"/>
                    <a:pt x="54" y="48"/>
                    <a:pt x="48" y="42"/>
                  </a:cubicBezTo>
                  <a:cubicBezTo>
                    <a:pt x="48" y="18"/>
                    <a:pt x="24" y="6"/>
                    <a:pt x="12" y="6"/>
                  </a:cubicBezTo>
                  <a:cubicBezTo>
                    <a:pt x="8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12961;p44">
              <a:extLst>
                <a:ext uri="{FF2B5EF4-FFF2-40B4-BE49-F238E27FC236}">
                  <a16:creationId xmlns:a16="http://schemas.microsoft.com/office/drawing/2014/main" id="{288DA2D9-4460-82D9-7117-A432886EED16}"/>
                </a:ext>
              </a:extLst>
            </p:cNvPr>
            <p:cNvSpPr/>
            <p:nvPr/>
          </p:nvSpPr>
          <p:spPr>
            <a:xfrm>
              <a:off x="4573350" y="2047600"/>
              <a:ext cx="6400" cy="4300"/>
            </a:xfrm>
            <a:custGeom>
              <a:avLst/>
              <a:gdLst/>
              <a:ahLst/>
              <a:cxnLst/>
              <a:rect l="l" t="t" r="r" b="b"/>
              <a:pathLst>
                <a:path w="256" h="172" extrusionOk="0">
                  <a:moveTo>
                    <a:pt x="90" y="1"/>
                  </a:moveTo>
                  <a:cubicBezTo>
                    <a:pt x="32" y="1"/>
                    <a:pt x="0" y="77"/>
                    <a:pt x="53" y="88"/>
                  </a:cubicBezTo>
                  <a:cubicBezTo>
                    <a:pt x="113" y="124"/>
                    <a:pt x="160" y="171"/>
                    <a:pt x="208" y="171"/>
                  </a:cubicBezTo>
                  <a:cubicBezTo>
                    <a:pt x="244" y="171"/>
                    <a:pt x="256" y="124"/>
                    <a:pt x="244" y="112"/>
                  </a:cubicBezTo>
                  <a:cubicBezTo>
                    <a:pt x="208" y="64"/>
                    <a:pt x="160" y="40"/>
                    <a:pt x="113" y="5"/>
                  </a:cubicBezTo>
                  <a:cubicBezTo>
                    <a:pt x="105" y="2"/>
                    <a:pt x="97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4" name="Google Shape;12962;p44">
              <a:extLst>
                <a:ext uri="{FF2B5EF4-FFF2-40B4-BE49-F238E27FC236}">
                  <a16:creationId xmlns:a16="http://schemas.microsoft.com/office/drawing/2014/main" id="{17E4F251-DDF3-A2FC-211F-6D52F72BA06C}"/>
                </a:ext>
              </a:extLst>
            </p:cNvPr>
            <p:cNvSpPr/>
            <p:nvPr/>
          </p:nvSpPr>
          <p:spPr>
            <a:xfrm>
              <a:off x="4592325" y="2061375"/>
              <a:ext cx="5275" cy="3025"/>
            </a:xfrm>
            <a:custGeom>
              <a:avLst/>
              <a:gdLst/>
              <a:ahLst/>
              <a:cxnLst/>
              <a:rect l="l" t="t" r="r" b="b"/>
              <a:pathLst>
                <a:path w="211" h="121" extrusionOk="0">
                  <a:moveTo>
                    <a:pt x="69" y="0"/>
                  </a:moveTo>
                  <a:cubicBezTo>
                    <a:pt x="8" y="0"/>
                    <a:pt x="0" y="97"/>
                    <a:pt x="68" y="97"/>
                  </a:cubicBezTo>
                  <a:cubicBezTo>
                    <a:pt x="116" y="97"/>
                    <a:pt x="128" y="120"/>
                    <a:pt x="175" y="120"/>
                  </a:cubicBezTo>
                  <a:cubicBezTo>
                    <a:pt x="187" y="120"/>
                    <a:pt x="211" y="108"/>
                    <a:pt x="199" y="97"/>
                  </a:cubicBezTo>
                  <a:cubicBezTo>
                    <a:pt x="187" y="37"/>
                    <a:pt x="128" y="1"/>
                    <a:pt x="80" y="1"/>
                  </a:cubicBezTo>
                  <a:cubicBezTo>
                    <a:pt x="76" y="1"/>
                    <a:pt x="73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5" name="Google Shape;12963;p44">
              <a:extLst>
                <a:ext uri="{FF2B5EF4-FFF2-40B4-BE49-F238E27FC236}">
                  <a16:creationId xmlns:a16="http://schemas.microsoft.com/office/drawing/2014/main" id="{099E1EFF-B03C-1A8B-4A22-25A882489585}"/>
                </a:ext>
              </a:extLst>
            </p:cNvPr>
            <p:cNvSpPr/>
            <p:nvPr/>
          </p:nvSpPr>
          <p:spPr>
            <a:xfrm>
              <a:off x="4603375" y="2072875"/>
              <a:ext cx="10600" cy="13275"/>
            </a:xfrm>
            <a:custGeom>
              <a:avLst/>
              <a:gdLst/>
              <a:ahLst/>
              <a:cxnLst/>
              <a:rect l="l" t="t" r="r" b="b"/>
              <a:pathLst>
                <a:path w="424" h="531" extrusionOk="0">
                  <a:moveTo>
                    <a:pt x="82" y="1"/>
                  </a:moveTo>
                  <a:cubicBezTo>
                    <a:pt x="40" y="1"/>
                    <a:pt x="0" y="60"/>
                    <a:pt x="31" y="101"/>
                  </a:cubicBezTo>
                  <a:cubicBezTo>
                    <a:pt x="67" y="172"/>
                    <a:pt x="102" y="244"/>
                    <a:pt x="126" y="303"/>
                  </a:cubicBezTo>
                  <a:cubicBezTo>
                    <a:pt x="174" y="375"/>
                    <a:pt x="209" y="458"/>
                    <a:pt x="269" y="506"/>
                  </a:cubicBezTo>
                  <a:cubicBezTo>
                    <a:pt x="285" y="521"/>
                    <a:pt x="305" y="530"/>
                    <a:pt x="324" y="530"/>
                  </a:cubicBezTo>
                  <a:cubicBezTo>
                    <a:pt x="350" y="530"/>
                    <a:pt x="375" y="515"/>
                    <a:pt x="388" y="482"/>
                  </a:cubicBezTo>
                  <a:cubicBezTo>
                    <a:pt x="424" y="279"/>
                    <a:pt x="245" y="113"/>
                    <a:pt x="102" y="6"/>
                  </a:cubicBezTo>
                  <a:cubicBezTo>
                    <a:pt x="96" y="2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6" name="Google Shape;12964;p44">
              <a:extLst>
                <a:ext uri="{FF2B5EF4-FFF2-40B4-BE49-F238E27FC236}">
                  <a16:creationId xmlns:a16="http://schemas.microsoft.com/office/drawing/2014/main" id="{A9A41344-2AB4-5A09-A466-A5099271DA38}"/>
                </a:ext>
              </a:extLst>
            </p:cNvPr>
            <p:cNvSpPr/>
            <p:nvPr/>
          </p:nvSpPr>
          <p:spPr>
            <a:xfrm>
              <a:off x="4621400" y="2124050"/>
              <a:ext cx="7025" cy="36925"/>
            </a:xfrm>
            <a:custGeom>
              <a:avLst/>
              <a:gdLst/>
              <a:ahLst/>
              <a:cxnLst/>
              <a:rect l="l" t="t" r="r" b="b"/>
              <a:pathLst>
                <a:path w="281" h="1477" extrusionOk="0">
                  <a:moveTo>
                    <a:pt x="243" y="0"/>
                  </a:moveTo>
                  <a:cubicBezTo>
                    <a:pt x="228" y="0"/>
                    <a:pt x="215" y="9"/>
                    <a:pt x="215" y="30"/>
                  </a:cubicBezTo>
                  <a:cubicBezTo>
                    <a:pt x="108" y="495"/>
                    <a:pt x="48" y="983"/>
                    <a:pt x="0" y="1459"/>
                  </a:cubicBezTo>
                  <a:cubicBezTo>
                    <a:pt x="0" y="1471"/>
                    <a:pt x="9" y="1477"/>
                    <a:pt x="20" y="1477"/>
                  </a:cubicBezTo>
                  <a:cubicBezTo>
                    <a:pt x="30" y="1477"/>
                    <a:pt x="42" y="1471"/>
                    <a:pt x="48" y="1459"/>
                  </a:cubicBezTo>
                  <a:cubicBezTo>
                    <a:pt x="215" y="1007"/>
                    <a:pt x="179" y="507"/>
                    <a:pt x="274" y="42"/>
                  </a:cubicBezTo>
                  <a:cubicBezTo>
                    <a:pt x="281" y="15"/>
                    <a:pt x="261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7" name="Google Shape;12965;p44">
              <a:extLst>
                <a:ext uri="{FF2B5EF4-FFF2-40B4-BE49-F238E27FC236}">
                  <a16:creationId xmlns:a16="http://schemas.microsoft.com/office/drawing/2014/main" id="{AB487508-8FDF-EB3A-8D79-743B0C072E34}"/>
                </a:ext>
              </a:extLst>
            </p:cNvPr>
            <p:cNvSpPr/>
            <p:nvPr/>
          </p:nvSpPr>
          <p:spPr>
            <a:xfrm>
              <a:off x="4601550" y="2159550"/>
              <a:ext cx="15100" cy="55225"/>
            </a:xfrm>
            <a:custGeom>
              <a:avLst/>
              <a:gdLst/>
              <a:ahLst/>
              <a:cxnLst/>
              <a:rect l="l" t="t" r="r" b="b"/>
              <a:pathLst>
                <a:path w="604" h="2209" extrusionOk="0">
                  <a:moveTo>
                    <a:pt x="400" y="0"/>
                  </a:moveTo>
                  <a:cubicBezTo>
                    <a:pt x="366" y="0"/>
                    <a:pt x="330" y="21"/>
                    <a:pt x="318" y="63"/>
                  </a:cubicBezTo>
                  <a:cubicBezTo>
                    <a:pt x="294" y="408"/>
                    <a:pt x="282" y="742"/>
                    <a:pt x="259" y="1075"/>
                  </a:cubicBezTo>
                  <a:cubicBezTo>
                    <a:pt x="235" y="1468"/>
                    <a:pt x="104" y="1777"/>
                    <a:pt x="9" y="2146"/>
                  </a:cubicBezTo>
                  <a:cubicBezTo>
                    <a:pt x="0" y="2181"/>
                    <a:pt x="28" y="2209"/>
                    <a:pt x="54" y="2209"/>
                  </a:cubicBezTo>
                  <a:cubicBezTo>
                    <a:pt x="64" y="2209"/>
                    <a:pt x="73" y="2204"/>
                    <a:pt x="80" y="2194"/>
                  </a:cubicBezTo>
                  <a:cubicBezTo>
                    <a:pt x="604" y="1730"/>
                    <a:pt x="473" y="682"/>
                    <a:pt x="473" y="63"/>
                  </a:cubicBezTo>
                  <a:cubicBezTo>
                    <a:pt x="467" y="21"/>
                    <a:pt x="434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8" name="Google Shape;12966;p44">
              <a:extLst>
                <a:ext uri="{FF2B5EF4-FFF2-40B4-BE49-F238E27FC236}">
                  <a16:creationId xmlns:a16="http://schemas.microsoft.com/office/drawing/2014/main" id="{2FDBEABD-992F-3E96-91FE-190568CCD5DD}"/>
                </a:ext>
              </a:extLst>
            </p:cNvPr>
            <p:cNvSpPr/>
            <p:nvPr/>
          </p:nvSpPr>
          <p:spPr>
            <a:xfrm>
              <a:off x="4587825" y="2223575"/>
              <a:ext cx="10950" cy="9200"/>
            </a:xfrm>
            <a:custGeom>
              <a:avLst/>
              <a:gdLst/>
              <a:ahLst/>
              <a:cxnLst/>
              <a:rect l="l" t="t" r="r" b="b"/>
              <a:pathLst>
                <a:path w="438" h="368" extrusionOk="0">
                  <a:moveTo>
                    <a:pt x="402" y="0"/>
                  </a:moveTo>
                  <a:cubicBezTo>
                    <a:pt x="398" y="0"/>
                    <a:pt x="395" y="1"/>
                    <a:pt x="391" y="2"/>
                  </a:cubicBezTo>
                  <a:cubicBezTo>
                    <a:pt x="308" y="38"/>
                    <a:pt x="236" y="62"/>
                    <a:pt x="177" y="109"/>
                  </a:cubicBezTo>
                  <a:cubicBezTo>
                    <a:pt x="141" y="145"/>
                    <a:pt x="93" y="169"/>
                    <a:pt x="69" y="205"/>
                  </a:cubicBezTo>
                  <a:cubicBezTo>
                    <a:pt x="34" y="228"/>
                    <a:pt x="22" y="276"/>
                    <a:pt x="10" y="324"/>
                  </a:cubicBezTo>
                  <a:cubicBezTo>
                    <a:pt x="1" y="342"/>
                    <a:pt x="13" y="367"/>
                    <a:pt x="30" y="367"/>
                  </a:cubicBezTo>
                  <a:cubicBezTo>
                    <a:pt x="35" y="367"/>
                    <a:pt x="40" y="365"/>
                    <a:pt x="46" y="359"/>
                  </a:cubicBezTo>
                  <a:cubicBezTo>
                    <a:pt x="81" y="347"/>
                    <a:pt x="129" y="336"/>
                    <a:pt x="153" y="324"/>
                  </a:cubicBezTo>
                  <a:cubicBezTo>
                    <a:pt x="189" y="288"/>
                    <a:pt x="212" y="264"/>
                    <a:pt x="248" y="240"/>
                  </a:cubicBezTo>
                  <a:lnTo>
                    <a:pt x="427" y="62"/>
                  </a:lnTo>
                  <a:cubicBezTo>
                    <a:pt x="437" y="40"/>
                    <a:pt x="429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9" name="Google Shape;12967;p44">
              <a:extLst>
                <a:ext uri="{FF2B5EF4-FFF2-40B4-BE49-F238E27FC236}">
                  <a16:creationId xmlns:a16="http://schemas.microsoft.com/office/drawing/2014/main" id="{49F6CB35-D62C-6B0C-E8DC-2AD2BD4F0A04}"/>
                </a:ext>
              </a:extLst>
            </p:cNvPr>
            <p:cNvSpPr/>
            <p:nvPr/>
          </p:nvSpPr>
          <p:spPr>
            <a:xfrm>
              <a:off x="4524650" y="2214300"/>
              <a:ext cx="23025" cy="24250"/>
            </a:xfrm>
            <a:custGeom>
              <a:avLst/>
              <a:gdLst/>
              <a:ahLst/>
              <a:cxnLst/>
              <a:rect l="l" t="t" r="r" b="b"/>
              <a:pathLst>
                <a:path w="921" h="970" extrusionOk="0">
                  <a:moveTo>
                    <a:pt x="40" y="1"/>
                  </a:moveTo>
                  <a:cubicBezTo>
                    <a:pt x="24" y="1"/>
                    <a:pt x="1" y="18"/>
                    <a:pt x="1" y="28"/>
                  </a:cubicBezTo>
                  <a:cubicBezTo>
                    <a:pt x="49" y="207"/>
                    <a:pt x="227" y="373"/>
                    <a:pt x="346" y="504"/>
                  </a:cubicBezTo>
                  <a:cubicBezTo>
                    <a:pt x="501" y="671"/>
                    <a:pt x="656" y="826"/>
                    <a:pt x="834" y="957"/>
                  </a:cubicBezTo>
                  <a:cubicBezTo>
                    <a:pt x="843" y="966"/>
                    <a:pt x="854" y="969"/>
                    <a:pt x="864" y="969"/>
                  </a:cubicBezTo>
                  <a:cubicBezTo>
                    <a:pt x="894" y="969"/>
                    <a:pt x="921" y="936"/>
                    <a:pt x="894" y="909"/>
                  </a:cubicBezTo>
                  <a:cubicBezTo>
                    <a:pt x="739" y="778"/>
                    <a:pt x="584" y="635"/>
                    <a:pt x="441" y="468"/>
                  </a:cubicBezTo>
                  <a:cubicBezTo>
                    <a:pt x="299" y="314"/>
                    <a:pt x="215" y="123"/>
                    <a:pt x="49" y="4"/>
                  </a:cubicBezTo>
                  <a:cubicBezTo>
                    <a:pt x="46" y="2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0" name="Google Shape;12968;p44">
              <a:extLst>
                <a:ext uri="{FF2B5EF4-FFF2-40B4-BE49-F238E27FC236}">
                  <a16:creationId xmlns:a16="http://schemas.microsoft.com/office/drawing/2014/main" id="{E038FAC0-31EC-91EF-2962-C3380B6468FC}"/>
                </a:ext>
              </a:extLst>
            </p:cNvPr>
            <p:cNvSpPr/>
            <p:nvPr/>
          </p:nvSpPr>
          <p:spPr>
            <a:xfrm>
              <a:off x="4497275" y="2197425"/>
              <a:ext cx="14025" cy="15700"/>
            </a:xfrm>
            <a:custGeom>
              <a:avLst/>
              <a:gdLst/>
              <a:ahLst/>
              <a:cxnLst/>
              <a:rect l="l" t="t" r="r" b="b"/>
              <a:pathLst>
                <a:path w="561" h="628" extrusionOk="0">
                  <a:moveTo>
                    <a:pt x="465" y="0"/>
                  </a:moveTo>
                  <a:cubicBezTo>
                    <a:pt x="179" y="0"/>
                    <a:pt x="1" y="334"/>
                    <a:pt x="72" y="608"/>
                  </a:cubicBezTo>
                  <a:cubicBezTo>
                    <a:pt x="79" y="622"/>
                    <a:pt x="94" y="627"/>
                    <a:pt x="110" y="627"/>
                  </a:cubicBezTo>
                  <a:cubicBezTo>
                    <a:pt x="122" y="627"/>
                    <a:pt x="134" y="625"/>
                    <a:pt x="143" y="620"/>
                  </a:cubicBezTo>
                  <a:cubicBezTo>
                    <a:pt x="239" y="489"/>
                    <a:pt x="262" y="191"/>
                    <a:pt x="465" y="179"/>
                  </a:cubicBezTo>
                  <a:cubicBezTo>
                    <a:pt x="560" y="155"/>
                    <a:pt x="560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1" name="Google Shape;12969;p44">
              <a:extLst>
                <a:ext uri="{FF2B5EF4-FFF2-40B4-BE49-F238E27FC236}">
                  <a16:creationId xmlns:a16="http://schemas.microsoft.com/office/drawing/2014/main" id="{FC33C190-C9B5-1887-4C86-2DD271508506}"/>
                </a:ext>
              </a:extLst>
            </p:cNvPr>
            <p:cNvSpPr/>
            <p:nvPr/>
          </p:nvSpPr>
          <p:spPr>
            <a:xfrm>
              <a:off x="4515225" y="2249775"/>
              <a:ext cx="11375" cy="11450"/>
            </a:xfrm>
            <a:custGeom>
              <a:avLst/>
              <a:gdLst/>
              <a:ahLst/>
              <a:cxnLst/>
              <a:rect l="l" t="t" r="r" b="b"/>
              <a:pathLst>
                <a:path w="455" h="458" extrusionOk="0">
                  <a:moveTo>
                    <a:pt x="58" y="1"/>
                  </a:moveTo>
                  <a:cubicBezTo>
                    <a:pt x="18" y="1"/>
                    <a:pt x="1" y="63"/>
                    <a:pt x="45" y="85"/>
                  </a:cubicBezTo>
                  <a:cubicBezTo>
                    <a:pt x="116" y="133"/>
                    <a:pt x="152" y="204"/>
                    <a:pt x="223" y="264"/>
                  </a:cubicBezTo>
                  <a:lnTo>
                    <a:pt x="402" y="442"/>
                  </a:lnTo>
                  <a:cubicBezTo>
                    <a:pt x="405" y="453"/>
                    <a:pt x="412" y="458"/>
                    <a:pt x="419" y="458"/>
                  </a:cubicBezTo>
                  <a:cubicBezTo>
                    <a:pt x="436" y="458"/>
                    <a:pt x="454" y="435"/>
                    <a:pt x="437" y="419"/>
                  </a:cubicBezTo>
                  <a:cubicBezTo>
                    <a:pt x="426" y="323"/>
                    <a:pt x="378" y="228"/>
                    <a:pt x="318" y="145"/>
                  </a:cubicBezTo>
                  <a:cubicBezTo>
                    <a:pt x="247" y="73"/>
                    <a:pt x="164" y="26"/>
                    <a:pt x="68" y="2"/>
                  </a:cubicBezTo>
                  <a:cubicBezTo>
                    <a:pt x="65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2" name="Google Shape;12970;p44">
              <a:extLst>
                <a:ext uri="{FF2B5EF4-FFF2-40B4-BE49-F238E27FC236}">
                  <a16:creationId xmlns:a16="http://schemas.microsoft.com/office/drawing/2014/main" id="{4FF342EB-C0F6-DC4C-9511-1AC4C30877F7}"/>
                </a:ext>
              </a:extLst>
            </p:cNvPr>
            <p:cNvSpPr/>
            <p:nvPr/>
          </p:nvSpPr>
          <p:spPr>
            <a:xfrm>
              <a:off x="4528325" y="2264875"/>
              <a:ext cx="7625" cy="5875"/>
            </a:xfrm>
            <a:custGeom>
              <a:avLst/>
              <a:gdLst/>
              <a:ahLst/>
              <a:cxnLst/>
              <a:rect l="l" t="t" r="r" b="b"/>
              <a:pathLst>
                <a:path w="305" h="235" extrusionOk="0">
                  <a:moveTo>
                    <a:pt x="50" y="0"/>
                  </a:moveTo>
                  <a:cubicBezTo>
                    <a:pt x="15" y="0"/>
                    <a:pt x="0" y="56"/>
                    <a:pt x="21" y="77"/>
                  </a:cubicBezTo>
                  <a:cubicBezTo>
                    <a:pt x="92" y="124"/>
                    <a:pt x="175" y="184"/>
                    <a:pt x="247" y="231"/>
                  </a:cubicBezTo>
                  <a:cubicBezTo>
                    <a:pt x="251" y="233"/>
                    <a:pt x="256" y="234"/>
                    <a:pt x="260" y="234"/>
                  </a:cubicBezTo>
                  <a:cubicBezTo>
                    <a:pt x="282" y="234"/>
                    <a:pt x="304" y="213"/>
                    <a:pt x="294" y="184"/>
                  </a:cubicBezTo>
                  <a:cubicBezTo>
                    <a:pt x="223" y="112"/>
                    <a:pt x="140" y="53"/>
                    <a:pt x="68" y="5"/>
                  </a:cubicBezTo>
                  <a:cubicBezTo>
                    <a:pt x="62" y="2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3" name="Google Shape;12971;p44">
              <a:extLst>
                <a:ext uri="{FF2B5EF4-FFF2-40B4-BE49-F238E27FC236}">
                  <a16:creationId xmlns:a16="http://schemas.microsoft.com/office/drawing/2014/main" id="{D6255A5F-1E5B-B04E-8CD0-7A9766FA424C}"/>
                </a:ext>
              </a:extLst>
            </p:cNvPr>
            <p:cNvSpPr/>
            <p:nvPr/>
          </p:nvSpPr>
          <p:spPr>
            <a:xfrm>
              <a:off x="4629175" y="2357775"/>
              <a:ext cx="8625" cy="9125"/>
            </a:xfrm>
            <a:custGeom>
              <a:avLst/>
              <a:gdLst/>
              <a:ahLst/>
              <a:cxnLst/>
              <a:rect l="l" t="t" r="r" b="b"/>
              <a:pathLst>
                <a:path w="345" h="365" extrusionOk="0">
                  <a:moveTo>
                    <a:pt x="61" y="0"/>
                  </a:moveTo>
                  <a:cubicBezTo>
                    <a:pt x="25" y="0"/>
                    <a:pt x="1" y="51"/>
                    <a:pt x="47" y="87"/>
                  </a:cubicBezTo>
                  <a:cubicBezTo>
                    <a:pt x="154" y="159"/>
                    <a:pt x="225" y="254"/>
                    <a:pt x="309" y="349"/>
                  </a:cubicBezTo>
                  <a:cubicBezTo>
                    <a:pt x="312" y="360"/>
                    <a:pt x="317" y="364"/>
                    <a:pt x="322" y="364"/>
                  </a:cubicBezTo>
                  <a:cubicBezTo>
                    <a:pt x="333" y="364"/>
                    <a:pt x="344" y="342"/>
                    <a:pt x="344" y="325"/>
                  </a:cubicBezTo>
                  <a:cubicBezTo>
                    <a:pt x="285" y="206"/>
                    <a:pt x="213" y="87"/>
                    <a:pt x="94" y="16"/>
                  </a:cubicBezTo>
                  <a:cubicBezTo>
                    <a:pt x="83" y="5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4" name="Google Shape;12972;p44">
              <a:extLst>
                <a:ext uri="{FF2B5EF4-FFF2-40B4-BE49-F238E27FC236}">
                  <a16:creationId xmlns:a16="http://schemas.microsoft.com/office/drawing/2014/main" id="{5CD56A30-813A-7C8A-FA7D-876C1CEEDF6C}"/>
                </a:ext>
              </a:extLst>
            </p:cNvPr>
            <p:cNvSpPr/>
            <p:nvPr/>
          </p:nvSpPr>
          <p:spPr>
            <a:xfrm>
              <a:off x="4649525" y="2381225"/>
              <a:ext cx="39650" cy="28225"/>
            </a:xfrm>
            <a:custGeom>
              <a:avLst/>
              <a:gdLst/>
              <a:ahLst/>
              <a:cxnLst/>
              <a:rect l="l" t="t" r="r" b="b"/>
              <a:pathLst>
                <a:path w="1586" h="1129" extrusionOk="0">
                  <a:moveTo>
                    <a:pt x="42" y="1"/>
                  </a:moveTo>
                  <a:cubicBezTo>
                    <a:pt x="21" y="1"/>
                    <a:pt x="0" y="44"/>
                    <a:pt x="30" y="54"/>
                  </a:cubicBezTo>
                  <a:cubicBezTo>
                    <a:pt x="519" y="423"/>
                    <a:pt x="983" y="840"/>
                    <a:pt x="1531" y="1126"/>
                  </a:cubicBezTo>
                  <a:cubicBezTo>
                    <a:pt x="1534" y="1127"/>
                    <a:pt x="1537" y="1128"/>
                    <a:pt x="1541" y="1128"/>
                  </a:cubicBezTo>
                  <a:cubicBezTo>
                    <a:pt x="1563" y="1128"/>
                    <a:pt x="1585" y="1099"/>
                    <a:pt x="1554" y="1078"/>
                  </a:cubicBezTo>
                  <a:cubicBezTo>
                    <a:pt x="1007" y="780"/>
                    <a:pt x="554" y="364"/>
                    <a:pt x="54" y="6"/>
                  </a:cubicBezTo>
                  <a:cubicBezTo>
                    <a:pt x="50" y="3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5" name="Google Shape;12973;p44">
              <a:extLst>
                <a:ext uri="{FF2B5EF4-FFF2-40B4-BE49-F238E27FC236}">
                  <a16:creationId xmlns:a16="http://schemas.microsoft.com/office/drawing/2014/main" id="{F71DFE9B-848A-DE86-23FB-37534C6CDFA6}"/>
                </a:ext>
              </a:extLst>
            </p:cNvPr>
            <p:cNvSpPr/>
            <p:nvPr/>
          </p:nvSpPr>
          <p:spPr>
            <a:xfrm>
              <a:off x="4600900" y="2310800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90" y="1"/>
                  </a:moveTo>
                  <a:cubicBezTo>
                    <a:pt x="45" y="1"/>
                    <a:pt x="1" y="43"/>
                    <a:pt x="35" y="85"/>
                  </a:cubicBezTo>
                  <a:cubicBezTo>
                    <a:pt x="106" y="192"/>
                    <a:pt x="213" y="299"/>
                    <a:pt x="320" y="371"/>
                  </a:cubicBezTo>
                  <a:cubicBezTo>
                    <a:pt x="325" y="373"/>
                    <a:pt x="329" y="374"/>
                    <a:pt x="334" y="374"/>
                  </a:cubicBezTo>
                  <a:cubicBezTo>
                    <a:pt x="355" y="374"/>
                    <a:pt x="378" y="353"/>
                    <a:pt x="368" y="323"/>
                  </a:cubicBezTo>
                  <a:cubicBezTo>
                    <a:pt x="285" y="228"/>
                    <a:pt x="201" y="133"/>
                    <a:pt x="142" y="26"/>
                  </a:cubicBezTo>
                  <a:cubicBezTo>
                    <a:pt x="128" y="8"/>
                    <a:pt x="109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6" name="Google Shape;12974;p44">
              <a:extLst>
                <a:ext uri="{FF2B5EF4-FFF2-40B4-BE49-F238E27FC236}">
                  <a16:creationId xmlns:a16="http://schemas.microsoft.com/office/drawing/2014/main" id="{28260DFF-8DED-1270-9FFF-0C88DCD18713}"/>
                </a:ext>
              </a:extLst>
            </p:cNvPr>
            <p:cNvSpPr/>
            <p:nvPr/>
          </p:nvSpPr>
          <p:spPr>
            <a:xfrm>
              <a:off x="4739750" y="2445725"/>
              <a:ext cx="9175" cy="5600"/>
            </a:xfrm>
            <a:custGeom>
              <a:avLst/>
              <a:gdLst/>
              <a:ahLst/>
              <a:cxnLst/>
              <a:rect l="l" t="t" r="r" b="b"/>
              <a:pathLst>
                <a:path w="367" h="224" extrusionOk="0">
                  <a:moveTo>
                    <a:pt x="17" y="0"/>
                  </a:moveTo>
                  <a:cubicBezTo>
                    <a:pt x="2" y="0"/>
                    <a:pt x="0" y="50"/>
                    <a:pt x="29" y="70"/>
                  </a:cubicBezTo>
                  <a:cubicBezTo>
                    <a:pt x="136" y="105"/>
                    <a:pt x="219" y="153"/>
                    <a:pt x="303" y="213"/>
                  </a:cubicBezTo>
                  <a:cubicBezTo>
                    <a:pt x="311" y="220"/>
                    <a:pt x="318" y="224"/>
                    <a:pt x="325" y="224"/>
                  </a:cubicBezTo>
                  <a:cubicBezTo>
                    <a:pt x="351" y="224"/>
                    <a:pt x="366" y="181"/>
                    <a:pt x="339" y="153"/>
                  </a:cubicBezTo>
                  <a:cubicBezTo>
                    <a:pt x="267" y="70"/>
                    <a:pt x="148" y="34"/>
                    <a:pt x="29" y="10"/>
                  </a:cubicBezTo>
                  <a:cubicBezTo>
                    <a:pt x="24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7" name="Google Shape;12975;p44">
              <a:extLst>
                <a:ext uri="{FF2B5EF4-FFF2-40B4-BE49-F238E27FC236}">
                  <a16:creationId xmlns:a16="http://schemas.microsoft.com/office/drawing/2014/main" id="{3CAD856B-F70C-8B84-CD9C-8240FDB37771}"/>
                </a:ext>
              </a:extLst>
            </p:cNvPr>
            <p:cNvSpPr/>
            <p:nvPr/>
          </p:nvSpPr>
          <p:spPr>
            <a:xfrm>
              <a:off x="4785125" y="2465225"/>
              <a:ext cx="4175" cy="2200"/>
            </a:xfrm>
            <a:custGeom>
              <a:avLst/>
              <a:gdLst/>
              <a:ahLst/>
              <a:cxnLst/>
              <a:rect l="l" t="t" r="r" b="b"/>
              <a:pathLst>
                <a:path w="167" h="88" extrusionOk="0">
                  <a:moveTo>
                    <a:pt x="43" y="1"/>
                  </a:moveTo>
                  <a:cubicBezTo>
                    <a:pt x="0" y="1"/>
                    <a:pt x="6" y="87"/>
                    <a:pt x="59" y="87"/>
                  </a:cubicBezTo>
                  <a:cubicBezTo>
                    <a:pt x="95" y="87"/>
                    <a:pt x="119" y="87"/>
                    <a:pt x="143" y="75"/>
                  </a:cubicBezTo>
                  <a:cubicBezTo>
                    <a:pt x="167" y="64"/>
                    <a:pt x="167" y="16"/>
                    <a:pt x="143" y="16"/>
                  </a:cubicBezTo>
                  <a:cubicBezTo>
                    <a:pt x="107" y="4"/>
                    <a:pt x="71" y="4"/>
                    <a:pt x="59" y="4"/>
                  </a:cubicBezTo>
                  <a:cubicBezTo>
                    <a:pt x="53" y="2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8" name="Google Shape;12976;p44">
              <a:extLst>
                <a:ext uri="{FF2B5EF4-FFF2-40B4-BE49-F238E27FC236}">
                  <a16:creationId xmlns:a16="http://schemas.microsoft.com/office/drawing/2014/main" id="{091FF7DF-5D39-E028-4088-6E27F8E6562A}"/>
                </a:ext>
              </a:extLst>
            </p:cNvPr>
            <p:cNvSpPr/>
            <p:nvPr/>
          </p:nvSpPr>
          <p:spPr>
            <a:xfrm>
              <a:off x="4801475" y="2463225"/>
              <a:ext cx="5675" cy="2150"/>
            </a:xfrm>
            <a:custGeom>
              <a:avLst/>
              <a:gdLst/>
              <a:ahLst/>
              <a:cxnLst/>
              <a:rect l="l" t="t" r="r" b="b"/>
              <a:pathLst>
                <a:path w="227" h="86" extrusionOk="0">
                  <a:moveTo>
                    <a:pt x="48" y="1"/>
                  </a:moveTo>
                  <a:cubicBezTo>
                    <a:pt x="4" y="1"/>
                    <a:pt x="1" y="85"/>
                    <a:pt x="40" y="85"/>
                  </a:cubicBezTo>
                  <a:cubicBezTo>
                    <a:pt x="43" y="85"/>
                    <a:pt x="46" y="85"/>
                    <a:pt x="48" y="84"/>
                  </a:cubicBezTo>
                  <a:cubicBezTo>
                    <a:pt x="96" y="84"/>
                    <a:pt x="132" y="60"/>
                    <a:pt x="203" y="60"/>
                  </a:cubicBezTo>
                  <a:cubicBezTo>
                    <a:pt x="227" y="60"/>
                    <a:pt x="227" y="25"/>
                    <a:pt x="203" y="25"/>
                  </a:cubicBezTo>
                  <a:cubicBezTo>
                    <a:pt x="156" y="25"/>
                    <a:pt x="10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9" name="Google Shape;12977;p44">
              <a:extLst>
                <a:ext uri="{FF2B5EF4-FFF2-40B4-BE49-F238E27FC236}">
                  <a16:creationId xmlns:a16="http://schemas.microsoft.com/office/drawing/2014/main" id="{FCE48871-3B78-53C4-3A92-C2083B2DECA9}"/>
                </a:ext>
              </a:extLst>
            </p:cNvPr>
            <p:cNvSpPr/>
            <p:nvPr/>
          </p:nvSpPr>
          <p:spPr>
            <a:xfrm>
              <a:off x="4843875" y="2481525"/>
              <a:ext cx="6350" cy="7400"/>
            </a:xfrm>
            <a:custGeom>
              <a:avLst/>
              <a:gdLst/>
              <a:ahLst/>
              <a:cxnLst/>
              <a:rect l="l" t="t" r="r" b="b"/>
              <a:pathLst>
                <a:path w="254" h="296" extrusionOk="0">
                  <a:moveTo>
                    <a:pt x="46" y="0"/>
                  </a:moveTo>
                  <a:cubicBezTo>
                    <a:pt x="19" y="0"/>
                    <a:pt x="0" y="33"/>
                    <a:pt x="19" y="43"/>
                  </a:cubicBezTo>
                  <a:cubicBezTo>
                    <a:pt x="91" y="126"/>
                    <a:pt x="150" y="197"/>
                    <a:pt x="198" y="281"/>
                  </a:cubicBezTo>
                  <a:cubicBezTo>
                    <a:pt x="201" y="292"/>
                    <a:pt x="208" y="296"/>
                    <a:pt x="216" y="296"/>
                  </a:cubicBezTo>
                  <a:cubicBezTo>
                    <a:pt x="233" y="296"/>
                    <a:pt x="254" y="274"/>
                    <a:pt x="245" y="257"/>
                  </a:cubicBezTo>
                  <a:cubicBezTo>
                    <a:pt x="198" y="162"/>
                    <a:pt x="138" y="78"/>
                    <a:pt x="67" y="7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0" name="Google Shape;12978;p44">
              <a:extLst>
                <a:ext uri="{FF2B5EF4-FFF2-40B4-BE49-F238E27FC236}">
                  <a16:creationId xmlns:a16="http://schemas.microsoft.com/office/drawing/2014/main" id="{689FC91B-4A6C-C6BD-5F4F-5E530718749C}"/>
                </a:ext>
              </a:extLst>
            </p:cNvPr>
            <p:cNvSpPr/>
            <p:nvPr/>
          </p:nvSpPr>
          <p:spPr>
            <a:xfrm>
              <a:off x="4875000" y="2528725"/>
              <a:ext cx="1950" cy="7825"/>
            </a:xfrm>
            <a:custGeom>
              <a:avLst/>
              <a:gdLst/>
              <a:ahLst/>
              <a:cxnLst/>
              <a:rect l="l" t="t" r="r" b="b"/>
              <a:pathLst>
                <a:path w="78" h="313" extrusionOk="0">
                  <a:moveTo>
                    <a:pt x="41" y="0"/>
                  </a:moveTo>
                  <a:cubicBezTo>
                    <a:pt x="21" y="0"/>
                    <a:pt x="1" y="12"/>
                    <a:pt x="1" y="36"/>
                  </a:cubicBezTo>
                  <a:cubicBezTo>
                    <a:pt x="1" y="119"/>
                    <a:pt x="12" y="202"/>
                    <a:pt x="12" y="286"/>
                  </a:cubicBezTo>
                  <a:cubicBezTo>
                    <a:pt x="12" y="304"/>
                    <a:pt x="21" y="313"/>
                    <a:pt x="30" y="313"/>
                  </a:cubicBezTo>
                  <a:cubicBezTo>
                    <a:pt x="39" y="313"/>
                    <a:pt x="48" y="304"/>
                    <a:pt x="48" y="286"/>
                  </a:cubicBezTo>
                  <a:cubicBezTo>
                    <a:pt x="48" y="202"/>
                    <a:pt x="72" y="119"/>
                    <a:pt x="72" y="36"/>
                  </a:cubicBezTo>
                  <a:cubicBezTo>
                    <a:pt x="78" y="12"/>
                    <a:pt x="60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1" name="Google Shape;12979;p44">
              <a:extLst>
                <a:ext uri="{FF2B5EF4-FFF2-40B4-BE49-F238E27FC236}">
                  <a16:creationId xmlns:a16="http://schemas.microsoft.com/office/drawing/2014/main" id="{9168032B-41DA-81B3-A6A3-2381B338866B}"/>
                </a:ext>
              </a:extLst>
            </p:cNvPr>
            <p:cNvSpPr/>
            <p:nvPr/>
          </p:nvSpPr>
          <p:spPr>
            <a:xfrm>
              <a:off x="4868025" y="2552375"/>
              <a:ext cx="5625" cy="4000"/>
            </a:xfrm>
            <a:custGeom>
              <a:avLst/>
              <a:gdLst/>
              <a:ahLst/>
              <a:cxnLst/>
              <a:rect l="l" t="t" r="r" b="b"/>
              <a:pathLst>
                <a:path w="225" h="160" extrusionOk="0">
                  <a:moveTo>
                    <a:pt x="176" y="0"/>
                  </a:moveTo>
                  <a:cubicBezTo>
                    <a:pt x="171" y="0"/>
                    <a:pt x="165" y="2"/>
                    <a:pt x="161" y="7"/>
                  </a:cubicBezTo>
                  <a:cubicBezTo>
                    <a:pt x="113" y="54"/>
                    <a:pt x="53" y="90"/>
                    <a:pt x="18" y="114"/>
                  </a:cubicBezTo>
                  <a:cubicBezTo>
                    <a:pt x="0" y="139"/>
                    <a:pt x="14" y="159"/>
                    <a:pt x="32" y="159"/>
                  </a:cubicBezTo>
                  <a:cubicBezTo>
                    <a:pt x="39" y="159"/>
                    <a:pt x="47" y="156"/>
                    <a:pt x="53" y="149"/>
                  </a:cubicBezTo>
                  <a:cubicBezTo>
                    <a:pt x="101" y="102"/>
                    <a:pt x="161" y="90"/>
                    <a:pt x="196" y="42"/>
                  </a:cubicBezTo>
                  <a:cubicBezTo>
                    <a:pt x="225" y="33"/>
                    <a:pt x="200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2" name="Google Shape;12980;p44">
              <a:extLst>
                <a:ext uri="{FF2B5EF4-FFF2-40B4-BE49-F238E27FC236}">
                  <a16:creationId xmlns:a16="http://schemas.microsoft.com/office/drawing/2014/main" id="{CC9DD917-2FD1-B83D-7523-05E21D2B29B6}"/>
                </a:ext>
              </a:extLst>
            </p:cNvPr>
            <p:cNvSpPr/>
            <p:nvPr/>
          </p:nvSpPr>
          <p:spPr>
            <a:xfrm>
              <a:off x="4864200" y="2565425"/>
              <a:ext cx="13150" cy="16050"/>
            </a:xfrm>
            <a:custGeom>
              <a:avLst/>
              <a:gdLst/>
              <a:ahLst/>
              <a:cxnLst/>
              <a:rect l="l" t="t" r="r" b="b"/>
              <a:pathLst>
                <a:path w="526" h="642" extrusionOk="0">
                  <a:moveTo>
                    <a:pt x="56" y="0"/>
                  </a:moveTo>
                  <a:cubicBezTo>
                    <a:pt x="28" y="0"/>
                    <a:pt x="1" y="19"/>
                    <a:pt x="16" y="56"/>
                  </a:cubicBezTo>
                  <a:cubicBezTo>
                    <a:pt x="87" y="306"/>
                    <a:pt x="218" y="532"/>
                    <a:pt x="468" y="639"/>
                  </a:cubicBezTo>
                  <a:cubicBezTo>
                    <a:pt x="472" y="641"/>
                    <a:pt x="476" y="641"/>
                    <a:pt x="480" y="641"/>
                  </a:cubicBezTo>
                  <a:cubicBezTo>
                    <a:pt x="509" y="641"/>
                    <a:pt x="525" y="602"/>
                    <a:pt x="504" y="592"/>
                  </a:cubicBezTo>
                  <a:cubicBezTo>
                    <a:pt x="290" y="461"/>
                    <a:pt x="159" y="258"/>
                    <a:pt x="99" y="20"/>
                  </a:cubicBezTo>
                  <a:cubicBezTo>
                    <a:pt x="90" y="7"/>
                    <a:pt x="73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3" name="Google Shape;12981;p44">
              <a:extLst>
                <a:ext uri="{FF2B5EF4-FFF2-40B4-BE49-F238E27FC236}">
                  <a16:creationId xmlns:a16="http://schemas.microsoft.com/office/drawing/2014/main" id="{132C9B1C-0DCC-F503-3968-125524E77A83}"/>
                </a:ext>
              </a:extLst>
            </p:cNvPr>
            <p:cNvSpPr/>
            <p:nvPr/>
          </p:nvSpPr>
          <p:spPr>
            <a:xfrm>
              <a:off x="4887575" y="2593400"/>
              <a:ext cx="9825" cy="18275"/>
            </a:xfrm>
            <a:custGeom>
              <a:avLst/>
              <a:gdLst/>
              <a:ahLst/>
              <a:cxnLst/>
              <a:rect l="l" t="t" r="r" b="b"/>
              <a:pathLst>
                <a:path w="393" h="731" extrusionOk="0">
                  <a:moveTo>
                    <a:pt x="85" y="0"/>
                  </a:moveTo>
                  <a:cubicBezTo>
                    <a:pt x="46" y="0"/>
                    <a:pt x="1" y="43"/>
                    <a:pt x="33" y="92"/>
                  </a:cubicBezTo>
                  <a:cubicBezTo>
                    <a:pt x="129" y="306"/>
                    <a:pt x="212" y="544"/>
                    <a:pt x="343" y="723"/>
                  </a:cubicBezTo>
                  <a:cubicBezTo>
                    <a:pt x="348" y="728"/>
                    <a:pt x="359" y="731"/>
                    <a:pt x="368" y="731"/>
                  </a:cubicBezTo>
                  <a:cubicBezTo>
                    <a:pt x="382" y="731"/>
                    <a:pt x="393" y="725"/>
                    <a:pt x="379" y="711"/>
                  </a:cubicBezTo>
                  <a:cubicBezTo>
                    <a:pt x="319" y="485"/>
                    <a:pt x="224" y="247"/>
                    <a:pt x="129" y="32"/>
                  </a:cubicBezTo>
                  <a:cubicBezTo>
                    <a:pt x="121" y="10"/>
                    <a:pt x="104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4" name="Google Shape;12982;p44">
              <a:extLst>
                <a:ext uri="{FF2B5EF4-FFF2-40B4-BE49-F238E27FC236}">
                  <a16:creationId xmlns:a16="http://schemas.microsoft.com/office/drawing/2014/main" id="{A5158DA7-B45B-AFEF-2FBB-1B6560BC427C}"/>
                </a:ext>
              </a:extLst>
            </p:cNvPr>
            <p:cNvSpPr/>
            <p:nvPr/>
          </p:nvSpPr>
          <p:spPr>
            <a:xfrm>
              <a:off x="4900600" y="2663925"/>
              <a:ext cx="5675" cy="15500"/>
            </a:xfrm>
            <a:custGeom>
              <a:avLst/>
              <a:gdLst/>
              <a:ahLst/>
              <a:cxnLst/>
              <a:rect l="l" t="t" r="r" b="b"/>
              <a:pathLst>
                <a:path w="227" h="620" extrusionOk="0">
                  <a:moveTo>
                    <a:pt x="127" y="0"/>
                  </a:moveTo>
                  <a:cubicBezTo>
                    <a:pt x="105" y="0"/>
                    <a:pt x="84" y="15"/>
                    <a:pt x="84" y="45"/>
                  </a:cubicBezTo>
                  <a:cubicBezTo>
                    <a:pt x="84" y="152"/>
                    <a:pt x="72" y="236"/>
                    <a:pt x="60" y="343"/>
                  </a:cubicBezTo>
                  <a:cubicBezTo>
                    <a:pt x="48" y="426"/>
                    <a:pt x="1" y="509"/>
                    <a:pt x="12" y="581"/>
                  </a:cubicBezTo>
                  <a:cubicBezTo>
                    <a:pt x="12" y="597"/>
                    <a:pt x="35" y="620"/>
                    <a:pt x="58" y="620"/>
                  </a:cubicBezTo>
                  <a:cubicBezTo>
                    <a:pt x="67" y="620"/>
                    <a:pt x="77" y="616"/>
                    <a:pt x="84" y="605"/>
                  </a:cubicBezTo>
                  <a:cubicBezTo>
                    <a:pt x="227" y="486"/>
                    <a:pt x="179" y="212"/>
                    <a:pt x="179" y="45"/>
                  </a:cubicBezTo>
                  <a:cubicBezTo>
                    <a:pt x="173" y="15"/>
                    <a:pt x="149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5" name="Google Shape;12983;p44">
              <a:extLst>
                <a:ext uri="{FF2B5EF4-FFF2-40B4-BE49-F238E27FC236}">
                  <a16:creationId xmlns:a16="http://schemas.microsoft.com/office/drawing/2014/main" id="{43C18901-3BA5-40ED-DC42-04B35E324663}"/>
                </a:ext>
              </a:extLst>
            </p:cNvPr>
            <p:cNvSpPr/>
            <p:nvPr/>
          </p:nvSpPr>
          <p:spPr>
            <a:xfrm>
              <a:off x="4857150" y="2723075"/>
              <a:ext cx="29025" cy="13850"/>
            </a:xfrm>
            <a:custGeom>
              <a:avLst/>
              <a:gdLst/>
              <a:ahLst/>
              <a:cxnLst/>
              <a:rect l="l" t="t" r="r" b="b"/>
              <a:pathLst>
                <a:path w="1161" h="554" extrusionOk="0">
                  <a:moveTo>
                    <a:pt x="1079" y="1"/>
                  </a:moveTo>
                  <a:cubicBezTo>
                    <a:pt x="1069" y="1"/>
                    <a:pt x="1058" y="4"/>
                    <a:pt x="1048" y="13"/>
                  </a:cubicBezTo>
                  <a:cubicBezTo>
                    <a:pt x="905" y="120"/>
                    <a:pt x="691" y="203"/>
                    <a:pt x="512" y="263"/>
                  </a:cubicBezTo>
                  <a:cubicBezTo>
                    <a:pt x="369" y="322"/>
                    <a:pt x="179" y="322"/>
                    <a:pt x="36" y="418"/>
                  </a:cubicBezTo>
                  <a:cubicBezTo>
                    <a:pt x="0" y="441"/>
                    <a:pt x="0" y="501"/>
                    <a:pt x="36" y="513"/>
                  </a:cubicBezTo>
                  <a:cubicBezTo>
                    <a:pt x="88" y="542"/>
                    <a:pt x="146" y="554"/>
                    <a:pt x="207" y="554"/>
                  </a:cubicBezTo>
                  <a:cubicBezTo>
                    <a:pt x="343" y="554"/>
                    <a:pt x="492" y="498"/>
                    <a:pt x="607" y="465"/>
                  </a:cubicBezTo>
                  <a:cubicBezTo>
                    <a:pt x="810" y="382"/>
                    <a:pt x="965" y="263"/>
                    <a:pt x="1131" y="120"/>
                  </a:cubicBezTo>
                  <a:cubicBezTo>
                    <a:pt x="1161" y="81"/>
                    <a:pt x="1125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6" name="Google Shape;12984;p44">
              <a:extLst>
                <a:ext uri="{FF2B5EF4-FFF2-40B4-BE49-F238E27FC236}">
                  <a16:creationId xmlns:a16="http://schemas.microsoft.com/office/drawing/2014/main" id="{1024021B-87F9-A12E-D4AA-3606947225BF}"/>
                </a:ext>
              </a:extLst>
            </p:cNvPr>
            <p:cNvSpPr/>
            <p:nvPr/>
          </p:nvSpPr>
          <p:spPr>
            <a:xfrm>
              <a:off x="4807425" y="2738425"/>
              <a:ext cx="9850" cy="3150"/>
            </a:xfrm>
            <a:custGeom>
              <a:avLst/>
              <a:gdLst/>
              <a:ahLst/>
              <a:cxnLst/>
              <a:rect l="l" t="t" r="r" b="b"/>
              <a:pathLst>
                <a:path w="394" h="126" extrusionOk="0">
                  <a:moveTo>
                    <a:pt x="88" y="1"/>
                  </a:moveTo>
                  <a:cubicBezTo>
                    <a:pt x="67" y="1"/>
                    <a:pt x="46" y="2"/>
                    <a:pt x="25" y="6"/>
                  </a:cubicBezTo>
                  <a:cubicBezTo>
                    <a:pt x="1" y="6"/>
                    <a:pt x="1" y="42"/>
                    <a:pt x="25" y="54"/>
                  </a:cubicBezTo>
                  <a:cubicBezTo>
                    <a:pt x="144" y="89"/>
                    <a:pt x="263" y="89"/>
                    <a:pt x="394" y="125"/>
                  </a:cubicBezTo>
                  <a:cubicBezTo>
                    <a:pt x="303" y="54"/>
                    <a:pt x="203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7" name="Google Shape;12985;p44">
              <a:extLst>
                <a:ext uri="{FF2B5EF4-FFF2-40B4-BE49-F238E27FC236}">
                  <a16:creationId xmlns:a16="http://schemas.microsoft.com/office/drawing/2014/main" id="{F9161921-1DB9-D39F-4693-E44ABBD3CD7D}"/>
                </a:ext>
              </a:extLst>
            </p:cNvPr>
            <p:cNvSpPr/>
            <p:nvPr/>
          </p:nvSpPr>
          <p:spPr>
            <a:xfrm>
              <a:off x="4751825" y="2728075"/>
              <a:ext cx="23475" cy="5525"/>
            </a:xfrm>
            <a:custGeom>
              <a:avLst/>
              <a:gdLst/>
              <a:ahLst/>
              <a:cxnLst/>
              <a:rect l="l" t="t" r="r" b="b"/>
              <a:pathLst>
                <a:path w="939" h="221" extrusionOk="0">
                  <a:moveTo>
                    <a:pt x="424" y="0"/>
                  </a:moveTo>
                  <a:cubicBezTo>
                    <a:pt x="262" y="0"/>
                    <a:pt x="110" y="33"/>
                    <a:pt x="10" y="170"/>
                  </a:cubicBezTo>
                  <a:cubicBezTo>
                    <a:pt x="0" y="199"/>
                    <a:pt x="15" y="221"/>
                    <a:pt x="40" y="221"/>
                  </a:cubicBezTo>
                  <a:cubicBezTo>
                    <a:pt x="46" y="221"/>
                    <a:pt x="52" y="220"/>
                    <a:pt x="58" y="218"/>
                  </a:cubicBezTo>
                  <a:cubicBezTo>
                    <a:pt x="178" y="143"/>
                    <a:pt x="307" y="124"/>
                    <a:pt x="437" y="124"/>
                  </a:cubicBezTo>
                  <a:cubicBezTo>
                    <a:pt x="578" y="124"/>
                    <a:pt x="720" y="146"/>
                    <a:pt x="856" y="146"/>
                  </a:cubicBezTo>
                  <a:cubicBezTo>
                    <a:pt x="859" y="147"/>
                    <a:pt x="863" y="147"/>
                    <a:pt x="866" y="147"/>
                  </a:cubicBezTo>
                  <a:cubicBezTo>
                    <a:pt x="939" y="147"/>
                    <a:pt x="935" y="27"/>
                    <a:pt x="856" y="27"/>
                  </a:cubicBezTo>
                  <a:cubicBezTo>
                    <a:pt x="725" y="27"/>
                    <a:pt x="571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8" name="Google Shape;12986;p44">
              <a:extLst>
                <a:ext uri="{FF2B5EF4-FFF2-40B4-BE49-F238E27FC236}">
                  <a16:creationId xmlns:a16="http://schemas.microsoft.com/office/drawing/2014/main" id="{12A3BD8A-36CB-4AEF-0900-DE4E0574A32F}"/>
                </a:ext>
              </a:extLst>
            </p:cNvPr>
            <p:cNvSpPr/>
            <p:nvPr/>
          </p:nvSpPr>
          <p:spPr>
            <a:xfrm>
              <a:off x="4735400" y="2762775"/>
              <a:ext cx="6500" cy="10575"/>
            </a:xfrm>
            <a:custGeom>
              <a:avLst/>
              <a:gdLst/>
              <a:ahLst/>
              <a:cxnLst/>
              <a:rect l="l" t="t" r="r" b="b"/>
              <a:pathLst>
                <a:path w="260" h="423" extrusionOk="0">
                  <a:moveTo>
                    <a:pt x="182" y="1"/>
                  </a:moveTo>
                  <a:cubicBezTo>
                    <a:pt x="168" y="1"/>
                    <a:pt x="154" y="7"/>
                    <a:pt x="143" y="20"/>
                  </a:cubicBezTo>
                  <a:cubicBezTo>
                    <a:pt x="84" y="80"/>
                    <a:pt x="60" y="127"/>
                    <a:pt x="24" y="199"/>
                  </a:cubicBezTo>
                  <a:cubicBezTo>
                    <a:pt x="1" y="270"/>
                    <a:pt x="12" y="330"/>
                    <a:pt x="48" y="389"/>
                  </a:cubicBezTo>
                  <a:cubicBezTo>
                    <a:pt x="55" y="410"/>
                    <a:pt x="74" y="423"/>
                    <a:pt x="93" y="423"/>
                  </a:cubicBezTo>
                  <a:cubicBezTo>
                    <a:pt x="107" y="423"/>
                    <a:pt x="122" y="416"/>
                    <a:pt x="132" y="401"/>
                  </a:cubicBezTo>
                  <a:cubicBezTo>
                    <a:pt x="167" y="365"/>
                    <a:pt x="179" y="318"/>
                    <a:pt x="191" y="258"/>
                  </a:cubicBezTo>
                  <a:cubicBezTo>
                    <a:pt x="203" y="199"/>
                    <a:pt x="239" y="139"/>
                    <a:pt x="251" y="80"/>
                  </a:cubicBezTo>
                  <a:cubicBezTo>
                    <a:pt x="259" y="37"/>
                    <a:pt x="21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9" name="Google Shape;12987;p44">
              <a:extLst>
                <a:ext uri="{FF2B5EF4-FFF2-40B4-BE49-F238E27FC236}">
                  <a16:creationId xmlns:a16="http://schemas.microsoft.com/office/drawing/2014/main" id="{11C4423B-D09E-6C9D-ABF8-C98A30FD5236}"/>
                </a:ext>
              </a:extLst>
            </p:cNvPr>
            <p:cNvSpPr/>
            <p:nvPr/>
          </p:nvSpPr>
          <p:spPr>
            <a:xfrm>
              <a:off x="4753275" y="2796000"/>
              <a:ext cx="5975" cy="3300"/>
            </a:xfrm>
            <a:custGeom>
              <a:avLst/>
              <a:gdLst/>
              <a:ahLst/>
              <a:cxnLst/>
              <a:rect l="l" t="t" r="r" b="b"/>
              <a:pathLst>
                <a:path w="239" h="132" extrusionOk="0">
                  <a:moveTo>
                    <a:pt x="147" y="1"/>
                  </a:moveTo>
                  <a:cubicBezTo>
                    <a:pt x="119" y="1"/>
                    <a:pt x="89" y="7"/>
                    <a:pt x="59" y="13"/>
                  </a:cubicBezTo>
                  <a:cubicBezTo>
                    <a:pt x="56" y="12"/>
                    <a:pt x="53" y="12"/>
                    <a:pt x="51" y="12"/>
                  </a:cubicBezTo>
                  <a:cubicBezTo>
                    <a:pt x="0" y="12"/>
                    <a:pt x="3" y="109"/>
                    <a:pt x="59" y="120"/>
                  </a:cubicBezTo>
                  <a:cubicBezTo>
                    <a:pt x="89" y="126"/>
                    <a:pt x="119" y="132"/>
                    <a:pt x="147" y="132"/>
                  </a:cubicBezTo>
                  <a:cubicBezTo>
                    <a:pt x="176" y="132"/>
                    <a:pt x="202" y="126"/>
                    <a:pt x="226" y="108"/>
                  </a:cubicBezTo>
                  <a:cubicBezTo>
                    <a:pt x="238" y="84"/>
                    <a:pt x="238" y="48"/>
                    <a:pt x="226" y="25"/>
                  </a:cubicBezTo>
                  <a:cubicBezTo>
                    <a:pt x="202" y="7"/>
                    <a:pt x="17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0" name="Google Shape;12988;p44">
              <a:extLst>
                <a:ext uri="{FF2B5EF4-FFF2-40B4-BE49-F238E27FC236}">
                  <a16:creationId xmlns:a16="http://schemas.microsoft.com/office/drawing/2014/main" id="{9E82CFF7-70F6-08C7-3C97-61140626E228}"/>
                </a:ext>
              </a:extLst>
            </p:cNvPr>
            <p:cNvSpPr/>
            <p:nvPr/>
          </p:nvSpPr>
          <p:spPr>
            <a:xfrm>
              <a:off x="4786600" y="2818600"/>
              <a:ext cx="6425" cy="2800"/>
            </a:xfrm>
            <a:custGeom>
              <a:avLst/>
              <a:gdLst/>
              <a:ahLst/>
              <a:cxnLst/>
              <a:rect l="l" t="t" r="r" b="b"/>
              <a:pathLst>
                <a:path w="257" h="112" extrusionOk="0">
                  <a:moveTo>
                    <a:pt x="41" y="1"/>
                  </a:moveTo>
                  <a:cubicBezTo>
                    <a:pt x="1" y="1"/>
                    <a:pt x="4" y="97"/>
                    <a:pt x="60" y="97"/>
                  </a:cubicBezTo>
                  <a:cubicBezTo>
                    <a:pt x="108" y="97"/>
                    <a:pt x="155" y="97"/>
                    <a:pt x="179" y="109"/>
                  </a:cubicBezTo>
                  <a:cubicBezTo>
                    <a:pt x="185" y="111"/>
                    <a:pt x="192" y="112"/>
                    <a:pt x="199" y="112"/>
                  </a:cubicBezTo>
                  <a:cubicBezTo>
                    <a:pt x="229" y="112"/>
                    <a:pt x="256" y="91"/>
                    <a:pt x="227" y="61"/>
                  </a:cubicBezTo>
                  <a:cubicBezTo>
                    <a:pt x="179" y="2"/>
                    <a:pt x="119" y="2"/>
                    <a:pt x="48" y="2"/>
                  </a:cubicBezTo>
                  <a:cubicBezTo>
                    <a:pt x="46" y="1"/>
                    <a:pt x="43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1" name="Google Shape;12989;p44">
              <a:extLst>
                <a:ext uri="{FF2B5EF4-FFF2-40B4-BE49-F238E27FC236}">
                  <a16:creationId xmlns:a16="http://schemas.microsoft.com/office/drawing/2014/main" id="{21668304-7672-43E0-86A7-ACB0A46DEB0D}"/>
                </a:ext>
              </a:extLst>
            </p:cNvPr>
            <p:cNvSpPr/>
            <p:nvPr/>
          </p:nvSpPr>
          <p:spPr>
            <a:xfrm>
              <a:off x="4805925" y="2839975"/>
              <a:ext cx="5100" cy="3725"/>
            </a:xfrm>
            <a:custGeom>
              <a:avLst/>
              <a:gdLst/>
              <a:ahLst/>
              <a:cxnLst/>
              <a:rect l="l" t="t" r="r" b="b"/>
              <a:pathLst>
                <a:path w="204" h="149" extrusionOk="0">
                  <a:moveTo>
                    <a:pt x="99" y="0"/>
                  </a:moveTo>
                  <a:cubicBezTo>
                    <a:pt x="47" y="0"/>
                    <a:pt x="0" y="56"/>
                    <a:pt x="61" y="99"/>
                  </a:cubicBezTo>
                  <a:cubicBezTo>
                    <a:pt x="93" y="110"/>
                    <a:pt x="115" y="149"/>
                    <a:pt x="153" y="149"/>
                  </a:cubicBezTo>
                  <a:cubicBezTo>
                    <a:pt x="158" y="149"/>
                    <a:pt x="163" y="148"/>
                    <a:pt x="168" y="147"/>
                  </a:cubicBezTo>
                  <a:cubicBezTo>
                    <a:pt x="204" y="147"/>
                    <a:pt x="204" y="111"/>
                    <a:pt x="180" y="99"/>
                  </a:cubicBezTo>
                  <a:cubicBezTo>
                    <a:pt x="168" y="87"/>
                    <a:pt x="156" y="40"/>
                    <a:pt x="156" y="28"/>
                  </a:cubicBezTo>
                  <a:cubicBezTo>
                    <a:pt x="140" y="8"/>
                    <a:pt x="119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2" name="Google Shape;12990;p44">
              <a:extLst>
                <a:ext uri="{FF2B5EF4-FFF2-40B4-BE49-F238E27FC236}">
                  <a16:creationId xmlns:a16="http://schemas.microsoft.com/office/drawing/2014/main" id="{C4A2655F-48CD-D195-5EEC-0DCE0DEDF467}"/>
                </a:ext>
              </a:extLst>
            </p:cNvPr>
            <p:cNvSpPr/>
            <p:nvPr/>
          </p:nvSpPr>
          <p:spPr>
            <a:xfrm>
              <a:off x="4816650" y="2894425"/>
              <a:ext cx="13125" cy="41650"/>
            </a:xfrm>
            <a:custGeom>
              <a:avLst/>
              <a:gdLst/>
              <a:ahLst/>
              <a:cxnLst/>
              <a:rect l="l" t="t" r="r" b="b"/>
              <a:pathLst>
                <a:path w="525" h="1666" extrusionOk="0">
                  <a:moveTo>
                    <a:pt x="31" y="0"/>
                  </a:moveTo>
                  <a:cubicBezTo>
                    <a:pt x="21" y="0"/>
                    <a:pt x="1" y="14"/>
                    <a:pt x="1" y="41"/>
                  </a:cubicBezTo>
                  <a:cubicBezTo>
                    <a:pt x="263" y="553"/>
                    <a:pt x="263" y="1088"/>
                    <a:pt x="370" y="1648"/>
                  </a:cubicBezTo>
                  <a:cubicBezTo>
                    <a:pt x="370" y="1660"/>
                    <a:pt x="385" y="1666"/>
                    <a:pt x="400" y="1666"/>
                  </a:cubicBezTo>
                  <a:cubicBezTo>
                    <a:pt x="415" y="1666"/>
                    <a:pt x="430" y="1660"/>
                    <a:pt x="430" y="1648"/>
                  </a:cubicBezTo>
                  <a:cubicBezTo>
                    <a:pt x="525" y="1088"/>
                    <a:pt x="311" y="481"/>
                    <a:pt x="37" y="5"/>
                  </a:cubicBezTo>
                  <a:cubicBezTo>
                    <a:pt x="37" y="2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3" name="Google Shape;12991;p44">
              <a:extLst>
                <a:ext uri="{FF2B5EF4-FFF2-40B4-BE49-F238E27FC236}">
                  <a16:creationId xmlns:a16="http://schemas.microsoft.com/office/drawing/2014/main" id="{356AF362-F6B8-EDB1-29F6-0642898BD3B8}"/>
                </a:ext>
              </a:extLst>
            </p:cNvPr>
            <p:cNvSpPr/>
            <p:nvPr/>
          </p:nvSpPr>
          <p:spPr>
            <a:xfrm>
              <a:off x="4828275" y="2960675"/>
              <a:ext cx="2700" cy="4950"/>
            </a:xfrm>
            <a:custGeom>
              <a:avLst/>
              <a:gdLst/>
              <a:ahLst/>
              <a:cxnLst/>
              <a:rect l="l" t="t" r="r" b="b"/>
              <a:pathLst>
                <a:path w="108" h="198" extrusionOk="0">
                  <a:moveTo>
                    <a:pt x="54" y="1"/>
                  </a:moveTo>
                  <a:cubicBezTo>
                    <a:pt x="27" y="1"/>
                    <a:pt x="0" y="16"/>
                    <a:pt x="0" y="46"/>
                  </a:cubicBezTo>
                  <a:cubicBezTo>
                    <a:pt x="0" y="93"/>
                    <a:pt x="0" y="141"/>
                    <a:pt x="36" y="189"/>
                  </a:cubicBezTo>
                  <a:cubicBezTo>
                    <a:pt x="42" y="194"/>
                    <a:pt x="48" y="197"/>
                    <a:pt x="55" y="197"/>
                  </a:cubicBezTo>
                  <a:cubicBezTo>
                    <a:pt x="63" y="197"/>
                    <a:pt x="72" y="194"/>
                    <a:pt x="84" y="189"/>
                  </a:cubicBezTo>
                  <a:cubicBezTo>
                    <a:pt x="107" y="153"/>
                    <a:pt x="107" y="93"/>
                    <a:pt x="107" y="46"/>
                  </a:cubicBezTo>
                  <a:cubicBezTo>
                    <a:pt x="107" y="16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4" name="Google Shape;12992;p44">
              <a:extLst>
                <a:ext uri="{FF2B5EF4-FFF2-40B4-BE49-F238E27FC236}">
                  <a16:creationId xmlns:a16="http://schemas.microsoft.com/office/drawing/2014/main" id="{5C90A5C8-BBF8-10A3-31F0-2F44DB31F50C}"/>
                </a:ext>
              </a:extLst>
            </p:cNvPr>
            <p:cNvSpPr/>
            <p:nvPr/>
          </p:nvSpPr>
          <p:spPr>
            <a:xfrm>
              <a:off x="4831850" y="2990450"/>
              <a:ext cx="11225" cy="16925"/>
            </a:xfrm>
            <a:custGeom>
              <a:avLst/>
              <a:gdLst/>
              <a:ahLst/>
              <a:cxnLst/>
              <a:rect l="l" t="t" r="r" b="b"/>
              <a:pathLst>
                <a:path w="449" h="677" extrusionOk="0">
                  <a:moveTo>
                    <a:pt x="67" y="0"/>
                  </a:moveTo>
                  <a:cubicBezTo>
                    <a:pt x="35" y="0"/>
                    <a:pt x="0" y="37"/>
                    <a:pt x="24" y="69"/>
                  </a:cubicBezTo>
                  <a:cubicBezTo>
                    <a:pt x="72" y="164"/>
                    <a:pt x="107" y="271"/>
                    <a:pt x="179" y="379"/>
                  </a:cubicBezTo>
                  <a:cubicBezTo>
                    <a:pt x="238" y="462"/>
                    <a:pt x="310" y="557"/>
                    <a:pt x="369" y="664"/>
                  </a:cubicBezTo>
                  <a:cubicBezTo>
                    <a:pt x="373" y="672"/>
                    <a:pt x="384" y="676"/>
                    <a:pt x="396" y="676"/>
                  </a:cubicBezTo>
                  <a:cubicBezTo>
                    <a:pt x="420" y="676"/>
                    <a:pt x="449" y="660"/>
                    <a:pt x="441" y="629"/>
                  </a:cubicBezTo>
                  <a:cubicBezTo>
                    <a:pt x="393" y="522"/>
                    <a:pt x="369" y="426"/>
                    <a:pt x="310" y="331"/>
                  </a:cubicBezTo>
                  <a:cubicBezTo>
                    <a:pt x="250" y="224"/>
                    <a:pt x="167" y="129"/>
                    <a:pt x="107" y="33"/>
                  </a:cubicBezTo>
                  <a:cubicBezTo>
                    <a:pt x="99" y="10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5" name="Google Shape;12993;p44">
              <a:extLst>
                <a:ext uri="{FF2B5EF4-FFF2-40B4-BE49-F238E27FC236}">
                  <a16:creationId xmlns:a16="http://schemas.microsoft.com/office/drawing/2014/main" id="{B47FE8A4-C3B0-96F4-0FB0-D17BBD556F32}"/>
                </a:ext>
              </a:extLst>
            </p:cNvPr>
            <p:cNvSpPr/>
            <p:nvPr/>
          </p:nvSpPr>
          <p:spPr>
            <a:xfrm>
              <a:off x="4824800" y="3012400"/>
              <a:ext cx="6850" cy="16125"/>
            </a:xfrm>
            <a:custGeom>
              <a:avLst/>
              <a:gdLst/>
              <a:ahLst/>
              <a:cxnLst/>
              <a:rect l="l" t="t" r="r" b="b"/>
              <a:pathLst>
                <a:path w="274" h="645" extrusionOk="0">
                  <a:moveTo>
                    <a:pt x="34" y="0"/>
                  </a:moveTo>
                  <a:cubicBezTo>
                    <a:pt x="18" y="0"/>
                    <a:pt x="1" y="13"/>
                    <a:pt x="8" y="36"/>
                  </a:cubicBezTo>
                  <a:cubicBezTo>
                    <a:pt x="68" y="227"/>
                    <a:pt x="163" y="441"/>
                    <a:pt x="223" y="632"/>
                  </a:cubicBezTo>
                  <a:cubicBezTo>
                    <a:pt x="227" y="640"/>
                    <a:pt x="236" y="644"/>
                    <a:pt x="244" y="644"/>
                  </a:cubicBezTo>
                  <a:cubicBezTo>
                    <a:pt x="259" y="644"/>
                    <a:pt x="274" y="631"/>
                    <a:pt x="258" y="608"/>
                  </a:cubicBezTo>
                  <a:cubicBezTo>
                    <a:pt x="235" y="406"/>
                    <a:pt x="115" y="215"/>
                    <a:pt x="56" y="13"/>
                  </a:cubicBezTo>
                  <a:cubicBezTo>
                    <a:pt x="52" y="4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6" name="Google Shape;12994;p44">
              <a:extLst>
                <a:ext uri="{FF2B5EF4-FFF2-40B4-BE49-F238E27FC236}">
                  <a16:creationId xmlns:a16="http://schemas.microsoft.com/office/drawing/2014/main" id="{8960A59D-32BE-B753-699D-3A823DCF41FB}"/>
                </a:ext>
              </a:extLst>
            </p:cNvPr>
            <p:cNvSpPr/>
            <p:nvPr/>
          </p:nvSpPr>
          <p:spPr>
            <a:xfrm>
              <a:off x="4840025" y="3047925"/>
              <a:ext cx="15875" cy="48325"/>
            </a:xfrm>
            <a:custGeom>
              <a:avLst/>
              <a:gdLst/>
              <a:ahLst/>
              <a:cxnLst/>
              <a:rect l="l" t="t" r="r" b="b"/>
              <a:pathLst>
                <a:path w="635" h="1933" extrusionOk="0">
                  <a:moveTo>
                    <a:pt x="65" y="1"/>
                  </a:moveTo>
                  <a:cubicBezTo>
                    <a:pt x="30" y="1"/>
                    <a:pt x="0" y="19"/>
                    <a:pt x="7" y="56"/>
                  </a:cubicBezTo>
                  <a:cubicBezTo>
                    <a:pt x="42" y="651"/>
                    <a:pt x="66" y="1461"/>
                    <a:pt x="519" y="1913"/>
                  </a:cubicBezTo>
                  <a:cubicBezTo>
                    <a:pt x="532" y="1927"/>
                    <a:pt x="548" y="1933"/>
                    <a:pt x="563" y="1933"/>
                  </a:cubicBezTo>
                  <a:cubicBezTo>
                    <a:pt x="600" y="1933"/>
                    <a:pt x="634" y="1896"/>
                    <a:pt x="626" y="1854"/>
                  </a:cubicBezTo>
                  <a:cubicBezTo>
                    <a:pt x="542" y="1580"/>
                    <a:pt x="399" y="1318"/>
                    <a:pt x="328" y="1044"/>
                  </a:cubicBezTo>
                  <a:cubicBezTo>
                    <a:pt x="233" y="711"/>
                    <a:pt x="173" y="389"/>
                    <a:pt x="149" y="44"/>
                  </a:cubicBezTo>
                  <a:cubicBezTo>
                    <a:pt x="132" y="1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7" name="Google Shape;12995;p44">
              <a:extLst>
                <a:ext uri="{FF2B5EF4-FFF2-40B4-BE49-F238E27FC236}">
                  <a16:creationId xmlns:a16="http://schemas.microsoft.com/office/drawing/2014/main" id="{C1989D2E-AFB7-2F1E-1D81-5C142C465B49}"/>
                </a:ext>
              </a:extLst>
            </p:cNvPr>
            <p:cNvSpPr/>
            <p:nvPr/>
          </p:nvSpPr>
          <p:spPr>
            <a:xfrm>
              <a:off x="4819125" y="3143875"/>
              <a:ext cx="13975" cy="29675"/>
            </a:xfrm>
            <a:custGeom>
              <a:avLst/>
              <a:gdLst/>
              <a:ahLst/>
              <a:cxnLst/>
              <a:rect l="l" t="t" r="r" b="b"/>
              <a:pathLst>
                <a:path w="559" h="1187" extrusionOk="0">
                  <a:moveTo>
                    <a:pt x="521" y="1"/>
                  </a:moveTo>
                  <a:cubicBezTo>
                    <a:pt x="506" y="1"/>
                    <a:pt x="490" y="8"/>
                    <a:pt x="485" y="28"/>
                  </a:cubicBezTo>
                  <a:cubicBezTo>
                    <a:pt x="450" y="242"/>
                    <a:pt x="390" y="445"/>
                    <a:pt x="295" y="635"/>
                  </a:cubicBezTo>
                  <a:cubicBezTo>
                    <a:pt x="212" y="814"/>
                    <a:pt x="104" y="981"/>
                    <a:pt x="9" y="1147"/>
                  </a:cubicBezTo>
                  <a:cubicBezTo>
                    <a:pt x="1" y="1164"/>
                    <a:pt x="10" y="1186"/>
                    <a:pt x="28" y="1186"/>
                  </a:cubicBezTo>
                  <a:cubicBezTo>
                    <a:pt x="36" y="1186"/>
                    <a:pt x="46" y="1182"/>
                    <a:pt x="57" y="1171"/>
                  </a:cubicBezTo>
                  <a:cubicBezTo>
                    <a:pt x="319" y="897"/>
                    <a:pt x="485" y="421"/>
                    <a:pt x="545" y="28"/>
                  </a:cubicBezTo>
                  <a:cubicBezTo>
                    <a:pt x="559" y="14"/>
                    <a:pt x="541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8" name="Google Shape;12996;p44">
              <a:extLst>
                <a:ext uri="{FF2B5EF4-FFF2-40B4-BE49-F238E27FC236}">
                  <a16:creationId xmlns:a16="http://schemas.microsoft.com/office/drawing/2014/main" id="{02D973B8-B5BD-C62C-36F5-574F0ED65A1D}"/>
                </a:ext>
              </a:extLst>
            </p:cNvPr>
            <p:cNvSpPr/>
            <p:nvPr/>
          </p:nvSpPr>
          <p:spPr>
            <a:xfrm>
              <a:off x="4765550" y="3203900"/>
              <a:ext cx="33375" cy="29725"/>
            </a:xfrm>
            <a:custGeom>
              <a:avLst/>
              <a:gdLst/>
              <a:ahLst/>
              <a:cxnLst/>
              <a:rect l="l" t="t" r="r" b="b"/>
              <a:pathLst>
                <a:path w="1335" h="1189" extrusionOk="0">
                  <a:moveTo>
                    <a:pt x="1266" y="1"/>
                  </a:moveTo>
                  <a:cubicBezTo>
                    <a:pt x="1256" y="1"/>
                    <a:pt x="1245" y="3"/>
                    <a:pt x="1235" y="8"/>
                  </a:cubicBezTo>
                  <a:cubicBezTo>
                    <a:pt x="890" y="425"/>
                    <a:pt x="414" y="699"/>
                    <a:pt x="45" y="1080"/>
                  </a:cubicBezTo>
                  <a:cubicBezTo>
                    <a:pt x="1" y="1124"/>
                    <a:pt x="38" y="1188"/>
                    <a:pt x="91" y="1188"/>
                  </a:cubicBezTo>
                  <a:cubicBezTo>
                    <a:pt x="95" y="1188"/>
                    <a:pt x="100" y="1188"/>
                    <a:pt x="104" y="1187"/>
                  </a:cubicBezTo>
                  <a:cubicBezTo>
                    <a:pt x="628" y="997"/>
                    <a:pt x="1009" y="532"/>
                    <a:pt x="1307" y="80"/>
                  </a:cubicBezTo>
                  <a:cubicBezTo>
                    <a:pt x="1335" y="33"/>
                    <a:pt x="1304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9" name="Google Shape;12997;p44">
              <a:extLst>
                <a:ext uri="{FF2B5EF4-FFF2-40B4-BE49-F238E27FC236}">
                  <a16:creationId xmlns:a16="http://schemas.microsoft.com/office/drawing/2014/main" id="{48BEC96C-313C-F993-09E5-948FEC0788FF}"/>
                </a:ext>
              </a:extLst>
            </p:cNvPr>
            <p:cNvSpPr/>
            <p:nvPr/>
          </p:nvSpPr>
          <p:spPr>
            <a:xfrm>
              <a:off x="4694925" y="3317450"/>
              <a:ext cx="24725" cy="14450"/>
            </a:xfrm>
            <a:custGeom>
              <a:avLst/>
              <a:gdLst/>
              <a:ahLst/>
              <a:cxnLst/>
              <a:rect l="l" t="t" r="r" b="b"/>
              <a:pathLst>
                <a:path w="989" h="578" extrusionOk="0">
                  <a:moveTo>
                    <a:pt x="977" y="0"/>
                  </a:moveTo>
                  <a:cubicBezTo>
                    <a:pt x="977" y="0"/>
                    <a:pt x="977" y="1"/>
                    <a:pt x="977" y="3"/>
                  </a:cubicBezTo>
                  <a:cubicBezTo>
                    <a:pt x="750" y="288"/>
                    <a:pt x="334" y="407"/>
                    <a:pt x="12" y="538"/>
                  </a:cubicBezTo>
                  <a:cubicBezTo>
                    <a:pt x="2" y="558"/>
                    <a:pt x="1" y="577"/>
                    <a:pt x="13" y="577"/>
                  </a:cubicBezTo>
                  <a:cubicBezTo>
                    <a:pt x="16" y="577"/>
                    <a:pt x="20" y="576"/>
                    <a:pt x="24" y="574"/>
                  </a:cubicBezTo>
                  <a:cubicBezTo>
                    <a:pt x="191" y="526"/>
                    <a:pt x="357" y="455"/>
                    <a:pt x="500" y="384"/>
                  </a:cubicBezTo>
                  <a:cubicBezTo>
                    <a:pt x="679" y="276"/>
                    <a:pt x="834" y="157"/>
                    <a:pt x="989" y="38"/>
                  </a:cubicBezTo>
                  <a:cubicBezTo>
                    <a:pt x="989" y="28"/>
                    <a:pt x="980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0" name="Google Shape;12998;p44">
              <a:extLst>
                <a:ext uri="{FF2B5EF4-FFF2-40B4-BE49-F238E27FC236}">
                  <a16:creationId xmlns:a16="http://schemas.microsoft.com/office/drawing/2014/main" id="{8D2A40A8-01E6-9415-86BB-3F171257D67B}"/>
                </a:ext>
              </a:extLst>
            </p:cNvPr>
            <p:cNvSpPr/>
            <p:nvPr/>
          </p:nvSpPr>
          <p:spPr>
            <a:xfrm>
              <a:off x="4655375" y="3341025"/>
              <a:ext cx="11875" cy="7250"/>
            </a:xfrm>
            <a:custGeom>
              <a:avLst/>
              <a:gdLst/>
              <a:ahLst/>
              <a:cxnLst/>
              <a:rect l="l" t="t" r="r" b="b"/>
              <a:pathLst>
                <a:path w="475" h="290" extrusionOk="0">
                  <a:moveTo>
                    <a:pt x="415" y="0"/>
                  </a:moveTo>
                  <a:cubicBezTo>
                    <a:pt x="249" y="12"/>
                    <a:pt x="106" y="119"/>
                    <a:pt x="11" y="238"/>
                  </a:cubicBezTo>
                  <a:cubicBezTo>
                    <a:pt x="1" y="268"/>
                    <a:pt x="15" y="289"/>
                    <a:pt x="41" y="289"/>
                  </a:cubicBezTo>
                  <a:cubicBezTo>
                    <a:pt x="46" y="289"/>
                    <a:pt x="52" y="288"/>
                    <a:pt x="58" y="286"/>
                  </a:cubicBezTo>
                  <a:cubicBezTo>
                    <a:pt x="177" y="191"/>
                    <a:pt x="249" y="95"/>
                    <a:pt x="415" y="95"/>
                  </a:cubicBezTo>
                  <a:cubicBezTo>
                    <a:pt x="475" y="72"/>
                    <a:pt x="463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1" name="Google Shape;12999;p44">
              <a:extLst>
                <a:ext uri="{FF2B5EF4-FFF2-40B4-BE49-F238E27FC236}">
                  <a16:creationId xmlns:a16="http://schemas.microsoft.com/office/drawing/2014/main" id="{7395E8BD-DBCA-72DC-A493-33F2DCFFC6D0}"/>
                </a:ext>
              </a:extLst>
            </p:cNvPr>
            <p:cNvSpPr/>
            <p:nvPr/>
          </p:nvSpPr>
          <p:spPr>
            <a:xfrm>
              <a:off x="4609500" y="3353975"/>
              <a:ext cx="33625" cy="18325"/>
            </a:xfrm>
            <a:custGeom>
              <a:avLst/>
              <a:gdLst/>
              <a:ahLst/>
              <a:cxnLst/>
              <a:rect l="l" t="t" r="r" b="b"/>
              <a:pathLst>
                <a:path w="1345" h="733" extrusionOk="0">
                  <a:moveTo>
                    <a:pt x="1342" y="1"/>
                  </a:moveTo>
                  <a:cubicBezTo>
                    <a:pt x="1340" y="1"/>
                    <a:pt x="1338" y="2"/>
                    <a:pt x="1334" y="6"/>
                  </a:cubicBezTo>
                  <a:cubicBezTo>
                    <a:pt x="1342" y="6"/>
                    <a:pt x="1344" y="1"/>
                    <a:pt x="1342" y="1"/>
                  </a:cubicBezTo>
                  <a:close/>
                  <a:moveTo>
                    <a:pt x="1334" y="6"/>
                  </a:moveTo>
                  <a:lnTo>
                    <a:pt x="1334" y="6"/>
                  </a:lnTo>
                  <a:cubicBezTo>
                    <a:pt x="881" y="197"/>
                    <a:pt x="500" y="506"/>
                    <a:pt x="36" y="685"/>
                  </a:cubicBezTo>
                  <a:cubicBezTo>
                    <a:pt x="0" y="709"/>
                    <a:pt x="24" y="732"/>
                    <a:pt x="48" y="732"/>
                  </a:cubicBezTo>
                  <a:cubicBezTo>
                    <a:pt x="524" y="566"/>
                    <a:pt x="929" y="268"/>
                    <a:pt x="1334" y="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2" name="Google Shape;13000;p44">
              <a:extLst>
                <a:ext uri="{FF2B5EF4-FFF2-40B4-BE49-F238E27FC236}">
                  <a16:creationId xmlns:a16="http://schemas.microsoft.com/office/drawing/2014/main" id="{E3062A96-9A07-0128-CE5C-9861F7A5CC05}"/>
                </a:ext>
              </a:extLst>
            </p:cNvPr>
            <p:cNvSpPr/>
            <p:nvPr/>
          </p:nvSpPr>
          <p:spPr>
            <a:xfrm>
              <a:off x="4599175" y="3345425"/>
              <a:ext cx="18950" cy="14750"/>
            </a:xfrm>
            <a:custGeom>
              <a:avLst/>
              <a:gdLst/>
              <a:ahLst/>
              <a:cxnLst/>
              <a:rect l="l" t="t" r="r" b="b"/>
              <a:pathLst>
                <a:path w="758" h="590" extrusionOk="0">
                  <a:moveTo>
                    <a:pt x="722" y="1"/>
                  </a:moveTo>
                  <a:cubicBezTo>
                    <a:pt x="718" y="1"/>
                    <a:pt x="715" y="1"/>
                    <a:pt x="711" y="3"/>
                  </a:cubicBezTo>
                  <a:cubicBezTo>
                    <a:pt x="473" y="181"/>
                    <a:pt x="223" y="336"/>
                    <a:pt x="20" y="550"/>
                  </a:cubicBezTo>
                  <a:cubicBezTo>
                    <a:pt x="1" y="570"/>
                    <a:pt x="21" y="589"/>
                    <a:pt x="36" y="589"/>
                  </a:cubicBezTo>
                  <a:cubicBezTo>
                    <a:pt x="39" y="589"/>
                    <a:pt x="42" y="588"/>
                    <a:pt x="44" y="586"/>
                  </a:cubicBezTo>
                  <a:cubicBezTo>
                    <a:pt x="258" y="372"/>
                    <a:pt x="508" y="229"/>
                    <a:pt x="747" y="50"/>
                  </a:cubicBezTo>
                  <a:cubicBezTo>
                    <a:pt x="757" y="40"/>
                    <a:pt x="749" y="1"/>
                    <a:pt x="7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3" name="Google Shape;13001;p44">
              <a:extLst>
                <a:ext uri="{FF2B5EF4-FFF2-40B4-BE49-F238E27FC236}">
                  <a16:creationId xmlns:a16="http://schemas.microsoft.com/office/drawing/2014/main" id="{AEF7F364-8DB3-B6F8-0721-8EDB4C42A7FB}"/>
                </a:ext>
              </a:extLst>
            </p:cNvPr>
            <p:cNvSpPr/>
            <p:nvPr/>
          </p:nvSpPr>
          <p:spPr>
            <a:xfrm>
              <a:off x="4547875" y="3375950"/>
              <a:ext cx="14650" cy="8250"/>
            </a:xfrm>
            <a:custGeom>
              <a:avLst/>
              <a:gdLst/>
              <a:ahLst/>
              <a:cxnLst/>
              <a:rect l="l" t="t" r="r" b="b"/>
              <a:pathLst>
                <a:path w="586" h="330" extrusionOk="0">
                  <a:moveTo>
                    <a:pt x="526" y="0"/>
                  </a:moveTo>
                  <a:cubicBezTo>
                    <a:pt x="513" y="0"/>
                    <a:pt x="499" y="6"/>
                    <a:pt x="489" y="20"/>
                  </a:cubicBezTo>
                  <a:cubicBezTo>
                    <a:pt x="382" y="163"/>
                    <a:pt x="191" y="211"/>
                    <a:pt x="24" y="282"/>
                  </a:cubicBezTo>
                  <a:cubicBezTo>
                    <a:pt x="1" y="306"/>
                    <a:pt x="24" y="330"/>
                    <a:pt x="36" y="330"/>
                  </a:cubicBezTo>
                  <a:cubicBezTo>
                    <a:pt x="239" y="282"/>
                    <a:pt x="429" y="222"/>
                    <a:pt x="560" y="68"/>
                  </a:cubicBezTo>
                  <a:cubicBezTo>
                    <a:pt x="585" y="34"/>
                    <a:pt x="557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4" name="Google Shape;13002;p44">
              <a:extLst>
                <a:ext uri="{FF2B5EF4-FFF2-40B4-BE49-F238E27FC236}">
                  <a16:creationId xmlns:a16="http://schemas.microsoft.com/office/drawing/2014/main" id="{75EFACEA-83A8-A01E-6AD4-FEEFA21F8E35}"/>
                </a:ext>
              </a:extLst>
            </p:cNvPr>
            <p:cNvSpPr/>
            <p:nvPr/>
          </p:nvSpPr>
          <p:spPr>
            <a:xfrm>
              <a:off x="4506800" y="34005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0"/>
                  </a:moveTo>
                  <a:cubicBezTo>
                    <a:pt x="1" y="12"/>
                    <a:pt x="1" y="36"/>
                    <a:pt x="24" y="36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5" name="Google Shape;13003;p44">
              <a:extLst>
                <a:ext uri="{FF2B5EF4-FFF2-40B4-BE49-F238E27FC236}">
                  <a16:creationId xmlns:a16="http://schemas.microsoft.com/office/drawing/2014/main" id="{707B2A9E-72BF-B8C7-AAAF-A314A586AA19}"/>
                </a:ext>
              </a:extLst>
            </p:cNvPr>
            <p:cNvSpPr/>
            <p:nvPr/>
          </p:nvSpPr>
          <p:spPr>
            <a:xfrm>
              <a:off x="4437525" y="3408575"/>
              <a:ext cx="18400" cy="4200"/>
            </a:xfrm>
            <a:custGeom>
              <a:avLst/>
              <a:gdLst/>
              <a:ahLst/>
              <a:cxnLst/>
              <a:rect l="l" t="t" r="r" b="b"/>
              <a:pathLst>
                <a:path w="736" h="168" extrusionOk="0">
                  <a:moveTo>
                    <a:pt x="366" y="1"/>
                  </a:moveTo>
                  <a:cubicBezTo>
                    <a:pt x="247" y="1"/>
                    <a:pt x="128" y="49"/>
                    <a:pt x="21" y="108"/>
                  </a:cubicBezTo>
                  <a:cubicBezTo>
                    <a:pt x="1" y="129"/>
                    <a:pt x="7" y="158"/>
                    <a:pt x="24" y="158"/>
                  </a:cubicBezTo>
                  <a:cubicBezTo>
                    <a:pt x="27" y="158"/>
                    <a:pt x="30" y="157"/>
                    <a:pt x="33" y="156"/>
                  </a:cubicBezTo>
                  <a:cubicBezTo>
                    <a:pt x="80" y="142"/>
                    <a:pt x="127" y="137"/>
                    <a:pt x="173" y="137"/>
                  </a:cubicBezTo>
                  <a:cubicBezTo>
                    <a:pt x="246" y="137"/>
                    <a:pt x="318" y="148"/>
                    <a:pt x="390" y="156"/>
                  </a:cubicBezTo>
                  <a:cubicBezTo>
                    <a:pt x="438" y="162"/>
                    <a:pt x="483" y="162"/>
                    <a:pt x="527" y="162"/>
                  </a:cubicBezTo>
                  <a:cubicBezTo>
                    <a:pt x="572" y="162"/>
                    <a:pt x="617" y="162"/>
                    <a:pt x="664" y="168"/>
                  </a:cubicBezTo>
                  <a:cubicBezTo>
                    <a:pt x="724" y="156"/>
                    <a:pt x="736" y="108"/>
                    <a:pt x="712" y="108"/>
                  </a:cubicBezTo>
                  <a:cubicBezTo>
                    <a:pt x="593" y="49"/>
                    <a:pt x="497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6" name="Google Shape;13004;p44">
              <a:extLst>
                <a:ext uri="{FF2B5EF4-FFF2-40B4-BE49-F238E27FC236}">
                  <a16:creationId xmlns:a16="http://schemas.microsoft.com/office/drawing/2014/main" id="{D0DC8BB2-0290-8A26-0BF5-505BD69511E0}"/>
                </a:ext>
              </a:extLst>
            </p:cNvPr>
            <p:cNvSpPr/>
            <p:nvPr/>
          </p:nvSpPr>
          <p:spPr>
            <a:xfrm>
              <a:off x="4418400" y="3415425"/>
              <a:ext cx="4775" cy="525"/>
            </a:xfrm>
            <a:custGeom>
              <a:avLst/>
              <a:gdLst/>
              <a:ahLst/>
              <a:cxnLst/>
              <a:rect l="l" t="t" r="r" b="b"/>
              <a:pathLst>
                <a:path w="191" h="21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lnTo>
                    <a:pt x="179" y="13"/>
                  </a:lnTo>
                  <a:cubicBezTo>
                    <a:pt x="182" y="19"/>
                    <a:pt x="184" y="21"/>
                    <a:pt x="186" y="21"/>
                  </a:cubicBezTo>
                  <a:cubicBezTo>
                    <a:pt x="190" y="21"/>
                    <a:pt x="18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7" name="Google Shape;13005;p44">
              <a:extLst>
                <a:ext uri="{FF2B5EF4-FFF2-40B4-BE49-F238E27FC236}">
                  <a16:creationId xmlns:a16="http://schemas.microsoft.com/office/drawing/2014/main" id="{08CC8678-5864-3A03-9862-CAA84935C448}"/>
                </a:ext>
              </a:extLst>
            </p:cNvPr>
            <p:cNvSpPr/>
            <p:nvPr/>
          </p:nvSpPr>
          <p:spPr>
            <a:xfrm>
              <a:off x="4394875" y="3387250"/>
              <a:ext cx="44850" cy="10275"/>
            </a:xfrm>
            <a:custGeom>
              <a:avLst/>
              <a:gdLst/>
              <a:ahLst/>
              <a:cxnLst/>
              <a:rect l="l" t="t" r="r" b="b"/>
              <a:pathLst>
                <a:path w="1794" h="411" extrusionOk="0">
                  <a:moveTo>
                    <a:pt x="1695" y="1"/>
                  </a:moveTo>
                  <a:cubicBezTo>
                    <a:pt x="1686" y="1"/>
                    <a:pt x="1677" y="3"/>
                    <a:pt x="1668" y="9"/>
                  </a:cubicBezTo>
                  <a:cubicBezTo>
                    <a:pt x="1433" y="193"/>
                    <a:pt x="1130" y="255"/>
                    <a:pt x="823" y="255"/>
                  </a:cubicBezTo>
                  <a:cubicBezTo>
                    <a:pt x="554" y="255"/>
                    <a:pt x="282" y="207"/>
                    <a:pt x="48" y="151"/>
                  </a:cubicBezTo>
                  <a:cubicBezTo>
                    <a:pt x="13" y="151"/>
                    <a:pt x="1" y="175"/>
                    <a:pt x="37" y="187"/>
                  </a:cubicBezTo>
                  <a:cubicBezTo>
                    <a:pt x="285" y="320"/>
                    <a:pt x="613" y="410"/>
                    <a:pt x="934" y="410"/>
                  </a:cubicBezTo>
                  <a:cubicBezTo>
                    <a:pt x="1244" y="410"/>
                    <a:pt x="1546" y="326"/>
                    <a:pt x="1763" y="116"/>
                  </a:cubicBezTo>
                  <a:cubicBezTo>
                    <a:pt x="1793" y="75"/>
                    <a:pt x="1746" y="1"/>
                    <a:pt x="16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8" name="Google Shape;13006;p44">
              <a:extLst>
                <a:ext uri="{FF2B5EF4-FFF2-40B4-BE49-F238E27FC236}">
                  <a16:creationId xmlns:a16="http://schemas.microsoft.com/office/drawing/2014/main" id="{EBE85F0D-BA05-D408-C2C9-0EF815862F26}"/>
                </a:ext>
              </a:extLst>
            </p:cNvPr>
            <p:cNvSpPr/>
            <p:nvPr/>
          </p:nvSpPr>
          <p:spPr>
            <a:xfrm>
              <a:off x="4375525" y="3388050"/>
              <a:ext cx="3000" cy="925"/>
            </a:xfrm>
            <a:custGeom>
              <a:avLst/>
              <a:gdLst/>
              <a:ahLst/>
              <a:cxnLst/>
              <a:rect l="l" t="t" r="r" b="b"/>
              <a:pathLst>
                <a:path w="120" h="37" extrusionOk="0">
                  <a:moveTo>
                    <a:pt x="1" y="0"/>
                  </a:moveTo>
                  <a:cubicBezTo>
                    <a:pt x="13" y="36"/>
                    <a:pt x="60" y="36"/>
                    <a:pt x="120" y="36"/>
                  </a:cubicBezTo>
                  <a:cubicBezTo>
                    <a:pt x="84" y="36"/>
                    <a:pt x="37" y="36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9" name="Google Shape;13007;p44">
              <a:extLst>
                <a:ext uri="{FF2B5EF4-FFF2-40B4-BE49-F238E27FC236}">
                  <a16:creationId xmlns:a16="http://schemas.microsoft.com/office/drawing/2014/main" id="{D55BB883-0AC5-8A2E-136D-FFDC0A59999E}"/>
                </a:ext>
              </a:extLst>
            </p:cNvPr>
            <p:cNvSpPr/>
            <p:nvPr/>
          </p:nvSpPr>
          <p:spPr>
            <a:xfrm>
              <a:off x="4351900" y="3381325"/>
              <a:ext cx="3050" cy="2825"/>
            </a:xfrm>
            <a:custGeom>
              <a:avLst/>
              <a:gdLst/>
              <a:ahLst/>
              <a:cxnLst/>
              <a:rect l="l" t="t" r="r" b="b"/>
              <a:pathLst>
                <a:path w="122" h="113" extrusionOk="0">
                  <a:moveTo>
                    <a:pt x="38" y="1"/>
                  </a:moveTo>
                  <a:cubicBezTo>
                    <a:pt x="18" y="1"/>
                    <a:pt x="0" y="34"/>
                    <a:pt x="29" y="43"/>
                  </a:cubicBezTo>
                  <a:lnTo>
                    <a:pt x="89" y="103"/>
                  </a:lnTo>
                  <a:cubicBezTo>
                    <a:pt x="92" y="109"/>
                    <a:pt x="96" y="112"/>
                    <a:pt x="100" y="112"/>
                  </a:cubicBezTo>
                  <a:cubicBezTo>
                    <a:pt x="111" y="112"/>
                    <a:pt x="121" y="93"/>
                    <a:pt x="112" y="67"/>
                  </a:cubicBezTo>
                  <a:lnTo>
                    <a:pt x="53" y="7"/>
                  </a:lnTo>
                  <a:cubicBezTo>
                    <a:pt x="48" y="3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0" name="Google Shape;13008;p44">
              <a:extLst>
                <a:ext uri="{FF2B5EF4-FFF2-40B4-BE49-F238E27FC236}">
                  <a16:creationId xmlns:a16="http://schemas.microsoft.com/office/drawing/2014/main" id="{32A9C6D8-E7C0-58BD-BAD8-D046B4C1AF6F}"/>
                </a:ext>
              </a:extLst>
            </p:cNvPr>
            <p:cNvSpPr/>
            <p:nvPr/>
          </p:nvSpPr>
          <p:spPr>
            <a:xfrm>
              <a:off x="4268375" y="3383575"/>
              <a:ext cx="28300" cy="14925"/>
            </a:xfrm>
            <a:custGeom>
              <a:avLst/>
              <a:gdLst/>
              <a:ahLst/>
              <a:cxnLst/>
              <a:rect l="l" t="t" r="r" b="b"/>
              <a:pathLst>
                <a:path w="1132" h="597" extrusionOk="0">
                  <a:moveTo>
                    <a:pt x="1" y="1"/>
                  </a:moveTo>
                  <a:cubicBezTo>
                    <a:pt x="310" y="310"/>
                    <a:pt x="703" y="489"/>
                    <a:pt x="1132" y="596"/>
                  </a:cubicBezTo>
                  <a:cubicBezTo>
                    <a:pt x="703" y="489"/>
                    <a:pt x="322" y="31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1" name="Google Shape;13009;p44">
              <a:extLst>
                <a:ext uri="{FF2B5EF4-FFF2-40B4-BE49-F238E27FC236}">
                  <a16:creationId xmlns:a16="http://schemas.microsoft.com/office/drawing/2014/main" id="{EE54792B-9492-249B-DDE0-C7166FC292CB}"/>
                </a:ext>
              </a:extLst>
            </p:cNvPr>
            <p:cNvSpPr/>
            <p:nvPr/>
          </p:nvSpPr>
          <p:spPr>
            <a:xfrm>
              <a:off x="4165450" y="3317150"/>
              <a:ext cx="64475" cy="48200"/>
            </a:xfrm>
            <a:custGeom>
              <a:avLst/>
              <a:gdLst/>
              <a:ahLst/>
              <a:cxnLst/>
              <a:rect l="l" t="t" r="r" b="b"/>
              <a:pathLst>
                <a:path w="2579" h="1928" extrusionOk="0">
                  <a:moveTo>
                    <a:pt x="46" y="1"/>
                  </a:moveTo>
                  <a:cubicBezTo>
                    <a:pt x="17" y="1"/>
                    <a:pt x="1" y="40"/>
                    <a:pt x="22" y="50"/>
                  </a:cubicBezTo>
                  <a:cubicBezTo>
                    <a:pt x="748" y="788"/>
                    <a:pt x="1689" y="1372"/>
                    <a:pt x="2558" y="1920"/>
                  </a:cubicBezTo>
                  <a:cubicBezTo>
                    <a:pt x="2561" y="1925"/>
                    <a:pt x="2564" y="1928"/>
                    <a:pt x="2566" y="1928"/>
                  </a:cubicBezTo>
                  <a:cubicBezTo>
                    <a:pt x="2574" y="1928"/>
                    <a:pt x="2579" y="1905"/>
                    <a:pt x="2570" y="1896"/>
                  </a:cubicBezTo>
                  <a:cubicBezTo>
                    <a:pt x="1736" y="1265"/>
                    <a:pt x="903" y="610"/>
                    <a:pt x="58" y="3"/>
                  </a:cubicBezTo>
                  <a:cubicBezTo>
                    <a:pt x="54" y="1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2" name="Google Shape;13010;p44">
              <a:extLst>
                <a:ext uri="{FF2B5EF4-FFF2-40B4-BE49-F238E27FC236}">
                  <a16:creationId xmlns:a16="http://schemas.microsoft.com/office/drawing/2014/main" id="{E0575946-41F4-B35F-3FC2-043EE9B9DD0F}"/>
                </a:ext>
              </a:extLst>
            </p:cNvPr>
            <p:cNvSpPr/>
            <p:nvPr/>
          </p:nvSpPr>
          <p:spPr>
            <a:xfrm>
              <a:off x="4213600" y="3325550"/>
              <a:ext cx="17500" cy="10100"/>
            </a:xfrm>
            <a:custGeom>
              <a:avLst/>
              <a:gdLst/>
              <a:ahLst/>
              <a:cxnLst/>
              <a:rect l="l" t="t" r="r" b="b"/>
              <a:pathLst>
                <a:path w="700" h="404" extrusionOk="0">
                  <a:moveTo>
                    <a:pt x="37" y="0"/>
                  </a:moveTo>
                  <a:cubicBezTo>
                    <a:pt x="1" y="0"/>
                    <a:pt x="1" y="36"/>
                    <a:pt x="37" y="36"/>
                  </a:cubicBezTo>
                  <a:cubicBezTo>
                    <a:pt x="287" y="107"/>
                    <a:pt x="477" y="214"/>
                    <a:pt x="668" y="393"/>
                  </a:cubicBezTo>
                  <a:cubicBezTo>
                    <a:pt x="675" y="400"/>
                    <a:pt x="681" y="403"/>
                    <a:pt x="686" y="403"/>
                  </a:cubicBezTo>
                  <a:cubicBezTo>
                    <a:pt x="697" y="403"/>
                    <a:pt x="700" y="389"/>
                    <a:pt x="691" y="381"/>
                  </a:cubicBezTo>
                  <a:cubicBezTo>
                    <a:pt x="513" y="202"/>
                    <a:pt x="287" y="2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3" name="Google Shape;13011;p44">
              <a:extLst>
                <a:ext uri="{FF2B5EF4-FFF2-40B4-BE49-F238E27FC236}">
                  <a16:creationId xmlns:a16="http://schemas.microsoft.com/office/drawing/2014/main" id="{7DDA0863-E74C-29CC-9797-AE6345FBE8E8}"/>
                </a:ext>
              </a:extLst>
            </p:cNvPr>
            <p:cNvSpPr/>
            <p:nvPr/>
          </p:nvSpPr>
          <p:spPr>
            <a:xfrm>
              <a:off x="4100650" y="3251350"/>
              <a:ext cx="15950" cy="10225"/>
            </a:xfrm>
            <a:custGeom>
              <a:avLst/>
              <a:gdLst/>
              <a:ahLst/>
              <a:cxnLst/>
              <a:rect l="l" t="t" r="r" b="b"/>
              <a:pathLst>
                <a:path w="638" h="409" extrusionOk="0">
                  <a:moveTo>
                    <a:pt x="41" y="0"/>
                  </a:moveTo>
                  <a:cubicBezTo>
                    <a:pt x="20" y="0"/>
                    <a:pt x="1" y="22"/>
                    <a:pt x="30" y="51"/>
                  </a:cubicBezTo>
                  <a:cubicBezTo>
                    <a:pt x="173" y="218"/>
                    <a:pt x="435" y="313"/>
                    <a:pt x="637" y="408"/>
                  </a:cubicBezTo>
                  <a:cubicBezTo>
                    <a:pt x="530" y="349"/>
                    <a:pt x="447" y="289"/>
                    <a:pt x="352" y="206"/>
                  </a:cubicBezTo>
                  <a:cubicBezTo>
                    <a:pt x="316" y="170"/>
                    <a:pt x="268" y="134"/>
                    <a:pt x="221" y="87"/>
                  </a:cubicBezTo>
                  <a:cubicBezTo>
                    <a:pt x="173" y="51"/>
                    <a:pt x="114" y="27"/>
                    <a:pt x="54" y="3"/>
                  </a:cubicBezTo>
                  <a:cubicBezTo>
                    <a:pt x="50" y="1"/>
                    <a:pt x="45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4" name="Google Shape;13012;p44">
              <a:extLst>
                <a:ext uri="{FF2B5EF4-FFF2-40B4-BE49-F238E27FC236}">
                  <a16:creationId xmlns:a16="http://schemas.microsoft.com/office/drawing/2014/main" id="{1B4BBFAD-3B6E-5871-57F4-60247133DDE1}"/>
                </a:ext>
              </a:extLst>
            </p:cNvPr>
            <p:cNvSpPr/>
            <p:nvPr/>
          </p:nvSpPr>
          <p:spPr>
            <a:xfrm>
              <a:off x="4107450" y="3238250"/>
              <a:ext cx="13525" cy="8575"/>
            </a:xfrm>
            <a:custGeom>
              <a:avLst/>
              <a:gdLst/>
              <a:ahLst/>
              <a:cxnLst/>
              <a:rect l="l" t="t" r="r" b="b"/>
              <a:pathLst>
                <a:path w="541" h="343" extrusionOk="0">
                  <a:moveTo>
                    <a:pt x="38" y="0"/>
                  </a:moveTo>
                  <a:cubicBezTo>
                    <a:pt x="13" y="0"/>
                    <a:pt x="1" y="20"/>
                    <a:pt x="20" y="39"/>
                  </a:cubicBezTo>
                  <a:cubicBezTo>
                    <a:pt x="163" y="182"/>
                    <a:pt x="354" y="242"/>
                    <a:pt x="532" y="337"/>
                  </a:cubicBezTo>
                  <a:cubicBezTo>
                    <a:pt x="365" y="218"/>
                    <a:pt x="199" y="123"/>
                    <a:pt x="56" y="4"/>
                  </a:cubicBezTo>
                  <a:cubicBezTo>
                    <a:pt x="49" y="1"/>
                    <a:pt x="43" y="0"/>
                    <a:pt x="38" y="0"/>
                  </a:cubicBezTo>
                  <a:close/>
                  <a:moveTo>
                    <a:pt x="532" y="337"/>
                  </a:moveTo>
                  <a:cubicBezTo>
                    <a:pt x="532" y="341"/>
                    <a:pt x="533" y="342"/>
                    <a:pt x="535" y="342"/>
                  </a:cubicBezTo>
                  <a:cubicBezTo>
                    <a:pt x="537" y="342"/>
                    <a:pt x="540" y="337"/>
                    <a:pt x="532" y="33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5" name="Google Shape;13013;p44">
              <a:extLst>
                <a:ext uri="{FF2B5EF4-FFF2-40B4-BE49-F238E27FC236}">
                  <a16:creationId xmlns:a16="http://schemas.microsoft.com/office/drawing/2014/main" id="{76D89CEF-6278-C0A6-B327-8E83C69D56B1}"/>
                </a:ext>
              </a:extLst>
            </p:cNvPr>
            <p:cNvSpPr/>
            <p:nvPr/>
          </p:nvSpPr>
          <p:spPr>
            <a:xfrm>
              <a:off x="4040975" y="3144125"/>
              <a:ext cx="22975" cy="83000"/>
            </a:xfrm>
            <a:custGeom>
              <a:avLst/>
              <a:gdLst/>
              <a:ahLst/>
              <a:cxnLst/>
              <a:rect l="l" t="t" r="r" b="b"/>
              <a:pathLst>
                <a:path w="919" h="3320" extrusionOk="0">
                  <a:moveTo>
                    <a:pt x="113" y="0"/>
                  </a:moveTo>
                  <a:cubicBezTo>
                    <a:pt x="104" y="0"/>
                    <a:pt x="96" y="6"/>
                    <a:pt x="96" y="18"/>
                  </a:cubicBezTo>
                  <a:cubicBezTo>
                    <a:pt x="0" y="1137"/>
                    <a:pt x="215" y="2387"/>
                    <a:pt x="858" y="3304"/>
                  </a:cubicBezTo>
                  <a:cubicBezTo>
                    <a:pt x="861" y="3315"/>
                    <a:pt x="869" y="3319"/>
                    <a:pt x="878" y="3319"/>
                  </a:cubicBezTo>
                  <a:cubicBezTo>
                    <a:pt x="897" y="3319"/>
                    <a:pt x="918" y="3297"/>
                    <a:pt x="893" y="3280"/>
                  </a:cubicBezTo>
                  <a:cubicBezTo>
                    <a:pt x="191" y="2221"/>
                    <a:pt x="262" y="1209"/>
                    <a:pt x="131" y="18"/>
                  </a:cubicBezTo>
                  <a:cubicBezTo>
                    <a:pt x="131" y="6"/>
                    <a:pt x="12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6" name="Google Shape;13014;p44">
              <a:extLst>
                <a:ext uri="{FF2B5EF4-FFF2-40B4-BE49-F238E27FC236}">
                  <a16:creationId xmlns:a16="http://schemas.microsoft.com/office/drawing/2014/main" id="{5926EAE5-73CD-E521-CA7D-0C6C000DEBCF}"/>
                </a:ext>
              </a:extLst>
            </p:cNvPr>
            <p:cNvSpPr/>
            <p:nvPr/>
          </p:nvSpPr>
          <p:spPr>
            <a:xfrm>
              <a:off x="4061800" y="3144125"/>
              <a:ext cx="2700" cy="16750"/>
            </a:xfrm>
            <a:custGeom>
              <a:avLst/>
              <a:gdLst/>
              <a:ahLst/>
              <a:cxnLst/>
              <a:rect l="l" t="t" r="r" b="b"/>
              <a:pathLst>
                <a:path w="108" h="670" extrusionOk="0">
                  <a:moveTo>
                    <a:pt x="42" y="0"/>
                  </a:moveTo>
                  <a:cubicBezTo>
                    <a:pt x="33" y="0"/>
                    <a:pt x="25" y="6"/>
                    <a:pt x="25" y="18"/>
                  </a:cubicBezTo>
                  <a:cubicBezTo>
                    <a:pt x="1" y="232"/>
                    <a:pt x="36" y="470"/>
                    <a:pt x="84" y="661"/>
                  </a:cubicBezTo>
                  <a:cubicBezTo>
                    <a:pt x="90" y="667"/>
                    <a:pt x="96" y="670"/>
                    <a:pt x="100" y="670"/>
                  </a:cubicBezTo>
                  <a:cubicBezTo>
                    <a:pt x="105" y="670"/>
                    <a:pt x="108" y="667"/>
                    <a:pt x="108" y="661"/>
                  </a:cubicBezTo>
                  <a:cubicBezTo>
                    <a:pt x="60" y="435"/>
                    <a:pt x="84" y="232"/>
                    <a:pt x="60" y="18"/>
                  </a:cubicBezTo>
                  <a:cubicBezTo>
                    <a:pt x="60" y="6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7" name="Google Shape;13015;p44">
              <a:extLst>
                <a:ext uri="{FF2B5EF4-FFF2-40B4-BE49-F238E27FC236}">
                  <a16:creationId xmlns:a16="http://schemas.microsoft.com/office/drawing/2014/main" id="{D4A610AE-5700-8495-79F8-FCBC0CAD97CE}"/>
                </a:ext>
              </a:extLst>
            </p:cNvPr>
            <p:cNvSpPr/>
            <p:nvPr/>
          </p:nvSpPr>
          <p:spPr>
            <a:xfrm>
              <a:off x="4072400" y="3076900"/>
              <a:ext cx="7000" cy="9500"/>
            </a:xfrm>
            <a:custGeom>
              <a:avLst/>
              <a:gdLst/>
              <a:ahLst/>
              <a:cxnLst/>
              <a:rect l="l" t="t" r="r" b="b"/>
              <a:pathLst>
                <a:path w="280" h="380" extrusionOk="0">
                  <a:moveTo>
                    <a:pt x="266" y="1"/>
                  </a:moveTo>
                  <a:cubicBezTo>
                    <a:pt x="263" y="1"/>
                    <a:pt x="259" y="5"/>
                    <a:pt x="255" y="16"/>
                  </a:cubicBezTo>
                  <a:cubicBezTo>
                    <a:pt x="208" y="52"/>
                    <a:pt x="196" y="100"/>
                    <a:pt x="160" y="147"/>
                  </a:cubicBezTo>
                  <a:lnTo>
                    <a:pt x="29" y="326"/>
                  </a:lnTo>
                  <a:cubicBezTo>
                    <a:pt x="0" y="345"/>
                    <a:pt x="26" y="380"/>
                    <a:pt x="56" y="380"/>
                  </a:cubicBezTo>
                  <a:cubicBezTo>
                    <a:pt x="63" y="380"/>
                    <a:pt x="70" y="378"/>
                    <a:pt x="77" y="373"/>
                  </a:cubicBezTo>
                  <a:cubicBezTo>
                    <a:pt x="160" y="278"/>
                    <a:pt x="255" y="159"/>
                    <a:pt x="279" y="28"/>
                  </a:cubicBezTo>
                  <a:cubicBezTo>
                    <a:pt x="279" y="20"/>
                    <a:pt x="274" y="1"/>
                    <a:pt x="26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8" name="Google Shape;13016;p44">
              <a:extLst>
                <a:ext uri="{FF2B5EF4-FFF2-40B4-BE49-F238E27FC236}">
                  <a16:creationId xmlns:a16="http://schemas.microsoft.com/office/drawing/2014/main" id="{4882EA1C-E279-8228-5BEA-D89CD521FB38}"/>
                </a:ext>
              </a:extLst>
            </p:cNvPr>
            <p:cNvSpPr/>
            <p:nvPr/>
          </p:nvSpPr>
          <p:spPr>
            <a:xfrm>
              <a:off x="4095750" y="3007325"/>
              <a:ext cx="2700" cy="22275"/>
            </a:xfrm>
            <a:custGeom>
              <a:avLst/>
              <a:gdLst/>
              <a:ahLst/>
              <a:cxnLst/>
              <a:rect l="l" t="t" r="r" b="b"/>
              <a:pathLst>
                <a:path w="108" h="891" extrusionOk="0">
                  <a:moveTo>
                    <a:pt x="75" y="0"/>
                  </a:moveTo>
                  <a:cubicBezTo>
                    <a:pt x="66" y="0"/>
                    <a:pt x="60" y="4"/>
                    <a:pt x="60" y="13"/>
                  </a:cubicBezTo>
                  <a:cubicBezTo>
                    <a:pt x="0" y="299"/>
                    <a:pt x="12" y="597"/>
                    <a:pt x="12" y="870"/>
                  </a:cubicBezTo>
                  <a:cubicBezTo>
                    <a:pt x="12" y="884"/>
                    <a:pt x="20" y="890"/>
                    <a:pt x="27" y="890"/>
                  </a:cubicBezTo>
                  <a:cubicBezTo>
                    <a:pt x="32" y="890"/>
                    <a:pt x="36" y="887"/>
                    <a:pt x="36" y="882"/>
                  </a:cubicBezTo>
                  <a:cubicBezTo>
                    <a:pt x="36" y="597"/>
                    <a:pt x="48" y="311"/>
                    <a:pt x="107" y="25"/>
                  </a:cubicBezTo>
                  <a:cubicBezTo>
                    <a:pt x="107" y="10"/>
                    <a:pt x="89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9" name="Google Shape;13017;p44">
              <a:extLst>
                <a:ext uri="{FF2B5EF4-FFF2-40B4-BE49-F238E27FC236}">
                  <a16:creationId xmlns:a16="http://schemas.microsoft.com/office/drawing/2014/main" id="{48F15D44-5FF0-9ED9-966B-E3C8505965FA}"/>
                </a:ext>
              </a:extLst>
            </p:cNvPr>
            <p:cNvSpPr/>
            <p:nvPr/>
          </p:nvSpPr>
          <p:spPr>
            <a:xfrm>
              <a:off x="4087750" y="2945050"/>
              <a:ext cx="11100" cy="13625"/>
            </a:xfrm>
            <a:custGeom>
              <a:avLst/>
              <a:gdLst/>
              <a:ahLst/>
              <a:cxnLst/>
              <a:rect l="l" t="t" r="r" b="b"/>
              <a:pathLst>
                <a:path w="444" h="545" extrusionOk="0">
                  <a:moveTo>
                    <a:pt x="27" y="1"/>
                  </a:moveTo>
                  <a:cubicBezTo>
                    <a:pt x="15" y="1"/>
                    <a:pt x="1" y="20"/>
                    <a:pt x="10" y="40"/>
                  </a:cubicBezTo>
                  <a:cubicBezTo>
                    <a:pt x="130" y="194"/>
                    <a:pt x="260" y="361"/>
                    <a:pt x="380" y="528"/>
                  </a:cubicBezTo>
                  <a:cubicBezTo>
                    <a:pt x="384" y="540"/>
                    <a:pt x="393" y="545"/>
                    <a:pt x="402" y="545"/>
                  </a:cubicBezTo>
                  <a:cubicBezTo>
                    <a:pt x="422" y="545"/>
                    <a:pt x="443" y="524"/>
                    <a:pt x="427" y="492"/>
                  </a:cubicBezTo>
                  <a:cubicBezTo>
                    <a:pt x="308" y="313"/>
                    <a:pt x="201" y="123"/>
                    <a:pt x="34" y="4"/>
                  </a:cubicBezTo>
                  <a:cubicBezTo>
                    <a:pt x="32" y="2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0" name="Google Shape;13018;p44">
              <a:extLst>
                <a:ext uri="{FF2B5EF4-FFF2-40B4-BE49-F238E27FC236}">
                  <a16:creationId xmlns:a16="http://schemas.microsoft.com/office/drawing/2014/main" id="{EF40D8AF-6D48-2831-57A6-BCE4ED8E36E6}"/>
                </a:ext>
              </a:extLst>
            </p:cNvPr>
            <p:cNvSpPr/>
            <p:nvPr/>
          </p:nvSpPr>
          <p:spPr>
            <a:xfrm>
              <a:off x="4073525" y="2919500"/>
              <a:ext cx="11725" cy="5775"/>
            </a:xfrm>
            <a:custGeom>
              <a:avLst/>
              <a:gdLst/>
              <a:ahLst/>
              <a:cxnLst/>
              <a:rect l="l" t="t" r="r" b="b"/>
              <a:pathLst>
                <a:path w="469" h="231" extrusionOk="0">
                  <a:moveTo>
                    <a:pt x="58" y="0"/>
                  </a:moveTo>
                  <a:cubicBezTo>
                    <a:pt x="26" y="0"/>
                    <a:pt x="0" y="52"/>
                    <a:pt x="44" y="73"/>
                  </a:cubicBezTo>
                  <a:cubicBezTo>
                    <a:pt x="163" y="133"/>
                    <a:pt x="294" y="181"/>
                    <a:pt x="425" y="228"/>
                  </a:cubicBezTo>
                  <a:cubicBezTo>
                    <a:pt x="429" y="229"/>
                    <a:pt x="432" y="230"/>
                    <a:pt x="436" y="230"/>
                  </a:cubicBezTo>
                  <a:cubicBezTo>
                    <a:pt x="462" y="230"/>
                    <a:pt x="468" y="191"/>
                    <a:pt x="437" y="181"/>
                  </a:cubicBezTo>
                  <a:cubicBezTo>
                    <a:pt x="318" y="109"/>
                    <a:pt x="187" y="73"/>
                    <a:pt x="67" y="2"/>
                  </a:cubicBezTo>
                  <a:cubicBezTo>
                    <a:pt x="64" y="1"/>
                    <a:pt x="61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1" name="Google Shape;13019;p44">
              <a:extLst>
                <a:ext uri="{FF2B5EF4-FFF2-40B4-BE49-F238E27FC236}">
                  <a16:creationId xmlns:a16="http://schemas.microsoft.com/office/drawing/2014/main" id="{CF4AA781-6212-EC46-FE85-8DB78A77D14C}"/>
                </a:ext>
              </a:extLst>
            </p:cNvPr>
            <p:cNvSpPr/>
            <p:nvPr/>
          </p:nvSpPr>
          <p:spPr>
            <a:xfrm>
              <a:off x="4058225" y="2978950"/>
              <a:ext cx="3600" cy="26625"/>
            </a:xfrm>
            <a:custGeom>
              <a:avLst/>
              <a:gdLst/>
              <a:ahLst/>
              <a:cxnLst/>
              <a:rect l="l" t="t" r="r" b="b"/>
              <a:pathLst>
                <a:path w="144" h="1065" extrusionOk="0">
                  <a:moveTo>
                    <a:pt x="30" y="1"/>
                  </a:moveTo>
                  <a:cubicBezTo>
                    <a:pt x="15" y="1"/>
                    <a:pt x="1" y="9"/>
                    <a:pt x="1" y="29"/>
                  </a:cubicBezTo>
                  <a:cubicBezTo>
                    <a:pt x="1" y="208"/>
                    <a:pt x="25" y="386"/>
                    <a:pt x="37" y="565"/>
                  </a:cubicBezTo>
                  <a:cubicBezTo>
                    <a:pt x="37" y="731"/>
                    <a:pt x="37" y="898"/>
                    <a:pt x="13" y="1065"/>
                  </a:cubicBezTo>
                  <a:cubicBezTo>
                    <a:pt x="13" y="1065"/>
                    <a:pt x="48" y="1065"/>
                    <a:pt x="48" y="1041"/>
                  </a:cubicBezTo>
                  <a:cubicBezTo>
                    <a:pt x="108" y="720"/>
                    <a:pt x="144" y="327"/>
                    <a:pt x="60" y="17"/>
                  </a:cubicBezTo>
                  <a:cubicBezTo>
                    <a:pt x="55" y="6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2" name="Google Shape;13020;p44">
              <a:extLst>
                <a:ext uri="{FF2B5EF4-FFF2-40B4-BE49-F238E27FC236}">
                  <a16:creationId xmlns:a16="http://schemas.microsoft.com/office/drawing/2014/main" id="{8483EDC8-0D88-3F2F-13F0-E897653FD086}"/>
                </a:ext>
              </a:extLst>
            </p:cNvPr>
            <p:cNvSpPr/>
            <p:nvPr/>
          </p:nvSpPr>
          <p:spPr>
            <a:xfrm>
              <a:off x="4018350" y="2943050"/>
              <a:ext cx="4700" cy="3125"/>
            </a:xfrm>
            <a:custGeom>
              <a:avLst/>
              <a:gdLst/>
              <a:ahLst/>
              <a:cxnLst/>
              <a:rect l="l" t="t" r="r" b="b"/>
              <a:pathLst>
                <a:path w="188" h="125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48" y="48"/>
                    <a:pt x="108" y="72"/>
                    <a:pt x="167" y="120"/>
                  </a:cubicBezTo>
                  <a:cubicBezTo>
                    <a:pt x="170" y="123"/>
                    <a:pt x="173" y="124"/>
                    <a:pt x="176" y="124"/>
                  </a:cubicBezTo>
                  <a:cubicBezTo>
                    <a:pt x="184" y="124"/>
                    <a:pt x="188" y="113"/>
                    <a:pt x="179" y="96"/>
                  </a:cubicBezTo>
                  <a:cubicBezTo>
                    <a:pt x="131" y="60"/>
                    <a:pt x="60" y="36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3" name="Google Shape;13021;p44">
              <a:extLst>
                <a:ext uri="{FF2B5EF4-FFF2-40B4-BE49-F238E27FC236}">
                  <a16:creationId xmlns:a16="http://schemas.microsoft.com/office/drawing/2014/main" id="{B70F2412-F376-D124-E064-D20551C26208}"/>
                </a:ext>
              </a:extLst>
            </p:cNvPr>
            <p:cNvSpPr/>
            <p:nvPr/>
          </p:nvSpPr>
          <p:spPr>
            <a:xfrm>
              <a:off x="4023050" y="2911475"/>
              <a:ext cx="8550" cy="8150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31" y="0"/>
                  </a:moveTo>
                  <a:cubicBezTo>
                    <a:pt x="13" y="0"/>
                    <a:pt x="0" y="28"/>
                    <a:pt x="27" y="37"/>
                  </a:cubicBezTo>
                  <a:lnTo>
                    <a:pt x="289" y="311"/>
                  </a:lnTo>
                  <a:cubicBezTo>
                    <a:pt x="292" y="322"/>
                    <a:pt x="299" y="326"/>
                    <a:pt x="306" y="326"/>
                  </a:cubicBezTo>
                  <a:cubicBezTo>
                    <a:pt x="322" y="326"/>
                    <a:pt x="341" y="301"/>
                    <a:pt x="324" y="275"/>
                  </a:cubicBezTo>
                  <a:lnTo>
                    <a:pt x="51" y="13"/>
                  </a:lnTo>
                  <a:cubicBezTo>
                    <a:pt x="44" y="4"/>
                    <a:pt x="37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4" name="Google Shape;13022;p44">
              <a:extLst>
                <a:ext uri="{FF2B5EF4-FFF2-40B4-BE49-F238E27FC236}">
                  <a16:creationId xmlns:a16="http://schemas.microsoft.com/office/drawing/2014/main" id="{CC65ECCB-3FD9-270C-14FE-EB1535242C64}"/>
                </a:ext>
              </a:extLst>
            </p:cNvPr>
            <p:cNvSpPr/>
            <p:nvPr/>
          </p:nvSpPr>
          <p:spPr>
            <a:xfrm>
              <a:off x="3988650" y="2870975"/>
              <a:ext cx="27050" cy="12875"/>
            </a:xfrm>
            <a:custGeom>
              <a:avLst/>
              <a:gdLst/>
              <a:ahLst/>
              <a:cxnLst/>
              <a:rect l="l" t="t" r="r" b="b"/>
              <a:pathLst>
                <a:path w="1082" h="515" extrusionOk="0">
                  <a:moveTo>
                    <a:pt x="80" y="1"/>
                  </a:moveTo>
                  <a:cubicBezTo>
                    <a:pt x="38" y="1"/>
                    <a:pt x="1" y="53"/>
                    <a:pt x="33" y="86"/>
                  </a:cubicBezTo>
                  <a:cubicBezTo>
                    <a:pt x="236" y="383"/>
                    <a:pt x="700" y="467"/>
                    <a:pt x="1046" y="514"/>
                  </a:cubicBezTo>
                  <a:cubicBezTo>
                    <a:pt x="1057" y="514"/>
                    <a:pt x="1081" y="467"/>
                    <a:pt x="1057" y="455"/>
                  </a:cubicBezTo>
                  <a:cubicBezTo>
                    <a:pt x="724" y="300"/>
                    <a:pt x="414" y="121"/>
                    <a:pt x="93" y="2"/>
                  </a:cubicBezTo>
                  <a:cubicBezTo>
                    <a:pt x="89" y="1"/>
                    <a:pt x="85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13023;p44">
              <a:extLst>
                <a:ext uri="{FF2B5EF4-FFF2-40B4-BE49-F238E27FC236}">
                  <a16:creationId xmlns:a16="http://schemas.microsoft.com/office/drawing/2014/main" id="{6EA97083-526C-3C35-5693-39BBC794C414}"/>
                </a:ext>
              </a:extLst>
            </p:cNvPr>
            <p:cNvSpPr/>
            <p:nvPr/>
          </p:nvSpPr>
          <p:spPr>
            <a:xfrm>
              <a:off x="3916925" y="2824525"/>
              <a:ext cx="43000" cy="28925"/>
            </a:xfrm>
            <a:custGeom>
              <a:avLst/>
              <a:gdLst/>
              <a:ahLst/>
              <a:cxnLst/>
              <a:rect l="l" t="t" r="r" b="b"/>
              <a:pathLst>
                <a:path w="1720" h="1157" extrusionOk="0">
                  <a:moveTo>
                    <a:pt x="43" y="1"/>
                  </a:moveTo>
                  <a:cubicBezTo>
                    <a:pt x="16" y="1"/>
                    <a:pt x="1" y="30"/>
                    <a:pt x="21" y="50"/>
                  </a:cubicBezTo>
                  <a:cubicBezTo>
                    <a:pt x="486" y="491"/>
                    <a:pt x="1128" y="848"/>
                    <a:pt x="1712" y="1146"/>
                  </a:cubicBezTo>
                  <a:cubicBezTo>
                    <a:pt x="1128" y="812"/>
                    <a:pt x="616" y="360"/>
                    <a:pt x="57" y="3"/>
                  </a:cubicBezTo>
                  <a:cubicBezTo>
                    <a:pt x="52" y="1"/>
                    <a:pt x="47" y="1"/>
                    <a:pt x="43" y="1"/>
                  </a:cubicBezTo>
                  <a:close/>
                  <a:moveTo>
                    <a:pt x="1712" y="1146"/>
                  </a:moveTo>
                  <a:cubicBezTo>
                    <a:pt x="1712" y="1154"/>
                    <a:pt x="1713" y="1156"/>
                    <a:pt x="1714" y="1156"/>
                  </a:cubicBezTo>
                  <a:cubicBezTo>
                    <a:pt x="1717" y="1156"/>
                    <a:pt x="1720" y="1146"/>
                    <a:pt x="1712" y="114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6" name="Google Shape;13024;p44">
              <a:extLst>
                <a:ext uri="{FF2B5EF4-FFF2-40B4-BE49-F238E27FC236}">
                  <a16:creationId xmlns:a16="http://schemas.microsoft.com/office/drawing/2014/main" id="{B91F8DB5-887E-13D3-EB90-D92B411585B6}"/>
                </a:ext>
              </a:extLst>
            </p:cNvPr>
            <p:cNvSpPr/>
            <p:nvPr/>
          </p:nvSpPr>
          <p:spPr>
            <a:xfrm>
              <a:off x="3923250" y="2857475"/>
              <a:ext cx="29300" cy="15200"/>
            </a:xfrm>
            <a:custGeom>
              <a:avLst/>
              <a:gdLst/>
              <a:ahLst/>
              <a:cxnLst/>
              <a:rect l="l" t="t" r="r" b="b"/>
              <a:pathLst>
                <a:path w="1172" h="608" extrusionOk="0">
                  <a:moveTo>
                    <a:pt x="49" y="1"/>
                  </a:moveTo>
                  <a:cubicBezTo>
                    <a:pt x="20" y="1"/>
                    <a:pt x="0" y="46"/>
                    <a:pt x="30" y="66"/>
                  </a:cubicBezTo>
                  <a:cubicBezTo>
                    <a:pt x="286" y="377"/>
                    <a:pt x="645" y="605"/>
                    <a:pt x="1040" y="605"/>
                  </a:cubicBezTo>
                  <a:cubicBezTo>
                    <a:pt x="1068" y="605"/>
                    <a:pt x="1097" y="604"/>
                    <a:pt x="1125" y="602"/>
                  </a:cubicBezTo>
                  <a:cubicBezTo>
                    <a:pt x="1133" y="606"/>
                    <a:pt x="1140" y="607"/>
                    <a:pt x="1145" y="607"/>
                  </a:cubicBezTo>
                  <a:cubicBezTo>
                    <a:pt x="1172" y="607"/>
                    <a:pt x="1165" y="562"/>
                    <a:pt x="1125" y="542"/>
                  </a:cubicBezTo>
                  <a:cubicBezTo>
                    <a:pt x="709" y="507"/>
                    <a:pt x="423" y="209"/>
                    <a:pt x="66" y="6"/>
                  </a:cubicBezTo>
                  <a:cubicBezTo>
                    <a:pt x="60" y="3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7" name="Google Shape;13025;p44">
              <a:extLst>
                <a:ext uri="{FF2B5EF4-FFF2-40B4-BE49-F238E27FC236}">
                  <a16:creationId xmlns:a16="http://schemas.microsoft.com/office/drawing/2014/main" id="{216E86B7-BEBB-6448-C52E-FD15CE497977}"/>
                </a:ext>
              </a:extLst>
            </p:cNvPr>
            <p:cNvSpPr/>
            <p:nvPr/>
          </p:nvSpPr>
          <p:spPr>
            <a:xfrm>
              <a:off x="3970575" y="2927975"/>
              <a:ext cx="19225" cy="9450"/>
            </a:xfrm>
            <a:custGeom>
              <a:avLst/>
              <a:gdLst/>
              <a:ahLst/>
              <a:cxnLst/>
              <a:rect l="l" t="t" r="r" b="b"/>
              <a:pathLst>
                <a:path w="769" h="378" extrusionOk="0">
                  <a:moveTo>
                    <a:pt x="31" y="0"/>
                  </a:moveTo>
                  <a:cubicBezTo>
                    <a:pt x="10" y="0"/>
                    <a:pt x="0" y="26"/>
                    <a:pt x="18" y="44"/>
                  </a:cubicBezTo>
                  <a:cubicBezTo>
                    <a:pt x="233" y="223"/>
                    <a:pt x="471" y="318"/>
                    <a:pt x="733" y="377"/>
                  </a:cubicBezTo>
                  <a:cubicBezTo>
                    <a:pt x="756" y="354"/>
                    <a:pt x="768" y="330"/>
                    <a:pt x="733" y="330"/>
                  </a:cubicBezTo>
                  <a:cubicBezTo>
                    <a:pt x="483" y="270"/>
                    <a:pt x="280" y="139"/>
                    <a:pt x="54" y="8"/>
                  </a:cubicBezTo>
                  <a:cubicBezTo>
                    <a:pt x="46" y="3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8" name="Google Shape;13026;p44">
              <a:extLst>
                <a:ext uri="{FF2B5EF4-FFF2-40B4-BE49-F238E27FC236}">
                  <a16:creationId xmlns:a16="http://schemas.microsoft.com/office/drawing/2014/main" id="{D71A6E1F-05E0-B887-B3E1-5DA29B7DAA1C}"/>
                </a:ext>
              </a:extLst>
            </p:cNvPr>
            <p:cNvSpPr/>
            <p:nvPr/>
          </p:nvSpPr>
          <p:spPr>
            <a:xfrm>
              <a:off x="3861850" y="2805475"/>
              <a:ext cx="18725" cy="18500"/>
            </a:xfrm>
            <a:custGeom>
              <a:avLst/>
              <a:gdLst/>
              <a:ahLst/>
              <a:cxnLst/>
              <a:rect l="l" t="t" r="r" b="b"/>
              <a:pathLst>
                <a:path w="749" h="740" extrusionOk="0">
                  <a:moveTo>
                    <a:pt x="46" y="1"/>
                  </a:moveTo>
                  <a:cubicBezTo>
                    <a:pt x="17" y="1"/>
                    <a:pt x="0" y="40"/>
                    <a:pt x="22" y="50"/>
                  </a:cubicBezTo>
                  <a:cubicBezTo>
                    <a:pt x="248" y="289"/>
                    <a:pt x="522" y="479"/>
                    <a:pt x="736" y="717"/>
                  </a:cubicBezTo>
                  <a:cubicBezTo>
                    <a:pt x="545" y="455"/>
                    <a:pt x="319" y="181"/>
                    <a:pt x="57" y="3"/>
                  </a:cubicBezTo>
                  <a:cubicBezTo>
                    <a:pt x="53" y="2"/>
                    <a:pt x="50" y="1"/>
                    <a:pt x="46" y="1"/>
                  </a:cubicBezTo>
                  <a:close/>
                  <a:moveTo>
                    <a:pt x="736" y="717"/>
                  </a:moveTo>
                  <a:cubicBezTo>
                    <a:pt x="736" y="733"/>
                    <a:pt x="741" y="740"/>
                    <a:pt x="744" y="740"/>
                  </a:cubicBezTo>
                  <a:cubicBezTo>
                    <a:pt x="748" y="740"/>
                    <a:pt x="749" y="730"/>
                    <a:pt x="736" y="71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9" name="Google Shape;13027;p44">
              <a:extLst>
                <a:ext uri="{FF2B5EF4-FFF2-40B4-BE49-F238E27FC236}">
                  <a16:creationId xmlns:a16="http://schemas.microsoft.com/office/drawing/2014/main" id="{E4C0B310-6774-97B9-D88F-F757FBA59D38}"/>
                </a:ext>
              </a:extLst>
            </p:cNvPr>
            <p:cNvSpPr/>
            <p:nvPr/>
          </p:nvSpPr>
          <p:spPr>
            <a:xfrm>
              <a:off x="3830925" y="2766550"/>
              <a:ext cx="5275" cy="12750"/>
            </a:xfrm>
            <a:custGeom>
              <a:avLst/>
              <a:gdLst/>
              <a:ahLst/>
              <a:cxnLst/>
              <a:rect l="l" t="t" r="r" b="b"/>
              <a:pathLst>
                <a:path w="211" h="510" extrusionOk="0">
                  <a:moveTo>
                    <a:pt x="45" y="0"/>
                  </a:moveTo>
                  <a:cubicBezTo>
                    <a:pt x="24" y="0"/>
                    <a:pt x="0" y="16"/>
                    <a:pt x="8" y="48"/>
                  </a:cubicBezTo>
                  <a:cubicBezTo>
                    <a:pt x="44" y="191"/>
                    <a:pt x="104" y="310"/>
                    <a:pt x="104" y="464"/>
                  </a:cubicBezTo>
                  <a:cubicBezTo>
                    <a:pt x="104" y="494"/>
                    <a:pt x="130" y="509"/>
                    <a:pt x="157" y="509"/>
                  </a:cubicBezTo>
                  <a:cubicBezTo>
                    <a:pt x="184" y="509"/>
                    <a:pt x="211" y="494"/>
                    <a:pt x="211" y="464"/>
                  </a:cubicBezTo>
                  <a:cubicBezTo>
                    <a:pt x="187" y="310"/>
                    <a:pt x="151" y="155"/>
                    <a:pt x="68" y="12"/>
                  </a:cubicBezTo>
                  <a:cubicBezTo>
                    <a:pt x="64" y="4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0" name="Google Shape;13028;p44">
              <a:extLst>
                <a:ext uri="{FF2B5EF4-FFF2-40B4-BE49-F238E27FC236}">
                  <a16:creationId xmlns:a16="http://schemas.microsoft.com/office/drawing/2014/main" id="{112DFAB2-AA85-44C0-B7E9-B722EE7A4388}"/>
                </a:ext>
              </a:extLst>
            </p:cNvPr>
            <p:cNvSpPr/>
            <p:nvPr/>
          </p:nvSpPr>
          <p:spPr>
            <a:xfrm>
              <a:off x="3879675" y="2795050"/>
              <a:ext cx="12425" cy="9650"/>
            </a:xfrm>
            <a:custGeom>
              <a:avLst/>
              <a:gdLst/>
              <a:ahLst/>
              <a:cxnLst/>
              <a:rect l="l" t="t" r="r" b="b"/>
              <a:pathLst>
                <a:path w="497" h="386" extrusionOk="0">
                  <a:moveTo>
                    <a:pt x="37" y="1"/>
                  </a:moveTo>
                  <a:cubicBezTo>
                    <a:pt x="17" y="1"/>
                    <a:pt x="1" y="29"/>
                    <a:pt x="11" y="39"/>
                  </a:cubicBezTo>
                  <a:cubicBezTo>
                    <a:pt x="130" y="182"/>
                    <a:pt x="261" y="301"/>
                    <a:pt x="440" y="384"/>
                  </a:cubicBezTo>
                  <a:cubicBezTo>
                    <a:pt x="443" y="385"/>
                    <a:pt x="446" y="385"/>
                    <a:pt x="449" y="385"/>
                  </a:cubicBezTo>
                  <a:cubicBezTo>
                    <a:pt x="489" y="385"/>
                    <a:pt x="497" y="312"/>
                    <a:pt x="463" y="301"/>
                  </a:cubicBezTo>
                  <a:cubicBezTo>
                    <a:pt x="297" y="241"/>
                    <a:pt x="178" y="110"/>
                    <a:pt x="47" y="3"/>
                  </a:cubicBezTo>
                  <a:cubicBezTo>
                    <a:pt x="43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1" name="Google Shape;13029;p44">
              <a:extLst>
                <a:ext uri="{FF2B5EF4-FFF2-40B4-BE49-F238E27FC236}">
                  <a16:creationId xmlns:a16="http://schemas.microsoft.com/office/drawing/2014/main" id="{40C16017-B20B-6952-2612-56BAE04AEED4}"/>
                </a:ext>
              </a:extLst>
            </p:cNvPr>
            <p:cNvSpPr/>
            <p:nvPr/>
          </p:nvSpPr>
          <p:spPr>
            <a:xfrm>
              <a:off x="3844275" y="2852775"/>
              <a:ext cx="20100" cy="16525"/>
            </a:xfrm>
            <a:custGeom>
              <a:avLst/>
              <a:gdLst/>
              <a:ahLst/>
              <a:cxnLst/>
              <a:rect l="l" t="t" r="r" b="b"/>
              <a:pathLst>
                <a:path w="804" h="661" extrusionOk="0">
                  <a:moveTo>
                    <a:pt x="40" y="1"/>
                  </a:moveTo>
                  <a:cubicBezTo>
                    <a:pt x="15" y="1"/>
                    <a:pt x="0" y="22"/>
                    <a:pt x="10" y="52"/>
                  </a:cubicBezTo>
                  <a:cubicBezTo>
                    <a:pt x="105" y="183"/>
                    <a:pt x="236" y="290"/>
                    <a:pt x="355" y="373"/>
                  </a:cubicBezTo>
                  <a:cubicBezTo>
                    <a:pt x="474" y="468"/>
                    <a:pt x="594" y="575"/>
                    <a:pt x="713" y="659"/>
                  </a:cubicBezTo>
                  <a:cubicBezTo>
                    <a:pt x="717" y="660"/>
                    <a:pt x="721" y="660"/>
                    <a:pt x="725" y="660"/>
                  </a:cubicBezTo>
                  <a:cubicBezTo>
                    <a:pt x="768" y="660"/>
                    <a:pt x="804" y="609"/>
                    <a:pt x="760" y="587"/>
                  </a:cubicBezTo>
                  <a:cubicBezTo>
                    <a:pt x="629" y="480"/>
                    <a:pt x="498" y="397"/>
                    <a:pt x="391" y="290"/>
                  </a:cubicBezTo>
                  <a:cubicBezTo>
                    <a:pt x="284" y="194"/>
                    <a:pt x="177" y="75"/>
                    <a:pt x="58" y="4"/>
                  </a:cubicBezTo>
                  <a:cubicBezTo>
                    <a:pt x="51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2" name="Google Shape;13030;p44">
              <a:extLst>
                <a:ext uri="{FF2B5EF4-FFF2-40B4-BE49-F238E27FC236}">
                  <a16:creationId xmlns:a16="http://schemas.microsoft.com/office/drawing/2014/main" id="{F8442755-8966-AABF-865B-6F6C9D126C23}"/>
                </a:ext>
              </a:extLst>
            </p:cNvPr>
            <p:cNvSpPr/>
            <p:nvPr/>
          </p:nvSpPr>
          <p:spPr>
            <a:xfrm>
              <a:off x="3787950" y="2718575"/>
              <a:ext cx="6875" cy="50600"/>
            </a:xfrm>
            <a:custGeom>
              <a:avLst/>
              <a:gdLst/>
              <a:ahLst/>
              <a:cxnLst/>
              <a:rect l="l" t="t" r="r" b="b"/>
              <a:pathLst>
                <a:path w="275" h="2024" extrusionOk="0">
                  <a:moveTo>
                    <a:pt x="47" y="0"/>
                  </a:moveTo>
                  <a:cubicBezTo>
                    <a:pt x="37" y="0"/>
                    <a:pt x="25" y="7"/>
                    <a:pt x="25" y="14"/>
                  </a:cubicBezTo>
                  <a:cubicBezTo>
                    <a:pt x="1" y="669"/>
                    <a:pt x="168" y="1336"/>
                    <a:pt x="239" y="2014"/>
                  </a:cubicBezTo>
                  <a:cubicBezTo>
                    <a:pt x="239" y="2020"/>
                    <a:pt x="248" y="2023"/>
                    <a:pt x="257" y="2023"/>
                  </a:cubicBezTo>
                  <a:cubicBezTo>
                    <a:pt x="266" y="2023"/>
                    <a:pt x="275" y="2020"/>
                    <a:pt x="275" y="2014"/>
                  </a:cubicBezTo>
                  <a:cubicBezTo>
                    <a:pt x="227" y="1360"/>
                    <a:pt x="180" y="669"/>
                    <a:pt x="60" y="14"/>
                  </a:cubicBezTo>
                  <a:cubicBezTo>
                    <a:pt x="60" y="4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3" name="Google Shape;13031;p44">
              <a:extLst>
                <a:ext uri="{FF2B5EF4-FFF2-40B4-BE49-F238E27FC236}">
                  <a16:creationId xmlns:a16="http://schemas.microsoft.com/office/drawing/2014/main" id="{F3AC9169-6783-E566-8434-C7E48E6FDFE0}"/>
                </a:ext>
              </a:extLst>
            </p:cNvPr>
            <p:cNvSpPr/>
            <p:nvPr/>
          </p:nvSpPr>
          <p:spPr>
            <a:xfrm>
              <a:off x="3800750" y="2676275"/>
              <a:ext cx="6000" cy="40750"/>
            </a:xfrm>
            <a:custGeom>
              <a:avLst/>
              <a:gdLst/>
              <a:ahLst/>
              <a:cxnLst/>
              <a:rect l="l" t="t" r="r" b="b"/>
              <a:pathLst>
                <a:path w="240" h="1630" extrusionOk="0">
                  <a:moveTo>
                    <a:pt x="114" y="1"/>
                  </a:moveTo>
                  <a:cubicBezTo>
                    <a:pt x="99" y="1"/>
                    <a:pt x="84" y="10"/>
                    <a:pt x="84" y="27"/>
                  </a:cubicBezTo>
                  <a:cubicBezTo>
                    <a:pt x="1" y="527"/>
                    <a:pt x="49" y="1099"/>
                    <a:pt x="144" y="1599"/>
                  </a:cubicBezTo>
                  <a:cubicBezTo>
                    <a:pt x="144" y="1620"/>
                    <a:pt x="155" y="1629"/>
                    <a:pt x="168" y="1629"/>
                  </a:cubicBezTo>
                  <a:cubicBezTo>
                    <a:pt x="185" y="1629"/>
                    <a:pt x="203" y="1614"/>
                    <a:pt x="203" y="1587"/>
                  </a:cubicBezTo>
                  <a:cubicBezTo>
                    <a:pt x="120" y="1063"/>
                    <a:pt x="239" y="551"/>
                    <a:pt x="144" y="27"/>
                  </a:cubicBezTo>
                  <a:cubicBezTo>
                    <a:pt x="144" y="10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4" name="Google Shape;13032;p44">
              <a:extLst>
                <a:ext uri="{FF2B5EF4-FFF2-40B4-BE49-F238E27FC236}">
                  <a16:creationId xmlns:a16="http://schemas.microsoft.com/office/drawing/2014/main" id="{CE9DE7B6-BA53-47A2-925D-2EFC8302916A}"/>
                </a:ext>
              </a:extLst>
            </p:cNvPr>
            <p:cNvSpPr/>
            <p:nvPr/>
          </p:nvSpPr>
          <p:spPr>
            <a:xfrm>
              <a:off x="3794800" y="2580050"/>
              <a:ext cx="4375" cy="18800"/>
            </a:xfrm>
            <a:custGeom>
              <a:avLst/>
              <a:gdLst/>
              <a:ahLst/>
              <a:cxnLst/>
              <a:rect l="l" t="t" r="r" b="b"/>
              <a:pathLst>
                <a:path w="175" h="752" extrusionOk="0">
                  <a:moveTo>
                    <a:pt x="89" y="1"/>
                  </a:moveTo>
                  <a:cubicBezTo>
                    <a:pt x="72" y="1"/>
                    <a:pt x="54" y="7"/>
                    <a:pt x="48" y="19"/>
                  </a:cubicBezTo>
                  <a:cubicBezTo>
                    <a:pt x="1" y="257"/>
                    <a:pt x="48" y="507"/>
                    <a:pt x="108" y="733"/>
                  </a:cubicBezTo>
                  <a:cubicBezTo>
                    <a:pt x="117" y="746"/>
                    <a:pt x="129" y="751"/>
                    <a:pt x="140" y="751"/>
                  </a:cubicBezTo>
                  <a:cubicBezTo>
                    <a:pt x="159" y="751"/>
                    <a:pt x="175" y="736"/>
                    <a:pt x="167" y="721"/>
                  </a:cubicBezTo>
                  <a:cubicBezTo>
                    <a:pt x="120" y="483"/>
                    <a:pt x="167" y="245"/>
                    <a:pt x="120" y="19"/>
                  </a:cubicBezTo>
                  <a:cubicBezTo>
                    <a:pt x="120" y="7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5" name="Google Shape;13033;p44">
              <a:extLst>
                <a:ext uri="{FF2B5EF4-FFF2-40B4-BE49-F238E27FC236}">
                  <a16:creationId xmlns:a16="http://schemas.microsoft.com/office/drawing/2014/main" id="{F32AEB9B-B8B9-EC09-1D26-51F521243B9B}"/>
                </a:ext>
              </a:extLst>
            </p:cNvPr>
            <p:cNvSpPr/>
            <p:nvPr/>
          </p:nvSpPr>
          <p:spPr>
            <a:xfrm>
              <a:off x="3801050" y="2485025"/>
              <a:ext cx="2700" cy="24375"/>
            </a:xfrm>
            <a:custGeom>
              <a:avLst/>
              <a:gdLst/>
              <a:ahLst/>
              <a:cxnLst/>
              <a:rect l="l" t="t" r="r" b="b"/>
              <a:pathLst>
                <a:path w="108" h="975" extrusionOk="0">
                  <a:moveTo>
                    <a:pt x="102" y="1"/>
                  </a:moveTo>
                  <a:cubicBezTo>
                    <a:pt x="99" y="1"/>
                    <a:pt x="96" y="4"/>
                    <a:pt x="96" y="10"/>
                  </a:cubicBezTo>
                  <a:cubicBezTo>
                    <a:pt x="48" y="343"/>
                    <a:pt x="1" y="653"/>
                    <a:pt x="1" y="974"/>
                  </a:cubicBezTo>
                  <a:cubicBezTo>
                    <a:pt x="1" y="653"/>
                    <a:pt x="60" y="343"/>
                    <a:pt x="108" y="10"/>
                  </a:cubicBezTo>
                  <a:cubicBezTo>
                    <a:pt x="108" y="4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6" name="Google Shape;13034;p44">
              <a:extLst>
                <a:ext uri="{FF2B5EF4-FFF2-40B4-BE49-F238E27FC236}">
                  <a16:creationId xmlns:a16="http://schemas.microsoft.com/office/drawing/2014/main" id="{CDEDF030-570D-175F-9413-D9235B12800E}"/>
                </a:ext>
              </a:extLst>
            </p:cNvPr>
            <p:cNvSpPr/>
            <p:nvPr/>
          </p:nvSpPr>
          <p:spPr>
            <a:xfrm>
              <a:off x="3810875" y="2480825"/>
              <a:ext cx="6875" cy="41025"/>
            </a:xfrm>
            <a:custGeom>
              <a:avLst/>
              <a:gdLst/>
              <a:ahLst/>
              <a:cxnLst/>
              <a:rect l="l" t="t" r="r" b="b"/>
              <a:pathLst>
                <a:path w="275" h="1641" extrusionOk="0">
                  <a:moveTo>
                    <a:pt x="94" y="1"/>
                  </a:moveTo>
                  <a:cubicBezTo>
                    <a:pt x="83" y="1"/>
                    <a:pt x="72" y="12"/>
                    <a:pt x="72" y="35"/>
                  </a:cubicBezTo>
                  <a:cubicBezTo>
                    <a:pt x="60" y="547"/>
                    <a:pt x="1" y="1071"/>
                    <a:pt x="1" y="1595"/>
                  </a:cubicBezTo>
                  <a:cubicBezTo>
                    <a:pt x="1" y="1626"/>
                    <a:pt x="21" y="1641"/>
                    <a:pt x="41" y="1641"/>
                  </a:cubicBezTo>
                  <a:cubicBezTo>
                    <a:pt x="60" y="1641"/>
                    <a:pt x="78" y="1629"/>
                    <a:pt x="84" y="1607"/>
                  </a:cubicBezTo>
                  <a:cubicBezTo>
                    <a:pt x="275" y="1142"/>
                    <a:pt x="144" y="523"/>
                    <a:pt x="120" y="47"/>
                  </a:cubicBezTo>
                  <a:cubicBezTo>
                    <a:pt x="120" y="15"/>
                    <a:pt x="107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7" name="Google Shape;13035;p44">
              <a:extLst>
                <a:ext uri="{FF2B5EF4-FFF2-40B4-BE49-F238E27FC236}">
                  <a16:creationId xmlns:a16="http://schemas.microsoft.com/office/drawing/2014/main" id="{251405EE-0BE9-5C92-A8F2-C4367016CEAF}"/>
                </a:ext>
              </a:extLst>
            </p:cNvPr>
            <p:cNvSpPr/>
            <p:nvPr/>
          </p:nvSpPr>
          <p:spPr>
            <a:xfrm>
              <a:off x="3806725" y="2611000"/>
              <a:ext cx="3275" cy="17300"/>
            </a:xfrm>
            <a:custGeom>
              <a:avLst/>
              <a:gdLst/>
              <a:ahLst/>
              <a:cxnLst/>
              <a:rect l="l" t="t" r="r" b="b"/>
              <a:pathLst>
                <a:path w="131" h="692" extrusionOk="0">
                  <a:moveTo>
                    <a:pt x="90" y="1"/>
                  </a:moveTo>
                  <a:cubicBezTo>
                    <a:pt x="80" y="1"/>
                    <a:pt x="71" y="6"/>
                    <a:pt x="71" y="19"/>
                  </a:cubicBezTo>
                  <a:cubicBezTo>
                    <a:pt x="24" y="221"/>
                    <a:pt x="0" y="448"/>
                    <a:pt x="24" y="674"/>
                  </a:cubicBezTo>
                  <a:cubicBezTo>
                    <a:pt x="24" y="686"/>
                    <a:pt x="36" y="692"/>
                    <a:pt x="48" y="692"/>
                  </a:cubicBezTo>
                  <a:cubicBezTo>
                    <a:pt x="60" y="692"/>
                    <a:pt x="71" y="686"/>
                    <a:pt x="71" y="674"/>
                  </a:cubicBezTo>
                  <a:cubicBezTo>
                    <a:pt x="83" y="460"/>
                    <a:pt x="83" y="245"/>
                    <a:pt x="131" y="31"/>
                  </a:cubicBezTo>
                  <a:cubicBezTo>
                    <a:pt x="131" y="16"/>
                    <a:pt x="107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8" name="Google Shape;13036;p44">
              <a:extLst>
                <a:ext uri="{FF2B5EF4-FFF2-40B4-BE49-F238E27FC236}">
                  <a16:creationId xmlns:a16="http://schemas.microsoft.com/office/drawing/2014/main" id="{07F360ED-21FF-EA40-7111-69EDEEED66CC}"/>
                </a:ext>
              </a:extLst>
            </p:cNvPr>
            <p:cNvSpPr/>
            <p:nvPr/>
          </p:nvSpPr>
          <p:spPr>
            <a:xfrm>
              <a:off x="3784100" y="2434950"/>
              <a:ext cx="25850" cy="20350"/>
            </a:xfrm>
            <a:custGeom>
              <a:avLst/>
              <a:gdLst/>
              <a:ahLst/>
              <a:cxnLst/>
              <a:rect l="l" t="t" r="r" b="b"/>
              <a:pathLst>
                <a:path w="1034" h="814" extrusionOk="0">
                  <a:moveTo>
                    <a:pt x="36" y="1"/>
                  </a:moveTo>
                  <a:cubicBezTo>
                    <a:pt x="12" y="1"/>
                    <a:pt x="0" y="36"/>
                    <a:pt x="12" y="60"/>
                  </a:cubicBezTo>
                  <a:cubicBezTo>
                    <a:pt x="345" y="298"/>
                    <a:pt x="774" y="394"/>
                    <a:pt x="976" y="810"/>
                  </a:cubicBezTo>
                  <a:cubicBezTo>
                    <a:pt x="979" y="812"/>
                    <a:pt x="982" y="813"/>
                    <a:pt x="986" y="813"/>
                  </a:cubicBezTo>
                  <a:cubicBezTo>
                    <a:pt x="1004" y="813"/>
                    <a:pt x="1034" y="794"/>
                    <a:pt x="1024" y="775"/>
                  </a:cubicBezTo>
                  <a:cubicBezTo>
                    <a:pt x="857" y="405"/>
                    <a:pt x="441" y="96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9" name="Google Shape;13037;p44">
              <a:extLst>
                <a:ext uri="{FF2B5EF4-FFF2-40B4-BE49-F238E27FC236}">
                  <a16:creationId xmlns:a16="http://schemas.microsoft.com/office/drawing/2014/main" id="{6E8B4359-E790-78EF-58CC-0971B63DCA85}"/>
                </a:ext>
              </a:extLst>
            </p:cNvPr>
            <p:cNvSpPr/>
            <p:nvPr/>
          </p:nvSpPr>
          <p:spPr>
            <a:xfrm>
              <a:off x="3761225" y="2425650"/>
              <a:ext cx="14225" cy="5275"/>
            </a:xfrm>
            <a:custGeom>
              <a:avLst/>
              <a:gdLst/>
              <a:ahLst/>
              <a:cxnLst/>
              <a:rect l="l" t="t" r="r" b="b"/>
              <a:pathLst>
                <a:path w="569" h="211" extrusionOk="0">
                  <a:moveTo>
                    <a:pt x="37" y="0"/>
                  </a:moveTo>
                  <a:cubicBezTo>
                    <a:pt x="23" y="0"/>
                    <a:pt x="1" y="20"/>
                    <a:pt x="10" y="39"/>
                  </a:cubicBezTo>
                  <a:cubicBezTo>
                    <a:pt x="153" y="158"/>
                    <a:pt x="332" y="206"/>
                    <a:pt x="510" y="206"/>
                  </a:cubicBezTo>
                  <a:cubicBezTo>
                    <a:pt x="519" y="209"/>
                    <a:pt x="526" y="211"/>
                    <a:pt x="532" y="211"/>
                  </a:cubicBezTo>
                  <a:cubicBezTo>
                    <a:pt x="569" y="211"/>
                    <a:pt x="563" y="158"/>
                    <a:pt x="522" y="158"/>
                  </a:cubicBezTo>
                  <a:cubicBezTo>
                    <a:pt x="344" y="158"/>
                    <a:pt x="213" y="99"/>
                    <a:pt x="46" y="4"/>
                  </a:cubicBezTo>
                  <a:cubicBezTo>
                    <a:pt x="44" y="1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0" name="Google Shape;13038;p44">
              <a:extLst>
                <a:ext uri="{FF2B5EF4-FFF2-40B4-BE49-F238E27FC236}">
                  <a16:creationId xmlns:a16="http://schemas.microsoft.com/office/drawing/2014/main" id="{014A3128-907C-6DDF-2403-721D02FAF8CC}"/>
                </a:ext>
              </a:extLst>
            </p:cNvPr>
            <p:cNvSpPr/>
            <p:nvPr/>
          </p:nvSpPr>
          <p:spPr>
            <a:xfrm>
              <a:off x="3742725" y="2442525"/>
              <a:ext cx="26275" cy="7575"/>
            </a:xfrm>
            <a:custGeom>
              <a:avLst/>
              <a:gdLst/>
              <a:ahLst/>
              <a:cxnLst/>
              <a:rect l="l" t="t" r="r" b="b"/>
              <a:pathLst>
                <a:path w="1051" h="303" extrusionOk="0">
                  <a:moveTo>
                    <a:pt x="235" y="0"/>
                  </a:moveTo>
                  <a:cubicBezTo>
                    <a:pt x="157" y="0"/>
                    <a:pt x="82" y="10"/>
                    <a:pt x="12" y="31"/>
                  </a:cubicBezTo>
                  <a:cubicBezTo>
                    <a:pt x="0" y="31"/>
                    <a:pt x="0" y="55"/>
                    <a:pt x="12" y="79"/>
                  </a:cubicBezTo>
                  <a:cubicBezTo>
                    <a:pt x="167" y="114"/>
                    <a:pt x="322" y="102"/>
                    <a:pt x="476" y="126"/>
                  </a:cubicBezTo>
                  <a:cubicBezTo>
                    <a:pt x="643" y="162"/>
                    <a:pt x="798" y="221"/>
                    <a:pt x="965" y="293"/>
                  </a:cubicBezTo>
                  <a:cubicBezTo>
                    <a:pt x="976" y="300"/>
                    <a:pt x="986" y="303"/>
                    <a:pt x="996" y="303"/>
                  </a:cubicBezTo>
                  <a:cubicBezTo>
                    <a:pt x="1035" y="303"/>
                    <a:pt x="1051" y="250"/>
                    <a:pt x="1012" y="221"/>
                  </a:cubicBezTo>
                  <a:cubicBezTo>
                    <a:pt x="800" y="111"/>
                    <a:pt x="502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1" name="Google Shape;13039;p44">
              <a:extLst>
                <a:ext uri="{FF2B5EF4-FFF2-40B4-BE49-F238E27FC236}">
                  <a16:creationId xmlns:a16="http://schemas.microsoft.com/office/drawing/2014/main" id="{05F143AB-C2EC-E331-1F3D-9BF41B8DB55F}"/>
                </a:ext>
              </a:extLst>
            </p:cNvPr>
            <p:cNvSpPr/>
            <p:nvPr/>
          </p:nvSpPr>
          <p:spPr>
            <a:xfrm>
              <a:off x="3634975" y="2420025"/>
              <a:ext cx="38300" cy="4575"/>
            </a:xfrm>
            <a:custGeom>
              <a:avLst/>
              <a:gdLst/>
              <a:ahLst/>
              <a:cxnLst/>
              <a:rect l="l" t="t" r="r" b="b"/>
              <a:pathLst>
                <a:path w="1532" h="183" extrusionOk="0">
                  <a:moveTo>
                    <a:pt x="1488" y="1"/>
                  </a:moveTo>
                  <a:cubicBezTo>
                    <a:pt x="1485" y="1"/>
                    <a:pt x="1481" y="1"/>
                    <a:pt x="1477" y="2"/>
                  </a:cubicBezTo>
                  <a:cubicBezTo>
                    <a:pt x="1256" y="74"/>
                    <a:pt x="1034" y="84"/>
                    <a:pt x="811" y="84"/>
                  </a:cubicBezTo>
                  <a:cubicBezTo>
                    <a:pt x="718" y="84"/>
                    <a:pt x="626" y="83"/>
                    <a:pt x="533" y="83"/>
                  </a:cubicBezTo>
                  <a:cubicBezTo>
                    <a:pt x="367" y="83"/>
                    <a:pt x="201" y="88"/>
                    <a:pt x="36" y="121"/>
                  </a:cubicBezTo>
                  <a:cubicBezTo>
                    <a:pt x="0" y="121"/>
                    <a:pt x="24" y="169"/>
                    <a:pt x="36" y="169"/>
                  </a:cubicBezTo>
                  <a:cubicBezTo>
                    <a:pt x="228" y="174"/>
                    <a:pt x="429" y="183"/>
                    <a:pt x="629" y="183"/>
                  </a:cubicBezTo>
                  <a:cubicBezTo>
                    <a:pt x="924" y="183"/>
                    <a:pt x="1219" y="164"/>
                    <a:pt x="1488" y="86"/>
                  </a:cubicBezTo>
                  <a:cubicBezTo>
                    <a:pt x="1532" y="53"/>
                    <a:pt x="1526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2" name="Google Shape;13040;p44">
              <a:extLst>
                <a:ext uri="{FF2B5EF4-FFF2-40B4-BE49-F238E27FC236}">
                  <a16:creationId xmlns:a16="http://schemas.microsoft.com/office/drawing/2014/main" id="{272184B4-81D0-0809-247E-E21D6CBEEB38}"/>
                </a:ext>
              </a:extLst>
            </p:cNvPr>
            <p:cNvSpPr/>
            <p:nvPr/>
          </p:nvSpPr>
          <p:spPr>
            <a:xfrm>
              <a:off x="3586750" y="2415000"/>
              <a:ext cx="35150" cy="7775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48" y="1"/>
                  </a:moveTo>
                  <a:cubicBezTo>
                    <a:pt x="12" y="1"/>
                    <a:pt x="0" y="25"/>
                    <a:pt x="36" y="49"/>
                  </a:cubicBezTo>
                  <a:cubicBezTo>
                    <a:pt x="465" y="179"/>
                    <a:pt x="929" y="251"/>
                    <a:pt x="1381" y="310"/>
                  </a:cubicBezTo>
                  <a:cubicBezTo>
                    <a:pt x="1381" y="310"/>
                    <a:pt x="1405" y="287"/>
                    <a:pt x="1381" y="287"/>
                  </a:cubicBezTo>
                  <a:cubicBezTo>
                    <a:pt x="941" y="227"/>
                    <a:pt x="488" y="8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3" name="Google Shape;13041;p44">
              <a:extLst>
                <a:ext uri="{FF2B5EF4-FFF2-40B4-BE49-F238E27FC236}">
                  <a16:creationId xmlns:a16="http://schemas.microsoft.com/office/drawing/2014/main" id="{0EB41CAA-320F-AEA2-9E74-3265E34A35EB}"/>
                </a:ext>
              </a:extLst>
            </p:cNvPr>
            <p:cNvSpPr/>
            <p:nvPr/>
          </p:nvSpPr>
          <p:spPr>
            <a:xfrm>
              <a:off x="3601025" y="2438825"/>
              <a:ext cx="17300" cy="5225"/>
            </a:xfrm>
            <a:custGeom>
              <a:avLst/>
              <a:gdLst/>
              <a:ahLst/>
              <a:cxnLst/>
              <a:rect l="l" t="t" r="r" b="b"/>
              <a:pathLst>
                <a:path w="692" h="209" extrusionOk="0">
                  <a:moveTo>
                    <a:pt x="632" y="0"/>
                  </a:moveTo>
                  <a:cubicBezTo>
                    <a:pt x="441" y="48"/>
                    <a:pt x="215" y="24"/>
                    <a:pt x="37" y="84"/>
                  </a:cubicBezTo>
                  <a:cubicBezTo>
                    <a:pt x="1" y="108"/>
                    <a:pt x="1" y="167"/>
                    <a:pt x="37" y="191"/>
                  </a:cubicBezTo>
                  <a:cubicBezTo>
                    <a:pt x="80" y="203"/>
                    <a:pt x="124" y="208"/>
                    <a:pt x="167" y="208"/>
                  </a:cubicBezTo>
                  <a:cubicBezTo>
                    <a:pt x="341" y="208"/>
                    <a:pt x="516" y="126"/>
                    <a:pt x="668" y="60"/>
                  </a:cubicBezTo>
                  <a:cubicBezTo>
                    <a:pt x="691" y="60"/>
                    <a:pt x="668" y="0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4" name="Google Shape;13042;p44">
              <a:extLst>
                <a:ext uri="{FF2B5EF4-FFF2-40B4-BE49-F238E27FC236}">
                  <a16:creationId xmlns:a16="http://schemas.microsoft.com/office/drawing/2014/main" id="{E7CEDD9A-B337-C168-9AD7-E10180F7CB4E}"/>
                </a:ext>
              </a:extLst>
            </p:cNvPr>
            <p:cNvSpPr/>
            <p:nvPr/>
          </p:nvSpPr>
          <p:spPr>
            <a:xfrm>
              <a:off x="3551525" y="2429400"/>
              <a:ext cx="21525" cy="7150"/>
            </a:xfrm>
            <a:custGeom>
              <a:avLst/>
              <a:gdLst/>
              <a:ahLst/>
              <a:cxnLst/>
              <a:rect l="l" t="t" r="r" b="b"/>
              <a:pathLst>
                <a:path w="861" h="286" extrusionOk="0">
                  <a:moveTo>
                    <a:pt x="35" y="0"/>
                  </a:moveTo>
                  <a:cubicBezTo>
                    <a:pt x="15" y="0"/>
                    <a:pt x="1" y="26"/>
                    <a:pt x="28" y="44"/>
                  </a:cubicBezTo>
                  <a:cubicBezTo>
                    <a:pt x="219" y="258"/>
                    <a:pt x="516" y="282"/>
                    <a:pt x="802" y="282"/>
                  </a:cubicBezTo>
                  <a:cubicBezTo>
                    <a:pt x="809" y="285"/>
                    <a:pt x="815" y="286"/>
                    <a:pt x="820" y="286"/>
                  </a:cubicBezTo>
                  <a:cubicBezTo>
                    <a:pt x="861" y="286"/>
                    <a:pt x="855" y="209"/>
                    <a:pt x="802" y="199"/>
                  </a:cubicBezTo>
                  <a:cubicBezTo>
                    <a:pt x="528" y="199"/>
                    <a:pt x="314" y="127"/>
                    <a:pt x="52" y="8"/>
                  </a:cubicBezTo>
                  <a:cubicBezTo>
                    <a:pt x="46" y="3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5" name="Google Shape;13043;p44">
              <a:extLst>
                <a:ext uri="{FF2B5EF4-FFF2-40B4-BE49-F238E27FC236}">
                  <a16:creationId xmlns:a16="http://schemas.microsoft.com/office/drawing/2014/main" id="{E5618ACA-B12E-8EBF-A1EC-BBBA7BB0FAD4}"/>
                </a:ext>
              </a:extLst>
            </p:cNvPr>
            <p:cNvSpPr/>
            <p:nvPr/>
          </p:nvSpPr>
          <p:spPr>
            <a:xfrm>
              <a:off x="3549600" y="2401825"/>
              <a:ext cx="6075" cy="4500"/>
            </a:xfrm>
            <a:custGeom>
              <a:avLst/>
              <a:gdLst/>
              <a:ahLst/>
              <a:cxnLst/>
              <a:rect l="l" t="t" r="r" b="b"/>
              <a:pathLst>
                <a:path w="243" h="180" extrusionOk="0">
                  <a:moveTo>
                    <a:pt x="21" y="1"/>
                  </a:moveTo>
                  <a:cubicBezTo>
                    <a:pt x="6" y="1"/>
                    <a:pt x="0" y="16"/>
                    <a:pt x="10" y="16"/>
                  </a:cubicBezTo>
                  <a:cubicBezTo>
                    <a:pt x="93" y="64"/>
                    <a:pt x="165" y="123"/>
                    <a:pt x="236" y="171"/>
                  </a:cubicBezTo>
                  <a:cubicBezTo>
                    <a:pt x="177" y="111"/>
                    <a:pt x="105" y="52"/>
                    <a:pt x="34" y="4"/>
                  </a:cubicBezTo>
                  <a:cubicBezTo>
                    <a:pt x="29" y="2"/>
                    <a:pt x="25" y="1"/>
                    <a:pt x="21" y="1"/>
                  </a:cubicBezTo>
                  <a:close/>
                  <a:moveTo>
                    <a:pt x="236" y="171"/>
                  </a:moveTo>
                  <a:cubicBezTo>
                    <a:pt x="236" y="177"/>
                    <a:pt x="239" y="180"/>
                    <a:pt x="241" y="180"/>
                  </a:cubicBezTo>
                  <a:cubicBezTo>
                    <a:pt x="242" y="180"/>
                    <a:pt x="242" y="177"/>
                    <a:pt x="236" y="17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6" name="Google Shape;13044;p44">
              <a:extLst>
                <a:ext uri="{FF2B5EF4-FFF2-40B4-BE49-F238E27FC236}">
                  <a16:creationId xmlns:a16="http://schemas.microsoft.com/office/drawing/2014/main" id="{2E343DBF-DAAE-5DB1-CE1E-20BA00A6AA4B}"/>
                </a:ext>
              </a:extLst>
            </p:cNvPr>
            <p:cNvSpPr/>
            <p:nvPr/>
          </p:nvSpPr>
          <p:spPr>
            <a:xfrm>
              <a:off x="3482025" y="2389625"/>
              <a:ext cx="8750" cy="7925"/>
            </a:xfrm>
            <a:custGeom>
              <a:avLst/>
              <a:gdLst/>
              <a:ahLst/>
              <a:cxnLst/>
              <a:rect l="l" t="t" r="r" b="b"/>
              <a:pathLst>
                <a:path w="350" h="317" extrusionOk="0">
                  <a:moveTo>
                    <a:pt x="40" y="1"/>
                  </a:moveTo>
                  <a:cubicBezTo>
                    <a:pt x="15" y="1"/>
                    <a:pt x="0" y="22"/>
                    <a:pt x="10" y="51"/>
                  </a:cubicBezTo>
                  <a:cubicBezTo>
                    <a:pt x="82" y="147"/>
                    <a:pt x="189" y="242"/>
                    <a:pt x="272" y="313"/>
                  </a:cubicBezTo>
                  <a:cubicBezTo>
                    <a:pt x="278" y="316"/>
                    <a:pt x="285" y="317"/>
                    <a:pt x="292" y="317"/>
                  </a:cubicBezTo>
                  <a:cubicBezTo>
                    <a:pt x="322" y="317"/>
                    <a:pt x="349" y="295"/>
                    <a:pt x="320" y="266"/>
                  </a:cubicBezTo>
                  <a:cubicBezTo>
                    <a:pt x="236" y="182"/>
                    <a:pt x="141" y="75"/>
                    <a:pt x="58" y="4"/>
                  </a:cubicBezTo>
                  <a:cubicBezTo>
                    <a:pt x="52" y="2"/>
                    <a:pt x="46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7" name="Google Shape;13045;p44">
              <a:extLst>
                <a:ext uri="{FF2B5EF4-FFF2-40B4-BE49-F238E27FC236}">
                  <a16:creationId xmlns:a16="http://schemas.microsoft.com/office/drawing/2014/main" id="{314BDB9F-BA3B-118D-47A1-3D406DE94DAB}"/>
                </a:ext>
              </a:extLst>
            </p:cNvPr>
            <p:cNvSpPr/>
            <p:nvPr/>
          </p:nvSpPr>
          <p:spPr>
            <a:xfrm>
              <a:off x="3462625" y="2291550"/>
              <a:ext cx="6275" cy="35675"/>
            </a:xfrm>
            <a:custGeom>
              <a:avLst/>
              <a:gdLst/>
              <a:ahLst/>
              <a:cxnLst/>
              <a:rect l="l" t="t" r="r" b="b"/>
              <a:pathLst>
                <a:path w="251" h="1427" extrusionOk="0">
                  <a:moveTo>
                    <a:pt x="207" y="0"/>
                  </a:moveTo>
                  <a:cubicBezTo>
                    <a:pt x="200" y="0"/>
                    <a:pt x="194" y="3"/>
                    <a:pt x="191" y="10"/>
                  </a:cubicBezTo>
                  <a:cubicBezTo>
                    <a:pt x="0" y="438"/>
                    <a:pt x="84" y="962"/>
                    <a:pt x="96" y="1427"/>
                  </a:cubicBezTo>
                  <a:lnTo>
                    <a:pt x="119" y="1427"/>
                  </a:lnTo>
                  <a:cubicBezTo>
                    <a:pt x="131" y="950"/>
                    <a:pt x="131" y="498"/>
                    <a:pt x="250" y="45"/>
                  </a:cubicBezTo>
                  <a:cubicBezTo>
                    <a:pt x="250" y="20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8" name="Google Shape;13046;p44">
              <a:extLst>
                <a:ext uri="{FF2B5EF4-FFF2-40B4-BE49-F238E27FC236}">
                  <a16:creationId xmlns:a16="http://schemas.microsoft.com/office/drawing/2014/main" id="{0F3B415E-D0C1-4621-65FC-CD27F8081F6D}"/>
                </a:ext>
              </a:extLst>
            </p:cNvPr>
            <p:cNvSpPr/>
            <p:nvPr/>
          </p:nvSpPr>
          <p:spPr>
            <a:xfrm>
              <a:off x="3472150" y="2218550"/>
              <a:ext cx="1500" cy="5100"/>
            </a:xfrm>
            <a:custGeom>
              <a:avLst/>
              <a:gdLst/>
              <a:ahLst/>
              <a:cxnLst/>
              <a:rect l="l" t="t" r="r" b="b"/>
              <a:pathLst>
                <a:path w="60" h="204" extrusionOk="0">
                  <a:moveTo>
                    <a:pt x="60" y="1"/>
                  </a:moveTo>
                  <a:cubicBezTo>
                    <a:pt x="0" y="48"/>
                    <a:pt x="0" y="132"/>
                    <a:pt x="0" y="203"/>
                  </a:cubicBezTo>
                  <a:cubicBezTo>
                    <a:pt x="0" y="132"/>
                    <a:pt x="0" y="60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9" name="Google Shape;13047;p44">
              <a:extLst>
                <a:ext uri="{FF2B5EF4-FFF2-40B4-BE49-F238E27FC236}">
                  <a16:creationId xmlns:a16="http://schemas.microsoft.com/office/drawing/2014/main" id="{B2DDE857-9CB4-AE65-AE26-646598B9F838}"/>
                </a:ext>
              </a:extLst>
            </p:cNvPr>
            <p:cNvSpPr/>
            <p:nvPr/>
          </p:nvSpPr>
          <p:spPr>
            <a:xfrm>
              <a:off x="3472450" y="2149425"/>
              <a:ext cx="2100" cy="6650"/>
            </a:xfrm>
            <a:custGeom>
              <a:avLst/>
              <a:gdLst/>
              <a:ahLst/>
              <a:cxnLst/>
              <a:rect l="l" t="t" r="r" b="b"/>
              <a:pathLst>
                <a:path w="84" h="266" extrusionOk="0">
                  <a:moveTo>
                    <a:pt x="42" y="1"/>
                  </a:moveTo>
                  <a:cubicBezTo>
                    <a:pt x="33" y="1"/>
                    <a:pt x="24" y="10"/>
                    <a:pt x="24" y="27"/>
                  </a:cubicBezTo>
                  <a:cubicBezTo>
                    <a:pt x="24" y="99"/>
                    <a:pt x="0" y="170"/>
                    <a:pt x="0" y="230"/>
                  </a:cubicBezTo>
                  <a:cubicBezTo>
                    <a:pt x="0" y="254"/>
                    <a:pt x="21" y="265"/>
                    <a:pt x="42" y="265"/>
                  </a:cubicBezTo>
                  <a:cubicBezTo>
                    <a:pt x="63" y="265"/>
                    <a:pt x="84" y="254"/>
                    <a:pt x="84" y="230"/>
                  </a:cubicBezTo>
                  <a:cubicBezTo>
                    <a:pt x="84" y="158"/>
                    <a:pt x="60" y="87"/>
                    <a:pt x="60" y="27"/>
                  </a:cubicBezTo>
                  <a:cubicBezTo>
                    <a:pt x="60" y="10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0" name="Google Shape;13048;p44">
              <a:extLst>
                <a:ext uri="{FF2B5EF4-FFF2-40B4-BE49-F238E27FC236}">
                  <a16:creationId xmlns:a16="http://schemas.microsoft.com/office/drawing/2014/main" id="{AEAF3275-B8FA-2AF2-0EDF-F99801C93F0D}"/>
                </a:ext>
              </a:extLst>
            </p:cNvPr>
            <p:cNvSpPr/>
            <p:nvPr/>
          </p:nvSpPr>
          <p:spPr>
            <a:xfrm>
              <a:off x="3492975" y="2157400"/>
              <a:ext cx="2700" cy="18475"/>
            </a:xfrm>
            <a:custGeom>
              <a:avLst/>
              <a:gdLst/>
              <a:ahLst/>
              <a:cxnLst/>
              <a:rect l="l" t="t" r="r" b="b"/>
              <a:pathLst>
                <a:path w="108" h="739" extrusionOk="0">
                  <a:moveTo>
                    <a:pt x="84" y="0"/>
                  </a:moveTo>
                  <a:cubicBezTo>
                    <a:pt x="72" y="0"/>
                    <a:pt x="60" y="6"/>
                    <a:pt x="60" y="18"/>
                  </a:cubicBezTo>
                  <a:cubicBezTo>
                    <a:pt x="60" y="256"/>
                    <a:pt x="13" y="482"/>
                    <a:pt x="1" y="720"/>
                  </a:cubicBezTo>
                  <a:cubicBezTo>
                    <a:pt x="1" y="732"/>
                    <a:pt x="13" y="738"/>
                    <a:pt x="25" y="738"/>
                  </a:cubicBezTo>
                  <a:cubicBezTo>
                    <a:pt x="37" y="738"/>
                    <a:pt x="48" y="732"/>
                    <a:pt x="48" y="720"/>
                  </a:cubicBezTo>
                  <a:cubicBezTo>
                    <a:pt x="48" y="482"/>
                    <a:pt x="96" y="256"/>
                    <a:pt x="108" y="18"/>
                  </a:cubicBezTo>
                  <a:cubicBezTo>
                    <a:pt x="108" y="6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1" name="Google Shape;13049;p44">
              <a:extLst>
                <a:ext uri="{FF2B5EF4-FFF2-40B4-BE49-F238E27FC236}">
                  <a16:creationId xmlns:a16="http://schemas.microsoft.com/office/drawing/2014/main" id="{E0E53D8C-B2F6-32A1-30E4-0623760F2D7D}"/>
                </a:ext>
              </a:extLst>
            </p:cNvPr>
            <p:cNvSpPr/>
            <p:nvPr/>
          </p:nvSpPr>
          <p:spPr>
            <a:xfrm>
              <a:off x="3494700" y="2077175"/>
              <a:ext cx="19750" cy="17875"/>
            </a:xfrm>
            <a:custGeom>
              <a:avLst/>
              <a:gdLst/>
              <a:ahLst/>
              <a:cxnLst/>
              <a:rect l="l" t="t" r="r" b="b"/>
              <a:pathLst>
                <a:path w="790" h="715" extrusionOk="0">
                  <a:moveTo>
                    <a:pt x="6" y="709"/>
                  </a:moveTo>
                  <a:cubicBezTo>
                    <a:pt x="1" y="709"/>
                    <a:pt x="11" y="715"/>
                    <a:pt x="27" y="715"/>
                  </a:cubicBezTo>
                  <a:cubicBezTo>
                    <a:pt x="15" y="711"/>
                    <a:pt x="9" y="709"/>
                    <a:pt x="6" y="709"/>
                  </a:cubicBezTo>
                  <a:close/>
                  <a:moveTo>
                    <a:pt x="706" y="0"/>
                  </a:moveTo>
                  <a:cubicBezTo>
                    <a:pt x="539" y="0"/>
                    <a:pt x="444" y="167"/>
                    <a:pt x="349" y="286"/>
                  </a:cubicBezTo>
                  <a:cubicBezTo>
                    <a:pt x="241" y="417"/>
                    <a:pt x="110" y="548"/>
                    <a:pt x="27" y="715"/>
                  </a:cubicBezTo>
                  <a:cubicBezTo>
                    <a:pt x="146" y="596"/>
                    <a:pt x="289" y="429"/>
                    <a:pt x="444" y="369"/>
                  </a:cubicBezTo>
                  <a:cubicBezTo>
                    <a:pt x="575" y="310"/>
                    <a:pt x="753" y="238"/>
                    <a:pt x="777" y="84"/>
                  </a:cubicBezTo>
                  <a:cubicBezTo>
                    <a:pt x="789" y="48"/>
                    <a:pt x="765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2" name="Google Shape;13050;p44">
              <a:extLst>
                <a:ext uri="{FF2B5EF4-FFF2-40B4-BE49-F238E27FC236}">
                  <a16:creationId xmlns:a16="http://schemas.microsoft.com/office/drawing/2014/main" id="{5207639A-C71E-77BC-75FA-BFF31117DEC1}"/>
                </a:ext>
              </a:extLst>
            </p:cNvPr>
            <p:cNvSpPr/>
            <p:nvPr/>
          </p:nvSpPr>
          <p:spPr>
            <a:xfrm>
              <a:off x="3544100" y="2024100"/>
              <a:ext cx="22975" cy="20850"/>
            </a:xfrm>
            <a:custGeom>
              <a:avLst/>
              <a:gdLst/>
              <a:ahLst/>
              <a:cxnLst/>
              <a:rect l="l" t="t" r="r" b="b"/>
              <a:pathLst>
                <a:path w="919" h="834" extrusionOk="0">
                  <a:moveTo>
                    <a:pt x="881" y="1"/>
                  </a:moveTo>
                  <a:cubicBezTo>
                    <a:pt x="878" y="1"/>
                    <a:pt x="875" y="2"/>
                    <a:pt x="873" y="4"/>
                  </a:cubicBezTo>
                  <a:cubicBezTo>
                    <a:pt x="623" y="290"/>
                    <a:pt x="397" y="564"/>
                    <a:pt x="51" y="730"/>
                  </a:cubicBezTo>
                  <a:cubicBezTo>
                    <a:pt x="1" y="761"/>
                    <a:pt x="27" y="833"/>
                    <a:pt x="73" y="833"/>
                  </a:cubicBezTo>
                  <a:cubicBezTo>
                    <a:pt x="81" y="833"/>
                    <a:pt x="90" y="831"/>
                    <a:pt x="99" y="826"/>
                  </a:cubicBezTo>
                  <a:cubicBezTo>
                    <a:pt x="432" y="647"/>
                    <a:pt x="730" y="385"/>
                    <a:pt x="909" y="40"/>
                  </a:cubicBezTo>
                  <a:cubicBezTo>
                    <a:pt x="918" y="20"/>
                    <a:pt x="896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3" name="Google Shape;13051;p44">
              <a:extLst>
                <a:ext uri="{FF2B5EF4-FFF2-40B4-BE49-F238E27FC236}">
                  <a16:creationId xmlns:a16="http://schemas.microsoft.com/office/drawing/2014/main" id="{EA572AAC-2DAF-49D7-CE3B-3296CDF99DB5}"/>
                </a:ext>
              </a:extLst>
            </p:cNvPr>
            <p:cNvSpPr/>
            <p:nvPr/>
          </p:nvSpPr>
          <p:spPr>
            <a:xfrm>
              <a:off x="3433150" y="2083175"/>
              <a:ext cx="15925" cy="21100"/>
            </a:xfrm>
            <a:custGeom>
              <a:avLst/>
              <a:gdLst/>
              <a:ahLst/>
              <a:cxnLst/>
              <a:rect l="l" t="t" r="r" b="b"/>
              <a:pathLst>
                <a:path w="637" h="844" extrusionOk="0">
                  <a:moveTo>
                    <a:pt x="586" y="1"/>
                  </a:moveTo>
                  <a:cubicBezTo>
                    <a:pt x="576" y="1"/>
                    <a:pt x="567" y="4"/>
                    <a:pt x="560" y="10"/>
                  </a:cubicBezTo>
                  <a:cubicBezTo>
                    <a:pt x="417" y="308"/>
                    <a:pt x="227" y="582"/>
                    <a:pt x="1" y="832"/>
                  </a:cubicBezTo>
                  <a:cubicBezTo>
                    <a:pt x="1" y="844"/>
                    <a:pt x="1" y="844"/>
                    <a:pt x="13" y="844"/>
                  </a:cubicBezTo>
                  <a:cubicBezTo>
                    <a:pt x="251" y="606"/>
                    <a:pt x="465" y="344"/>
                    <a:pt x="620" y="46"/>
                  </a:cubicBezTo>
                  <a:cubicBezTo>
                    <a:pt x="637" y="20"/>
                    <a:pt x="611" y="1"/>
                    <a:pt x="58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4" name="Google Shape;13052;p44">
              <a:extLst>
                <a:ext uri="{FF2B5EF4-FFF2-40B4-BE49-F238E27FC236}">
                  <a16:creationId xmlns:a16="http://schemas.microsoft.com/office/drawing/2014/main" id="{C65F1214-6DBD-A73B-219C-C0B7E413172B}"/>
                </a:ext>
              </a:extLst>
            </p:cNvPr>
            <p:cNvSpPr/>
            <p:nvPr/>
          </p:nvSpPr>
          <p:spPr>
            <a:xfrm>
              <a:off x="3423325" y="22757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25" y="1"/>
                  </a:moveTo>
                  <a:cubicBezTo>
                    <a:pt x="1" y="1"/>
                    <a:pt x="1" y="25"/>
                    <a:pt x="25" y="25"/>
                  </a:cubicBezTo>
                  <a:cubicBezTo>
                    <a:pt x="37" y="25"/>
                    <a:pt x="37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5" name="Google Shape;13053;p44">
              <a:extLst>
                <a:ext uri="{FF2B5EF4-FFF2-40B4-BE49-F238E27FC236}">
                  <a16:creationId xmlns:a16="http://schemas.microsoft.com/office/drawing/2014/main" id="{0FE9E174-BEB0-E78F-7C9F-FFDBF42464CA}"/>
                </a:ext>
              </a:extLst>
            </p:cNvPr>
            <p:cNvSpPr/>
            <p:nvPr/>
          </p:nvSpPr>
          <p:spPr>
            <a:xfrm>
              <a:off x="3596425" y="2478850"/>
              <a:ext cx="6575" cy="6875"/>
            </a:xfrm>
            <a:custGeom>
              <a:avLst/>
              <a:gdLst/>
              <a:ahLst/>
              <a:cxnLst/>
              <a:rect l="l" t="t" r="r" b="b"/>
              <a:pathLst>
                <a:path w="263" h="275" extrusionOk="0">
                  <a:moveTo>
                    <a:pt x="128" y="1"/>
                  </a:moveTo>
                  <a:cubicBezTo>
                    <a:pt x="63" y="1"/>
                    <a:pt x="0" y="42"/>
                    <a:pt x="30" y="126"/>
                  </a:cubicBezTo>
                  <a:cubicBezTo>
                    <a:pt x="42" y="197"/>
                    <a:pt x="90" y="257"/>
                    <a:pt x="161" y="269"/>
                  </a:cubicBezTo>
                  <a:cubicBezTo>
                    <a:pt x="172" y="273"/>
                    <a:pt x="182" y="275"/>
                    <a:pt x="191" y="275"/>
                  </a:cubicBezTo>
                  <a:cubicBezTo>
                    <a:pt x="232" y="275"/>
                    <a:pt x="256" y="234"/>
                    <a:pt x="256" y="185"/>
                  </a:cubicBezTo>
                  <a:cubicBezTo>
                    <a:pt x="256" y="162"/>
                    <a:pt x="244" y="138"/>
                    <a:pt x="244" y="126"/>
                  </a:cubicBezTo>
                  <a:cubicBezTo>
                    <a:pt x="262" y="42"/>
                    <a:pt x="19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6" name="Google Shape;13054;p44">
              <a:extLst>
                <a:ext uri="{FF2B5EF4-FFF2-40B4-BE49-F238E27FC236}">
                  <a16:creationId xmlns:a16="http://schemas.microsoft.com/office/drawing/2014/main" id="{BD70AE8D-9370-6688-3C41-02BFB5ACC14A}"/>
                </a:ext>
              </a:extLst>
            </p:cNvPr>
            <p:cNvSpPr/>
            <p:nvPr/>
          </p:nvSpPr>
          <p:spPr>
            <a:xfrm>
              <a:off x="3735300" y="2583175"/>
              <a:ext cx="18450" cy="16450"/>
            </a:xfrm>
            <a:custGeom>
              <a:avLst/>
              <a:gdLst/>
              <a:ahLst/>
              <a:cxnLst/>
              <a:rect l="l" t="t" r="r" b="b"/>
              <a:pathLst>
                <a:path w="738" h="658" extrusionOk="0">
                  <a:moveTo>
                    <a:pt x="726" y="1"/>
                  </a:moveTo>
                  <a:cubicBezTo>
                    <a:pt x="595" y="49"/>
                    <a:pt x="476" y="144"/>
                    <a:pt x="357" y="239"/>
                  </a:cubicBezTo>
                  <a:cubicBezTo>
                    <a:pt x="238" y="346"/>
                    <a:pt x="83" y="430"/>
                    <a:pt x="11" y="596"/>
                  </a:cubicBezTo>
                  <a:cubicBezTo>
                    <a:pt x="1" y="617"/>
                    <a:pt x="19" y="658"/>
                    <a:pt x="48" y="658"/>
                  </a:cubicBezTo>
                  <a:cubicBezTo>
                    <a:pt x="51" y="658"/>
                    <a:pt x="55" y="657"/>
                    <a:pt x="59" y="656"/>
                  </a:cubicBezTo>
                  <a:cubicBezTo>
                    <a:pt x="202" y="596"/>
                    <a:pt x="297" y="477"/>
                    <a:pt x="416" y="370"/>
                  </a:cubicBezTo>
                  <a:cubicBezTo>
                    <a:pt x="523" y="287"/>
                    <a:pt x="654" y="168"/>
                    <a:pt x="726" y="25"/>
                  </a:cubicBezTo>
                  <a:cubicBezTo>
                    <a:pt x="738" y="13"/>
                    <a:pt x="726" y="1"/>
                    <a:pt x="72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7" name="Google Shape;13055;p44">
              <a:extLst>
                <a:ext uri="{FF2B5EF4-FFF2-40B4-BE49-F238E27FC236}">
                  <a16:creationId xmlns:a16="http://schemas.microsoft.com/office/drawing/2014/main" id="{595C5EF9-3E4A-C7BC-F38F-6B56F61183E8}"/>
                </a:ext>
              </a:extLst>
            </p:cNvPr>
            <p:cNvSpPr/>
            <p:nvPr/>
          </p:nvSpPr>
          <p:spPr>
            <a:xfrm>
              <a:off x="3699925" y="2607125"/>
              <a:ext cx="26275" cy="21075"/>
            </a:xfrm>
            <a:custGeom>
              <a:avLst/>
              <a:gdLst/>
              <a:ahLst/>
              <a:cxnLst/>
              <a:rect l="l" t="t" r="r" b="b"/>
              <a:pathLst>
                <a:path w="1051" h="843" extrusionOk="0">
                  <a:moveTo>
                    <a:pt x="947" y="0"/>
                  </a:moveTo>
                  <a:cubicBezTo>
                    <a:pt x="931" y="0"/>
                    <a:pt x="916" y="6"/>
                    <a:pt x="903" y="19"/>
                  </a:cubicBezTo>
                  <a:cubicBezTo>
                    <a:pt x="772" y="162"/>
                    <a:pt x="629" y="281"/>
                    <a:pt x="474" y="400"/>
                  </a:cubicBezTo>
                  <a:cubicBezTo>
                    <a:pt x="331" y="519"/>
                    <a:pt x="152" y="603"/>
                    <a:pt x="33" y="757"/>
                  </a:cubicBezTo>
                  <a:cubicBezTo>
                    <a:pt x="0" y="779"/>
                    <a:pt x="28" y="842"/>
                    <a:pt x="61" y="842"/>
                  </a:cubicBezTo>
                  <a:cubicBezTo>
                    <a:pt x="64" y="842"/>
                    <a:pt x="66" y="842"/>
                    <a:pt x="69" y="841"/>
                  </a:cubicBezTo>
                  <a:cubicBezTo>
                    <a:pt x="236" y="781"/>
                    <a:pt x="391" y="650"/>
                    <a:pt x="522" y="543"/>
                  </a:cubicBezTo>
                  <a:cubicBezTo>
                    <a:pt x="688" y="412"/>
                    <a:pt x="831" y="257"/>
                    <a:pt x="986" y="114"/>
                  </a:cubicBezTo>
                  <a:cubicBezTo>
                    <a:pt x="1051" y="68"/>
                    <a:pt x="1000" y="0"/>
                    <a:pt x="94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8" name="Google Shape;13056;p44">
              <a:extLst>
                <a:ext uri="{FF2B5EF4-FFF2-40B4-BE49-F238E27FC236}">
                  <a16:creationId xmlns:a16="http://schemas.microsoft.com/office/drawing/2014/main" id="{327CBA51-FF65-1F4C-ECC3-307D05B66175}"/>
                </a:ext>
              </a:extLst>
            </p:cNvPr>
            <p:cNvSpPr/>
            <p:nvPr/>
          </p:nvSpPr>
          <p:spPr>
            <a:xfrm>
              <a:off x="3691100" y="2604250"/>
              <a:ext cx="33675" cy="20200"/>
            </a:xfrm>
            <a:custGeom>
              <a:avLst/>
              <a:gdLst/>
              <a:ahLst/>
              <a:cxnLst/>
              <a:rect l="l" t="t" r="r" b="b"/>
              <a:pathLst>
                <a:path w="1347" h="808" extrusionOk="0">
                  <a:moveTo>
                    <a:pt x="1311" y="0"/>
                  </a:moveTo>
                  <a:cubicBezTo>
                    <a:pt x="1308" y="0"/>
                    <a:pt x="1305" y="1"/>
                    <a:pt x="1303" y="3"/>
                  </a:cubicBezTo>
                  <a:cubicBezTo>
                    <a:pt x="922" y="277"/>
                    <a:pt x="327" y="372"/>
                    <a:pt x="29" y="753"/>
                  </a:cubicBezTo>
                  <a:cubicBezTo>
                    <a:pt x="0" y="773"/>
                    <a:pt x="18" y="807"/>
                    <a:pt x="45" y="807"/>
                  </a:cubicBezTo>
                  <a:cubicBezTo>
                    <a:pt x="51" y="807"/>
                    <a:pt x="58" y="806"/>
                    <a:pt x="65" y="801"/>
                  </a:cubicBezTo>
                  <a:cubicBezTo>
                    <a:pt x="303" y="682"/>
                    <a:pt x="517" y="539"/>
                    <a:pt x="732" y="420"/>
                  </a:cubicBezTo>
                  <a:cubicBezTo>
                    <a:pt x="946" y="313"/>
                    <a:pt x="1137" y="194"/>
                    <a:pt x="1327" y="51"/>
                  </a:cubicBezTo>
                  <a:cubicBezTo>
                    <a:pt x="1347" y="21"/>
                    <a:pt x="1326" y="0"/>
                    <a:pt x="131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9" name="Google Shape;13057;p44">
              <a:extLst>
                <a:ext uri="{FF2B5EF4-FFF2-40B4-BE49-F238E27FC236}">
                  <a16:creationId xmlns:a16="http://schemas.microsoft.com/office/drawing/2014/main" id="{4AD34CFA-FBBC-295C-5EFA-73408E695C11}"/>
                </a:ext>
              </a:extLst>
            </p:cNvPr>
            <p:cNvSpPr/>
            <p:nvPr/>
          </p:nvSpPr>
          <p:spPr>
            <a:xfrm>
              <a:off x="3677000" y="2623925"/>
              <a:ext cx="10250" cy="7000"/>
            </a:xfrm>
            <a:custGeom>
              <a:avLst/>
              <a:gdLst/>
              <a:ahLst/>
              <a:cxnLst/>
              <a:rect l="l" t="t" r="r" b="b"/>
              <a:pathLst>
                <a:path w="410" h="280" extrusionOk="0">
                  <a:moveTo>
                    <a:pt x="335" y="0"/>
                  </a:moveTo>
                  <a:cubicBezTo>
                    <a:pt x="330" y="0"/>
                    <a:pt x="325" y="1"/>
                    <a:pt x="319" y="2"/>
                  </a:cubicBezTo>
                  <a:cubicBezTo>
                    <a:pt x="212" y="62"/>
                    <a:pt x="81" y="121"/>
                    <a:pt x="10" y="228"/>
                  </a:cubicBezTo>
                  <a:cubicBezTo>
                    <a:pt x="0" y="258"/>
                    <a:pt x="14" y="279"/>
                    <a:pt x="33" y="279"/>
                  </a:cubicBezTo>
                  <a:cubicBezTo>
                    <a:pt x="37" y="279"/>
                    <a:pt x="41" y="278"/>
                    <a:pt x="46" y="276"/>
                  </a:cubicBezTo>
                  <a:cubicBezTo>
                    <a:pt x="188" y="240"/>
                    <a:pt x="272" y="145"/>
                    <a:pt x="367" y="50"/>
                  </a:cubicBezTo>
                  <a:cubicBezTo>
                    <a:pt x="409" y="39"/>
                    <a:pt x="376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0" name="Google Shape;13058;p44">
              <a:extLst>
                <a:ext uri="{FF2B5EF4-FFF2-40B4-BE49-F238E27FC236}">
                  <a16:creationId xmlns:a16="http://schemas.microsoft.com/office/drawing/2014/main" id="{EB27215C-3AFD-CDE7-4521-3F5C99B476F2}"/>
                </a:ext>
              </a:extLst>
            </p:cNvPr>
            <p:cNvSpPr/>
            <p:nvPr/>
          </p:nvSpPr>
          <p:spPr>
            <a:xfrm>
              <a:off x="3651925" y="2631050"/>
              <a:ext cx="22650" cy="6175"/>
            </a:xfrm>
            <a:custGeom>
              <a:avLst/>
              <a:gdLst/>
              <a:ahLst/>
              <a:cxnLst/>
              <a:rect l="l" t="t" r="r" b="b"/>
              <a:pathLst>
                <a:path w="906" h="247" extrusionOk="0">
                  <a:moveTo>
                    <a:pt x="182" y="1"/>
                  </a:moveTo>
                  <a:cubicBezTo>
                    <a:pt x="129" y="1"/>
                    <a:pt x="77" y="3"/>
                    <a:pt x="25" y="3"/>
                  </a:cubicBezTo>
                  <a:cubicBezTo>
                    <a:pt x="1" y="3"/>
                    <a:pt x="1" y="27"/>
                    <a:pt x="1" y="50"/>
                  </a:cubicBezTo>
                  <a:cubicBezTo>
                    <a:pt x="59" y="196"/>
                    <a:pt x="175" y="247"/>
                    <a:pt x="309" y="247"/>
                  </a:cubicBezTo>
                  <a:cubicBezTo>
                    <a:pt x="504" y="247"/>
                    <a:pt x="739" y="140"/>
                    <a:pt x="894" y="62"/>
                  </a:cubicBezTo>
                  <a:cubicBezTo>
                    <a:pt x="906" y="62"/>
                    <a:pt x="894" y="50"/>
                    <a:pt x="894" y="50"/>
                  </a:cubicBezTo>
                  <a:cubicBezTo>
                    <a:pt x="810" y="62"/>
                    <a:pt x="733" y="74"/>
                    <a:pt x="656" y="74"/>
                  </a:cubicBezTo>
                  <a:cubicBezTo>
                    <a:pt x="578" y="74"/>
                    <a:pt x="501" y="62"/>
                    <a:pt x="418" y="27"/>
                  </a:cubicBezTo>
                  <a:cubicBezTo>
                    <a:pt x="339" y="5"/>
                    <a:pt x="260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1" name="Google Shape;13059;p44">
              <a:extLst>
                <a:ext uri="{FF2B5EF4-FFF2-40B4-BE49-F238E27FC236}">
                  <a16:creationId xmlns:a16="http://schemas.microsoft.com/office/drawing/2014/main" id="{891A2B82-7A8A-A7E4-AAC5-65A24B89D5E9}"/>
                </a:ext>
              </a:extLst>
            </p:cNvPr>
            <p:cNvSpPr/>
            <p:nvPr/>
          </p:nvSpPr>
          <p:spPr>
            <a:xfrm>
              <a:off x="3637650" y="2607325"/>
              <a:ext cx="10150" cy="19900"/>
            </a:xfrm>
            <a:custGeom>
              <a:avLst/>
              <a:gdLst/>
              <a:ahLst/>
              <a:cxnLst/>
              <a:rect l="l" t="t" r="r" b="b"/>
              <a:pathLst>
                <a:path w="406" h="796" extrusionOk="0">
                  <a:moveTo>
                    <a:pt x="223" y="1"/>
                  </a:moveTo>
                  <a:cubicBezTo>
                    <a:pt x="195" y="1"/>
                    <a:pt x="167" y="11"/>
                    <a:pt x="143" y="35"/>
                  </a:cubicBezTo>
                  <a:cubicBezTo>
                    <a:pt x="0" y="190"/>
                    <a:pt x="36" y="487"/>
                    <a:pt x="96" y="690"/>
                  </a:cubicBezTo>
                  <a:cubicBezTo>
                    <a:pt x="107" y="726"/>
                    <a:pt x="143" y="773"/>
                    <a:pt x="203" y="785"/>
                  </a:cubicBezTo>
                  <a:cubicBezTo>
                    <a:pt x="211" y="785"/>
                    <a:pt x="234" y="796"/>
                    <a:pt x="242" y="796"/>
                  </a:cubicBezTo>
                  <a:cubicBezTo>
                    <a:pt x="246" y="796"/>
                    <a:pt x="246" y="793"/>
                    <a:pt x="238" y="785"/>
                  </a:cubicBezTo>
                  <a:lnTo>
                    <a:pt x="238" y="785"/>
                  </a:lnTo>
                  <a:cubicBezTo>
                    <a:pt x="249" y="790"/>
                    <a:pt x="260" y="793"/>
                    <a:pt x="271" y="793"/>
                  </a:cubicBezTo>
                  <a:cubicBezTo>
                    <a:pt x="313" y="793"/>
                    <a:pt x="357" y="761"/>
                    <a:pt x="357" y="714"/>
                  </a:cubicBezTo>
                  <a:cubicBezTo>
                    <a:pt x="357" y="723"/>
                    <a:pt x="359" y="727"/>
                    <a:pt x="362" y="727"/>
                  </a:cubicBezTo>
                  <a:cubicBezTo>
                    <a:pt x="368" y="727"/>
                    <a:pt x="381" y="699"/>
                    <a:pt x="381" y="690"/>
                  </a:cubicBezTo>
                  <a:lnTo>
                    <a:pt x="381" y="607"/>
                  </a:lnTo>
                  <a:cubicBezTo>
                    <a:pt x="357" y="547"/>
                    <a:pt x="357" y="487"/>
                    <a:pt x="357" y="428"/>
                  </a:cubicBezTo>
                  <a:cubicBezTo>
                    <a:pt x="357" y="297"/>
                    <a:pt x="405" y="166"/>
                    <a:pt x="334" y="59"/>
                  </a:cubicBezTo>
                  <a:cubicBezTo>
                    <a:pt x="305" y="23"/>
                    <a:pt x="264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2" name="Google Shape;13060;p44">
              <a:extLst>
                <a:ext uri="{FF2B5EF4-FFF2-40B4-BE49-F238E27FC236}">
                  <a16:creationId xmlns:a16="http://schemas.microsoft.com/office/drawing/2014/main" id="{4A9C87E5-399A-9E79-F0AF-C6E1F7E9C1AC}"/>
                </a:ext>
              </a:extLst>
            </p:cNvPr>
            <p:cNvSpPr/>
            <p:nvPr/>
          </p:nvSpPr>
          <p:spPr>
            <a:xfrm>
              <a:off x="3630200" y="2586175"/>
              <a:ext cx="16400" cy="18050"/>
            </a:xfrm>
            <a:custGeom>
              <a:avLst/>
              <a:gdLst/>
              <a:ahLst/>
              <a:cxnLst/>
              <a:rect l="l" t="t" r="r" b="b"/>
              <a:pathLst>
                <a:path w="656" h="722" extrusionOk="0">
                  <a:moveTo>
                    <a:pt x="195" y="1"/>
                  </a:moveTo>
                  <a:cubicBezTo>
                    <a:pt x="178" y="1"/>
                    <a:pt x="161" y="4"/>
                    <a:pt x="144" y="12"/>
                  </a:cubicBezTo>
                  <a:cubicBezTo>
                    <a:pt x="1" y="71"/>
                    <a:pt x="155" y="202"/>
                    <a:pt x="215" y="250"/>
                  </a:cubicBezTo>
                  <a:cubicBezTo>
                    <a:pt x="346" y="357"/>
                    <a:pt x="465" y="476"/>
                    <a:pt x="501" y="655"/>
                  </a:cubicBezTo>
                  <a:cubicBezTo>
                    <a:pt x="511" y="702"/>
                    <a:pt x="542" y="721"/>
                    <a:pt x="574" y="721"/>
                  </a:cubicBezTo>
                  <a:cubicBezTo>
                    <a:pt x="614" y="721"/>
                    <a:pt x="655" y="690"/>
                    <a:pt x="655" y="643"/>
                  </a:cubicBezTo>
                  <a:cubicBezTo>
                    <a:pt x="644" y="488"/>
                    <a:pt x="584" y="357"/>
                    <a:pt x="501" y="238"/>
                  </a:cubicBezTo>
                  <a:cubicBezTo>
                    <a:pt x="428" y="155"/>
                    <a:pt x="311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3" name="Google Shape;13061;p44">
              <a:extLst>
                <a:ext uri="{FF2B5EF4-FFF2-40B4-BE49-F238E27FC236}">
                  <a16:creationId xmlns:a16="http://schemas.microsoft.com/office/drawing/2014/main" id="{976C04A0-0F09-192B-F63F-C50C4BEF4A66}"/>
                </a:ext>
              </a:extLst>
            </p:cNvPr>
            <p:cNvSpPr/>
            <p:nvPr/>
          </p:nvSpPr>
          <p:spPr>
            <a:xfrm>
              <a:off x="3615100" y="2573750"/>
              <a:ext cx="18625" cy="15150"/>
            </a:xfrm>
            <a:custGeom>
              <a:avLst/>
              <a:gdLst/>
              <a:ahLst/>
              <a:cxnLst/>
              <a:rect l="l" t="t" r="r" b="b"/>
              <a:pathLst>
                <a:path w="745" h="606" extrusionOk="0">
                  <a:moveTo>
                    <a:pt x="33" y="1"/>
                  </a:moveTo>
                  <a:cubicBezTo>
                    <a:pt x="19" y="1"/>
                    <a:pt x="0" y="24"/>
                    <a:pt x="9" y="33"/>
                  </a:cubicBezTo>
                  <a:cubicBezTo>
                    <a:pt x="93" y="330"/>
                    <a:pt x="402" y="557"/>
                    <a:pt x="700" y="604"/>
                  </a:cubicBezTo>
                  <a:cubicBezTo>
                    <a:pt x="702" y="605"/>
                    <a:pt x="704" y="606"/>
                    <a:pt x="706" y="606"/>
                  </a:cubicBezTo>
                  <a:cubicBezTo>
                    <a:pt x="728" y="606"/>
                    <a:pt x="744" y="555"/>
                    <a:pt x="712" y="545"/>
                  </a:cubicBezTo>
                  <a:cubicBezTo>
                    <a:pt x="414" y="449"/>
                    <a:pt x="283" y="187"/>
                    <a:pt x="45" y="9"/>
                  </a:cubicBezTo>
                  <a:cubicBezTo>
                    <a:pt x="42" y="3"/>
                    <a:pt x="38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4" name="Google Shape;13062;p44">
              <a:extLst>
                <a:ext uri="{FF2B5EF4-FFF2-40B4-BE49-F238E27FC236}">
                  <a16:creationId xmlns:a16="http://schemas.microsoft.com/office/drawing/2014/main" id="{D021BAB9-A9E0-1429-EF98-1871C5FBC7B1}"/>
                </a:ext>
              </a:extLst>
            </p:cNvPr>
            <p:cNvSpPr/>
            <p:nvPr/>
          </p:nvSpPr>
          <p:spPr>
            <a:xfrm>
              <a:off x="3613525" y="2545825"/>
              <a:ext cx="7775" cy="18050"/>
            </a:xfrm>
            <a:custGeom>
              <a:avLst/>
              <a:gdLst/>
              <a:ahLst/>
              <a:cxnLst/>
              <a:rect l="l" t="t" r="r" b="b"/>
              <a:pathLst>
                <a:path w="311" h="722" extrusionOk="0">
                  <a:moveTo>
                    <a:pt x="156" y="1"/>
                  </a:moveTo>
                  <a:cubicBezTo>
                    <a:pt x="141" y="1"/>
                    <a:pt x="126" y="7"/>
                    <a:pt x="120" y="19"/>
                  </a:cubicBezTo>
                  <a:cubicBezTo>
                    <a:pt x="1" y="221"/>
                    <a:pt x="37" y="447"/>
                    <a:pt x="37" y="685"/>
                  </a:cubicBezTo>
                  <a:cubicBezTo>
                    <a:pt x="21" y="708"/>
                    <a:pt x="31" y="721"/>
                    <a:pt x="43" y="721"/>
                  </a:cubicBezTo>
                  <a:cubicBezTo>
                    <a:pt x="49" y="721"/>
                    <a:pt x="56" y="718"/>
                    <a:pt x="60" y="709"/>
                  </a:cubicBezTo>
                  <a:cubicBezTo>
                    <a:pt x="179" y="495"/>
                    <a:pt x="310" y="269"/>
                    <a:pt x="191" y="19"/>
                  </a:cubicBezTo>
                  <a:cubicBezTo>
                    <a:pt x="185" y="7"/>
                    <a:pt x="17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5" name="Google Shape;13063;p44">
              <a:extLst>
                <a:ext uri="{FF2B5EF4-FFF2-40B4-BE49-F238E27FC236}">
                  <a16:creationId xmlns:a16="http://schemas.microsoft.com/office/drawing/2014/main" id="{70FA4D96-873C-F586-CE29-EDFF10CD9A45}"/>
                </a:ext>
              </a:extLst>
            </p:cNvPr>
            <p:cNvSpPr/>
            <p:nvPr/>
          </p:nvSpPr>
          <p:spPr>
            <a:xfrm>
              <a:off x="3617700" y="2528000"/>
              <a:ext cx="1425" cy="3350"/>
            </a:xfrm>
            <a:custGeom>
              <a:avLst/>
              <a:gdLst/>
              <a:ahLst/>
              <a:cxnLst/>
              <a:rect l="l" t="t" r="r" b="b"/>
              <a:pathLst>
                <a:path w="57" h="134" extrusionOk="0">
                  <a:moveTo>
                    <a:pt x="42" y="0"/>
                  </a:moveTo>
                  <a:cubicBezTo>
                    <a:pt x="37" y="0"/>
                    <a:pt x="31" y="2"/>
                    <a:pt x="24" y="5"/>
                  </a:cubicBezTo>
                  <a:cubicBezTo>
                    <a:pt x="1" y="29"/>
                    <a:pt x="1" y="77"/>
                    <a:pt x="1" y="124"/>
                  </a:cubicBezTo>
                  <a:cubicBezTo>
                    <a:pt x="1" y="130"/>
                    <a:pt x="4" y="133"/>
                    <a:pt x="7" y="133"/>
                  </a:cubicBezTo>
                  <a:cubicBezTo>
                    <a:pt x="10" y="133"/>
                    <a:pt x="12" y="130"/>
                    <a:pt x="12" y="124"/>
                  </a:cubicBezTo>
                  <a:cubicBezTo>
                    <a:pt x="12" y="89"/>
                    <a:pt x="12" y="53"/>
                    <a:pt x="48" y="17"/>
                  </a:cubicBezTo>
                  <a:cubicBezTo>
                    <a:pt x="57" y="9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6" name="Google Shape;13064;p44">
              <a:extLst>
                <a:ext uri="{FF2B5EF4-FFF2-40B4-BE49-F238E27FC236}">
                  <a16:creationId xmlns:a16="http://schemas.microsoft.com/office/drawing/2014/main" id="{66B5C1F6-3FFA-196B-A443-F6114729CF50}"/>
                </a:ext>
              </a:extLst>
            </p:cNvPr>
            <p:cNvSpPr/>
            <p:nvPr/>
          </p:nvSpPr>
          <p:spPr>
            <a:xfrm>
              <a:off x="3618425" y="2505675"/>
              <a:ext cx="2575" cy="7900"/>
            </a:xfrm>
            <a:custGeom>
              <a:avLst/>
              <a:gdLst/>
              <a:ahLst/>
              <a:cxnLst/>
              <a:rect l="l" t="t" r="r" b="b"/>
              <a:pathLst>
                <a:path w="103" h="316" extrusionOk="0">
                  <a:moveTo>
                    <a:pt x="74" y="0"/>
                  </a:moveTo>
                  <a:cubicBezTo>
                    <a:pt x="70" y="0"/>
                    <a:pt x="67" y="2"/>
                    <a:pt x="67" y="5"/>
                  </a:cubicBezTo>
                  <a:cubicBezTo>
                    <a:pt x="43" y="89"/>
                    <a:pt x="7" y="184"/>
                    <a:pt x="7" y="267"/>
                  </a:cubicBezTo>
                  <a:cubicBezTo>
                    <a:pt x="1" y="301"/>
                    <a:pt x="17" y="315"/>
                    <a:pt x="32" y="315"/>
                  </a:cubicBezTo>
                  <a:cubicBezTo>
                    <a:pt x="44" y="315"/>
                    <a:pt x="55" y="307"/>
                    <a:pt x="55" y="291"/>
                  </a:cubicBezTo>
                  <a:cubicBezTo>
                    <a:pt x="55" y="196"/>
                    <a:pt x="79" y="112"/>
                    <a:pt x="103" y="17"/>
                  </a:cubicBezTo>
                  <a:cubicBezTo>
                    <a:pt x="103" y="9"/>
                    <a:pt x="85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7" name="Google Shape;13065;p44">
              <a:extLst>
                <a:ext uri="{FF2B5EF4-FFF2-40B4-BE49-F238E27FC236}">
                  <a16:creationId xmlns:a16="http://schemas.microsoft.com/office/drawing/2014/main" id="{3A6F3F95-0535-48E5-617D-B4A9F6A53481}"/>
                </a:ext>
              </a:extLst>
            </p:cNvPr>
            <p:cNvSpPr/>
            <p:nvPr/>
          </p:nvSpPr>
          <p:spPr>
            <a:xfrm>
              <a:off x="3625950" y="2480775"/>
              <a:ext cx="4175" cy="7950"/>
            </a:xfrm>
            <a:custGeom>
              <a:avLst/>
              <a:gdLst/>
              <a:ahLst/>
              <a:cxnLst/>
              <a:rect l="l" t="t" r="r" b="b"/>
              <a:pathLst>
                <a:path w="167" h="318" extrusionOk="0">
                  <a:moveTo>
                    <a:pt x="150" y="1"/>
                  </a:moveTo>
                  <a:cubicBezTo>
                    <a:pt x="145" y="1"/>
                    <a:pt x="139" y="5"/>
                    <a:pt x="135" y="13"/>
                  </a:cubicBezTo>
                  <a:cubicBezTo>
                    <a:pt x="75" y="108"/>
                    <a:pt x="52" y="192"/>
                    <a:pt x="16" y="287"/>
                  </a:cubicBezTo>
                  <a:cubicBezTo>
                    <a:pt x="1" y="302"/>
                    <a:pt x="14" y="317"/>
                    <a:pt x="29" y="317"/>
                  </a:cubicBezTo>
                  <a:cubicBezTo>
                    <a:pt x="38" y="317"/>
                    <a:pt x="47" y="312"/>
                    <a:pt x="52" y="299"/>
                  </a:cubicBezTo>
                  <a:cubicBezTo>
                    <a:pt x="87" y="215"/>
                    <a:pt x="99" y="120"/>
                    <a:pt x="159" y="37"/>
                  </a:cubicBezTo>
                  <a:cubicBezTo>
                    <a:pt x="166" y="14"/>
                    <a:pt x="159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8" name="Google Shape;13066;p44">
              <a:extLst>
                <a:ext uri="{FF2B5EF4-FFF2-40B4-BE49-F238E27FC236}">
                  <a16:creationId xmlns:a16="http://schemas.microsoft.com/office/drawing/2014/main" id="{68834E0B-0DEF-B02E-AA1A-FA5E10426797}"/>
                </a:ext>
              </a:extLst>
            </p:cNvPr>
            <p:cNvSpPr/>
            <p:nvPr/>
          </p:nvSpPr>
          <p:spPr>
            <a:xfrm>
              <a:off x="3639325" y="2459950"/>
              <a:ext cx="8175" cy="7725"/>
            </a:xfrm>
            <a:custGeom>
              <a:avLst/>
              <a:gdLst/>
              <a:ahLst/>
              <a:cxnLst/>
              <a:rect l="l" t="t" r="r" b="b"/>
              <a:pathLst>
                <a:path w="327" h="309" extrusionOk="0">
                  <a:moveTo>
                    <a:pt x="279" y="1"/>
                  </a:moveTo>
                  <a:cubicBezTo>
                    <a:pt x="148" y="25"/>
                    <a:pt x="76" y="120"/>
                    <a:pt x="17" y="239"/>
                  </a:cubicBezTo>
                  <a:cubicBezTo>
                    <a:pt x="1" y="279"/>
                    <a:pt x="23" y="309"/>
                    <a:pt x="50" y="309"/>
                  </a:cubicBezTo>
                  <a:cubicBezTo>
                    <a:pt x="63" y="309"/>
                    <a:pt x="77" y="302"/>
                    <a:pt x="88" y="286"/>
                  </a:cubicBezTo>
                  <a:cubicBezTo>
                    <a:pt x="148" y="179"/>
                    <a:pt x="231" y="120"/>
                    <a:pt x="314" y="48"/>
                  </a:cubicBezTo>
                  <a:cubicBezTo>
                    <a:pt x="326" y="25"/>
                    <a:pt x="314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9" name="Google Shape;13067;p44">
              <a:extLst>
                <a:ext uri="{FF2B5EF4-FFF2-40B4-BE49-F238E27FC236}">
                  <a16:creationId xmlns:a16="http://schemas.microsoft.com/office/drawing/2014/main" id="{319328AD-89AE-D48F-B2E6-3D7D6EFFAB26}"/>
                </a:ext>
              </a:extLst>
            </p:cNvPr>
            <p:cNvSpPr/>
            <p:nvPr/>
          </p:nvSpPr>
          <p:spPr>
            <a:xfrm>
              <a:off x="3667125" y="2452800"/>
              <a:ext cx="15800" cy="6875"/>
            </a:xfrm>
            <a:custGeom>
              <a:avLst/>
              <a:gdLst/>
              <a:ahLst/>
              <a:cxnLst/>
              <a:rect l="l" t="t" r="r" b="b"/>
              <a:pathLst>
                <a:path w="632" h="275" extrusionOk="0">
                  <a:moveTo>
                    <a:pt x="36" y="1"/>
                  </a:moveTo>
                  <a:cubicBezTo>
                    <a:pt x="12" y="25"/>
                    <a:pt x="0" y="61"/>
                    <a:pt x="36" y="61"/>
                  </a:cubicBezTo>
                  <a:cubicBezTo>
                    <a:pt x="143" y="84"/>
                    <a:pt x="250" y="144"/>
                    <a:pt x="357" y="180"/>
                  </a:cubicBezTo>
                  <a:cubicBezTo>
                    <a:pt x="429" y="227"/>
                    <a:pt x="524" y="275"/>
                    <a:pt x="595" y="275"/>
                  </a:cubicBezTo>
                  <a:cubicBezTo>
                    <a:pt x="607" y="275"/>
                    <a:pt x="631" y="239"/>
                    <a:pt x="607" y="227"/>
                  </a:cubicBezTo>
                  <a:cubicBezTo>
                    <a:pt x="536" y="168"/>
                    <a:pt x="417" y="144"/>
                    <a:pt x="333" y="96"/>
                  </a:cubicBezTo>
                  <a:cubicBezTo>
                    <a:pt x="238" y="49"/>
                    <a:pt x="131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0" name="Google Shape;13068;p44">
              <a:extLst>
                <a:ext uri="{FF2B5EF4-FFF2-40B4-BE49-F238E27FC236}">
                  <a16:creationId xmlns:a16="http://schemas.microsoft.com/office/drawing/2014/main" id="{BF39FB45-2142-C4DC-93FD-3405AFAC6ED9}"/>
                </a:ext>
              </a:extLst>
            </p:cNvPr>
            <p:cNvSpPr/>
            <p:nvPr/>
          </p:nvSpPr>
          <p:spPr>
            <a:xfrm>
              <a:off x="3697850" y="2466150"/>
              <a:ext cx="62275" cy="20425"/>
            </a:xfrm>
            <a:custGeom>
              <a:avLst/>
              <a:gdLst/>
              <a:ahLst/>
              <a:cxnLst/>
              <a:rect l="l" t="t" r="r" b="b"/>
              <a:pathLst>
                <a:path w="2491" h="817" extrusionOk="0">
                  <a:moveTo>
                    <a:pt x="24" y="0"/>
                  </a:moveTo>
                  <a:cubicBezTo>
                    <a:pt x="7" y="0"/>
                    <a:pt x="1" y="28"/>
                    <a:pt x="21" y="38"/>
                  </a:cubicBezTo>
                  <a:cubicBezTo>
                    <a:pt x="390" y="181"/>
                    <a:pt x="747" y="348"/>
                    <a:pt x="1140" y="443"/>
                  </a:cubicBezTo>
                  <a:cubicBezTo>
                    <a:pt x="1557" y="527"/>
                    <a:pt x="2021" y="598"/>
                    <a:pt x="2402" y="812"/>
                  </a:cubicBezTo>
                  <a:cubicBezTo>
                    <a:pt x="2410" y="815"/>
                    <a:pt x="2417" y="817"/>
                    <a:pt x="2423" y="817"/>
                  </a:cubicBezTo>
                  <a:cubicBezTo>
                    <a:pt x="2469" y="817"/>
                    <a:pt x="2490" y="751"/>
                    <a:pt x="2438" y="741"/>
                  </a:cubicBezTo>
                  <a:cubicBezTo>
                    <a:pt x="2021" y="598"/>
                    <a:pt x="1676" y="443"/>
                    <a:pt x="1259" y="348"/>
                  </a:cubicBezTo>
                  <a:cubicBezTo>
                    <a:pt x="843" y="253"/>
                    <a:pt x="450" y="74"/>
                    <a:pt x="33" y="3"/>
                  </a:cubicBezTo>
                  <a:cubicBezTo>
                    <a:pt x="30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1" name="Google Shape;13069;p44">
              <a:extLst>
                <a:ext uri="{FF2B5EF4-FFF2-40B4-BE49-F238E27FC236}">
                  <a16:creationId xmlns:a16="http://schemas.microsoft.com/office/drawing/2014/main" id="{21D7D110-B1C3-319B-B39B-CF1C5F0BA466}"/>
                </a:ext>
              </a:extLst>
            </p:cNvPr>
            <p:cNvSpPr/>
            <p:nvPr/>
          </p:nvSpPr>
          <p:spPr>
            <a:xfrm>
              <a:off x="3745025" y="2484475"/>
              <a:ext cx="13800" cy="15125"/>
            </a:xfrm>
            <a:custGeom>
              <a:avLst/>
              <a:gdLst/>
              <a:ahLst/>
              <a:cxnLst/>
              <a:rect l="l" t="t" r="r" b="b"/>
              <a:pathLst>
                <a:path w="552" h="605" extrusionOk="0">
                  <a:moveTo>
                    <a:pt x="50" y="0"/>
                  </a:moveTo>
                  <a:cubicBezTo>
                    <a:pt x="10" y="0"/>
                    <a:pt x="1" y="71"/>
                    <a:pt x="51" y="91"/>
                  </a:cubicBezTo>
                  <a:cubicBezTo>
                    <a:pt x="265" y="163"/>
                    <a:pt x="325" y="401"/>
                    <a:pt x="432" y="579"/>
                  </a:cubicBezTo>
                  <a:cubicBezTo>
                    <a:pt x="438" y="596"/>
                    <a:pt x="456" y="605"/>
                    <a:pt x="474" y="605"/>
                  </a:cubicBezTo>
                  <a:cubicBezTo>
                    <a:pt x="495" y="605"/>
                    <a:pt x="515" y="593"/>
                    <a:pt x="515" y="568"/>
                  </a:cubicBezTo>
                  <a:cubicBezTo>
                    <a:pt x="551" y="437"/>
                    <a:pt x="504" y="306"/>
                    <a:pt x="396" y="210"/>
                  </a:cubicBezTo>
                  <a:cubicBezTo>
                    <a:pt x="313" y="127"/>
                    <a:pt x="206" y="32"/>
                    <a:pt x="75" y="8"/>
                  </a:cubicBezTo>
                  <a:cubicBezTo>
                    <a:pt x="66" y="2"/>
                    <a:pt x="57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2" name="Google Shape;13070;p44">
              <a:extLst>
                <a:ext uri="{FF2B5EF4-FFF2-40B4-BE49-F238E27FC236}">
                  <a16:creationId xmlns:a16="http://schemas.microsoft.com/office/drawing/2014/main" id="{A37BCBA1-80A5-9ED3-A0F3-7340DCAAA73D}"/>
                </a:ext>
              </a:extLst>
            </p:cNvPr>
            <p:cNvSpPr/>
            <p:nvPr/>
          </p:nvSpPr>
          <p:spPr>
            <a:xfrm>
              <a:off x="3747775" y="2511425"/>
              <a:ext cx="10450" cy="21775"/>
            </a:xfrm>
            <a:custGeom>
              <a:avLst/>
              <a:gdLst/>
              <a:ahLst/>
              <a:cxnLst/>
              <a:rect l="l" t="t" r="r" b="b"/>
              <a:pathLst>
                <a:path w="418" h="871" extrusionOk="0">
                  <a:moveTo>
                    <a:pt x="304" y="1"/>
                  </a:moveTo>
                  <a:cubicBezTo>
                    <a:pt x="289" y="1"/>
                    <a:pt x="273" y="8"/>
                    <a:pt x="263" y="25"/>
                  </a:cubicBezTo>
                  <a:cubicBezTo>
                    <a:pt x="155" y="180"/>
                    <a:pt x="1" y="371"/>
                    <a:pt x="24" y="561"/>
                  </a:cubicBezTo>
                  <a:cubicBezTo>
                    <a:pt x="36" y="740"/>
                    <a:pt x="203" y="871"/>
                    <a:pt x="358" y="871"/>
                  </a:cubicBezTo>
                  <a:cubicBezTo>
                    <a:pt x="405" y="871"/>
                    <a:pt x="417" y="835"/>
                    <a:pt x="394" y="799"/>
                  </a:cubicBezTo>
                  <a:cubicBezTo>
                    <a:pt x="274" y="692"/>
                    <a:pt x="120" y="668"/>
                    <a:pt x="167" y="478"/>
                  </a:cubicBezTo>
                  <a:cubicBezTo>
                    <a:pt x="203" y="335"/>
                    <a:pt x="286" y="204"/>
                    <a:pt x="346" y="85"/>
                  </a:cubicBezTo>
                  <a:cubicBezTo>
                    <a:pt x="380" y="43"/>
                    <a:pt x="342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3" name="Google Shape;13071;p44">
              <a:extLst>
                <a:ext uri="{FF2B5EF4-FFF2-40B4-BE49-F238E27FC236}">
                  <a16:creationId xmlns:a16="http://schemas.microsoft.com/office/drawing/2014/main" id="{F670FBD4-3586-6B47-8CE6-8D1094082C7F}"/>
                </a:ext>
              </a:extLst>
            </p:cNvPr>
            <p:cNvSpPr/>
            <p:nvPr/>
          </p:nvSpPr>
          <p:spPr>
            <a:xfrm>
              <a:off x="3758200" y="2531400"/>
              <a:ext cx="11325" cy="14425"/>
            </a:xfrm>
            <a:custGeom>
              <a:avLst/>
              <a:gdLst/>
              <a:ahLst/>
              <a:cxnLst/>
              <a:rect l="l" t="t" r="r" b="b"/>
              <a:pathLst>
                <a:path w="453" h="577" extrusionOk="0">
                  <a:moveTo>
                    <a:pt x="36" y="0"/>
                  </a:moveTo>
                  <a:cubicBezTo>
                    <a:pt x="24" y="0"/>
                    <a:pt x="0" y="0"/>
                    <a:pt x="24" y="12"/>
                  </a:cubicBezTo>
                  <a:cubicBezTo>
                    <a:pt x="48" y="72"/>
                    <a:pt x="60" y="131"/>
                    <a:pt x="96" y="191"/>
                  </a:cubicBezTo>
                  <a:cubicBezTo>
                    <a:pt x="119" y="238"/>
                    <a:pt x="155" y="286"/>
                    <a:pt x="179" y="310"/>
                  </a:cubicBezTo>
                  <a:cubicBezTo>
                    <a:pt x="262" y="405"/>
                    <a:pt x="346" y="476"/>
                    <a:pt x="417" y="572"/>
                  </a:cubicBezTo>
                  <a:cubicBezTo>
                    <a:pt x="423" y="575"/>
                    <a:pt x="429" y="576"/>
                    <a:pt x="434" y="576"/>
                  </a:cubicBezTo>
                  <a:cubicBezTo>
                    <a:pt x="446" y="576"/>
                    <a:pt x="453" y="565"/>
                    <a:pt x="453" y="548"/>
                  </a:cubicBezTo>
                  <a:cubicBezTo>
                    <a:pt x="441" y="429"/>
                    <a:pt x="417" y="310"/>
                    <a:pt x="346" y="226"/>
                  </a:cubicBezTo>
                  <a:cubicBezTo>
                    <a:pt x="322" y="179"/>
                    <a:pt x="274" y="119"/>
                    <a:pt x="227" y="95"/>
                  </a:cubicBezTo>
                  <a:cubicBezTo>
                    <a:pt x="167" y="60"/>
                    <a:pt x="96" y="3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4" name="Google Shape;13072;p44">
              <a:extLst>
                <a:ext uri="{FF2B5EF4-FFF2-40B4-BE49-F238E27FC236}">
                  <a16:creationId xmlns:a16="http://schemas.microsoft.com/office/drawing/2014/main" id="{D8D6CFEA-0A6D-155C-F565-AD4EC1F9503B}"/>
                </a:ext>
              </a:extLst>
            </p:cNvPr>
            <p:cNvSpPr/>
            <p:nvPr/>
          </p:nvSpPr>
          <p:spPr>
            <a:xfrm>
              <a:off x="3759800" y="2551475"/>
              <a:ext cx="15375" cy="26125"/>
            </a:xfrm>
            <a:custGeom>
              <a:avLst/>
              <a:gdLst/>
              <a:ahLst/>
              <a:cxnLst/>
              <a:rect l="l" t="t" r="r" b="b"/>
              <a:pathLst>
                <a:path w="615" h="1045" extrusionOk="0">
                  <a:moveTo>
                    <a:pt x="472" y="1"/>
                  </a:moveTo>
                  <a:cubicBezTo>
                    <a:pt x="432" y="1"/>
                    <a:pt x="394" y="28"/>
                    <a:pt x="401" y="78"/>
                  </a:cubicBezTo>
                  <a:cubicBezTo>
                    <a:pt x="436" y="447"/>
                    <a:pt x="198" y="662"/>
                    <a:pt x="32" y="971"/>
                  </a:cubicBezTo>
                  <a:cubicBezTo>
                    <a:pt x="1" y="1013"/>
                    <a:pt x="41" y="1045"/>
                    <a:pt x="84" y="1045"/>
                  </a:cubicBezTo>
                  <a:cubicBezTo>
                    <a:pt x="90" y="1045"/>
                    <a:pt x="97" y="1044"/>
                    <a:pt x="103" y="1043"/>
                  </a:cubicBezTo>
                  <a:cubicBezTo>
                    <a:pt x="448" y="900"/>
                    <a:pt x="615" y="435"/>
                    <a:pt x="555" y="66"/>
                  </a:cubicBezTo>
                  <a:cubicBezTo>
                    <a:pt x="544" y="22"/>
                    <a:pt x="5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5" name="Google Shape;13073;p44">
              <a:extLst>
                <a:ext uri="{FF2B5EF4-FFF2-40B4-BE49-F238E27FC236}">
                  <a16:creationId xmlns:a16="http://schemas.microsoft.com/office/drawing/2014/main" id="{9ABA9717-A230-2017-2363-A74F993E8324}"/>
                </a:ext>
              </a:extLst>
            </p:cNvPr>
            <p:cNvSpPr/>
            <p:nvPr/>
          </p:nvSpPr>
          <p:spPr>
            <a:xfrm>
              <a:off x="3756175" y="2560275"/>
              <a:ext cx="23775" cy="36400"/>
            </a:xfrm>
            <a:custGeom>
              <a:avLst/>
              <a:gdLst/>
              <a:ahLst/>
              <a:cxnLst/>
              <a:rect l="l" t="t" r="r" b="b"/>
              <a:pathLst>
                <a:path w="951" h="1456" extrusionOk="0">
                  <a:moveTo>
                    <a:pt x="878" y="0"/>
                  </a:moveTo>
                  <a:cubicBezTo>
                    <a:pt x="861" y="0"/>
                    <a:pt x="843" y="12"/>
                    <a:pt x="843" y="36"/>
                  </a:cubicBezTo>
                  <a:cubicBezTo>
                    <a:pt x="879" y="607"/>
                    <a:pt x="439" y="1107"/>
                    <a:pt x="10" y="1417"/>
                  </a:cubicBezTo>
                  <a:cubicBezTo>
                    <a:pt x="0" y="1436"/>
                    <a:pt x="6" y="1456"/>
                    <a:pt x="15" y="1456"/>
                  </a:cubicBezTo>
                  <a:cubicBezTo>
                    <a:pt x="17" y="1456"/>
                    <a:pt x="20" y="1455"/>
                    <a:pt x="22" y="1453"/>
                  </a:cubicBezTo>
                  <a:cubicBezTo>
                    <a:pt x="522" y="1167"/>
                    <a:pt x="950" y="631"/>
                    <a:pt x="903" y="36"/>
                  </a:cubicBezTo>
                  <a:cubicBezTo>
                    <a:pt x="909" y="12"/>
                    <a:pt x="894" y="0"/>
                    <a:pt x="8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6" name="Google Shape;13074;p44">
              <a:extLst>
                <a:ext uri="{FF2B5EF4-FFF2-40B4-BE49-F238E27FC236}">
                  <a16:creationId xmlns:a16="http://schemas.microsoft.com/office/drawing/2014/main" id="{4AB185A8-C1A7-C61D-F56C-643F644FC986}"/>
                </a:ext>
              </a:extLst>
            </p:cNvPr>
            <p:cNvSpPr/>
            <p:nvPr/>
          </p:nvSpPr>
          <p:spPr>
            <a:xfrm>
              <a:off x="3740450" y="2606075"/>
              <a:ext cx="6350" cy="4300"/>
            </a:xfrm>
            <a:custGeom>
              <a:avLst/>
              <a:gdLst/>
              <a:ahLst/>
              <a:cxnLst/>
              <a:rect l="l" t="t" r="r" b="b"/>
              <a:pathLst>
                <a:path w="254" h="172" extrusionOk="0">
                  <a:moveTo>
                    <a:pt x="187" y="0"/>
                  </a:moveTo>
                  <a:cubicBezTo>
                    <a:pt x="183" y="0"/>
                    <a:pt x="179" y="1"/>
                    <a:pt x="175" y="2"/>
                  </a:cubicBezTo>
                  <a:cubicBezTo>
                    <a:pt x="115" y="37"/>
                    <a:pt x="55" y="61"/>
                    <a:pt x="20" y="121"/>
                  </a:cubicBezTo>
                  <a:cubicBezTo>
                    <a:pt x="0" y="150"/>
                    <a:pt x="13" y="171"/>
                    <a:pt x="31" y="171"/>
                  </a:cubicBezTo>
                  <a:cubicBezTo>
                    <a:pt x="35" y="171"/>
                    <a:pt x="39" y="170"/>
                    <a:pt x="44" y="168"/>
                  </a:cubicBezTo>
                  <a:cubicBezTo>
                    <a:pt x="103" y="121"/>
                    <a:pt x="151" y="97"/>
                    <a:pt x="210" y="61"/>
                  </a:cubicBezTo>
                  <a:cubicBezTo>
                    <a:pt x="254" y="50"/>
                    <a:pt x="228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7" name="Google Shape;13075;p44">
              <a:extLst>
                <a:ext uri="{FF2B5EF4-FFF2-40B4-BE49-F238E27FC236}">
                  <a16:creationId xmlns:a16="http://schemas.microsoft.com/office/drawing/2014/main" id="{DCC69348-0617-ADBE-5B3C-11B01D89A973}"/>
                </a:ext>
              </a:extLst>
            </p:cNvPr>
            <p:cNvSpPr/>
            <p:nvPr/>
          </p:nvSpPr>
          <p:spPr>
            <a:xfrm>
              <a:off x="3737050" y="2599300"/>
              <a:ext cx="8775" cy="9200"/>
            </a:xfrm>
            <a:custGeom>
              <a:avLst/>
              <a:gdLst/>
              <a:ahLst/>
              <a:cxnLst/>
              <a:rect l="l" t="t" r="r" b="b"/>
              <a:pathLst>
                <a:path w="351" h="368" extrusionOk="0">
                  <a:moveTo>
                    <a:pt x="306" y="0"/>
                  </a:moveTo>
                  <a:cubicBezTo>
                    <a:pt x="295" y="0"/>
                    <a:pt x="283" y="7"/>
                    <a:pt x="275" y="23"/>
                  </a:cubicBezTo>
                  <a:cubicBezTo>
                    <a:pt x="215" y="142"/>
                    <a:pt x="108" y="213"/>
                    <a:pt x="13" y="320"/>
                  </a:cubicBezTo>
                  <a:cubicBezTo>
                    <a:pt x="1" y="332"/>
                    <a:pt x="13" y="368"/>
                    <a:pt x="49" y="368"/>
                  </a:cubicBezTo>
                  <a:cubicBezTo>
                    <a:pt x="180" y="308"/>
                    <a:pt x="287" y="201"/>
                    <a:pt x="334" y="58"/>
                  </a:cubicBezTo>
                  <a:cubicBezTo>
                    <a:pt x="350" y="27"/>
                    <a:pt x="329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8" name="Google Shape;13076;p44">
              <a:extLst>
                <a:ext uri="{FF2B5EF4-FFF2-40B4-BE49-F238E27FC236}">
                  <a16:creationId xmlns:a16="http://schemas.microsoft.com/office/drawing/2014/main" id="{70A87006-4FF2-E4F0-B30D-75A4B85DFC9F}"/>
                </a:ext>
              </a:extLst>
            </p:cNvPr>
            <p:cNvSpPr/>
            <p:nvPr/>
          </p:nvSpPr>
          <p:spPr>
            <a:xfrm>
              <a:off x="3668000" y="2638550"/>
              <a:ext cx="24725" cy="9875"/>
            </a:xfrm>
            <a:custGeom>
              <a:avLst/>
              <a:gdLst/>
              <a:ahLst/>
              <a:cxnLst/>
              <a:rect l="l" t="t" r="r" b="b"/>
              <a:pathLst>
                <a:path w="989" h="395" extrusionOk="0">
                  <a:moveTo>
                    <a:pt x="965" y="0"/>
                  </a:moveTo>
                  <a:cubicBezTo>
                    <a:pt x="810" y="48"/>
                    <a:pt x="679" y="108"/>
                    <a:pt x="548" y="179"/>
                  </a:cubicBezTo>
                  <a:cubicBezTo>
                    <a:pt x="370" y="274"/>
                    <a:pt x="215" y="310"/>
                    <a:pt x="25" y="346"/>
                  </a:cubicBezTo>
                  <a:cubicBezTo>
                    <a:pt x="1" y="346"/>
                    <a:pt x="13" y="393"/>
                    <a:pt x="25" y="393"/>
                  </a:cubicBezTo>
                  <a:cubicBezTo>
                    <a:pt x="37" y="394"/>
                    <a:pt x="50" y="395"/>
                    <a:pt x="63" y="395"/>
                  </a:cubicBezTo>
                  <a:cubicBezTo>
                    <a:pt x="382" y="395"/>
                    <a:pt x="679" y="116"/>
                    <a:pt x="965" y="36"/>
                  </a:cubicBezTo>
                  <a:cubicBezTo>
                    <a:pt x="989" y="36"/>
                    <a:pt x="989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9" name="Google Shape;13077;p44">
              <a:extLst>
                <a:ext uri="{FF2B5EF4-FFF2-40B4-BE49-F238E27FC236}">
                  <a16:creationId xmlns:a16="http://schemas.microsoft.com/office/drawing/2014/main" id="{3057AEA2-8245-333C-F7E2-FD2C9802E434}"/>
                </a:ext>
              </a:extLst>
            </p:cNvPr>
            <p:cNvSpPr/>
            <p:nvPr/>
          </p:nvSpPr>
          <p:spPr>
            <a:xfrm>
              <a:off x="3613825" y="2546725"/>
              <a:ext cx="5100" cy="16800"/>
            </a:xfrm>
            <a:custGeom>
              <a:avLst/>
              <a:gdLst/>
              <a:ahLst/>
              <a:cxnLst/>
              <a:rect l="l" t="t" r="r" b="b"/>
              <a:pathLst>
                <a:path w="204" h="672" extrusionOk="0">
                  <a:moveTo>
                    <a:pt x="38" y="0"/>
                  </a:moveTo>
                  <a:cubicBezTo>
                    <a:pt x="31" y="0"/>
                    <a:pt x="25" y="6"/>
                    <a:pt x="25" y="18"/>
                  </a:cubicBezTo>
                  <a:cubicBezTo>
                    <a:pt x="1" y="221"/>
                    <a:pt x="108" y="435"/>
                    <a:pt x="108" y="625"/>
                  </a:cubicBezTo>
                  <a:cubicBezTo>
                    <a:pt x="114" y="657"/>
                    <a:pt x="140" y="672"/>
                    <a:pt x="164" y="672"/>
                  </a:cubicBezTo>
                  <a:cubicBezTo>
                    <a:pt x="185" y="672"/>
                    <a:pt x="203" y="660"/>
                    <a:pt x="203" y="637"/>
                  </a:cubicBezTo>
                  <a:cubicBezTo>
                    <a:pt x="203" y="435"/>
                    <a:pt x="144" y="209"/>
                    <a:pt x="60" y="18"/>
                  </a:cubicBezTo>
                  <a:cubicBezTo>
                    <a:pt x="54" y="6"/>
                    <a:pt x="45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13078;p44">
              <a:extLst>
                <a:ext uri="{FF2B5EF4-FFF2-40B4-BE49-F238E27FC236}">
                  <a16:creationId xmlns:a16="http://schemas.microsoft.com/office/drawing/2014/main" id="{639FC01F-731B-B0A2-CFE1-25C7228B11A7}"/>
                </a:ext>
              </a:extLst>
            </p:cNvPr>
            <p:cNvSpPr/>
            <p:nvPr/>
          </p:nvSpPr>
          <p:spPr>
            <a:xfrm>
              <a:off x="3619775" y="2463525"/>
              <a:ext cx="26000" cy="61850"/>
            </a:xfrm>
            <a:custGeom>
              <a:avLst/>
              <a:gdLst/>
              <a:ahLst/>
              <a:cxnLst/>
              <a:rect l="l" t="t" r="r" b="b"/>
              <a:pathLst>
                <a:path w="1040" h="2474" extrusionOk="0">
                  <a:moveTo>
                    <a:pt x="987" y="0"/>
                  </a:moveTo>
                  <a:cubicBezTo>
                    <a:pt x="977" y="0"/>
                    <a:pt x="965" y="4"/>
                    <a:pt x="953" y="13"/>
                  </a:cubicBezTo>
                  <a:cubicBezTo>
                    <a:pt x="656" y="251"/>
                    <a:pt x="596" y="608"/>
                    <a:pt x="501" y="941"/>
                  </a:cubicBezTo>
                  <a:cubicBezTo>
                    <a:pt x="346" y="1453"/>
                    <a:pt x="120" y="1929"/>
                    <a:pt x="1" y="2453"/>
                  </a:cubicBezTo>
                  <a:cubicBezTo>
                    <a:pt x="15" y="2467"/>
                    <a:pt x="25" y="2473"/>
                    <a:pt x="31" y="2473"/>
                  </a:cubicBezTo>
                  <a:cubicBezTo>
                    <a:pt x="35" y="2473"/>
                    <a:pt x="37" y="2470"/>
                    <a:pt x="37" y="2465"/>
                  </a:cubicBezTo>
                  <a:cubicBezTo>
                    <a:pt x="156" y="2060"/>
                    <a:pt x="334" y="1679"/>
                    <a:pt x="501" y="1286"/>
                  </a:cubicBezTo>
                  <a:cubicBezTo>
                    <a:pt x="656" y="858"/>
                    <a:pt x="715" y="441"/>
                    <a:pt x="1013" y="72"/>
                  </a:cubicBezTo>
                  <a:cubicBezTo>
                    <a:pt x="1040" y="36"/>
                    <a:pt x="1019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1" name="Google Shape;13079;p44">
              <a:extLst>
                <a:ext uri="{FF2B5EF4-FFF2-40B4-BE49-F238E27FC236}">
                  <a16:creationId xmlns:a16="http://schemas.microsoft.com/office/drawing/2014/main" id="{DA4806E1-B5EE-CB7D-248D-8295DD550318}"/>
                </a:ext>
              </a:extLst>
            </p:cNvPr>
            <p:cNvSpPr/>
            <p:nvPr/>
          </p:nvSpPr>
          <p:spPr>
            <a:xfrm>
              <a:off x="3657625" y="2459875"/>
              <a:ext cx="3500" cy="2550"/>
            </a:xfrm>
            <a:custGeom>
              <a:avLst/>
              <a:gdLst/>
              <a:ahLst/>
              <a:cxnLst/>
              <a:rect l="l" t="t" r="r" b="b"/>
              <a:pathLst>
                <a:path w="140" h="102" extrusionOk="0">
                  <a:moveTo>
                    <a:pt x="124" y="1"/>
                  </a:moveTo>
                  <a:cubicBezTo>
                    <a:pt x="122" y="1"/>
                    <a:pt x="120" y="2"/>
                    <a:pt x="118" y="4"/>
                  </a:cubicBezTo>
                  <a:cubicBezTo>
                    <a:pt x="82" y="39"/>
                    <a:pt x="35" y="39"/>
                    <a:pt x="11" y="63"/>
                  </a:cubicBezTo>
                  <a:cubicBezTo>
                    <a:pt x="1" y="74"/>
                    <a:pt x="8" y="101"/>
                    <a:pt x="18" y="101"/>
                  </a:cubicBezTo>
                  <a:cubicBezTo>
                    <a:pt x="19" y="101"/>
                    <a:pt x="21" y="101"/>
                    <a:pt x="23" y="99"/>
                  </a:cubicBezTo>
                  <a:cubicBezTo>
                    <a:pt x="59" y="63"/>
                    <a:pt x="94" y="63"/>
                    <a:pt x="130" y="39"/>
                  </a:cubicBezTo>
                  <a:cubicBezTo>
                    <a:pt x="140" y="20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2" name="Google Shape;13080;p44">
              <a:extLst>
                <a:ext uri="{FF2B5EF4-FFF2-40B4-BE49-F238E27FC236}">
                  <a16:creationId xmlns:a16="http://schemas.microsoft.com/office/drawing/2014/main" id="{F06B39C0-AB16-B0D4-B335-9445B68EF2D5}"/>
                </a:ext>
              </a:extLst>
            </p:cNvPr>
            <p:cNvSpPr/>
            <p:nvPr/>
          </p:nvSpPr>
          <p:spPr>
            <a:xfrm>
              <a:off x="3671625" y="2452425"/>
              <a:ext cx="3850" cy="400"/>
            </a:xfrm>
            <a:custGeom>
              <a:avLst/>
              <a:gdLst/>
              <a:ahLst/>
              <a:cxnLst/>
              <a:rect l="l" t="t" r="r" b="b"/>
              <a:pathLst>
                <a:path w="154" h="16" extrusionOk="0">
                  <a:moveTo>
                    <a:pt x="17" y="1"/>
                  </a:moveTo>
                  <a:cubicBezTo>
                    <a:pt x="0" y="1"/>
                    <a:pt x="6" y="16"/>
                    <a:pt x="34" y="16"/>
                  </a:cubicBezTo>
                  <a:lnTo>
                    <a:pt x="130" y="16"/>
                  </a:lnTo>
                  <a:cubicBezTo>
                    <a:pt x="153" y="16"/>
                    <a:pt x="153" y="4"/>
                    <a:pt x="130" y="4"/>
                  </a:cubicBezTo>
                  <a:lnTo>
                    <a:pt x="34" y="4"/>
                  </a:lnTo>
                  <a:cubicBezTo>
                    <a:pt x="27" y="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3" name="Google Shape;13081;p44">
              <a:extLst>
                <a:ext uri="{FF2B5EF4-FFF2-40B4-BE49-F238E27FC236}">
                  <a16:creationId xmlns:a16="http://schemas.microsoft.com/office/drawing/2014/main" id="{D2A6CDE7-2BFE-52D2-A06E-B2FC49883889}"/>
                </a:ext>
              </a:extLst>
            </p:cNvPr>
            <p:cNvSpPr/>
            <p:nvPr/>
          </p:nvSpPr>
          <p:spPr>
            <a:xfrm>
              <a:off x="3705325" y="2458150"/>
              <a:ext cx="18675" cy="6300"/>
            </a:xfrm>
            <a:custGeom>
              <a:avLst/>
              <a:gdLst/>
              <a:ahLst/>
              <a:cxnLst/>
              <a:rect l="l" t="t" r="r" b="b"/>
              <a:pathLst>
                <a:path w="747" h="252" extrusionOk="0">
                  <a:moveTo>
                    <a:pt x="67" y="0"/>
                  </a:moveTo>
                  <a:cubicBezTo>
                    <a:pt x="7" y="0"/>
                    <a:pt x="0" y="85"/>
                    <a:pt x="67" y="85"/>
                  </a:cubicBezTo>
                  <a:cubicBezTo>
                    <a:pt x="187" y="108"/>
                    <a:pt x="294" y="120"/>
                    <a:pt x="401" y="144"/>
                  </a:cubicBezTo>
                  <a:cubicBezTo>
                    <a:pt x="508" y="180"/>
                    <a:pt x="603" y="228"/>
                    <a:pt x="698" y="251"/>
                  </a:cubicBezTo>
                  <a:cubicBezTo>
                    <a:pt x="734" y="251"/>
                    <a:pt x="746" y="228"/>
                    <a:pt x="722" y="204"/>
                  </a:cubicBezTo>
                  <a:cubicBezTo>
                    <a:pt x="532" y="97"/>
                    <a:pt x="294" y="25"/>
                    <a:pt x="79" y="1"/>
                  </a:cubicBezTo>
                  <a:cubicBezTo>
                    <a:pt x="75" y="1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4" name="Google Shape;13082;p44">
              <a:extLst>
                <a:ext uri="{FF2B5EF4-FFF2-40B4-BE49-F238E27FC236}">
                  <a16:creationId xmlns:a16="http://schemas.microsoft.com/office/drawing/2014/main" id="{398388C2-DB31-8368-F407-5C65635A6553}"/>
                </a:ext>
              </a:extLst>
            </p:cNvPr>
            <p:cNvSpPr/>
            <p:nvPr/>
          </p:nvSpPr>
          <p:spPr>
            <a:xfrm>
              <a:off x="3761275" y="2475125"/>
              <a:ext cx="9750" cy="7000"/>
            </a:xfrm>
            <a:custGeom>
              <a:avLst/>
              <a:gdLst/>
              <a:ahLst/>
              <a:cxnLst/>
              <a:rect l="l" t="t" r="r" b="b"/>
              <a:pathLst>
                <a:path w="390" h="280" extrusionOk="0">
                  <a:moveTo>
                    <a:pt x="94" y="0"/>
                  </a:moveTo>
                  <a:cubicBezTo>
                    <a:pt x="29" y="0"/>
                    <a:pt x="0" y="109"/>
                    <a:pt x="80" y="120"/>
                  </a:cubicBezTo>
                  <a:cubicBezTo>
                    <a:pt x="175" y="156"/>
                    <a:pt x="270" y="203"/>
                    <a:pt x="342" y="275"/>
                  </a:cubicBezTo>
                  <a:cubicBezTo>
                    <a:pt x="345" y="278"/>
                    <a:pt x="349" y="279"/>
                    <a:pt x="354" y="279"/>
                  </a:cubicBezTo>
                  <a:cubicBezTo>
                    <a:pt x="369" y="279"/>
                    <a:pt x="389" y="266"/>
                    <a:pt x="389" y="239"/>
                  </a:cubicBezTo>
                  <a:cubicBezTo>
                    <a:pt x="342" y="108"/>
                    <a:pt x="235" y="49"/>
                    <a:pt x="104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5" name="Google Shape;13083;p44">
              <a:extLst>
                <a:ext uri="{FF2B5EF4-FFF2-40B4-BE49-F238E27FC236}">
                  <a16:creationId xmlns:a16="http://schemas.microsoft.com/office/drawing/2014/main" id="{918AEE15-A6B9-33E1-E06C-55B958279D95}"/>
                </a:ext>
              </a:extLst>
            </p:cNvPr>
            <p:cNvSpPr/>
            <p:nvPr/>
          </p:nvSpPr>
          <p:spPr>
            <a:xfrm>
              <a:off x="3773975" y="2518600"/>
              <a:ext cx="1800" cy="5525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36" y="0"/>
                  </a:moveTo>
                  <a:cubicBezTo>
                    <a:pt x="18" y="0"/>
                    <a:pt x="0" y="12"/>
                    <a:pt x="0" y="36"/>
                  </a:cubicBezTo>
                  <a:cubicBezTo>
                    <a:pt x="0" y="96"/>
                    <a:pt x="0" y="155"/>
                    <a:pt x="12" y="203"/>
                  </a:cubicBezTo>
                  <a:cubicBezTo>
                    <a:pt x="12" y="215"/>
                    <a:pt x="24" y="221"/>
                    <a:pt x="36" y="221"/>
                  </a:cubicBezTo>
                  <a:cubicBezTo>
                    <a:pt x="48" y="221"/>
                    <a:pt x="60" y="215"/>
                    <a:pt x="60" y="203"/>
                  </a:cubicBezTo>
                  <a:cubicBezTo>
                    <a:pt x="72" y="143"/>
                    <a:pt x="72" y="84"/>
                    <a:pt x="72" y="36"/>
                  </a:cubicBezTo>
                  <a:cubicBezTo>
                    <a:pt x="72" y="12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6" name="Google Shape;13084;p44">
              <a:extLst>
                <a:ext uri="{FF2B5EF4-FFF2-40B4-BE49-F238E27FC236}">
                  <a16:creationId xmlns:a16="http://schemas.microsoft.com/office/drawing/2014/main" id="{0D890986-365E-8009-DCD9-2AAB705C8C39}"/>
                </a:ext>
              </a:extLst>
            </p:cNvPr>
            <p:cNvSpPr/>
            <p:nvPr/>
          </p:nvSpPr>
          <p:spPr>
            <a:xfrm>
              <a:off x="3786225" y="2539575"/>
              <a:ext cx="6825" cy="13425"/>
            </a:xfrm>
            <a:custGeom>
              <a:avLst/>
              <a:gdLst/>
              <a:ahLst/>
              <a:cxnLst/>
              <a:rect l="l" t="t" r="r" b="b"/>
              <a:pathLst>
                <a:path w="273" h="537" extrusionOk="0">
                  <a:moveTo>
                    <a:pt x="90" y="1"/>
                  </a:moveTo>
                  <a:cubicBezTo>
                    <a:pt x="49" y="1"/>
                    <a:pt x="1" y="48"/>
                    <a:pt x="34" y="90"/>
                  </a:cubicBezTo>
                  <a:cubicBezTo>
                    <a:pt x="118" y="221"/>
                    <a:pt x="165" y="376"/>
                    <a:pt x="189" y="519"/>
                  </a:cubicBezTo>
                  <a:cubicBezTo>
                    <a:pt x="189" y="530"/>
                    <a:pt x="198" y="536"/>
                    <a:pt x="208" y="536"/>
                  </a:cubicBezTo>
                  <a:cubicBezTo>
                    <a:pt x="219" y="536"/>
                    <a:pt x="231" y="530"/>
                    <a:pt x="237" y="519"/>
                  </a:cubicBezTo>
                  <a:cubicBezTo>
                    <a:pt x="272" y="340"/>
                    <a:pt x="225" y="185"/>
                    <a:pt x="129" y="30"/>
                  </a:cubicBezTo>
                  <a:cubicBezTo>
                    <a:pt x="122" y="9"/>
                    <a:pt x="107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13085;p44">
              <a:extLst>
                <a:ext uri="{FF2B5EF4-FFF2-40B4-BE49-F238E27FC236}">
                  <a16:creationId xmlns:a16="http://schemas.microsoft.com/office/drawing/2014/main" id="{81462B81-ACC1-AD7E-D66A-C77C2DD9F0AA}"/>
                </a:ext>
              </a:extLst>
            </p:cNvPr>
            <p:cNvSpPr/>
            <p:nvPr/>
          </p:nvSpPr>
          <p:spPr>
            <a:xfrm>
              <a:off x="3780275" y="2575725"/>
              <a:ext cx="11475" cy="26600"/>
            </a:xfrm>
            <a:custGeom>
              <a:avLst/>
              <a:gdLst/>
              <a:ahLst/>
              <a:cxnLst/>
              <a:rect l="l" t="t" r="r" b="b"/>
              <a:pathLst>
                <a:path w="459" h="1064" extrusionOk="0">
                  <a:moveTo>
                    <a:pt x="430" y="0"/>
                  </a:moveTo>
                  <a:cubicBezTo>
                    <a:pt x="422" y="0"/>
                    <a:pt x="415" y="4"/>
                    <a:pt x="415" y="13"/>
                  </a:cubicBezTo>
                  <a:cubicBezTo>
                    <a:pt x="308" y="370"/>
                    <a:pt x="165" y="704"/>
                    <a:pt x="10" y="1025"/>
                  </a:cubicBezTo>
                  <a:cubicBezTo>
                    <a:pt x="0" y="1035"/>
                    <a:pt x="25" y="1063"/>
                    <a:pt x="40" y="1063"/>
                  </a:cubicBezTo>
                  <a:cubicBezTo>
                    <a:pt x="42" y="1063"/>
                    <a:pt x="44" y="1063"/>
                    <a:pt x="46" y="1061"/>
                  </a:cubicBezTo>
                  <a:cubicBezTo>
                    <a:pt x="272" y="775"/>
                    <a:pt x="367" y="370"/>
                    <a:pt x="451" y="25"/>
                  </a:cubicBezTo>
                  <a:cubicBezTo>
                    <a:pt x="458" y="10"/>
                    <a:pt x="443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13086;p44">
              <a:extLst>
                <a:ext uri="{FF2B5EF4-FFF2-40B4-BE49-F238E27FC236}">
                  <a16:creationId xmlns:a16="http://schemas.microsoft.com/office/drawing/2014/main" id="{C9BACBC9-C706-4F12-951F-172E512BE437}"/>
                </a:ext>
              </a:extLst>
            </p:cNvPr>
            <p:cNvSpPr/>
            <p:nvPr/>
          </p:nvSpPr>
          <p:spPr>
            <a:xfrm>
              <a:off x="3731575" y="2626450"/>
              <a:ext cx="15350" cy="12200"/>
            </a:xfrm>
            <a:custGeom>
              <a:avLst/>
              <a:gdLst/>
              <a:ahLst/>
              <a:cxnLst/>
              <a:rect l="l" t="t" r="r" b="b"/>
              <a:pathLst>
                <a:path w="614" h="488" extrusionOk="0">
                  <a:moveTo>
                    <a:pt x="583" y="0"/>
                  </a:moveTo>
                  <a:cubicBezTo>
                    <a:pt x="577" y="0"/>
                    <a:pt x="571" y="3"/>
                    <a:pt x="565" y="8"/>
                  </a:cubicBezTo>
                  <a:cubicBezTo>
                    <a:pt x="387" y="139"/>
                    <a:pt x="160" y="246"/>
                    <a:pt x="29" y="437"/>
                  </a:cubicBezTo>
                  <a:cubicBezTo>
                    <a:pt x="0" y="466"/>
                    <a:pt x="27" y="488"/>
                    <a:pt x="58" y="488"/>
                  </a:cubicBezTo>
                  <a:cubicBezTo>
                    <a:pt x="64" y="488"/>
                    <a:pt x="71" y="487"/>
                    <a:pt x="77" y="484"/>
                  </a:cubicBezTo>
                  <a:cubicBezTo>
                    <a:pt x="280" y="389"/>
                    <a:pt x="434" y="199"/>
                    <a:pt x="577" y="44"/>
                  </a:cubicBezTo>
                  <a:cubicBezTo>
                    <a:pt x="614" y="26"/>
                    <a:pt x="601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13087;p44">
              <a:extLst>
                <a:ext uri="{FF2B5EF4-FFF2-40B4-BE49-F238E27FC236}">
                  <a16:creationId xmlns:a16="http://schemas.microsoft.com/office/drawing/2014/main" id="{32834F2D-A51F-587B-9F31-BCF10468936B}"/>
                </a:ext>
              </a:extLst>
            </p:cNvPr>
            <p:cNvSpPr/>
            <p:nvPr/>
          </p:nvSpPr>
          <p:spPr>
            <a:xfrm>
              <a:off x="3691825" y="2663225"/>
              <a:ext cx="9675" cy="5975"/>
            </a:xfrm>
            <a:custGeom>
              <a:avLst/>
              <a:gdLst/>
              <a:ahLst/>
              <a:cxnLst/>
              <a:rect l="l" t="t" r="r" b="b"/>
              <a:pathLst>
                <a:path w="387" h="239" extrusionOk="0">
                  <a:moveTo>
                    <a:pt x="329" y="1"/>
                  </a:moveTo>
                  <a:cubicBezTo>
                    <a:pt x="320" y="1"/>
                    <a:pt x="309" y="5"/>
                    <a:pt x="298" y="14"/>
                  </a:cubicBezTo>
                  <a:cubicBezTo>
                    <a:pt x="238" y="37"/>
                    <a:pt x="179" y="26"/>
                    <a:pt x="119" y="61"/>
                  </a:cubicBezTo>
                  <a:cubicBezTo>
                    <a:pt x="72" y="73"/>
                    <a:pt x="36" y="97"/>
                    <a:pt x="12" y="145"/>
                  </a:cubicBezTo>
                  <a:cubicBezTo>
                    <a:pt x="0" y="180"/>
                    <a:pt x="12" y="204"/>
                    <a:pt x="36" y="216"/>
                  </a:cubicBezTo>
                  <a:cubicBezTo>
                    <a:pt x="69" y="229"/>
                    <a:pt x="98" y="239"/>
                    <a:pt x="127" y="239"/>
                  </a:cubicBezTo>
                  <a:cubicBezTo>
                    <a:pt x="151" y="239"/>
                    <a:pt x="176" y="232"/>
                    <a:pt x="203" y="216"/>
                  </a:cubicBezTo>
                  <a:cubicBezTo>
                    <a:pt x="250" y="192"/>
                    <a:pt x="310" y="145"/>
                    <a:pt x="357" y="121"/>
                  </a:cubicBezTo>
                  <a:cubicBezTo>
                    <a:pt x="386" y="72"/>
                    <a:pt x="368" y="1"/>
                    <a:pt x="3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13088;p44">
              <a:extLst>
                <a:ext uri="{FF2B5EF4-FFF2-40B4-BE49-F238E27FC236}">
                  <a16:creationId xmlns:a16="http://schemas.microsoft.com/office/drawing/2014/main" id="{1794A75D-E6EB-061A-39E5-D48578B5EE57}"/>
                </a:ext>
              </a:extLst>
            </p:cNvPr>
            <p:cNvSpPr/>
            <p:nvPr/>
          </p:nvSpPr>
          <p:spPr>
            <a:xfrm>
              <a:off x="3626925" y="2637650"/>
              <a:ext cx="11875" cy="10350"/>
            </a:xfrm>
            <a:custGeom>
              <a:avLst/>
              <a:gdLst/>
              <a:ahLst/>
              <a:cxnLst/>
              <a:rect l="l" t="t" r="r" b="b"/>
              <a:pathLst>
                <a:path w="475" h="414" extrusionOk="0">
                  <a:moveTo>
                    <a:pt x="113" y="1"/>
                  </a:moveTo>
                  <a:cubicBezTo>
                    <a:pt x="94" y="1"/>
                    <a:pt x="73" y="4"/>
                    <a:pt x="48" y="13"/>
                  </a:cubicBezTo>
                  <a:cubicBezTo>
                    <a:pt x="13" y="25"/>
                    <a:pt x="1" y="48"/>
                    <a:pt x="1" y="84"/>
                  </a:cubicBezTo>
                  <a:cubicBezTo>
                    <a:pt x="1" y="108"/>
                    <a:pt x="13" y="156"/>
                    <a:pt x="48" y="191"/>
                  </a:cubicBezTo>
                  <a:cubicBezTo>
                    <a:pt x="72" y="215"/>
                    <a:pt x="120" y="227"/>
                    <a:pt x="155" y="239"/>
                  </a:cubicBezTo>
                  <a:cubicBezTo>
                    <a:pt x="215" y="287"/>
                    <a:pt x="251" y="334"/>
                    <a:pt x="298" y="394"/>
                  </a:cubicBezTo>
                  <a:cubicBezTo>
                    <a:pt x="312" y="408"/>
                    <a:pt x="330" y="414"/>
                    <a:pt x="349" y="414"/>
                  </a:cubicBezTo>
                  <a:cubicBezTo>
                    <a:pt x="409" y="414"/>
                    <a:pt x="475" y="350"/>
                    <a:pt x="429" y="287"/>
                  </a:cubicBezTo>
                  <a:cubicBezTo>
                    <a:pt x="394" y="215"/>
                    <a:pt x="334" y="156"/>
                    <a:pt x="275" y="96"/>
                  </a:cubicBezTo>
                  <a:cubicBezTo>
                    <a:pt x="211" y="41"/>
                    <a:pt x="17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13089;p44">
              <a:extLst>
                <a:ext uri="{FF2B5EF4-FFF2-40B4-BE49-F238E27FC236}">
                  <a16:creationId xmlns:a16="http://schemas.microsoft.com/office/drawing/2014/main" id="{4325F1E3-8F06-12CB-0AAC-10EF3A6539E7}"/>
                </a:ext>
              </a:extLst>
            </p:cNvPr>
            <p:cNvSpPr/>
            <p:nvPr/>
          </p:nvSpPr>
          <p:spPr>
            <a:xfrm>
              <a:off x="3615025" y="2606325"/>
              <a:ext cx="4350" cy="5025"/>
            </a:xfrm>
            <a:custGeom>
              <a:avLst/>
              <a:gdLst/>
              <a:ahLst/>
              <a:cxnLst/>
              <a:rect l="l" t="t" r="r" b="b"/>
              <a:pathLst>
                <a:path w="174" h="201" extrusionOk="0">
                  <a:moveTo>
                    <a:pt x="90" y="1"/>
                  </a:moveTo>
                  <a:cubicBezTo>
                    <a:pt x="72" y="1"/>
                    <a:pt x="54" y="10"/>
                    <a:pt x="48" y="27"/>
                  </a:cubicBezTo>
                  <a:cubicBezTo>
                    <a:pt x="36" y="51"/>
                    <a:pt x="36" y="87"/>
                    <a:pt x="12" y="111"/>
                  </a:cubicBezTo>
                  <a:cubicBezTo>
                    <a:pt x="0" y="170"/>
                    <a:pt x="42" y="200"/>
                    <a:pt x="85" y="200"/>
                  </a:cubicBezTo>
                  <a:cubicBezTo>
                    <a:pt x="128" y="200"/>
                    <a:pt x="173" y="170"/>
                    <a:pt x="167" y="111"/>
                  </a:cubicBezTo>
                  <a:cubicBezTo>
                    <a:pt x="167" y="87"/>
                    <a:pt x="155" y="51"/>
                    <a:pt x="131" y="27"/>
                  </a:cubicBezTo>
                  <a:cubicBezTo>
                    <a:pt x="125" y="10"/>
                    <a:pt x="108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13090;p44">
              <a:extLst>
                <a:ext uri="{FF2B5EF4-FFF2-40B4-BE49-F238E27FC236}">
                  <a16:creationId xmlns:a16="http://schemas.microsoft.com/office/drawing/2014/main" id="{8F95B5DD-2EE0-44D0-172A-556C5FE7944F}"/>
                </a:ext>
              </a:extLst>
            </p:cNvPr>
            <p:cNvSpPr/>
            <p:nvPr/>
          </p:nvSpPr>
          <p:spPr>
            <a:xfrm>
              <a:off x="3589800" y="2586950"/>
              <a:ext cx="14525" cy="9950"/>
            </a:xfrm>
            <a:custGeom>
              <a:avLst/>
              <a:gdLst/>
              <a:ahLst/>
              <a:cxnLst/>
              <a:rect l="l" t="t" r="r" b="b"/>
              <a:pathLst>
                <a:path w="581" h="398" extrusionOk="0">
                  <a:moveTo>
                    <a:pt x="43" y="0"/>
                  </a:moveTo>
                  <a:cubicBezTo>
                    <a:pt x="25" y="0"/>
                    <a:pt x="0" y="14"/>
                    <a:pt x="9" y="40"/>
                  </a:cubicBezTo>
                  <a:cubicBezTo>
                    <a:pt x="152" y="219"/>
                    <a:pt x="390" y="326"/>
                    <a:pt x="581" y="398"/>
                  </a:cubicBezTo>
                  <a:cubicBezTo>
                    <a:pt x="366" y="302"/>
                    <a:pt x="224" y="159"/>
                    <a:pt x="57" y="5"/>
                  </a:cubicBezTo>
                  <a:cubicBezTo>
                    <a:pt x="54" y="2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13091;p44">
              <a:extLst>
                <a:ext uri="{FF2B5EF4-FFF2-40B4-BE49-F238E27FC236}">
                  <a16:creationId xmlns:a16="http://schemas.microsoft.com/office/drawing/2014/main" id="{2BE7446E-E1E1-684C-C335-CB107B16E748}"/>
                </a:ext>
              </a:extLst>
            </p:cNvPr>
            <p:cNvSpPr/>
            <p:nvPr/>
          </p:nvSpPr>
          <p:spPr>
            <a:xfrm>
              <a:off x="3584775" y="2520775"/>
              <a:ext cx="12125" cy="27725"/>
            </a:xfrm>
            <a:custGeom>
              <a:avLst/>
              <a:gdLst/>
              <a:ahLst/>
              <a:cxnLst/>
              <a:rect l="l" t="t" r="r" b="b"/>
              <a:pathLst>
                <a:path w="485" h="1109" extrusionOk="0">
                  <a:moveTo>
                    <a:pt x="376" y="0"/>
                  </a:moveTo>
                  <a:cubicBezTo>
                    <a:pt x="359" y="0"/>
                    <a:pt x="343" y="7"/>
                    <a:pt x="329" y="20"/>
                  </a:cubicBezTo>
                  <a:cubicBezTo>
                    <a:pt x="127" y="318"/>
                    <a:pt x="79" y="651"/>
                    <a:pt x="8" y="1009"/>
                  </a:cubicBezTo>
                  <a:cubicBezTo>
                    <a:pt x="0" y="1064"/>
                    <a:pt x="49" y="1108"/>
                    <a:pt x="94" y="1108"/>
                  </a:cubicBezTo>
                  <a:cubicBezTo>
                    <a:pt x="117" y="1108"/>
                    <a:pt x="139" y="1096"/>
                    <a:pt x="151" y="1068"/>
                  </a:cubicBezTo>
                  <a:cubicBezTo>
                    <a:pt x="317" y="735"/>
                    <a:pt x="484" y="437"/>
                    <a:pt x="437" y="56"/>
                  </a:cubicBezTo>
                  <a:cubicBezTo>
                    <a:pt x="429" y="19"/>
                    <a:pt x="403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13092;p44">
              <a:extLst>
                <a:ext uri="{FF2B5EF4-FFF2-40B4-BE49-F238E27FC236}">
                  <a16:creationId xmlns:a16="http://schemas.microsoft.com/office/drawing/2014/main" id="{F3545FAB-7BD9-313C-4925-9C4ACC539572}"/>
                </a:ext>
              </a:extLst>
            </p:cNvPr>
            <p:cNvSpPr/>
            <p:nvPr/>
          </p:nvSpPr>
          <p:spPr>
            <a:xfrm>
              <a:off x="3620425" y="2441775"/>
              <a:ext cx="18425" cy="15300"/>
            </a:xfrm>
            <a:custGeom>
              <a:avLst/>
              <a:gdLst/>
              <a:ahLst/>
              <a:cxnLst/>
              <a:rect l="l" t="t" r="r" b="b"/>
              <a:pathLst>
                <a:path w="737" h="612" extrusionOk="0">
                  <a:moveTo>
                    <a:pt x="637" y="1"/>
                  </a:moveTo>
                  <a:cubicBezTo>
                    <a:pt x="504" y="1"/>
                    <a:pt x="425" y="136"/>
                    <a:pt x="356" y="228"/>
                  </a:cubicBezTo>
                  <a:cubicBezTo>
                    <a:pt x="249" y="347"/>
                    <a:pt x="130" y="466"/>
                    <a:pt x="11" y="561"/>
                  </a:cubicBezTo>
                  <a:cubicBezTo>
                    <a:pt x="1" y="590"/>
                    <a:pt x="15" y="612"/>
                    <a:pt x="27" y="612"/>
                  </a:cubicBezTo>
                  <a:cubicBezTo>
                    <a:pt x="30" y="612"/>
                    <a:pt x="32" y="611"/>
                    <a:pt x="34" y="609"/>
                  </a:cubicBezTo>
                  <a:cubicBezTo>
                    <a:pt x="177" y="525"/>
                    <a:pt x="296" y="430"/>
                    <a:pt x="427" y="347"/>
                  </a:cubicBezTo>
                  <a:cubicBezTo>
                    <a:pt x="535" y="287"/>
                    <a:pt x="689" y="240"/>
                    <a:pt x="725" y="85"/>
                  </a:cubicBezTo>
                  <a:cubicBezTo>
                    <a:pt x="737" y="49"/>
                    <a:pt x="713" y="1"/>
                    <a:pt x="654" y="1"/>
                  </a:cubicBezTo>
                  <a:cubicBezTo>
                    <a:pt x="648" y="1"/>
                    <a:pt x="642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13093;p44">
              <a:extLst>
                <a:ext uri="{FF2B5EF4-FFF2-40B4-BE49-F238E27FC236}">
                  <a16:creationId xmlns:a16="http://schemas.microsoft.com/office/drawing/2014/main" id="{38FEF086-3766-30D7-7A5D-720BC5E7091C}"/>
                </a:ext>
              </a:extLst>
            </p:cNvPr>
            <p:cNvSpPr/>
            <p:nvPr/>
          </p:nvSpPr>
          <p:spPr>
            <a:xfrm>
              <a:off x="3654975" y="2434550"/>
              <a:ext cx="23475" cy="5250"/>
            </a:xfrm>
            <a:custGeom>
              <a:avLst/>
              <a:gdLst/>
              <a:ahLst/>
              <a:cxnLst/>
              <a:rect l="l" t="t" r="r" b="b"/>
              <a:pathLst>
                <a:path w="939" h="210" extrusionOk="0">
                  <a:moveTo>
                    <a:pt x="644" y="1"/>
                  </a:moveTo>
                  <a:cubicBezTo>
                    <a:pt x="585" y="1"/>
                    <a:pt x="526" y="5"/>
                    <a:pt x="474" y="5"/>
                  </a:cubicBezTo>
                  <a:cubicBezTo>
                    <a:pt x="319" y="5"/>
                    <a:pt x="176" y="17"/>
                    <a:pt x="57" y="100"/>
                  </a:cubicBezTo>
                  <a:cubicBezTo>
                    <a:pt x="1" y="147"/>
                    <a:pt x="26" y="209"/>
                    <a:pt x="69" y="209"/>
                  </a:cubicBezTo>
                  <a:cubicBezTo>
                    <a:pt x="80" y="209"/>
                    <a:pt x="93" y="205"/>
                    <a:pt x="105" y="195"/>
                  </a:cubicBezTo>
                  <a:cubicBezTo>
                    <a:pt x="176" y="154"/>
                    <a:pt x="257" y="139"/>
                    <a:pt x="340" y="139"/>
                  </a:cubicBezTo>
                  <a:cubicBezTo>
                    <a:pt x="424" y="139"/>
                    <a:pt x="510" y="154"/>
                    <a:pt x="593" y="171"/>
                  </a:cubicBezTo>
                  <a:cubicBezTo>
                    <a:pt x="647" y="177"/>
                    <a:pt x="703" y="189"/>
                    <a:pt x="757" y="189"/>
                  </a:cubicBezTo>
                  <a:cubicBezTo>
                    <a:pt x="810" y="189"/>
                    <a:pt x="861" y="177"/>
                    <a:pt x="903" y="136"/>
                  </a:cubicBezTo>
                  <a:cubicBezTo>
                    <a:pt x="938" y="124"/>
                    <a:pt x="938" y="76"/>
                    <a:pt x="903" y="52"/>
                  </a:cubicBezTo>
                  <a:cubicBezTo>
                    <a:pt x="824" y="9"/>
                    <a:pt x="733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13094;p44">
              <a:extLst>
                <a:ext uri="{FF2B5EF4-FFF2-40B4-BE49-F238E27FC236}">
                  <a16:creationId xmlns:a16="http://schemas.microsoft.com/office/drawing/2014/main" id="{850C83AE-CBED-39F2-74B3-BEDF2C8FA756}"/>
                </a:ext>
              </a:extLst>
            </p:cNvPr>
            <p:cNvSpPr/>
            <p:nvPr/>
          </p:nvSpPr>
          <p:spPr>
            <a:xfrm>
              <a:off x="3705600" y="2439525"/>
              <a:ext cx="10350" cy="2625"/>
            </a:xfrm>
            <a:custGeom>
              <a:avLst/>
              <a:gdLst/>
              <a:ahLst/>
              <a:cxnLst/>
              <a:rect l="l" t="t" r="r" b="b"/>
              <a:pathLst>
                <a:path w="414" h="105" extrusionOk="0">
                  <a:moveTo>
                    <a:pt x="216" y="1"/>
                  </a:moveTo>
                  <a:cubicBezTo>
                    <a:pt x="161" y="1"/>
                    <a:pt x="106" y="9"/>
                    <a:pt x="56" y="20"/>
                  </a:cubicBezTo>
                  <a:cubicBezTo>
                    <a:pt x="1" y="31"/>
                    <a:pt x="8" y="105"/>
                    <a:pt x="57" y="105"/>
                  </a:cubicBezTo>
                  <a:cubicBezTo>
                    <a:pt x="61" y="105"/>
                    <a:pt x="64" y="104"/>
                    <a:pt x="68" y="103"/>
                  </a:cubicBezTo>
                  <a:cubicBezTo>
                    <a:pt x="122" y="91"/>
                    <a:pt x="176" y="88"/>
                    <a:pt x="228" y="88"/>
                  </a:cubicBezTo>
                  <a:cubicBezTo>
                    <a:pt x="280" y="88"/>
                    <a:pt x="330" y="91"/>
                    <a:pt x="378" y="91"/>
                  </a:cubicBezTo>
                  <a:cubicBezTo>
                    <a:pt x="414" y="91"/>
                    <a:pt x="414" y="56"/>
                    <a:pt x="402" y="44"/>
                  </a:cubicBezTo>
                  <a:cubicBezTo>
                    <a:pt x="344" y="12"/>
                    <a:pt x="280" y="1"/>
                    <a:pt x="2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7" name="Google Shape;13095;p44">
              <a:extLst>
                <a:ext uri="{FF2B5EF4-FFF2-40B4-BE49-F238E27FC236}">
                  <a16:creationId xmlns:a16="http://schemas.microsoft.com/office/drawing/2014/main" id="{3DFB0477-8B47-39B2-3726-E20A92347FDC}"/>
                </a:ext>
              </a:extLst>
            </p:cNvPr>
            <p:cNvSpPr/>
            <p:nvPr/>
          </p:nvSpPr>
          <p:spPr>
            <a:xfrm>
              <a:off x="3848675" y="2921625"/>
              <a:ext cx="12825" cy="3000"/>
            </a:xfrm>
            <a:custGeom>
              <a:avLst/>
              <a:gdLst/>
              <a:ahLst/>
              <a:cxnLst/>
              <a:rect l="l" t="t" r="r" b="b"/>
              <a:pathLst>
                <a:path w="513" h="120" extrusionOk="0">
                  <a:moveTo>
                    <a:pt x="96" y="0"/>
                  </a:moveTo>
                  <a:cubicBezTo>
                    <a:pt x="1" y="0"/>
                    <a:pt x="1" y="119"/>
                    <a:pt x="96" y="119"/>
                  </a:cubicBezTo>
                  <a:cubicBezTo>
                    <a:pt x="227" y="119"/>
                    <a:pt x="346" y="119"/>
                    <a:pt x="477" y="96"/>
                  </a:cubicBezTo>
                  <a:cubicBezTo>
                    <a:pt x="513" y="96"/>
                    <a:pt x="513" y="36"/>
                    <a:pt x="477" y="36"/>
                  </a:cubicBezTo>
                  <a:cubicBezTo>
                    <a:pt x="346" y="12"/>
                    <a:pt x="227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8" name="Google Shape;13096;p44">
              <a:extLst>
                <a:ext uri="{FF2B5EF4-FFF2-40B4-BE49-F238E27FC236}">
                  <a16:creationId xmlns:a16="http://schemas.microsoft.com/office/drawing/2014/main" id="{C28CFD26-995F-E6A9-A482-8AB7FD009130}"/>
                </a:ext>
              </a:extLst>
            </p:cNvPr>
            <p:cNvSpPr/>
            <p:nvPr/>
          </p:nvSpPr>
          <p:spPr>
            <a:xfrm>
              <a:off x="3881875" y="2925425"/>
              <a:ext cx="22200" cy="3050"/>
            </a:xfrm>
            <a:custGeom>
              <a:avLst/>
              <a:gdLst/>
              <a:ahLst/>
              <a:cxnLst/>
              <a:rect l="l" t="t" r="r" b="b"/>
              <a:pathLst>
                <a:path w="888" h="122" extrusionOk="0">
                  <a:moveTo>
                    <a:pt x="40" y="1"/>
                  </a:moveTo>
                  <a:cubicBezTo>
                    <a:pt x="13" y="1"/>
                    <a:pt x="1" y="30"/>
                    <a:pt x="42" y="51"/>
                  </a:cubicBezTo>
                  <a:cubicBezTo>
                    <a:pt x="238" y="79"/>
                    <a:pt x="477" y="121"/>
                    <a:pt x="692" y="121"/>
                  </a:cubicBezTo>
                  <a:cubicBezTo>
                    <a:pt x="752" y="121"/>
                    <a:pt x="809" y="118"/>
                    <a:pt x="864" y="110"/>
                  </a:cubicBezTo>
                  <a:cubicBezTo>
                    <a:pt x="887" y="110"/>
                    <a:pt x="887" y="63"/>
                    <a:pt x="864" y="63"/>
                  </a:cubicBezTo>
                  <a:cubicBezTo>
                    <a:pt x="590" y="15"/>
                    <a:pt x="328" y="51"/>
                    <a:pt x="54" y="3"/>
                  </a:cubicBezTo>
                  <a:cubicBezTo>
                    <a:pt x="49" y="1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13097;p44">
              <a:extLst>
                <a:ext uri="{FF2B5EF4-FFF2-40B4-BE49-F238E27FC236}">
                  <a16:creationId xmlns:a16="http://schemas.microsoft.com/office/drawing/2014/main" id="{A72DF00B-A0E9-574F-845A-1E51F4075067}"/>
                </a:ext>
              </a:extLst>
            </p:cNvPr>
            <p:cNvSpPr/>
            <p:nvPr/>
          </p:nvSpPr>
          <p:spPr>
            <a:xfrm>
              <a:off x="3889750" y="2998425"/>
              <a:ext cx="3900" cy="300"/>
            </a:xfrm>
            <a:custGeom>
              <a:avLst/>
              <a:gdLst/>
              <a:ahLst/>
              <a:cxnLst/>
              <a:rect l="l" t="t" r="r" b="b"/>
              <a:pathLst>
                <a:path w="156" h="12" extrusionOk="0">
                  <a:moveTo>
                    <a:pt x="1" y="0"/>
                  </a:moveTo>
                  <a:lnTo>
                    <a:pt x="1" y="12"/>
                  </a:lnTo>
                  <a:cubicBezTo>
                    <a:pt x="60" y="0"/>
                    <a:pt x="9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13098;p44">
              <a:extLst>
                <a:ext uri="{FF2B5EF4-FFF2-40B4-BE49-F238E27FC236}">
                  <a16:creationId xmlns:a16="http://schemas.microsoft.com/office/drawing/2014/main" id="{CD06D724-31C6-2202-BB65-5054C3B0B78E}"/>
                </a:ext>
              </a:extLst>
            </p:cNvPr>
            <p:cNvSpPr/>
            <p:nvPr/>
          </p:nvSpPr>
          <p:spPr>
            <a:xfrm>
              <a:off x="3720825" y="3139800"/>
              <a:ext cx="46025" cy="10775"/>
            </a:xfrm>
            <a:custGeom>
              <a:avLst/>
              <a:gdLst/>
              <a:ahLst/>
              <a:cxnLst/>
              <a:rect l="l" t="t" r="r" b="b"/>
              <a:pathLst>
                <a:path w="1841" h="431" extrusionOk="0">
                  <a:moveTo>
                    <a:pt x="657" y="1"/>
                  </a:moveTo>
                  <a:cubicBezTo>
                    <a:pt x="590" y="1"/>
                    <a:pt x="525" y="7"/>
                    <a:pt x="459" y="24"/>
                  </a:cubicBezTo>
                  <a:cubicBezTo>
                    <a:pt x="293" y="84"/>
                    <a:pt x="174" y="239"/>
                    <a:pt x="31" y="322"/>
                  </a:cubicBezTo>
                  <a:cubicBezTo>
                    <a:pt x="1" y="342"/>
                    <a:pt x="4" y="387"/>
                    <a:pt x="34" y="387"/>
                  </a:cubicBezTo>
                  <a:cubicBezTo>
                    <a:pt x="40" y="387"/>
                    <a:pt x="47" y="385"/>
                    <a:pt x="55" y="382"/>
                  </a:cubicBezTo>
                  <a:cubicBezTo>
                    <a:pt x="118" y="362"/>
                    <a:pt x="179" y="355"/>
                    <a:pt x="239" y="355"/>
                  </a:cubicBezTo>
                  <a:cubicBezTo>
                    <a:pt x="359" y="355"/>
                    <a:pt x="475" y="382"/>
                    <a:pt x="602" y="382"/>
                  </a:cubicBezTo>
                  <a:cubicBezTo>
                    <a:pt x="745" y="382"/>
                    <a:pt x="888" y="382"/>
                    <a:pt x="1019" y="405"/>
                  </a:cubicBezTo>
                  <a:cubicBezTo>
                    <a:pt x="1143" y="412"/>
                    <a:pt x="1290" y="431"/>
                    <a:pt x="1433" y="431"/>
                  </a:cubicBezTo>
                  <a:cubicBezTo>
                    <a:pt x="1564" y="431"/>
                    <a:pt x="1691" y="415"/>
                    <a:pt x="1793" y="358"/>
                  </a:cubicBezTo>
                  <a:cubicBezTo>
                    <a:pt x="1841" y="322"/>
                    <a:pt x="1841" y="262"/>
                    <a:pt x="1793" y="251"/>
                  </a:cubicBezTo>
                  <a:cubicBezTo>
                    <a:pt x="1650" y="167"/>
                    <a:pt x="1519" y="179"/>
                    <a:pt x="1352" y="132"/>
                  </a:cubicBezTo>
                  <a:cubicBezTo>
                    <a:pt x="1186" y="84"/>
                    <a:pt x="1043" y="48"/>
                    <a:pt x="864" y="12"/>
                  </a:cubicBezTo>
                  <a:cubicBezTo>
                    <a:pt x="793" y="7"/>
                    <a:pt x="724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13099;p44">
              <a:extLst>
                <a:ext uri="{FF2B5EF4-FFF2-40B4-BE49-F238E27FC236}">
                  <a16:creationId xmlns:a16="http://schemas.microsoft.com/office/drawing/2014/main" id="{683D7C3A-0F94-8661-ED22-44477458288E}"/>
                </a:ext>
              </a:extLst>
            </p:cNvPr>
            <p:cNvSpPr/>
            <p:nvPr/>
          </p:nvSpPr>
          <p:spPr>
            <a:xfrm>
              <a:off x="3775750" y="3144300"/>
              <a:ext cx="11650" cy="4925"/>
            </a:xfrm>
            <a:custGeom>
              <a:avLst/>
              <a:gdLst/>
              <a:ahLst/>
              <a:cxnLst/>
              <a:rect l="l" t="t" r="r" b="b"/>
              <a:pathLst>
                <a:path w="466" h="197" extrusionOk="0">
                  <a:moveTo>
                    <a:pt x="91" y="0"/>
                  </a:moveTo>
                  <a:cubicBezTo>
                    <a:pt x="41" y="0"/>
                    <a:pt x="0" y="90"/>
                    <a:pt x="60" y="130"/>
                  </a:cubicBezTo>
                  <a:cubicBezTo>
                    <a:pt x="136" y="168"/>
                    <a:pt x="227" y="196"/>
                    <a:pt x="307" y="196"/>
                  </a:cubicBezTo>
                  <a:cubicBezTo>
                    <a:pt x="353" y="196"/>
                    <a:pt x="395" y="187"/>
                    <a:pt x="429" y="166"/>
                  </a:cubicBezTo>
                  <a:cubicBezTo>
                    <a:pt x="465" y="142"/>
                    <a:pt x="465" y="106"/>
                    <a:pt x="429" y="82"/>
                  </a:cubicBezTo>
                  <a:cubicBezTo>
                    <a:pt x="334" y="47"/>
                    <a:pt x="227" y="59"/>
                    <a:pt x="120" y="11"/>
                  </a:cubicBezTo>
                  <a:cubicBezTo>
                    <a:pt x="110" y="3"/>
                    <a:pt x="100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13100;p44">
              <a:extLst>
                <a:ext uri="{FF2B5EF4-FFF2-40B4-BE49-F238E27FC236}">
                  <a16:creationId xmlns:a16="http://schemas.microsoft.com/office/drawing/2014/main" id="{A0D0B18D-B81F-5482-6DF0-5DD573F8D632}"/>
                </a:ext>
              </a:extLst>
            </p:cNvPr>
            <p:cNvSpPr/>
            <p:nvPr/>
          </p:nvSpPr>
          <p:spPr>
            <a:xfrm>
              <a:off x="3809400" y="3146050"/>
              <a:ext cx="20250" cy="4500"/>
            </a:xfrm>
            <a:custGeom>
              <a:avLst/>
              <a:gdLst/>
              <a:ahLst/>
              <a:cxnLst/>
              <a:rect l="l" t="t" r="r" b="b"/>
              <a:pathLst>
                <a:path w="810" h="180" extrusionOk="0">
                  <a:moveTo>
                    <a:pt x="738" y="1"/>
                  </a:moveTo>
                  <a:cubicBezTo>
                    <a:pt x="536" y="1"/>
                    <a:pt x="310" y="36"/>
                    <a:pt x="95" y="36"/>
                  </a:cubicBezTo>
                  <a:cubicBezTo>
                    <a:pt x="0" y="36"/>
                    <a:pt x="0" y="179"/>
                    <a:pt x="95" y="179"/>
                  </a:cubicBezTo>
                  <a:cubicBezTo>
                    <a:pt x="143" y="179"/>
                    <a:pt x="190" y="180"/>
                    <a:pt x="236" y="180"/>
                  </a:cubicBezTo>
                  <a:cubicBezTo>
                    <a:pt x="420" y="180"/>
                    <a:pt x="593" y="172"/>
                    <a:pt x="774" y="96"/>
                  </a:cubicBezTo>
                  <a:cubicBezTo>
                    <a:pt x="810" y="72"/>
                    <a:pt x="786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13101;p44">
              <a:extLst>
                <a:ext uri="{FF2B5EF4-FFF2-40B4-BE49-F238E27FC236}">
                  <a16:creationId xmlns:a16="http://schemas.microsoft.com/office/drawing/2014/main" id="{24A56C03-8B75-58F6-8D48-507B377B241A}"/>
                </a:ext>
              </a:extLst>
            </p:cNvPr>
            <p:cNvSpPr/>
            <p:nvPr/>
          </p:nvSpPr>
          <p:spPr>
            <a:xfrm>
              <a:off x="3847200" y="3141650"/>
              <a:ext cx="92000" cy="7675"/>
            </a:xfrm>
            <a:custGeom>
              <a:avLst/>
              <a:gdLst/>
              <a:ahLst/>
              <a:cxnLst/>
              <a:rect l="l" t="t" r="r" b="b"/>
              <a:pathLst>
                <a:path w="3680" h="307" extrusionOk="0">
                  <a:moveTo>
                    <a:pt x="1449" y="0"/>
                  </a:moveTo>
                  <a:cubicBezTo>
                    <a:pt x="1018" y="0"/>
                    <a:pt x="586" y="17"/>
                    <a:pt x="155" y="58"/>
                  </a:cubicBezTo>
                  <a:cubicBezTo>
                    <a:pt x="4" y="69"/>
                    <a:pt x="0" y="284"/>
                    <a:pt x="143" y="284"/>
                  </a:cubicBezTo>
                  <a:cubicBezTo>
                    <a:pt x="147" y="284"/>
                    <a:pt x="151" y="284"/>
                    <a:pt x="155" y="284"/>
                  </a:cubicBezTo>
                  <a:cubicBezTo>
                    <a:pt x="350" y="272"/>
                    <a:pt x="546" y="267"/>
                    <a:pt x="742" y="267"/>
                  </a:cubicBezTo>
                  <a:cubicBezTo>
                    <a:pt x="1320" y="267"/>
                    <a:pt x="1901" y="307"/>
                    <a:pt x="2483" y="307"/>
                  </a:cubicBezTo>
                  <a:cubicBezTo>
                    <a:pt x="2858" y="307"/>
                    <a:pt x="3233" y="290"/>
                    <a:pt x="3608" y="236"/>
                  </a:cubicBezTo>
                  <a:cubicBezTo>
                    <a:pt x="3679" y="224"/>
                    <a:pt x="3667" y="105"/>
                    <a:pt x="3584" y="105"/>
                  </a:cubicBezTo>
                  <a:cubicBezTo>
                    <a:pt x="2872" y="46"/>
                    <a:pt x="2161" y="0"/>
                    <a:pt x="14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13102;p44">
              <a:extLst>
                <a:ext uri="{FF2B5EF4-FFF2-40B4-BE49-F238E27FC236}">
                  <a16:creationId xmlns:a16="http://schemas.microsoft.com/office/drawing/2014/main" id="{380725C4-AC36-91AF-5AD4-4CD46820FB1E}"/>
                </a:ext>
              </a:extLst>
            </p:cNvPr>
            <p:cNvSpPr/>
            <p:nvPr/>
          </p:nvSpPr>
          <p:spPr>
            <a:xfrm>
              <a:off x="3862375" y="3220175"/>
              <a:ext cx="40800" cy="5325"/>
            </a:xfrm>
            <a:custGeom>
              <a:avLst/>
              <a:gdLst/>
              <a:ahLst/>
              <a:cxnLst/>
              <a:rect l="l" t="t" r="r" b="b"/>
              <a:pathLst>
                <a:path w="1632" h="213" extrusionOk="0">
                  <a:moveTo>
                    <a:pt x="1584" y="0"/>
                  </a:moveTo>
                  <a:cubicBezTo>
                    <a:pt x="1334" y="12"/>
                    <a:pt x="1096" y="72"/>
                    <a:pt x="822" y="72"/>
                  </a:cubicBezTo>
                  <a:cubicBezTo>
                    <a:pt x="572" y="72"/>
                    <a:pt x="322" y="36"/>
                    <a:pt x="60" y="36"/>
                  </a:cubicBezTo>
                  <a:cubicBezTo>
                    <a:pt x="1" y="48"/>
                    <a:pt x="1" y="143"/>
                    <a:pt x="84" y="143"/>
                  </a:cubicBezTo>
                  <a:cubicBezTo>
                    <a:pt x="340" y="157"/>
                    <a:pt x="658" y="212"/>
                    <a:pt x="962" y="212"/>
                  </a:cubicBezTo>
                  <a:cubicBezTo>
                    <a:pt x="1193" y="212"/>
                    <a:pt x="1416" y="180"/>
                    <a:pt x="1596" y="72"/>
                  </a:cubicBezTo>
                  <a:cubicBezTo>
                    <a:pt x="1632" y="60"/>
                    <a:pt x="1608" y="0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13103;p44">
              <a:extLst>
                <a:ext uri="{FF2B5EF4-FFF2-40B4-BE49-F238E27FC236}">
                  <a16:creationId xmlns:a16="http://schemas.microsoft.com/office/drawing/2014/main" id="{B4E45A31-2622-B15F-ECA9-FD403D738B1B}"/>
                </a:ext>
              </a:extLst>
            </p:cNvPr>
            <p:cNvSpPr/>
            <p:nvPr/>
          </p:nvSpPr>
          <p:spPr>
            <a:xfrm>
              <a:off x="3783425" y="3337650"/>
              <a:ext cx="19150" cy="8750"/>
            </a:xfrm>
            <a:custGeom>
              <a:avLst/>
              <a:gdLst/>
              <a:ahLst/>
              <a:cxnLst/>
              <a:rect l="l" t="t" r="r" b="b"/>
              <a:pathLst>
                <a:path w="766" h="350" extrusionOk="0">
                  <a:moveTo>
                    <a:pt x="150" y="0"/>
                  </a:moveTo>
                  <a:cubicBezTo>
                    <a:pt x="32" y="0"/>
                    <a:pt x="0" y="177"/>
                    <a:pt x="99" y="242"/>
                  </a:cubicBezTo>
                  <a:cubicBezTo>
                    <a:pt x="206" y="302"/>
                    <a:pt x="301" y="349"/>
                    <a:pt x="420" y="349"/>
                  </a:cubicBezTo>
                  <a:cubicBezTo>
                    <a:pt x="480" y="349"/>
                    <a:pt x="539" y="326"/>
                    <a:pt x="599" y="314"/>
                  </a:cubicBezTo>
                  <a:cubicBezTo>
                    <a:pt x="646" y="290"/>
                    <a:pt x="682" y="242"/>
                    <a:pt x="718" y="195"/>
                  </a:cubicBezTo>
                  <a:cubicBezTo>
                    <a:pt x="765" y="147"/>
                    <a:pt x="753" y="76"/>
                    <a:pt x="694" y="64"/>
                  </a:cubicBezTo>
                  <a:cubicBezTo>
                    <a:pt x="685" y="64"/>
                    <a:pt x="663" y="57"/>
                    <a:pt x="648" y="54"/>
                  </a:cubicBezTo>
                  <a:lnTo>
                    <a:pt x="648" y="54"/>
                  </a:lnTo>
                  <a:cubicBezTo>
                    <a:pt x="644" y="49"/>
                    <a:pt x="635" y="41"/>
                    <a:pt x="622" y="28"/>
                  </a:cubicBezTo>
                  <a:cubicBezTo>
                    <a:pt x="575" y="4"/>
                    <a:pt x="515" y="16"/>
                    <a:pt x="468" y="4"/>
                  </a:cubicBezTo>
                  <a:lnTo>
                    <a:pt x="182" y="4"/>
                  </a:lnTo>
                  <a:cubicBezTo>
                    <a:pt x="171" y="1"/>
                    <a:pt x="160" y="0"/>
                    <a:pt x="1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13104;p44">
              <a:extLst>
                <a:ext uri="{FF2B5EF4-FFF2-40B4-BE49-F238E27FC236}">
                  <a16:creationId xmlns:a16="http://schemas.microsoft.com/office/drawing/2014/main" id="{3A4F255D-F96D-0841-5136-EB4987785A39}"/>
                </a:ext>
              </a:extLst>
            </p:cNvPr>
            <p:cNvSpPr/>
            <p:nvPr/>
          </p:nvSpPr>
          <p:spPr>
            <a:xfrm>
              <a:off x="5112225" y="3154325"/>
              <a:ext cx="30825" cy="4925"/>
            </a:xfrm>
            <a:custGeom>
              <a:avLst/>
              <a:gdLst/>
              <a:ahLst/>
              <a:cxnLst/>
              <a:rect l="l" t="t" r="r" b="b"/>
              <a:pathLst>
                <a:path w="1233" h="197" extrusionOk="0">
                  <a:moveTo>
                    <a:pt x="1125" y="0"/>
                  </a:moveTo>
                  <a:cubicBezTo>
                    <a:pt x="1120" y="0"/>
                    <a:pt x="1114" y="1"/>
                    <a:pt x="1108" y="3"/>
                  </a:cubicBezTo>
                  <a:cubicBezTo>
                    <a:pt x="763" y="74"/>
                    <a:pt x="406" y="74"/>
                    <a:pt x="48" y="122"/>
                  </a:cubicBezTo>
                  <a:cubicBezTo>
                    <a:pt x="1" y="122"/>
                    <a:pt x="1" y="182"/>
                    <a:pt x="48" y="182"/>
                  </a:cubicBezTo>
                  <a:cubicBezTo>
                    <a:pt x="191" y="191"/>
                    <a:pt x="333" y="196"/>
                    <a:pt x="473" y="196"/>
                  </a:cubicBezTo>
                  <a:cubicBezTo>
                    <a:pt x="696" y="196"/>
                    <a:pt x="918" y="182"/>
                    <a:pt x="1144" y="146"/>
                  </a:cubicBezTo>
                  <a:cubicBezTo>
                    <a:pt x="1232" y="135"/>
                    <a:pt x="1198" y="0"/>
                    <a:pt x="11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13105;p44">
              <a:extLst>
                <a:ext uri="{FF2B5EF4-FFF2-40B4-BE49-F238E27FC236}">
                  <a16:creationId xmlns:a16="http://schemas.microsoft.com/office/drawing/2014/main" id="{8FF99933-E1AD-2C49-8EED-146A6A5C2049}"/>
                </a:ext>
              </a:extLst>
            </p:cNvPr>
            <p:cNvSpPr/>
            <p:nvPr/>
          </p:nvSpPr>
          <p:spPr>
            <a:xfrm>
              <a:off x="5035150" y="3153775"/>
              <a:ext cx="23825" cy="5400"/>
            </a:xfrm>
            <a:custGeom>
              <a:avLst/>
              <a:gdLst/>
              <a:ahLst/>
              <a:cxnLst/>
              <a:rect l="l" t="t" r="r" b="b"/>
              <a:pathLst>
                <a:path w="953" h="216" extrusionOk="0">
                  <a:moveTo>
                    <a:pt x="843" y="1"/>
                  </a:moveTo>
                  <a:cubicBezTo>
                    <a:pt x="840" y="1"/>
                    <a:pt x="837" y="1"/>
                    <a:pt x="834" y="1"/>
                  </a:cubicBezTo>
                  <a:cubicBezTo>
                    <a:pt x="572" y="25"/>
                    <a:pt x="322" y="49"/>
                    <a:pt x="48" y="84"/>
                  </a:cubicBezTo>
                  <a:cubicBezTo>
                    <a:pt x="0" y="84"/>
                    <a:pt x="0" y="144"/>
                    <a:pt x="48" y="144"/>
                  </a:cubicBezTo>
                  <a:cubicBezTo>
                    <a:pt x="322" y="168"/>
                    <a:pt x="572" y="180"/>
                    <a:pt x="834" y="215"/>
                  </a:cubicBezTo>
                  <a:cubicBezTo>
                    <a:pt x="949" y="204"/>
                    <a:pt x="953" y="1"/>
                    <a:pt x="84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13106;p44">
              <a:extLst>
                <a:ext uri="{FF2B5EF4-FFF2-40B4-BE49-F238E27FC236}">
                  <a16:creationId xmlns:a16="http://schemas.microsoft.com/office/drawing/2014/main" id="{8A988A8F-59F6-59B7-2850-92A342BC6161}"/>
                </a:ext>
              </a:extLst>
            </p:cNvPr>
            <p:cNvSpPr/>
            <p:nvPr/>
          </p:nvSpPr>
          <p:spPr>
            <a:xfrm>
              <a:off x="5013700" y="2981425"/>
              <a:ext cx="18425" cy="3725"/>
            </a:xfrm>
            <a:custGeom>
              <a:avLst/>
              <a:gdLst/>
              <a:ahLst/>
              <a:cxnLst/>
              <a:rect l="l" t="t" r="r" b="b"/>
              <a:pathLst>
                <a:path w="737" h="149" extrusionOk="0">
                  <a:moveTo>
                    <a:pt x="689" y="0"/>
                  </a:moveTo>
                  <a:cubicBezTo>
                    <a:pt x="686" y="0"/>
                    <a:pt x="683" y="1"/>
                    <a:pt x="680" y="1"/>
                  </a:cubicBezTo>
                  <a:cubicBezTo>
                    <a:pt x="477" y="85"/>
                    <a:pt x="263" y="61"/>
                    <a:pt x="49" y="85"/>
                  </a:cubicBezTo>
                  <a:cubicBezTo>
                    <a:pt x="1" y="85"/>
                    <a:pt x="1" y="144"/>
                    <a:pt x="49" y="144"/>
                  </a:cubicBezTo>
                  <a:cubicBezTo>
                    <a:pt x="97" y="147"/>
                    <a:pt x="145" y="148"/>
                    <a:pt x="195" y="148"/>
                  </a:cubicBezTo>
                  <a:cubicBezTo>
                    <a:pt x="364" y="148"/>
                    <a:pt x="537" y="131"/>
                    <a:pt x="703" y="85"/>
                  </a:cubicBezTo>
                  <a:cubicBezTo>
                    <a:pt x="737" y="74"/>
                    <a:pt x="729" y="0"/>
                    <a:pt x="6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13107;p44">
              <a:extLst>
                <a:ext uri="{FF2B5EF4-FFF2-40B4-BE49-F238E27FC236}">
                  <a16:creationId xmlns:a16="http://schemas.microsoft.com/office/drawing/2014/main" id="{120DFB6D-C045-655B-3E4D-2EB53410FFFA}"/>
                </a:ext>
              </a:extLst>
            </p:cNvPr>
            <p:cNvSpPr/>
            <p:nvPr/>
          </p:nvSpPr>
          <p:spPr>
            <a:xfrm>
              <a:off x="4899700" y="2929200"/>
              <a:ext cx="30025" cy="7750"/>
            </a:xfrm>
            <a:custGeom>
              <a:avLst/>
              <a:gdLst/>
              <a:ahLst/>
              <a:cxnLst/>
              <a:rect l="l" t="t" r="r" b="b"/>
              <a:pathLst>
                <a:path w="1201" h="310" extrusionOk="0">
                  <a:moveTo>
                    <a:pt x="1027" y="1"/>
                  </a:moveTo>
                  <a:cubicBezTo>
                    <a:pt x="1015" y="1"/>
                    <a:pt x="1002" y="3"/>
                    <a:pt x="989" y="7"/>
                  </a:cubicBezTo>
                  <a:cubicBezTo>
                    <a:pt x="834" y="54"/>
                    <a:pt x="691" y="90"/>
                    <a:pt x="537" y="90"/>
                  </a:cubicBezTo>
                  <a:cubicBezTo>
                    <a:pt x="394" y="102"/>
                    <a:pt x="215" y="90"/>
                    <a:pt x="60" y="150"/>
                  </a:cubicBezTo>
                  <a:cubicBezTo>
                    <a:pt x="1" y="174"/>
                    <a:pt x="1" y="233"/>
                    <a:pt x="60" y="269"/>
                  </a:cubicBezTo>
                  <a:cubicBezTo>
                    <a:pt x="153" y="302"/>
                    <a:pt x="253" y="309"/>
                    <a:pt x="354" y="309"/>
                  </a:cubicBezTo>
                  <a:cubicBezTo>
                    <a:pt x="435" y="309"/>
                    <a:pt x="517" y="305"/>
                    <a:pt x="596" y="305"/>
                  </a:cubicBezTo>
                  <a:cubicBezTo>
                    <a:pt x="751" y="305"/>
                    <a:pt x="894" y="293"/>
                    <a:pt x="1049" y="269"/>
                  </a:cubicBezTo>
                  <a:cubicBezTo>
                    <a:pt x="1201" y="214"/>
                    <a:pt x="1154" y="1"/>
                    <a:pt x="10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13108;p44">
              <a:extLst>
                <a:ext uri="{FF2B5EF4-FFF2-40B4-BE49-F238E27FC236}">
                  <a16:creationId xmlns:a16="http://schemas.microsoft.com/office/drawing/2014/main" id="{976F1473-F835-913C-8419-2C35C791FB8B}"/>
                </a:ext>
              </a:extLst>
            </p:cNvPr>
            <p:cNvSpPr/>
            <p:nvPr/>
          </p:nvSpPr>
          <p:spPr>
            <a:xfrm>
              <a:off x="4910125" y="2800575"/>
              <a:ext cx="17000" cy="2750"/>
            </a:xfrm>
            <a:custGeom>
              <a:avLst/>
              <a:gdLst/>
              <a:ahLst/>
              <a:cxnLst/>
              <a:rect l="l" t="t" r="r" b="b"/>
              <a:pathLst>
                <a:path w="680" h="110" extrusionOk="0">
                  <a:moveTo>
                    <a:pt x="277" y="1"/>
                  </a:moveTo>
                  <a:cubicBezTo>
                    <a:pt x="194" y="1"/>
                    <a:pt x="113" y="5"/>
                    <a:pt x="36" y="20"/>
                  </a:cubicBezTo>
                  <a:cubicBezTo>
                    <a:pt x="1" y="44"/>
                    <a:pt x="1" y="80"/>
                    <a:pt x="36" y="80"/>
                  </a:cubicBezTo>
                  <a:cubicBezTo>
                    <a:pt x="131" y="104"/>
                    <a:pt x="227" y="110"/>
                    <a:pt x="323" y="110"/>
                  </a:cubicBezTo>
                  <a:cubicBezTo>
                    <a:pt x="420" y="110"/>
                    <a:pt x="518" y="104"/>
                    <a:pt x="620" y="104"/>
                  </a:cubicBezTo>
                  <a:cubicBezTo>
                    <a:pt x="679" y="92"/>
                    <a:pt x="679" y="8"/>
                    <a:pt x="620" y="8"/>
                  </a:cubicBezTo>
                  <a:cubicBezTo>
                    <a:pt x="504" y="8"/>
                    <a:pt x="388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13109;p44">
              <a:extLst>
                <a:ext uri="{FF2B5EF4-FFF2-40B4-BE49-F238E27FC236}">
                  <a16:creationId xmlns:a16="http://schemas.microsoft.com/office/drawing/2014/main" id="{985A230F-DCF9-5B9A-98BB-7973544A969E}"/>
                </a:ext>
              </a:extLst>
            </p:cNvPr>
            <p:cNvSpPr/>
            <p:nvPr/>
          </p:nvSpPr>
          <p:spPr>
            <a:xfrm>
              <a:off x="3406150" y="2342975"/>
              <a:ext cx="15125" cy="4800"/>
            </a:xfrm>
            <a:custGeom>
              <a:avLst/>
              <a:gdLst/>
              <a:ahLst/>
              <a:cxnLst/>
              <a:rect l="l" t="t" r="r" b="b"/>
              <a:pathLst>
                <a:path w="605" h="192" extrusionOk="0">
                  <a:moveTo>
                    <a:pt x="107" y="0"/>
                  </a:moveTo>
                  <a:cubicBezTo>
                    <a:pt x="0" y="0"/>
                    <a:pt x="0" y="192"/>
                    <a:pt x="107" y="192"/>
                  </a:cubicBezTo>
                  <a:cubicBezTo>
                    <a:pt x="110" y="192"/>
                    <a:pt x="113" y="191"/>
                    <a:pt x="116" y="191"/>
                  </a:cubicBezTo>
                  <a:cubicBezTo>
                    <a:pt x="259" y="167"/>
                    <a:pt x="426" y="191"/>
                    <a:pt x="557" y="143"/>
                  </a:cubicBezTo>
                  <a:cubicBezTo>
                    <a:pt x="604" y="120"/>
                    <a:pt x="604" y="72"/>
                    <a:pt x="557" y="48"/>
                  </a:cubicBezTo>
                  <a:cubicBezTo>
                    <a:pt x="426" y="1"/>
                    <a:pt x="259" y="1"/>
                    <a:pt x="116" y="1"/>
                  </a:cubicBezTo>
                  <a:cubicBezTo>
                    <a:pt x="113" y="0"/>
                    <a:pt x="11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13110;p44">
              <a:extLst>
                <a:ext uri="{FF2B5EF4-FFF2-40B4-BE49-F238E27FC236}">
                  <a16:creationId xmlns:a16="http://schemas.microsoft.com/office/drawing/2014/main" id="{EA52EAF1-1273-4539-0F86-3C441CFEA97D}"/>
                </a:ext>
              </a:extLst>
            </p:cNvPr>
            <p:cNvSpPr/>
            <p:nvPr/>
          </p:nvSpPr>
          <p:spPr>
            <a:xfrm>
              <a:off x="3343550" y="2230475"/>
              <a:ext cx="25325" cy="7775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191" y="0"/>
                  </a:moveTo>
                  <a:cubicBezTo>
                    <a:pt x="1" y="0"/>
                    <a:pt x="1" y="310"/>
                    <a:pt x="191" y="310"/>
                  </a:cubicBezTo>
                  <a:lnTo>
                    <a:pt x="596" y="310"/>
                  </a:lnTo>
                  <a:cubicBezTo>
                    <a:pt x="628" y="310"/>
                    <a:pt x="657" y="310"/>
                    <a:pt x="685" y="310"/>
                  </a:cubicBezTo>
                  <a:cubicBezTo>
                    <a:pt x="783" y="310"/>
                    <a:pt x="861" y="303"/>
                    <a:pt x="953" y="238"/>
                  </a:cubicBezTo>
                  <a:cubicBezTo>
                    <a:pt x="1013" y="191"/>
                    <a:pt x="1013" y="119"/>
                    <a:pt x="953" y="71"/>
                  </a:cubicBezTo>
                  <a:cubicBezTo>
                    <a:pt x="834" y="0"/>
                    <a:pt x="727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13111;p44">
              <a:extLst>
                <a:ext uri="{FF2B5EF4-FFF2-40B4-BE49-F238E27FC236}">
                  <a16:creationId xmlns:a16="http://schemas.microsoft.com/office/drawing/2014/main" id="{613986E9-ADBA-596F-0CCC-0C7658310A92}"/>
                </a:ext>
              </a:extLst>
            </p:cNvPr>
            <p:cNvSpPr/>
            <p:nvPr/>
          </p:nvSpPr>
          <p:spPr>
            <a:xfrm>
              <a:off x="4651750" y="2220350"/>
              <a:ext cx="22650" cy="5675"/>
            </a:xfrm>
            <a:custGeom>
              <a:avLst/>
              <a:gdLst/>
              <a:ahLst/>
              <a:cxnLst/>
              <a:rect l="l" t="t" r="r" b="b"/>
              <a:pathLst>
                <a:path w="906" h="227" extrusionOk="0">
                  <a:moveTo>
                    <a:pt x="132" y="0"/>
                  </a:moveTo>
                  <a:cubicBezTo>
                    <a:pt x="5" y="35"/>
                    <a:pt x="1" y="227"/>
                    <a:pt x="121" y="227"/>
                  </a:cubicBezTo>
                  <a:cubicBezTo>
                    <a:pt x="124" y="227"/>
                    <a:pt x="128" y="227"/>
                    <a:pt x="132" y="226"/>
                  </a:cubicBezTo>
                  <a:cubicBezTo>
                    <a:pt x="382" y="226"/>
                    <a:pt x="608" y="215"/>
                    <a:pt x="858" y="167"/>
                  </a:cubicBezTo>
                  <a:cubicBezTo>
                    <a:pt x="906" y="167"/>
                    <a:pt x="906" y="72"/>
                    <a:pt x="858" y="60"/>
                  </a:cubicBezTo>
                  <a:cubicBezTo>
                    <a:pt x="608" y="36"/>
                    <a:pt x="382" y="12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13112;p44">
              <a:extLst>
                <a:ext uri="{FF2B5EF4-FFF2-40B4-BE49-F238E27FC236}">
                  <a16:creationId xmlns:a16="http://schemas.microsoft.com/office/drawing/2014/main" id="{4B0C209C-8044-F5FF-366B-E3E595A5DC9B}"/>
                </a:ext>
              </a:extLst>
            </p:cNvPr>
            <p:cNvSpPr/>
            <p:nvPr/>
          </p:nvSpPr>
          <p:spPr>
            <a:xfrm>
              <a:off x="4694025" y="2306375"/>
              <a:ext cx="19375" cy="6275"/>
            </a:xfrm>
            <a:custGeom>
              <a:avLst/>
              <a:gdLst/>
              <a:ahLst/>
              <a:cxnLst/>
              <a:rect l="l" t="t" r="r" b="b"/>
              <a:pathLst>
                <a:path w="775" h="251" extrusionOk="0">
                  <a:moveTo>
                    <a:pt x="143" y="0"/>
                  </a:moveTo>
                  <a:cubicBezTo>
                    <a:pt x="1" y="0"/>
                    <a:pt x="1" y="250"/>
                    <a:pt x="143" y="250"/>
                  </a:cubicBezTo>
                  <a:cubicBezTo>
                    <a:pt x="346" y="238"/>
                    <a:pt x="536" y="226"/>
                    <a:pt x="727" y="179"/>
                  </a:cubicBezTo>
                  <a:cubicBezTo>
                    <a:pt x="774" y="167"/>
                    <a:pt x="774" y="83"/>
                    <a:pt x="727" y="72"/>
                  </a:cubicBezTo>
                  <a:cubicBezTo>
                    <a:pt x="536" y="24"/>
                    <a:pt x="346" y="12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13113;p44">
              <a:extLst>
                <a:ext uri="{FF2B5EF4-FFF2-40B4-BE49-F238E27FC236}">
                  <a16:creationId xmlns:a16="http://schemas.microsoft.com/office/drawing/2014/main" id="{F1B837B1-B512-C588-476E-C319692E20B1}"/>
                </a:ext>
              </a:extLst>
            </p:cNvPr>
            <p:cNvSpPr/>
            <p:nvPr/>
          </p:nvSpPr>
          <p:spPr>
            <a:xfrm>
              <a:off x="4844125" y="2489100"/>
              <a:ext cx="17200" cy="6300"/>
            </a:xfrm>
            <a:custGeom>
              <a:avLst/>
              <a:gdLst/>
              <a:ahLst/>
              <a:cxnLst/>
              <a:rect l="l" t="t" r="r" b="b"/>
              <a:pathLst>
                <a:path w="688" h="252" extrusionOk="0">
                  <a:moveTo>
                    <a:pt x="155" y="0"/>
                  </a:moveTo>
                  <a:cubicBezTo>
                    <a:pt x="1" y="0"/>
                    <a:pt x="4" y="252"/>
                    <a:pt x="165" y="252"/>
                  </a:cubicBezTo>
                  <a:cubicBezTo>
                    <a:pt x="169" y="252"/>
                    <a:pt x="172" y="252"/>
                    <a:pt x="176" y="252"/>
                  </a:cubicBezTo>
                  <a:cubicBezTo>
                    <a:pt x="319" y="240"/>
                    <a:pt x="474" y="240"/>
                    <a:pt x="616" y="192"/>
                  </a:cubicBezTo>
                  <a:cubicBezTo>
                    <a:pt x="688" y="180"/>
                    <a:pt x="688" y="73"/>
                    <a:pt x="616" y="61"/>
                  </a:cubicBezTo>
                  <a:cubicBezTo>
                    <a:pt x="474" y="13"/>
                    <a:pt x="319" y="13"/>
                    <a:pt x="176" y="2"/>
                  </a:cubicBezTo>
                  <a:cubicBezTo>
                    <a:pt x="169" y="1"/>
                    <a:pt x="162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13114;p44">
              <a:extLst>
                <a:ext uri="{FF2B5EF4-FFF2-40B4-BE49-F238E27FC236}">
                  <a16:creationId xmlns:a16="http://schemas.microsoft.com/office/drawing/2014/main" id="{FEEFA477-2323-E88A-52FD-129EEB1CA5E7}"/>
                </a:ext>
              </a:extLst>
            </p:cNvPr>
            <p:cNvSpPr/>
            <p:nvPr/>
          </p:nvSpPr>
          <p:spPr>
            <a:xfrm>
              <a:off x="3695400" y="2919700"/>
              <a:ext cx="32450" cy="11600"/>
            </a:xfrm>
            <a:custGeom>
              <a:avLst/>
              <a:gdLst/>
              <a:ahLst/>
              <a:cxnLst/>
              <a:rect l="l" t="t" r="r" b="b"/>
              <a:pathLst>
                <a:path w="1298" h="464" extrusionOk="0">
                  <a:moveTo>
                    <a:pt x="807" y="1"/>
                  </a:moveTo>
                  <a:cubicBezTo>
                    <a:pt x="630" y="1"/>
                    <a:pt x="453" y="6"/>
                    <a:pt x="286" y="6"/>
                  </a:cubicBezTo>
                  <a:cubicBezTo>
                    <a:pt x="0" y="6"/>
                    <a:pt x="0" y="434"/>
                    <a:pt x="286" y="458"/>
                  </a:cubicBezTo>
                  <a:cubicBezTo>
                    <a:pt x="460" y="458"/>
                    <a:pt x="640" y="464"/>
                    <a:pt x="815" y="464"/>
                  </a:cubicBezTo>
                  <a:cubicBezTo>
                    <a:pt x="902" y="464"/>
                    <a:pt x="988" y="462"/>
                    <a:pt x="1072" y="458"/>
                  </a:cubicBezTo>
                  <a:cubicBezTo>
                    <a:pt x="1167" y="458"/>
                    <a:pt x="1250" y="399"/>
                    <a:pt x="1286" y="292"/>
                  </a:cubicBezTo>
                  <a:cubicBezTo>
                    <a:pt x="1298" y="244"/>
                    <a:pt x="1298" y="220"/>
                    <a:pt x="1286" y="173"/>
                  </a:cubicBezTo>
                  <a:cubicBezTo>
                    <a:pt x="1250" y="65"/>
                    <a:pt x="1167" y="18"/>
                    <a:pt x="1072" y="6"/>
                  </a:cubicBezTo>
                  <a:cubicBezTo>
                    <a:pt x="984" y="2"/>
                    <a:pt x="896" y="1"/>
                    <a:pt x="8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95031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079E4811-AD7E-D585-3236-1E6A347C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67934"/>
            <a:ext cx="7717500" cy="572700"/>
          </a:xfrm>
        </p:spPr>
        <p:txBody>
          <a:bodyPr/>
          <a:lstStyle/>
          <a:p>
            <a:r>
              <a:rPr lang="fr-FR" dirty="0"/>
              <a:t>GITHUB PROJECTS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A7B49E-392F-2E8A-D307-EA6EE4CE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66" y="740634"/>
            <a:ext cx="9138867" cy="4260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51CF00-E7EB-CCB1-02BB-CD63C297D718}"/>
              </a:ext>
            </a:extLst>
          </p:cNvPr>
          <p:cNvSpPr txBox="1"/>
          <p:nvPr/>
        </p:nvSpPr>
        <p:spPr>
          <a:xfrm>
            <a:off x="8802313" y="48357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9ED861F-74E6-4222-9C4B-2EAF4B0B99D2}" type="slidenum">
              <a:rPr lang="en-US" smtClean="0">
                <a:latin typeface="Merriweather" panose="00000500000000000000" pitchFamily="2" charset="0"/>
              </a:rPr>
              <a:t>9</a:t>
            </a:fld>
            <a:endParaRPr lang="en-US" dirty="0"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163614"/>
      </p:ext>
    </p:extLst>
  </p:cSld>
  <p:clrMapOvr>
    <a:masterClrMapping/>
  </p:clrMapOvr>
</p:sld>
</file>

<file path=ppt/theme/theme1.xml><?xml version="1.0" encoding="utf-8"?>
<a:theme xmlns:a="http://schemas.openxmlformats.org/drawingml/2006/main" name="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Affichage à l'écran (16:9)</PresentationFormat>
  <Paragraphs>79</Paragraphs>
  <Slides>16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Berkshire Swash</vt:lpstr>
      <vt:lpstr>Merriweather</vt:lpstr>
      <vt:lpstr>Georgia</vt:lpstr>
      <vt:lpstr>Livvic</vt:lpstr>
      <vt:lpstr>Oswald</vt:lpstr>
      <vt:lpstr>Writing History Thesis by Slidesgo</vt:lpstr>
      <vt:lpstr>DEEP-AGORA</vt:lpstr>
      <vt:lpstr>TABLE DES MATIÈRES</vt:lpstr>
      <vt:lpstr>Spécificités du projet</vt:lpstr>
      <vt:lpstr>BESOINS</vt:lpstr>
      <vt:lpstr>ENVIRONNEMENT</vt:lpstr>
      <vt:lpstr>02</vt:lpstr>
      <vt:lpstr>PLANNING INITIAL  Agile, Gantt</vt:lpstr>
      <vt:lpstr>Suivi des travaux</vt:lpstr>
      <vt:lpstr>GITHUB PROJECTS</vt:lpstr>
      <vt:lpstr>Problèmes rencontrés</vt:lpstr>
      <vt:lpstr>PROBLÈMES</vt:lpstr>
      <vt:lpstr>Gestion des dérives</vt:lpstr>
      <vt:lpstr>PLANNING FINAL</vt:lpstr>
      <vt:lpstr>06</vt:lpstr>
      <vt:lpstr>Les plus et les moins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DEEP-AGORA</dc:title>
  <dc:creator>Théo Boisseau</dc:creator>
  <cp:lastModifiedBy>Theo Boisseau</cp:lastModifiedBy>
  <cp:revision>83</cp:revision>
  <dcterms:modified xsi:type="dcterms:W3CDTF">2023-03-03T00:36:39Z</dcterms:modified>
</cp:coreProperties>
</file>